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586" r:id="rId2"/>
    <p:sldId id="652" r:id="rId3"/>
    <p:sldId id="653" r:id="rId4"/>
    <p:sldId id="662" r:id="rId5"/>
    <p:sldId id="663" r:id="rId6"/>
    <p:sldId id="651" r:id="rId7"/>
    <p:sldId id="664" r:id="rId8"/>
    <p:sldId id="654" r:id="rId9"/>
    <p:sldId id="666" r:id="rId10"/>
    <p:sldId id="667" r:id="rId11"/>
    <p:sldId id="668" r:id="rId12"/>
    <p:sldId id="665" r:id="rId13"/>
    <p:sldId id="655" r:id="rId14"/>
    <p:sldId id="633" r:id="rId15"/>
    <p:sldId id="657" r:id="rId16"/>
    <p:sldId id="656" r:id="rId17"/>
    <p:sldId id="606" r:id="rId18"/>
    <p:sldId id="615" r:id="rId19"/>
    <p:sldId id="618" r:id="rId20"/>
    <p:sldId id="671" r:id="rId21"/>
    <p:sldId id="672" r:id="rId22"/>
    <p:sldId id="594" r:id="rId2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27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-2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5:30:53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4359 3260 2751 0,'0'0'256'0,"0"0"-256"0,0 0 0 0,0 0 0 15,0 0 2496-15,0 0 464 0,0 0 96 0,0 0 16 16,-7-5-1856-16,4-2-384 0,-1 2-64 0,-1-1 0 16,-3-3 16-16,0 1 16 0,1-2 0 0,-1 2 0 15,-1-2-80-15,0 3-16 0,0-5 0 0,-2 2 0 16,-2 1 0-16,-2 0 0 0,-3 0 0 0,-2-2 0 16,-2 3-160-16,-3-3-32 0,-4-1-16 0,-2-2 0 0,-1 2-192 0,-1-1-48 15,-1 2 0-15,0-3 0 16,-2 1-112-16,-1 1-16 0,-3-2-128 0,-1-2 192 0,-5 1-48 15,-2 1-16-15,-3 1 0 0,3-1 0 0,-1-1 96 0,-2-2 16 16,1 2 0-16,-1 2 0 0,-1 3-112 0,-2-1 0 16,-2 3-128-16,-1-2 192 0,-1 1-192 0,0-1 176 15,4 2-176-15,0-1 160 0,1 3-160 0,3-2 160 16,3 2-160-16,0 2 160 0,0 3-160 0,0-2 0 16,-2-2 0-16,0 3 0 0,2-1 0 0,-1 3 0 15,1 0 0-15,1 1 0 0,1 2 0 0,-1 2 0 16,-1 0 0-16,-2 0 0 0,0 5 0 0,-2-3 0 15,-1-2 0-15,0 2 0 0,1 0 0 0,3 4 0 16,1-1 0-16,0 2 0 0,2 1 0 0,3-3 0 16,-1 1 0-16,1 3 0 0,0-4 0 0,0 4 0 15,0 2 0-15,0-1 0 0,0 0 0 0,2 2 0 16,-2 0-144-16,4 0 144 0,-2-1 0 0,1 2 0 16,-2 0 0-16,2 0 0 0,1 0 0 0,-1 1 0 15,3 2 0-15,-1 0 0 0,0-1 0 0,0 2 0 16,3-1 0-16,2 3 0 0,0-1 144 0,10-4-16 15,-2-1 0-15,-1 2 0 0,2 3-128 0,1 4 0 0,2 0 0 16,1 4 0-16,2 4 0 0,-2 13 0 0,4-2-144 0,4-2 144 16,3-6 0-16,3-2 0 0,1-2 0 0,5-2 0 15,2-6-128-15,2 0 128 0,3-3 0 0,3 1 0 16,1 0 0-16,0-2 0 0,5 2 0 0,1 5 0 16,1-1 0-16,2 3 0 0,5 2 0 0,0 1 0 15,1-1 0-15,11 9 0 0,2-1 0 0,-2-3 0 16,1 0 0-16,-2-2 0 0,1-6 0 0,-1 0 144 0,2-4-144 0,1 1 0 15,2-3 144-15,0 3-144 0,3-4 0 0,4 1 0 16,2 1 0-16,2-4 128 0,3-1-128 16,1-2 0-16,2-2 0 0,-2 1 0 0,1-1 0 0,2 0 144 15,2-3-144-15,1 1 0 0,-1-2 144 0,-1 2-144 16,-4-6 0-16,2 0 144 0,0-1-144 0,4-1 0 16,1 0 0-16,3 0 128 0,-1-4-128 0,-2 2 0 15,-1-4 144-15,0 0-144 0,1 1 160 0,1-1-32 16,1 0-128-16,1-1 192 0,1-3-64 0,-1 2 0 15,0-7-128-15,-1 0 192 0,0-1-192 0,1 1 176 16,-1-4-176-16,0 0 160 0,-1-1-160 0,-2-2 160 16,-1-5-160-16,-1-1 160 0,-1-1 64 0,-1 0 16 15,-5-5 0-15,4 1 0 0,-3-2 144 0,-1-2 48 16,-2 1 0-16,-2-4 0 0,-3-3 64 0,-3-4 16 16,-5-2 0-16,0-5 0 0,-4-5 0 0,-3-3 0 15,-3-3 0-15,-2-4 0 0,-4 1-16 0,-5-3 0 16,-4 3 0-16,-4-1 0 0,-5 2-64 0,-3-1-16 15,-4 7 0-15,-3 5 0 0,-3 3-256 0,-2 6-160 16,-2-1 192-16,-2 5-192 16,-1 4-224-16,-3 5-160 0,-2-1-16 0,0 6-16 15,-2 3-2336-15,1 4-480 0,-1-1-96 0</inkml:trace>
  <inkml:trace contextRef="#ctx0" brushRef="#br0" timeOffset="1304.68">2856 3356 1839 0,'0'0'0'0,"0"0"160"0,0 0-160 0,0 0 0 0,0 0 0 0,0 0 0 16,0 0 2624-16,0 0 480 0,0 0 96 0,0 0 32 16,0 0-2096-16,0 0-432 0,0 0-64 0,4-4-32 15,-4 4-16-15,0 0 0 0,0 0 0 0,3-5 0 16,-2-4 64-16,-1 4 16 0,0-1 0 0,0 6 0 15,-1-6-112-15,1 6-32 0,-2-7 0 0,2 7 0 16,-2-3 32-16,2 3 0 0,-3-7 0 0,1 2 0 16,2 5-96-16,-5-2-16 0,0-2 0 0,5 4 0 0,-7-4-96 0,2 1-32 15,0 2 0-15,-1 0 0 0,-2 0-96 0,0-2-32 16,-1 2 0-16,1-1 0 0,-3 1 32 0,1 1 0 16,-2 0 0-16,-1 0 0 0,-1-1 64 0,-1 1 16 15,-2 1 0-15,-2 0 0 0,-4 1-64 0,1 2-16 16,0-1 0-16,-3 4 0 0,1-3-32 0,-1-1-16 15,-2 1 0-15,1 4 0 0,-1-2-176 0,1 6 192 16,2-4-192-16,1 5 192 0,3 0-16 0,2 0 0 16,3 1 0-16,2 0 0 0,3 2 64 0,2 1 16 15,2-1 0-15,4 2 0 0,0 0-64 0,2 0-16 16,2-1 0-16,1 0 0 0,2-3-48 0,2 2 0 16,0 0 0-16,1-1 0 0,1-1 16 0,1-3 0 15,2 2 0-15,-2 1 0 0,2-1 112 0,2-2 32 16,0 1 0-16,0 2 0 0,0-3-64 0,2 2-16 15,-1-1 0-15,-2-1 0 0,-1 0-48 0,0 2-16 16,-1-4 0-16,-1 3 0 0,-1 0-144 0,-1-1 160 16,-3 3-160-16,0 1 160 0,1-7-160 0,1 4 192 0,-2-2-192 15,-1 1 192-15,-2 3 0 0,-1-1 16 0,-2-2 0 0,0 3 0 16,1 2 48-16,-1-3 0 0,-3 1 0 0,-1 3 0 16,-3-2 80-16,1 0 32 0,-2 2 0 0,-3 0 0 15,-1-3 16-15,-1-3 16 0,-2 0 0 0,-3 2 0 16,-3-4 32-16,2 2 0 0,-4-4 0 0,0 0 0 15,-2 0-112-15,1-3-32 0,-1-1 0 0,2 1 0 16,1-1-96-16,3-2-32 0,0-1 0 0,4-1 0 16,2-2-160-16,3-2 128 0,2 1-128 0,3 2 128 0,1-2-128 0,5 4-256 15,0 0 64-15,1-8 16 16,-1 8-656-16,6-6-144 0,1 2-32 0,0-2 0 16,2 2-1296-16,1 1-272 0,2 1-48 0,0 1-7936 15,0-2-1568-15</inkml:trace>
  <inkml:trace contextRef="#ctx0" brushRef="#br0" timeOffset="2669.59">2821 4256 10127 0,'0'0'448'0,"0"0"96"0,6-5-544 0,-1 1 0 16,0 0 0-16,-5 4 0 0,7-3 1504 0,-1-2 192 15,-1 1 32-15,-1 0 16 0,-4 4-720 0,0 0-160 16,2-4-32-16,-2 4 0 0,0 0-16 0,0 0-16 16,3-6 0-16,-3 6 0 0,0 0-16 0,0 0 0 15,0 0 0-15,-4-5 0 0,0 1-256 0,0 0-48 16,-4 0-16-16,0 3 0 0,-2 0-80 0,1 1-32 16,-4 1 0-16,2 0 0 0,-1 3-16 0,0-1 0 15,-2-1 0-15,0 1 0 0,-2 1-16 0,4 1-16 16,-2 0 0-16,1 0 0 0,-1 2-112 0,2 0-32 15,0-1 0-15,3 2 0 0,1-4-160 0,2 1 0 16,-2-2 144-16,8-3-144 0,-2 8 0 0,2-8 0 16,0 6 0-16,0-6 128 0,0 0 0 0,0 0 16 15,7 7 0-15,1-3 0 0,-2-2-16 0,3-2 0 16,-1 0 0-16,-1 0 0 0,1 0-128 0,0 0 192 0,-1 0-192 0,0-1 192 16,2-2-192-16,-2 1 128 0,1-3-128 0,-1 2 128 15,2 1-128-15,0 0 0 0,-9 2 0 16,9-2 128-16,1-2-128 0,-1 0 0 0,-1 2 0 0,-1 0 0 15,2 2 0-15,-1 2 0 0,-8-2 0 0,0 0 0 16,6 3 0-16,1 4 0 0,-2-3 0 0,0 2 0 16,-5-6-128-16,5 10 128 0,-1-1 0 0,0 2 0 15,-4 3 0-15,0 0 0 0,0-1 0 0,-4 2 0 0,1 1 0 16,-1 0 0-16,-1 1 128 0,-1 2-128 0,-2 0 304 0,2 1-32 16,-3 1 0-16,0-4 0 0,0 0 48 0,-2-1 16 15,1 0 0-15,0 0 0 0,-2-1-16 0,2 1 0 16,-2-2 0-16,2 0 0 0,0-2-96 0,0 1-32 15,-1-3 0-15,-1 3 0 0,1 1-192 0,0-3 176 16,3 1-176-16,-3-1 160 0,0-4-160 0,0 0 160 16,0 3-160-16,1-5 160 0,0 3-160 0,1-3 192 15,2-2-192-15,0-2 192 0,1-4-16 0,-2 1 0 16,-1-3 0-16,3-2 0 0,1 2 16 0,1 0 16 16,1-4 0-16,2 2 0 0,-1-5-64 0,2 3-16 15,3-1 0-15,1 3 0 0,0-4-128 0,1 5 0 16,2-3 0-16,0 3 0 0,2-3 0 0,1 3 0 15,0 1 0-15,2-3-176 0,1 3 176 0,2 2 0 16,0-1-144-16,0 1 144 0,-1 1-128 0,3 2 128 16,-1 0-160-16,0 2 160 0,-2 0-128 0,0 1 128 15,-2-1 0-15,0 1-144 0,-3 2 144 0,0 1 0 16,-3-1 0-16,3-1 0 0,-2 1 0 0,0 2 0 16,-7-7 0-16,5 5 0 15,0 1-896-15,0 3-240 0,-5-3-48 0</inkml:trace>
  <inkml:trace contextRef="#ctx0" brushRef="#br0" timeOffset="27669.5">9172 7702 17903 0,'0'0'784'0,"0"0"176"0,0 0-768 0,0 0-192 15,0 0 0-15,0 0 0 0,0 0 400 0,0 0 48 16,0 0 0-16,0 0 0 0,0 0-144 0,-8 10-32 16,-5-2 0-16,1 1 0 0,1-4 80 0,-2 1 16 15,-2 2 0-15,0-3 0 0,-1 3 0 0,-1-2 0 16,-2 2 0-16,-2 0 0 0,0-2-32 0,-3 1 0 16,-7-2 0-16,3-1 0 0,1-1 112 0,-1-3 32 15,-3-2 0-15,1 1 0 0,0 4 96 0,-2-2 0 0,0-2 16 16,-2 1 0-16,-3 0-144 0,2 1-48 0,-1 0 0 0,0 0 0 15,-2-2-80-15,1 0 0 0,-3-3-16 0,-2 1 0 16,0 3 0-16,0-2 0 0,1-2 0 0,-1-2 0 16,3 3-144-16,-2 1-32 0,-1-1 0 0,2 1 0 15,-1-2-128-15,-1 1 0 0,-3 1 144 0,0-2-144 16,-4-1 0-16,4-3 144 0,3 2-144 0,1-3 0 16,3 1 256-16,0-1-48 0,-2 1-16 0,2-1 0 15,1-2 0-15,0 0-16 0,-1 2 0 0,-2-4 0 16,-2 1-16-16,1 0 0 0,2-2 0 0,2 0 0 15,2 0-32-15,4 3 0 0,0-3 0 0,2 1 0 16,1 2 0-16,1-3-128 0,-1-2 192 0,2 3-64 16,-2 0-128-16,1 1 0 0,-1-3 0 0,0 2 128 15,-1 2-128-15,2-2 0 0,2-1 0 0,-2 0 0 0,-1-4 0 0,3 1 128 16,0-1-128-16,4 0 0 0,0-1 0 0,2 3 128 16,-2-1-128-16,3-1 0 0,3-1 0 0,1 1 128 15,0 1-128-15,1-1 0 0,2 0 0 16,-2 0 128-16,-1 0-128 0,2-1 0 0,0-1 160 0,2 1-160 15,-1 0 192-15,3 1-192 0,-1-1 192 0,1 0-64 16,2 1 0-16,1 0-128 0,1 1 208 0,1-3-64 16,1 3-16-16,2-1 0 0,0 0-128 0,2 0 192 15,1-1-192-15,1 0 192 0,2 1-64 0,0 2-128 16,2-1 192-16,1-1-64 0,1 1-128 0,3 1 0 16,-2 1 144-16,4 0-144 0,2 1 128 0,2-3-128 15,0 0 128-15,3 0-128 0,1-1 128 0,2 3-128 0,0-1 128 16,6 2-128-16,-1 0 0 0,3 1 0 0,2-2 0 0,0-2 0 15,1 3 0-15,-3-2 0 0,0-2 0 0,1 1 128 16,3 1-128-16,0 2 0 0,-1 0 0 0,2 2 0 16,0 6 0-16,3-3 0 0,3 1 0 0,3 0 0 15,1-5 0-15,-1 0 0 0,-2 3 0 0,-1 1 0 16,0 0 0-16,-1 2 128 0,0 1-128 0,2 0 128 16,2 1-128-16,2 1 0 0,1-3-128 0,2 2 128 15,0 1 0-15,0-1 0 0,0 0 0 0,0 1 0 16,-1 0 0-16,3 0 0 0,0-1 0 0,5 1 0 15,0 0 0-15,1 3 0 0,-1-1 0 0,-2-1-128 16,0-2 128-16,-1 2 0 0,0 1 0 0,1 1 0 16,2-1 0-16,0 1 0 0,2-2 0 0,-1 1 0 0,-1-2 0 15,-1 3 0-15,1 0 0 0,0-1 0 0,4 2 0 16,0 0 0-16,2 0 0 0,-3-1 0 0,0 0 0 0,0 0 0 16,-1 1 0-16,1-2 0 0,1 1 0 0,5 0 0 15,2-2 0-15,-2-1 0 0,-3 1 0 0,0-1 0 16,0 0 0-16,0-1 0 0,-2 1 0 0,3 0 0 15,2 2 0-15,-4-3 0 0,1-2 0 0,-1 3 0 16,-1 2 0-16,2-2 0 0,0-1 0 0,4 2 0 16,1 1 0-16,-2-1 0 0,-2 1 0 0,0-2 0 15,1-2 0-15,0 1 0 0,2 1 0 0,2-1 0 16,0 0 0-16,-4 1 0 0,-1 2 0 0,-2 0 0 16,1-1 0-16,1-2 0 0,2-1 0 0,2 3 0 15,0 0 0-15,-2-2 0 0,-6-1 0 0,0 4 0 0,-1-2 0 16,2-1 0-16,0 1 0 0,3 2 0 0,3-1 0 15,-6 1 0-15,-3-2 0 0,0-1 0 0,0 1 0 0,-2 1 0 16,1-1 0-16,0 2 0 0,4-2 0 0,-2 0 0 16,-2-1 0-16,0-2 0 0,-5-1 0 0,2 3 0 15,-2-1 0-15,0 2 0 0,2 0 0 0,2 0 128 16,0 2-128-16,-2-2 0 0,-3 0 0 0,0 0 0 16,-1-5 0-16,-3 4 0 0,-1 3 0 0,1 0 0 15,0-1 0-15,3-3 0 0,2 3 0 0,-2-1 0 16,3 1 0-16,-6-1 0 0,0-2 0 0,-1 4 0 15,-1 0 0-15,-1 2 0 0,-1 0 0 0,2 3 0 16,3-1 0-16,1 2 0 0,-2-3 0 0,0-1 0 16,-5-1 0-16,1 1 0 0,-1 0 0 0,1 4 0 15,2 0 0-15,0 2 128 0,1-2-128 0,2 0 176 16,0 0-176-16,1 1 0 0,-1-3-192 0,-1 2 192 0,-4-3 0 0,1 2 0 16,-3-1 0-16,0 3 0 0,-1 2-128 0,3-2 128 15,2 3 0-15,0-1 0 0,1-4 0 0,0-1 0 16,1 0 0-16,-4 0 0 0,0 3 0 0,-1-1 0 15,-1-1 0-15,1 2 0 0,-4 1 0 0,4-1 0 16,0-1 160-16,2 1-160 0,-2 0 0 0,-2-2 0 16,-1-1 0-16,-2 1-192 0,0 3 192 0,-3 0 0 15,-1-2 0-15,0 1 0 0,-2 2 0 0,2-2 0 16,-2 1 0-16,2 3 0 0,3-3 0 0,1 4 0 16,-3-1 0-16,1 3 0 0,3-5 0 0,-5 5 0 15,0-2 0-15,-2 3 0 0,0-1 0 0,-2-1 0 16,1 1 0-16,-5 1 0 0,1-4 0 0,-1 2 0 0,-1 3 0 0,1 0 0 15,1-1 0-15,1 2 0 0,-1-1 0 0,3 2 0 16,-2 0 0-16,-1 1 0 0,-1-5 0 0,-1 1 0 16,1 0 0-16,-2-3 0 0,1 3 0 0,0 1 0 15,1 0 0-15,0-2 0 0,0 4 0 0,-1-1 0 16,-3 0 0-16,0-1 0 0,-1-1 0 0,-2 1 0 16,5 0 0-16,-2-3 0 0,-1-1 0 0,-1 4 0 15,-1-1 0-15,-1 0 0 0,0 2 0 0,0 0 0 16,0 0 0-16,-1 3-144 0,-1-1 144 0,0-1 0 15,-3 0 0-15,-1-2 0 0,-1-2 0 0,1 3 0 16,-2 2 0-16,2 1 0 0,-1-2 0 0,-2 2 0 16,-3-1 0-16,2-1 0 0,-1-2 0 0,0 1 0 15,-2-1 0-15,-1 2 0 0,0-2 0 0,-1-2 0 16,-2 4 0-16,0-1 0 0,-4 0 0 0,4 0 0 16,0-1 0-16,0-1 0 0,-4 1 0 0,2 3-128 0,0 2 128 0,-2-2 0 15,0 1 0-15,0-3 0 0,-1-1 0 0,0-1 0 16,-1 1 0-16,-1 1 0 0,-2 1 0 0,1-1 0 15,-2 0 0-15,-1-2 0 0,-1 2 0 0,-2 2 0 16,1-1 0-16,-3 2 0 0,-1 0 0 0,-1 2 0 16,-3-1 0-16,-2 0 0 0,0-1 0 0,-1 0 0 15,2-2 128-15,-1 1-128 0,0-3 0 0,0 1 0 16,0-2 0-16,-1 0 128 0,1-1-128 0,-1-2 128 16,-1 1-128-16,-1 0 128 0,-2-2-128 0,1 4 144 15,-3-3-144-15,-1-1 160 0,-2-2-32 0,0 3-128 16,-4-1 192-16,-2 2-64 0,-5 0-128 0,-1-2 128 15,0 1-128-15,1-2 128 0,-4 1-128 0,1-3 0 0,-2 4 144 16,-2-2-144-16,1 1 128 0,-3 0-128 0,-7-1 128 0,-2 1-128 16,-1-1 0-16,0 1 128 0,1-4-128 0,0 4 0 15,-2-3 0-15,1 2 128 0,-6 1-128 0,-3-3 0 16,-3 0 128-16,1-1-128 0,-2-1 128 0,2 4-128 16,-2-2 0-16,-1 2 128 0,-6 0-128 0,-1-3 0 15,0-2 128-15,-4 4-128 0,0-5 128 0,-4 3-128 16,-6 6 0-16,2-5 0 0,2-1 0 0,0 0 128 15,-1-1-128-15,-1-2 0 0,-4 1 0 0,2 1 0 16,2-2 0-16,1 3 128 0,-1-1-128 0,-2-1 0 16,0-3 128-16,-1 0-128 0,3 0 160 0,1 4-160 15,-1 2 128-15,0-2-128 0,0-3 0 0,0-1 144 16,4 0-144-16,-2 3 0 0,0-1 144 0,-1 1-144 16,1-3 0-16,2 1 128 0,2 3-128 0,-2-2 0 0,-3 1 0 0,3-3 0 15,1 0 0-15,0-1 128 0,4 4-128 0,0 1 0 16,-2 1 0-16,1-2 0 0,-1-4 0 0,4 1 0 15,0 1 0-15,2 1 128 0,-2 1-128 0,2-1 0 16,-2-2 0-16,4-1 0 0,2 0 0 0,0 1 0 16,2 0 0-16,-2 2 0 0,-1 1 0 0,3-3 0 15,3-1 0-15,1-1 0 0,-1 1 0 0,3 1 0 16,-3 1 0-16,2 1 128 0,-1-2-128 0,3 1 0 16,3 0 0-16,0 3 0 0,-1-1 0 0,2 0 0 15,-2 1 0-15,0-1 0 0,-1-3 0 0,2 0 0 16,1-1 0-16,2 3 0 0,1 4 0 0,-1 1 128 15,-3 0-128-15,3 0 0 0,-2-6 0 0,4 0 0 0,3-2 0 16,3 4 0-16,-4 0 0 0,5 4 0 0,0-2 0 16,-2-3 128-16,-1 1-128 0,1-2 0 0,1-1 0 0,2-1 0 15,2 0 0-15,2-1 0 0,1 4 0 0,2-2 128 16,-1-2-128-16,3 1 176 0,-3 0-176 0,3-2 192 16,1 1 16-16,2-2 16 0,-2-1 0 0,2 1 0 15,3 3-16-15,2-3 0 0,2-1 0 0,0 1 0 16,-2 0-64-16,4 2-16 0,-1-1 0 0,0 1 0 15,3 0-128-15,-4 1 0 0,0 0 144 0,0-2-144 16,0 1 0-16,1-1 0 0,0-4 0 0,1 1 0 16,4 3 0-16,0-1 0 0,1 1 0 0,2-2 128 15,0-1-128-15,1 2 0 0,3-1 0 0,-2 1 0 16,6 2 0-16,3-1-208 0,4 2 48 0,4-3 16 16,5 4-1584-1,0 0-304-15,8-10-64 0</inkml:trace>
  <inkml:trace contextRef="#ctx0" brushRef="#br0" timeOffset="30684.99">12580 5948 19343 0,'0'0'1728'0,"3"-9"-1392"0,-1-1-336 0,-2 10 0 16,0 0 272-16,0 0-16 0,0 0 0 0,0 0 0 16,0 0 128-16,-7-6 0 0,-1-1 16 0,-2 3 0 15,-1 2-256-15,-3-1-144 0,-3 2 160 0,-1 0-160 16,-2 0 208-16,0 1-48 0,-2 0-16 0,-1-2 0 0,0-2 224 0,-1 2 32 15,-1 1 16-15,0 2 0 0,-1 1-16 0,-1 4 0 16,0-3 0-16,-1 2 0 16,-1-1-80-16,-1 1 0 0,-2-1-16 0,-1-3 0 0,0-1 48 0,0-1 16 15,-2 0 0-15,2-2 0 0,-1 1 128 0,1 2 16 16,-3 2 16-16,1 0 0 0,-2-2-160 0,0 2-48 16,-1-1 0-16,-7 4 0 0,-3 4-176 0,-4-2-144 15,1-2 192-15,2 1-192 0,0-2 128 0,1 2-128 16,4 2 0-16,-2 0 0 0,0 3 128 0,-1-2-128 15,-3 2 144-15,1 1-144 0,-1-3 128 0,2 5-128 16,-2 1 0-16,3 0 0 0,4-1 128 0,0 1-128 16,-2-2 0-16,3 2 144 0,1 1-144 0,-3-2 0 15,-1-2 0-15,0 2 128 0,2-1-128 0,0-3 128 0,-3 3-128 0,4 0 128 16,0-3 0-16,1 2 0 0,1 2 0 0,3 2 0 16,1-2 48-16,2 1 0 0,0 1 0 0,-2 1 0 15,-2 1-176-15,-2 0 160 0,4-1-160 0,0 2 160 16,0-1-32-16,5 0-128 0,1 0 192 0,2 1-64 15,0 1-128-15,2 4 0 0,-1-1 0 0,2 0 0 16,3-1 0-16,2 2 0 0,1-2-192 0,1 0 192 16,0 0 0-16,1 1 0 0,1 1 0 0,2-1 128 15,0 1-128-15,0-2 192 0,-3 1-192 0,5 1 192 16,0 0-192-16,1 0 0 0,-1 4 0 0,0-5 0 16,0-2 0-16,2 2 0 0,0-2 128 0,0 0-128 15,1-2 0-15,1 3 0 0,1 0 0 0,2 2 0 16,-1-1 0-16,4-2 0 0,-1 0 0 0,3 1 128 0,2 0-128 0,1 0 0 15,3 2 144-15,-1 0-144 0,1-4 0 0,2 2 128 16,1-1-128-16,3 2 0 0,2 0 0 0,3 1 144 16,3 1-144-16,-1-4 0 0,0-1 144 0,0 0-144 15,-2 0 0-15,2 0 144 0,1 3-144 0,3-1 0 16,1-2 0-16,2-2 128 0,-2 0-128 0,5-1 0 16,0 0 144-16,4-1-144 0,-1-3 128 0,8 2-128 15,0-1 128-15,2 2-128 0,1-4 176 0,2-1-48 16,-1-1 0-16,0 0 0 0,3 1-128 0,1 2 192 15,0-3-192-15,3 2 192 0,1-1-192 0,2-3 128 16,0-1-128-16,1 2 128 0,-2-2-128 0,2 2 0 16,-2-3 0-16,3 3 0 0,1-4 128 0,3 2-128 15,5 1 0-15,2-4 128 0,1-2-128 0,0 2 128 0,0 0-128 16,-1-1 128-16,2-2-128 0,3-1 0 0,4 0 0 0,-1 0 0 16,-3 0 0-16,-1 1 128 0,-1 0-128 0,3 2 0 15,2-2 0-15,2-1 0 0,0 0 0 0,-2 0 0 16,0 3 0-16,-1 1 128 0,0 3-128 0,5-3 0 15,4 0 0-15,1-3 0 0,-4-2 0 0,2 1 0 16,-1 2 0-16,4 3 0 0,3-2 0 0,-2-3 0 16,0-3 0-16,-5 2 0 0,2 2 0 0,0-1 0 15,3-2 0-15,-2-2 0 0,-4 0 0 0,-2 1 0 16,0 0 0-16,2 0 0 0,-4 3 0 0,3-1 0 16,0-3 0-16,-2 1 0 0,-3-3 0 0,-1 5 0 15,-2 0 0-15,1 2 0 0,3 0 0 0,-2-3 0 16,0-6 0-16,0 1 0 0,-2 0 128 0,3 3-128 15,1 4 0-15,2 0 0 0,2-2 0 0,-3-3 0 0,-3 0 0 0,-2-3 0 16,-1 3 0-16,0 3 0 0,4-1 0 0,-3-2 0 16,0 0 0-16,-2-2 0 0,-3-3 0 0,0 4 0 15,0-2 0-15,3 3 0 0,3 3 0 0,0-3 0 16,0-6 128-16,-1 6-128 0,-1-1 0 0,0 2 0 16,-3-1 0-16,3 1 0 0,0-1 0 0,-3-1 0 15,-3-1 0-15,1-1 0 0,-3 1 0 0,-5-2 0 16,0 2 0-16,-1 0 0 0,-1-3 0 0,0 0 0 15,-2-1 0-15,-4-5 0 0,-4 1 0 0,-2 1 0 16,-2 1 0-16,-2-2 0 0,1 0 0 0,-5 0 0 16,-4-1 0-16,2 1 0 0,0 1 0 0,0-1 0 15,0 0 0-15,-1-2 0 0,-3 1 0 0,-1-4 0 0,-1-1 0 0,-3-2 0 16,-4 1 0-16,-2 1 0 0,-4-2 128 0,-1-4-128 16,-2 1 0-16,-1-4 0 0,-3 4 0 0,-4-5 0 15,0 2 144-15,-3 1-144 0,-4-3 160 0,-2 1-160 16,-1 1 0-16,-1-3 0 0,-4 3 0 0,-4 1 0 15,-5-4 0-15,-2 3 0 0,0 1 0 0,-3-3 0 16,-3 3 0-16,-5-1 0 0,-2-5 0 0,-1 2-160 16,-1 4 160-16,-3-3-128 0,-4-2 128 0,0 3-128 15,-2 1 128-15,-5-3 0 0,-7 4 0 0,-2 2 0 16,-5 0 0-16,0 2-160 0,0-1 160 0,1 0-160 16,-4 2 160-16,-3 2 0 0,-6-4 0 0,1 1 0 15,-1 0 0-15,2-3 0 0,-3 3 0 0,-2 3-128 16,-4-2 128-16,-3 0 0 0,-2-1 0 0,-1 0 0 15,0 2 0-15,-6 0 0 0,-4 0 0 0,0-3 0 0,2 8 0 0,-5 3 0 16,-3 0 0-16,0-2-128 0,-2 1 128 16,2 2 0-16,2 5 0 0,-5-3 0 0,-5 0 0 0,2-3 0 15,2-1 0-15,-1 7 0 0,-2 2 0 0,1-1 0 16,-1-2 0-16,1 2 0 0,-1 3 0 0,0-4 0 16,-3-1 0-16,2 2-128 0,3 3 128 0,-3 1 0 15,-6 0 0-15,3-1 0 0,1 3 0 0,-2-3 0 16,-1 2 0-16,3 1 0 0,4 0 0 0,3 1 0 15,0 2 0-15,0 1 0 0,0-3 0 0,4 4 0 16,5 0 0-16,-1 1 0 0,-7-1 0 0,8 1-128 16,3-3 128-16,2 3 0 0,-1 9 0 0,1-1 0 15,-1-4 0-15,4 4 0 0,0-2 0 0,4 4 0 0,0 3 0 0,0 1-128 16,0 3 128-16,3 1 0 0,3 1 0 0,6 4 0 16,2-3 0-16,1 3-128 0,0-1 128 0,4 2 0 15,4-4 0-15,3 5 0 0,2 4 0 16,4-2-128-16,3-4 128 0,3 1-160 0,2-5 160 0,1 7-160 15,-1 2 160-15,6 0 0 0,2-3 0 0,7 3 0 16,3 0 0-16,6 2-160 0,2 2 160 0,3-3 0 16,3 0-176-16,5 0 176 0,1 2-160 0,4-3 160 15,2-2-160-15,2 0 160 0,3 2-160 0,3 3 160 16,1-2-144-16,2 3 144 0,2 0-128 0,0 1 128 16,3-1 0-16,1 0-160 0,4-1 160 0,0 0 0 15,2 3-144-15,5 0 144 0,5-1 0 0,2-1-144 16,2 0 144-16,4-2 0 0,3-2 0 0,0-1-128 15,0 1 128-15,0 0 0 0,0-1 0 0,2 2-128 16,2-4 128-16,3 1 0 0,1 2 128 0,4 0-128 0,1-1 0 16,4-4 0-16,0 0 0 0,1-2-128 0,2 3 128 0,-1-2 0 15,3 1 0-15,5-2 0 0,5 1 0 0,3-2 128 16,0 2-128-16,1-4 0 0,0 0 0 0,5 1 128 16,4-4-128-16,3 1 0 0,2-2 0 0,2-3 0 15,-1-1 0-15,4-1 0 0,1-1 0 0,4-1 0 16,2-5 0-16,1 2 0 0,2 4 0 0,4-6 0 15,2 2 0-15,0-2 0 0,-2-2 0 0,6 2 0 16,8 0 0-16,-1-1 0 0,-2-1 0 0,6-1 0 16,5-1 0-16,1-2 128 0,-6-4-128 0,8-3 0 15,4-3 0-15,-1 3 0 0,-3-3 0 0,7 2 128 16,5-4-128-16,0 1 0 0,-5-4 0 0,5-3 0 0,3 1 0 16,1-2 128-16,-1 0-128 0,2-2 0 0,1 0 128 0,0-6-128 15,2 1 0-15,-1-6 0 0,0-2 0 0,5-4 0 16,3-5 0-16,-2-3 0 0,-6 0 0 0,2-8 0 15,6-7 0-15,-1-6 0 0,-1-2 0 0,-6-1 0 16,-4-3 0-16,-11 2 0 0,-8 3 0 0,-12 1 0 16,-11 0 192-16,-13 7 128 0,-13 1 32 0,-10 3 0 15,-9 4 416-15,-9 2 64 0,-7-2 32 0,-11 3 0 16,-10 2-432-16,-10 0-96 0,-10 4-16 0,-15 0 0 31,-17-5-1360-31,-16 0-288 0,-13 4-48 0,-19 4-9872 0,-23 4-1968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5:43:40.76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29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16T15:44:15.395"/>
    </inkml:context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FF0000"/>
    </inkml:brush>
    <inkml:brush xml:id="br6">
      <inkml:brushProperty name="width" value="0.05292" units="cm"/>
      <inkml:brushProperty name="height" value="0.05292" units="cm"/>
      <inkml:brushProperty name="color" value="#00B0F0"/>
    </inkml:brush>
    <inkml:brush xml:id="br7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27658 7870 2751 0,'0'0'256'0,"0"0"-256"0,0 0 0 0,5 7 0 16,-5-7 2432-16,0 0 432 0,6 12 80 0,-6-12 32 16,0 0-1776-16,0 0-368 0,3 9-64 0,-3-9 0 15,4 11 224-15,-4-11 48 0,5 7 16 0,2 2 0 16,-7-9 64-16,5 7 16 0,0 1 0 0,-5-8 0 15,6 5-96-15,-6-5-16 0,7 5 0 0,-7-5 0 16,6 9-192-16,-6-9-32 0,6 4-16 0,2 1 0 16,-8-5-32-16,0 0-16 0,0 0 0 0,5 6 0 0,-5-6-80 0,0 0-16 15,8 0 0-15,-8 0 0 0,6-2 0 0,-6 2 0 16,8-6 0-16,-8 6 0 0,0 0-96 0,5-5-32 16,-2-4 0-16,1 2 0 0,-2-2-128 0,0 0-16 15,-2-5-16-15,0 0 0 0,-4-4-80 0,3-2-16 16,-2-3 0-16,3-4 0 0,0 2-32 0,0 1-16 15,2-2 0-15,0-2 0 0,2-3-80 0,-1-2 0 16,-1 2-128-16,2-1 192 0,-1-3-32 0,-1-3-16 16,-1 1 0-16,2 1 0 0,-3 4 16 0,0-2 0 15,0-3 0-15,0 2 0 0,-3-1-32 0,2 2 0 16,1-1 0-16,-1 1 0 0,-2-2-128 0,1 1 192 16,-1-1-192-16,1-1 192 0,-1-2-192 0,-2-2 192 15,0 3-192-15,-1-2 192 0,-2-1-64 0,0-1-128 0,-1 1 192 0,-1 2-64 16,1-4-128-16,-1-1 192 0,0 4-192 0,-1-2 192 15,2 1-192-15,-3 3 192 0,2 1-192 0,1-1 192 16,0-4-192-16,-2 1 160 0,-1 1-160 0,5-5 160 16,-2 2-160-16,0 1 0 0,0-4 144 0,-1 3-144 15,2-3 0-15,1 6 128 0,-2-1-128 0,1-4 0 16,0 2 0-16,2-1 0 0,0 3 0 0,2-3 128 16,0 0-128-16,0 2 0 0,1-3 0 0,0 4 128 15,0 0-128-15,3-2 0 0,-2 4 0 0,1-2 0 16,-2 0 0-16,1 2 0 0,-1 1 0 0,2 0 128 15,-1-2-128-15,4-2 0 0,-4-1 128 0,2 4-128 16,0-3 0-16,3 1 0 0,0 2 0 0,-1 2 0 16,1 0 0-16,-1 1 0 0,-1-2 0 0,1 3 0 15,0-2 0-15,1 0 0 0,2-2 0 0,-3 0 0 0,3 0 0 0,-1 1 0 16,-1 1 0-16,1 1 0 0,-3 1 0 0,0-1 0 16,0 2 0-16,1-2 128 0,-1 1-128 0,2 2 0 15,-1 1 0-15,1-2 128 0,0-3-128 0,1 1 0 16,0 2 0-16,1 1 0 0,0-3 0 0,-1 3 0 15,0 1 0-15,0-2 0 0,0 2 128 0,-2 2-128 16,1-2 128-16,-1-1-128 0,2 5 0 0,-2 0 0 16,-2-2 0-16,2-1 0 0,0 1 0 0,1-1 0 15,-1 3 128-15,0 1-128 0,-1-3 0 0,1 3 0 16,2-2 0-16,0 4 128 0,-3-3-128 0,3 1 0 16,-1-1 0-16,1 4 0 0,-1-2 0 0,1 2 0 15,-1 1 0-15,1 0 0 0,-2 2 0 0,1-1 0 16,0 2 0-16,0-2 0 0,0-2 0 0,-1 1 0 0,-1 0 0 15,2-2 0-15,-1 2 0 0,2 1 144 0,-3-3-144 0,1 2 0 16,3 2 0-16,-3-1 0 0,0 3 0 0,0-1 0 16,2-1 0-16,-3 1 0 0,1 1 0 0,-2 1 0 15,0 0 128-15,0 2-128 0,3 0 0 0,-1 2 0 16,-4-1 0-16,1 1 0 0,1 0 0 0,0 1 0 16,0 1 0-16,1-2 0 0,1 0 0 0,0 1 0 15,1 2 0-15,-1-2 0 0,-2 4 0 0,2-4 0 16,-1-1 0-16,0 2 0 0,0 0 0 0,-1 1 0 15,3 3 0-15,-3 8 0 0,0 0 0 0,0-10 0 16,0 10 0-16,0 0 0 0,0 0 0 0,0 0 0 16,0-6 128-16,0 6-128 0,0 0 0 0,0 0 0 15,0 0 0-15,0 0 0 0,-3 10 0 0,0 4 0 16,-3 4 0-16,3 2 0 0,0 2 0 0,1 2 0 0,0-1 0 0,0 3 0 16,0 2-160-16,2 4 160 0,2 2 0 0,0 2 0 15,2 1 0-15,1 0 0 0,3-2-128 0,-2 1 128 16,1-1 0-16,-1 4 0 0,1 2 0 0,0 1 0 15,-2-2 0-15,0 0 0 0,0 4 0 0,0-4 0 16,2 4 0-16,-2 1 0 0,0-1 0 0,1 3 0 16,-5-3 0-16,2 3 0 0,-2 1 0 0,2-2 0 15,1 1 0-15,-2-2 0 0,-1-1 0 0,2 1 0 16,-3-1 0-16,0-1 0 0,0 2 0 0,0-3 0 16,0 4 0-16,0-5 0 0,-3 4 0 0,2-3 0 15,0-4 0-15,0 1 0 0,-1 3 0 0,1-2 0 16,-2-1 0-16,1-1 0 0,-1-1 0 0,2 0 0 15,-3 0 0-15,2 0 0 0,0 0 0 0,1 2 0 0,-1 0 0 0,-1-2 0 16,1 0 0-16,0 0 0 0,2 0 0 0,0 0 0 16,0 0 0-16,2-1 0 0,-1 3 0 0,0 0 0 15,-1-2 0-15,3 1 0 0,2 0 0 16,-3 0 0-16,2-1 0 0,-3 0 0 0,3 1 0 0,0-1 0 16,0 0 0-16,1 1 0 0,-3-5 0 0,2 1 0 15,0 1 0-15,-1-2 0 0,-1 0 0 0,1 1 0 16,-1-1 0-16,-1 1 0 0,1 1 0 0,-1 0 0 15,-1-3 0-15,1 2 0 0,-1 0 128 0,2-1-128 16,-2 0 0-16,1-4 0 0,0 0 0 0,2 2 0 16,-2-5 0-16,1 5 0 0,-2 2 128 0,0-4-128 15,0 2 0-15,0-2 0 0,0-4 0 0,0 4 0 16,0 2 0-16,-2-1 0 0,2 6 0 0,-1-3 0 0,-1-1 0 0,0 0 0 16,-2-3 128-16,3 1-128 0,-1 3 0 0,1-1 0 15,-1-3 0-15,-1 3 0 0,1 1 0 0,0-2 0 16,1-5 0-16,-2 6 0 0,1-1 0 0,-1-1 0 15,1 2 128-15,-2 0-128 0,2-7 0 0,-1 2 0 16,-1-3 0-16,2 4 0 0,-1-1 0 0,-1 2 0 16,2-2 128-16,-1 1-128 0,-1-4 0 0,1 2 0 15,-1-1 0-15,-1 4 128 0,-2-4-128 0,1 2 0 16,-2-4 0-16,2 2 0 0,0 2 0 0,-2-2 0 16,0 5 128-16,2-4-128 0,-2 2 0 0,2 2 0 15,1-5 0-15,0-1 0 0,0-1 0 0,1-1 0 16,-1-2 0-16,2 2 0 0,2-1 0 0,0 3 0 15,0-1 0-15,-2-1 0 0,3-2 0 0,0 2 0 0,0-3 0 0,0 1 0 16,-1 0 0-16,-1 1 0 0,0 0 0 0,-1 4 0 16,0-4 0-16,0-1 0 0,-1 1 128 0,-1-2-128 15,1 0 0-15,0-1 0 0,-1 0 0 0,2-3 0 16,-1-1 0-16,1-4 0 0,-1 0 128 0,2 2-128 16,-1-2 0-16,2 1 0 0,1-11 0 0,0 8 0 15,0-8 0-15,0 0 0 0,0 0 0 0,0 0 0 16,0 0 0-16,0 0 0 0,0 0 0 0,0 0 0 15,0 0 0-15,0 0 0 0,0 0 0 0,0 0 0 16,0 0 128-16,0 0-128 0,0 0 0 0,0 0 128 16,0 0-128-16,0-9 0 0,-1-3 0 0,2 0 0 15,0-4 0-15,2-4 0 0,-2-3 0 0,2-1 0 16,-1-4 0-16,1-4 0 0,-1-4 0 0,2-4 0 16,-3-1 0-16,6-6 0 0,-3-1 0 0,1-3 0 15,0 0 0-15,0-1 0 0,-1-2 0 0,-1 0 0 0,3 2 0 16,-3 0 0-16,0 0 0 0,1 0 0 0,-1-3 0 0,-1 2 0 15,-2-1 0-15,2-3 0 0,0-3 0 0,-2-4 0 16,-2-1 0-16,-2-6 0 0,-2-7 0 0,1-3 0 16,-1-7 128-16,1-1-128 0,-2 0 0 0,2 3 0 15,1 2 0-15,3 8 0 0,1 4 0 0,3 6 0 16,-2 6 0-16,3 5 0 0,-2 1 0 0,2 2 0 16,0 1 0-16,0 3 0 0,0 0 0 0,-2-1 0 15,-1-2 0-15,1 2 0 0,-1-2 0 0,-1 0 0 16,-1-3 0-16,1-5 0 0,0 1 0 0,1 0 0 0,-1-4 0 15,1 1 0-15,4-2 0 0,2-1 0 0,0-3 0 0,2 6 0 16,0 2-128-16,-3 5 128 0,1 5 0 0,-3 1 0 16,-1 1 0-16,1 5 0 0,-1 0 0 0,-1 4 0 15,1 6 0-15,-1 0 0 0,0-1 0 0,-1 4 0 16,-1 0 0-16,2 0 0 0,0 3 0 0,-1-3 0 16,4-2 0-16,0 3 0 0,0-2 0 0,2 5 0 15,-1-1 0-15,0 3 0 0,-1 4-144 0,0 1 144 16,1 1 0-16,-3 3-192 0,-3 1 192 0,-1 5-160 31,1 8-224-31,0 0-32 0,-6-2-16 0,-1-2 0 0,1 0-1360 16,6 4-288-16,-9 4-48 0,9-4-16 0,-6 8-1136 0,2 4-240 0,4 3-32 15</inkml:trace>
  <inkml:trace contextRef="#ctx0" brushRef="#br0" timeOffset="2386.63">27492 11259 18431 0,'0'0'816'0,"0"0"160"0,0 0-784 0,-4-7-192 0,4 7 0 0,-2-9 0 15,2 9 768-15,0 0 96 0,0 0 32 0,3-9 0 16,1 0 128-16,3 3 16 0,1 2 16 0,-8 4 0 16,9-5 48-16,-9 5 16 0,10-5 0 0,1 3 0 15,-11 2-96-15,10 0-32 0,-10 0 0 0,11 2 0 16,-1 6-224-16,-1-3-64 0,-1 0 0 0,1 4 0 16,-5 1-80-16,1 4-32 0,0 1 0 0,0 4 0 15,0 0-16-15,-1 4-16 0,-2 3 0 0,2 0 0 16,-1 7-160-16,-1 3-16 0,0 2-16 0,-2 4 0 0,0-1-48 0,0 2 0 15,-2 3 0-15,1-2 0 0,-3 2-128 0,4 4-16 16,-1-3-16-16,0 1 0 0,-1 1 96 0,2-2 0 16,0 2 16-16,0 0 0 0,0 1-48 0,0-2-16 15,0 3 0-15,0 1 0 0,0 2-32 0,0 0-16 16,-1 2 0-16,0-1 0 0,1-1-160 0,0 2 0 16,0-1 0-16,1 0 0 0,0-3 0 0,3-1 128 15,-4 2-128-15,3 0 128 0,1 2 0 0,-2-2 0 16,-1 0 0-16,-1 0 0 0,0-1 0 0,0-1 0 15,-1 0 0-15,-1 2 0 0,-1 4-128 0,2-1 0 16,-2-1 144-16,3 0-144 0,-1-2 128 0,2 2-128 16,-1 4 128-16,0-1-128 0,4 1 128 0,0 2-128 15,1-3 160-15,0 0-160 0,1 4 0 0,1-3 0 0,-2-5 0 0,2 2 0 16,2-1 0-16,0 0 0 0,0 1 0 0,1-2 0 16,-1-2 0-16,4-1 128 0,-3-3-128 0,0 2 0 15,-1-4 0-15,0 2 0 0,-1-3 0 0,-1-1 0 16,1-3 0-16,-3 2 128 0,1-1-128 0,1-5 0 15,-5-3 0-15,2 0 0 0,0-2 0 0,0-3 0 16,-3 1 0-16,1-5 0 0,1 0 0 0,-2-2 0 16,1-1 0-16,-1 0 0 0,0-2 0 0,0 0 0 15,1-3 0-15,-1-6 0 0,-1-1 0 0,0-10 0 16,0 0 0-16,-1 9 128 0,1-9-128 0,0 0 0 16,0 0 0-16,0 0 0 0,0 0 128 0,0 0-128 15,0 0 0-15,0 0 0 0,-3-10 128 0,2-4-128 0,0 0 0 16,1-4 0-16,-2-184 0 0,5 362 0 0,-1-186 0 0,1 0 0 15,-2-2 0-15,-1-1 0 0,-1-4 0 16,0-4 0-16,-3-2 0 0,-1-4 0 0,0 1 0 0,-2-5 0 16,2 1 128-16,-1-2-128 0,-2-2 0 0,2-1 0 15,-4-2 0-15,3-3 0 0,1-4 0 0,0 2 0 16,-1-2 0-16,2 0 0 0,-1 0 0 0,-1-1 0 16,1 3 0-16,0-1 0 0,-2-5 0 0,2 4 0 15,-2-1 0-15,-1 1 0 0,3 2 0 0,0-2 0 16,-2 0 0-16,2 3 0 0,-1-4 0 0,1 0 128 15,1-4-128-15,1 2 0 0,0-5 0 0,2 1 0 16,0-2 0-16,2 3 0 0,-1-1 0 0,4-1 0 16,0 1 0-16,3 3 0 0,-1-2 0 0,0 5 0 15,0-2 0-15,0 3 0 0,-3 2 0 0,1-3 0 16,-3 3 0-16,0 0 0 0,0-2 0 0,-1 3 128 0,-1 1-128 0,0 1 0 16,-3 1 0-16,2-1 0 0,-3 0 0 0,2 2 0 15,2 0 0-15,-1 1 128 0,0-1-128 0,2 4 0 16,0 2 0-16,1 0 0 0,0-2 0 0,0 5 0 15,0-3 0-15,0 4 0 0,0 0 0 0,0 1 0 16,0 2 0-16,0 0 0 0,0 1 0 0,1 1 0 16,2 3 0-16,-2-1 0 0,-1-2 0 0,0 5 0 15,0 5 0-15,3 0 0 0,-1 4 0 0,1-3 0 16,-1 3 0-16,1 0 0 0,-1 0 0 0,1 5 0 16,2 2 0-16,-1 2 0 0,-2 2 0 0,2 0 0 15,-1 2-128-15,0 5 128 0,-3 6 0 0,4-9 0 16,-4 9 0-16,0 0-128 0,0 0 128 0,0 0 0 15,0 0 0-15,0 0-160 0,10 9 160 0,-2 2-128 0,-3 2 128 16,0 5 0-16,-1 4 0 0,1 5 0 0,-1 6 0 16,1 4-128-16,0 2 128 0,-1 7 0 0,0 3 0 15,-1 8 0-15,1 2 0 0,0 8-128 0,0-1 128 16,0 2 0-16,0 1 0 0,1 2 0 0,1 0 0 0,0 2 0 16,-1-1 0-16,2 4 0 0,-1 5 0 0,0-4 0 15,0 4 0-15,0-2 0 0,-1 5 0 0,0 3 0 16,1 2 160-16,0-2-160 0,-3-3 192 0,1 4-64 15,0 0-128-15,1 0 192 0,-2 0-192 0,2 1 176 16,0-1-176-16,0 1 160 0,0 0-160 0,0 0 192 16,-1-3-192-16,-2 1 192 0,5-1-192 0,-3 1 0 15,-1 1 144-15,1-2-144 0,0-9 0 0,1 3 128 16,-2-2-128-16,-2 1 0 0,-1-3 0 0,0-1 0 16,0-3 0-16,0-1 128 0,-1-2-128 0,-2-7 0 15,2 3 0-15,-2-8 128 0,-2-2-128 0,4-3 0 16,-2-2 0-16,1-4 0 0,-3-1 0 0,1-4 0 0,0-5 0 15,-1-2 128-15,-1-1-128 0,2-1 0 0,-3-6 128 0,4-1-128 16,-1-6 0-16,1-3 0 0,2-3 0 0,-3 0 128 16,3-3-128-16,1-10 0 0,0 0 0 0,0 0 0 15,0 0 0-15,0 0 0 0,0 0 0 0,0 0 0 16,0 0 0-16,0 0 144 0,0 0-144 0,-3-12 0 16,1 0 128-16,-1-2-128 0,1-2 0 0,-1-4 0 15,1-2 0-15,-1-3 0 0,-1-7 0 0,1-2 0 16,-3-4 0-16,3-4 0 0,-1-6 0 0,0-5 0 15,0 0 0-15,2-3 0 0,-2 0 0 0,3-5 0 16,1 0 0-16,0-4 0 0,0 3 0 0,1-3 0 16,3 3 0-16,-1-3 0 0,3 4 0 0,-1-6 0 0,-2-3 0 15,0-1 0-15,0-1 0 0,-1-1 0 16,-2-4 0-16,1-1 0 0,1 0 0 0,-2-2 0 0,0-1 0 0,0 1 0 16,-2 1 0-16,2 4 0 0,0 0 0 0,0 2 0 15,0 2 0-15,-1 0 0 0,-3 2 0 0,2 3 0 16,0 5 0-16,-1 2 0 0,1 4 0 0,1 3 0 15,0 0 0-15,-2 5 0 0,1 0 0 16,0 5 0-16,1-3 0 0,1 6 0 0,-1 2 0 0,3 3 0 16,1 1 0-16,1 5 0 0,0-2 0 0,-1 7 0 15,1 3 0-15,0 2 0 0,-1 4 0 0,-2 3 0 16,0 5 0-16,-1 6-144 0,0 0 144 0,0 0 0 16,0 0 0-16,0 0 0 0,3 10-160 0,-1 4 160 0,-2 5-192 15,0 6 192-15,0 3-128 0,-2 6 128 0,0 6 0 16,1 6 0-16,1 6 0 0,0 4 0 15,-1 5 0-15,1 5 0 0,-1 4 0 0,1 5 0 16,0 6 0-16,0 4 0 0,0 2 0 0,1 5-128 0,-2 1 128 16,1 3 0-16,0 3 0 0,0-5 0 0,-2-1 0 0,2-2 0 15,-1 2 0-15,1 0 0 0,0-2 0 0,0-1 0 16,1-2 192-16,-1 1-64 0,-1-4-128 0,1 2 192 16,3-3-64-16,0-2 0 0,1-6-128 0,-1-2 192 15,2-4-192-15,3-4 128 0,0-5-128 0,4-2 0 16,-2-6 0-16,3-5 0 15,-2-6 0-15,4-4 0 16,-1-3-960-16,-1-7-224 0,-1-5-48 0,0-6-12784 0,0-3-2544 0</inkml:trace>
  <inkml:trace contextRef="#ctx0" brushRef="#br0" timeOffset="3346.72">25443 16921 24191 0,'-23'6'1072'0,"6"0"208"0,0-1-1024 0,-1 0-256 0,0 2 0 0,3 0 0 16,2 3 272-16,2-1 0 0,0 2 0 0,4-3 0 16,3 1 624-16,4-9 128 0,-4 10 32 0,4-10 0 15,4 13-416-15,2-2-64 0,6-2-32 0,-1 0 0 16,5-3 16-16,3 1 0 0,2-2 0 0,6-3 0 16,2-3-80-16,4 0-16 0,4-3 0 0,5 0 0 15,1-2-80-15,2-4 0 0,-1-1-16 0,-2-4 0 16,1-3-48-16,-1-1-16 0,0 0 0 0,-2-2 0 15,-3-1-48-15,-2-1-16 0,1 0 0 0,-5 0 0 16,-3 3-64-16,-2 0-16 0,-5-2 0 0,-3 2 0 16,-4-2 48-16,-5-1 16 0,-5 2 0 0,-4 2 0 15,-3 1 160-15,-4 1 16 0,-6 1 16 0,-2 3 0 16,-3 3 80-16,-5 1 16 0,-2 5 0 0,-5 3 0 0,-1 3-288 16,-4 5-48-16,0-1-16 0,-2 7 0 0,0 0-160 0,-4 3 160 15,-4 2-160-15,-4 1 160 0,2 0-160 0,-1 4 0 16,2 0 0-16,2 5 128 0,6-2-128 15,2 4 128-15,2-2-128 0,4 2 128 0,5 1-128 0,3-3 192 16,6 2-192-16,3-3 192 0,3-1-192 0,5 1 0 16,1 0 0-16,5-3 0 0,4-2 0 0,4-1 0 15,3 0 0-15,1-2 0 0,4-3 0 0,6-1 0 16,3-3 0-16,4-1 0 0,7 1 0 0,5-5 0 16,4 0 0-16,1 0 0 0,1-3 0 0,-1 0-192 15,-4-3 0-15,-2-1 16 16,-4-1-448-16,0 1-80 15,-3-1-32-15,-1-1 0 0,-1 1-2208 0,-2 0-432 0,0 1-80 0</inkml:trace>
  <inkml:trace contextRef="#ctx0" brushRef="#br0" timeOffset="3612.93">26788 16737 35007 0,'-7'-14'1552'0,"7"14"320"0,-3-12-1488 0,3 12-384 0,0 0 0 0,0 0 0 31,0 0-448-31,0 0-144 0,0 0-48 0,0 0 0 0,6 12 960 0,-1-1 192 0,4-1 48 0,0 4 0 16,0 4-208-16,0 1-32 0,2 3-16 0,0 3 0 0,0-2-48 0,0 3 0 16,0 0 0-16,1 0 0 0,-1 0-256 0,2-3 128 15,-4 0-128-15,1 0 0 0,-1-1 0 16,0-2 0-16,0-2 0 0,-2-3 0 15,-1-5-432-15,-1 0-80 0,-2-1-32 0,-3-9 0 16,0 0-1184-16,0 0-224 0,0 0-48 0,0 0-7120 16,0 0-1424-16</inkml:trace>
  <inkml:trace contextRef="#ctx0" brushRef="#br0" timeOffset="3884.46">27193 16628 35935 0,'-15'-13'1600'0,"5"5"320"0,-2 3-1536 0,0 1-384 0,-4 2 0 0,2 0 0 31,-1 4-432-31,-3 3-144 0,-2 4-48 0,0 1 0 0,-5 4 1456 0,3 5 304 0,-3 3 48 0,1 7 16 16,-2 1-592-16,-2 2-112 0,-3 2-32 0,2 3 0 15,-4 1-64-15,-1 3-16 0,-3-2 0 0,2 2 0 16,2-1-192-16,2 0-32 0,0-2-16 0,3-2 0 15,1-4-144-15,4-3 0 0,4 0 0 0,3-6 0 32,2-3-512-32,4-1-144 0,1-6-32 0,2-3 0 0,7-10-1664 15,0 0-336-15,0 0-64 0,0 0-11856 0</inkml:trace>
  <inkml:trace contextRef="#ctx0" brushRef="#br0" timeOffset="4208.39">27583 16642 15663 0,'0'0'1392'0,"0"0"-1120"0,-2-9-272 0,-2-2 0 0,-1 5 3456 0,-1 4 624 16,6 2 128-16,-11-3 16 0,-3 2-3168 0,-1 2-640 16,-3 3-128-16,1 2-32 0,-4 6 496 0,-2 2 80 15,-2 5 32-15,-6 2 0 0,-3 2-256 0,-4 5-48 16,-3-1-16-16,3 2 0 0,1 3-48 0,4-3-16 15,4 0 0-15,5 3 0 0,2-5-96 0,7 1-32 0,4-4 0 0,6-1 0 16,3-2-224-16,6 0-128 0,5-2 128 0,4-1-128 16,4-4 0-16,5-4 128 15,3 0-128-15,7-5 0 0,4 0-128 0,-1 0-112 0,2-2-16 0,-1-5 0 32,-3-3-544-32,-1 0-112 0,-3-1-32 0,-1-4 0 15,0 0-2048-15,-3-4-400 0,7-9-96 0,-5 2-16 0</inkml:trace>
  <inkml:trace contextRef="#ctx0" brushRef="#br0" timeOffset="4523.3">27625 16823 29487 0,'-10'0'2624'0,"1"3"-2112"0,9-3-512 0,0 0 0 0,0 0 464 0,0 0-16 16,0 0 0-16,9 6 0 0,3-2 0 0,7-3 0 15,5-3 0-15,5-2 0 0,4 0-128 0,3-6-16 16,-1 1-16-16,0-5 0 0,-4-1-288 0,0 0 160 16,-4-1-160-16,-3 0 128 0,-4 2-128 0,-1-1 0 15,-2-1 144-15,-3 2-144 0,-3 0 192 0,-5 2-16 16,-4-2-16-16,-4 3 0 0,-3 3 352 0,-4 0 80 16,-3 3 16-16,-2 6 0 0,-4 7-32 0,-4 2 0 15,-3 4 0-15,-4 4 0 0,-6 2-192 0,0 7-64 16,-3 1 0-16,1 2 0 0,1 1-320 0,6-2 144 15,2 3-144-15,5-1 0 0,5-4 0 0,4 0 0 0,4-6 0 16,6 1 0-16,4-2 0 0,5-3 0 16,3-3-240-16,5-1 80 15,2-6-336-15,4 1-64 0,5-4-16 0,4-4 0 16,4-4-1488-16,3-2-304 0,3-2-64 0</inkml:trace>
  <inkml:trace contextRef="#ctx0" brushRef="#br0" timeOffset="4958.66">28444 16579 30575 0,'-13'15'1344'0,"2"1"304"0,-4 5-1328 0,-2 3-320 0,-1 6 0 0,-2-1 0 16,-4 1 0-16,-3 5 0 0,0 0 0 0,1 5 0 0,-1 2 768 0,0 0 128 15,-1 0 16-15,0 5 16 16,-1 2-320-16,1-4-64 0,1-2-16 0,5-4 0 15,0-6 48-15,5-5 0 0,3-2 0 0,4-7 0 16,1-3-32-16,4-5 0 0,3-3 0 0,2-8 0 0,0 0-224 0,0 0-32 16,11-14-16-16,2-3 0 0,1-5-16 0,4-7 0 15,2-3 0-15,4-5 0 0,0-5-96 0,4-2-32 16,3-1 0-16,1-4 0 0,3-1-128 0,5 3 0 16,3-1 0-16,3 3 0 0,-3-2 0 0,-3 8 0 15,-1 3 0-15,-4 7 0 0,3 7-144 0,-2 5 144 16,-4 4-192-16,-3 8 192 0,-4 4 0 0,-3 2-128 15,-6 5 128-15,-3 7 0 0,-3 5 0 0,-6 2-160 16,-6 2 160-16,-5 4-128 0,-5 1 128 0,-6 4 0 0,-5 2 0 16,-5 0 0-16,-5-3 0 0,-1 1 0 0,-1-3 0 0,1-4 0 15,-2-1 0-15,1-4 144 0,-3-3-144 0,1-3 0 16,0-2 144-16,3-6-144 0,4-5 0 0,7-2 144 16,6-4-144-16,5-3-224 0,5-4 48 0,5-4 16 31,7 0-1408-31,7-4-288 0,6 1-48 0,6 1-16 15,9-3-1024-15,4-1-224 0</inkml:trace>
  <inkml:trace contextRef="#ctx0" brushRef="#br0" timeOffset="5237.17">29512 15959 35007 0,'0'0'3120'0,"0"0"-2496"0,-7-3-496 0,7 3-128 0,-11 9 192 0,-2 3 0 16,-2 6 16-16,-2 6 0 0,0 4 32 0,-4 7 0 16,0 10 0-16,-1-2 0 0,-3 5 112 0,2 1 32 15,0 4 0-15,1 0 0 0,2 2-256 0,0 2-128 16,1-1 160-16,1-1-160 0,1-2 128 0,2-3-128 16,1-6 0-16,5-3 144 0,0-6-384 0,3-3-80 15,-1-5 0-15,4-4-16 16,-2-5-624-16,5-6-128 0,0-12-32 0,0 0-9248 15,0 0-1856-15</inkml:trace>
  <inkml:trace contextRef="#ctx0" brushRef="#br0" timeOffset="5388.2">28954 16494 36863 0,'0'0'3264'0,"0"0"-2608"0,0 0-528 0,0 0-128 16,6-4-256-16,5 0-96 0,3-2-16 15,4 0 0-15,3 2 640 0,7 0 128 0,3-1 32 0,6 1 0 16,3 0-256-16,2 1-48 0,-1-4-128 0,0 3 192 31,-3 2-528-31,-5 2-112 0,-2-3-32 0,-6 2-10336 0,-3-1-2080 0</inkml:trace>
  <inkml:trace contextRef="#ctx0" brushRef="#br0" timeOffset="5604.34">29770 16401 34847 0,'-17'16'1536'0,"5"-5"320"0,-9 7-1472 0,0 5-384 16,-5 0 0-16,2 4 0 0,-1 1 0 0,0 4 0 16,1-1 0-16,1-3 0 0,0 1 832 0,2-2 112 15,-1 2 16-15,3-5 0 0,-1 0-672 0,2-2-128 16,2-3-32-16,2-1 0 15,3-6-432-15,3-1-80 0,1-1-32 0,7-10 0 16,0 0-1968-16,0 0-400 0,0 0-80 0</inkml:trace>
  <inkml:trace contextRef="#ctx0" brushRef="#br0" timeOffset="6499.32">29902 16579 32015 0,'-29'13'1408'0,"8"0"320"0,-4 7-1392 0,1 2-336 0,1-2 0 0,4 0 0 16,1-2 0-16,4 0 0 0,4-2 0 0,5-3 0 16,4-4 544-16,4 0 144 0,5-3 16 0,3-4 16 15,6-4-464-15,3-2-112 0,3-6-16 0,5 0 0 16,5-5 48-16,-1-5 0 0,-3-8 0 0,2 3 0 15,-6-1-176-15,-3 2 0 0,-4-4 144 0,-4 3-144 0,-3-1 128 0,-2 0-128 16,-3 5 160-16,1 0-160 0,-2 4 240 0,-2 1-48 16,0 2-16-16,0 7 0 0,-3 7 0 0,0 0 0 15,0 0 0-15,0 0 0 0,0 0-176 16,0 0 0-16,0 0 0 0,6 6 0 0,-1 2 0 0,1 2 0 16,2-1 0-16,1 2 0 0,1 1 0 0,1-3 0 15,2 1 0-15,-1-3 0 0,-2 4 0 0,-1-5 0 16,-9-6 0-16,10 9 0 0,-4-3 144 0,-6-6 0 15,0 0 0-15,5 14 0 0,-5-14 80 0,3 12 16 16,-3-1 0-16,1 0 0 0,-1-11-48 0,0 0-16 16,1 11 0-16,-1-11 0 0,4 10-176 0,-4-10 192 15,10 5-192-15,-2 0 192 0,-8-5 0 0,14 5 0 16,-1-1 0-16,-1-3 0 0,1-1-64 0,1 1 0 0,1 1 0 0,2-1 0 16,1-1-128-16,-1 0 0 0,1-1 0 15,0 1 128-15,0 0-128 0,-2-2 0 0,-2 1 0 0,2 0 128 16,-1 1-128-16,1-1 0 15,2-1 0-15,-3 1 0 0,-1-3 0 0,0 2 0 0,0-1 0 0,0 2 0 16,-2-2 0-16,1 2 0 0,-5 1 0 0,3-1 0 16,-1-2 0-16,0 3 0 0,-10 0 0 0,14 3 0 15,-4-2 0-15,0 3 0 0,-10-4 0 16,13 4-176-16,-3-2 176 0,-1 2 0 0,1 0 0 0,-10-4 0 16,12 2 0-16,-12-2 0 0,10 3 0 0,-10-3-128 15,9 8 128-15,-9-8 0 0,0 0 0 0,0 0 0 16,7 8 0-16,-2 1 0 0,-5-9 0 0,4 9 0 15,-4-9 0-15,3 13-128 0,-1-4 128 0,1 1 0 0,-3-10 0 16,4 10-128-16,-2 3 128 0,2-3 0 0,-4-10 0 16,5 8 0-16,-5-8 0 0,8 9 0 0,-8-9 0 15,10 5 0-15,1-2 0 0,2-3 0 0,0-2 0 16,2-2 0-16,3-6 0 0,3-4 176 0,6-6-176 16,-1-5 0-16,-1-2 0 0,0-3 128 0,1-4-128 0,-2-2 0 15,-1-2 0-15,-3-5 0 0,-1-3-160 0,-1-6 160 16,0-4-208-16,0-9 80 0,-2-5-16 0,1-2 0 15,-1-3 0-15,-1-2 0 0,-1-7-128 0,2-2-32 16,-4 5 0-16,2 6 0 16,-2 14-240-16,1 9-48 0,-5 14-16 0,-1 6 0 0,-3 8 416 15,-1 6 192-15,0 5-192 0,-3 7 192 0,0 6-368 0,0 0 48 16,-11 10 16-16,-5 11 0 0,-2 8-48 0,-2 5-16 16,-1 8 0-16,0 5 0 0,2-2 144 0,1 3 32 0,3 1 0 15,1 5 0 1,1-5-384-16,3-2-64 0,3 0 0 0,-1-3-16 15,2 0-208-15,1-2-32 0,1 4-16 0,0-5 0 16,1-2 368-16,0-1 80 0,0-2 16 0,2-5 0 0,-1-1 448 0,1-6 0 0,0-1 0 0,-3-4 0 16,2-3 0-16,-4-3-224 0,3-2 64 0</inkml:trace>
  <inkml:trace contextRef="#ctx0" brushRef="#br0" timeOffset="6744.34">30446 15126 42271 0,'-29'-7'1872'0,"12"8"384"0,2 5-1808 0,4-1-448 16,-1 1 0-16,3 0 0 0,9-6 0 0,0 0 128 15,-4 8-128-15,4-8 0 0,0 0 0 0,0 0-160 16,8 11 32-16,3-5 0 16,2 1-1520-16,2-1-288 0,2-3-64 0</inkml:trace>
  <inkml:trace contextRef="#ctx0" brushRef="#br1" timeOffset="12256.43">22870 7222 6447 0,'0'0'576'0,"10"2"-576"16,0 1 0-16,1-2 0 0,-11-1 1632 0,8 0 224 15,-8 0 32-15,12 0 16 0,-12 0-944 0,10 0-192 0,-10 0-48 0,9-1 0 16,-9 1 240-16,0 0 64 0,0 0 0 0,10-3 0 16,-10 3 64-16,0 0 32 0,0 0 0 15,0 0 0-15,0 0-208 0,0 0-32 16,8-5-16-16,-8 5 0 0,0 0-304 0,0 0-64 0,4-6-16 0,-4 6 0 15,0 0-96-15,0 0 0 0,-3-5-16 0,3 5 0 16,-9-5-48-16,-2 2 0 0,-3 2 0 0,-3-1 0 16,-3 1 0-16,-2 1 0 0,-2 1 0 0,-3 2 0 15,-2 0-64-15,-4 0 0 0,0-1-16 0,-3 0 0 16,-4-1-16-16,-2-1 0 0,-4-1 0 0,0 0 0 0,2-2 64 16,-2 0 16-16,-1 1 0 0,1 1 0 0,-2 0-48 0,-3-1-16 15,-2 2 0-15,-2-1 0 0,0 0-64 0,2 0-16 16,1 1 0-16,2 0 0 0,3 0 32 0,3 0 16 15,1 0 0-15,2 2 0 0,3 1-64 0,1-1-16 16,-1 0 0-16,2-1 0 0,3 1 0 0,0 0-128 16,3-2 192-16,0 0-64 0,4 0 64 0,2 0 16 15,2-2 0-15,2 0 0 0,1 1-208 0,2 1 128 16,2 0-128-16,2 0 0 0,0 1 208 0,2 1-48 16,1 1-16-16,10-3 0 0,-9 2-16 0,9-2-128 15,-8 4 192-15,8-4-64 0,0 0-128 0,-6 9 160 16,1 0-160-16,1 4 160 0,0 1-160 0,-1 0 0 15,3 2 0-15,-1 7 0 0,2 1 0 0,-1 6 0 16,1-3 0-16,0 5 0 0,-2 4 0 0,2 3 0 16,1 6 0-16,-1-2 0 0,-3 4 0 0,1 0 128 15,0 5-128-15,-1 2 0 0,-1 0 144 0,-2 3-144 16,1 3 160-16,-2-1-160 0,1 2 192 0,-1-2-64 0,-1-3-128 0,2-1 192 16,-1-2-192-16,2 1 144 15,1-3-144-15,-2-4 128 0,2 1 0 0,1 1-128 0,-1 0 192 0,0-2-64 16,-1 2 16-16,-2 1 0 0,1-4 0 15,-2 3 0-15,1 2-144 0,-2 1 128 0,0 0-128 0,-2 3 128 16,-2-2-128-16,3 2 0 0,-3 1 0 0,1 1 128 16,-2-4-128-16,3 1 128 0,-2 2-128 0,0-3 128 15,-1-1-128-15,0 2 0 0,0-2 0 0,1-1 128 16,0-2-128-16,4-3 0 0,-3 1 0 0,1-4 0 16,1-1 160-16,1-2-160 0,0-2 192 0,-1-1-192 0,3-6 0 0,-1 1 0 15,0-1 0-15,1-3 0 0,2-2 0 0,-2-3 160 16,1-4-160-16,0-2 128 0,1-5-128 0,1 1 0 15,0 0 0-15,0-7 128 0,5-6-128 0,-4 9 0 16,4-9 144-16,0 0-144 0,0 0 0 0,0 0 128 16,0 0-128-16,0 0 0 0,0 0 0 0,0 0 0 15,0 0 0-15,9 5 0 0,3-2 0 0,2-3 0 16,0-2 0-16,4 1 128 0,2-3-128 0,5-2 144 16,1 0-144-16,7-1 160 0,4-4-160 0,4 1 0 15,2 0-160-15,2-3 160 0,-2-4 0 0,3 2-144 0,1 0 144 16,0 0 0-16,-2-1 0 0,2 1 0 0,-1 4 0 0,4-1 0 15,-3-1 0-15,2 3 0 0,1 3 0 0,-2-1 0 16,2-5 0-16,2 2 0 0,1 2 0 0,3 1 0 16,1 5 0-16,2 0 0 0,-2 2 0 0,-1-2 0 15,-3 1 0-15,-3-1 0 0,-3 2 0 0,1 1 0 16,-3 1 0-16,-2 5 0 0,-1 2 0 0,-1 2-128 16,-2-2 128-16,-2 2 0 0,-3-2 0 0,-3 3 0 15,-5-1 0-15,-1 2 0 0,-5 0 0 0,-1-3 0 16,-4 2 0-16,-1-5 0 0,-2 3 0 0,-3-3 0 15,-9-6 0-15,10 10 0 0,-10-10 0 0,0 0 0 16,9 9 128-16,-9-9-128 0,7 8 160 0,-7-8-160 16,0 0 144-16,0 0-144 0,0 0 128 0,10 4-128 15,-10-4 144-15,12-7-144 0,-2-2 160 0,-1-2-160 0,0-4 192 0,1-3-48 16,0-1-16-16,0-7 0 0,2-4-128 0,-2-3 128 16,-1-1-128-16,0-5 128 0,0-3-128 0,0-5 160 15,-1-6-160-15,3-4 160 0,-1-4-32 16,0-7-128-16,1-1 192 0,2-5-64 0,0-6-128 0,-2-2 0 15,6-3 0-15,1-1 128 0,1-3-128 16,1 4 0-16,0-3 0 0,1 2 0 0,-1-2 0 0,-1-1 0 16,-1 2 0-16,-4 4 0 0,-1 0 176 0,-3 0-48 15,-3 2-128-15,-2 2 192 0,-2 5 0 0,-4 2 0 16,-4 3 0-16,-2 5 0 0,1 0-16 0,0 4-16 16,-5 2 0-16,1 3 0 0,-1 6-160 0,-1 1 160 0,2 7-160 15,-3 1 160-15,1 8-160 0,2 2 0 0,-2 2 0 0,2 4 0 16,0 3 0-16,2 4 0 0,2 0 0 15,-1 3 0-15,2 1-160 0,0 5-16 16,1 2 0-16,4 6 0 16,0 0-976-16,0 0-192 0,0 0-32 0,0 0-16 15,0 0-1216-15,0 0-240 0,3 12-48 0</inkml:trace>
  <inkml:trace contextRef="#ctx0" brushRef="#br1" timeOffset="13071.92">23470 8831 7359 0,'0'0'656'0,"0"0"-528"0,0 0-128 0,0 0 0 0,0 0 2160 0,0 0 400 16,0 0 64-16,0 0 32 0,-6 4-1392 0,6-4-288 16,-7 2-48-16,1-1-16 0,0 1 96 0,6-2 16 15,-7 2 0-15,1 1 0 0,6-3-64 0,0 0 0 16,0 0 0-16,0 0 0 0,0 0-48 0,0 0-16 16,0 0 0-16,9-5 0 0,5 1-320 0,6-2-80 15,7-2-16-15,2 3 0 0,3-4-48 0,5 3-16 16,1-3 0-16,0 1 0 0,1-1-208 0,2 1-32 15,0 3-16-15,1-1 0 0,0 1 112 0,2 2 32 16,2 2 0-16,0 0 0 0,-3 0-32 0,0 1 0 16,0 0 0-16,-2 0 0 0,-2 0-144 0,-2 1-128 15,-4 0 144-15,-3 0-144 0,-4-1 128 0,-3 0-128 16,-5 2 0-16,0 0 144 0,-6 1-144 0,-3-2 0 16,-2-1 0-16,-7 0-176 15,0 0-336-15,0 0-64 0,0 0 0 0,0 0-16 16,0 0-1264-16,0 0-256 0,0 0-64 0,0 0-6752 0,-7 0-1360 0</inkml:trace>
  <inkml:trace contextRef="#ctx0" brushRef="#br1" timeOffset="13512.28">24263 8550 9215 0,'-11'-9'816'0,"4"5"-656"0,2 0-160 0,-1-1 0 0,0-2 416 16,-1 2 48-16,0-1 16 0,-1-1 0 0,0 2-288 15,1-3-64-15,-1 1-128 0,1 3 192 0,-1 1 688 0,3-1 128 16,-3 2 16-16,3-1 16 0,5 3 160 0,0 0 16 16,0 0 16-16,0 0 0 0,0 0-144 0,0 0-48 15,0 0 0-15,9-4 0 0,2-4-304 16,3 1-64-16,3 2-16 0,2 1 0 0,1 0 64 0,3 3 16 16,3 0 0-16,0 1 0 0,2 0-80 0,3 2-16 15,2 2 0-15,2 1 0 0,2 0-48 0,1 4-16 16,2-1 0-16,1 3 0 0,-2-2-80 0,0 4-32 15,-2-2 0-15,-1 1 0 0,-4 2-224 0,-3 2-48 16,-5 1-16-16,-2 1 0 0,-6 1-176 0,-2 0 0 16,-4-1 0-16,-3 1 128 0,-5 0 16 0,-2 1 0 15,-4 2 0-15,-3 1 0 0,-2-2 368 0,-6 3 80 0,-5 3 16 0,-2-3 0 16,-4 3 96-16,-2-2 0 16,-1-1 16-16,-3 1 0 0,-2-1-176 0,-2 0-32 15,1 0-16-15,-1-2 0 0,3-1-256 0,0 1-48 16,4-3-16-16,2 1 0 0,3-1-176 0,4-1 0 15,2-4 0-15,-1 8 0 16,6-4-1776-16,8-4-432 0,5-4-96 0,0-10 0 0</inkml:trace>
  <inkml:trace contextRef="#ctx0" brushRef="#br0" timeOffset="20479.37">21729 6248 5695 0,'0'0'256'0,"0"0"48"0,-7-1-304 0,2 1 0 16,1-3 0-16,4 3 0 0,0 0 192 0,0 0-32 15,0 0 0-15,0-6 0 0,0 6 784 0,5-7 144 16,2 2 48-16,-1-2 0 0,-1 0-32 0,0 2 0 15,0-2 0-15,-1 0 0 0,-3 2-288 0,1-1-64 16,-1 0-16-16,-1 2 0 0,0-3 224 0,0 2 32 16,-1 0 16-16,2-2 0 0,-1 0-80 0,1 2-16 15,1-1 0-15,-1-1 0 0,-1 1 96 0,1 0 16 16,-1 6 0-16,1-7 0 0,1 4-128 0,-2-5 0 0,0 0-16 0,0 8 0 16,0 0-176-16,0 0-48 15,0-4 0-15,0 4 0 0,0 0-64 0,0 0-16 16,0 0 0-16,0 0 0 0,0 0-208 0,0 0-48 0,0 0-16 15,0 0 0-15,0 0-80 0,0 0-16 0,0 0 0 16,0 0 0-16,6 6 80 0,0 0 16 0,-1 3 0 0,-1-2 0 16,3 5-48-16,-2 1 0 0,0-1 0 0,1 5 0 15,0 2-64-15,1 4-32 0,3 1 0 0,-2-1 0 0,2 3 32 16,-3 0 16-16,6 3 0 0,-1 2 0 16,-1 0 112-16,0 2 0 0,0 1 16 0,0 1 0 0,1 1-48 0,-1 1-16 15,-1 2 0-15,-1 0 0 0,-1 1-96 0,1-1-32 16,-4 2 0-16,1-2 0 0,2-3-16 0,-1-1 0 15,2 2 0-15,-2-2 0 0,-1-2 48 0,1 0 0 16,1 1 0-16,0-1 0 0,1 0-32 0,-2-1 0 16,2-2 0-16,-1 2 0 0,-1 0-144 0,0 0 160 15,-2 2-160-15,0-1 160 0,0-1-160 0,0 1 128 16,0 1-128-16,0-2 128 0,0 0 0 0,0 1-128 16,-1 0 192-16,0 1-64 0,0-1-128 0,0-2 192 15,-2 1-192-15,3-2 192 0,-1 2-192 0,0-4 192 16,0 2-192-16,0 0 192 0,-2-3-192 0,1 5 192 15,0 0-192-15,0-4 192 0,0 1-192 0,-2-1 128 16,3 1-128-16,-3 1 128 0,0-4-128 0,0 4 128 16,1-5-128-16,-1 3 128 0,-1-3-128 0,0 3 192 15,0-2-192-15,0 0 192 0,-1-3-192 0,-1 3 0 16,1 0 0-16,0 0 0 0,0 1 0 0,-1-3 0 16,0 2 0-16,2 0 128 0,-1 2-128 0,-1-3 0 15,0 3 144-15,2-4-144 0,-2 0 0 0,2 2 0 0,0-4 0 16,0 0 128-16,0 3-128 0,0-3 0 15,-1-1 0-15,0 0 0 0,0 1 0 0,-1 2 0 0,0-5 0 0,-2 0 128 16,3 2-128-16,-3 0 0 0,-1 0 0 16,0 0 0-16,0-1 0 0,0 1 0 0,0 0 0 0,-1 2 128 15,0 1-128-15,0-1 0 0,-2 2 0 16,0 1 0-16,1 1 0 0,2 1 0 0,-3-1 0 0,1-1 0 16,-1 0 0-16,0 2 0 0,-1-3 0 0,2 3 0 15,-2 3 0-15,0-2 0 0,-1 1 0 0,0-3 0 0,-1 1 0 16,0 2 0-16,0-3 0 0,0 2 0 0,1-1 0 15,1 2 0-15,0 1 0 0,2-1 0 16,-1-1 0-16,1 0 0 0,0-5 0 0,1 4 0 0,1 0 0 0,0 3 0 16,0-1 0-16,-1-3 0 0,1-1 0 0,2 0 0 15,-1 2 0-15,0-3 0 0,0 3 0 0,0 0 0 16,1 1 0-16,-3-3 128 0,4 2-128 0,-2-3 0 16,-1 2 0-16,1-3 0 0,0 2 0 0,2-1 0 15,-2-2 0-15,1 4 0 0,1-5 0 0,-1 1 0 16,0 4 0-16,-1-4 0 0,0 0 0 0,-1-2 0 15,0 2 0-15,0-1 0 0,-2 3 0 0,1 2 0 16,0-2 0-16,-1 3 0 0,0-2 0 0,-1 2 0 16,-1-4 0-16,0 4 0 0,0-3 0 0,0 6 0 15,2-5 0-15,-1 2 0 0,1 2 0 0,-1-4 0 16,-2 2 0-16,2 0 0 0,1 3 0 0,0-1 0 16,0-2 0-16,-5 12 0 0,1-1 0 0,-1-6 0 0,2 0 0 15,-1-1 0-15,-2 1 0 16,1-1 0-16,2-2 0 0,-1 2 0 0,1 0 0 15,-1 1 0-15,0-1 128 0,2-4-128 0,-2 2 0 16,-2 1 0-16,2-3 0 0,-1 0 0 0,1-2 0 16,1 2 0-16,-1-2 0 0,0 3 0 0,1-5 0 0,0 3 0 15,-1-4 0-15,1 2 0 0,0 0 0 0,1-2 0 0,0 1 128 16,0 2-128-16,0-3 0 0,-2-2 0 0,3 3 128 16,-2-2-128-16,3-2 0 0,-1 1 0 0,3-2 0 15,-1-1 0-15,0-1 0 0,1-1 0 0,2-1 0 16,-1-1 0-16,1-4 0 0,1 2 0 15,2-4 0-15,-2 1 0 0,0-2 0 0,2-7 0 0,0 0 0 16,0 0 0-16,0 0 0 0,0 0 0 0,0 0 0 16,0 0 0-16,0 0 0 0,0 0 0 0,0 0 0 15,0 0 0-15,7-5 0 0,1-2 0 0,0-3 0 0,-1-1 0 16,2-1 0-16,0-3 0 0,3-3 128 0,-1-2-128 0,4-4 0 16,-2-3 0-16,4-4 128 0,-1 2-128 15,2-4 0-15,0-2 0 0,2-2 0 0,0-4 0 0,1 0 0 16,-2 2 0-16,1-2 128 0,-2-2-128 15,0 1 0-15,-3 0 0 0,0-2 0 0,-1 2 0 0,-1-4 0 16,0 3 0-16,-1-6 128 0,0 2 96 0,-1-1 32 16,-1-1 0-16,2-2 0 0,-1 0-256 0,-1-1 0 15,2 2 0-15,-1 1 0 0,1-2-192 0,-2 0 0 16,0 0 16-16,0 0 0 0,0 0 176 0,-2 2 0 16,1-1 0-16,-1 5 0 0,-1-1 144 0,1 1 64 15,-1 1 16-15,1-3 0 0,-2 2-224 0,1-3 0 0,-1 0 0 16,0 1 0-16,3-4-192 0,-1 0 192 0,-2-1-192 0,2 0 192 15,1 5 0-15,1-3 0 16,0-2 192-16,2 4-48 0,0 2-144 0,1-1-192 16,0 4 32-16,-1-3 16 0,0-1 144 0,-1 2 0 0,0 3 0 0,-1-2 0 15,-1 2-448-15,-1-2-48 16,1 0-16-16,-1-3 0 0,0 3 832 0,-2-4 176 0,-1-1 16 0,0 3 16 16,0-1-528-16,-1 3 0 0,1-3 0 0,-1 4 0 15,0-4 208-15,0 1-64 0,1 0-16 0,1-3 0 16,0 2-128-16,1 2-192 15,-1-2 32-15,0 4 16 0,0-3 144 0,-1 3 0 0,-2-2 0 0,1 3 0 0,1 3 0 0,-1-2 0 16,-1-2 0-16,-1 2 0 16,1 5 0-16,-2-3 0 0,-1 4 0 0,0-3-128 15,3-2 128-15,-3 3 0 0,0 2 0 0,0 1 0 16,0 2-400-16,0-3-48 0,0 2-16 0,0-2 0 0,-3 1 720 16,3-1 128-16,-3 0 48 0,1-1 0 0,-1-2-432 0,1 4 0 15,-1 1 0-15,1 1 0 0,-2 0 0 0,1 0 0 16,0-1 0-16,-1 1 0 0,0 1 0 0,-1 1 0 15,0-1-144-15,0-1 144 0,0-4 0 0,0 3 0 16,-1 1 0-16,3 1 0 0,-1-1 0 0,3 1-128 16,-2 1 128-16,1-1 0 0,-1-3 0 0,2 3 0 15,-1 2-128-15,1-1 128 0,1 1 0 0,0 1 0 16,-1-4 0-16,0-11 0 0,1 1 0 0,0 6 0 0,-4 4 0 0,1 11 0 16,-1-1 0-16,1 0 0 15,-1 0 0-15,0-4 0 0,-1 1 0 0,2-2-128 0,-2 2 128 0,0-2 0 16,0 1 0-16,0 0-128 0,0 0 128 15,1 3 0-15,0-3-128 0,1 2 128 0,-1-4 0 0,1 2 0 16,-2-3 0-16,3 4-128 0,-2-2 128 0,-3-9 0 16,2 7 0-16,-1 0 0 0,0 5 0 0,-3-2 0 15,1 3 0-15,0 2 0 0,-2-1-128 0,4 9 128 16,-2-2 0-16,1 1 0 0,-2 0 0 0,0 2 0 16,2-4-128-16,-1 1 128 0,-1 2 0 0,1 3 0 15,0-1-128-15,1 2 128 0,-1-1 0 0,-2-2 0 0,0 3 0 16,3-2-128-16,0 2 128 0,0 0 0 0,1 3 0 0,0 1 0 15,6 5 0-15,-8-8 0 0,2 3 0 0,6 5-128 16,0 0 128-16,0 0 0 0,-8-1 0 0,8 1-128 16,0 0 128-16,0 0 0 0,0 0-160 0,0 0 160 15,0 0-128-15,-9 6 128 0,4 4-144 0,3 0 144 16,0 2-160-16,1 2 160 0,1-3-144 0,1 4 144 16,2 2-128-16,1 3 128 0,0 3 0 0,-1 0 0 15,2 2 0-15,2 5-128 0,-1 0 128 0,2-1 0 16,-1 3 0-16,4 4 0 0,-1 2 0 0,1 1 0 15,-1 3 0-15,2-1 0 0,-1 1 0 0,-1 2 0 16,1 1 0-16,-1 2 0 0,0 3 0 0,0-3 0 16,2-2 0-16,0 5 0 0,2-2 0 0,-1 3 0 15,-2-1 0-15,3 2 0 0,-2 2 0 0,1-2 0 0,-2 2 0 16,0 1 0-16,1-2 0 0,-1 2 0 16,2 3 0-16,-2-1 0 0,0-1 0 0,-1-1 0 15,-1 2 0-15,0-1 0 0,-1 2 0 0,3 3 0 0,-1-2 0 0,-1-1 0 16,0 0 0-16,1 3 0 0,1-6 0 0,-1 4 0 15,-1 1 0-15,0-1 0 0,0 0 0 0,0 3 0 16,0-2 0-16,0 0 0 0,-3 1 0 0,0-3 0 16,0-2 0-16,-1 1 0 0,-2 2 0 0,1-1 128 15,0 2-128-15,1 2 0 0,-2-5 0 0,-1 1 0 16,0-1 0-16,-1 3 0 0,0-1 0 0,-1 0 128 0,0 1-128 16,-1-5 0-16,0-1 0 0,-2-1 0 0,-1 1 0 0,0-2 0 15,-2-3 0-15,-2 5 128 0,-1-1-128 0,1 2 0 16,-3 3 0-16,1-2 0 0,-1-3 0 15,-1 1 0-15,2-1 0 0,-3 2 0 16,3 0 0-16,-2 2 0 0,-1 1 0 0,0-1 0 0,0-2 0 0,2 0 0 16,0-3 0-16,-2 1 128 0,0 1-128 0,0 0 0 15,-1-3 0-15,2 1 0 0,-4 0 0 0,4 3 0 16,-2 3 0-16,0-3 0 0,-1-1 0 0,-1-1 144 16,1 3-144-16,1-4 0 0,1-4 0 0,1 3 0 15,-2 1 0-15,1-1 0 0,0 0 0 0,3-3 0 16,-3-3 128-16,1 2-128 0,-1 0 0 0,0 0 0 15,1-5 0-15,-1 2 0 0,-1-1 0 0,0 2 0 0,-3-3 0 16,2 1 0-16,0 2 0 0,0-3 0 0,-1-3 0 16,1 3 0-16,1 0 128 0,0-3-128 0,-1-2 0 0,1 2 0 15,-3 0 0-15,2-4 128 0,1 0-128 0,1-4 0 16,-1 0 160-16,3-1-160 0,0-3 128 0,-1 1-128 16,1-3 0-16,2 0 0 0,-3-6 128 0,2-2-128 15,0 2 0-15,0-2 0 0,-2-2 0 0,3-2 0 16,2 1 0-16,-1 1 128 0,-1-3-128 0,3-1 0 15,1 0 128-15,0-2-128 0,1 0 0 0,-1-4 128 16,5-5-128-16,0 0 0 0,-4 9 0 0,4-9 128 16,0 0-128-16,0 0 0 0,0 0 0 0,0 0 128 15,0 0-128-15,0 0 0 0,0 0 0 0,0 0 128 16,0 0-128-16,0 0 0 0,0 0 144 0,12-1-144 16,-2-4 0-16,0-1 0 0,0-1 0 0,0-2-128 15,0 3-688-15,1-5-128 16,-4-2-16-16,2 1-16 0,0-2-2288 0,-1-1-464 15</inkml:trace>
  <inkml:trace contextRef="#ctx0" brushRef="#br2" timeOffset="24187.23">22101 7753 3679 0,'14'-1'160'0,"-6"-1"32"0,1 1-192 0,2 0 0 15,0-2 0-15,2 1 0 0,0-2 2064 0,0 0 368 16,-1 0 80-16,2 0 16 0,-1 2-1392 0,0-2-288 16,-1 0-48-16,1 1-16 0,-3 0 336 0,0-1 64 15,1 0 16-15,-1 2 0 0,-3-1-176 0,1 1-48 0,0 0 0 0,-8 2 0 16,6-2-224-16,-6 2-48 16,0 0-16-16,0 0 0 0,0 0 32 0,5-6 16 15,-5 6 0-15,4-6 0 0,-4 6 16 0,0 0 0 0,2-5 0 0,-2 5 0 16,-1-7-112-16,-1 2-32 0,-3 1 0 0,-3-1 0 15,-2-2-224-15,-2 4-64 0,0 0 0 0,-4 1 0 16,-1-1-32-16,-6 2-16 0,0-2 0 0,-5 2 0 16,0 0 0-16,-3 1 0 0,0 1 0 0,-4 0 0 15,1 2 48-15,-5-1 16 0,-2 1 0 0,-1 1 0 16,0 2 32-16,0 3 0 0,0 2 0 0,0 1 0 16,1 3-112-16,3 0-32 0,3 0 0 0,3 2 0 0,4 1-224 15,3 2 176-15,3 0-176 0,3 1 160 0,4-5-160 0,2 2 0 16,4 1 144-1,4-2-144-15,0-1 0 0,4 0 128 0,2-3-128 0,4 1 0 0,0 2 128 16,5-1-128-16,2-1 128 0,5 0-128 16,8-3 256-16,4 3 0 0,5 3-16 0,4-3 0 0,3-3 32 0,2 2 16 15,2-2 0-15,0-3 0 0,2 1-144 0,2-4-16 16,-6 0-128-16,1-2 192 0,1-3-64 0,-1-3-128 16,0-1 176-16,-4 1-176 0,0-5 320 0,-3 0-32 15,-2-1-16-15,-3 0 0 0,-3-3-48 0,-3 0-16 16,-3-3 0-16,-4 0 0 0,-4-3-16 0,-4 2-16 15,-4-1 0-15,-5-1 0 0,-3 0-176 0,-4-1 192 16,-3 0-192-16,-5-2 192 0,-3 2-192 0,-4 1 0 16,-3 3 0-16,-3-1 128 0,-2 0-128 0,-1 2 0 15,-1 6 0-15,0-3 0 0,1 3 0 0,2-1-176 16,3 3 48-16,4-2 0 16,5 4-1152-16,2 2-240 0,4-1-32 0,9 3-16 15,0 0-1184-15,0 0-224 0,10 0-48 0,11-1-11760 0</inkml:trace>
  <inkml:trace contextRef="#ctx0" brushRef="#br2" timeOffset="24827.28">21999 7907 7359 0,'0'0'320'0,"0"0"80"0,0-8-400 0,0 2 0 15,0-1 0-15,-2 1 0 0,2 0 848 0,0 6 96 16,0 0 16-16,-1-5 0 0,-1-4-224 0,2 2-32 15,0-2-16-15,0 4 0 0,0 5-64 0,0 0-16 16,-1-3 0-16,1 3 0 0,0 0 32 0,0 0 0 16,0 0 0-16,0 0 0 0,0 0 80 0,0 0 32 15,0 0 0-15,0 0 0 0,0 0 16 0,0 0 0 16,-5-4 0-16,5 4 0 0,0 0 80 0,-5-5 32 16,-2 1 0-16,1 1 0 0,0 1-144 0,-3 2-32 15,-3-2 0-15,0 0 0 0,-2-3-48 0,-3 2-16 16,-1 2 0-16,-2 1 0 0,-2 1-64 0,0 2-32 15,-3-1 0-15,0 6 0 0,0-3-192 0,0 3-32 0,4-2-16 0,2 0 0 16,2 5-112-16,5-3 0 0,1 3-16 16,6-6 0-16,5-5-176 0,0 0 192 0,5 9-192 0,4-4 192 15,5 0 96-15,5 2 32 0,4-1 0 16,3-1 0-16,0 2 16 0,2-3 16 0,3 0 0 0,-2 0 0 16,-1 1-144-16,1-1-16 0,0-3-16 0,-2 0 0 15,-1-2 16-15,-4 1 0 0,0-3 0 0,-3 1 0 0,0-2 64 16,-2 0 32-16,-3 0 0 0,-4 2 0 15,-3-3 32-15,0-2 0 0,-3 1 0 0,-4-2 0 0,0 8-64 16,-3-6-16-16,-5 3 0 0,0-3 0 0,-3-3-240 16,-1 3 128-16,-2-2-128 0,-3 2 0 0,-1 2 0 0,1-2 0 15,-2 1 0-15,-1 2 0 0,0 1 0 0,1-1-192 16,1-1 16-16,3 4 0 16,1 3-1072-16,4-1-224 0,2 1-32 15,8-3-16-15,0 0-1088 0,0 0-208 0,9 7-64 0,10 5-10304 0</inkml:trace>
  <inkml:trace contextRef="#ctx0" brushRef="#br2" timeOffset="25210.26">22097 7954 12895 0,'0'0'1152'0,"2"-5"-928"0,-2 5-224 0,0-4 0 15,0 4 1664-15,0 0 304 0,-3-7 48 0,-1 0 16 16,-1 3-816-16,0-1-144 0,-1 0-48 0,-2 1 0 16,-1 2-144-16,-1 0-48 0,-3 0 0 0,-2-1 0 15,-4-2-80-15,-1 1-32 0,-6 2 0 0,1 0 0 0,-2 2-176 0,-1 2-32 16,0-1-16-16,1 2 0 15,1-1-48-15,3 3-16 0,4-1 0 0,4 0 0 16,2 2-96-16,4 3-16 0,4-3 0 0,4 3 0 0,1-9 0 0,6 7-16 16,3 2 0-16,2-3 0 0,4 2 64 0,3 0 16 15,1-2 0-15,2 1 0 0,0 0-192 0,1-1-48 16,-2-1 0-16,3-1 0 0,-4-3-144 0,2 2 160 16,-1-2-160-16,-2-1 160 0,-3-1-160 0,-2 1 128 15,-2-2-128-15,-1 2 128 16,-1 0-1216-16,-1 2-240 0,-1-1-48 15,-7-1-13904-15</inkml:trace>
  <inkml:trace contextRef="#ctx0" brushRef="#br2" timeOffset="26130.07">22237 8660 11231 0,'0'0'496'0,"0"0"96"0,8-1-464 0,-1 0-128 0,1 0 0 15,-8 1 0-15,8-5 896 0,-3 2 144 16,-5 3 48-16,6-4 0 0,0 2 32 0,-6 2 16 0,5-4 0 0,-5 4 0 16,0 0-112-16,3-8 0 0,0 2-16 15,-2 2 0-15,-1 4-240 0,0 0-64 0,2-8 0 0,-2 2 0 16,-2 1-128-16,-2-3-16 0,0 2-16 0,-2-2 0 16,-2 1-32-16,1 0-16 0,-6 1 0 0,0 0 0 15,-2-1 0-15,-4-2 0 0,-3 2 0 0,-1 0 0 16,-3 5-96-16,-2 1-16 0,-3-2 0 0,-2 2 0 15,-2-2 0-15,-2 2 0 0,0 2 0 0,0 2 0 0,0 3 64 16,1 4 0-16,1-1 0 0,2 5 0 0,1 4-128 16,2 1 0-16,-1 0-16 0,4 3 0 0,3 2-176 0,5-1-128 15,4 1 144-15,3 0-144 0,7-4 0 0,5 5 128 16,5-1-128-16,6-1 0 0,5-2 0 0,4 2 176 16,5 0-176-16,3-1 160 0,1-3 0 0,3-2 0 15,3 1 0-15,2-3 0 0,4 1 112 0,-1-4 32 16,2 0 0-16,0-1 0 0,0-3 16 0,0 1 16 15,1-3 0-15,-1-2 0 0,-1-4-128 0,0-3-16 16,-2 1-16-16,-2-3 0 0,-1-3 0 0,-3 2 0 16,-4-4 0-16,0 0 0 0,-5-4 16 0,0-3 0 15,-5-2 0-15,-5-3 0 0,-3-2-48 0,-4 0 0 16,-4 0 0-16,-4-3 0 0,-6 3-144 0,-3-3 0 16,-4 3 144-16,-3 0-144 0,-3-1 0 0,-1 3 0 15,-4 0 0-15,1 3 0 0,-1 3 0 0,1 2-192 16,1 1 32-16,1 3 0 15,2-1-1216-15,3 3-240 0,3 0-48 0,3 4-16 16,3 3-1168-16,8 1-224 0,0 0-64 0</inkml:trace>
  <inkml:trace contextRef="#ctx0" brushRef="#br2" timeOffset="26637.53">22092 8753 9215 0,'0'0'816'0,"4"-4"-656"16,1-2-160-16,-1-2 0 0,2 2 1536 0,-1-2 288 15,0 2 48-15,-1 1 16 0,-1-3-752 0,-3 8-160 16,1-5-16-16,-1 5-16 0,0 0-176 0,-1-5-48 16,-2-1 0-16,-2 1 0 0,-1 2-128 0,-3 2-16 15,0 0-16-15,-2-1 0 0,-5 0-48 0,1-1-16 16,-4 2 0-16,-4 1 0 0,1 1 144 0,0 3 16 16,0-1 16-16,-1-1 0 0,3 1 64 0,1 2 16 15,1 1 0-15,3-1 0 0,-1 3-432 0,4 1-64 16,0-3-32-16,5 3 0 0,-1-1-224 0,5 1 128 15,3-3-128-15,4 3 0 0,3-3 144 0,3 1-144 16,2 0 128-16,2-2-128 0,3 3 192 0,1 1-64 16,1-4 0-16,1 3 0 0,1-3-128 0,-1 0 0 15,-1 0 0-15,-1 1 128 0,0-5-128 0,-3-1 0 0,-3 0 144 16,1 0-144-16,0 0 144 0,-2-1-144 0,-2-1 192 0,0-3-192 16,-1 1 256-16,-3 0-64 0,0 0-16 15,-3-2 0-15,-2 6-32 0,2-7 0 0,-4 2 0 0,1-2 0 16,-1 2-144-16,-3 1 0 0,-2 0 144 0,0-1-144 15,0 2 0-15,0-1 0 0,-1 2 0 0,0-2 0 16,1 0-304-16,0 2-16 0,7 2-16 0,0 0 0 16,0 0-1296-16,0 0-256 0,0 0-48 15,0 0-16-15,0 0-800 0,12-1-144 0</inkml:trace>
  <inkml:trace contextRef="#ctx0" brushRef="#br2" timeOffset="27025.38">22226 8780 16575 0,'0'0'736'0,"0"0"160"0,0 0-720 0,0 0-176 15,0 0 0-15,0 0 0 0,-5-4 752 0,-1 2 112 16,1-1 32-16,5 3 0 0,-7-1-272 0,0-2-48 16,0 2-16-16,-1-2 0 0,0 1 48 0,0-2 16 0,-3 2 0 0,0-1 0 15,-2 0-32-15,-1 3 0 0,-2-3 0 16,-1 0 0-16,-2-1-80 0,-1 2-32 16,-3-1 0-16,1 2 0 0,-2 0 80 0,1 1 16 0,0 0 0 0,2 1 0 15,0 1-128-15,4 2-32 0,0 1 0 0,1 0 0 16,4 1-208-16,2 1-32 0,2-2-16 0,5 3 0 15,3 1-160-15,2-3 128 0,6 2-128 0,3-1 128 16,3 4 0-16,4-3-128 0,2 4 192 0,3-3-64 16,3 1-128-16,0-4 128 0,1 2-128 0,0-2 128 15,-2-2-128-15,1 1-192 0,-1 0 32 0,0-1-9520 16,-2-1-1904-16</inkml:trace>
  <inkml:trace contextRef="#ctx0" brushRef="#br2" timeOffset="27896.35">22243 9389 4607 0,'7'-1'400'0,"0"-3"-400"15,4 2 0-15,-3 2 0 0,3 0 2016 0,-1 0 320 16,0-1 64-16,0 1 16 0,-1-1-1088 0,-1-2-224 15,-2 1-32-15,0 1-16 0,-6 1 32 0,0 0 16 16,0 0 0-16,0 0 0 0,7-3-224 0,-7 3-48 16,0 0-16-16,0 0 0 0,0 0-176 0,0 0-16 15,0-8-16-15,-3 2 0 0,-1 1-144 0,-2-3-16 16,-2 2-16-16,-2-3 0 0,-4 3 80 0,-1 1 0 16,-4-3 16-16,-3 2 0 0,-3-1-16 0,-4-2-16 15,-4 3 0-15,-3-3 0 0,-1 3-48 0,-2-3 0 16,-3 1 0-16,-1-1 0 0,-3 3 0 0,0 2-16 15,0-1 0-15,-1 1 0 0,3 3-96 0,1 4-16 16,-2 3 0-16,3 2 0 0,1 4-80 0,6 3-32 16,3-1 0-16,3 2 0 0,2 0-208 0,6 3 128 15,3 4-128-15,6-1 0 0,5 1 0 0,5 2 128 16,6-1-128-16,6 0 0 0,6 2 0 0,4-3 0 0,8 2 0 16,4 2 0-16,6-3 160 0,3 3-160 0,0-4 160 15,4-1-160-15,1-1 208 0,-1-1-48 0,3-1-16 16,-1-2 0-16,0-5 48 0,-2 0 16 0,0-5 0 0,1 0 0 15,1-3 80-15,0-4 16 0,2 0 0 0,-2-2 0 16,-1 0 64-16,-1-3 16 0,-4 0 0 0,-1-2 0 16,-5-5-128-16,0-2 0 0,-6-3-16 0,-4-1 0 0,-3-2-48 15,-5-2-16-15,-5 2 0 0,-4-4 0 16,-4 0-176-16,-6 1 160 0,-3 1-160 0,-7-1 160 0,-6 3-160 16,-4 2 0-16,-3 2 0 0,-3-1 0 0,-1 2 0 0,-3 0 0 15,-2-1-160-15,-1 4 160 16,2 3-1296-16,1-1-176 0,2 3-16 0,1 1-16 15,1 1-1200-15,5 1-240 0</inkml:trace>
  <inkml:trace contextRef="#ctx0" brushRef="#br2" timeOffset="28531.65">22026 9532 3679 0,'0'0'320'0,"0"0"-320"0,0 0 0 0,0 0 0 15,9-2 912-15,-3-2 112 0,1 0 32 0,-1 2 0 0,-6 2 16 0,0 0 0 16,8-2 0-16,-8 2 0 16,7-1-48-16,0-1-16 0,-7 2 0 0,0 0 0 0,6-3-224 0,-6 3-32 15,0 0-16-15,0 0 0 0,0 0 128 0,0 0 32 16,4-8 0-16,-4 8 0 0,0 0-48 0,0 0 0 15,-1-5 0-15,-1-2 0 0,0 0-160 0,-1 2-48 16,-2 1 0-16,-1-2 0 0,-3 1-128 0,-4-1-48 16,-2-3 0-16,-3 4 0 0,-2-2-128 0,-3 2-16 15,-3 1-16-15,-2-1 0 0,-1-1-16 0,0 2 0 16,0 2 0-16,2 2 0 0,0 0 64 0,3 3 16 16,3 1 0-16,5 1 0 0,1-1-176 0,4-1-48 15,2-1 0-15,2 3 0 0,7-5-144 0,0 9 0 16,3-1 0-16,2 2 0 0,1-2 176 0,5 2-48 15,-1-3-128-15,4 4 192 0,1-2 16 0,1 1 0 16,1 1 0-16,-2-2 0 0,3 2 32 0,0-3 0 16,0 2 0-16,-1-3 0 0,1 0-16 0,-1-2 0 15,-1-2 0-15,0 1 0 0,-2-2-80 0,-2 2-16 16,0-3 0-16,-2-1 0 0,0-3 0 0,-1-1-128 16,-1 0 192-16,-2 0-64 0,-1-2 0 0,-1-1-128 0,-2 2 192 0,-2-4-64 15,-2 2 16-15,-2-5 0 0,-1 2 0 16,-3-1 0-16,-1 3-144 0,-2-1 0 0,-3 2 144 15,0-2-144-15,-4 0 0 0,2-1 0 0,-3 3 0 16,-2 0 0-16,2 2 0 0,0 2 0 0,0 0 0 16,1 1 0-16,0-2-448 15,3 2-16-15,2-1 0 0,3 2 0 0,3 1-512 16,7 0-112-16,0 0 0 0,0 0-16 0,0 0-1936 0,10 4-384 0</inkml:trace>
  <inkml:trace contextRef="#ctx0" brushRef="#br2" timeOffset="28876.44">22083 9515 10127 0,'0'0'896'0,"0"0"-704"16,0 0-192-16,-6 1 0 0,-2-2 992 0,2-2 160 16,-2-2 48-16,1 2 0 0,-1 1-16 0,0 1 0 15,0-2 0-15,-1-1 0 0,-3-1 128 0,-1 0 32 16,-1 1 0-16,-1 0 0 0,-3 1-224 0,-2 1-32 15,-2 1-16-15,-3 0 0 0,-3-3-288 0,-2 3-48 16,-2 1-16-16,0 1 0 0,0 3-80 0,3 1 0 16,1 0-16-16,3-1 0 0,6 2-176 0,2 4-16 15,7-2-16-15,2 2 0 0,7-3-224 0,2 1-64 16,7-1 0-16,2 2 0 0,3-3-128 0,3 2 192 16,5 2-192-16,3-4 192 0,2 2-192 0,2-4 160 0,2-2-160 15,0 1 160-15,1-1-160 0,-2 0 0 0,-2 0 144 0,-1-2-144 16,0-2 0-16,-3 2-128 0,-4 0 0 15,-3 3 0 1,-2 1-1888-16,-2-1-368 0</inkml:trace>
  <inkml:trace contextRef="#ctx0" brushRef="#br2" timeOffset="32768.61">5126 12278 27359 0,'-11'2'1216'0,"5"4"240"0,-1-3-1168 0,1 2-288 0,-2-1 0 0,2 3 0 16,0-4-384-16,1 4-128 0,-2 0-16 0,2-2-16 0,0 2 1056 0,5-7 224 15,-3 7 32-15,3-7 16 0,-6 4 144 0,0 1 32 16,6-5 0-16,-5 7 0 0,5-7-128 0,-8 4 0 16,0-2-16-16,0 1 0 0,-3-3-112 0,1 0-32 15,-1-2 0-15,-3 1 0 0,-3-1-208 0,-2-1-32 16,0-5-16-16,-1 1 0 0,-3-2-144 0,-1 0-16 15,-2-5-16-15,1 0 0 0,-1 0-32 0,-4-3 0 16,-6-2 0-16,1-2 0 0,-1 0 16 0,-1 0 0 16,0-2 0-16,1-2 0 0,0-1 0 0,-1-2 0 15,2-1 0-15,0-7 0 0,1-4 0 0,3-1 0 16,3-2 0-16,0-6 0 0,3 0-64 0,-2-3-16 16,1-3 0-16,-4-1 0 0,0-2-144 0,-2-1 192 15,0-4-192-15,1 0 192 0,0-1-192 0,-1 4 192 0,1-1-192 16,-1 2 192-16,1 2-192 0,1-3 160 15,-2 1-160-15,4-1 160 0,3-2-160 0,-1 2 0 0,2-2 144 0,0 2-144 16,0 1 0-16,0-2 0 0,-2 0 0 0,2 0 128 16,0-3-128-16,1-4 0 0,-1 1 0 0,1 3 0 15,3 2 0-15,-1 1 0 0,0-5 0 0,2 1 0 16,-1-1 0-16,1 1 0 0,2 0 0 0,-1 2 0 16,0 3 0-16,4-2 0 0,3 0 0 0,-2-3 0 15,-1 0 0-15,0-1 0 0,2-4 0 0,4 2 0 16,-1 6 0-16,0-5 0 0,-1-4 0 0,1-1 128 15,1 3-128-15,0 0 0 0,1 0 0 0,0-1 0 16,4 0 0-16,-1 1 0 0,0-1 0 0,1-2 128 16,0 0-128-16,-1 0 0 0,-1 0 0 0,-2-3 0 15,0 5 0-15,0-1 0 0,2 0 0 0,0 1 0 16,-1 0 0-16,1 2 128 0,2 0-128 0,-1 2 0 0,-2-1 0 16,4-1 0-16,0 4 0 0,5 1 128 0,-1-3-128 15,2 3 0-15,0-2 0 0,-1-4 0 0,0 1 0 0,1 2 0 16,-1-2 0-16,2 0 0 0,2-2 0 0,1 4 0 15,-2 3 0-15,2-4 0 0,-2-3 0 0,2 3 0 16,0 2 0-16,-1-1 0 0,1 1 0 0,0 1 0 16,-3 1 0-16,1 0 0 0,0 1 0 0,1 1 0 15,-1-2 0-15,0-1 0 0,-1-1 0 0,3 5 0 16,1 5 0-16,0-1 0 0,1-2 0 0,-2 4 0 16,2-1 0-16,1 3 0 0,2 1 0 0,2-2 0 15,2 1 0-15,-1 2 0 0,2 3 0 0,2 1 0 16,2-2 0-16,1 1 0 0,2-3 0 0,3 2 0 15,2-3 0-15,0 4 0 0,2 1 0 0,-3-2 0 0,3 4 0 16,-2-2-128-16,1 4 128 0,-1-1 0 0,0 2 0 0,0 3 0 16,1-1 0-16,0 0 0 0,1-1 0 0,1 3 0 15,0 0 0-15,2 4 0 0,0 1 0 0,0 0 0 16,-4-1 0-16,2 2 0 0,2-1 0 0,-1 3 0 16,-2-2 0-16,1 2 0 0,0 2 0 0,2-2 128 15,2 1-128-15,1 0 0 0,3 1 0 0,2-2 0 16,1 0 0-16,-1 3 0 0,1 4 0 0,-2-3 0 15,-1 5 0-15,1 0 0 0,-5-2 0 0,1 2 0 16,1 1 0-16,2 1 128 0,-2 0-128 0,5 4 0 16,-1 0 0-16,1 5 0 0,-1-3 0 0,1 3 0 15,-4 0 0-15,-1 1 0 0,-1 4 0 16,-1 0 128-16,-1 3-128 0,3 1 0 0,0 0 0 0,2 1 0 16,-1 3 0-16,3 0 0 0,2 1 0 0,-1-1 128 0,1 4-128 15,-2 1 0-15,-2-1 0 0,0 3 0 0,-2 1 0 16,3-2 128-16,-5 3-128 0,2 4 0 0,-1 2 0 15,3 0 0-15,2 2 0 0,-2 4 128 0,-3-3-128 0,4 0 0 16,-1 6 0-16,1-3 0 0,-3 1 0 0,0 2 0 16,1 1 0-16,0-1 0 0,0 3 0 0,1 2 144 15,0 0-144-15,1 1 0 0,0-1 0 0,2 3 0 16,-4 0 0-16,1 3 0 0,-4-3 0 0,2 0 0 16,1 0 0-16,-4-2 0 0,1-2 0 0,0 1 0 15,0-1 0-15,0 3 0 0,-1-1 0 0,0 1 0 16,1-1 0-16,0 0 0 0,2-2 0 0,0 3 0 15,-1 0 0-15,-1 3 0 0,-2 4 128 0,1-2-128 0,1-1 0 0,0 4 0 16,-1-1 0-16,3 3 0 0,-3 0 0 16,0 4 0-16,-2-2 192 0,2 4-192 0,-2 1 192 15,1 2-192-15,-2 4 0 0,-3 0 0 0,-2-1 0 16,-1-1 0-16,-3-2 0 0,1-1 0 0,2 2 0 0,1 2 0 16,-1 1 0-16,-2 2 0 0,-1-4 0 0,2 1 0 15,-1 0 0-15,-1 3 0 0,-2-1 0 0,1 5 0 16,0 2 128-16,-2 2-128 0,0-1 0 0,-2 3 0 15,0 3 0-15,-2 0 0 0,1 1 0 0,0 1 0 16,-3 1 128-16,1 2-128 0,-2-3 0 0,0 1 0 16,-3 2 0-16,-1-3 0 0,0-2 128 0,-1 4-128 15,-1-2 0-15,-2 1 0 0,-1-2 0 0,-1-1 0 16,-1 2 128-16,-2 0-128 0,0 2 0 0,0-1 0 16,-1-1 128-16,-1 2-128 0,-1 1 0 0,-2-3 0 0,0 0 128 15,-2 0-128-15,-1 2 0 0,1-3 0 16,-2-3 0-16,-1 0 0 0,-1 2 0 0,0-2 0 0,-6 0 144 15,-1 3-144-15,1-2 0 0,-2 1 144 0,0-6-144 16,-1 2 0-16,-4 0 144 0,3 5-144 0,-3 3 128 16,0-5-128-16,-1-2 160 0,0 1-160 0,-2 3 144 0,1-2-144 15,-1 0 128-15,1-1-128 0,-1 0 0 0,0-4 128 16,0-3-128-16,1 3 0 16,0 1 128-16,-2-5-128 0,-1 1 0 0,-4-3 128 0,-2 2-128 15,-2-4 0-15,-1-2 0 0,-1 1 128 0,1-2-128 0,-1 0 0 16,-1-1 0-16,-2 1 128 0,2 2-128 0,1 2 0 15,-1-1 0-15,0-2 128 0,-5 0-128 0,-2 3 0 16,0-4 0-16,0 0 128 0,3-3-128 0,1 2 0 16,0-2 0-16,3-2 0 0,1-7 0 0,-1 0 128 0,3-5-128 0,0 0 0 15,0-1 0-15,0-2 128 16,-3-3-128-16,1-1 0 0,-4-5 128 0,3 2-128 0,0 0 0 0,-1 0 128 16,-2 4-128-16,1 0 0 0,0 2 0 0,1-4 0 15,-1-1 0-15,-2 0 128 16,-4 2-128-16,-1-3 0 0,-3 0 0 0,0 1 128 15,2-4-128-15,0 2 0 0,5-2 128 0,-2-1-128 0,0-2 128 16,1-4-128-16,0-1 160 0,1 0-160 0,-1-4 192 0,-2-4-192 16,1 0 176-16,2-5-176 0,2 0 160 15,0-1-160-15,0-1 144 0,0-2-144 16,3-1 128-16,1 1-128 0,-1-1 0 0,-1 0 0 0,-2 3 128 0,0-1-128 16,-1 1 0-16,2-2 0 0,-1-1 0 0,0-1 0 15,1-1 160-15,2 0-160 0,2-2 192 0,1 2-192 16,3-1 192-16,0-2-192 0,3 0 192 0,1 0-192 0,1-4 192 15,0 1-192-15,2-1 192 0,2 2-192 16,4-2 0-16,2 0 0 0,3-5 0 0,2 1 0 0,4 2 0 0,4-4-144 16,1-3 16-16,6-3 0 15,1-4-1232 1,7 0-240-16,6-2-64 0,8-2-12384 0,4-7-2480 0</inkml:trace>
  <inkml:trace contextRef="#ctx0" brushRef="#br2" timeOffset="34232.67">8020 11034 12783 0,'0'0'560'0,"0"0"128"0,0 0-560 0,5-7-128 15,-5 7 0-15,3-5 0 0,-3 5 960 0,0 0 144 16,0 0 48-16,0 0 0 0,0 0-336 0,-8 1-64 16,-5 3-16-16,-4 4 0 0,-4-2-256 0,-3 3-48 15,-4 0-16-15,-3 2 0 0,-2-2 224 0,-1 1 32 16,-3-2 16-16,0 2 0 0,1-2-48 0,0 2-16 16,-1-2 0-16,-14 4 0 0,8 0-144 0,3-6-32 15,5-1 0-15,2 2 0 0,2-4-176 0,6 0-32 16,3-4-16-16,8 2 0 0,3 2-96 0,11-3 0 15,-9 2-128-15,9-2 192 0,0 0-192 0,0 0 176 16,0 0-176-16,5 12 160 0,4-2-16 0,3 1 0 16,5 3 0-16,2 0 0 0,0 3 96 0,1-2 16 15,2 1 0-15,-7-3 0 0,0 2-112 0,3 1-16 16,1 0 0-16,2 1 0 0,0-2-128 0,-2 3 0 16,2 2 0-16,-1-5 128 0,0 1-128 0,-1-4 0 15,1 1 0-15,0-2 128 0,0 3-128 0,-2-1 0 0,0-4 0 16,-3 1 0-1,-1-1-368-15,-3 0-144 0,0-3-48 0,-4 2 0 16,-7-8-2256-16,0 0-448 0</inkml:trace>
  <inkml:trace contextRef="#ctx0" brushRef="#br2" timeOffset="34544.85">7478 11190 16575 0,'0'0'1472'0,"11"-6"-1168"15,5 0-304-15,2 4 0 0,1-2 1024 0,1 8 160 16,2 0 32-16,4 1 0 0,5 6-400 0,4 1-80 16,5 3-16-16,-10-1 0 0,5 4 48 0,7 1 16 15,2 1 0-15,6 4 0 0,3 2-16 0,-1 5-16 16,1 3 0-16,1 2 0 16,-2 1-304-16,-2 0-64 0,-3 0-16 0,-2 1 0 0,0 5-160 0,-1 2-16 15,-3-1-16-15,0 2 0 0,-3 2-176 0,0-1 160 16,-1-1-160-16,1 0 160 0,3 0-160 0,-1 1 0 15,1-3 144-15,2 4-144 0,0-1 912 0,3 3 112 16,0-2 32-16,19 17 0 0,-7-5-816 0,-4-7-240 16,-5-3 0-16,-3-3 128 15,-3 0-896-15,-2 0-160 0,-4-4-32 0,-4 0-16 16,-3 1 816-16,-2-6 160 0,1-3 0 0,-4 1 0 0,-4-2 0 0,-3 1-192 0,-1-6 0 16,-6-1-13888-16</inkml:trace>
  <inkml:trace contextRef="#ctx1" brushRef="#br2">10291 17751 0,'0'0'16</inkml:trace>
  <inkml:trace contextRef="#ctx0" brushRef="#br2" timeOffset="35202.58">10300 13183 16575 0,'0'0'1472'0,"0"0"-1168"0,-6 0-304 0,-2-1 0 15,-2-1 688-15,-3 5 80 0,-2 2 0 0,-6 3 16 16,-3-3-112-16,-4 4-32 0,-2 2 0 0,-3 4 0 16,-3 2 80-16,2 2 16 0,1 1 0 0,1 3 0 0,0 1 32 0,6 0 16 15,4-1 0-15,5 1 0 0,6-1-176 0,5-2-32 16,4 0-16-16,7-3 0 0,6-3-64 0,3-2-16 15,1-5 0-15,6-2 0 0,6-3 240 0,2-5 48 16,2-4 16-16,1-2 0 0,-2-2-240 0,1 0-48 16,-2-5-16-16,-2-3 0 0,-3-1-144 0,-3-1-16 15,-2-3-16-15,-2 1 0 0,-3-1-160 16,-4 2-16-16,-2-5-128 0,-4 2 192 0,-3 0 64 0,-2-3 0 16,-3 3 0-16,0 2 0 0,-4 2-256 0,2 6 0 15,-2 1 128-15,-1 2-128 16,1 5-1104-16,0 2-272 0,-1 4-48 15,4 1-8976-15,5-1-1792 0</inkml:trace>
  <inkml:trace contextRef="#ctx0" brushRef="#br2" timeOffset="35502.48">10555 13147 16575 0,'0'0'736'0,"4"-5"160"0,0-1-720 0,-4 6-176 0,0 0 0 0,0 0 0 16,0 0 1088-16,0 0 192 0,0 0 48 0,-5 9 0 15,-4 1-544-15,0 5-96 0,-1 2-32 0,-1 2 0 16,-1 1 176-16,-1 4 48 0,-1 0 0 0,0 4 0 16,-1-1-128-16,-1 0-32 0,-1-3 0 0,2-2 0 15,2-2-224-15,3-2-48 0,1-4-16 0,3 0 0 16,2-5 64-16,0-1 16 0,4-8 0 0,0 0 0 16,0 0 512-16,10-7 96 0,4-2 32 0,4-5 0 0,1 0-496 15,3-3-80-15,1 0-32 0,1-2 0 16,0-2-416-16,1 1-128 0,2 1 0 0,-2 0 0 0,0 4 128 0,-2 1-128 15,-1 1 0-15,0 1 0 0,-3 6 0 0,1-2 0 16,-1 5 0-16,1 1-144 16,-1 2-1840-16,-2 3-384 0,0 1-64 0</inkml:trace>
  <inkml:trace contextRef="#ctx0" brushRef="#br2" timeOffset="36032.68">11575 13398 16527 0,'0'0'720'0,"-6"-3"176"0,-1-3-720 0,0 1-176 16,-2 1 0-16,-2-1 0 0,-3-1 576 0,2 0 96 15,-5 0 16-15,-1 0 0 0,-2 2-432 0,0 1-64 0,-4 3-32 0,1 0 0 16,-1 2 32-16,-2 3 0 0,-1 2 0 0,0 1 0 16,-4 3 448-16,0 1 80 0,0 2 32 15,0 4 0-15,2-1-160 0,2 0-16 0,3-3-16 0,5 1 0 16,4 2-176-16,3-6-16 0,5-1-16 0,2-1 0 16,2 0 160-16,3-9 48 0,6 5 0 0,5-1 0 15,4-4 288-15,4-1 64 0,4-2 16 0,1-2 0 16,1-5-448-16,3 0-96 0,-1-5 0 15,1-1-16-15,0 1-224 0,0-2-144 0,-1 0 192 0,2-1-192 0,-1-2 144 16,-1-2-144-16,-1-1 0 0,0-4 144 0,-2 1-144 16,0-5 128-16,0 2-128 0,-1-2 128 0,-1-4-128 15,-3-1 128-15,-3-1-128 0,-1-1 128 0,-2 3-128 0,-4 5 0 16,-1 2 0-16,-3 8 0 0,-1 6 0 0,-2 5 0 16,-1 2 0-16,-1 7 0 0,-6 6 0 0,-3 4 0 15,-2 8-160-15,-2 5 160 0,-2 0-128 0,-1 5 128 16,-1 2 0-16,0 6-144 0,1 3 144 0,-1 4 0 15,1-1 0-15,0 3-128 0,2-3 128 0,3 0 0 16,1 0 0-16,2-4 0 0,3-3 0 0,4-3-160 16,-2-4 16-16,6 1 0 15,2-6-2672-15,2-4-544 0</inkml:trace>
  <inkml:trace contextRef="#ctx0" brushRef="#br2" timeOffset="36187.15">11807 13416 10127 0,'0'0'896'16,"0"0"-704"-16,-1 8-192 0,0 4 0 0,-2 2 3024 0,-2 0 576 0,-1 2 112 0,-2 2 32 15,1 1-1968-15,-2 2-400 0,0-1-80 0,-1 3-16 16,0 2-544-16,1-1-112 0,0-1-32 0,0 3 0 16,1-3-416-16,2-1-176 0,1 0 128 0,1-4-128 15,0-3-1632-15,4-2-416 16,0-3-64-16</inkml:trace>
  <inkml:trace contextRef="#ctx0" brushRef="#br2" timeOffset="36522.41">12157 13482 22799 0,'-11'11'1008'0,"6"-1"208"0,-2 3-960 0,0 1-256 16,-4 2 0-16,1 4 0 0,-3-1 768 0,2 0 96 16,-3 1 32-16,0-1 0 0,1 0-384 0,-2-2-80 15,1-5-16-15,1 1 0 0,2 0 32 0,2-6 16 16,1 1 0-16,2-3 0 0,6-5-320 0,0 0-144 16,0 0 128-16,0 0-128 0,1-10 1088 0,3 2 128 15,3-4 16-15,1 0 16 0,1-3-352 0,3 0-80 16,-3-2-16-16,2 2 0 0,1 1-800 0,0 1-224 15,2-1-16-15,0-1 0 0,1 2 384 0,2 3 80 0,-2-3 16 16,1 4 0-16,-1 2-240 0,-1 2 0 0,-2-2 0 16,2 6 0-16,-2 2 0 0,-2 3-256 0,0-1 48 0,0 1 16 31,1 3-2928-31,-1 2-576 0</inkml:trace>
  <inkml:trace contextRef="#ctx0" brushRef="#br2" timeOffset="36948.17">12521 13615 13823 0,'0'0'1216'0,"0"0"-960"0,0 0-256 0,0 0 0 0,1-5 1856 0,-4-3 320 16,-2 3 64-16,-2 3 0 0,-5-1-1248 0,-2 3-256 15,-2 1-48-15,-3 2-16 0,-3 2-160 0,-1 4-48 16,-1-1 0-16,1 4 0 0,0 2 112 0,3 3 32 15,2 1 0-15,4 1 0 0,3-3-224 0,2 1-64 16,2-3 0-16,4 0 0 0,0 0-160 0,3-3-32 16,3-3-128-16,2-2 192 0,-5-6 272 0,9 5 48 15,2-4 16-15,-1-2 0 0,0-5 192 0,2 1 48 16,-1-2 0-16,1-3 0 0,-2 1-320 0,0-2-64 16,0-3-16-16,0 0 0 0,-1 3-160 0,-1-3-16 15,-2 2-16-15,-1 3 0 0,2 0-176 0,-4 3 160 16,-3 6-160-16,0 0 160 0,0 0-160 0,0 0 0 0,0 0 0 0,0 0 128 15,-2 8-128-15,-1 0 0 0,1 0 0 0,-1 4-176 16,3-1 176-16,0-2 0 0,3 2 0 0,2-2 0 16,1 1 0-16,2-3 0 0,0 0 0 15,2-3 0-15,1-1 0 0,3-3 0 16,1-2 0-16,2 0 0 0,-1-3 0 0,2 0 128 0,-1 0-128 0,-1-3 176 16,1 2-176-16,-2 1-192 0,0-3 32 0,-1 3 16 15,-2 2-1264 1,-2 1-256-16,-2-1-64 0,-8 3-8016 0,0 0-1616 0</inkml:trace>
  <inkml:trace contextRef="#ctx0" brushRef="#br2" timeOffset="37269.5">12866 13679 9215 0,'0'0'816'0,"0"0"-656"15,0 0-160-15,0 0 0 0,0 0 3536 0,-5 9 688 16,-1 5 128-16,-2-2 16 0,-1 1-2768 0,-1 2-576 16,-3 0-96-16,-1 2-32 0,-1-1-352 0,-1 4-80 15,-2-4-16-15,1 2 0 0,1-3-256 0,3-2-48 16,0-2-16-16,3 2 0 0,1-7 64 0,3-1 16 16,6-5 0-16,0 0 0 0,0 0 464 0,0 0 96 15,0 0 0-15,6-3 16 0,3-2 0 0,3-4 0 16,0 0 0-16,2-3 0 0,0 2-464 0,2-3-112 15,0 2-16-15,1 1 0 0,-2-3-192 0,1 4 128 16,1-1-128-16,0 2 0 0,-1 0 0 0,1 2 0 16,0-2 0-16,-3 2 0 15,2 4-704-15,-2-1-224 0,-2 2-48 0,1 1-9552 16,-2 0-1904-16</inkml:trace>
  <inkml:trace contextRef="#ctx0" brushRef="#br2" timeOffset="37513.18">13220 13839 23039 0,'0'0'1024'0,"0"0"192"0,0 0-960 0,0 0-256 16,0 0 0-16,0 0 0 0,0 0 576 0,2 6 80 16,-2 2 16-16,-2 1 0 0,-1 1-432 0,-1 1-96 15,1 2-16-15,-3-2 0 0,1 6 320 0,0-1 48 16,0 2 16-16,0 1 0 0,5 3-144 0,0-2-32 15,4-2 0-15,0-1 0 0,1-5-160 0,0 2-48 16,3 0 0-16,-1-4 0 0,1-1-128 0,-1-1-192 16,1 0 32-16,0-5 16 15,-1 1-1760-15,3-1-336 0</inkml:trace>
  <inkml:trace contextRef="#ctx0" brushRef="#br2" timeOffset="37742.91">13513 13919 17503 0,'0'0'1552'0,"0"0"-1232"0,0 5-320 0,-1 5 0 15,-5-2 1904-15,1 3 320 16,-3 6 64-16,-2 1 16 0,-3-1-880 0,-1 1-160 16,-1 0-48-16,-2 2 0 0,0 3-576 0,-4 3-128 0,-3-5-32 15,-1 3 0-15,-3 3-176 0,-3-3-48 0,-3 2 0 0,0-2 0 16,-1-1-96-16,1 1-32 0,0-3 0 0,1 0 0 15,2-4-128-15,3 1 192 0,0-4-192 0,6-4 192 16,1 2-384-16,3-5-80 0,3 0-16 0,3-3-9504 16,1-3-1920-16</inkml:trace>
  <inkml:trace contextRef="#ctx0" brushRef="#br2" timeOffset="37975.37">12803 12863 36975 0,'-3'-22'1632'0,"6"12"352"0,2 1-1600 0,1-1-384 16,1 3 0-16,0 0 0 0,-3 2 128 0,-4 5-128 15,0 0 128-15,0 0-128 16,0 0-1472-16,0 0-384 0,0 0-80 0</inkml:trace>
  <inkml:trace contextRef="#ctx1" brushRef="#br2" timeOffset="3414.79">13426 18193 0,'-291'-129'15</inkml:trace>
  <inkml:trace contextRef="#ctx0" brushRef="#br2" timeOffset="38458.32">10797 14258 13823 0,'8'-26'1216'0,"-5"13"-960"16,2-2-256-16,-1-3 0 0,1-3 1632 0,-1 0 288 15,-3-1 48-15,-2 3 16 0,-1-1-416 0,-3 0-80 0,-3-1-16 0,0 5 0 16,-1 4-608-16,-2 6-128 16,-4 2-32-16,-3 4 0 0,-4 4-304 0,-3 9-64 15,-4 3-16-15,-4 6 0 0,-3-1 0 0,0 9-16 16,2 3 0-16,1 3 0 0,1 4 96 0,4 2 32 15,3 6 0-15,5 0 0 0,-1-1-240 0,6 2-32 16,2-6-16-16,4 0 0 0,3-3-144 0,2-2 128 0,3-1-128 16,2-6 128-16,2 0-128 0,1-7 192 15,-1-2-192-15,1-5 192 16,-1-3-592-16,-1-2-112 0,-2-12-32 0,0 0 0 16,0 0-1728-16,0 0-352 0,-5-8-64 0</inkml:trace>
  <inkml:trace contextRef="#ctx0" brushRef="#br2" timeOffset="38557.71">10136 14524 20271 0,'0'0'1792'0,"-1"-6"-1424"0,-1-2-368 0,2 4 0 16,0 4 1008-16,0 0 128 0,0 0 16 0,11 0 16 16,0 1 48-16,3 3 16 0,1 5 0 0,4-4 0 15,4 3-544-15,3 1-112 16,5-2-32-16,1 3 0 0,4-3-272 0,2 2-48 0,0-4-16 0,-1 1 0 16,-3 3-832-16,-1-3-160 0,-2 2-48 0,4-3-12384 15</inkml:trace>
  <inkml:trace contextRef="#ctx0" brushRef="#br2" timeOffset="38734.36">11014 14524 23039 0,'-4'16'2048'0,"2"-8"-1648"16,-1 5-400-16,0 3 0 0,-3 1 720 0,0 2 64 15,-1 2 16-15,-2 1 0 0,-2 1 416 0,0 0 96 16,-3-2 16-16,0 2 0 0,1 5-688 0,1-4-128 15,-2 3-16-15,1-3-16 0,0 2-480 0,2-3 0 16,-1-4-176-16,2 0-9376 16,-3-1-1888-16</inkml:trace>
  <inkml:trace contextRef="#ctx0" brushRef="#br2" timeOffset="39483.96">11680 14298 16175 0,'0'0'704'0,"4"-7"176"0,0-3-704 0,1 3-176 15,-1 1 0-15,1 0 0 0,-4 0 704 0,-1 6 128 0,0 0 0 0,0 0 16 16,0 0-448-16,0 0-80 0,0 0-32 0,0 0 0 15,-4 7-144-15,-1 4-16 0,-1 4-128 0,-3 0 192 16,-1 3 464-16,-2 5 96 0,-1 2 16 0,-4 6 0 16,-2 3 0-16,-1 2 0 0,-3-1 0 0,-3 6 0 15,-3 3-192-15,-1-1-48 0,-4 5 0 0,4-4 0 16,-2 3-208-16,4-6-32 0,2-2-16 0,3-6 0 0,2-2 32 16,4-6 0-16,0 1 0 0,6-7 0 0,2-5 144 0,2-6 16 15,1-1 16-15,6-7 0 0,0 0 160 0,0 0 16 16,8-5 16-16,2-2 0 0,1-4-160 0,3 1-48 15,3-3 0-15,2 0 0 0,1-1-336 0,2 2-128 16,1-2 0-16,2 1 144 0,3 3-144 0,-3-2 0 16,3 6 0-16,-3 1 0 0,0 2-160 0,-1 6 160 15,-1 3 0-15,-3 1-144 0,-3 5 144 0,-3 0 0 16,-3 3 0-16,-3 0-128 0,-3 1 128 0,-2 0 0 16,-5 3 0-16,-2-1 0 0,-3 1 0 0,-5 0 0 15,-4-5 0-15,-5 1 0 0,0 1 0 0,-5-5 0 16,-3-3 128-16,-1-3-128 0,-2 0 0 0,1-3 0 15,1-2 0-15,-12-4 0 16,5 1-448-16,4-4-176 0,6 0-16 0,11 2-9616 16,2-4-1920-16</inkml:trace>
  <inkml:trace contextRef="#ctx0" brushRef="#br2" timeOffset="39822.71">11941 14987 21183 0,'0'0'1888'0,"0"0"-1504"0,8 5-384 0,3 5 0 15,3 0 1584-15,1 4 240 0,2-1 48 0,1-4 16 16,-1-1-992-16,4 0-192 0,0 0-32 0,0-4-16 0,-2-2-416 16,-1-2-96-16,-2-1-16 0,-1-2 0 0,-2-3-128 0,-2-2 192 15,0-2-192-15,-4 1 192 16,0-5-64-16,-4 3 0 0,0-1 0 0,-2-2 0 0,-2 0-128 0,-2 3 0 15,0-2 0-15,-5-1 128 0,-1 3-128 0,-1 4 160 16,-3 4-160-16,-3 3 160 0,-5 0 224 0,0 3 32 16,-3 6 16-16,-1 0 0 0,0 5-96 0,0 2-16 15,-2 1 0-15,3 4 0 0,3 2-96 0,1 2-32 16,2-1 0-16,7 2 0 0,2-1-192 0,3-1 128 16,2 3-128-16,2-4 0 0,4 0 0 0,2-1 0 15,2 3 0-15,3-5 0 16,2-4-1680-16,7-2-288 0,2-3-48 0</inkml:trace>
  <inkml:trace contextRef="#ctx0" brushRef="#br2" timeOffset="40145.25">12686 15003 20271 0,'-5'9'1792'0,"-3"5"-1424"16,-2 3-368-16,-3 3 0 0,-2 4 976 0,-2 3 128 0,-2-1 32 0,-1 2 0 15,-2-4 16-15,0 3 0 0,-3-1 0 0,1 3 0 16,0-2-256-16,0 2-64 0,1-1 0 0,1-4 0 16,1-5-144-16,2-1-48 0,2-2 0 0,5-7 0 15,1 0-128-15,4-5-48 0,7-4 0 0,0 0 0 16,1-6 112-16,4-6 0 0,3-4 16 0,3-4 0 16,3 0-272-16,1-1-48 0,3-7-16 0,4 2 0 15,2-1-256-15,3 2 0 0,3-3 128 0,3 4-128 0,2 4 160 0,1-1-32 16,1 3 0-16,1 3 0 15,-1 1 112-15,0 7 16 0,0-1 0 0,-1 5 0 0,-2 2-256 0,-2 4 144 16,-3-1-144-16,9 8 128 16,-5-1-896-16,-5 3-176 0,-4-1-32 0,-9-3-10352 15,1 3-2080-15</inkml:trace>
  <inkml:trace contextRef="#ctx0" brushRef="#br2" timeOffset="42414.68">13436 15777 23903 0,'-14'1'1056'0,"14"-1"224"0,-9 3-1024 0,0 1-256 15,1 3 0-15,3 0 0 0,0 4 176 0,3-1-16 16,0 4 0-16,2 0 0 0,2 3 16 0,4-2 0 16,2-1 0-16,4 0 0 0,4 3 32 0,1-1 16 0,4-1 0 0,3-1 0 15,6-3 144-15,3-1 16 0,6 0 16 0,-3 0 0 16,0 0 112-16,2-1 32 15,4 1 0-15,1-1 0 0,-1 3-160 0,7-5-48 0,1 3 0 16,5-2 0-16,4 2-96 0,0-3-32 0,0 0 0 0,-1-2 0 16,2-5 16-16,0 0 0 0,3 0 0 0,7 0 0 15,3 0 80-15,-1-2 16 0,-1-5 0 0,0 4 0 16,1-3-48-16,0 3 0 0,7-5 0 0,0 2 0 16,1-1-128-16,0-2-16 0,-3 2-128 0,1-3 192 15,3 2-192-15,4-2 128 0,4 1-128 0,-2-4 0 16,-6-2 128-16,4 0-128 0,3-2 0 0,4 1 144 15,0 2-144-15,-4-3 128 0,-1-2-128 0,0-1 128 16,5-1 16-16,-2 2 0 0,3 0 0 0,-4 0 0 16,-3-2-16-16,3-1 0 0,4-1 0 0,-1 2 0 15,2-2-128-15,-3 0 160 0,-2-5-160 0,1 2 160 16,4-2-160-16,1 4 192 0,-3-2-192 0,1 0 192 0,-3-4-64 16,3 2 0-16,2-3 0 0,-3 1 0 0,0-1 16 0,-1 3 0 15,2-1 0-15,0 2 0 0,1-2 0 0,-4 2 0 16,-1-3 0-16,-4-1 0 0,3 3-144 0,-1-2 0 15,2-3 144-15,-2 1-144 0,-4-1 0 0,2 1 144 16,-3-3-144-16,3-2 0 0,2-3 192 0,-6 2-192 16,1 3 192-16,-1 0-192 0,-1-2 240 0,1 2-64 15,1 1-16-15,-2 3 0 0,-1-1-32 0,-4-1-128 16,-3-1 192-16,-1-2-64 0,-1-2-128 0,0 0 0 16,0 1 0-16,0 0 128 0,-3 0-128 0,-2-3 128 15,-3-2-128-15,2 4 128 0,-3 1 48 0,0 1 0 16,0-3 0-16,-1 1 0 0,1 0 0 0,-4 1 0 0,-2-1 0 15,-2-1 0-15,-1 0-176 0,2 1 160 0,-2 0-160 0,4 1 160 16,-2 3-160-16,-2-2 160 0,-1-1-160 16,-3-1 160-16,-3 0-160 0,-1 1 0 15,1 0 0-15,-1 2 128 0,1-2-128 0,-2 0 0 16,-1-1 0-16,1 0 0 0,2 1 0 0,-5 0 0 0,-1 0 128 0,-5-4-128 16,-2 1 0-16,-2-1 0 0,-2-1 0 0,1 3 0 15,-1-1 0-15,0 2 128 0,-1 1-128 0,4-2 0 16,-2-2 0-16,0 3 128 0,0 1-128 0,3 2 0 15,1-1 0-15,-1 0 0 0,0 1 128 0,-1-2-128 16,-1 0 0-16,-1 0 0 0,-1-1 0 0,-3 4 0 16,1 2 0-16,-2-1 0 0,0-3 0 0,1 2 128 15,2 5-128-15,1-3 128 0,-1 0-128 0,-1 4 128 16,1-1-128-16,0 2 0 0,1 1 0 0,-1-1 128 0,0-3-128 16,0-2 0-16,-3 3 0 0,0-2 0 15,1-3 0-15,0-1 128 0,-1 1-128 0,-1 2 0 0,-1-2 0 0,1 0 128 16,-4-3-128-16,1 2 0 0,0 0 0 0,2-1 0 15,0 1 128-15,-2-1-128 0,0-1 0 0,1 0 0 16,-2-1 0-16,0 0 0 0,0-1 0 0,-1-1 0 16,-1 1 0-16,2 2 0 0,0 3 0 0,2 1 0 15,-1 0 0-15,0 0 0 0,-2-3 0 0,0 2 0 16,-1 1 0-16,-1 1 0 0,1 3 0 0,2-3 0 16,0 0 0-16,-1 2 0 0,-3-1 0 0,1-1 0 15,1 2 0-15,-2 3 0 0,-1-1 0 0,0 3 0 16,0-6 0-16,1 4 0 0,1 3 0 0,-2 0 0 15,-2 1 0-15,2-3 0 0,0 1 0 0,0 1 0 0,-2 1 0 16,2 2 0-16,-2-2 0 0,1 0 0 0,0 3 0 0,-2-1 0 16,1 1 0-16,-1 1 0 0,1 0 0 0,0 1 0 15,1 0 0-15,0 3 0 0,1 4 0 16,-3 0 0-16,3-1 0 0,-1 3 0 0,-2-3 0 0,2 1 0 16,-2 2 0-16,2-1 0 0,0 5 0 0,1-2 0 15,1 0 0-15,3 2 0 0,0-4 0 0,-1 3 0 16,1 2 0-16,0-3 0 0,1 2 0 0,0 1 0 15,0-1 0-15,-1-1 0 0,0 2 0 0,1 2 0 16,-3-3 0-16,0-2 0 0,-2 3 0 0,1 2 0 16,-1-1 0-16,1-1 0 0,-3-2 0 0,-1 4 0 15,2 2 0-15,1-2 0 0,-3 0 0 0,4 2 0 16,-1-3 0-16,0 2 0 0,0 2 0 0,-1-2 0 16,-1-3 0-16,-1 2 0 0,-1-2 0 0,2 1 0 0,-4 2 0 0,0-2 0 15,-8 3 0-15,10-2 0 0,-2-3 0 0,-8 5 0 16,10-4 144-16,-10 4-144 15,0 0 0-15,8-1 0 0,-8 1 0 0,0 0-192 0,0 0 192 0,0 0-128 16,0 0 128-16,0 0-128 0,0 0-176 0,0 0-16 16,0 0-16-16,0 0 0 15,0 0-432-15,0 0-96 16,0 0-16-16,0 0 0 0,0 0-1424 0,-12 6-272 0,2 2-64 16,1-4-11952-16</inkml:trace>
  <inkml:trace contextRef="#ctx0" brushRef="#br2" timeOffset="42707.77">24754 9890 23951 0,'-17'-12'1056'0,"11"8"224"0,1-3-1024 0,5 7-256 0,-1-7 0 0,1 7 0 16,0 0 816-16,12-2 96 0,4-2 32 0,1-2 0 15,2 2-672-15,4 0-128 0,3-1-16 0,3-4-128 16,4 3 384-16,1-2-48 0,2 2 0 0,2 2 0 15,2 0 320-15,-1-1 64 0,0 4 16 0,-1 1 0 16,-4 1 16-16,-1 2 0 0,-5 2 0 0,-4 1 0 16,-5 7-176-16,-5 1-16 0,-4 1-16 0,-4 8 0 15,-3 2-256-15,-3 6-48 0,-3-2-16 0,-2 4 0 16,-4 0-96-16,-2 1 0 0,-7 1-128 0,1-1 192 16,0 0-192-16,1-2 0 0,4-3 0 0,0 1 0 15,1-5-400-15,1 0-32 16,0-3 0-16,2-2-15760 0</inkml:trace>
  <inkml:trace contextRef="#ctx0" brushRef="#br2" timeOffset="43539.74">23038 11900 21183 0,'0'0'1888'16,"0"0"-1504"-16,0 0-384 0,0 0 0 0,0 0 544 0,0 0 32 16,0 0 16-16,0 0 0 0,0 0-112 0,0 0-32 15,9-5 0-15,1-5 0 0,1 3-80 0,2-7-32 16,2-2 0-16,2 0 0 0,1-3 240 0,-1-2 64 15,1 0 0-15,1-2 0 0,0-4-96 0,0 3-16 16,-1-3 0-16,1 2 0 0,0-4-208 0,0 1-32 0,1-4-16 16,-1-2 0-16,0-3-144 0,1 1-128 15,-2-1 192-15,0 0-192 0,-3-6 272 0,0 1-48 0,-2 2-16 16,0-2 0-16,-2 4 32 0,-1 1 0 0,-1 0 0 16,-4 3 0-16,-1 3 64 0,-3-1 16 0,-1-1 0 0,-1 0 0 15,0 3-96-15,-2 0-16 0,-2-1 0 0,0 0 0 16,-1-2-80-16,-2 4 0 0,-1-4-128 0,0 2 192 15,0-2-16-15,-1 3-16 0,-1-1 0 0,-1 1 0 16,-1 4 0-16,1 0 0 0,-5 0 0 0,2 2 0 16,-2-4 0-16,0 5 0 0,-2 0 0 0,0 4 0 15,-1 0-16-15,1 0 0 0,-1-1 0 0,-2 1 0 16,1 0-16-16,-2 1 0 0,-1 0 0 0,1 2 0 16,0 2 0-16,0 2-128 0,2 1 192 0,0 3-64 0,1-2-128 15,2 2 128-15,2 1-128 0,3 2 128 16,3-3-128-16,2 2 0 0,8 6 144 0,0 0-144 15,0 0 0-15,0 0 128 0,0 0-128 0,0 0 0 0,0 0 0 0,0 0 0 16,0 0 0-16,0 0 0 0,-5-6 0 0,5 6 0 16,0 0 0-16,0 0 0 0,0 0-304 0,0 0 32 15,8-6 0-15,1 2 0 16,1 0-1504-16,1 3-288 0,1-1-64 0,-1-1-7856 16,0-2-1584-16</inkml:trace>
  <inkml:trace contextRef="#ctx0" brushRef="#br2" timeOffset="43861.42">23553 9798 10127 0,'10'-8'896'0,"-3"2"-704"0,2-3-192 0,0 3 0 16,-1 2 2992-16,-8 4 560 0,0 0 112 0,0 0 32 15,0 0-2624-15,0 0-528 0,0 0-96 0,0 0-32 16,-14 5 32-16,-5 5 0 0,-7-2 0 0,-3 3 0 15,-1-2 80-15,-3 4 32 0,-3 0 0 0,0 1 0 16,1 1 96-16,-1 1 32 0,1 1 0 0,2 1 0 16,-2-3 32-16,4 3 16 0,0-2 0 0,2 0 0 15,2-4-64-15,0 2-16 0,1 2 0 16,3 1 0-16,4 5-256 0,2 3-48 0,2-2-16 0,4 1 0 16,2 2-336-16,2-3 0 0,7 0 0 0,3 1-128 15,3-3 128-15,7 0 0 0,6 2 160 0,6-3-160 16,6-2 256-16,7-1-64 0,8 1 0 0,1 0 0 0,2-1-192 15,6-1 128-15,4 1-128 0,2-1-11248 16,0 1-2304-16</inkml:trace>
  <inkml:trace contextRef="#ctx0" brushRef="#br1" timeOffset="145442.32">5759 15803 15087 0,'0'0'656'0,"0"0"160"0,-2-11-656 0,-1 3-160 0,2-1 0 0,0 5 0 15,1 4 1296-15,0-9 240 16,0 3 32-16,0-3 16 0,0 2-272 0,0 1-48 0,1-3-16 0,0 3 0 16,1-4 32-16,-1 3 0 15,-1 7 0-15,0 0 0 0,0-9-160 0,0 2-32 0,0 0 0 0,0 7 0 16,0 0-256-16,0 0-64 15,0-7-16-15,0 7 0 0,0 0-272 0,0 0-48 0,0 0-16 0,0 0 0 16,0 0-288-16,0 0-128 16,-1 11 0-16,1 1 128 0,0 2 48 0,0 1 0 0,0 3 0 0,0 3 0 15,-2 6 32-15,1 0 16 0,0 3 0 0,0 4 0 16,-3 1 0-16,2 2 0 0,0 1 0 0,-1-1 0 16,1-2 0-16,-1 1 0 0,1 1 0 0,-2-3 0 15,3-1 32-15,-1-3 0 0,1-3 0 0,0 1 0 16,1-2 32-16,0-1 16 0,0-1 0 0,0-4 0 15,1 1-112-15,0-1 0 0,1-3-16 0,-1-2 0 16,3 1-48-16,-2-3 0 0,2-3 0 0,-1 2 0 16,0-3-128-16,3 0 160 0,-6-9-160 0,6 5 160 0,-6-5-160 15,6 3 0-15,-6-3 144 0,0 0-144 0,0 0 0 0,0 0 0 16,8-1 0-16,-8 1 0 16,0 0-320-16,4-7-96 0,-4 7-16 0,-3-13 0 15,-2 3-1936-15,-3-2-400 0,-4 1-80 0,2 1-13488 16</inkml:trace>
  <inkml:trace contextRef="#ctx0" brushRef="#br1" timeOffset="145830.41">5545 16245 18431 0,'0'0'1632'0,"-7"-1"-1312"0,1-1-320 0,0 1 0 15,-1 0 896-15,1 1 96 16,-2 0 32-16,-1 0 0 0,2 2 416 0,-1 3 96 0,2 2 0 0,-2-1 16 15,0 4-432-15,1 1-96 16,-2 1 0-16,5 6-16 0,0 0-128 0,1 1-32 0,0 1 0 0,3 2 0 16,3 1-192-16,0 1-32 15,2-1-16-15,0 3 0 0,1 0-192 0,-1 2-32 0,0-1-16 0,4-1 0 16,-2-4-48-16,2-1 0 0,1 0 0 0,2-3 0 16,2-6 128-16,1-3 0 0,3 0 16 0,3-4 0 15,4 2 160-15,0-6 16 0,0-5 16 0,1-1 0 16,-1 0 32-16,1-5 0 0,-1 1 0 0,2-5 0 15,-1-2-144-15,2-1-32 0,2-4 0 0,-1 0 0 16,0-5-112-16,0 2-16 0,-1 0-16 0,4-3 0 0,-1 3-96 0,-5-3-16 16,2 2 0-16,-2-3 0 0,-1 4-80 0,-2 2-32 15,-3 1 0-15,-3 3 0 0,-3 0-144 16,-3 4 0-16,-1 1 144 0,-2 3-144 0,-2-1 0 0,-2 4 0 16,-4 7 0-16,0 0 0 15,4-8-784-15,-4 8-176 0,0 0-48 0,0 0 0 16,-6 10-2304-16,-2 0-464 0,-5 8-80 0,-3-6-32 0</inkml:trace>
  <inkml:trace contextRef="#ctx0" brushRef="#br1" timeOffset="148396.01">7051 18406 14335 0,'0'0'640'0,"10"0"128"0,0-2-624 0,0 1-144 0,-10 1 0 0,12-2 0 15,-2-5 1344-15,-1 3 224 0,-9 4 48 0,10-3 16 16,-10 3-480-16,9-3-112 0,-9 3-16 0,0 0 0 16,8-5-112-16,-8 5-16 0,0 0-16 0,0 0 0 15,0 0-16-15,0 0 0 0,0-10 0 0,0 10 0 16,-4-8 16-16,-1-2 0 0,-2 0 0 0,2 1 0 15,-4 3-288-15,-2-4-48 0,-3 2-16 0,1-2 0 16,-3 0-208-16,-2-1-32 0,-1 2-16 0,-3-1 0 0,-2-4-64 16,-1 2-16-16,-8 3 0 0,0-4 0 0,-3-1-16 0,0 0-16 15,-2-2 0-15,1-1 0 0,2 2 0 0,-2 1 0 16,-2 0 0-16,0 1 0 0,-3 0 0 0,-1 2 0 16,-3 3 0-16,-2-2 0 0,-5 1 0 0,-3-1 0 15,-1 1 0-15,-1-1 0 0,1 2-160 0,-4-1 128 16,2 4-128-16,-4 0 128 0,0-2-128 0,0 3 0 15,1 1 0-15,1 1 128 0,0 2-128 0,3 0 0 16,2-1 0-16,-2 1 0 0,-1 0 0 0,0 2 0 16,2 1 0-16,-3 0 0 0,-2 0 0 0,1 1 0 15,1 2 128-15,-1 0-128 0,-1 5 0 0,0-2 0 16,-1 1 0-16,1-3 0 0,-1 2 0 0,3-1 0 16,3 5 0-16,-1-5 0 0,5 4 0 0,-2 3 0 0,-2 2 0 15,5-1 0-15,5 1 0 0,0-3 0 0,-1-2 0 0,1 2 0 16,1 2 0-16,3 0 0 0,1-1 0 0,1-1 0 15,-1 2 128-15,3 1-128 0,1 4 128 0,-1-3-128 16,1-2 0-16,4 1 128 0,2 2-128 0,0 2 0 16,-3 2 128-16,3-1-128 0,0-3 128 0,4 1-128 15,3 1 128-15,-1 1-128 0,1-1 0 0,1-1 128 16,2 0-128-16,1 3 128 0,0 3-128 0,4-3 128 16,0-3-128-16,1 2 0 0,-2 2 0 0,2-1 128 15,5 1-128-15,0 1 0 0,-1-2 0 0,1 1 128 16,-1 2-128-16,2-1 0 0,1 4 144 0,3-2-144 15,1 1 0-15,2-3 128 0,3 5-128 0,1-5 0 16,2 3 0-16,2-1 128 0,1 1-128 0,5-2 0 16,0 1 0-16,1-4 144 0,1-2-144 0,3 2 0 0,0-1 128 0,3-3-128 15,2-1 0-15,0 1 0 0,3 0 128 0,2 0-128 16,-2 1 0-16,4-1 0 0,1-1 128 0,4-1-128 16,3-5 0-16,1 5 0 0,1 0 160 0,1-1-160 15,1 1 128-15,2-2-128 0,1-1 0 0,1-1 128 16,3 0-128-16,3-2 0 0,2 0 128 0,1 2-128 15,3-2 128-15,2-1-128 0,-1-1 128 0,1-1-128 16,-1 0 0-16,2 0 128 0,-1-4-128 0,2 1 0 16,0 0 0-16,2-1 128 0,0 0-128 0,-1-3 0 15,0-2 0-15,0 0 128 0,2 0 0 0,-2-1-128 16,0 1 192-16,1-2-64 0,0-2-128 0,1 0 160 16,-5 0-160-16,2-1 160 0,0-2-160 0,-1 3 0 15,1-2 144-15,1 0-144 0,1 3 0 0,2-2 0 0,-1-2 0 16,0 3 128-16,-3-2-128 0,-1 2 0 0,-2-2 0 0,4 2 0 15,2 1 0-15,-2-1 0 0,-1-4 0 0,-2 2 128 16,-1-5-128-16,-1 1 128 0,-3-2-128 0,0 0 128 16,-3 3-128-16,3-4 144 0,0-2-144 0,-1-1 160 15,-2-2-160-15,0-1 160 0,0-3-160 0,-3 0 160 16,-1-1-160-16,-3-5 160 0,-1 2-160 0,-1-6 160 16,-2-4 0-16,1-2 0 0,-2-7 0 0,-1 3 0 15,-2-6 144-15,-1 2 16 0,1 0 16 0,-5 0 0 16,-3 2-64-16,-4 0-16 0,-5 3 0 0,-4-2 0 15,-4-2 0-15,-5 1-16 0,-5 5 0 0,-5 0 0 16,-3 1-112-16,-6 1 0 0,-1 3-128 0,-5 6 192 16,-6 2-192-16,-1 3 0 0,-2 3-144 0,-5 3 144 15,-6 3-1392-15,-1 1-176 16,-4 6-32-16,-3-1-18432 0</inkml:trace>
  <inkml:trace contextRef="#ctx0" brushRef="#br1" timeOffset="149881.69">4482 18729 15951 0,'0'0'704'0,"0"0"144"0,0 0-672 0,0 0-176 15,10-4 0-15,-2-1 0 0,-8 5 1248 0,0 0 224 0,10-7 32 16,-10 7 16-16,6-6-256 0,-6 6-48 15,7-9-16-15,-7 9 0 0,3-9-144 0,-3 9-32 0,2-10 0 0,-2 2 0 16,0 8-80-16,-2-10-32 0,0 3 0 0,-1 2 0 16,0-4-176-16,3 9-32 0,-7-7-16 0,1 0 0 15,-2-1-240-15,1 3-64 0,0-3 0 0,1 3 0 16,-2 1-64-16,1-2-32 0,-4 1 0 0,4 2 0 16,-5 1-32-16,1 1-16 0,-4 1 0 0,2 0 0 15,-1 0-64-15,-1 0-16 0,0 1 0 0,-1 1 0 16,0 1-32-16,-1 1-128 0,1 1 192 0,-2 0-64 15,0 1 0-15,2 4 0 0,-1-6 0 0,1 6 0 16,0 1-128-16,1 0 128 0,0-2-128 0,0 2 128 16,2 2-128-16,-1-3 128 0,0 0-128 0,1-1 128 15,0 2-128-15,2-3 0 0,0 3 0 0,3 0 128 16,0-1-128-16,3 3 192 0,0-4-192 0,3 1 192 0,-1 0-64 16,3 2-128-16,-1 0 192 0,3-2-64 0,3 1 0 0,2 0-128 15,-1-2 192-15,2 5-64 0,1-4 32 0,2 0 0 16,2-2 0-16,-1 1 0 0,2-3 0 0,2 3 0 15,-1-4 0-15,0 1 0 0,0 1-32 0,2-3 0 16,0-1 0-16,0 1 0 0,1 1-128 0,-1-1 192 16,-2-3-192-16,3 1 192 0,-1-1-64 0,-1-1-128 15,-2-1 192-15,1-2-64 0,0 2 0 0,0-2-128 16,-3-2 192-16,3 0-64 0,-1 1-128 0,0-1 192 16,-1-1-192-16,0 1 192 0,-2 0-192 0,2-4 192 15,1 1-192-15,-2-2 192 0,1 4-192 0,0-4 0 16,1 2 0-16,-1-2 0 0,-1 2 0 0,1-2 0 0,0 2 0 0,-3-2 128 15,-1 1-128-15,-2-1 0 0,0 2 0 16,-1 0 128-16,-1 0-128 0,-5 8 0 0,0 0 0 0,5-11 128 16,-2 3-128-16,-2-2 0 0,-2 2 0 0,0-2 128 15,1 10-128-15,-3-9 160 0,-2-2-160 0,0 4 160 16,0-3 0-16,-2 2 0 0,-2-2 0 0,1 1 0 16,0 0-160-16,0 3 160 0,1-3-160 0,-2 2 160 15,0 0-160-15,0-2 0 0,0 3 0 0,0-2 128 16,0 2-128-16,0 0 0 0,-1-1 0 0,0 2 0 15,1 3 0-15,0-2 0 0,-1 0 0 0,-1 2 0 16,-1 2 0-16,1 0 0 0,-1 0 0 0,0 1 0 16,-2-2 0-16,0 2 0 0,0 4 0 0,0-3 0 15,0 0 0-15,0-1 0 0,-2 1 0 0,2 4 0 16,1 0 0-16,-1-1 0 0,0-1 0 0,1 1 0 0,-1 3 0 16,1-3 0-16,-1 0 0 0,1 4 0 0,2-2 0 0,0 3 0 15,-2-3 0-15,0 3 0 0,0-4 0 0,1 2 0 16,-1-3 0-16,2 1 0 0,-1 2 0 0,4-2 0 15,-2 3 0-15,5 0 0 0,-1 3 0 0,0-4 0 16,0 3 0-16,3-2 0 0,-1 3 0 0,1 1 0 16,1-7 0-16,0 6 0 0,2-12 0 0,0 12 0 15,0 0 0-15,2 1 0 0,-2-13 0 0,5 12 0 16,0 1 0-16,0 1 0 0,0-1 0 0,1-4 0 16,2 0 0-16,1-2 0 0,1 5 0 0,0-6 0 15,2 0 0-15,-1 2 0 0,1-3 0 0,0 3 0 16,2-2 0-16,0-2 0 0,0 0 0 0,2-1 0 0,1-1 0 15,0-4 128-15,-2 0-128 0,2 1 192 0,-3-3-192 0,2 1 192 16,-1 1-64-16,1-2 0 16,-2-5 0-16,2 1 0 0,2-2-128 0,-4 3 160 0,1-4-160 0,-1 3 160 15,-1-4-160-15,1 2 0 0,-4 1 144 0,1-4-144 16,0 4 0-16,-1-2 128 0,-3 2-128 0,1-1 0 16,-2 2 0-16,2-1 128 0,-3 2-128 0,-1-5 0 15,-2 1 0-15,0 2 128 0,-2-1-128 0,1 1 0 16,-1-5 0-16,0 1 128 0,0 3-128 0,0-1 0 15,0 3 0-15,-1-2 128 0,-1 2-128 0,2 8 0 16,0 0 0-16,0 0 0 0,0 0 0 0,0 0-128 16,-6-7-1040-1,6 7-208-15,0 0-32 0,-8 2-12128 0,0 3-2416 0</inkml:trace>
  <inkml:trace contextRef="#ctx0" brushRef="#br3" timeOffset="156973.12">7434 18284 11967 0,'0'0'1072'0,"0"0"-864"0,10-4-208 0,-3 1 0 16,-7 3 1744-16,0 0 304 0,0 0 64 0,0 0 16 16,0 0-128-16,0 0-16 0,0 0-16 0,0 0 0 15,0 0-192-15,0 0-48 0,0 0 0 0,0 0 0 16,-6-9-704-16,2 3-128 0,-1 1-48 0,-1-1 0 15,-3 2-288-15,-3 0-64 0,3 2-16 0,-2-2 0 16,0-1-96-16,-2 0-32 0,0 1 0 0,0-4 0 16,-4-1-64-16,-1 3-16 0,0-4 0 0,-4-2 0 15,0 1-80-15,-4-3-32 0,-2-3 0 0,-1 2 0 16,-3 2 32-16,-1 2 16 0,-2-4 0 0,-2 3 0 16,-3 2-208-16,-7-3 144 0,-2 2-144 0,-2-1 128 15,-3-3-128-15,2 2 192 0,-1 1-192 0,0 2 192 16,-1-2-192-16,3 3 160 0,-1-3-160 0,0 0 160 0,-1 1-32 15,1-1 0-15,-1 7 0 0,3-2 0 0,-1 0-128 16,2 3 0-16,-3 1 144 0,4-3-144 0,0 3 176 16,-1 0-48-16,0 2 0 0,-1 1 0 0,1 0-128 0,-1 0 0 15,2 2 0-15,-2 2 0 0,1 3 0 0,-1-2 0 16,4 0 0-16,-1 2 0 0,-1-2 0 16,-2 3 0-16,2 2 0 0,-3-2 0 0,-1 2 0 0,3-2 0 15,-3 2 0-15,2-1 0 0,-1 0 0 0,2 3 0 16,-1 0 0-16,2-1 0 0,-2 3 0 0,2-4 0 15,-3 2 0-15,5-2 0 0,0 3 0 0,3 1 0 16,1 1 128-16,-1 1-128 0,0 1 0 0,-2 2 0 16,0 0 144-16,0 0-144 0,2-1 128 0,0 0-128 15,-1-3 160-15,0 1-160 0,1 4 160 0,-1 0-160 16,0-1 160-16,3 0-160 0,1 1 128 0,0 2-128 0,0-2 0 16,0 1 144-16,1-4-144 0,2-1 192 0,1-1-192 0,3 0 192 15,-1 0-64-15,0 2-128 0,-1-2 192 0,2 2-64 16,1 1 16-16,1-1 0 0,-1 1 0 15,0 1 0-15,0 0-144 0,2 2 0 0,-2 3 0 0,3-1 0 16,-2-2 0-16,2 0 0 0,0 1 0 0,1-1 0 16,1-2 0-16,3 0 0 0,0-1 0 0,4 2 0 15,-1 0 0-15,2 1 208 0,1-2-48 0,2-1-16 16,2-1-144-16,0 1 0 0,2 0 0 0,2 4 0 16,0-1 0-16,2 3 0 0,1-2 0 0,2 0-176 15,2 2 176-15,-1-1 0 0,3-3 0 0,2-1 0 16,3 0 0-16,0 1 0 0,2-1 0 0,2 1 0 15,1-1 0-15,1 0 128 0,3 1-128 0,2-2 0 0,2-3 0 16,3 2 0-16,1-1 0 0,6 2 0 0,0 0 0 0,3-2 128 16,1-2-128-16,2-1 0 0,3-4 0 0,0 2 144 15,0-3-144-15,5 2 0 0,2-2 128 0,4 1-128 16,0-4 0-16,3 2 0 0,3 2 128 0,0-4-128 16,3 2 0-16,-1-2 0 0,0-4 128 0,2 2-128 15,2-1 0-15,4-2 0 0,0 0 160 0,1 0-160 16,-2-4 128-16,0 0-128 0,1-4 0 0,-1 1 0 15,-1 2 128-15,3-3-128 0,0 2 0 0,3-3 0 16,-1 3 0-16,0 3 128 0,0-1-128 0,-4 1 0 16,2 1 0-16,0 1 128 0,4-1-128 0,-2-2 0 15,3 0 0-15,-1-2 0 0,0 1 0 0,0-1 0 0,0-1 0 16,3 0 0-16,5 0 0 0,-2-2 0 0,0 3 0 16,-3-5 0-16,-1 4 0 0,-2-3 0 0,-4 2 0 0,1-1 128 15,-1 3-128-15,0-3 0 0,0 0 0 0,-2 1 128 16,-4 1-128-16,0 0 0 0,-3-4 144 0,-2 2-144 15,-3 0 128-15,0 1-128 0,-2-3 128 0,-1 0-128 16,-1-1 128-16,-1-3-128 0,-2-3 160 0,0-1-160 16,-1-1 176-16,-1-3-176 0,-2-1 192 0,-1 1-192 15,0 0 144-15,-1-2-144 0,-1-1 0 0,-1-1 144 16,0 6-144-16,0-1 0 0,0-2 0 0,-2 1 128 16,-2 3-128-16,-3-3 0 0,0-1 0 0,-3 1 128 15,-4 3-128-15,-1-2 0 0,1-2 0 0,-5 2 0 16,-2 2 0-16,-4 1 0 0,-1-3 128 0,-2-1-128 15,-2 2 0-15,0-1 128 0,-4 2-128 0,-1-2 128 16,-1-3-128-16,-3 4 0 0,-2 1 0 0,-1 1 128 0,1-3-128 16,0 2 0-16,-5 0 0 0,0-1 0 0,-2 2 0 15,1 0 0-15,-1 0 0 0,-5 1 0 0,-2 2 0 16,1-2 0-16,-4 0 0 0,-1 0 0 0,-4 1 0 0,-2-1 0 16,1 0 0-16,-3-1 0 0,-3-1 0 0,-5 1 0 15,-4-3 0-15,-2 2 0 0,-2-1 0 0,-5 6 0 16,-8-3 0-16,-3 3 0 0,-3 0 0 15,-1-2 0-15,-3 1 0 0,-1 0 0 0,-3 2 0 0,1 2 0 16,-2-3 0-16,1 1 0 0,1 2 0 0,3 2 0 16,2-2 0-16,0 5 0 0,1-3-128 0,-1 5 128 15,2 1 0-15,-2 3 0 0,-2 2 0 0,1 1 0 0,1 0 0 16,1-1 0-16,-2 1-128 0,2 2 128 16,0 3 0-16,0-2 0 0,0 1 0 0,0 3 0 0,2-1 0 0,0 3 0 15,-2-3 0-15,1 2 0 0,4 3 0 0,-3-2 0 16,-3 2 0-16,2 3 0 0,-1 3 0 15,0 0 0-15,-1 2 0 0,2 0 0 0,1 3 0 0,1-2 0 16,0 0-128-16,3 1 128 0,2 1 0 0,0 0 0 16,4 5 0-16,3-2 0 0,2 1 0 0,3-2 0 15,-3 4 0-15,4-1 0 0,0 1 0 0,6 0 0 16,1-4 0-16,4 4 0 0,3 3 0 0,1-2 0 16,-1 4 0-16,5-4 0 0,0 1 0 0,1 1 0 15,1 2-128-15,2-1 128 0,2-2 0 0,2-2 0 16,1 2 0-16,2 0 0 0,3-7 0 0,3 4 0 15,3 2 0-15,4-3 0 0,-1 2 0 0,3 1 0 16,2-4 0-16,3 1 0 0,5-6 0 0,2 5 0 0,2 0 0 0,5-7 0 16,4-2 0-16,4 1 0 0,4-1 0 0,4 1 0 15,4-1 0-15,4-1 0 0,4-1 0 0,3-1 0 16,-2 0 0-16,2 0 128 0,4-1-128 0,0 3 0 16,2-1 0-16,-1 0 0 0,2-2 0 0,3-4 0 15,3 0 0-15,4 4 0 0,2 0 0 0,3-1 0 16,0 1 0-16,3-2 0 0,2-4 0 0,2 3 0 15,3-3 0-15,3 2 0 0,1-3 0 0,0-4 0 16,-1 1 0-16,0-2 0 0,0-1 0 0,1 0 0 16,-1-1 128-16,-2 0-128 0,-4-2 0 0,-1 0 0 15,1-2 0-15,-4 2 0 0,2-1 0 0,-3 1 0 16,-4 1 128-16,-2-3-128 0,-3-4 0 0,-2 2 0 0,-3-3 0 16,2 1 0-16,1 1 0 0,-1-4 0 0,-1 1 0 0,0 1 0 15,-2-2 0-15,-1-1 128 0,-1 0-128 0,0-2 0 16,-2 0 0-16,0 0 0 0,3-1 128 0,0 1-128 15,0-5 0-15,-3 1 0 0,-2-3 0 0,-3 2 0 16,-2-4 0-16,-1 2 128 0,-2-2-128 0,-1 0 0 16,-2 0 0-16,-1-1 0 0,-3-1 128 0,0-3-128 15,-4 4 0-15,1-4 0 0,-3 0 0 0,-3 0 0 16,-3 5 0-16,-1-3 0 0,-1 2 128 0,-3-5-128 16,-3 0 0-16,-1-3 0 0,-3-2 0 0,-2-1 128 15,-4 0-128-15,1-2 0 0,-2-3 0 0,-1 1 0 16,-7-2 0-16,1 6 0 0,-2 2 0 0,-1 2 0 15,-2-2 0-15,-2 1 0 0,-1 4 0 0,-2-1 0 16,-5 3 0-16,1 1 0 0,-6 2 0 0,0 2 0 0,-1-2 0 0,-1 1 0 16,-1 1 0-16,-3 0 0 0,-3-3 0 15,-3 0 0-15,-4 1 0 0,-3-5 0 16,-6 2 0-16,-5-4 0 0,-6 6 0 0,-5-2 0 0,-4 1 0 16,-5 4 0-16,-6-5 0 0,-2 5 0 0,-1 0 0 0,-2 2 0 15,-1 3 0-15,4 1 0 0,5 1-128 0,5 5 128 16,5 1 0-16,7 6 0 15,8-1-1088-15,8 3-128 0,10 3-48 0,7 3-12688 16,10 0-2528-16</inkml:trace>
  <inkml:trace contextRef="#ctx0" brushRef="#br3" timeOffset="160179.87">4525 7907 3679 0,'0'0'320'0,"0"0"-320"16,8 7 0-16,-8-7 0 0,0 0 2384 0,11 7 416 0,-2-2 80 0,0-1 0 15,0 1-1216-15,-9-5-240 16,0 0-48-16,11 3-16 0,-2 3-32 0,-9-6-16 0,0 0 0 0,0 0 0 16,0 0-32-16,0 0-16 0,10 1 0 0,-10-1 0 15,0 0-48-15,0 0-16 0,0 0 0 0,0 0 0 16,0 0-112-16,0 0 0 0,-3-9-16 0,-2 0 0 15,-3 0-272-15,0 0-48 0,-1 0-16 0,-1 0 0 16,-2 1-224-16,-1-1-32 0,-4-3-16 0,2 2 0 16,0-3-144-16,-2 1-16 0,-2 0-16 0,-4-1 0 15,-5 2-32-15,-1 0-16 0,-1-3 0 0,-6-2 0 16,-3 0-80-16,-2 1-16 0,-2-2 0 0,-3 1 0 0,-1 2-144 16,-3-2 160-16,0 1-160 0,-3-1 160 0,0 0-160 0,-3 1 128 15,-4 2-128-15,17 3 128 0,-5 0-128 0,-3 1 0 16,-1-4 144-16,0 2-144 0,-2-1 192 0,2 4-16 15,-1 0-16-15,1 2 0 0,0-5-160 16,1 5 0-16,1-2 0 0,1 2 0 0,0 0 0 0,2-2 0 16,4 3 0-16,-3 4 0 0,3-3 0 0,0 0 0 15,1 2 0-15,1 2 0 0,1 2 0 0,-1 2 0 16,4-1 0-16,-1-1 0 0,-1 1 0 0,0 0 0 16,1 4 0-16,3-2 0 0,2-1 0 0,0 2 0 15,-2 2 0-15,2-1 0 0,3 1 0 0,0-2 0 16,2 1 0-16,1 1 0 0,0-1 0 0,1 3 0 15,0-2 0-15,3 2 0 0,-1-3 0 0,1 4 0 16,-5-2 0-16,2 1 0 0,1-1 0 0,0 1 0 0,-1 2 0 16,-1-1 0-16,1 0 0 0,-1 1 0 15,2-2 0-15,-2 2 0 0,-1-1 0 0,0 1 0 16,0 1 0-16,0-3 0 0,0 2 0 0,-1 0 0 16,2-2 0-16,0 2 0 0,0 1 0 0,2-3 0 0,0 4 0 0,1 0 0 15,-2-3 0-15,2 2 0 16,1 1 128-16,0-1-128 0,1-2 0 0,0 2 0 0,2-1 0 0,-1 0 0 15,0 2 0-15,0 1 0 0,2 2 128 0,0-3-128 16,-1-3 0-16,2 2 0 0,2 2 0 0,-2-1 0 16,0-1 0-16,1 3 0 0,2 1 128 0,2-1-128 15,1 1 0-15,2-1 0 0,-2 1 0 0,3 1 0 16,0-1 0-16,2 1 0 0,-1 0 0 0,0-1 0 16,1-1 0-16,-1 1 0 0,1-1 128 0,-1-2-128 15,0 1 0-15,2 2 0 0,-2-2 0 0,3 2 0 0,1-2 0 16,1 0 0-16,0-2 0 0,2 1 0 15,1 1 0-15,0 2 0 0,1 0 0 0,2 1 128 0,0-4-128 16,0-1 0-16,3 2 0 0,-2-1 0 0,3 1 0 0,0 1 128 16,0 0-128-16,0 1 0 0,1-3 0 0,1 1 128 15,0 3-128-15,-1-2 0 0,3 1 0 0,-1-1 0 16,0 2 128-16,-1-1-128 0,1-1 0 0,0-2 0 16,-1-1 0-16,0 1 0 0,1 0 0 0,0 0 0 15,1-3 0-15,0 2 0 0,0 1 0 0,2-3 128 16,1 1-128-16,1 2 0 0,1-4 0 0,0 3 128 15,1-1-128-15,0-1 0 0,2 0 0 0,1 4 128 0,-1-3-128 16,1-2 0-16,0 3 0 0,1-5 128 16,-1 3-128-16,2 0 0 0,-2-3 0 0,2 2 128 0,-2-3-128 0,3 0 0 15,1 0 128-15,1-1-128 16,2 0 0-16,1 0 128 0,1-2-128 0,0 1 192 0,2-1-192 0,-1 0 192 16,1-2-192-16,1 0 160 15,0-2-160-15,-1 0 160 0,1 1-160 0,0 0 128 0,2 0-128 0,-1 1 128 16,2-2-128-16,0 0 0 0,2 0 0 0,-1 0 128 15,-1 0-128-15,2 1 0 0,5 0 0 0,-1 2 128 16,2-3-128-16,1 0 0 0,2 0 0 16,0 0 0-16,-2-1 0 0,1-1 0 0,-1 0 128 0,0 0-128 15,-2 1 0-15,-1 0 0 0,5 0 0 0,-4-1 128 16,-1 0-128-16,0-2 0 0,-1 1 0 0,1 2 0 16,0 0 0-16,1-2 128 0,-1 1-128 0,1-2 0 15,0-2 160-15,0 1-160 0,-1 1 192 0,-2-1-192 0,1-2 192 16,0 3-192-16,1 2 192 0,0-2-192 15,-2-3 144-15,1 1-144 0,-1 0 0 0,0-3 144 0,2 2-144 16,0-2 0-16,-1 2 0 0,2-2 0 0,-1 3 0 16,-1 0 0-16,-1-3 128 0,-1 4-128 0,-1-3 0 0,-1 2 0 15,-2-1 0-15,-1-3 128 0,0 1-128 0,-1-2 0 16,-2-1 144-16,-1 4-144 0,1-5 128 16,-4 1-128-16,0 2 160 0,-1-1-160 0,1 2 128 15,-1-3-128-15,-1 1 0 0,0 1 0 0,-1-3 128 0,1 4-128 16,1-2 0-16,1 2 0 0,-2-3 0 0,3 2 128 15,0 0-128-15,-1-3 0 0,0-1 0 0,2 2 0 16,1 0 0-16,-3-2 0 0,1 0 0 0,-1 3 0 16,-1-3 0-16,-2 2 0 0,-4 1 0 0,2-3 128 0,-1 0-128 15,-2 1 0-15,0 2 0 0,-2-3 0 16,-2 0 0-16,0 0 0 0,-1 0 128 0,-2-1-128 16,-1-1 0-16,1 0 144 0,-3-1-144 0,1 1 0 0,-1-2 0 0,0 2 0 15,-2 0 0-15,0 2 0 16,-1-1 0-16,2 0 0 0,-3-3 0 0,-2 3 0 15,1-2 0-15,-2 1 0 0,-2-2 0 0,-1-1 0 0,-1 0 0 16,-1-2 0-16,-1-1 0 0,-2-1 0 0,0 1 0 16,-4 0 0-16,4 1 0 0,-6-3 0 0,-1 2 0 0,-1 1 0 15,-2 0 0-15,0 1 0 0,-2-1 0 0,-1 1 0 16,1 0 0-16,-1 1 0 0,0 1 0 0,-2 0 0 16,-1 0-128-16,-1 3 128 0,0-1 0 0,-2 3 0 0,-3-1 0 15,0 0 0-15,-1 0-144 0,-2 2 144 0,-1-1 0 16,-2 1 0-16,1 2-128 0,-4-2 128 0,-4 2 0 15,-4-1 0-15,-2-2-128 0,-3 4 128 0,-2-2 0 0,-2 3 0 16,-2-2-128-16,0 4 128 0,-1-3 0 0,-3 1-160 16,0-5 160-16,3 7-128 0,2 1 128 15,0 2-128-15,-1 2 128 0,1 0-128 0,0 0 128 0,1 1-160 16,2 0 160-16,-2 1-160 0,2 1 160 0,1 1-208 16,1 1 80-16,0 0 128 0,0-1-176 0,2 3 176 15,0-3-128-15,1 1 128 0,-1 0 0 0,0 2-128 16,1 1 128-16,0-4 0 0,-2 1 0 0,-2 0-128 15,1 1 128-15,-2 0 0 0,-1-1 0 0,1 4 0 16,-2-2 0-16,1-1 0 0,-2 2 0 0,0-2 0 16,0 0 0-16,-1 4 0 0,-1-3 0 0,1 2 0 0,0 0 0 0,1 0 0 15,0 2 0-15,0 3 0 0,0-4 0 0,2 4-128 16,0-3 128-16,2 2 0 0,0 2 0 0,1 0 0 16,3 0 0-16,2 3 0 15,3-2 0-15,1 2 0 0,1 0 0 0,4 3 0 0,3-1 0 0,1 0 0 16,0-2 0-16,2 3 0 15,6-1 0-15,-3 1 0 0,3-1 0 0,0 3 0 0,3-2 0 0,0 0-128 16,2 2 128-16,1 1 0 0,1-2 0 16,1 0 0-16,1 2 0 0,2 1 0 0,1-1 0 0,2 0 0 15,-2-1 0-15,1 4 0 0,1-3 0 0,1-3 0 16,1-2 0-16,-1 0 0 0,-2-2 0 0,1 1 0 16,-1-2 0-16,1 1 0 0,1 1 0 0,-3 3 0 15,-1 1 0-15,3-2 0 0,1 1 0 0,-2 0 0 16,1 2 0-16,2 0 0 15,1-2 0-15,2 2 0 0,-1 2 0 0,4-1 0 0,0-3 0 0,3 2 0 0,0-1 0 16,3 1 0-16,2-2 0 0,1 0 0 0,3 1 0 0,1-2 0 16,3 0 0-16,2-3 0 0,3 0 0 0,-3-2 0 15,3-2 0-15,-2 1 0 16,2 1 0-16,3 3 0 0,-1-1 0 0,0-1 128 0,2 2-128 0,6 4 0 16,-1 0 0-16,-1-3 0 0,-2-1 0 0,2 1 0 15,-1-3 0-15,2-2 0 0,0 0 0 0,2 1 0 16,1-1 0-16,2-3 0 0,0 1 0 0,1-2 0 15,3 1 0-15,2-2 0 0,0 2 128 0,3-2-128 16,0 1 128-16,5-4-128 0,0 4 0 0,-3-4 0 16,2-3 0-16,3 1 0 0,2-1 0 0,-3 2 0 15,0-4 0-15,1 1 128 0,2-2-128 0,-1-1 0 16,3 0 0-16,0 0 0 0,3-2 0 0,1 1 0 16,-3-2 0-16,4-1 128 0,1 2-128 0,0 2 0 15,2-2 0-15,0-3 0 0,-3 1 0 0,0 1 0 16,0-3 0-16,0 3 128 0,1 1-128 0,0-3 0 0,1 0 0 0,-1-1 0 15,2 0 0-15,1 2 0 0,1-3 128 16,0 2-128-16,-1-2 0 0,0 3 128 0,0-4-128 0,-1 2 0 16,0-2 0-16,0 1 128 15,-3 2-128-15,-1-1 0 0,-2 2 0 0,-1-3 128 0,-4 1-128 16,-2-2 0-16,-2 2 160 0,-1-2-32 16,-2 2-128-16,-1-3 192 0,-3 1-64 0,-1-2-128 0,-2-3 176 0,1 1-176 15,-2-2 160-15,1-1-160 0,-4 3 128 0,2-4-128 16,-3-1 0-16,-1 2 128 0,-1-1-128 0,-3 0 0 15,1 0 0-15,-1 0 128 0,-1-2-128 0,-1 3 0 0,0-3 0 0,-1 0 128 16,-1-1-128-16,1 1 0 0,-2-1 0 16,1-1 128-16,-4-1-128 0,1 1 0 0,0 2 0 0,0-2 0 15,-2 0 128-15,2 0-128 0,-1-1 0 16,-3 4 0-16,-2 0 0 0,2-1 0 0,-5-1 0 0,0-2 0 16,-1 2 0-16,-2 0 0 0,0 0 0 0,-1-2 128 15,-1 1-128-15,-1 2 0 0,-2-2 0 0,-1 2 0 16,0 0 0-16,0-2 0 0,-1 1 0 0,1-1 0 15,-1 0 0-15,-2 2 0 0,-1 2 0 0,0 0 0 16,2 3 0-16,-3 0 0 0,1-2 0 0,0 5 0 16,-1 1 0-16,-1-1 0 0,-1 2 0 0,0 1 0 15,-2 2 0-15,2-2 0 0,-3 2 0 0,0-3 0 16,0 3 0-16,-2 0 0 16,-1 2-464-16,2 1 16 0,-1-1 16 0,-2-2 0 15,0 4-2672-15,-3 0-544 0</inkml:trace>
  <inkml:trace contextRef="#ctx0" brushRef="#br3" timeOffset="161756.77">1849 8415 7359 0,'0'0'320'0,"0"0"80"0,0 0-400 0,0 0 0 0,0 0 0 0,0 0 0 0,0 0 2240 0,0 0 384 15,0 0 64-15,0 0 0 0,0 0-1328 0,0 0-272 16,0 0-48-16,0 0-16 0,0 0 144 0,8 1 32 16,-8-1 0-16,0 0 0 0,8 0-112 0,-8 0-32 15,7 0 0-15,-7 0 0 0,0 0-128 0,7-2-32 16,-1-2 0-16,-6 4 0 0,0 0-208 0,0 0-48 15,0 0-16-15,0 0 0 0,0 0-128 0,0 0-32 16,4-4 0-16,-4 4 0 0,0-7 48 0,-1 0 0 16,-3 2 0-16,-1-1 0 0,-3-1-96 0,0 2-16 15,0-4 0-15,-4 4 0 0,1 2-144 0,-7-2-48 16,1 1 0-16,0 1 0 0,-5 2-80 0,3 1-128 16,2 1 176-16,0 0-176 0,-2-1 176 0,-1 3-176 15,3 0 160-15,0 0-160 0,1 0 0 0,-1 1 128 16,-1-3-128-16,3 4 0 0,-1 3 0 0,-1-3 0 15,-1 1 128-15,2 2-128 0,-2-2 0 0,1 2 0 16,1-2 0-16,-2-1 0 0,1 1 0 0,1 1 0 16,1-1 0-16,-1 3 0 0,5-3 160 0,-2 5-160 15,4-5 160-15,1 5-160 0,0 1 176 0,2-1-176 0,0 2 192 16,3-3-192-16,-1 3 144 0,1 0-144 0,1-4 0 0,0 3 144 16,1 1-144-16,1-2 128 0,0 2-128 0,1-1 128 15,2-4-128-15,-2 5 0 0,2-1 0 0,-1-1 128 16,-2-11-128-16,5 14 0 0,1-4 144 15,-1 0-144-15,0 2 160 0,1-6-32 0,0 0-128 0,2 5 192 16,-8-11-64-16,10 7 0 0,-1 2-128 0,0-2 192 0,-1 0-192 16,-1-2 144-16,-7-5-144 0,14 7 128 0,-2-1-128 15,0-1 192-15,1-2-192 0,0 0 192 0,0 2-32 0,-1-2 0 16,1-3 0-16,0 1 0 0,-1-1-16 0,1 0 0 16,2 0 0-16,2-1 0 0,-2 0-16 0,0-3 0 15,2 1 0-15,-1 0 0 0,0 0-128 0,1 0 192 16,4 0-192-16,-2-2 192 0,-1-1-192 0,-1 3 160 15,0-4-160-15,-3 5 160 0,1-2-160 0,2 1 160 16,-1-2-160-16,2-1 160 0,0 2-160 0,0 0 128 16,-1-3-128-16,1 0 128 0,-1 2-128 0,-2-2 160 15,0-1-160-15,-1 2 160 0,-1-3-160 0,-2 1 192 16,0-3-192-16,-1 1 192 0,-1 1-192 0,-2-2 192 16,1 4-192-16,0-3 192 0,-2 1-192 0,-1-3 160 15,-1 3-160-15,0-1 160 0,-1 3-160 0,0-3 0 16,-3 1 144-16,0 0-144 0,0 2 128 0,0-3-128 15,-1 4 160-15,-2-6-160 0,-1 3 192 0,-1-1-48 0,0 3-16 0,0-2 0 16,0 2-128-16,-4-1 160 16,1-1-160-16,0 2 160 0,-3-2-160 0,1 3 0 0,-2-3 0 0,-1 4 128 15,1 0-128-15,-2 0 0 16,0 1 0-16,-2 0 0 0,1 2 0 0,-11-5 0 0,1 5 0 16,-2 1 0-16,0-1 0 0,-1 2 0 0,-1 2 0 15,-1 1 0-15,-2 4 0 0,0-5 0 0,-1 1 0 16,1 2 0-16,2 4 0 0,-1-4 0 0,1 0 0 15,-3 3 0-15,2-2 0 0,3 4 0 0,0-1 0 0,3 2 0 16,-1 1 0-16,4-2 0 0,-1 3 0 0,6 1 0 16,3 0 0-16,0 1 0 0,0-2 0 0,3-1 0 15,1 0-128-15,2 2 128 16,3 1 0-16,1-1 0 0,0-3 0 0,3 3 0 0,2 0 0 0,2 0 0 0,-1-3-128 0,3 0 128 16,3 2 0-16,0-4 0 0,-2 2 0 0,4-3 0 15,4 2 0-15,0-2 0 0,0 0 0 0,1-1 0 16,1 2 0-16,0-3 0 0,2 0 0 0,1 2 0 15,1-3 0-15,2-1 0 0,2-2 0 0,0 1 0 16,2 0 128-16,-1-2-128 0,1-1 0 0,-2-1 0 16,2-5 0-16,0 1 128 0,1 0-128 0,0-5 160 15,1 1-160-15,2-2 160 0,-4-1-160 0,-8 5 128 16,0-3-128-16,0-1 128 0,0-1-128 0,-1-1 192 16,-3-1-192-16,0-3 192 0,0-2-192 0,-4 3 160 15,2-1-160-15,-6 2 160 0,3 0-160 0,-2 1 0 16,-5 2 0-16,3 0 128 0,-4-1-128 0,-1 5 0 15,0 1 0-15,-2-1 0 0,-2 2 0 0,-1-2 0 16,-1 3 0-16,-6-1 0 0,-1 1-256 0,1 2-64 0,-2 1-32 0,1 5 0 31,0 7-2784-31,1-1-544 0</inkml:trace>
  <inkml:trace contextRef="#ctx0" brushRef="#br3" timeOffset="163392.57">6712 15771 18431 0,'6'-8'1632'0,"0"2"-1312"15,2-4-320-15,0 1 0 0,-2-3 1344 0,0 3 208 16,-1-2 48-16,2 2 0 0,-1-1 208 0,-1 4 48 15,-1-3 16-15,0 5 0 0,-4 4-480 0,0 0-112 16,0 0 0-16,0 0-16 0,0 0-368 0,0 0-64 0,0 0 0 0,2 4-16 16,-2 5-48-16,-2-1-16 15,-1 6 0-15,-1 4 0 0,-1 3-144 0,1 3-32 0,-2 2 0 0,1 5 0 16,0-1-256-16,0 3-48 16,1 2-16-16,0-2 0 0,0 1-128 0,2-2-128 0,-3-3 144 0,2 0-144 15,2-3 192-15,1-1-64 0,0-3-128 0,0-2 192 16,0-1-192-16,1-2 144 0,-2-2-144 0,2-4 128 15,2-2-128-15,2 2 0 0,-5-11 0 0,0 0 0 32,0 0-368-32,0 0-96 0,6 0-32 0,2-6 0 0,-3-1-1296 15,0-3-272-15,0 0-48 0,1-4-16 0,2-3-1136 16,-2-3-240-16</inkml:trace>
  <inkml:trace contextRef="#ctx0" brushRef="#br3" timeOffset="163639.7">7029 15670 15663 0,'0'0'688'0,"3"-6"144"0,-2-3-656 0,2 4-176 16,-3 5 0-16,0 0 0 0,2-6 3680 0,-2 6 704 16,0 0 144-16,0 0 16 0,0 0-2336 0,0 9-480 15,-1 5-80-15,0 3-32 0,-6 5-624 0,2 5-128 16,-1-1-32-16,0 6 0 0,-1 2-352 0,2 2-80 16,-3 2-16-16,1-1 0 0,-1 1-80 0,1 2-32 15,1-4 0-15,0-1 0 0,1-3-272 0,0 1 0 16,1-7 0-16,0 2 0 0,1-6 0 0,0-1 0 15,0-1 0-15,2-4 0 0,0-2 0 0,1 0 0 16,-3-6 0-16,3-1 0 16,0-7-576-16,0 0-32 0,0 0 0 0,0 0 0 15,3-10-1600-15,-2 1-320 0,-1-7-64 0,-1-10-12976 0</inkml:trace>
  <inkml:trace contextRef="#ctx0" brushRef="#br3" timeOffset="163842.62">6434 15827 22111 0,'0'0'976'0,"0"0"208"0,0-12-944 0,4 3-240 0,4-3 0 0,3 2 0 15,8 2 2720-15,2-1 496 0,3-1 112 0,5-2 0 16,5 2-1280-16,-4 1-256 0,7 2-48 0,4-3-16 16,8-2-704-16,0 1-160 0,-2-2-32 0,5 3 0 15,1-5-400-15,-1 1-96 0,-3 1-16 0,0 4 0 16,-2-1-320-16,-3 3 128 0,-3-1-128 0,-7 4 0 15,-2 2-1536-15,-5 5-384 0,-5 3-80 0</inkml:trace>
  <inkml:trace contextRef="#ctx0" brushRef="#br3" timeOffset="166781.25">3724 17454 12543 0,'0'0'560'0,"0"0"112"0,0 0-544 0,0 0-128 0,0 0 0 0,0 0 0 0,0 0 912 15,0 0 160-15,4 6 16 0,-4-6 16 0,0 0-112 0,0 0-32 16,0 0 0-16,0 0 0 0,0 0-160 0,0 0-32 16,0 0-16-16,0 0 0 0,0 0-32 0,0 0 0 15,0 0 0-15,0 0 0 0,0 0-32 0,0 0-16 16,0 0 0-16,0 0 0 0,-5-5 0 0,0-5 0 16,0 1 0-16,-1-5 0 0,-3-1-176 0,-3-4-48 15,1-3 0-15,-2-2 0 0,-6-18 0 0,-1 1-16 16,-4-7 0-16,1-2 0 0,1 0-96 0,0-4-16 15,2-1 0-15,-7-25 0 0,3 9-64 0,5 5-32 16,1 5 0-16,2 4 0 0,2 0-48 0,0 3-16 16,1 6 0-16,3 6 0 0,0 0 112 0,-2 5 32 15,2 2 0-15,0 3 0 0,1 1 16 0,0 3 0 16,4 2 0-16,-1-1 0 0,0 2-320 0,3-3 0 0,2 4 0 0,-1-3 0 16,0 1 0-16,3 0 0 15,2 0 0-15,-1 2 0 0,0-1 0 0,4 2 0 16,3 0 0-16,0-1 0 0,-2 3 0 0,2 2 0 15,-2 2-128-15,1-1 128 0,-1 1 0 0,0 2 0 0,1 2 0 0,0 1 0 16,-1-4 0-16,1 5 0 16,1 1 0-16,-3-3 0 0,2 5-224 0,-1 0 48 0,0 1 16 15,0 0 0 1,-2-1-544-16,-5 8-96 0,7-4-32 0,-7 4 0 16,0 0-2032-16,0 0-400 0</inkml:trace>
  <inkml:trace contextRef="#ctx0" brushRef="#br3" timeOffset="167188.73">2899 15979 15663 0,'0'0'1392'0,"0"0"-1120"15,-8-6-272-15,1-2 0 0,7 8 960 0,-4-12 144 16,3-1 32-16,6-1 0 0,2-3 240 0,4 3 48 16,2-3 16-16,6-2 0 0,2-4-496 0,6 2-112 15,5-2 0-15,3 2-16 0,1-6-112 0,0 2 0 16,-1-3-16-16,-3 2 0 0,0-2-32 0,-9 11 0 15,3-4 0-15,18-5 0 0,-8-1 0 0,1 5 0 16,-2 4 0-16,-4 6 0 0,0 4-272 0,-3 3-48 0,-3 9-16 0,-3 2 0 16,-3 8-16-16,-1 5-16 0,-3 9 0 15,-2 4 0-15,-3 4-48 0,1 6-16 16,-2-1 0-16,-1 0 0 0,-2 2-224 0,2-3 144 0,-2-3-144 16,-1-3 128-16,2 0-320 0,-2-3-80 0,0-3-16 0,-1-3-16448 15</inkml:trace>
  <inkml:trace contextRef="#ctx0" brushRef="#br3" timeOffset="167861.64">1069 16770 22575 0,'-8'-3'992'0,"6"3"224"0,2 0-976 0,0 0-240 16,0 0 0-16,0 0 0 0,0 0 1040 0,0 0 176 16,4 7 16-16,3-2 16 0,0 1-160 0,4 3-16 15,4 2-16-15,2 1 0 0,2 2-176 0,4 2-48 16,6 3 0-16,3 2 0 0,1-1-320 0,2 2-64 16,1 2 0-16,0-4-16 0,1 2-208 0,-2-1-32 15,-3 2-16-15,-2-2 0 0,-2-2-176 0,-2 0 128 16,-5-1-128-16,0-1 128 0,-3-1-128 0,-5-4 0 15,-2 2 0-15,-2-1 128 16,-2 0-1184-16,0-4-240 0,-4 0-48 0,-3-9-8640 16,0 0-1712-16</inkml:trace>
  <inkml:trace contextRef="#ctx0" brushRef="#br3" timeOffset="168116.42">1453 16526 30399 0,'-10'-9'1344'0,"10"9"288"0,-9-6-1312 0,9 6-320 0,-8-5 0 0,8 5 0 16,0 0 640-16,0 0 48 0,-6 5 16 0,1 6 0 15,1 4 448-15,1 7 80 0,2 3 32 0,0 8 0 16,0 7-528-16,1 6-96 0,-4 6-32 0,1 2 0 0,1 2-32 0,-1 1-16 16,-2 2 0-16,1-16 0 0,2 3-144 0,-1 3-32 15,-2 5 0-15,0-1 0 0,0-2-240 16,0-3-144-16,0-7 160 0,0-4-160 0,2-3 128 0,-1-7-128 15,2-3 0-15,-1-6 0 16,2-7-2048-16,0-2-496 0,1-9-96 0,0 0-14016 16</inkml:trace>
  <inkml:trace contextRef="#ctx0" brushRef="#br3" timeOffset="168600.61">2214 16390 6447 0,'0'0'272'0,"3"-12"80"0,2 0-352 0,0-1 0 0,-4 2 0 0,4-2 0 16,-5 13 2928-16,7-10 512 0,-2-1 96 0,-5 11 32 15,0 0-1328-15,0 0-256 0,2-12-48 0,-2 12-16 16,0 0-176-16,0 0-32 0,0 0-16 0,0 0 0 16,-9 2-384-16,1 8-80 0,-3 1-16 0,-1 4 0 15,-4 3-448-15,0 3-112 0,-1 5-16 0,-2-1 0 16,-4 6-240-16,1-5-48 0,0 1-16 0,4-2 0 0,3 2-16 16,6-4 0-16,0 0 0 0,5 0 0 0,4-4-64 15,5 0 0-15,3 0-16 0,3-2 0 0,3-3-32 0,5-3 0 16,2 2 0-16,0-2 0 0,-2-2-80 15,4 1-128-15,-1-3 176 0,0-1-176 0,-2 1 144 0,0 0-144 16,1 2 0-16,-2-2 144 0,-3 4-144 0,-2 0 0 16,-2 2 144-16,-2 2-144 0,-4 0 256 0,-1 2 0 15,-4 1-16-15,-2-1 0 0,-4 1 80 0,-1-3 32 16,-3 1 0-16,-3-1 0 0,0 3-48 0,-4-2-16 16,-3-1 0-16,0-2 0 0,0-4-288 0,-2 0 128 15,0-4-128-15,-2-5 0 16,1-1-736-16,1-3-256 0,1-4-48 0,7 1-16 15,2-6-1504-15,3 0-320 0,6-3-48 0</inkml:trace>
  <inkml:trace contextRef="#ctx0" brushRef="#br3" timeOffset="169030.61">2632 15772 23039 0,'-3'-15'1024'0,"3"15"192"0,-4-12-960 0,3 4-256 0,1-1 0 0,0 9 0 16,0 0 1424-16,0 0 240 0,0 0 64 0,0 0 0 16,0 0-304-16,0 0-48 0,-3 15-16 0,2 4 0 15,-2 3-272-15,2 3-48 0,-3 3-16 0,0 4 0 0,1 2-320 0,0-1-64 16,-2-1 0-16,1-3-16 0,0 0-224 0,3-3-32 15,0-3-16-15,-1-4 0 0,1-4 0 0,1-4 0 16,-4 1 0-16,3-6 0 0,1-6 160 0,0 0 48 16,0 0 0-16,0 0 0 0,5-14-32 0,0-4 0 15,-1-2 0-15,1-2 0 0,2 0-256 0,-1-4-48 16,-1 1-16-16,-1-5 0 0,0 0-80 0,-4-1 0 16,-2 4-128-16,2 4 192 0,4 2 32 0,-1 3 0 15,-3 6 0-15,0 3 0 0,0 9-16 0,0 0 0 16,0 0 0-16,0 0 0 0,-4 15-80 0,0 9 0 15,-1 6-128-15,0 0 192 0,0 3-192 0,1 1 0 16,-2 1 0-16,1 0 0 0,-1 0-192 0,5-1-16 16,-1-5-16-16,2-2 0 15,0-3-1824-15,2 0-384 0,3-6-64 0</inkml:trace>
  <inkml:trace contextRef="#ctx0" brushRef="#br3" timeOffset="172912.74">1931 17492 9215 0,'0'0'816'0,"0"0"-656"16,0 0-160-16,0 0 0 0,0 0 1664 0,0 0 320 15,0 0 48-15,0 0 16 0,7-7-992 0,-7 7-192 16,11-10-32-16,-1 5-16 0,-1-2-208 0,0 0-32 0,-1-2-16 0,3-1 0 16,-1 0 32-16,1 1 16 15,2-4 0-15,1 5 0 0,-1-5-112 0,1-1-32 0,2 1 0 0,-1 2 0 16,1-2-224-16,-2 4-48 0,-2-1-16 0,1 5 0 16,-3 0-176-16,0 2 0 0,-1 3 0 0,-9 0 0 15,9 9 0-15,-1 1 128 0,-2 4-128 0,-2 4 0 16,-1 2 320-16,-3 5-32 0,-4-3 0 0,-3 4 0 15,0 2-128-15,-2-2-32 0,1 4 0 0,-2-1 0 16,5-4-128-16,-1 0 192 0,-1-4-192 0,5-4 192 16,-3-3-192-16,2 0 0 0,2 0 0 0,0-6 0 15,1-8 0-15,0 0 0 0,0 0 0 0,5 9 0 32,-5-9-512-32,7 5-144 0,-7-5-32 0,14-2 0 0</inkml:trace>
  <inkml:trace contextRef="#ctx0" brushRef="#br3" timeOffset="173307.74">2191 17472 9215 0,'0'0'816'0,"0"0"-656"16,-8 5-160-16,0 0 0 0,2 1 1536 0,-2-1 288 15,-1 1 48-15,1 3 16 0,-1-2-816 0,3 4-176 16,-3-1-16-16,3 4-16 0,0 3-320 0,-5 2-64 15,-1 3-16-15,-1 3 0 0,0 2 96 0,-2 3 16 16,-3 3 0-16,-2 5 0 0,-4 3 0 0,-2 6 0 16,1 0 0-16,-1 0 0 0,1 1-192 0,0 3-16 15,0-2-16-15,3-1 0 0,0 0 32 0,2 2 0 0,1-1 0 0,-1 2 0 16,3-1-208-16,0-1-48 0,1-2 0 0,0 3 0 16,4 1 32-16,0 1 0 0,1-1 0 0,2-4 0 15,1-2 128-15,2 2 32 0,-2-1 0 0,4 4 0 16,3-1-16-16,1-2 0 0,0 2 0 0,4 0 0 15,1 1-112-15,1-7 0 0,2-1-16 0,1 0 0 16,-1-3-176-16,0-2 192 0,1 0-192 0,3-1 192 16,-2-2-64-16,1-2 0 0,2-7 0 0,2-2 0 15,3-3 0-15,1-2-128 0,3 0 192 0,3-4-64 16,2 0 16-16,1 0 0 0,0-1 0 0,2-2 0 16,3 3-144-16,1-1 0 0,-3-4 0 0,2 1-9792 15,2-1-2016-15</inkml:trace>
  <inkml:trace contextRef="#ctx0" brushRef="#br3" timeOffset="173914.03">2763 19908 5519 0,'0'0'496'0,"-2"-9"-496"0,2 9 0 0,-4-12 0 0,-1-4 3344 0,0 4 576 16,1 0 112-16,-2-1 32 0,-3 3-2048 0,1 1-416 15,2-5-64-15,-2 5-32 0,-1 2-608 0,0 2-112 16,1 0-16-16,-1 0-16 0,0 3-176 0,-1 2-48 16,-2 2 0-16,2 3 0 0,0 0-128 0,-3 1-16 15,2 6-16-15,0 2 0 0,3 5-176 0,-3 0-48 16,0 0 0-16,0 2 0 0,0 7 32 0,4 2 0 15,0 1 0-15,2 4 0 0,1-2-16 0,2-3 0 16,1-3 0-16,1 2 0 0,1-3-160 0,1 2 128 16,1-7-128-16,1-3 128 0,0 0-128 0,1-3 0 15,0-5 0-15,-1 2 0 0,1-6 0 0,-5-6 0 16,0 0 0-16,0 0 0 16,0 0-1968-16,0 0-320 0</inkml:trace>
  <inkml:trace contextRef="#ctx0" brushRef="#br3" timeOffset="174087.49">2260 20106 22975 0,'0'0'1024'0,"10"4"192"0,0 1-960 0,3-2-256 0,2-1 0 0,4 0 0 16,2-2 1600-16,4-2 256 0,2 1 64 0,2 1 16 16,2-2-656-16,-1-5-144 0,-1 1-32 0,2 1 0 15,-1 1-688-15,1-2-144 0,-6 1-16 0,1-1-16 16,-2 0-432-16,-3 1-64 0,2 1-32 0,-4 0-9840 15,-2-1-1968-15</inkml:trace>
  <inkml:trace contextRef="#ctx0" brushRef="#br3" timeOffset="174290.83">2957 20119 13823 0,'0'0'1216'0,"0"0"-960"16,0 0-256-16,-4 13 0 0,-1-2 2880 0,-3 3 512 15,3 2 128-15,-3 1 0 0,0 1-1440 0,0-3-288 16,3-2-64-16,-2 2-16 0,2-2-896 0,2 0-176 16,0-3-48-16,3 1 0 0,0 1-416 0,0-5-176 15,0-7 128-15,4 12-128 0,0-4 0 0,-4-8 0 16,7 6 0-16,-7-6-176 16,12 0-1552-16,-1 0-320 0,1-3-64 0</inkml:trace>
  <inkml:trace contextRef="#ctx0" brushRef="#br3" timeOffset="174710.37">3379 19837 24351 0,'0'0'1088'0,"0"0"208"0,0 0-1040 0,0 0-256 0,0 0 0 0,0 0 0 15,0 0 1232-15,0 11 192 0,-3 1 48 0,2 6 0 16,-3 3-560-16,-1 2-96 0,-1 4-32 0,-1 2 0 16,-3 2-240-16,2-3-48 0,-3 2-16 0,1 2 0 15,-2-4-160-15,2 0-16 0,1-5-16 0,4-2 0 16,1-4-160-16,1-3-128 0,-1-2 144 0,3-5-144 0,1-7 144 0,0 0-144 16,0 0 128-16,0 0-128 0,0 0 288 0,12-5-32 15,2-8 0-15,1 0 0 0,-1 1-128 0,2-4-128 16,0 2 192-16,-1 2-192 0,2 1 0 15,0 0 0-15,-1 5 0 0,1 1 0 0,-2 0 0 0,-1 3-144 16,-1 5 144-16,-1 2 0 0,-2 1-128 0,-2 4 128 16,-3-1-128-16,-1 5 128 0,-2 0 0 0,-2-1-160 15,-3 0 160-15,-2 1 0 0,-2-4 0 16,-3 1 0-16,-4 1 0 0,-2-2 0 0,-4 0 128 0,1-4-128 16,-2 2 176-16,2-2-176 0,0-2 144 0,0-1-144 15,1-3 0-15,3-2 144 16,-1-1-1408-16,6 0-272 0,0-2-64 0,2-5-13232 0</inkml:trace>
  <inkml:trace contextRef="#ctx0" brushRef="#br3" timeOffset="175034">3689 20188 4607 0,'0'0'192'0,"0"0"64"0,0 0-256 0,0 0 0 0,7 5 0 0,-7-5 0 16,12 1 4704-16,1-3 896 0,2-3 176 0,1-4 48 16,2 0-3728-16,1-4-752 0,2-1-128 0,-1 0-48 0,-1 1-464 15,-1-1-80-15,-2-2-32 0,1 1 0 16,-3 1-256-16,-3 1-48 0,-1 0-16 0,-2 2 0 16,-5 3-64-16,-1 0-16 0,-2 8 0 0,0 0 0 0,0 0 32 0,0 0 0 15,0 0 0-15,-10 9 0 0,-1 0 16 0,-2 4 0 16,-1 4 0-16,0-1 0 0,0 2-48 0,1 1 0 15,2 0 0-15,1-1 0 0,1-2-192 0,2 1 176 16,3-1-176-16,2 0 160 0,2-1-160 0,4-4 0 16,-2 1 0-16,3-5 0 0,2 2 0 0,-1-2 0 15,-1 0 0-15,2 0 0 16,-7-7-1696-16,15 2-320 0,-1 1-64 0,-2-2-16 0</inkml:trace>
  <inkml:trace contextRef="#ctx0" brushRef="#br3" timeOffset="175340.26">4286 20095 18431 0,'-6'15'816'0,"1"-2"160"0,-2 1-784 0,0 4-192 0,-3 2 0 0,-1 2 0 16,0-3 2464-16,-2 0 448 0,-1-3 96 0,0 0 0 16,2-1-1216-16,-2-1-256 0,2-5-64 0,3 1 0 15,3-4-752-15,6-6-144 0,0 0-48 0,0 0 0 16,0 0 0-16,0 0 0 0,0 0 0 0,8-5 0 15,0-8-16-15,4 2-16 0,2-4 0 0,2-2 0 16,2-1-352-16,-3 1-144 0,2-2 128 0,0 1-128 16,-1 1 0-16,1 1 0 0,-1 3 128 0,3 4-128 15,2-1 0-15,-1 5 0 0,-2 0 0 0,-1 2 0 16,1 6 0-16,-3 1 0 0,-2-2 0 0,0 5 0 16,-3 1-240-16,-2 0 80 0,-8-8 16 0,7 13 0 15,-2-1-1888-15,1-1-368 0,-3 1-80 0,0-4-16 0</inkml:trace>
  <inkml:trace contextRef="#ctx0" brushRef="#br3" timeOffset="175798.77">5072 20047 16575 0,'0'0'1472'0,"-10"-2"-1168"0,-1 2-304 0,-4 3 0 16,-3 0 1376-16,-1 7 224 0,-2-1 32 0,0 3 16 16,1-2-320-16,1 3-64 0,1 1-16 0,3 0 0 15,3-2-416-15,4 0-64 0,1 0-32 0,5-3 0 16,2 2-224-16,4-3-64 0,-4-8 0 0,10 10 0 16,2-3 112-16,2 4 16 0,2-4 0 0,0 2 0 15,2-4-368-15,0 3-64 0,0 2-16 0,-2 1 0 0,-2 0-128 16,-3 1 0-16,-3-3 0 15,-3 3 0-15,-1 2 192 0,-4-2 0 0,-3-1 0 0,0 3 0 0,-4-3 416 16,-2-1 96-16,-3 3 0 0,-2-3 16 0,-4 0-128 0,-1 0-16 16,-3-2-16-16,1 0 0 0,-2-1-272 0,2-4-48 15,0-3-16-15,2 0 0 0,1-1-224 0,1 1 0 16,1-3 0-16,4-3-160 16,0 1-2656-16,4-1-512 0</inkml:trace>
  <inkml:trace contextRef="#ctx0" brushRef="#br3" timeOffset="176546.44">6601 20199 4607 0,'0'0'400'0,"-6"-9"-400"0,-2 0 0 0,2 3 0 15,-1 1 3184-15,0-1 544 16,-1 1 112-16,-1 2 32 0,-1 2-1936 0,-2 3-384 0,1 1-80 0,-3 3 0 16,-2 1-688-16,-1 4-128 15,-1-1-16-15,2 4-16 0,-2 4-272 0,3-2-48 16,2 0-16-16,3 0 0 0,2 2-160 0,4-5-128 0,2-2 192 0,2-11-192 16,5 12 208-16,3-6-64 0,2-1-16 15,2-4 0-15,4-3 288 0,4-2 48 0,4-5 16 0,2 0 0 16,-1-1-128-16,0 1-32 0,1-4 0 0,-2 3 0 15,-2-1-144-15,-2-3-48 0,0-1 0 0,-3 2 0 0,-5-1-128 0,-3 0 0 16,-4 2 0-16,-1 2 0 0,0-4 128 0,-4 3-128 16,-4 2 0-16,-2 0 128 0,-3 0 32 0,-1 4 0 15,0 0 0-15,-3 2 0 0,0 0-160 0,1 1-144 16,0 2 144-16,2 0-9520 16,1 0-1776-16</inkml:trace>
  <inkml:trace contextRef="#ctx0" brushRef="#br3" timeOffset="177086.61">7055 19960 12895 0,'0'0'1152'0,"0"0"-928"16,0 0-224-16,0 0 0 0,0 0 1984 0,0 0 336 16,0 0 80-16,-2 10 16 0,-1-2-1088 0,-4 5-224 15,0-2-32-15,-2 4-16 0,0 2-240 0,-1 1-48 16,-2-2-16-16,1 0 0 0,-2-1-112 0,3-1-32 15,0-1 0-15,1-2 0 0,3 0-160 0,0-3-48 16,6-8 0-16,0 0 0 0,0 0 128 0,0 0 32 16,0 0 0-16,0 0 0 0,11-5 336 0,1-5 80 15,1-3 16-15,2-1 0 0,3-1-464 0,-3-2-80 16,2-2-32-16,1 1 0 0,-1-1-288 0,3 2-128 16,-1-1 0-16,1 4 128 0,-1 1-128 0,0 4 0 15,-1-1 0-15,2 4 0 0,1 3 0 0,-2 2 0 0,-2 1-160 0,0 1 160 31,-3 2-2144-31,0-2-336 0,-1 5-64 0</inkml:trace>
  <inkml:trace contextRef="#ctx0" brushRef="#br3" timeOffset="177554.02">7604 19995 6447 0,'0'0'576'0,"0"0"-576"0,0 0 0 0,0 0 0 0,-5-7 2816 0,-2 2 448 16,-1 1 80-16,-3 3 32 0,-1 1-1648 0,-2 1-336 15,-4 1-64-15,0 1-16 0,0 4-608 0,0-1-128 16,-1 4-32-16,0 0 0 0,-2 4-192 0,0 3-32 16,4-1-16-16,0 2 0 0,4 1-160 0,4-3-16 15,4-2-128-15,3-3 192 0,2 2 96 0,4-4 16 16,2 0 0-16,4-7 0 0,4-1 432 0,3-2 96 15,2-1 0-15,1-4 16 0,2-4-240 0,1 1-48 16,1-3-16-16,1-4 0 0,-1 1-336 0,0-3-64 16,2-2-16-16,-5-2 0 0,0-2 64 0,-1 1 0 15,-2 1 0-15,1-4 0 0,0 2-192 0,1 0 0 16,1-2-192-16,-3 1 192 0,2-8 0 0,-2-3 0 0,-3-2 0 0,0-6 0 16,-2-2 0-16,-2 0 0 15,0 3 0-15,-3 5 0 0,-1 6 0 0,-1 10 0 16,-1 6 0-16,-1 3 0 0,-4 8-192 0,0 5 192 15,0 0-192-15,-10 9 192 0,-2 6-176 0,1 7 176 16,-2 6-128-16,2 6 128 0,-1 2-176 0,0 2 176 16,-1 5-208-16,0 3 80 0,1 2 128 0,1-5 0 0,-1-2 0 15,0 0 0-15,1-2 0 0,2-2 0 0,1-1 0 16,3-5 0-16,1-6 0 0,3-4 0 0,1-2 0 0,3-4 0 31,-1-2-1792-31,-2-13-288 0,0 0-48 0</inkml:trace>
  <inkml:trace contextRef="#ctx0" brushRef="#br3" timeOffset="177889.93">7889 19959 6447 0,'0'0'576'0,"10"-4"-576"15,1-3 0-15,1 0 0 0,-1 2 3552 0,2-5 608 16,0 1 112-16,-1-2 16 0,2-1-2352 0,0 2-464 16,-2-3-112-16,0 2-16 0,2 1-592 0,-1-3-128 15,0 0-32-15,-3 3 0 0,-4-3-160 0,-1 4-48 0,-1-2 0 0,-4 11 0 16,0 0 64-16,0 0 0 0,-1-8 0 0,1 8 0 16,-13 3-48-16,-1 1 0 15,-1 3 0-15,-3 5 0 0,-1 4-240 0,0 1-160 0,0 1 192 0,2-1-192 16,2 1 160-16,4 0-160 0,1-1 128 0,3-1-128 15,3 1 0-15,3-3 0 16,1-2 128-16,5 2-128 0,3-5 0 0,2 1 0 16,4-6 0-16,1-1 0 15,0-5-1520-15,2-1-272 0,6-5-64 0,0-2-16 0</inkml:trace>
  <inkml:trace contextRef="#ctx0" brushRef="#br3" timeOffset="178421.95">8482 19702 6447 0,'0'0'576'0,"0"0"-576"16,0 0 0-16,0 0 0 0,-7 7 2432 0,-4-2 384 0,4 1 80 0,-1 0 16 16,-1 3-1392-16,-1 3-288 0,-4 3-48 0,1 0-16 15,-1 0-144-15,2 3-48 0,0 0 0 0,2 0 0 16,0 0-128-16,1-2-16 0,1-2-16 0,0 0 0 16,1-4-432-16,2-1-96 0,0 0-16 0,5-9 0 15,0 0 176-15,0 0 16 0,0 0 16 0,0 0 0 16,0 0 320-16,0 0 64 0,8-8 16 0,4 0 0 15,4-6-176-15,0 0-48 0,1-3 0 0,0-1 0 0,2 1-448 16,-1-3-80-16,-1 1-128 0,-2 0 176 16,0 0-176-16,1 1 0 0,-1 2 0 0,-1-2 0 0,0 0 0 15,0 3 0-15,0 4 0 0,0-1 0 0,-3 6-192 0,1 0 16 16,-3 0 16-16,-9 6 0 16,0 0-1760-16,10 4-336 0,-10-4-80 15</inkml:trace>
  <inkml:trace contextRef="#ctx0" brushRef="#br3" timeOffset="178867.07">8992 19710 8287 0,'0'0'368'0,"0"0"80"0,-4-5-448 0,4 5 0 16,-6-7 0-16,-2 4 0 0,1-2 2240 0,-2 1 384 15,1-1 64-15,8 5 0 0,-9-3-1872 0,0 2-384 16,0-2-80-16,2 3-16 0,-1 3-144 0,8-3-16 16,-9 1-16-16,9-1 0 0,-7 4-32 0,7-4-128 0,0 0 192 0,-8 5-64 15,8-5 32-15,0 0 0 0,0 0 0 0,0 0 0 16,0 0 64-16,0 0 16 0,0 0 0 0,0 0 0 15,0 0 144-15,0 0 16 0,-9-1 16 0,9 1 0 16,0 0-192-16,0 0-32 0,0 0-16 0,0 0 0 16,0 0-176-16,0 0 160 0,0 0-160 0,0 0 160 15,0 0-160-15,0 0 0 0,0 0 0 0,0 0 128 0,0 0-128 0,0 0 0 16,0 0 0-16,0 0 0 0,0 0 0 0,0 0 0 16,0 0 0-16,0 0 0 0,0 0 0 0,0 0 0 15,0 0 0-15,0 0 0 0,0 0 0 0,0 0 0 16,0 0 0-16,0 0 0 0,0 0 0 0,0 0 0 15,0 0 0-15,0 0 0 0,0 0 0 0,0 0 0 16,0 0-144-16,0 0-6992 16,0 0-1392-16</inkml:trace>
  <inkml:trace contextRef="#ctx0" brushRef="#br3" timeOffset="180201.03">8162 19745 7359 0,'0'0'656'0,"0"0"-528"15,0 0-128-15,0 0 0 0,0 0 1856 0,0 0 352 16,0 0 64-16,-6 12 16 0,-1-3-912 0,0 4-176 16,-2-5-48-16,0 4 0 0,0 3-64 0,0-1-32 15,0-2 0-15,-1 2 0 0,-2-1-176 0,1 0-48 16,0 0 0-16,2 0 0 0,0-1-432 0,4-2-80 16,-3 2-32-16,2-3 0 0,1 0-288 0,1 0 128 0,4-9-128 0,-4 10 0 15,4-10-192-15,0 0-128 16,0 0-48-16,0 0-11600 0</inkml:trace>
  <inkml:trace contextRef="#ctx0" brushRef="#br3" timeOffset="180632.2">8531 19682 8287 0,'0'0'368'0,"0"0"80"0,-9 8-448 0,1-1 0 15,-1 5 0-15,1-4 0 0,1 3 2096 0,-2 1 336 16,-1 0 64-16,0 2 0 0,-1 0-1184 0,0 1-240 16,-2-4-48-16,2 5-16 0,-1-1-32 0,4 0 0 15,-1-1 0-15,2-5 0 0,2 0-192 0,5-9-32 16,-5 8-16-16,5-8 0 0,0 0-176 0,0 0-48 0,0 0 0 0,0 0 0 15,0 0 384-15,0 0 64 16,12-4 0-16,2 1 16 0,-2-4-224 0,2 0-48 16,-1 0-16-16,1-6 0 0,-3-1-448 0,3 0-96 15,0 3-16-15,-1-3 0 0,2 1-128 0,1 1 0 16,-1 0 0-16,1-1 0 0,2 4 0 0,0-2 0 16,-3 3 0-16,0 0 0 0,-2 5 0 0,-1-1 0 15,-2-1 0-15,-10 5 0 0,10 4 0 0,0 1 0 16,-2 2 0-16,-1 2 0 0,-7-9 0 0,8 14 0 0,-4-1 0 15,-2 2-176-15,0 2 176 0,-2-1-128 0,-3-1 128 0,0 2-128 16,0-1-80-16,-1 0-16 0,-1-5 0 0,1 2 0 16,0 0-1760-1,2-5-336-15,-1 3-80 0</inkml:trace>
  <inkml:trace contextRef="#ctx0" brushRef="#br3" timeOffset="181015.63">9096 19649 16575 0,'0'0'1472'0,"-1"-10"-1168"16,0 2-304-16,-1 0 0 0,2 8 1472 0,0 0 256 16,-7-3 32-16,-2 3 16 0,-3 2-560 0,-2 3-96 15,-1 3-32-15,-1 1 0 0,0 2-512 0,-1 4-128 16,-2 1 0-16,1-2-16 0,2 0-176 0,5 0-16 15,2-2-16-15,4-1 0 0,4 0-32 0,1-11 0 16,0 0 0-16,7 8 0 0,1-2 320 0,2-3 64 16,3-3 16-16,1-3 0 0,1-3 0 0,0-1 0 15,1 3 0-15,-2-6 0 0,2 0-336 0,-3-3-64 0,-2 2 0 16,1 1-16-16,-2-3-176 0,-1 2 0 16,0 2 0-16,-3-3 0 0,-6 12 0 0,0 0 0 15,0 0 0-15,0 0 0 0,0 0 0 0,0 0 0 16,-2 12-192-16,-2-2 192 0,-1 3-288 0,0 1 64 15,-1 1 16-15,1 0 0 0,-1 2 208 0,3-2 0 0,1 0 0 0,1 0 0 16,-1 1-192-16,4-2 48 0,0-5 16 0,-2-9 0 31,0 0-1728-31,0 0-352 0,10 7-64 0</inkml:trace>
  <inkml:trace contextRef="#ctx0" brushRef="#br3" timeOffset="181297.87">9386 19599 11967 0,'-11'16'528'0,"3"-6"112"0,-2 4-512 0,-2 3-128 0,0 3 0 0,-4-1 0 0,1-2 3184 0,1-1 592 16,0-2 128-16,3-4 32 0,1 1-2064 0,2-3-400 16,8-8-96-16,-6 8-16 0,6-8-464 0,0 0-112 15,0 0-16-15,0 0 0 0,0 0 96 0,7-12 16 16,3 2 0-16,4-3 0 0,-2 0-448 0,3-2-96 15,2-3-16-15,-1 2 0 0,1 2-320 0,-1-1 144 16,1-2-144-16,-3 1 0 0,1 3 0 0,-1 4 0 16,2 0 0-16,0 3 0 0,-1 2-320 0,0-1 48 15,-5 2 0-15,0 2 0 16,-10 1-1488-16,0 0-288 0,11 1-64 0</inkml:trace>
  <inkml:trace contextRef="#ctx0" brushRef="#br3" timeOffset="181498.53">9711 19566 20271 0,'0'0'1792'0,"-1"13"-1424"0,0-4-368 0,1 4 0 15,1 3 960-15,2 2 112 0,2 1 16 0,-3 0 16 16,3 0-144-16,0-1-16 0,1-2-16 0,-1 1 0 0,0 1-624 0,0 0-128 15,-1-5-32-15,-1 1 0 0,1 3-144 16,0-3 0-16,1-1 0 0,-2-6 0 16,-3-7-1680-16,0 0-320 0</inkml:trace>
  <inkml:trace contextRef="#ctx0" brushRef="#br3" timeOffset="181716.69">9944 19668 21183 0,'0'0'1888'0,"-4"9"-1504"15,-2 4-384-15,-3-1 0 0,-1 3 768 0,-5 1 96 16,-5-1 16-16,1 3 0 0,0 0 304 0,-2 2 64 16,0 4 16-16,1-1 0 0,1-1-576 0,0 4-112 15,1-2-32-15,2 6 0 0,2-6-288 0,0 1-64 16,2 1-16-16,1-6 0 0,-2-1-320 0,5-2-64 15,2-6-16-15,2-2-13552 0</inkml:trace>
  <inkml:trace contextRef="#ctx0" brushRef="#br3" timeOffset="182483.63">10900 19398 13823 0,'2'-11'1216'0,"0"-2"-960"15,-2 2-256-15,0-4 0 0,0-2 1728 0,-2 1 320 16,-1 0 48-16,-1 2 16 0,-1 4-656 0,-2-1-128 16,0 4-32-16,-2 2 0 0,-1 4-352 0,-2 5-80 15,-2-2-16-15,-4 5 0 0,-2 5-368 0,-3 5-80 0,0 3-16 0,-2 3 0 16,0 5-128-16,0 1-48 0,2 4 0 0,1 4 0 16,-1 5-16-16,0 0-16 0,0-1 0 0,3 1 0 15,2-2-176-15,3-1 128 16,3-6-128-16,2-4 128 0,0-1-128 0,2-3 0 15,3-3 0-15,3-6 0 0,-1-4-288 0,3-1-96 16,0-11 0-16,0 0-8896 16,0 0-1792-16</inkml:trace>
  <inkml:trace contextRef="#ctx0" brushRef="#br3" timeOffset="182647.45">10411 19636 11055 0,'0'0'480'0,"7"-5"112"0,-7 5-464 0,9-8-128 0,0 5 0 0,1 1 0 16,2 1 3488-16,-1 2 672 0,2 1 144 0,4 0 32 0,4-1-2704 0,2 1-544 15,-2 0-96-15,2 2-32 0,1-3-464 16,-3 2-112-16,-1-2 0 0,0 0-16 0,1 5-368 0,-4-4 144 16,-1-1-144-16,-4 3 0 15,-1-1-1824-15,-11-3-480 0,10 2-80 0,-10-2-32 0</inkml:trace>
  <inkml:trace contextRef="#ctx0" brushRef="#br3" timeOffset="182803.31">10854 19650 20271 0,'0'0'896'0,"0"0"192"0,4 9-880 0,0 4-208 15,-4 2 0-15,-3-2 0 0,1-1 1360 0,-2 1 240 16,-1-3 32-16,1 3 16 0,-4 1-528 0,1 0-96 16,-2-4-32-16,0 3 0 0,0 1-416 0,1 0-64 15,1-4-32-15,0 1 0 0,2-3-480 0,0 2 0 16,5-10 0-16,-4 8 0 16,4-8-2080-16,0 0-512 0,0 0-96 0,0 0-32 0</inkml:trace>
  <inkml:trace contextRef="#ctx0" brushRef="#br3" timeOffset="183238.39">11457 19198 17391 0,'0'0'768'0,"12"-3"160"0,-5-2-736 0,-7 5-192 0,0 0 0 0,0 0 0 16,0 0 912-16,0 0 160 0,0 0 16 0,-7 5 16 0,-5 8-48 16,-1 2-16-16,-4-4 0 0,1 7 0 0,-1 5-336 0,-2 1-64 15,-1 6 0-15,-2-1-16 0,-1 1 272 16,-1 5 48-16,-1 0 16 0,1 1 0 0,-3-2-416 0,4-1-80 16,3-6-16-16,2 0 0 0,3-5-192 0,2-1-64 15,4-2 0-15,2-5 0 0,1-3-48 0,4-4-16 16,2-7 0-16,0 0 0 0,0 0 320 0,0 0 48 15,10 0 16-15,2-5 0 0,0-6 64 0,2 4 0 16,-1-5 16-16,1 2 0 0,1 0-432 0,0 1-160 16,2 0 0-16,1 3 144 0,-2-2-144 0,2 4 0 15,-1 3 0-15,-2 2 0 0,-1-1 0 0,-3 4 0 16,-1 1 0-16,-2 4 0 0,-3-1-128 0,-2 2 128 16,-5 3 0-16,0-3 0 0,-2 3-128 0,-1-1 128 15,-4-4-160-15,-2 2 160 0,-3-4 0 0,-4 2 0 16,0 2 0-16,0-5 0 0,2 2 0 0,-2-4 0 15,3 0 0-15,2 0 0 16,2-3-512-16,0-2-16 0,2 1 0 0,9 1-10176 16,0 0-2032-16</inkml:trace>
  <inkml:trace contextRef="#ctx0" brushRef="#br3" timeOffset="183543.58">11527 19690 17503 0,'0'0'768'0,"6"-4"176"0,-6 4-752 0,9-4-192 0,-2 0 0 0,1 2 0 0,4-2 1792 0,-1 0 320 16,2-4 64-16,-1 2 0 0,1-5-1104 0,0 2-240 15,0-3-32-15,-1 3-16 0,0-3-208 16,-1 1-32-16,-1 1-16 0,-1-4 0 0,-1 0-112 0,-2 0-32 16,-1 0 0-16,-1 2 0 0,-3 0-48 0,-1 5-16 15,0 7 0-15,-2-8 0 0,-3 3 128 0,5 5 32 16,-12 1 0-16,0 5 0 0,-4 0-288 0,0 4-48 15,-1 5-16-15,-1 1 0 0,-1 2-128 0,3 0 0 16,-1 1 0-16,5 1 0 0,0 2 0 0,3 0 128 16,2 1-128-16,2-3 128 0,-1-2-128 0,6-3 160 15,0 0-160-15,4 2 160 0,0-3-288 0,1-4-64 16,3 0-16-16,2-2 0 16,3 2-2112-16,1-5-432 0</inkml:trace>
  <inkml:trace contextRef="#ctx0" brushRef="#br3" timeOffset="183853.8">12092 19477 12895 0,'0'0'1152'0,"-6"5"-928"0,-1 7-224 16,1 2 0-16,-1 1 2064 0,-2 3 368 0,0 2 80 0,0-1 16 15,-1-1-832-15,-2 2-160 0,1-2-48 0,-3 1 0 16,-1-2-592-16,1-1-128 0,1-2-32 0,1-5 0 15,2 0-80-15,1-4-16 0,0-2 0 0,9-3 0 16,0 0 112-16,0 0 16 0,0 0 0 0,0 0 0 0,0 0-64 0,0 0-16 16,4-8 0-16,5-3 0 0,-1-3-240 0,2 3-64 15,1-1 0-15,2-2 0 0,1 0-240 0,0 2-144 16,-1 0 160-16,1 1-160 0,0 3 0 0,1-3 128 16,0 4-128-16,2-2 0 0,1 1 0 0,-1 3 0 15,-1-2 0-15,-2 1 0 16,-2 3-416-16,0-1-80 0,-1-3-16 15,1 5-10800-15,-2 1-2160 0</inkml:trace>
  <inkml:trace contextRef="#ctx0" brushRef="#br3" timeOffset="184192.37">12718 19491 22111 0,'0'0'1968'0,"0"0"-1584"15,0 0-384-15,0 0 0 0,0 0 1024 0,0 0 128 16,0 0 32-16,0 0 0 0,0 0-48 0,-12 0-16 16,-2-1 0-16,1 4 0 0,-1 0-544 0,4 6-128 15,0-1 0-15,1 3-16 0,0-1 0 0,4 3 0 16,1-1 0-16,2-1 0 0,-1 2-112 0,3-1-32 16,2 1 0-16,0 1 0 0,1 0 0 0,1 3 0 0,-1-1 0 0,2-1 0 15,1-1-32-15,-1 2 0 0,-3-2 0 0,1 0 0 16,-1-5-48-16,-2 2-16 0,0-11 0 0,-2 13 0 15,-3-3 64-15,0 0 16 0,-3-6 0 0,0 1 0 16,-1 3 304-16,-3-5 48 0,-2 1 16 0,-2-4 0 16,-1-2-128-16,-4 0 0 0,-2-1-16 0,-1-3 0 15,0 1-160-15,1 0-16 0,-1-4-16 0,4 2 0 16,-1 0-144-16,4-1-32 0,-1 1 0 0,4 0 0 16,1 1-128-16,3 1 0 0,1-1 0 0,1 1 0 15,8 5-1712-15,-5-6-320 0,5 6-64 16</inkml:trace>
  <inkml:trace contextRef="#ctx0" brushRef="#br3" timeOffset="186296.54">11627 7542 13823 0,'0'0'608'0,"0"-6"128"0,0-2-592 0,0-4-144 16,0 2 0-16,0 1 0 0,0-1 992 0,0 3 160 15,0-5 48-15,0 2 0 0,0 0 288 0,0 2 64 0,0-3 16 16,1 2 0-16,-1-1-144 0,3 3-16 0,-2 0-16 0,-1 7 0 15,1-5-304-15,-1 5-48 16,0 0-16-16,0 0 0 0,0 0-352 0,0 0-80 0,0 0-16 0,0 0 0 16,0 0-128-16,0 0-16 0,0 0-16 0,-1 11 0 15,-3-1 64-15,0 6 16 0,1 4 0 0,-1 3 0 16,0 5-64-16,0 3-16 0,2 6 0 0,-1 3 0 0,2 3-176 16,1 4-48-16,1 1 0 0,2 3 0 15,0-1-192-15,4 2 128 0,-1-1-128 0,2 0 0 0,2 1 128 16,1-8-128-16,1-1 0 0,1-5 0 0,-1-2 144 15,1-3-144-15,0-4 128 0,-1-2-128 0,2-4 240 0,2-3-48 16,0-3 0-16,-1-3 0 0,4 0 0 0,2-4-16 16,0 0 0-16,5-5 0 0,1 1-48 0,1-6-128 15,-1-3 192-15,4-2-64 0,-1-2 0 16,0-3 0-16,-2 1 0 0,1-4 0 0,0-4-128 0,-1-1 0 16,-1-4 144-16,0 2-144 0,-2-3 128 0,0 0-128 15,1 0 160-15,-1-6-160 0,-1-1 144 0,1-2-144 16,-1-3 128-16,0 0-128 0,-1-6 192 0,-2 1-64 15,-2-1 0-15,0-4 0 0,-1 1-128 0,-1-1 160 16,-3 1-160-16,1 3 160 0,-4-1-160 0,1 4 0 16,1 3 144-16,-5 2-144 0,1 2 0 0,-2 0 128 15,-1 7-128-15,-2-2 0 0,1 3 0 0,-2 1 128 16,0 3-128-16,-1 1 0 0,-1 2 0 0,0 1 144 16,-1-1-144-16,0 4 0 0,1 3 128 0,-1-2-128 15,0 6 0-15,0 5 0 0,0 0 0 0,0 0 0 16,0 0 0-16,0 0 0 0,0 0 0 0,0 0 0 15,0 0 0-15,0 0 0 0,0 8 0 0,0 3 0 0,-1 2 0 16,0 1 0-16,0 3 0 0,-1 2 0 0,1 2 0 16,1 2 0-16,-2 4 0 0,-1 3 0 0,-2 3 0 15,1 2 0-15,-1 2 0 0,-1 0 0 0,-2 2 0 16,0 4 0-16,1-2 0 0,-1 3 0 0,-2 2 0 16,0-1 0-16,0 2 0 0,-2 1 0 0,-2-4 160 0,0 5-160 15,-1-5 128-15,0 1-128 0,-3-2 128 0,1-4-128 16,0-2 128-16,-1-1-128 0,0-4 0 0,-1-3 128 15,-1-1-128-15,1-4 160 0,-1-3-160 0,0 0 160 0,0-3-160 0,1-3 128 16,0-1-128-16,0-3 128 0,-2-3-128 16,2-3 128-16,0-2-128 0,-1-6 128 0,-2-2-128 0,1-3 128 15,-2-3-128-15,-1-3 128 0,-4-1-128 16,0-2 0-16,-2-1 0 0,1 0 0 0,0 1 0 0,-3-1 0 16,2-2 0-16,2 2 0 0,2 0 0 0,0 0 0 15,0-1 0-15,6-1 0 0,-1-1 0 0,6-1 0 16,0-6 0-16,3-2 0 0,4 0 0 0,0-6 0 15,2-4 0-15,2-4 0 0,1 1 0 0,2-4 0 16,2 0-144-16,4 3 144 0,0-1 0 0,2 7 0 16,0 4 0-16,2 4 0 0,0 4 0 0,-1 4-128 15,1 4 128-15,0 4 0 0,-2 5-368 0,-2 1-16 16,-1 2 0-16,-4 6 0 16,0 0-1728-16,0 0-368 0,0 0-64 0,5 12-14736 0</inkml:trace>
  <inkml:trace contextRef="#ctx0" brushRef="#br3" timeOffset="188538.36">2339 16335 10127 0,'0'0'448'0,"0"0"96"0,0 0-544 0,9-6 0 15,-2 1 0-15,1-4 0 0,-8 9 1408 0,10-4 192 16,-10 4 16-16,9-5 16 0,-9 5-672 0,0 0-128 15,12-8-16-15,-12 8-16 0,0 0-112 0,8-5-32 16,-8 5 0-16,0 0 0 0,0 0-32 0,9-2-16 16,-9 2 0-16,0 0 0 0,0 0-96 0,0 0-32 0,0 0 0 0,9-4 0 15,-9 4 32-15,0 0 16 16,0 0 0-16,0 0 0 0,0 0 144 0,0 0 32 16,0 0 0-16,0 0 0 0,0 0-192 0,0 0-48 0,-6-10 0 0,0 5 0 15,6 5-64-15,-9-7-16 16,0 2 0-16,0 3 0 0,-1-1 0 0,-2 2 0 0,1 0 0 0,-2 2 0 15,-1 0-144-15,-2 2-48 0,-1-2 0 16,-1 3 0-16,-1 2-32 0,-1 0-16 0,-4 6 0 0,1-3 0 16,-3 3-144-16,2 0 160 0,0 1-160 0,1 1 160 15,3 1-160-15,3-2 128 0,3 1-128 0,4 0 128 16,1 1-128-16,4-1 0 0,5-3 0 16,1 2 0-16,3 1 0 0,4-4 128 0,1 0-128 0,5 2 0 15,-2-3 192-15,5 2-32 0,1-3-16 0,1 2 0 16,1-4 32-16,-1 3 0 0,4-3 0 0,1 0 0 0,3 2-32 15,-3-1 0-15,-1 3 0 0,-1-2 0 0,-1 2-16 0,0-3 0 16,-2 4 0-16,-2-1 0 0,0 4-128 0,-4-2 0 16,-2 1 0-16,-2 2 0 0,-3 2 0 0,-1 2 0 15,-1 0 0-15,-4 0 0 0,0 0 0 0,-1 1 0 16,-3 1 0-16,0-1 0 0,-1-1 128 0,-1-1-128 16,-2 1 192-16,-1-1-64 0,-1-4 160 0,-1 1 32 15,-2-1 0-15,0 0 0 0,1 0 112 0,-2 0 16 16,-2-1 16-16,1-1 0 0,-3 0-64 0,1-2-16 15,-4 2 0-15,2-1 0 0,0-3-192 0,1-2-32 16,2-1-16-16,-1-2 0 0,2-2-144 0,2 0 0 16,2-2 144-16,1-4-144 0,1 1 0 0,2-2 0 15,1-2 0-15,4-3 128 16,-2-2-496-16,1 0-80 0,1-2-32 0,0-2 0 16,1 0-2464-16,2-1-480 0</inkml:trace>
  <inkml:trace contextRef="#ctx0" brushRef="#br3" timeOffset="189076.29">2611 15894 9215 0,'0'0'400'16,"-1"-10"96"-16,1 2-496 0,0-3 0 0,-2 1 0 0,2 10 0 0,-3-10 2080 0,1-1 320 15,2 11 64-15,0 0 16 16,-1-9-944-16,1 9-192 0,0-10-48 0,0 10 0 0,0 0-240 0,-3-7-48 16,3 7-16-16,0 0 0 0,0 0-256 0,0 0-48 15,0 0-16-15,0 0 0 0,0 0-240 0,0 0-48 16,0 0-16-16,0 0 0 0,0 0-208 0,-2 15-32 15,-2 3-128-15,2 2 192 0,0 2 64 0,1 4 0 16,0 1 0-16,-2 2 0 0,1 1 128 0,0 1 16 16,2 4 16-16,-1-5 0 0,0-3-32 0,0 1 0 15,-1-5 0-15,0-4 0 0,-2 0 32 0,1-4 0 16,3-4 0-16,0-3 0 0,0-8 160 0,0 0 16 0,0 0 16 0,0 0 0 16,0 0 128-16,0 0 32 0,9-2 0 0,3-9 0 15,0 1-32-15,1-4 0 16,-1-4 0-16,-2 1 0 0,0-1-352 0,0-4-80 15,-2-3-16-15,-1 1 0 0,2 1-128 0,-1-1-32 0,0 2 0 0,-2 3 0 16,-1 1-128-16,0 3 0 16,0 4 144-16,0 0-144 0,-5 11 0 0,0 0 0 0,0 0 0 15,0 0 0-15,0 0 0 0,0 0 0 16,-2 17 0-16,-2 1-128 0,-3 3 128 0,1 6-128 0,-1-2 128 0,-1 5-128 16,0-2-128-16,1 2 0 0,-1 1-16 0,3-2 0 15,1 0-1264 1,2 0-256-16,-1-3-64 0,4-2-15680 0</inkml:trace>
  <inkml:trace contextRef="#ctx0" brushRef="#br4" timeOffset="197380.11">2313 16249 4607 0,'0'0'400'15,"0"0"-400"-15,0 0 0 0,0 0 0 16,-6-3 2480-16,0 2 400 0,-2 0 96 0,2-1 16 16,1 0-1504-16,0 1-288 0,-2-3-64 0,2-3-16 0,-1 4 0 0,6 3 0 15,-4-4 0-15,0 0 0 0,0-4-64 0,4 8-16 16,0 0 0-16,0 0 0 0,-2-5-256 0,-2 0-48 15,4 5-16-15,0 0 0 0,-3-7-16 0,1 1-16 16,1 0 0-16,-2 0 0 0,-1 1 48 0,4 5 16 16,-6-4 0-16,0-2 0 0,-3 2-208 0,0 1-32 15,-3 2-16-15,1 2 0 0,-2 0-112 0,-1 2-32 16,-2 3 0-16,-3 1 0 0,-3 0-80 0,-1 3-16 16,0 4 0-16,-1-1 0 0,-1 4-96 0,-1 0-32 15,1 3 0-15,1 1 0 0,3 1-128 0,2-3 192 16,1-1-192-16,4 1 192 0,3-2-192 0,0 3 128 0,3-3-128 15,3 2 128-15,1 0-128 0,3-1 0 16,2-2 0-16,3-1 0 0,2-1 144 0,3-3-144 0,3 1 160 0,2-3-160 16,2 1 240-16,4 0-48 0,5-3-16 0,-3 1 0 15,5 0-48-15,-1-3-128 16,0 1 192-16,0 2-64 0,-2-4-128 0,0 2 160 0,-2-1-160 0,-1 0 160 16,-2 5-160-16,-1-3 128 0,0 2-128 15,-3 1 128-15,-2 1-128 0,0 1 0 0,-1 3 0 16,1 3 128-16,-5-3-128 0,-3 3 128 0,0 2-128 15,0 0 128-15,-3-1 16 0,1 3 0 0,-1 0 0 0,0-3 0 16,-2-1 32-16,-2-2 0 0,0 1 0 0,-1-1 0 16,0-1 32-16,-4 2 16 0,0-2 0 0,-1-1 0 15,2 0 32-15,-1-4 16 0,-2 2 0 0,-1 0 0 16,0-4-16-16,-1 1 0 0,-2-4 0 0,-1-1 0 0,-3 3 0 16,1-3 0-16,-2-2 0 0,-1-2 0 0,-1 0-96 0,-2-2-32 15,0 0 0-15,1-2 0 0,-1 0-128 0,2 2 0 16,1-1 0-16,2 3 128 0,1-1-128 0,1-1 0 15,1 0 0-15,1 1 0 0,3 1 0 0,1 1 0 16,1-1 0-16,0 0 0 0,8 0 0 0,0 0 0 16,0 0 0-16,0 0 0 0,-3-1 0 0,3 1 0 15,0 0 0-15,0 0 0 0,0 0 0 0,0 0 0 16,0 0 0-16,6-5 0 0,2 2-144 0,-1 2 144 16,-7 1 0-16,9-1 0 0,0 1 0 0,3 0 0 15,-2 1 0-15,0 0 0 0,1 0 0 0,-1 1-128 16,4 0 128-16,0 1 0 0,-1-3 0 0,0 0 0 15,-2-3 0-15,1 2 0 0,-1 1 0 0,2-1 0 16,0-2 0-16,1-1 0 0,-2 2 0 0,1-5 0 16,0 1 0-16,-1 0 0 0,1-5 0 0,0 4 0 15,-2-5 0-15,5 1 0 0,-2 1 0 0,0-3 0 16,-2 3 0-16,1-2 0 0,1 0 0 0,-1 2 0 16,-3-3 0-16,0 3 0 0,1 1 0 0,-3-1 0 0,0 2 0 15,-2-2 0-15,-1 1 0 0,0-1 128 0,-1 3-128 0,0 1 0 16,-2-5 0-16,0 0 0 0,-2 4 0 0,-2-5 0 15,1 2 0-15,-1-2 128 0,-4-1-128 0,1 1 0 16,0 0 0-16,0-2 0 0,-6 1 0 0,1 2 0 16,-1-2 0-16,0 1 0 0,-3 2 0 0,0-3 0 15,-1 3 0-15,0-1 0 0,-3-1 0 0,-1 4 0 16,-2-3 0-16,-2 2 0 0,1-3 0 0,-1 0 0 0,0 3 0 16,0-2 0-16,0 2-128 0,1-2 128 0,1 2 0 15,-1-3 0-15,2 2 0 0,2 1 0 0,3-2 0 0,1 3 0 16,1-3 0-16,2 3 0 0,3-5 0 0,2 5-128 15,1-4 128-15,2 2 0 0,2 0 0 0,2-3 0 16,2 0-128-16,-1 1 128 0,1-2-128 0,4-3 128 16,1 1-192-16,1-1 192 0,0 2-144 0,2-2 144 15,1-3 0-15,0 3-144 0,2 2 144 0,0 1 0 16,2 0 0-16,-1 0 0 0,-1 3 0 0,-2 2-128 16,1 0 128-16,1 1 0 0,-2 3 0 0,2-1 0 15,0 3 0-15,0 2-128 0,-4 0 128 0,1 1 0 16,1 1 0-16,-2 2 0 0,-1 2 0 0,-2-1-128 0,1-1 128 0,0 2 0 15,-2 3-256-15,0-2 48 0,-1 3 0 16,2 1 0 0,-3 2-1200-16,-4-12-224 0,2 9-48 0,-2-9-16 15,0 0-1696-15,0 0-320 0</inkml:trace>
  <inkml:trace contextRef="#ctx0" brushRef="#br4" timeOffset="197806.17">2477 15841 20271 0,'0'0'1792'0,"0"0"-1424"0,-2-10-368 0,2 2 0 16,0-1 816-16,-1 3 80 0,1-3 32 0,0 2 0 16,0 7 832-16,0 0 160 0,0 0 48 0,0 0 0 15,0 0-752-15,0 0-128 0,0 0-48 0,-4 8 0 0,0 3-336 0,0 6-64 16,-1 2 0-16,0 3-16 15,-1 4 64-15,-2 2 16 0,0 3 0 0,-1 2 0 0,2-1-128 16,1-1-32-16,-2 0 0 0,0-2 0 0,2-5-224 0,1-1-32 16,0-5-16-16,2-3 0 0,1-1 32 15,3-6 0-15,-1-8 0 0,0 0 0 0,0 0 176 0,8-1 32 16,0-6 16-16,3-4 0 0,-1-2 48 0,0-3 16 16,-1-6 0-16,-2 0 0 0,1-1-304 0,-2 1-64 15,0-5-16-15,-4 3 0 0,-2-5 0 0,0 6 0 16,0 0 0-16,-1 5 0 0,0 4-64 0,-1 1-16 15,1 7 0-15,1 6 0 0,0 0-128 0,-4 6 0 16,-1 8 144-16,-1 7-144 0,-2 7 0 0,0 2 0 0,1 7 0 16,-1 0 0-16,-1 3 0 0,2-1 0 15,-1-3 0-15,2 1 0 0,-2-1 0 0,4-3 0 16,0-4 0-16,2 3 0 16,1-7-704-16,-1-8-96 0,1-7-32 0,1-10 0 15,0 0-1536-15,0 0-304 0</inkml:trace>
  <inkml:trace contextRef="#ctx0" brushRef="#br4" timeOffset="200033.24">3512 10007 10127 0,'0'0'896'0,"-2"7"-704"16,0 0-192-16,1 3 0 0,2-1 1968 0,-1 3 352 0,-1-2 80 15,0 1 16-15,-1-4-1104 0,1 1-224 0,1-8-32 16,-4 5-16-16,2 1-80 0,2-6-32 0,-5 4 0 0,0-3 0 16,-3-1 96-16,2-1 0 0,-1-4 16 0,1-1 0 15,-3-4 48-15,0-2 16 0,0-3 0 0,0-3 0 16,1-1-272-16,-1-4-48 0,0-5-16 0,0-2 0 15,-1-6-256-15,-2-3-48 0,2-2-16 0,-1-7 0 0,0-3-176 16,-3-4-32-16,0-2-16 0,-2-3 0 0,-2-6 64 16,0-1 16-16,1-2 0 0,1 2 0 0,2-1 16 0,0 1 16 15,3 6 0-15,-1-3 0 0,0 3 64 0,3-2 16 16,0 3 0-16,1-1 0 0,-1 1-96 0,2 2-32 16,2-3 0-16,-3 0 0 0,0 0-64 0,2-4-16 15,1 0 0-15,0 0 0 0,1-6-32 0,-1 1-16 16,1 0 0-16,-2-1 0 0,0 5-160 0,2-1 160 15,-1 1-160-15,-2-25 160 0,1 13-160 0,0 12 128 16,-3 5-128-16,0 2 128 0,0 2-128 0,1 1 192 16,1 3-192-16,-2-1 192 0,6-2-192 0,1 4 128 15,-2 0-128-15,1-6 128 0,-1-1-128 0,1-1 0 16,0-5 144-16,2 2-144 0,1-4 0 0,1 2 128 16,2 4-128-16,0-3 0 0,1 4 0 0,3-2 0 15,2 2 0-15,-1 4 0 0,3 3 0 0,-3 0 0 16,1-1 0-16,0 6 128 0,-1 5-128 0,0-3 0 15,-2 4 0-15,3-5 128 0,0-1-128 0,1-1 0 16,1-1 0-16,3-2 0 0,0-2 0 0,0 1 0 16,0-1 0-16,0 0 128 0,0 0-128 0,1 1 0 15,2-4 0-15,1 1 0 0,0 1 0 0,-1 1 0 0,1-2 0 0,2 0 0 16,2 2 0-16,1 0 0 0,-1-1 0 0,2-1 0 16,0 3 0-16,1-1 0 0,2-2 0 0,0 4 0 0,3 0 0 15,1 4 0-15,-2-2 0 0,0 2 0 16,-1 2 0-16,-1-1 0 0,-3 1 0 0,3 3 0 15,2-1 0-15,0-2 0 0,-1 0 0 0,0 3 0 0,1-2 0 0,1 5 0 16,0 0 0-16,3 4 0 0,1 0 0 0,1-1 0 16,-3 1 0-16,3 2 0 0,1-1 0 15,-5 0 0-15,1 5 0 0,1 1 0 0,2-6 0 0,0 3 0 16,1 3 0-16,1 2 0 0,2-2 0 0,2 6 0 16,-1 4 0-16,2-2-128 0,3 2 128 0,-2 1 0 15,-1 0 0-15,-3 3 0 0,1 1 0 0,-5 2-128 16,1 3 128-16,2-1 0 0,4 1 0 0,0-1 0 15,0 4 0-15,3-3-128 0,0 3 128 0,1 2 0 16,-1-4 0-16,-2 6 0 0,-4 2 0 0,6 1 0 0,-3 0 0 16,-2 4 0-16,0-2 0 0,2-1 0 0,0 6 0 15,2 2 0-15,3 2 0 0,0 2 0 0,0 2 0 16,-2 1 0-16,-1-3 0 0,-1 3 0 0,2-1 0 0,2 3-128 16,0 1 128-16,2 4 0 0,0 2 0 0,4-2 0 15,1 2 0-15,-2 0 0 0,0 3 0 0,-1 0 0 16,-1 3 0-16,-1 2 0 0,-2 3 0 15,0 1 0-15,1 2 0 0,-1 3 0 0,-1 0 0 0,1 3 0 16,0-4 0-16,-3 5 0 0,-3-2 0 0,1 0 0 16,-1-3 0-16,-1 4 0 0,1-3 0 0,2 4 0 15,-1-2 0-15,2 2 0 0,0 4 0 0,-1-1 0 16,-1-1 0-16,1 3 0 0,-3 4 0 0,-1 2 0 16,-4-1 0-16,-1-1 0 0,0-1 0 0,-1 3 0 15,2 3 0-15,-4-1 0 0,0 1 0 0,-1 2 0 16,0 1 0-16,-2-3 0 0,-2 4 0 0,2-3 0 0,-1 5 0 15,0-4 0-15,-1 2 0 0,0 0 128 0,-1 1-128 16,-3-1 0-16,-1-3 0 0,0 3 0 0,-1 2 0 0,-1 1 0 16,0-4 0-16,-1 5 128 0,0 1-128 15,-2 0 0-15,1-5 0 0,-2 3 0 0,0 3 0 0,2 2 0 16,-2-1 0-16,0 3 0 0,-1-1 128 0,0 0-128 16,0-2 128-16,-1 1-128 0,0-2 0 0,-2 3 0 15,-2 2 0-15,-1 0 0 0,-1-5 0 0,0 2 0 16,-4 3 0-16,0-1 0 0,-2 1 0 0,-1 3 0 15,-4-1 0-15,1 2 0 0,-1-3 0 0,-3 2 0 16,1 0 0-16,-2-3 0 0,0 0 0 0,-3 2 0 16,1-4 0-16,-1-2 0 0,-2-1 0 0,-1 0 0 15,-1 1 0-15,1-2 0 0,-4-3 0 0,0 0 0 16,-1 1 0-16,0 2 0 0,-5-3 0 0,2 0 0 0,-1 4 0 16,-1 1 0-16,-1-2 0 0,-3 1 0 0,-3 1 0 15,0 1 0-15,-5-3 0 0,2-1 0 0,-1 1 0 0,2 3 0 16,3-3 0-16,-1 0 0 0,0 1 0 15,1-3 0-15,1-4 0 0,1 1 0 0,1 2 0 0,1-3 0 16,0 1 0-16,-2 1 0 0,-3-2 0 0,-2 3 0 16,-2-6 0-16,-2 1 0 0,2-4 0 0,-2 2 0 15,3 1 0-15,1-4 0 16,-2 0 0-16,0-1 0 0,-1-1 0 0,2 0 0 0,1-2 0 0,-2 3 0 16,2-5 0-16,-2 5 0 0,-3 0 0 0,-4 0 128 15,-2-2-128-15,2 1 0 0,2-2 0 0,2 2 0 16,0-2 0-16,1 0 0 0,-1-8 0 0,1 1 0 15,2 2 0-15,0-4 128 0,-1-3-128 0,-3 1 0 0,-4-3 0 16,-2-3 0-16,-2 0 0 0,0-2 128 0,-1 1-128 16,-1-4 0-16,0-1 0 0,1-4 0 0,-2-4 0 0,-3-4 0 15,-5-3 0-15,1-4 128 0,-6-2-128 16,0-9 0-16,1-2 0 0,4-8 128 0,-1-4-128 16,-1-10 0-16,-1-7 0 0,-4-7 0 0,-6-4 0 0,0-9 0 15,-1-5 0-15,3-1 0 0,3-5 0 0,-3-3 0 16,-2-5 0-16,-5-4 0 0,1-2 0 0,2-3 0 15,3-6 0-15,4-4 0 0,4-5 0 0,1-4 0 16,-4-5 0-16,4-4-128 0,0-2 128 0,7-3-192 16,3-1 192-16,8 5-192 0,3 1-112 0,5 8-16 15,4 4-16-15,4 7 0 16,3 11-1072-16,3 4-224 0,1 3-32 0,1 8-10816 16,2 3-2144-16</inkml:trace>
  <inkml:trace contextRef="#ctx0" brushRef="#br4" timeOffset="201781">2953 10395 8287 0,'-3'26'368'0,"6"-13"80"0,1 1-448 0,1 1 0 16,-1 0 0-16,-1 0 0 0,0 3 2096 0,-1 0 336 16,-2 0 64-16,0 0 0 0,0-3-1536 0,-1 1-304 15,0 0-64-15,-2-2-16 0,1-6 464 0,-2 1 96 0,-1-4 16 0,2 0 0 16,3-5 240-16,0 0 48 15,-7-1 16-15,-1-4 0 0,-2-2-176 0,0-6-48 0,-2-4 0 0,-4-8 0 16,1-4-464-16,-1-4-80 16,1-3-32-16,1-3 0 0,0-3-256 0,1-7-48 15,2-3-16-15,-1-4 0 0,1-6-64 0,1 1-16 16,0-1 0-16,1-2 0 0,-1-3-128 0,-1-2-128 0,3-1 144 0,0-2-144 16,0-3 256-16,1 0-64 15,-1-1 0-15,0-3 0 0,3 1-16 0,-1-2-16 0,1 0 0 16,1-1 0-16,2 2 32 0,0 3 16 0,1-1 0 15,1 4 0-15,0 0-16 0,3 3 0 0,-1 3 0 0,1 1 0 16,-2 0-64-16,3 3-128 0,1-1 176 0,-1 3-176 16,-1-4 128-16,0 4-128 0,0-3 0 0,0-1 0 15,1 1 0-15,-1-3 0 0,1 6 0 0,-1-2 0 16,1 2 128-16,0 1-128 0,-2 3 0 0,2-2 0 0,-1 2 0 0,1 0 0 16,-1 0 0-16,1 4 0 0,3-1 0 0,-2-2 0 15,-1-2 0-15,-2 3 0 0,4 2 0 0,1-3 0 16,-2-4 0-16,-1 2 0 0,-2-1 128 0,2-1-128 15,1-2 0-15,1 2 0 0,-2-1 0 0,3 0 0 16,0 2 0-16,0-4 0 0,0 2 0 0,2-6 0 16,3 1 0-16,-5 2 0 0,3-1 0 0,-1-1 0 0,1 2 0 15,1-4 0-15,3 3 0 0,1 0 0 16,0-2 0-16,2-2 0 0,-2 1 0 0,3-2 0 0,-1 4 0 0,5 0 0 16,-2 0 0-16,5 1 0 0,0-1 0 0,-3 2 0 15,-1 2 0-15,1-4 0 0,-2 4 0 0,2-2 0 16,1 4 0-16,2-3 0 0,-3 0 0 0,6-1 0 15,1 0 0-15,3-1 0 0,1 5 0 0,2-2 0 16,1 5 0-16,2-2 0 0,5-2 0 0,-1 4 0 16,-1 1 0-16,1 0 0 0,-3-1 0 0,2 1 0 15,1 2 0-15,2-2 0 0,2 1 0 16,2 2 0-16,2-1 0 0,1 2 0 0,0 0 0 0,0 1 0 16,-4-1 0-16,-2 0 0 0,0 1 0 0,1 4 0 15,-1 1 0-15,1 1 0 0,0 1 0 0,1 2 0 16,4 6 0-16,-2 1 0 0,1 2-128 0,-4-1 128 15,-3-5 0-15,-2 5 0 0,4 3-160 0,2-1 160 0,2 6 0 16,1 1 0-16,4 2 0 0,-1 0 0 0,1-1-128 16,-2 3 128-16,0 1 0 0,0 3 0 0,-1-2 0 0,3 1 0 15,1 1 0-15,2 5 0 16,8 1 0-16,0 0 0 0,-1 3 0 0,-2-3 0 0,0 3-128 0,-1 1 128 16,-1 3 0-16,2 3 0 0,6 3 0 0,-4 2 0 15,2 5 0-15,-7 0 0 0,-3 2 0 0,-3 8 0 16,2 4 0-16,0 5 0 0,-2-1-160 0,3 2 160 15,1 4 0-15,0 1-144 0,-2 4 144 16,1 4 0-16,-4 5 0 0,1 3 0 0,1 0 0 0,2 4 0 16,-2 3 0-16,5 2 0 0,4-2 0 0,1 2 0 15,-4 0 0-15,-2-1 0 0,-2 0 0 0,1 4 0 16,-1 1 0-16,3 4 0 0,0 5 0 16,1 2 0-16,0 4 0 0,-5 4 0 0,-2 6 0 0,-2 2 0 0,2 3 0 15,-2 7 0-15,0 5 0 0,1 4 0 0,4 3 0 16,0 3 0-16,-1 4 0 0,-5 1 0 0,-1 1 0 0,-4 1 0 15,-1 8 0-15,-1-2 0 0,-1-2 0 0,-4 0 0 16,-1 5 0-16,-3 0 0 0,0-4 0 0,-2 1 0 16,0 1 0-16,-4-5 0 0,-3-2 0 0,-3 2 128 15,-5-2-128-15,-1-3 0 0,-3 0 0 0,-3 4 0 16,-2-1 0-16,-2-3 128 0,-1-3-128 0,-1-2 0 16,-5 7 0-16,-2-4 0 0,-5 4 0 0,-1-1 128 15,-2-5-128-15,-3 3 0 0,-1 1 0 0,-4 0 0 16,-2 0 0-16,-1 1 128 0,-3-5-128 0,0 5 0 15,0-7 0-15,-1 2 144 0,-1 0-144 0,1-3 0 16,0-4 128-16,0 0-128 0,-2-1 0 0,1-1 0 16,-2 2 0-16,-2-1 0 0,-1-5 128 0,-3 2-128 0,-6-1 0 15,-5-4 128-15,-3-1-128 0,0-1 0 16,1 1 128-16,0-1-128 0,-4 0 0 0,1 0 0 0,1-5 0 16,-6-3 0-16,-2 2 0 0,-2-6 0 0,2-5 0 0,1-1 160 15,1-6-160-15,1-3 128 0,2-4-128 0,0-1 0 16,1-4 0-16,-4 0-176 0,-7-6 176 15,1 0 0-15,1-3 0 0,-2 0 0 0,1-4 0 0,1 0 0 16,2 1 0-16,-8-4 0 0,-8 1 0 0,3-1-128 16,-3-3 128-16,1-4-128 0,1 0 128 0,2-3 0 15,1-1-144-15,-2-4 144 0,-7-6 0 0,4-1 0 16,4-4 0-16,4-4 0 0,2-2 0 0,2-4 0 16,0 1 160-16,-1-4-160 0,-4 1 192 0,3-3-64 0,1-3 0 15,3 0-128-15,2-2 128 0,0-2-128 0,1-3 0 16,-5-3 0-16,-7-4 128 0,3 2-128 0,0-3 0 0,2-3 0 15,0-2 0-15,4 0 0 0,1-4 0 0,-2-2 0 16,-5-3 0-16,1-4 0 0,2-5 0 0,4-2 0 16,0-3 0-16,3-5 0 0,3-6 0 0,-2-5 0 15,-3-1 0-15,-2-9 160 0,-5-4-160 0,4-4 128 16,-2-7 64-16,5-2 16 0,1-5 0 0,2-1 0 16,-1 1-208-16,-3 0 0 0,-1-5 0 0,0-1 0 15,0-2 0-15,4 0 192 0,1-3-16 0,3-5-16 16,3-3-160-16,3-7 160 0,2-1-160 0,-4-7 160 15,1-6-16-15,2-5 0 0,3-3 0 0,7-4 0 16,3-5-144-16,8 2 0 0,3 3 0 0,3 2 0 16,5 3 0-16,2 4-224 0,3 4 48 0,0 14 16 15,1 8-416-15,-1 8-96 0,2 7-16 16,-5 9 0-16,-1 8-1520 0,-1 7-304 0,-2 8-64 16</inkml:trace>
  <inkml:trace contextRef="#ctx0" brushRef="#br4" timeOffset="202716.23">1236 8218 13183 0,'0'0'576'0,"0"0"128"0,-2 9-560 0,2-1-144 0,-1 3 0 0,1-1 0 0,0 3 496 0,0 1 64 16,0 0 16-16,0-4 0 0,0 4 256 0,1-1 64 16,1-2 16-16,-4 3 0 0,2 0-224 0,0-1-48 15,-1-3-16-15,0 2 0 0,-2-6-176 0,1 3-16 16,-2-4-16-16,4-5 0 0,-5 5-208 0,0 1-32 16,0-1-16-16,5-5 0 0,-7 2-32 0,2-2-128 15,5 0 192-15,-6-2-64 0,1 0-128 0,5 2 0 16,-5-1 0-16,-2-6 0 15,1 1-416-15,-2-1-112 0</inkml:trace>
  <inkml:trace contextRef="#ctx0" brushRef="#br4" timeOffset="212863.03">1852 7377 7359 0,'0'0'656'0,"0"0"-528"15,-3 10-128-15,3-3 0 0,3 2 1696 0,-3-1 304 16,0 3 64-16,-3 1 16 0,2 2-1024 0,0 0-208 16,1 2-32-16,0 0-16 0,-1-4 144 0,1 1 16 0,0 1 16 15,0-1 0-15,-2-2 48 0,1 2 16 0,0 1 0 0,1-4 0 16,0 1-96-16,0-3-32 0,0 2 0 0,0-2 0 16,-1 1-112-16,1-3-32 0,-3 2 0 0,3-8 0 15,-2 5-16-15,2-5-16 0,0 0 0 0,0 0 0 16,0 0-32-16,0 0-16 0,-6 5 0 0,6-5 0 15,0 0-112-15,0 0-32 0,0 0 0 0,0 0 0 0,-3-5-240 0,0 0-48 16,2-4-16-16,0 1 0 0,-1-3 16 16,1-1 0-16,1 1 0 0,0-4 0 0,-1-1 0 0,1 1 16 15,0-1 0-15,0-1 0 0,0-1 0 0,1-1 0 16,0-1 0-16,2 0 0 0,-2-1-32 0,0 1-16 16,1-4 0-16,-1 0 0 0,-1-1-32 0,0-1 0 15,0 2 0-15,0-3 0 0,-1 2-48 0,-1-6-16 16,1-1 0-16,1 2 0 0,0-3 32 0,0 1 0 15,0 1 0-15,1 2 0 0,1-4-32 0,0 1 0 16,1-1 0-16,-1 0 0 0,0 1 0 0,0-1-128 16,1 0 192-16,-1 3-64 0,1 1 0 0,-2-2-128 15,-1-2 192-15,1 1-64 0,-1 3 0 0,0-3-128 16,0 2 192-16,0 2-64 0,0-1 0 0,1 3-128 16,-1-3 192-16,3 0-64 0,-2-1-128 0,2-1 128 15,-1 0-128-15,3 3 128 0,-1-2-128 0,1 2 128 16,0 1-128-16,2-3 128 0,0 2-128 0,1-2 0 15,-2 1 0-15,2 4 128 0,0-2-128 0,3 3 0 16,-2 0 0-16,-1-2 0 0,-1 2 0 0,0 1 0 16,-1-2 128-16,2 1-128 0,-3 1 0 0,2-1 0 0,0 2 0 0,-1 2 128 15,0-3-128-15,2 0 0 0,-2 1 0 16,3 1 0-16,-1-1 128 0,1-3-128 0,-2 1 0 0,4 2 128 16,-6-2-128-16,1 1 0 0,2 0 0 0,-1-2 0 15,1 2 0-15,0-1 0 0,-1-2 128 0,0 2-128 16,0 0 0-16,-1-2 0 0,3 2 0 0,0-5 128 15,4 2-128-15,-2-1 0 0,0 4 0 0,-1-2 0 0,-1 0 0 16,1-1 128-16,-3 1-128 0,4-1 0 0,-1 0 0 0,1 3 0 16,1-2 128-16,0 1-128 0,2 0 0 0,0 2 0 15,2 1 0-15,-1 0 0 0,0-4 0 16,2 2 0-16,2-1 0 0,-1 0 0 0,-1 3 0 0,-3-5 128 16,3 3-128-16,-2-3 0 0,3 0 0 0,-3 1 0 15,0 0 0-15,1 2 0 0,1-4 0 0,-1 1 128 16,0-2-128-16,-2 2 0 0,1 1 0 0,1 3 128 15,-2-1-128-15,0 1 0 0,1 0 0 0,1-4 128 16,-3 3-128-16,0 3 0 0,-2-4 0 0,2 3 128 16,-2 1-128-16,0 2 0 0,-1 0 128 0,1 0-128 15,-2 2 0-15,1 1 128 0,0-2-128 0,1 2 0 16,-2-2 144-16,1 1-144 0,0 2 128 0,0 1-128 16,0 1 128-16,0-2-128 0,3-1 0 0,0 0 0 15,-4 0 0-15,2-1 128 0,1 1-128 0,-1-1 0 16,2 5 0-16,-1-4 0 0,2 0 0 0,-1-2 0 15,0 0 0-15,0-1 0 0,-1 1 0 0,2 2 0 0,-4-2 0 0,1 3 0 16,0-1 0-16,-2 0 144 0,0-1-144 16,-2 3 0-16,4-1 144 0,-6 0-144 0,1-2 0 0,0 1 144 15,1-1-144-15,0 2 0 0,1 1 0 0,-2 0 128 16,2-2-128-16,-3 0 0 0,3 0 0 0,-1 2 128 16,1 0-128-16,1 2 0 0,0-2 0 0,1 2 0 15,-1-4 0-15,0 4 0 0,0-2 0 0,1 0 0 16,0 4 0-16,0-2 0 0,0 1 0 0,0 2 0 15,1-4 0-15,0 0 0 0,1 1 0 0,0-2 0 0,1 1 0 16,0 2 0-16,-1-6 0 0,1 2 0 0,-1 0 0 0,-1-1 0 16,2 2 0-16,-2-1 0 0,2 2 0 15,-2-1 0-15,-1-1 0 0,-1 1 0 0,1 3 0 0,1-2 128 16,-4-4-128-16,1 3 0 0,0 1 128 0,-1 1-128 16,3-2 0-16,-1 1 128 0,0 2-128 0,0-4 0 15,2-1 0-15,0 2 0 0,0-1 0 0,1 1 0 16,0-2 0-16,0 0 0 0,-1 1 0 0,2 0 0 15,-3 0 0-15,0 3 0 0,2-2 0 0,-2 0 0 16,-1 3 0-16,1 1 0 0,0-3 0 0,0 5 0 16,0-3 0-16,1 3 0 0,-1-2 0 0,-1 0 0 15,-1 1 0-15,3 1 0 0,-2 0 0 0,1 1 0 16,0-4 0-16,1 3 0 0,2-2 0 0,0 4 0 16,-1-5 0-16,4 3 0 0,-2-3 0 0,-2 4 0 0,1-3 0 0,1 3 0 15,0-3 0-15,0 2 0 0,1-3 0 0,-1 3 0 16,0-2 0-16,0 1 0 15,-1-1 0-15,1 2 0 0,2-3 0 0,0 2 0 0,-2 1 0 0,0 1 0 16,2-5 0-16,-1 4 0 0,-1-3 0 16,0 1 0-16,0 0 0 0,0-1 0 0,0 3 0 0,0-3 0 15,-2-1 0-15,2 3 0 16,0-1 128-16,-2 2-128 0,0 3 0 0,-1-2 0 0,0 2 0 16,3 1 0-16,-3-4 0 0,-1 3 0 0,3 1 0 0,-2-2 0 15,1 2 0-15,3 0 0 0,-2 2 0 0,-1-2 0 16,1-2 0-16,1 0 0 0,0 4 0 0,0-2 0 15,0-1 0-15,0 4 0 0,-1 0 0 0,1-1 0 0,2-2 0 0,-3 3 0 16,2-1 0-16,-1-1 0 0,0-1 0 16,1 3 0-16,2 1 0 0,3-1 0 15,-3-2 0-15,-2 1 0 0,3 0 0 0,-7 0 0 0,1 1 0 0,0-1 0 16,4 2 0-16,-4-2 0 0,1-2 0 16,1 0 0-16,3 2 0 0,-2-1 0 0,-1 2 0 0,1-1 0 15,3 0 0-15,-2 1 0 0,0-2 0 0,0 1 0 16,1 0 0-16,1 2 0 0,-2 0 0 0,2 2 0 15,-4 0 0-15,2-2 0 0,2-2 0 0,1-1 0 16,-4 2 0-16,1-1 0 0,-1 1 0 0,0 0 0 16,0 1 0-16,1 0 0 0,0-1 0 0,0-2 0 15,-1 2 0-15,0 1 0 0,-2 4 0 0,1-2 0 16,1 1 0-16,-2-2 0 0,-1-1 0 0,1 0 0 16,1 0 0-16,3 1 0 0,-1 1 0 0,-1-2 0 15,-2 0 0-15,1 0 0 0,1 0 0 0,2 0 0 0,-1 0 0 0,2 0 0 16,-3 0 0-16,1 1 0 0,-1 1 0 0,-1 0 0 15,4-1 0-15,0 3 0 0,-1 0 0 16,1-2 0-16,-1-1 0 0,0 2 0 0,1 1 0 0,0 0 0 16,0-4 0-16,0 1 0 0,1 1 0 0,-2 0 0 15,-1-1 0-15,-1 1 0 0,0 1 0 0,2 2 0 16,-3-2 0-16,2 0 0 0,-2 0 0 0,3 0 0 16,-2-1 0-16,2 2 0 0,-1 0 0 0,1-1 0 15,-1 4 0-15,1 0 0 0,-1-1 0 0,2 0 0 0,0 0 0 16,0-1 0-16,-4 4 0 0,3-2 0 15,1-4 0-15,2 6 0 0,-4-1 0 16,0-2 0-16,0 1 0 0,-1-4 0 0,0 4 0 0,3 0 0 0,-2 0 0 0,2 0 0 16,-1 0 0-16,-1-2 0 0,1 0 0 0,-2 3 0 15,0-1 0-15,-1 2 0 0,0-4 0 0,0 2 0 16,0 0 0-16,0-2 0 0,0 3 0 0,0-2 0 16,3 1 0-16,-2 3 0 0,-2-3 0 0,-1 5 0 15,0-5 0-15,0 4 0 0,1-4 0 0,0 2 0 16,-2-3 0-16,2 3 0 0,1 0 0 0,0 3 0 15,0-6 0-15,-1 3 0 0,-2-3 0 0,1 3 0 16,2-2 0-16,-2 0 0 0,1 2 0 0,1-3 0 0,-1 3 0 16,-1-1 0-16,2 2 0 0,-1-3 0 0,0 1 0 15,-1 0 0-15,2 3 0 0,2-2 0 16,-1 2 0-16,1-4 0 0,-2 2 0 0,0 0 0 0,-1 0 0 16,2 0 0-16,-2 2 0 0,1-2 0 0,1 1 0 0,-1-1 0 15,0 1 0-15,0-1 0 0,2 3 0 0,-2 0 0 16,-2 0 0-16,1 1 0 0,1 1 0 0,0-4 0 15,2 0 0-15,0 3 0 0,-1-3 0 0,0 1 0 16,0 3 0-16,1-2 0 0,-1 0 0 0,2 2 0 16,-2-2 0-16,1 0 0 0,2 1 0 0,-1 0 0 15,-2-2 0-15,1 3 0 0,1 0 128 16,1-2-128-16,-2-1 0 0,2 1 0 0,-1-4 0 0,-2 5 0 16,-1-1 0-16,2-1 0 0,0 3 0 0,-2 0 0 15,0-3 0-15,0 2 0 0,0 0 0 0,2 0 0 16,2-1 0-16,-2 2 0 0,0 0 0 0,0-2 0 0,1-1 0 15,-1 3 0-15,1 0 0 0,-1 3 0 16,1-2 0-16,-2 3 0 0,3-1 0 0,-2 1 0 0,1-1 0 0,-1-2 0 16,1 0 0-16,-1 3 0 0,1 1 0 0,-1 0 0 15,-2-2 0-15,2 1 0 0,2-1 0 0,-3 2 0 16,0-1 0-16,-1-1 0 0,0-2 0 0,-1 2 0 16,-1 0 0-16,0 0 0 0,-2-2 0 0,0 3 0 15,0 0 0-15,3-1 0 0,-2-3 0 0,-2 0 0 16,3 0 0-16,-2 3 0 0,0 1 0 0,2 0 0 15,-2-1 0-15,2 1 0 0,-4 1 0 0,0-1 0 16,-1 2 128-16,2 1-128 0,-1 0 0 0,1 2 0 16,-2-1 0-16,1 1 0 0,0 1 0 0,-1-4 0 15,0 2 128-15,2-1-128 0,-1 3 0 0,4 3 0 16,-4-4 0-16,2 1 0 0,-3-1 0 0,2-4 0 0,1 1 0 0,1 1 0 16,-1-2 0-16,1 2 0 0,1 4 0 0,3-4 0 15,-4 1 0-15,1-1 0 0,-1 5 0 0,-1-3 0 16,-1 2 0-16,0-1 0 0,-1 0 0 15,-1 3 0-15,0-3 0 0,-1 3 0 0,0-2 0 0,2 1 0 16,0-1 0-16,-3-2 0 0,0 3 128 0,0-1-128 16,0 3 0-16,0-3 0 0,0 3 0 0,0-2 0 15,-3 0 0-15,3 1 0 0,-2 0 128 0,1 0-128 16,0-1 0-16,0 2 0 0,0 3 0 0,0-5 0 16,-1 1 0-16,2-1 0 0,2 0 0 0,-2 0 0 15,1-1 0-15,1 2 0 0,-2-2 0 0,1 2 0 16,0-6 0-16,1 1 0 0,0-3 0 0,0 3 0 15,-2-2 0-15,4 2 128 0,-2-3-128 0,2 1 0 0,-1 0 0 16,-2-2 0-16,1-3 128 0,-1 1-128 0,0 0 0 0,-1 0 0 16,-1-4 0-16,0 2 0 0,2-1 0 15,-1 1 0-15,-1-3 128 0,1 3-128 0,-1 0 0 0,1 3 0 16,0-2 0-16,2 0 0 0,-1-3 0 16,-1 2 0-16,1 1 0 0,2-1 0 0,0 0 0 0,-2 1 0 15,0-1 0-15,0 1 0 0,0-2 0 0,1-3 0 16,1 3 0-16,0 0 0 0,-1 1 0 0,0 1 128 15,0-1-128-15,1 1 0 0,1-1 0 0,0-1 0 16,0 1 0-16,1 0 0 0,0 1 0 0,-1-2 0 16,-1 2 0-16,-1 3 0 0,1-2 0 0,1 1 0 15,0-3 0-15,-2 4 0 0,0 0 0 0,-1 2 0 16,0 0 0-16,2 1 0 0,0 0 0 0,-1-1 0 0,0 1 0 16,-1-2 0-16,-1 2 0 0,0 2 0 0,0 0 128 15,-2-2-128-15,0-2 0 0,0 0 0 0,0-1 0 0,0 1 0 16,2 1 0-16,1 0 0 0,-4 1 128 0,2 1-128 15,0 0 0-15,-2 0 0 0,1-2 0 0,-1 4 0 16,1 0 0-16,1-1 0 0,-3 4 0 0,2-2 0 16,-2 5 0-16,1-4 0 0,1 2 0 0,-1-2 0 15,1 0 0-15,-1-3 0 0,0-1 0 0,0 3 0 16,2 2 0-16,0 1 0 0,1-1 0 0,0 2 0 16,-2-5 0-16,0 4 0 0,0-3 0 0,1 5 0 15,-2-1 0-15,0 1 0 0,1 2 0 0,-1 0 0 16,-1-3 0-16,-1 0 0 0,0 1 0 0,0-2 0 15,0 2 0-15,0 2 0 0,0-2 0 0,0 3 0 0,-1 3 0 16,1-3 0-16,0 0 128 0,0 0-128 16,-2 1 0-16,1 1 0 0,1-2 0 0,0 1 0 0,-2-1 0 0,2 0 0 15,2 0 0-15,-1-1 0 0,-1-3 0 16,2 3 0-16,-1 0 0 0,0 2 0 0,1-2 0 0,0 0 0 16,1-1 0-16,-1 3 0 0,-1 0 0 0,2-1 0 15,0-3 0-15,-2 3 0 0,0 2 0 0,0-1 0 16,1 0 0-16,-2 1 0 0,0-1 0 0,0 2 0 15,-2-1 0-15,2 1 0 0,0-2 0 0,0 2 0 16,0-2 0-16,-1 2 0 0,0 0 0 0,0 1 0 16,-2-1 128-16,0-2-128 0,3 1 0 0,0-1 0 15,0-1 0-15,-1 0 0 0,0 0 0 16,-2 0 0-16,1 3 0 0,-1-1 0 0,-1-2 0 0,1 0 0 16,0 2 0-16,1-2 0 0,-1 1 0 0,-1 0 0 0,0-2 0 0,1 2 0 15,-1 1 0-15,0-2 0 0,0 0 0 0,0-1 0 16,0-1 0-16,1 2 0 0,-1 2 0 0,-1-2 0 15,0 1 0-15,0 0 0 0,-3 0 0 0,0 0 0 16,1 0 0-16,0-2 0 0,1-3 0 0,-2 0 0 16,-3 3 0-16,1 0 0 0,-2-4 0 0,2 0 0 15,1 0 0-15,0-3 0 0,-2 3 0 0,1-1 0 16,-2 3 0-16,0-3 0 0,-2 1 0 0,2-2 0 16,1 1 0-16,-2 0 0 0,-2 4 0 0,2-1 0 15,0-4 0-15,-1 2 0 0,-2-4 0 0,2 4 0 16,0-4 0-16,0 5 0 0,-1-1 0 0,1 4 0 15,1-2 0-15,-1 1 0 0,1 1 0 0,-1-1 0 16,0 1 0-16,0-1 0 0,3 0 0 0,-1 2 0 0,1 1 0 16,0-3 0-16,-1-1 0 0,-1 0 0 15,3 1 0-15,-1-2 0 0,-2 3 0 0,-1 1 0 16,-2-2 0-16,0 2 0 0,1 3 0 0,0 0 0 0,-2-3 0 0,1 2 0 16,2 5 0-16,-4-2 0 0,0-1 0 15,2-2 0-15,-1-2 0 0,2-1 0 0,0 0 0 0,-2 0 0 16,2 1 0-16,1 0 0 0,-3-2 0 0,2 4 0 15,-3-1 0-15,3 0 0 0,0 1 0 0,0 0 0 16,-2 1 0-16,1 1 0 0,-1-3 0 0,2 0 0 16,-3 1 0-16,3 0 0 0,-2-2 0 0,1 0 0 15,-1-2 0-15,-1 2 0 0,-1 1 0 0,0-1 0 16,-2-2 0-16,-4-1 0 0,1 2 0 0,-2 2 0 16,3 1 0-16,-4 0 0 0,2-2 0 0,-1-1 0 15,-2-1 0-15,1 0 0 0,0 3 0 0,-1-3 0 0,1 0 128 16,1 1-128-16,2-1 0 0,1 0 0 15,2-4 0-15,-2 1 0 0,-1-3 0 0,-3 3 0 0,-2-3 0 0,1 2 0 16,-4-3 0-16,2 2 0 0,-2 0 0 0,3-3 0 16,-2 0 0-16,1 2 0 0,-2-2 0 0,0 3 0 15,2-1 0-15,-2 1 0 0,-1 0 0 0,-2 1 0 16,4 1 0-16,-5-1 0 0,-3-2 0 16,-2-2 0-16,0 0 0 0,-1 1 0 0,-2-4 0 0,-1-2 0 15,2 1 0-15,1-2 0 0,1-3 0 0,3-4 0 16,1 1 0-16,2-3 0 0,-1-2 0 0,-1-2 0 15,-3 1-128-15,-1-1 128 0,-1 2 0 0,1-3 0 16,1-3 0-16,-3 0 0 0,3 2 0 0,-1-2 0 16,1-1 0-16,-1 0 0 0,0 1 0 0,-2-1 0 0,-3 1-144 15,-2-3 144-15,-3-3 0 0,2 3 0 16,-1 1 0-16,3-1-128 0,1-5 128 0,2 1 0 0,2 0 0 0,1-5 0 16,3-1 0-16,-1-2 0 0,-2 0 0 0,0-3-128 15,1-4 128-15,0 3 0 0,3-1 0 0,1-1 0 16,-1 1 0-16,2-2 0 0,1-2 0 0,0 3 0 15,3-1 0-15,-1 0 0 0,2-2 0 16,-1 3 0-16,-2-1 0 0,-2 1 0 0,-1-4 0 0,-1 4 0 16,-2-1 0-16,5 2 0 0,-2-4 0 0,0 1 0 15,2 1 0-15,1-1 0 0,3-2 0 0,-2 1 0 16,-1 0 0-16,4-3 0 0,1 1 0 0,0-3 0 16,-2 1 0-16,0 2 0 0,-2-5 0 0,0 4 0 15,-3-1 0-15,0 4 0 0,2-1 0 0,0-1 0 0,-1 1 0 0,1-3 0 16,1 0 0-16,2 1 0 0,-1-4 0 0,-1 3 0 15,3-2 0-15,-1 2 0 0,-1 0 0 0,1-2 0 16,-1 2 0-16,-1-1 0 0,1-2 0 0,-3 3 0 16,0-2 0-16,0 2 0 0,-1 1 0 0,2-3 0 15,-1 0 0-15,4-3 0 0,-1-2 0 0,2-1 0 16,1-2 0-16,1-1 0 0,2-1 0 0,1 1 0 16,-3-2 0-16,-1-2 0 0,0 1 0 0,-1 1 0 15,-3-3 0-15,1 2 0 0,2-4 0 0,1 3 0 16,0-3 0-16,-1 4 0 0,2 2 0 0,-2-4 0 15,2 2 0-15,0 0 0 0,1-1 0 0,1 4 0 16,1 2 0-16,1 1 0 0,0-3 0 0,-1-4 0 16,-2 1 0-16,3-3 0 0,0 1 0 0,2-2 0 0,-3 0 0 15,0-1 0-15,1 3 0 0,1-3 0 16,2 0 0-16,-1 0 0 0,4-3 0 0,1 2 0 0,4 1 0 16,-4-4 0-16,6-2 0 0,0-1 0 0,0 3 0 0,2 2 0 15,-1 2 0-15,2-4 0 0,-1-4 0 0,-1 2 0 16,0 1 0-16,0-3 0 0,0-2 0 0,-1-2 0 15,-2 3 0-15,-1 1 0 0,-1-1 0 0,1 0 0 16,2-5 0-16,-1 1 0 0,5 1 0 0,-1 0 0 16,2 2 0-16,1 2 0 0,1 3 0 0,-1 0 0 15,1-2 0-15,1 2 0 0,2 3 0 0,0-2 0 16,0-1 0-16,-1 0 0 0,1-1 0 0,0 3 0 16,-1-1 0-16,0 1 0 0,-1-1 0 0,1 0 0 15,1 1 0-15,1 1 0 0,-3 1 0 0,0-2 0 16,1 3 0-16,1 4 0 0,-2-3 0 0,2 5 0 15,0-1 0-15,-2-2 0 0,-1 4 0 0,0-2 0 0,1 0 0 0,0 0 0 16,0-1 0-16,2-1 0 0,-3 1 0 0,1-1 0 16,-1 3 0-16,-3 0 0 0,1-2 0 0,1 2 0 15,1 0 0-15,0-1 0 0,-1 1 0 0,1 1 0 16,1 0 0-16,-1 2 0 0,1-2 0 0,-1 2 0 16,-1 1 0-16,2 2 0 0,0-1 0 0,0 1 0 15,1-2-144-15,-1 1 144 0,0-1 0 0,0 3-144 16,1-2 144-16,0 1 0 0,2 0 0 0,2 2-128 15,0 0 128-15,2 3 0 0,-2-2-144 0,1 0 144 16,2 0 0-16,1 4-144 0,2-1 144 0,2 4 0 0,-2-6-128 16,2 5 128-16,-2 0 0 0,-1 5 0 15,0-1-128-15,-2 3 128 0,-2 1 0 0,3 2 0 16,-4 3-128-16,2 0 128 0,0 4 0 0,0-3 0 0,-2 4 0 16,2 0-128-16,-4 8 128 0,0 0 0 0,2-3 0 0,-2 3 0 15,0 0 0-15,0 0 0 0,0 0 0 0,0 0-128 16,0 0 128-16,0 0 0 0,0 0 0 0,0 0-128 15,0 0 128-15,0 0 0 0,0 0 0 0,3 13-128 16,-2 3 128-16,1-2 0 0,-1 4 0 0,0 1 0 16,-2 5 0-16,0-3 0 0,1 2 0 0,-3 4-128 15,-1 2 128-15,-1 5 0 0,3 3 0 0,-1 7 0 16,-3-1 0-16,1 6 0 0,-3 3 0 0,5 3 0 16,0 2 0-16,0 2 0 0,2-2 0 0,2 1 0 15,-1-2 0-15,0-1 0 0,-1-2 0 0,-2 0 0 0,2-1 0 0,1-3 0 16,4 0 0-16,-3-1 0 0,2 0 0 15,-3 0 0-15,-2 5 0 0,0 0 0 16,-1 0 0-16,3 5 0 0,0-3 0 0,-1 3 0 0,1-2 0 0,-1 1 0 16,-1 0 0-16,1 1 0 0,1 1 0 0,0-2 0 15,1 2 0-15,2 3 0 0,2-1 0 16,1 1 0-16,-1-6 0 0,1 1 0 0,-1 0 0 0,2 2 0 16,3-3 0-16,-1 1 0 0,-1-1 0 0,1-1 0 15,-3-3 0-15,2-1 0 0,-1-2 0 0,1-1 0 16,0 3 0-16,1 0 0 0,-2-1 0 0,2-3 0 15,0 1 0-15,3 0 0 0,-2-4 0 0,2 0 0 16,0-3 0-16,-2 1 0 0,-2 1 128 0,1-1-128 16,-1 2 0-16,1-2 0 0,0 3 0 0,-1-1 0 15,1 1 0-15,0 0 0 0,-2 4 0 0,1-3 0 0,1-2 0 0,-2-1 128 16,4 3-128-16,-5 0 0 16,2 1 0-16,0 0 0 0,3-3 0 0,-1 2 0 0,1-1 0 0,1 0 128 15,-1-4-128-15,3 1 0 0,0 0 0 0,1 0 0 16,-3-3 0-16,0 4 0 0,1-1 0 0,0-1 128 15,2 4-128-15,-2-5 0 0,-2 3 0 0,1 2 0 16,0-3 0-16,1 5 0 0,1-4 0 0,-2 2 0 16,-4-3 0-16,3 2 0 0,-1-1 0 0,-1 6 128 15,0-6-128-15,1 3 0 0,-1-3 0 0,2 3 0 16,-1-6 0-16,2 1 0 0,0-3 0 0,2-1 128 16,0 0-128-16,4 2 0 0,0-1 0 0,0-1 0 15,0 0 0-15,2-1 0 0,3-1 0 0,0 2 0 0,1 0 0 16,0-2 0-16,1-1 0 0,1-1 0 15,-1-3 0-15,2 2 0 0,0 1 0 0,-2 0 0 0,1 0 0 0,-4-3 0 16,0 4 0-16,-2 0 128 0,-1-1-128 0,3 1 0 16,1 1 0-16,-1-2 0 0,-2 1 0 0,0-4 0 15,2 1 0-15,1 1 0 0,-2-4 0 0,3 0 0 16,1-3 0-16,0 2 0 0,0-2 0 0,2 2 0 16,2-4 0-16,1 1 0 0,0 3 0 0,1-3 0 15,-5 4 0-15,1-4 0 0,2 0 0 0,0 0 0 16,1 3 0-16,0 0 0 0,1-2 0 0,-1 3 0 15,1-3 0-15,-1 2 0 0,-1-4 0 0,5 0 0 16,0 1 0-16,-1-1 0 0,-1-2 0 0,-1 4 0 16,2-4 0-16,-2 1 0 0,-2-2 0 0,-1 0 0 0,3 1 0 15,2 2 0-15,-1-4 0 0,-1 0 0 0,2-1 0 16,2-2 0-16,-1 2 0 0,2-2 0 0,-1-2 0 0,0 0 0 16,-2-1 0-16,-2 2 0 0,2-3 0 0,0 1 0 15,-2 1 0-15,-3-3 0 0,-1-1 0 16,2 3 0-16,-1-2 0 0,2 2 0 0,0-3 0 15,0-2 0-15,-1 1 0 0,1-2 0 0,-3 0 0 16,3 0 0-16,0-3 0 0,2 1 0 0,0 3 0 0,-2-4 0 16,1-2 0-16,-3 1 0 0,-2-1 0 0,1 2-128 15,-1-1 128-15,0-2 0 0,1-2 0 0,1-1 0 16,0 2 0-16,1 2 0 0,-1-2 0 0,1 0 0 16,2-2 0-16,1 2 0 0,-2 2 0 0,1-2 0 15,-2-2 0-15,1 0 0 0,2-3 0 0,-3 1 0 16,-1 3 0-16,-1-2 0 0,2-6 0 0,-2 2 0 15,1 0 0-15,2-2 0 0,1 2 0 0,1-5 0 0,-3 1 0 0,5 1 0 16,2-6 0-16,-1 4 0 0,1 1 0 0,0-2 0 16,1-1 0-16,-4 3 0 0,0 0 0 0,-3-2 0 15,-1 3 0-15,6-3 0 16,-4-2 0-16,1 2 0 0,0 2 0 0,1-3 0 0,-4-3 0 0,3 2 0 16,1-1 0-16,1-2 0 0,2 0 0 0,-2 0 0 15,1-2 0-15,-4 1 0 0,1 2 0 0,0-2 0 16,-1-1 0-16,-1 1 0 0,2-3 0 0,-3 1 0 15,-2 0 0-15,1 0 0 0,1 0 0 0,-1-2 0 16,-1 1 0-16,-1-1 0 0,1 1 0 0,3-2 0 16,1-1 0-16,-1 3 0 0,-3 0 0 0,0-2 0 15,1 0 0-15,-4 2 0 0,0-2 0 0,-1 0 0 16,0 1 0-16,1-2 0 0,0-1 0 0,3 2 0 16,-7-2 0-16,4 0 0 0,1-3 0 0,-1 2 0 0,1-3 0 15,1-2 0-15,-1 0 0 0,3 2 0 0,0-1 0 0,0-2 0 16,-1-1 0-16,2 1 0 0,-1 0 0 15,-2 1 0-15,1-1 0 0,-1-1 0 0,-1 0 0 0,2 0 0 16,-1 0 0-16,2 0 0 0,-4-1 0 0,2 0 0 16,-1-2 0-16,1 1 0 0,-1 2 0 0,1 1 0 15,-1-3 0-15,0 1 0 0,0-1 0 0,-1 2 0 16,0 1 0-16,-2 0 0 0,-1 1 0 0,-3-2 128 16,0-2-128-16,-3 0 0 0,-1-1 0 0,-1 1 128 15,-2-1-128-15,1-1 0 0,-4 1 144 0,1-1-144 16,0-1 128-16,1 4-128 0,-1 1 128 0,0 2-128 15,-1-1 128-15,-1 2-128 0,0 3 0 0,0-2 128 16,0-1-128-16,-1 3 0 0,2-3 0 0,-1 0 0 0,2 2 0 16,-2-3 0-16,-2-2 0 0,1-1 0 0,0 0 0 0,1-2 0 15,-1-1 0-15,-1 1 0 0,2 0 128 16,0-2-128-16,0-6 0 0,0 3 0 0,1-4 0 16,1 3 0-16,-2-2 0 0,2 1 0 0,0-1 0 0,-1 3 0 15,1 1 0-15,0 0 0 0,-1 3 0 0,1 0 0 16,-2 0 0-16,3 1 0 0,-2-4 0 0,0 2 0 15,3 2 0-15,-1-1 0 0,0 0 0 0,0 0 0 16,-1 1 0-16,2-3 0 0,0 0 0 0,0 0 0 16,2 0 0-16,1 0 0 0,0-4 0 0,0 2 0 15,1 1 0-15,0-2 0 0,-1 1 0 0,0-3 0 16,-2 2 0-16,-2-1 0 0,0 2 0 0,0 2 0 16,-1 0 0-16,0-2 0 0,-1 0 0 0,-3 1 0 0,1-2 0 15,-1 1 0-15,0-6 0 0,0 3 0 16,-2-3 0-16,-1 1 0 0,1 1 0 0,-2-2 0 0,0 2 0 15,2-2 0-15,1-1 0 0,-2 5 0 0,1-3 0 0,1 4 0 16,-1-4 0-16,3 1 0 0,-3 3 0 0,1 1 0 16,-1-1 0-16,-1 1 0 0,1-3 0 0,-1 1 0 15,0-5 0-15,-1 4 0 0,-1-5 0 0,1 0 0 16,-1 1 0-16,0 3 0 0,0-1 0 16,0 6 0-16,-2-2 0 0,2 1 0 0,0 0 0 0,0-1 0 15,1 2 0-15,-1 1 0 0,-3-2 0 0,1 1 0 16,-2 0 0-16,0 1 0 0,0-2 0 0,-2 2 0 15,3 2 0-15,0-2 0 0,-2-5 0 0,-2 3 0 0,1-1 0 16,1 1 0-16,-2 0 0 0,4-1 0 0,-4 1 0 16,0 0 0-16,0-1 0 0,0 1 0 0,-2-5 0 15,-1 2 0-15,2-3 0 0,-1 0 0 0,0 1 0 0,-1-3 0 16,-1 1-128-16,-1 3 128 0,-1-3 0 0,-1 2 0 16,-2 3 0-16,1-4 0 0,-2 3 0 0,1-2 0 15,-2 5-128-15,1-4 128 0,-1-2 0 0,2 4 0 16,-1-2 0-16,1 3 0 0,-2-2 0 15,0 2 0-15,4 0 0 0,-1-2 0 0,-1 3 0 0,-2-2 0 16,0 3-128-16,-1 2 128 0,0-3 0 0,0 1 0 16,-2-1 0-16,2 0 0 0,-1 3 0 0,2-1 0 15,-1 0-128-15,-1 0 128 0,-1 0 0 0,1 0 0 16,-1 3 0-16,0 1 0 0,2 1 0 0,-2-2 0 16,0 2 0-16,1 0 0 0,-2 1 0 0,2 1 0 15,0-1-128-15,-1-2 128 0,5 2 0 0,0 2 0 0,0 0 0 16,-2-2 0-16,-1 2-144 0,1 0 144 0,2-1 0 0,-2-1 0 15,-1 0 0-15,1-4 0 0,-1-3-160 0,1 4 160 16,2 0-128-16,-1 0 128 0,1-1 0 0,0 1 0 16,-1 1 0-16,-1-1 0 0,-3-1 0 0,2 3 0 15,2 1 0-15,-4-3-128 0,1 0 128 0,0 2 0 16,-1-2 0-16,1 2 0 0,-2 2 0 0,1-2 0 16,0-1 0-16,1 3-128 0,0 3 128 0,-2 3 0 15,-1-1-144-15,0 1 144 0,-2-5 0 0,1 6-176 16,2-3 176-16,-1 1-128 0,0 0 128 0,2-3 0 15,-1 1 0-15,1 0-128 0,-2-3 128 0,0 4 0 0,0 1 0 16,0-2 0-16,0-1 0 0,-1 2 0 0,-1-2 0 0,0 3 0 16,3 3 0-16,-3 3 0 0,0-2 0 0,0 3-128 15,-3-2 128-15,-2 1 0 0,1 3-144 0,1 0 144 16,0-1 0-16,1 1-144 0,1-3 144 0,-1 3 0 16,-1-1 0-16,1 1 0 0,-2-2 0 0,1-2 0 15,0 2 0-15,0 0-128 16,0 1 128-16,0 1 0 0,5 1 0 0,-2 0 0 0,-2 1 0 0,2 1 0 15,2 1 0-15,-4 1 0 16,1 3 0-16,0-2 0 0,2 4 0 0,2-2 0 0,-3 0 0 0,0 1 0 16,-2-5-128-16,-1 2 128 0,0 3 0 0,0-4 0 15,-2 3 0-15,3 2-128 0,0-3 128 0,2 5 0 16,-1-6 0-16,1 5 0 0,-2-2 0 0,2 4 0 16,-2-2 0-16,0 3 0 0,1 1 0 0,-1-1 0 15,0 1 0-15,2 3-128 0,-1 0 128 0,0 0 0 0,-3-1 0 16,-3 2 0-16,3 2 0 0,-2 0 0 15,1-1 0-15,-1 2-128 0,0 1 128 0,1 0 0 0,-3-2 0 0,2-1 0 16,0 2 0-16,-1 1 0 0,0 2 0 16,0-1 0-16,2 3 0 0,-1 0 0 0,0-5 0 0,0 4-128 15,1 2 128-15,-4 1 0 0,-1 0 0 0,-1 4 0 16,-1-3 0-16,2 5 0 0,-1 0 0 16,1 1-128-16,-1-1 128 0,0 5 0 0,2 3 0 0,4 1 0 15,-3 3 0-15,0-3 0 0,-3 1 0 0,-1 1 0 16,-1 3 0-16,-1-3 0 0,0 5 0 0,1-1 0 15,-1-1 0-15,2-1 0 0,-2 1 0 0,0-2 0 16,1 3 0-16,0 1 0 0,0 3 0 0,0 1 0 0,-1-1 0 16,0-3 0-16,1-3 0 0,0 3 0 0,3 0 0 15,1-2 0-15,1 2 0 0,2-1 0 0,-1-5 0 16,3 4 0-16,-3-5 0 0,3 2 0 16,1-4 0-16,4 5 0 0,-2-2 0 0,-2 5 0 0,-2-5 0 0,-1 4 0 15,1-5 0-15,-3 4 0 0,-2 4 0 0,0 3 0 16,-1 5 0-16,0 1 0 0,0 0 0 0,0 1 0 15,0 4 0-15,2 1 0 0,1-5 0 0,1 6 0 16,0-1 0-16,-1 3 0 0,-1-3 0 0,1 2 0 16,0-3 0-16,0 2-128 0,0 1 128 0,0 2 0 15,1-1 0-15,0 1 0 0,-1 3-128 0,1 2 128 16,2 2 0-16,2 2-160 0,0-2 160 0,0 1-128 16,4 2 0-16,-3 0 0 0,-2 3 0 0,2-3 0 15,1 3-32-15,0-3 0 0,-3 1 0 0,1-1 0 16,-1 0 32-16,2 1 0 0,0 0 0 0,2-1 0 15,0 2 128-15,2-2-192 0,1-1 192 0,3-4-192 0,1 2 192 16,0 3 0-16,-1-3 0 0,2 3-128 0,1-2 128 0,4 1 0 16,-1 0 0-16,1 1 0 0,2 3 0 0,3-3 0 15,0 2 0-15,1-1 0 0,0 1 0 0,0-1 0 16,3-3 0-16,0 4 0 0,2 3 0 0,-2-1 0 16,3-4 0-16,-1 2 0 0,0 2 0 0,-2-5 0 15,-1 1 0-15,2-1 0 0,-2 4 0 0,1-5 0 16,1-2 0-16,-3 2 0 0,-3-3 0 0,1 0 0 15,0 3 0-15,1-4 0 0,3-2 0 0,1-1 0 16,-1 2 0-16,1 3 0 0,0-3 0 0,1-1 0 16,-1 0 0-16,-1 0 0 0,3-1 0 0,4 1 0 0,-2 2 0 0,1-1 0 15,-3-2 0-15,3 1 0 0,-1-2 0 16,1 1 0-16,-3 0 0 0,0 2 0 0,-2-2 0 0,4 0 0 16,-1-1 0-16,-1 0 0 0,0 0 0 0,-1 3 0 15,1-2 0-15,0 0 0 0,1-1 0 0,-1-1 0 16,0-1 0-16,2-1 0 0,2 5 0 0,1-3 0 15,0-3 0-15,1 2 0 0,-3-2 0 0,2 3 128 16,0-6-128-16,2 1 0 0,-1-1 0 0,2 0 0 16,-1 5 0-16,1-5 0 0,4-1 0 0,-1-1 0 15,-1 6 0-15,2-5 0 0,0 3 0 0,1-2 0 16,0-1 0-16,-1 0 0 0,-1 1 0 0,0-4 0 16,0 2 0-16,2-1 0 0,-1 2 0 0,-2 0 0 15,1-6 0-15,2 1 0 0,0 2 0 0,1-1 0 0,1-1 0 16,1 0 0-16,1 3 0 0,1 0 0 15,3-5 0-15,2 0 0 0,1-1 0 0,1 4 128 0,-3-1-128 0,3 2 0 16,0-3 0-16,-1 0 0 0,-5 0 0 0,2-1 0 16,-1-1 0-16,0 1 0 0,-1 1 0 0,0-1 0 15,0-1 0-15,3 4 0 0,-4-2 0 0,0 0 0 16,1-1 0-16,0-1 0 0,0-2 0 0,-1 0 0 16,2 1 0-16,2-1 0 0,-1-2 0 0,2 2 0 15,-1 0 0-15,1-1 0 0,-3 0 0 0,4 2 0 16,-2-2 0-16,-1 1 0 0,2 2 0 0,-4-1 0 15,-1 1 0-15,-1-3 0 0,-1 1 0 0,-1 0 0 16,1 2 0-16,0 0 0 0,1-1 0 0,0 2 0 16,0-3 0-16,1 1 128 0,-2-1-128 0,3 2 0 15,0-2 0-15,-1 0 0 0,2-1 0 0,2 0 0 0,0-2 0 0,-1 2 0 16,3 0 0-16,2 1 0 0,1-3 128 0,-1-1-128 16,0 2 0-16,-1 0 0 0,2-4 0 0,-3 2 0 15,3 2 0-15,-2-1 0 0,-2-2 0 0,1 0 0 16,3-2 0-16,0 0 128 0,0-5-128 15,1 4 0-15,2-3 0 0,1-2 0 0,0 0 0 0,1-1 128 16,0 2-128-16,-1-3 0 0,2-2 0 0,0 2 0 16,0-2 0-16,-2-2 0 0,1 2 0 0,1-2 128 15,0-2-128-15,2 1 0 0,2-3 0 0,0 1 128 16,1-1-128-16,2-3 0 0,2 2 0 0,0-3 0 16,0 2 0-16,-3-2 128 0,-1-1-128 0,1 4 0 15,-2-3 0-15,0 2 0 0,-1-4 0 0,1 1 0 16,0 2 0-16,1-3 0 0,-1 1 0 0,2 0 0 15,2-3 0-15,2-1 0 0,-1 0 0 0,-2-2 0 0,-3 0 0 0,1 0 0 16,1-3 0-16,-1 2 128 0,0-3-128 16,0-4 0-16,0 1 0 0,3-3 0 0,1 1 0 0,1-4 0 15,0 0 0-15,-1 3 128 0,-1-1-128 0,-2 1 0 16,-2-3 0-16,-1-1 0 0,-1 1 0 0,2 2 0 16,-3-5 0-16,3 3 0 0,-1-1 0 0,1 3 0 15,0-4 0-15,-1 1 128 0,1-1-128 0,1-2 0 16,-1 0 0-16,-1-3 0 0,-3 3 0 0,-1-1 0 15,-2 0 0-15,3 0 0 0,-2 1 0 0,1-1 0 16,-3 0 0-16,3-1 0 0,-1 1 0 0,2-1 0 16,0-1 0-16,1 1 0 0,-3 0 0 0,1-1 0 15,0-1 0-15,0-2 0 0,-2 1 0 0,1 1 0 16,-1-1 0-16,-1-5 0 0,1 2 0 0,-1-3 128 0,0 1-128 16,0-3 0-16,1-1 0 0,-2 3 0 0,1-3 0 0,3 0 128 15,2-2-128-15,-1 1 0 0,-1-2 0 0,1 1 0 16,-1 2 0-16,-2-2 128 0,-2-1-128 0,0 1 0 15,1-1 0-15,-1-1 0 0,1-1 0 0,1-1 128 16,-1 0-128-16,0-4 0 0,0 0 0 0,2-1 0 16,-3-3 0-16,6 2 0 0,-1-3 0 0,0 1 0 15,-1-3 0-15,0 1 0 0,-3 0 0 0,-1-3 128 16,0 1-128-16,-1-2 0 0,-1-2 0 16,0-2 0-16,0 0 0 0,1-1 0 0,-1 0 0 0,-1-1 128 15,0-1-128-15,0 2 0 0,0 0 0 0,-1 1 0 16,-1 2 0-16,1 1 0 0,-1 0 0 0,0 2 128 15,-4-1-128-15,4 2 0 0,-2 0 0 0,1 2 128 16,0-2-128-16,-3-3 0 0,-1-1 0 0,-1 0 0 0,-1-2 0 16,-1 0 0-16,-1-7 0 0,0 5 128 0,0 1-128 0,0 0 0 15,1-3 0-15,-2-2 0 0,-2 3 0 16,1 1 0-16,-1-5 0 0,1 6 128 0,-2 4-128 0,-1 0 0 16,-1-3 0-16,0 2 0 0,0-2 0 0,-3 3 0 15,-1 2 0-15,-2-3 128 0,-3-4-128 0,0 1 0 16,-2 1 0-16,-1-1 128 0,-1 0-128 0,1-2 0 15,1-6 0-15,-1 5 128 0,0-5-128 0,1 3 0 16,2-1 0-16,1 1 0 0,0-4 0 0,3 4 0 16,-1-3 0-16,2 3 0 0,0 2 0 0,1-1 0 15,-4 3 0-15,3 0 0 0,1-2 0 0,0-2 0 16,-1 4 0-16,-1 0 0 0,0-2 0 0,1 2 0 16,-1-1 0-16,1 3 0 0,-1 1 0 0,0-1 0 0,-1-3 0 15,0-3 0-15,-1 3 0 0,-1-4 0 0,0-1 0 0,-1 0 0 16,-3 0 0-16,0-5 0 0,2-1 0 0,-4 1 0 15,3 0 0-15,0 2 0 0,-1 0 0 0,2 1 0 16,-3-1 0-16,1 3 0 0,0 0 0 0,0 0 0 16,-2 4 0-16,-1 3 0 0,1-1 0 0,-3 2 0 15,0 0 0-15,-3 2 0 0,-1 3 0 16,0-1 0-16,-1-4 0 0,0 2 0 0,3-1 0 0,-1 0 0 16,0-1 0-16,1-1-128 0,3 1 128 0,-1-2 0 15,0 0-144-15,0-1 144 0,1-1-160 0,2 1 160 16,-6-1-144-16,2 3 144 0,0 2-128 0,-1-1 128 15,-2 0-144-15,-1 2 144 0,0 1-160 0,-1-2 160 0,-2 2 0 16,-3 3-144-16,0-2 144 0,-1 4 0 0,0-3 0 0,3 4-128 16,-4 1 128-16,3-2 0 0,3 0 0 0,-1-2 0 15,-1 4 0-15,2-2 0 0,1-4 0 0,-2 0 0 16,3 0 0-16,3 0-128 0,-1 3 128 0,-1 0 0 16,1-1 0-16,-1 4-128 0,2-1 128 0,-1 3 0 15,-1-1 0-15,-1 2 0 0,2-3 0 0,-4 4 0 16,0 2 0-16,-4 2 0 0,-3-1 0 0,-1-1 0 15,-3 0 0-15,0 2 0 0,0 0 0 0,1 2 0 16,-1-1 0-16,3 2 0 0,1-2 0 0,1-1 0 16,3 0 0-16,-1 1 0 0,-2-2 0 0,2 1 0 15,2-1 0-15,-5 2 0 0,2 3 0 0,-1 1 0 16,1 0 0-16,-1 2 0 0,-1-1 0 0,-1 5 0 16,-4-2 0-16,0 4-128 0,0-3 128 0,0 5 0 0,-4-1-144 0,1-1 144 15,-1 3 0-15,0 0 0 0,4 2 0 0,0 1 0 16,-1 1 0-16,0 0 0 0,2 1 0 0,-4-1 0 15,3-1 0-15,2 2 0 16,-1 0 0-16,-1 4 0 0,-1-4 0 0,0 2 0 0,-3 2 0 0,0 0 0 16,-2 0-128-16,3-4 128 0,1 4 0 0,-1 1 0 15,2 0 0-15,0 3 0 0,-1 0 0 0,3 1 0 16,-4 2 0-16,0-3 0 0,2 3 0 0,0 2 0 16,0-3 0-16,-2 4 0 0,0-2 0 0,-1 2 0 15,1 2-128-15,-2-2 128 0,0 1 0 0,0 0 0 16,-3-2 0-16,3 1 0 0,2 2 0 0,0 3 0 15,-2 0 0-15,1 0 0 0,2 0 0 0,1 1 0 16,-1-3 0-16,1 3 0 0,-3-1 0 0,-1-1 0 0,-2 2 0 16,0 0 0-16,1 1 0 0,-2-1 0 0,3-2 0 0,0 2 0 15,-2 0 0-15,-1 4 0 0,1-2 0 16,2 5 0-16,-3 1 0 0,2 1 0 0,-1 1 0 0,0 1 0 16,-5 0 0-16,0 2 0 0,-1-2 0 0,0 1 0 15,3 1 0-15,0-1 0 0,-1 1 0 0,0 1 0 16,1-2 0-16,3 2 0 15,0 0 0-15,0 1 0 0,1 0 0 0,-2 1 0 0,-3 3 0 0,2 0 0 16,-3-4 0-16,2 0 0 0,1 2 0 0,0-1 0 16,1 0 0-16,-1 3 0 0,0-3 0 0,2 1 0 15,2 0 0-15,2 2 0 0,1 1 0 0,-3-3 0 16,-2-2 0-16,0 1 0 0,2 1 0 0,0-2 0 16,-1-2 0-16,1 2 0 0,1 3 0 0,-1 0 128 0,1-1-128 15,2 2 0-15,-2 3 0 0,2-2 0 0,-1 4 0 0,1-2 0 16,-1 2 0-16,1 0 0 15,-1 3 0-15,-3 2 0 0,-4 0 0 0,-1 1 0 0,3 2 0 0,0-3 0 16,0 0 0-16,1 3 0 0,-2-1 0 0,3 2 0 16,-1 0 0-16,4 2 0 0,-2-2 0 0,5 3 0 15,-2-4 0-15,1 3 0 16,-4 2 0-16,1 3 0 0,2-5 0 0,-1 3 0 0,-1 1 0 0,2 0 0 16,-2 4 0-16,2-1 0 0,-2 1 0 0,1 2 0 15,3-4 0-15,-2 5 0 0,-1 1 0 0,3 3 0 16,-1 0 0-16,0 2 0 0,0 1 0 0,-1 1 0 15,0-3 0-15,-1-2 0 0,1 1 0 0,1 2 0 16,-1 1 0-16,4 1 0 0,0 1 128 0,3 2-128 0,2-1 0 16,-1 3 0-16,2-1 0 0,1 5 0 0,1-5 0 15,2 3 0-15,0 3 128 0,2 2-128 0,2 0 0 16,-2 0 0-16,1 1 0 0,0 0 0 0,0 1 0 0,2-1 0 16,1-1 0-16,0-2 0 0,1 0 0 0,0-1 0 15,0-3 0-15,0 0 0 0,1 0 0 0,0-2 0 16,-1 2 0-16,4 1 0 0,0 1 0 0,1 0 0 15,0-4 0-15,3 5 0 0,-3 2 0 0,3-3 0 16,1 2 0-16,2 1 0 0,-1 3 0 0,2-1 0 16,-1 0 0-16,2 0 0 0,0 0 0 0,1 2 0 15,0-1 0-15,3 1 0 0,-1-2 0 0,4 3 0 16,-4-1 0-16,1 2 0 0,-2-6 0 0,2 2 0 0,0-1 0 16,-2-1 0-16,2-2 0 0,-2-1 0 15,0 0 0-15,-1-1 0 0,-1 0 0 0,0 0 0 16,1 1 0-16,-1-3 0 0,1-2 0 0,0 0 0 15,0 4 0-15,0 3 0 0,0-5 0 0,2 3 0 0,-1 4 128 0,2-1-128 16,-2-2 0-16,2 7 0 0,-1 0 0 0,3-1 0 16,1 0 0-16,0 0 0 0,0 2 0 0,1 2 0 15,-2 0 0-15,1 0 0 0,0 1 0 16,-1 2 0-16,-3 1 0 0,2 1 0 0,0 2 0 0,0 0 0 16,0 2 0-16,2 5 0 0,3 0 0 0,0 2 0 15,2-2 0-15,4 2 0 0,0 1 0 0,6 0 0 16,2 2 0-16,5-4-176 0,-3 4 176 0,8-2-128 15,4-1-96-15,7-3-16 0,7-1 0 0,8-3 0 16,11-3-1424-16,4 3-272 16,1 2-64-16</inkml:trace>
  <inkml:trace contextRef="#ctx0" brushRef="#br4" timeOffset="-207566.59">14599 8565 2751 0,'0'0'256'0,"0"0"-256"15,0 0 0-15,0 0 0 0,9 0 2272 0,-3 0 416 16,-6 0 64-16,10 1 32 0,-2 1-2016 0,0-1-416 16,-8-1-80-16,7 1-16 0,1 2-64 0,-8-3 0 15,7 0-16-15,-7 0 0 0,8 2 400 0,-8-2 96 16,0 0 16-16,0 0 0 0,6 3 304 0,-6-3 64 16,0 0 16-16,0 0 0 0,5 5 32 0,-1-1 16 15,-4-4 0-15,0 0 0 0,0 0-272 0,0 0-48 16,0 0-16-16,0 0 0 0,0 0-48 0,0 0-16 15,0 0 0-15,0 0 0 0,0 0 0 0,0 0 0 16,0 0 0-16,0 0 0 0,0 0 48 0,0 0 0 0,0 0 0 0,0 0 0 16,0 0-208-16,0 0-48 0,0 0 0 0,0 0 0 15,0 0-176-15,8-4-32 0,-3-2-16 0,-1 2 0 16,-4 4-96-16,0 0 0 0,1-5-16 0,-1 5 0 16,0 0-16-16,0 0 0 0,3-9 0 0,-3 2 0 15,0 7 16-15,-3-8 0 0,1 0 0 0,-1 2 0 16,0-3 48-16,1 2 16 0,-3-2 0 0,1 3 0 0,-4 1-96 0,0-4-16 15,1 0 0-15,-2-1 0 0,-1 5-128 16,-1-4 192-16,-2 0-192 0,0-2 192 0,1 3-64 0,-2-2-128 16,2 2 192-16,-1-3-64 0,1-1 16 0,-1 3 0 15,0 3 0-15,1-3 0 0,0 4-16 0,1-2 0 16,-1 0 0-16,2 3 0 0,-1 1-128 0,0-3 128 16,3 1-128-16,-1 3 128 0,-2-2-128 0,1 0 0 15,0 2 0-15,0-1 128 0,1 2-128 0,-1 1 0 16,0 0 0-16,0 1 128 0,-2-1 0 0,3 1-128 15,-1 2 192-15,-1 2-64 0,-2-1-128 0,0 0 0 16,0-1 0-16,1 4 0 0,-2-2 0 0,1 3 0 16,-1 0 0-16,1 1 128 0,-1 0-128 0,2-1 0 15,-1 2 0-15,-1-2 128 0,1 1-128 0,-1-2 0 16,2 3 144-16,-1-2-144 0,1 3 0 0,2 0 128 16,-1 1-128-16,1 1 0 0,-1-4 0 0,1 2 128 15,3 5-128-15,-1-2 0 0,0-2 0 0,1 2 128 16,-1 1-128-16,2 2 0 0,1 0 0 0,2-2 144 15,-2-1-144-15,1 1 0 0,0-1 128 0,2 1-128 16,-1-1 0-16,1-2 0 0,-1-1 0 0,2 2 128 16,0-4-128-16,1 3 0 0,0 0 128 0,1-2-128 0,0 3 0 0,2-3 0 15,-1 3 0-15,2 1 128 0,0-2-128 0,2 6 0 16,2-3 256-16,0 2-48 0,-2-3-16 0,2 0 0 16,-1 1-192-16,1-1 0 0,0-2-144 0,0 0 144 15,0 3 0-15,1-3 0 0,1 1 0 0,2-1 0 16,0-4 0-16,1 1 128 0,0-3-128 0,-1 3 160 15,1-1-16-15,4 1 0 0,-1-3 0 0,2-2 0 16,0 1-144-16,1 1 192 0,0-2-192 0,1 0 192 0,-2-2-192 0,-1 1 192 16,0 1-192-16,4-2 192 0,-2-2-48 0,0 0 0 15,-3 2 0-15,2-4 0 0,-1 0-144 0,0-3 192 16,-3 1-192-16,2-1 192 0,0 2-192 16,1 2 160-16,-1-2-160 0,-1 0 160 0,2-1-160 0,0 0 0 15,-1 1 144-15,-1 1-144 0,3-2 0 0,-3 3 128 16,1-2-128-16,-1-1 0 0,-1 1 0 0,1-5 0 15,2 2 0-15,-2-1 0 0,0 0 0 0,0 2 144 16,1 2-144-16,0-5 0 0,1 1 128 0,-1 0-128 16,-1 0 0-16,1 0 0 0,-4-3 0 0,2 3 0 15,-1-3 0-15,-1 3 0 0,-2-3 128 0,0 2-128 16,-1-6 0-16,0 6 0 0,-2-4 128 0,0 2-128 16,-3 1 0-16,2-2 0 0,-2 0 128 0,-2 0-128 15,1 1 0-15,-2 0 0 0,0-2 128 0,-1 2-128 16,0-4 0-16,0 1 0 0,0 4 0 0,-1-2 0 15,-2-2 0-15,0 2 0 0,-1-3 0 0,0 0 0 16,0 0 0-16,-1 0 0 0,-1-1 128 0,-2-1-128 16,1 1 0-16,-1-1 0 0,0-3 0 0,1 1 0 0,-1 3 0 15,0 1 0-15,0 3 0 0,-3-1 0 16,1 1 0-16,-1 1 0 0,1 4 0 0,-2-3 0 0,-1 3 0 0,1-3 0 16,-2 2 0-16,-2 2 0 15,1-2 0-15,-1 2 0 0,0 1 0 0,-1-3 0 0,0 1 0 0,1 1 0 16,-2-3 0-16,0 2 0 0,0 0 0 0,2-2 0 15,-1 3 0-15,1-3 0 0,-1 2 0 0,1 2 0 16,-1 0 0-16,1-1 0 0,0 5 0 0,1-1 0 0,0-2 0 16,-2 2 0-16,1 0 0 0,-2 2 0 0,0 0 0 15,0 2 0-15,1 0 0 0,-1 2 0 16,0-2 0-16,0 1 0 0,2 4-128 0,-1-2 128 0,1-1 0 0,0 3 0 16,1-2 0-16,0 4 0 0,0-2 0 0,1 4 0 15,-2-2-128-15,0 2 128 0,-1 2 0 0,2 2 0 16,-1-2 0-16,2 1 0 0,-3 4 0 0,0 1 0 15,1 2-128-15,-1 0 128 0,2-1 0 0,0 2 0 16,2 1 0-16,-1-3 0 0,2-1 0 0,0-1 0 16,1 1 0-16,0 1 0 0,4-2 0 0,-1 0 0 15,2 0 0-15,-1 1 0 0,2 0 0 0,2-2 0 16,0-2 0-16,2-1 0 0,1 1 0 0,1 1 0 16,2 1 0-16,2-3 0 0,1-1 0 0,3 1 0 15,1-1 0-15,3-1 0 0,0 1 0 0,2 0 0 16,1-2 0-16,3 0 0 0,2 2 0 0,0 0 0 15,3-3 0-15,2-1 0 0,-1-1 0 0,2 0 0 16,2-1 0-16,0 1 0 0,-1-3 176 0,2 2-32 0,-2-3 0 16,0-3 0-16,-2 1-144 0,0-2-144 0,-2 0 144 15,0 1-208-15,-1 0 208 0,1-2 0 16,-1-2 0-16,1-1 0 0,0-1 0 0,0 2 0 16,1-2 0-16,-3-2 0 0,0-2 0 0,0 2 0 0,-1-4 0 0,1 2 0 15,1-4 128-15,0 1-128 16,0-2 0-16,-2-1 0 0,1 0 128 0,-2 2-128 0,0-1 0 0,-1-2 0 15,1-2 0-15,-4 1 0 0,-1 2 0 0,-1-2 0 16,-1 1 128-16,0 1-128 0,-3-2 0 0,0 0 0 0,-2 1 0 16,-2 0 128-16,-1-3-128 0,-1 3 0 15,-2 0 128-15,0-1-128 0,-4-1 0 0,1-1 0 0,-1 1 0 16,-1 1 0-16,-1-2 0 0,-1 0 0 0,-2-2 0 16,0-2 0-16,0 3 0 0,-2 0 0 0,0-1 0 0,-3-1 0 15,0 1 0-15,-4 2 0 0,-1 0 0 0,-1 1 0 16,-1 0 0-16,-2 4 0 0,-1 3 0 15,-1-1 0-15,0 3 0 0,0-2 0 0,0 4 0 0,0-2 0 16,-2 4 0-16,3 2 0 0,-1-3 0 0,0-1 0 16,0 4 0-16,2 1 0 0,1 1-128 0,2 0 128 15,0 0-208-15,3 2 80 16,3 1-1040-16,1 3-208 16,4-1-32-16,1 2-16 0,6-7-1952 0,0 0-384 0</inkml:trace>
  <inkml:trace contextRef="#ctx0" brushRef="#br4" timeOffset="-206455.46">12463 9250 3679 0,'0'0'160'0,"0"0"32"0,0 0-192 0,0 0 0 15,-3 5 0-15,3-5 0 0,-6 8 3200 0,1-3 608 16,2 3 112-16,-3-1 32 0,1-2-1904 0,0 2-384 16,0-1-80-16,0-1-16 0,0 2-240 0,1 0-48 15,4-7-16-15,-4 5 0 0,4-5-144 0,-2 8-32 0,2-8 0 0,0 0 0 16,0 0-160-16,0 0-32 0,1 6-16 0,-1-6 0 15,0 0 80-15,8-1 32 0,-1-3 0 0,4-4 0 16,0 2-144-16,2-4-16 0,2 1-16 0,0-5 0 16,1-1-368-16,0-3-64 0,1-1 0 0,-1-1-16 15,2-1-112-15,0 1 0 0,1-2-16 0,0 5 0 16,-1 1-112-16,-2 2 0 0,-2 0-128 0,-1 5 192 16,0-2-192-16,-2 1 0 0,-2 2 0 0,1 4 0 0,-2 6 0 15,-2 1 0-15,0 1 0 0,-1 5 0 0,1-1 0 0,0 5-128 16,-2 1 128-16,-2 0 0 0,1 2-128 0,-1 4 128 15,1 3 0-15,-3 0 0 0,-3 0 0 0,1 1 0 16,-2-1 0-16,0 2 0 0,0 1 0 0,-1-3 0 16,0 0 0-16,-1-3 0 0,-2 0 0 0,2-6 0 15,1 0 160-15,0 0-32 0,0 0 64 0,1-4 0 16,-1 2 16-16,1-6 0 0,4-6-16 0,0 0-16 16,0 0 0-16,0 0 0 0,0 0 208 0,0 0 32 15,0-6 16-15,1-3 0 0,2-1-64 0,2-5-16 16,0-3 0-16,4 0 0 0,-2-1-224 0,4 0-128 15,0-4 160-15,2 0-160 0,1 1 0 0,0 2 128 16,0 1-128-16,0-1 0 0,0-1 0 0,1-2 0 16,-1 4 0-16,0 3 0 0,0 3 0 0,-1 2 0 15,-2 3 0-15,0-1 0 0,0 3 0 0,-3 1 0 16,0 4-128-16,-8 1 128 0,8 1 0 0,-2 6-128 16,-2 2 128-16,0 1 0 0,-3 2-144 0,0-1 144 0,-1 2 0 15,-1 2-144-15,0-1 144 0,-1-1 0 0,1 0 0 16,-1 1 0-16,-1-4 0 0,-1 0 0 0,0-4 0 15,2 3 0-15,-1-4 0 0,3-5 0 0,0 0 0 0,0 0 0 16,0 0 0-16,0 0 144 0,0 0-144 0,0 0 0 16,0 0 224-16,4-5-64 0,1-6-16 0,2 2 0 15,-1-4-144-15,2 2 128 0,-1-1-128 0,3-2 128 16,3-2-128-16,0 1 0 0,1-1 0 0,0 2 0 16,4 3 0-16,-3-3 0 0,3 1 0 0,-1 4 0 0,1-2 0 15,0 5 0-15,0-2 0 0,0 5 0 0,-2 5 0 0,1 5 0 16,-1 3 0-16,2 7 0 0,0 2 0 15,-2 5-176-15,-2 0 176 0,-1 7-128 0,0-2 128 0,-2 4 0 16,1 0 0-16,-5 0 0 0,1-2 0 0,-2-3 0 16,1 0 0-16,-4-3 0 0,1 0 0 0,-3-2 0 15,1-4 0-15,-1-1 0 16,-1-3-704-16,0-4-192 0,-1-2-64 0,1-9 0 16,0 0-1872-16,0 0-384 0</inkml:trace>
  <inkml:trace contextRef="#ctx0" brushRef="#br4" timeOffset="-205782.46">12082 9281 1839 0,'0'0'160'0,"0"0"-160"16,8-4 0-16,-1 0 0 0,1 0 3488 0,-2 2 672 0,-6 2 128 0,0 0 16 16,7-4-2128-16,-7 4-416 15,0 0-96-15,0 0 0 0,0 0-432 0,0 0-80 16,0 0 0-16,0 0-16 0,0 0-16 0,0 0 0 0,0 0 0 0,0 0 0 16,0 0 0-16,0 0 0 0,-7 4 0 0,2-2 0 15,-4 2-176-15,-1 2-48 0,-3 1 0 0,-2-3 0 16,-3 1-240-16,1 1-48 0,-4-3-16 0,1 2 0 15,-2 2-128-15,1 0-16 0,-5-1-16 0,5 2 0 16,-2-5-64-16,1 3-16 0,2 1 0 0,-1-3 0 16,1-1-144-16,2-1-16 0,2 1-16 0,1-1 0 15,1 2-176-15,1-3 0 0,0-1 144 16,3 0-144-16,1 0 0 0,1-1 0 0,3 0 0 0,5 1 0 0,-5-7 0 16,3 1-288-16,2 1 48 0,1-4 16 15,2 1-1056-15,0-2-224 0,1 1-32 16,1-1-16-16,2 3-832 0,0-4-176 15,1 2-16-15,-3-2-7152 0,-1 1-1408 0</inkml:trace>
  <inkml:trace contextRef="#ctx0" brushRef="#br4" timeOffset="-205494.31">11752 9163 8287 0,'0'0'368'0,"0"0"80"0,0 0-448 0,0 0 0 16,0 0 0-16,0 0 0 0,0 0 4288 0,0 0 768 15,0 0 144-15,0 0 48 0,0 0-3024 0,0 0-608 16,0 0-112-16,-6 5-32 0,1 4-240 0,-1-3-48 15,-2 3-16-15,1-2 0 0,-6 5-208 0,0-1-64 16,-1 5 0-16,0-1 0 0,-3 1-336 0,-1 2-80 16,-3 1-16-16,4 0 0 0,-1 0-144 0,0 2-48 15,3-1 0-15,1 0 0 0,1-1-96 0,3-2-32 16,1-4 0-16,3 1 0 0,1 1 0 0,2-1 0 16,3-1 0-16,5-2 0 0,-1-1 0 0,5-2 0 15,1 2 0-15,4-5 0 0,1 0 32 0,3-1 0 16,5-2 0-16,1 0 0 0,0-4-176 0,3-1 192 0,2 0-192 0,-2 1 192 15,0-1-192-15,-3 0 0 0,-3 2 0 0,-2-1-176 32,-1-3-1744-32,-4 1-336 0,-2 1-80 0,-2-2-15264 0</inkml:trace>
  <inkml:trace contextRef="#ctx0" brushRef="#br4" timeOffset="-204896.28">10522 9174 9215 0,'-2'-13'816'0,"2"13"-656"0,2-5-160 0,1-2 0 15,-1-1 1936-15,1-2 368 16,0 3 64-16,-1-1 0 0,1 1-464 0,-3 7-112 0,0 0 0 0,6-5-16 16,-2-3-240-16,-4 8-64 0,0 0 0 0,0 0 0 15,0 0-320-15,0 0-64 0,0 0 0 0,0 0-16 0,4 8-320 0,-1 1-64 16,0 5-16-16,-2 4 0 0,1 3 32 15,-1 6 0-15,-1 1 0 0,1 3 0 0,0 3-96 0,-1 1-16 16,0 6 0-16,0 4 0 0,-1-2-176 0,0 3-32 16,-2-3-16-16,2 1 0 0,-4-3-112 0,1-3 0 15,0 0-16-15,0-5 0 0,1-4-240 16,0-4 176-16,1-2-176 0,0-3 160 0,1-4-160 0,1 0 160 16,0-2-160-16,1-3 160 0,-1-3-160 0,0-8 0 15,0 0 0-15,0 0 0 0,0 0-176 0,4-5-112 16,-1-7-32-16,2-4 0 15,-1-2-1744-15,1-1-368 0,1-2-64 0,2 1 0 16,-1-5-784-16,0-1-160 0</inkml:trace>
  <inkml:trace contextRef="#ctx0" brushRef="#br4" timeOffset="-204640.6">10506 9049 28271 0,'0'0'1248'0,"0"0"272"0,0 0-1216 0,0 0-304 0,9-8 0 0,2 2 0 16,3 5 912-16,4-4 128 15,0-3 32-15,3 2 0 0,4-4-96 0,2 2-16 0,7-2 0 0,-3 2 0 16,4-4-192-16,0 3-32 0,0-1-16 0,-1 3 0 16,0-4-272-16,-5-1-48 0,-4 1-16 0,-5 1 0 15,-5 5-384-15,-2 0 0 0,-4-2 0 0,-9 7 0 16,0 0 0-16,0 0-320 0,0 0 48 0,0 0 16 15,-13 7-1760-15,-7 0-352 0,-8 7-64 0,-3 2-7552 16,-3 0-1504-16</inkml:trace>
  <inkml:trace contextRef="#ctx0" brushRef="#br4" timeOffset="-204473.22">10545 9202 5519 0,'-9'18'496'0,"6"-6"-496"16,-1 0 0-16,2-1 0 0,2 2 3936 0,4-4 688 16,3 0 144-16,2-2 32 0,2 0-1712 0,0-3-336 15,6-2-64-15,2 1 0 0,0-2-880 0,4-1-160 16,2 0-48-16,2 0 0 0,0-3-560 0,3 0-112 15,2 0-32-15,2-3 0 0,-1-1-512 0,-1 4-96 16,-4-1-32-16,-2-1 0 16,-5 1-944-16,-3 0-192 0,-5 1-32 0,-3 0-16976 0</inkml:trace>
  <inkml:trace contextRef="#ctx0" brushRef="#br4" timeOffset="-194465.15">8428 1300 17503 0,'0'0'1552'0,"0"0"-1232"16,0 0-320-16,0 0 0 0,0 0 736 0,0 0 96 15,0 0 0-15,0 0 16 0,-6 11-352 0,1-1-80 16,2 2-16-16,-3 2 0 0,0 0 144 0,0 3 32 16,-1 3 0-16,1 1 0 0,0 3-32 0,2-7 0 15,-1 3 0-15,-2 3 0 0,1 0-96 0,0 0-32 16,-1 4 0-16,1-3 0 0,-2 0-176 0,-4 18-48 16,3-12 0-16,2-2 0 0,2-10 16 0,4-3 0 15,1-15 0-15,0 0 0 0,9 12 304 0,2-3 64 16,3-8 16-16,3-2 0 0,1-2 64 0,3-3 16 15,3-3 0-15,1-1 0 0,-2-2-416 0,-1-2-64 0,0 2-32 0,1 0 0 16,-2-1-160-16,1 1 0 16,-2 1 0-16,1 1 128 0,-1 5-128 0,-2-1 0 15,-4 0 0-15,-1 2 0 16,-2 1-624-16,-11 3-96 0,10-4-32 0,-10 4 0 16,0 0-1760-16,0 0-368 0,0 0-64 0</inkml:trace>
  <inkml:trace contextRef="#ctx0" brushRef="#br4" timeOffset="-194253.31">8360 1743 20271 0,'0'0'1792'0,"0"0"-1424"15,0 0-368-15,10-5 0 16,1-5 1440-16,3 2 224 0,-1-3 32 0,7 0 16 0,0-1-576 0,2-3-112 16,4-4-32-16,2 1 0 0,1-2-160 0,3-2-16 15,0-1-16-15,4 0 0 0,0-1-368 0,5-3-80 16,0 2-16-16,-2 0 0 0,-2 3-336 0,-5 4 128 15,-4 2-128-15,-4 3 0 0,-6 3 0 0,-7 0-160 16,-1 3 16-16,-3 2 0 16,-7 5-2464-16,0 0-480 0</inkml:trace>
  <inkml:trace contextRef="#ctx0" brushRef="#br4" timeOffset="-193942.84">9396 957 21183 0,'-2'-12'1888'0,"2"2"-1504"0,0-4-384 0,0 6 0 16,0 8 544-16,0 0 32 0,0 0 16 0,0 0 0 15,0 0 352-15,0 0 64 0,-2 14 16 0,2 4 0 16,2 4-464-16,-2 2-96 0,0 3-16 0,3 4 0 16,0 4 64-16,1 3 16 0,0 5 0 0,-1 0 0 15,1 3-304-15,0-4-64 0,0 0-16 0,0 2 0 16,1 0-144-16,1-3 0 0,-2-4 0 0,1-9 0 16,0-4-448-16,0-6-112 0,-1-6-16 0,-4-12-8272 15,0 0-1648-15</inkml:trace>
  <inkml:trace contextRef="#ctx0" brushRef="#br4" timeOffset="-193746.93">9467 1000 20271 0,'0'-13'896'0,"5"5"192"0,1 5-880 0,1-1-208 15,2-1 0-15,2-3 0 0,2 3 2016 0,1-4 352 16,3 1 80-16,-1-2 16 0,1 0-1888 0,-1-3-384 15,0 4-192-15,-1-2 192 0,0 1-192 0,-1 1 160 16,-3 0-160-16,-2 3 160 16,-1 2-1632-16,-3 1-336 0,-5 3-64 0,0 0-16 0</inkml:trace>
  <inkml:trace contextRef="#ctx0" brushRef="#br4" timeOffset="-193596.32">9455 1300 28911 0,'12'-2'1280'0,"0"0"256"0,-3-1-1216 0,2-2-320 0,2-1 0 0,1 1 0 16,2 0 0-16,2-3 0 0,0 2-128 0,1-3 128 16,14-4 240-16,-5 3 144 0,-6 5 16 0,-2-3 16 0,-5 1-416 0,-2 2 0 15,-4 1 0-15,-9 4-8912 16,7-5-1760-16</inkml:trace>
  <inkml:trace contextRef="#ctx0" brushRef="#br4" timeOffset="-193406.33">9963 1053 14735 0,'0'0'640'0,"0"0"160"0,-1 14-640 0,0 3-160 16,-1 2 0-16,0 2 0 0,-2 6 1904 0,-1-3 336 16,-2 4 80-16,1-1 16 0,0 2-1216 0,-1 2-240 15,1-4-48-15,2 1-16 0,2-5-432 0,0 0-64 16,1 0-32-16,4-4 0 0,-1-2-288 0,3-5-224 15,-5-12 32-15,0 0-11696 0</inkml:trace>
  <inkml:trace contextRef="#ctx0" brushRef="#br4" timeOffset="-192986.35">10447 610 23039 0,'0'0'2048'0,"0"0"-1648"0,0 0-400 0,0 0 0 0,0 0 352 0,7 10-16 16,-5 6 0-16,-3 6 0 16,-2 3 368-16,0 4 64 0,-2 6 0 0,-2 3 16 15,0 4 112-15,-1 1 0 0,-1 5 16 0,0-2 0 0,-1 1-256 0,0 1-48 16,0-1-16-16,-1-1 0 0,1-6-128 0,3-5-16 15,0-3-16-15,2-8 0 0,3-3-272 0,0-6-160 16,1-4 192-16,1-11-192 0,0 0 592 0,0 0 16 16,9-9 0-16,2-3 0 0,2-7 32 0,4-4 16 15,3-2 0-15,2 1 0 0,-3-2-480 0,1 0-176 16,0-2 0-16,1 5 144 0,0 1-144 0,1 1 0 16,-2 6 0-16,-1 2 0 0,0 2 0 0,-1 6 0 15,-2 5 0-15,-3 3 0 0,0 6-176 0,-3 2 48 16,-3 4 0-16,-3 4 0 0,-3 2-16 0,-2 6 0 15,-8-3 0-15,0 7 0 0,-4 1 144 0,-2-2 0 16,-3 1-144-16,0-2 144 0,8-16-128 0,-1 1 128 0,-2-2-160 0,1 0 160 31,2-6-1152-31,1-1-128 0,2-4-16 0,2-2-9040 0,-2-5-1808 0</inkml:trace>
  <inkml:trace contextRef="#ctx0" brushRef="#br4" timeOffset="-192694.65">10813 1120 26079 0,'0'0'1152'0,"0"0"256"0,0 0-1136 0,13-2-272 0,-1-1 0 0,0 0 0 16,2-3 208-16,2 0-16 0,1-1 0 0,-1-5 0 16,0 1 384-16,-1-5 64 0,-3 0 0 0,-2-2 16 15,-1 0 48-15,-3 2 0 0,-2-1 0 0,0 2 0 0,-4-2-208 0,0 6-48 16,-1 3 0-16,-4 3 0 0,5 5-176 0,-12 3-32 15,-2 2-16-15,0 8 0 0,1-1-224 0,2 6 0 16,0 4 0-16,0-1 0 0,2 0 0 0,4-1 0 16,3-1 0-16,2 0 0 0,2-1 0 0,5-2-128 15,2-2 128-15,2 0 0 0,1-3-384 0,0 0 0 16,2-6-16-16,-4-2 0 16,2 0-1648-16,1-5-320 0</inkml:trace>
  <inkml:trace contextRef="#ctx0" brushRef="#br4" timeOffset="-192405.77">11317 808 11967 0,'-4'5'1072'16,"0"8"-864"-16,0 3-208 0,-1 3 0 0,0-1 2624 0,-1 2 496 15,0 2 80-15,0 0 32 0,0-1-1440 0,4 2-304 0,-4-4-48 0,3 0-16 16,-1-1-400-16,1 0-64 0,1-4-32 0,0 0 0 15,2-3-80-15,2-3-16 0,-2-8 0 0,0 0 0 16,0 0 128-16,6-7 32 0,2 0 0 0,1-7 0 16,1 0-464-16,0-3-80 0,-2 3-32 0,2-1 0 15,0-3-208-15,1-2-32 0,2 0-16 0,1-1 0 16,1 1-16-16,3 1 0 0,2 0 0 0,7-4 0 16,-1 0-144-16,-2 8 0 0,-3 5 0 0,0-1 128 0,-6 5-128 0,-1 2 0 15,-1 2 0-15,-2-2 0 0,-1 5-320 0,-1 2 0 16,-3-3 0-16,0 2 0 15,-1 1-1856-15,-5-3-384 0,3 5-64 0</inkml:trace>
  <inkml:trace contextRef="#ctx0" brushRef="#br4" timeOffset="-192092.53">11992 658 13823 0,'0'0'1216'0,"5"-5"-960"15,-5 5-256-15,0 0 0 0,5-5 3088 0,-1-2 576 16,-4 7 112-16,0 0 32 0,-9 2-2080 0,0 1-400 0,-5 1-96 0,-1 3-16 16,-2 4-576-16,1 2-112 15,2-3-16-15,-2 4-16 0,2 2-112 0,0 2 0 16,2 0-16-16,2 1 0 0,1-1-48 0,4 0 0 16,1 1 0-16,1 1 0 0,7-3 0 0,2-2 0 0,2-5 0 0,4-1 0 15,1-2 208-15,4 1 48 0,0-5 0 0,0-1 0 16,2 1-144-16,-1-1-32 0,-1 2 0 0,-2-1 0 15,-6-1-192-15,0 1-32 0,-5 2-16 0,-4-5 0 16,0 0 224-16,-7 11 64 0,-3 1 0 0,-5 0 0 16,-4 2-128-16,-3 2-32 0,-2-2 0 0,0-2 0 15,0 2-448-15,0-1-96 0,1 0 0 0,0-3-12640 16,1 3-2528-16</inkml:trace>
  <inkml:trace contextRef="#ctx0" brushRef="#br4" timeOffset="-191502.09">9711 2081 14735 0,'0'0'1312'0,"0"0"-1056"15,-5-10-256-15,-1 3 0 0,0 0 1664 0,6 7 288 16,-11-4 48-16,3 4 16 0,-1 2-224 0,-2 4-64 0,0 0 0 0,1 6 0 16,-2-1-848-16,2 5-176 0,-1 0-48 0,-1 4 0 15,1 5-272-15,-1-4-64 0,2 1-16 0,3-2 0 16,0-1-144-16,4-1-32 0,0-3 0 0,2-2 0 16,1-13 208-16,0 0 48 15,0 0 0-15,11-1 0 0,2-8 144 0,1-3 48 0,4-3 0 0,-1-4 0 16,5-5-128-16,-3 1-32 0,-4 0 0 0,-1 0 0 15,0-2-128-15,-1 3-32 0,-3 3 0 0,-1 3 0 0,-3 0-80 16,0 7-32-16,-3 1 0 0,-3 8 0 0,0 0-16 0,0 0-128 16,0 0 192-16,8 10-64 0,-2 0-128 0,1 4 0 15,-3 4 0-15,-1 1 0 0,1 0 0 0,-3 0 0 16,2 0 128-16,1-3-128 0,1-2 0 0,0 0 0 16,0-3 0-16,-5-11 0 0,10 7 0 0,-10-7 0 15,13 0 0-15,-2-2 0 0,3-3 0 0,0-3 0 16,3-6 0-16,-1-1 0 15,1-3-544-15,-1 0-32 0,0 0-16 0,-1-1 0 16,0 0-2128-16,0 0-416 0,3-1-96 0</inkml:trace>
  <inkml:trace contextRef="#ctx0" brushRef="#br4" timeOffset="-191223.9">10178 1835 29135 0,'0'0'1280'0,"0"0"288"0,-3 14-1248 0,1 2-320 15,-2 1 0-15,0 2 0 0,0 1 128 0,2 7-128 16,-1 2 144-16,-1-1-144 0,-1-4 816 0,0 0 64 16,0 2 16-16,0-6 0 0,-1-1-160 0,1-1-32 0,1-1 0 0,3-7 0 15,1-10-176-15,0 0-32 16,0 0-16-16,0 0 0 0,0 0 320 0,0 0 64 16,5-8 16-16,2-3 0 0,-2-5-240 0,4-1-32 0,0-5-16 0,3-1 0 15,-1 2-448-15,1-7-144 0,-2-2 0 0,1 0 0 16,2-2 128-16,1 0-128 15,1 3 0-15,2 1 0 0,0 5 0 0,1 5 0 0,0 2 0 0,0 6 0 16,0 1 0-16,-1 5 0 0,0-1 0 0,-2 5 0 16,-1 5 0-16,-1-1-224 0,0 2 64 0,-2 1 16 31,-11-7-1408-31,11 5-288 0,-11-5-48 0,11 5-14800 0</inkml:trace>
  <inkml:trace contextRef="#ctx0" brushRef="#br4" timeOffset="-190901.07">10605 1888 19343 0,'0'0'1728'0,"0"0"-1392"15,0 0-336-15,13 4 0 0,-1-3 1728 0,1-2 256 16,0-2 64-16,1-2 16 0,1-2-848 0,-1-3-160 0,-1-3-32 0,-2-2-16 16,-1 4 0-16,1-4 0 15,-4 1 0-15,0-1 0 0,-2 0-160 0,-3 3-16 16,1-2-16-16,-3 3 0 0,-2 1-352 0,-1-2-64 15,-1 8-16-15,-3 1 0 0,4 1 64 0,-5 4 0 0,-2 0 0 0,-2 3 0 16,1 7-192-16,-2-1-16 0,1 6-16 0,-13 18 0 16,14-13-224-16,1 1 0 0,0 0 0 15,2 5 0-15,2-3 0 0,2 3 0 0,4-5 0 0,2 0 0 16,3-2 0-16,4 0 0 16,4-6 0-16,14 10 0 0,-13-17 0 0,2-2-256 0,2-2 48 0,2-4 16 15,2-2-2400 1,0-6-480-16</inkml:trace>
  <inkml:trace contextRef="#ctx0" brushRef="#br4" timeOffset="-190275.35">11199 1759 2751 0,'0'0'256'0,"0"0"-256"0,0 0 0 0,0 0 0 16,0 0 3488-16,0 0 656 0,0 0 128 0,0 0 16 15,0 0-2000-15,0 0-416 0,0 0-80 0,0 0 0 16,0 0-448-16,0 0-64 0,0 0-32 0,5-8 0 16,2-1-352-16,3-6-80 0,-1-2-16 0,2-2 0 0,1-1-256 0,1-4-48 15,0-3-16-15,2-1 0 16,0-1-144-16,0-4-16 0,1 0-16 0,-2 1 0 0,-2-1-112 0,0 1 0 16,-3-1-16-16,-3 5 0 15,-1 4-176-15,-2 4 160 0,-1 2-160 0,-2 6 160 0,-1 5-160 0,1 7 160 16,0 0-160-16,0 0 160 0,-10 4-32 0,0 10 0 15,-2 3 0-15,-1 5 0 0,1 7-128 0,0 3 0 16,2 6 144-16,1-1-144 0,2-3 0 0,2-1 0 16,-1 0 0-16,4-2 128 0,2-4-128 0,2-5 0 15,2-2 0-15,3-3 0 0,0 2 0 0,3-5 0 16,6-6 0-16,-1-2 0 0,1-1 0 0,4-3 0 16,-1-4 0-16,2-5 0 15,2-3-352-15,0-4-96 0,0 0 0 0,-2-2-16 16,4 1-2352-16,-2 0-480 0</inkml:trace>
  <inkml:trace contextRef="#ctx0" brushRef="#br4" timeOffset="-189972.79">11896 1311 27583 0,'0'0'1216'0,"0"0"256"0,-6 6-1168 0,0 6-304 0,-2-2 0 0,-1 5 0 15,-1 1 0-15,0 4 0 0,-2 4-176 0,1 0 176 16,-2 3 432-16,3 0 192 0,1-2 32 0,0 0 16 15,2-4-80-15,2 0-16 0,3-2 0 0,2-2 0 16,4-3 0-16,1-5 0 0,5-1 0 0,3-5 0 16,1-1-144-16,3-5-48 0,3-2 0 0,3-5 0 15,1 1-160-15,1-5-32 0,1-3-16 0,1-2 0 0,-2-6-16 16,-3 1 0-16,-5-2 0 0,-4 0 0 16,-1 3-160-16,-5 0 0 0,-2-1 144 0,-4 3-144 0,-4 1 144 0,-1 2-144 15,-5 3 192-15,-2 2-192 0,-3 4 0 0,-3 1 0 16,-1 1 0-16,-1 6 0 0,0 3-192 0,1 2-128 15,2 4-48-15,-1-2 0 16,5 3-1024-16,0-3-208 0,3 2-32 0,3 0-12544 0</inkml:trace>
  <inkml:trace contextRef="#ctx0" brushRef="#br4" timeOffset="-189616.2">12306 1141 12895 0,'0'0'1152'0,"0"0"-928"0,-3 11-224 0,2 5 0 15,1-8 2096-15,0 4 368 16,0 2 80-16,0 1 16 0,1 3-960 0,-1 1-192 16,-1 1-48-16,-2 1 0 0,0-2-288 0,-1 1-64 0,-3-1-16 0,-3 13 0 15,1-9-176-15,3-7-48 0,2-3 0 0,4-13 0 16,0 0-192-16,0 0-32 0,0 0-16 0,0 0 0 15,0 0 304-15,4-15 48 0,1-3 16 0,4-1 0 16,0-3-592-16,1-3-112 0,0-1-32 0,3 5 0 16,0-5-160-16,1 2 0 0,-7 10 0 0,5-1 0 0,0-2 0 15,4 0 0-15,0-1 0 0,2 0 0 16,1 2 0-16,1 3 0 0,1-1 0 0,12-3 0 16,-7 7 0-16,-4 6 0 0,-5 4 0 0,-3 4 0 0,-3 3 0 0,-3-1 0 15,-8-6-176-15,3 15 176 0,-3 3-272 0,-2 0 16 16,-4-2 16-16,-1 1 0 15,0-3-192-15,-1-3-32 0,2 1-16 16,2-3 0-16,4-9-1936 0,0 0-384 0,0 0-80 0</inkml:trace>
  <inkml:trace contextRef="#ctx0" brushRef="#br4" timeOffset="-189206.07">13110 907 14735 0,'0'0'1312'0,"7"-5"-1056"16,-1-5-256-16,-6 10 0 0,5-8 880 0,-5 8 112 16,0 0 32-16,0 0 0 0,5-10 592 0,-5 10 128 0,0 0 32 0,0 0 0 15,0 0-240-15,-10 1-64 0,-1 6 0 0,-5-1 0 16,-1 7-656-16,-5 2-144 15,0 5-32-15,1 2 0 0,-2 2-208 0,1 3-48 16,1-3-16-16,4 0 0 0,2-2-192 0,3-3-48 0,4 0 0 0,2-4 0 16,3-4-128-16,3 0 0 0,0-11 0 0,0 0 128 15,6 2 96-15,3-1 16 16,2-3 0-16,2-2 0 0,2-4-32 0,3 1 0 0,1-1 0 0,0-3 0 0,14-10-208 16,-6 2 176-16,-4 3-176 0,-4-1 160 0,-3 4-160 0,-3 6 128 15,-3-1-128-15,-10 8 128 0,12-1-128 0,-12 1 0 16,7 11 0-16,-2 3 0 0,-2 3 0 15,-4 3 0-15,-3 3 0 0,-4 6 0 0,-1 3-128 0,-1 0 128 16,0 0 0-16,-1 2 0 0,-3-1 0 0,2-2 0 16,1-2 0-16,-1-1 0 0,1-5-160 0,2 0 160 15,-1-2-208-15,5-8 80 16,0-2-2000-16,2-6-400 0</inkml:trace>
  <inkml:trace contextRef="#ctx0" brushRef="#br4" timeOffset="-188951.05">13414 871 28559 0,'0'0'2544'0,"0"0"-2032"16,0 0-512-16,4 8 0 0,-3-2 784 0,1 7 64 15,-2-2 16-15,-2 5 0 0,-2 2-224 0,-1 1-64 0,-1 1 0 0,0 4 0 16,-2-1-192-16,0 1-32 0,2 2-16 0,1-5 0 16,1 2-336-16,2-3 0 0,2-2 0 0,0-1 128 15,0 2-1408-15,0-4-288 0,0-2-48 16,2-7-7792-16,-2-6-1536 0</inkml:trace>
  <inkml:trace contextRef="#ctx0" brushRef="#br4" timeOffset="-188647">13986 282 27647 0,'0'0'2448'0,"0"0"-1952"16,0 0-496-16,-2 6 0 0,-2 2 0 0,-3 7 0 16,0 3-176-16,-3 4 176 0,-3 9 0 0,0 2 320 15,2 1-48-15,-2 4 0 0,2 1 48 0,0 3 16 0,3 2 0 0,0 1 0 16,0 18-176-16,2-6-32 16,0-2-128-16,2-3 192 0,0-7-192 0,1-4 0 15,2-6 0-15,1-7 0 16,0-2-384-16,0-5-128 0,0-3-32 0,0-8-7968 0,-1-3-1600 0</inkml:trace>
  <inkml:trace contextRef="#ctx0" brushRef="#br4" timeOffset="-187679.34">13732 834 24879 0,'0'0'2208'0,"0"0"-1760"0,5 3-448 0,3-2 0 15,1 1 560-15,1 0 16 0,0-1 16 0,4-1 0 16,0 0-400-16,1-1-64 0,0-3-128 0,6 0 176 0,-3-1 208 0,1-2 32 15,-4 0 16-15,1 2 0 16,3-4-176-16,0 2-48 0,1 2 0 0,-4-4 0 0,-1 1-208 0,-1-2 128 16,-2 2-128-16,0-2 0 0,-1 4 0 0,-2-2 0 15,-2 4 0-15,-7 4 0 0,0 0 128 16,0 0-128-16,0 0 0 0,0 0 144 0,3 13 256 0,-1 1 48 16,-4 1 16-16,2 6 0 0,-3-2-16 0,1 2 0 15,-2 1 0-15,1 1 0 0,1 1-192 0,0-2-64 16,2-3 0-16,2 0 0 0,0-1 0 0,2-3-16 15,2-1 0-15,2-5 0 0,1 1 464 0,1-6 112 16,3-2 16-16,1-3 0 0,0-3 64 0,2-5 32 16,1-1 0-16,-1-4 0 0,-2 3-416 0,2-1-96 15,-4-3-16-15,1-2 0 0,-2 0-144 0,1-1-48 16,-2 0 0-16,0 2 0 0,-1 2-144 0,-1 3 0 16,-2-1 0-16,-1 5 128 0,-1 0-128 0,0 3 0 15,-4 4 0-15,0 0 0 0,0 0-192 0,4 9 48 0,-1 1 0 16,0 0 0-16,0-4 144 0,-1-2 0 0,-2-4 0 15,4 8-128-15,4-3 128 0,-1-2 0 16,1-1 0-16,1-1 0 0,0-2 0 0,1-3 0 0,2 0 0 0,1-3 0 16,2 0 0-16,-2-3 0 0,2 3 0 0,2-5 0 15,1 1 0-15,1-3 0 0,-1 1 0 0,1 0 0 16,1 3 0-16,0-1 0 0,-2 2 0 0,6-3 0 16,-3 5 0-16,-4-1 0 0,-3 3 0 0,-2 3 0 0,-5-2 0 15,-7 4 0-15,0 0 0 0,0 0 0 0,0 0 0 0,0 0-192 16,0 0 192-16,0 0-192 15,-8 5 192-15,-4 0-160 0,-2 4 160 0,0-3-160 0,-1 6 160 0,0-2 0 16,-2 2-144-16,4 4 144 0,-2-2 0 0,2 0 0 16,5-2 0-16,0 4 0 0,2-1-128 0,0-4 128 15,5 2 0-15,1 0 0 0,0-6 0 0,4 2 0 16,1-4-144-16,4 2 144 0,2-3 0 0,3-4 0 16,3-4 0-16,-1 0 0 0,1-1 0 0,1-5 128 15,0 1-128-15,-1-5 0 0,0-1 176 0,-1-2-176 16,-3 4 192-16,0-2-192 0,0-1 128 0,-1-2-128 15,1-1 0-15,0-3 0 0,-1-6 128 0,1 3-128 16,-1-6 0-16,-2-3 0 0,-1-7 128 0,0-3-128 16,1 0 0-16,0 1 0 0,0 3 128 0,-1 4-128 15,0 4 0-15,0 7 0 0,-3 3 0 0,0 4 0 16,0 4 0-16,-3 3 0 0,-1 5-160 0,-2 6 160 0,0 0-160 16,-5 3 160-16,-4 4-240 0,-2 4 48 0,0 4 16 15,-2 5 0-15,-1 4 176 0,4 4 0 0,0 1-144 0,1 0 144 16,3 2 0-16,2-2 0 0,1-2 0 15,3-2 0-15,3 0 0 0,1-6 0 16,2-1 0-16,2 0 0 0,1-3 0 0,2-1 0 0,2-2 0 0,3 0 0 16,1-6 128-16,1-4 0 0,-3-4 0 0,1-2 0 15,2-3 0-15,1-3-128 0,0 1 192 0,0-3-64 16,-1-2-128-16,0 1 128 0,1 1-128 0,3-3 128 0,-3 1-128 16,-4 5 0-16,-2-1 0 0,-3 5 0 0,-3 0 0 15,0 4 0-15,-7 1 0 0,0 0 0 0,0 0 0 0,2 9-144 16,-2 1 144-16,-2 1 0 15,-3 2 0-15,-3-3 0 0,-1 2 0 0,-1 0 0 16,1 0 0-16,0-1 0 0,-1 2 0 0,1-3 0 0,2 1 0 16,0 2 0-16,1-4 0 0,0 2 0 0,0-2 0 0,0 4 0 15,1-3 0-15,1-1 0 0,2 3 0 16,2-3 0-16,-4 1 0 0,4-10 0 16,0 0 0-16,0 0-128 0,0 0 128 0,0 0 0 15,0 0-1312-15,0 0-160 0,0 0-16 0</inkml:trace>
  <inkml:trace contextRef="#ctx0" brushRef="#br4" timeOffset="-187521.12">13666 424 41471 0,'-26'-6'3680'0,"19"4"-2944"0,-2 1-592 0,3 1-144 0,6 0-288 0,0 0-96 15,-3 5 0-15,3 3-16 16,0-2-464-16,0-6-96 0,0 0 0 0</inkml:trace>
  <inkml:trace contextRef="#ctx1" brushRef="#br4" timeOffset="208867.14">20911 19154 0,'0'0'16</inkml:trace>
  <inkml:trace contextRef="#ctx0" brushRef="#br4" timeOffset="-184431.51">20505 10169 8287 0,'0'0'736'0,"-9"0"-592"16,2 0-144-16,0 1 0 0,-1 2 1808 0,0-2 336 15,-1 1 64-15,2-1 16 0,-1 0-784 0,8-1-160 16,-5 3-16-16,5-3-16 0,0 0-96 0,0 0-32 16,0 0 0-16,0 0 0 0,9-2 160 0,2-1 48 15,3-3 0-15,4 1 0 0,5-1-528 0,3-4-96 16,0 1-32-16,3-4 0 0,1 2-352 0,0 1-64 16,2-1 0-16,1 3-16 0,0-4-96 0,0 3-16 15,-1-1 0-15,-2 4 0 0,0-3 32 0,-5 4 0 16,-2 0 0-16,-3 2 0 0,-6 6-32 0,-2 2-128 15,-3 0 192-15,-3 6-64 0,-2-1-128 0,-4 8 128 16,-4 6-128-16,-6 3 128 0,-4 4-128 0,0 0 0 16,-4 1 0-16,-2 2 0 0,-4 0 0 0,-1 0 128 15,0 3-128-15,0-3 0 0,-1-2 144 0,2-2-144 0,0-4 160 16,2-2-160-16,1 3 0 0,3-7 0 16,1-1 0-16,3-4 0 15,2-1-512-15,3-4-192 0,0 1-32 0,2-6-9184 0,7-5-1856 0</inkml:trace>
  <inkml:trace contextRef="#ctx0" brushRef="#br4" timeOffset="-183766.17">20641 10211 11967 0,'0'0'528'0,"0"0"112"0,0 0-512 0,0 0-128 16,1-7 0-16,-1 7 0 15,0 0 2096-15,0 0 384 0,0 0 80 0,0 0 0 0,0 0-1088 0,0 0-208 16,0 0-48-16,0 0-16 0,0 0-96 0,-1 8-16 16,-5 0 0-16,0 4 0 0,-3-4-208 0,-2 5-48 15,-5 1-16-15,-1 1 0 0,-4 2-336 0,0 2-64 16,-3 3-16-16,-3 0 0 0,-4 6-80 0,0 0 0 16,-4 2-16-16,0 3 0 0,-3 1-112 0,1 4 0 15,0 4-16-15,-1 5 0 0,0 0-16 0,-1 0 0 16,1 1 0-16,-13 19 0 0,8-5 16 0,5-4 0 15,3-6 0-15,1-1 0 0,5 0-48 0,3-1 0 16,3-5 0-16,1 5 0 0,3 0 0 0,1-1 0 16,2 3 0-16,0-1 0 0,2 0-128 0,0 1 0 15,2 0 144-15,-1 2-144 0,2-1 0 0,2 0 128 16,1 2-128-16,2 0 0 0,-3-2 0 0,6 2 128 16,1 1-128-16,-1-1 0 0,1 0 0 0,0 0 0 15,1-2 0-15,1 4 0 0,0-2 0 0,1-2 0 16,2-2 0-16,-1 3 0 0,4 2 0 0,1 0 0 15,2 1 0-15,1-1 0 0,0-2 0 0,2 3 0 0,1 3 0 0,-2-3 128 16,3-2-128-16,0 0 0 0,-1-2 0 0,-1 1 0 16,1 0 0-16,0 1 0 0,0-1 0 0,0 1 0 0,1 4 0 15,2-5 0-15,-1 2 0 0,2-2 0 0,0-5 0 16,1 5 0-16,-1 4 0 0,0-3 0 0,2-3 0 0,2 2 0 16,2 1 0-16,-2-2 0 0,2 0 0 0,3 1 0 15,0 0 0-15,0 0 0 0,0-2 0 0,4 2 0 16,-1-5 0-16,1 3 128 0,1 2-128 0,1 2 0 15,-2-4 0-15,5 0 0 0,-2 0 0 0,1-2 0 16,-1-2 0-16,0-4 0 0,1 2 0 0,-1-4 0 16,-1 0 0-16,1 0 0 0,2-4 0 0,-1-1 0 15,-1 2 0-15,1 1 128 0,2-2-128 0,1 1 0 16,0-2 0-16,2 0 0 0,0 0 0 0,1 0 144 0,-1 0-144 16,-2 0 0-16,-3-2 128 0,1-1-128 0,-2-2 0 15,-3-3 0-15,-1 2 0 0,-3 0 0 0,1-7 128 0,-5 0-128 16,3 0 0-16,-3-4 0 0,-1-2 128 15,-3 0-128-15,-2-4 0 0,-2-4 0 0,-2 0-208 0,-12-10-11280 16,0 0-2256-16</inkml:trace>
  <inkml:trace contextRef="#ctx0" brushRef="#br4" timeOffset="-183101.51">22210 15772 17215 0,'0'0'768'0,"0"-9"144"0,0-1-720 0,0-3-192 0,0 1 0 0,0 1 0 16,0-1 1328-16,-1 0 224 0,0 1 48 0,0-2 16 16,-2 2-288-16,-1 2-64 0,0 0-16 0,-1 1 0 15,-1 2-224-15,0 0-32 16,-2 4-16-16,-2 2 0 0,-3 2-352 0,-2 1-80 0,-2 5-16 0,-2 1 0 16,-2 5-272-16,-14 13-48 0,0-1-16 0,0 6 0 0,2 5-192 0,2 4 144 15,-1 3-144-15,3 1 128 0,1 3-128 0,3 0 0 16,4 0 0-16,4-1 128 0,3-6-128 15,4-1 160-15,3-2-160 0,1-3 160 0,4-3-160 0,1 1 0 16,-1-4 0-16,2-6 0 0,0-4 0 0,0-3-272 16,0-2 64-16,0-6 16 15,0-8-800-15,0 0-160 0,0 0-16 0,0 0-8064 16,0 0-1616-16</inkml:trace>
  <inkml:trace contextRef="#ctx0" brushRef="#br4" timeOffset="-182954.35">21560 16189 22863 0,'0'0'1008'0,"-7"-6"208"0,2-6-960 0,5 12-256 15,0 0 0-15,0 0 0 0,0 0 1392 0,12-4 224 0,2 2 48 0,3 1 16 16,5 2-976-16,5 0-208 0,3 0-48 0,6 1 0 16,3 3-112-16,-1 1-16 0,3-1-16 0,-13-1 0 15,1 2-304-15,2 3 0 16,-2-2 0-16,-2 2 0 16,-2-3-2416-16,-1-1-528 0</inkml:trace>
  <inkml:trace contextRef="#ctx0" brushRef="#br4" timeOffset="-182807.55">22167 16171 24351 0,'0'0'1088'0,"0"0"208"0,0 0-1040 0,0 0-256 0,1 10 0 0,2 1 0 16,-3 3 848-16,-1 2 112 0,-3 1 32 0,-1 0 0 15,0 2-128-15,-2 2-32 0,-2 2 0 0,1 2 0 16,-3-2-448-16,2 1-112 0,2 0-16 0,2-2 0 16,0-1-256-16,1 0 0 0,0-2 0 0,2 5 0 15,2-6-2144-15,2-8-480 0</inkml:trace>
  <inkml:trace contextRef="#ctx0" brushRef="#br4" timeOffset="-182425.43">22810 15846 16575 0,'0'0'1472'0,"0"0"-1168"16,0 0-304-16,0 0 0 0,-5 7 1808 0,-2 6 304 15,-2 2 64-15,-3 3 16 0,-2 3-800 0,-1 3-176 0,0 4-16 0,-2 2-16 16,-1 6-352-16,1 1-64 0,-2 2 0 0,-2-1-16 16,0 0-240-16,-2 2-64 15,-3 3 0-15,1-4 0 0,0-2-256 0,2-3-48 16,4-7-16-16,2-1 0 0,4-7-128 0,3-2 128 0,3-3-128 0,1-5 128 16,4-1 176-16,2-8 16 15,0 0 16-15,9-4 0 0,2 0 80 0,6-1 16 0,2-5 0 16,2 2 0-16,2-4-304 0,0 3-128 15,-1-1 128-15,-2 3-128 0,-1 1 0 0,-4 3 0 0,1 3 0 0,-4 6 0 16,-1 0 0-16,-4 0 0 0,-2 6 0 0,-2 0 0 16,-4-1-176-16,-2 1 176 0,-3 2-128 0,-3-2 128 15,-3 0 0-15,0 2 0 0,-2-3 0 0,-3-1-128 16,-2 1 128-16,-1-5 0 0,-1 1 0 0,1-2 0 16,2-3-160-16,3-3-48 0,1-4-16 0,3 0 0 15,0-1-2016-15,5-4-384 0,2 2-96 16</inkml:trace>
  <inkml:trace contextRef="#ctx0" brushRef="#br4" timeOffset="-182143.09">22834 16442 17503 0,'0'0'1552'0,"0"0"-1232"16,0 0-320-16,0 0 0 0,0 0 2176 0,0 0 368 15,0 0 80-15,7 1 0 0,2-1-1072 0,2-1-208 16,3-2-64-16,0 1 0 0,4-3-512 0,0-2-128 15,0 2 0-15,1 2-16 0,0-4-336 0,-2 2-64 0,-1 1-16 16,-4-1 0-16,-1 0-208 0,-4 1 128 16,-7 4-128-16,0 0 0 0,0 0 144 0,0 0-144 15,-7 4 128-15,-6 2-128 0,-1 0 192 0,-3 1-32 0,-2 3-16 0,0 3 0 16,0-2-16-16,0 3-128 16,0 3 192-16,1-2-64 0,3 3-128 0,4-1 0 15,2-2 0-15,4 1 128 0,-2-3-128 0,6 0 0 16,3 1 0-16,4-3 0 0,1-2-288 0,3-1-96 15,3-3 0-15,2-3-16 16,2 0-2752-16,1-2-560 0</inkml:trace>
  <inkml:trace contextRef="#ctx0" brushRef="#br4" timeOffset="-181908.39">23290 16458 4607 0,'0'0'400'0,"0"0"-400"0,-6 9 0 0,0-1 0 15,-3 5 3888-15,0-2 688 0,-2 3 144 0,1 1 16 16,-2 2-2816-16,1 1-576 0,-2-2-128 0,-1 2 0 0,0 1 32 0,0-2 16 15,0-2 0-15,1-4 0 0,2 1-272 0,2-1-48 16,3-1-16-16,2-1 0 0,4-9-400 0,0 0-80 16,0 0 0-16,8 2-16 0,2-5 64 0,2-2 16 15,2-3 0-15,2 2 0 0,-2-4-304 0,3 0-48 16,1-1-16-16,0-3 0 0,0 0-144 0,2 3 0 16,2-3 0-16,-2 3 0 0,-1 0 0 0,2 1 0 15,-2 4 0-15,-2 0 0 16,0 0-496-16,-2 5-16 0,-2 0-16 0,-2 3 0 15,0 4-2064-15,-3 1-416 0,-1-2-64 0</inkml:trace>
  <inkml:trace contextRef="#ctx0" brushRef="#br4" timeOffset="-181579.04">23776 16652 11055 0,'0'0'480'0,"0"0"112"0,0 0-464 0,0 0-128 16,0 0 0-16,0 0 0 0,0 0 3616 0,0 0 704 15,-6-2 144-15,0 2 16 0,-3 2-2832 0,0-1-576 0,-3 3-112 0,0 0-32 16,-1 2-352-16,2-1-80 0,-2 1-16 0,1 3 0 16,2-1-128-16,1 2-32 0,2-2 0 0,0 2 0 15,1 1 0-15,1 1-16 0,2 2 0 0,3 2 0 16,-2 1 128-16,2 1 16 0,2 1 16 0,-2 2 0 16,2 0-64-16,-1-1-16 0,-1 2 0 0,-1-2 0 0,-3 0-192 15,0-1-64-15,-2-1 0 0,-2-1 0 0,-2-2 48 0,0-4 0 16,-2-1 0-16,1-1 0 0,-1-2-32 15,2-5 0-15,0-2 0 0,-1-4 0 16,0-3-1088-16,1-1-208 16,0-5-64-16,-6-8-14992 0</inkml:trace>
  <inkml:trace contextRef="#ctx0" brushRef="#br4" timeOffset="-181433.86">22869 15883 11055 0,'-8'-23'976'0,"7"13"-784"0,1 3-192 0,1 0 0 0,2 0 6048 0,1 1 1168 16,1-2 224-16,0 4 48 0,1 2-5440 0,3-1-1088 15,-1 2-208-15,0 1-48 0,4 1-448 0,-2 2-96 16,0-1-16-16,-1 4 0 16,-1 1-1072-16,-3 0-224 0,0 5-32 0,-4 6-15872 0</inkml:trace>
  <inkml:trace contextRef="#ctx0" brushRef="#br4" timeOffset="-180543.52">21098 17097 12895 0,'0'-8'1152'0,"-1"0"-928"0,-2 1-224 0,1-3 0 15,-2 2 2512-15,-2 0 464 16,-2 3 96-16,-1 1 0 0,-4-1-1168 0,1 4-240 0,-2 1-64 16,-3 3 0-16,-2 4-848 0,-3 1-176 0,-2 3-48 0,0 4 0 15,-1 3-272-15,1 0-64 0,1 1-16 0,4 0 0 16,2-2-48-16,4-1-128 0,6 0 192 0,0-4-64 16,6 0 80-16,4-1 16 0,2-5 0 0,5 2 0 15,4-2 256-15,4-2 48 0,1-1 16 0,4-3 0 16,1-1-224-16,0-2-64 0,-1-2 0 0,-3-4 0 15,-1 1-128-15,-2-3-128 0,-2-1 144 0,-2 2-144 0,-4-1 128 16,-2-2-128-16,0 2 0 0,-2-3 0 0,-3 6 128 16,0-2-128-16,-1 2 0 0,-1-1 0 0,0 4 0 0,0 5 0 15,0 0 0-15,0 0 0 0,-3-9 0 16,1 4 128-16,2 5-128 0,0 0 0 0,0 0 0 0,0 0 0 16,-3-5 128-16,3 5-128 0,0 0 0 0,0 0 0 15,-2-6 128-15,2 6-128 0,0 0 0 0,0 0 0 16,0 0 0-16,0 0 0 0,-2-5 0 0,2 5 0 15,0 0 0-15,0 0 0 0,0 0 0 0,0 0 0 16,-2-4 0-16,2 4 0 0,0 0 0 0,0 0 0 16,0 0 0-16,0 0 0 0,0 0 0 0,0 0 0 0,0 0 0 15,0 0 0-15,0 5 0 0,-3 5 0 16,1 0 0-16,-1 4 0 0,1 0 0 0,-1 0 0 0,1 0 0 0,-1 3 0 16,3 1 0-16,0 1 0 15,0 1 0-15,0-1 0 0,0-1 176 0,3-2-176 0,-1-2 192 0,2 2-192 16,1-1 160-16,-1 0-160 15,3-2 128-15,0-3-128 0,0 2 144 0,1-5-144 0,-2 1 160 0,5-4-160 16,-1-1 240-16,0 0-48 0,1-3-16 0,1-3 0 16,-2 0 16-16,0 0 0 0,-1-3 0 0,0 1 0 15,-3 0-192-15,1-1-176 0,-7 6 48 16,6-6 0 0,-1-2-1920-16,0 1-368 0,-1 2-80 0</inkml:trace>
  <inkml:trace contextRef="#ctx0" brushRef="#br4" timeOffset="-180269.01">21523 17165 22111 0,'0'0'1968'0,"-8"4"-1584"16,2-1-384-16,-3 3 0 0,-3 3 1104 0,0 4 144 15,-1-1 32-15,-2 3 0 0,1 2 144 0,0 0 48 16,0 0 0-16,0 2 0 0,-1 0-752 0,2 1-144 15,3-4-16-15,1 1-16 0,0-2-256 0,5-1-48 16,1-7-16-16,3-7 0 0,0 11 160 0,0-11 16 16,0 0 16-16,7 3 0 0,3-1 336 0,1-4 64 0,3-1 16 0,2-6 0 15,0-1-400-15,2-3-80 16,1 0-16-16,-1 2 0 0,-2-3-208 0,1-2-128 16,1 0 128-16,-1 2-128 0,3 2 0 0,-1 1 0 0,0-2 0 0,0 4 128 15,0 1-128-15,-3 2 0 16,0 3 0-16,-2 1 0 15,0 1-448-15,0 1-16 0,-6 4 0 0,4 0 0 16,-2 2-2576-16,2 3-512 0,-1-4-96 0</inkml:trace>
  <inkml:trace contextRef="#ctx0" brushRef="#br4" timeOffset="-179961.45">21767 17438 15663 0,'0'0'1392'0,"0"0"-1120"0,0 0-272 0,0 0 0 15,0 0 1296-15,0 0 208 0,9 4 32 0,1 0 16 0,3 0 96 0,2-3 16 16,1-1 0-16,5 0 0 0,-1-1-640 0,2-3-128 16,-2 2-32-16,2-2 0 0,-1 1-416 0,-2-1-64 15,-2-1-32-15,-3 0 0 0,-3 0-64 0,-2 0-16 16,-3-3 0-16,-1 5 0 0,-2-4 416 0,-3 0 80 16,-3 2 0-16,-2-1 16 0,-3 3 16 0,-4 1 0 15,-1 4 0-15,-3 1 0 0,-1 0-464 0,0 1-80 16,-3 2-32-16,3 3 0 0,-1-1-32 0,3 3 0 15,2 1 0-15,4 0 0 0,1 1-32 0,7 1-16 16,2-1 0-16,4 1 0 0,7 1 80 0,2 0 16 16,4-1 0-16,3-1 0 0,6 0-112 0,-2 1-128 15,3-2 176-15,0-3-12416 16,4 3-2480-16</inkml:trace>
  <inkml:trace contextRef="#ctx0" brushRef="#br4" timeOffset="-179412.69">20618 17986 3679 0,'0'0'160'0,"0"0"32"0,5-11-192 0,0 3 0 0,-5 8 0 0,0 0 0 16,6-9 4560-16,-6 9 880 0,0 0 160 0,0 0 32 16,0 0-3248-16,0 0-656 0,0 0-128 0,-11 12-16 15,-6 4-560-15,1 2-96 0,-2 1-32 0,-1 1 0 16,0 2-384-16,-2 4-64 0,4 0-32 0,-1 0 0 16,4-1-208-16,-1-3-32 0,-2-2-16 0,3-2 0 15,1-4-160-15,3-2 0 0,1-3 0 0,4 2 128 16,5-11-1216-16,0 0-240 15,0 0-48-15,0 0-12832 0</inkml:trace>
  <inkml:trace contextRef="#ctx0" brushRef="#br4" timeOffset="-179227.34">20658 17778 23951 0,'0'0'1056'0,"-5"-10"224"0,-1 1-1024 0,1-1-256 16,1 3 0-16,4 7 0 0,0 0 2304 0,0 0 384 15,0 0 96-15,0 0 16 0,0 0-1920 0,0 0-384 16,0 0-80-16,0 0-16 0,0 0-400 0,0 0-192 16,4 12 0-16,1-2 16 15,1 3-2320-15,2-3-480 0,-1 0-96 0,4 4-9328 0</inkml:trace>
  <inkml:trace contextRef="#ctx0" brushRef="#br4" timeOffset="-178878.09">21199 18042 21183 0,'0'0'1888'0,"0"0"-1504"0,0 0-384 0,0 0 0 16,0 0 1280-16,-11-7 192 0,1 2 48 0,-1 3 0 15,-2 2-496-15,0 0-112 0,-2 0-16 0,-1 4 0 16,-2 1-448-16,-1 1-112 0,0 0-16 0,1 2 0 16,1 0-64-16,2 6 0 0,0 0-16 0,2 0 0 15,2 0-80-15,0 1-16 0,3-1 0 0,4 0 0 16,3 0 48-16,4 1 0 0,1-2 0 0,2-1 0 15,1-2 192-15,-1 1 64 0,1-2 0 0,-2 0 0 0,-5-9-240 0,0 0-32 16,3 10-16-16,0 0 0 0,-3-10-160 0,0 0 128 16,0 0-128-16,-10 7 128 0,-2 2 272 0,-3-6 48 15,-4 0 16-15,-1-3 0 0,-3-1-16 0,-1-1-16 16,0 1 0-16,-2-3 0 0,2-1-288 0,2 3-144 16,2-1 160-16,5 1-160 0,0-2 0 0,4-3 0 15,4 1 0-15,7 6 0 16,0 0-2304-16,0 0-368 0,10-8-64 0,4 0-16 0</inkml:trace>
  <inkml:trace contextRef="#ctx0" brushRef="#br4" timeOffset="-178437.89">21537 18232 20847 0,'0'0'912'0,"0"0"208"0,0 0-896 0,0 0-224 0,-13 5 0 0,0-3 0 15,-2 1 960-15,1-1 128 0,-4 8 48 0,0-2 0 16,-1 2-208-16,2-2-32 0,-1 3-16 0,1 0 0 16,2 1-304-16,4 0-64 0,2-5-16 0,5 5 0 15,4-12-176-15,0 11-16 0,0 1-16 0,5-5 0 16,-5-7 240-16,13 10 48 0,-1-6 16 0,2-1 0 16,2-3-144-16,-1-2-48 0,1 0 0 0,2-1 0 15,0 0-208-15,0-2-32 0,0-2-16 0,-6 3 0 16,0-1-16-16,-2-1-128 0,-1 1 192 0,-9 5-64 15,7-7 32-15,-7 7 0 0,0 0 0 0,0 0 0 16,5-11 160-16,-2 5 16 0,-3 6 16 0,0 0 0 16,-1-12-16-16,1 12 0 0,-2-9 0 0,2 9 0 0,0 0-192 15,-3-7-144-15,3 7 192 0,0 0-192 0,0 0 0 0,0 0 0 16,-4-8 0-16,4 8 0 16,0 0 0-16,0 0 0 0,0 0 0 0,0 0 0 0,-4-10 176 0,4 10-176 15,0 0 160-15,0 0-160 0,-3-6 0 0,3 6 0 16,0 0 0-16,0 0-160 0,0 0 160 0,0 0 0 15,0 0 160-15,0 0-160 0,0 0 0 0,-2-11 0 16,2 11 0-16,-5-5-160 0,5 5 160 0,0 0 0 16,-8-10 0-16,2 5 0 0,-2 3 0 0,1-1 0 15,-2 0 0-15,-1 0 0 0,-1 1-144 0,0 1 144 16,-1 0-160-16,0 0 160 0,0-1-368 0,0 2 32 0,0 0 0 16,12 0 0-1,-9 4-2256-15,9-4-448 0</inkml:trace>
  <inkml:trace contextRef="#ctx0" brushRef="#br4" timeOffset="-178128.07">22405 18101 18431 0,'7'-4'1632'0,"0"-4"-1312"0,-1 2-320 0,-6 6 0 15,0 0 1888-15,0 0 304 0,0 0 64 0,0 0 16 0,0 0-560 0,-14 6-112 16,-6 4-32-16,-3 7 0 0,-2 2-736 0,-2 1-160 16,-1 2-32-16,-1 6 0 0,-4 4-64 0,0-1 0 15,-2 4-16-15,6 0 0 0,-1 1-240 0,0 1-32 16,1 0-16-16,4-3 0 0,2-2-272 0,4 0 128 15,3-6-128-15,5 2 0 16,3-4-384-16,3-3-192 0,1-5-48 0,3-2 0 16,-1-2-2432-16,2-12-480 0</inkml:trace>
  <inkml:trace contextRef="#ctx0" brushRef="#br4" timeOffset="-177760.98">21908 18356 21247 0,'0'0'944'0,"10"0"192"0,3-1-912 0,2 3-224 0,4 4 0 0,3-1 0 15,1-2 912-15,3 5 144 0,3-2 32 0,3 2 0 16,3 2-128-16,-1-2 0 0,0 2-16 0,1-1 0 16,0 1-304-16,-2 0-64 0,-2-3-16 0,-3-1 0 15,-3-1-304-15,-3-1-48 0,-5-2-16 0,-3 0 0 16,-3 0-192-16,-11-2 144 0,0 0-144 0,0 0 128 16,0 0 16-16,0 0 0 0,-11 10 0 0,-3-2 0 15,0 2 112-15,-2-2 32 0,-2 2 0 0,0-2 0 16,1 3-64-16,3-2-16 0,2 2 0 0,5-2 0 15,1 3-208-15,6-12 144 0,2 14-144 0,3-4 128 16,2 1 288-16,5 1 48 0,2-5 16 0,4 2 0 16,1-2 16-16,1-4 0 0,0 0 0 0,1-3 0 0,3-4-256 15,-3 0-48-15,1-5-16 0,-4 3 0 0,-4 0-176 16,-4-4 160-16,-2-3-160 0,-3 3 160 0,-4-2-160 0,-4 2 192 16,-2-3-192-16,-4 1 192 0,-2-1 80 0,-4 0 32 15,-2-1 0-15,-1 4 0 0,-1 1-304 0,3 4 0 16,-1-1 0-16,3 4 0 0,2 0-192 0,1 1-112 15,11 1-16-15,0 0 0 16,-8 0-2176-16,8 0-448 0</inkml:trace>
  <inkml:trace contextRef="#ctx0" brushRef="#br4" timeOffset="-177387.27">22804 18525 20671 0,'-11'15'912'0,"4"-3"192"0,-4 2-880 0,1 6-224 0,-4 8 0 0,0-2 0 15,-2 3 1504-15,0 0 256 0,-1 0 48 0,0 3 16 16,-3 0-512-16,3-7-96 0,0-3-32 0,3-3 0 16,3 0-448-16,2-5-96 0,2-3 0 0,4-3-16 15,3-8-48-15,0 0-16 0,0 0 0 0,0 0 0 16,10 1 272-16,1-6 48 0,3-1 16 0,1-4 0 15,6-2-448-15,-3 0-96 0,1-5-16 0,-3-1 0 16,-1 0-336-16,3-2 128 0,0-3-128 0,0 4 0 16,0 3 0-16,2 2 0 0,-1 1 0 0,1 0 128 15,1 4-128-15,-2 0 0 0,-4 4 0 0,-4 3 0 0,1 3 0 16,-12-1 0-16,0 0 0 0,5 10-128 0,-4 2 128 16,-3 2-208-16,-6 0 80 0,-2-2 128 0,-3 2-304 15,-3 2 64-15,-5 0 16 0,0-2 0 0,0-2 32 0,4-1 16 16,-2 0 0-16,3-4 0 0,5 0-48 0,3 0-16 15,8-7 0-15,0 0 0 16,0 0-1632-16,0 0-336 0,0 0-64 0,0 0-12112 0</inkml:trace>
  <inkml:trace contextRef="#ctx0" brushRef="#br4" timeOffset="-177161.99">23338 18601 21183 0,'0'0'1888'0,"0"0"-1504"0,0 0-384 0,-3 12 0 16,2-2 1488-16,-3 3 240 0,-1 2 32 0,-1 0 16 15,-2 4-240-15,-1 2-32 0,-1 0-16 0,0 2 0 16,-2 1-576-16,2-1-112 0,-1 0-32 0,3-1 0 16,-2-1-448-16,2 0-112 0,-2-1-16 0,5-2 0 15,0 0-192-15,1-3 0 0,0-4 0 0,3 1-160 31,1-1-1936-31,0-11-384 0,0 0-80 0</inkml:trace>
  <inkml:trace contextRef="#ctx0" brushRef="#br4" timeOffset="-176815.22">24018 18876 13823 0,'11'1'1216'0,"1"2"-960"15,-2-3-256-15,-10 0 0 0,10 1 1600 0,-10-1 288 16,0 0 48-16,0 0 16 0,0 0-96 0,0 0-32 16,0 0 0-16,-5-13 0 0,-3 3-480 0,-4 1-80 15,-1 4-32-15,-5 0 0 0,-3 1-336 0,-4 3-80 16,-4 1-16-16,0 3 0 0,-2 2-304 0,0 2-64 0,3-2-16 15,1 6 0-15,3-1-32 0,2 2 0 0,3 4 0 0,6-1 0 16,5 0 16-16,2-1 0 0,5 0 0 0,8 0 0 16,-1 1 16-16,7 1 0 0,2 0 0 15,7-3 0-15,-1 0-144 0,5-1-16 0,0-4-16 0,3 1 0 16,6-4-240-16,-5 0 0 0,2-4 0 0,-1 1-160 31,-7-5-1696-31,0-2-352 0,-3-1-64 0</inkml:trace>
  <inkml:trace contextRef="#ctx0" brushRef="#br4" timeOffset="-176656.94">24137 18366 35935 0,'-9'-12'1600'0,"9"12"320"0,0 0-1536 0,0 0-384 0,0 0 0 0,0 0 0 0,0 0 304 0,0 0-16 16,0 0 0-16,0 0 0 0,0 0-288 15,0 0 0-15,8 7 0 0,-2 0 0 16,0 2-1296-16,-6-9-320 0,0 0-64 15,-16 21-16-15</inkml:trace>
  <inkml:trace contextRef="#ctx0" brushRef="#br4" timeOffset="-176280.45">20191 18876 21183 0,'1'-8'1888'0,"-1"8"-1504"0,0 0-384 0,0 0 0 16,0 0 1792-16,0 0 272 0,0 0 64 0,0 0 16 15,-5 14-528-15,-4 4-96 0,-3 1-32 0,-3 2 0 16,-4 3-576-16,-1 2-112 0,-3 6-32 0,0-3 0 0,-1 2-368 0,1-3-80 16,1 0 0-16,5-3-16 0,-4-1-304 0,6-3 160 15,1-5-160-15,4 0 128 16,2-4-1264-16,2-3-256 0,6-9-48 0,0 0-14160 15</inkml:trace>
  <inkml:trace contextRef="#ctx0" brushRef="#br4" timeOffset="-175973.18">20027 18978 23039 0,'0'0'2048'0,"0"0"-1648"15,0 0-400-15,6 14 0 0,-1 0 880 0,3-4 80 16,2 1 32-16,3-2 0 0,2 0 176 0,5-3 48 15,-1 3 0-15,5-5 0 0,2 0-448 0,0 0-96 16,0 1-16-16,-1-1 0 0,-2-3-368 0,-2 3-80 0,-5-3-16 0,-2 4 0 16,-1 3-192-16,-7-2 0 0,-6-6 0 0,0 0 0 15,1 13 144-15,-2 1-16 0,-3-3 0 0,-2 2 0 16,-3 0 64-16,-1-2 0 0,-2 4 0 0,1-2 0 16,0-1 112-16,-1-5 16 0,3 2 16 0,3-1 0 15,1 2-64-15,5-10-16 0,0 0 0 0,0 0 0 16,6 7 96-16,6 0 16 0,3-1 0 0,3-6 0 15,2-2 0-15,3-3 0 0,1 1 0 16,-2-1 0-16,-3-6-224 0,-3 3-144 0,-6-6 192 0,-3 1-192 16,-6-2 0-16,-6-2 0 0,-8 2 0 0,-5 0 0 31,-5 1-1104-31,-3 3-240 0,-5 3-32 0</inkml:trace>
  <inkml:trace contextRef="#ctx0" brushRef="#br4" timeOffset="-175239.08">21240 19316 3679 0,'2'-15'160'0,"-1"7"32"0,0-1-192 0,-1 4 0 0,-1 1 0 0,1-1 0 16,0 5 5120-16,0 0 992 0,0 0 192 15,-6 14 32-15,-3-1-4160 0,0 5-848 0,-3-3-176 16,0 3-16-16,-2 1-384 0,-2 0-80 0,0 2-16 0,-2 2 0 16,-2 3-144-16,-2-6-48 0,1 0 0 0,2-2 0 15,2-3-128-15,4-1-16 0,2-5-16 0,5-1 0 16,6-8 96-16,0 0 32 0,0 0 0 0,0 0 0 15,6-8 384-15,7-1 80 0,3-5 0 0,3-2 16 16,4-3-464-16,1-2-112 0,0 1-16 0,2-3 0 16,-2 2-320-16,0 2 0 0,0 1 0 0,-2 1 128 0,1 1-128 0,-3 4 0 15,-1 2 0-15,-2 5 128 0,-3 1-128 16,-3 5 0-16,-2 5 0 0,-3 5-128 0,-2 0 128 0,-3 7-160 16,-3 3 160-16,-6 5-160 0,-2 1 160 0,-3 2-160 15,-2-3 160-15,-1 3-160 0,-5 1 160 0,2-5 0 16,-1-3 0-16,5 0 0 0,1-7 0 15,3-2 0-15,4-2 0 0,3-3 0 0,4-8 0 0,0 0 0 16,0 0 0-16,11-9 128 0,3-2 320 0,4-5 80 16,3-1 16-16,1-2 0 0,5-3-368 0,-1-1-176 15,0-1 160-15,5 2-160 0,-2 5 128 0,-2 0-128 16,-3 3 0-16,-3 5 0 0,0 0 0 0,-3 7 0 16,-4 0 0-16,-2 8 0 0,-2 4 0 0,-1 5 0 15,-4 3 0-15,-5 2-160 0,-2 5 160 0,-3 2-208 16,-4 2 80-16,-3-2 128 0,-3 2-160 0,-1-1 160 15,-2 3 0-15,-1-5-144 0,-3 1-112 0,4-4-32 16,3-4 0-16,4-4 0 16,1-1-1632-16,3-6-336 0,7-8-64 0,0 0-13904 0</inkml:trace>
  <inkml:trace contextRef="#ctx0" brushRef="#br4" timeOffset="-174903.91">21713 19645 19343 0,'0'0'1728'0,"0"0"-1392"0,-3 10-336 0,3-10 0 0,3 12 1792 0,5-6 272 16,3-1 64-16,6 1 16 0,2-3-432 0,6-2-96 16,6-2-16-16,3 0 0 0,3-3-480 0,1 1-96 15,2 0-32-15,-3 0 0 0,-6-3-416 0,-3-2-96 16,-2 3-16-16,-6-3 0 0,-3-1-272 0,-5 3-64 15,-2-3-128-15,-3 4 192 0,-7 5-16 0,0-9-16 16,-3 3 0-16,-4 2 0 0,-6 1 192 0,-5 3 32 16,-5 2 16-16,-2 2 0 0,-4-1-192 0,-3 5-32 15,-4 1-16-15,3 5 0 0,1 1-160 0,3 2 0 16,2 0 0-16,5 1 0 0,2 0 0 0,8 1 0 16,3-5 0-16,5 3 0 0,3 0 0 0,5 1 0 0,5-3 0 0,3 1 0 15,6-4 0-15,2-3 0 16,3 0-192-16,4-4 192 15,5-1-2080-15,1-1-288 0,0-3-64 0,-1-3-13232 0</inkml:trace>
  <inkml:trace contextRef="#ctx0" brushRef="#br4" timeOffset="-174575.02">22495 19712 13823 0,'0'0'1216'0,"0"0"-960"0,-10 4-256 0,-2 4 0 15,1 1 2176-15,-2 2 400 0,-2 2 80 0,0-3 16 16,-2 3-880-16,1 2-192 0,-2-1-16 0,0-1-16 16,0 2-352-16,1 0-80 0,-2 2-16 0,1-1 0 0,2-2-272 0,4-1-48 15,-1 1-16-15,3-1 0 0,2-4-304 0,8-9-64 16,0 0-16-16,0 0 0 0,0 0 0 0,0 0 0 16,0 0 0-16,0 0 0 0,10-2 112 0,3-2 0 15,1-1 16-15,4-5 0 0,0-2-192 0,2-1-32 16,2-1-16-16,2 1 0 0,1 2-112 0,3-2-32 15,0-2 0-15,3 3 0 0,0 3-144 0,1-1 160 16,-1 3-160-16,-3 1 160 0,-2-1-160 0,-3 3 0 16,-2 3 144-16,-4 0-144 0,-3-2 0 0,-2 2 0 15,-5 2 0-15,-7-1 0 16,12 4-288-16,-3 1-128 0,-9-5-32 0,9 11 0 16,-3-1-2608-16,0 2-528 0</inkml:trace>
  <inkml:trace contextRef="#ctx0" brushRef="#br4" timeOffset="-174333">23146 19829 28559 0,'0'0'2544'0,"0"0"-2032"0,0 0-512 0,0 0 0 15,0 0 960-15,0 0 80 0,-9 5 32 0,0 6 0 16,-1-2 32-16,-3 4 16 0,-2 0 0 0,-7 5 0 15,-3 1-272-15,-2 1-48 0,2 2-16 0,-1 1 0 16,1 1-352-16,2-1-80 0,4-3-16 0,3 2 0 16,0-2-208-16,7-2-128 0,0-1 128 0,4-2-128 0,2-1 0 0,0-2-240 15,3-12 48-15,0 0 0 16,0 0-1712 0,0 0-336-16,0 0-64 0,13-1-13168 0</inkml:trace>
  <inkml:trace contextRef="#ctx0" brushRef="#br4" timeOffset="-173823.47">23750 20000 17903 0,'12'-5'784'0,"-12"5"176"0,0 0-768 0,0 0-192 15,11-5 0-15,-5-6 0 0,-1 2 1344 0,-5 9 240 0,0-11 32 0,-1 2 16 16,-3-1-160-16,-1-2-48 16,-2 6 0-16,-1-1 0 0,-4 1-304 0,-3 4-64 15,-4-1-16-15,-4 3 0 0,-2 3-336 0,-6 1-80 16,-6 0-16-16,-1 3 0 0,0 2-288 0,-2 4-48 0,0 5-16 0,3-2 0 16,3 1-112-16,4 0-16 0,4 1-128 0,4 0 192 15,4 0-192-15,7-3 0 0,4-4 128 0,4 1-128 16,3-2 128-16,3-2 0 0,5-2-128 0,5 0 192 15,5-3-16-15,2-3-16 0,5 0 0 0,2-4 0 16,2-2-16-16,4-1 0 0,-1 0 0 0,2-3 0 0,2-1-16 16,0 1-128-16,-2-6 192 0,-2 1-64 0,-2-3 0 0,1 0 0 15,-3-1 0-15,0-1 0 0,-2-2-128 0,1-2 0 16,-1 0 0-16,-1 2 0 0,0-6 0 0,-3 5 0 16,-3 2 0-16,-2 3 128 0,-5 4-128 0,-3 1 0 15,-5 7 0-15,-4 6 0 0,0 0 144 0,0 0-144 16,-10 1 160-16,-5 7-160 0,-5 4 160 0,0 5-160 15,0 2 160-15,-4 4-160 0,0 1 128 0,-2 0-128 16,2 5 0-16,0 3 144 0,-2 4-144 0,3 2 0 16,1-1 0-16,3 0 0 0,1-2 0 0,4-2 0 15,2-4 0-15,5 1 0 0,3-9 0 0,4-2-320 16,2-2 48-16,5-3 16 16,3-5-2288-16,5-4-448 0,13-9-80 0,-1 0-32 0</inkml:trace>
  <inkml:trace contextRef="#ctx0" brushRef="#br4" timeOffset="-173636.04">24176 19992 23039 0,'0'0'2048'0,"-12"3"-1648"0,2 4-400 16,-3 5 0-16,-3 0 1920 0,-5 1 288 0,-4 4 64 0,-1-1 16 15,4-1-896-15,-3 1-176 0,3 0-48 0,-3 1 0 16,3-3-608-16,4-2-128 0,4 2-32 0,1 0 0 15,4-3-400-15,4 0 0 0,1-1 0 0,4-2 0 16,0-8-1536-16,8 6-400 0,-8-6-80 0</inkml:trace>
  <inkml:trace contextRef="#ctx0" brushRef="#br4" timeOffset="-173227.67">24695 20087 5519 0,'0'0'496'0,"0"0"-496"16,0 0 0-16,0 0 0 0,0 0 3312 0,0 0 560 15,0 0 112-15,0 0 32 0,0 0-1792 0,0 0-368 0,0 0-64 0,0 0 0 16,0 0-368-16,-8 2-64 16,-3 0-16-16,-1 3 0 0,-2 0-368 0,-4 3-80 0,-6 2 0 15,2 4-16-15,-2-2-192 0,0 3-48 0,-3 3 0 0,2-1 0 16,1 0-128-16,1 1-16 0,1-2-16 0,2 1 0 15,3-2-304-15,3-1-176 0,3-5 192 0,2 4-192 16,2-6 0-16,4 2 0 0,3-9 0 0,0 0 0 16,0 0-288-1,0 0-160-15,10 3-48 0,1-3 0 0,2 0-2384 16,0-3-464-16,-1-2-112 0</inkml:trace>
  <inkml:trace contextRef="#ctx0" brushRef="#br4" timeOffset="-172557.42">24997 20132 16175 0,'0'0'704'0,"0"0"176"0,0 0-704 0,0 0-176 0,0 0 0 0,0 0 0 16,0 0 944-16,0 0 144 0,-8-6 48 15,8 6 0-15,0 0 0 0,-6-7 0 0,-1 1 0 0,1-1 0 16,-2 2-48-16,1 2 0 0,-1-4 0 0,-1 2 0 16,-1 1-368-16,-1 0-80 0,-3-1 0 0,-3 3-16 15,1-1-176-15,-2 3-16 0,-3 2-16 0,0 1 0 0,-3 4-32 16,-3-1-16-16,-2 6 0 0,-4-1 0 0,-3 4-64 16,0 4-16-16,3-1 0 0,3 2 0 0,2 6 32 0,4-5 16 15,3 1 0-15,6-3 0 0,3-1-96 0,4-2-32 16,3-2 0-16,5 0 0 0,4-5-16 15,5 3 0-15,3-7 0 0,6 1 0 0,4-5 48 0,3-2 0 16,4-4 0-16,3 0 0 0,0-3-16 0,0-3 0 16,-3 0 0-16,-1 0 0 0,-3-3 32 0,-1-1 0 15,-1-3 0-15,-1-2 0 0,-2 0-16 0,1-2 0 16,-1-2 0-16,-2 4 0 0,-2 0-240 0,-4 3 144 16,-6 0-144-16,-2 7 128 0,-2-1-128 0,1 7 0 15,-3 4 0-15,0 0 0 0,0 0 0 0,-12 6 0 16,-1 6 0-16,-3-1 0 0,1 3 0 0,1 4 0 15,0 1 0-15,1 1 0 0,3 3-128 0,1 0 128 16,3-4 0-16,2 1 0 0,3-1 0 0,2-1 0 16,2-4 0-16,2 0 0 0,1-5 0 0,4 1 0 15,2-5 0-15,2 0 0 0,1-3 0 0,5-2 128 16,2-3-128-16,-1 1 0 0,4-2-160 0,-4-1-112 0,0-2-32 16,-4 2 0-1,0 3-1728-15,-1-2-336 0,-3-1-80 0</inkml:trace>
  <inkml:trace contextRef="#ctx0" brushRef="#br4" timeOffset="-172156.13">25697 19904 27647 0,'0'0'2448'0,"0"0"-1952"0,0 0-496 0,0 0 0 0,-14 4 544 0,-1 5 16 16,-3 0 0-16,-2 5 0 0,-4 2 336 0,-3 2 80 16,-2 1 16-16,1 0 0 0,1 3-288 0,3 3-64 15,1-2-16-15,5-4 0 0,3 0-320 0,2 2-64 16,3-3-16-16,2-2 0 0,2-1-32 0,1-2-16 16,4-7 0-16,1-6 0 0,0 0 304 0,0 0 64 15,10 3 16-15,3-4 0 0,1-3-32 0,1-5 0 16,0 0 0-16,4-2 0 0,3-1-224 0,-1-2-48 15,1-1-16-15,2-2 0 0,0 3-112 0,2-1 0 16,2 1-128-16,0 0 192 0,-2 0-192 0,-2 4 128 16,-2 4-128-16,-2 3 0 0,-2 1 128 0,-3 3-128 15,-2 3 0-15,-3 6 0 0,-2 3 144 0,-2 4-144 16,-1 5 128-16,-2 1-128 0,-3 0 0 0,-1 5 0 16,-1-2 0-16,0 5 0 0,-5-7 0 0,-1 3 0 15,-3-2 128-15,1 1-128 0,-2-2 0 0,0-5-256 16,-2-1 64-16,-1-2 16 15,-2-2-1616-15,1-8-320 0,-1 1-64 0,3-5 0 0</inkml:trace>
  <inkml:trace contextRef="#ctx0" brushRef="#br4" timeOffset="-171938.98">24636 19462 36159 0,'-12'-9'1600'0,"12"9"336"15,-6-6-1552-15,6 6-384 0,0 0 0 0,-6-5 0 0,6 5 192 0,0 0-32 16,0 0-16-16,0 0 0 0,0 0-144 0,0 0 128 16,0 0-128-16,5-7 128 15,-5 7-1664-15,0 0-352 0</inkml:trace>
  <inkml:trace contextRef="#ctx0" brushRef="#br4" timeOffset="-171774.12">22943 19335 44287 0,'-26'-29'1968'0,"12"15"400"0,0 0-1904 0,0 0-464 0,0 1 0 0,3 3 0 16,2-2 192-16,0 4-48 0,1-5-16 0,2 4 0 31,2 3-1728-31,4 6-368 0,-9-4-64 0</inkml:trace>
  <inkml:trace contextRef="#ctx0" brushRef="#br4" timeOffset="-169793.67">26415 20333 15599 0,'0'0'688'0,"0"0"144"0,0 0-656 0,0 0-176 16,0 0 0-16,10-2 0 0,-10 2 576 0,0 0 64 0,12 3 32 0,-12-3 0 15,11 1 432-15,-1 2 96 0,-10-3 16 0,13 4 0 16,-1-1-64-16,-5-1 0 0,1-1 0 0,2-1 0 16,0 0 128-16,3-1 0 0,1-1 16 0,2-1 0 15,1-1-272-15,17-4-64 0,-1-2-16 0,-2 1 0 16,-4-2-400-16,-2-1-80 0,-3 1-16 0,-2-3 0 16,-2 1-240-16,-3 2-48 0,-4-2-16 0,-3-1 0 15,-3 1-16-15,-2 2 0 0,-5-3 0 0,-3 4 0 16,-5-1 240-16,-4 4 32 0,-5 2 16 0,-5 3 0 15,-7 4-112-15,-2 2-32 0,-5 4 0 0,0 5 0 16,0 2-272-16,1 5 0 0,3 1 0 0,3 1 0 16,3-1 128-16,7 2-128 0,7 0 0 0,2-3 0 15,5 1 0-15,4-2 160 0,3-1-160 0,6-2 128 16,2 1-128-16,6-2 0 0,4-4 0 0,6 0 128 16,7-4-128-16,3 1 0 0,5-6 0 0,4 1 0 15,6-3-192-15,-2-3-80 0,-1 1-16 0,-5-5 0 16,-5 1-2064-16,-3 2-400 0,-1 2-96 0</inkml:trace>
  <inkml:trace contextRef="#ctx0" brushRef="#br4" timeOffset="-169562.58">27177 20095 21183 0,'0'0'944'0,"0"-11"192"0,0 11-912 0,3-7-224 16,-3 7 0-16,0 0 0 0,0 0 1888 0,0 0 336 16,0 0 64-16,9 10 16 0,-2 4-1104 0,0 4-224 15,1 1-32-15,1 4-16 0,-2 4-480 0,4-3-112 0,-4 4-16 0,5-4 0 16,-2 0-320-16,0 4 0 0,-1-4 0 0,-1 0 0 31,0-2-528-31,-1-3-176 0,-2-1-48 0,-1-2-8864 0,0-3-1776 0</inkml:trace>
  <inkml:trace contextRef="#ctx0" brushRef="#br4" timeOffset="-169368.47">27383 20044 28271 0,'0'0'1248'0,"-4"8"272"0,0 4-1216 0,-4 2-304 0,-2 3 0 0,-4 3 0 0,-2 2 640 16,-2 5 64-16,-4-1 0 0,1 2 16 0,-1 2-208 0,0-1-64 15,2-4 0-15,0 2 0 0,2-4-272 16,0 2-176-16,4-1 192 0,1-2-192 16,2-2-1088-16,3-1-336 0,1-1-64 0</inkml:trace>
  <inkml:trace contextRef="#ctx0" brushRef="#br4" timeOffset="-169053.78">28079 20048 11055 0,'0'0'976'16,"-9"-3"-784"-16,-1 2-192 0,-3 2 0 0,1 2 3584 0,-5 2 688 0,-2 5 128 0,-4 0 16 15,0 4-2688-15,-6 4-560 0,-5 3-96 0,1 3-32 16,0 0-128-16,1 5-16 0,1-4-16 0,6 3 0 16,5-3-352-16,4 0-64 0,5-2-16 0,5-3 0 15,4 1-448-15,7-4 128 0,2-1-128 0,7-2 0 16,6-3 0-16,5-1-128 0,3-5 128 0,3-1-208 16,1-5-496-16,-2-2-80 15,-1 1-32-15,-1-3 0 0,-2-6-2416 16,-2 4-480-16</inkml:trace>
  <inkml:trace contextRef="#ctx0" brushRef="#br4" timeOffset="-168717.91">28163 20222 23951 0,'0'0'2128'0,"0"0"-1696"16,0 0-432-16,0 0 0 0,0 0 656 0,0 0 48 15,0 0 16-15,10 6 0 0,0-3-272 0,8-6-48 16,3 1-16-16,3-3 0 0,1-5 320 0,3 2 48 16,1-5 16-16,-2 2 0 0,0 1-320 0,-6-2-64 0,-2 3-16 0,-1-2 0 15,-4 1-144-15,-1 1-32 0,-4-3 0 16,-3 4 0-16,-2-4 160 0,-3 1 32 0,-2 2 0 0,-4 5 0 16,-4-4 240-16,-3 6 48 0,-2 2 16 0,-3 4 0 15,-7 4-336-15,-2 3-64 0,-1 3-16 0,-1 3 0 16,-2 1-80-16,3 3 0 0,3 1-16 0,3 1 0 15,4-2-176-15,4 0 0 0,4 1 144 0,7-4-144 16,2-3 0-16,2 0 0 0,6-1 0 0,5-5 0 16,5 0-192-16,3-1-96 0,3-2-32 0,4-4 0 31,1 0-1776-31,2-4-352 0,-1-1-80 0,-2-2-11472 0</inkml:trace>
  <inkml:trace contextRef="#ctx0" brushRef="#br4" timeOffset="-168293.04">28916 20064 21183 0,'-16'9'944'0,"4"2"192"0,-2 3-912 0,-2 3-224 0,2 5 0 0,-3 0 0 0,-1 3 1248 0,0-1 208 16,3 7 32-16,1-6 16 0,2 0-576 0,2 0-112 15,1-4-32-15,0 2 0 0,2-4-368 0,2 0-80 16,0-3-16-16,1-3 0 0,0 3 64 0,1-7 0 15,2 0 0-15,1-9 0 0,0 0 16 0,0 0 16 16,0 6 0-16,0-6 0 0,0 0-48 0,0 0-16 0,0 0 0 16,0 0 0-16,8-13 96 0,-1-1 0 15,0-2 16-15,-2-1 0 0,2-1-128 0,2 1-16 16,0-1-16-16,1-5 0 0,6-5-112 0,0 4 0 0,1-2-16 16,0 1 0-16,1-4-176 0,3 5 160 0,-1 1-160 0,2 0 160 15,-2 4-160-15,-1 2 0 0,-1 6 0 0,-2-1 0 16,0 6 0-16,-2 0 0 15,0 3 0-15,-3 2 0 0,-11 1 0 0,11 5 208 0,-2 1-16 0,-2 2-16 16,-5 5-176-16,1-1 160 0,-6 0-160 0,-1 2 160 16,-3 0-160-16,-3-2 0 0,-4-1 0 0,1 3 0 15,-5 1 0-15,-1-5 0 0,-1 0 0 0,-4-5 0 16,-1 0 0-16,2 2 128 0,-3-5-128 0,0-2 0 16,2-1 0-16,5-3 0 0,3-2 0 0,4-2 0 15,2-3-1584 1,5 1-240-16,5-4-48 0,2 0-13680 0</inkml:trace>
  <inkml:trace contextRef="#ctx0" brushRef="#br4" timeOffset="-167962.14">29678 19623 15663 0,'0'0'688'0,"0"0"144"0,0 0-656 0,-9 12-176 0,0-2 0 0,-2 5 0 15,0 4 3024-15,-5 8 576 0,0 0 112 0,-2 5 32 16,0 2-2000-16,0 1-400 0,2 2-64 0,1 0-32 15,2 3-592-15,-1-2-112 0,2 1-32 0,4-2 0 16,1-1-352-16,3-6-160 0,2-1 128 0,1 2-128 16,-1-6 0-16,2-2 0 0,2-1-224 0,-1-6 80 31,0-3-1984-31,-1-4-400 0,-1-4-80 0</inkml:trace>
  <inkml:trace contextRef="#ctx0" brushRef="#br4" timeOffset="-167826.32">29263 19978 28559 0,'0'0'2544'0,"12"0"-2032"0,0 0-512 0,3 1 0 0,5 4 1088 0,2 2 128 16,0-3 32-16,3 1 0 0,3-2-480 0,1 1-80 15,2-1-32-15,-1-1 0 0,1 0-352 0,-1 0-80 16,2-2-16-16,-3 0 0 16,0 0-1888-16,-2 0-384 0,-3-1-80 0</inkml:trace>
  <inkml:trace contextRef="#ctx0" brushRef="#br4" timeOffset="-167083.18">30123 20236 23039 0,'0'0'1024'0,"0"0"192"0,6 8-960 0,2-2-256 0,2 2 0 0,0-3 0 16,1 1 2128-16,0 0 384 0,2-3 80 0,2-3 16 16,3-1-1664-16,3-1-336 0,4 2-64 0,1 0-16 15,1-5 32-15,1 2 0 0,1-1 0 0,-1 0 0 16,-1-6-112-16,2 5 0 0,0-4-16 0,-2 1 0 16,-3-1 16-16,-1 0 16 0,-1-1 0 0,-1 0 0 15,2-6-240-15,-3-2-48 0,1 0-16 0,-1-5 0 16,0-7 0-16,0-1 0 0,-3-3 0 0,1-3 0 15,-1 0-32-15,-3-1-128 0,-2 0 192 0,-1-4-64 0,0-4-128 16,-1 0 128-16,-2 2-128 0,-2-2 128 0,-1 2 0 16,-2 4 0-16,-2 3 0 0,-2 3 0 0,-2 1 80 15,-1-1 16-15,-2 2 0 0,-3 1 0 0,-1 1 0 0,-3-3 0 16,-1-3 0-16,-4 2 0 0,-4 0-32 0,-4-1 0 16,-2 2 0-16,-1 0 0 0,-3 3-64 0,-1-5 0 15,-2 2-128-15,-5 3 192 0,-2 3-192 0,-1 0 0 16,-2 4 0-16,4 1 0 0,1-5 0 0,1 3 0 15,1 3 0-15,-1 4 0 0,1 0 0 0,3-1 0 16,0-1 0-16,1 1 0 0,0 3 0 0,1-1 0 16,0-2 0-16,0 0 0 0,0-1 0 0,1 1 0 15,0 2 0-15,0-1 0 0,2 1 144 0,0-2-16 16,5 1 0-16,1 2 0 0,0 4 48 0,1-3 0 16,1-3 0-16,2 2 0 0,0 0 0 0,2 3 0 0,-1-2 0 15,1 1 0-15,0 0 16 0,-1 0 16 0,0 0 0 16,0-1 0-16,-1-2-32 0,2-1-16 0,-3 1 0 15,4 0 0-15,0-2 16 0,1 1 0 0,-2-1 0 0,4 0 0 16,4 2 64-16,1 0 16 0,1 1 0 0,2 1 0 16,1 0-96-16,2 3-16 0,1-2 0 0,0 2 0 15,1 2-16-15,1-4 0 0,0 5 0 0,0-2 0 16,0 1-128-16,1-2 160 0,1 2-160 0,-1-1 160 16,-1 3-160-16,1-2 0 0,0 3 0 0,-1 6 0 15,0-9 0-15,0 9 0 0,0 0 0 0,0 0 0 16,0-6 0-16,0 6 0 0,0 0 0 0,0 0 0 15,0 0 0-15,0 0 0 0,0 0 0 0,0 0 0 16,0 0-160-16,0 0 160 0,0 0 0 0,0 0-144 16,0 0-240-1,7 11-32-15,-7-11-16 0,0 9 0 16,0-9-432-16,0 0-96 0,0 13 0 0,-3-4-16 0,3-9-1456 0,-5 11-272 0,5-11-64 0,-6 9-8880 16,6-9-1792-16</inkml:trace>
  <inkml:trace contextRef="#ctx0" brushRef="#br4" timeOffset="-166623.6">28996 18251 17903 0,'-13'9'784'0,"4"-2"176"0,-1 2-768 0,-3 0-192 0,-2 1 0 0,0-1 0 16,1 0 1456-16,0-3 240 0,-2 4 48 0,4-4 16 15,-1-3 0-15,3 2 0 0,0-2 0 0,10-3 0 16,0 0-416-16,0 0-96 0,0 0-16 0,0 0 0 16,0 0-336-16,0 0-64 0,3-10 0 0,5 1-16 15,4-4-288-15,4-2-48 0,6-3-16 0,3-1 0 16,-1-1-32-16,2-3-16 0,-1-4 0 0,2 2 0 16,-1-3-64-16,1 2-16 0,1-3 0 0,0 2 0 15,-1-2-64-15,-1 3-16 0,-1 0 0 0,-1 3 0 16,0-2-64-16,-1 3 0 0,-2 3-16 0,0 1 0 15,-1 2-176-15,-1 1 192 0,-1 2-192 0,-3 1 192 16,-2 2-192-16,-2 4 0 0,0 3 0 0,-11 3 128 16,0 0-128-16,0 0 0 0,10 0 0 0,-10 0 0 15,6 9 0-15,-1 5 0 0,-1 0 128 0,0 5-128 16,-2 2 0-16,2 2 0 0,1 3 0 0,2-2 0 0,0 4 0 0,2-2 0 16,0 0 0-16,1-3 128 0,0-1-128 0,3 0 128 15,1 2-128-15,0-4 128 0,1-2-128 0,2-3 0 16,1-3 144-16,-1-1-144 0,0 0 0 0,-1-4 0 15,1-1 0-15,-3 0 0 16,-3-3-1920-16,-11-3-336 0,0 0-80 0,0 0-15264 0</inkml:trace>
  <inkml:trace contextRef="#ctx0" brushRef="#br4" timeOffset="-164664.83">29935 17503 31903 0,'0'0'1408'0,"0"0"304"0,0 0-1376 0,0 0-336 16,0 0 0-16,0 0 0 0,0 0 0 0,0 0 0 15,-9-10 0-15,-4 5 128 0,-3-1-128 0,-4 1 176 0,-3 1-176 16,-2 0 192-16,-1 0 240 0,-5 7 48 15,-4-2 16-15,-2 2 0 0,-1-1 0 0,-3 2 0 0,-2 5 0 0,-6-4 0 16,-4 1-256-16,-4 2-48 0,-4-2-16 0,0 4 0 16,-1-3 16-16,-2 0 0 0,-1 2 0 0,-7-2 0 15,-7 1 64-15,-2 0 0 0,-2 0 16 16,0-3 0-16,-1 1-16 0,-2 3 0 0,-4-3 0 0,-2-2 0 16,-2-2-64-16,4 3 0 0,3-3-16 0,-1-1 0 15,-5 1 64-15,2 0 16 0,4-2 0 0,2 3 0 16,3 2 64-16,0-1 0 0,-1-2 16 0,0 3 0 15,1 3-336-15,-1-3 0 0,7 1 0 0,1 3 0 16,0-2 176-16,-3 2-48 0,-3-4 0 0,3 0 0 16,1-2-128-16,4 5 0 0,6-3 0 0,0 2 0 15,-2 0 0-15,0-4 0 0,0-3 0 0,2 0 0 16,3 0 176-16,5 1 0 0,3 2 0 0,3-2 0 0,-1 0 16 16,-2 0 0-16,-2-1 0 0,1-1 0 0,0-1-192 0,3 0 128 15,-2 2-128-15,8 2 128 0,5 1-128 0,0 1 0 16,-2-3 144-16,2 1-144 0,0-1 160 0,-1-1-32 15,0 0-128-15,6 0 192 0,2 0-64 0,4 0 0 16,4 3-128-16,4-2 192 0,4-1-64 0,1 1-128 16,0-2 176-16,2 1-176 0,3 0 144 0,2 1-144 15,-1-2 0-15,4 3 144 0,-1 1-144 0,0 1 0 16,1-3 0-16,0 3 0 0,1-3 0 0,8-1 0 16,-9 0 128-16,9 0-128 0,-6 1 0 0,6-1 192 15,-9-1-192-15,9 1 192 0,0 0-16 0,-8-2 0 0,2-5 0 16,6 7 0-16,0 0 0 0,-4-10 0 15,3-1 0-15,1-1 0 0,1-2-176 0,1-2 0 0,0-2 144 0,3-3-144 16,-2 0 0-16,1-5 128 0,1 4-128 0,-2-6 0 16,0 0 0-16,0-4 128 0,2-5-128 0,0 1 0 15,0 1 0-15,0-3 0 0,1-6 0 0,-1 1 128 16,4-1-128-16,-1-2 0 0,-2-1 0 0,2 1 0 16,1-2 0-16,-2 0 0 0,0-3 0 0,2 4 0 15,0 1 0-15,-1 4 0 0,1 3 0 0,3 2-128 16,-3 1 128-16,0 2 0 0,-1 0 0 0,0 0 0 15,0 4 0-15,-2 5 0 0,-2-3 0 0,0 3-128 16,-1 1 128-16,1-1 0 0,-1 2 0 0,-2 1 0 16,-1 1 0-16,-1 2 0 0,0 0 0 0,-1 1 0 15,1 4 0-15,1 0 0 0,-3-1 0 0,2 2-128 16,0 4 128-16,0-1 0 0,1 10 0 0,0 0 0 16,-2-9 0-16,2 0-128 0,0 9 128 0,0 0 0 15,0 0 0-15,0 0-128 0,3-6 128 0,-3 6 0 0,0 0-128 0,11-2 128 16,1-3-128-16,1 4 128 0,1 1 0 0,2 0 0 15,2 0 0-15,5 0-128 0,2-1 128 0,3-2 0 16,1 1 0-16,3-1 0 0,2-1 0 0,3-2 0 16,3 0 0-16,4-1 0 0,4 0 0 0,6 3 0 15,6-5 0-15,4 4 0 0,5 0 0 0,1-3 0 16,-1-1 0-16,4 3-128 0,6-6 128 0,5 4 0 16,4-1 0-16,-1-3 0 0,0 1 0 0,4-3 0 15,0 2 0-15,4 1 0 0,3-2 0 0,-1 1 0 16,-5-4 0-16,7 2 0 0,2 0 0 0,2-1 0 15,1 1 0-15,2-1 0 0,-1-2 0 0,2 0 0 0,-2-3 0 16,1 1 0-16,-6 0 0 0,-2 2 0 0,-3-1 0 0,1 1 0 16,-2 1 0-16,-5-1 0 0,-7-2 0 0,-1 3 0 15,0 4 0-15,0 1 0 0,-2 3 0 0,0-3 0 16,-2-2 0-16,2 5 0 0,1 2 0 0,2-2 0 16,2 3 0-16,-2 0 0 0,0-2 0 0,-1 4-128 15,-1 2 128-15,3 1-160 0,-1 0 160 0,-2 0-160 16,-1-2 16-16,0 1 0 0,-4 4 0 0,0-2 0 15,-3 0 144-15,0 2-128 0,-1 1 128 0,-1-1-128 16,0-6 128-16,-3 0 0 0,0-1 0 0,-3 2-128 16,-3 2 128-16,1-3 0 0,0-6 0 0,-1 3-128 15,-1 0 128-15,-3-2 0 0,-2 3 0 0,1-3 0 16,-1 1 0-16,-2 3 0 0,0 0 0 0,1-2 0 16,-3-1 0-16,1 2 0 0,-1-1 0 0,-1 1 0 0,0 2 0 0,0 1 0 15,-1-3 0-15,-1 3 0 0,-2 1 0 0,5 0-160 16,-3-3 160-16,1 3 0 0,-1-4-192 0,-2-1 192 15,-2 1-192-15,-2 0 192 0,-2-2-192 0,-16 3 192 16,4 0-192-16,3-1 192 0,0-4-176 0,-1 4 176 16,0-5-160-16,0 3 160 0,-2-3-144 0,21-6 144 15,-10 3-128-15,-5-1 128 0,-3 1 0 0,-5 4-128 16,-1-2 128-16,-6 3 0 0,-2 0 0 0,1 2 0 16,-1-1 0-16,-3 2 0 0,-3 1 0 0,-1 3 0 15,1-2 0-15,-4 2-128 0,-2 0 128 0,-5 1 0 16,0 0 0-16,7-3 0 0,-7 3 0 0,0 0 0 15,0 0 0-15,0 0 0 0,0 0 0 0,0 0 0 0,0 0 0 0,0 0-128 16,6 9 128-16,-6-9 0 0,5 11 0 0,-5-11-128 16,3 14 128-16,-3 3 0 0,-3 1 0 0,-1 5 0 15,-2 1 0-15,-3 6 0 0,-2 1 0 16,-3 4 0-16,-3 2 0 0,-3 4 0 0,-3-1 0 0,-5 4 0 16,-5 1 0-16,0 8-128 0,1 6 128 0,3 9 0 15,1 4 0-15,-1-2 0 0,4-3 0 0,5-6 0 16,1-3 0-16,2 6 0 0,2 8 0 0,4 0 0 15,1 1 0-15,2-6 0 0,3-7 0 0,0-3 0 16,1-6 0-16,1-20 0 0,0 6 0 0,0 4 0 16,1 3 0-16,-4-2 0 0,1 3 0 0,0-2 0 15,-1-1 0-15,-4 33 0 0,2-15 0 0,3-11 0 16,1-8 0-16,2-7 0 0,0-3 0 0,2-6 128 0,-1-3-128 16,1-3 0-16,1-6 0 0,1-1 128 0,-2-3-128 15,0-9 192-15,-2 10-64 0,2-10 0 0,0 0-128 0,0 0 176 16,-10 6-176-16,-1-3 192 0,-4-3 0 0,-3-1 16 15,-5-1 0-15,-8-1 0 0,-7-1 0 0,-8-1 0 16,-7 3 0-16,-5-2 0 0,-7-1 48 0,-5-2 0 16,-4 2 0-16,-1 1 0 0,-2 1 80 0,-1 0 32 15,-3 3 0-15,-1-2 0 0,1-5-144 0,1 2-32 16,-1-1 0-16,-2-1 0 0,-2 4-192 0,-2-6 0 16,0 2 128-16,-2 1-128 0,-3-3-192 0,-2 3-64 15,-4-6-32-15,5 8 0 16,1 1-2496-16,-6-4-496 0</inkml:trace>
  <inkml:trace contextRef="#ctx0" brushRef="#br0" timeOffset="-157566.32">21762 10931 11055 0,'0'0'480'0,"0"0"112"0,0 0-464 0,1-4-128 15,0-5 0-15,-1 3 0 0,0 6 1408 0,0 0 272 16,0 0 48-16,-2-6 16 0,-1-1-912 0,-1 3-176 16,4 4-32-16,0 0-16 0,-6 0-128 0,6 0-32 15,-6-1 0-15,6 1 0 0,0 0 192 0,0 0 48 16,-7 1 0-16,7-1 0 0,0 0 336 0,0 0 64 16,0 0 0-16,0 0 16 0,0 0-112 0,0 0-32 15,-4 9 0-15,3 0 0 0,-3 0-16 0,2 1-16 16,-2 4 0-16,0 0 0 0,0 0-208 0,-2 4-32 15,0 1-16-15,1 5 0 0,-4 1-192 0,1 4-32 16,0-1-16-16,2 4 0 0,1 3-48 0,-3 0 0 16,1 1 0-16,0-1 0 0,1 0 64 0,1 0 16 15,0 1 0-15,-4 16 0 0,0-4-48 0,3-6-16 16,-2-1 0-16,0-2 0 0,-2-3-144 0,0-1-16 16,-1 2-16-16,-2-2 0 0,0-2-32 0,-1-3 0 15,-1 1 0-15,1-3 0 0,1 2 16 0,-1 1 0 0,-1-5 0 0,0 4 0 16,0-2 48-16,-1-1 0 0,2-1 0 0,0 3 0 15,0 0-32-15,2-1 0 16,-1 4 0-16,0-4 0 0,2 0-32 0,-1 3 0 0,1-6 0 0,1 4 0 16,0-2-16-16,1 1-16 0,0-3 0 0,1 5 0 15,-1 0-32-15,2-5-128 0,-1 0 192 0,0 0-64 16,1-2-128-16,0 4 128 0,0-3-128 0,0-1 128 16,1-3-128-16,0 4 128 0,-2-2-128 0,0-3 128 0,1 0-128 15,0 0 160-15,0 0-160 0,0-2 160 0,-1-2-160 16,-1-1 160-16,0 1-160 0,0-2 160 15,0 1-160-15,0 0 160 0,-2-4-160 0,0 1 160 0,0 1-160 0,1-2 0 16,0 3 144-16,0 1-144 0,-2-4 128 0,1 2-128 16,0 2 128-16,1 0-128 0,-1-1 128 0,-1 2-128 15,1 2 128-15,0-1-128 0,0 1 0 0,2 1 144 16,1 1-144-16,-1-3 0 0,0 2 0 0,0-1 0 16,-1-1 0-16,0 1 0 0,1-1 128 0,0 2-128 15,-3 0 0-15,2 0 0 0,1-6 0 0,-2 4 0 0,-1-1 0 16,1 1 0-16,-1 1 160 0,1-3-160 15,-2-1 128-15,-1 2-128 0,-1 1 0 0,2 2 128 0,1 0-128 0,-1 0 0 16,2-2 128-16,-2 2-128 0,1-1 0 0,1-1 128 16,-2-1-128-16,2-2 0 15,1 1 0-15,-1 0 0 0,3 0 0 0,-4-3 0 0,1 2 128 0,0 0-128 16,0-3 0-16,0 1 0 0,2 3 0 0,-1-1 128 16,-1-3-128-16,1 4 0 0,0-1 144 0,-1 0-144 15,-1 2 0-15,-1-1 0 0,-2 1 0 0,1 0 0 16,0-1 0-16,-1 2 0 0,0-1 0 0,-3 0 128 15,1 2-128-15,1-2 0 0,-1-1 0 0,1-3 0 16,-1 2 0-16,1 1 0 0,1-2 0 0,-2 0 128 16,-2 1-128-16,2-3 0 0,3 2 0 0,-1 2 0 15,-1-3 0-15,0 0 0 0,1 2 0 0,0-1 0 16,0 2 0-16,-2 1 0 0,-1 0 0 0,1 0 0 0,-3-3 0 16,1 2 0-16,0 0 0 0,0-2 128 15,0-3-128-15,0 3 0 0,-1-2 0 0,1 0 0 0,0 2 0 0,0-4 0 16,1 3 0-16,-1-4 0 0,1 5 0 15,-2-3 0-15,2 3 0 0,0-3 0 0,-1 0 0 16,1 3 0-16,0-4 0 0,1 3 0 0,0-5 0 0,-1 4 0 16,4-2 0-16,0-1 0 0,-1 1 0 0,0-2 0 15,1 3 0-15,-1-1 0 0,-1 2 0 0,1-4 0 16,-2 2 0-16,2 1 0 0,0-3 0 0,0 3 0 16,-2-4 0-16,2 2 0 0,-3 0 0 0,2-2 0 15,-2 3 0-15,3-3 0 0,1 3 0 0,0 1 0 16,1-6 0-16,-2 2 0 0,2 2 0 0,0-3 0 15,1-2 0-15,-4 3 0 0,1 2 0 0,0-2 0 0,-1 0 0 16,0 1 0-16,-2-2 0 0,0 0 0 0,2 0 0 16,-2 2 0-16,0-1 0 0,0-1 0 0,1 1 0 0,-1 1 0 15,-1-2 0-15,-2 1 0 0,1-1 0 16,0 1 0-16,-1-2 0 0,1-2 0 0,-1 1 0 0,-1-2 0 16,0-2 0-16,1 2 0 0,0-1 0 0,1-1 0 15,0 2 0-15,-1 0 0 0,-2 2 0 0,2-2 0 16,-2 0 0-16,0 0 0 0,-1 0 0 0,0 0 0 15,2 0 0-15,-1 0 0 0,0-2 0 0,-1 2 0 16,-1 0 0-16,1-1 0 0,-3 1 0 0,2 0 0 16,-2-1 0-16,1 0 0 0,1-2 0 0,1 2 0 15,0-1 0-15,1 2 0 0,0-1 0 0,0 1 0 16,-1 0 0-16,1 0 0 0,3-1 0 0,-3 1 0 16,-1-1 0-16,0-1 0 0,1 1 0 0,0 0 0 0,5-2 0 15,-2-2 0-15,-1 1 0 0,0 1 0 0,-2 0 0 16,0-2 0-16,-1-1 0 0,1 2 0 15,-1 1 0-15,-2-1 128 0,-2-2-128 0,4 1 0 0,-1 0 0 0,1-1 0 16,-2 0 0-16,2 4 0 0,-1-1 0 0,-1 0 0 16,-2-3 0-16,2 4 0 0,-1-2 0 0,3 2 0 15,0-5 0-15,2 3 0 0,-3 1 0 0,0-1 0 16,1-4 0-16,1 2 0 0,-2 1 0 0,2-3 0 16,-1 2 0-16,2-3 0 0,-1 0 0 0,3 0 0 15,0 0 128-15,-2 0-128 0,1 0 0 0,-1 3 0 16,0-2 0-16,-1 2 128 0,1-4-128 0,0 3 0 15,2-1 0-15,-1 0 0 0,0 0 0 0,0-2 0 16,1 3 0-16,-2-2 0 0,2 2 0 0,0-2 0 0,-2 3 0 16,2-4 0-16,-2 2 0 0,3-3 128 0,-1 2-128 15,2-3 0-15,0 1 128 0,3 1-128 16,-3-4 128-16,2 1-128 0,-1 2 0 0,-1-3 128 16,2 2-128-16,0 1 0 0,0-3 0 0,-1 0 0 0,1 1 0 0,-2 3 128 15,0-3-128-15,-1 3 0 0,-1-3 0 0,0-2 0 16,0 1 0-16,1-1 0 0,0 3 0 15,-2-1 0-15,-1-4 0 0,-2 2 0 0,1-1 0 0,0 1 0 16,0 1 0-16,0 0 0 0,-1 2 0 0,1-2 0 16,2-3 0-16,0 2 0 0,1 0 0 0,1-2 0 15,-1-1 0-15,1 0 0 0,-2 1 0 0,2 0 0 16,1-1 0-16,-1 1 0 0,-3-1 0 0,2 1 0 16,1 2 0-16,0 0 0 0,2-3 0 0,-1 1 0 0,-1 0 0 15,1 0 0-15,-2-1 0 0,0 0 128 16,3-2-128-16,-1 1 0 0,0 0 0 0,0 0 0 0,-2 0 0 15,1 0 0-15,0 0 0 0,1 0 0 0,0 0 0 0,2-2 0 16,-1-2 0-16,2 1 0 0,2 0 0 0,-1-1 128 16,0-1-128-16,0 1 0 0,-2 0 0 0,4-1 0 15,-2 2 0-15,2 1 128 0,-1 0-128 16,0 0 0-16,-1-3 0 0,0 0 0 0,-1 1 0 0,4-3 0 16,-2 3 0-16,3 3 128 0,-4-2-128 0,2 1 0 15,2 2 0-15,0 0 0 0,2-2 0 0,-2 1 0 16,2 2 0-16,-3-1 0 0,1 0 0 0,-2 0 0 15,1 0 0-15,0 1 0 0,2 0 0 0,0 1 0 16,0-4 0-16,0 0 0 0,-3 3 0 0,2 0 0 0,-1-1 0 16,1 1 128-16,0 0-128 0,-1 1 0 0,1-4 0 15,1 2 0-15,0-1 0 0,2 1 0 16,-2-2 0-16,1 1 0 0,3-3 0 0,-2 3 0 0,-1 1 0 0,0 1 0 16,1-1 0-16,0 0 0 0,0 0 0 0,0-2 0 15,2 2 0-15,-2-1 0 0,0-2 0 0,1 3 0 16,0 0 0-16,-1 0 0 0,0 1 0 0,0 1 0 15,1-2 0-15,-1-2 0 16,1 2 0-16,-1-2 0 0,1-2 0 0,1 0 0 16,0 1 0-16,0-1 0 0,0 2 0 0,1-1 0 0,2 0 0 0,-2 2 0 15,1-1 0-15,0-4 0 0,-3 1 0 0,3 1 0 16,0-2 0-16,1 1 0 0,-2-3 0 0,1 3 0 16,1 2 0-16,-2 1 0 0,0-5 0 0,-1 3 0 15,2 2 0-15,0-6 0 0,-2 3 0 0,2 0 0 16,0-3 0-16,1 4 0 0,-1-2 0 0,1 1 0 15,-1 1 0-15,1-3 0 0,0 2 0 0,1 1 0 0,0-3 0 16,1 2 0-16,0-2 0 0,0 1 0 0,-1-1 0 0,-1 1 0 16,2 2 0-16,0 0 0 0,0-2 0 0,0 2 0 15,-1 1 0-15,0-2 0 0,0 0 0 0,-1 1 0 16,0-5 0-16,-1 4 0 0,-1-4 0 0,3 4 0 16,-1-5 0-16,-1 3 0 0,-1 1 0 0,0 1 0 15,-1-1 0-15,0-1 0 0,0 0 0 0,0 1 0 16,-1 5 0-16,-1-2 0 0,0 0 0 0,0-3 0 15,2 1 0-15,-1 2 0 0,-2 0 0 0,3 0 0 16,0-1 0-16,0 1 0 0,0-1 0 0,0-1 0 0,1 1 0 16,0 0 0-16,0-2 0 0,1 1 0 0,-1 1 0 15,3-1 0-15,-1 1 0 0,0 1 0 0,-2-3 0 16,0 2 0-16,0 3 0 0,3-1 0 0,-2-3 0 0,1 3 0 16,-2-1 0-16,0 2 0 0,1 1 0 0,-1-2 0 15,-1-4 0-15,1 2 0 0,-1 0 0 0,2-2 0 16,-1 0 0-16,1 1 0 0,0 0 0 0,-2 1 0 15,2-3 0-15,0 0 0 0,0 2 0 0,0-4 0 16,1 3 0-16,-2-1 0 0,3 3 0 0,-2 0 0 16,-1-5 0-16,2 4 0 0,1-2 0 0,-1 1 0 15,0-1 0-15,-1 2 0 0,3 1 0 0,0-3 0 16,3 1 0-16,-2 1 0 0,-1-3 0 0,0 3 0 16,0-3 0-16,0 3 0 0,0-3 0 0,0 2 0 15,0 2 0-15,0-2 0 0,-1-1 0 0,-2 3 0 16,2-3 0-16,-1 3 0 0,-1-3 0 0,0 3 0 15,1 1 0-15,-1-4 0 0,0 1 0 0,1 2 0 0,0-1 0 0,-1 1 0 16,1 0 0-16,-1-2 0 0,1 2 0 0,-1 1 0 16,0 0 0-16,1-2 0 0,-2 0 0 0,2 1 0 15,-2-3 0-15,1 1 0 0,1 4 0 16,-2-3 0-16,0 2 0 0,0 0 0 0,2-2 0 0,0-1 0 16,-1 2 0-16,0-2 0 0,1 0 0 0,-1 3 0 15,-1-4 0-15,2 3 0 0,-3 2 0 0,1-2 0 16,0-3 0-16,0 3 0 0,0 2 0 0,0-3 0 15,1 1 0-15,-2 2 0 0,-2 0 0 0,2-5 0 16,-1 2 0-16,-1 4 0 0,1 1 0 0,0 1 0 16,1 0 0-16,0-1 0 0,-2-5 0 0,2 0 0 0,0 1 0 15,1-1 0-15,-1 2 0 0,1 2 0 0,2 1 0 16,-1-3 0-16,1-3 0 0,-1 2 0 0,-1 0 0 0,1-1 0 16,3 0 0-16,0 1 0 0,-2-1 0 0,2 1 0 15,0 0 0-15,2-2 0 0,0 0 0 0,1 4 0 16,-2-1 0-16,1-1 0 0,1 0 0 0,-1 1 0 15,1-1 0-15,1-3 0 0,-2 3 0 0,1-2 0 16,-1 1 0-16,2 2 0 0,-1-3 0 0,-2 1 0 16,3 0 0-16,-2-4 0 0,2 1 0 0,0 0 0 15,0 3 0-15,0-4 0 0,-2-1 0 0,1 1 0 16,1 5 0-16,-1-2 0 0,1 0 0 0,1 3 0 16,0-6 0-16,0 3 0 0,2-1 0 0,-1 0 0 15,2 2 0-15,1-1 0 0,0 2 0 0,0-3-128 16,1 1 128-16,-1 0 0 0,1-3 0 0,0 3 0 15,0-1 0-15,2 3 0 0,-2 0 0 0,0-2 0 0,0-1 0 0,0-3 0 16,-1 4 0-16,0-3 0 0,-1 2 0 0,-1-2 0 16,0 3 0-16,0-6 0 0,0 2 0 0,0 2 0 15,-2-3 0-15,5 3 0 0,2-2 0 16,-1 0 0-16,0 1 0 0,1-4 0 0,-3 1 0 0,3 3 0 16,-1-2 0-16,2 3 0 0,-1-2 0 0,2 1 0 15,0-1 0-15,2 0-128 0,0 2 128 0,1-2 0 16,0 2 0-16,1-2 0 0,1-3 0 15,0 0 0-15,0 2 0 0,2-1 0 0,0 4 0 0,-1-1 0 16,-1-1 0-16,1 3-128 0,2-4 128 0,-1 4 0 16,-1-4 0-16,0 1 0 0,0 1 0 0,-1 2-128 15,0 1 128-15,-1 1 0 0,0-4 0 0,-2 3-160 0,-2-1 160 16,0 4 0-16,0-1 0 0,1-2 0 16,-1 1 0-16,0 3 0 0,-1-5 0 0,2 2 0 0,2 1 0 0,-1-1 0 15,1 4 0-15,-1 1-128 0,1 0 128 0,-2 0 0 16,3 0 0-16,-2 1 0 0,0-4 0 0,-1 3 0 15,0 0 0-15,0-1 0 0,-1 2 0 0,-1 0 0 16,0-1 0-16,0 0 0 0,-1 0 0 0,0 0 0 16,-2-2 0-16,0 1 0 0,-1 1-128 0,0-3 128 15,0 3 0-15,-2-1 0 0,0 2 0 0,0-1 0 16,2-4-144-16,0 2 144 0,0 2 0 0,0 0-144 16,-1 1 144-16,0 0 0 0,3 0 0 0,-1 2 0 15,-3-1 0-15,1 2 0 0,-2 1 0 0,2 4 0 16,-2-4 0-16,1 2 0 0,-1 0 0 0,0 0-128 15,0 1 128-15,-1 3 0 0,0-2 0 0,-1 4 0 0,-1-6 0 0,2 5 0 16,-2-4 0-16,0 4 0 0,0-3 0 0,1 2 0 16,1-2 0-16,-2 1 0 0,-1-3 0 0,2 4 0 15,-1-5 0-15,-1 1 0 0,2 2 0 16,-4-4 0-16,1 2 0 0,1 0 0 0,-1-1 0 0,1 2 0 16,0 1 0-16,0-3 0 0,1 0 0 0,-1 1 0 15,2-4 0-15,-1 2 0 0,-1 0 0 0,1 0 0 16,1 2 0-16,1-2 0 0,-3-3 0 0,3 3 0 15,0-1 0-15,-1 1-128 0,3-1 128 0,-1-1 0 16,-1 0 0-16,3 1 0 0,-1-3 0 0,2 1 0 16,1 0 0-16,0-1 0 0,-1 0 0 0,0-1 0 15,-1 1 0-15,1 0-128 0,0-2 128 0,0 1 0 16,-1 1 0-16,0 0 0 0,0 1 0 0,-1-1 0 16,1 3 0-16,1-2-128 0,-3-1 128 0,3 0 0 0,0-1 0 15,0 2-128-15,1 1 128 0,2 2 0 0,-2 2 0 0,1-4 0 16,2 1 0-16,-3 0 0 0,1 0 0 0,0 2-128 15,-4 0 128-15,1 0 0 0,-1 3 0 0,2-1-128 16,-2-1 128-16,2 4-160 16,-3-4 160-16,-1 4-160 0,0-2-32 0,-5 10 0 0,4-6 0 0,-4 6 0 31,-1-9-192-31,1 9-32 0,-5-8-16 0,-3 2 0 0,-2 0-864 16,-3 2-176-16,-1 3-48 0,-4-1 0 0,-3 2-512 15,-3 2-96-15,-2 1-32 0,-1 1-15008 0</inkml:trace>
  <inkml:trace contextRef="#ctx0" brushRef="#br0" timeOffset="-150702.62">14819 5666 13695 0,'0'0'304'0,"0"0"64"0,0 0 16 0,0 0 0 0,0 0-384 0,0 0 0 0,-4 7 0 0,1-1 0 16,-2 1 896-16,5-7 96 0,-3 7 32 0,-1-1 0 0,0 3-128 0,0-3 0 16,0 3-16-16,0-1 0 15,-1 2-48-15,0-3 0 0,0 2 0 0,1-2 0 16,-1-1 272-16,1 2 48 0,4-8 16 0,0 0 0 0,0 0 192 0,0 0 48 16,0 0 0-16,0 0 0 0,0 0-256 0,0 0-32 15,0 0-16-15,3-9 0 0,-2-1-592 0,3-3-128 16,1-5-32-16,3 0 0 0,-2-2-128 0,6-5-32 15,-3-2 0-15,1-5 0 0,0-2 48 0,1-3 0 16,1-3 0-16,0 1 0 0,1-3-48 0,1-1-16 16,0-4 0-16,3 0 0 0,0 0 192 0,3 0 32 15,-3-1 16-15,6 0 0 0,-1 5-176 0,4-2-48 16,2 1 0-16,0 0 0 0,-2 1-16 0,1-2-16 16,3 3 0-16,8-16 0 0,-7 6 0 0,-2 3 0 15,-1 5 0-15,-1-3 0 0,-2 1 16 0,0 4 0 16,-2 4 0-16,0 4 0 0,0 1 0 0,0 2 0 15,-1 2 0-15,-2-2 0 0,-2 5 64 0,-1-4 16 16,0 1 0-16,1 2 0 0,1-1-112 0,-1 3-16 0,-1-2 0 0,1 2 0 16,1-3-128-16,0 3 192 15,0-5-192-15,-1 6 192 0,0 3-192 0,-1-2 128 16,-1 2-128-16,-1 1 128 0,-1 0-128 0,3-1 160 16,-4 0-160-16,1 2 160 0,-2 1-160 0,2 0 0 0,4 0 144 15,-5 0-144-15,-1-3 0 0,2 1 144 0,-1-1-144 0,5 1 0 16,-3 0 144-16,0-2-144 0,2-2 0 0,1 2 144 15,0 1-144-15,1-1 0 0,0-1 144 0,2 1-144 16,3 0 0-16,2 0 128 0,-2-3-128 0,-1 0 0 16,0 5 0-16,-2 1 128 0,0 1-128 0,-3-1 0 0,-1-1 0 0,-1-2 0 15,-2 6 0-15,1 2 128 16,-2 1-128-16,-1 0 0 0,1 2 0 0,1-2 128 0,0-1-128 0,0 3 0 16,1 1 0-16,0-3 128 0,2 0-128 0,1 2 0 15,0-5 0-15,2 2 0 0,1-1 0 0,2 0 0 16,2 1 0-16,4 0 0 0,0 0 0 0,1 0 0 15,1-3 0-15,0 5 0 16,-1-2 0-16,1 0 0 0,-5 1 0 0,0 2 0 0,-2-3 0 0,0 2 0 16,3 3 0-16,-2-2 128 0,-3 3-128 0,-1-1 0 15,0 4 0-15,0 1 0 0,0-4 0 0,-1 1 0 16,-1-3 0-16,4 4 128 0,0 2-128 0,1-4 0 16,0-1 0-16,0 4 0 0,0-2 0 0,0 2 0 0,2-4 0 15,-1 1 128-15,-1 3-128 0,-1-5 0 0,2 3 0 0,-1-1 0 16,0 0 0-16,1-1 0 0,1 1 0 15,-1 3 0-15,1-2 0 0,-1 2 0 0,-1-182 0 0,1 363 0 16,1-183 0-16,-1 2 0 0,1-2 0 0,0 1 0 16,-1 1 0-16,0-3 0 0,0 3 0 0,1 0 0 15,1-1 0-15,-1 2 0 0,-3 1 0 0,1 0 0 16,2-2 0-16,-2 2 0 0,0 0 0 0,1 2 0 16,1-1 0-16,1 0 0 0,-2 1 0 0,2 0 0 15,-2-2 0-15,4-1 0 0,1 2 0 0,-1-1 128 16,-1 1-128-16,5 1 0 0,-1-1 0 0,-2 1 0 15,-1-2 0-15,-1 1 0 0,-1 2 0 0,4 2 0 16,-4 0 0-16,1-1 0 0,-1 0 0 0,2 2 0 16,-1-1 0-16,0 2 0 0,0-1 0 0,1 1 0 0,2-3 0 15,2 0 0-15,-1 0 0 0,-2 1 0 16,2 0 0-16,-1 1 0 0,-2 1 0 0,0 1 128 0,-1-2-128 0,3 0 0 16,-2 1 0-16,3 1 0 0,-2-1 0 0,1-2 0 15,0 2 0-15,1 1 0 0,2 4 0 0,1-4 0 16,-1 3 0-16,0-3 0 0,1-1 0 0,-2 1 0 15,1 1 0-15,-2-2 0 0,0 2 0 0,-1 2 0 16,0-2 0-16,-1 3 0 0,1-3 0 0,-2 2 0 16,-1 4 0-16,1-1 0 0,-1-2 0 0,2 1 0 15,-1-1 0-15,0 2 0 0,0 2 0 0,1-3 0 16,-2 2 0-16,-1-1 0 0,1 3 0 0,2 1 0 16,-4-1 0-16,1 0 0 0,0-1 0 0,1 1 0 0,-2 0 0 15,5 3 0-15,-3 0 0 0,0 0 0 0,0-1 0 16,2 0 0-16,-4-2 0 0,2 3 0 15,-2 1 0-15,1-1 0 0,-1-1 0 0,-2 1 0 0,0 1 0 0,0-1 128 16,-2 1-128-16,-1 0 0 0,1-2 0 0,-2 2 128 16,0 0-128-16,2-1 0 0,1 0 0 0,1 1 0 15,-1 0 0-15,1 0 0 16,0-2 0-16,0 1 128 0,-1-1-128 0,1 3 0 0,-1-1 0 0,2 1 0 16,-1 0 0-16,0 0 0 0,-3-1 0 0,2 3 0 15,-6-2 0-15,3 0 0 0,-1 1 0 0,-1 2 0 16,-1-3 0-16,-2 0 0 0,-1 1 0 0,1 0 128 15,0-2-128-15,1 1 0 0,-1-1 0 0,1 2 0 16,-3 2 0-16,4 1 0 0,-1-2 0 0,1-1 128 16,-2-3-128-16,0 1 0 0,0 0 0 0,1 2 0 0,0 3 0 15,-1 3 0-15,-1-5 0 0,0 1 0 0,-2 3 0 0,2-1 0 16,0-2 0-16,-1 1 128 0,-2 2-128 0,0-2 0 16,1 4 0-16,-2-3 0 0,-1-1 0 0,0 1 0 15,1 0 0-15,-1 2 128 0,-3-1-128 0,3-1 0 16,0 4 0-16,0-2 128 0,-1 2-128 0,-2-4 0 15,2 4 0-15,-1-3 128 0,-1 3-128 0,1-1 0 16,0 3 0-16,1-3 0 0,-2 2 0 0,2-2 0 16,-2 1 0-16,2 1 0 0,-2-4 0 0,1 5 0 15,-1-4 0-15,0 2 0 0,0-4 0 0,0 1 0 16,0-2 0-16,1-2 0 0,-2 5 0 0,0-1 0 16,1-1 0-16,-1-1 0 0,0 0 0 0,0 0 0 15,1 0 0-15,0 1 128 0,-1-3-128 0,0 1 0 0,-1 0 0 16,0-1 0-16,1 2 0 0,1-1 0 0,-1-2 0 0,0 4 0 15,3 3 0-15,-2-4 0 0,1 5 0 0,0-7 128 16,1-3-128-16,-1 2 0 0,1 1 0 0,0 0 0 16,-3 4 0-16,1-5 0 0,-1 2 0 0,0 2 0 15,0 0 0-15,2-4 0 0,-3 2 0 16,1-1 0-16,-2 5 0 0,1-6 0 0,-1 2 0 0,2-1 0 16,-1 2 0-16,0 0 0 0,-1 1 0 0,1 0 0 15,1-2 0-15,0 0 0 0,-1-1 0 0,1 3 0 16,0-1 0-16,0-1 0 0,-1 1 0 0,1 1 128 15,2-2-128-15,-1-1 0 0,0 2 0 0,2 1 0 16,1-4 0-16,-1 2 0 0,-1 1 0 0,0 0 0 16,0-3 0-16,2 1 0 0,-3-1 0 0,1 1 0 15,-1 0 0-15,0 0 0 0,0-2 0 0,-1 3 0 0,-2 1 0 16,3 0 0-16,-1 0 0 0,0-2 0 0,0-2 0 0,1 2 0 16,-3-2 0-16,1 0 128 0,-2-1-128 15,2-1 0-15,-2 1 0 0,1-1 0 0,-1-1 0 0,0 0 0 16,-2 0 0-16,1-1 0 0,2 1 0 0,-2-2 0 15,-2 1 0-15,1-2 128 0,0-13-128 0,0 12 0 16,-2-2 0-16,2 2 0 0,0-12 0 0,0 9 0 16,0-9 0-16,0 10 0 0,0-10 0 0,0 0 0 15,0 0 0-15,0 0 128 0,0 0-128 0,0 0 0 16,0 0 0-16,0 0 0 0,0 0 0 0,0 0 0 16,0 0 0-16,-9-4 128 0,1-1-128 0,1-3 0 15,1 1 0-15,1-5 0 0,-2 1 0 0,-2-1 0 16,1-4 0-16,0-3 128 0,2-5-128 0,-1-2 0 0,0-4 0 15,0 4 0-15,1-2 0 0,1 3 0 0,-2-6 0 16,1 1 0-16,0-2 0 0,-3 2 0 0,1-3 0 0,-2 2 0 16,1 2 0-16,-2-3 0 0,-2 2 0 0,0 0 128 15,-1 0-128-15,0-3 0 0,-1-2 0 0,1 2 128 16,0-1-128-16,0 2 0 0,-1-1 0 0,0-2 0 16,1-2 0-16,2-3 0 0,1 1 0 0,1 1 0 15,-1-1 0-15,3-1 0 0,0-3 0 0,0 2 0 16,1 3 0-16,-1 2 0 0,-2 0 0 0,2-1 0 15,-2 0 0-15,0 1 0 0,0-1 0 0,-2 2 0 16,1 1 0-16,1 1 0 0,1-2 0 0,0 1 128 16,-1-2-128-16,1 2 0 0,0 0 0 0,0-1 0 15,0 5 0-15,0-1 0 0,0 0 0 0,-1-1 0 0,-1 1 0 16,-1-2 0-16,1 0 0 0,1 3 0 0,-1 2 0 16,1-2 0-16,0 1 0 0,0 3 0 0,-1-2 0 0,-1 2 0 15,1 2 0-15,-1-3 0 0,-1 3 0 0,1-3 0 16,-1 2 0-16,2 0 0 0,-1 2 0 0,1 2 0 15,-1 2 0-15,2 2 0 0,-1-6 0 0,1-1 0 16,-2 2 0-16,2 2 0 0,-2 0 0 0,2-1 0 16,0-1 0-16,0 2 0 0,0-2 0 0,0 2 0 15,-1 1 0-15,1-3 0 0,-1-3 0 0,-2 2 0 16,-1 1 0-16,-1 1 0 0,-2-2 0 0,1 0 0 16,-2 1 0-16,0-3 0 0,0 0 0 0,-1 0 0 0,-2-3 0 15,2 4 0-15,-2 1 0 0,2 3 0 16,-1 0 0-16,1-1 0 0,-1 1 0 0,-1-2 0 0,0 1 0 15,-1 2 0-15,0 0 0 0,1 0 0 0,-1 1 0 0,1-1 0 16,2-2 0-16,-2 2 0 0,2 0 0 0,0 2 0 16,-1-1 0-16,-1 1 0 0,1 1 0 0,-3-1 0 15,0-2 0-15,-1 1 0 0,0 1 0 0,0 0 0 16,-2 0 0-16,4 1 0 0,-4-2 0 0,2 3 0 16,0 1 0-16,0-3 0 0,-1 1 0 0,0-1 0 15,-2 0 0-15,2 3 0 0,0 0 0 0,0 0 0 16,1-2 0-16,-1 1 0 0,-2-1 0 0,0-1 0 15,1 2 0-15,-2 0 0 0,-1-1 0 0,-2 4 0 16,3-5 0-16,-1 1 0 0,1 0 0 0,0 1-128 16,0 0 128-16,1 3 0 0,-2-2 0 0,2 2 0 15,-2 3 0-15,2-4 0 0,1 2 0 0,-1 0-128 16,0 0 128-16,-1 2 0 0,-1-4-144 0,-1 3 144 0,-2 1 0 16,0-3 0-16,-2 1 0 0,2 0 0 0,3 1-160 15,-3 1 160-15,0-1 0 0,-1 2-144 0,-1-1 144 0,1 4 0 16,1 1 0-16,0 2 0 15,0-6 0-15,-1 3-128 0,-2 3 128 0,-1-2 0 0,-1-1 0 0,-1 2 0 16,1-1 0-16,2 2 0 0,0-2 0 0,1 1 0 16,0 0 0-16,-1 1-128 0,0 4 128 0,2-2 0 15,1 0 0-15,0 0 0 0,-1-2 0 16,0 1 0-16,0 0 0 0,1 1 0 0,-2 0 0 0,1 0 0 16,0 0 0-16,0 1 0 0,1-1 0 0,0 0 0 15,0-1 0-15,1 3 0 0,-4 5 0 0,2-2 0 0,2 0 0 16,-1 0 0-16,-1 0 0 0,0-2 0 15,-3 2 0-15,-1 0 0 0,-1 2 0 0,1-2 0 0,2 3 0 16,2-3 0-16,0-1 0 0,-1 0 0 0,3-3 0 0,-1 4 0 16,0 0 0-16,2 2 0 0,-1-1 0 0,3-1 0 15,-2 0 0-15,-1 3 0 0,-1-3 0 0,-2 2 0 16,-3 4 0-16,2 0 0 0,0-2 0 0,1 4-128 16,0-2 128-16,1 3 0 0,-2-1 0 0,1 3 0 15,1 0 0-15,0 0 0 0,0 1 0 0,0-2 0 16,-2 0 0-16,1 0 0 15,-1 2 0-15,-1-1 0 0,0 1 0 0,2-1 0 0,0 2 0 0,1 0 0 16,1 0 0-16,0 0 0 0,0 1 0 0,2 0 0 16,-2 5 0-16,2 1 0 0,-1-2 0 0,1 0 0 15,-2-1 0-15,1 1 0 0,1-2 0 0,-2 3 0 16,-2 4 0-16,1-4 0 0,0 4 0 0,2-2 0 16,3 2 0-16,0-3 0 0,-1 3 0 0,1-2 0 0,1 2 0 0,2-2 0 15,2 4 0-15,0-3 0 0,0 1 0 0,2 3 0 16,-1-2 0-16,0 0 128 0,1 2-128 0,-1-3 0 15,0 1 0-15,3-1 0 0,0 1 0 0,0 3 0 16,-1 0 0-16,1 0 128 0,1-2-128 0,3 2 0 16,-3 0 0-16,3-1 0 0,1 5 0 0,0 0 0 15,0-2 0-15,0 0 0 0,-3-4 0 0,2 1 0 16,0 0 0-16,0 1 0 0,-1 1 0 0,0 1 0 16,-1-1 0-16,1-4 0 0,2-1 0 0,-1 3 0 15,-1-2 0-15,2 3 0 0,3 1 0 0,-3 2 0 0,0-2 0 16,1 0 0-16,0-3 0 0,-2 1 0 15,0 1 0-15,0 1 0 0,-1-1 0 0,1 4 0 16,0-1 0-16,1 1 0 0,-1-1 0 0,-1 4 0 0,0-3 0 0,1 3 0 16,-2-1 0-16,2 0 0 0,0 0 0 0,-2 1 0 15,1 3 0-15,0-1 0 16,0 2 0-16,-1 0 0 0,2-3 0 0,0 2 0 0,0 1 0 0,1-2 0 16,-4 2 0-16,2 0 0 0,1-4 0 0,1 2 0 15,2 0 0-15,0-2 0 0,2-1 0 0,0 3 0 16,0-2 0-16,1 3 0 0,1-1 0 0,0 1 0 15,2 1 0-15,1-2 0 0,0-2 0 0,0 3 0 16,0-1 0-16,1-2 0 0,0 1 0 0,-1 0 0 16,2-1 0-16,0-1 0 0,-1-1 0 0,0 2-128 15,0 2 128-15,0 2 0 0,-1-1 0 0,0 1 0 16,1-2 0-16,-1-1 0 0,0 1 0 0,0 2 0 16,0 0 0-16,0 2 0 0,0-3 0 0,0 2 0 0,0 0 0 15,1-1 0-15,0 1 0 0,2-2-128 0,-1 3 128 16,1-3 0-16,2 0 0 0,0 0-128 15,0-4 128-15,2 1 0 0,-1-1 0 0,2 0-128 0,-1 2 128 0,2-1 0 16,0-1 0-16,0-1 0 0,-2 1 0 0,0-1 0 16,-2 0 0-16,0 0 0 0,0 0 0 0,0 3-128 15,-2 0 128-15,0-2 0 0,-2-2 0 16,0-1-128-16,-2 1 128 0,0 1 0 0,2 1 0 0,-1 0-160 16,0 0 160-16,-1 0 0 0,1-6 0 0,2 1 0 15,-1 0 0-15,0 1 0 0,1 2 0 0,1-1-128 16,-1-1 128-16,1 1 0 0,-1 1 0 0,-2 1 0 15,3-1-128-15,-4 1 128 0,1 1-128 0,0 1 128 0,-2 0-192 16,-1 0 192-16,0-1-128 0,1 1 128 0,-2-1 0 16,1 1 0-16,1-1 0 0,-1 3-128 0,2-2 128 15,1 1 0-15,0-2 0 0,1 0 0 0,0-2 0 16,3 0 0-16,-2 1 0 0,2 3 0 0,0-1 0 0,1-2 0 16,0-1 0-16,0 0 0 0,0 0 0 0,1 0 0 15,0-1 0-15,2 1-128 0,-2-1 128 0,0 0 0 16,0 0 0-16,2 1 0 0,-2-2 0 0,1 1 0 15,-2-5 0-15,2 3-128 0,1 1 128 0,0-1 0 16,-1 1 0-16,1-3 0 0,1 0 0 0,0 2 0 16,2 1-128-16,1-1 128 0,-1-1 0 0,2-3 0 15,-2 0 0-15,1 6 0 0,1-1 0 0,0 0 0 16,0-3 0-16,-2 2-128 0,-1 0 128 0,4-1 0 16,0 1 0-16,0 0 0 0,-2-1 0 0,2 2 0 15,-1 2 0-15,1-1 0 0,1-2 0 0,0 2 0 0,2-1 0 16,-2 0 0-16,1 0 0 0,1 0 0 15,-1-4 0-15,2 2 0 0,1 0 0 0,-4 1 0 0,1-4 0 0,1 3 0 16,-1-1 0-16,2 4 0 0,0-1 0 0,-1 0-128 16,2-1 128-16,-1-1 0 0,0 1 0 0,-2 2 0 15,1-1 0-15,-1 3 0 0,1 2 0 0,-1-2 0 16,0-1 0-16,2-1 0 0,0 2 0 0,0 0 0 16,1 2 0-16,2-2 0 0,1-1 0 0,2-1 0 15,1 1 0-15,2 0 0 0,-1-2 0 0,1-1 0 16,1 0 0-16,0 3 0 0,-2-1 0 0,1 1 0 15,-3-3 0-15,0 2 0 0,-1 5 0 0,0-2 0 0,-2 1 0 16,2-2 0-16,0-1 0 0,0 1 0 0,-1-1 0 16,2 1 0-16,-1-2 0 0,0-1 0 0,0-1 0 0,1-1 0 15,-1 1 0-15,-1-1 0 0,1 2 0 16,1-1 0-16,0-1 0 0,2-2 0 0,-1 1 0 0,2 1 0 16,-3-3 0-16,1 0 0 0,0-1 0 0,-1-3 0 15,2 3 0-15,-1-2 0 0,0-2 0 0,0 1 0 16,1-2 0-16,-1 0 0 0,1-3 0 0,2 3 0 15,1-2 0-15,-1-1 0 0,2 2 0 0,-1-1 0 16,0 1 0-16,1 1 0 0,-3-4 0 0,1 1 0 16,-1 0 0-16,1 2 0 0,1 0 0 0,0-1 0 15,0 1 0-15,-1-1 0 0,-2 2 0 0,-1-2 0 16,0 0 0-16,-1-2 0 0,-1 2 0 0,0-1 0 16,-2 3 0-16,1-1 0 0,-2-2 0 0,0 0 0 15,1 1 0-15,1-1 0 0,1 4 0 0,0-2 0 16,0-2 0-16,0 0 0 0,-3 1 0 0,3-1 0 15,-1 2 0-15,3-2 0 0,-3-4 0 0,1 4 0 0,0 0 0 0,4-1 0 16,-2 1 0-16,1 1 0 0,2-1 0 0,0-1 0 16,0-2 0-16,3-1 0 0,-1-2 0 0,0 1 0 15,-3 2 0-15,1-3 0 0,0-3 0 0,1 3 0 16,0 1 0-16,0-1 0 0,0-3 0 0,3 0 0 16,-3 2 0-16,0-3 0 0,2 3 0 0,-1-1 0 15,-1 1 0-15,1 1 0 0,-1 1 0 0,1-1 0 16,2-1 0-16,-2 1 0 0,1 3 0 0,-1-4 0 15,-2-4 0-15,1 2 0 0,-1 1 0 0,2-3 0 16,-2 1 0-16,3-2 0 0,0 0 0 0,1-3 0 16,0 1 0-16,-1 2 0 0,0-5 0 0,1 1 0 0,1 1 0 15,1 3 0-15,1-2 0 0,1 2 0 0,-2-4 0 16,2 0 0-16,-1 2 0 0,1 2 0 0,-3-6 0 0,-2 2 0 16,1-3 0-16,1-1 0 0,1-1 0 0,2 0 0 15,0-2 0-15,0 2 0 16,1-3 0-16,-2 0 0 0,3 3 0 0,2 0 0 0,1-3 0 0,3 1 0 15,-3 2 0-15,0 0 0 0,-2 0 0 0,-1-2 0 16,-1-2 0-16,1 2 0 16,-1 2 0-16,4 0 0 0,-2 0 0 0,0-1 0 0,1-2 0 15,3 1 0-15,0 0 0 0,2-1 0 0,-1-1 0 0,1-2 0 16,-2 0 0-16,-2 2-128 0,-3-4 128 0,0 2 0 16,-1-5 0-16,-2 5 0 0,3-5-128 0,-1 3 128 15,1-4 0-15,-2 2-160 0,-3 1 160 0,1-2-128 16,3 4 128-16,0-4 0 0,-2 1 0 0,-1 2 0 15,-1-3 0-15,0 2 0 0,0-1 0 0,-1-2 0 16,-2 4 0-16,2-4 0 0,1 1 0 0,0-1 0 0,1-2 0 16,3-2 0-16,-2 1 0 0,2-2 0 0,1 0 0 0,2-1 0 15,0-1 0-15,2-1 0 0,0-2 0 0,-2 2 0 16,-1-2 0-16,-3-1 0 0,0 1 0 0,-1 0 0 16,0 1 0-16,0-3 0 0,1 1 0 0,-2-3 0 15,1 1 0-15,1 1 0 0,1-1 0 0,-1 0 0 16,4-4 0-16,-2 1 0 0,-1-1 0 0,1-2 0 15,1-1 0-15,-4 0 128 0,0-1-128 0,-2 0 0 16,-2 2 0-16,1-2 0 0,1-6 0 0,-1 3 0 16,-2-1 0-16,-1 1 0 0,3 1 0 0,-3-1 0 15,-1-1 0-15,0 1 0 0,0 1 0 0,0-1 0 16,-1 0 0-16,1 1-128 0,-1-1 128 0,-2 0 0 16,-1-1 0-16,-1 1 0 0,0-1 0 0,0 2 0 0,-2 0 0 0,0 2 0 15,-2-1 0-15,-1 0 0 0,3 0 0 0,-5 2 0 16,2 0 0-16,0-2 0 0,1-2 0 0,0 1 0 15,2-1 0-15,1-3 0 16,-1 0 0-16,2 0 0 0,0 3 0 0,0-2 0 0,1-2 0 0,0 4 0 16,-3 1 0-16,1-3 0 0,-1 1 0 0,2 0 0 15,0 0 0-15,0-1 0 0,-1-3 0 0,1 1 0 16,-1 3 0-16,-2 0 0 0,2 2 0 0,-3 1 0 16,-3-2 0-16,4 1 0 0,2-1 0 0,-2 2 0 15,-2-5 0-15,1 1 0 0,-2 1 0 0,2 0 0 16,-1-2 0-16,1-1 0 0,1 3 0 0,2 0 0 15,-1-2 0-15,1 0 0 0,-2-2 0 0,-1 4 0 0,0 1 0 16,-1 2 0-16,-2-2 0 0,-1-1 0 0,-2-3 0 0,0-1 0 16,-2 1 0-16,0 3 0 0,-3 1 0 0,1 0 0 15,-2-1 0-15,1 1 0 16,-2 1 0-16,0 1 0 0,-1 4 0 0,2-4 128 0,-2-3-128 0,0 2 0 16,3 0 0-16,0 0 0 0,0 2 0 0,0-1 0 15,1 1 0-15,1-3 128 0,-1 2-128 0,0-2 0 16,0 0 0-16,-2 0 0 0,2 1 0 0,0 0 0 15,0 1 0-15,-1 0 0 0,0-3 0 0,0 1 0 16,-1 0 0-16,1-3 0 0,-1 4 0 0,1 0 0 16,-1 0 0-16,1 0 0 0,2 1 0 0,0 0 0 15,0-4 0-15,1 1 0 0,3-2 0 0,0 0 0 16,1 0 0-16,-1 3 0 0,0 0 0 0,0 0 0 16,0 1 0-16,0 2 0 0,-1 0 0 0,-1-2 0 0,0 2 0 0,-1-2 0 15,-1 5 0-15,1-3 0 0,1-1 0 0,-1-2 0 16,0 0 0-16,-1-2 0 0,-1 1 0 0,0 1 0 15,0-1 0-15,1 1 0 0,-1 0 0 0,1 1 0 16,0 1 0-16,0 2 0 0,-1 1 0 0,0 0 0 16,-1-3 0-16,0 0 0 0,-2 0 0 0,3 2 0 15,-3 0 0-15,1 2 0 0,-2 3 0 0,0-1 0 16,0-3 0-16,0 3 0 0,0-2 0 0,-2 2 0 16,0 0 0-16,-1-2 0 0,-1 3 0 0,2-1 0 15,-3-5 0-15,1 2 0 0,-1 2 0 0,1-1-128 16,2-2 128-16,-1-1 0 0,-1-1 0 0,0 4 0 15,-1 1 0-15,3 0 0 0,-2-2 0 0,-1 2 0 16,0-1 0-16,0-1 0 0,-3 3 0 0,0 1 0 16,1-2 0-16,-1 2 0 0,1 0 0 0,-1-2 0 0,0 0 0 0,-2-1 0 15,0 0 0-15,0 1 0 16,-3 4 0-16,3-5 0 0,-1 2 0 0,0-2-128 0,0-2 128 0,-1 3 0 16,1 1 0-16,0-4 0 0,2-3 0 0,-1 0 0 15,-2 1 0-15,1 1-128 0,-1 3 128 0,1 2 0 16,1-4 0-16,-2 0 0 0,2-2 0 0,0 4 0 15,0 1 0-15,1-1 0 0,-1-4 0 0,-1 1 0 16,1 2 0-16,1 0 0 0,-1 2 0 0,0-2 0 16,0-2 0-16,0 2 0 0,0-1 0 0,-1 1 0 0,1-2 0 15,0 2-128-15,-1 0 128 0,0 2 0 16,0-1 0-16,-2-3-128 0,4-2 128 0,-1 2-128 0,1 0 128 16,0 1-128-16,-1 0 128 0,-1-2-128 0,1 0 128 0,-4 3-128 15,0-2 128-15,0 1 0 0,1-2 0 0,-2 4 0 16,-2 0 0-16,2 2 0 0,1 0 0 15,0-2-128-15,1 2 128 0,-2-3 0 16,0 3 0-16,1 1 0 0,0-4 0 0,0 2 0 0,0-1 0 0,0 1 0 16,1-1 0-16,0 4 0 0,1-1 0 0,-1-3 0 15,-1 1 0-15,1 0-128 0,1 1 128 0,-1 1 0 16,0-3 0-16,-1 3-160 0,1-1 160 0,1-2 0 16,-2 3-160-16,0-2 160 0,0 1-128 0,-1 1 128 15,-2-4-128-15,0 0 128 0,1 0-128 0,-1 3 128 16,0-3 0-16,-1 4-160 0,-1 0 160 0,1-1 0 15,3 3 0-15,-3-4 0 0,1 5 0 0,2-3 0 16,0 3 0-16,1-3 0 0,-1 3 0 0,-1-3 0 0,-1 2 0 0,3-2 0 16,-3 2 0-16,2 0 0 0,-2 2 0 0,2-1 0 15,0 0-144-15,0 1 144 0,-1-4-128 0,1 2 128 16,2 0 0-16,1 0-144 0,-1-3 144 0,0 2 0 16,1-3-144-16,-1 3 144 0,-1-2 0 0,0 5-176 15,-1-2 176-15,-2 1-128 0,-2-4 128 0,0 2 0 16,0-2 0-16,-3 2-128 0,1 2 128 0,0 1 0 15,0-2-144-15,-1 3 144 0,0 0 0 0,2-1 0 16,-1 0-144-16,-1 2 144 0,-1-2 0 0,1 1 0 16,1 1-128-16,-1-1 128 0,1-1 0 0,-1 2 0 15,2 2 0-15,-1-1 0 0,1-3 0 0,-2 1-160 0,-2 2 160 16,1-1-128-16,-5 2 128 0,3-1 0 16,-2 1-144-16,1-3 144 0,-2-1 0 0,1-3 0 0,0 3-144 15,2 2 144-15,-2 1 0 0,2 1 0 0,-2-2 0 0,2 2 0 16,-2-2 0-16,1-2 0 0,1 0 0 15,0 3 0-15,-1 1 0 0,-1 1 0 0,0 0 0 0,-4 0 0 16,2 2 0-16,-3-2-128 0,1-2 128 0,1 2 0 16,-1-2 0-16,2 2 0 0,0 1 0 0,-2 2 0 15,1-5 0-15,-1 5 0 0,0 1-128 0,-1-1 128 16,0 0 0-16,0 2 0 0,-1-1 0 0,-2-2 0 16,-3 6 0-16,-1 1 0 0,-2-2 0 0,2 3 0 15,3-2 0-15,-1-1 0 0,-3 5 0 0,2-3 0 16,-1 2 0-16,1-1-128 0,-1 1 128 0,-1 3 0 15,-2-1 0-15,-3 3 0 0,-2 0-128 0,3 0 128 16,1 2 0-16,1 0-128 0,0-1 128 0,0 2 0 0,0 0-160 16,2 0 160-16,2 2-128 0,-1-2 128 0,-2 1-144 0,-2 0 144 15,-2 2-160-15,1 0 160 16,-1 1 0-16,1 4-144 0,2-2 144 0,1 4 0 0,2-1 0 0,0 4 0 16,0-2 0-16,3 1 128 0,-1 2-128 0,0 2 0 15,0 0-176-15,-2 0 176 0,0 1 0 0,3 2-144 16,0 1 144-16,0 0 0 15,1 2 0-15,0 1-128 0,0 2 128 0,-1 2 0 0,-1 2-144 0,2 3 144 16,-2-5-160-16,0 2 160 0,-1 1 0 0,-1-2-144 16,-5 0 144-16,6-2 0 0,-1 2 0 0,2-2 0 15,1 5 0-15,2-2 0 0,0-2 0 0,1 2 0 16,1-2 0-16,1 3 0 0,1 5 0 0,1 0 0 0,-4 0 0 16,-3-1 0-16,0 0 0 0,0 2 0 0,-4-2 0 15,6 2 0-15,-2-1 0 0,1 1 0 0,-1 5 0 16,0-2 0-16,3 2 0 0,0 2 0 15,-1 0 0-15,1 3 128 0,0-3-128 0,0 4 128 0,0-1-128 0,-1 2 128 16,-2-2-128-16,-1 3 0 0,-1 4 0 0,4-3 128 16,-2 1-128-16,2 0 0 0,1 1 0 0,-2-2 0 15,0 2 0-15,2-1 0 0,1 0 0 0,1 1 128 16,0-3-128-16,-2 1 0 0,-3-2 0 0,-1 2 0 16,-1 2 0-16,0 0 0 0,0-1 0 0,3 0 0 15,4 2 144-15,0 4-144 0,1-1 192 0,2 4-192 16,1 0 0-16,2 1 0 0,2-3 0 0,1 4 0 15,3-3 0-15,1-1 0 0,2 5 0 0,0-4 0 16,1 1 128-16,1 1-128 0,0-2 0 0,1 0 0 0,1 4 0 16,2-5 0-16,1 2 0 0,1 1 0 15,0-3 0-15,2 6 0 0,-2-6 0 0,1 2 0 0,-1 1 0 0,-1-1 0 16,0 0 0-16,1 2 0 0,-3-1 0 0,0 1 160 16,-2-3-160-16,2-2 128 0,-1 0-128 0,2 0 0 15,-1-3 0-15,1 1-176 0,1 3 176 16,1 1 0-16,2 1 128 0,1-1-128 0,1-2 0 0,1 0 0 15,2 2 0-15,1-1 0 0,2-2 0 0,2 1 0 16,0-1 0-16,1 2 128 0,-2 1-128 0,1-1 0 16,-1 1 0-16,0-1 128 0,-2-4-128 0,0 2 176 15,-1 1-176-15,-1 3 192 0,0 1-192 0,0-2 0 16,-2 2 0-16,-1 2 0 0,0-4 0 0,-2 5 0 16,-2-2-160-16,1 3 160 0,-1 0 0 0,1-3 0 15,-4 3 0-15,4-4 0 0,-3 1 0 0,2 2 0 0,-2 3 144 0,2-3-144 16,-2-2 0-16,2 4 0 0,-2 0 0 0,0 5 0 15,4 1 0-15,-1 4 0 0,1 1 0 0,2 3 144 16,2 4-144-16,3 3 128 0,3-1-128 0,1 3 128 16,2-1-128-16,5 1 0 0,2 1 0 0,4 2 128 15,2-1-128-15,2 4 0 16,1 3 0-16,4-5-176 16,4-1-320-16,1 4-64 0,-2 5-16 0,2 2-18528 0</inkml:trace>
  <inkml:trace contextRef="#ctx0" brushRef="#br2" timeOffset="86973.9">25655 10762 6447 0,'-2'-9'576'0,"3"4"-576"0,3-4 0 0,-4 9 0 0,2-8 816 0,2-3 48 16,-4 3 16-16,3-2 0 0,-1 1-496 16,-2 9-80-16,1-9-32 0,-1 3 0 0,-1-5 384 0,-1 6 80 15,2 5 16-15,-6-5 0 0,0-1-80 0,0 2-16 16,-1 0 0-16,1-1 0 0,-2 0-112 0,0 1-32 16,-1 2 0-16,2-2 0 0,1-2 128 0,6 6 32 15,-9-4 0-15,3 1 0 0,6 3 96 0,0 0 32 16,-8-1 0-16,8 1 0 0,0 0-224 0,0 0-64 15,0 0 0-15,-4 8 0 0,4-8-304 0,0 12-64 16,1 2-16-16,3 2 0 0,3 1 144 0,3 2 32 16,3-1 0-16,3 3 0 0,2 4-48 0,2 2 0 0,1-3 0 15,1 4 0-15,4-2-96 0,1 5-32 16,2 0 0-16,0-5 0 0,0 0 64 0,0-2 0 0,5 1 0 0,0 3 0 16,0-4-48-16,2 4 0 0,1-4 0 0,5 4 0 15,3-2-16-15,4 0 0 0,-4-3 0 0,5 2 0 16,1-1 64-16,2-3 0 0,2-2 0 0,2-1 0 15,4 0-16-15,3-3 0 0,2-3 0 0,0-1 0 16,0-1-16-16,0-2 0 0,-1-3 0 0,2 4 0 16,3 1-16-16,3 0 0 0,3-6 0 0,-4 1 0 15,-2 0-144-15,1-1 0 0,3 4 144 0,1-1-144 16,1-2 0-16,1 0 0 0,-2-1 0 0,-3-3 128 16,1 1-128-16,0-1 0 0,2 2 0 0,3-3 0 15,2-2 0-15,-3-2 0 0,-4-2 0 0,-1 1 128 16,3 0-128-16,-1-3 0 0,0 2 128 0,-3-3-128 15,-1-4 0-15,-7-2 0 0,-3-4 0 0,-3 0 0 0,-3 0 0 16,-1-4 0-16,-3-2 128 0,-1-3-128 0,0-3 144 0,-2 1-144 16,-4 2 192-16,-2 1-192 0,-6-4 448 0,-3 5-32 15,-3-3 0-15,-3 3 0 0,-2-1-144 0,-3 5-16 16,-2 0-16-16,-1 2 0 0,-3 2-240 0,-2 1 144 16,-3 1-144-16,-1 2 128 0,-2 5-128 0,-1 1 0 15,-6 8 0-15,4-6 0 0,-4 6 0 0,0 0-192 16,0 0 32-16,0 0 16 15,0 0-1584-15,0 0-320 0,-12 9-64 0</inkml:trace>
  <inkml:trace contextRef="#ctx0" brushRef="#br2" timeOffset="87837.92">25973 10676 12095 0,'0'0'528'0,"0"0"112"0,0 0-512 0,0 0-128 0,0 0 0 0,0 0 0 15,-9 2 768-15,9-2 112 0,0 0 16 0,0 0 16 16,0 0-288-16,0 0-64 0,0 0-16 0,0 0 0 16,-3 7-32-16,3 3-16 0,3-2 0 0,2 2 0 15,1-3 48-15,3 4 16 0,1-1 0 0,4 3 0 16,2 3-48-16,2 1 0 0,-1 1 0 0,5 0 0 15,2 1-192-15,3 5-64 0,2 4 0 0,2-3 0 16,-1 4-128-16,3-2-128 0,3-5 144 0,-3-3-144 16,1-1 176-16,2-1-176 0,3 2 192 0,3 2-192 0,1-2 352 0,6-1-32 15,3 1-16-15,4-3 0 16,1-1-16-16,0-1 0 0,3 0 0 0,1-1 0 16,2 1-160-16,5-4-128 0,4-1 192 0,4-1-192 0,3-2 192 0,0-3-64 15,0-3 0-15,2 0-128 0,4 0 144 0,3-2-144 16,1-4 0-16,-1 0 144 0,-2-1 32 0,2-4 0 15,3-3 0-15,1 1 0 0,1-3-32 0,-4-3 0 16,-5-4 0-16,-1 0 0 0,1 0-144 0,0-2 192 16,0 0-192-16,-5 1 192 0,-8-6-32 0,-2 2 0 15,-4 2 0-15,-2 4 0 0,-1 0 96 0,-3 2 32 16,-4 0 0-16,-5 4 0 0,-4-1-288 0,-5 1 160 16,-7 1-160-16,-5-1 128 0,-3 1-128 0,-2 4 0 0,-4 2 0 15,-2-1 128-15,-5 3-128 0,-3 0 0 16,-2 3-192-16,-8 4 192 15,0 0-784-15,0 0-48 0,0 0 0 0</inkml:trace>
  <inkml:trace contextRef="#ctx0" brushRef="#br2" timeOffset="88912.69">25845 11663 2751 0,'0'0'256'0,"-9"-3"-256"0,9 3 0 0,-9-1 0 16,9 1 2112-16,-9-1 384 15,9 1 80-15,0 0 16 0,0 0-1408 0,0 0-288 0,0 0-48 0,-5 6-16 16,5-6-208-16,0 13-48 0,2-1-16 0,3 6 0 16,3 5 128-16,3 1 16 0,3 2 16 0,3 0 0 15,2 4-128-15,4-1-16 0,5 5-16 0,4 2 0 16,3 1-240-16,8 3-32 0,6 0-16 0,5-3 0 15,6-7 16-15,0 2 0 0,0 0 0 0,4-1 0 16,4-3 16-16,6 2 0 0,6 3 0 16,-2-8 0-16,1-1-112 0,1-5-32 0,2-5 0 0,3 1 0 15,5 2-32-15,0-4-128 0,1-4 192 0,-1-3-64 16,0-3-128-16,4-3 160 0,1 0-160 0,-2-4 160 16,-4-10 32-16,-1 1 0 0,3 2 0 0,2-3 0 0,5-3 208 15,-1-2 48-15,-4-3 16 0,1-6 0 0,3-2-208 16,0 1-64-16,4-1 0 0,-9 2 0 0,-7 1-192 15,-8 0 0-15,-6 4 128 0,-4 0-128 0,-7-4 0 0,-7 2 0 16,-7 1 0-16,-6-3 0 0,-6 0 128 0,-7 1-128 16,-7 3 0-16,-4-1 0 0,-4 3 0 0,-4 2 0 15,-5 0-128-15,-3 3 128 16,0-1-544-16,-3 4 0 0,-3 1 0 0,-2-1-11840 16</inkml:trace>
  <inkml:trace contextRef="#ctx0" brushRef="#br2" timeOffset="89589.56">26226 11511 9215 0,'0'0'816'0,"0"0"-656"16,0 0-160-16,0 0 0 0,0 0 1456 0,0 0 256 16,0 17 48-16,5 0 16 0,1 0-1120 0,6 1-208 15,2 1-64-15,4 4 0 0,2-1 64 0,3-1 0 16,0 3 0-16,2 3 0 0,2-1-224 0,4 1-32 15,5-1-16-15,3 1 0 0,3-5 112 0,8 1 32 16,6 2 0-16,1-4 0 0,2 1 320 0,-3-2 64 16,1-3 0-16,0-1 16 0,3-1-336 0,3 2-80 0,3-2-16 15,8-5 0-15,1 0-16 0,0-4 0 16,-1-3 0-16,2 2 0 0,4 1 48 0,3-3 16 0,1 0 0 16,-2-2 0-16,-3 3-112 0,1-3-32 0,4-2 0 0,4 1 0 15,3 0 0-15,-2-4-16 0,-5-3 0 0,-1-4 0 16,-1 0 48-16,1-3 16 0,1-3 0 0,-4-4 0 15,-5-10 144-15,-3 2 16 0,-3 1 16 0,-5-1 0 16,-3 2-224-16,-5 1-32 0,-4 1-16 0,-7 4 0 16,-5 0-144-16,-6 5 0 0,-3 3 0 0,-6 3 128 15,-5 1-128-15,-4-1 0 0,-6 4 0 0,-10 6-176 32,0 0-2304-32,0 0-464 0</inkml:trace>
  <inkml:trace contextRef="#ctx0" brushRef="#br2" timeOffset="90111.07">26640 11509 12895 0,'0'0'1152'0,"-7"2"-928"0,7-2-224 0,0 0 0 16,-5 12 800-16,3 3 112 0,4-1 32 0,4 3 0 16,5-1-400-16,10 3-80 0,3-1-16 0,5-3 0 15,0-1 48-15,7-1 0 0,2 0 0 0,3-2 0 16,1 2 144-16,5 1 16 0,2-5 16 0,6 2 0 16,3-3-160-16,6 3-48 0,3 3 0 0,-1-2 0 15,-3-1-160-15,1 3-48 0,4 0 0 0,3-1 0 16,3-3-112-16,1-2-16 0,1 0-128 0,-1-4 192 15,-1-4 0-15,2-2-16 0,4-3 0 0,4-6 0 16,4-2 272-16,-2-4 48 0,-5-1 16 0,-2-3 0 0,-1-5 352 0,1-1 80 16,-1 3 16-16,-1-6 0 0,-5-2-384 0,-3 2-64 15,-7-2 0-15,-5 4-16 0,-3 4-336 0,-6 1-160 16,-2-1 160-16,-8 5-160 16,-5 6-256-16,-8 0-160 0,-7-1-32 0,-8 7-9088 15,-6-2-1840-15</inkml:trace>
  <inkml:trace contextRef="#ctx0" brushRef="#br2" timeOffset="91613.64">29024 5967 20271 0,'0'0'896'0,"-9"3"192"0,0 2-880 0,1 0-208 0,1 2 0 0,1 4 0 16,0 3 1024-16,1 1 176 0,-1 4 16 0,2 4 16 15,0 6-608-15,1-1-128 0,2 4-32 0,-1 1 0 0,2 0-224 0,0-3-48 16,2 1-16-16,1 1 0 16,1-6 64-16,1 1 16 0,1-7 0 0,-1-2 0 15,0-3-32-15,2-4 0 0,-1-1 0 0,3-4 0 0,-9-6 96 0,13-1 0 16,0-4 16-16,3-7 0 0,0 0-16 0,3-6 0 16,2-5 0-16,-1-4 0 0,0-6-160 0,2-1-32 15,1 0-128-15,-2 3 192 0,-1 4-192 0,0 1 128 16,-2 1-128-16,-3 5 0 0,-2 2 0 15,-2 2 0-15,-3 2 0 0,-2 5 0 16,0 0-384-16,-6 9-192 0,0 0-16 0,0 0-8432 16,0 0-1664-16</inkml:trace>
  <inkml:trace contextRef="#ctx0" brushRef="#br2" timeOffset="91864.31">29041 6252 27583 0,'-7'-9'1216'0,"4"-1"256"0,1-3-1168 0,4-1-304 0,3-4 0 0,0-3 0 15,2-4 0-15,2-4 0 0,1-4 0 0,3-5 0 16,-1 0 352-16,5-3 16 0,-1-1 0 0,1-7 0 16,-1-6 16-16,3-2 0 0,4-4 0 0,3 1 0 15,2 0-96-15,-2 1-16 0,0 4 0 0,-1 8 0 16,-3 2-144-16,-1 7-128 0,2 3 192 0,-5 3-192 15,-3 5 0-15,1 2 0 0,-4 3 0 0,2 3 0 16,-5 3-1360-16,1 3-384 0,1 3-80 16</inkml:trace>
  <inkml:trace contextRef="#ctx0" brushRef="#br2" timeOffset="92813.19">29499 3924 27647 0,'0'0'2448'0,"0"0"-1952"0,-5-7-496 0,1-1 0 32,4 8-320-32,0 0-176 0,0 0-16 0,0 0-16 0,0 0 656 0,0 0 128 0,0 0 16 0,0 0 16 15,0 0 144-15,0 0 16 0,0 0 16 0,-5 14 0 16,1 3 64-16,2 2 16 0,2 2 0 0,1 7 0 16,1 0-208-16,2 4-32 0,0 1-16 0,-1 1 0 15,0 1-288-15,3-2 128 0,-3-1-128 0,1-4 0 16,0-7 128-16,1-3-128 0,0-3 0 0,-1-1 0 15,-4-14 0-15,5 10 0 0,-5-10 0 16,0 0 0-16,0 0 320 0,0 0-32 0,9-6-16 0,-3-4 0 16,-1-4 96-16,-1-5 16 0,0-7 0 0,1-2 0 15,0-3-208-15,-2-2-48 0,-1 3 0 0,1-3 0 0,1-4 0 0,-3 1-128 16,0-1 192-16,2 0-64 0,-1 4-128 0,0 4 160 16,-2 2-160-16,2 4 160 0,1 4-160 0,4 5 0 15,0 5 0-15,0-1 0 0,2 5 0 0,3 2 0 16,-1 5 0-16,3 4 0 15,1 8 0-15,2 4 128 0,-1 1-128 0,2 5 0 0,1 3 0 0,0-1 0 16,0 5 0-16,0-1 0 0,-3-2 0 0,-1-1 0 16,-1-5 128-16,-1-5-128 0,-2 1 0 0,-1-3 0 15,0-3 0-15,-2-1 0 0,0-3 0 16,-2 1 0-16,-6-9 0 0,9 2 0 0,-2 1-272 0,2-3-96 16,2-1-16-16,-4-3 0 15,1-6-1440-15,-2 1-288 0,2-5-64 0,-3 0-10800 0</inkml:trace>
  <inkml:trace contextRef="#ctx0" brushRef="#br2" timeOffset="93293.15">30046 2866 13823 0,'-2'-14'1216'0,"2"14"-960"0,-2-7-256 0,2 7 0 16,0 0 1696-16,0 0 288 0,0 0 64 0,0 0 16 0,-2 10-1584 0,1 6-320 16,-1 3-160-16,0 4 160 0,1 3 256 0,1 6 48 15,0-1 16-15,1 3 0 0,1 3-224 16,1 4-32-16,1-1-16 0,0 2 0 0,0 0 48 0,0-4 0 15,0-2 0-15,-1-3 0 0,0-5-32 0,-1-1 0 16,1-6 0-16,1-2 0 0,1-2 16 0,-3-3 0 16,2-5 0-16,-4-9 0 0,5 11 64 0,-5-11 16 15,0 0 0-15,0 0 0 0,0 0-48 0,0 0 0 16,11-4 0-16,-11 4 0 0,7-7-96 0,-7 7-32 16,5-7 0-16,-5 7 0 0,9-9-144 0,-9 9 0 15,0 0 0-15,13 0 0 0,-2 7 0 0,1 2 0 0,-3 5 0 16,1 2 0-16,1-1 0 0,-2 2 0 0,-4-2 0 15,2 3 0-15,-4 0 0 0,-1-2 0 0,-2-1 0 0,0-1 0 16,-2 2 0-16,1-4 0 0,-1-1 0 0,-2 1 0 16,-1-2 0-16,-3 2 0 0,0-1 0 0,2-3 0 31,-3 0-592-31,2-2-160 0,-1-3-16 16,-1-1-16-16</inkml:trace>
  <inkml:trace contextRef="#ctx0" brushRef="#br2" timeOffset="93894.6">30399 2543 18303 0,'0'0'816'0,"0"0"160"0,0 0-784 0,0 0-192 0,0 0 0 0,0 0 0 15,-9 0 176-15,9 0-16 16,-9 7 0-16,3 7 0 0,2 2 352 0,1 3 80 0,2 1 16 0,4 8 0 16,2 0 96-16,1 5 32 0,1 3 0 0,0 3 0 15,2 4-96-15,-3-1-32 0,-2 1 0 0,0 2 0 16,0-6-48-16,-2-1-16 0,0 1 0 0,0-6 0 15,-2-3-112-15,0-4-32 0,1 0 0 0,-1-5 0 16,0-4 48-16,2-1 0 0,-2-16 0 0,2 9 0 16,-2-9-96-16,0 0-16 0,0 0 0 0,0 0 0 15,9 0-16-15,0-7 0 0,0-7 0 0,1-4 0 16,-1-3-128-16,1-1-16 0,-1-3-16 0,0 2 0 16,0 1-160-16,0 4 0 0,0 3 0 0,-2 5 0 0,1 2 0 0,1 5 0 15,-9 3 0-15,11 3 0 0,1 5 0 0,-3 5 0 16,1 5 0-16,-1 1 0 0,-4 0 0 0,1 1 0 15,-1 4 0-15,0-2 0 0,-1 1-240 0,-1 1-16 16,-3-3-16-16,0 0 0 16,0-3-1488-16,0-4-288 0,0-6-64 0,0-8-6336 15,0 0-1280-15</inkml:trace>
  <inkml:trace contextRef="#ctx0" brushRef="#br2" timeOffset="94332.93">31090 2690 25391 0,'0'0'1120'0,"-5"-5"240"0,-2-2-1088 0,7 7-272 0,-5-7 0 0,5 7 0 16,-13 0 0-16,1 1-192 0,1 5 16 0,-2 2 16 15,-1 1 448-15,-2 5 96 0,-6 5 0 0,3 6 16 16,-1 4-16-16,-2 4-16 0,-1 1 0 0,3 0 0 15,2 1-224-15,4-1-144 0,3 0 192 0,2-4-192 16,3-5 176-16,6-3-176 0,3-7 160 0,5-5-160 16,3-1 0-16,6-6 128 0,1-6-128 0,1-7 0 15,2-5 240-15,2-6 0 0,1-3 0 0,2-8 0 16,-3-5-48-16,-2-2 0 0,-3-5 0 0,-1-2 0 0,-3-4-16 16,-2-1-16-16,-1-1 0 0,-3-4 0 0,-1-2 80 0,-3-7 16 15,-2-2 0-15,-2-5 0 0,-2-2-128 0,-1-1 0 16,-1 1-128-16,2 9 192 0,-1 8-192 15,3 12 128-15,-1 10-128 16,1 8 0-16,-1 10 368 0,-1 10-32 0,2 7 0 0,0 0 0 0,-5 9-80 0,0 11-32 16,-2 11 0-16,-1 7 0 0,0 9-224 0,2 5 0 15,1 4 0-15,1 10 0 0,0 10 0 0,0 8 0 16,2 4 0-16,-1-2 0 0,3-3 0 0,4-9 0 16,1-3 0-16,2-6 0 0,0-7-400 0,3-6 16 15,1-6 16-15,-3-2 0 16,1-6-1328-16,0-2-272 0,0-2-48 0</inkml:trace>
  <inkml:trace contextRef="#ctx0" brushRef="#br2" timeOffset="94975.68">30489 4297 24927 0,'0'0'1104'0,"0"0"240"0,-7 0-1088 0,-4 1-256 0,3-1 0 0,-1 7 0 0,-2 1 0 0,1 3 0 16,-1 1 0-16,-2 2 0 0,-1 0 448 0,-1 4 144 15,2 4 32-15,2 1 0 0,-1 4-320 0,3-2-64 16,4-1-16-16,0 1 0 0,1-4-96 0,4-2-128 16,4-4 176-16,3-5-176 0,1-1 160 0,4-7-160 15,-1 0 128-15,5-6-128 0,3-5 272 0,-2-2-16 16,0-7-16-16,0-6 0 0,-1-1-80 0,-3-1-16 16,-3-3 0-16,-2 1 0 0,-3 1 0 0,-3 4 0 15,-1-2 0-15,-3 2 0 0,-4 1 128 0,-2 2 32 16,-1 3 0-16,0 5 0 0,2 1 16 0,-2 9 16 15,1 2 0-15,8 0 0 0,-10 6-80 0,2 1-32 16,2-1 0-16,2 4 0 0,3-1-224 0,1 1 0 0,0-10 0 16,0 0 0-16,7 9 0 0,4-5 0 0,0-8 0 15,3-2-160-15,1-6 160 0,3-2 0 16,-4-7-144-16,4-5 144 0,-2-6 0 0,2-2 0 16,0-1 0-16,1-4 0 0,3 0 0 0,-5 0 0 0,1-5 0 0,-3 2 0 15,2 2 128-15,-3-3-128 0,-3-1 128 0,-2 2-128 16,-2 2 192-16,0 7-64 0,0 6 0 0,0 8 0 15,-2 4 16-15,-1 4 0 0,-4 11 0 0,0 0 0 16,0 0 80-16,0 0 16 0,4 22 0 0,-2 7 0 16,1 12 80-16,-2 2 0 0,-1 8 16 0,0 4 0 15,0 2-208-15,0 5-128 16,0 0 128-16,2 7-128 0,-1 0 0 0,0-3 0 0,-1-1 0 0,1-2 128 16,2-4-128-16,-2-6 0 0,-1-7-128 0,3-2 128 15,-1-7-768-15,1-2-80 16,-2-9-16-16,0 0-9456 0,-1-6-1904 0</inkml:trace>
  <inkml:trace contextRef="#ctx0" brushRef="#br2" timeOffset="95150.8">30620 4294 33167 0,'0'0'2944'0,"0"0"-2352"0,0 0-464 0,14 4-128 15,-4-1-352-15,4-2-96 0,3-1 0 0,2-3-16 0,1 0 464 0,3-8 0 16,5 0 0-16,3-6 0 0,0-4 0 0,4-1 0 15,0 1 128-15,0 0-128 16,-5 0-1072-16,-3 2-320 0,-6 1-64 0</inkml:trace>
  <inkml:trace contextRef="#ctx0" brushRef="#br2" timeOffset="95832.58">30001 5668 22799 0,'0'0'1008'0,"0"0"208"0,0 0-960 0,0 0-256 0,1 9 0 0,-1-9 0 32,0 0-336-32,8 7-112 0,-8-7-32 0,13 0 0 0,-1-4 768 0,2-3 160 0,0-4 16 0,3 0 16 15,-2-6-80-15,0-5-16 0,-1-2 0 0,0 0 0 16,2-4-32-16,-2 0-16 0,-4-1 0 0,-3 0 0 16,1 1-112-16,-4-3-32 0,-2 2 0 0,-3 4 0 15,-4 2 224-15,0 2 32 0,-1 4 16 0,-1 4 0 0,0 0 48 0,-1 8 0 16,-2 3 0-16,3 4 0 0,0 4-128 0,-3 7 0 15,-3 5-16-15,0 6 0 0,2 4-368 0,-1 0 144 16,1 3-144-16,1 2 0 0,1 1 0 16,2 1 0-16,4-1 0 0,0-4 0 0,3 1 0 15,0-5 0-15,3-4 0 0,2-3 0 0,2-3 0 16,2-3 0-16,1-4 0 0,3-3 0 0,5-2 0 0,0-5 0 16,0-5-160-16,2-1 160 0,1-4-272 0,1 1 16 15,0-3 0-15,-1-4 0 16,1 1-1584-16,0 1-304 0,-1-1-64 0,-1 4-8832 15</inkml:trace>
  <inkml:trace contextRef="#ctx0" brushRef="#br2" timeOffset="96081.35">30443 5227 12895 0,'0'0'1152'0,"0"0"-928"0,0 0-224 0,0 0 0 16,0 0 2752-16,0 0 512 0,0 0 112 0,13 8 16 15,0 3-2496-15,0 2-512 0,-1-3-80 0,1 3-32 16,0-2 112-16,1 2 32 0,1 0 0 0,1 2 0 16,0-2-224-16,-1-2-32 0,-1 2-16 0,1 0 0 15,-2-8-304-15,1 1-64 0,-5-1-16 0,-9-5 0 16,7 9-1664-16,1 0-336 0</inkml:trace>
  <inkml:trace contextRef="#ctx0" brushRef="#br2" timeOffset="96276.9">30638 5054 26719 0,'-4'9'2368'0,"-1"1"-1888"16,-1 7-480-16,1 2 0 0,-1 1 0 0,1 6-320 15,-1 1 64-15,1 2 0 0,-1 3 416 0,1-3 96 16,1 1 0-16,0 2 16 0,0-4-144 0,0 0-128 16,3 0 144-16,0-4-144 0,-1 0 0 0,1-2 0 15,1-2 0-15,1-2-8064 16,1-3-1504-16</inkml:trace>
  <inkml:trace contextRef="#ctx0" brushRef="#br2" timeOffset="96642.43">31040 4896 10127 0,'0'0'448'0,"0"0"96"0,-9-2-544 15,9 2 0-15,-8 0 0 0,0 5 0 0,0 2 2896 0,-1 4 480 16,-3 1 80-16,1 3 32 0,-2 4-2256 0,0 4-448 16,2 1-80-16,-2 1-32 0,-1 5-288 0,5-4-64 15,-1 4-16-15,5-4 0 0,0 1-112 0,8-7-32 16,-1 1 0-16,6-5 0 0,3-2-160 0,1-4 0 15,2-2 0-15,2-7 0 0,1-3-128 0,0-5-16 16,1-3 0-16,0-4 0 16,-3-1-1184-16,0-2-224 0,1 0-48 0,-4-1-8448 0</inkml:trace>
  <inkml:trace contextRef="#ctx0" brushRef="#br2" timeOffset="96988.8">31099 4960 19919 0,'5'-14'880'0,"2"7"192"0,2-6-864 0,2 2-208 0,3-2 0 0,0-4 0 16,-1-2-128-16,1 0-80 0,0-5-16 0,-2 2 0 15,1 1 224-15,-1-2 208 0,-3-2-32 0,-2 3-16 16,-2-1 32-16,-1 0 16 0,-4 4 0 0,0 5 0 0,-1 3 112 0,-2 6 0 16,3 5 16-16,-7-4 0 0,-4 4 384 0,1 7 80 15,-2 6 16-15,0 6 0 0,-2 5-528 16,3 7-96-16,-2 1-32 0,3 2 0 0,2 0-160 0,3-2 0 16,1 0 0-16,4-5 0 0,2-1 0 0,3-4 0 15,1-3 0-15,2-4 0 0,1-2-224 0,2-8-128 16,2-2-32-16,2-5 0 15,1-2-384-15,2-6-96 0,6-8-16 0,-2-2 0 0</inkml:trace>
  <inkml:trace contextRef="#ctx0" brushRef="#br2" timeOffset="97386.52">31462 4510 20271 0,'-5'22'1792'0,"2"-4"-1424"0,2 3-368 0,1 9 0 15,4 1 608-15,-4 1 48 0,5 5 16 0,-2 4 0 16,0-2-544-16,0 1-128 0,-2-1 0 0,-1-5 0 16,0-3 224-16,-1-6 16 0,-2-3 0 0,2-8 0 15,-3-1 224-15,0-2 48 0,4-11 16 0,0 0 0 16,0 0 160-16,0 0 16 0,-8-13 16 0,3-6 0 15,2-5-448-15,0-6-80 0,3-5-32 0,3-2 0 0,0 0-160 16,0-3 0-16,-1-5 0 0,1 3 0 0,1-2 0 16,1 3 0-16,1 4 0 0,3 4 0 15,1 9-240-15,2 1 80 0,0 4 16 0,2 5 0 0,0 2 144 16,-1 1-128-16,0 8 128 0,-3 6-128 0,-1 9 128 0,-1 2 0 16,-3 4 0-16,1 3-128 0,-3 1 128 0,-2 4-208 15,-4-1 80-15,-1 3 128 0,-1 0-208 0,-4 3 80 16,-2 0 128-16,-3-6-208 0,1-2 208 0,-1-4 0 15,2-4 0-15,0-2 0 0,2-1 0 0,1-6 0 16,0-4 0-16,2-2 0 0,-2-2-304 0,1-8-16 16,-2-3 0-16,4-1-7424 15,2-1-1472-15</inkml:trace>
  <inkml:trace contextRef="#ctx0" brushRef="#br2" timeOffset="97606.12">31698 3781 29135 0,'0'0'1280'0,"-5"10"288"0,1 1-1248 0,-1 7-320 0,3 4 0 0,0 5 0 16,1 7-416-16,0 3-144 15,-1 1-16-15,2 4-16 0,3 2 720 0,2-1 128 0,1 5 48 0,2-4 0 16,1 3-128-16,0 1-32 0,0-2 0 0,-3 2 0 15,0-1-144-15,0-3-192 0,-1-1 32 0</inkml:trace>
  <inkml:trace contextRef="#ctx0" brushRef="#br2" timeOffset="97784.21">31685 4256 25791 0,'0'0'2304'15,"0"0"-1856"-15,14 4-448 0,0-1 0 0,0-1 192 0,2-1-48 16,-4-2-16-16,3 1 0 0,2-1-128 0,1 1 0 16,0-1 0-16,-1-1 0 0,-1-3 0 0,-1-1-192 15,-2 1 64-15</inkml:trace>
  <inkml:trace contextRef="#ctx0" brushRef="#br2" timeOffset="98003.72">31929 4155 21183 0,'-7'17'944'0,"-1"-3"192"16,-1 5-912-16,2 3-224 0,-1 0 0 0,0 4 0 0,1 0 144 0,2 2-16 0,0-5 0 0,1-2 0 15,0 1-128-15,3-2 192 0,-2 0-192 0,3-4 192 16,1-2-48-16,1 0 0 0,-2 0 0 0,2-5 0 15,-2-9-304-15,0 0-64 0,0 0-16 0</inkml:trace>
  <inkml:trace contextRef="#ctx0" brushRef="#br2" timeOffset="98680.7">32143 4170 13823 0,'0'0'1216'15,"0"0"-960"-15,-4 11-256 0,-1 3 0 0,0 1 1920 0,-1 5 352 16,-2 0 64-16,0 0 16 0,-1-2-1632 0,4-3-320 16,0-1-64-16,1 1-16 0,1-1 128 0,3-3 0 15,0-11 16-15,0 0 0 0,0 0-16 0,0 0 0 16,10-3 0-16,-3-2 0 0,5-5 32 0,-2 0 0 0,-1-8 0 0,0 0 0 15,-4-5-224-15,3 3-64 0,-2-2 0 0,-1 3 0 16,0-4-192-16,-2 2 0 0,3 0 128 0,-3 1-128 16,-2 1 0-16,1 1 0 0,0 4 0 0,0 4 0 15,2-3 0-15,-4 8 0 0,0-2 0 0,1 3 0 16,-1 4 0-16,0 0-128 0,0 0-16 0,0 0 0 16,0 0-176-16,0 0-16 0,0 0-16 0,0 0 0 15,0 0 224-15,0 0 128 0,0 0-160 0,10-4 160 16,-2-1-176-16,-2-3 176 0,2 3-192 0,-2-4 192 15,1 0-256-15,0-3 48 0,-2 3 16 0,2 0 0 16,-1 5 192-16,-6 4 0 0,0 0-160 0,0 0 160 16,0 0 0-16,0 0 0 0,0 0 160 0,5 6-160 0,3 5 256 15,-3 0-64-15,1 0-16 0,1 3 0 0,-1 0-176 16,0-2 0-16,1-1 0 0,4 7 0 0,-11-18 0 16,0 0 128-16,18 14-128 0,-18-14 0 0,20 1 128 0,-2-2-128 15,-1-7 128-15,-2 0-128 0,-2-5 192 0,-1 1-64 16,0-3 0-16,-3 0 0 0,-2-2-128 0,0 0-176 15,-1 0 48-15,-3 2 0 16,-1 1-320-16,1 4-48 0,-1-2-16 0,1 5 0 16,-1-4-160-16,1 6-32 0,-2 0-16 0,0 1 0 15,-1 3-48-15,0 1 0 0,0 0 0 0,0 0 0 16,2 0-64-16,-2-1-32 0,0-2 0 0,1 0 0 0,1-1 480 16,2-4 80-16,0 0 32 0,0-6 0 0,0-2 80 0,-1-1 0 15,1 0 16-15,-2-2 0 0,-4-2 384 0,1 0 80 0,0-5 16 16,-2 2 0-16,-2 0-112 0,0 0 0 15,-1 3-16-15,-2 4 0 0,0 0 208 0,2 3 64 0,1 3 0 0,-1 1 0 16,1 3-160-16,1 5-32 0,-1-2 0 0,2 1 0 16,-1 3-96-16,0 3-32 0,2-1 0 0,-1 2 0 15,1 3-128-15,-2 3 0 0,-1-1 0 0,1 2 0 16,2 3-192-16,-1-1-80 0,0 2-16 16,1 3 0-16</inkml:trace>
  <inkml:trace contextRef="#ctx0" brushRef="#br2" timeOffset="99314.98">30656 6122 3679 0,'-2'-15'160'0,"2"3"32"0,0 0-192 0,0-4 0 0,0-1 0 0,0 0 0 16,0 2 3952-16,0 1 736 0,0 1 160 0,0-1 16 15,0-2-2880-15,-1 3-576 0,0 4-112 0,1 9-16 16,0 0-304-16,-5-8-48 0,5 8-16 0,0 0 0 0,0 0-240 0,-8 2-48 16,1 4-16-16,0 6 0 0,0 9-304 0,0 5-64 15,2 7-16-15,1 0 0 0,1-2-224 0,3 9 0 16,0 1 0-16,2 3 0 15,4 4 0-15,3 1 0 0,1-6 0 0,2 0 0 0,-1-4 0 16,3-2 0-16,2-1 0 0,-1-3 0 0,0-8 0 0,0 2 0 16,1-5 128-16,-2-3-128 0,-2-4-192 0,0-5-64 15,-2-1-32-15,-10-9 0 16,0 0-544-16,0 0-96 0,0 0-32 0,0 0-11920 0</inkml:trace>
  <inkml:trace contextRef="#ctx0" brushRef="#br2" timeOffset="99487.84">30601 6413 27647 0,'11'-5'2448'0,"5"0"-1952"0,3-5-496 0,6 1 0 15,1-5 192-15,3-3-64 0,1 0-128 0,3-4 192 16,3 0-16-16,0-2-16 0,-1-1 0 16,-2 3 0-16,-1 0-160 0,-4 3 160 0,-3 1-160 0,-5 5 160 31,-4-4-544-31,-2 5-96 0,-3 1-32 0</inkml:trace>
  <inkml:trace contextRef="#ctx0" brushRef="#br2" timeOffset="99623.38">31113 6062 28911 0,'4'16'1280'15,"-4"-1"256"-15,0 8-1216 0,3 0-320 0,-3-2 0 0,0 6 0 16,-3-3-368-16,1 3-128 0,-1-1-16 15,1-3-16-15,-1-1 528 0,0 0 128 0,1-3 0 0,1-5 16 16,-1 0-640-16,2-2-128 0,0-12-16 0</inkml:trace>
  <inkml:trace contextRef="#ctx0" brushRef="#br2" timeOffset="100089.43">31446 5415 26719 0,'0'0'1184'0,"0"0"240"0,0 0-1136 0,3 16-288 0,1 7 0 0,0 1 0 16,-4 0 192-16,1 6 0 0,0 5-16 0,0-1 0 15,-1 0 368-15,-1 3 80 0,0 1 16 0,0 0 0 16,-5 1-192-16,1-1-16 0,0-1-16 0,-1-1 0 16,-3 0-32-16,0-4-16 0,0-4 0 0,4-8 0 15,1-2-240-15,2-4-128 0,2-14 128 0,0 0-128 16,0 0 0-16,0 0 0 0,0 0 0 0,7-6 0 0,2-6-224 16,3-4-16-16,-1-4 0 0,2 1 0 0,1 0 240 15,2-1-144-15,3 2 144 0,-1 4-128 0,-1 2 128 0,-1 1-128 16,-3 6 128-16,1 4-128 0,-1 4 128 15,-2 4 0-15,-3 1-144 0,-1 5 144 0,1-2 0 16,-4 4-176-16,-3 0 176 0,-1 2-128 0,-2 0 128 0,-4 0 144 16,0 1-16-16,-1-1-128 0,-4-1 208 0,1-1-64 15,-1-1-16-15,-2-1 0 0,-1-1-128 16,0-6 0-16,0-1 0 0,1-1 128 16,1-4-512-16,0-3-128 0,3-1 0 0,3-1-8608 15,1-4-1712-15</inkml:trace>
  <inkml:trace contextRef="#ctx0" brushRef="#br2" timeOffset="100358.76">31776 5643 21183 0,'0'0'1888'0,"0"0"-1504"0,0 0-384 0,0 0 0 16,0 0 1088-16,0 0 160 0,0 0 32 0,0 0 0 15,0 0-576-15,-4-6-96 0,4 6-32 0,0 0 0 16,-2-11-112-16,2 11-16 0,0 0-16 0,0 0 0 15,0 0-32-15,0 0 0 0,0 0 0 0,0 0 0 16,0 0 96-16,0 0 16 0,6 13 0 0,-3 4 0 16,0-1-112-16,-1 3-16 0,0 0 0 0,0 0 0 15,2 3-240-15,-1-2-144 0,2-1 160 0,1-5-160 16,0-2 0-16,3-6 0 0,-9-6 0 16,12 8 0-16,0-4-320 0,0-4-96 15,-12 0-32-15,14-8 0 0,-1-1-320 0,3-6-64 0,1-3 0 0</inkml:trace>
  <inkml:trace contextRef="#ctx0" brushRef="#br2" timeOffset="100620.7">32137 5506 10127 0,'-12'10'896'0,"3"3"-704"0,-1 2-192 0,-3 0 0 0,3 7 4160 0,1-2 816 16,2 0 144-16,-1 1 48 0,-1 2-4016 0,5-1-784 15,2-3-176-15,-2-1-16 0,1-2 416 0,1-5 96 16,3 2 16-16,-1-13 0 0,0 0-288 0,7 14-48 16,-7-14-16-16,0 0 0 0,0 0-96 0,13-9-32 0,0-3 0 0,-3-4 0 31,-1-3-224-31,0-5 144 0,0 1-144 0,0-1 128 0,0-6-128 0,0 0 0 0,1 1 0 0,-1-2 0 16,1 3 0-16,1 1 0 0,1-2 0 0,2 5 0 15,0 2 0-15,2 3 0 0,1 2 0 0,-7 6 0 16,0 4 0-16,3-2 0 0,-2 4 0 0,2-2 0 15,0 2-320-15,-2 2 48 0,-1 1 16 0,6-3 0 32,-5 0-1760-32,-11 5-352 0,0 0-64 0,5-1 0 0</inkml:trace>
  <inkml:trace contextRef="#ctx0" brushRef="#br2" timeOffset="100822.61">31660 5229 46079 0,'0'0'2048'0,"0"0"400"0,0 0-1952 0,0 0-496 16,0 0 0-16,0 0 0 16,11 7-1280-16,-3 0-336 0,-8-7-80 0,11 1-16 15,-2-4 416-15,-1-2 80 0,-3-1 0 0</inkml:trace>
  <inkml:trace contextRef="#ctx0" brushRef="#br2" timeOffset="117525.38">27629 3050 7487 0,'0'0'320'0,"0"0"80"0,0 0-400 0,-4 9 0 0,4-9 0 0,-3 9 0 16,3-9 880-16,0 0 80 0,0 0 32 0,0 0 0 16,0 0 144-16,0 0 16 0,0 12 16 0,0-12 0 0,0 0-80 0,0 0 0 15,0 0-16-15,0 0 0 0,0 0 64 0,0 0 16 16,0 0 0-16,0 0 0 0,0 0-304 0,0 0-48 15,0 0-16-15,0 0 0 0,0 0-176 0,3-10-32 16,0 3-16-16,-2-5 0 0,-1 2 32 0,0-3 16 16,-1-2 0-16,1-3 0 0,1-2-48 0,-1-2-16 15,0-3 0-15,0-2 0 0,0-6-64 0,4 0-16 16,-3-4 0-16,3 0 0 0,1 1-64 0,-1 0-16 16,4-1 0-16,-2-1 0 0,0 1-144 0,2-2-48 15,0 3 0-15,0 3 0 0,-1-1-192 0,2 1 176 16,0-2-176-16,-3 2 160 0,-1-1-16 0,0 1 0 15,-2 0 0-15,2 0 0 0,0 1 16 0,-1-1 0 0,-2 1 0 16,1 3 0-16,-1 0-16 0,-2 1 0 0,0 2 0 0,0 4 0 16,0-3-16-16,0 5 0 0,0 1 0 0,-2 1 0 15,0 2-128-15,1-1 160 0,0 1-160 0,0-1 160 16,-1 3-160-16,2-1 0 0,-2-2 144 0,1 1-144 16,-1 1 0-16,1 1 128 0,-2 2-128 0,1-1 0 15,-1 3 0-15,2 3 0 0,1 2 0 0,0 5 0 16,0 0 0-16,0 0 0 0,-1-8 0 0,1-174 0 15,0 364 0-15,0-182 0 0,0 0-144 0,0 0 144 16,0 0-176-16,0 0 48 0,0 0 0 0,0 0 0 16,0 0-128-16,0 0 0 0,0 0-16 0,0 0 0 15,0 0-512-15,0 0-112 0,0 0 0 0,-9 9-9584 16,0-4-1904-16</inkml:trace>
  <inkml:trace contextRef="#ctx0" brushRef="#br2" timeOffset="120546.36">27180 3413 2751 0,'0'0'256'0,"0"0"-256"15,0 0 0-15,0 0 0 0,0 0 1776 0,0 0 304 16,0 0 64-16,0 0 16 0,0 0-1232 0,0 0-240 15,0 0-48-15,0 0-16 0,0 0-64 0,0 0-16 16,0 0 0-16,0 0 0 0,0 0 64 0,0 0 16 16,0 0 0-16,0 0 0 0,0 0 112 0,0 0 32 0,0 0 0 0,0 0 0 15,0 0 0-15,0 0 0 16,0 0 0-16,0 0 0 0,0 0-192 0,0 0-16 0,0 0-16 0,0 0 0 16,0 0-192-16,0 0-32 0,0 0-16 0,-8 9 0 15,-1-4 96-15,0 3 32 0,0-2 0 0,0 5 0 16,0-4-112-16,0 3 0 0,-1-1-16 0,0 3 0 15,-2-2-48-15,1 3-16 0,1 1 0 0,0-3 0 16,-1 0-64-16,3 2-16 0,-1-3 0 0,1 3 0 16,2 2-16-16,1-1 0 0,-2-2 0 0,1-1 0 15,0 2-144-15,2-3 128 0,1 3-128 0,1-1 128 16,-1 1-128-16,2 0 0 0,1 1 0 0,0-4 128 16,0 0-128-16,1 2 0 0,3-5 0 0,2 2 0 15,-2-1 192-15,1-1-32 0,0 1-16 0,2-3 0 16,0 0 16-16,2 3 0 0,0-2 0 0,1 2 0 15,0-3-160-15,2 0 128 0,-2 0-128 0,4 3 128 16,-1-2-128-16,2 2 128 0,1-4-128 0,2 1 128 0,0 0-128 0,1 0 192 16,3-1-192-16,-1-2 192 0,1-1-192 0,0 2 192 15,-2-1-192-15,0 1 192 0,1-3-192 0,-2 1 0 16,-2 2 0-16,0-2 0 0,-2-1 128 0,0 1-128 16,1-1 0-16,-1 3 128 0,-1-2-128 0,2 2 0 15,2-2 0-15,-1 0 0 0,-2-1 0 0,3 0 0 16,0 0 0-16,1 0 0 0,0 0 128 0,0-1-128 15,-1 0 0-15,2-2 128 0,2-1-128 0,-1 3 128 16,-1-1-128-16,1 0 128 0,0-2-128 0,0 2 0 16,-3-1 144-16,-1 1-144 0,0 1 0 0,-2-3 0 15,0-1 0-15,1 1 128 0,-4-1-128 0,2 1 0 0,-1-4 0 16,0 2 128-16,-1 1-128 0,1-3 144 0,0 2-144 16,1 2 160-16,-1-2-32 0,1 2 0 0,0 0 0 0,1-1 0 15,0-3 0-15,-1 3-128 0,1 0 192 0,2-2-64 16,1-1-128-16,-1-2 160 0,-1 3-160 0,0-3 160 15,2 3-160-15,0-5 128 0,0 3-128 0,-1-2 128 16,0 2-128-16,-2-1 128 0,-1-2-128 0,4 5 128 16,-4-5-128-16,-1 3 0 0,-1-2 144 0,1 1-144 15,-1-3 128-15,-2-1-128 0,0 0 128 0,0 4-128 16,-2-3 128-16,-1 2-128 0,-2-1 128 0,0-3-128 16,-1 1 160-16,0 1-32 0,-3 2-128 0,2-2 192 15,-2 2 0-15,0 1 0 0,-2-3 0 0,2 3 0 16,-2-2-192-16,0 1 176 0,0 2-176 0,-1-2 160 0,1 2-160 15,-3-1 160-15,0 2-160 0,2-1 160 0,2 9-160 0,-5-9 128 16,0-1-128-16,5 10 128 0,-8-9-128 0,2 0 0 16,-2 4 0-16,8 5 128 0,-8-9-128 0,0 3 0 15,0 1 0-15,3-3 128 0,-3 2-128 0,2-2 0 16,-2 2 0-16,2 1 0 0,-2-3 0 0,2 3 0 16,0 1 0-16,0-1 128 0,6 5-128 0,-10-9 0 15,3 4 0-15,0-3 0 0,2 2 0 0,-1 1 0 16,-2-3 0-16,2 3 0 0,6 5 0 0,-9-5 0 15,-1-1 0-15,1 2 0 0,3 0 0 0,-2 3 0 16,-1-2 0-16,9 3 0 0,-10-2 0 0,1 1 0 16,0-2 0-16,9 3 0 0,-10 0 0 0,1 0 0 0,0 0 0 15,0 3 0-15,9-3 0 0,-9 2 0 16,9-2 0-16,-9 1 0 0,9-1 0 0,0 0 0 0,0 0 0 0,0 0 0 16,0 0 0-16,0 0 0 0,0 0 0 0,0 0 0 15,0 0 0-15,0 0 0 0,-8-1 0 0,8 1 0 16,0 0 0-16,0 0 0 0,0 0 0 0,0 0 0 15,0 0 0-15,0 0 0 0,0 0 0 0,0 0 0 16,12-1 0-16,0 0 0 0,0-2 0 0,4 3 0 16,-1-1 0-16,3 1 0 0,0 0 0 0,-1 0 0 15,1 0 0-15,0 0 0 0,0 0 0 0,-1 1 0 16,-3 3 0-16,0-2 0 0,0 1 0 0,0-2 0 16,2 1 0-16,-4 0 0 0,0-1 0 0,-1 2 0 15,1 1 0-15,-2 0 0 0,-1-2 0 0,-9-2 0 16,10 4 0-16,-1 0 0 0,-9-4 0 0,10 7 0 15,-2 0 0-15,-2 2 0 0,-6-9 0 0,8 8 0 0,-3 5-128 16,0-4 128-16,-1 0 0 0,1-4 0 0,-5-5 0 0,5 10 0 16,-5-10 0-16,6 12 0 0,-2-1 0 0,0 1 0 15,-2-4 0-15,0 4 0 0,-2-3 0 0,2 2 0 16,-2-2 0-16,0 1 0 0,0-10 0 0,0 14 0 16,-2-2 0-16,2-1 0 0,0-11 0 0,-4 14 0 15,-1-4 0-15,-2 3 0 0,0 1 0 0,-1 0 0 16,-1-3 0-16,0 2 0 0,-2 1 0 0,-1-1 0 15,2-3 144-15,-1 3-144 0,-2-3 0 0,0 3 128 16,-1 1-128-16,-1-2 0 0,0-2 0 0,2 3 128 16,-1-4-128-16,0 2 0 0,1 3 0 0,1-3 0 15,-3-1 0-15,2-1 0 0,0 1 0 0,2 1 0 16,0-3 0-16,1 3 0 0,1-2 0 0,1 4 0 0,-3-4 0 16,1 0 0-16,3-5 0 0,-4 3 0 0,2-2 0 0,-1 2 128 15,-2-1-128-15,-1-1 0 0,-1-1 0 0,0 1 0 16,-1 1 0-16,-1-2 0 0,0 1 0 0,-2 3 128 15,0-2-128-15,2 2 0 0,-1 1 0 0,1-4 128 16,-1 0-128-16,1 1 0 0,-1-3 0 0,2 2 0 16,-2 1 0-16,3-1 0 0,-1-1 0 0,0 0 128 15,-2-2-128-15,2 1 0 0,0-3 0 0,-2 3 0 16,0 0 0-16,-1 0 0 0,0 1 0 0,3-3 0 16,1-4 0-16,0 2 0 0,0 1 0 0,0 0 0 15,2-2 0-15,-2 0 144 0,-1 0-144 0,0-2 0 16,-2-1 128-16,0 0-128 0,-3 1 0 0,1-4 0 15,-2 2 0-15,0 2 0 0,2 0 0 0,0-1 0 0,0 0 128 16,3 3-128-16,-1-1 0 0,2 1 0 0,0-2 0 0,1 1 0 16,1-1 0-16,2 2 0 0,-1-3 0 15,2-2 0-15,0 1 0 0,1 2 0 0,-1-2 0 0,1 0 0 16,1 1 0-16,3-4 0 0,0 1 0 0,0-3 0 16,-1 2 0-16,0-4 0 0,0 0 0 0,2 3 0 15,0-3 0-15,2 3 0 0,-1 1 0 0,2-3 0 16,0 1 0-16,1 0 0 0,0 0 0 0,0 0 0 15,-3-3 0-15,1 3 0 0,1 0 0 0,-2-1 0 16,0 2 0-16,1 0 0 0,-1 0 0 0,2-1 0 16,1 0 0-16,0 3 0 0,0-2 0 0,-2 4 0 15,2-2 0-15,2 2 0 0,-2-2 0 0,3 1 0 0,-1 0 0 16,-2 7 0-16,7-9 0 0,-7 9 0 16,6-6 0-16,-6 6 0 0,7-10 0 0,0 3 0 0,-1 2-144 0,-6 5 144 15,8-6-160-15,-8 6 160 0,0 0-192 0,9-6 192 16,-9 6-192-16,9-4 64 0,-9 4 128 0,0 0-208 15,0 0 48-15,10-4 16 0,-10 4 0 0,0 0 0 16,10-4 144-16,-10 4-192 0,0 0 192 0,0 0-192 16,0 0 32-16,0 0 0 0,0 0 0 0,0 0 0 31,0 0-208-31,0 0-32 0,0 0-16 0,0 0 0 16,0 0-704-16,-6 7-144 0,-1-4-16 0,7-3-8544 0,-10 4-1696 0</inkml:trace>
  <inkml:trace contextRef="#ctx0" brushRef="#br2" timeOffset="121831.9">24900 3828 17503 0,'0'0'1552'0,"0"0"-1232"16,-10-5-320-16,1 3 0 0,1 2 1056 0,8 0 160 16,-10 2 16-16,1 0 16 0,9-2-944 0,-9 4-304 15,9-4 160-15,-10-1-160 0,3-2 656 0,7 3 48 16,-8-2 16-16,8 2 0 0,-6-5 160 0,2 1 16 15,1-4 16-15,2 1 0 0,1-1-16 0,3-3 0 16,0-1 0-16,2 2 0 0,2-3-384 0,0 2-64 16,2 1-32-16,4-3 0 0,0 1-272 0,-1 4-144 15,0 1 160-15,1 0-160 0,-1 2 224 0,0-1-48 16,-1 1-16-16,-2 4 0 0,-9 1 32 0,12 3 0 16,-12-3 0-16,6 10 0 0,-1 1 0 0,-5 2 0 0,-3 1 0 15,-2 2 0-15,-4 2 208 0,-2 0 48 16,-2 1 16-16,-4-1 0 0,-5-2-144 0,2 1-48 0,0-4 0 0,-1-2 0 15,-1 1-128-15,3-4-16 0,1-1-128 0,2-5 192 16,-1-2 0-16,5-3 0 0,0-5 0 0,3-1 0 16,2-4 192-16,2 1 16 0,2-4 16 0,3 1 0 15,3-3-32-15,2-1-16 0,1-1 0 0,4 2 0 16,3 0-368-16,1 4 0 0,0 0 0 0,2 2 128 16,-2 3-128-16,3-1 0 0,-2 6 0 0,0 1 0 15,1 3-144-15,-2 4 144 0,-2 1-160 0,-1 5 160 16,-5-1-128-16,-2 3 128 0,1 2 0 0,-3-2-144 15,-2 4 144-15,-2-1 0 0,-3-1 0 0,0 0 0 16,-4-3 128-16,1-1 0 0,2-2 0 0,-2 0 0 16,8-8 0-16,0 0 16 0,-5 6 0 0,5-6 0 0,0 0 16 0,0 0 0 15,0-9 0-15,3-4 0 0,2-4 80 0,1 0 16 16,2 1 0-16,-1 0 0 0,1 2-256 0,0 3 0 16,-1-2 0-16,0 4 0 0,-7 9 0 0,0 0-240 15,0 0 32-15,0 0 0 16,0 0-2208-16,0 0-432 0,0 0-96 0,0 0 0 0</inkml:trace>
  <inkml:trace contextRef="#ctx0" brushRef="#br2" timeOffset="123019.37">25519 3519 12831 0,'0'0'576'0,"0"0"112"0,0 0-560 0,12 0-128 0,-12 0 0 0,0 0 0 16,10-4 640-16,-10 4 112 0,0 0 16 0,9-4 0 15,-9 4 48-15,0 0 16 0,7-5 0 0,-7 5 0 16,0 0 96-16,3-10 32 0,-3 10 0 0,1-8 0 16,-1-2 0-16,0 10 16 0,-1-9 0 0,1-1 0 15,-3 0-144-15,-3 0-16 0,0-3-16 0,-2-1 0 16,-2-2-32-16,-3 0 0 0,-2-4 0 0,-2 1 0 15,-1-3-128-15,-1 1-48 0,-4 0 0 0,2 1 0 16,1-3-96-16,-1 5-32 0,0 3 0 0,0 3 0 16,1-1-48-16,-3 3-16 0,-2-2 0 0,0 6 0 15,0-1-144-15,-2 4-16 0,-2 0-16 0,2 2 0 16,-1 0-224-16,0 1 0 0,1 1 0 0,1 1 0 16,3 0 0-16,-2 1 0 0,1 1 0 0,0 1 0 0,1-1 0 15,0 0 0-15,1 4 0 0,2-2 0 0,-4 3 0 0,1 0 0 16,-1-2 0-16,-2 4 0 0,1-3 0 0,-2 4 0 15,-1 2 0-15,-1-1 0 0,0-1 0 0,2 2 0 16,3 2 0-16,-3-1 0 0,2 1 0 0,2 2-128 16,0 0 128-16,1 1 0 0,3 0 0 0,0 0 0 15,0 0 0-15,3 0 0 0,2 0 0 0,1 2 0 16,-1-2 0-16,1 1 0 0,2 3 0 0,1-1 0 16,1-2 0-16,1 3 0 0,0 1 0 0,3 0 0 15,0 4 0-15,1-1 0 0,2 1 0 0,1-3 0 16,1 4 0-16,2-3 144 0,2 2-144 0,0-3 128 15,2 2-128-15,3-3 128 0,0-2-128 0,0 3 160 16,1-1-160-16,1-4 160 0,1 0-160 0,1-1 0 0,3 0 0 16,1-2 128-16,-2 0-128 0,3-2 0 0,1-1 0 0,2 0 128 15,2-1-128-15,3 1 0 0,0 1 0 0,2-2 0 16,2-2 128-16,0 1-128 0,1 0 128 0,-1-1-128 16,1 0 128-16,-1-2-128 0,-1 0 0 0,-1-5 128 15,-1 0-128-15,1 1 128 0,1-5-128 0,2 1 128 16,-1 1-128-16,1 0 160 0,-1-2-160 0,2 0 160 15,0-2-160-15,0 1 160 0,1-1-160 0,0-5 160 16,0 1-32-16,-1-4-128 0,1 0 192 0,-3-6-64 16,1-2 16-16,-1-1 0 0,-1-1 0 0,2-3 0 15,-1 0 48-15,1 0 0 0,-1-3 0 0,2-2 0 16,-1-9 16-16,0 1 16 0,-1-1 0 0,-4-2 0 16,-3 0 96-16,-2-3 32 0,-5 0 0 0,-3-1 0 15,-3 2 0-15,-1 1 0 0,-4 0 0 0,-3 4 0 0,-3 4-80 16,-4 2-16-16,0 2 0 0,-5 5 0 0,-4 3-112 15,-5 1-16-15,-3 0-128 0,-7 2 192 0,-3 1-384 16,-1 0-96-16,-1 5-16 0,0 3 0 16,3 4-1696-16,3 3-352 15,3 1-64-15,6 4-14912 0</inkml:trace>
  <inkml:trace contextRef="#ctx0" brushRef="#br2" timeOffset="125888.71">24900 2314 8287 0,'0'0'736'0,"0"0"-592"0,0 0-144 0,0 0 0 16,-6-6 1152-16,6 6 192 0,-3-12 32 0,3 12 16 15,0 0-592-15,0 0-112 0,0 0-32 0,0 0 0 16,0 0 176-16,0 0 48 0,0 0 0 0,0 0 0 15,0 0-48-15,0 0-16 0,0 0 0 0,0 0 0 16,0 0-256-16,0 0-48 0,0 0-16 0,0 0 0 0,0 0-16 0,10 5 0 16,-1 4 0-16,-2-1 0 0,-7-8 0 0,6 14 0 15,-1-1 0-15,0-1 0 0,-2 3-112 0,-1 1-32 16,-1-1 0-16,-1 3 0 0,0 0 16 0,0 1 0 16,0 2 0-16,0 2 0 0,-1 0 0 0,0-1 0 15,-2-1 0-15,1 2 0 0,-1 1-32 0,1-3-16 16,-2 0 0-16,0 2 0 0,0 2-16 0,1 0 0 15,1-4 0-15,0 2 0 0,-1-1-96 0,1-1 0 16,-2 4-16-16,3-1 0 0,-3-4-48 0,2-1 0 16,1 3 0-16,0-2 0 0,-2 2 48 0,2-2 0 15,1 0 0-15,0-1 0 0,-1 0-16 0,0 0 0 16,1 2 0-16,0-2 0 0,0-3-160 0,0 2 160 0,0 0-160 0,0-1 160 16,0-1-160-16,0 1 128 0,-2-1-128 0,2 1 128 15,2 0 64-15,-2 0 0 0,-2-1 0 0,1-2 0 16,-4 3 64-16,4-2 0 0,-3 0 16 15,0 3 0-15,0 0-32 0,-1 0-16 0,0 0 0 0,0 1 0 16,0 1-224-16,1 0 176 0,0-1-176 0,2 2 160 16,-1-3-160-16,1-2 0 0,0 2 144 0,2 0-144 15,0-1 0-15,0 0 0 0,2-3 0 0,0 1 0 16,1 2 0-16,1 1 0 0,-1-1 0 0,5 1 0 16,-2 0 0-16,-2-2 0 0,1 1 0 0,0 1 128 15,0-2-128-15,-2 2 0 0,1 1 0 0,-3-1 0 16,0-5 0-16,-1 2 144 0,-1 0-144 0,0 0 0 15,-1 2 192-15,0 1-192 0,1 1 192 0,-3-1-192 16,0-2 208-16,0 2-64 0,2 0-16 0,-2 0 0 0,-1-1-128 16,1 1 192-16,1 0-192 0,1 1 192 0,-1-1-192 15,2 1 0-15,0 0 0 0,0 1 128 0,-1 1-128 0,2 0 0 16,0 0 0-16,0 0 128 0,0-1-128 0,0 3 0 16,2 3 0-16,-1-6 0 0,0-1 0 0,0 2 128 15,3-2-128-15,-1 1 0 0,0 3 144 0,0-2-144 16,0 1 160-16,-1 0-160 0,1-1 128 0,-1 1-128 15,-1-3 0-15,-1 1 144 0,2 1-144 0,0 0 128 16,2 1-128-16,-1 1 128 0,-2-3-128 0,1 0 128 16,2 2-128-16,-1-3 128 0,-3-2-128 0,0-1 128 15,2-1-128-15,1 3 128 0,1 1-128 0,0 0 0 16,-2 0 144-16,1-1-144 0,-1 0 0 0,1 1 144 16,-1 1-144-16,2 1 0 0,-1-4 128 0,0 1-128 0,1 0 0 15,0 0 0-15,-3 0 144 0,4 2-144 0,-1-2 0 16,-3 0 144-16,2-3-144 0,0 0 0 15,-2 0 144-15,0 2-144 0,2 1 144 0,-2-2-144 0,-1 2 192 0,0-3-192 16,0-1 208-16,0-2-64 0,0 0-16 0,1 2 0 16,-1-1-128-16,0 0 0 0,0-1 0 0,-1 1 0 15,1-1 0-15,0 0 0 0,0 1 0 0,1-3 0 16,0 2 0-16,2 0 0 0,-2-1 0 0,1 2 128 16,-1 0-128-16,0 0 160 0,-1 1-160 0,0 1 160 15,-1-2-160-15,-2 1 0 0,2 0 0 0,0 0 0 16,-1 0 0-16,1-3 0 0,0 2 0 0,1 1 0 15,0-1 0-15,0-2 0 0,-1 2 0 0,1 1 0 16,-3-3 128-16,3 3-128 0,0 0 0 0,0 1 128 16,0-4-128-16,0 0 0 0,0 2 144 0,0-2-144 15,0 2 0-15,-1 2 0 0,-2 0 0 0,2 1 128 16,1-2-128-16,0 1 0 0,-1 0 0 0,1 2 0 0,0-1 0 0,0 2 0 16,-2-1 0-16,2-2 0 0,-1-1 0 15,1-2 0-15,0 1 0 0,-1 1 128 0,0-4-128 16,1 4 0-16,1 0 0 0,0-1 128 0,0-3-128 0,-1 4 0 15,0-1 0-15,2 0 0 0,-2 1 0 0,0 0 128 16,0-2-128-16,0 0 0 0,0-1 0 0,0 3 128 16,-2-1-128-16,2 0 0 0,0 0 0 0,0-1 128 15,0-2-128-15,2 3 0 0,-1-3 0 0,0 1 128 16,-1 2-128-16,2-4 0 0,-1 2 0 0,0-3 0 16,-1-8 0-16,3 10 128 0,-3-10-128 0,3 10 0 15,-3-10 0-15,0 0 0 0,0 0 0 0,4 11 0 16,-4-11 0-16,0 0 0 0,0 0 0 0,5 10 0 0,-5-10 0 15,0 0 0-15,0 0-192 0,0 0 0 0,0 0 0 0,0 0 0 32,7-12-1280-32,-2-4-256 0,0-8-48 0,1-8-16064 0</inkml:trace>
  <inkml:trace contextRef="#ctx0" brushRef="#br2" timeOffset="126808.26">24239 2693 8287 0,'-2'-14'368'0,"0"6"80"0,1-3-448 0,-3 2 0 0,2-4 0 0,0 2 0 16,0 1 2432-16,1-2 416 0,-2 2 80 15,0-2 16-15,2 5-1520 0,-4-2-288 0,5 9-64 0,-1-8-16 16,-3 1-64-16,4 7-16 0,0 0 0 0,0 0 0 16,0 0-144-16,0 0-16 0,0 0-16 0,0 0 0 15,0 0-288-15,0 0-48 0,0 0-16 0,0 0 0 0,0 0-192 0,0 0-32 16,6 14-16-16,-2 2 0 16,-1 1 208-16,-1 2 32 0,0 4 16 0,-2 6 0 15,-2 4 96-15,1 5 16 0,-2 1 0 0,2 5 0 0,1 0-192 0,0 7-16 16,0 2-16-16,0 2 0 0,1 0-160 0,1-1-16 15,0 0-16-15,0 4 0 0,-2 3-32 0,0-1 0 16,1-2 0-16,0 2 0 0,0 0 80 0,2-4 16 16,-1-3 0-16,1 2 0 0,0 2 48 0,0 3 16 15,0 0 0-15,2-4 0 0,-1 1-48 0,0-1-16 16,-1 1 0-16,2-1 0 0,1-2-96 0,-1 1 0 16,0 0-128-16,0-1 192 0,-1 0-32 0,-2-2-16 15,1 0 0-15,-1-1 0 0,1-3 16 0,-1 0 0 16,1 2 0-16,1-5 0 0,0 2 0 0,1 0 0 0,0-2 0 15,1 4 0-15,-2-2-32 0,0-2 0 0,-2 1 0 16,-1 0 0-16,-2 2 0 0,1-2-128 0,0 2 192 0,-1-1-64 16,1-3 0-16,0 3 0 0,-1-4 0 0,-1 1 0 15,1-3 32-15,0 2 0 0,0 3 0 0,-1-5 0 16,2 2-160-16,-2-3 192 16,-3 0-192-16,2 2 192 0,1 2-192 0,-2-2 128 0,0 5-128 0,-1-6 128 15,2-3-128-15,0-2 128 0,0-2-128 0,0-2 128 16,1 0-128-16,2-4 192 0,1-1-192 0,0-4 192 15,2-1-192-15,1-3 0 0,1-1 0 0,0-2 128 16,0 1-128-16,3-3 0 0,2-1 0 0,0-5 0 16,-1 3 0-16,1-4-144 0,-1 2 144 0,1-4-160 15,-10-5-224 1,15 7-32-16,-2-1-16 0,-1-3 0 0,0-6-1088 0,1-1-208 0,-2-3-64 16,1-4 0-16,2-5-1088 0,-1-6-240 15</inkml:trace>
  <inkml:trace contextRef="#ctx0" brushRef="#br2" timeOffset="127725.45">25805 2294 19343 0,'-2'-16'1728'0,"2"5"-1392"0,1 2-336 0,3-5 0 16,-3 3 368-16,1 2 0 0,1-1 0 0,-2 2 0 15,1 0-208-15,0 2-32 0,2 0-128 0,0-2 192 16,0 2 384-16,-4 6 64 0,3-7 0 0,-3 7 16 16,0 0-48-16,4-7-16 0,-4 7 0 0,5-5 0 0,-5 5-80 15,0 0 0-15,0 0-16 0,0 0 0 0,0 0 0 0,0 0 0 16,0 0 0-16,0 0 0 0,0 0 16 0,0 0 16 15,0 0 0-15,0 0 0 0,0 0-16 0,0 0 0 16,0 0 0-16,-6 16 0 0,1 1-64 0,1 2 0 16,1 1-16-16,0 5 0 0,-1 3-48 0,-1 5 0 15,0 3 0-15,1 3 0 0,0 6-32 0,0 5-16 16,0 2 0-16,-1 4 0 0,3 2-80 0,-2 0-32 16,0 0 0-16,-1 1 0 0,-1 2 16 0,1 0 0 15,1 4 0-15,-1-5 0 0,3-2 64 0,0 2 16 16,1-3 0-16,-1 1 0 0,1-2-64 0,0-1-16 15,-2 4 0-15,1-2 0 0,-2 2-48 0,1-1-16 16,3 2 0-16,0-3 0 0,-3 3-176 0,-1 0 192 0,0-3-192 0,0 0 192 16,3 1-64-16,-2 2 0 0,1-1 0 0,-2-2 0 15,0 1 0-15,-1 3-128 0,1-5 192 0,-1 3-64 16,-2 0-128-16,1-1 128 0,1-2-128 16,0 1 128-16,0 1 0 0,1-3 0 0,2-3 0 0,-1-2 0 15,1-1 80-15,0-3 16 0,1 1 0 0,1 0 0 16,-4-5-48-16,3 0-16 0,-1 1 0 0,0-2 0 15,0 4-32-15,-1-4 0 0,1-1 0 0,0-1 0 16,2 2-128-16,-2-2 128 0,1 0-128 0,-2 1 128 16,-1-1-128-16,3 2 0 0,1-2 144 0,1-3-144 15,-1-1 128-15,0-1-128 0,0-1 160 0,2-4-160 16,-1 1 0-16,0-3 128 0,3 1-128 0,-2 1 0 0,-2-1 0 16,0 1 0-16,0-1 0 0,0 0 0 0,2-5 128 15,-2 4-128-15,-2-4 0 0,2 5 0 0,2 0 128 16,-1 2-128-16,-1-3 0 0,2 3 0 0,1 0 144 0,2-4-144 15,1 5 128-15,1-3-128 0,-1 0 0 16,1 1 0-16,-2-6 0 0,0 1 0 0,-1-4 0 0,-1-3 0 16,0-4 0-16,-1 1 0 0,1-8-192 0,-3-6 192 15,0 0-160-15,0 0 160 16,0 0-1088-16,6-18-112 0,-1-6-16 0,2-10-16 16,-1-11-1952-16,3-12-384 0</inkml:trace>
  <inkml:trace contextRef="#ctx0" brushRef="#br2" timeOffset="129028.21">24510 5679 6447 0,'0'0'576'0,"0"0"-576"16,0 0 0-16,-8 2 0 0,8-2 1088 0,-10 5 96 15,10-5 32-15,0 0 0 0,-8 7-16 0,8-7 0 16,0 0 0-16,-5 6 0 0,5-6-256 0,0 0-48 15,0 10-16-15,2-2 0 0,1 2 32 0,2-3 16 16,2 5 0-16,-1-3 0 0,-1 2-272 0,2 1-48 0,-1-6-16 0,3 7 0 16,0 2-144-16,3-2-16 15,1-1-16-15,2 1 0 0,5-3-80 0,1 2-16 0,2-1 0 0,2-4 0 16,2-1 0-16,1-4-16 0,0 1 0 16,5-6 0-16,1 1 0 0,5-4 0 0,1-5 0 0,3 2 0 15,4-3-48-15,6-2-16 0,0-3 0 0,-2-1 0 16,-3 1-80-16,-3-1-16 0,-3 1 0 0,-3 0 0 15,-1 0 0-15,-1 2 0 0,0 0 0 0,-3 1 0 16,-3 5 0-16,-2-2 0 0,-1 5 0 0,-3-2 0 16,-1 3-144-16,-4 3 0 0,-5-2 0 0,-3-1 0 31,-1 2-1104-31,-11 3-256 0,0 0-48 0</inkml:trace>
  <inkml:trace contextRef="#ctx0" brushRef="#br2" timeOffset="149232.38">21919 11449 19007 0,'-2'-18'832'0,"0"13"192"0,2 5-832 0,0 0-192 15,0 0 0-15,-2-10 0 0,-1 4 0 0,3 6 0 16,0 0 128-16,0 0-128 0,-2-12 288 0,1 6 16 0,-1-2 0 0,2 8 0 15,0 0 112-15,0 0 32 0,0-9 0 0,2 1 0 16,-2 8 176-16,0-9 32 0,-2-1 16 0,1 2 0 16,-2-2-64-16,1 1-16 0,-2-5 0 0,-1 2 0 15,-1 2-128-15,-2-2-16 0,-1-1-16 0,-1 3 0 16,-3-3-208-16,-1 1-32 0,-1 1-16 0,-3 0 0 16,-2 2-16-16,-2-3 0 0,-2 1 0 0,-3 3 0 15,-3-1 96-15,-2 4 0 0,-1 1 16 0,1 1 0 16,1 0 80-16,-1-1 16 0,0 6 0 0,0-2 0 15,0 0-160-15,2 5-16 0,1-2-16 0,-1 4 0 16,1 2-176-16,3-2 128 0,1 5-128 0,3-2 128 16,-1 3 0-16,4 1-128 0,1-2 192 0,3 2-64 15,2 3 48-15,3 1 0 0,2 1 0 0,4 0 0 0,3-1 128 16,3-1 16-16,4 4 16 0,2 0 0 0,3 2-48 0,3 0-16 16,2-1 0-16,6-2 0 0,-2 0-64 0,4 2-16 15,2 2 0-15,5 0 0 0,1-3-16 0,1-2-16 16,2 1 0-16,0 0 0 0,2-1-32 0,4-1-128 15,1-3 192-15,1-1-64 0,-1-1-128 0,1-3 160 16,0 2-160-16,-1-6 160 0,-2 2-16 0,-1-5 0 16,-1-3 0-16,0 0 0 0,-1-1 112 0,-4-3 32 15,-5-2 0-15,-2-2 0 0,-5-4 96 0,-2-4 0 16,-3-3 16-16,-6-1 0 0,-4 1-32 0,-5-1-16 16,-5-4 0-16,-4-1 0 0,-5 0-96 0,-4-3-32 15,-2 3 0-15,-4-5 0 0,-1 0-224 0,-1 3 144 0,-1 0-144 16,2 7 128-16,-1 4-128 0,6 3 0 0,0-1 0 0,1 4 0 31,3 6-1536-31,2 3-176 0,1 1-32 0,12 0-9840 0,0 0-1952 0</inkml:trace>
  <inkml:trace contextRef="#ctx0" brushRef="#br2" timeOffset="149911.04">21720 11555 13823 0,'0'0'608'0,"11"-5"128"0,-2 2-592 0,1 2-144 16,-10 1 0-16,13-1 0 0,-3-2 832 0,-10 3 144 15,0 0 32-15,13-1 0 0,-3-2-224 0,0 3-32 16,-10 0-16-16,10-1 0 0,-10 1-96 0,0 0-32 15,10-1 0-15,-10 1 0 0,0 0 80 0,0 0 16 0,0 0 0 0,0 0 0 16,7-8 32-16,-7 8 16 0,0 0 0 0,-4-9 0 16,-2-4-208-16,-3 3-32 0,-1-1-16 15,-4-2 0-15,-2 4-192 0,-1-5-48 0,-4-1 0 0,-2 3 0 16,-2 4-256-16,-2-1 160 0,-2 1-160 0,1 4 128 16,4-5-128-16,0 6 0 0,1 3 0 0,3 0 128 15,-1 0-128-15,5 3 0 0,0 4 0 0,4-2 128 16,0 2-128-16,5 4 0 0,0-4 0 0,3 5 0 15,2 2 0-15,1-4 0 0,1 1 0 0,2 1 0 16,-2-12 0-16,7 11 0 0,0 2 128 0,2-3-128 16,2-4 256-16,3-1-16 0,2 3-16 0,2-3 0 15,-2 2 32-15,4 1 0 0,-1-3 0 0,2 2 0 16,0 0-256-16,1-1 144 0,-3-1-144 0,0 0 128 16,-1-3-128-16,-2 1 0 0,1 1 0 0,-2-2 0 0,-1-3 0 15,-1 0 0-15,-2-2 128 0,1 1-128 0,-2-1 128 16,-5-5-128-16,0-2 192 0,-2-1-64 0,-2 1 240 0,-5-2 32 15,-1-1 16-15,-4-1 0 0,-1-1-208 0,-3-1-32 16,-3-1-16-16,-1 1 0 0,-1 0-160 0,2 1 0 16,1 2 0-16,2 6 128 0,-2 2-128 0,3 1-192 15,1 4 32-15,11 0 16 16,-10 8-1616-16,2-2-320 0,8-6-64 0,3 13-11264 0</inkml:trace>
  <inkml:trace contextRef="#ctx0" brushRef="#br2" timeOffset="150292.21">21682 11606 8287 0,'0'0'368'0,"0"0"80"0,-9-7-448 0,0 3 0 0,0 3 0 0,9 1 0 16,-9-5 2832-16,0-1 496 0,-1 2 80 0,0 0 32 16,1 1-1904-16,9 3-384 0,-10-3-80 0,-2 1-16 15,3 2-416-15,0 0-96 0,1 0-16 0,8 0 0 16,-11-2-336-16,2 1-64 0,9 1 0 0,-10 0-128 16,1-3 176-16,9 3-176 0,0 0 160 0,0 0-160 15,0 0 464-15,0 0 0 0,0 0 0 0,0 0 0 0,0 0 112 0,0 0 32 16,0 0 0-16,0 0 0 0,0 0-352 15,-7 4-80-15,2 5-16 0,1-3 0 0,4-6-160 0,0 0 0 16,-5 12 144-16,1-6-144 0,4-6 0 0,-5 9 0 16,5-9 0-16,0 0 128 0,-10 5-128 0,10-5 128 15,0 0-128-15,0 0 128 0,-7 8-128 0,7-8 128 16,0 0-128-16,0 0-9456 16,8 7-1952-16</inkml:trace>
  <inkml:trace contextRef="#ctx0" brushRef="#br2" timeOffset="151225.14">21155 12957 11055 0,'12'-7'480'0,"-5"5"112"0,2 1-464 0,3 1-128 0,-2 0 0 0,0 1 0 15,0 0 1952-15,-2 0 368 16,-8-1 80-16,7 4 16 0,0-3-1632 0,-7-1-320 0,9 2-64 0,-2 3-16 16,-7-5-16-16,8 4-16 0,-8-4 0 0,0 0 0 15,9 6 48-15,-3-1 16 0,-6-5 0 0,0 0 0 16,0 0-48-16,8 0-16 0,-8 0 0 0,0 0 0 15,6-9 128-15,-2-2 32 0,-3 2 0 0,-2-4 0 16,-3-1 160-16,2-1 32 0,-2-3 16 0,-1-1 0 16,-2-3-144-16,0 1-48 0,-5 0 0 0,1-3 0 15,-4 0 48-15,-3 1 0 0,-4-3 0 0,-2 3 0 16,-4 2-192-16,-1 4-48 0,-3-1 0 0,0 0 0 16,-2 1-128-16,0 1-16 0,-1-1-16 0,1 5 0 15,0 3-176-15,-1-1 0 0,-1 2 0 0,0 3 0 16,2 0 0-16,1 5 128 0,1 6-128 0,1-2 0 0,2 0 0 15,2 3 0-15,3 4 0 0,5 3 0 0,3-2 0 16,3 1 0-16,3 4 0 0,2 2 0 0,3 3 128 0,4 0-128 16,1-2 0-16,4 6 128 0,1 1 0 0,4 3-128 15,2-1 192-15,6 2-64 16,0-5 16-16,6 2 0 0,4 3 0 0,0-4 0 0,2 1-16 0,1-4-128 16,1-3 192-16,1 0-64 0,1 0 0 0,0-2 0 15,0-2 0-15,1-1 0 0,2-2 16 0,-3-1 0 16,0 0 0-16,2-6 0 0,2 0-144 0,-1-5 128 15,-3 1-128-15,-1-2 128 0,-2-1-128 0,-3 0 128 16,-3-4-128-16,-2-2 128 0,-2 0 128 0,-1-5 32 16,-5 0 0-16,0-4 0 0,-5-3 16 0,-1 0 0 15,-3 0 0-15,-3-3 0 0,-2-5-144 0,-2 2-32 16,-1 3 0-16,-5 0 0 0,1 0-128 0,-2 3 0 0,-3 3 0 0,1 1 128 16,0 1-128-16,-1 5 0 0,-1 1-160 0,1 2 160 31,-4-1-1584-31,3 1-208 0,-1 4-64 0,-2 1-9152 15,4 0-1856-15</inkml:trace>
  <inkml:trace contextRef="#ctx0" brushRef="#br2" timeOffset="151692.44">20929 12958 12895 0,'9'-10'576'0,"-1"3"112"0,-8 7-560 0,12-5-128 0,2 0 0 0,-1 0 0 0,-3 0 2352 0,-10 5 432 15,0 0 96-15,9-4 0 0,-9 4-1472 0,0 0-320 16,0 0-48-16,0 0-16 0,0 0-448 0,0 0-112 15,0-7-16-15,-2-1 0 0,-5 3-128 0,-3 0-48 16,-3-3 0-16,1 3 0 0,-2-1 0 0,0-2 0 16,0 3 0-16,0 0 0 0,-2 0-96 0,1 2-32 15,0 2 0-15,2 1 0 0,2 1-144 0,1 2 0 16,-1-1 0-16,11-2 0 0,-6 9 0 0,6-9 0 16,-5 9 0-16,2 3 0 0,7-1 0 0,1-2 0 0,0 2 0 0,3 0 0 15,2-2 0-15,2-2 192 0,0 3-192 0,1-3 192 16,0-5-16-16,-2 2 0 15,1-1 0-15,-1-2 0 0,1-1 144 0,-4-1 16 0,1-3 16 0,0-1 0 16,-9 5 0-16,8-7 0 0,-1-2 0 0,-1 1 0 16,-4-4-32-16,-2 4-16 0,0 8 0 0,-4-12 0 15,-1 2-176-15,-1-2-128 0,-1 3 192 0,-1 3-192 16,-1 1 0-16,0 1 0 0,-1-1 0 0,-2 4 0 16,1 1 0-16,-1 2-320 0,2 2 32 0,-1 0 16 31,2 0-1904-31,1 2-368 0</inkml:trace>
  <inkml:trace contextRef="#ctx0" brushRef="#br2" timeOffset="152507.47">20816 13661 14735 0,'0'0'1312'0,"0"0"-1056"0,0 0-256 0,0 0 0 15,0 0 1632-15,0 0 272 0,8-5 48 0,-8 5 16 16,7-4-672-16,-7 4-128 0,0 0-16 0,8-5-16 0,-2-5-304 16,-2 3-64-16,-4 7-16 0,3-11 0 0,0 1-96 0,-3-4-16 15,-2 1 0-15,-2-1 0 0,-1-4-16 0,-1-1-16 16,-2-2 0-16,-1-2 0 0,-2 0-208 0,-3-3-32 16,-3 4-16-16,-2-5 0 0,-1 0-128 0,-2-1-32 15,-3 4 0-15,0 2 0 0,-1 1-32 0,-3 2-16 16,-2 2 0-16,1 2 0 15,-5 4-144-15,2 3 0 0,-1-2 0 0,2 5 128 0,4 1-128 0,0 0 0 16,3 4 0-16,-3 0 0 0,2-1 0 0,-2 2 0 16,3 4 0-16,0-1 0 0,0 2 0 0,4 3 0 15,0-2 0-15,4 5 0 0,-2 1 0 0,-1 0 0 16,7-1 0-16,-1 4 0 0,2-1-128 0,4 3 128 16,3-1 0-16,4 3 0 0,1-1 0 0,5-2 0 0,3 0 0 0,3-2 0 15,5 0 0-15,1 6 0 0,2-2 0 16,4 2 0-16,1 1 0 0,4-2 128 0,2-2-128 15,-1 8 128-15,0-1-128 0,-1 3 0 16,0-4 144-16,3-2-144 0,0-3 0 0,2-1 0 0,2-1 0 0,2 0 128 16,-1-3-128-16,1-1 0 0,-1-2 128 0,-3 0-128 15,-3-3 0-15,-3 0 144 0,-3-6-144 0,-3 0 0 16,-2-4 192-16,-4-3-192 0,-4 0 192 0,-2-3-192 16,-2-5 448-16,-4-1 0 0,-3-3-16 0,0-2 0 15,-3-4-96-15,-5-2-16 0,-2-6 0 0,0 1 0 16,-1 4-192-16,0-3-128 0,-2-3 128 0,1 6-128 15,-2 4 0-15,-2 2 0 0,0-2 0 0,1 4 0 16,-2 5 0-16,-1 1-320 0,0 3 64 0,1 4 16 16,-1 2-2320-16,3 3-448 15</inkml:trace>
  <inkml:trace contextRef="#ctx0" brushRef="#br2" timeOffset="153126.84">20349 13595 17503 0,'-1'-19'768'0,"1"7"176"16,0 5-752-16,0-2-192 0,-1 2 0 0,1-2 0 0,0-1 1312 0,-1 0 224 0,-2 1 64 0,1-2 0 16,-1 6-640-16,-1-2-112 0,-1-3-16 0,1 6-16 15,4 4-544-15,-6-2-96 0,-4-3-32 0,2 1 0 16,-3 3-144-16,-1 2 0 0,0 1 0 0,-4 1 0 0,4 0 0 0,1-2 0 16,0 1 0-16,2 1 0 0,9-3 0 0,0 0 0 15,0 0 0-15,0 0 0 0,-6 14 0 0,4-5 0 16,2-9 192-16,7 13-64 0,0-1 256 0,5 0 32 15,2-1 16-15,2 3 0 0,2-5-32 0,1 4 0 16,0-1 0-16,0 0 0 0,0 1-112 0,0-5-32 16,-1 0 0-16,1-5 0 0,-1 2 48 0,-3-3 0 15,-2 2 0-15,0-4 0 0,-4-4 0 0,-9 4 0 16,0 0 0-16,9-7 0 0,-4-5 48 0,-4 3 16 16,-4-2 0-16,0 1 0 0,-2-4-128 0,-4 0-32 0,-2-4 0 15,0 4 0-15,0 4-208 0,-2-3 0 16,-2 2 0-16,3 4 0 15,1 5-864-15,-1 0-224 0,-2 1-32 0,3 1-13392 0</inkml:trace>
  <inkml:trace contextRef="#ctx0" brushRef="#br2" timeOffset="153962.61">20281 14375 8287 0,'0'0'736'0,"9"4"-592"0,0-3-144 0,-9-1 0 16,0 0 1040-16,10 0 176 0,-10 0 48 0,0 0 0 15,0 0-272-15,10-1-48 0,-10 1-16 0,6-9 0 16,-1 1-112-16,2 2-32 0,-7 6 0 0,0-11 0 16,-3-3 64-16,2-2 16 0,1 4 0 0,-3-2 0 15,-2-1 112-15,0-1 32 0,-2 0 0 0,0-1 0 16,-2-1-176-16,-1 1-16 0,-3 0-16 0,1-2 0 15,-2-4-272-15,0 4-48 0,0 0-16 0,-1-1 0 16,-2-4-96-16,0-2-32 0,1-2 0 0,-2 3 0 16,-1 2-64-16,0-3-16 0,-1 1 0 0,-2-3 0 15,-2 3-80-15,0-2-32 0,0 3 0 0,-2 2 0 0,-2 2-144 16,2 2 0-16,-1 3 0 0,0 0 128 0,-2-2-128 0,0 3 0 16,-3 0 0-16,1 4 0 0,3 0 0 15,2 5 0-15,-1 3-144 0,2 4 144 0,-1 0 0 0,1 6 0 16,2 1-128-16,-1 5 128 0,3-2 0 0,4 2 0 15,0 3-128-15,3 1 128 0,3-1 0 0,2 6 0 16,1 3 0-16,4 3 0 0,1 0 0 0,3 2 0 16,3-2 0-16,1 1 0 0,2 4 0 0,3-1 0 15,4 1 0-15,4-4 0 0,2-4 0 0,4 2 0 16,-1-3 0-16,4 1 0 0,-1-2 0 0,3-4 128 16,2-1-128-16,0 2 0 0,1-2 0 0,-1-3 128 0,1-2-128 15,0 1 0-15,-1-3 0 0,3 0 0 16,2 1 128-16,1-4-128 0,-1-1 0 0,0-6 0 15,-1 1 0-15,-2-4 0 0,-4-1 224 0,-2-2-48 0,0-3-16 0,-3-2 0 16,-4-5 112-16,1-3 32 0,-1-5 0 0,-2-6 0 16,-5 0 144-16,0-4 16 0,-4-2 16 15,-5-1 0-15,-3 1-112 0,-2 2-32 16,-5 3 0-16,-1-2 0 0,-9 1-144 0,-1 4-16 0,-3 1-16 0,-1 3 0 16,-3 2-416-16,-3 2-96 0,-2 3-16 0,0 4-10768 15,-1 2-2144-15</inkml:trace>
  <inkml:trace contextRef="#ctx0" brushRef="#br2" timeOffset="154887.34">19734 14265 16927 0,'0'0'752'0,"0"0"144"0,0 0-704 0,0 0-192 0,7-9 0 0,-1 4 0 16,-6 5 160-16,0 0 0 0,4-9 0 0,-4 9 0 16,2-9 288-16,-2 9 64 0,0 0 16 0,3-14 0 15,-1-3 272-15,-2 3 48 0,-1 0 16 0,-3-2 0 16,-1-3 0-16,-2 0 0 0,-4 0 0 0,0 1 0 15,-2 3-80-15,-2-3-16 0,1-1 0 0,-3 5 0 16,-2 2-128-16,3 2-48 0,1 3 0 0,2 4 0 16,0 2-272-16,6 5-48 0,-1 1-16 0,4 7 0 15,4-3-256-15,7 5 0 0,3 3 0 0,2 2 0 16,4 1 128-16,1 0-128 0,3 2 144 0,-1 0-144 16,-2-2 0-16,2 0 0 0,-1-2 0 0,0-3 0 0,-1-2 128 15,-2-4-128-15,-1 0 0 0,-2-5 144 0,0-2 160 0,-2 0 16 16,-10-2 16-16,0 0 0 0,0 0 48 0,0 0 16 15,1-13 0-15,-2 4 0 0,-4-3-208 0,-3 5-32 16,-2-2-16-16,-2 3 0 0,-2-1-336 0,-2 1-64 16,-2 3 0-16,1 1-15072 15</inkml:trace>
  <inkml:trace contextRef="#ctx0" brushRef="#br2" timeOffset="155686.03">15192 11945 13823 0,'-6'-13'608'0,"6"13"128"0,0 0-592 0,-6-5-144 0,-2-4 0 0,1 4 0 16,-2 1 1904-16,-2 1 336 0,1 0 80 0,-2 0 16 16,-4 1-1216-16,0 1-240 0,-3-1-48 0,-2 2-16 15,0-1-320-15,0 1-64 0,-3 1-16 0,-2 2 0 16,-4 2-32-16,1 3 0 0,0-3 0 0,1 5 0 15,-3-3 64-15,2 6 0 0,-1-1 0 0,0 3 0 16,2 0-112-16,1 2-16 0,-3 2 0 0,5 1 0 16,3 2-128-16,6 1-48 0,3-2 0 0,5-2 0 15,6 4-144-15,3-1 0 0,4-2 144 0,5-5-144 16,4-1 192-16,4 0-16 0,4 0-16 0,2-4 0 16,1 1 416-16,3-5 64 0,2-1 32 0,0-2 0 15,1-2-160-15,-1-1-48 0,-1-1 0 0,3-5 0 0,0-2-208 16,0-1-32-16,1 0-16 0,0-4 0 0,-2-2 16 15,1-2 0-15,-1 2 0 0,-5-3 0 0,-4-3 48 0,-3-1 16 16,-5-1 0-16,-1-1 0 0,-4-5 0 0,-4 0 0 16,-4 1 0-16,-2 0 0 0,-3 5-80 0,-2 2-16 15,-3 2 0-15,-1 4 0 0,-1 2-192 0,1 7 0 16,-2 0 0-16,1 3 0 16,0 1-1168-16,-1 2-240 0,1 3-32 0,0 4-16 15,-2-2-1504-15,1 1-304 0</inkml:trace>
  <inkml:trace contextRef="#ctx0" brushRef="#br2" timeOffset="156158.06">15009 12151 10127 0,'0'0'896'0,"0"0"-704"0,2-10-192 0,-1-3 0 16,-1 1 2496-16,0 12 480 0,0 0 96 0,-3-8 0 16,-2-1-1680-16,-1 4-352 0,-3 3-64 0,-2 1-16 15,-3 1-336-15,-2 1-80 0,-1 3-16 0,-2 1 0 0,-2 3-144 16,1-1-16-16,-2 4-16 0,1-2 0 0,-1 1 224 0,2-3 32 15,-1 4 16-15,4-4 0 0,3 2-304 0,3-3-48 16,3-1-16-16,8-5 0 0,-4 9-256 0,4-9 160 16,0 0-160-16,0 0 128 0,9 7 0 0,3-2-128 15,2-5 192-15,2-4-64 0,1 0 160 0,0 0 32 16,-1 2 0-16,0-5 0 0,-2 1-144 0,-2 2-32 16,-1-3 0-16,-1 2 0 0,-10 5-144 0,7-5 0 15,1-1 0-15,-8 6 0 0,0 0 160 0,0 0 0 16,0 0 0-16,0 0 0 0,-9 3-160 0,-1 0 0 15,0 2 0-15,0 0 0 16,-1 2-432-16,2-2-112 0,9-5-32 0,0 0-9120 16,-5 13-1824-16</inkml:trace>
  <inkml:trace contextRef="#ctx0" brushRef="#br2" timeOffset="156700.44">15834 12738 6447 0,'0'0'576'0,"0"0"-576"15,0 0 0-15,0 0 0 0,4-11 2592 0,0 2 416 16,-4 9 64-16,0 0 32 0,0 0-1632 16,0-12-320-16,-1 3-64 0,1 9 0 0,-7-7-64 0,-1 3-16 15,-3 0 0-15,-1 4 0 0,-5 0-304 0,-1 0-64 16,-1 1-16-16,-4 2 0 0,-3-1 0 0,-2 1 0 15,0 3 0-15,1-3 0 0,-3 2 80 0,0 4 32 16,1 0 0-16,0 4 0 0,-2 0-256 0,2 1-48 16,2 3-16-16,1 2 0 0,-1 6-208 0,0-3-32 0,3 2-16 15,3 3 0-15,1-4-160 0,5 4 0 16,3-3 144-16,4 4-144 0,2-5 0 0,2-1 128 0,4-3-128 0,6-2 0 16,2-3 0-16,4 0 128 0,6-9-128 0,3 0 0 15,-1 0 192-15,4-5-16 0,1-4-16 0,6 1 0 16,1-4 64-16,1-2 16 0,0 3 0 0,0-3 0 15,0 0-240-15,-1-4 176 16,-2 2-176-16,-1-4 160 0,-1-3-160 0,-5 0 192 0,-2-1-192 0,-4 0 192 16,-3 0-192-16,-3-1 0 0,-4 1 0 0,-3-2 0 15,-4-2 0-15,-3 2 0 0,-3 0 160 0,-1 1-160 16,-7 2 304-16,-4 4-48 0,-4 2-16 0,-1 0 0 16,-1 5-240-16,0-2 0 0,1 1-192 0,3 7 192 15,1 1-1616 1,1 1-224-16,1 3-32 0,3 1-12928 0</inkml:trace>
  <inkml:trace contextRef="#ctx0" brushRef="#br2" timeOffset="157135.72">15523 12931 20495 0,'0'0'896'0,"3"-9"208"0,-3 9-880 0,6-7-224 0,-6 7 0 0,0 0 0 16,0 0 768-16,0 0 96 0,0 0 32 0,0 0 0 15,0 0-128-15,0 0-32 0,0 0 0 0,0 0 0 16,0 0-208-16,-10 1-32 15,-2 3-16-15,1 0 0 0,-2 2-160 0,-1-1-48 0,-4 0 0 0,1 4 0 16,-1 0-144-16,4 1-128 0,-3-2 192 0,5 2-192 16,0-1 128-16,3 1-128 0,3-2 0 0,3-1 0 15,3-7 0-15,0 0 0 0,5 7 0 0,-5-7 0 16,11 5 192-16,1-3 0 0,4-4-16 0,0-1 0 16,2-1 32-16,-2 1 16 0,-2-5 0 0,2 0 0 15,-4 1-224-15,0-4 144 0,-5 1-144 0,0 0 128 16,-2-1-128-16,-3 1 192 0,-2-2-192 0,-2 3 192 15,-3-2 128-15,0 4 48 0,-4 1 0 0,0 2 0 0,0 3-240 16,-1 1-128-16,-2 2 128 0,2 2-128 16,10-4-544-16,-7 7-176 0,1-2-48 0,6-5-13152 15</inkml:trace>
  <inkml:trace contextRef="#ctx0" brushRef="#br2" timeOffset="157811.18">16415 13428 15599 0,'0'0'688'0,"0"0"144"0,-1-11-656 0,1 11-176 0,1-12 0 0,-1 12 0 0,-1-11 880 0,0 1 144 15,1 10 16-15,-4-8 16 0,4 8-352 16,-5-10-64-16,-4 6 0 0,0 3-16 0,-5-2-128 0,-1 5-32 16,-3 0 0-16,-2 1 0 0,-6 2 128 0,-3 4 32 15,-3-2 0-15,-1 5 0 0,-1-1 128 0,-2 1 16 16,-1 3 16-16,-2 4 0 0,-3 6-144 0,0 0-48 15,0 2 0-15,-2 3 0 0,-3 1-304 0,1-3-64 16,1 2-16-16,5-4 0 0,2-3-208 0,6 0 0 16,5 3 0-16,6-2 0 0,4 0 0 0,7 0 144 15,5-2-144-15,3-2 128 0,8-1-128 0,5-1 128 16,6-3-128-16,7-1 128 0,7-3 144 0,8 1 32 0,3-1 0 16,2-4 0-16,3-2-112 0,3-3 0 0,2 0-16 0,1-4 0 15,2-1-176-15,5-1 0 0,3 1 0 0,2-4 0 16,-2-1 0-16,-4-4 0 0,-6 4 0 0,-4-5 0 15,-6 0 0-15,-6 0 0 0,-4-2 0 0,-5-1 128 16,-4-2 0-16,-5-1 0 0,-5-2 0 0,-4 1 0 16,-4-1-128-16,-2 0 0 0,-8 0 0 0,-2 2 0 15,-4-3 128-15,-5-1 0 0,-6 1 0 0,1 5 0 16,-4 1-128-16,0 5-224 0,1 0 48 0,0 3 16 31,0-1-1792-31,3 4-352 0,1 1-80 0,1-1-16 0</inkml:trace>
  <inkml:trace contextRef="#ctx0" brushRef="#br2" timeOffset="158254.31">16265 13719 13823 0,'-7'-14'608'0,"7"14"128"0,-7-12-592 0,4 3-144 15,3 9 0-15,-4-12 0 0,4 12 2448 0,-7-6 464 16,7 6 96-16,-11-3 0 0,-1 2-1856 0,1 1-384 0,0 3-80 16,-1 0-16-16,-1 4-400 0,1 2-80 15,-1-3 0-15,0 6-16 0,-1 2 48 0,2-2 16 0,-1 0 0 16,3 3 0-16,0 3-240 0,1-1 176 0,2-1-176 0,2-4 160 15,0 1-160-15,4-1 0 0,0-5 0 0,2 2 0 16,-1-9 144-16,6 6-144 0,-6-6 160 0,12 4-160 16,0-4 640-16,1-1 48 0,1-3 0 0,-1-1 0 15,2-6-144-15,0-1-32 0,2 0 0 0,-2-4 0 16,-1 0-224-16,-4 2-48 0,-2 0-16 16,-2 1 0-16,-2-1 224 0,-3-1 32 0,-2 0 16 0,-4 1 0 15,-3 2 16-15,-2-1 16 0,-4 5 0 0,0 0 0 16,-2 5-256-16,-2 1-48 0,-1-1-16 0,-2 3 0 15,1 3-208-15,0 2 0 0,1 6 0 0,2 0 0 32,4-3-1600-32,6 3-224 0,2 1-32 0,9 2-16 0</inkml:trace>
  <inkml:trace contextRef="#ctx0" brushRef="#br2" timeOffset="163968.75">29041 1118 21599 0,'25'-10'960'0,"-9"3"192"0,2 2-928 0,0-1-224 0,-2 0 0 0,1 1 0 15,-5-4 384-15,2 1 48 0,-1 0 0 0,-1-1 0 16,-4 2 288-16,0-3 64 0,0 2 16 0,-2-1 0 16,-1 2-144-16,-1-1-16 0,-4 8-16 0,0-5 0 15,0-2 0-15,0 7 0 0,-6-8 0 0,-3 2 0 16,-1-4-64-16,-4 5-16 0,-4-4 0 0,-4 3 0 15,-2 1 0-15,-3-4 0 0,-2 3 0 0,-1-3 0 16,-3 1-144-16,-4 2-16 0,-4-3-16 0,-5 3 0 0,-5-5-48 0,2 2 0 16,-3-5 0-16,-2 0 0 0,-3 2-96 0,-1 2-32 15,-3-2 0-15,-4 3 0 0,-6-6-48 0,-1 1-16 16,1 0 0-16,1 3 0 0,2 0 192 0,-4 5 16 16,-1-2 16-16,-2 2 0 0,-7 1-32 0,-1 0 0 15,-3 4 0-15,0 4 0 0,-1 3-64 0,-1-1-32 16,-5 2 0-16,4 1 0 0,2 3-32 0,6 3 0 15,2 4 0-15,0 0 0 0,-2-2-192 0,5 2 176 16,5 0-176-16,7 1 160 0,3 3-160 0,9-2 0 16,4 2 144-16,0-1-144 15,1 5 128-15,0-2-128 16,0 1 160-16,4 1-160 0,4-2 144 0,-4 9 48 0,-8 9-192 0,11-2 160 16,9-9-160-16,6-1 160 0,8 4-160 0,3-4 0 15,3-1 144-15,8 3-144 0,0 1 0 0,6 0 0 16,2 1 0-16,5-2 128 0,5 1-128 0,5-1 0 0,6 2 0 0,6-3 0 15,3-2 0-15,7 3 0 0,3 1 0 0,3-3-128 16,2-5 128-16,-2-1 0 0,0 0 0 0,0-2 0 16,0-2 0-16,1 1 0 0,3 2 0 0,3 0 0 15,0-1 0-15,0-1 0 0,0 0 0 0,-2-3 0 16,-3-3 0-16,-2-1 0 0,1-1 0 0,0-5 0 16,-3 1 0-16,1-4 0 0,-1 0 0 0,-2-2 0 15,-2-3 0-15,-4-1 0 0,-5-1-160 0,-3-3 160 16,-5 0-672-1,-6-4-32-15,-4 2 0 0,-3-3 0 0,-7 2-2016 0,-3-2-416 0,-2 10-64 16</inkml:trace>
  <inkml:trace contextRef="#ctx0" brushRef="#br2" timeOffset="166774.43">28843 14764 9215 0,'13'-5'816'0,"1"3"-656"0,0 0-160 0,2-3 0 16,2-2 832-16,0 3 128 0,0 0 16 0,-1 3 16 16,1-4-128-16,-1 1-32 0,1 0 0 0,3 0 0 15,0 3-32-15,0-3-16 0,1 0 0 0,-1 0 0 16,1 2-16-16,-2-1 0 0,-1 3 0 0,-2-5 0 0,-2-1 0 0,-2 1-16 16,-2-2 0-16,-3 2 0 0,-8 5-48 0,5-9 0 15,-2-3 0-15,-5 5 0 0,2 7 112 0,-9-11 16 16,-2-2 0-16,-3 4 0 0,-4 0-320 0,-5 3-64 15,-3 0-16-15,-5-3 0 0,-3-4-32 0,-4 3 0 16,-6-1 0-16,-4 0 0 0,-5-1 48 0,-6-2 0 16,-4 1 0-16,-5 4 0 0,-3 0 64 0,-4 3 32 15,-4 3 0-15,-6-1 0 0,-8-2-160 0,-2 4-48 16,2 2 0-16,-5 0 0 0,-2 2-48 0,3 1-16 16,-1 0 0-16,4 3 0 0,5 0 48 0,0 4 16 15,0-1 0-15,4 4 0 0,1 2-144 0,4 3-16 16,3-1-16-16,-1 4 0 0,-1 2-160 0,1 2 192 15,-1-2-192-15,4 1 192 0,4 0-192 0,7-2 128 0,8 2-128 16,7 1 128-16,7-3-128 0,4-3 0 0,7 3 144 0,6 2-144 16,6-1 0-16,2-3 0 0,6 0 0 0,3 2 128 15,5 5-128-15,6-2 0 0,3 6 0 0,7-1 0 16,6-3 0-16,5 2 0 0,7-3 0 0,3 3 128 16,3-3-128-16,6 5 0 0,5-1 0 0,8-4 128 15,5 3-128-15,4-3 128 0,8 2-128 0,2-4 128 16,0-3-128-16,3 1 176 0,6-2-176 0,7-3 192 15,3-5-192-15,1 0 160 0,-1 1-160 0,4-4 160 16,2 2-160-16,2-5 128 0,-2-1-128 0,0 0 128 16,0-1-128-16,2 0 0 0,2-3 0 0,-2-2 0 15,-6 1 0-15,0-4 0 0,-4-5 0 0,0 1 128 16,-2-5 16-16,-6-4 0 0,-6-4 0 0,-6-3 0 16,-3-6 192-16,-7-3 48 0,-5-5 0 0,-5-1 0 0,-9 1 80 0,-6-2 32 15,-7-2 0-15,-8 2 0 0,-5-1-16 0,-8-1 0 16,-5 4 0-16,-8 0 0 0,-4-2-224 0,-6 0-32 15,-7-4-16-15,-9 1 0 0,-6-5-208 0,-8 0 0 16,-3-2 0-16,-2-2 0 16,-5-2-320-16,1 0-96 0,0-5-32 0,4 5 0 15,2-1-1248-15,7 3-256 0,4 4-48 0,9-1-10704 16,7 1-2144-16</inkml:trace>
  <inkml:trace contextRef="#ctx0" brushRef="#br2" timeOffset="167987.25">28669 1065 19695 0,'0'0'864'0,"0"0"192"16,0 0-848-16,0 0-208 0,11-3 0 0,-11 3 0 16,0 0 160-16,9-3-16 0,-9 3 0 0,8-7 0 15,-2 0 224-15,-6 7 32 0,3-10 16 0,-1 1 0 0,-2-2 48 0,-1 2 16 16,-1-1 0-16,-4 1 0 0,0-1-96 0,-4 2-32 15,-4-2 0-15,-4 1 0 0,-3-4-96 0,-4-2 0 16,0 2-16-16,-4 2 0 0,-3-2 16 0,-5 2 16 16,-5 2 0-16,-5-2 0 0,-5-1 176 0,-1-2 16 15,0 0 16-15,0 3 0 0,-3 2-16 0,-1-1 0 16,0 3 0-16,-6 5 0 0,-5 0-144 0,-2 1-48 16,-1-4 0-16,0 3 0 0,-2 3-48 0,-2 5-16 15,-4 2 0-15,-2 3 0 0,0-2-80 0,1 4 0 16,2 2-128-16,4-1 192 0,3-1 0 0,-1 2-16 15,-5 0 0-15,5 4 0 0,2 3 48 0,3 2 16 16,1-1 0-16,1 2 0 0,1 3-80 0,-1 3-16 16,-1-2 0-16,3 3 0 0,0 2 80 0,5 2 16 0,2-1 0 0,8 4 0 15,4 0-240-15,8 3 0 0,4 0 0 16,3-1 0-16,-1 4 0 0,6-4 0 0,1-3 128 0,8 0-128 16,-1 3 0-16,4-4 0 0,2 1 128 0,5-4-128 15,4-1 0-15,6-1 0 0,4-3 128 0,5 1-128 16,6-4 160-16,4 5-16 0,4-2 0 0,6-1 0 15,4-4 16-15,7-1 0 0,3-3 0 16,9-3 0-16,7-4 32 0,5 0 16 0,-1 0 0 0,3-4 0 16,-1-1-208-16,3-2 0 0,1 2 0 0,3-3 0 15,3-3 128-15,-2 1-128 0,-5-3 0 0,4 2 144 16,1 0-144-16,4 0 128 0,0-1-128 0,2-1 128 16,-1 0 16-16,1 0 0 0,1 2 0 0,0 0 0 15,0 2-144-15,-1 0 192 0,-5-2-192 0,-1 2 192 16,-5-4-192-16,1 2 0 0,-3-1 144 0,-1-1-144 15,1 0 0-15,3-3 0 0,-9-3 0 0,-2 0 128 0,0-5-128 0,-1 1 128 16,-1-4-128-16,-1-2 128 0,0-5-128 0,-2-3 144 16,-2-6-144-16,-4-5 160 0,-4-4 48 0,-2-5 16 15,-3-5 0-15,-3-4 0 16,-5-4 48-16,-4-3 16 0,-6-1 0 0,-8-1 0 0,-8 2 16 0,-9 0 0 16,-9 9 0-16,-10 3 0 0,-9 4-96 0,-12 4-16 15,-9 3 0-15,-11 5 0 0,-9 5-192 0,-7 1 0 16,-5 4 0-16,-1 6 0 0,5 6-224 0,3 0-32 15,8 6-16-15,6 4 0 16,7 1-2032-16,10 4-416 0,7 2-80 0</inkml:trace>
  <inkml:trace contextRef="#ctx0" brushRef="#br2" timeOffset="169877.93">26387 1348 20271 0,'0'0'896'0,"0"0"192"0,0-9-880 0,0 9-208 0,0 0 0 0,0 0 0 15,4-9 448-15,-4 9 64 0,0 0 0 0,8-2 0 16,-8 2 384-16,12 1 96 0,1 0 16 0,0 6 0 0,1 4-224 0,0 2-32 16,4-2-16-16,1 2 0 0,0 1-352 0,5-1-80 15,0 1-16-15,-1-2 0 0,4 3-144 0,-1-1-16 16,2-3-128-16,0 0 192 0,-4-3-192 0,1 1 0 15,-3-3 128-15,-3-1-128 0,-3-1 0 0,-2-2-160 16,-2-2 32-16,-3 0 0 16,-9 0-832-16,11-2-176 0,-11 2-16 0,6-8-10800 0</inkml:trace>
  <inkml:trace contextRef="#ctx0" brushRef="#br2" timeOffset="170055.48">26910 1151 23039 0,'0'0'2048'0,"-10"-3"-1648"0,-2 3-400 0,-1 6 0 16,-2 8 1856-16,-8 3 304 0,-7 5 48 0,-2 7 16 16,-6 3-1456-16,-2 4-304 0,-2 0-48 0,1 5-16 15,0 0-96-15,3 1-32 0,3 0 0 0,6-6 0 16,2-1-272-16,6-6 0 0,3 0 0 0,5 0-144 31,3-2-2064-31,5-4-416 0</inkml:trace>
  <inkml:trace contextRef="#ctx0" brushRef="#br2" timeOffset="171011.1">26750 14746 16815 0,'-2'-9'736'0,"2"9"160"0,-1-10-704 0,1 3-192 0,-1-5 0 0,1 12 0 16,0 0 1184-16,0 0 208 0,0 0 32 0,0 0 16 0,0 0-64 0,4 7-16 16,1-1 0-16,0 3 0 0,2 1-720 0,4 5-128 15,0 2-48-15,2 3 0 0,-2 0-128 0,1 5-16 16,2-1-16-16,0 0 0 0,1 3-304 0,3-3 128 15,-2-1-128-15,2-2 0 0,1 2 0 0,-3-3 0 16,0 0 0-16,0-4 0 16,-2 1-1856-16,0-1-320 0,0 6-64 0,-6-8 0 0</inkml:trace>
  <inkml:trace contextRef="#ctx0" brushRef="#br2" timeOffset="171193.62">27103 14787 38927 0,'-28'5'1728'0,"10"-1"352"0,-2 6-1664 0,-1 3-416 0,2 5 0 0,-2 3 0 15,-2 2-160-15,1-1-112 0,3 2-32 0,1 1 0 16,2-1 304-16,3 4 176 0,3-5-32 0,0 1 0 16,0 2-272-16,3-3-64 0,4 2-16 0,1-6-11040 15,2-5-2192-15</inkml:trace>
  <inkml:trace contextRef="#ctx0" brushRef="#br2" timeOffset="175986.28">14787 6717 14735 0,'9'-10'640'0,"-3"3"160"0,2 2-640 0,1 4-160 15,-9 1 0-15,12 0 0 0,1 0 1328 0,-1 3 224 16,-3-1 48-16,1 2 16 0,-10-4-1296 0,11 8-320 15,1-5 0-15,-2 1 0 0,0 3 0 0,-10-7 0 16,10 1 0-16,-10-1 0 0,10 1 0 0,-10-1 0 16,0 0 128-16,10 0-128 0,-10 0 128 0,0 0-128 15,8-7 160-15,-8 7-160 0,4-8 384 0,-4-4-32 16,-3 4 0-16,-2-5 0 0,-1-1 64 0,-4 2 16 16,-3-2 0-16,0-2 0 0,-1-1 64 0,0 1 16 0,0 1 0 15,0 2 0-15,-1 0 16 0,-1 1 16 0,-1 3 0 0,-3-2 0 16,-6 3-320-16,-2-1-64 0,-2 4-16 15,-4-3 0-15,-3 0-144 0,0 4 0 0,1-1 0 0,2 4 0 16,1 0 0-16,0 2 0 0,0 3 0 0,1 0 0 16,1 0 0-16,3 3 0 0,2 2 0 0,0 0 0 15,2 0 0-15,-1-3 0 0,4 4 0 0,2-2 0 16,3 3 0-16,2 5 0 0,0 0 0 0,4 1 0 16,2-2 0-16,6 5 0 0,0 1 0 0,2 0 0 15,2 1 0-15,3 6 0 0,4-3 0 0,8 3 0 16,6-2 0-16,5 2 0 0,5-5 0 0,4-1 128 15,4-1-128-15,1 0 0 0,3-2 144 0,2 0-144 16,3 2 128-16,2-2-128 0,3-4 128 0,0-1-128 16,0-2 0-16,-4 0 128 0,-2 0-128 0,-2-5 0 0,-2 0 0 15,-1-2 144-15,-4-5-144 0,0-4 0 0,-1-1 192 0,-1-4-192 16,-7-4 192-16,-5-1-192 0,-4 0 480 0,-8-3-16 16,-5-6 0-16,-7-3 0 0,-7-6 304 0,-9-2 48 15,-7-3 16-15,-6 0 0 0,-6-2-496 0,-3-2-80 16,-2 1-32-16,-2 2 0 0,-4 1-224 0,2 5 0 15,3 4 0-15,1 1-160 16,1 7-576-16,1 0-112 0,2 0-32 0,1 3-13584 0</inkml:trace>
  <inkml:trace contextRef="#ctx0" brushRef="#br2" timeOffset="176722.49">15707 5161 19343 0,'10'-15'1728'0,"-4"7"-1392"16,2-1-336-16,-1 3 0 0,-2 1 400 0,-5 5 16 15,0 0 0-15,0 0 0 0,1-9-160 0,-1 9-16 16,-4-8-16-16,-1 0 0 0,-1 0-16 0,-3 3 0 16,-2-4 0-16,-3 1 0 0,-4-3 64 0,-3 2 16 0,0-2 0 15,-2-1 0-15,-2 1-32 0,-3-3 0 16,-5-2 0-16,1 1 0 0,-4-1 48 0,1 0 0 0,-2 2 0 15,0 2 0-15,-5 2 16 0,1 3 0 0,1 5 0 0,-2-2 0 16,0-3-144-16,2 5-32 0,3 2 0 0,2 2 0 16,0 1-144-16,4 3 0 0,-1-1 0 0,4 9-176 15,3 4 176-15,2 1 0 0,1-1 128 0,3 2-128 16,0 3 176-16,1 4-48 0,2 0 0 0,0 2 0 16,4-2-128-16,3-1-192 0,4-2 32 0,3 3 16 15,4-6 144-15,4 0 0 0,5-1 0 0,3 2 0 16,3 5 0-16,3-6 0 0,4-2 0 0,3 0 0 15,4-1 0-15,3 0 256 0,3 0-64 0,2-2-16 16,3 1-16-16,6-3 0 0,6-3 0 0,2-6 0 16,0-3-16-16,-2-5 0 0,0-3 0 0,-1-2 0 15,-1-3 64-15,-3-2 16 0,-5-3 0 0,1 0 0 16,-2 5 128-16,-5-3 32 0,-6 0 0 0,-6-5 0 0,-5-4-64 0,-7 0-16 16,-7-1 0-16,-4 0 0 0,-4 0-112 0,-5 3-32 15,-4 1 0-15,-4 0 0 0,-1-1-400 0,-7 6-80 16,-4 0 0-16,-2 1-16 15,0 2-2128-15,-1 3-416 16</inkml:trace>
  <inkml:trace contextRef="#ctx0" brushRef="#br2" timeOffset="177224.68">15407 5245 26031 0,'0'-18'1152'0,"0"7"240"0,0 2-1120 0,0-2-272 0,0 11 0 0,0 0 0 16,-4-7 0-16,4 7 128 0,-6-6-128 0,0 1 0 16,-1 0-192-16,-3 0-160 0,-1-2-32 0,-2 3 0 15,-1 2-64 1,-2-2 0-16,-5-2-16 0,-3 2 0 0,-1 1 288 0,-3 1 176 0,1-1-192 0,-1 2 192 16,0 1 0-16,3 3 0 0,3 0 0 0,4 0 0 0,4 1 128 0,3 1-128 15,2-3 0-15,9-2 0 0,-5 7 368 0,5-7-32 16,0 0 0-16,2 14 0 0,2-5-160 0,3 1-48 15,1 1 0-15,4-2 0 0,2 2-128 0,2-3 160 16,2 1-160-16,1-4 160 0,3 0-160 0,-1-2 0 16,1-5 144-16,0 1-144 0,-2 0 128 0,-2-2-128 15,-4 0 160-15,-3-5-160 0,-3 0 448 0,-3-3-16 16,-4 2 0-16,-3-2 0 0,-3 3 64 0,-4-2 16 16,-3 2 0-16,-2-2 0 0,-3 1-160 0,-3-1-32 15,0 4 0-15,-3-1 0 0,-3 5-192 0,1 2-128 16,4 0 128-16,3 0-128 15,3 1-448-15,3 0-144 0,2 3-48 0,10-4-12208 0</inkml:trace>
  <inkml:trace contextRef="#ctx0" brushRef="#br2" timeOffset="178963.03">18023 14239 13823 0,'-2'-11'1216'0,"-1"1"-960"0,2-4-256 0,1 0 0 0,0-3 224 16,2 1 0-16,0-2 0 0,0 1 0 0,1 2 336 0,-1 1 64 16,1 0 16-16,-1 1 0 0,-2 1 464 0,3-2 112 15,0 0 0-15,-1 5 16 0,2 1-336 0,-4 8-80 16,1-5-16-16,-1 5 0 0,0 0-336 0,0 0-64 16,0 0-16-16,0 0 0 0,0 0-176 0,0 0-32 15,-1 9-16-15,-4 2 0 0,-7 3 144 0,2 4 16 16,-4 2 16-16,-2 7 0 0,-5 5-48 0,0 6-16 15,-3 8 0-15,-3 6 0 0,-7 6-16 0,-3 9-16 16,-3 1 0-16,2 5 0 0,3 0-240 0,4-1 144 16,4-6-144-16,7-4 128 0,7-9-128 0,7-10 0 15,5-4 0-15,5-8 0 0,4-3 128 0,5-6 64 16,2-4 0-16,7-2 0 0,3-3 64 0,6-8 0 0,2-5 16 16,4-1 0-16,0-7-32 0,1-2-16 0,-1-6 0 0,2-4 0 15,0-1-48-15,5-6-16 0,0-3 0 0,2-1 0 16,0-2-160-16,-1-3 128 0,3 2-128 0,-4 1 128 15,-3-4-128-15,-2-2 0 0,-10-8 144 0,-1 1-144 16,-6-4 160-16,-3 3-32 0,-4 0-128 0,-5-1 192 16,-3 2 0-16,-5 6-16 0,-4 4 0 0,-5 4 0 15,-3 4 208-15,-2 3 64 0,-5 2 0 0,-2 4 0 16,-5 2-208-16,-3 2-48 0,-2 1 0 0,-2 4 0 16,0 5-352-16,-1 0-80 0,3 2-16 0,-1 1 0 15,5-1-1408 1,3 3-272-16,-1 3-64 0,4 1-7248 0,3-1-1440 0</inkml:trace>
  <inkml:trace contextRef="#ctx0" brushRef="#br2" timeOffset="179379.87">18134 14341 12895 0,'-3'-13'1152'0,"1"0"-928"15,-2 1-224-15,0 0 0 0,0 1 2192 0,1 2 400 0,-1-2 80 16,0 4 16-16,4 7-1520 0,-4-9-288 0,4 9-64 16,-5-6-16-16,5 6-48 0,0 0-16 0,0 0 0 0,-9 1 0 15,0 4-432-15,0 7-96 0,-1 2-16 0,1 5 0 16,-1 4-64-16,-3 5-128 15,1-2 176-15,-1 5-176 0,0-3 192 0,1 1-192 0,-1 3 192 0,1-4-192 16,3 0 144-16,2 1-144 0,3-6 0 0,0-4 144 16,2-4-144-16,2-3 0 0,2-2 0 0,-2-10 0 15,0 0 0-15,13 4 160 0,-2-7-160 0,6-1 160 16,2-5 128-16,1-1 32 0,2-8 0 0,2-1 0 16,1-4-32-16,0 2 0 0,-2 2 0 0,-3 1 0 15,-2 0-16-15,-4 0 0 0,-4 2 0 0,-5 1 0 16,-1 2 176-16,-6-1 16 0,-1-3 16 0,-5 5 0 15,-3 1-64-15,-3-1-16 0,-4 0 0 0,0 5 0 16,-2-2-400-16,1 4 0 0,-1 1 0 0,3 3 0 16,-4-3-2240-16,6-1-320 15</inkml:trace>
  <inkml:trace contextRef="#ctx0" brushRef="#br2" timeOffset="180283.02">15046 10256 21135 0,'0'0'928'0,"0"0"208"0,2-7-912 0,-2 7-224 16,0 0 0-16,0 0 0 0,0 0 560 0,0 0 64 0,0 0 16 0,0 0 0 15,0-7 80-15,0 7 32 16,0 0 0-16,0 0 0 0,0 0-288 0,-11-4-48 0,1 1-16 0,-5 3 0 15,-2 0-208-15,-2 2-32 0,-3 0-16 0,-1 1 0 16,-4 2-144-16,0-1 192 0,-1-2-192 0,-1 4 192 16,-3 2-64-16,-2-2 0 0,-2 3 0 0,-1-1 0 15,-1 3 64-15,1 0 0 0,3 0 0 16,1 3 0-16,3 1-192 0,-2 4 192 0,3 4-192 0,1 1 192 16,1 0-192-16,4-1 0 0,4-1 0 0,4 2 0 15,5 2 0-15,3-4 0 0,3 0 0 0,6 0 0 16,3-5 0-16,5 1-144 0,3-3 144 0,3 3 0 15,3 0 0-15,3-1-128 0,2-3 128 0,0 0 0 16,2-2 0-16,2-2 0 0,3-1 0 0,2-4 0 0,3 1 0 16,1-5 0-16,0-4 0 0,-2-1 144 15,0-1 48-15,-1-4 16 0,0 3 0 0,2-5 0 0,1-5 960 16,-2 4 192-16,0-2 48 0,-2-2 0 16,-3 2-1696-16,1 3-336 0,-1-3-64 0,-3 0-16 0,-6-2 704 15,-4-1 0-15,-7-1 0 0,-5 3 0 0,-5 2 256 0,-6-3 16 16,-6-2 16-16,-8-5 0 0,-7-2 32 0,-4 2 16 15,-7 2 0-15,-6 4 0 0,-5 0-336 0,3 2 0 16,-1 0-160-16,0 3 160 16,-1 3-848-16,2 0-64 0,1 4-16 0,7 1-8944 15,5-2-1792-15</inkml:trace>
  <inkml:trace contextRef="#ctx0" brushRef="#br2" timeOffset="180687.42">15042 10576 24879 0,'0'0'2208'0,"-1"-8"-1760"0,1 8-448 0,-2-9 0 15,-2 2 688-15,-2-1 48 0,-5 1 16 0,-1 1 0 16,-2 1-224-16,-3 2-32 0,-4-3-16 0,0 5 0 16,-4 4-208-16,-1-1-32 0,1 1-16 0,-2 1 0 0,-2 2-96 15,0-2 0-15,0 2-128 0,2 1 192 0,3-4 32 0,5-1 0 16,2 1 0-16,6 0 0 0,11-3-48 0,0 0-16 16,-8 5 0-16,8-5 0 0,0 0-160 0,0 0 0 15,0 0 0-15,0 0 0 0,13 5 0 0,1-4 0 16,1-1 0-16,1 0 0 0,0-2 0 0,-1-1 0 15,0 0 0-15,-2 0 128 0,-3-1 192 0,0 2 16 16,0 0 16-16,-10 2 0 0,0 0 48 0,0 0 16 16,0 0 0-16,0 0 0 0,6 8-160 0,-6-8-16 15,-3 11-16-15,-2 1 0 0,0-6-80 0,-5 2-16 16,-2 1 0-16,1-5 0 0,-1-4-128 0,1-2 0 16,-1 1 144-16,4-3-144 0,1-3-192 0,5-1-128 15,2-5 0-15,3-1-15456 0</inkml:trace>
  <inkml:trace contextRef="#ctx0" brushRef="#br2" timeOffset="181811.93">18107 2184 22287 0,'-2'-15'976'0,"0"4"224"0,2 0-960 0,2 0-240 0,-1 1 0 16,1 1 0-16,1-2 0 0,1 2 0 15,-2-3 0-15,2 5 0 0,-1-4 0 0,-3 11 192 0,2-6-48 0,-2 6-16 16,0 0 64-16,0 0 16 0,0 0 0 0,0 0 0 16,0 0 16-16,0 0 0 0,0 0 0 0,-6 14 0 15,-6 0-16-15,0 5 0 0,-5 5 0 0,-1 2 0 16,1 5 112-16,-5 8 32 0,-2 6 0 0,-2 4 0 16,1 4-96-16,-2 7-32 0,-1 1 0 0,-1 4 0 15,0-7-32-15,2 1-16 0,3-4 0 0,5 0 0 16,5-5-176-16,4-3 192 0,5-5-192 0,3-3 192 15,6-2-32-15,4-4 0 0,3-4 0 0,3-3 0 16,3-5 16-16,3-6 0 0,7-1 0 0,-2-3 0 16,3-9-48-16,3-4-128 0,2-7 192 0,4-4-64 15,1-7-128-15,4-4 160 0,1-6-160 0,3 0 160 16,1-3-160-16,0 1 0 0,-1 0 144 0,-2-3-144 0,-5-4 0 16,-3 0 0-16,-3 0 0 0,-2-1 128 0,-2 3 48 0,-5-1 16 15,-2 3 0-15,-5-2 0 0,0-3 240 0,-3 1 48 16,-6 1 16-16,-3-2 0 15,-4-1-80-15,-4 2-16 0,-4 3 0 0,-5 3 0 0,-3 1-64 0,-1 5-16 16,-4 0 0-16,0 4 0 0,-2 2-80 0,1 3-32 16,-2 2 0-16,3 0 0 0,-3 2-208 0,0 4 0 15,1-3 0-15,2 6-160 16,1-3-384-16,0 3-80 0,0 1-16 0,2 5 0 16,1 1-2352-16,-1 3-464 0</inkml:trace>
  <inkml:trace contextRef="#ctx0" brushRef="#br2" timeOffset="182253.6">18192 2210 33167 0,'-23'-12'2944'0,"11"10"-2352"0,-2 4-464 0,1 6-128 15,0 2-656-15,2 8-160 0,-1 5-16 0,2 1-16 0,-4 5 416 0,4 2 96 16,1 2 16-16,2 5 0 15,-2 3 160-15,1-2 160 0,0-2-208 0,3-2 80 0,2-4-160 0,0-7-32 16,2-2 0-16,2-3 0 0,2-3 320 0,2-3-160 16,-5-13 160-16,6 9-128 0,-6-9 128 0,10 4 0 15,2-8 0-15,-1-2 0 0,0-2 240 0,3-5 16 16,0-1 16-16,0-2 0 0,-1-5 48 0,-1 1 16 16,-1-7 0-16,0 2 0 0,0-3 64 0,-2 4 16 15,-3 3 0-15,-1 4 0 0,-2 3-32 0,-2 3 0 0,-1 1 0 16,0 10 0-16,-1-7-176 0,1 7-32 15,0 0-16-15,-7-7 0 0,0 5-160 0,-2 4 0 0,-2 5 0 16,0-2-176 0,-2 0-416-16,2 4-96 0,-3-2-16 0,1 2-13104 0</inkml:trace>
  <inkml:trace contextRef="#ctx0" brushRef="#br2" timeOffset="183457.46">21603 4887 20271 0,'7'-16'896'0,"-2"10"192"0,2-3-880 0,-7 9-208 0,6-7 0 0,-6 7 0 0,0 0 176 16,0 0-16-16,0 0 0 0,3-12 0 15,-3 12 64-15,0 0 16 0,-4-9 0 0,-2 2 0 0,-3 3 0 0,-3 2 0 16,-3 0 0-16,-4 2 0 0,-5 2-32 0,-4 0 0 16,-3 2 0-16,-1-1 0 0,-1 2 240 0,2 1 64 15,-2 5 0-15,2 0 0 0,1 5-112 0,-1 5-16 16,2 6 0-16,2-3 0 0,2-1-224 0,3 2-160 16,6-2 192-16,2 0-192 0,2-1 128 0,5-3-128 15,3-3 0-15,4-2 0 0,1-1 128 0,3 0-128 16,2-7 0-16,3 3 0 0,3-5 208 0,2-3-16 15,1-2 0-15,5-3 0 0,3-5 80 0,2 2 16 16,2-5 0-16,0-1 0 0,-1-3-48 0,1 1-16 0,0-6 0 16,-2 3 0-16,-2 1-32 0,-1-1 0 0,-3 3 0 0,-4-2 0 15,-3-1 128-15,-5 3 0 0,0 1 16 0,-6 3 0 16,-2 2 48-16,-2 0 0 0,3 9 0 0,-6-8 0 16,-3 4-384-16,-4 2 0 0,0 3 0 0,-2 3 0 31,-1 0-1520-31,-1 3-368 0,2 0-80 0,0-5-10656 0</inkml:trace>
  <inkml:trace contextRef="#ctx0" brushRef="#br2" timeOffset="183857.31">21324 4992 10127 0,'0'0'448'0,"0"0"96"0,0 0-544 0,0 0 0 0,0 0 0 0,0 0 0 0,0 0 1904 0,0 0 272 16,-2-11 48-16,2 11 16 0,0 0-1216 0,-7-4-224 15,0 0-48-15,-2 0-16 0,-1 2-144 0,-2 0-16 16,-2 2-16-16,-2 4 0 0,-2 4-160 0,-1 0-16 15,0 0-16-15,1-1 0 0,2 0-176 0,3 0-48 16,1 2 0-16,5 0 0 0,7-9-144 0,0 0 0 0,1 8 0 16,-1-8 128-16,10 7 96 0,3-6 16 0,3-2 0 0,4-2 0 15,1-2 80-15,2 1 0 16,0 1 16-16,0 0 0 0,-2-3-128 0,0 2-16 16,-5 0-16-16,0 1 0 0,-1 3 240 0,-2 0 48 0,-3 2 16 0,-10-2 0 15,0 0-144-15,0 0-16 0,0 0-16 0,0 0 0 16,0 0-304-16,0 0 128 0,0 0-128 0,-9 0 0 31,-3-2-320-31,-2-1-160 0,-2-1-32 0,-2 0-16 0</inkml:trace>
  <inkml:trace contextRef="#ctx0" brushRef="#br2" timeOffset="189399.2">16502 3693 22111 0,'-4'-11'976'16,"4"11"208"-16,0 0-944 0,-1-9-240 0,-2 2 0 0,3 7 0 15,0 0 176-15,-1-10-16 0,-4 4 0 0,5 6 0 0,-5-12-160 16,0 2 0-16,0 1 0 0,1-2 128 0,-1 1-128 0,0-3 0 15,-2 2 0-15,1 0 0 0,-1-4 0 0,1 1 128 16,-2 0 0-16,1 2 0 0,-3-5 416 0,0 2 80 16,-1-2 16-16,0 2 0 0,-2 0-192 0,-2-1-48 15,-3 1 0-15,0-1 0 0,-1-6-64 0,-2 2-16 16,-1-3 0-16,-2 4 0 0,-2 1 64 0,1 1 0 16,-3 2 0-16,1 4 0 0,1-1-64 0,-1 1 0 15,0 2 0-15,1 1 0 0,-2 5-80 0,1 0-32 16,0 3 0-16,2 0 0 0,-1-1-208 0,1 1 0 15,1-1 0-15,-3 2 0 0,2 1 0 0,-1 3 0 16,2 2 128-16,-1-3-128 0,3 2 0 0,1 5 0 16,-1 2 0-16,2 0 0 0,-1 2 128 0,3 3-128 15,1 2 0-15,3 3 144 0,0 1-144 0,4 2 0 16,1 0 0-16,2 0 0 0,3 2 0 0,3 2 0 0,1 1 0 0,3 0 0 16,6 1 0-16,0-3 0 0,4-1 0 0,3 2 0 15,0-4 0-15,3 4 0 16,3-5 0-16,2 3 0 0,4-3 0 0,3 2 0 0,-1-5 0 15,1-2 0-15,-1 2 144 0,1-5-144 0,-1-1 160 0,3-1-160 16,0-1 128-16,3-5-128 0,-1 1 0 16,4-5 0-16,-1 0 128 0,4 0-128 0,1-2 0 0,1-3 144 15,1-1-144-15,-3-6 192 0,-2 0-192 0,-3 0 192 16,-2-4 0-16,-2 2 0 0,-4-1 0 0,-1-6 0 16,-1 0 64-16,-6-2 32 0,0-1 0 0,-4 0 0 15,-3 0-32-15,-2 0-16 0,-5-1 0 0,-2-3 0 0,-3-3-80 16,-4 5-16-16,-3-4 0 0,-1 3 0 15,-5-1-144-15,-5 0 0 0,-4 0 0 0,0 3 0 16,-3-2-352-16,-3 4-48 16,-2 2-16-16,-1 0 0 0,0 5-416 0,-3 0-64 0,-3-1-32 0,-1 4 0 15,-1 0-608-15,4 3-112 0,1 1-16 0,6-4-10384 16</inkml:trace>
  <inkml:trace contextRef="#ctx0" brushRef="#br2" timeOffset="190027.34">16171 3717 9215 0,'0'-10'816'0,"0"-1"-656"0,0 11-160 0,4-8 0 15,-4 8 2048-15,6-8 384 0,-6 8 80 0,0 0 16 16,8-6-2128-16,-8 6-400 0,3-5 0 0,-3 5-224 15,0 0 32-15,0 0 16 0,0 0 0 0,2-9 0 0,-2 3 176 0,0-2 0 16,-2 0 128-16,-1 2-128 0,-3-4 480 0,1 2 32 16,-2-3 0-16,0 1 0 0,-2 0 144 0,-1-4 48 15,1 1 0-15,-3 0 0 0,1-1-32 0,-1 3 0 16,0 3 0-16,-2-3 0 0,-3 2-96 0,-1-1-32 16,-1 3 0-16,0 1 0 0,-1 2-176 0,-3 2-48 15,0 0 0-15,0 4 0 0,0-2-160 0,3 1-32 16,0 1-128-16,-4 1 192 0,-1 3-192 0,4-1 0 15,-1 4 0-15,4-2 0 0,1 0 0 0,3 2 0 16,3-3 0-16,2 5 0 0,3-4 0 0,6-7 0 16,-5 12 0-16,5-12 0 0,-4 10 0 0,4-10-128 15,2 11 128-15,-2-11 0 0,3 13 0 0,-3-13 0 0,8 8 0 0,2 2 0 16,2-4 128-16,0 0 48 0,2 2 0 0,3-4 0 16,1 0-176-16,-1 1 128 0,-1-1-128 0,0-2 128 15,2 1 0-15,-2-1 0 16,1-2 0-16,0 0 0 0,-1 0 64 0,-2 0 0 0,1-2 0 0,-2-1 0 15,-3 1 64-15,0-2 0 0,-10 4 16 0,7-9 0 16,-7 9-64-16,3-8-16 0,-3 8 0 16,-2-11 0-16,-1-1-64 0,-3 4 0 0,-3-3-128 15,-1 5 192 1,-1 1-768-16,-2 0-144 0,-1 1-48 0,0 3 0 0</inkml:trace>
  <inkml:trace contextRef="#ctx0" brushRef="#br5" timeOffset="-214172.48">3217 9035 10127 0,'-1'7'896'0,"0"2"-704"16,-1-3-192-16,0 3 0 0,-1-3 512 0,1 4 80 15,1-1 16-15,-1 2 0 0,2-11 752 0,-1 7 160 16,0 3 16-16,-1-3 16 0,1 0-528 0,0 2-128 16,0-2 0-16,-1 1-16 0,2-1 48 0,0-7 16 15,0 0 0-15,0 0 0 0,-1 9 128 0,1-9 16 16,0 0 16-16,0 0 0 0,0 0 48 0,0 0 16 16,0 0 0-16,0 0 0 0,0 0-240 0,0 0-48 0,-1-8-16 0,-3 2 0 15,0-4-160-15,2-1-48 16,-1-3 0-16,-1-3 0 0,0-2 48 0,1-3 16 15,-1-2 0-15,1 1 0 0,-1 1-208 0,3-3-64 16,-4-1 0-16,1-2 0 0,0 1-64 0,1-4-32 0,-1 1 0 0,0-1 0 16,0-1-64-16,0-2-16 15,1 0 0-15,0-2 0 0,2-1-16 0,-2 0 0 16,-1 2 0-16,3-2 0 0,1 0 0 0,-1-2 0 0,-2-3 0 16,1 1 0-16,2 0 0 0,-4-1-16 0,1 2 0 0,0 0 0 15,-4 0-48-15,2-1-16 0,0 1 0 0,0 1 0 16,-1 2-16-16,-1 2 0 0,1-5 0 0,1 0 0 15,-1 0-160-15,2 2 160 0,1 0-160 0,1-2 160 16,-1 1-160-16,3 0 0 0,0 2 0 0,3-1 128 16,-1 0-128-16,-1 1 0 0,2-1 0 0,1-2 0 15,0-3 0-15,-3 2 0 0,3 2 0 0,0-3 0 0,1-1 128 0,0-14-128 16,-3 4 0-16,1 5 128 0,-1 6-128 16,1 0 0-16,-2 4 0 0,0 0 128 0,1-1-128 15,0 2 0-15,2-1 0 0,-1 10 128 0,0 1-128 0,4-18 0 16,-1 3 144-16,2 6-144 0,-2-4 0 0,3 1 0 15,0-1 0-15,0 2 128 0,0 1-128 0,-2-1 0 16,2-5 0-16,1 2 0 0,2 2 0 0,-3 2 0 16,-2-4 0-16,2 2 0 0,0 2 0 0,0 0 0 15,-3 2 0-15,2 0 0 0,2 6 0 0,-1-1 0 16,-3 0 0-16,-2 0 0 0,0-2 0 0,1 0 0 16,0-1 0-16,-1 4 128 0,1-1-128 0,1 0 0 15,1 1 0-15,2-3 0 0,0 1 0 0,-2 0 0 16,0 2 0-16,1-3 0 0,3 7 0 0,-1-3 0 15,-1 1 0-15,0 2 0 0,2 2 0 0,1-3 0 16,-2 0 0-16,0-4 0 0,1 5 0 0,2-3 0 16,-2 1 0-16,2-3 0 0,-3 2 0 0,4-1 0 15,-2 1 0-15,0 2 0 0,1-4 0 0,-1 4 0 16,-3-3 0-16,1 5 0 0,1-3 0 0,1 3 0 16,-2-1 0-16,-1-1 0 0,-2 3 0 0,2 0 0 0,0-1 0 15,0 3 0-15,-4-1 0 0,0 0 0 0,1-2 0 0,1 1 0 16,-1 1 0-16,6-3 0 0,-5 2 0 0,3 2 0 15,-2-7 0-15,2 4 0 0,2-3 0 0,0 2 0 16,2-1 0-16,0-2 0 0,-1 4 0 0,1-3 0 16,0 3 0-16,1-1 0 0,-1 1 0 0,1 0 0 15,1-2 0-15,-1 3 0 0,-1 4 0 0,1-1 0 16,-2 1 0-16,0 2 0 0,-2 1 0 0,1-3 0 16,-2 0 0-16,0 2 0 0,1 1 0 0,-1-1 0 0,2-2 0 0,-2 2 0 15,0 2 0-15,2 0 0 0,-1 0 0 16,1-1 0-16,0 0 0 0,2 1 0 0,-2-1 0 0,2 1 0 15,0-1 0-15,2-1 0 0,-1 2 0 0,1 1 0 16,0-3 0-16,2 0 0 0,0-4 0 0,1 1 0 16,0 2 0-16,1 0 0 0,1-2 0 0,-2 2 0 15,1-1 0-15,2 1 0 0,-1 3 0 0,2 1 0 16,0-1 0-16,0-3 0 0,1-1 0 0,-1 1 0 16,-1 2 0-16,-2-1 0 0,-1 1 0 0,4-2 0 15,0 5 0-15,-2-1 0 0,0 0 0 0,0-1 0 16,0 0 0-16,1 2 0 0,-1 1 0 0,4 1 0 15,1-2 0-15,-1 4 0 0,-2 0 0 0,2 2 0 16,3-3 0-16,0 3 0 0,3 0 0 0,-1 2 0 16,2 0 0-16,0-1 0 0,0-4 0 0,1 4 0 15,-2-2 0-15,1 3 0 0,-1 1 0 0,-2-2 0 16,0 0 0-16,0 3 0 0,2 3 0 0,-2-1 0 0,-2 1 0 0,1 1 0 16,0-1 0-16,1 5 0 15,2 2 0-15,0-2 0 0,0-4 0 0,1 3 0 0,-3-2 0 16,3 2 0-16,1 1 0 0,1-1 0 0,-3 1 0 15,2 3 0-15,-2-3 0 0,0 2 0 0,1 2 0 0,-1-2 0 16,2 2 0-16,2-1 0 0,-2 4 0 16,0 1 0-16,0-2 0 0,1 3 0 0,-1 0 0 0,2 1 0 15,-2-1 0-15,-2 3 0 0,-1-1 0 0,-2 1 0 16,0 1 0-16,1-1 0 0,1 1 0 0,-3 1 0 0,-3 0 0 16,2 2 0-16,0 0 0 0,1 1 0 0,0 1 0 0,-2 3 0 15,1 0 0-15,-1 3 0 0,3-2 0 0,-3 1 0 16,2-3 0-16,-3 4 0 0,3 1 0 15,-3 1 0-15,-1 1 0 0,1 3 0 0,-2-1 0 0,1 0 0 16,-1-1 0-16,1 0 0 0,0 2 0 0,-1 0 0 16,-3 0 0-16,1-1 0 0,1-1 0 0,-1 0 0 15,0 1 0-15,1 2 0 0,-2 1 0 0,0 0 0 16,-1 1 0-16,-1 1 0 0,0 3 0 0,-1-3 0 16,1 0 0-16,1 0 0 0,-1-1 0 0,1 3 0 15,0-2 0-15,1 1 0 0,-1-1 0 0,1 2 0 0,-2 2 0 0,-2-2 0 16,1 2 0-16,1-1 0 0,1-2 0 0,-1 4 0 15,3-4 0-15,-3 2 0 0,1 1 0 0,1-2 0 16,-1 1 0-16,0 4 0 0,0 0 0 0,-1 1 0 16,0 1 0-16,-2-2 0 15,0 1 0-15,1 0 0 0,-1-3 0 0,-2 2 0 0,-1-4 0 0,1 2 128 16,0 3-128-16,2 4 0 0,-1 0 0 0,0-3 0 16,0 1 0-16,2 0 0 0,0 0 0 0,2-2 0 15,-5 1 0-15,3 0 0 0,0-3 0 0,-2 2 128 16,-1-3-128-16,0 3 0 0,-1 2 0 0,0-4 0 15,-2 2 0-15,0-2 0 0,-1 1 0 0,0-2 0 16,-3 3 0-16,-1 3 0 0,3-3 0 0,-2 2 0 16,1 3 0-16,-2-1 0 0,-1-2 0 0,-1-1 0 15,3 1 0-15,-1 1 0 0,0-7 0 0,0 3 0 16,0-4 0-16,1 6 0 0,-3-2 0 0,-1 1 0 0,2 0 0 16,-3-1 0-16,2 1 0 0,-2 1 0 0,0-2 0 0,-1 1 0 15,0-5 0-15,0 6 0 0,2 2 0 0,-2-1 0 16,-2 0 0-16,1 0 0 0,-1-3 0 0,0 1 0 15,2 3 0-15,-1-5 0 0,-1 1 0 0,-1 2 0 16,0-1 0-16,1 3 0 0,-2 1 0 0,2-2 0 16,-2-3 0-16,0 2 0 0,0 6 0 0,2-5 0 15,-1-3 0-15,2 2 0 0,0-3 0 0,-2 2 0 16,2 3 0-16,-1-3 0 0,-1 0 0 0,0 0 0 16,-1-3 0-16,2 3 0 0,-2-2 0 0,0 0 0 15,0-3 0-15,0 2 128 0,-1-3-128 0,0 3 0 16,0 0 0-16,0-1 0 0,-2 2 0 0,1-4 0 0,-1 3 0 15,0-2 0-15,-1 0 0 0,-1 0 0 0,0-1 0 16,-1 1 0-16,-3 1 0 0,-1-1 0 0,-3 3 0 0,2-1 0 16,-1 0 0-16,-1 1 0 0,-1 3 0 0,-1-2 0 15,0 2 0-15,-2-4 0 0,-1 1 0 0,0 1 0 16,-2-1 0-16,0 3 0 0,2-1 0 0,0 0 0 16,-1-2 0-16,2 2 0 0,-2 2 0 0,2-6 0 15,-2 1 0-15,1-3 0 0,2 1 0 0,-2 4 0 16,-1-3 0-16,-1 3 0 0,-2-3 0 0,-1 3 0 15,0-3 0-15,1 1 0 0,-2-2 0 0,-2-1 0 16,6-2 0-16,-1-3 0 0,-3-5 0 0,4-1 0 16,0 2 0-16,1-3 0 0,0 0 0 0,0 2 0 15,-3-3 0-15,1 1 0 0,0-4 0 0,2 5 0 16,0 1 0-16,-1-3 0 0,-2 3 0 0,-2 1 0 16,-1-4 0-16,-1 0 0 0,-3 1 0 0,1-4 0 0,0 1 0 0,1 0 0 15,0-3 0-15,0 1 0 0,2-2 0 0,1-2 0 16,1 3 0-16,-1-2 0 0,-1-2 0 0,2-2 0 15,2 0 0-15,-2-2 0 0,-3-1 0 0,1 3 0 16,-5-3 0-16,1 0 0 0,-1-2 0 0,0 2 0 16,3-1 0-16,-3-3 0 0,2 3 0 0,2-4 0 15,-1 1 0-15,3-1 0 0,-2-1 0 0,0-5 0 16,0 2 0-16,2 1 0 0,1-4 0 0,1-1 0 16,-4-2 0-16,1 0 0 0,0 0 0 0,0-5 0 15,-2 1 0-15,2 0 0 0,1-4 0 0,1 2 0 16,-2-2 0-16,2 0 0 0,1-1 0 0,0 2 0 0,-2-2 0 15,2 2 0-15,-1-3 0 0,1 3 0 0,1-3 0 0,-2 2 0 16,1-1 0-16,-1 1 0 0,-2-4 0 0,-1-1 0 16,-1 0 0-16,-1 1 0 0,-2-3 0 0,2-1 0 15,0-2 0-15,2-4 0 0,0 1 0 0,1-1 0 16,1 0 0-16,3-4 0 0,1 3 0 0,1-4 0 16,-3 1 0-16,3-3 0 0,0 2 0 0,1 0 0 15,-6-3 0-15,1 5 0 0,0-2 0 0,-1 2-128 16,-2-2 128-16,3 3 0 0,-2-4 0 0,1 2 0 15,0-1 0-15,-1 3 0 0,2-2 0 0,2 2 0 16,-2-2 0-16,1 0 0 0,1-3 0 0,3-2 0 16,1-2 0-16,0-2 0 0,1-1 0 0,1 0 0 15,-3 0 0-15,2 2 0 0,-2-5 0 0,2 2 0 16,1 0 0-16,-1-1 0 0,-2-1 0 0,-1 1-128 0,2 1 128 16,-1-3 0-16,0-2 0 0,0 3 0 0,1 4 0 0,0 0 0 15,0-2 0-15,1 1 0 0,1 0 0 0,-1 3 0 16,2 1 0-16,2 0 0 0,0-3 0 0,-2 1 0 15,0-1 0-15,1-1 0 0,1-1 0 0,0 1 0 16,-2-1 0-16,1-3 0 0,1-2 0 0,1 2 0 16,-1-2 0-16,0 1 0 0,-3 3 0 0,1-3 0 15,-1 3 0-15,1-2 0 0,2 1 0 0,-3-2 0 16,1 2 0-16,0 0 0 0,1 0 0 0,-2-3 0 16,0-1 0-16,0 1 0 0,-1 4 0 0,1-1 0 15,-3 1 0-15,4-3 0 0,3 0 0 0,-1 0 0 0,-3-5 0 16,3 3 0-16,2-2 0 0,2 1 0 15,1-3 0-15,1 0 0 0,3 3 0 0,-1-3 0 16,2 0 0-16,2 2 0 0,0-2 0 0,2 2 0 0,-1 0 0 0,3-1 0 16,-3 3 0-16,6-1 0 0,-3 3 0 0,0 4 0 15,0 1 0-15,0 4 0 0,0 4 0 0,-3 3 0 16,-2-2 0-16,2 6 0 0,-3 2-144 0,0 6 144 31,-3 4-960-31,-1 0-128 0,-1 5-32 0,-3 4 0 16,-3 3-2368-16,-3 5-480 0</inkml:trace>
  <inkml:trace contextRef="#ctx0" brushRef="#br5" timeOffset="-212889.39">3615 8329 8287 0,'0'0'736'0,"9"0"-592"16,0-3-144-16,-1 2 0 0,-1 1 864 0,-1 1 144 16,1 3 16-16,-7-4 16 0,0 0-80 0,0 0-32 15,6 0 0-15,-6 0 0 0,0 0 288 0,0 0 48 16,0 0 16-16,0 0 0 0,0 0-80 0,0 0-16 16,0 0 0-16,0 0 0 0,0 0-32 0,0 0 0 15,0 0 0-15,0 0 0 0,0 0-320 0,-7 3-64 16,0-3 0-16,-2-3-16 0,-1 2-160 0,0-2-16 15,-3 1-16-15,1-1 0 0,-1 2-48 0,-1-2 0 16,0-2 0-16,-1 1 0 0,-2 1-112 0,1 0-16 0,-2 2-16 16,1-1 0-16,-1 0-96 0,-1-1-16 15,-1 2 0-15,0 0 0 0,-1-2-64 0,1 1 0 0,0 0-16 16,-2 2 0-16,2 0-176 0,-2 2 160 0,1 0-160 0,-1 1 160 16,0 2-160-16,-1-1 128 0,-2-2-128 0,-2 3 128 15,-1 3-128-15,0-2 160 0,-2 5-160 0,3-3 160 16,-1 3-160-16,2-3 192 0,0 6-192 15,2 0 192-15,0-1-192 0,2 5 0 0,1-2 0 0,2 1 128 16,-3 0-128-16,3 0 0 0,2 1 0 0,3 0 0 0,2 0 0 16,0 0 0-16,2 1 0 0,1 1 0 0,0-4 0 15,3 2 0-15,1 1 0 0,0 3 0 0,2-3 0 16,2 0 0-16,1 0 0 0,0-1 0 0,2 0 0 16,2-1 0-16,0 1 0 0,2-1 0 0,2-3 0 0,0 1 0 15,-1 0 0-15,5-1 0 0,3-2 0 0,0-3 0 16,0 1 0-16,2-4 0 0,2 2 0 0,1 1 0 15,3-4 0-15,1 2 128 0,1-2-128 0,0-2 0 16,3 0 0-16,0-1 0 0,0-1 0 0,2-1 0 16,2 0 128-16,-1 0-128 0,-2-5 0 0,1 0 0 15,2-4 0-15,0 2 128 0,0-4-128 0,1 3 192 16,0-4-192-16,1 1 192 0,1-5-48 0,-1 1 0 16,0-3 0-16,0 2 0 0,0-3 32 0,-1 0 0 15,-3-3 0-15,1-1 0 0,-5 0 16 0,0 2 16 16,-5-2 0-16,0-1 0 0,-4 1 48 0,-1 0 0 15,-5-4 0-15,-2 3 0 0,-4-4 128 0,-2 3 16 16,-3-3 16-16,-3 1 0 0,-3-5 32 0,-2 3 16 16,-2 2 0-16,-1-1 0 0,-3 3-208 0,-2 3-64 15,-1 0 0-15,-3 4 0 0,0 0-48 0,-3 7-16 16,-2-2 0-16,-1 5 0 0,-3-2-128 0,-1 6 0 0,-2 2 0 0,-13 2 0 31,7 3-512-31,5 0-64 0,3 1-32 0,4 1 0 16,6-1-2272-16,3-2-448 0,2-2-80 0</inkml:trace>
  <inkml:trace contextRef="#ctx0" brushRef="#br5" timeOffset="-210405.94">3777 8460 6623 0,'-8'10'288'0,"8"-10"64"0,0 0-352 0,-1 10 0 0,-4-1 0 0,2 1 0 15,0 3 1664-15,1-4 272 0,-1 1 48 0,1-4 16 16,-1 2-624-16,2 1-128 0,-3 0-32 0,2-2 0 15,-2 0 32-15,4-7 0 0,-3 8 0 0,1-2 0 16,-1 0-32-16,3-6-16 0,0 0 0 0,0 9 0 16,0-9-176-16,-2 6-48 0,2-6 0 0,0 0 0 0,0 0 0 0,0 0 0 15,0 0 0-15,0 0 0 0,0 0-32 0,0 0-16 16,-7-5 0-16,3-5 0 0,2 0-368 0,-1-4-80 16,-2 1-16-16,2 0 0 0,0-2-16 0,-1-1 0 15,-1-2 0-15,1-3 0 0,0-1-64 0,2-3 0 16,-2 0-16-16,-1-6 0 0,0 0-96 0,1-6-16 15,0-3 0-15,0-2 0 0,-1-3 0 0,3-1 0 16,-2 1 0-16,0-3 0 0,0 4-16 0,1-5-16 16,0 1 0-16,-1 2 0 0,0-2-32 0,1 1 0 15,-1 1 0-15,0-2 0 0,1 2 0 0,1-1-16 0,-2 4 0 16,2-4 0-16,-5 1-48 0,2 2 0 16,0-5 0-16,-1-12 0 0,2 8-128 0,1 3 128 15,0 3-128-15,3 17 128 0,2-6-128 0,1-1 0 0,-1-3 144 16,1-1-144-16,0-2 128 0,1-2-128 0,3 2 128 0,0-22-128 15,0 8 0-15,0 4 0 16,3 7 0-16,-2 3 128 0,-2 3-128 0,2 1 0 16,0 0 0-16,-2 3 128 0,0 0-128 0,1 1 0 0,-2-2 0 0,0 0 0 15,4-1 0-15,0 0 0 0,0-2 0 0,-2 10 0 16,1-2 0-16,-1-2 0 0,2-3 0 16,5-13 128-16,2 3-128 0,-4 5 0 0,1-1 0 0,-2 1 0 15,0 2 0-15,0-1 0 0,1 3 0 0,-1 1 0 16,-1-1 0-16,0 2 0 0,-2 4 0 0,0 4 0 15,-1 0 0-15,-2 3 0 0,-1-2 0 0,2 3 0 16,-2-4 0-16,3 0 0 0,-2-2 0 0,1-1 128 16,0 3-128-16,2-1 0 0,0 2 0 0,-1-2 0 0,1 0 0 0,1 1 0 15,1-4 0-15,1 3 0 0,2 0 0 0,1-2 0 16,0 3 0-16,1 2 0 0,-1-5 0 0,4 6 0 16,-4-5 0-16,1 4 0 0,2-4 0 0,-1 5 0 15,0-3 0-15,-2 3 0 0,-2-3 0 0,4 4 0 16,-2-2 0-16,0 3 0 0,-2 0 0 0,4-2 0 15,1 2 0-15,0 1 0 0,-3-3 0 0,2 0 0 16,1 2 0-16,3 0 0 0,3 4 0 0,1-2 0 16,2 2 0-16,-1-1 0 0,2 0 0 0,-1-3 0 15,2 0 0-15,2 3-128 0,1-1 128 0,-1 2 0 16,-1 0 0-16,0 0 0 0,2 1 0 0,-1 0 0 0,-2-1 0 16,-1 2 0-16,2-1 0 0,2 0 0 0,2-2 0 15,0 3 0-15,0 2 0 0,-1 1 0 0,-1 2 0 16,2 4 0-16,0-5 0 0,-1 4 0 15,0-2 0-15,0 3 0 0,-6-1 0 0,2 1 0 16,-1-1 0-16,2 4 0 0,1 3 0 0,0-2 0 16,-1 0 0-16,2 2 0 0,2-1 0 0,0 1 0 0,1 2 0 0,1 1 0 15,-1 0 0-15,1 3 0 16,1 1 0-16,-3-2 0 0,1-2 0 0,-2 1 0 16,0 3 0-16,0 4 0 0,2 0 0 0,-3 4 0 0,0 1 0 0,2 1 0 15,0-1 0-15,1 3 0 0,-1-1 0 0,1 3 0 16,-4 2 0-16,2 3 0 0,1-4 0 0,0 3 0 15,-2 2 0-15,1 0 0 0,-4-1 0 0,-1 4 0 16,1 0 0-16,2 1 0 0,-1 0 0 0,1-3 0 0,3 4 0 16,1-1 0-16,0 3 0 0,0 1 0 0,0 1 0 15,2 2 0-15,-2-2 0 0,1 2 0 0,2 0 0 16,-3 2 0-16,-1 2 0 0,0 1 0 0,-1-2 0 0,0 1 0 16,-2 3 0-16,1 3 0 0,-1 5 0 0,2-1 0 15,1 0 0-15,0 6 0 0,0-1 0 0,-1-1 0 16,-2-2 0-16,1 3 0 0,-1-2 0 0,-2 1 0 15,0 0 0-15,-5 0 0 0,-3-2 0 0,1-1 0 16,-2 1 0-16,-1-1 0 0,-3-2 0 0,0 5 0 16,2-1 0-16,-3 2 0 0,-3 3 0 0,1 2 0 15,-2 0 0-15,1-1 0 0,2 2 0 0,0-2 0 16,-1 2 0-16,1 3 0 0,1 0 0 0,0 1 0 16,-1 3 0-16,1 1 0 0,0 1 0 0,0 0 0 15,-2 0 0-15,2-2 128 0,0-1-128 0,0 2 0 0,2 2 0 0,-4-3 0 16,-2-3 0-16,-1-3 0 0,0-1 0 0,0 3 0 15,1-2 0-15,2 4 0 0,-3 3 0 0,-3-3 0 16,-3-5 0-16,-1 0 0 0,-2 1 0 0,0-1 0 16,-1 4 0-16,1-4 0 0,-1 4 0 0,-2-3 128 15,-1-1-128-15,2-2 0 0,-3-1 0 0,1 3 0 16,-4-1 0-16,3 1 0 0,0-2 0 16,-1-1 0-16,-2 2 0 0,0 0 0 0,1-3 0 0,-2 0 0 15,1-1 0-15,-2-1 0 0,4-1 0 0,-3 3 0 16,-1 1 0-16,-2-4 0 0,-1-2 0 0,2-2 0 15,-2-3 0-15,2 2 0 0,-2 4 0 0,0-4 0 16,1-1 0-16,-2 1 0 0,-2 0 0 0,0 1 0 0,1-1 0 16,1 0 0-16,0 0 0 0,-2 0 0 0,0-1 0 15,-1 3 0-15,1 1 0 0,-1 3 0 0,1-3 0 16,-1 1 0-16,1 0 0 0,-5 2 0 0,-1-3 0 0,-1 0 0 16,-4-3 0-16,0-1 0 0,-1 0 0 0,0 2 0 15,3-2 0-15,0 0 0 0,0 1 0 0,1-5 0 16,-1-1 0-16,2-3 0 0,1 1 0 0,1 0 0 15,2 0 0-15,-2-3 0 0,-2 0 0 0,2-1 0 16,-1-1 0-16,2-2 0 0,0-1 0 0,-1 2 0 16,0-5 0-16,-2-1 0 0,-3 2 0 0,-4-2 0 15,-3-4 0-15,1 1 0 0,3-1 0 0,-4-3 0 16,1-1 0-16,-1 0 0 0,1-2 0 0,2-1 0 16,-1-3 0-16,2-2 0 0,-2-1 0 0,2-3 0 0,2 3 0 15,-1-6 0-15,-3 2 0 0,-2-3 0 0,-3-1 0 0,0-1 0 16,0 4 0-16,-1-5 0 0,-3 0 0 0,2-2 0 15,1-2 0-15,0 1 0 0,-1 0 0 16,0 1 0-16,1-5 0 0,-1 0 0 0,-3 1 0 0,0-5 0 16,-4 1 0-16,2 1 0 0,-2-5 0 0,3-1-128 15,-1-3 128-15,4-3 0 0,3-3 0 0,2 1 0 16,-2-3 0-16,4-2 0 0,1-3 0 0,0 1 0 16,-2-5 0-16,-1 1 0 0,-1-2 0 0,0-1-128 15,-1 0 128-15,3-1 0 0,-2-2 0 0,0 0 0 16,2 1 0-16,3 0 0 0,1 0 0 0,-1-1 0 15,5 1 0-15,3-1 0 0,-7-5 0 0,-3 0 0 0,-1-5 0 16,0 1 0-16,0 1 0 0,-1-4 0 16,-1 2 0-16,4 2 0 0,-2-1 0 0,2 3 0 0,2-2 0 15,1 3 0-15,-1-3 0 0,1 1 0 0,2-3 0 16,1 0 0-16,-2 1 0 0,3-3 0 0,1 1 0 0,0-2 0 16,-1 0 0-16,-3-4 0 0,2-3 0 0,1-2 0 15,0-6 0-15,2 0 0 0,-1 1 0 0,0-1 0 16,2 1 0-16,4-2 0 0,-1-6 0 0,3 1 0 15,-1 1 0-15,2 2 0 0,1 2 0 0,0 6 0 16,2-2 0-16,-2 6 0 0,2 0 0 0,0 4 0 16,0 0 0-16,2 3 0 0,0-2 0 0,-1 4 0 15,1 4 0-15,-1 1 0 0,1 5 0 0,0 1 0 16,-1 1 0-16,-3 3 0 0,2 3 0 0,-1-1-192 16,2 6 192-16,-1-2-192 15,-2 5-320-15,2 3-64 0,-1 2 0 0,2 0-16 16,-1 2-1584-16,-1 3-304 0,-1 3-64 0,-2-1-14800 0</inkml:trace>
  <inkml:trace contextRef="#ctx0" brushRef="#br5" timeOffset="-208122.85">2702 9333 2751 0,'0'0'256'0,"0"6"-256"15,0-6 0-15,2 8 0 0,-2-8 2784 0,0 0 512 0,1 9 96 0,-1-9 32 16,5 5-2064-16,-5-5-400 16,0 0-96-16,0 0-16 0,0 0 176 0,4 6 16 15,-4-6 16-15,0 0 0 0,0 0 224 0,0 0 32 16,0 0 16-16,0 0 0 0,0 0-176 0,0 0-16 0,0 0-16 0,-3-9 0 16,-3-1-144-16,1-1-16 15,1-5-16-15,0 0 0 0,-1-3-192 0,1-3-48 16,1-2 0-16,0-1 0 0,-2-3-224 0,1 0-48 0,0-3-16 15,0 2 0-15,3 1 0 0,-1-4 0 0,-1 0 0 0,1-2 0 16,-1-3-96-16,2-1-32 0,-2-1 0 0,1-2 0 16,0-3-96-16,1 0 0 0,-3-3-16 0,2 3 0 15,-1-4 0-15,1 2 0 0,-2 0 0 0,1-18 0 16,1 7-48-16,-2 6 0 0,3 4 0 0,1 0 0 16,-2 3-128-16,2-2 192 0,0 3-192 0,0-2 192 0,-2 3-64 0,1-1-128 15,-1 0 192-15,1-4-64 0,-1-1-128 0,2-1 0 16,-2 1 0-16,2 2 0 0,0-3 128 0,0-1-128 15,0 3 192-15,2 1-64 0,1-2-128 0,0 2 0 16,-2-3 0-16,2-1 0 0,2 2 0 0,-4 1 128 16,2-4-128-16,-1 1 128 0,2 5-128 0,-2-2 160 15,0 0-160-15,-2 1 160 0,0-5-160 0,0 1 0 16,0 1 144-16,0-1-144 0,-2-6 0 0,2 6 0 16,0-1 0-16,0 1 128 0,0 3-128 0,0-1 0 15,0-6 0-15,2 4 0 0,-1-3 0 0,3 1 144 16,0-2-144-16,1 0 0 0,1 0 128 0,2 2-128 0,-1 1 0 15,4-3 0-15,3-4 0 0,-2-1 0 0,2 1 0 16,0-2 0-16,-1 0 0 0,1-2 0 16,4 5 0-16,-3 2 0 0,1-1 0 0,1 0 0 0,0 2 0 0,0 2 0 15,1 0 0-15,0-1 0 0,-2 3 0 0,0 3 0 16,-1 3 0-16,-1 4 0 0,2-5 0 0,0 5 0 16,-1-2 0-16,1-2 0 0,1 4 0 0,0-4 0 15,-2 1 0-15,3 4 0 0,1-1 0 0,-2-1 0 16,0-1 0-16,-1 1 0 15,2 1 0-15,1 1 0 0,0 0 0 0,0 1 0 0,-2-1 0 16,2 3 0-16,3-1 0 0,-1-3 0 0,3 2 0 0,-2 1 0 16,0 0 0-16,-1 1 0 0,1 1 0 0,1 6 0 15,1-1 0-15,0 0 0 0,0 0 0 0,0-1 0 16,3 0 0-16,-2 0 0 0,1 3 0 0,-2-2 0 16,0-2 0-16,2 4 0 0,-4-3 0 0,3 1 0 15,-2-2 0-15,2 0 0 0,0 2-128 0,2 3 128 0,0 0 0 16,-1 2 0-16,1-1 0 0,0 4 0 0,0 1 0 15,-1 0 0-15,1-3 0 0,0 1 0 0,-1 4 0 0,0 1 0 16,-1 0 0-16,-1 0 0 0,3 2 0 0,-3-2 0 16,-1 3 0-16,1 1 0 0,2 2 0 0,-1-1 0 15,-1 1 0-15,3 2 0 0,1-4 0 16,1 2 0-16,3 2 0 0,-2-1 0 0,2 0 0 0,2 1 0 16,0 3 0-16,0-4 0 0,-1 1 0 0,0 1 0 15,0-3 0-15,1 4 0 0,-1 0 0 0,2 2 0 16,-1 1 0-16,3 0 0 0,0 1 0 0,1 2 0 15,-1-1 0-15,2 3 0 0,3 1 0 0,1-1 0 16,0-1 0-16,-3 1 0 0,-3 1 0 0,2-1 0 16,-1-1 0-16,2 1 0 0,-2 1 0 0,3 3 0 15,0 0 0-15,3 1 0 0,0-1 0 0,1 0 0 16,0 3 0-16,-3 0 0 0,2-2 0 0,-4 4 0 16,1-2 0-16,0 6 0 0,-1-3 0 0,4 3 0 15,0 1 0-15,2 2 0 0,-2 0 0 0,3-4 0 16,2 1 0-16,-2 2 0 0,-2-1 0 0,4-1 0 0,-1 0 0 15,0 2 0-15,-5 0 0 0,5 2 0 0,-1-1 0 0,2 2 0 16,1 0 0-16,-1 1 0 0,1 0 0 16,-4 1 0-16,-4 3 0 0,0 3 0 0,-1 0 0 0,0 3 0 15,1-2 0-15,-3 5 0 0,1 2 0 0,2 2 0 16,1 2 0-16,3 1 0 0,-2 2 0 0,0 0 0 0,-3-1 0 16,0 4 0-16,5-4 0 0,-3 1 0 0,-1 5 0 0,1-1 0 15,1 5 0-15,-3 2 0 0,1 0 0 0,0 0 0 16,-2 2 0-16,-2-1 0 0,1-1 0 0,-3 4 0 15,-6 0 0-15,3 1 0 0,0 6 0 0,-2-2 0 16,-4 2 0-16,1-2 0 0,0 4 0 0,0-1 0 16,0 2 128-16,0 1-128 0,1 4 0 0,-1 3 0 15,-2 2 0-15,1 2 0 0,1 2 0 0,-3-3 0 16,1 5 0-16,-4-7 0 0,-3-4 0 0,0-3 0 16,-4-3 0-16,-1 3 0 0,-3 0 0 0,2 1 0 15,-3 0 0-15,-1 2 0 0,-1 0 0 0,-1-2 0 16,-2-2 0-16,1 2 0 0,-1 3 128 0,0-1-128 15,0-2 0-15,-1 3 0 0,1 1 0 0,-2-1 0 0,0-1 0 16,1 3 0-16,-2 1 0 0,1 3 0 0,-3-3 0 16,-3 0 0-16,3-2 0 0,-3 5 0 0,-1-1 0 0,-3-2 0 15,1 0 128-15,0 3-128 0,-1-2 0 0,-2-2 0 16,-2 0 0-16,0-1 0 0,-1 2 0 0,-1 3 0 16,1-2 0-16,-2 2 0 0,-2-2 0 0,0-2 0 15,-3-2 128-15,0 1-128 0,1-1 0 0,1-1 0 16,2 0 0-16,-1 2 0 0,-1-2 0 0,3 0 0 15,-2 2 0-15,-1 2 0 0,1 1 0 0,-1-1 0 16,1-6 128-16,-1 2-128 0,-1 4 0 0,-1-2 0 16,0-1 0-16,0-1 0 0,0-1 0 0,-1-3 0 15,-6 0 0-15,1 3 0 0,-1 0 0 0,2 0 0 16,0-1 0-16,-4-3 0 0,-1-1 0 0,-5 3 0 0,-2 2 0 16,-1-1 0-16,-1-3 0 0,1 3 0 15,2-1 0-15,-2 0 0 0,1-6 0 0,2 3 0 0,-2-3 0 16,4 2 0-16,1-5 0 0,-1 5 0 0,1-6 0 15,0 1 0-15,-3-5 0 0,-1 2 0 0,-1-5 0 0,-1 3 0 16,-1-4 0-16,0 1 0 0,1 0 0 0,2 1 0 16,2-2 0-16,-5-1 0 0,-1 2 0 0,4-1 0 15,0-2 0-15,-3-1 0 0,-5-1 0 0,-1 0 0 16,-3-2 0-16,2 3 0 0,1-5 0 0,3 0 0 16,-1 0 0-16,3-3 0 0,-1 1 0 0,2-3 0 15,2-4 0-15,-3 1 0 0,0-3 0 0,-1-3 0 16,-2 1 0-16,2-5 0 0,-1-5 0 0,0-2 0 15,-1-184 0-15,3 361 0 0,2-188 0 0,0-4 0 16,-1-3 0-16,1 1 0 0,2-1 0 0,-4-1 0 0,-2 2-160 16,0 0 160-16,-4 0 0 0,0 2 0 0,-1-1 0 0,0 3 0 15,3-2 0-15,1-1 0 0,0 2 0 0,3-3 0 16,0-6 0-16,1-1 0 0,-1-2 0 0,-3 1 0 16,-5-8 0-16,0 0 0 0,0-3 0 0,-1 0 0 15,1-2 0-15,1 0 0 0,1-5 0 0,2 3 0 16,1-6 0-16,-1 2 0 0,-3-2 0 0,-1 4 0 15,1-6 0-15,1 1 0 0,-1-1 0 0,0-2 0 16,0 0 0-16,3-2 0 0,1-2 0 0,3-3 0 16,-1 0 0-16,1-4 0 0,-2 1 0 0,-1-6 0 15,-3-6 0-15,1-3 0 0,2-1 0 0,0-2 0 16,4-3 0-16,4 5 0 0,1 0 0 0,1-2 0 16,-2 0 0-16,2-4 0 0,2 3 0 0,0-1 0 0,0 3 0 15,-2-2 0-15,-4 2 0 0,-2 0 0 0,0-2 0 16,0 2 0-16,0-4 0 0,1 3 0 0,1-7 0 0,2 8 0 15,4 0 0-15,0 4 0 0,1-1 0 0,0 3 0 16,3-4 0-16,2-1 0 0,1-1 0 0,2 4 0 16,-2-2 0-16,1-1 0 0,-4 2 0 0,0 0 0 15,1-3 0-15,1-1 0 0,1 2 0 0,-1 0 0 16,1-2 0-16,0 2 0 0,0 2 0 0,0-3 0 16,-2-1 0-16,3 3 0 0,3-3 0 0,-4 1 0 15,-1-6 0-15,4 6 0 0,2 7 0 0,1-1 0 16,1 1 0-16,2 1 0 0,1 0-144 0,3 1 144 0,1 4 0 15,3-1 0-15,1-1-384 0,2 5 16 16,2-3 16-16,-2 5 0 16,3 2-2144-16,-1 1-416 0,0 1-96 0</inkml:trace>
  <inkml:trace contextRef="#ctx0" brushRef="#br5" timeOffset="-202238.66">6645 12097 22111 0,'0'0'976'0,"0"0"208"0,0 0-944 0,0 0-240 0,0 0 0 0,0 0 0 16,0 0 0-16,7 14-288 0,-2 0 64 0,1 0 16 15,2 0 208-15,-1 4 0 0,1 1 0 0,2 5-144 0,-2-2 144 16,2 8 0-16,-1 1 0 0,1 5 0 16,2 0 0-16,3 5 0 0,1-1 0 0,1-2 0 15,-1 2 0-15,2 4 0 0,3-4 0 0,-2 2 128 0,1-1-128 0,2 0 144 16,-1 8-144-16,2-2 160 0,0 1-32 0,1 5-128 15,-4-1 192-15,5 1-64 0,1 2 0 0,1-1-128 16,1 0 192-16,5-1-64 0,9-1 16 0,1-1 0 16,2 1 0-16,0-5 0 0,1-1 144 0,1-2 32 15,0 7 0-15,2-2 0 0,1-5-64 0,4 6 0 16,0 3 0-16,4 2 0 0,-1 1-128 0,-1 0-128 16,-3-2 144-16,1 6-144 0,-1-4 128 0,4 1-128 15,0-1 0-15,2 0 144 0,4 1-144 0,1-1 0 0,-2 0 0 0,-1-3 0 16,-2-2 0-16,0 1 0 0,2-1 0 15,3 1 0-15,3 2 128 0,1-1-128 0,-2-1 0 16,-1 2 128-16,-3 0 0 0,-1 0 0 0,0-1 0 0,3 2 0 16,-1 1-128-16,2 2 0 0,-3 2 144 0,-2-2-144 15,-7 1 0-15,-1-2 128 0,-1-1-128 0,0-2 0 16,0-1 0-16,0-3 128 0,0-1-128 0,-1 0 0 16,1 1 0-16,-2-1 0 0,-5-3 0 0,-1 3 0 15,1-1 0-15,-2-1 0 0,-1 2 0 0,0 2 0 16,0-2 0-16,2-1 0 0,0 3 0 0,2-2 0 15,-3 3 128-15,-2-2 0 0,0-2 0 0,-3 3 0 16,-2-1-128-16,0-3 176 0,-1-2-176 0,1 1 192 16,0-3-192-16,0 3 0 0,0-5 144 0,0 0-144 15,2-2 128-15,3-1-128 0,0-1 160 0,0-1-160 16,-1-3 208-16,-2-3-48 0,-3-1-16 0,2-5 0 0,-1 3 0 16,1-4 0-16,0 0 0 0,0-1 0 0,1-1-144 0,0 1 0 15,0-2 0-15,0 2 0 0,0-2 0 16,0 3 0-16,-1-1 0 0,0-1 0 0,-7 2 0 15,1 1 0-15,-4-1 0 0,1 2 0 0,0 3 0 0,1-3 128 16,0 1-128-16,1-3 0 0,1 1 0 0,1 0 0 16,1-2 128-16,1-4-128 0,1 0 0 0,0-1 160 15,1-1-160-15,-4-1 160 0,0-5 0 0,-3 3 0 16,-1-2 0-16,-2-1 0 0,-1 2-160 0,0-2 192 16,2 3-192-16,-2 1 192 0,-3-2-192 0,1 0 0 15,0 1 144-15,-1 2-144 0,0-2 0 0,-1 1 0 16,-2-2 0-16,1 2 0 0,0-5 0 0,1 4 0 15,1-4 0-15,-1 2 128 0,-1 1-128 0,0-3 0 0,0 2 0 0,-1-2 128 16,-2 0 16-16,0-2 16 0,-2 4 0 16,-2-5 0-16,-1 3 48 0,-3-3 16 0,1 3 0 0,0-3 0 15,-1 2 32-15,1 1 16 0,-9-9 0 0,11 5 0 16,-2 3-80-16,1-2 0 0,-2-3-16 0,3 0 0 16,1 2-176-16,0-1 192 0,2 0-192 0,0 1 192 15,0-2-192-15,0 2 0 0,2-1 0 0,-1-2 128 16,0 2-128-16,0 2 0 0,1-1 0 0,0 2 0 15,1 2 0-15,-1-3 0 0,-1 3 0 0,3-1 0 16,0 3 0-16,2-3 0 0,-1 2 0 0,1-4 0 16,-1 0 0-16,1 3 0 0,0-2 0 0,1 0 0 15,-4-2 0-15,0 0 0 0,-1 3 0 0,1-3 0 16,-2-180 0-16,1 364 128 0,-3-184-128 0,3 3 0 16,0 2 0-16,2 2 128 0,0-2-128 0,0 2 0 15,-2-4 160-15,2 3-160 0,-1 2 192 0,0-1-192 0,2 2 160 16,0 0-160-16,-1 0 128 0,1-3-128 0,2 4 0 15,-2 0 0-15,4 1 128 0,-3 0-128 0,-1 1 0 0,1 2 128 16,1 0-128-16,-1 0 128 0,-1-1-128 0,-1-2 0 16,-2 0 0-16,2-1 128 0,-4-1-128 0,0 1 0 15,0 0 144-15,0 1-144 0,-1-2 128 0,-2 0-128 16,1 1 128-16,0 0-128 0,1 0 128 0,1 2-128 16,-2-2 128-16,-2 0-128 0,0-1 128 0,0 0-128 15,0-1 128-15,-2 0-128 0,-1-1 160 0,1 2-32 16,0 0-128-16,-1 0 192 0,0-3-192 0,-1 0 176 15,-1-1-176-15,-5-10 160 0,5 13-160 0,-1 0 160 16,0 1-160-16,-2-6 160 0,-2-8-32 0,3 12 0 0,-2-3 0 16,-1-9 0-16,0 0 0 0,4 11-128 0,-4-11 192 0,0 0-64 15,3 9-128-15,-3-9 0 0,0 0 144 0,0 0-144 16,0 0 0-16,3 9 0 0,-3-9 0 0,0 0 128 16,0 0-128-16,0 0 0 0,0 0 0 0,0 0 128 15,0 0-128-15,0 0 0 0,0 0 0 0,0 0 0 16,0 0 128-16,0 0-128 0,0 0 160 0,8-3-160 15,-8 3 0-15,0 0 0 0,9-7 0 0,-3 2 0 16,1 0 0-16,-7 5-208 0,0 0 16 0,0 0 0 31,3-12-2304-31,-3 6-464 0</inkml:trace>
  <inkml:trace contextRef="#ctx0" brushRef="#br5" timeOffset="-200612.14">14453 18970 9215 0,'0'0'400'0,"0"0"96"0,-2-10-496 0,2 10 0 16,-2-9 0-16,1-1 0 0,1 10 2240 0,0 0 336 16,0 0 80-16,0 0 16 0,0 0-1328 0,0 0-256 15,0 0-48-15,0 0-16 0,-7 7-512 0,1 5-96 0,0 3-32 0,-1 3 0 16,0 0 144-16,-1 2 32 0,0 0 0 0,2 7 0 16,-5 0 144-16,2 1 16 0,0-5 16 0,1 0 0 15,2-4-224-15,1-4-64 0,2-2 0 0,1-5 0 16,2-8 32-16,0 0 0 0,0 0 0 0,0 0 0 15,0 0 208-15,0 0 32 0,10-6 16 0,2-3 0 16,2-6 0-16,2-2 0 0,0-7 0 0,1 3 0 16,-1-1-432-16,1 2-96 0,1-1-16 0,-1 0 0 15,1-5-192-15,0 7 0 0,0 3 128 0,-2 6-128 16,0-2 0-16,-1 7 0 0,-5-1 0 0,0 3 0 16,-10 3 0-16,10 4 0 0,-10-4 0 0,8 14 0 15,-3 6-192-15,-1 3 192 0,0 0-192 0,-4 1 192 16,-2 3-128-16,0 0 128 0,-2 4 0 0,-1-6 0 0,0-3 0 15,2-4 0-15,-1-5 0 0,3 1 0 16,0 1 0-16,1-6 0 0,0-9 0 0,0 0 0 0,0 0 0 0,9 9-256 16,2-8 16-16,1-2-10768 15,2-3-2176-15</inkml:trace>
  <inkml:trace contextRef="#ctx0" brushRef="#br5" timeOffset="-200168.82">15252 18486 16575 0,'9'-14'1472'0,"-9"14"-1168"0,9-9-304 0,-9 9 0 16,8-6 624-16,-8 6 64 0,0 0 16 0,0 0 0 15,2 12 128-15,-3 5 48 0,-3 3 0 0,-4 4 0 16,-2 4-320-16,-2 4-64 0,-2 7-16 0,-3 1 0 16,-1-2 288-16,-3 4 64 0,-5 1 16 0,1-2 0 15,1 0 0-15,2-5 0 0,2-4 0 0,3-1 0 16,3-6-336-16,4-1-64 0,2-6 0 0,3-7-16 16,3 2-128-16,2-13-32 0,0 0 0 0,7 4 0 15,4-4 192-15,3-4 48 0,2-6 0 0,6 0 0 16,4-5-192-16,0 1-16 0,-2-2-16 0,-4 6 0 0,2-1-288 15,-2 4 128-15,-1 1-128 0,-2 2 0 16,-6 2 0-16,2 3 0 0,-13-1 0 0,10 10 0 0,-3 0 0 0,-5 4 0 16,-2 3 0-16,-2-1-144 0,-4 0 144 0,-2 1 0 15,-5-1 0-15,-2-2-128 0,-3 0 128 0,-1-2 0 16,-3-3 160-16,2 1-160 0,-2-2 256 0,2-2-32 16,1-6-16-16,2 0 0 0,2-5-208 0,2-1 0 15,2-2 0-15,2-3 0 16,3-2-1312-16,2 3-208 0,4-4-32 0</inkml:trace>
  <inkml:trace contextRef="#ctx0" brushRef="#br5" timeOffset="-199280.37">15838 18865 6447 0,'0'0'272'0,"0"0"80"0,0 0-352 0,0 0 0 0,0 0 0 0,0 0 0 0,0 0 1792 0,-6-7 304 15,0 1 48-15,-1 3 16 0,7 3-1408 0,-9-3-288 16,3-3-48-16,0 4-16 0,-3-1 160 0,9 3 16 16,-11-2 16-16,11 2 0 0,-10-1-16 0,10 1-16 15,-10 0 0-15,10 0 0 0,0 0-176 0,-6-3-16 16,6 3-16-16,0 0 0 0,-9 1-208 0,9-1-144 15,0 0 192-15,-8-1-192 0,8 1 240 0,-7 3-64 16,7-3-16-16,0 0 0 0,-8-2 160 0,8 2 48 16,0 0 0-16,0 0 0 0,0 0-64 0,0 0-16 15,-9 0 0-15,9 0 0 0,0 0-96 0,0 0 0 16,-9 2-16-16,9-2 0 0,0 0-48 0,-7 3 0 0,7-3 0 0,0 0 0 16,-9 3-128-16,9-3 0 0,-9 6 144 0,9-6-144 15,-9 3 0-15,9-3 128 0,-9 2-128 0,3 1 0 16,-3 1 0-16,9-4 0 0,-8 7 0 0,2-2 0 15,-1 2 0-15,1 0 0 0,0-2 0 0,6-5 0 16,0 0 0-16,-7 12 0 0,2-4 0 0,0 0 0 16,5-8 0-16,-4 7 0 0,4-7 0 0,0 0 128 15,-5 11-128-15,5-11 0 0,-4 7 0 0,4-7 128 16,-3 8-128-16,3-8 0 0,0 0 128 0,0 0-128 16,0 0 192-16,0 0-48 0,0 0 0 0,0 0 0 15,0 0 112-15,0 0 0 0,10 8 16 0,1-5 0 16,-2-2 160-16,3-2 16 0,0-1 16 0,2-3 0 15,0-2-208-15,0 2-32 0,-1-6-16 0,2 4 0 16,-1-3-80-16,0 1 0 0,3-3-128 0,0 1 192 0,4-6 0 16,-1 1 0-16,-1-3 0 0,2-4 0 0,-1-1 64 0,3-2 0 15,0-4 0-15,1-2 0 0,3-4 112 0,-2 0 16 16,-1-1 16-16,2-1 0 0,-1-7-112 0,2 1-32 16,-4-2 0-16,1 3 0 0,-5-3-256 0,-1 5 160 15,-6 6-160-15,-2 4 128 0,-3 6 112 0,-2 4 16 16,-3 4 0-16,1 4 0 0,-3 13 224 15,0 0 48-15,0 0 16 0,0 0 0 0,-14 9-304 0,-3 5-64 16,-2 7-16-16,-2 5 0 0,-2 2-160 0,0 7 0 16,0 7 0-16,3 7 0 0,1-1 0 0,2 0 0 15,2 0 0-15,5-2 0 0,3 1 0 0,4-5 0 16,-1-5 0-16,2-1 0 0,0-2 0 0,7-2 0 16,1-2 0-16,3-3 0 15,1 1-704-15,3-4-208 0,2 1-48 0</inkml:trace>
  <inkml:trace contextRef="#ctx0" brushRef="#br5" timeOffset="-198551.63">14054 19828 19343 0,'0'0'848'0,"0"0"192"0,0 0-832 0,0 0-208 16,-2-13 0-16,2 13 0 0,0 0 1280 0,0 0 224 15,0 0 32-15,0 0 16 0,0 0-576 0,0 0-112 16,-5 9-32-16,-1 1 0 0,1 4-320 0,0 0-80 15,-2 4-16-15,4 1 0 0,-3 3 240 0,0 2 48 16,0 8 16-16,1 0 0 0,0-2-240 0,-1 2-48 16,1-4-16-16,3-3 0 0,1 2-224 0,-1-3-64 15,1-1 0-15,0-3 0 0,2-6-128 0,-1-1 128 16,1 1-128-16,1-4 128 0,-2-10-128 0,0 0 0 16,0 0 0-16,0 0 0 15,8 6-1344-15,-8-6-240 0,8-6-48 0,0-1-11904 0</inkml:trace>
  <inkml:trace contextRef="#ctx0" brushRef="#br5" timeOffset="-198028.1">13893 19827 15775 0,'0'0'704'0,"0"0"128"0,0 0-656 0,0 0-176 16,0 0 0-16,0 0 0 0,0 0 1312 0,0 0 224 16,0 0 64-16,0 0 0 0,0 0-208 0,8-8-48 15,-2 3 0-15,6 0 0 0,-2-5-448 0,1 5-112 16,3-3-16-16,4 4 0 0,0 2-160 0,5-1-32 16,2-1-16-16,3 2 0 0,2 1-80 0,4 1-16 15,3 0 0-15,-4 5 0 0,-3 0-208 0,-2 1-64 0,-4 6 0 0,-1 0 0 16,-2-2-192-16,-2 6 144 15,-3 2-144-15,-2 2 128 0,-2 1 64 0,-4 6 0 0,-1-3 0 0,-3 4 0 16,-2-1 16-16,-2 2 16 0,-2 3 0 0,-5-4 0 16,1 1 0-16,-3 0 0 0,-1-3 0 0,-3-1 0 15,-2-1 160-15,0-3 16 0,-2-1 16 0,-1 0 0 16,1-1-32-16,-1 1 0 0,0-4 0 0,0 1 0 16,-1-3-192-16,3 0-32 0,-1-6-16 0,4 1 0 15,1-2-144-15,0-3 128 0,2-4-128 0,0-2 128 31,1-2-512-31,1-1-128 0,2-6 0 0,1-6-10944 0,1-2-2176 0</inkml:trace>
  <inkml:trace contextRef="#ctx0" brushRef="#br5" timeOffset="-197653.51">14553 19604 21183 0,'0'0'1888'0,"4"-6"-1504"16,2-4-384-16,3 2 0 0,3-2 832 0,0 2 112 16,2-3 16-16,3 2 0 0,2-4 192 0,1 2 32 15,2 2 16-15,-1 0 0 0,-1 3-352 0,-4 5-64 16,-2 1-16-16,-5 1 0 0,-9-1-352 0,9 11-80 15,-7 2-16-15,0 5 0 0,-5 1 0 0,-2 2-16 0,-4 1 0 16,-2 1 0-16,-5 2-16 0,2 1 0 0,-2-1 0 0,-1-5 0 16,2-3 112-16,2-3 32 0,3-1 0 0,3-3 0 15,0-1 112-15,7-9 32 0,0 0 0 0,0 0 0 16,9 4-256-16,4-2-32 0,5-4-16 0,3-2 0 16,5 0 80-16,2-4 16 0,2 2 0 0,2 0 0 15,-2-5-240-15,0 6-128 0,-2-1 128 0,-2 2-128 16,-1 0-144-16,-4 4-112 0,-1 0 0 0,0 2-11776 15,-1 3-2368-15</inkml:trace>
  <inkml:trace contextRef="#ctx0" brushRef="#br5" timeOffset="-197414.3">15246 19798 17503 0,'0'0'768'0,"0"0"176"0,0 0-752 0,7 11-192 16,0-5 0-16,0 3 0 0,1 1 2640 0,1 2 496 16,0-2 112-16,2 3 16 0,1-2-1856 0,3 1-352 15,-2 0-80-15,-1 4-16 0,0-5-624 0,-2 4-128 16,-1 1-16-16,0-1-16 0,-2 0-176 0,1-4 0 16,-3 2 144-16,0 0-144 0,-1-4 0 0,0 1 0 15,-4-10 0-15,2 9 0 16,-2-9-2032-16,0 0-464 0,0 0-112 0,0 0-9664 0</inkml:trace>
  <inkml:trace contextRef="#ctx0" brushRef="#br5" timeOffset="-197191.72">15412 19782 20271 0,'0'0'1792'0,"-7"5"-1424"0,7-5-368 0,-12 9 0 15,0-2 2432-15,-2 5 432 0,-2 5 80 0,0 2 0 16,-3 0-1216-16,-2 4-256 0,-4 1-64 0,0 0 0 15,0 2-592-15,3 2-128 0,0-2-32 0,2 0 0 16,2-5-368-16,1 1-80 0,3-2-16 0,3 2 0 16,2-6-192-16,4-3-128 0,1 0 128 0,3 0-208 15,1-6-2352-15,0-7-448 0</inkml:trace>
  <inkml:trace contextRef="#ctx0" brushRef="#br5" timeOffset="-196750.19">16155 19653 23775 0,'0'0'1056'0,"0"0"224"0,-9-13-1024 16,0 7-256-16,0-1 0 0,-1 3 0 0,-5 2 1408 0,-2 2 256 0,-1 1 32 0,-2 7 16 15,-2 1-560-15,-2 5-128 0,-1 1 0 0,2 3-16 16,1 2-368-16,3 0-64 0,1 1 0 0,4-2-16 16,4 0-144-16,3 0-32 0,3 1 0 0,4 1 0 15,5-4-128-15,3 1-16 0,2-4-16 0,1 3 0 16,1-1 16-16,3 1 0 0,3-2 0 0,-2 2 0 15,2-2 16-15,0 0 0 0,0-2 0 0,-4 5 0 16,-2-1-16-16,-3 1 0 0,-1-3 0 0,-4 1 0 16,-4 0 208-16,-3 1 64 0,-2-2 0 0,-1 0 0 15,-5-1 64-15,0 1 0 0,-3-2 16 0,-4 0 0 16,-3-4-160-16,-1 1-48 0,0-5 0 0,-1-1 0 16,1 0-224-16,0-4-160 0,0-3 192 0,2-2-192 0,-2-4 0 0,3-2-304 15,2-6 48-15,1-1 0 16,6-1-2384-16,3 0-480 15,3-1-80-15,5-3-32 0</inkml:trace>
  <inkml:trace contextRef="#ctx0" brushRef="#br5" timeOffset="-196550.87">16705 19280 33167 0,'0'0'2944'0,"-9"0"-2352"15,9 0-464-15,-10 5-128 0,-1 4 848 0,-3 3 160 16,-4 4 16-16,-1 8 16 0,-4 3 368 0,-1 5 80 0,-2 3 16 0,1 1 0 16,2 5-752-16,0 1-160 0,2-3-16 0,1-1-16 15,3-1-368-15,0-3-64 0,4-6 0 0,3-1-128 16,3-5 0-16,-2-2 0 0,4 0-240 0,0-6 80 31,-1-1-2352-31,6-13-480 0</inkml:trace>
  <inkml:trace contextRef="#ctx0" brushRef="#br5" timeOffset="-195503.82">3675 8425 9215 0,'0'0'816'0,"9"0"-656"15,0-2-160-15,-3-3 0 0,-6 5 832 0,8-2 144 16,-1 1 32-16,1 0 0 0,-8 1-176 0,9-1-48 15,-2 1 0-15,-7 0 0 0,8-2 80 0,-8 2 16 16,8-1 0-16,-8 1 0 0,0 0 112 0,0 0 32 16,6-4 0-16,-6 4 0 0,0 0-48 0,0 0 0 15,0 0 0-15,0 0 0 0,0 0-16 0,0 0-16 16,-6-2 0-16,-2-5 0 0,-2 2-304 0,-3-1-48 16,-3-4-16-16,-2 5 0 0,-3-2-160 0,-1 2-32 15,-3 1-16-15,-4-1 0 0,-1-1-144 0,-2 1-32 16,1 2 0-16,1 1 0 0,-3-2-64 0,0 4 0 15,1 4-128-15,-18 1 192 0,5-1-64 0,1 6-128 16,0 0 176-16,-1 5-176 0,0 3 0 0,-1 1 0 16,-1-1 0-16,0 4 0 0,4 4 0 0,1 1 0 15,0 2 0-15,4 4 0 0,3 4 176 0,2 0-176 16,0-1 160-16,4-1-160 0,2-1 160 0,7 1-160 16,0-2 160-16,4-1-160 0,6 1 128 0,6 0-128 0,2-4 0 15,7-5 0-15,4 4 160 0,6-6-160 0,5-5 160 0,6 1-160 16,3-3 304-16,8-1-48 0,6-2 0 0,5-1 0 15,5-7 0-15,4 0-16 0,5-3 0 0,-1-1 0 16,-1-2-112-16,-19 0-128 0,3-1 176 0,-1-5-176 16,2-2 208-16,2-2-64 0,-2 2-16 0,1-4 0 0,1-2 192 15,-2 0 16-15,-3 0 16 0,0-4 0 16,-3-1-80-16,-3-3-16 0,-5-3 0 0,-3 3 0 0,-5-2 0 0,-4 0-16 16,-3-4 0-16,-6 2 0 0,-4-4 16 15,-3-1 0-15,-6-3 0 0,-3 2 0 0,-4 3-128 0,-4 6 0 16,-3 5-128-16,-3-1 192 0,-4 2-192 0,-3 5-256 15,0 2 48-15,-3 3 16 16,-2-1-1632-16,0 3-320 0,-1 0-64 0,-8 1-14032 0</inkml:trace>
  <inkml:trace contextRef="#ctx0" brushRef="#br5" timeOffset="-195032.57">2976 8518 13823 0,'-4'-18'608'0,"4"14"128"0,0 4-592 0,0 0-144 16,0 0 0-16,0 0 0 0,0 0 1232 0,0 0 224 16,0 0 32-16,-6 11 16 0,-3 1-352 0,-2 5-80 15,0 1-16-15,-2 3 0 0,1 2-208 0,-1 4-32 16,0-3-16-16,0 5 0 0,1-3-272 0,0 2-48 16,2-3-16-16,0 3 0 0,0-3-272 0,1 2-48 15,1-4-16-15,2-3 0 0,-3-4-320 0,1-2-80 16,3-4-16-16,0 2 0 15,5-12-1920-15,0 0-384 0</inkml:trace>
  <inkml:trace contextRef="#ctx0" brushRef="#br5" timeOffset="-194833.96">3185 8458 14735 0,'0'0'640'0,"0"0"160"0,0 0-640 0,4 12-160 0,0 3 0 0,-1 2 0 15,-3 0 1040-15,-2 4 176 0,0 0 48 0,-3 5 0 16,-2-1-256-16,-2 6-48 0,-2-2-16 0,0-2 0 16,0 1-496-16,0-4-80 0,1 0-32 0,1 0 0 15,1-6-336-15,3-5 0 0,3-2 0 0,4 0 0 32,-2-11-992-32,17-3-272 0,1-8-48 0</inkml:trace>
  <inkml:trace contextRef="#ctx0" brushRef="#br5" timeOffset="-194709.52">3588 8372 17903 0,'11'-12'784'0,"-11"12"176"16,0 0-768-16,2 9-192 0,1 0 0 0,-6 5 0 0,-2 4 1216 0,-3 4 192 16,-2 4 32-16,-2 2 16 0,-4 3-752 0,0 3-160 15,-1 0-32-15,1 2 0 0,-1 0-512 0,2-2 0 16,0-4 0-16</inkml:trace>
  <inkml:trace contextRef="#ctx0" brushRef="#br5" timeOffset="-193923.85">3061 8800 8287 0,'0'0'736'0,"0"0"-592"16,-3-6-144-16,1 0 0 0,-1 0 1952 0,1-1 352 15,-2 0 80-15,4 1 16 0,0-5-576 0,2-1-112 16,1 3-32-16,1-2 0 0,0 2-336 0,1-2-64 16,1 2 0-16,3-3-16 0,1-2-432 0,3 4-64 15,2 0-32-15,-1 4 0 0,1-3-32 0,1 4 0 16,-1 3 0-16,0 2 0 0,-1 3-160 0,-1 1-32 15,-2 5-16-15,-2-1 0 0,-1 5-112 0,-3 0-32 16,-3 0 0-16,-2 2 0 0,-2 3 16 0,-5-1 0 16,-3 1 0-16,-2 0 0 0,-4 0 64 0,1-2 16 15,-4 0 0-15,1-2 0 0,-2-3 0 0,2-1 16 16,3-3 0-16,0-4 0 0,3-3 0 0,3-2 0 16,-1-5 0-16,2 1 0 0,3-5-80 0,3-2-32 15,2-1 0-15,4 0 0 0,2-4-160 0,3 0-16 16,4 1-16-16,3-1 0 0,3 0-160 0,2 0 0 0,0 0 0 0,2 3 0 15,0 0 0-15,-2 3 0 0,-1 4 0 0,-3 0 0 16,1 5 0-16,-3 5 0 0,-3 3 0 0,-3 1 0 16,-3 6 0-16,-2-1-144 0,-4 3 144 0,-4 1-160 15,-5 1 160-15,-4 0 0 0,-3 2 0 0,-4 0 0 16,-1-2 0-16,-2 1 128 0,-1-5-128 0,1 2 176 16,0-2 16-16,3-5 16 0,1 2 0 0,1-5 0 0,2-5 48 15,3-2 16-15,3-3 0 0,2 0 0 0,3-2-32 0,4-1-16 16,2-1 0-16,4 0 0 0,3-4-224 0,2 1 144 15,3 0-144-15,3 1 128 0,5-2-128 16,0 1 0-16,2 3 0 0,0-2 0 0,0 5 0 0,-3 0 0 16,-3 5 0-16,-2 1 0 0,-2 3 0 0,-2 6 0 15,-4-3 0-15,-5 4 0 0,-4-2 0 0,-1 6-224 16,-3 0 32-16,-6 10 0 16,-1-2-2416-16,1 2-464 0,-6 9-112 0,5-8-16 0</inkml:trace>
  <inkml:trace contextRef="#ctx0" brushRef="#br6" timeOffset="-68081.16">28539 10481 9215 0,'17'-16'816'0,"-4"7"-656"0,1 3-160 0,1 0 0 16,1-2 832-16,2 2 128 0,0 1 16 0,0-3 16 16,-3 3-80-16,-1 1-16 0,-3-2 0 0,-2 1 0 15,-2 0 0-15,-7 5 0 0,0 0 0 0,0 0 0 16,5-8-112-16,-5 8-16 0,0 0-16 0,0 0 0 16,0 0-368-16,-9-3-64 0,0 2 0 0,-4 4-16 15,-3 3-48-15,-3 0-16 0,-4 2 0 0,-3 4 0 16,-5 3 80-16,-4 3 32 0,-3-2 0 0,0-1 0 15,1-4 48-15,-4 1 16 0,-1 2 0 0,2-4 0 16,-2 2-32-16,1-5 0 0,-1 0 0 0,0 0 0 16,0 4 0-16,-1-2 0 0,0 2 0 0,-3-2 0 15,-1 1-112-15,-1-2-16 0,-1 2-16 0,1-4 0 16,4 2-112-16,2-3 0 0,0 0-128 0,0-3 192 16,0-3-16-16,1 0-16 0,1-2 0 0,-1 1 0 0,0-2 96 0,1-4 0 15,-1 0 16-15,0-1 0 0,-1 1-32 0,0 2-16 16,-2-6 0-16,1 1 0 0,2-1-224 0,-1 0 176 15,1 0-176-15,-3 1 160 0,1-3-160 0,1-3 0 16,0 1 144-16,1 0-144 0,0 1 128 0,4-3-128 16,1-2 128-16,1 1-128 0,1 1 0 0,3 2 144 15,5-1-144-15,0 2 0 0,3 2 160 0,2-1-160 16,0 0 128-16,4 4-128 0,-1-3 0 0,3 1 128 16,1 3-128-16,1-1 0 0,1 2 0 0,4 0 0 15,8 8 0-15,0 0 0 0,-7-5 0 0,7 5 0 16,0 0 0-16,0 0 0 0,0 0 0 0,0 0 0 15,10 12-128-15,2-2 128 0,1 3 0 0,2 1 0 0,1-2-144 0,3 2 144 16,0 0 0-16,6 3 0 0,1-1 0 16,5 1 0-16,2-1 0 0,5 2 0 0,4 0 0 0,2 0 0 15,6-2 0-15,3-1 0 0,2-1 0 0,0-1 144 16,-2 0-144-16,3-2 160 0,4 3-160 0,2 2 160 16,2 0-160-16,3-2 0 0,2-5 144 0,-3 2-144 15,-1-2 0-15,1 1 144 0,0-4-144 0,4-3 0 16,1 0 128-16,0 1-128 0,0-3 0 0,-2-4 0 15,-3-4 176-15,-2 2-32 0,-2 0 0 0,-2-3 0 16,-2 3 0-16,-2-3 0 0,-6 1 0 0,-7-1 0 16,-6-2 32-16,-6 5 0 0,-1 0 0 0,-6 0 0 15,-4-2-176-15,-2 1 192 0,-4 2-192 0,-3 2 192 16,-1-1-192-16,-10 3 128 0,6-5-128 0,-6 5 128 16,0 0-128-16,0 0 0 0,0 0 144 0,0 0-144 0,0 0 0 15,0 0 128-15,0 0-128 0,-11-8 0 0,1 2 0 16,-1 5 0-16,-3 2 0 0,-3-1 0 0,-2-1 0 0,-4 2 0 15,-2 2 0-15,-2 0 0 0,-1 4 0 0,-5-2 0 16,-2-3 0-16,-2 2 0 0,-5-1 0 0,-1 2 0 16,-3 0 0-16,0-4 0 0,2-2 0 0,-3 1 0 15,-2-1 0-15,1-2 0 0,-2-5 0 0,1 1 144 16,-5-3-144-16,-2 1 0 0,-1-3 176 0,-1-2-176 16,-2-1 160-16,-3-3-160 0,-5 0 160 0,0-3-160 15,-1-3 160-15,1 1-160 0,2-5 144 0,4 2-144 16,4-4 128-16,-1-1-128 0,-1 1 128 0,1-1-128 15,-1 0 128-15,1 3-128 0,4-2 128 0,0 1-128 16,3 4 0-16,2 2 128 0,2 0-128 0,0 4 0 0,-1 2 0 16,4 0 0-16,3-4 0 0,-2 3 0 0,1 1 0 0,2 0 0 15,5 2 0-15,0 2 0 0,2-1 0 0,3 3 0 16,6 2 0-16,3-1 0 0,4 2 0 0,3-1 0 16,1 4 0-16,3 1 0 0,2-3 0 0,9 7 0 15,0 0 0-15,-7-5 0 0,7 5 128 0,0 0-128 16,0 0 0-16,0 0 160 0,0 0-160 0,0 0 160 15,0 0-160-15,0 0-176 0,0 0 48 0,9 10 0 16,-2 0 128-16,2 3 0 0,1-2 0 0,1 1 0 16,1 1 0-16,0 5 0 0,9 3 0 0,-1 0 0 15,3 1 0-15,2-2-192 0,1-1 192 0,6 2-192 16,4 1 192-16,4 1 128 0,2-1-128 0,5-2 176 16,4 1-176-16,3-2 0 0,5 2 0 0,2 0 0 15,2 0 0-15,3-2 0 0,0-1 0 0,2 0 0 0,1 0 0 16,-3-1 0-16,0-1 0 0,2-1 0 0,2 0 0 0,3-1 0 15,-1-1 0-15,1 0 0 0,-3 1 0 0,-1 0 0 16,0 1 0-16,0-1 0 0,-1-3 128 0,-2 3 0 16,-3 2 0-16,-4-6 0 0,-1-4-128 0,-4-3 0 15,-2 2 0-15,-2-2 0 0,-4 1 0 0,-2-4 0 16,0-1 0-16,-5-2 0 0,-2 2 128 0,-2-1 0 16,-4-3 0-16,-3-2 0 0,-3 0-128 0,-3 3 0 15,-4 3 0-15,-3-3 0 0,-2-3 0 0,-2 2 0 16,-2 4 0-16,-9 1 0 0,0 0 0 0,0 0 0 15,8-9 0-15,-8 9 128 0,0 0-128 0,0 0 0 16,0 0 0-16,-11-4 128 0,-1 3-128 0,-5 4 0 0,-2 4 0 16,0-3-176-16,-3-1 176 0,1 0 0 0,-2 4 0 0,-4-2 0 15,-3 0 0-15,-3 1 0 0,1-2 0 0,-4-1 0 16,-4 2 0-16,0 1 0 0,-3-3 128 0,0 0-128 16,-3-3 128-16,0 4-128 0,-1-1 128 0,-4-6-128 15,-5-3 0-15,-1-4 0 0,-4 1 0 0,-1-4 0 16,-3 0 0-16,-3-2 0 0,-4 0 0 0,0-3 0 15,-2 2 0-15,4-2 128 0,3 0-128 0,2 1 0 16,4 3 0-16,0-1 128 0,4 0-128 0,1 1 0 16,1 3 128-16,3-3-128 0,1 0 128 0,4-2-128 15,1 2 0-15,3-5 0 0,4-5 0 0,1 2 0 16,1 2 0-16,1-3 0 0,2-2 0 0,3-1 128 16,3-3-128-16,2 2 128 0,-1-3-128 0,0-2 128 15,-1 2-128-15,7 2 0 0,-1-3 0 0,4 7 128 16,4-1-128-16,2 4 0 0,0 2 0 0,3 3 0 15,4 4 0-15,1 2 0 0,4 10 0 0,0 0 0 0,0 0 0 0,0 0 0 16,0 0-144-16,0 0 144 0,0 0-192 0,8 15 48 16,1 1 0-16,2 3 0 0,3 1 144 0,0-1-192 15,4 1 192-15,4 2-192 0,-1 6 192 0,4-4 0 16,-1 2-144-16,6-4 144 0,2 1 0 0,1 1 0 16,3-1 0-16,3-1 0 0,3 0-160 0,5 4 160 15,5 1 0-15,4 1-144 0,4-4 144 0,0 5 0 16,-2 2 0-16,-1-4 0 0,0-2 0 0,1 0 0 15,-4-3 0-15,4-2 0 0,0-1 0 0,0 0 0 16,0 3 0-16,0-4 128 0,1-5-128 0,-2-1 0 16,-4 2 0-16,-5-5 0 0,-4 0 0 0,-5-4 0 0,-3 0 0 0,-5 0 128 15,-5 0-272-15,-4-3-48 0,-5-2-16 0,-4 0 0 32,-13 0-2768-32,0 0-544 0</inkml:trace>
  <inkml:trace contextRef="#ctx0" brushRef="#br0" timeOffset="-45391.95">26533 8896 4607 0,'9'-13'192'0,"-1"7"64"0,-2 0-256 0,6 0 0 0,-1 1 0 0,1 1 0 15,-1-5 2800-15,2 3 512 0,0 1 96 0,2-3 32 16,-3 3-1840-16,0 1-352 0,-3-3-80 0,-2 4-16 0,-7 3-64 0,0 0-32 16,0 0 0-16,0 0 0 0,0 0-160 0,0 0-16 15,0 10-16-15,-6 1 0 0,-4 2-224 0,0 7-64 16,-2 6 0-16,0 0 0 0,-2 3-64 0,0 3-32 15,-2 3 0-15,1 1 0 16,0 2-48-16,1 1-16 0,0-3 0 0,2-3 0 0,2-4-208 0,0-1-32 16,1-1-16-16,2-3 0 0,-1-4 16 0,2-2 0 15,1-3 0-15,1-2 0 0,1-3 80 0,3-10 0 16,0 0 16-16,-2 12 0 0,2-12-48 0,0 0-16 16,0 0 0-16,0 0 0 0,0 0-80 0,0 0 0 15,0 7-128-15,0-7 192 0,0 0-464 0,0 0-112 16,0 0 0-16,0 0-16 15,0 0-2224-15,10-3-448 0,1-2-96 0,1-4-16 0</inkml:trace>
  <inkml:trace contextRef="#ctx0" brushRef="#br0" timeOffset="-44825.34">27444 9357 25791 0,'0'0'1152'0,"0"0"224"0,0 0-1104 0,0 0-272 16,0 0 0-16,0 0 0 0,8 8 1280 0,-2 4 192 16,-4 4 32-16,-2 3 16 0,-1 1-816 0,-2 2-144 15,-1 3-48-15,-1 0 0 0,-1 3-320 0,-3-1-192 0,2 1 192 0,-4-3-192 16,2 3 208-16,-1-2-64 0,-1 1-16 0,1-5 0 16,1-2-128-16,2-1 0 15,2-3 0-15,2-1 0 0,0-4 0 0,3-1 0 0,0-10 0 16,5 10 0-16,-5-10 0 0,9 6 0 0,4-2 0 0,-1 0 0 15,1 0-768 1,2-4-176-16,2-4-32 0,1 1-8480 0,-2-1-1680 0</inkml:trace>
  <inkml:trace contextRef="#ctx0" brushRef="#br0" timeOffset="-42335.04">24646 13465 11967 0,'0'0'1072'0,"0"0"-864"16,6-9-208-16,-1 2 0 0,-1-4 1472 0,0 5 240 0,-4 6 48 0,0 0 16 15,2-11-224-15,1 3-32 0,-2-1-16 0,-1 9 0 16,0 0-64-16,0-8-16 0,0 8 0 0,0 0 0 16,0 0-384-16,0 0-80 0,0 0 0 0,0 0-16 0,0 0-256 0,0 0-48 15,0 0-16-15,0 0 0 16,0 0-240-16,0 0-32 0,-6 9-16 0,1 5 0 0,0 5 96 15,1 6 16-15,1-1 0 0,2 6 0 16,-3 2 0-16,3 1 0 0,-2-1 0 0,2 2 0 0,0 0-160 16,0 0-32-16,1-4 0 0,0 2 0 0,-2 0-64 0,1 1 0 15,0-2-16-15,0 0 0 0,-1-1 16 0,1-2 16 16,-2-3 0-16,1-1 0 0,-2 5-32 0,0-4-16 16,1 2 0-16,-1-5 0 0,0 1-32 0,0-1-128 15,0 0 192-15,0-4-64 0,2-3-128 0,-1-1 0 16,1 0 144-16,-1 0-144 0,2-1 128 0,1-13-128 15,-1 11 128-15,1-11-128 0,0 0 128 0,0 0-128 16,0 0 128-16,0 0-128 0,0 0 0 0,0 0 0 16,0 0 0-16,0 0 0 15,0 0-496-15,0 0-64 0,0 0-16 0,9-7 0 16,0-6-2224-16,1-1-448 0,1-4-80 0,1-2-32 16</inkml:trace>
  <inkml:trace contextRef="#ctx0" brushRef="#br0" timeOffset="-41406.83">24711 13316 4607 0,'0'0'192'0,"0"0"64"0,0 0-256 0,0 0 0 15,0 0 0-15,0 0 0 0,0 0 2784 0,0 0 512 16,-7-5 96-16,7 5 32 0,0 0-2224 0,0 0-448 16,-5-6-96-16,5 6-16 0,0 0 240 0,-6-8 32 0,6 8 16 0,0 0 0 15,-3-10 176-15,2 0 48 16,0 4 0-16,1 6 0 0,0 0-160 0,0 0-32 15,0-12 0-15,1 5 0 0,-1 7-160 0,0 0-32 0,0 0-16 0,1-12 0 16,1 3-176-16,-2 9-48 16,0 0 0-16,0 0 0 0,2-11-80 0,-2 11-32 0,0 0 0 0,0 0 0 15,0 0-96-15,0 0-32 0,0 0 0 0,0 0 0 16,0 0 0-16,0 0 0 0,0 0 0 0,0 0 0 16,0 0-64-16,0 0-16 0,0 0 0 0,0 0 0 15,0 0 112-15,0 0 0 0,0 0 16 0,0 0 0 16,0 0-16-16,12-1-16 0,-1 2 0 0,-11-1 0 0,10 5-48 15,2 1-16-15,-1-1 0 0,2 3 0 0,1 1-48 0,1-2 0 16,2 6 0-16,0 0 0 0,1-3 0 0,1 1-16 16,3 0 0-16,1-1 0 0,-2 1 0 0,5-1 0 15,-2 2 0-15,0 1 0 0,0-1-176 0,2 1 192 16,-1 1-192-16,0-4 192 0,2 3-192 0,-1 0 128 16,-5-5-128-16,2 4 128 0,0-3-128 0,-1 0 160 15,-2 0-160-15,0 1 160 0,-1 0-160 0,-1-2 128 16,0-1-128-16,0 2 128 0,-3 1-128 0,0 2 0 15,0-3 0-15,-1-4 128 0,-1 1-128 0,0 0 0 16,-3 1 0-16,0-3 0 0,0 1 0 0,-10-5 0 16,11 7 0-16,0-3 0 0,-11-4 0 0,10 5 128 15,-10-5-128-15,0 0 0 0,10 8 0 0,-10-8 128 16,9 4-128-16,-9-4 0 0,0 0 0 0,0 0 128 16,0 0-128-16,8 5 0 0,-8-5 128 0,0 0-128 15,0 0 0-15,0 0 128 0,0 0-128 0,0 0 0 0,0 0 0 0,0 0 128 16,0 0-128-16,0 0 0 15,0 0 0-15,0 0 128 0,0 0-128 0,0 0 0 0,0 0 144 0,0 0-144 16,0 0 0-16,0 0 0 16,0 0 0-16,0 0 0 0,0 0 0 0,0 0 0 0,0 0 0 15,0 0 0-15,0 0 0 0,0 0 0 0,0 0 0 16,0 0 0-16,0 0 0 0,0 0 0 0,0 0 0 0,0 0 0 16,0 0 0-16,0 0 0 0,0 0 0 15,0 0-128-15,0 0-256 0,0 0-32 16,0 0-16-16,0 0 0 0,7 10-2512 0,-7-10-512 15,6 13-112-15,-6-13-16 0</inkml:trace>
  <inkml:trace contextRef="#ctx0" brushRef="#br4" timeOffset="-36008.5">24703 13391 6447 0,'0'0'576'0,"-4"-6"-576"0,4 6 0 0,-6-5 0 15,6 5 1744-15,0 0 240 0,-5-4 64 0,4-2 0 16,2-2-560-16,-1 8-96 0,5-5-32 0,1-1 0 15,2 1 128-15,-2 0 32 0,1-3 0 0,-1 0 0 16,0-3-160-16,1 2-16 0,-2-2-16 0,0 2 0 16,-1-2-48-16,-4 11 0 0,3-10 0 0,0 4 0 15,-3 6-192-15,0 0-32 0,0 0-16 0,0 0 0 16,0 0-208-16,0 0-64 0,0 0 0 0,0 0 0 16,0 0-320-16,0 0-64 0,-10 0 0 0,1 5-16 15,0 4-224-15,0 5-144 0,-1 0 192 0,1 7-192 0,0 2 208 0,0 4-64 16,0 1-16-16,2 6 0 0,-1 3 32 0,4 3 0 15,-1 0 0-15,0 3 0 0,0-3-32 0,1 4-128 16,-1 0 192-16,0-1-64 0,0 0-128 0,0-2 160 16,-1 3-160-16,2-1 160 0,0 7 16 0,0-8 0 15,-1-5 0-15,0 1 0 0,4 3 0 0,-1-2 0 16,2-2 0-16,0 0 0 0,0-2-48 0,0 1-128 16,0-1 192-16,0-3-64 0,0-3-128 0,0 3 128 15,-1 0-128-15,0-1 128 0,0-3-128 0,-1-2 0 16,0-4 144-16,0-1-144 0,1 7 0 0,0-5 144 15,0-1-144-15,-2-1 0 0,2-3 128 0,0 0-128 16,1-3 0-16,-2 1 0 0,1-2 0 0,0-4 160 16,1-10-160-16,0 0 128 0,-3 10-128 0,3-10 0 15,0 0 144-15,0 0-144 0,0 0 128 0,0 0-128 16,0 0 160-16,-7-3-160 0,-1-4 0 0,3-2-320 16,1-5 64-16,0-5 0 15,0-4-1696-15,3-5-336 0,0 0-64 0,2-4-16 16,0-2-416-16,2 0-96 0,-2 2 0 0,2-3-16 0</inkml:trace>
  <inkml:trace contextRef="#ctx0" brushRef="#br4" timeOffset="-34856.2">24722 13290 13647 0,'0'0'592'0,"-8"-3"144"0,1-4-592 0,7 7-144 16,-10-2 0-16,1 1 0 0,0-4 864 0,3 2 144 0,-3 1 16 0,9 2 16 16,0 0 224-16,-8-4 32 15,8 4 16-15,0 0 0 0,-10-3-96 0,10 3-32 16,0 0 0-16,0 0 0 0,0 0-416 0,0 0-96 16,0 0-16-16,0 0 0 0,0 0-128 0,0 0-16 15,0 0-16-15,0 0 0 0,-4 12 112 0,3-4 32 16,1-8 0-16,2 10 0 0,-2-10 0 0,12 10 16 0,-1-3 0 0,2 4 0 15,0 0-112-15,2 3-32 0,3-1 0 0,1 2 0 16,1 2-176-16,4 0-32 0,0 0-16 16,4 1 0-16,2 1 0 0,0 0 0 0,2 2 0 15,1-2 0-15,5-1 80 0,-1 1 16 0,4 0 0 0,-3-2 0 16,-1-2-128-16,-2-3-32 0,-3-2 0 0,-2-1 0 16,0 2-224-16,-4-5 144 0,-1-3-144 0,-3 3 128 15,0 1-128-15,-2 2 192 0,-1-4-192 0,-1-1 192 0,-3 1-64 0,1 1 0 16,2-3 0-16,-1 2 0 0,4-2-128 0,-1 3 0 15,0-3 0-15,2 1 0 0,0 1 0 0,-2 2 0 16,0-5 0-16,-5 2 0 0,-1-2 128 0,0 1 0 16,-1 1 0-16,-1-3 0 0,-12-1-128 15,11 3 0-15,-2-2 0 0,-9-1-176 0,10 2 176 0,-10-2 144 16,8 4-16-16,-8-4-128 0,0 0 272 0,0 0-48 16,0 0-16-16,0 0 0 0,0 0-208 0,0 0 128 15,0 0-128-15,0 0 0 0,0 0 192 0,0 0-48 16,0 0-16-16,0 0 0 0,0 0-128 0,0 0 160 15,0 0-160-15,7 7 160 0,-7-7-160 0,0 0 0 16,0 0 0-16,0 0 0 0,0 0 0 0,0 0 0 16,8 6 128-16,-8-6-128 0,0 0 0 0,0 0 0 15,0 0 0-15,0 0 0 0,0 0 0 0,0 0 0 16,0 0 0-16,3 11 0 0,-3-11 0 0,3 12 0 16,-3-12 0-16,0 11 0 0,-1-1 0 0,-1 2 0 0,-1 2 0 0,-1 2 0 15,-2 3 0-15,-2 2 0 16,-1 3 0-16,0 1 0 0,-1 0 0 0,3 5 0 0,-2 2 0 15,0 0 0-15,-3-1 0 0,2 2 0 0,1 2 128 16,0-1-128-16,0 3 0 0,1 1 0 0,-1-1 0 16,0-3 0-16,0 2 0 0,1-1 0 0,1 0 176 0,-1 0-176 15,-1 0 0-15,1-5 0 0,1-2 0 0,-1 3 0 16,-1-2 0-16,0 0 0 0,2-2 0 0,-1-3 0 16,2 1 0-16,-1 3 0 0,0-1 0 0,0 0 0 15,2-3 0-15,0 1 128 0,0-3-128 0,1 1 0 0,1-2 0 16,-1 2 0-16,1-1 0 0,1-2 0 0,-1-1 0 15,2 2 128-15,-2-1-128 0,2-2 0 0,0-4 0 16,0 0 0-16,1-14 0 0,0 12 0 0,0-4 128 0,0-8-128 16,0 11 0-16,-2-5 144 0,2-6-144 0,0 0 0 15,0 0 144-15,0 0-144 0,0 0 0 0,0 0 128 16,0 0-128-16,0 0 0 0,0 0 128 0,0 0-128 16,0 0 160-16,0 0-160 0,0 0 128 0,0 0-128 15,0 0 0-15,0 0 0 0,0 0 144 0,0 0-144 16,0 0 128-16,0 0-128 0,0 0 0 0,0 0 0 15,0 0 0-15,0 0 0 0,-6-8 0 0,0-4 128 16,-1 4-128-16,0 0 0 0,-2 3 0 0,0-3 0 16,0 2 128-16,-3 0-128 0,-2-3 0 0,-1 2 0 15,-1 0 0-15,-2-1 0 0,-1-2 0 0,-7 2 0 16,-2-2 0-16,-3 4 0 0,-6-3 0 0,-4 0 0 16,0-3 0-16,-3 2 0 0,-3-2 0 0,0-1 0 15,1-2 128-15,0 2-128 0,-1-2 0 0,0-1 128 0,-1 2-128 16,0 2 128-16,-3-4 0 0,5 2-128 0,4 4 192 0,7 1-64 15,4-2-128-15,7 3 160 0,5-2-160 16,2 4 160-16,3 1-160 0,5 1-144 0,9 4 144 16,0 0-208-1,0 0-1440-15,0 0-272 0,14 0-64 0,4-1-17024 0</inkml:trace>
  <inkml:trace contextRef="#ctx0" brushRef="#br1" timeOffset="-26175.89">24774 14157 7359 0,'0'0'656'0,"0"0"-528"0,0 0-128 0,0 0 0 15,0 0 1344-15,-6 0 256 0,-2-2 32 0,2 0 16 0,0-1-688 0,-1 2-144 16,1-2-32-16,-1 0 0 0,1-4-224 0,1 1-48 15,-4 1-16-15,1-2 0 0,1 4 256 0,-3-2 48 16,-2-4 16-16,1 2 0 0,1 3 144 0,-1-2 48 16,1 1 0-16,0 1 0 0,-1 0-176 0,3-2-16 15,-2 2-16-15,4 2 0 0,-2 0-208 0,0 0-32 16,3-3-16-16,5 5 0 0,0 0-96 0,0 0 0 16,0 0-16-16,0 0 0 0,0 0 272 0,3 7 48 15,3 1 16-15,4 2 0 0,3-3-48 0,4 4 0 16,3 0 0-16,4 3 0 0,4-1-336 0,2 1-64 15,4-1 0-15,0 3-16 0,1 2-160 0,1-1-16 16,0-1-128-16,0 1 192 0,4-1-192 0,1 1 128 16,-2-1-128-16,0 0 0 0,0-2 160 0,-3-2-160 15,-1 1 160-15,-4 0-160 0,-1-4 208 0,-5 1-48 16,-2-4-16-16,-1 0 0 0,-7 2-144 0,-1-3 0 16,-3 0 0-16,-3 0 128 0,-2-2-128 0,-6-3 0 15,0 0 0-15,0 0 128 0,0 0-128 0,0 0 192 16,0 0-192-16,0 0 192 0,-9 0-48 0,-1 0 0 15,-3-1 0-15,-2-2 0 0,-4-2-144 0,-2-1 128 0,-4-1-128 16,-3-3 128-16,-3 1-128 0,-4-4 0 0,5 3 0 16,-2 0 128-16,-1-5-128 0,-1 2 0 0,-1 3 0 15,0-3 0-15,-2-2 192 0,0 1-32 0,-1 1-16 16,-8-2 0-16,4 1-144 0,4 0 128 0,4 1-128 0,6 5 128 16,5-1-128-16,5 4 128 0,5 1-128 0,6 4 128 0,7 0-128 0,0 0 192 15,15 6-192-15,8 4 192 16,7 0-16-16,9 4 0 0,5 2 0 0,3 3 0 0,-8-1-176 15,7 1 0-15,5 1 144 0,2 3-144 0,3-2 0 16,2 0 0-16,0-1 0 0,-1 0 128 0,13 6-128 0,-4-3 176 16,-2-2-176-16,-7 0 192 0,-4-5-16 0,-8-2 0 15,-7 0 0-15,-7-6 0 0,-9-1-176 0,-4-2 192 16,-5-3-192-16,-3 0 192 0,-10-2-64 0,-10-4-128 16,-12-2 192-16,2-3-64 0,-11-3-128 0,-4-1 0 15,-6-1 144-15,-3-1-144 0,-5-2 0 0,-3-2 0 16,-4 0 0-16,-5 0 128 0,-3-3-128 0,0-1 0 15,2 0 0-15,3 3 0 0,5 2 0 0,4 3 0 16,4 2 0-16,8 3 128 0,6-1-128 0,8 4 0 16,5 4 0-16,8-2 0 0,4 2 0 0,7 3 0 15,10 4 0-15,8 3 128 0,6 0-128 0,7 6 128 16,3 0-128-16,6 3 128 0,5 2-128 0,5 1 0 0,2 1 0 16,3-1 0-16,-1-2 0 0,0 0 0 15,-1 2 0-15,-3-2 128 0,-4-2-128 0,-3-2 0 16,-5 0 0-16,-5-1 0 0,-6-4 0 0,-6 0 128 15,-5-6-128-15,-6-1 0 0,-10-1 0 0,0 0 128 16,-12-6-128-16,-6-3 0 0,-8-2 0 0,-6-2 144 0,-5-2-144 16,-5-2 0-16,-5-1 128 0,-5-1-128 15,6 3 0-15,-3-2 0 0,-3-2 0 0,-1-1 0 0,0 1 0 16,2 2 0-16,3 3 144 0,3 0-144 0,6 1 0 0,-2 0 144 16,11 5-144-16,7 1 0 0,8 6 0 0,10 0 128 15,5 2-128-15,11 2 0 0,11 4 0 0,7 3 128 16,4 2-128-16,5 2 0 0,4 4 0 0,5 0 128 0,4 0-128 15,1 1 0-15,1-1 0 0,1 1 0 0,-3-1 0 0,-3-2 0 16,-5 2 0-16,-5-7 0 0,-6 0 0 0,-5-4 0 16,-7 2 0-16,-5-4 0 0,-4-3 0 15,-11-1 0-15,0 0 128 0,-6-4-128 0,-6-5 0 0,-10 0 128 16,-5-6-128-16,-6 1 128 0,-6-2-128 0,-3-1 0 16,-8-1 0-16,0 1 128 0,-3-5-128 0,1 2 0 15,3 1 0-15,2 1 128 0,2 0-128 0,6 0 192 16,6 3-192-16,7 6 192 0,6 0-192 0,6 7 128 15,5-2-128-15,9 4 128 0,0 0 0 0,12 2-128 16,4 3 192-16,7 6-64 0,4-1-128 0,5 4 128 16,3 1-128-16,4 3 128 0,3 0-128 0,2-1 0 15,0 1 0-15,1 0 0 0,-2 0 0 0,-2-3 0 16,-3-5 0-16,-4 0 0 0,-5-1 0 0,-3 0 0 16,-5-4 128-16,-3 0-128 15,-4 0-464-15,-3-2-128 0,-3-3-32 0,-8 0-13200 16,0 0-2624-16</inkml:trace>
  <inkml:trace contextRef="#ctx0" brushRef="#br1" timeOffset="-11249.57">24427 14132 3679 0,'0'0'160'0,"0"0"32"0,0 0-192 0,0 0 0 15,0 0 0-15,0 0 0 0,0 0 2304 0,0 0 400 0,0 0 96 0,0 0 16 16,0 0-1216-16,0 0-224 0,7 6-48 0,-7-6-16 16,0 0-288-16,7 0-48 0,-7 0-16 0,0 0 0 15,8 0-320-15,-8 0-64 0,0 0 0 0,7 1-16 16,-7-1-304-16,0 0-64 0,0 0-16 0,0 0 0 15,0 0-32-15,0 0 0 0,6 5 0 0,-6-5 0 16,0 0-16-16,0 0 0 0,0 0 0 0,0 0 0 16,0 0 320-16,-6 4 64 0,0-2 16 0,-2 2 0 15,0 2-112-15,0-2-32 0,2-1 0 0,-3 1 0 0,0-1-32 0,0 4-16 16,0-1 0-16,-1 3 0 0,0-5 48 0,-2 0 0 16,-1 2 0-16,1 0 0 0,-2-2 48 0,1 0 16 15,-1 1 0-15,3 3 0 0,-3-3-320 0,0 2-128 16,1-2 128-16,-1-1-128 0,3 1 240 0,0 0-48 15,-3-1 0-15,3 0 0 0,1 0-192 0,-3-2 176 16,2 1-176-16,-1-2 160 0,1 0 64 0,-1-1 16 16,0 0 0-16,-1 0 0 0,1 0-32 0,-2 0 0 15,3 0 0-15,-7-1 0 0,3 0-32 0,1 1-16 16,0-3 0-16,3 2 0 0,-1-1-32 0,2 0-128 16,-1 1 192-16,0-1-64 0,0 0 0 0,1 0-128 15,1-1 192-15,-1-1-64 0,-2 2-128 0,1-1 160 16,-2 1-160-16,0-1 160 0,2 1-32 0,-2-2 0 15,-1-1 0-15,0 1 0 0,0-2 0 0,2-1 0 16,-1 3 0-16,-1 2 0 0,1-7 16 0,-1 1 0 16,0 2 0-16,0-2 0 0,-1 5-144 0,0-4 192 15,-1-4-192-15,0 1 192 0,-1 1-192 0,-2-3 192 16,2 5-192-16,-1-4 192 0,1 0-32 0,3 0 0 0,0 2 0 16,3 0 0-16,1-3 48 0,1 2 16 0,0-4 0 15,3 3 0-15,-1 2-32 0,1-4 0 0,-1 0 0 16,2 3 0-16,2-1-32 0,0 2-16 0,-1-5 0 0,0 1 0 15,1 2-144-15,-1-2 0 0,-1 0 0 0,0-1 0 16,1 0 0-16,-4-1 0 0,2-1 0 0,-2-2 128 16,1 0-128-16,1 1 128 0,5 0-128 0,-1 1 128 0,-1 2-128 0,2 2 0 15,1-5 144-15,0 1-144 0,-1-3 128 0,2 2-128 16,3 3 128-16,1-1-128 0,-1-2 128 0,2 1-128 16,0-1 160-16,1 5-160 0,-1-2 160 0,-1-3-160 15,0-1 160-15,0 1-160 0,-1 1 0 0,1 2 0 16,0-1 0-16,2 1 0 0,-2-2 0 0,1 0 0 15,0 0 0-15,2-1 0 0,0-1 0 0,1 2 0 16,1-2 0-16,1 2 0 0,-1-2 0 0,4 1 0 16,0 1 0-16,3 2 0 0,-1-2 0 0,1 1 0 15,-2-1 0-15,-1 0 0 0,0-1 0 0,3 0 0 0,0 2 0 16,0 0 0-16,-1-1 0 0,1 0 0 0,1-1 0 16,-2 1 0-16,1 1 0 0,-1-3 0 0,2-1 0 15,-1 1 0-15,-3 1 0 0,0 1 0 16,0-1 0-16,2 2 0 0,2 2 0 0,1 2 0 0,-1-2 0 0,1 3 0 15,0-3 0-15,1-1 0 0,-1 4 0 0,2-1 0 16,-2-2 0-16,2 4 0 0,0-2 0 0,-2 3 0 16,-1-5 0-16,-2 3 0 0,-1 3 0 0,2-4 0 15,-4 3 0-15,1-3 0 0,-1 5 0 0,1 3 0 16,-1-5 0-16,1 2 0 0,-1 3 0 0,1 0 0 16,1 1 0-16,0-4 0 0,-1 0 0 0,2 4 0 15,-1 0 0-15,0 2 0 0,-1 0 0 0,4-1 0 16,0-3 0-16,2 3 0 0,-1 1 0 0,0 1 0 15,0-1 0-15,2 0 0 0,1 0 0 0,-1-1 0 16,-1 0 0-16,0-1 0 0,1 2 0 0,-2 2 0 0,-1 0 0 0,-1 1 0 16,1-3 0-16,1 0 144 0,0 0-144 0,2 1 0 15,-2 2 0-15,1-1 0 0,3-1 0 16,-1 3 0-16,0 3 0 0,1-2 0 0,-2-2 0 16,4 4 0-16,1-1 0 0,0-1 0 0,1 2 0 0,2 0 0 15,-2 0-160-15,1 0 160 0,0 0 0 0,-2-2 0 16,-3 4 0-16,-2-4 0 0,0 1 0 0,0 2 0 15,-1-5 0-15,-1 3 0 0,0 0 0 0,-1-1 0 16,-3 0 0-16,3 3 0 0,0-3 0 0,0 0 0 16,1 2-128-16,-2 0 128 0,1 0 0 0,1 2 0 15,-1-1 0-15,1 2 0 0,1-5 0 0,1 3 0 16,0-2 0-16,-1 4 0 0,0-1 0 0,0 3 0 16,1-5 0-16,-1 6 0 0,0 0 0 0,-2-1 0 15,-1 0 0-15,-2 1 0 0,0-4 0 0,-1 3 0 16,-1-2 0-16,-1 1 0 0,2-4 0 0,-1 2 0 0,-1-3 0 15,-1 5 0-15,0-2 0 0,1 1-144 0,-1-4 144 0,2 5 0 16,-3 2 0-16,3-1 0 16,0 0 0-16,-2 2 0 0,-1 2 0 0,-1-4 0 0,0 2 0 0,-1 2 0 15,-1-3 0-15,1 3 0 0,0-2 0 0,-2 0 0 16,-1 0 0-16,1 1 0 0,1-4 0 0,0 2 0 16,1 0 0-16,0-4 0 0,-2 1 0 0,0-2 0 15,-1 0 0-15,-5-8 0 0,7 11 0 0,-2-1-128 16,-5-10 128-16,4 7 0 0,-1 4 0 0,-3-11 0 15,0 0 0-15,6 8 0 0,-6-8 0 0,5 11 0 16,-2-1 0-16,-3-10 0 0,0 0 0 0,4 9 0 0,-4-9 0 16,3 11 0-16,-3-2 0 0,0-9 0 15,0 0 0-15,0 0 0 0,2 11 0 0,-2-11 0 0,0 0 0 0,0 0 0 16,0 0 0-16,0 9 0 0,3 2 0 16,-3-11 0-16,0 0 0 0,0 0 0 0,0 7 0 0,0-7 0 15,-3 10 0-15,3-10 0 0,0 0 0 0,0 0 0 16,0 0 0-16,0 0 0 0,0 0 0 0,0 0 0 15,0 0 0-15,0 0 0 0,0 9 0 0,0-9 0 16,0 0 0-16,0 0 0 0,0 0 0 0,0 0 0 16,0 0 0-16,0 0 0 0,0 0 0 0,0 0 0 15,0 0 0-15,0 0 0 0,0 0 0 0,0 0 0 16,0 0 0-16,0 0 0 0,0 0 0 0,0 0 0 16,0 0 0-16,0 0 0 0,0 0 0 0,0 0 0 15,0 0 0-15,0 0 0 0,0 0 0 0,0 0 0 0,-1 9 0 16,1-9 0-16,0 0 0 0,0 0 0 0,0 0 0 15,0 0 0-15,0 0 0 0,0 0-160 0,0 0 160 0,0 0 0 16,0 0-128-16,0 0 128 0,0 0 0 0,0 0 0 16,0 0-128-16,0 0 128 0,0 0 0 0,0 0 0 15,0 0 0-15,0 0-128 0,0 0 128 0,0 0 0 16,0 0 0-16,-9 3 0 0,9-3 0 0,0 0 0 16,0 0-128-16,-10 2 128 0,10-2 0 0,-10 3 0 15,10-3 0-15,-10 2-128 0,1 5 128 0,0-5 0 16,9-2 0-16,-10 5 0 0,10-5 0 0,-13 9 0 15,3-1 0-15,-2 1 0 0,1-4 0 0,-2 2 0 16,-1 4 0-16,-1 1-128 0,0-2 128 0,-2 2 0 16,-2-7 0-16,-1 5 0 0,-3-2-128 0,0 3 128 15,0-4-144-15,-2 0 144 0,1 1-208 0,-3-1 80 0,-1 1 128 16,-1-3 0-16,1 4-144 0,2-1 144 0,1 1 0 0,1-2 0 16,0 1 0-16,2 1 0 0,3 0-144 15,0 1 144-15,0 0 0 0,1-1 0 0,-1 4-128 16,0-3 128-16,-2 1 0 0,2 3 0 0,-1-4 0 0,0 2 0 15,-1 0 0-15,2-3 0 0,2 3 0 0,0-5 0 16,2 2-160-16,0-2 160 0,-1 2 0 0,2-3 0 16,-1 2 0-16,1-1-128 0,1-4 128 0,2 1 0 15,-1-2 0-15,1 1 0 0,1-1 0 0,0-4 0 16,-1-2 0-16,3 3 0 0,8 1 0 0,-9 1 0 16,0-2 0-16,9 1 0 0,-10-3 0 0,10 3 0 15,0 0 0-15,0 0 0 0,-8-3 0 0,8 3 0 16,0 0 0-16,0 0 0 0,0 0 0 0,0 0 0 15,0 0-160-15,0 0 160 16,0 0-640-16,0 0-32 0,6 11 0 0,2 0-11040 16,0 2-2224-16</inkml:trace>
  <inkml:trace contextRef="#ctx0" brushRef="#br1" timeOffset="-9176.61">25430 14558 12959 0,'0'0'576'0,"0"0"112"0,0 0-560 0,0 0-128 0,0 0 0 0,0 0 0 0,0 0 320 0,0 0 16 16,0 0 16-16,0 0 0 0,0 0 32 0,-5 8 0 15,-3-2 0-15,-2-1 0 0,-2-2 384 0,0 3 96 16,-3 2 16-16,-3-2 0 0,-1-2 0 0,-1 2 0 16,-5-3 0-16,1 1 0 0,-2 0-128 0,-2 1-32 15,-3-3 0-15,-2 2 0 0,1 2-96 0,1 2-32 16,-1-3 0-16,-1 1 0 0,-2 2-304 0,1-2-64 16,2 3-16-16,-3-4 0 0,-1 0-16 0,-1 2-16 15,-2-2 0-15,-2-3 0 0,1 0 96 0,-4-2 32 16,4 0 0-16,-1 1 0 0,3 1 16 0,1-2 16 15,0 0 0-15,3-1 0 0,-1 1-16 0,2 0-16 0,2 0 0 16,-2 0 0-16,-3-1-112 0,4 1-32 0,-2-1 0 16,1-1 0-16,-3 1-160 0,3-3 128 0,0-1-128 0,1 3 128 15,1 0-128-15,0 1 192 0,-1-1-192 0,2 0 192 16,-1 2-192-16,0 2 128 0,-1-1-128 0,0 0 128 16,-1-2-128-16,2 0 0 0,0-2 0 0,-1 1 128 15,-1-5-128-15,1 2 0 0,3-3 0 0,1 2 128 16,1 4 16-16,2-2 0 0,3 1 0 0,-1-3 0 15,0-1-16-15,3 4 0 0,2-1 0 0,0-4 0 16,-3-1 0-16,2 0 0 0,0 3 0 0,-2 1 0 16,0-4 0-16,-5 1 0 0,3-2 0 0,1 3 0 15,-1-2-128-15,0 2 0 0,0-3 0 0,1 1 0 16,-1-2 128-16,2 2-128 0,0-2 128 0,1-1-128 0,1 2 192 16,1-1-64-16,0 2 0 0,1-3 0 0,1-1 32 15,2 3 0-15,0-5 0 0,2 2 0 0,0-1 32 0,1 0 16 16,-3-1 0-16,0 0 0 0,0 0-80 15,1 1-128-15,2 1 176 0,-2-2-176 0,2-3 192 0,-1 1-64 16,2 1 0-16,2-1-128 0,-1 0 256 0,6-3-64 16,-1-1-16-16,1 2 0 0,3 2 80 0,3 1 0 15,1-3 16-15,-1 0 0 0,4-4-32 0,2 1-16 16,1 1 0-16,-1 0 0 0,0-3-224 0,0 1 128 16,-2 2-128-16,0-2 0 0,-2-4 128 0,0 3-128 15,0-3 0-15,0 2 0 0,0 1 0 0,0-4 0 16,3 0 0-16,-1 1 0 0,0 4 0 0,2-2 0 15,1 2 0-15,1 0 0 0,1-6 0 0,2 3 0 0,0 0 0 16,1 1 0-16,0-1 0 0,-1 2 128 0,1-1-128 0,-1-3 0 16,-1 6 0-16,1-4 0 0,1 2 0 15,-1 1 0-15,-1-2 0 0,0 3 0 0,-2 2 0 16,1-2 0-16,-1-3 0 0,0 1 0 0,2 3 0 0,0 0 0 16,1-4 0-16,0 1 0 0,1-4 0 0,0 3 0 15,-1-3 0-15,0 3 0 0,4-2 0 0,-3 3 0 16,-2 0 0-16,1-3 0 0,0 3 0 0,0-2 0 15,0 1 0-15,-1 3 0 0,-1-2 0 0,2 1 0 16,2 0 0-16,-1 2 0 0,0-3 0 0,2 5 0 16,0 2 0-16,4 0 0 0,0-2 0 0,2 2 0 15,1 0 0-15,1-1 0 0,-3 0 0 0,6-2 0 16,-3-1 0-16,0 1 0 0,2 3 0 0,1-1 0 16,0-1 0-16,1 2 0 0,-1 1 0 0,1 1 0 15,-1 2 0-15,1 0 0 0,0 0 0 0,3 3 0 0,3 0 0 16,0 4-128-16,2-3 128 0,0 2 0 0,-3-1 0 0,3 2 0 15,4 4-128-15,-1-2 128 0,0-1 0 0,1 2 0 16,0 2 0-16,3 2 0 0,0 2 0 0,3 1 0 16,3-2 0-16,-2 2 0 0,-1-3 0 15,-1 3 0-15,2-1 0 0,-1 2 0 0,-2-1 0 0,-1-2 0 16,1 2 0-16,2 0 0 0,1 2 0 0,-1-2 0 16,3 1 0-16,-3 1 0 0,-2 0 0 0,0-1 0 15,-2 4 0-15,-2-3 0 0,-2 3 0 0,1-2-128 16,-1 5 128-16,3-2 0 0,0 1 0 0,1-2 0 15,2 4 0-15,-1 0 0 0,-2-4 0 0,3 2 0 0,-2 1 0 16,0 0 0-16,-2 4 0 0,-1 0 0 0,0-1 0 16,-1 3 0-16,-1 1 0 0,0-1 0 0,2 2 0 15,-3-1 0-15,-2-2 0 0,0 1 0 16,-2 1 0-16,0 1 0 0,0-5 0 0,-1 3 0 0,-3 0 0 0,-1 0 0 16,-2-2 0-16,0 2 0 0,-1 1 0 0,1 0 0 15,-1 0 0-15,-1 0 0 0,-1 2 0 0,3 0 0 16,-1 0 0-16,-2 0-128 0,-2 3 128 0,0 2 0 15,-1-6 0-15,-1 3 0 0,-2-3 0 0,-3 1 0 16,-2 0 0-16,0-2 0 0,-1-1 0 0,-1 0 0 16,1 0 0-16,-2 1 0 0,2 1 0 0,-1-1 0 15,-1 3 0-15,-1 2 0 0,-2 0 0 0,2-1 0 16,-3 2 0-16,0 0 0 0,-1 0 0 0,-1 2 0 16,1-4 0-16,0 2 0 0,0-1 0 0,-2 0 0 15,1 6 0-15,0-5 0 0,-1 3 0 0,-1-4 0 0,1-2 0 16,-1 3 0-16,0 0 0 0,-1 1 0 0,0-6 0 15,-1-1 0-15,-2 3 0 0,0 0 0 0,-4-3 0 0,0 1 0 16,-2-1 0-16,-2 0 0 0,0 1 0 0,-2 1 0 16,-1-3 0-16,2 1 0 0,-2 1 0 0,1 2 0 15,-1 4 0-15,3-5 0 0,-3-4 0 0,0 1 0 16,-2-1 0-16,4 0 0 0,-2 0 0 0,1-2 0 16,1-2 0-16,-3 1 0 0,1 1 0 0,-1 2 0 15,-2-1 0-15,1-2 0 0,-1-1 0 0,0 0 0 16,-2 1 0-16,-1-2 0 0,1-3 128 0,3 0-128 15,-2-1 0-15,2 3 144 0,-1-2 32 0,0 3 0 16,2-4 0-16,-3 3 0 0,2-2-176 0,-1 1 0 16,0 2 0-16,-1-1 0 0,0 1 0 0,0-2 128 0,0 2-128 15,1-1 128-15,-4-2-128 0,2 1 128 0,-2-3-128 16,0-2 128-16,0 0-128 0,-2-1 160 0,0-3-160 0,0 2 160 16,0 0 16-16,0 1 0 0,-1-4 0 0,1 0 0 15,0-2 64-15,0 2 16 0,-1 0 0 0,1 0 0 16,2-3-48-16,3 2 0 0,0 3 0 0,-2-2 0 15,1 0-208-15,1 0 176 0,2-1-176 0,2 2 160 16,0 4-160-16,1-1 0 0,0-5 0 0,4 2 0 16,-1 2 0-16,10-3 0 0,-9 5 0 0,2 0 0 15,7-5 0-15,0 0 0 0,0 0 0 0,0 0 0 16,0 0-1184-16,0 0-224 16,0 0-32-16,5 10-16 0</inkml:trace>
  <inkml:trace contextRef="#ctx0" brushRef="#br7" timeOffset="-1474.43">24652 14050 7535 0,'0'0'320'0,"-6"0"96"0,-1 2-416 0,1 1 0 15,-2-2 0-15,1-1 0 0,-1-1 1008 0,2 2 112 0,0 2 32 16,0-1 0-16,6-2 32 0,0 0 16 0,-6 4 0 0,1 1 0 16,5-5-320-16,0 0-64 0,-6 3-16 0,6-3 0 15,0 0-160-15,0 0-48 0,0 0 0 0,0 0 0 16,0 0 240-16,0 0 64 0,-7 1 0 0,7-1 0 15,-6 0-16-15,6 0 0 0,0 0 0 0,-6-4 0 16,0-3-112-16,3 0 0 0,-1-2-16 0,1 2 0 0,1-6-96 0,-1 3-16 16,1-3 0-16,0-1 0 0,1 1-144 0,0 3-48 15,0-3 0-15,-1 2 0 16,2 0-128-16,2-2-16 0,-1 0-16 0,3-5 0 0,1 2-16 16,1 4 0-16,2 0 0 0,2-1 0 0,3 2-96 0,1-2-32 15,1 1 0-15,1 1 0 0,1-3-144 0,-1 1 0 16,0 2 144-16,3-2-144 0,1-1 128 0,0 1-128 15,2 1 160-15,2-2-160 0,0 1 160 0,2 2-160 16,-2-2 160-16,3 0-160 0,1 3 128 0,-2-1-128 16,5-5 0-16,-1 9 144 0,1-1-144 0,-1 4 0 15,1-1 0-15,-2-1 0 0,-1 1 0 0,-3 1 0 16,-2 3 0-16,-1-2 0 0,-2-2 0 0,1 4 0 16,0 1 0-16,-2 1 0 0,2 0 0 0,0 4 0 15,2-2 0-15,0 1 0 0,-3 1 0 0,1 4 0 16,-1 1 0-16,0 0 0 0,-1 3 0 0,2-2 0 15,-1 3 0-15,2 0 128 0,-1 1-128 0,1-1 0 16,0-1 0-16,0 4-176 0,-3-2 176 0,-1 3 0 0,-4-1 0 0,0 1 0 16,-2-1 0-16,-2-1 0 0,-3 1 0 0,1-1 0 15,-2 1 0-15,1 1 0 0,-1-2 0 0,-1 2 128 16,-1-5-128-16,0 3 0 0,-2 2 128 0,2 2-128 16,-2 2 0-16,0-2 128 0,-2-2-128 0,-2 1 0 15,2 0 0-15,-3 0 144 0,-1 0-144 0,-1 2 0 16,-1-2 176-16,1 1-176 0,0 0 160 0,-3 1-160 15,3-2 144-15,-2 0-144 0,1 0 128 0,1-1-128 0,-1-3 128 16,-1-1-128-16,4 0 128 0,-3-1-128 16,1-2 160-16,0-1-160 0,-1 2 192 0,0-3-192 0,-1 0 256 15,1-3-64-15,-1 0-16 0,1 1 0 0,6-7-16 0,0 0 0 16,-8 3 0-16,8-3 0 0,0 0-16 0,-8 4 0 16,8-4 0-16,0 0 0 0,-8 4-144 0,8-4 128 15,0 0-128-15,0 0 128 0,0 0-128 0,0 0 0 16,0 0 0-16,0 0 128 0,0 0 0 0,0 0-128 15,0 0 192-15,8-9-64 0,0-1 0 0,5 0 0 16,-3-5 0-16,3-1 0 0,-4 0-128 0,0-3 128 16,0-2-128-16,0 1 128 0,-3-3-128 0,2 2 0 15,-1 1 0-15,1-1 128 0,-2-8 0 0,1 3-128 16,-2 3 192-16,1-1-64 0,-3 3-128 0,-1-2 0 0,-1-5 0 16,-2 2 0-16,-4 7 0 0,-1-1 0 0,2 0 0 15,-2-2 0-15,-3 2 0 0,0-1 0 0,-3 0 0 0,-3 3 0 16,-5-5-128-16,-3 1 128 0,-1 1 0 0,-3 0 0 15,-1 1 0-15,-1 2-144 0,-2-1 144 0,2 3 0 16,0 2-128-16,0 4 128 0,-2-2 0 0,1 2 0 16,-1 2-128-16,-1 2 128 15,0 1 0-15,-1 1 0 0,0 0-128 0,-3 3 128 0,-8 2 0 0,5 1 0 16,1 0-144-16,0 3 144 0,1 3 0 0,1 2-144 16,1 4 144-16,2 2 0 0,1 0 0 0,3 3 0 15,1 0 0-15,2 2-128 0,3 6 128 0,4-3 0 16,1 0 0-16,2 2-128 0,4 1 128 0,2-1 0 0,3-5 0 15,3 1 0-15,1 3 0 0,7-1-128 16,1 4 0-16,7-4 0 0,3-2 0 0,9-2 0 16,4-1-2080-1,3-3-416-15</inkml:trace>
  <inkml:trace contextRef="#ctx0" brushRef="#br7" timeOffset="-816.47">24584 13848 8287 0,'0'0'736'0,"0"0"-592"0,0 0-144 0,0 0 0 16,0 0 1792-16,0 0 320 0,0 0 64 0,0 0 0 15,0 0-1104-15,-8 9-240 0,-1-4-32 0,0 4-16 16,-1 1 464-16,1 4 96 0,-1-2 0 0,1 5 16 15,0 2-400-15,1 3-64 0,1-2-32 0,2 3 0 0,0 6-192 0,1 0-32 16,-1 1-16-16,1-1 0 16,0-4-240-16,2 6-64 0,-5-2 0 0,2 1 0 0,1 2-96 0,2-5-32 15,-5 1 0-15,4 1 0 0,-1-2 64 0,1 1 0 16,2-3 0-16,-2 3 0 0,2-1 80 16,2 2 32-16,2-3 0 0,1 0 0 0,1 0-112 0,0 0 0 15,1-2-16-15,2 1 0 0,0-4-16 0,1 2 0 16,1-1 0-16,1-2 0 0,1 2-64 0,0-2-16 15,2 0 0-15,0-4 0 0,0-1-16 0,1-1 0 16,2 1 0-16,-2 0 0 0,0-3 0 0,1-1-128 16,-1 1 192-16,0-2-64 0,1-1 0 0,1-4-128 15,4 1 192-15,-2 2-64 0,0-4-128 0,0-1 160 16,1 0-160-16,2-2 160 0,1 3-160 0,2-3 160 16,3-3-160-16,1-2 160 0,2 1-32 0,1 1 0 15,1-2 0-15,2 2 0 0,2-4 0 0,-1 1 0 0,-3 0 0 16,-1-4 0-16,2 2-128 0,-2-2 192 0,-3-1-192 0,0-3 192 15,-1-2-192-15,0-3 0 0,-5-1 144 0,2-4-144 16,1-2 160-16,-1-1-32 0,-2 6-128 0,-4-1 192 16,1 0 16-16,-4-1 0 0,-1 7 0 0,-1 0 0 15,-3 1-80-15,-2 2 0 0,-1 2-128 16,-2 1 192-16,-6 9-192 0,7-6 0 0,-7 6-192 0,0 0 192 31,0 0-2880-31,-12-3-480 0</inkml:trace>
  <inkml:trace contextRef="#ctx0" brushRef="#br7" timeOffset="975.78">25457 13844 9151 0,'15'1'400'0,"-3"-1"96"0,1-1-496 0,3 1 0 0,-1-3 0 16,0 2 0-16,1 0 1200 0,0-3 144 0,-1 1 16 0,3 2 16 0,0-1-96 0,2 0-32 16,-2 1 0-16,-3 1 0 15,-1-2-256-15,-2 0-48 0,-2 1-16 0,-10 1 0 0,0 0-448 0,0 0-96 16,0 0 0-16,0 0-16 0,9-4-48 0,-9 4-16 15,0 0 0-15,0 0 0 0,0 0 160 0,0 0 48 16,0 0 0-16,-5-9 0 0,-2-6-112 0,-3 7-16 16,-4 1 0-16,-2 2 0 0,-3-5-144 0,-3 1-48 15,-1-3 0-15,-2 6 0 0,-5-4 48 0,0 1 0 16,-1-5 0-16,1 4 0 0,-2 1-48 0,3 0-16 16,-4 0 0-16,-1 3 0 0,-2-2-16 0,3 3 0 15,0-5 0-15,-1 3 0 0,0 1 160 0,0 0 16 16,0 1 16-16,1 2 0 0,1-1-128 0,0 4-32 15,-2 3 0-15,2 1 0 0,-1 2-64 0,1 5-128 0,1 1 176 16,0 2-176-16,-5 5 0 0,3 5 0 0,3 0 0 16,-1 3 0-16,-2-3 0 0,5 5 0 0,-1-1 0 0,2 4 0 15,2-2 208-15,3 1-64 0,2 2-16 0,1 1 0 16,0-1 80-16,2 3 16 0,3 0 0 0,0 2 0 16,2 1-80-16,2-2-16 0,3-3 0 0,2-1 0 15,1-1-128-15,3 0 0 0,2-5 0 0,3 3 0 16,2-5 0-16,3 5 0 0,3 2 0 0,2-2 0 15,2-2 0-15,3 4 192 0,2-3-192 0,3 3 192 16,3 0-32-16,3 2 0 0,2-1 0 0,2 0 0 16,0-4-160-16,2 3 0 0,2 2 0 0,3-4 128 15,2-5-128-15,0 2 160 0,2-2-160 0,2-3 160 16,1-2-160-16,3-2 0 0,2-3 0 0,1-2 0 0,-2-6 176 16,-1-3-48-16,-3-6-128 0,0-1 192 15,2-1-64-15,1 0 0 0,1-7-128 0,1-3 192 0,1-4 176 16,-1-2 16-16,-5-2 16 0,-1-4 0 0,-3-5-48 0,-4-4-16 15,-3-7 0-15,-3-3 0 0,-7-4-144 0,-3-2-16 16,-5 0-16-16,-3 3 0 0,-10-2 32 0,-4 7 0 16,-4 0 0-16,-4 3 0 0,-5 3-32 0,-3 2 0 15,-3-1 0-15,-4 3 0 0,-2 1-448 0,-2 4-96 16,-3 3 0-16,-8 2-16 16,-2 3-2288-16,-4 2-464 0,-5 0-96 0</inkml:trace>
  <inkml:trace contextRef="#ctx0" brushRef="#br7" timeOffset="2631.71">25522 13591 14623 0,'0'0'640'0,"0"0"144"0,0 0-624 0,0 0-160 0,0 0 0 0,0 0 0 16,0 0 816-16,0 0 128 0,0 0 16 0,0 0 16 16,0 0 0-16,0 0 0 0,0 0 0 0,-7-8 0 15,1 2-144-15,6 6-48 0,0 0 0 0,-9-1 0 16,0 1-208-16,0 0-32 0,0 0-16 0,9 0 0 15,-9 0-16-15,1 2 0 0,-1 0 0 0,0 0 0 0,9-2 16 0,-10 4 0 16,-1 1 0-16,1-1 0 0,1 1-16 16,-1 1-16-16,0-1 0 0,-3-2 0 0,2 1-176 0,-1-1-16 15,0 4-16-15,-1-2 0 0,-1 4 16 0,-3-3 0 16,0-3 0-16,-1 3 0 0,0 3-48 0,0 0 0 16,1-2 0-16,-3 0 0 0,1-1-128 0,0-2-128 15,0 2 192-15,0-1-192 0,1 1 224 0,1-3-64 16,-1 2-16-16,1 3 0 0,1-4-144 0,-1 0 192 15,1 2-192-15,0 0 192 0,1-3-64 0,0-1-128 16,-2 1 192-16,1-2-64 0,1-1 16 0,-2 0 0 16,-1-1 0-16,1 2 0 0,-1 2 32 0,0-3 0 0,-2-1 0 0,-1 1 0 15,0 0-48-15,0-2-128 0,2 1 192 0,-4 0-64 16,0-1 16-16,1 2 0 0,-1-1 0 0,1 0 0 16,3 0-144-16,0-2 0 0,1 1 0 0,0-2 0 15,2-1 0-15,-1 1 0 16,1-1 0-16,2-3 0 0,-3 1 176 0,1-4-48 0,-2 2-128 0,0-3 192 15,0 0-64-15,2 1-128 0,-2-3 176 0,2-1-176 16,-1-1 192-16,0 2-192 0,0 4 192 0,0-5-192 16,2-2 144-16,-2-2-144 0,1 0 0 0,1 2 144 15,-2-3-144-15,1 3 0 0,-2-1 0 0,-1 0 128 16,0 0-128-16,-2-1 0 0,3-2 0 0,3-1 0 16,-1 2 0-16,0-1 0 0,2 2 0 0,2-1 0 15,0-4 0-15,2 0 0 0,0 1 128 0,1 2-128 16,1 0 0-16,1-2 192 0,-1-1-192 0,1 2 192 0,-1 3-192 15,2 0 0-15,1-3 144 0,-1 2-144 0,1-2 0 16,0 2 0-16,0 2 0 0,1 1 128 0,1-3-128 0,0 3 0 16,0-1 0-16,2 0 0 0,0-2 0 15,1 1 0-15,1-3 0 0,0 2 0 0,5 1 144 0,-3 0-144 16,2 0 192-16,-1 1-192 0,1-1 144 0,2 2-144 16,2 2 0-16,-1 0 144 0,3-3-144 0,-1 4 0 15,0-1 0-15,1-1 0 0,2 2 0 0,0 0 0 16,0-2 0-16,1 3 0 0,1 0 0 0,1 1 0 15,1-1 0-15,1 0 0 0,-1 1 0 0,1 3 0 16,0-1 0-16,1 2 0 0,1-5 0 0,5 6 0 0,-3-2 0 16,4 2 0-16,-1-3 0 0,3 3 0 15,0-4 0-15,1 5 0 0,1 0-128 0,0 2 128 0,2 0 0 0,1 3 0 16,0 1 0-16,1 0 0 0,-1-2 0 0,-1 2 0 16,-3-1 0-16,2 0 0 0,-3-2 0 0,0 3 0 15,-1-2 0-15,2 2 0 0,1 0 0 0,0 2 0 16,-2 1 0-16,2-1 0 0,1 0 0 0,-1 0 192 15,6 5-192-15,2 2-176 0,-1-4 48 0,1 4 0 16,-1-4 128-16,-2 1 0 0,-2 3 0 0,-1-3 0 16,2 2 0-16,-1-1 0 0,-1 4 0 0,0-2-128 15,-1 3 128-15,-1 2 0 0,-1-1 0 0,1 1 0 16,-3 0 0-16,1 0 0 0,-1-1 0 0,0 1 0 16,1 0 0-16,-3 0 0 0,-1 2 0 0,-2 1 0 15,0-5 0-15,-2 2 0 0,2-1 0 0,-2 4 0 16,0 2 0-16,1 0 0 0,-2 0 0 0,0 0-128 0,0 1 128 15,-1 2 0-15,-2-2 0 0,1 2 0 0,-2-3 0 16,-1 1 0-16,-1-1 0 0,1 1 0 0,-1 0 0 0,1 0 0 16,-2 0 0-16,-1 2 0 0,0-2 0 0,-3-1 0 15,-2-1 0-15,1 0 0 0,-1 2 0 0,-2 2 0 16,-1-1 0-16,-2 2 0 0,-1-2 0 0,-1 0 0 16,-2 3 0-16,-1 2 0 0,-1-3 0 0,-1 1 0 15,-3 1 0-15,-2-2 0 0,1-3 0 0,-2 2 128 16,-2 1-128-16,3-1 0 0,-3-2 0 0,0 1 144 15,0 4-144-15,4-5 0 0,-2-1 0 0,1-1 0 0,-2 1 0 16,0-3 0-16,2-2 144 0,-3-1-144 16,0 0 0-16,0 0 144 0,0-5-16 0,-1 4-128 15,-6-3 192-15,4 1-64 0,-3-4 32 0,-1 2 0 0,-3-2 0 16,-2-1 0-16,-2 0-16 0,2-2 0 0,-1 1 0 0,1-3 0 16,2-2-16-16,1 0 0 0,-1 1 0 0,4-3 0 15,2-1-128-15,3-1 192 0,1 0-192 0,1 1 192 16,3 3-192-16,10 1 0 0,-9-5 0 0,9 5 128 31,0 0-848-31,0 0-176 0,0 0-48 0,0 0-11440 0,10 10-2288 0</inkml:trace>
  <inkml:trace contextRef="#ctx0" brushRef="#br7" timeOffset="4261.57">25129 15030 12671 0,'0'0'560'0,"0"0"112"0,0 0-544 0,0 0-128 0,0 0 0 0,0 0 0 15,0 0 656-15,0 0 112 0,-9-3 0 0,0 1 16 16,1 0-80-16,8 2-32 0,-10-5 0 0,1 3 0 0,9 2 400 0,-10 0 80 16,-3 0 0-16,2 2 16 0,-3 1-48 15,0 1-16-15,-1-2 0 0,-2 5 0 0,-2 0-352 0,1 0-80 16,1 1-16-16,-2 0 0 0,-2 1-144 0,0-3-48 16,-1 1 0-16,-1 2 0 0,-1-2-16 0,-5 3 0 15,0-5 0-15,-1-1 0 0,0 0 0 0,-2-3-16 16,-1 1 0-16,-1-5 0 0,1-5 208 0,-3 5 64 15,-2-1 0-15,1 1 0 0,0-2-240 0,0 0-32 16,-1-1-16-16,-3-1 0 0,1 5-208 0,-5-1-32 16,1-2-16-16,1-1 0 0,-2 1-32 0,2 2-128 15,3-3 192-15,2 0-64 0,1 1-128 0,3-1 192 16,1 1-192-16,1 2 192 0,-1-1-192 0,2-3 160 0,-3-3-160 0,0 3 160 16,0-4-160-16,-3 4 160 0,-2-3-160 0,0-1 160 15,1 1-160-15,1-5 0 0,1 1 144 0,-3-1-144 16,1 1 128-16,-1-3-128 0,1-3 128 0,0 0-128 15,-2 4 0-15,2-1 128 0,1-6-128 0,-1 5 0 16,-1 0 0-16,3-1 0 0,3-4 0 0,1 3 128 16,0 3-128-16,5-1 0 0,-1 1 0 15,1-1 128-15,0-2-128 0,0-2 0 0,2-2 0 0,0 1 0 16,-1-4 0-16,2 3 0 0,1 0 0 0,0-3 128 16,3 1-128-16,0-5 144 0,2 4-144 0,0 1 160 15,0 1-160-15,3 0 192 0,2 1-192 0,3 0 192 16,1-5-192-16,3 1 128 0,1 2-128 0,1-3 128 15,1-3-128-15,2 0 0 0,0-1 144 0,2 2-144 16,3-3 0-16,0 4 0 0,1-2 0 0,2-2 0 0,4-2 0 16,0 2 0-16,2 2 0 0,1-1 128 0,-2-2-128 0,5 3 0 15,2 3 0-15,4-6 128 0,-3-3-128 16,4 1 0-16,2 0 0 0,2 1 0 0,1-1 0 0,0 1 0 16,1 2 0-16,1-2 0 0,2 1 0 0,3 0 0 15,1 1 0-15,0 1 0 0,2 1 0 0,2 4 0 16,-2-2 0-16,1-2 0 0,-1-4 0 0,0 2 0 15,0 3 0-15,-1 0-128 0,-1-2 128 0,1 1 0 16,0 0 0-16,2 0 0 0,1 1 0 0,1 0 128 16,-1 4-128-16,2-2 176 0,0-3-176 0,-1 4-176 15,1 2 48-15,1 1 0 0,-1-2 128 0,3 2 0 0,1 1 0 16,5 3 0-16,2 3 0 0,1 3 0 16,-2-6 0-16,0 6-128 0,-1 0 128 0,-3-1 0 0,-2 0 0 15,0 3 0-15,0 2 0 0,2-1 0 0,-5 0 0 0,1 3 0 16,-2-3 0-16,-1 6-128 0,0-2 128 15,0 5 0-15,0 0 0 0,0 0-160 0,-1 2 160 0,3 1 0 16,-1 1 0-16,5 2 0 0,1 0 0 0,1 2 0 16,2 1-128-16,2-1 128 0,1 3 0 0,0 1 0 15,-1-4 0-15,1 4 0 0,2-2 0 0,1 5 0 16,4-2 0-16,-2 1-128 0,-8 1 128 0,0-3 0 16,-2 3 0-16,-2-2 0 0,-2 1-128 0,-1 3 128 15,-1 1 0-15,-1 3 0 0,0 3 0 0,-1 0 0 16,-2-4 0-16,-2 2-128 0,-2 2 128 0,-1-1 0 0,3 0 0 15,-1 2 0-15,-4 1 0 0,-1 1 0 16,-2 5 0-16,0 2-128 0,-1-2 128 0,-1 3 0 0,-1 1 0 16,-2-1 0-16,-2-1 0 0,2 2 0 0,-3 1 0 15,0 0 0-15,-2 0 0 0,0 2 0 0,-2-1 0 16,-3 0 0-16,-2-2 0 0,-2 2 0 0,-2 2 0 16,-2 1 0-16,-2 2 0 0,-4 2 0 15,-3 0 0-15,-2 0 0 0,-4 7 0 0,-2-6 0 0,-2 1 0 0,-2-2 0 16,-1-2 0-16,1 3 0 0,-1-1 0 0,0 2 0 15,-1-5 0-15,0-1 0 0,-1 1 0 0,-3 0 0 16,-3-3 0-16,-1 1 0 0,-4 0 0 0,-1 4 0 16,0-3 0-16,-3-1 0 0,1-2 0 0,-2 2 0 15,-1 0 0-15,1 1 0 0,5-1 0 0,-1 0 0 16,-2-1 0-16,2-2 0 0,0 0 0 0,0-1 0 0,-2-1 0 16,0-3 0-16,0 1 128 0,0 1-128 0,-2-3 0 15,1 0 144-15,1-2-144 0,-1 2 0 0,-2-3 0 0,0 4 128 16,0-2 16-16,-1 0 0 0,-2-4 0 0,0 2 0 15,-1-1-16-15,1-2 0 0,1-2 0 0,2 0 0 16,0 2 32-16,2-2 0 0,0-3 0 0,0-1 0 16,0 1 32-16,-1-6 0 0,-1 2 0 0,0-4 0 15,-2-4 80-15,-3-2 32 0,-7-3 0 0,0-3 0 16,2-2 48-16,-2 0 16 0,-2-3 0 16,-3-1 0-16,-1 3-240 0,-3-4-128 0,-2 2 128 0,-2-4-128 15,0-1 0-15,4 3 0 0,8-1 0 0,4 5 0 16,6 0 0-16,6-1 0 0,6 4-160 0,6 3 160 15,2 2-3152 1,5 2-528-16</inkml:trace>
  <inkml:trace contextRef="#ctx0" brushRef="#br7" timeOffset="6421.48">26677 13648 6447 0,'0'0'576'0,"0"0"-576"0,0 0 0 0,0 0 0 16,0 0 1728-16,0 0 256 0,10-4 32 0,0 2 16 15,-10 2-1200-15,12-3-256 0,-2 3-32 0,-1-1-16 16,0-2-144-16,-9 3-16 0,13-1-16 0,1 0 0 15,1-3 80-15,4-1 16 0,2-5 0 0,0 3 0 16,-1-1 144-16,7 0 48 0,2-2 0 0,2 1 0 16,3-3-176-16,4 1-16 0,5 2-16 0,4-4 0 15,5 2-144-15,3 0-32 0,2-2 0 0,-1 3 0 0,0-3-96 16,1 1-32-16,-1 4 0 0,7-3 0 0,3 6 0 0,2 0-128 16,-2-2 192-16,-2 2-64 15,-3-4 48-15,-4 1 0 0,-2 5 0 0,-2 0 0 0,-1-2-16 0,2 2 0 16,0 2 0-16,-2-1 0 0,-5 1-160 15,-2 1 192-15,-3-1-192 0,-3 1 192 0,-2 0-16 0,0 1 0 16,-1 0 0-16,-2 1 0 0,0 2 80 0,-1 2 32 16,2-1 0-16,2 1 0 0,-1 2-160 0,0-4-128 15,-2 3 192-15,-1 1-192 0,0-3 192 0,-1 3-192 16,-1-2 192-16,-3 0-192 0,0 3 176 0,0-4-176 16,1 2 160-16,-2 0-160 0,-5-1 192 0,0 2-64 15,0-2-128-15,-5-1 192 0,-3 1 48 0,-1-2 0 0,-4-2 0 16,-9-2 0-16,0 0 32 0,0 0 16 0,0 0 0 0,0 0 0 15,0 0-96-15,0 0 0 0,0 0-16 16,0 0 0-16,0 0-176 0,0 0 160 0,0 0-160 0,0 0 160 16,0 0-160-16,0 0 0 0,-4 10 0 0,4-10 0 31,0 0-496-31,-10 8-128 0,0-5-16 0,-2-2-12768 0</inkml:trace>
  <inkml:trace contextRef="#ctx0" brushRef="#br7" timeOffset="6718.57">28696 13174 14047 0,'0'0'624'15,"0"0"128"-15,0 0-608 0,12-4-144 0,0 5 0 0,4 1 0 0,2-1 0 0,6 4 0 16,7 0 0-16,2 0 0 0,1 3 304 0,3 0-32 15,4 3 0-15,-3-1 0 0,0 3 432 0,0 3 96 16,-1 6 16-16,-1 0 0 0,-3 2 320 0,-3 0 64 16,-3 5 16-16,-4-1 0 0,-4 3-320 0,-4 3-48 15,-4-1-16-15,-5 1 0 0,-6-3-384 0,-8-2-64 16,-6 0-32-16,-3-3 0 0,0 0-192 0,-4-1-32 16,-2-4-128-16,0-2 192 0,-1-2-64 0,1-3-128 15,1 1 176-15,4-6-176 0,4 0 0 0,2-4-192 16,2 1 0-16</inkml:trace>
  <inkml:trace contextRef="#ctx0" brushRef="#br7" timeOffset="7817.28">32209 12263 5519 0,'17'3'240'0,"-6"1"64"0,2-2-304 0,-4-1 0 0,1-1 0 0,1 0 0 16,2 0 2336-16,0 0 416 0,-2 0 64 0,1 0 32 15,-2 0-1376-15,7 0-288 16,-3 0-48-16,-2-1-16 0,-12 1-48 0,10 0-16 0,-10 0 0 0,9-3 0 0,-9 3-272 0,0 0-48 16,8-9-16-16,-8 9 0 0,3-9-32 0,-3-2-16 15,-1 1 0-15,-4-2 0 0,-3-1-144 0,-3 2-16 16,-4-2-16-16,3 4 0 0,-2 3-208 0,-2 1-32 15,-3-4-16-15,-3 3 0 0,-2-4-112 0,-1 3-128 16,-3 2 176-16,-23-9-176 0,6-2 192 0,3 2-64 16,0 2 0-16,0-2-128 0,2 0 240 0,-2 0-64 15,-5 0-16-15,2 3 0 0,1-1-160 0,-2 2 192 16,-1-1-192-16,0 2 192 0,-1-1 80 0,-3 0 32 16,-1 3 0-16,-2 5 0 0,1-5-304 0,1 6 128 15,0 5-128-15,0 2 0 0,-1 6 192 0,3-2-192 16,0 3 192-16,0-1-192 0,0 1 0 0,0 1 0 15,3 0 0-15,1 0 0 0,-1-1 128 0,4 3-128 16,1 2 0-16,0 1 0 0,1-3 0 0,2 2 0 16,1 4 0-16,4 3 0 0,4 1 128 0,0 2-128 0,3-3 192 15,2 4-192-15,3 2 192 0,4-2-192 0,2 0 192 0,4 2-192 16,3-2 144-16,4 0-144 0,2-1 0 0,1 0 144 16,2 0-144-16,3-2 0 0,1-1 0 0,1 2 0 15,0-2 0-15,1 3 0 0,-1-1 0 0,4 0 0 16,1-3 0-16,2 1 0 0,0-2 0 0,5 0 0 15,2-2 128-15,3 0-128 0,-2-3 0 0,5-1 128 16,8-3-128-16,0 0 160 0,3 0-160 0,2-1 160 16,3-3-32-16,1 3-128 0,2-3 192 15,8 3-64-15,7 0-128 0,-2-1 0 0,3-4 144 0,0 2-144 16,3-2 0-16,2 2 144 0,2-3-144 0,5 6 0 16,3-5 128-16,1-4-128 0,0 2 0 0,-2-4 0 15,-3 0 160-15,-4-5-32 0,-2 1 0 0,-4-5 0 16,-4 1 64-16,-4-5 16 0,-6-2 0 0,-4-9 0 0,-5-3 176 0,-3-3 48 15,-3 0 0-15,-5-4 0 0,-8 2 144 0,-2-2 48 16,-5 0 0-16,-3-1 0 0,-5-1-144 0,-1 1-32 16,-3-3 0-16,-3 7 0 0,-2 1-272 0,-1 2-176 15,-2-3 192-15,-2 8-192 0,-3 3 0 0,-3 1 0 16,-4 1 0-16,-4-1-192 16,-6-1-1456-16,-5 2-272 0,0 2-64 15</inkml:trace>
  <inkml:trace contextRef="#ctx0" brushRef="#br7" timeOffset="8639.5">30536 12732 13823 0,'0'0'1216'16,"0"0"-960"-16,-6-8-256 0,6 8 0 0,-8-5 1312 0,8 5 224 15,-11-1 32-15,2 1 16 0,9 0-1008 0,0 0-208 16,-10 6-48-16,3 4 0 0,4 0 256 0,0 4 64 16,0 2 0-16,2 3 0 0,0 4 384 0,1 5 96 15,0-4 16-15,1 5 0 0,-1 3-368 0,0 3-80 16,-4 5-16-16,4-2 0 0,0 1-224 0,-1 4-32 15,-1-1-16-15,-1 4 0 0,1-1-208 0,-1 3-32 16,0 0-16-16,0 4 0 0,0 6 0 0,1-4 0 16,-1-3 0-16,3-1 0 0,1-1 32 0,2 2 0 0,-1 0 0 15,3-4 0-15,2 0 144 0,0 4 48 0,0 2 0 0,0-3 0 16,2-7 64-16,1 1 16 0,2 3 0 0,-1 3 0 16,-3 1-144-16,2-3-32 0,-2 0 0 0,-1 2 0 15,1-4-112-15,-2 1-32 0,1-3 0 0,0 1 0 16,1 3-128-16,-2-2 128 0,1 0-128 0,0-1 128 15,1 1-128-15,0 0 192 0,-2-4-192 0,0 1 192 16,2 0-32-16,-3-2 0 0,1-4 0 0,-1 1 0 16,3 1-32-16,-2 2-128 0,1-4 192 0,-2 1-64 15,0 0 0-15,-1-4-128 0,-3-2 192 0,2-2-64 16,-2 1-128-16,0 1 0 0,0-1 144 0,-1-3-144 16,0 3 128-16,0-1-128 0,0-4 160 0,0 6-160 15,-2 1 160-15,2 0-160 0,0-2 160 0,0 2-160 16,1 1 144-16,2 0-144 0,-1 2 128 0,3-1-128 0,2 1 128 15,2 2-128-15,-2-2 128 0,3-1-128 0,0 1 160 16,1-3-160-16,-2-5 192 0,1-1-192 0,-1 2 176 16,0-5-176-16,-3-5 160 0,0 1-160 0,1 0 128 0,-1 0-128 15,-1 0 0-15,-1 4 0 0,-2-2 0 0,1 0 128 16,-3-1-128-16,0 3 0 0,0 0 144 0,0 3-16 16,0-3 0-16,-3 4 0 0,2 2-128 15,1 0 0-15,0-2-160 0,1-1 160 0,-1-1 0 0,3 1 0 16,-2-3 0-16,3 2 160 0,1-9-160 0,3-1 0 15,-2-5-192-15,7 1 192 16,3-6-512-16,3-4 0 0,3-2 16 0,5-7-11376 16,3-7-2272-16</inkml:trace>
  <inkml:trace contextRef="#ctx0" brushRef="#br7" timeOffset="9905.9">32484 12769 5519 0,'0'0'496'0,"0"0"-496"16,0 0 0-16,10 0 0 0,0 1 2400 0,-10-1 384 15,0 0 80-15,10 6 16 0,0 3-1952 0,-1 0-384 16,-1 4-80-16,-2-1-16 0,-1 2-80 0,3 5-32 15,1 7 0-15,-2 1 0 0,0 6 320 0,0 5 64 16,1 4 16-16,0 0 0 0,-2 3-96 0,-1-3 0 16,1-4-16-16,-1 8 0 0,-2 3-304 0,-3 13-48 0,-3 12-16 15,0 1 0-15,-2 2-32 0,-2-6-16 0,-2-7 0 0,2 8 0 16,0 11-16-16,0 2-16 0,-2 3 0 0,2-7 0 16,5-10 80-16,-2 2 0 0,0 4 16 0,3 6 0 15,1-2 176-15,3-2 16 0,3-8 16 16,0-6 0-16,3-3 48 0,3 4 16 0,0 6 0 0,1 0 0 15,-2 2-48-15,1-9-16 0,-1-7 0 0,0-5 0 16,-4 0-208-16,-3 4-32 0,-1 5-16 0,-2 4 0 16,-1 3-224-16,-1-8 0 0,-1-4 0 0,-2-6 0 15,3-5 0-15,-1-4 0 0,-1 2 0 0,2 0 0 16,0 6 128-16,1-2-128 0,1-2 176 0,3-1-176 16,-1-6 416-16,5-2-32 0,-2-4 0 0,1-6 0 15,0-5 0-15,1-4-16 0,0-5 0 0,-1 0 0 16,0-2-176-16,-1-3-16 0,2 2-16 0,-8-10 0 15,6 6-160-15,-6-6 128 0,0 0-128 0,6 8 128 0,-6-8-128 16,0 0 128-16,0 0-128 0,0 0 128 0,0 0-128 0,0 0 0 16,0 0 0-16,0 0 128 0,0 0-128 0,0 0 0 15,0 0 0-15,0 0 0 0,0 0 128 0,8 8-128 16,-8-8 128-16,0 0-128 0,0 0 208 0,10 1-32 16,-10-1-16-16,10 0 0 0,-10 0-16 0,9-3 0 15,-9 3 0-15,8-6 0 0,-8 6-144 0,5-4 128 16,0 0-128-16,-1 0 128 0,-2-3-128 0,1 2 0 15,-2 0 0-15,0-3 128 0,1 0-128 0,-2 0 0 16,-2-1 144-16,0-4-144 0,-1-1 0 0,1 0 128 16,-2-4-128-16,-1-1 0 0,0-4 144 0,-8-17-144 15,-1 3 192-15,1 2-192 0,-1 4 176 0,0 4-176 0,-2 0 160 16,-1 4-160-16,1 4 192 0,-1 1-48 0,0 1-16 0,-3 1 0 16,0 2-128-16,-3 3 0 0,-1-2 0 15,0-1 0-15,0 2 0 0,-2 1 0 0,-2-1 128 0,-1 2-128 16,-3-3 0-16,15 8 0 0,-5-3 0 0,-3 3 0 15,-3 0 0-15,1-1 0 0,-4-1 0 0,2 1 0 16,0 0 0-16,-24-2 0 0,6-1 0 0,5 3 0 16,2 1 0-16,1-1 0 0,-3 3 0 0,-1 3 0 15,-1 0 0-15,-1 1 0 0,1 3 0 0,1 2 0 16,3 0 0-16,18-3 0 0,-2 0 0 0,-3 0 0 16,-2-1 0-16,-3 0 0 0,-2 2 0 0,-2 1 0 15,1 3 0-15,-26 3 0 0,8 3 0 0,11 0 0 16,6 0 0-16,5-1 0 0,3 0 0 0,3 2 0 15,-1 1 0-15,2 2 0 0,3 1 0 0,-2 4 0 0,2 0 0 16,2 0 0-16,3 1 0 0,0 1 0 0,1 0 0 16,3 0 0-16,-1 3 0 0,0-1 0 0,2-1 0 0,2 0 0 15,1-3 0-15,4-1 0 0,-1 3 0 16,4 0 0-16,2-3 0 0,2-5 0 0,1 3 0 16,2 0 0-16,4-4 0 0,0 3 0 0,3-1 0 0,1-1 0 15,0-1 0-15,5 2 0 0,3 0 0 0,1 0 0 16,2-1 0-16,3-1 0 0,2 0 0 0,5 1 0 15,-2-1 0-15,4 0 0 0,2-1 0 0,3 1 0 16,1 1 144-16,6-2-144 0,-2-2 0 0,2-4 128 16,3 1-128-16,2-3 0 0,2 2 0 0,-1-4 0 15,4 2 0-15,3 3 128 0,3-2-128 0,0 1 0 16,-3-6 128-16,-3 0-128 0,-1-1 128 0,-27 0-128 16,7-2 128-16,2 0-128 0,5-2 160 0,-1-1-32 0,1-4-128 15,-2-7 192-15,-1-5 0 0,36-29-16 0,-12-4 0 0,-33 21 0 16,2-9 16-16,1-1 16 0,-3 0 0 0,-1-1 0 15,-6 3-64-15,-1-2-16 0,-5-3 0 0,10-39 0 16,-9 8-128-16,-11 6 0 0,-9 3 0 0,-5 10 0 31,-4 4-1744-31,-8 7-384 0,1 4-80 0</inkml:trace>
  <inkml:trace contextRef="#ctx0" brushRef="#br7" timeOffset="11587.5">31219 12537 15487 0,'0'0'688'0,"13"-1"144"0,-5 1-672 0,5 0-160 15,-1-6 0-15,-1 3 0 0,3 2 704 0,-1 0 96 16,-2 1 32-16,2-3 0 0,0-1-32 0,-2-1 0 0,-1 3 0 0,0-2 0 16,1 0 208-16,-1-4 32 15,-3 2 16-15,1 1 0 0,-2-3-208 0,2 1-32 0,-6-4-16 0,1 3 0 16,0-5-144-16,-2 4-16 0,-1 9-16 0,0-14 0 15,-3-1-112-15,1-2-32 0,-2 1 0 0,-2-2 0 16,0 0-160-16,0 0-16 0,-3 0-16 0,0-1 0 16,-2-1-80-16,-1 1-16 0,1-1 0 0,0-1 0 15,-2 0-48-15,-2 2-16 0,-3 3 0 0,0 0 0 16,-1-7 0-16,0 5-128 0,-3 0 192 0,-1 6-64 16,-2-1-128-16,0-1 128 0,-3-3-128 0,-3 6 128 15,-1 0-128-15,-1-1 0 0,0-1 0 0,0 1 0 16,0-2 0-16,1 2 0 0,2 2 0 0,-1 0 128 15,0 2-128-15,0-3 0 0,1 3 0 0,-1 1 0 16,4 0 0-16,2 3 0 0,-4-3 0 0,-1 3 0 16,0 0 0-16,-1 3 0 0,1-2 0 0,-1 2 0 0,3 0 0 15,-1 1 0-15,0 0 0 0,2 1 0 0,2 0 0 16,2 1 0-16,0 0 0 0,1 2 0 0,0 2 0 0,0 1 0 16,2-2-144-16,-1 4 144 0,1 2 0 0,1 2 0 15,0 2-128-15,1 3 128 0,-1 1 0 0,1 3-128 16,0 0 128-16,-1 3 0 0,0-5 0 0,1 3 0 15,2 5 0-15,-1-3 0 0,1 2 0 0,1-2 0 16,2 5 0-16,0-4 0 0,-1 5 0 0,-1 1 0 16,-2 1-128-16,2-2 128 0,0 2 0 0,1 2 0 15,1 2 0-15,2-3 0 0,-1-4 0 0,2 0 0 16,1 1 0-16,0 1 0 0,1 0 0 0,0 0 0 16,0-2 0-16,2 2 0 0,1 1 0 0,0 1 0 0,1 2 0 15,-2 1 0-15,0 1 0 0,1 3 0 16,-1 3 0-16,1-1 0 0,0 3 0 0,-3 0 0 0,-1 2 0 0,0 3 0 15,-1-4 0-15,1 0-192 0,2-1 192 0,-1-2-160 16,0 5-32-16,2-4-16 0,1 0 0 0,1-1 0 16,0 2 208-16,1-1-176 0,-1 3 176 0,3 0-160 15,-3-2 32-15,0 1 0 0,0 3 0 0,2-3 0 16,-2-3-112-16,0 4-16 0,0-2 0 0,0 2 0 16,0-3-48-16,-1 3-16 0,0 4 0 0,1 0 0 15,1 2-16-15,-1-2-16 0,0 1 0 0,2-1 0 31,-1-1-48-31,0-2-16 0,1-1 0 0,2 0 0 16,-4 2-160-16,3 2-16 0,0-1-16 0,-1 1 0 0,1 1-112 16,0 1-32-16,1-4 0 0,0 0 0 0,0-7 16 0,2 4 0 15,1-1 0-15,2 2 0 0,1 2 224 16,2-3 32-16,-1 1 16 0,4-1 0 0,-1-5 208 0,0 4 32 0,3-3 16 0,-2-1 0 0,-1 0 208 16,0-1 0-16,-1 2 0 0,3 0 0 0,-3-2-176 0,0 3 176 15,0-3-192-15,-1 1 192 16,1 1-608-16,1-2-16 0,-1 3 0 0,2 0 0 15,-1-5-976-15,1 3-192 0,3 1-32 0,-1-1-16 16,0 4 624-16,3-3 112 0,-1 2 16 0,2-2 16 16,-1 3 688-16,2-1 128 0,0 1 16 0,-1-5 16 0,0-4 224 0,0-1 0 15,-2 3 0-15,0 0 0 0,1 0 288 0,1-2 0 16,2-1 0-16,-1-1 0 0,0-2 176 0,0-2 48 16,1-2 0-16,1 2 0 0,2-5 32 0,1 4 16 15,1-6 0-15,1 0 0 0,1 0-96 0,0-4-16 0,1 3 0 16,0 3 0-16,0-3 160 0,2-1 32 0,1 5 0 0,1-3 0 15,-3 2-144-15,1 0-32 0,0-3 0 0,2 3 0 16,-5-3-192-16,1 0-32 0,0 1-16 0,2-4 0 16,3-2-96-16,1-2-128 0,1 0 176 0,2-2-176 15,-1-2 192-15,2 1-64 0,1-5 0 0,0 0-128 16,2-1 128-16,-2-3-128 0,1-6 0 0,-4 1 0 16,-3 2 176-16,-1 1-176 0,0-6 160 0,2 4-160 15,-1 0 368-15,3 0-32 0,0 2 0 0,1 2 0 16,3-3-112-16,-1-1-32 0,2 0 0 0,2 0 0 15,3-1-192-15,-2-3 144 0,-1-2-144 0,1-7 128 16,3 2-128-16,0-3 0 0,1-8 0 0,5-3 0 16,5-7 0-16,0-5 0 0,0-2 144 0,-3-8-144 15,-5-2 0-15,-21 19 144 0,4-6-144 16,4 0 0-16,3-8 176 0,-1-1-176 0,0-8 160 0,-3 1-160 0,-6 0 944 0,17-39 80 16,-16 18 32-16,-11 17 0 0,-9 8 320 0,-4 9 64 15,-6 4 16-15,-6 2 0 0,0 0-800 0,-3 3-144 16,-1-3-48-16</inkml:trace>
  <inkml:trace contextRef="#ctx0" brushRef="#br0" timeOffset="28926.92">27693 11422 15135 0,'0'0'672'0,"-2"-8"144"0,1-6-656 0,0 1-160 15,-2 1 0-15,2-3 0 0,1 1 0 0,0-2 0 16,0-1-160-16,0 1 160 0,0-2 1008 0,1 0 288 16,2-1 64-16,1 1 16 0,0 0-352 0,2 1-80 0,0 0-16 0,2 3 0 15,-1-1 160-15,4 0 48 0,0 2 0 16,-3 3 0-16,-2 0-224 0,0 2-32 0,2-2-16 0,-8 10 0 15,0 0-80-15,6-5-16 0,1-3 0 0,-7 8 0 16,0 0-128-16,0 0-16 0,0 0-16 0,7-2 0 16,-7 2-160-16,0 0-48 0,0 0 0 0,0 0 0 15,8 0 48-15,-8 0 0 0,8 10 0 0,-6 0 0 16,1 5-128-16,-1 3-32 0,-2 2 0 0,-1 7 0 16,-3 5 64-16,3 5 16 0,0 6 0 0,-3 6 0 15,1 3-48-15,1 4-16 0,-1 4 0 0,2 4 0 16,0-1-80-16,-1 5-16 0,1 3 0 0,1 3 0 15,0 1 0-15,1 1 0 0,-2-1 0 0,0 2 0 16,-2 2-64-16,2 0-16 0,-3 5 0 0,-2-2 0 16,-3 0 32-16,-1 2 0 0,-4-2 0 0,0 6 0 15,0 2 16-15,-3 0 0 0,3-1 0 0,0 0 0 16,2 0 80-16,3 2 32 0,1-2 0 0,3-3 0 16,1-2-32-16,3-3 0 0,1 2 0 0,3 1 0 0,2-2-256 0,1 2 160 15,2-4-160-15,-1 2 128 0,2-2-128 16,3 2 0-16,2 4 0 0,2-8 128 0,-1 1-128 15,1-4 0-15,-1-2 144 0,0-1-144 0,0-5 0 0,-2-4 128 16,0 0-128-16,-1-3 0 0,-3-3 0 0,0-3 0 16,-2-4 0-16,0 1 128 0,0-1-128 0,-1-6 0 15,-2 0 0-15,1-5 0 0,-5-2 0 0,2-3 0 16,0-1 0-16,-2-6 0 0,0-5 0 0,0-3 0 16,-2-5 0-16,1-2 128 0,1-12-128 0,-1 8 0 15,1-8 0-15,0 0 0 0,0 0 0 0,0 0 144 16,-12-4-144-16,4-1 0 0,-3-4 0 0,6-1 0 0,-2-5 0 0,-1-6 0 15,-2-5 0-15,2-4 0 0,3-3 0 0,1-5 0 16,-2-6 0-16,2-3 0 0,0-4 0 0,-1-8 0 16,3-4 0-16,-1-7 0 0,-2-6-128 0,3-11 128 15,-1-6 0-15,0-9 0 0,-2-5 0 0,4-5 0 16,1-8 0-16,-1 2 0 0,-2 0 0 0,1-1 0 16,0 2 0-16,2 2 0 0,-1 7 0 0,4 5 0 15,-1 0 0-15,1 3 0 0,-1 4 0 0,0 1 0 16,-1 2 0-16,1 1 0 0,0 0 0 0,-1 2 0 15,2 0 0-15,-1-6 0 0,-1-2 0 0,1 0 0 16,-1 1 0-16,1 1 0 0,1 3-192 0,1 6 192 16,-2-1-192-16,1 4 192 0,-1 8-208 0,1 3 80 0,-2 5 128 15,-1 0 0-15,-2 6-144 0,0-1 144 16,2 3 0-16,-1-1-144 0,0 4 144 0,1 3 0 0,-4 3 0 0,3 4-128 16,0-1 128-16,-1 1 0 0,1 4 0 15,0-2 0-15,-1 5 0 0,0 4 0 0,1 4 0 0,-1 4 0 16,1-1 0-16,-3 5 0 0,3 6 0 0,0 0 0 15,-2 3 0-15,1 4 0 0,-1 4 0 0,3 7 0 16,0 0 0-16,0 0 0 0,0 0-144 0,0 0 144 16,-4 16 0-16,-2 4-144 0,1 7 144 0,0 7 0 15,-2 7-144-15,0 4 144 0,-1 11 0 0,2 9 0 16,-3 4-144-16,0 6 144 0,0 10 0 0,0 3 0 16,2 2 0-16,0 4 0 0,2-3 0 0,0 10 0 15,3-1 0-15,-1 2 0 0,2 1 0 0,1-1 0 16,0 3 0-16,4 3 0 0,-2 1 0 0,2 2 144 0,-2-2-144 15,5 2 192-15,-1 1-192 0,2 0 160 0,2 0-160 16,1-2 160-16,1 1-16 0,0-3 0 16,2-3 0-16,0 1 0 0,2 0-16 0,-1 1 0 15,3-3 0-15,-2-3 0 0,0-1-128 0,0 1 0 0,1-2 144 0,-1-1-144 16,-3-7 0-16,1 0 0 0,-1-1 0 0,1-4 128 16,-1-3-128-16,4-3 0 0,0-8 0 0,-2 1 128 15,0-3-128-15,-1-5 0 0,-1-3 0 0,-1-5 0 16,0 0 0-16,-1-5 0 0,-1-5 0 0,-2-7 0 15,-2-6 0-15,1-2 0 0,-3-8 0 0,-1-4 0 16,5-3 0-16,-3-3 0 0,-6-8 0 0,1-6 0 16,-4 0 0-16,-1-2 0 0,-1-3-144 0,-3-6 144 15,0 0 0-15,-3-6 0 0,1-2-144 0,-2-7 144 16,3-2 0-16,-1-7 0 0,-6-4 0 0,2-4 0 16,1-4-128-16,-1-3 128 0,-1-4 0 0,1-5 0 0,0-1 0 15,0-8-128-15,-2-6 128 0,-1-2 0 0,-1-8 0 0,1-4 0 16,-1-5 0-16,0-5 0 0,-1-2 0 0,0-5 0 15,1 0 0-15,2-1 0 0,1-4 0 0,2 1 0 16,0 1 0-16,3-1 0 0,4 1 0 0,-1-7-128 16,3-3 128-16,4-4 0 0,3-4 0 0,5-6 0 15,0-3 0-15,3-5 0 0,7-1 0 0,3-1 0 16,2-2 0-16,1 3 0 0,0 5-128 0,0 9 128 16,-1 9 0-16,-4 10 0 0,-5 2-144 0,-3 8 144 15,-4 2 0-15,1 6-144 0,-3 2 144 0,-1 5 0 16,-1 1 0-16,-2 5 0 0,0 1 0 0,0 7 0 15,1 2 0-15,-1 2 0 0,0 4 0 0,0 4 0 0,1 5 0 0,-2 4 0 16,1 1 0-16,1 6 0 0,2 4 0 16,-2 5-128-16,-2 6 128 0,1 1 0 0,0 5 0 0,-1 5-128 15,-1 6 128-15,2-1-128 0,0 10 128 0,0 0-128 16,0 0 128-16,0 0-192 0,0 0 192 0,-5 16-192 16,0 6 48-16,1 6 0 0,2 6 0 0,2 3 0 15,-2 4 144-15,2 4 0 0,0 1-144 0,0 9 144 16,0 7 0-16,-1 8 0 0,0 8-144 0,0 6 144 15,-2 3 0-15,-2 7 0 0,0 8 0 0,-1 6 0 16,1 3 0-16,-2 2 0 0,0 1 0 0,1 4 144 16,-1 7-144-16,3-1 0 0,-1 1 144 0,1 2-144 15,2 5 144-15,-1-2-144 0,2 0 192 0,-1 2-192 16,2 0 208-16,0-1-64 0,0 0-16 0,0-2 0 0,2-1 0 0,-2-3 0 16,1-3 0-16,3-2 0 0,1-3-128 15,1 0 0-15,2-7 0 0,3-3 128 0,3-4-128 0,3-4-192 16,1-3 32-16,2-7 16 15,4-7-2752-15,2-8-560 16</inkml:trace>
  <inkml:trace contextRef="#ctx0" brushRef="#br0" timeOffset="43087.36">27669 7608 17503 0,'-8'-6'1552'0,"8"6"-1232"0,0 0-320 0,0 0 0 15,0 0 368-15,0 0 16 0,-1-11 0 0,1 11 0 0,0 0-80 0,0 0-16 16,5-7 0-16,-5 7 0 0,9-8 352 0,-9 8 64 16,0 0 0-16,9-2 16 0,-9 2 16 0,0 0 0 15,0 0 0-15,0 0 0 0,0 0-96 0,0 0 0 16,0 0-16-16,0 0 0 0,0 0 144 0,0 0 16 16,0 0 16-16,0 11 0 0,-3 1-192 0,0 3-32 15,1 5-16-15,1 4 0 0,-2 0-192 0,1 6-48 16,0-1 0-16,2 4 0 0,-2 1-64 0,2 3 0 15,0 1-16-15,0 3 0 0,2-3-48 0,-4 0-16 16,2-2 0-16,-2 2 0 0,1-2-16 0,1-2 0 16,0 1 0-16,-1-1 0 0,0-3 32 0,-2-1 16 15,1-1 0-15,-1-5 0 0,2-2 48 0,0-5 16 16,-2-4 0-16,2 0 0 0,-1-4-16 0,2-9 0 0,0 0 0 0,0 0 0 16,0 0 192-16,0 0 16 0,-1-11 16 0,1-5 0 15,0-8-160-15,0 0-48 0,1-2 0 0,1-6 0 16,-2-1-272-16,1-1 160 0,-1-2-160 0,0 1 128 15,0-1-128-15,-1 1 0 0,-1-3 0 0,1 2 0 16,-1 3 0-16,0 0 0 0,0 1 128 0,-1-1-128 16,1 1 0-16,-1 1 0 0,1 3 0 0,-1 1 0 15,-1 5 0-15,3 3 0 0,-2 1 128 0,2 3-128 16,0 2 128-16,-2 7-128 0,3 6 192 0,0 0-64 16,0 0 32-16,0 0 0 0,-2 14 0 0,-2 5 0 15,-1 3-160-15,1 4 0 0,3 2 0 0,-4 7 0 16,1 2 128-16,0 4-128 0,2 5 128 0,-1 5-128 15,-3 1 144-15,2 2-144 0,0-1 160 0,2-6-160 0,0-1 224 0,-2-6-48 16,3 0-16-16,1-5 0 0,1-5 32 0,3-5 16 16,-1-2 0-16,1-5 0 0,-1-7-64 0,-3-11-16 15,0 0 0-15,0 0 0 0,0 0-128 0,0 0 0 16,8-9 144-16,-2-7-144 0,-1-6-144 0,-2-5-112 16,-3 1 0-16,-1-6-16 15,-2 0-1456-15,1 2-272 0,0 3-64 16,2 0-9696-16,0 4-1936 0</inkml:trace>
  <inkml:trace contextRef="#ctx0" brushRef="#br0" timeOffset="43794.68">27721 10697 2751 0,'0'0'128'0,"0"0"16"0,0 0-144 0,0 0 0 0,0 0 0 0,0 0 0 16,0 0 4096-16,0 0 800 0,0 0 160 0,0 0 16 16,0 12-3088-16,-3 1-608 0,3 5-128 0,0 2-32 15,0 4-32-15,3 3-16 0,-2 6 0 0,1 5 0 16,1 4-128-16,0 3-16 0,-1 4-16 0,1 2 0 16,-2 1-256-16,1 3-48 0,-2 0-16 0,2 2 0 15,-2 0-240-15,-2 0-32 0,-1-2-16 0,-1-3 0 16,-3-3-128-16,0 0-16 0,-2-5-16 0,-1 1 0 15,-2-6-112-15,1 1 0 0,-1-1-128 0,1 2 192 16,0-3-192-16,4-5 0 0,2-6 0 0,5-6 0 16,0-3-1760-1,0-18-352-15,0 0-64 0</inkml:trace>
  <inkml:trace contextRef="#ctx0" brushRef="#br5" timeOffset="49687.88">29359 8611 5519 0,'0'0'240'16,"-9"-1"64"-16,0-2-304 0,0 3 0 0,-2-1 0 0,2 0 0 0,0-2 2048 0,2-1 336 15,-2 2 80-15,9 2 16 0,0 0-944 0,0 0-192 16,-8-7-48-16,8 7 0 0,0 0 128 0,0 0 32 16,-4-6 0-16,4 6 0 0,-5-9-304 0,5 9-48 15,0 0-16-15,0 0 0 0,-7-6-96 0,7 6-32 16,-6-8 0-16,6 8 0 0,0 0-208 0,-10-5-48 15,3 2-16-15,-3 1 0 0,10 2-96 0,-13-1-16 16,0 2 0-16,-1 1 0 0,-1 1-192 0,-2 3-32 16,2 2-16-16,-3 1 0 0,0 2-80 0,-1 3-32 15,2-2 0-15,-1 4 0 0,-1 2-32 0,1 1-16 16,1-2 0-16,2 2 0 0,2 2-48 0,1 0-128 0,2-1 192 0,-1 2-64 16,3 2 0-16,1 2-128 0,3-1 192 15,3 3-64-15,-1-4-128 0,4 2 128 0,-1-3-128 0,3-1 128 16,0 1-128-16,1 0 0 0,1-4 144 0,2-2-144 15,1 0 160-15,2-3-32 0,1-1-128 0,1-1 192 16,1 1 16-16,1-3 0 0,3 3 0 0,1-7 0 16,0 2-32-16,2-3-16 0,1-1 0 0,2 0 0 15,1 1-32-15,-3-3-128 0,0-2 192 0,1-2-64 16,-1-6 0-16,0 3-128 0,-2-4 192 0,1 2-64 16,-3-1 0-16,-1-4-128 0,0 1 192 0,-1 1-64 15,-2-5 16-15,0-3 0 0,-1 1 0 0,0 1 0 16,-3-2-16-16,-1-1-128 0,-2 0 192 0,0 1-64 15,-2-1-128-15,-1-1 192 0,-2-1-192 0,0 0 192 16,-2-1-64-16,0 0 0 0,-2 3 0 0,0 3 0 16,-2 1 0-16,0-2 0 0,-2 1 0 0,-1-1 0 0,0-1-128 15,-2 2 192-15,-1 0-192 0,0 1 192 0,2 0-192 16,-4 0 0-16,1-2 144 0,-4 3-144 0,1 3 0 0,-1-2 144 16,-2 3-144-16,0 1 0 0,-4-2 160 0,-1 4-160 15,1 0 128-15,-1 2-128 0,-1-1 144 0,2 1-144 16,-1 0 160-16,2 3-160 0,-1 2 0 0,1 1 0 15,0 2 0-15,1 3 0 0,-1-2 0 0,4 2 0 16,1 2 0-16,1-3 0 0,0 1 0 0,0 3 0 16,-2 5 0-16,3-1 0 0,0-1 0 0,0 5 0 15,-3 2 0-15,2 3 0 0,1 0 0 0,0 3 0 16,-1-2 0-16,3 2 0 0,1-3 0 0,1 0 0 16,0 3 0-16,4 0 0 0,0-3 0 0,2 2-128 0,3 1 128 0,3-1 0 15,-1 2 0-15,3-3 0 0,3-3 0 16,2 2 0-16,0-2 0 0,0 2 0 0,2-3 0 0,1-3 0 15,2-2 0-15,1-1 0 0,2 1 0 0,0-4 0 16,0 0 0-16,1-2 0 0,1-2 0 0,2-2 0 16,-1-3 0-16,2-1 0 0,0-2 144 0,1-1-144 15,0-3 0-15,1 2 128 0,-3-1-128 0,3-4 0 16,-3 0 128-16,1-2-128 0,1 2 0 0,-3-4 128 16,2 2-128-16,-3-1 0 0,0-2 144 0,-2 3-144 15,-1-3 0-15,-1-2 144 0,2 1-144 0,-1-1 0 16,-4-1 144-16,0 1-144 0,-1-2 0 0,-1-1 144 15,-2-2-144-15,0 1 0 0,-1-4 0 0,-2 1 128 16,-1 1-128-16,0 1 0 0,-1-5 144 0,-2 4-144 16,0 0 0-16,-2 2 144 0,0 1-144 0,-3-3 0 0,-2 2 176 15,0 1-176-15,-1-1 160 0,-1 3-160 0,-2 1 192 0,-1 5-48 16,-1-2-16-16,-1 2 0 0,-4-1-128 0,1 0 160 16,-2 2-160-16,0 1 160 0,0 2-160 0,-2 1 0 15,-2 1 0-15,1 2 0 0,-2-3 0 0,2 2 0 16,0 2 0-16,1 0 0 0,0 1 0 0,2 1 0 15,-2 1 0-15,1 2 0 0,-1 1 0 0,1 2 0 16,2 0 0-16,-2 3 0 0,-1-2 0 0,1-1 0 16,3 4 0-16,0-2 0 0,-2 3 0 0,2 2 0 15,1-2 0-15,0 3 0 0,-1 4-128 0,-1 1 128 16,1 2 0-16,-1 0 0 0,0 2 0 0,1 0 0 16,2 2 0-16,2 2 0 0,-2 0 0 0,3 2 0 15,2 4 0-15,5-2 0 0,0-4-144 0,2 4 144 0,2-3 0 16,4 0 0-16,1-3 0 0,2 2 0 0,1-5 0 0,1-2 0 15,2-2 0-15,-1 1-128 0,2 0 128 0,1-3 0 16,2-2 0-16,1-1 0 0,1-5 0 16,-1 1 0-16,2-6 0 0,2 1 0 0,0-2 0 0,2-2 0 15,-1-2 0-15,1-2 0 0,1 1 128 0,1-5-128 16,1 0 0-16,0-3 0 0,1-1 0 0,2 1 0 16,2-4 128-16,-1 1-128 0,-2-1 0 0,2-3 144 15,0-1-144-15,-2-2 0 0,-1 0 0 0,-2 0 0 16,-1 0 0-16,0-2 128 0,-4 1-128 0,-1-1 0 15,0-3 0-15,-4 2 0 0,-4 1 128 0,0-1-128 16,-4 1 0-16,-3 1 0 0,-1 2 144 0,-3-1-144 16,-3 2 128-16,-1 2-128 0,-1 0 128 0,-4 2-128 15,0 0 128-15,-2-2-128 0,-2 2 128 0,-2 3-128 16,-3 0 128-16,0-1-128 0,-2 4 128 0,-2 0-128 0,1 4 0 0,-3 0 128 16,-2-4-128-16,-3 5 0 0,0 3 0 0,-2-2 0 15,-2 0 0-15,1 3 0 0,2 2 0 0,3 1 0 16,2-1 0-16,3 2 0 0,4 0 0 0,6 2 0 15,3-1-128-15,9-5 128 16,-7 7-1072-16,7-7-128 0,0 0-16 0,14 11-16 16,5 1-1440-16,6-5-272 0,3-1-64 0</inkml:trace>
  <inkml:trace contextRef="#ctx0" brushRef="#br5" timeOffset="51014.24">29153 8608 12783 0,'0'0'560'0,"-2"-2"128"0,2 2-560 0,0 0-128 15,0 0 0-15,0 0 0 0,-10-5 1168 0,3 0 208 16,7 5 32-16,0 0 16 0,0 0-224 0,0 0-48 16,-9-4-16-16,3 1 0 0,6 3-176 0,0 0-48 15,0 0 0-15,0 0 0 0,0 0 160 0,0 0 16 0,0 0 16 16,0 0 0-16,-6-5-64 0,6 5-16 0,0 0 0 0,0 0 0 15,0 0-320-15,0 0-64 0,0 0 0 0,0 0-16 16,0 0-144-16,0 0-32 0,0 0 0 0,0 0 0 16,0 0 128-16,-8 4 32 0,-2 4 0 0,3 2 0 15,-1-1-48-15,-1 1-16 0,0 3 0 0,-1-3 0 16,-2 2-176-16,-1 2-48 0,-1-2 0 0,0-1 0 16,-1 5-96-16,-1-2-32 0,-2-2 0 0,0 4 0 15,0-1-48-15,-1 0-16 0,0 0 0 0,0-2 0 16,0 0-128-16,0-1 0 0,-3 4 0 0,2-5 0 15,-2 2 128-15,5 1-128 0,-4-1 192 0,2-2-64 16,0 2 48-16,0-1 0 0,1-1 0 0,0 1 0 16,-1 2-32-16,2-2 0 0,-1 0 0 0,0 4 0 15,0-2-16-15,0-3-128 0,1 2 192 0,-1 1-64 0,-1-2 0 16,-2 0-128-16,0 1 192 0,-2-3-64 0,0 0 0 16,0 1 0-16,0-2 0 0,-1 3 0 0,-1-5-128 0,1 5 192 15,1-3-192-15,1 1 192 0,0-1-192 0,2 0 160 16,1 0-160-16,-1-1 160 0,2-2-160 0,-1 1 0 15,0-3 0-15,0 0 0 0,0 0 128 0,1 1-128 16,1-3 0-16,2 1 128 0,-1-2-128 0,0-1 0 16,1 0 0-16,-1 0 128 0,-2 0-128 0,0-1 0 15,-4-1 0-15,1 1 128 0,-2 0-128 0,-3 0 0 16,0-2 0-16,-1 3 128 0,2 0-128 0,-1 0 0 16,1 0 0-16,1 3 0 0,1-3 128 0,0 1-128 15,0-1 128-15,1 0-128 0,2-1 160 0,0-2-160 16,-2 2 192-16,2-2-192 0,-1 0 176 0,2 0-176 15,-1-2 160-15,-2-1-160 0,2 0 160 0,0 4-160 0,1-4 160 16,-3-2-160-16,2 2 160 0,-1-5-160 16,2 4 160-16,0-2-160 0,-1 3 144 0,0-3-144 0,-2 2 128 0,4-2-128 15,-2-1 128-15,1-1-128 0,-2 1 0 0,1-3 128 16,1 1-128-16,0 2 0 0,-1-2 144 0,-1 3-144 16,1-3 0-16,1 0 144 0,0 1-144 0,1 0 0 15,0 1 128-15,0 1-128 0,-1-1 0 0,0 1 0 16,0-4 0-16,1 0 0 0,3-1 0 0,0 0 0 15,-3-1 128-15,3 1-128 0,-2-2 0 0,5 4 0 16,-1-2 0-16,1 1 160 0,-2 1-160 0,2 2 128 16,0-3-128-16,1 3 0 0,1-4 0 0,0 0 0 15,-1 2 0-15,0 3 0 0,1-5 0 0,0 4 0 16,-1-1 0-16,1-2 0 0,-2 2 0 0,4-2 0 0,-2-1 0 0,3 1 0 16,1 1 0-16,-2-1 0 15,0-2 0-15,0 2 0 0,2 0 0 0,-1-1 0 0,1 3 0 0,1-1 128 16,-2-2-128-16,5-1 0 0,-1 1 0 0,2 0 0 15,-2-1 128-15,2 1-128 0,-1 0 0 0,2 1 0 16,0 2 0-16,0-2 0 0,0-3 0 0,2 2 0 16,1-2 0-16,-1 2 0 0,-2-1 0 0,3-3 0 15,1 0 0-15,1 2 0 0,0-2 0 0,0 2 0 16,-1-2 0-16,1 0 0 0,-1 2 0 0,-1 0 0 16,-3 1 0-16,3 2 0 0,0-2 0 0,0 1 0 15,1 0 0-15,0 1 0 0,2 2 0 0,1-3 0 16,0 1 0-16,1 2 0 0,0-1 0 0,3 1 0 0,2-1 0 15,1-1 0-15,1 0 0 0,3 3 0 0,2-4 0 16,0 3 0-16,1 4 0 0,-1-2 0 0,-1 3 0 16,-2 2 0-16,-3-6-128 0,0 3 128 0,-4 2 0 0,1 1 0 15,-11 4 0-15,13 0 0 0,-2-1 0 0,1 1 0 16,-12 0 0-16,11-1 0 0,-11 1 0 0,12-1 0 16,-12 1 0-16,11 1 0 0,-11-1 0 0,9 1 0 15,-9-1 0-15,0 0-144 0,0 0 144 0,10 1 0 16,-10-1-288-16,0 0 48 0,0 0 16 0,0 0 0 31,0 0-1008-31,0 0-208 0,0 0-32 0,0 0-16 16,0 0-1280-16,0 0-256 0,4 9-48 0</inkml:trace>
  <inkml:trace contextRef="#ctx0" brushRef="#br5" timeOffset="52644.32">29316 9052 20847 0,'0'0'912'0,"0"0"208"0,5-9-896 0,-5 9-224 15,6-8 0-15,-6 8 0 0,0 0 512 0,0 0 64 16,0 0 16-16,0 0 0 0,0 0 560 0,0 0 96 15,0 0 32-15,0 0 0 0,0 0-240 0,0 0-32 0,-5 13-16 16,-1-4 0-16,-2 2-128 0,2 0-32 16,0 0 0-16,-2 2 0 0,-2 0-80 0,0 2-32 0,-3 1 0 0,-1 3 0 15,-1 2-128-15,-2 0-16 0,-2 0-16 0,0-2 0 16,-1-2-224-16,-1 1-32 0,0-1-16 16,0-1 0-16,2-2-32 0,0 2 0 0,0-1 0 0,0-1 0 15,0 2 32-15,0 0 0 0,-1-2 0 0,-3 2 0 16,-3 1-16-16,1-1 0 0,-2-1 0 0,1 2 0 15,-5-2-48-15,2-2-16 0,0-2 0 0,-1 5 0 16,2-1-16-16,0 0-16 0,0-3 0 0,3 1 0 16,0 3-176-16,0-2 128 0,-1-4-128 0,3 1 128 15,0 1 32-15,0-3 0 0,-2 2 0 0,-1-2 0 16,0 2 16-16,-1-2 0 0,0 2 0 0,-2-1 0 16,1-4-176-16,1 0 160 0,1 2-160 0,0-3 160 15,1 1-160-15,-1 1 0 0,3-5 0 0,1 0 128 0,-4-1-128 16,3 1 160-16,2 0-160 0,-1-1 160 0,-1-1-160 0,0 0 0 15,-2 0 0-15,-2 0 0 0,-3 0 0 16,-3 1 0-16,-3-1 0 0,0 0 0 0,1 0 128 0,-1 0-128 16,3 2 128-16,0-2-128 0,5-2 192 0,0 1-32 15,-1 0-16-15,2-1 0 0,3 1-144 0,1 0 128 16,3 0-128-16,-2-1 128 0,2 1-128 0,-2-3 128 16,0-1-128-16,-1 3 128 0,0-1-128 0,-1 2 0 15,-2-2 0-15,-1 2 128 0,0-2-128 0,0 1 0 16,1-1 144-16,2 2-144 0,0-1 0 0,1-1 0 15,0 2 0-15,2-3 0 0,-1-1 128 0,3 0-128 16,1 0 128-16,0-3-128 0,-3 0 160 0,2 5-32 16,1-4-128-16,0 1 192 0,0-2-192 0,-2-1 144 15,-3 4-144-15,2-2 128 0,-1-1-128 0,-1 2 0 0,-1-3 0 0,1 2 128 16,-2-1-128-16,2 1 0 0,0-3 144 0,0 2-144 16,1 2 0-16,1-4 144 0,2 0-144 0,1 0 0 15,0-4 144-15,0 2-144 0,1 2 0 0,0-1 144 16,2 3-144-16,1-2 128 0,1 1-128 0,-3-3 128 15,2 1-128-15,0 2 0 0,0-1 0 0,-2 2 0 16,-1-3 0-16,-1 2 0 0,-1-4 0 0,1 4 0 16,0-3 0-16,0-2 0 0,-1 1 0 0,0 0 0 15,-1-2 0-15,2-2 0 16,1 1 128-16,1 2-128 0,-2 0 0 0,2 0 0 0,2-3 0 0,-3 0 0 16,2-2 0-16,0 1 128 0,1 0-128 0,1 1 0 15,1 0 0-15,1 0 0 0,1 1 0 0,1-3 0 16,0 2 0-16,1-1 0 0,0 2 128 0,-1-1-128 0,0 2 0 15,2 1 0-15,2 0 0 0,0-4 0 0,-2-3 0 16,2 1 0-16,1 1 0 0,0 0 0 0,0 2 0 0,2-3 0 16,-2 1 0-16,2 0 0 0,2-1 0 0,0 1 0 15,0-3 0-15,0-1 0 0,2 1 0 0,-1-1 0 16,-1-3 0-16,1 3 0 0,-1 2 0 0,2-5 0 16,-1 2 0-16,-1 1 0 0,0-2 0 0,0 3 0 15,0 2 0-15,0 0 0 0,0 1 0 0,0-2 0 16,0-2 0-16,-1 0 0 0,1 2 0 0,2 2 0 15,1-3 0-15,-1 1 0 0,1-2 0 0,1 0 0 16,1 1 0-16,0-2 0 0,-1 0-128 0,-1 1 128 16,1-1 0-16,1 2 0 0,0 1 0 0,2 2 0 15,-2-3 0-15,1 0 0 0,-1 2 0 0,0 2 0 0,2 0 0 0,-1 1 0 16,0-1 0-16,3 1 0 0,0 2 0 0,0-1 0 16,0 0 0-16,1 1 0 0,2 1 0 15,-1 1 0-15,0 2-144 0,2 0 144 0,0 2 0 0,1-3 0 16,2 2 0-16,2-1-128 0,1-2 128 0,0 1 0 15,0 1 0-15,2-2 0 0,0 1 0 0,1 1 0 16,-2-3 0-16,1 0 0 0,0 2 0 0,0-1 0 16,-1 0 0-16,0 4-128 0,1-1 128 0,-1 3 0 15,1-4 0-15,1 5 0 0,-2-3 0 0,1 4 0 16,-2-1 0-16,0-1 0 0,-1 2 0 0,-1 1 0 16,-1-2 0-16,-2 2 0 0,1 0 0 0,-1 3 0 15,-1 0 0-15,1 1-128 0,-4 0 128 0,1 0 0 16,-11 0 0-16,10 0-192 0,-2 2 192 0,-8-2-160 15,0 0-336-15,0 0-64 16,0 0-16-16,0 0 0 0,0 0-1664 0,-1 9-320 16,1-9-80-16,-10 11-15520 0</inkml:trace>
  <inkml:trace contextRef="#ctx0" brushRef="#br5" timeOffset="53162.59">26675 8111 16287 0,'0'0'720'0,"-9"4"160"0,-2 0-704 0,4-1-176 0,-3-1 0 0,10-2 0 16,-10 3 640-16,1-2 80 0,0 3 32 0,9-4 0 15,0 0 512-15,-8 4 96 0,8-4 32 0,0 0 0 0,0 0 128 16,0 0 16-16,0 0 16 0,0 0 0 0,0 0-224 0,0 0-48 16,0 0-16-16,13-7 0 0,2 2-512 0,7-4-112 15,3 2 0-15,3 0-16 0,1-6-64 0,2 1-16 16,-1-2 0-16,0-1 0 0,1-1-80 0,0 0-16 16,-1-2 0-16,1 1 0 0,-1 3-96 0,0 4-32 15,-1 0 0-15,-2 5 0 0,-3-5-160 0,-3 4-32 16,-2 3-128-16,-2-2 192 0,-3 1-192 0,-3 0-208 15,-11 4 32-15,0 0 16 16,0 0-2320-16,0 0-464 0,0 0-80 0</inkml:trace>
  <inkml:trace contextRef="#ctx0" brushRef="#br5" timeOffset="53793.84">26433 7548 10127 0,'0'0'896'0,"0"0"-704"0,0 0-192 0,0 0 0 16,-8-6 1536-16,8 6 288 0,0 0 48 15,-3-5 16-15,3 5-272 0,0 0-48 0,2-8-16 0,3 1 0 16,2 1-400-16,0 0-64 0,3-1-32 0,3 3 0 16,1-1 96-16,3-2 32 0,-1 2 0 0,4 3 0 15,2-2-112-15,3 0-32 0,3 0 0 0,7 2 0 16,3 0-304-16,3 1-64 0,1-1-16 0,-1-5 0 16,-1 1-400-16,2 0-64 0,1-3-32 15,0 2 0-15,0-3 64 0,1 2 16 0,-1 2 0 0,0 0 0 16,0 2-80-16,-1 3-16 0,-2-3 0 0,-6-1 0 15,-3 2-144-15,-6 1 0 0,-3-1 0 0,-5 3 0 16,-3 1-128-16,-3 2-64 0,-11-3-16 0,0 0 0 16,0 0-2128-16,0 0-416 15,0 0-96-15</inkml:trace>
  <inkml:trace contextRef="#ctx0" brushRef="#br5" timeOffset="55168.65">28162 7816 21071 0,'0'0'928'0,"0"0"208"0,0 0-912 0,0 0-224 0,0 0 0 0,-9 4 0 15,9-4 192-15,-9 4-16 0,9-4 0 0,0 0 0 16,0 0 784-16,0 0 176 0,0 0 16 0,0 0 16 16,0 0-176-16,0 0-32 0,0 0-16 0,0 0 0 0,0 0-32 15,8 9 0-15,2-4 0 0,0-2 0 0,1-3-176 0,5 2-32 16,-1 2-16-16,1 0 0 0,1-3-144 0,1 0-32 16,0 2 0-16,2-1 0 0,-1 5-16 0,1 2-16 15,2-3 0-15,-3 4 0 0,1-1-80 0,1 3-16 16,-1 2 0-16,0-1 0 0,1 0-160 0,-1 5-32 15,2 1-16-15,-2 0 0 0,-2-2-32 0,0 2 0 16,-1 4 0-16,0-3 0 0,-1 0 0 0,-2 1 0 16,-1 1 0-16,0 1 0 0,-1-1 16 0,1-3 0 15,0 1 0-15,-2 1 0 0,1-2 0 0,-2 0 0 16,0 0 0-16,-1 3 0 0,-1-3 0 0,1 1 0 16,1 0 0-16,-1 1 0 0,-2-1 16 0,0 2 0 0,-2 2 0 15,-2-1 0-15,0-2-48 0,-3 1-128 16,-1 1 192-16,1-3-64 0,-2 2 0 0,0-1 0 0,-3 5 0 15,0-5 0-15,0-2 0 0,-2 2-128 0,0-1 192 0,-1-1-64 16,-1-1 64-16,0 0 0 0,0-1 0 0,0 0 0 16,1-1-64-16,-3 1-128 0,1-2 192 0,0 2-64 15,0-1 16-15,0-2 0 0,-2-4 0 0,5 3 0 16,-5-6-16-16,3 1 0 0,2-2 0 0,0 0 0 16,7-6 0-16,-6 7-128 0,6-7 192 0,0 0-64 15,0 0-128-15,0 0 128 0,0 0-128 0,0 0 128 16,0 0-128-16,0 0 192 0,0 0-192 0,0 0 192 15,0 0-192-15,0 0 128 0,0 0-128 0,0 0 128 16,0 0-128-16,0 0 0 0,0 0 0 0,0-10 0 16,3 3 0-16,2-3 0 0,1 1 0 0,3-3 0 0,1 1 0 0,3-1 0 15,-1-3 128-15,2-3-128 0,0 0 0 0,0 1 0 16,2-2 0-16,-4 0 128 0,2-2-128 16,0-3 0-16,0-1 0 0,-2-2 128 0,0 0-128 15,0 1 128-15,-1-1-128 0,0 0 128 0,-4 0-128 16,0 3 0-16,-1-1 0 0,1 2 128 0,-1 3-128 0,0-2 0 15,0-1 0-15,-3 3 0 0,-1-2 0 0,1 3 0 16,-3 0 0-16,0 0 0 0,0 1 0 0,-3 0 0 16,-2-2 144-16,0-1-144 0,-2-2 128 0,-2 1-128 15,-1-2 128-15,-3 1-128 0,-2 4 0 0,-2 1 128 16,-1 0-128-16,-1 2 0 0,-2-1 0 0,-1 1 128 16,0-2-128-16,-1 5 0 0,-2-1 0 0,-2 2 0 15,-1 0 0-15,-2-1 0 0,-2 3 0 0,0 3 0 16,-1-2 0-16,0 2 0 0,-1 2 0 0,3-2-256 0,3 0 32 15,8 4 16 1,4-4-1200-16,7 2-224 0,5 0-48 0,9-4-16 16,8 0-2272-16,7-4-464 0</inkml:trace>
  <inkml:trace contextRef="#ctx0" brushRef="#br5" timeOffset="55409.21">27960 7317 8751 0,'0'0'384'0,"0"0"80"0,0 0-464 0,0 0 0 0,0 0 0 0,0 0 0 0,0 0 0 0,0 0-208 16,0 0 16-16</inkml:trace>
  <inkml:trace contextRef="#ctx0" brushRef="#br5" timeOffset="56404.64">27913 7318 3679 0,'0'0'320'0,"0"0"-320"0,0 0 0 0,-8 3 0 15,8-3 2304-15,0 0 384 0,-9 0 64 0,9 0 32 16,0 0-1360-16,0 0-272 0,-8 0-48 0,8 0-16 16,0 0-128-16,0 0-16 0,0 0-16 0,-7-2 0 15,7 2-64-15,0 0-16 0,0 0 0 0,0 0 0 16,-7-2 80-16,7 2 16 0,0 0 0 0,0 0 0 16,0 0-96-16,-6-4-16 0,1-1 0 0,5 5 0 15,0 0-64-15,0 0 0 0,0 0-16 0,0 0 0 16,0 0-112-16,5-8-32 0,1-2 0 0,2 4 0 15,-8 6-32-15,12-4 0 0,-1-2 0 0,-1 2 0 16,3 0 0-16,1 0 0 0,1 2 0 0,4-2 0 16,2 1-96-16,1 2-32 0,4 0 0 0,2 0 0 15,2 1-112-15,3 0-16 0,0 1-16 0,3 1 0 16,0 2 0-16,-1 3 0 0,-1-5 0 0,2 3 0 0,-3 2-176 16,0-2-128-16,-2-2 192 0,-2 4-192 0,0 0 160 15,2 1-160-15,-1 3 128 0,1 3-128 0,0-5 192 0,1 4-64 16,-1 0 0-16,2-2 0 0,1 4-128 0,-1-1 192 15,-1 0-192-15,0-2 192 0,-1 1-64 0,-3 1 0 16,2 0 0-16,-5 0 0 0,-1 2 0 0,-2 1-128 16,-2-1 192-16,2 3-64 0,1 0 0 0,-4 2 0 15,1 3 0-15,-2-1 0 0,0 1-128 0,-4 1 192 16,0-2-192-16,0 0 192 0,-2 0-192 0,0 0 192 16,-1 2-192-16,1 3 192 0,-1-4-192 0,2 3 128 15,-2-2-128-15,-1 3 128 0,3-1-128 0,-1 2 0 0,-2-3 144 16,0 3-144-16,0-5 0 0,-1 3 128 0,0-2-128 15,0 3 0-15,0-2 0 0,1 2 0 0,-3-4 0 16,1 0 128-16,-2-1-128 0,1-3 0 0,-2 3 0 16,0-1 0-16,0 2 0 0,0-3 128 0,-1 1-128 0,-1 1 0 15,-1 1 0-15,-1-4 144 0,-1-1-144 0,2 2 0 16,-2 0 176-16,0 3-176 0,-2-2 160 0,0-2-160 16,-1 2 128-16,2 2-128 0,0-4 0 0,-3 0 144 15,1-3-144-15,1 1 0 0,-1-3 0 0,1-1 0 16,-1 0 128-16,-1-1-128 0,1-2 0 0,-1-2 128 15,-1 3-128-15,0-3 128 0,5-9-128 0,-4 10 128 16,0-4-128-16,4-6 0 0,-4 9 0 0,4-9 0 16,0 0 0-16,0 0 128 0,0 0-128 0,0 0 0 15,0 0 128-15,0 0-128 0,0 0 0 0,0 0 128 16,0 0 0-16,0 0-128 0,0 0 192 0,0 0-64 16,0 0-128-16,9-10 0 0,0 0 0 0,-1 0 128 15,-1-3-128-15,1-1 0 0,-3-1 0 0,1-1 128 0,2 0-128 16,-1-3 0-16,-4-4 0 0,1 1 128 0,0-1-128 0,-2 1 0 15,-1-4 0-15,1 2 128 0,-2-3-128 0,0-1 0 16,0-2 0-16,-2-1 0 0,0 0 0 0,-1-1 0 16,0 0 128-16,-1 5-128 0,-1-2 0 0,0 2 0 15,1 2 0-15,-1 1 0 0,-2-2 0 0,2 2 0 16,-1 1 0-16,-2-1 0 0,-1 1 0 0,0 3 0 16,1-2 0-16,-3 0 0 0,0-3 0 0,0 5 0 15,-3 0 0-15,1-1 0 0,0-2 0 0,-1 3 0 16,0 0 0-16,1 1 0 0,1 0-128 0,-2 0 128 0,-1-2 0 15,-2 3 0-15,0 1 0 0,1-2 0 0,-1 0 0 16,-2-3 0-16,-4-1 0 0,1 1 0 0,0 2 0 0,2-1 0 16,1 0 0-16,1 3 0 0,0 1 0 0,1 1 0 15,1 1 0-15,1 0 0 0,-1-2 0 0,2 6 0 16,0 2-128-16,0-2 128 0,0 2 0 0,1-3 0 16,-4 2 0-16,0 1 0 0,-2 0 0 0,0 2 0 15,0-4 0-15,0 4 0 0,-2 3 0 0,2-1 0 16,-2-1-144-16,0-1 144 0,-2-3 0 0,1 5 0 15,-2 4-272-15,2-2 48 0,2 1 16 0,2-2 0 32,3 1-1328-32,3 2-256 0,4 0-48 0,8 1-17872 0</inkml:trace>
  <inkml:trace contextRef="#ctx0" brushRef="#br5" timeOffset="57224.8">26963 7922 14623 0,'0'0'640'0,"-9"5"144"0,2 1-624 0,0 2-160 0,-2-4 0 0,3 2 0 32,1 2-784-32,5-8-192 0,-6 5-48 0,6-5 0 0,0 0 848 0,-8 4 176 0,8-4 0 0,-6 6 0 15,-1 0 832-15,7-6 112 0,-7 3 16 0,7-3 16 16,-11 4 272-16,2 0 48 0,-1 1 16 0,1-1 0 15,2 1 256-15,-1 2 48 0,1-3 16 0,-1 0 0 16,-2-2-32-16,10-2-16 0,0 0 0 0,0 0 0 16,0 0-496-16,0 0-112 0,0 0-16 0,0 0 0 15,0 0-320-15,0 0-80 0,10-9-16 0,1-2 0 16,2 0-112-16,1 0-32 0,1-3 0 0,3-2 0 16,0-3 16-16,2 0 0 0,2 0 0 0,2 1 0 15,1-1-16-15,1 1 0 0,-1 3 0 0,1 2 0 0,-2 2-16 16,0-1 0-16,-1 3 0 0,-2-1 0 0,-1 4-48 15,-3-2-16-15,0 3 0 0,-4 3 0 0,-2-1-160 0,-11 3-32 16,11-1-128-16,-11 1 192 0,0 0-192 0,0 0 0 16,0 0 128-16,0 0-128 0,0 0 0 0,0 0 176 15,0 0-176-15,0 0 160 0,0 0 48 0,0 0 16 16,0 0 0-16,0 0 0 0,-12 7-32 0,-2 1 0 16,-5 0 0-16,-3-2 0 0,-2 3-48 0,-1-3-16 15,-5 4 0-15,2 1 0 0,-1 1 0 0,0 2 0 16,0-2 0-16,-1 4 0 0,1 2-128 0,0 1 0 15,0-1 0-15,-1 1 0 0,-1-3 0 0,-2 2 128 16,-2 1-128-16,2 0 0 0,1 2 0 0,2-1 0 16,3 0 0-16,2-1 0 0,2-1 0 0,1-1 128 15,5-2-128-15,3-2 0 0,2-2 0 0,1 1 0 0,1-5 0 0,1 2 0 16,1-4 160-16,8-5-160 0,0 0 192 0,0 0-192 16,0 0 192-16,0 0-64 15,0 0 0-15,0 0-128 0,0 0 176 0,9-10-176 0,2 0 160 0,2-5-160 16,0-2 128-16,3-2-128 0,1 1 0 0,1-1 0 15,1-1 0-15,2 0 0 0,2 3 0 0,3-1 0 16,0-1 0-16,2 0 0 0,1-1 0 0,1 1 0 16,-1 0 0-16,0 1 0 0,-2 0 0 0,0 0 0 15,-2 3 0-15,-1 2 0 0,-1 1 0 0,-4 0 0 32,-4 2-336-32,-1 0-64 0,-2 5-16 0,-3-2 0 0,-3-2-2080 15,-6 9-400-15,3-6-96 0</inkml:trace>
  <inkml:trace contextRef="#ctx0" brushRef="#br5" timeOffset="58743.5">26409 7696 12895 0,'-18'6'1152'0,"7"0"-928"0,-2-2-224 0,0 4 0 15,-1 1 1424-15,2-3 240 0,-1 4 64 0,0-5 0 16,-1 2-1408-16,3-1-320 0,1-2 0 0,3 1 0 16,7-5 256-16,-7 6 64 0,7-6 0 0,0 0 16 15,-6 7 736-15,6-7 144 0,-6 6 16 0,6-6 16 16,0 0-64-16,0 0-16 0,0 0 0 0,0 0 0 15,0 0-48-15,0 0-16 0,0 0 0 0,0 0 0 16,0 0-272-16,0 0-64 0,0 0-16 0,8-9 0 16,2-4-176-16,1-1-48 0,5-2 0 0,0-2 0 15,2-3-80-15,1-1-32 0,1 2 0 0,2-3 0 16,0-3-32-16,3 3-16 0,3 2 0 0,2-5 0 16,2 2 16-16,1-1 16 0,3 3 0 0,2 2 0 15,4 3-96-15,0 0-32 0,-1-4 0 0,-2 2 0 16,2 0-80-16,-2 1-32 0,-1 2 0 0,0 0 0 0,0 1-32 15,-1 4-128-15,-1-2 192 0,-3 3-64 0,-1 4-128 0,-3 2 0 16,-1-4 0-16,-3 4 0 0,-3 2 128 0,-2 2 0 16,-2 0 0-16,0 0 0 0,0-1-128 0,-2 1 0 15,-1 1 0-15,-2 1 0 0,1 0 0 0,-2-1 0 16,-12-1 0-16,12 1 0 0,0 0 0 0,-2 2 0 16,-10-3 0-16,10 0 128 0,-10 0-128 0,0 0 0 15,10-3 0-15,-10 3 128 0,0 0-128 0,0 0 128 16,0 0-128-16,0 0 128 0,0 0 32 0,0 0 0 15,0 0 0-15,0 0 0 0,0 0 0 0,0 0 0 16,0 0 0-16,-9-5 0 0,-1 2-160 0,-1 0 192 16,-3-1-192-16,1 2 192 0,-2 0-192 0,-3 4 0 15,-1 0 144-15,-4-1-144 0,-5 2 0 0,-2 0 0 0,-3-1 0 0,-3 2 128 16,0-2-128-16,5 3 0 0,-2-1 0 16,-1 4 0-16,-1 2 0 0,2-2 0 0,0 2 0 0,2-1 0 15,-2 2 0-15,-1 3 0 0,0 0 0 0,-3 3 0 16,-4 2 0-16,2 2 0 0,-1 1 0 0,1 3 0 15,-1 3 128-15,4 3-128 0,-1-3 160 0,1 2-160 16,1 3 128-16,1-1-128 0,5-3 0 0,-1 2 144 16,3-2-144-16,0-5 0 0,4-2 0 0,-1-2 0 15,1-2 0-15,-1 0 128 0,3-2-128 0,2 0 0 16,1-1 176-16,4-2-48 0,1-3-128 0,3 2 192 16,1 0-32-16,4-6-16 0,5-6 0 0,0 0 0 15,0 0-144-15,0 0 0 0,0 0 0 0,0 0 128 16,0 0-128-16,6-9 128 0,6-2-128 0,2-4 128 0,2-3-128 0,3-1 0 15,0-3 0-15,2-1 128 0,0 2-128 0,2-1 0 16,-2-1 0-16,1-3 0 0,3-1 0 16,-1-2 0-16,0 2 0 0,4-1 0 0,0 3 0 15,4-3 0-15,3 3 0 0,2-1 0 0,0 3 0 0,1 0 0 16,1-1 0-16,2 3 0 0,1 4 0 0,-3 0 0 16,-2 1 0-16,-2-1 0 0,-4 4 0 0,0 1 0 15,-2 2 0-15,-2 2 0 0,-2-2 0 0,-1 3 0 16,1 2-144-16,-1 0 144 0,0 3 0 0,1-1-128 15,1 1 128-15,0 0 0 0,1 1-160 0,1 1 160 16,-2 0-128-16,-1 0 128 0,-1-1-144 0,-2-1 144 16,-2 0-160-16,-2-2 160 0,0 2 0 0,-6 0-144 0,0 1 144 15,-12 1 0-15,9-2 0 0,-9 2 0 16,0 0 0-16,0 0-128 0,0 0 128 0,0 0 0 0,0 0 0 16,0 0 0-16,0 0 0 0,0 0 0 0,-12-3 0 0,1 0 0 15,-2 2 0-15,-1 1 0 16,-2 0 0-16,-2 0 0 0,0 0 0 0,-2 0 0 0,-2-4 0 0,2 4 0 15,-1 2 0-15,1 1 0 0,-3-4 0 0,0 2 0 16,0 1 0-16,2 0 0 0,0 0 0 0,0 1 0 16,-6 2 0-16,3 2 0 0,0-3 0 15,0 2 0-15,0 3 0 0,-2-2 0 0,-1 5 0 0,1-1 0 16,-2-1 0-16,-3 4 0 0,-3 0 0 0,0 3-128 16,1 2 128-16,0 1 0 0,-1-2 0 0,3 1 0 15,0 0 0-15,2 4 0 0,0 3 0 0,1-1 0 16,0 2 0-16,2-2 0 0,1 3 0 0,0 0 0 15,-3 4 0-15,1 1 0 0,0-5 0 0,-1 4 0 16,-1 2 0-16,1 0 0 0,1 3 0 0,3-3 128 0,1-2-128 16,0 1 0-16,3 2 0 0,0-1 0 0,2 0 0 0,0-1 0 15,5-1 0-15,-1 1 128 0,-1-6-128 0,2 1 0 16,2-4 0-16,0 3 0 0,0-2 128 16,0 3-128-16,2-4 160 0,1 4-160 0,1-4 144 0,0 3-144 15,2-2 128-15,2 1-128 0,0 3 128 0,-1 0-128 16,2-3 0-16,0 3 128 0,1-2-128 0,1 3 0 15,1-3 0-15,2 2 0 0,-2-2 144 0,3-1-144 16,-1 1 160-16,0 1-160 0,1 1 0 0,1-2 0 16,-1 5 0-16,1-7 0 0,2 2 0 0,0-3 0 15,1 4 0-15,-1-1 0 0,0-1 0 0,2 0 0 0,1 3 0 16,-1-5 0-16,-2 0 0 0,0 3 0 0,-3-4 0 0,2-1 0 16,0-1 0-16,2-1 0 0,-1 1 0 0,1-2 0 15,2 1 0-15,0 2 0 0,1 1 0 0,0-3 0 16,-1-2 0-16,2 0 0 0,-1-2 0 15,6 1 0-15,-3-2 0 0,3 3 0 0,2-2 0 0,3 1 0 16,2-2 0-16,0 0 0 0,1 2 0 0,0-3 0 16,-1-3 0-16,2 3 128 0,-4 1-128 0,1 1 0 15,0-1 0-15,-1-2 0 0,-2 2 0 0,0-1 0 16,2 0 0-16,0 0 0 0,-2-3 0 0,0 2 0 16,-1-2 0-16,1-2 0 0,-1 4 0 0,-2-5 0 15,1 2-320-15,1-2-16 0,2 0 0 0,-1-4 0 16,0-1-1968-16,-2-3-384 15,0-2-64-15,-3 0-15504 0</inkml:trace>
  <inkml:trace contextRef="#ctx0" brushRef="#br5" timeOffset="59988.5">26689 9660 18431 0,'-8'0'1632'0,"-1"0"-1312"16,0 1-320-16,0 0 0 0,0 2 1024 0,0 0 128 15,1 3 16-15,8-6 16 0,-8 5-800 0,8-5-176 0,0 0-16 0,-5 8-16 16,4 3 320-16,4 0 64 0,4-2 16 0,2 2 0 15,2-2 48-15,6 3 16 0,5-3 0 0,3 2 0 16,1 3-16-16,5-5 0 0,1 2 0 0,2-3 0 16,1 0-128-16,2-3-32 0,1 1 0 0,3 0 0 15,1-2 48-15,5 0 0 0,4-1 0 16,2 0 0-16,3 0 48 0,-1-2 16 0,-2-1 0 0,-1 0 0 16,-1-1-208-16,0 1-48 0,0-1 0 0,0 1 0 15,-2 0 32-15,2 2 0 0,-1 0 0 0,-3-1 0 16,-4 1-32-16,-1 1-16 0,-4-1 0 0,2 0 0 15,-2-2-32-15,1 0 0 0,-2 4 0 0,2-4 0 0,3 0-80 16,0 0 0-16,0-4-16 0,0 1 0 0,1 1-176 16,-3-2 128-16,-3-1-128 0,-2 0 128 0,-2 0-128 15,-1 1 128-15,0-4-128 0,-2 2 128 0,2-1-128 0,-1 0 160 16,-2 0-160-16,-1 1 160 0,1-3-32 0,0 2 0 16,2-5 0-16,-1 2 0 0,0 1 0 15,-1-4 0-15,0-2 0 0,0 1 0 0,-1-1-128 0,-1 0 128 16,0-1-128-16,-2 1 128 0,-1 0-128 0,0 3 128 15,1-2-128-15,-3 3 128 0,0-2 32 0,0-1 0 16,-1-1 0-16,-2 2 0 0,0 3-32 0,2-1-128 16,-4-1 192-16,4 2-64 0,0-3 0 0,1 1-128 15,-2-2 192-15,1 0-64 0,-2-2-128 0,2 2 0 16,1 0 0-16,-2 1 128 0,-1-4-128 0,-1 2 0 16,0-2 0-16,0 1 128 0,-2-1-128 0,-2 2 0 0,-1 3 144 0,0-2-144 15,-4-1 128-15,1 3-128 0,0 1 160 0,0-1-160 16,-1-2 160-16,-3 0-160 0,-2 1 160 0,3 0-160 15,-2 2 128-15,-2 1-128 0,0-3 0 0,2 5 0 16,-1-3 0-16,1 2 128 0,-2-1-128 0,0 5 0 16,-3 5 0-16,0 0 0 0,4-12 0 0,0 5 0 15,-2-4 0-15,-2 11 144 0,0 0-144 0,0 0 128 16,0 0-128-16,0 0 0 0,0 0-160 0,0 0 160 16,0 0 0-16,0 0 0 0,0-7-128 0,0 7 128 15,0 0 0-15,0 0 0 0,0 0 0 0,0 0-144 16,0 0 144-16,-10 5 0 0,0 0 0 0,3 6-128 15,-4-2 128-15,1 4 0 0,-1 4 0 0,-2 0-128 16,-2 1 128-16,-2 3 0 0,-1 3 0 0,-1 4 0 16,-3 1 0-16,-4-1 0 0,-2 2 0 0,-2-2 0 0,-3 3 0 15,-4 1 0-15,-4-1 0 0,-1-1 128 0,0-1-128 16,-2 0 0-16,-1-1 0 0,1 4-128 0,-1-5 128 16,-2 0 0-16,-4 0 0 0,-2 1 0 0,-6 1 0 0,1-4 0 15,5-4 0-15,0-1 128 0,4 0-128 0,6-4 0 16,5-3 0-16,6-1 128 0,5-5-256 0,7-2-64 15,4 1 0-15,16-6 0 16,-5-7-2624-16,9-2-544 0</inkml:trace>
  <inkml:trace contextRef="#ctx0" brushRef="#br5" timeOffset="61772.57">29148 8855 16527 0,'0'0'720'0,"0"0"176"0,0 0-720 0,0 0-176 0,0 0 0 0,9-3 0 15,-9 3 640-15,0 0 80 0,0 0 32 0,0 0 0 16,0 0 160-16,0 0 48 0,8-5 0 0,-8 5 0 15,0 0-16-15,0 0 0 0,0 0 0 0,0 0 0 16,0 0-160-16,0 0-16 0,0 0-16 0,0 0 0 16,0 0-112-16,0 0 0 0,0 0-16 0,0 0 0 0,0 0 112 15,0 0 32-15,1 14 0 0,-5 0 0 0,-2-1-96 0,-2 0-16 16,-2 1 0-16,-3 0 0 0,-2 1-256 0,0 3-48 16,0 1-16-16,-1 0 0 0,0 2-32 0,-1 2-16 15,-1 3 0-15,1-6 0 0,-1 0 80 0,-1 2 16 16,-3-2 0-16,3 3 0 0,1-1-80 0,-5-2-16 15,1 1 0-15,-3-1 0 0,1-1-96 0,-1 3-32 16,-2-6 0-16,-1 2 0 0,0 0 48 0,0 1 16 16,-1 1 0-16,0-1 0 0,0 0-16 0,1-1 0 15,0 0 0-15,1 0 0 0,0-1 32 0,0 0 0 16,-2-3 0-16,1-1 0 0,0-1-48 0,0 2-16 16,-1-5 0-16,1 1 0 0,1-5 0 0,3 4 0 15,0-4 0-15,1 0 0 0,2 2-176 0,0-3 0 0,2-1 0 0,-1 1 0 16,-4 0 0-16,1 1 0 0,1-1 0 0,1 0 128 15,-2 0-128-15,0 2 0 0,-1-2 0 0,-2 1 0 16,0-1 0-16,-1 1 128 0,-2-1-128 0,-1 1 0 16,0 0 128-16,1 1-128 0,1-5 0 0,2 2 128 15,2-1-128-15,1 1 0 0,3-2 144 0,1-2-144 16,1-2 0-16,-1 0 144 0,-1-1-144 0,1-5 0 16,1 3 128-16,-2-3-128 0,0 0 0 0,0 0 0 15,0 1 128-15,-3 2-128 0,-1-3 0 16,-2 4 0-16,0-4 128 0,-2 1-128 0,-2 2 0 0,-1-2 0 15,-1 3 0-15,0 0 0 0,2-2 128 0,2 0-128 16,1-2 0-16,4 3 128 0,1-3-128 0,2 1 0 16,1 2 144-16,1-3-144 0,2 4 0 0,0-5 144 15,0 1-144-15,2-4 128 0,1 1-128 0,-1 0 128 16,2-3-128-16,-2 1 0 0,0 1 144 0,-2 2-144 0,-1-6 0 16,3 1 128-16,0 1-128 0,-2 1 0 15,0 1 0-15,-3-4 0 0,0 2 0 0,1 0 0 0,0-3 0 0,0 3 144 16,0-2-144-16,2 1 0 0,-2-3 144 0,0 0-144 15,2-2 0-15,-1 1 144 0,1 1-144 0,1 1 0 16,-1 0 0-16,0 2 0 0,-2-5 0 0,0 4 0 16,2 1 128-16,0 0-128 0,0-1 0 0,1 1 0 15,1-1 0-15,0 1 0 0,0-2 0 0,1-1 0 16,-1 1 0-16,1-1 0 0,2 1 0 0,-1 2 0 16,2-2 0-16,1-1 0 0,0 1 128 0,2 0-128 15,0 0 0-15,2-1 128 0,2-1-128 0,-3 2 0 16,4 0 0-16,1-1 128 0,-1 0-128 0,1 0 0 0,-1 0 0 0,-2 1 0 15,4-1 0-15,-2 0 0 0,0-1 0 0,-1 2 0 16,1 0 0-16,-1 1 0 0,-1-3 0 0,3 3 0 16,1-2 0-16,0 1 0 0,-2 1 0 0,0 3 0 15,1 0 0-15,1-1 0 0,1 2 0 0,-1 2 0 16,0-3 0-16,2 0 0 0,0 0 0 0,2 1 0 16,1-1 0-16,0-2 0 0,2-1 0 0,0-1 0 15,2 1 0-15,1-1 0 0,3 0 0 0,0 2 0 16,1-2 0-16,0-1 0 0,-2 1 0 0,1-2 0 15,0 0 0-15,1 3 0 0,-2 0 0 0,2 1 0 16,-2-1 0-16,2 2 0 0,1 1 0 0,-1 2 0 16,-1-2 0-16,1 2 0 0,0 0 0 0,0 1 0 15,-2-3 0-15,2 1 0 0,2 2 0 0,0-2 0 16,2-1 0-16,1 4 0 0,3-3 0 16,3 2 0-16,3-2-128 0,0-1 128 0,-1-1 0 0,2 1 0 0,1 4 0 0,2-3 0 15,1 1 0-15,3 2 0 0,1-2-128 0,0 0 128 16,-2 2 0-16,1-3 0 0,-1 1 0 0,2 3 0 15,0-1 0-15,-1 4 0 0,2 0 0 0,-5 0 0 16,1 2 0-16,-1 0 0 0,-1-2 0 0,0-1 0 16,-2 2 0-16,2 4 0 0,0 0 0 0,-2-1 0 15,1 1 0-15,-1 1 0 0,3 1-144 0,1 2 144 16,-1-2 0-16,1 2 0 0,1-1 0 0,2 2 0 16,-1 1 0-16,-2-1 0 0,2-3 0 0,-3 2 0 15,0-2 0-15,0 2 0 0,-1 1 0 0,0-1 0 16,-2 0 0-16,1 1 0 0,-2 1 0 0,-1 2 0 15,-2-2 0-15,4 6 0 0,-2-4 0 0,-2 5 0 0,0-2 0 16,0 3 0-16,-1 1 0 0,-1-2 0 0,-1-2 0 16,0 3 0-16,-2-3 0 0,1 2 0 0,-1 0 0 0,1-3 0 15,-2 2 0-15,1-4 0 0,-4 3 0 0,1-1 0 16,-1 3 0-16,-1 2 0 0,0-2 0 0,-1 4 0 16,-1-1 0-16,0 3 0 0,-2 2 0 0,1-1 0 15,1-1 0-15,-1 1 0 0,0 3 0 16,-1-3 0-16,2 0 0 0,2 0 0 0,0-4 0 0,1-2 0 15,-3-1 0-15,2 0 0 0,1-3 0 0,-2 0 0 16,0-6-992 0,0 0-144-16,-1-3-16 0,-1-1-12224 0,-1-3-2448 0</inkml:trace>
  <inkml:trace contextRef="#ctx0" brushRef="#br5" timeOffset="62001">29036 9178 19343 0</inkml:trace>
  <inkml:trace contextRef="#ctx0" brushRef="#br5" timeOffset="64120.51">28875 8078 11967 0,'-31'-16'1072'0,"12"3"-864"0,-2-2-208 0,0-2 0 0,2 2 1808 0,3 1 320 15,-1 1 64-15,3-1 16 0,2-1-592 0,1 2-112 16,2 3-32-16,1-1 0 0,2-1-336 0,3 3-80 16,3 9-16-16,-4-6 0 0,4 6-128 0,0 0-16 15,1-10-16-15,-1 10 0 0,0 0-304 0,12 0-64 16,0 2-16-16,2 2 0 0,2 4-192 0,1 1-48 0,2 5 0 15,4 5 0-15,1 0 0 0,1 5 0 16,3 0 0-16,-1 3 0 0,-1 1 16 0,2 4 0 0,-4-2 0 16,1 4 0-16,0 1 32 0,-1 0 0 0,0 1 0 15,-2 3 0-15,-3 5-32 0,-2-1 0 0,0 1 0 0,-3-2 0 16,-3 3-48-16,-1-1-16 0,-4 3 0 0,-3-2 0 16,0-1-32-16,-3-3-16 0,-3-3 0 0,1 0 0 15,-3-1-16-15,-2-3 0 0,-1-1 0 0,-3-1 0 16,0-1 48-16,-2-2 16 0,-3 0 0 0,-1-1 0 15,-2 0 16-15,0 1 0 0,-3-3 0 0,-2 4 0 16,-2-4-16-16,-4 3 0 0,-1-2 0 0,-3-1 0 16,-4-4 0-16,1 1 0 0,1 2 0 0,-1-3 0 15,0-2-208-15,0-1 0 0,0 0 0 0,3 0 0 16,0-3 176-16,0-1-176 0,0 1 192 0,-1 0-192 16,-2-5 144-16,-4 0-144 0,-3 0 0 0,-1-4 144 15,2 5-144-15,1-6 0 0,1-2 0 0,1 4 128 16,-1-3-128-16,3 1 0 0,0 3 0 0,1-3 128 0,-1 2-128 0,-3-2 0 15,0-2 0-15,-1 4 0 0,-1-2 0 0,1-1 128 16,1-1-128-16,3 2 0 0,3-2 0 0,0 0 0 16,2-3 128-16,3 0-128 0,-1-1 0 0,1-1 0 15,-1 0 0-15,0 0 128 0,-2-2-128 0,-3 1 0 16,-3-5 0-16,2 2 0 0,-3 0 0 0,3-1 0 16,1-3 0-16,-1 4 0 0,1-3 0 0,2 2 0 15,3 1 0-15,-2-3 0 0,1 2 0 0,-2-3 0 16,-3 1 128-16,-1 2-128 0,-5-6 0 0,1 1 0 15,0-1 0-15,1 0 0 0,1 0 0 0,2 1 0 16,-1-4 128-16,5-2-128 0,2-1 0 0,4 2 0 0,3-1 0 16,3-1 0-16,2-2 128 0,2 1-128 0,0-3 0 15,3-2 128-15,1-1 48 0,0-3 0 0,4 0 0 0,1-1 0 16,0 2-176-16,4-2 0 0,-1 0 0 0,1-1 0 16,-2-2 0-16,1 1 0 0,0-2 0 0,-1 3 0 15,2 0 0-15,-1 1 0 0,1-1 0 0,1 0 0 16,0-1 0-16,2 1 0 0,0-1 0 0,1 0 0 15,-2-1 0-15,3 1 0 0,2-3 0 0,2 1 0 16,-1 1 0-16,2-1 0 0,-2-1 0 0,2-2 0 16,-1 2 0-16,2 2 0 0,1 0 0 15,-1-1 0-15,2 3 0 0,-1 1 0 0,0-3 0 0,3 4 0 16,0 1 0-16,3-1 0 0,-1 3 0 0,2-2 0 16,2 2 0-16,1-2 0 0,1 0 0 0,1 3 0 15,0-1-144-15,4 1 144 0,1-3 0 0,3 1 0 0,-2 0 0 16,1 2 0-16,1 1 0 0,-1-3 0 0,1 2 0 15,2 3 0-15,2 0-160 0,-2 2 160 0,-2-2 0 16,-2 1 0-16,0 4 0 0,0 2-128 0,0 0 128 0,2-1 0 16,-1 3 0-16,5 1 0 0,2-3 0 0,3-1 0 15,-1 6 0-15,5-3-128 0,3 0 128 0,5 4 0 16,3-2 0-16,1 1 0 0,1-1 0 0,0 1 0 16,-6-3 0-16,3 6-128 0,1 0 128 0,1 3 0 15,0 3 0-15,1 4 0 0,-3 1 0 0,1-1-128 16,-2 1 128-16,-1 0 0 0,-5 1 0 0,0-2 0 15,1 1 0-15,-3 4 0 0,0-2 0 0,1 3 0 0,0-4 0 16,3 3-128-16,2 1 128 0,-2 3 0 16,0 0 0-16,-3-2 0 0,-3 2 0 0,-2 3 0 0,-4 1 0 15,0-1 0-15,-1 1 0 0,0-1 0 0,-4 0 0 0,1 3-128 16,0 3 128-16,-1-1 0 0,-2-1 0 0,0 3 0 16,2 2 0-16,-1 1 0 0,-2 4 0 0,-1-2-128 15,-1-1 128-15,-1 4 0 0,-2-1 0 0,2 1 0 16,-7 2 0-16,2-3 0 0,-1-1 0 0,-1 3 0 15,1 0 0-15,-2-3 0 0,-2-1 160 0,2-1-160 16,0 1 0-16,-1 1 0 0,-1-2 0 0,-2 2 0 16,-3-2-128-16,1 2 128 0,-2 1 0 0,-1-2 0 15,-1 2 0-15,-1-2 0 0,-3 2 0 0,-2 3 0 16,0-1 0-16,-1 1 0 0,0-5 0 0,-3 4 0 16,-2-3 0-16,1 0 0 0,0 0 0 0,-1-2 0 15,-1 2 0-15,1 2 0 0,1-6 0 0,-2 4 0 0,-1-3 0 16,-2 3 0-16,0-2 0 0,-2 2 0 0,-2-5 0 15,-1 2 0-15,-3-4 0 0,-1 3 0 0,-1-1 128 16,-3-1-128-16,-4-2 0 0,-2 1 0 0,1-1 0 0,-2-1 128 16,-1-3-128-16,0 5 0 0,0-2 0 0,-3 2 0 15,3-2 128-15,-1 1-128 0,-1 0 0 0,1 0 0 16,0-4 0-16,-1 2 0 0,0 2 0 0,-3-2 128 16,-3-4-128-16,0-1 0 0,3-1 0 0,0-1 0 15,0 2 128-15,1-1-128 0,0-3 0 0,3 3 0 16,0-3 0-16,-1 2 0 0,2-1 0 0,-2-5 128 15,-2-1-128-15,-3 1 0 0,-2-3 0 0,2 0 0 16,0-1 0-16,1-2 0 0,1-5 0 0,0-4 128 16,-2 1-128-16,2-4 0 0,0 3 0 0,-3-2 0 15,-1 3 0-15,-3-2 0 0,-4 1 0 0,-2-4 0 0,-1-3 0 16,3 2 0-16,0 0 144 0,1 1-144 0,2-1 128 16,1-4-128-16,1 1 0 0,0-2 0 0,-3-4 0 15,-1-1 0-15,-3-1 0 0,4-3 0 0,2 3 0 0,3-4 0 16,0 1 0-16,5-4 0 0,2-2 144 0,2 2-144 15,-3-1 0-15,4 4 0 0,1-3 0 0,0 1 0 16,-2 1 0-16,3-1 0 0,0 0 0 0,2 1 128 16,4 1-128-16,3-4 0 0,0 4 0 0,5 1 0 15,1-4 0-15,2-1 0 0,3-3 0 0,2 2 0 16,3-1 0-16,2 0 0 0,2-2 0 0,2 3 0 16,2 0 0-16,1 1 0 0,-2 0 0 0,6 0-128 15,-3-2 128-15,3 3 0 0,-3 5 0 0,2-4 0 16,1-2 0-16,1 1 0 0,1 2 0 0,0 0 0 15,2 0 0-15,0 5 0 0,1-2 0 0,4 1-128 16,-1 0 128-16,2 2 0 0,0-1 0 0,3-1-128 0,5-1 128 0,-1-2 0 16,1 3 0-16,3-3-128 0,1 0 128 0,5 2 0 15,0-1 0-15,3 2-128 0,4-2 128 16,7 1 0-16,3-4 0 0,1 6 0 0,2-3 0 0,-2 5-128 16,-2-1 128-16,1 1-128 0,0 1 128 0,2 2 0 15,2 1 0-15,2 4 0 0,3 0 0 0,-1 2-128 16,-2 4 128-16,1-2 0 0,-1 2 0 0,-1 0-128 15,-1 4 128-15,2 1 0 0,1 6 0 0,0 2-160 16,-3 6 160-16,-2-2 0 0,-2 1-144 0,2 0 144 16,-1 6 0-16,4 0-144 0,2-2 144 0,2 2 0 15,1 2 0-15,-2-2 0 0,-2 0-256 0,-4 3 48 0,-5-1 0 16,1 2 0-16,1 1 208 0,-2 3-176 0,0 1 176 0,0 1-160 16,-2 6 160-16,-1-2 0 0,-4 3-144 15,-4 4 144-15,-4 3 0 0,-4 5 0 0,-6-3-144 0,-4 6 144 16,-3 0 0-16,-3 7 0 0,-5 2 0 0,-1-3 0 15,-1 0 0-15,-1-2 0 0,-1 1 0 0,-1-2 0 16,0 1 0-16,-3-4 0 0,3-4 0 0,-4 4 0 16,0-5 0-16,-4 0 0 0,3-2 0 0,-5-3 0 15,-5-1 0-15,-1 0 0 0,-4 0 128 0,-4 4-128 16,-5-3 128-16,-5 1-128 0,-1 2 0 0,-9-3 0 16,-7 1 192-16,-4-1-48 0,-3 1-16 0,-5 2 0 15,-1-5-128-15,-6 1 128 0,-4-3-128 0,-6 0 128 16,-5-5-128-16,1 3-224 0,6-5 48 0,5 2 16 15,8 1-2848 1,4-6-576-16</inkml:trace>
  <inkml:trace contextRef="#ctx0" brushRef="#br5" timeOffset="67203.5">29748 8447 18831 0,'0'0'832'0,"0"0"176"0,0 0-816 0,10-1-192 0,-10 1 0 0,9-2 0 15,-9 2 0-15,0 0 128 16,9-2-128-16,-9 2 0 0,0 0 688 0,0 0 32 0,0 0 16 0,0 0 0 15,0 0 352-15,0 0 80 0,-11 9 16 0,-1 2 0 16,0-4-432-16,-4 4-96 0,0-3-16 0,-2 6 0 16,0 3-192-16,-1 2-64 0,-4 2 0 0,2 3 0 15,-5-1 32-15,1 0 0 0,-1 3 0 0,1-1 0 16,-1 0-32-16,4 0-16 0,3-3 0 0,2-3 0 16,4-2-48-16,4-2 0 0,4-1 0 0,4-3 0 15,2-1-32-15,-1-10-16 0,7 11 0 0,2-4 0 16,3-3 112-16,4 0 32 0,1-4 0 0,4 0 0 15,0-3-64-15,5 1-16 0,-1-1 0 0,2 2 0 16,3-7-128-16,0 1-16 0,-1 3-16 0,1-4 0 16,2 1-16-16,1 2 0 0,1-3 0 0,-1 3 0 0,-2-2-32 15,-4 1 0-15,-6 2 0 0,0 2 0 0,-5-2-128 16,-1 3 0-16,-2-2 144 0,-13 3-144 0,10 0 0 0,-10 0 0 16,0 0 0-16,10 4-192 15,-10-4-544-15,0 0-112 0,0 0-32 16,0 0 0-16,0 0-2064 0,0 0-432 0</inkml:trace>
  <inkml:trace contextRef="#ctx0" brushRef="#br5" timeOffset="67465.31">29514 8791 26719 0,'0'0'2368'0,"0"0"-1888"15,0 0-480-15,0 0 0 0,0 0 448 0,0 0-16 0,8-6 0 0,3 1 0 16,3-4-80-16,4 1-16 15,4-3 0-15,4 0 0 0,5-1 224 0,4-2 32 0,6-1 16 0,6 0 0 16,5-2-32-16,0 3-16 0,-1-1 0 0,0 0 0 16,-4-2-176-16,-1 2-16 0,-3 1-16 0,-2 5 0 15,-1-1-160-15,-1 3-48 0,-1 0 0 0,-3 2 0 16,1 0-144-16,-4 0 0 0,-6-1 0 0,-1 3 128 16,-4-1-128-16,1-1 0 0,-2-2-192 0,-1 2 192 31,-1 4-832-31,-2-2-32 0,0-4-16 0,-2 4 0 15,0 2-1664-15,-2 0-336 0,1 0-64 0</inkml:trace>
  <inkml:trace contextRef="#ctx0" brushRef="#br5" timeOffset="67920.08">30953 8198 11967 0,'0'0'1072'0,"-4"-5"-864"15,4 5-208-15,0 0 0 0,-1-10 2112 0,1 10 368 16,0 0 80-16,0 0 0 0,0 0-1600 0,0 0-320 0,0 0-64 0,0 0 0 16,10 2 160-16,-10-2 32 0,8 12 16 15,-2 3 0-15,1 0-16 0,-2 3-16 0,-3 1 0 0,1 1 0 16,-2-1-48-16,3 5-16 0,-3 6 0 0,-1 0 0 16,0 2-64-16,0 2-16 0,-2 3 0 0,-2 3 0 15,-1-1-128-15,0-1-32 0,-2-2 0 0,2-3 0 16,-2-2-240-16,1-3-48 0,1-1-16 0,2-5 0 15,-1-3-144-15,1-1 192 0,2-2-192 0,1-2 192 16,-3-2-192-16,2-2 128 0,1-10-128 0,0 0 128 16,0 0-304-16,0 0-64 0,0 0-16 0,0 0 0 31,1-17-2064-31,2 1-432 0,-3-1-64 0,2 1-32 0</inkml:trace>
  <inkml:trace contextRef="#ctx0" brushRef="#br5" timeOffset="68250.47">30920 8265 21183 0,'0'0'1888'0,"-8"-7"-1504"16,8 7-384-16,0 0 0 0,0 0 1024 0,0 0 128 16,4-9 16-16,4 0 16 0,3 4-816 0,2 1-176 15,1 1-16-15,3-1-16 0,0 1 160 0,2 1 48 16,2 2 0-16,0 2 0 0,0 1 16 0,0 1 16 15,2 0 0-15,0 6 0 0,-3 0-16 0,-1 6 0 16,-2-2 0-16,-4 2 0 0,-4 3 80 0,-3 3 16 0,-1 5 0 0,-2-1 0 16,-3 3 32-16,0 2 16 0,-2 2 0 15,-1 0 0-15,-6 0 0 0,-2-1 0 0,1 0 0 0,-4-2 0 16,-6-1-16-16,0-4 0 0,-2-1 0 0,-1 0 0 16,-2-3-80-16,1 0-32 0,-1-3 0 0,3-1 0 15,0-3-224-15,2 0-48 0,1-3-128 0,3-1 192 16,4-8-192-16,1 1 144 0,2-3-144 0,9 0 128 31,-5-8-480-31,4-5-96 0,4-1-32 0,4 2 0 0,0 0-2688 16,5-3-544-16</inkml:trace>
  <inkml:trace contextRef="#ctx0" brushRef="#br5" timeOffset="68678.37">31254 7789 28559 0,'0'0'1264'0,"-2"-9"272"0,2-3-1232 0,2 2-304 16,2 1 0-16,5 0 0 15,-1-1-416-15,3 1-144 0,2 2-16 0,3-2-16 0,3 0 992 0,2 1 208 16,-2-2 32-16,1 6 16 0,1-2 0 0,-4 2 0 0,-1 1 0 0,-4 3 0 16,-1 3-304-16,-11-3-64 0,6 10-16 0,-2 0 0 15,-4 3-112-15,-3 2-32 0,-3-1 0 0,-4 0 0 16,-3 3 256-16,-1-1 32 0,0 0 16 0,-1-1 0 16,1 1 16-16,2 2 0 0,3-4 0 0,2-4 0 15,0 2-32-15,7-12 0 0,0 11 0 0,4-2 0 16,-4-9-192-16,10 9-32 0,4-4-16 0,0-1 0 15,4 1-16-15,4 0 0 0,-2-2 0 0,2-3 0 16,-1 1 16-16,1-1 0 0,1 0 0 0,0 0 0 16,-2-1-352-16,-2-1-64 0,-1 4-16 0,-3-4 0 31,-2 0-1680-31,-3-1-352 0,-10 3-64 0,0 0-12240 0</inkml:trace>
  <inkml:trace contextRef="#ctx0" brushRef="#br5" timeOffset="68980.4">31568 8358 23039 0,'0'0'1024'0,"0"0"192"0,0 0-960 0,7 6-256 15,-7-6 0-15,10 10 0 0,0-1 688 0,0 2 80 16,0 0 32-16,2-5 0 0,1 2 160 0,-2 2 16 16,0 5 16-16,1-2 0 0,-1-3-272 0,1 4-48 15,-1 3-16-15,-1-2 0 0,-1-2-208 0,0 2-64 0,0 3 0 0,-3 0 0 16,0 1-160-16,-1-3-32 0,0-1-16 0,0 1 0 16,0-1-176-16,0-5 192 0,0 0-192 0,-1-1 192 15,-2 1-192-15,-2-10 128 0,0 0-128 0,4 8 128 31,-4-8-448-31,0 0-112 0,0 0-16 0,7-6 0 16,-7 6-2496-16,2-14-496 0</inkml:trace>
  <inkml:trace contextRef="#ctx0" brushRef="#br5" timeOffset="69204.92">31782 8321 24879 0,'0'0'2208'0,"0"0"-1760"0,0 0-448 0,0 0 0 0,0 0 512 0,-10 4 0 0,0 1 16 0,-1 4 0 15,3 4 416-15,-4-2 80 0,1 3 0 0,-1 5 16 0,-1 3-128 16,0 6-16-16,-3-2-16 0,1 4 0 0,0-2-240 0,-1-2-32 16,-1 6-16-16,-1 0 0 0,0-4-144 0,0 0-48 15,1-5 0-15,1-1 0 0,1 1-208 0,1-2-32 16,1-4-16-16,-1 0 0 0,3-6-144 0,2 1 0 16,1-4 0-16,3-2 0 15,5-6-1408-15,0 0-272 0,0 0-48 0,0 0-8400 16,4-14-1680-16</inkml:trace>
  <inkml:trace contextRef="#ctx0" brushRef="#br5" timeOffset="69670.17">32218 8106 28511 0,'0'0'1264'0,"0"0"256"0,0 0-1216 0,0 0-304 0,-3 16 0 0,-3-2 0 16,-3-2 0-16,-1 2 0 0,-1 1 0 0,-1 1 0 16,-1 0 512-16,-1 1 160 0,-1 1 32 0,1 1 0 15,0 0 32-15,0 1 16 0,1-1 0 0,1 4 0 16,0 1-240-16,1-2-32 0,2-4-16 0,3-1 0 15,1 0-176-15,1-2-32 0,1-2-16 0,3 1 0 0,3 0-32 0,1 0 0 16,1 0 0-16,4-2 0 0,-2 1-16 0,5-4-16 16,-1 2 0-16,2 3 0 0,1-2 0 15,-2 1 0-15,4 2 0 0,-4-1 0 0,0-3 64 0,-1 2 16 16,-1 1 0-16,1-1 0 0,-4-2-256 0,-2 2 176 16,-1-4-176-16,0 1 160 0,-4 1 16 0,-3-2 0 15,3-9 0-15,-3 14 0 0,-2-5 16 0,-2 0 0 16,7-9 0-16,-11 9 0 0,-2-1-32 0,-1-3 0 15,0 0 0-15,-1 0 0 0,-2-3-32 0,2 0-128 16,0-2 192-16,0 0-64 0,1 0-128 0,-3-2 0 16,-2 0-160-16,1-2 160 15,0 0-1280-15,1-1-176 0,-4-1-16 0,3-4-16 16,7 2-1264-16,-2-1-256 0,-3-7-64 0,7 0 0 0</inkml:trace>
  <inkml:trace contextRef="#ctx0" brushRef="#br5" timeOffset="70111.06">32533 7767 31903 0,'0'0'1408'0,"0"0"304"15,0 0-1376-15,0 0-336 0,0 0 0 0,0 0 0 0,-7 6 320 0,0 3 0 16,1 0 0-16,-1 5 0 0,-1 4 416 0,-1 3 80 16,0 5 16-16,0-2 0 0,0 5-208 0,0-2-48 15,1 2 0-15,1-3 0 0,-1 0-208 0,1-2-48 16,-2-2-16-16,1-2 0 0,0 1-32 0,2-6 0 16,1 1 0-16,1-2 0 0,4-14 256 0,0 0 48 15,0 0 16-15,0 0 0 0,0 0-128 0,0 0-16 16,0 0-16-16,9-6 0 15,1-8 208-15,2-1 32 0,-1-3 16 0,2-2 0 0,0-2-304 0,-1-7-64 16,2-3-16-16,0-3 0 0,0-4-80 0,1 0-16 16,-1 2 0-16,-1 4 0 0,-5 8-208 0,-1 2 0 15,1 10 0-15,-4 2 0 0,-3 7 0 0,-1 4 0 0,0 0-192 0,0 0 192 16,-10 32-160-16,-3-2 160 0,-1 1-128 16,0 0 128-16,-1 0 0 0,0-3 0 0,-3 1 0 0,0-5 0 15,3-3 0-15,2-1 0 0,0-4 0 0,2 2 0 16,11-18 0-16,-9 18-208 0,3-1 80 0,6-17 128 31,0 0-1504-31,0 0-176 0,0 0-48 0</inkml:trace>
  <inkml:trace contextRef="#ctx0" brushRef="#br6" timeOffset="77526.34">28996 8090 7359 0,'0'0'656'0,"-5"-7"-528"15,-2-4-128-15,1 0 0 0,-1-3 944 0,1 0 144 16,-2-2 48-16,1 0 0 0,-2-1 304 0,0-1 64 16,-1 1 16-16,1-1 0 0,0 0 400 0,1 0 96 15,2 0 16-15,1 3 0 0,2 3-272 0,-2-1-48 16,3 0-16-16,-1 4 0 0,1-2-480 0,-1 3-80 15,1-2-32-15,-2 2 0 0,3-1-224 0,-1 4-48 16,0-2-16-16,2 7 0 0,0 0-112 0,0 0-32 16,-1-7 0-16,1 7 0 0,0 0-256 0,0 0-48 0,0 0-16 15,0 0 0-15,10 14-224 0,0 2-128 0,4 1 160 0,5 4-160 16,0 2 320-16,1 1-48 0,1 1 0 16,2-1 0-16,1 3 16 0,1 0 0 0,2 3 0 0,-2 2 0 15,-1 0-48-15,1 2-16 0,-3 2 0 0,1-2 0 16,-4 0-80-16,0 1-16 0,0-1 0 0,-1-1 0 15,-1 0 16-15,-3-2 0 0,0 0 0 0,-4 5 0 16,-1-2 112-16,-4 1 0 0,-1-1 16 0,-2 1 0 16,0 2-272-16,-4 1 160 0,-3 2-160 0,0-3 128 15,1-3 0-15,-1 0-128 0,0-1 192 0,-1 2-64 16,-2-2 0-16,1-5-128 0,0 0 192 0,0 0-64 16,-2-3 32-16,0 4 0 0,0-3 0 0,0 2 0 15,-1-4-32-15,1 3-128 0,-1-1 192 0,0 0-64 16,-1-1-128-16,0-5 192 0,-1 1-192 0,1-1 192 15,0-1-192-15,-1-1 0 0,2-2 144 0,-1-2-144 0,-3 2 128 16,1-2-128-16,3-3 128 0,-2 2-128 0,0 1 0 16,-1-4 144-16,1 1-144 0,1 3 0 0,-2-5 144 0,1 3-144 15,-2-2 0-15,-2 1 144 0,-1 1-144 0,-1-3 0 16,0 1 0-16,-1-2 128 0,1 2-128 0,-1-3 0 16,1 1 0-16,-1-3 128 0,0 1-128 0,0 2 0 15,-3-2 0-15,5 3 128 0,-2-2-128 0,-1 0 0 16,0 2 0-16,0 0 0 0,-2 2 0 0,2 2 0 15,-1-3 0-15,1 2 0 0,-1-2 0 0,0 1 0 16,2 1 0-16,0-2 0 0,0 1 0 0,-1-2 0 16,1 0 128-16,-2-4-128 0,1 3 0 0,-3-3 0 15,-1-2 0-15,-2 0 0 0,-3 0 0 0,0-1 0 16,0 1 0-16,-2-2 128 0,-2-1 0 0,0 0-128 0,0-1 192 0,-2 0-64 16,-2-1-128-16,1-1 0 0,0 0-160 0,-2 1 160 15,-4-1 0-15,-1 0 0 0,-3 0 0 16,1-1 0-16,0 0 0 0,2 0 0 0,0 2 0 0,3-2 0 15,3-1 0-15,2 1 0 0,1 1 0 0,2-2 0 16,0-1 0-16,1 1 0 0,0 2 0 0,-1 0 0 16,-1-1 0-16,0 0 0 0,-1 0 0 0,0 2 0 15,3-3 0-15,-1-1 0 0,1 1 0 0,1 2 0 16,-2-4 0-16,3 1 0 0,0 1 0 0,2 0 0 16,-1-2 0-16,0 5 0 0,-1-1 0 0,0-2 0 15,-1-5 0-15,0 5 0 0,-2-4 0 0,0 3 0 16,0-6 0-16,-1 3 0 0,0-3 0 0,3 3 0 15,-1-3 0-15,1 1 0 0,-1 2 0 0,3-3 0 16,3 4 128-16,1-5-128 0,2 1 0 0,2 1 0 0,0-4 0 16,0-1 0-16,3 0 0 0,0 1 0 0,-1-3 128 15,1 0-128-15,1 2 0 0,-2-1 0 0,1-1 0 16,-1 0 0-16,0-2 0 0,2 2 0 0,-1 1 0 0,1 0 0 16,-1 0 0-16,-1-2 0 0,2 0 0 15,0-1 0-15,1 0 128 0,-1 2-128 0,-1 1 0 0,2 2 0 16,2-1 0-16,-2-1 0 0,-4 1 0 0,2 2 0 15,5 1 0-15,-1-1 0 0,0 0 0 0,2 1 0 16,-1-1 0-16,2-1 0 0,1 2 0 0,2 1 0 16,0-5 0-16,3 0 0 0,-1 2 0 0,3 0 0 15,1 0-128-15,-1-3 128 0,2-1 0 0,3-2 0 16,-2 2 0-16,2-2 0 0,0-3 0 0,0 1 0 16,1 1 0-16,0 1 0 0,-1-2 0 0,1 2 0 15,1 2 0-15,0 0 0 0,-1 1 0 0,0 1 0 0,0-1-128 0,1 0 128 16,1-1 0-16,2 0 0 0,0 0 0 0,0 1 0 15,3-2 0-15,0-1 0 0,0-1 0 16,1 0 0-16,-2-1 0 0,2 3 0 16,0-3 0-16,1 1 0 0,0 1 0 0,-1-1 0 0,1-1 0 0,1-1 0 15,1 1 0-15,-1 1 0 0,4-2 0 0,0 1 0 16,2 2 0-16,-2-1 0 0,0-2 0 0,0 2 0 16,-1 1 0-16,1 2 0 0,-1 0 0 0,3 1 0 15,-1-1 0-15,0 1 0 0,-1 2-128 0,0-1 128 16,0 0 0-16,-1 0 0 0,1 0 0 0,1 1 0 15,2-1 0-15,0 2 0 0,1-2 0 0,1 3 0 16,1-1 0-16,3-1 0 0,1-2-128 0,1 1 128 16,1-1 0-16,2 4 0 0,-1 2 0 0,-1 3 0 0,-2-3 0 15,0 4 0-15,-1-4 0 0,-2 4 0 0,-1 0 0 16,3 1 0-16,-2-2 0 0,1 3 0 0,0 1 0 0,0 0 0 16,-1 0 0-16,2 0 0 0,1 2 0 0,2 1 0 15,4-1-128-15,-1 3 128 0,1 0 0 0,0 3 0 16,1-2 0-16,-1 0 0 0,1 0 0 0,1 1 0 15,1-2 0-15,0 2 0 0,0 1 0 0,-1 1 0 16,0 1 0-16,2 0 0 0,-2 0 0 0,-1 2 0 16,1 0 0-16,-2 3 0 0,-2-1 0 0,0 2 0 15,1-2 0-15,0 3 0 0,-1-3 0 0,1 2 0 16,0 0 0-16,0-2 0 0,0 4 0 0,1-3 0 16,1 0 0-16,1 2 0 0,3-5 0 0,0 6 0 15,-1-1 0-15,0 0 0 0,0 2 0 0,-1 0 0 0,-2-1 0 16,-2 2 0-16,-2 0 0 0,1 1 0 0,-1 1 0 0,-2 1 0 15,-1 1 0-15,1 0 0 0,0-1 0 0,1 1 0 16,-1-2 0-16,1 1 0 0,3 1 0 0,-2 0 0 16,-3-4 0-16,0 2 0 0,-1-1 0 0,0 2 0 15,-1 1 0-15,-2-1 0 0,-2-1 0 0,1 1 0 16,-3 4 0-16,0-1 0 0,-1 1 0 0,-1-2 0 16,-1 1 0-16,-1-2 0 0,-2 4-128 0,0-2 128 15,-1 1 0-15,-3 1 0 0,-1 0 0 0,0 3 0 16,0-1 0-16,-2 0 0 0,-2 2 0 0,0-1 0 15,-1 2 0-15,0 3 0 0,-1-4 0 0,-2 3 0 16,-1-3 0-16,-1 1 0 0,-1 1 0 0,1-4 0 16,-1 3 0-16,0-4 0 0,-2 2 0 0,1-1 0 0,-2-1 0 15,-2 1 0-15,0 0 0 0,-1-2 0 0,-1 2 0 0,3-1 0 16,-6 3 0-16,1 0 0 0,-2-2 0 0,0 3 0 16,-1-1 0-16,0 1 0 0,-1-1 0 0,1-1 0 15,-1 1 0-15,0 0 0 0,-1 2 0 0,0-5 0 16,-1-1 0-16,1-1 0 0,-2 3 0 0,-1-3 0 15,0-2 0-15,0 0 0 0,-1 1 0 0,-1 0 0 16,-4-3 128-16,2 0-128 0,-3-2 0 0,1 2 0 16,0 1 0-16,-2 0 0 0,-1 0 128 0,-1-1-128 15,1 1 0-15,-1 0 0 0,1 0 0 0,1 0 0 16,0 2 0-16,2-4 0 0,-4 1 0 0,-1 0 0 16,0-1 0-16,-1-1 0 0,-1 1 0 0,-2-3 0 15,-1-4 0-15,-1 2 0 0,0 2 0 0,2-2 0 16,0-2 0-16,1 2 0 0,-2-5 0 0,2 2 0 15,2-4 0-15,-2-2 0 0,-6-1 0 0,3-2 0 0,-5-2 0 0,0-1 0 16,-2-6 0-16,2 2 0 0,-1 0 0 0,0-2 0 16,-1 2 0-16,2-2 0 0,2 2 0 0,-3-1 0 15,0 1 0-15,-2 1 0 0,-5-4 0 0,0 3 0 16,1-3 0-16,-2 1 0 0,4-2 0 0,0-3 0 16,3 0 0-16,3 0 0 0,0-3 0 0,1 0 0 15,-1-2 0-15,1-4 0 0,-3 1 0 0,1 0 0 16,-2-2 128-16,0-1-128 0,-2 1 0 0,2 2 0 15,2 0 128-15,2 2-128 0,1 0 0 0,2 1 0 16,3 0 0-16,0 0 0 0,-1-2 0 0,1 3 0 16,4 1 0-16,1-1 0 0,0-4 0 0,2-1 0 0,2 1 0 15,3-1 0-15,-1-3 0 0,3 2 0 0,1 0 0 16,2-2 0-16,-2 4 0 0,2-3 0 16,0 0 128-16,2 3-128 0,1 0 0 0,1 0 0 0,3 2 0 15,-3 1 0-15,1-1 0 0,2 4 0 0,1-1 0 0,2 2 0 16,1 0 0-16,0-2 0 0,2 0 0 0,3 0 0 15,1-1 0-15,3-1 0 0,0-1 0 0,4-4-144 16,2 0 144-16,1-7 0 0,-1-3 0 0,2-2 0 16,3 2 0-16,3 1 0 0,1 1 0 0,0 0 0 15,1-1 0-15,1 3-128 0,-1 3 128 0,0-2 0 16,0 3 0-16,2 0 0 0,3 0 0 0,-1 0 0 16,0-1 0-16,1 0-128 0,5-1 128 0,1-1 0 15,2 2 0-15,3-2-128 0,2 2 128 0,4-2 0 16,4 5 0-16,3-1 0 0,5 3 0 0,2 3-128 15,-3-1 128-15,0 0 0 0,0 4 0 0,0-1-128 0,4 3 128 0,3 3 0 16,2-2 0-16,3 2 0 0,1 3 0 0,1-2-128 16,-4 2 128-16,-2 0-160 0,2 0 160 0,-2-2-160 15,0 6 32-15,2 0 0 0,-1-2 0 0,-1 2 0 16,-1 0 128-16,-4 2-160 0,0-2 160 0,-1 1-160 16,1 6 160-16,2 1-128 0,0-1 128 0,-6 5-128 15,2 1 128-15,-5 2-192 0,-3-2 192 0,-5 4-192 16,-5-2 192-16,-1 2-208 0,-2 1 80 0,-3-2 128 15,0-2-224-15,-2 2 80 0,-2-3 16 0,1 1 0 16,-4-1-64-16,-2 0-16 0,0 0 0 0,-3-1 0 16,-6-3-352-1,0 2-64-15,-2-1-16 0,-3-3 0 0,-7-3-2160 0,8 11-432 16</inkml:trace>
  <inkml:trace contextRef="#ctx0" brushRef="#br6" timeOffset="78295.56">29437 9220 15663 0,'0'0'1392'0,"0"0"-1120"0,0 0-272 0,2-8 0 0,0-1 0 0,-2 9 0 15,0 0-208-15,0 0 80 0,0-11 352 0,0 2 80 16,0 9 16-16,0 0 0 0,0 0 512 0,0 0 128 16,0 0 0-16,0 0 16 0,0 0 80 0,0 0 16 15,0 0 0-15,-9 5 0 0,0 0-112 0,0 0-32 16,-1 5 0-16,-1-3 0 0,-1 2-96 0,-1 1-32 16,-5 1 0-16,-1-1 0 0,-4 3-64 0,0-4-16 15,-1 0 0-15,0-3 0 0,0 2-80 0,1-3 0 16,1 1-16-16,1 2 0 0,2-4-192 0,2-2-48 15,1 1 0-15,6-3 0 0,1 0-128 0,9 0-48 0,-9-3 0 0,9 3 0 16,0 0 16-16,0 0 0 0,-8-2 0 0,8 2 0 16,0 0-32-16,0 0-16 0,0 0 0 0,0 0 0 15,0 0-176-15,9-3 160 0,-9 3-160 0,13 0 160 16,-2 1-160-16,1 2 0 0,-3 2 0 0,2 4 0 16,0 0 0-16,1 1 0 0,-2 3 0 0,1-1 0 15,1 4 128-15,1 1-128 16,-1-1 0-16,2 0 128 0,0-2-128 0,3 3 0 0,-1 1 144 0,3-2-144 15,2-1 128-15,0-1-128 0,1 0 128 0,0 0-128 16,-1-5 128-16,1 3-128 0,-2-6 128 0,0 2-128 16,-2-3 0-16,0 0 144 0,-4 1-144 0,-1-2 0 15,-2-3-208-15,-11-1-160 0,10 3-16 0,-10-3-16 16,0 0-1776-16,11-2-336 0,-11 2-80 16,0 0-11824-16</inkml:trace>
  <inkml:trace contextRef="#ctx0" brushRef="#br6" timeOffset="78606.87">29123 9489 4607 0,'1'-9'400'0,"3"-1"-400"16,2 4 0-16,3-3 0 0,3 3 5712 0,1 0 1072 16,1 0 192-16,3 5 64 0,1 1-5456 0,2 2-1088 15,3 5-224-15,2-2-32 0,3 4 320 0,3-2 64 16,-1 6 16-16,2-2 0 0,1 3-16 0,0 3 0 15,0 1 0-15,3-2 0 0,1 2-176 0,2 1-48 0,1-1 0 0,3 0 0 16,1-2 32-16,6 0 0 0,-2-2 0 16,2-2 0-16,-1 2 48 0,-2-1 16 0,-2-5 0 0,-3 2 0 15,-3-5-224-15,-3 1-32 0,-1 0-16 0,-3-2 0 16,-1 0-224-16,-5 0 144 0,-1 0-144 0,-3-2 128 16,0 1-128-16,-3-3-272 0,-5 0 64 0,-2 0 16 31,-12 0-1840-31,10 0-352 0,-10 0-80 0,0 0-13024 0</inkml:trace>
  <inkml:trace contextRef="#ctx0" brushRef="#br6" timeOffset="79339.23">30785 9775 17503 0,'0'0'1552'0,"-10"-6"-1232"16,1 1-320-16,0-2 0 0,1 2 1984 0,-3 4 352 16,0 2 64-16,-2 2 16 0,-1 1-1808 0,0 3-352 15,-1 2-80-15,0 4-16 0,-1 2 128 0,2 2 32 16,0 0 0-16,3 4 0 0,0 4 0 0,3-1 0 16,3-3 0-16,2-2 0 0,3-1-32 0,3-2 0 15,1 1 0-15,2-8 0 0,-6-9-16 0,13 7 0 16,-2-3 0-16,3-3 0 0,3-1 176 0,2-4 48 15,1-7 0-15,0 0 0 0,1-1-16 0,-1-3 0 16,-1-2 0-16,-1 0 0 0,-1-3-144 0,-3 1-16 0,-3 2-16 16,-1-1 0-16,-4 0-16 0,0-1 0 0,-5 2 0 15,-1 1 0-15,-1 2-96 0,-2 2-32 0,-3 1 0 16,-2 2 0-16,-1 3-160 0,0 2 0 0,-2 0 0 0,-1 0 0 31,0 3-512-31,0 2-144 0,1 3-32 0,-1 0 0 16,2-1-2000-16,10-3-416 0</inkml:trace>
  <inkml:trace contextRef="#ctx0" brushRef="#br6" timeOffset="79690.53">31122 9693 27935 0,'-7'11'1232'0,"2"0"256"0,-2 7-1184 0,0 0-304 0,-1 2 0 0,2 3 0 0,-5 1 0 0,1-1-192 16,3 5 16-16,-1-4 16 0,2-1 352 0,1-1 80 16,2-1 16-16,0-5 0 0,2-2 160 0,1-3 48 15,0-11 0-15,0 0 0 0,1 9-32 0,-1-9 0 16,0 0 0-16,0 0 0 0,13-2 144 0,0-4 32 16,0 0 0-16,1-5 0 0,-3-6-224 0,3 1-32 15,0-2-16-15,0 0 0 0,0 0-240 0,0 0-128 16,0 1 128-16,0 1-128 0,-1 5 0 0,1-1 0 15,0 6 0-15,0-1 0 0,-2 1 0 0,0 5 0 16,-2 0 0-16,-10 1 0 16,13 2-1312-16,-3 2-176 0,-10-4-48 0,9 9-8064 15,0-3-1632-15</inkml:trace>
  <inkml:trace contextRef="#ctx0" brushRef="#br6" timeOffset="80040.62">31576 9840 16575 0,'-9'-10'1472'0,"3"5"-1168"0,-3 0-304 0,0-2 0 15,0 2 1856-15,0 1 320 0,-2 4 64 0,-1 0 16 16,0 0-1616-16,-2 4-320 0,0 1-64 0,-3 3 0 16,-1-2 128-16,0 6 16 0,1 0 16 0,0 2 0 15,2-1-96-15,2 1-32 0,6-1 0 0,1-2 0 0,4 2-80 0,2-5-16 16,0-8 0-16,0 0 0 0,10 9 144 0,3-4 32 15,1-3 0-15,4-3 0 0,2-4-32 0,0-3 0 16,1-2 0-16,-1-3 0 16,-1-3 16-16,0-2 0 0,-1 0 0 0,1 0 0 0,-1 1-32 0,0-1-16 15,-3-1 0-15,-1-3 0 0,-2 2-16 0,0-3 0 16,-1-3 0-16,1 1 0 0,-2-7-64 0,-1 2-16 16,-3 1 0-16,3-2 0 0,-4 7-208 0,0 0 144 15,0 6-144-15,-2 6 128 0,-2 4-128 0,-1 8 0 16,0 0 0-16,0 0 0 0,-10 12-144 0,-1 4 144 15,-1 4-192-15,-1 3 192 0,1 3-160 0,0 2 160 16,0 5-128-16,0 2 128 0,1 0 0 0,1 0 0 0,1-2 0 16,4-3-128-16,1-2 128 0,1-5 0 0,2-1-144 15,1-2 144 1,1-5-688-16,2-1-64 0,-1-2-16 0,3-7-9072 0,-5-5-1808 16</inkml:trace>
  <inkml:trace contextRef="#ctx0" brushRef="#br6" timeOffset="80261.39">31854 9755 29487 0,'-12'4'2624'0,"3"3"-2112"0,-1 3-512 0,-1 4 0 16,1 0 0-16,-1 4-144 0,-1 0-16 0,1 0 0 15,1 0 160-15,0-2 0 0,1-1 160 0,1 1-160 16,2-2 144-16,1 1-144 0,0-2 128 0,2-1-128 0,3-12 0 0,0 10 0 15,3 2 0-15,-3-12 0 16,0 0-608-16,12 1-96 0,4-1-32 0</inkml:trace>
  <inkml:trace contextRef="#ctx0" brushRef="#br6" timeOffset="81126.88">32049 9836 19343 0,'0'0'848'0,"-10"4"192"16,1 4-832-16,0 2-208 0,-1 3 0 0,0-1 0 0,-1 3 864 0,1-1 128 0,0 0 32 15,1-3 0-15,0-1 64 0,3 0 32 0,0 0 0 0,0 0 0 16,6-10-480-16,0 0-80 0,0 0-32 0,0 0 0 16,0 0-208-16,0 0-32 0,0 0-16 0,11-4 0 15,3 2 176-15,0-4 48 0,0-7 0 0,1 0 0 16,1-1-128-16,1 0-32 0,-2-1 0 0,2 1 0 15,-1-3-32-15,-1 6-16 0,2-3 0 0,-2 4 0 16,-2 2-64-16,0 2-16 16,-2-2 0-16,-2 4 0 0,-9 4-208 0,0 0 0 0,11 0 128 0,-11 0-128 15,0 0 0-15,9 8 0 0,-9-8 0 0,4 10 0 16,-3 2 0-16,-1-2-192 0,-2 4 192 0,-1-3-160 16,0-2-128-16,3-9-32 0,0 0 0 0,-3 15 0 15,-1 1-400 1,3-7-96-16,1-9-16 0,0 0 0 0,0 0 0 0,5 11-16 15,-5-11 0-15,0 0 0 0,0 0-304 0,11 3-48 0,-11-3-16 0,13 1 0 16,-1-1-192-16,-12 0-32 0,11-3-16 0,0 1 0 16,2-2 528-16,-8 0 96 0,2 2 32 0,-1-1 0 0,0 0 1136 0,2 2 240 15,0-3 32-15,0-1 16 0,0 0 480 0,6-2 112 16,-4-1 0-16,-2 2 16 0,1 1-64 0,-9 5-16 16,6-9 0-16,-6 9 0 0,6-7-160 0,-6 7-32 15,0 0-16-15,0 0 0 0,0 0-192 0,0 0-48 16,0 0 0-16,0 0 0 0,-6-2-336 0,-3 3-80 15,-2 3-16-15,-2 3 0 0,2 4-272 0,3-8 128 16,-1 5-128-16,0-2 0 0,-1 3 144 0,1 0-144 16,0 0 0-16,-1 0 144 0,2 0-144 0,-2 6 0 15,4-3 0-15,2-5 0 0,4-7 160 0,0 0-160 16,0 0 192-16,0 0-192 0,0 0 400 0,13 0-16 0,1-2-16 16,-5 0 0-16,1 0-64 0,1-1-16 0,1-3 0 15,-1 0 0-15,1-1-80 0,-2-2-16 0,-1 3 0 0,5-7 0 16,-3 7 0-16,-11 6 0 0,0 0 0 0,0 0 0 15,0 0-16-15,0 0-16 0,0 0 0 0,0 0 0 16,0 0-160-16,-5 10 0 0,1 0 0 0,0 2 0 16,2-3 0-16,2-9 0 0,-1 11 0 0,1-11 0 15,0 0 0-15,6 9 0 0,-6-9 0 0,13 6 0 16,1-6 0-16,1-4 0 0,0 1 128 0,0-2-128 16,2-6 144-16,-2 3-144 0,0-6 160 0,1 1-160 15,-2 1 128-15,-2-2-128 0,0 2 0 0,-1 0 144 16,-1 1-144-16,-2-1 0 0,-8 12 0 0,0 0 128 0,4-6-128 15,-4 6 0-15,0 0 0 0,0 0 0 0,0 0-144 0,-3 11 144 16,0 0-192-16,-1 3 192 0,1 3-160 0,-1 1 160 16,2 0-128-16,-1 0 128 0,1-2 0 0,-1 0 0 15,-1-4 0-15,2 2 0 0,1 0 0 0,-1-5 0 16,2-9 0-16,0 0 0 0,3 10 0 0,-3-10 0 16,0 0 0-16,0 0 0 0,10 10 0 0,-10-10-128 15,10 6 0-15,-10-6 0 16,13 1-288-16,-3 0-48 0,-10-1-16 0,0 0 0 15,13 3-416-15,-13-3-64 0,10 5-32 0</inkml:trace>
  <inkml:trace contextRef="#ctx0" brushRef="#br6" timeOffset="81356.38">32073 9287 27647 0,'-3'-29'2448'0,"3"21"-1952"0,0-2-496 0,2 2 0 0,-1 5 2944 0,-1 3 512 0,3-5 80 0,-3 5 32 16,0 0-3056-16,8-3-512 0,-8 3-272 0,12-1 16 16,-12 1 32-16,10 2 0 0,-10-2 0 0,8 8 0 15,-8-8-2544 1,2 11-512-16,-2 2-112 0</inkml:trace>
  <inkml:trace contextRef="#ctx0" brushRef="#br6" timeOffset="81714.34">31360 10506 19343 0,'8'-14'1728'0,"-7"5"-1392"0,0-4-336 15,0-1 0-15,1-1 3184 0,-4 1 560 0,0 0 112 0,-2 0 32 16,-1 0-2960-16,-1 3-592 0,-3-1-112 0,0 6-32 15,-1 0 64-15,-2 3 16 0,-2 3 0 0,-1 7 0 16,-2-1-144-16,0 8-128 0,-1 2 144 0,0 3-144 16,0 2 128-16,0 2-128 0,1 3 0 0,1 1 0 15,5 4 0-15,-1-3 128 0,6-1-128 0,0 3 0 16,2-5 0-16,3 4 0 0,1-3 0 0,1-1 0 16,2-6 0-16,-1-3-128 0,1-1 128 0,-1-4-208 31,-2-11-1120-31,0 0-208 0,0 0-64 0,0 0-7824 0,0 0-1584 0</inkml:trace>
  <inkml:trace contextRef="#ctx0" brushRef="#br6" timeOffset="81915.19">30933 10624 23951 0,'0'0'2128'0,"0"0"-1696"16,0 0-432-16,0 0 0 0,0 0 592 0,15 3 48 16,0-3 0-16,4 0 0 0,6 0-192 0,0-1-16 15,2-1-16-15,1-2 0 0,0-4-144 0,2 1-16 16,2 1-16-16,0-1 0 0,-2 1-384 0,-1-1-80 15,-3 1-16-15,2 0-12240 0</inkml:trace>
  <inkml:trace contextRef="#ctx0" brushRef="#br6" timeOffset="82076.61">31591 10573 22111 0,'0'0'1968'0,"-9"8"-1584"0,-1 5-384 16,0 2 0-16,0 3 2176 0,-2 1 336 0,-2 2 80 0,0 4 16 15,-1-4-2144-15,0 1-464 0,1 1 0 0,0-2 0 16,1 0 0-16,3-4 0 0,4-4 176 0,-1-1-176 16,1-3-160-16,6-9-144 0,0 0-16 0,0 0-13408 15</inkml:trace>
  <inkml:trace contextRef="#ctx0" brushRef="#br6" timeOffset="82418.32">31894 10359 28623 0,'0'0'1264'0,"0"0"272"0,-1 11-1232 16,-1 0-304-16,0 5 0 0,-1-1 0 0,-1 3 0 0,-1 0-272 15,0 1 48-15,-1-2 16 0,1 0 512 0,-3 1 96 16,-1 1 32-16,-1 0 0 0,2 1 16 0,1 1 0 15,-2-4 0-15,3 0 0 0,0-3-160 0,3-1-32 16,0-6 0-16,1 2 0 0,2-9-96 0,0 0-32 16,0 0 0-16,0 0 0 0,7-9 160 0,3 2 32 15,1-6 0-15,0 3 0 0,2 1-192 0,-1 4-128 16,0-3 192-16,2 4-192 0,0 3 0 0,-2 1 0 16,1 5 0-16,0 3 0 0,-2-2 0 0,-2 7 0 15,-2-2 0-15,-5 2 0 0,-3 0 0 0,-4 2 0 0,-5 3 0 0,-3-2 0 16,-2-3 288-16,-3 1 48 0,-2 0 16 15,-3-3 0-15,-3 0-32 0,0 1-16 0,-2-7 0 0,2-1 0 16,3-3-176-16,3-3-128 0,-2-2 192 0,5-2-192 16,3-6 0-16,2 2-320 0,3 1 32 0,4-6 16 31,3-2-1888-31,3 3-368 0,3 2-80 0</inkml:trace>
  <inkml:trace contextRef="#ctx0" brushRef="#br6" timeOffset="82704.34">32056 10627 27759 0,'0'0'1216'0,"0"0"272"0,7 9-1184 0,0 0-304 16,2-2 0-16,3 1 0 0,2-4 192 0,1-2 0 16,2-2-16-16,0-2 0 0,1-2 496 0,0-5 96 15,-3 1 32-15,0-3 0 0,-1 2-288 0,0-2-48 16,-1 2-16-16,-7 2 0 0,0 2-16 0,0 0-16 15,-4-2 0-15,1 1 0 0,-2 3 32 0,-1-2 16 16,-2 1 0-16,-2 1 0 0,-1 2-80 0,-2 1-32 16,-1 1 0-16,-1 4 0 0,-1 4-352 0,-10 8 0 15,3-1 0-15,0 1 0 0,4-1 0 0,2-2 0 16,1 0 0-16,2 1 0 0,3 5 0 0,3-5 0 16,-1 0 0-16,3-4 0 0,3 0 0 0,-3-11-208 15,7 9 16-15,-7-9 16 16,10 5-1760-16,1-4-368 0,-1-4-64 0</inkml:trace>
  <inkml:trace contextRef="#ctx0" brushRef="#br6" timeOffset="82993.23">32489 10678 6447 0,'-7'5'576'0,"-2"5"-576"0,-2 0 0 0,-2 3 0 15,1 2 4480-15,-1 0 768 0,-2 1 176 0,2 0 16 16,1-1-3776-16,2-1-768 0,3 0-160 0,0-4-32 15,2 1 224-15,5-11 32 0,0 0 16 0,0 0 0 16,0 0-304-16,8 6-64 0,2-6-16 0,4-5 0 16,1-5-128-16,3-2-16 0,0-3-16 0,0-3 0 0,2 2-240 15,-2 0-64-15,0 1 0 0,-1 4 0 0,1-2-128 0,-3 5 0 16,1-2 0-16,-2 5 128 0,-2-2-128 0,1 1 0 16,0 4 0-16,-2-1-176 15,-11 3-240-15,12 0-48 16,-12 0-16-16,9 4 0 0,-9-4-880 0,3 13-176 0,-1-4-48 0</inkml:trace>
  <inkml:trace contextRef="#ctx0" brushRef="#br6" timeOffset="83246.7">32921 10694 22111 0,'0'0'1968'15,"0"0"-1584"-15,0 0-384 0,0 0 0 0,0 0 992 0,-5 7 112 0,5-7 32 16,-9 8 0-16,0-2 144 0,0-3 48 0,0 2 0 0,0 2 0 15,0-3-320-15,2-1-64 0,-1 2-16 0,2 3 0 16,6-8-288-16,-4 5-48 0,0 2-16 0,-1 0 0 16,1 2-240-16,2 1-48 0,0 4-16 0,2-4 0 15,3 6-32-15,1 0-16 0,2 3 0 0,-1 0 0 16,3 0 96-16,1 0 0 0,0 0 16 0,6 13 0 16,-5-6-64-16,-1-7-16 0,-4-4 0 0,-1-2 0 15,-4-1 64-15,-4 0 16 0,4-12 0 0,-8 9 0 16,-2 0-80-16,-2-3 0 0,-4-3-16 0,6-2 0 15,-4-1-64-15,-4-1-16 0,-3-1 0 0,-1 0 0 16,-1-6-1344 0,0-1-272-16,-1-3-48 0</inkml:trace>
  <inkml:trace contextRef="#ctx0" brushRef="#br6" timeOffset="83419.43">32204 10042 38911 0,'0'0'0'0,"0"0"0"0,0 0 2128 0,10-4 432 16,2 2 96-16,0-2 16 16,1 0-3312-16,-3 2-672 0,2-1-128 0</inkml:trace>
  <inkml:trace contextRef="#ctx0" brushRef="#br6" timeOffset="89193.62">24547 16779 15487 0,'0'0'688'0,"0"0"144"0,0 0-672 0,0 0-160 0,0 0 0 16,0 0 0-16,0 0 1408 0,0 0 256 0,0 0 64 0,0 0 0 15,-5-4-128-15,5 4 0 0,0 0-16 0,0 0 0 16,0 0-336-16,3-10-64 0,2 2-16 0,3-2 0 16,2 1-416-16,4-2-96 0,2 3-16 0,1-3 0 15,2-2-48-15,2 1-16 0,-1-3 0 0,2-1 0 16,-1-2-144-16,2-1-48 0,0 0 0 0,-1 1 0 16,-1 1-64-16,0 3-32 0,-1-1 0 0,-1 4 0 15,-1-2-96-15,-2 0-32 0,-2 4 0 0,-1-2 0 16,0 2-32-16,-2-1 0 0,-2 4 0 0,0-1 0 15,-1 2 32-15,-8 5 0 0,0 0 0 0,7-4 0 16,-7 4-32-16,0 0-128 0,0 0 192 0,0 0-64 16,0 0-128-16,4 8 0 0,-1 5 0 0,-5 1 0 15,0-2 160-15,-1 5-160 0,-3 4 192 0,1 4-192 0,-4 1 240 16,3 4-64-16,-6 1-16 0,4 4 0 0,1 3 80 0,-2 1 16 16,-2 3 0-16,-2 3 0 0,-1-2 96 15,0 3 32-15,0-4 0 0,1 3 0 0,0-4-48 0,2-2 0 16,0 0 0-16,-1-4 0 0,3-3-96 0,0 0-32 15,2-3 0-15,0-2 0 0,1-1-64 0,1-3-16 16,1-4 0-16,0 0 0 0,2-1-128 0,-1-1 192 16,2-5-192-16,0 0 192 0,1-1-192 0,0-11 0 15,-2 9 144-15,2-9-144 0,0 0 0 0,0 0 144 16,0 0-144-16,0 0 0 0,0 0 0 0,0 0-352 16,0 0 48-16,0 0 16 15,0 0-1424-15,0 0-272 0,0 0-64 0,0 0-10288 16,0 0-2048-16</inkml:trace>
  <inkml:trace contextRef="#ctx0" brushRef="#br6" timeOffset="89469.17">24201 17464 29487 0,'0'0'2624'0,"0"0"-2112"0,0 0-512 0,0 0 0 15,13 4 1040-15,2-4 112 0,5 0 0 0,6 1 16 16,3-2 272-16,6-2 48 0,6 2 16 0,6 1 0 15,5 1-368-15,2 3-80 0,0-1-16 0,1-2 0 16,-2-1-352-16,1 1-80 0,-3-1-16 0,-4 3 0 16,-5-1-192-16,-7 2-32 0,-4 1-16 0,-6-1 0 15,-2 0-224-15,-5 1-128 0,-8 0 128 0,-1-1-128 16,-9-4 0-16,0 0-240 0,0 0 48 0,0 0 0 16,0 0-1616-16,-5 6-320 0,-4 0-64 15,0-2-10048-15,0-3-2016 0</inkml:trace>
  <inkml:trace contextRef="#ctx0" brushRef="#br6" timeOffset="90560.47">25708 16192 4607 0,'0'0'400'0,"0"0"-400"0,0 0 0 0,0 0 0 0,0 0 3008 0,0 0 528 16,-11 2 112-16,-3 2 0 0,-1-4-2112 0,1 1-448 16,-1 4-64-16,-2-5-32 0,-1 0 32 0,2 0 16 15,-3-1 0-15,-2 1 0 0,0 1-64 0,-1 3-16 16,-1-5 0-16,-2 2 0 0,-4 2 16 0,-2 2 0 16,-1-3 0-16,-2 1 0 0,-4-3-208 0,-2 1-64 15,0 0 0-15,-2 1 0 0,-3-4-192 0,3 2-64 16,2-1 0-16,2 2 0 0,2 2-128 0,3 1-48 15,2-3 0-15,1 3 0 0,2-2-80 0,0 1-32 16,1-1 0-16,1 1 0 0,0-3 0 0,2-1 0 0,0-2 0 16,0 2 0-16,-2-2-32 0,2-1-128 0,1-2 192 0,2 2-64 15,-1 3 16-15,3-1 0 0,1-2 0 0,4-1 0 16,-1 3-144-16,4 2 192 0,2 2-192 0,-2-2 192 16,11 0-192-16,-7 0 160 0,7 0-160 0,-7 6 160 15,7-6-160-15,-5 6 0 0,5-6 0 0,-3 14 0 16,0-2 0-16,3 2 128 0,-4 0-128 0,3 2 0 15,-2 2 0-15,0 0 128 0,-1 3-128 0,-1 2 0 16,1 3 128-16,-4 0-128 0,-2 5 0 0,-1 3 128 16,-1 4-128-16,-3 2 192 0,-4 2-192 0,-1 0 192 15,-2 0-64-15,-2 5-128 0,-3-3 192 0,0 4-64 16,1 2 0-16,-2-4 0 0,-3-2 0 0,-1-1 0 0,1 3 16 16,1-3 0-16,1 1 0 0,2-6 0 15,5-1 0-15,1 0 0 0,1 1 0 0,5 0 0 0,3 0-144 16,2 0 128-16,0-4-128 0,1 1 128 0,0-2-128 0,0 1 0 15,2 2 144-15,2-5-144 0,-1 0 0 0,1-4 0 16,-2 1 0-16,-1-6 128 0,3 1-128 0,-1-1 0 16,-1 0 0-16,1-3 128 0,1-2-128 0,1 0 0 15,0-3 0-15,2-1 0 0,-1-3 0 0,3-10 128 16,0 0-128-16,0 0 0 0,0 0 144 0,0 0-144 16,0 0 192-16,0 0-192 0,12 4 320 0,-1-4-32 15,0 0-16-15,3-2 0 0,2 0-144 0,1 1-128 16,3-3 192-16,1 1-192 0,5 3 128 0,4 3-128 15,6 2 0-15,4-1 0 0,6-3 0 0,0 3 0 0,2-2 0 16,3 2 0-16,2-1 0 0,1-1 0 0,-1-1 0 0,6 2 0 16,3 1 0-16,0 1 0 0,1-3 0 15,-1 2 0-15,0-3 0 0,-2 2 128 0,-3-2-128 0,-4 1 0 16,1-1 224-16,0 0-64 0,1-1-16 0,-7-1 0 16,-6-2 16-16,-3 2 0 0,-1-2 0 0,-3 2 0 15,-4-1-32-15,-2-1 0 0,-2-1 0 0,-4 0 0 16,-4 2 0-16,-2 1 0 0,-1-1 0 0,-2 4 0 15,-3-4-128-15,-1 2 128 0,-10 0-128 0,12 4 128 16,-12-4-128-16,0 0 0 0,10 3 0 0,-10-3 0 16,0 0 0-16,0 0 0 0,0 0 0 0,0 0 0 31,0 0-880-31,2 11-96 0,-2-11-32 0,-5 9 0 0,-2-1-2064 16,-3-3-400-16</inkml:trace>
  <inkml:trace contextRef="#ctx0" brushRef="#br5" timeOffset="104106.55">29358 8659 10815 0,'0'0'480'0,"5"-9"96"0,3 2-448 0,-2 0-128 16,2 0 0-16,0 3 0 0,1 0 704 0,3-1 128 15,-1 1 32-15,1-1 0 0,-1 1-192 0,2-2-32 16,1 2-16-16,-1 0 0 0,-2 2-48 0,0-1-16 16,0-2 0-16,-3 3 0 0,-8 2 0 0,12-3 0 15,-3-1 0-15,-2 2 0 0,-7 2 64 0,0 0 16 16,11 0 0-16,-11 0 0 0,0 0 64 0,7-7 0 0,-7 7 16 0,0 0 0 16,3-9 112-16,-3 1 32 0,-1 0 0 0,1 8 0 15,-9-5-32-15,-2-3-16 0,0-1 0 0,-4 2 0 16,-3 4-320-16,-2 1-64 0,-3-1-16 0,0 0 0 15,-1-3-208-15,0 2-32 0,-2 2-16 0,-2-1 0 16,-2-2-160-16,-1-1 160 0,1 1-160 0,-1 3 160 16,1 1-16-16,-2-1 0 0,-1-3 0 0,-1 5 0 15,-2 3 0-15,0 1 0 0,-2-1 0 0,1 2 0 16,0 2 32-16,1 0 0 0,-4 2 0 0,3-2 0 16,2 5-176-16,2-1 160 0,2 4-160 0,3 3 160 15,4 3-160-15,4 0 0 0,2 3 0 0,1-1 0 0,5 4 0 0,-1-3 0 16,3 3 128-16,2-1-128 0,3-1 128 15,3 4-128-15,0-2 192 0,4-1-64 16,1-2 64-16,5 2 0 0,3-5 0 0,5 0 0 0,-1-1 48 0,5-1 16 16,2-4 0-16,3 1 0 0,3-1-64 0,3-4 0 15,-1 2 0-15,3-2 0 0,2-3-64 0,-1 1 0 16,0-4-128-16,1 0 192 0,0-1 48 0,1 0 0 16,-2-2 0-16,3-2 0 0,0-2-240 0,0-2 128 15,1 3-128-15,3-2 0 0,2-3 144 0,0 1-144 16,-1-3 128-16,-1 2-128 0,-1-4 0 0,-2 2 128 15,-2-3-128-15,-4 2 0 0,-3-5 0 0,-2 1 128 16,-4-2-128-16,-4 2 0 0,-5-2 128 0,-3-1-128 16,-1-1 0-16,-3 0 128 0,-4 1 16 0,-1-1 0 15,-4-1 0-15,0 2 0 0,-3-1 96 0,0 1 16 0,-5 0 0 16,-2 1 0-16,-2-1-80 0,-1-1-16 0,-3 1 0 0,-1-2 0 16,-1 0-160-16,-1 2 128 0,-2 0-128 0,1 0 128 15,-1 0-128-15,-1 4 0 0,-2-1 0 0,-3 0 0 16,-3 4 0-16,-2-1 0 0,-2 4 0 0,2-3 0 15,0 1 0-15,-1 1 0 0,1 3 0 0,0 3 0 16,3 2 0-16,-1 2 0 0,1-3 0 0,-1 5 0 16,0 0-128-16,3 1 128 0,3 2 0 0,-3-2 0 15,-1 4 0-15,0 0 0 0,2 3 0 0,3 1 0 16,1-1 0-16,1 1 0 0,3 1 0 0,0 2 0 16,4-1 0-16,2 2 0 0,3 1 0 0,0 1 0 15,2 2-160-15,4 3 160 0,4-2 0 0,2 3-144 16,2 0 144-16,3 0 0 0,4 0 0 0,3-1 0 15,1 0 0-15,4-1 0 0,2 2 0 0,3-2 0 0,3-4 0 0,2-1 0 16,2 0 0-16,1-1 0 0,0-2 0 16,2 0 0-16,4-6 0 0,1 0 0 0,2-4 0 0,4 1 0 15,1-3 0-15,3-4 128 0,4-3-128 0,2-3 128 16,-1-1-128-16,-2 1 128 0,-3-4-128 0,-5 2 0 16,-5-3 0-16,-4-1 0 0,-7 0 0 0,-4-2 0 15,-5 0 0-15,-4 1 128 0,-4 0-320 0,-5 0-64 16,-5 13-16-16,0 0 0 15,-5-7-3040-15,-5 1-592 0,-11 0-128 0,1 8-32 0</inkml:trace>
  <inkml:trace contextRef="#ctx0" brushRef="#br5" timeOffset="105449.66">28673 8739 8287 0,'0'0'736'0,"0"0"-592"15,7-5-144-15,2 3 0 0,0-3 1376 0,-1 1 240 16,-8 4 48-16,11-5 16 0,-1 1-752 0,1 1-160 0,0-1-16 0,0 1-16 16,2 0-288-16,1 1-64 0,0-1-16 0,0 2 0 15,0-2 32-15,-2 1 16 0,-2-3 0 0,-1 2 0 16,-9 3 272-16,11-4 48 0,-3-1 16 0,-1-2 0 15,1-1 208-15,-2-2 64 0,1 1 0 0,-1-3 0 16,0 5-112-16,1-5-16 0,-1 1 0 0,2-1 0 16,-2-3-192-16,2 0-64 0,-5 1 0 0,1-3 0 15,-1 0-96-15,-2-1-32 0,-1 1 0 0,-1 2 0 16,-2-1-96-16,-1-1-32 0,1-6 0 0,0 13 0 16,-2-4-64-16,-1 0 0 0,-2-1-16 0,0 1 0 15,0-1-16-15,-1-2 0 0,-2 0 0 0,0 1 0 16,-2-1-112-16,-3-4-32 0,-1 2 0 0,2-2 0 15,0 1-144-15,1-2 160 0,-3 1-160 0,1 1 160 16,-1 0-160-16,2 0 0 0,0-4 144 0,-1 4-144 16,2 2 128-16,-2 0-128 0,1 0 128 0,-1 0-128 15,0 1 144-15,-1-1-144 0,0 0 192 0,-1 0-192 16,-1 2 144-16,0 1-144 0,0-2 0 0,-2 2 144 0,1-1-144 0,0 4 0 16,1-2 144-16,-1 4-144 0,3-3 0 0,-2 4 0 15,-2-2 0-15,1 3 128 0,0-2-128 0,-3 3 0 16,0-1 0-16,-1 2 0 0,0 0 0 0,-1 0 0 15,1 1 0-15,1 0 0 0,0-1 0 0,2 1 0 16,-2 3 0-16,0-1 0 0,-1 1 0 0,1-2 0 16,0 1 0-16,0 1 0 0,-1-1 0 0,1 2 0 15,0-1 0-15,2 0 0 0,-2 1 0 0,0 1 0 16,-2 0 0-16,-1 1 0 0,1 1 0 0,-2-1 0 16,0 0 0-16,-1 0 0 0,0 2 0 0,2-1 0 15,0 4 0-15,1-3 0 0,-3 0 0 0,1 2 0 16,1 1 0-16,-2-1 0 0,0-2 0 0,1 2 0 15,1 1 0-15,1-1 0 0,1-1 0 0,-2 1 0 16,1 2 0-16,-2-3 0 0,1 1 0 0,-1 2 0 16,0 0 0-16,2 0 0 0,-1 1 0 0,0-1 144 15,0 4-144-15,0-2 0 0,-1 2 0 0,2 2 0 16,-1-2 0-16,1 3 0 0,-1 3 128 0,1-2-128 16,2-4 0-16,1-1 0 0,2 3 0 0,0-3 0 15,-1 3 0-15,1 0 0 0,0-3 0 0,1 1 0 0,0 3 0 16,-1 0 0-16,3-2 160 0,-1 3-160 0,0 2 128 0,0 2-128 15,-2 1 0-15,5 0 128 0,-2 3-128 0,-1-1 0 16,1-1 0-16,-1 2 0 0,0 1 0 16,0-2 0-16,2 1 0 0,0 2 0 0,0-2 0 15,2-1 0-15,2 1 0 0,0 1 0 0,0-4 0 0,2-1 0 16,1 2 0-16,2-2 0 0,-1 0 128 0,3 0-128 0,-1 1 0 16,2 3 0-16,1-3 0 0,2-1 128 15,1-1-128-15,1 3 0 0,0 1 0 0,1 1 128 0,3 0-128 0,0-2 0 16,0 0 0-16,1 1 128 0,1-1-128 15,0 0 0-15,2-1 0 0,3-1 0 0,-3 3 0 0,2-2 128 16,0-1-128-16,2 0 0 0,1-2 0 0,1 0 128 16,1 1-128-16,1 0 0 0,-1-4 0 0,1 0 0 15,3 1 128-15,0 1-128 0,0 0 0 0,2-1 0 16,1-1 144-16,1-1-144 0,1 0 0 0,3-3 128 16,-4 3-128-16,6-3 0 0,-1 0 144 0,4 1-144 15,0-3 192-15,3 1-192 0,2-3 176 0,1-1-176 16,3 2 160-16,1-2-160 0,6-1 144 0,-1-2-144 15,0 1 128-15,0 0-128 0,2 0 0 0,-4 0 128 16,-2-2-128-16,-3 0 0 0,-4 2 0 0,-3-1 0 16,-2-1 128-16,-4 5-128 0,-3-4 0 0,-2 1 0 0,-4-3 0 15,-2 0 0-15,-4 0 0 0,-3 0 0 16,-3-2 0-16,-7 2 0 0,0 0 0 0,7-2 0 16,-7 2 0-16,0 0 0 15,0 0-1472-15,3-7-208 0,-3 7-48 0,4-5-9584 16,-2 0-1904-16</inkml:trace>
  <inkml:trace contextRef="#ctx0" brushRef="#br5" timeOffset="106814.4">29474 8115 11967 0,'16'-11'528'0,"-7"4"112"0,1 2-512 0,0 1-128 15,0-1 0-15,1 0 0 0,-1 1 1776 0,-1 2 320 16,-3 2 64-16,2-1 16 0,-3-1-1488 0,-5 2-304 16,0 0-48-16,0 0-16 0,0 0 304 0,2-5 48 15,-2-2 16-15,-2 3 0 0,1-5-112 0,-3 3 0 16,0 1-16-16,-1-3 0 0,0 0-160 0,1 2-16 16,0-4-16-16,0 2 0 0,0-3 0 0,-2 3 0 15,0-2 0-15,-2 0 0 0,-1 1 0 0,-1-4 0 16,-3 2 0-16,-1-2 0 0,-1-2 32 0,-3-1 16 15,-2 0 0-15,-3-2 0 0,-4-1-64 0,-2 1-16 16,4 4 0-16,-3 0 0 0,-1-1-64 0,1 0-16 0,0-2 0 16,0 2 0-16,0 0-64 0,-3 0-32 15,2 1 0-15,-7-4 0 0,3 0-32 0,3 3 0 0,1-1 0 16,2 1 0-16,-2 1-128 0,1 2 0 0,-2-2 0 16,0-2 128-16,-3 2-128 0,0 0 0 0,-1 3 144 0,-2-2-144 15,-2 2 0-15,-3 2 0 0,-5-3 0 0,2 4 0 16,-4-3 0-16,-5 2 0 0,-1-2 0 0,-5 2 0 15,3-2 0-15,2 2 0 0,2 0 0 0,1 0 0 0,2 0 0 16,6-1 0-16,3 4 0 0,0 0 128 16,6-2 16-16,-2 2 16 0,2 0 0 0,1 0 0 0,0 3-32 0,1 1 0 15,0 2 0-15,2 0 0 0,-1 0-128 0,-1 2 0 16,-1 3 0-16,-3 2 128 0,-1-2-128 0,0 2 0 16,-1 2 0-16,0-1 0 0,-3 1 0 0,-1-4 0 15,-1 0 0-15,2 1 0 0,2-1 0 0,-1 4 0 16,2-1 0-16,0 2 0 0,1-1 0 0,0 4 0 15,2-3 0-15,0 3 128 0,2 1 0 0,0-3 0 16,-1 3 0-16,0 3 0 0,-1-1-128 16,2 2 0-16,-2 1 0 0,2 1 128 0,1 4-128 0,-2-1 0 15,0 3 0-15,0 2 128 0,-1-2-128 16,-1 5 0-16,0 2 0 0,2 2 0 0,2-3 0 0,0-1 0 16,2 2 0-16,1 0 0 0,2-1 0 0,2 2 0 15,2 2 0-15,1 0 0 0,2 0 0 0,2 0 0 16,1-2 0-16,2 0 0 0,0-1 0 0,0-1 0 15,3 1 128-15,-2 1-128 0,2-1 0 0,-1 1 0 16,0-1 0-16,3 1 0 0,1-1 0 0,1 1 0 16,1 1 0-16,-1-2 0 0,2 1 0 0,1-1 0 15,1-3 0-15,3 0 0 0,1 0 128 0,1-1-128 16,0-1 0-16,4 3 128 0,2-6-128 0,2 3 128 0,1-2-128 0,2 2 128 16,0-5-128-16,2 3 160 0,0 0-160 0,1 3 160 15,0-2-32-15,1 2 0 0,-1-2 0 0,1 2 0 16,0-4-128-16,1 3 0 0,1-5 0 0,3 2-176 0,-1 0 176 15,2-3 0-15,-1 4 0 0,5-4 0 16,0-3 128-16,3-2 0 0,1-1 0 0,3-1 0 0,0-2 0 16,2 1 16-16,1 1 0 0,1-1 0 0,0 1-16 15,2-1 0-15,3 1 0 0,-1 1 0 0,-3-1-128 0,0 3 0 16,-1-3 0-16,-2 1 128 0,0 1-128 0,-1-2 0 16,0 2 0-16,1-2 128 0,-1 0-128 15,0 0 192-15,1-1-192 0,3-2 192 0,1 2-192 0,2 0 0 16,0-5 0-16,-1 0 0 0,2-2 0 0,0 1 0 15,-1-2 0-15,-3-1 0 0,0 2 0 0,0-5 128 16,2 2-128-16,0 0 128 0,1 1-128 0,1-3 128 16,1 1-128-16,0-3 128 0,2 1 0 0,-1 1 0 15,2-1 0-15,-1-1 0 0,-1-1-128 0,2-1 0 16,2 1 0-16,2 1 0 0,2-3 0 0,-1 1-272 16,-3-3 64-16,3-2 16 0,-2 1 192 0,1-5 0 15,0-1 0-15,-1 0 0 0,-1-4 384 0,1 0 112 16,-1-3 16-16,2-3 16 0,-1-5-336 0,0 3-192 15,-1-4 192-15,-1 2-192 0,0-4 576 0,-4 1 16 16,-1 1 0-16,-1-4 0 0,-1 1-592 0,0 0-288 16,-2-2 32-16,-1 0 0 0,-2-3 256 0,-2 2 224 0,-3 0-32 15,-4-2-16-15,-1 2 80 0,-5 2 32 0,-2 3 0 16,-2-2 0-16,1 1-32 0,-6 3 0 0,-1 0 0 0,-2 3 0 16,-2 4 192-16,-1-2 48 0,-1-1 0 0,-1 4 0 15,-2 0-496-15,0 3 0 0,-2-1 0 0,-2 5 0 16,0-2-208-16,-2 1-144 0,-2 4-32 0,1-2 0 15,-1 3-1024-15,-1-2-224 16,0 3-32-16,0 0-16 0,-1 3-1504 16,1 1-288-16</inkml:trace>
  <inkml:trace contextRef="#ctx0" brushRef="#br5" timeOffset="110228">28762 9018 7359 0,'0'0'656'0,"0"0"-528"0,0 0-128 0,0 0 0 15,0 0 2176-15,0 0 384 0,0 0 96 0,-3 6 16 16,-1 5-1472-16,-3 1-304 0,-3 1-48 0,-3 3-16 16,-4 4-16-16,-2 6-16 0,-2-1 0 0,-7 6 0 0,-3 2-64 15,-2 1-16-15,-4 2 0 0,-2 1 0 0,-2-1-224 0,-1-1-48 16,0-6-16-16,2-1 0 0,-1-5-80 0,2-2-16 16,-1-1 0-16,1-3 0 0,-1-1 368 0,0-1 80 15,-4-1 16-15,-1 0 0 0,-5-4-192 0,-2 1-32 16,-4-4-16-16,0 2 0 0,-1-3-288 0,2 2-48 15,3-3-16-15,6-3 0 0,1 1-80 0,3-2 0 16,4-1-128-16,3-1 192 0,5 0-48 0,4-2-16 16,2 0 0-16,8 0 0 0,-1-4-128 0,6 2 192 15,3 0-192-15,6-1 192 0,4-1 128 0,3 2 16 16,4-4 16-16,6 3 0 0,7-4-352 0,2 2 0 16,5-3 0-16,2 2 0 0,2-4 0 0,5 2 0 15,6 1 0-15,5-2 0 0,5 3 0 0,5-2 0 16,2-3 0-16,2 1 0 0,2-2 0 0,3-3 0 15,3-2 0-15,3-1 0 0,2 2 0 0,-2-1 0 16,2-2 0-16,-6 0 128 0,-5-3-128 0,-3 3 0 16,-4 1 0-16,-4 1 0 0,-5-1 0 0,-4 4 0 0,-6 0 0 15,-3 3 0-15,-7 1 0 0,-5 6 0 0,-4-1 0 16,-4 3 0-16,-5 1 0 0,-2 2 0 0,-9 2 0 0,0 0 0 16,0 0 0-16,-13 4 0 0,-3 3 0 15,-6 3-128-15,-6 3 128 0,-5-1 0 0,-6 3 0 0,-4 4 0 16,-6 2 0-16,-5 5 0 0,-9-1 0 0,0 5 0 15,-5-4 0-15,-4 3 0 0,1-3 0 0,2-3 0 16,1-4 128-16,0-3 16 0,1-3 0 0,-2-3 0 0,-2-5 112 16,1-1 32-16,0 0 0 0,0-3 0 15,-1-1-16-15,-1 0 0 0,-1-2 0 0,3-3 0 0,4 1-144 16,6 0-128-16,7-4 144 0,7 1-144 16,8 3 192-16,6-4-64 0,6 2-128 0,4 2 192 0,7 0-192 0,3-1 0 15,3 3 0-15,9 2 0 0,0 0-160 0,8-5 160 16,5 1-128-16,7-3 128 0,7 2-192 0,8 3 32 15,10-2 16-15,4-1 0 0,5 0 144 0,3 0 0 16,4-3 0-16,4 3 0 0,2 0-128 0,6 1 128 16,3-1-128-16,3 1 128 0,0-1 0 0,-6-2 0 15,0 1 0-15,2 3 0 0,-2 1 0 0,-1 0 0 16,-6-1 0-16,-3-1 0 0,-5 3 0 0,-9 0 0 16,-7 1 0-16,-6 1 128 0,-7 0-128 0,-6 3 0 15,-7-1-128-15,-6-1 128 0,-10-2-128 0,0 0 128 16,-5 5-128-16,-5 4 128 0,-8-1 0 0,-7 3 0 15,-11 0 0-15,-4 0 0 0,-7 3 0 0,-9-4 0 16,-4 2 0-16,-5-4-128 0,2 1 128 0,-5 0 0 0,-3 1 0 16,-6-6 0-16,-7-2 128 0,-2-1 0 0,-1 1 0 15,-1-2 0-15,-3-1 16 0,-1-1 16 0,-2-4 0 16,6 1 0-16,4-1-16 0,11 1 0 0,5 1 0 16,6-2 0-16,9 1-144 0,6 0 160 0,10 1-160 15,6-3 160-15,8 2-160 0,8 2 0 0,2-1 0 0,13 4 128 16,0 0-128-16,13-5 0 0,5 0 0 0,7 1 0 15,10 0-128-15,8-1-64 0,6 1-16 0,7 1 0 16,4 2 208-16,7 1 0 0,7 0-160 0,5 0 160 0,1 0 0 16,3 3 0-16,1-1 0 0,3 2 0 15,1 1 0-15,1-1 0 0,-3 0 0 0,-7 1 0 0,0 1 0 0,-1-2 0 16,-2 1 0-16,-5 3 0 0,-5-3 0 0,-4 0 0 16,-8 1 0-16,-6-1 0 0,-9-2 0 0,-5 1 0 15,-10 2 0-15,-5-2 0 0,-5-2-128 0,-5 2 128 16,-3 0 0-16,-6-4 0 0,-6 8 0 0,-7-3 0 15,-5 0 0-15,-7-1 0 0,-8 0 0 0,-7-2 0 16,-6 1 0-16,-4-3 128 0,-6-3-128 0,-5-1 192 16,-3-2-192-16,-3 2 192 0,-4-1-64 0,-8-5-128 15,-4 0 192-15,-5-4-64 0,-3 1 0 0,-3-1-128 16,-3-1 192-16,-1 1-64 0,0-3-128 0,7 3 192 16,6 2-192-16,7 0 192 0,6-3-48 0,6 1 0 15,5 1 0-15,7 3 0 0,7-3-144 0,7 4 160 16,4-3-160-16,7 1 160 0,6 3-160 0,4-3 192 15,5 4-192-15,4-1 192 0,2 2-192 0,4 2 0 16,4 4 0-16,5-5 0 0,4 0 0 0,6 2-176 16,7 3 48-16,6 2 0 0,6 0 0 0,7 4 0 0,5 2 0 15,3 5 0-15,5-1 128 0,0 1 0 16,2 1-144-16,4 1 144 0,2 3-144 0,1 0 144 0,-4-1-192 16,-1 0 192-16,-5 1-128 0,-3 0 128 0,-6 1 0 15,-5-1 0-15,-4-3 0 0,-6 0 0 0,-5-5 0 0,-5 2 0 16,-4-4 0-16,-4 0 0 0,-11-8 0 15,0 0 0-15,0 0 0 0,-7 4 0 0,-4-1 0 0,-4-2 0 16,-6-1 0-16,0-1 128 0,-7 0-128 0,-2-2 192 16,-4-2-192-16,-1-3 176 0,-2-1-176 0,-7-3 160 15,-4-1-160-15,-4-2 128 0,-4 1-128 0,-4-2 128 0,-4 0-128 16,-5-2 0-16,-5-1 0 0,-1-1 0 0,0-2 0 16,1 1 0-16,3-2 128 0,5 1-128 15,4-2 0-15,5 0 0 0,6 1 0 0,3-1 128 0,3 1-128 0,6 0 0 16,3-4 0-16,4 2 0 0,3-2 0 0,2 0 0 15,3-2 128-15,1 3-128 0,2-4 0 0,3 4 0 16,0-4 0-16,3 5 0 0,-2-3 0 0,3 3 0 16,4-2 128-16,0 3-128 0,0-3 0 0,2 0 0 15,4-1 0-15,-1 4 0 0,3 4 0 0,2-2 0 16,2-3 0-16,3 3 128 0,1-1-128 0,1-1 0 16,2 0 0-16,1 1 128 0,2-5-128 0,0 4 0 15,2-3 0-15,2 3 0 0,-1 1 0 0,1-2 128 16,1 1-128-16,1-3 128 0,1 2-128 0,0-2 0 15,1 2 0-15,3-1-176 0,-1-1 176 0,2 3 0 16,1-1 0-16,1 1-128 0,3 1 128 0,0-4 0 16,3 2 0-16,2-3 0 0,1 2 0 0,1-3 0 15,3 1 0-15,1 0 0 0,3 4 0 0,2-1 0 16,-1 0 0-16,0 4 0 0,-1-5 0 0,-2 5 0 16,-2 0 0-16,-1 1 0 0,-2 2 0 0,-2 2 0 0,-2-1 0 15,0 2 0-15,-1 1 0 0,1 3 0 0,0 0 0 16,2 5-128-16,3 0 128 0,0 2 0 0,0 1 0 0,2 1 0 15,3 2 0-15,1-1 0 0,1 1 0 0,0 0-128 16,3 0 128-16,-1 2 0 0,2 4 0 0,-1 2 0 16,3-2-128-16,-1 3 128 0,0-2-128 0,-1-2 128 15,0 4-128-15,1 0 128 0,-4 3-128 0,2 1 128 0,2-2-144 16,-1 3 144-16,0 2-160 0,1-1 160 16,-4 0 0-16,1 2-144 0,1 1 144 0,-6-1 0 0,-1 1-128 15,-1-1 128-15,-4-1-128 0,-1 1 128 16,0 0 0-16,-3 1 0 0,-1 0 0 0,-2 0-128 0,-1 0 128 0,-4-1 0 15,0-1 0-15,-1-2 0 0,-2 0 0 0,-2-4 0 16,0 1 0-16,0 1 0 0,-3-5 0 0,-2 0 0 16,-2-2 0-16,-2-1 0 0,-4-2 0 0,-5-2 0 15,0 0 0-15,0 0 0 0,0 0 0 0,0 0 0 16,0 0 0-16,0 0 0 0,-3-5 0 0,-4-3 0 16,-3 2 0-16,-2-3 0 0,-2 0 0 0,-1-5 0 15,0-1 0-15,-2-3 0 0,1 2 0 0,-2-1 0 16,0 2 0-16,-1-2 0 0,0 1 0 0,0-1 0 15,0 0 0-15,-3-1 0 0,-1-1 0 0,-5-2 0 16,-1 0 0-16,-1-1 0 0,-3-1 0 0,-2 2 0 16,1-2 0-16,-3 2 0 0,-4 1 0 0,-2 0 0 15,-1 1 0-15,-1-2 0 0,-1 4 0 0,-1 0 0 16,-2 3 0-16,-2 5 0 0,-2-2 0 0,-2 3 0 16,-4-2 0-16,0 2-128 0,-4-2 128 0,2 5 0 0,0 0 0 15,2 5 0-15,-2 4 0 0,1 1 0 0,1-1 0 16,3 3-128-16,2 0 128 0,3 5 0 0,1 1 0 0,3 4 0 15,0 2 0-15,3 5 0 0,-4 1 0 0,2 6-128 16,0 1 128-16,-1 1 0 0,-1 1 0 0,-1 1 0 16,2 2 0-16,3 3 0 0,-2-2 0 0,4 1-128 15,3-2 128-15,4 1 0 0,1 0 0 0,4-1 0 16,2 0 0-16,2 0 0 0,2 4 0 0,4-3 0 0,2-1 0 16,3-2-128-16,-1 1 128 0,2-1 0 15,3 4 0-15,0-4 0 0,-1-1 0 0,3 1 0 0,-1-1 0 0,2 0 0 16,2-1 0-16,2-2 0 0,4 1 0 15,3 2 0-15,1-3 0 0,1-2 0 0,2 0 0 16,3-2 0-16,3-1 0 0,4 0 0 0,2 3 0 0,4-2 0 16,3-2 0-16,2 1 0 0,0 0 0 0,3-2 0 15,2 3 0-15,2-3 128 0,4 2-128 0,1 0 0 16,5-1 0-16,2 0 0 0,2-3 0 0,3-3 0 16,3 0 0-16,2-1 128 0,1-2-128 0,3-1 128 15,5-5-128-15,-2 1 128 0,3-4-128 0,0 1 0 16,0-6 0-16,1 2 128 0,-2-1-128 0,1-1 0 15,1 3 0-15,-1-2 0 0,-1-2 0 0,-2 2 0 16,-2-2 0-16,-5 0 0 0,-1 1 0 0,-1 0 128 16,-2 3-128-16,0-2 0 0,-1-2 0 0,-2 2 0 15,-5-2 0-15,0 0 0 0,1-2 0 0,-3 0 0 16,-1-2 0-16,-1-1 128 0,-2-1-128 0,-1 0 0 16,1-1 0-16,-1-4 0 0,0-1 0 0,1-1 0 0,-2-4 0 15,-1 0 128-15,-3-3-128 0,0 0 0 0,0-2 0 0,-1 0 128 16,-2-5-128-16,-2 2 0 0,-1 3 128 15,-3-5-128-15,-1 2 0 0,-3 0 0 0,1-4 0 16,-2 3 128-16,0-5-128 0,0 4 0 0,0-1 0 16,1 1 128-16,0-2-128 0,1 1 0 0,-2-1 0 0,2-5 0 15,-3 1 0-15,1 0 0 0,0 1 0 0,-1-2 0 16,-4-2 0-16,0 1 0 0,-4-1 0 0,-1 2 0 16,-1-1 0-16,-3 3 0 0,-3 2 0 0,0-1 0 0,-4 2 0 15,1-3 0-15,-1 3 0 0,-2 1 0 0,-1-2 0 16,-2 5 0-16,0-3 0 0,-2 2 0 0,1-4 0 0,-2 2 0 15,-3 2 0-15,4-1 0 0,-2 2 0 0,0-4 0 16,-3 1 0-16,-2-2 0 0,2 10 0 0,-1-1 0 16,-3-2 0-16,-1 1 0 0,-1 0-128 0,-2 1 128 15,-6 1-128-15,2-2 128 0,-15 0 0 0,0-2-160 16,1 3 160-16,-1 1 0 0,-2-1 0 0,0 3-128 16,-1-1 128-16,2-1 0 0,0 2 0 0,2 2 0 15,-2 2 0-15,0 1 0 0,-3 0 0 0,3 3-128 16,-2-2 128-16,-1 2 0 0,1-4 0 0,-2 4 0 15,-2 2 0-15,2 0 0 0,0-2 0 0,1 3-128 16,0-2 128-16,-1 5 0 0,-2 1 0 0,-2 1 0 16,0 0 0-16,-4-2 0 0,-2 1 0 0,0 1 0 15,-1 1 0-15,0 0 0 0,-1 1 0 0,-2 3 0 16,-5-1 0-16,1 2 0 0,-2 1 0 0,1-1 0 16,-1 0 0-16,4 5 0 0,2-2 0 0,2 4-128 15,1 2 128-15,1-1 0 0,1 1 0 0,2 0 0 0,-1 1 0 0,5 0 0 16,2 2 0-16,0 1 0 15,0 1 0-15,1 2 0 0,0 1-128 0,2 2 128 0,0 3 0 0,2-2 0 16,1 3 0-16,0-1 0 0,1 2 0 0,1 2 0 16,1-3 0-16,4 1-128 0,1 1 128 0,6-2 0 15,0 3 0-15,4 2 0 0,2 0 0 0,-1 3 0 16,2-1 0-16,1 1 0 0,2-1 0 0,2 2 0 0,0 0 0 16,-1 0 0-16,4-2 0 0,0 0 0 15,3-1 0-15,3-3 0 0,1-1 0 0,2 1 0 16,3-5 0-16,4 5 0 0,1-1 0 0,2-2 0 0,0 2 0 15,2-3 0-15,1 3 0 0,2-1 0 0,3-4 0 16,1 3 0-16,2-2 0 0,1 3 0 0,2-1 0 0,0 2 0 16,5 1 0-16,-1-3 0 0,4 2 0 0,4 0 0 15,3-2 0-15,2 1 0 0,2-2 0 0,3 2 0 16,1-4 0-16,5 2 0 0,1-5 0 0,3-1 0 16,0 1 0-16,4 1 0 0,4-3 0 0,1-1 0 15,-2-1 0-15,-1-2 0 0,-3 0 0 0,3-1 0 16,0-4 0-16,0 3 0 0,4 2 0 0,0-5 128 15,1-1-128-15,-1 2 0 0,1-7 0 0,1 1 0 16,0 2 0-16,2-2 0 0,2 3 0 0,-2-3 0 16,-1 2 0-16,-2-2 0 0,-1-3 0 0,-3-1 128 15,1 3-128-15,0-2 0 0,1-1 0 0,-1-2 0 16,-1-3 0-16,-1-2 0 0,0-2 0 0,-2-5 0 16,-1-4 0-16,0-2 0 0,-1-2 0 0,1-1 0 15,1-6 0-15,2 0 0 0,-1-7 0 0,-1-2 0 16,0-1 0-16,-3-2 0 0,-5-4 0 0,-2 1 0 0,-3 0 0 0,-4-3 0 15,1 3 0-15,-5-2 0 0,-3 1 0 0,-3-4 0 16,-3-3 144-16,-4 2-144 0,-4-2 128 16,-4-2-128-16,-3 0 176 0,-5-3-48 0,-3-1-128 0,-3 1 192 15,-2-3-192-15,-5 0 0 0,-6-2 128 0,-3 3-128 16,-3-4 0-16,-5 0 0 0,-5 1 0 0,-2 2 0 16,-5 2 0-16,-3 5-128 0,-5 4 128 0,-9-3-160 15,-4 7 160-15,-6 0-208 0,-7 7 80 0,-1 3 128 0,0 5-384 16,-1 4 32-16,0 8 16 0,4 7 0 15,2 7-2304-15,6 5-464 0</inkml:trace>
  <inkml:trace contextRef="#ctx0" brushRef="#br2" timeOffset="-4976.36">31881 270 10127 0,'0'0'896'0,"0"0"-704"0,0-11-192 0,0 11 0 15,0 0 3840-15,0 0 720 0,3-9 160 0,-3 9 16 16,0 0-3920-16,0 0-816 0,0 0 0 0,0 0-256 0,0 0 448 0,0 0 80 15,0 0 32-15,0 0 0 0,0 0 64 0,0 0 16 16,0 0 0-16,-7 12 0 16,1 2 96-16,0 3 32 0,-3 1 0 0,-2 1 0 0,1 2-16 0,4-5 0 15,-3 3 0-15,-1 5 0 0,-2 4-176 0,1 1-16 16,-2-2-16-16,1 2 0 0,-1-2-96 0,-10 22 0 16,4-8-16-16,2-8 0 0,5-5 0 0,0-5 0 15,1-1 0-15,1-2 0 0,1-1 80 0,1-3 0 16,0-2 16-16,2 0 0 0,1-3-32 0,0 0-16 15,-1-2 0-15,6-9 0 0,-4 6-16 0,4-6 0 16,0 0 0-16,0 0 0 0,0 0 112 0,0 0 32 0,0 0 0 16,-3-11 0-16,1-2 80 0,2-2 16 0,1-3 0 0,3 0 0 15,-2-1-192-15,2-1-16 0,1-4-16 0,0 1 0 16,0 1-96-16,3-2 0 0,-2-1-128 0,2 1 192 16,1-1-192-16,-1 2 144 0,0 1-144 0,-2 8 128 15,0-2-128-15,3 0 0 0,0 1 0 0,1-1 0 16,1 2 0-16,2 2 0 0,-2-1 0 0,14-7 0 15,-4 6 0-15,0 3 0 0,-4 1-144 0,1 6 144 16,-1 1 0-16,-2 0 0 0,-2-1 0 0,2 4 0 16,-1 0-144-16,0 4 144 0,-1 0 0 0,-1 1-144 15,1 1 144-15,-2 3 0 0,0 0 0 0,-4 1 0 16,0 4 0-16,-5-6 0 0,1 5 0 0,-2 1-128 16,-1 1 128-16,0 0 0 0,-1 2 0 0,-2 0 0 15,-1 0 128-15,-2 13-128 0,-4-5 160 0,0-1-160 16,-2-4 160-16,-1-1-160 0,-2-1 160 0,1-2-160 0,-1 0 176 0,0-4-176 15,-2 1 192-15,1 1-192 0,-1-4 208 0,2 3-64 16,-2 0-16-16,3-4 0 0,-2 0-128 0,3-3 0 16,0 2 0-16,1-3 0 0,-2-2 128 0,1 0-128 15,2-2 0-15,0-1 128 0,0 0-128 0,3-2 128 16,8 2-128-16,-11-4 128 0,2 1-128 0,9 3 0 16,-9-6 0-16,9 6 128 0,0 0-128 0,0 0 0 15,0 0 0-15,0 0 0 0,0 0 0 0,0 0-144 16,0 0 144-16,0 0 0 0,0 0-160 0,0 0 160 15,-1 10-128-15,3 3 128 0,2-2-128 0,4 3 128 16,3 3-128-16,5 1 128 0,1-2 0 0,4 3 0 16,3 2 0-16,1-1-128 0,1-1 128 0,2 3 128 15,0-2-128-15,1-1 176 0,1-1 128 0,1-2 16 16,-3 1 16-16,0-3 0 0,-3 0-48 16,-1-2-16-16,0 1 0 0,-2-3 0 0,-3 2-16 0,-2-3-16 0,-3 0 0 0,-2-3 0 15,0 3-112-15,-2-4 0 0,-1-1-128 0,-9-4 192 16,9 4-192-16,-9-4 0 0,0 0 0 0,10 3 0 15,-10-3 0-15,0 0-256 0,0 0 16 0,10-3 16 32,-10 3-1552-32,0 0-304 0,9-7-64 0</inkml:trace>
  <inkml:trace contextRef="#ctx0" brushRef="#br2" timeOffset="-2048.1">30867 9184 4607 0,'0'0'400'0,"0"0"-400"0,-9 4 0 0,1 0 0 15,8-4 1792-15,-10 4 256 0,1-2 64 0,-1 1 16 16,2-3-1008-16,-2 0-208 0,0 0-32 0,2 1-16 16,-2-1-128-16,3 1-32 0,-4 0 0 0,3 1 0 15,-3-2-64-15,6 2-32 0,-1 0 0 0,0-1 0 16,-1 1-80-16,1 0-16 0,-1-2 0 0,1 0 0 15,0 0 96-15,-3 0 16 0,9 0 0 0,0 0 0 16,0 0-48-16,0 0-16 0,0 0 0 0,0 0 0 16,0 0-48-16,0 0 0 0,0 0 0 0,0 0 0 0,0 0-128 0,10 3-48 15,1 0 0-15,2 0 0 16,2 0-16-16,3 0-16 0,3-1 0 0,3 1 0 0,2 0 16 0,5-1 0 16,5 2 0-16,-1 0 0 0,3-2-16 0,2 2 0 15,-2-1 0-15,4-1 0 0,1-2 16 0,4 3 0 16,1-2 0-16,3 1 0 0,3 0-80 0,0-1-16 15,2 0 0-15,-1 1 0 0,-3-1-64 0,-1 1-16 16,-2 1 0-16,2-1 0 0,-3 0-144 0,3 0 192 16,1 1-192-16,-1-1 192 0,-1 2-64 0,-2 1-128 15,-2-2 192-15,-3-1-64 16,-1 0-128-16,-3-2 192 0,0 1-192 0,-19 0 192 0,5 0-192 0,-1 2 160 0,2 0-160 16,-1 0 160-16,1 0-32 0,-3-2 0 15,1 0 0-15,13-1 0 0,-11 0 128 0,-7 0 0 0,-7 0 16 0,-12 0 0 16,0 0-16-16,0 0 0 0,0 0 0 0,0 0 0 15,0 0-32-15,0 0-16 0,-9-3 0 0,-2-4 0 16,-6 3-80-16,-2 1-128 0,-5 0 176 0,-4-1-176 16,-3-1 128-16,14 3-128 0,-5-1 0 0,-2 2 0 15,-3-2 0-15,-2 1 0 0,-2-3 0 0,-3 1 0 16,-3 0 128-16,-35-2-128 0,3-3 0 0,4 4 0 16,3-2 0-16,2 4 0 0,3-3 0 0,0 4 0 15,-2-4 128-15,1 2-128 0,-1 0 0 0,1 4 0 16,-1-1 0-16,5 1 160 0,0-2-160 0,2 2 128 15,1 2-128-15,3 0 0 0,0 1 0 0,1-1 0 16,-2 2 0-16,2 0 0 0,3 0 0 0,3 1 0 16,4 1 0-16,4-1 0 0,3 0 0 0,3 3 0 15,3-3 0-15,4 3 0 0,2-182 128 0,4 360-128 0,2-181 0 0,6 3 0 16,6-8 0-16,0 0 0 0,0 0 0 0,1 9 0 16,-1-9 0-16,12 11 0 0,2-4 0 0,4 0 0 15,2-3 0-15,5 1 0 0,6 2 0 0,4-2 128 16,7-1-128-16,4-2 128 0,2-1 0 0,2-1 0 15,0-2 0-15,2 1 0 0,2-1 48 0,4 1 0 16,1 0 0-16,2-2 0 0,2-2-16 0,-2 0 0 16,-3 1 0-16,-6-1 0 0,-2 0-160 0,-2 1 192 15,-1 0-192-15,-2-1 192 0,-3-1-192 0,-3 1 0 16,-6 2 0-16,3 0 0 0,-3-3 128 0,-5 3-128 16,-8-1 128-16,-4 3-128 0,-3-1 128 0,-13 2-128 0,10-2 128 0,-10 2-128 15,0 0 192-15,0 0-64 16,0 0 0-16,0 0 0 0,-9 0 32 0,-2 0 0 0,-5 1 0 15,-5 0 0-15,-4 2-160 0,-3-3 192 0,-4 1-192 0,-5 2 192 16,-4 0-64-16,-3 3-128 0,-3-1 192 0,-4-3-64 16,-4-1-128-16,0-1 0 0,-6-1 0 0,-2 1 0 15,1 0 0-15,3 1 0 0,2 3 0 0,4-2 0 16,1 0 0-16,2-1 0 0,3-1 0 0,1 2 128 16,2 0-128-16,3-1 0 0,4-1 0 0,6 3 128 15,1-1-128-15,5 1 0 0,3 1 0 0,5 0 0 16,3-3 0-16,2 0 0 0,12-1 0 0,0 0 0 15,0 0 0-15,0 0 0 0,0 0 0 0,0 0 0 16,17 0-176-16,4 0 176 0,6-1-128 0,6 1 128 16,6-1 0-16,6 1 0 0,3-2 0 0,3 1 0 15,2-3 0-15,5 2 0 0,1 0 0 0,6 1-128 0,4-1 128 0,2 0 0 16,-1 1 0-16,-3-1 0 16,-3-1 0-16,1 1 0 0,1 0 0 0,-1 1 0 0,1 1 0 0,-3 0 0 15,-3 0 128-15,-5 0-128 16,-7 0 0-16,-5 1 0 0,-3 3 0 0,-20-3 0 0,2 2 0 0,0-1 0 15,0 0 0-15,-2 1 0 0,-1 1 0 0,-2 0 0 16,-3-1 128-16,8-1-128 0,-8 1 0 0,-14-3 128 16,0 0-128-16,0 0 0 0,0 0 128 0,0 0-128 15,0 0 128-15,0 0-128 0,0 0 0 0,0 0-128 16,0 0 0-16,0 0 0 16,0 0-1216-16,0 0-224 0,-9 4-48 0</inkml:trace>
  <inkml:trace contextRef="#ctx0" brushRef="#br2" timeOffset="35635.68">14891 10534 10703 0,'0'0'464'0,"0"0"112"0,0 0-448 0,0 0-128 0,0 0 0 0,0 0 0 16,0 0 688-16,8 4 112 0,-8-4 32 0,7 0 0 15,-7 0-128-15,0 0 0 0,8 4-16 0,-8-4 0 16,0 0 48-16,0 0 16 0,0 0 0 0,0 0 0 0,0 0 16 0,6 5 0 16,-6-5 0-16,0 0 0 0,4 7-80 0,-4-7-16 15,0 0 0-15,0 0 0 0,0 0-16 0,3 5 0 16,-3-5 0-16,0 0 0 0,0 0 0 0,0 0 0 16,0 0 0-16,0 0 0 0,0 0-80 0,-7-1-32 15,1 0 0-15,0 0 0 0,-2-2-96 0,2 1-32 16,-1-4 0-16,1 3 0 0,0 0-48 0,-1 2-16 15,0-2 0-15,-1 2 0 0,0-4-96 0,1 2 0 16,-1 1-16-16,-2-1 0 0,0 1-48 0,0-2-16 16,0 0 0-16,-2 2 0 0,-2-1-176 0,0 2 160 15,-1-2-160-15,0 2 160 0,-2 1 160 0,4-1 16 16,-1-1 16-16,0 1 0 0,-1-3-352 0,0 3 0 16,0 1-192-16,-1 1 64 0,1-1 128 0,0 0 0 15,0-1 128-15,-1 1-128 0,2 4 0 0,-1-2 0 16,1 0 0-16,1-1 128 0,2 2-128 0,-3 0 0 15,0 1 0-15,1 2 0 0,1 0 0 0,-1-1 144 16,0 1-144-16,1-2 0 0,1 1 128 0,1 1-128 16,-1-1 0-16,-1 0 0 0,1 3 144 0,-1-2-144 0,2 1 0 0,-2 2 144 15,1-3-144-15,0 3 0 0,-1-3 0 0,1 2 128 16,0 1-128-16,0-3 0 0,1 4 144 0,1-3-144 16,-1 0 128-16,3-2-128 0,0 0 128 0,2 4-128 15,0-2 0-15,1 2 128 0,2-3-128 0,0 2 0 16,1 2 0-16,1-5 144 0,1 4-144 0,3-4 0 15,-1 2 192-15,1 1-64 0,1-3 0 0,1 2-128 16,3 0 240-16,0-2-64 0,1 3-16 0,0-3 0 16,2 1-160-16,-1 3 192 0,0-5-192 0,2 0 192 0,0 0-192 0,0 1 128 15,-1 0-128-15,4-3 128 0,-4 2-128 0,2 1 0 16,0-1 0-16,2-1 0 0,-1-1 128 0,0 1-128 16,0-1 0-16,1 2 128 0,0-1-128 0,2-1 0 15,0-1 144-15,-1-1-144 0,1 0 128 0,0 2-128 16,0-2 128-16,0 1-128 0,-1-1 0 0,0 0 128 15,-1 0-128-15,0-1 0 0,0-1 0 0,-1 0 128 16,1-1-128-16,-2 0 0 0,0 1 0 0,-2 0 0 16,1-1 0-16,-1 1 0 0,-1-1 0 0,0-1 144 15,1-1-144-15,-2 1 0 0,0 2 128 0,0-2-128 16,1-4 0-16,-1 3 0 0,0 3 0 0,-2-1 0 16,2-3 0-16,-3 2 0 0,1-1 144 0,1 1-144 15,0-2 0-15,-2-1 144 0,-2 4-144 0,2-2 0 16,-7 5 0-16,7-4 0 0,0-3 0 0,-1 2 0 15,1-1 128-15,-1 1-128 0,-1-2 0 0,0 1 0 16,0 1 0-16,-1 1 0 0,0-3 0 0,-2 0 0 16,1 2 128-16,1-2-128 0,-3 0 0 0,0 2 0 15,0-4 144-15,1 4-144 0,-2-3 0 0,0 3 0 0,0 5 0 0,0 0 128 16,-2-6-128-16,1-3 0 0,0 3 0 0,0-1 0 16,1 7 336-16,-3-8 0 0,1 1 0 0,-1 0 0 15,-1 1-528-15,0 3-96 0,4 3-32 0,-5-8 0 16,1 2 320-16,-1 2 0 0,0 1 0 0,-1-3 0 15,0 0 0-15,1 1 0 0,-1-3 0 0,0 3 0 16,0 1 0-16,-1-1 0 0,1 2 0 0,0 1 0 16,-2-1 0-16,2 1 0 0,-1 2 0 0,1-3 0 15,0 1 0-15,-1-2 0 0,1 3 0 0,0 1 0 0,-1-2 0 0,1 1 0 16,-1 1 0-16,1 0 0 0,-2-1 0 0,1 1 0 16,-1-4 0-16,1 4 0 0,-4 0 0 0,1 0 0 15,-1 3 0-15,-1-2 0 0,0-1 0 0,-1 1-128 16,-1 0 128-16,0-1 0 0,0-1 0 0,-2 1 0 15,0 1 0-15,0-1 0 0,-2 0 0 0,1 0 0 16,1 0 0-16,-1 2 0 0,1-1 0 0,-1 0 0 16,1 2 0-16,1-1 0 0,-1 1 0 0,2-1 0 15,0 3 0-15,0 0 0 0,2-3 0 0,-1 0 0 16,0 1 0-16,0-1 0 0,0 2 0 0,2 3 0 16,0-2 0-16,-1 0 0 0,1 4 0 0,1-4 0 15,0 1 0-15,1 2 0 0,-1-2-128 0,1 4 128 16,-1-2 0-16,1 2 0 0,-3-4 0 0,2 3-128 15,0-2 128-15,1 0 0 0,0 3 0 0,0-1 0 16,0 1 0-16,2 1 0 0,0-5 0 0,1 2 0 16,1 2 0-16,0-3 0 0,2 2 0 0,-1-2 0 15,2 2 0-15,-1-2 0 0,2 3 0 0,1-2-128 0,1 2 128 0,1-2 0 16,0 1 0-16,3-2 0 0,-1 0 0 16,2 2 0-16,2-2 0 0,2 2 0 0,2-3 0 0,2 2 0 15,-3-2 0-15,3-1 0 0,1 3 0 0,1-3 0 16,0 2 0-16,-1 0 0 0,3-2 0 0,0 2 0 15,-2-2 0-15,2-1 0 0,1-3 0 0,-1 1 0 16,2 1 0-16,-2-1 0 0,1 2 0 0,2-1 0 16,-1-1 0-16,2 0 144 0,-1 0-144 0,2-2 128 0,-1-1-128 15,-1 0 128-15,0-1-128 0,-1 0 128 0,0-1-128 0,-2-1 0 16,2 1 0-16,-2-1 0 0,-3 3 128 0,1-3-128 16,-2-3 0-16,0 2 128 0,0 3-128 0,0-3 0 15,-2-2 144-15,0 2-144 0,-1 0 0 0,2-3 128 16,0 3-128-16,-2-1 0 0,-2-2 128 0,0 3-128 15,0-2 128-15,0 0-128 0,-2 1 0 0,1-3 144 16,0 4-144-16,-2-1 0 0,0-2 128 0,1 3-128 16,-1-4 0-16,-1 1 0 0,0 2 0 0,-1-3 0 15,0 3 128-15,0-3-128 0,-1 0 0 0,-1-1 128 16,-1 1-128-16,0-1 0 0,-1 2 304 0,0-2-48 16,-1 4-16-16,0-5 0 0,-1 4-240 0,0-3-240 15,-2 3 48-15,0-2 16 0,-1 2 176 0,-1-2 0 16,-2 3 0-16,-1-2 0 0,2-5 0 0,-3 3 0 15,-1 1 0-15,0-2 128 0,-3 3-128 0,4 0 0 16,-2 1 0-16,-2 0 0 0,3 0 0 0,-2 2 0 16,-1-3 0-16,0 2 0 0,0 2 0 0,-1 0 0 15,0 0 0-15,-2 2 0 0,-1-2 0 0,-1 0 0 16,0 0 0-16,-1 2 0 0,0-1 0 0,-3 2 0 0,1-3 0 0,0 2 0 16,0 0 0-16,0 2 0 0,-1 0 0 0,2 0 0 15,-1 0 0-15,0 0 0 0,1 2 0 0,-1-1 0 16,0 0 0-16,1 2 0 0,-3 3 0 0,3-1-128 15,0-2 128-15,0 2 0 0,1 2 0 0,0 0 0 16,1-1 0-16,1 2 0 0,1 1 0 0,2 1 0 16,1 1 0-16,0-1 0 0,1 3 0 0,-1-3-128 15,2 0 128-15,0 2 0 0,5-3 0 0,-1 1 0 16,0 0 0-16,3 3-128 0,-2 2 128 0,5-1 0 16,0-1 0-16,2 1-128 0,1 0 128 0,2 0 0 0,1 2 0 0,1 0 0 15,1 0 0-15,2 1-128 0,0-2 128 0,3 0 0 16,-1 0 0-16,1-1 0 0,3-1 0 0,0 0 0 15,1-1 0-15,2-1 0 0,1 1 0 0,0 1 0 16,1-3 0-16,1 0 0 0,-1-3 0 0,3 2 0 16,-1-3 0-16,2 2 128 0,0-3-128 0,1-4 128 15,-1 2-128-15,1-2 128 0,0 4-128 0,1-3 144 16,-1-4-144-16,1 1 160 0,1-1-160 0,-1 0 160 16,-1-2-160-16,2-1 160 0,-1-1-160 0,-1-1 192 15,2 2-192-15,-4-5 192 0,0 2-192 0,0-3 0 16,-5 1 144-16,2 1-144 0,-1-1 128 0,-2 2-128 15,0-2 128-15,-1 2-128 0,-1-1 0 0,0 2 128 16,-2-1-128-16,-1-1 0 0,-1 3 0 0,-1-4 144 16,-1 1-144-16,-2-3 0 0,1 5 240 0,-1-3-64 15,-1-1-16-15,0 0 0 0,1-4 32 0,-3 2 0 16,0 1 0-16,-1 0 0 0,1-2-64 0,-2 4-128 0,-1-3 192 0,0 0-64 16,0 4-128-16,-1-2 160 0,-2-1-160 0,-1 2 160 15,0-4-160-15,-1 2 160 0,0-1-160 0,-1 0 160 16,0-1-160-16,-2 1 0 0,0 2 0 0,-1-2 128 15,1 3-128-15,-1 1 0 0,-2-1 0 0,1 1 0 16,-2 0 0-16,-1 2 0 0,1 2 0 0,1-3 0 16,-3 0 0-16,-1-1 0 0,-1 3 0 0,0 2 0 15,-2-2 0-15,0 1 0 0,-1 1 0 0,0 1 0 16,1 1 0-16,-2 1 0 0,1 1 0 0,0-3 0 0,-1 2 0 0,-1 1 0 16,2 1 0-16,1 2 0 0,1-3 0 0,0 1 0 15,2 1 0-15,0 1 0 0,1-2 0 0,-2 2 0 16,2 1 0-16,0 2 0 0,0-2 0 0,0 2 0 15,0 2 0-15,0-4 0 0,-1-1-144 0,0 2 144 16,0 3 0-16,-1-2 0 0,0 1 0 0,1-2-128 16,-1 0 128-16,2 1 0 0,3 2 0 0,-3-2 0 15,1 3-128-15,2-2 128 0,-1 3 0 0,2-3 0 16,1 5 0-16,0-3 0 0,1 3-128 0,0 0 128 16,2-2 0-16,0 3 0 0,1-4-128 0,2 2 128 15,-1 1 0-15,0-2 0 0,-1 2-160 0,2 4 160 16,1 0-128-16,1-1 128 0,-1-2 0 0,1 1-160 15,-2 1 160-15,3 3 0 0,0-1 0 0,0 0-128 16,0-3 128-16,2-1 0 0,-1 1 0 0,2 0 0 16,0-5 0-16,2 2 0 0,-1 2 0 0,1-4 0 15,2 1 0-15,0-1 0 0,1 3 0 0,2-4 0 16,3 1 0-16,-3-1 0 0,3 1 0 0,-1-3-128 0,2 3 128 16,2-4 0-16,0-1 0 0,2-1 0 0,1 0 0 15,0 0 0-15,0-1 0 0,2 0 0 0,-4-2 0 0,4 0 0 16,-2 1 0-16,0 0 0 0,0-1 0 0,0 0 0 15,0 2 0-15,0-1 0 0,1-1 0 0,2-1 0 16,-2-1 0-16,1 0 128 0,0 0-128 0,1 0 0 16,-2-3 0-16,2 0 0 0,-1 1 0 0,-1-1 0 15,-1 0 0-15,0 0 0 0,-2 1 0 0,1-4 0 16,0 2 0-16,0 1 0 0,0-3 0 0,2 4 0 0,-2 1 0 0,0-4 128 16,-2 1-128-16,-1 1 0 0,-1-4 0 0,2 3 0 15,-4-1 0-15,1 0 0 0,0 1 0 0,-2 3 0 16,-1-5 0-16,0 0 0 0,1 3 0 0,-2-2 0 15,1 2 128-15,-1-2-128 0,-2-4 0 0,0 2 0 16,-2 0 0-16,0 3 0 0,0-3 0 0,-1 2 128 16,-2-3-128-16,1 1 0 0,-3-3 0 0,0 0 0 15,0 1 128-15,-3-2-128 0,1 3 0 0,-1 1 0 16,-1-4 0-16,0 3 0 0,-1-3 128 0,0 2-128 16,-1 2 0-16,-2-4 0 0,-1 1 0 0,1 1 0 15,-4 0 0-15,1 1 0 0,-2-2 0 0,0 0 128 16,-1-2-128-16,-1 4 0 0,-2-2 0 0,1 4 0 15,-2-2 0-15,0 1 0 0,-1-5 0 0,0 3 0 16,-1 1 0-16,0-3 0 0,-1 2 0 0,1 2 0 16,-2-4 0-16,1 3 0 0,-1 0 0 0,0 3 0 15,1 0 0-15,-1 2 0 0,-1 1 0 0,2 0 0 16,-1 2 0-16,1-1 0 0,0 0 0 0,2 3 0 16,0 3-128-16,1 2 128 0,0-2 0 0,1 0 0 0,-1 1 0 0,1 4 0 15,2-2 0-15,0 1-128 0,-2 1 128 0,2 0 0 16,0 2 0-16,0-2 0 0,-1 2 0 15,2-1 0-15,0 1 0 0,0-2 0 0,2 3 0 0,-1-2 0 16,1 0 0-16,2-4 0 0,1 0 0 0,2 3 0 16,-1-2 0-16,2 3-128 0,1-4 128 0,1 1 0 15,0 2 0-15,0-3 0 0,0 2 0 0,2 1 0 16,2-8 0-16,-3 7 0 0,0 2 0 0,0-4 0 16,3-5 0-16,0 0 0 0,-5 6 0 0,5-6 0 15,-3 9 0-15,3-9-128 0,-2 8 128 0,2-8 0 0,0 0 0 0,-1 9 0 16,1-9 0-16,0 7 0 0,0-7 0 0,0 10 0 15,0-3 0-15,0-7 0 0,0 0 0 0,0 0 0 16,0 0 0-16,0 10 0 0,0-3 0 0,0 4 0 16,0-11 0-16,0 7 0 0,0 3 0 0,0-3 0 15,0 2 0-15,0-3 0 0,0-6 0 0,-2 10 0 16,1-3 0-16,1 0 0 0,0-7 0 0,-1 10 0 16,-1-3 0-16,2 2 0 0,0-4 0 0,0 2 0 15,0-7 0-15,0 9 0 0,2 0 0 0,-1 0 0 16,0-3 0-16,-1-6 0 0,3 9 0 0,-3-9 0 15,2 8 0-15,1 1 0 0,-3-9 0 0,5 6 0 16,-5-6 0-16,3 9 0 0,-1-3 0 0,-2-6 0 16,0 0 0-16,0 0 0 0,5 5 0 0,0 3 0 15,2-3 0-15,-7-5 0 0,0 0 0 0,6 4 0 16,2 1 0-16,-5 1 0 0,-3-6 0 0,0 0 0 16,0 0 0-16,7 4 0 0,0 0 0 0,-7-4 0 15,0 0 0-15,7 4 0 0,0 1 0 0,0-1 0 0,-7-4 0 16,7 1 0-16,1 2 0 0,1-1 0 0,-1 1 0 0,2-1 0 15,-3-2 0-15,2 2 128 0,0-1-128 16,3 0 0-16,-2 0 0 0,0-1 0 0,1-1 0 0,0 1 0 16,1 3 0-16,1-3 128 0,0 0-128 0,1 1 0 15,0 1 0-15,1-2 0 0,0 0 0 0,0 0 0 16,1-1 0-16,1 1 128 0,-3 0-128 0,3 0 0 16,-1-1 0-16,1 0 0 0,-2-1 0 0,-1 0 0 0,-1 3 0 0,0-1 0 15,-2-1 0-15,1 0 0 0,-2-3 0 0,0 2 128 16,0 1-128-16,0 0 0 0,0 0 0 0,1-1 0 15,-1 0 0-15,-1 1 0 0,-1-2 0 0,3 0 0 16,-1-3 0-16,-1 4 0 0,0 0 0 0,-3 1 0 16,2-2 0-16,-1 1 0 0,1-2 0 0,-2 2 128 15,1-2-128-15,-1 1 0 0,-2-1 0 0,-4 4 0 16,7-5 128-16,-7 5-128 0,7-4 0 0,-7 4 0 16,4-3 0-16,-4 3 0 0,0 0 0 0,0 0 0 15,0 0 0-15,0 0 0 0,0 0 0 0,0 0 128 16,0 0-128-16,0 0 0 0,0 0 0 0,0 0-160 15,-7-2 32-15,-2 2 0 16,-2 0-1792-16,-1 0-368 0,1 0-64 0</inkml:trace>
  <inkml:trace contextRef="#ctx0" brushRef="#br2" timeOffset="39370.58">15285 10709 1839 0,'0'0'0'0,"0"0"160"0,0 0-160 0,0 0 0 0,2 7 0 0,0 0 0 16,-2-7 2336-16,4 9 432 0,0-2 96 0,-2 2 16 16,1-3-1664-16,-1 2-336 0,-2-8-64 0,3 7-16 15,-2 1 80-15,2 1 16 0,-3-9 0 0,2 6 0 16,-2-6 128-16,2 10 16 0,-1-5 16 0,-1-5 0 0,1 8 96 15,-1-8 32-15,1 9 0 0,-1-9 0 0,0 6-112 0,0-6-32 16,0 0 0-16,0 0 0 0,0 0-32 0,-1 8-16 16,1-8 0-16,0 0 0 0,0 0-80 0,0 0-16 15,-8 2 0-15,2 0 0 0,6-2-160 0,-8-2-32 16,2 1-16-16,-2-1 0 0,1-4-128 0,-1 1-32 16,-1 0 0-16,2-4 0 0,-3 3-64 0,1-4-16 15,0 1 0-15,0-1 0 0,-1 1-80 0,-1-3-32 16,1 2 0-16,1-2 0 0,-1-4-80 0,1 4 0 15,0-1-16-15,-1-1 0 0,0-3 16 0,1 1 0 16,-2-2 0-16,1-1 0 0,-1 0-32 0,3-3 0 16,-1-2 0-16,0 0 0 0,-1-3-48 0,1-1-16 15,0-1 0-15,1-1 0 0,-1-3 0 0,3-2 0 16,0 0 0-16,0-1 0 0,0-1-16 0,2 2 0 0,0-1 0 0,2 3 0 16,-2-1-16-16,0 1-128 15,3 0 192-15,-3 0-64 0,2 1-128 0,0-1 192 16,0-2-192-16,1-13 192 0,-1 6-192 0,2 1 128 15,-1 0-128-15,1 1 128 0,0 2-128 0,0 2 0 0,0 1 0 16,-2-1 128-16,2 1-128 0,2-2 0 16,-2-1 0-16,0-3 128 0,0 3-128 0,-2 0 0 0,2-2 0 0,-2 2 128 15,1 0-128-15,-2 0 128 0,0-3-128 0,-1 4 128 16,-1 1-128-16,2 1 128 0,-1 0-128 0,1-1 128 16,-3-1-128-16,0 2 128 0,1-1-128 0,1-3 128 15,-1-1-128-15,4-3 128 0,-2 1-128 0,1 4 128 16,-1 1-128-16,1 1 0 0,0-2 0 0,1 1 128 0,0-3-128 0,-2 0 0 15,3 0 0-15,-1 2 0 0,0-4 0 0,0 2 0 16,-1 0 0-16,2 0 0 0,0-2 0 0,0 3 0 16,0-2 128-16,0 4-128 0,0-2 0 0,0-2 0 15,0 2 0-15,0 1 0 0,0-1 0 0,2 1 0 16,-1 0 0-16,1-2 0 0,1-1 0 0,1 1 0 16,-1 2 0-16,3-1 0 0,0 1 0 0,3 1 0 15,0 0 0-15,0-1 0 0,0-3 0 0,1 4 0 16,0-2 0-16,0-2 0 0,0-1 0 0,2 2 0 15,-3-2 0-15,1 4 0 0,0 1 0 0,3 0 0 0,-2 0 0 16,-1-1 0-16,3-1 0 0,0-3 0 0,-3 0 0 0,3 3 0 16,-1-1 0-16,1-1 0 0,0 2 0 0,-1 1 0 15,2-1 0-15,0 3 0 0,3 0 0 0,-4-1 0 16,-3-2 0-16,4-3 0 0,-3 2 0 0,-1 2 0 16,2 3 0-16,-1-2 0 0,1-1 128 0,-1 1-128 15,1 0 0-15,0-1 0 0,2 0 0 0,0 2 0 16,0 2 0-16,1 1 0 0,-1-3 0 0,3 2 0 15,-1 0 0-15,1 0 0 0,1-1 0 0,1 1 0 16,-1 1 0-16,-1-2 0 0,0-3 0 0,-1 4 0 16,2 1 0-16,0 3 0 0,-1-1 0 0,0-1 0 15,-3 0 0-15,-1 3 0 0,0-2 0 0,1 3 0 16,0-2 0-16,0 1 0 0,-2 2 0 0,1-1 0 16,1 3 0-16,-1-3 0 0,0-3 0 0,-1 3 0 15,0-2 0-15,2 3 0 0,-2-1 0 0,2 0 0 0,2 1 0 0,-2 3 0 16,2 0 0-16,-1 0 0 0,-2 1 0 0,0-2 0 15,0 2 0-15,1-4 0 0,-2 3 0 0,1 2 0 16,-2-3 0-16,3 3 0 0,0 1 0 0,0 0 0 16,4-2 0-16,-3-2 0 0,2 3 0 0,1 1 0 15,0-3 0-15,1 2 0 0,1-1 0 0,2 3 0 16,-2-4 0-16,1 2 0 0,1-1 0 0,-2 2 0 16,1-5 0-16,-1 2 0 0,-1 4 0 0,3-3 0 15,2-3 0-15,0 3 0 0,0-3 0 0,0 3 0 16,1 1 0-16,1-1 0 0,1-5 0 0,-2 4 0 15,1-2 0-15,3 3 0 0,-1-4 0 0,0 2 0 0,-1 3 0 0,1 0 0 16,-2-2 0-16,0 1 0 0,-1 2 0 0,-1-2 0 16,0 1 0-16,-3 3 0 0,2 0 0 0,0 0 0 15,2-1 0-15,0-1 0 0,-2 1 0 0,3 1 0 16,-1-3 0-16,3 1 0 0,0 0 0 0,1 2 0 16,-1 2 0-16,1-2 0 0,-2 1 0 0,4-1 0 15,-3 1 0-15,2 0 0 0,-1 0 0 0,-2 0 0 16,0 2 0-16,-2-2 0 0,-1 3 0 0,2 0 0 15,2-1 0-15,0 2 0 0,-2-1 0 0,1 1 0 16,1 3 0-16,-1 2 0 0,-1-3 0 0,2 5 0 16,3-5 0-16,-1 5 0 0,-2-3 0 0,2 1 0 15,-1-2 0-15,-1 4 0 0,-2-2 0 0,2 4 0 16,-3-3 0-16,1 1 0 0,2 3 0 0,-1-3 0 16,-3 1 0-16,2 2 0 0,-1-5 0 0,2 4 0 0,-1 3 0 15,4-2 0-15,-1-2 0 0,1 2 0 0,1 0-128 0,1 1 128 16,1 1 0-16,0-2 0 0,-4 2 0 0,1-2 0 15,0 1 0-15,-2 3 0 0,0 0 0 0,0 0 0 16,-2 0 0-16,1 0 0 0,1 0 0 0,0 1 0 16,-1 1 0-16,-1 0 0 0,1 2 0 0,1 2 0 15,1 0 0-15,-1-3 0 0,-1 4 0 0,0-2 0 16,2-1 0-16,-3 4 0 0,-1 0 0 0,-1 2 0 16,1-2 0-16,1 2 0 0,-2-4 0 0,1 2 0 15,1 1 0-15,2 0 0 0,0 2-128 0,-1 3 128 16,3 0 0-16,2-1 0 0,-5 0 0 0,4 1 0 15,-2 0 0-15,4 0 0 0,0 3 0 0,-2 1 0 16,-1-1 0-16,-2 1 0 0,-2 1 0 0,0 0 0 0,-1 2 0 0,0 2 0 16,-1 1 0-16,-1 3 0 0,2-3 0 0,-2 3 0 15,-1-3 0-15,0 1 0 0,-2 3 0 0,1 4 0 16,1-3 0-16,1 3 0 0,0 0 0 0,1 1 0 16,0-3 0-16,0 4 0 0,-1-1 0 0,0 0 0 15,2 1 0-15,-2 2 0 0,-2-1 0 0,-1-1 0 16,3-1 0-16,-5 2 0 0,1 0 0 0,1 1 0 15,0-5 0-15,3 3 0 0,-1 3 0 0,0 2 0 16,-1 3 0-16,1-3 0 0,-3 2 0 0,0 1 0 16,0-3 0-16,1-2 0 0,2 1 0 0,-3 1 0 15,0 1 0-15,0 1 0 0,1-2 0 0,2-2 0 16,-4 1 0-16,1-1 0 0,1 0 0 0,-1 1 0 16,-1 2 0-16,0-2 0 0,0 0 0 0,0-1 0 15,-2 1 0-15,2 0 0 0,-2 3 0 0,3-3 0 0,1-1 0 16,-3 1 0-16,1 0 0 0,0-1 0 0,1 2 0 0,-3 1 0 15,0-4 0-15,0 3 0 0,0-3 0 0,0-1 0 16,1-2 0-16,0 2 0 0,2 1 0 0,0 0 0 16,-1-1 0-16,0 1 0 0,0-3 0 0,1 1 0 15,-3 0 0-15,2 1 0 0,0-1 0 16,1 0 0-16,-2 2 0 0,-2 0 0 0,-2 0 0 0,1 1 0 16,1-1 0-16,-1-3 0 0,-1-4 0 0,1 3 0 15,-2 0 0-15,3 3 0 0,1 0 0 0,-1-2 0 16,-2 0 0-16,-1-3 0 0,2 3 0 0,0-1 0 15,-1-1 0-15,2-1 0 0,-2 3 0 0,1-1 0 16,-1 0 0-16,-1-3 0 0,1-1 0 0,-1-1 0 16,2-1 0-16,-2 1 0 0,2 1 0 0,2 1 0 0,-5-2 0 0,2 3 0 15,-2 0 0-15,1-1 0 0,2-1 0 0,-3 0 0 16,0 2 0-16,1-2 0 0,1 0 0 0,-1 3 0 16,0-5 0-16,-1 4 0 0,1-5 0 0,-2 4 0 15,0-2 0-15,-1 1 0 0,-2 4 0 0,1-3 0 16,0 1 0-16,1 2 0 0,-2 0 0 0,0-3 0 15,0 2 0-15,0 3 0 0,-1 0 0 0,0 2 0 16,1-2 0-16,-2 2 0 0,-1-2 0 0,-1 3 0 16,1 0 0-16,0 1 0 0,-1 5 0 0,-2 0 0 15,0-3 0-15,0 2 0 0,1 2 0 0,-1-2 0 16,-1 4 0-16,0-4 0 0,0-3 0 0,0 5 0 16,-1-2 0-16,-1 1 0 0,1 1-128 0,0-1 128 15,0 4 0-15,1-3 0 0,-3 0 0 0,2-1 0 16,-1 4 0-16,1-2 0 0,-1 1 0 0,0-3 0 0,0 1-128 0,1 0 128 15,-2 3 0-15,2 1 0 0,-3-4 0 0,3 5 0 16,-2 0 0-16,1-3 0 0,-2 1-144 0,0-1 144 16,1 2 0-16,0 3 0 0,-4 1 0 0,2 0-128 15,-1 0 128-15,-1 2 0 0,0-1 0 0,0 0 0 16,-1-2-128-16,-3 1 128 0,0 1 0 0,-2 0 0 16,1-1 0-16,-2 0 0 0,-2-1 0 0,1 2 0 15,1-1 0-15,0-2 0 0,-1-3 0 0,1 3 0 16,-1 2-128-16,-1-1 128 0,2 1 0 0,0-3 0 15,-1 1-128-15,1 1 128 0,0 1-128 0,0 0 128 16,-1 0-192-16,-2-2 192 0,1-5-240 0,-2 2 64 16,-1-2 16-16,-1 3 0 0,-2 0 160 0,2-3-192 15,-3 1 192-15,1-2-192 0,-2 3 192 0,0-2 0 0,0 2-144 16,-4-3 144-16,-3 1 0 0,0-1 0 0,-3 2 0 0,0-3 0 16,1 3 0-16,1-3 0 0,-1 3 0 0,3 0 0 15,-1-2 0-15,2 1 0 0,0-3 0 0,1-2 0 16,0 5 0-16,1-3 0 0,-1-3 0 0,-1 2 0 15,0 1 0-15,-6-2 0 0,2 2 0 0,-1 2 0 16,-3-2 0-16,3-1 0 0,-2 1 0 0,3-3 0 16,1-1 0-16,2 1 0 0,-1-1 0 0,2 2 0 15,-3-4 0-15,6 1 0 0,-2-2 0 0,1-1 0 16,0-1 0-16,1 1 0 0,-4-2 0 0,1 0 0 16,-1-2 0-16,-3-3 0 0,0 2 0 0,2-3 0 15,-1 0 0-15,1 1 0 0,-4 2 0 0,1-2 0 0,0 2 0 16,1 2 0-16,-2-3 0 0,6 1 0 15,-2-5 0-15,0 2 0 0,-6-2 0 0,1 0 0 0,-2 1 0 0,1-2 0 16,-1 0 0-16,1 1 0 0,2-2 0 0,0-1 0 16,0 1 0-16,-1-2 0 0,-1 2 0 0,4-3 0 15,1 0 0-15,1 0 0 0,-7 0 0 0,1-1 0 16,-1 0 0-16,-1-3 0 0,1-3 0 0,1 0 0 16,1 2 0-16,0-4 0 0,0 2 0 0,1-2 0 15,-1-4 128-15,2 2-128 0,1 1 0 0,0-3 0 16,1 2 0-16,-2-4 0 0,-6 1 0 0,2-1 0 15,-1 1 128-15,2-2-128 0,1-3 0 0,1 0 0 16,2 0 0-16,1 0 128 0,0 2-128 0,2-2 0 16,-1-3 0-16,1 1 0 0,-1-3 0 0,2 1 128 15,0-3-128-15,-1-1 0 0,0 0 0 0,-1-2 0 0,0 2 0 16,-1-3 0-16,-3-1 0 0,4-1 0 0,-2 0 0 0,-2 0 0 16,2 3 0-16,-2-4 0 0,-1 0 128 0,2 4-128 15,-1-3 0-15,0 1 0 0,-2 3 0 0,0-5 0 16,-4 0 0-16,1 3 0 0,-2-3 0 0,0 0 0 15,2 0 0-15,1-1 0 0,0 0 0 0,2-7 0 16,0 3 0-16,1-1 0 0,3-2 128 0,-1 2-128 16,-3-2 0-16,0 0 0 0,0 3 0 0,-1-2 0 15,-5-2 0-15,4-3 0 0,0 2 0 0,3 0 0 16,0-4 0-16,2 3 0 0,2-4 0 0,0 2 0 16,3-4 0-16,1 2 0 0,-1 0 128 0,2-4-128 15,-2-3 0-15,0-1 0 0,-2-1 0 0,1-2 0 16,-1 0 0-16,-2 1 0 0,2-1 0 0,1-3 0 15,1 1 0-15,0 3 0 0,1-3 128 0,1-1-128 16,3-3 0-16,1 0 0 0,0-5 0 0,1-1 0 0,2-3 0 0,3 0 0 16,3 0 0-16,1-2 0 0,-1-4 0 0,1 1 0 15,1-2 0-15,1 1 0 0,2 2 0 0,-1 2 0 16,0 0 0-16,0 3 0 0,-1 1-192 0,0 3 192 16,-3 2-160-16,-1 0 160 0,-3 5-336 0,-1 1 16 15,-2 5 16-15,-1 0 0 16,0 0-1248-16,-2 3-256 0,-3 5-48 0,0-2-11200 15,1 3-2240-15</inkml:trace>
  <inkml:trace contextRef="#ctx0" brushRef="#br2" timeOffset="42422.12">14248 11392 10127 0,'0'0'448'0,"0"0"96"0,6 4-544 0,-6-4 0 15,8 2 0-15,-8-2 0 0,0 0 1088 0,9 4 128 16,-9-4 0-16,0 0 16 0,0 0-208 0,9 7-64 16,-9-7 0-16,0 0 0 0,0 0 64 0,0 0 0 0,0 0 0 0,0 0 0 15,0 0 0-15,0 0 16 0,0 0 0 0,0 0 0 16,0 0-64-16,0 0-16 0,0 0 0 0,0 0 0 15,0 0-192-15,2-13-32 0,-2 0-16 0,2 2 0 16,-4-5-160-16,1 1-48 0,-1-1 0 0,-1-2 0 16,-2-1-64-16,1 1-32 0,0-2 0 0,0-5 0 15,1 4-16-15,-1-2 0 0,1-4 0 0,1 2 0 16,-2-3 32-16,1 0 0 0,1-3 0 0,-1-2 0 16,1-2-64-16,1-6-16 0,-1-1 0 0,2-4 0 15,0 1 16-15,2-4 0 0,-2-3 0 0,1 1 0 16,0 1-32-16,2-1 0 0,0 0 0 0,-1-1 0 15,1 0-96-15,1-2-32 0,0-2 0 0,1 2 0 16,-1 0-16-16,1 2-16 0,0 0 0 0,-1 0 0 16,-1-3-48-16,-2 2 0 0,1 0 0 0,0-2 0 0,-2-2-128 15,1-2 192-15,0 2-192 0,-1 2 192 0,0 3-32 0,-1-1 0 16,0-4 0-16,1 2 0 0,0-1-160 0,0 0 160 16,-2-4-160-16,1 3 160 0,-1 3-160 0,-1-1 192 15,0-2-192-15,1 0 192 0,-1-2-192 0,1 3 160 16,-1-1-160-16,1 1 160 0,-1-1-160 0,-2 0 0 15,3 1 0-15,-1 0 128 0,-1 1-128 0,2 2 0 16,0-1 0-16,-1-2 0 0,0 0 0 0,1 3 128 16,0-2-128-16,1-1 0 0,0 2 0 0,-1-1 0 15,1-2 128-15,0 2-128 0,0 2 0 0,1 2 0 16,0 0 0-16,0-1 128 0,0-1-128 0,0-1 0 0,0 1 0 16,1 1 128-16,3 0-128 0,-2 1 0 15,0 0 0-15,-1 0 128 0,1 2-128 0,1-2 0 0,-1-1 0 0,1 0 0 16,-3-1 0-16,2 3 0 0,1-2 0 0,1 2 0 15,0 0 0-15,-1 0 0 0,3 0 0 0,-1-2 0 16,1 1 0-16,-2 1 0 0,0-2 0 0,-1 1 0 16,3 2 0-16,0-1 0 0,0 1 0 0,2-2 0 15,1-1 0-15,-3 1 0 0,2 1 128 0,-1 1-128 16,0-1 0-16,2 2 0 0,1-2 0 0,0 1 128 16,0 0-128-16,0-1 0 0,2-2 0 0,-2-1 0 15,1 3 0-15,0 3 0 0,-1-2 0 0,1-2 0 16,1 3 0-16,3 1 0 0,-2-1 0 0,1-1 0 15,1 1 0-15,1 0 0 0,1-2 0 0,1-1 0 16,1-1 0-16,1 3 0 0,0-2 0 0,1 1 0 16,-2 1 0-16,0 0 0 0,-1 0 0 0,3-1 0 0,-3 2 0 0,1 4 0 15,0-5 0-15,1 3 0 0,1 1 0 0,-1-2 0 16,1 3 0-16,0 1 0 0,1 1 0 0,1 0 0 16,-1-1 0-16,3 1 0 0,-1 2 0 0,1-4 0 15,3 4 0-15,1 2 0 0,-1-2-128 0,2-1 128 16,0 3 0-16,1 0 0 0,-5 0 0 0,2 1 0 15,2-1 0-15,1-1 0 0,0-2 0 0,1 0 0 16,1 2 0-16,1 2 0 0,0 1 0 0,2 3 0 16,-1-1 0-16,2 1 0 0,1-1 0 0,-1 3 0 15,-1 2 0-15,-2-2 0 0,-2 2 0 0,-1-3 0 16,2-2 0-16,-2 1 0 0,1 4 0 0,2 1 0 16,-1-3 0-16,1 5 0 0,0-4 0 0,3 3 0 0,5-3 0 15,-2 1 0-15,-2 2 0 0,1-1 0 0,-1 3 0 16,-3-3 0-16,3 3 0 0,1-5 0 0,1 6 0 0,1-5 0 15,0-2 0-15,-1 5 0 0,5-2 0 0,-2 4 0 16,0 2 0-16,2-5 0 0,-3 3 0 0,-2 1 0 16,-3 2 0-16,1 3 0 0,0 3 0 0,2-3 0 15,-1-4 0-15,3 6 0 0,-1 3 0 0,2-4 0 16,0 1 0-16,6-2 0 0,-4 2 0 0,0 0 0 16,-1 1 0-16,0 0 0 0,0 0 0 0,1-1 0 15,0 1 0-15,2 0 0 0,0 1 0 0,3 0 0 16,2 0 0-16,-1 0 0 0,-1 0 0 0,-2 3 0 15,-2 0-128-15,-1 1 128 0,2 4 0 0,0-1 0 16,-1 0 0-16,2 3 0 0,1 1 0 0,0 2 0 16,1 0 0-16,-1 1 0 0,-4 0 0 0,-1 0 0 15,2 0-128-15,-1 1 128 0,-1 0 0 0,1 2 0 0,-1 1 0 0,3 1 0 16,-1 3 0-16,0-3 0 0,-2 2 0 0,1 0 0 16,-6 2 0-16,1 1 0 0,-4 4 0 0,1-3 0 15,0 2 0-15,0 1 0 0,1 2 0 0,-2 1 0 16,-1-2 0-16,1-1 0 0,2 1-128 0,1 1 128 15,1 0 0-15,-3 1 0 0,-3-1 0 0,2-1 0 16,-2-3 0-16,2 4 0 0,-1 3 0 0,2 1 0 16,0 1 0-16,0-2 0 0,0-2 0 0,1 2 0 15,-1 1 0-15,-1 0 0 0,6 2 0 0,-3 0 0 16,-5 2 0-16,-1-1 0 0,-3 1 0 0,2 1 0 16,2-1 0-16,-2 2 0 0,0-3 0 0,0 0 0 15,2 2 0-15,0-1 0 0,1 2 0 0,2 2 0 0,-1 3 0 0,1-3 0 16,-1 2 0-16,0-4 0 0,-5 3 0 0,0 3 0 15,-3 1 0-15,1-1 0 0,4 2 0 0,-2-1 0 16,-2 0 0-16,-1 1 0 0,0-7 0 0,0 4 0 16,-3 2 0-16,3 1 0 0,-1 2 0 0,-2 0 128 15,1-3-128-15,-2 0 0 0,0-2 0 0,-1 2-176 16,-2 1 176-16,0 0 0 0,-2 1 0 0,0 1 0 16,1 0 0-16,-1-1 0 0,0-2 0 0,4 2 0 15,1 0 0-15,2 2 0 0,1-1 0 0,-2-1 0 16,2 1 0-16,1 1 0 0,-3 1 0 0,4-1 0 15,2 3 0-15,-3 1 0 0,0-3 0 0,-3 2 0 16,-1-1 0-16,2 3 0 0,0 2 0 0,-3 0 0 16,-2-1 0-16,-2-3 0 0,-2 1 0 0,1 2 0 0,-1-1 0 0,-1 3 0 15,1-3 0-15,1 1 0 0,-1 4 0 16,1-4 0-16,-1 2 0 0,-1-2 0 0,2 3 0 0,-1-1 0 16,-2 4 0-16,3 2 0 0,-3-3 0 0,0-1 0 15,0 1 0-15,2 2 0 0,-1-2 0 0,1 3 0 16,-2-2 0-16,2 2 0 0,-2-1 0 0,0-2 0 15,1 2 0-15,-1-1 0 0,-1 2 0 0,1 0 0 16,0 4 0-16,-1-3 0 0,0-4 0 0,-1 2 0 16,-2 1 0-16,0 2 0 0,-3 3 0 0,1 0 0 15,0 0 0-15,-1 0 0 0,-2 1 0 0,-2 0 0 16,2-1 0-16,-1 4 0 0,-2 2 0 0,1-5 0 16,-2-2 0-16,1 2 0 0,-1 4 0 0,1-3 0 15,0 0 0-15,0-2 0 0,1-2 0 0,-1 2 0 16,1 0 0-16,1 0 0 0,1 0 0 0,0 0 0 0,2-3 0 0,0 2 0 15,-2-2 0-15,2 5 0 0,-5-1 0 0,1 1 0 16,-1-1 0-16,-1 2 0 0,1 6 0 0,-1-4 0 16,-2 0 0-16,0 0 0 0,0 5 0 0,0-4 0 15,0-1 0-15,0-2 0 0,2-1 0 0,0 2 0 16,1 0 0-16,1-2 0 0,1 2 0 0,0-2 0 16,1-3 0-16,3 2 0 0,-4-2 0 0,0 2 0 15,0-1 0-15,-1 2 0 0,-1-1 0 0,-2 1 0 16,-1 0 0-16,-1 3 0 0,-3 0 0 0,-1 1 0 15,-3-2 0-15,0-3 0 0,0 1 0 0,1 3 0 16,-3 1 0-16,0 0 0 0,-3-5 0 0,2 2 0 16,-1 2 0-16,2-1 0 0,0-4 0 0,0 1 0 15,0 0 0-15,-1 0 0 0,1 0-144 0,0-3 144 16,0-3 0-16,0 1 0 0,-2-1 0 0,0-1 0 16,-2 0-128-16,1 1 128 0,-2 1 0 0,1 0 0 0,-2 0 0 0,1 0 0 15,0-1 0-15,0 1 0 0,-3 2 0 0,3 1 0 16,-6 4 0-16,6-2 0 0,-3 3 0 0,0 1 0 15,3-1-144-15,-1 3 144 0,-1-1 0 0,1 3 0 16,0-5-128-16,0 4 128 0,-2-2 0 0,-1 1 0 16,0-3 0-16,-1 5 0 0,-1-1 0 0,0 2 0 15,-1-7 0-15,-3 5 0 0,-3-2 0 0,-2 2 0 16,-1-6 0-16,-4 6 0 0,-2-2 0 0,-1 4 0 16,1-1 0-16,-1 1 0 0,-1-1 0 0,-2-2 0 15,-1 4 0-15,2-1 0 0,-1-2 0 0,-1 3 0 16,-3-3 0-16,0-1 0 0,-6 2 0 0,-1-4 0 0,1-2 128 0,0 4-128 15,0-5 0-15,0 2 0 0,0-3 128 0,-1 0-128 16,-1 0 0-16,-3 1 0 0,-6-4 128 0,1 0-128 16,1 0 0-16,-1 3 0 0,1-1 128 0,3 0-128 15,-1 0 0-15,-3 1 0 0,-7-1 0 0,1 3 0 16,1-2 128-16,1-2-128 0,-1-1 0 0,5 0 144 16,4-3-144-16,-4-1 0 0,-2-1 0 0,-2-1 128 15,1-1-128-15,3-4 0 0,1 3 0 0,3-4 128 16,2-1-128-16,2-5 0 0,1-2 0 0,-1-3 0 15,-1 1 0-15,-2-5 0 0,1 1 0 0,0-5 0 16,2 0 0-16,0-2 0 0,1-6 0 0,-1 2 0 16,-1 1 0-16,-1-1 0 0,-3-3 0 0,0-1 0 15,0-5 0-15,2 3 0 0,0-2 0 0,3 1 0 16,-1-2-128-16,0 0 128 0,-2-5 0 0,-1 2 0 0,-4 1 0 16,3-3 0-16,1-4 0 0,1-1 0 0,3-4 0 0,1 0 0 15,2 0 0-15,-1-6 0 0,-1 0 0 0,-2-2 0 16,0 2 0-16,1-4 0 0,2-1 0 0,0-1 0 15,2-1 0-15,1 1 0 0,3-1 0 0,-1-1 0 16,0-5 0-16,-1 2 0 0,-2 0 0 0,-1-4 0 16,2 2-144-16,1-2 144 0,-2 0 0 0,5-3 0 15,1-2 0-15,1 2 0 0,2-5 0 0,1 1 0 16,-4-3 0-16,-1 3 0 0,0-2 0 0,-2-1 0 16,0-1 0-16,2 1 0 0,-1-2 0 0,4 1 0 15,2 0 0-15,0 1 0 0,1-1 0 0,2 0 0 16,1-2 0-16,-1 1 0 0,-2 3 0 0,-1-2 0 15,-3-1 0-15,0-1 0 0,2-4 0 0,2 1 0 0,-1-3 0 0,3 0 0 16,3-4 0-16,3 1 0 0,-1 1 0 0,4 1 0 16,-1-1 0-16,0 0 0 0,0-4 0 15,-1-1 0-15,-1-1 0 0,-2 2 0 0,-1-2 0 0,-1-2 0 16,1-2 0-16,-1 4 0 0,1-1 0 0,2-1 0 16,-2-2 0-16,5 1 0 0,2-6 0 0,2 5 0 15,-1-2 0-15,2 0 0 0,2 2 0 0,2 1 0 16,0-4 0-16,2 1 0 0,0 3 0 0,2-2 0 15,-1-1 128-15,1 5-128 0,-1-1 0 0,-1 2 0 16,-1 2 0-16,-1 0 128 0,-1 0-128 0,0 1 0 16,3 4 0-16,1-4 0 0,-1 0 128 0,3 3-128 15,1 1 0-15,2-3 0 0,2 1 128 0,-1-2-128 16,3-4 0-16,2 3 0 0,3 3 0 0,2-2 0 16,2 0 0-16,2 1 0 0,-1 6 0 0,2 1 0 0,0 5 0 0,1 1 0 15,-2 0 0-15,0 0 0 0,0 1 128 0,-2 2-128 16,1 1 0-16,-2 5 144 0,-1 0-144 0,0 5 0 15,0-3 0-15,0 4 0 0,0 2 0 0,0 1 0 16,-1 1-128-16,-2 1 128 0,1-1-352 0,-1 6 0 16,-2 2 0-16,0-2 0 15,-5 1-2848-15,-2 2-560 0</inkml:trace>
  <inkml:trace contextRef="#ctx0" brushRef="#br2" timeOffset="47042.98">16141 1295 9215 0,'0'0'816'0,"0"0"-656"16,0 0-160-16,12-3 0 0,-12 3 1280 0,0 0 240 16,0 0 32-16,0 0 16 0,0 0-288 0,0 0-48 15,0 0-16-15,0 0 0 0,0 0-64 0,0 0-32 16,-11 0 0-16,0 1 0 0,-2 1-32 0,-1 1-16 16,-3 5 0-16,-2 1 0 0,-5 2-384 0,1 1-80 15,-2 3-16-15,-4 3 0 0,-2 1-208 0,2 5-64 16,1 0 0-16,1 2 0 0,2-1-128 0,3-3-16 0,3-1-16 0,6 0 0 15,3-4-160-15,5-1 0 0,3-2 0 16,4 1 0-16,4 0 144 0,5-2 48 0,1 0 16 0,5-1 0 16,3-3 208-16,6 3 32 0,-1-3 16 0,3-1 0 15,1 4-272-15,-6-6-48 0,0 2-16 0,0 2 0 16,-1 1-128-16,-2 1 0 0,-2 1 0 0,-4 2 0 16,-3-4 128-16,-2 3-128 0,-3 0 128 0,-1 7-128 0,-5-4 400 0,-3 0 0 15,-4-1 0-15,1-2 0 0,-4 2 48 16,-3-2 16-16,-1 2 0 0,-9 5 0 0,0-5-256 15,-1-2-48-15,-1 0-16 0,2-3 0 0,1-2-144 0,2 0 0 16,1-2 0-16,2-5 0 16,3-3-416-16,3 0-112 0,2-4-32 0,3-6 0 15,1 0-1824-15,5-2-368 0,0-5-80 0</inkml:trace>
  <inkml:trace contextRef="#ctx0" brushRef="#br2" timeOffset="47477.66">16370 1259 12895 0,'0'0'576'0,"-7"-6"112"0,2-5-560 0,1 4-128 0,0-2 0 0,4 9 0 16,-2-9 2112-16,1-1 384 0,1 10 64 0,1-8 32 16,1-2-1360-16,2 4-272 0,3-4-48 0,0 3-16 15,1 0-128-15,2 0-48 0,3-3 0 0,-2 2 0 16,1 3 96-16,-1 0 16 0,-1 3 0 0,-10 2 0 16,0 0-368-16,10 4-64 0,-10-4-16 0,6 10 0 15,-6 2 80-15,-2 0 16 0,-4 2 0 0,0 1 0 16,-5 2-32-16,0 0 0 0,-3 1 0 0,-1-1 0 15,-1-1-208-15,2 1-48 0,7-10-16 0,0 4 0 0,1-4 112 0,0 3 32 16,1-3 0-16,2-1 0 0,2 2-128 0,1-8 0 16,0 0-16-16,6 5 0 0,2-1 96 0,2-2 32 15,3-2 0-15,8-2 0 0,1-3-16 0,0 1 0 16,-2-4 0-16,-1 2 0 0,-3 1-288 0,-4 0 0 16,1 1 128-16,-6-1-128 15,2 1-464-15,1-2-160 0,-2 0-16 0,-2 3-16 16,-6 3-2160-16,0 0-416 0,0 0-96 0</inkml:trace>
  <inkml:trace contextRef="#ctx0" brushRef="#br2" timeOffset="47763.05">16816 1366 18431 0,'0'0'1632'0,"0"0"-1312"0,9-3-320 0,0 1 0 16,-2-2 1184-16,1 3 160 0,-8 1 48 0,0 0 0 15,7 0-608-15,1 2-112 0,-8-2-32 0,9 5 0 16,0-1-64-16,0 4 0 0,-2 2-16 0,1-1 0 16,0 2-192-16,0 4-48 0,1 1 0 0,2 0 0 15,-1 1-176-15,-1-3-144 0,0 0 192 0,-1 1-192 16,0 0 160-16,0-1-160 0,-5-2 128 0,3-1-128 15,-1-1-336 1,-2-1-160-16,0-3-16 0,-3-6-16 0,0 0-1792 0,0 0-368 0,0 0-64 0</inkml:trace>
  <inkml:trace contextRef="#ctx0" brushRef="#br2" timeOffset="47988.05">17052 1273 20207 0,'0'0'896'0,"0"0"192"0,-2-8-880 0,2 8-208 16,0 0 0-16,0 0 0 0,0 0 720 0,-7 3 112 16,1 1 0-16,-2 1 16 0,-1 6 16 0,0 1 0 15,-1 2 0-15,0 2 0 0,0 2-208 0,-1 2-32 16,-1 1-16-16,-2 2 0 0,0 3-96 0,0-2-32 16,0 3 0-16,0-3 0 0,0 2-288 0,1-5-48 15,-1-2-16-15,2 0 0 0,0-1-128 0,2 0 0 16,1 0 144-16,0-3-144 15,4-4-1104-15,0 1-304 0,3-4-48 0</inkml:trace>
  <inkml:trace contextRef="#ctx0" brushRef="#br2" timeOffset="48792.97">16329 1345 10127 0,'0'0'896'0,"-1"-10"-704"16,-2 1-192-16,2-2 0 0,0 2 1936 0,-1-2 368 15,0-1 64-15,-2 3 0 0,0-5-832 0,0 2-192 16,0 0-16-16,1-1-16 0,-2-1-144 0,3 2-16 16,0 0-16-16,0-2 0 0,1 3-240 0,1 2-32 15,0-2-16-15,-1 4 0 0,1 7-128 0,0 0-16 16,0 0-16-16,0 0 0 0,0 0-160 0,0 0-16 15,0 0-16-15,0 0 0 0,-4 8-192 0,0 6-48 16,0 4 0-16,2 2 0 0,-2 7-16 0,2-2-16 16,-2 7 0-16,0-11 0 0,3 4 32 0,-2 0 0 0,1 2 0 0,-1 1 0 15,1-4-32-15,0 1 0 16,1-3 0-16,1-2 0 0,-1-2 0 0,1-3 0 0,0-3 0 0,1-5 0 16,-1 0 128-16,0-7 32 0,0 0 0 0,0 0 0 15,0 0 160-15,8-8 32 0,-2-2 16 0,3-3 0 16,-2-5-144-16,2-1-48 0,-1-2 0 0,0-1 0 15,1 0-240-15,-2-2-160 0,0-2 192 0,0 0-192 16,-1-3 144-16,1 4-144 0,-2-2 0 0,4-5 144 0,-3 7-144 0,1 7 0 16,-2 0 0-16,0 7 0 0,-1 3 0 0,-4 8 0 15,0 0 0-15,0 0 0 0,0 0 0 0,2 8 0 16,-1 3 0-16,-2 6 0 0,-1 2 0 0,-1 0-192 16,-2 1 64-16,0 0 128 0,-2 7-128 0,1-4 128 15,-2 1 0-15,1-1 0 0,-1-3 0 0,1-1 0 16,-2-1 0-16,2-8 0 0,4 1 0 0,-1-1 192 15,0-4-64-15,0 0 0 0,0-1 16 0,4-5 0 16,0 0 0-16,0 0 0 0,-2-7 96 0,0-1 16 16,4-1 0-16,-1 0 0 0,2-5 0 0,0-1 0 15,2 1 0-15,2-4 0 0,-1-1-256 0,1 0 128 16,-1-1-128-16,-1 2 0 0,3-2 0 0,-2 3 128 16,2 5-128-16,-5 3 0 0,1 1 0 0,-4 8 0 15,0 0 0-15,0 0 0 0,0 0 0 0,-1 13-128 16,-2 3 128-16,0 3-160 0,-3 0 160 0,-1 3 0 15,-2 2-144-15,0-1 144 0,1-3-192 0,1 1 16 16,-2-1 16-16,0 2 0 16,1-5-1120-16,1-1-240 0,2-2-32 0,0-2-16 15,-1 2-1904-15,3-7-384 0</inkml:trace>
  <inkml:trace contextRef="#ctx0" brushRef="#br2" timeOffset="49430.08">17899 1044 16575 0,'1'-10'736'0,"0"6"160"0,2-1-720 0,-3 0-176 0,2-1 0 0,-2 6 0 16,0 0 880-16,0 0 144 0,-6-3 16 0,0 3 16 15,-3 3-288-15,-1 1-64 0,-2 2-16 0,1 0 0 16,-5 4-48-16,1-1 0 0,-1 4 0 0,-1 0 0 15,1-2 16-15,0 3 0 0,1 1 0 0,1 1 0 0,3 0-240 0,0 1-48 16,3-3-16-16,3 0 0 0,1 0-48 0,1 1-16 16,3-1 0-16,3-1 0 0,2-1 304 0,2 4 64 15,4-2 16-15,1 0 0 16,4-1-80-16,-1 1-16 0,0 2 0 0,0-2 0 0,-1-2-384 0,-1 4-192 16,0-2 160-16,-3 2-160 0,-1 1 144 0,-3-1-144 15,-2-3 128-15,-2 1-128 0,-2 0 432 0,-1 0 0 16,-1-3 0-16,-5 1 0 0,1 0 144 0,-3-3 48 15,-2 2 0-15,-2-5 0 0,-2 4-272 0,-1-5-48 16,-1-1-16-16,-1-2 0 0,-1 1-288 0,1-3 0 16,1-4 0-16,2 2 0 15,1-2-480-15,3 0-208 0,1-5-32 0,3 2-16 16,2-5-2672-16,4 2-544 0</inkml:trace>
  <inkml:trace contextRef="#ctx0" brushRef="#br2" timeOffset="49712.08">18336 908 20271 0,'0'0'896'0,"0"0"192"0,4-6-880 0,0 2-208 0,-1-2 0 0,-3 6 0 16,0 0 1472-16,0 0 256 0,0 0 64 0,0 0 0 15,0 0-624-15,0 0-112 0,0 0-32 0,-3 10 0 16,-2 3 64-16,-2 1 0 0,-2 3 0 0,0 6 0 0,-1 0-400 0,0 0-80 16,-1 0-16-16,0 0 0 0,3-2-352 0,-1 3-80 15,1-1-16-15,0-2 0 0,2-3-144 0,-2-1 160 16,3-1-160-16,0-4 160 0,-2 0-400 0,3 2-80 16,-1-4 0-16,1 0-10528 15,1-1-2096-15</inkml:trace>
  <inkml:trace contextRef="#ctx0" brushRef="#br2" timeOffset="50363.92">18980 1278 19343 0,'0'0'848'0,"0"0"192"0,0 0-832 0,0 0-208 16,0 0 0-16,0 0 0 0,16-2 720 0,-4-1 112 16,5-2 0-16,1 2 16 0,-2 1-384 0,6-1-80 15,3 2 0-15,-6 0-16 0,0-1-112 0,3 2-32 16,1 0 0-16,-1 0 0 0,-2-1-224 0,-1 1 0 16,-3 3 0-16,-3-2 0 15,-3 0-688-15,-10-1-176 0,0 0-32 0,0 0-16 16,0 0-1504-16,-6 5-288 0,-4 3-64 0,-3-3-16 15,-1 3 1248-15,-4 1 256 0,-2 2 64 0,-7 0 0 0,3 1 1680 0,1-3 352 0,4 1 64 0,3-1 16 16,0 0 1024-16,9-3 192 16,7-6 64-16,0 0 0 0,-3 13-560 0,3-13-96 15,8 11-32-15,3-2 0 0,3 0-560 0,4-3-112 0,4-3-32 16,-5 0 0-16,4-1-336 0,3-1-64 0,1 2 0 16,6-3-16-16,3 0-192 0,2-3-48 15,-1 1 0-15,1 1 0 0,0-1-128 0,-5 1-272 0,-1 0 64 16,-2-1-7936-16,-2 0-1584 0</inkml:trace>
  <inkml:trace contextRef="#ctx0" brushRef="#br2" timeOffset="50705.04">20245 1136 20271 0,'0'0'1792'0,"8"-4"-1424"15,-2-4-368-15,1 3 0 0,-1 1 1296 0,-6 4 192 16,0 0 48-16,0 0 0 0,0 0-720 0,0 0-144 16,0 0-32-16,0 0 0 0,1 5-48 0,-1 6-16 15,-2 0 0-15,-2 3 0 0,-1 1 224 0,-2 4 32 16,-3 3 16-16,1 2 0 0,-3 0-112 0,-2 7-32 15,1-1 0-15,-1 5 0 0,-1 1-336 0,2 1-80 16,2-1-16-16,-1-2 0 0,1-1-272 0,3-2 128 16,0-2-128-16,1-4 0 0,-1 1 144 0,2 1-144 15,1-8 0-15,1 0 144 0,0-1-144 0,2-3 0 16,-1-3-192-16,2-1 192 16,-1-2-928-16,2-9-64 0,0 0-16 0,0 0 0 15,0 0-1808-15,0 0-352 0</inkml:trace>
  <inkml:trace contextRef="#ctx0" brushRef="#br2" timeOffset="50932.13">19929 1265 28799 0,'0'0'1280'0,"0"0"256"0,0 0-1232 0,0 0-304 16,5-5 0-16,2 4 0 0,2 0 368 0,0-1 16 15,4 1 0-15,1-1 0 0,2-3 288 0,2 1 64 16,1 1 16-16,3-2 0 0,1-1-144 0,1 1-32 15,1-2 0-15,1 0 0 0,-1 2-288 0,1-2-64 16,0-2-16-16,0 4 0 0,-2-1-208 0,-1 1-128 16,-2 1 128-16,1-1-208 15,-2-1-1472-15,-2 2-304 0,-1 1-48 0,0 1-7184 16,1 0-1456-16</inkml:trace>
  <inkml:trace contextRef="#ctx0" brushRef="#br2" timeOffset="51366.77">20740 1018 23951 0,'0'0'2128'0,"0"0"-1696"16,0 0-432-16,0-7 0 0,0 7 1680 0,2-5 256 15,1-3 48-15,1 2 16 0,1 1-592 0,1-3-112 0,-2 2-16 0,6 0-16 16,3-4-384-16,3-2-80 0,3 1-16 0,4-3 0 15,3-3-80-15,2 2-32 0,1-2 0 0,10-4 0 16,-1 2 0-16,-1 1 0 0,-4 3 0 0,-2 3 0 16,-5 1-240-16,-4 1-48 0,-4 4-16 0,-5 4 0 15,-3-3-176-15,-10 5-16 0,0 0-16 0,0 0 0 16,-8 6 48-16,-5 1 16 0,-4 1 0 0,-6 0 0 16,-5 4-80-16,-1-5-16 0,-2 2 0 0,-1-4 0 15,2 0-128-15,-1 2 128 0,5-2-128 0,-1-2 128 0,4 0-128 0,3 2 0 16,2-1 144-16,4-2-144 0,4 2 0 0,2-1 0 15,8-3 0-15,0 0 0 0,0 0 0 0,5 7 0 16,3-1 0-16,3 0 0 0,3 2 0 0,3-3 0 16,2 3 0-16,2-1 128 0,1-3-128 0,1 5 0 15,1-1 128-15,0 4-128 0,2-4 0 0,-1 0 0 16,0-1 0-16,0 2 128 0,-4-3-128 0,-2 2 0 16,-2-1 0-16,-2-3 0 0,-2 0 0 0,1 0 0 15,-5 0 0-15,0-3 0 16,-9-1-1024-16,0 0-288 0,0 0-48 0,0 0-16 15,0 0-2288-15,0 0-464 0</inkml:trace>
  <inkml:trace contextRef="#ctx0" brushRef="#br2" timeOffset="52209.71">20592 1157 10127 0,'0'0'448'0,"0"0"96"0,0 0-544 0,-5-1 0 16,0-1 0-16,5 2 0 0,0 0 2512 0,-5-2 400 16,0-2 80-16,2-1 16 0,0 0-1792 0,0 1-336 15,2-2-80-15,-1-2-16 0,2 2 208 0,3-3 32 16,1 2 16-16,1-2 0 0,0 0-32 0,3 0-16 0,0 0 0 0,4-2 0 15,-2 0-304-15,4 0-64 0,1 2-16 0,3-2 0 16,1 0-64-16,2 4-16 0,0-5 0 0,2 5 0 16,4-5-80-16,-1 5-32 0,2-3 0 0,0 3 0 15,-1 0-64-15,0 3-16 0,-6 1 0 0,1 6 0 16,-4 3-80-16,-2 0-32 0,-2 6 0 0,-2-1 0 16,-3 6-224-16,-3 1 176 0,-2 2-176 0,-4 4 160 15,-3-1 96-15,-3 1 32 0,-3 2 0 0,-1-2 0 0,-4 1 32 0,0 1 0 16,-4-6 0-16,-2 0 0 0,-2-1 0 0,-1 0 16 15,-1-1 0-15,1-1 0 0,0-2-16 0,0 0 0 16,3 0 0-16,1 1 0 0,2-5-64 0,2 2-32 16,5-4 0-16,1 1 0 0,3 0-96 0,2-4 0 15,4-6-128-15,0 0 192 0,3 7 64 0,3-2 16 16,3-4 0-16,2-1 0 0,6-4 64 0,1-1 16 16,3 0 0-16,5-2 0 0,3 0-160 0,3 2-48 15,-1-3 0-15,4 3 0 0,2 2-144 0,2-3 160 16,2 0-160-16,-2 2 160 0,0 2 0 0,0-2 0 15,-3 0 0-15,1 2 0 0,-1 0-32 0,-2 2 0 16,-1 0 0-16,-2 2 0 0,-3-2-128 0,-3 0 160 16,-1 0-160-16,-2 0 160 0,-3 0-160 0,-1 1 0 15,-3-1 0-15,-1 0 128 0,-1 0-128 0,-2 0-192 16,-1 0 32-16,-1 0 16 16,0 0-1440-16,-9 0-272 0,6 1-64 0,-6-1-11360 15,0 0-2272-15</inkml:trace>
  <inkml:trace contextRef="#ctx0" brushRef="#br2" timeOffset="55355.15">14981 10567 12543 0,'0'0'560'0,"0"0"112"0,0 0-544 0,8-6-128 0,-8 6 0 0,0 0 0 16,10-3 1008-16,-10 3 160 0,8-2 48 0,-8 2 0 16,0 0-272-16,0 0-48 0,0 0-16 0,10-2 0 15,-10 2-128-15,0 0-32 0,0 0 0 0,8-2 0 16,-2-3-64-16,-6 5-16 0,4-5 0 0,0 1 0 15,-4 4 64-15,3-5 0 0,1-3 0 0,-1 2 0 16,-3 6-96-16,0 0-16 0,0 0 0 0,0-5 0 0,0-4-64 0,-1 4-16 16,1 5 0-16,-6-10 0 0,0 2-80 15,0-2-32-15,-2 3 0 0,-1-2 0 0,0 1-96 0,-1-1-32 16,-1-1 0-16,-1-1 0 0,1 5-80 0,-3 0 0 16,-3-3-16-16,1 2 0 0,-1 0-32 15,0 3 0-15,-3 1 0 0,0 0 0 0,-2-5 272 0,0 4 48 16,-4 2 16-16,1 0 0 0,-2 0-480 0,-1-1 0 15,-1-1 0-15,0 3 0 0,-2 1 0 0,1 0 0 16,-1-1 0-16,1 1 0 0,-2 1 0 0,-1 2 0 16,-2 2 0-16,1-1 0 0,-1-2 0 0,-1 3 176 15,-1 4 0-15,0-3 0 0,-1 2-48 0,1-3-128 16,0 2 192-16,6 3-64 0,1 0-128 0,5 1 160 16,1 1-160-16,3-2 160 0,2 1-160 0,3 1 0 15,2-1 144-15,1 2-144 0,3 0 0 0,1-2 0 16,4 3 0-16,-1 1 128 0,2-1-128 0,3 0 0 15,1 3 0-15,2-1 0 0,1 0 0 0,0 1 0 16,3 2 0-16,0-1 0 0,0 0 0 0,1-1 0 16,-1-1 0-16,2 1 0 0,-1-1 0 0,3 2 0 15,-2 0 0-15,2-3 0 0,-2 0 0 0,2-3 128 0,-1 0-128 16,1 0 0-16,2 2 0 0,-1 2 0 0,-1-2 0 0,4 0 0 16,0-1 0-16,1-2 128 0,1 3-128 0,-1-2 0 15,0-6 128-15,3 2-128 0,3 1 128 0,1-4-128 16,0 1 0-16,1-1 144 0,-1-2-144 0,1 1 0 15,2 2 144-15,-1-2-144 0,1-2 0 0,1 1 144 16,-2 1-144-16,1 0 0 0,0-2 0 0,1 2 128 16,1-3-128-16,-2 3 0 0,3 0 0 0,-3-2 0 0,1 1 0 0,-1-2 0 15,1-1 0-15,-1 0 128 0,-1 0-128 16,0-1 0-16,-1-3 0 0,-1 3 128 0,-2 0-128 0,1-1 0 16,-1 0 0-16,0-1 128 0,-1 1-128 0,-1-3 160 15,2 1-160-15,0-1 160 0,-3 1-160 0,1-3 192 16,0 1-192-16,0 2 192 0,0-1-192 0,-1-1 128 15,0 1-128-15,1-4 128 0,-3 1-128 0,1 2 0 16,0-3 144-16,-1 1-144 0,-1-2 0 0,-3 1 144 16,3-2-144-16,-2 1 0 0,-2 0 128 0,-1-4-128 15,0 1 0-15,-2 3 0 0,0-3 192 0,-1 0-192 16,0 1 192-16,1-2-192 0,-1-3 160 0,-1 1-160 16,-1 0 128-16,0 1-128 0,0-2 128 0,-3 2-128 15,-1 1 128-15,0-1-128 0,-1 1 128 0,-2-1-128 16,-2 2 0-16,-1 0 128 0,-1 1-128 0,0-1 0 15,-3-1 0-15,2 0 128 0,-2 1-128 0,0 4 0 16,-2-1 144-16,1-1-144 0,-2-1 0 0,0-2 0 16,-1 3 0-16,0 1 128 0,0-4-128 0,0 1 0 15,-1 0 0-15,0 1 0 0,1-1 0 0,-3 3 0 16,1-3 0-16,-3-1 0 0,0 4 0 0,-4-2 0 0,0 2 0 0,0 3 0 16,-1-4 0-16,-2 4-128 0,0 0 128 0,-4 0 0 15,0 3 0-15,-1-1 0 0,0-1 0 0,-1 2 0 16,-1 1 0-16,-1 1-128 0,-1-1 128 0,2 2 0 15,1 1 0-15,-2 1 0 0,1 2 0 0,1-1 0 16,0 2 0-16,1 1 0 0,1 3 0 0,0-2-128 0,2 3 128 0,-1-1 0 16,1 3 0-16,1-1 0 15,2 3 0-15,-1 2 0 0,2 3 0 0,0 0-128 0,1 0 128 0,-1 2 0 16,1 2 0-16,1 3 0 0,1 0 0 0,-8 15 0 16,3-3 0-16,6-2 0 0,5-3 0 0,1 0 0 15,0-7 0-15,2 3 0 0,3-4 0 0,2 2 0 16,0-5 0-16,3 1 0 0,3 1 0 0,1 2 0 15,1-3 0-15,3 1 0 0,6-3 0 0,-2-5 0 16,5 2 0-16,1 1 0 0,2-2 0 0,5 1 0 16,0-1 0-16,3 2 0 0,3-3 0 0,4-1 0 15,-1-4 0-15,6 4 0 0,3-2 0 0,2-3 0 16,-2-3 0-16,1 2 0 0,-1-3 0 0,0 0 0 16,1 0 0-16,-1-1 128 0,-1-5-128 0,3-1 0 15,-3 0 0-15,2-2 128 0,-1 0-128 0,0-1 0 16,0-4 0-16,-1 0 128 0,-3-1-128 0,-3 2 0 15,-1-4 0-15,-2 0 128 0,0-2-128 0,-1-1 0 16,-3 1 128-16,-2-1-128 0,-1-2 160 0,-2 2-32 16,-1-3-128-16,-2-2 192 0,-3-2-32 0,-2-1-16 15,-1 1 0-15,-5-5 0 0,0 3 0 0,-2-4 0 16,-3 1 0-16,-2 0 0 0,-1 3-144 0,-2 3 192 0,-1-2-192 0,-3 5 192 16,-1 3-192-16,-1 1 0 0,-3-2 0 0,-1 5 0 31,-2 3-960-31,-3-2-192 0,-2 4-16 0,0 5-17200 0</inkml:trace>
  <inkml:trace contextRef="#ctx0" brushRef="#br2" timeOffset="118431.77">14351 8519 13823 0,'0'0'1216'0,"0"0"-960"16,0 0-256-16,0 0 0 0,0 0 368 0,0 0 16 15,0 0 16-15,0 0 0 0,-6 3 656 0,6-3 128 16,0 0 32-16,-7 1 0 0,1-1-128 0,6 0-32 16,-6 0 0-16,-1 0 0 0,7 0-112 0,-6-1-32 15,1-3 0-15,5 4 0 0,0 0-80 0,-7-1 0 0,7 1-16 0,-5-4 0 16,2-4 16-16,0 2 0 0,3 6 0 0,0-9 0 16,0 0-160-16,3-3-32 0,-1 0 0 0,2 1 0 15,1-1-224-15,1 2-48 0,2-4-16 0,1 0 0 16,1 1-112-16,1 2-32 0,1-3 0 0,1 3 0 15,-1 0-208-15,1-1 144 0,0 3-144 0,1-1 128 16,-2 3-128-16,2 0 0 0,-1 0 0 0,0 6 0 16,-2 0 0-16,1 2 0 0,-2 0 0 0,-1 4 0 15,-2 4 0-15,0 1 0 0,-2 3 0 0,-1 4-176 0,-4 0 176 0,-2 2 0 16,-1 2 0-16,-3-1 0 0,1-1 0 0,-5-1 0 16,0-1 160-16,0-2-160 0,-2 0 384 0,1 2-32 15,-2-3 0-15,1-3 0 0,-2 0 80 0,0 0 16 16,0-4 0-16,0 0 0 0,1-1-112 0,2-4-16 15,2-2 0-15,0-1 0 0,1-5 48 0,3-2 0 16,1-1 0-16,3 0 0 0,0-1-128 0,2 0-32 16,1-5 0-16,2 1 0 0,1 0-80 0,3 2-128 15,1-2 176-15,0 0-176 0,0 0 160 0,1 3-160 16,1-2 128-16,2 2-128 0,0 1 0 0,-1 0 0 16,2 3 0-16,0 2 0 0,-1 0 0 0,0 2 160 15,-2 2-160-15,1 2 160 0,-2 7-352 0,-3-2-64 16,0 6 0-16,-1-3-16 0,-5 4 272 0,-1-2 0 15,-1 3-128-15,-1-1 128 0,-3-6 0 0,-2 3 0 16,0-2 0-16,-2 2 0 0,0-2 0 0,-3 1 144 16,0-5-16-16,-2 1 0 0,2 1 80 0,-3-2 16 15,1 0 0-15,0-3 0 0,-1-2 0 0,0-1 0 0,3 0 0 16,1-1 0-16,2-3 32 0,1 0 0 16,3-2 0-16,1-2 0 0,-1 1-80 0,5-3-16 0,0-2 0 0,3 0 0 15,-1 2-160-15,3-3 128 0,3-1-128 0,1-2 128 16,0 2-128-16,3 1 0 0,2 1 0 0,2 1 0 15,-1-1 0-15,1 1 0 0,2 4 0 0,0-1 0 16,0 5 0-16,0 1 0 0,-4 2 0 0,0 2 0 16,0 5 0-16,-2 0 0 0,0 3-144 0,-3 2 144 15,-2 1 0-15,-2-1-128 0,-1 3 128 0,-1 1 0 0,-3-4 0 0,-2 2 0 16,0 0 0-16,-2-3 0 0,-2 1 0 0,-2-3 0 16,-2 2 0-16,-2-3 0 0,0 2 0 0,-2-1 0 15,-3-3 0-15,-1 1 0 0,-1 0 0 0,0-1 144 16,0-1-144-16,3-2 128 0,0-2 16 0,2-1 0 15,1-1 0-15,4-3 0 0,0 3-16 0,1-2-128 16,2-4 192-16,2 0-64 0,1-3-128 0,3 3 160 16,3-5-160-16,2 2 160 0,3-3-160 0,1 3 128 15,1-2-128-15,2 1 128 0,2-1-128 0,3 4 0 16,1-2-192-16,2 4 192 0,0-1-128 0,1 3 128 16,-1 1 0-16,0-1 0 0,-1 6 0 0,-1 2 0 15,-1 2 0-15,-3-1 0 0,-3 2-144 0,-1 4 144 16,-1 0 0-16,-2 4 0 0,-4-2-128 0,-1 3 128 15,-4 0 0-15,-1 3 0 0,-5-3 0 0,-1-1 0 16,-2-2 0-16,-2 2 0 0,-1-3 0 0,-3 0 0 16,0-1 0-16,-2 0 0 0,-2-2 0 0,3 2 0 15,1-2 0-15,0 2 0 0,2-7 128 0,1-2-128 16,2 1 0-16,4-2 0 0,-1-1 144 0,2-3-144 0,1-2 128 16,3 2-128-16,2-3 144 0,1 2-144 0,1-2 160 0,3-3-160 15,1 0 0-15,5 0 128 0,1-1-128 0,3 0 0 16,0 1 0-16,2-2 0 0,1 3 0 0,0 1 0 15,1-1 0-15,0 4 0 0,0 2 0 0,-2 1 0 16,0 3 0-16,-4 3 0 0,2-1 0 0,-4 5 0 16,-1 3-144-16,-2-1 144 0,-2 3 0 0,-3 2-144 15,-2-1 144-15,-2-1 0 0,-2 0 0 0,-2 1 0 16,-5-3 0-16,-1 2 0 0,-2-6 0 0,-1 5 0 0,-2 0 0 0,-3-1 0 16,-2-3 0-16,0 1 0 0,1-3 0 0,-1 0 0 15,2 1 0-15,-7-3 0 0,1-2 0 0,6-1 0 16,4 0 0-16,3-1 128 0,2-5-128 0,3-4 0 15,3-1 128-15,3 2-128 0,0-2 128 0,5 0-128 16,-1-3 128-16,6-2-128 0,1 1 0 0,1 6 0 16,3-4 0-16,1 1 128 0,4-3-128 0,-1 2 0 15,1-1 0-15,4 0 0 0,-1 2 0 0,1 3 0 16,-3 3 0-16,0 1 0 0,-1 4 0 0,-2 2 0 16,0 2 0-16,-2 3-128 0,-3 0 128 0,-2 4 0 15,-1 1 0-15,-6 4-128 0,1 0 128 0,-6 2 0 16,-1-1-144-16,-2-1 144 0,-3-2 0 0,-1 1 0 15,-3-1 0-15,-1 0 0 0,-2-3 0 0,0 2 0 16,-4-3 0-16,2 0 0 0,0-1 0 0,1-1 0 16,1-3 0-16,-8 1 0 0,5 0 0 0,5-3 0 15,3-4 128-15,1-3-128 0,1-1 0 0,4-4 128 0,3 2-128 16,2 2 128-16,0-4-128 0,3 2 0 16,2-3 0-16,1-2 128 0,1 3-128 0,4-3 0 0,2 0 0 0,1 3 0 15,1-5 0-15,2 1 0 0,0 3 0 16,2 2 0-16,2-2 0 0,-3 5 0 0,-1 2 0 0,-1 3 0 15,0 4 0-15,-2-1 0 0,-2 4 0 0,-2 5 0 16,-3 3 0-16,-3-2-176 0,-4 4 176 0,-2 0-128 16,-5 2 128-16,-2 0 0 0,-2-1 0 0,-2 0 0 15,-1-2 0-15,-2-1 0 0,-2-2 0 0,-1 0 0 16,0 2 0-16,1-2 0 0,2-1 0 0,-7 3 0 0,1-6 0 0,6-2 0 16,3-3 0-16,3-5 0 0,-1-3 0 0,5 0 0 15,6 5 128-15,-2-9-128 0,0-5 0 0,5 6 144 16,1-3-144-16,2-3 0 0,2 0 128 0,1-1-128 15,-1 0 0-15,4-2 0 0,-1 5 0 0,6-1 0 16,-1 1 0-16,2 0 0 0,0-1 0 0,0 5 0 16,0 0 0-16,-2 2 0 0,-1 5 0 0,1 1 0 15,-4 3 0-15,0 2 0 0,-3 4 0 0,-3-3-144 16,-2 4 144-16,-3-1-128 0,-2 4 128 0,-3 2 0 16,-4-1 0-16,-2-1-128 0,-3 1 128 0,-1 1 0 15,-3-1 0-15,-2-3 0 0,1 1 0 0,-4-1 0 16,2-2 0-16,-8 5 0 0,2-4 0 0,5-1 0 15,2-4 0-15,2-2 0 0,3-2 0 0,3-2 0 16,2-3 0-16,3-1 0 0,1-5 0 0,2 2 144 16,2-3-144-16,3 1 0 0,2-4 128 0,2 0-128 15,3 0 0-15,-1 5 0 0,2-5 0 0,2 1 0 16,0 0 0-16,4 1 0 0,0-1 0 0,2 4 0 16,0-2 0-16,-1 3 0 0,2-1 0 0,-1 5 0 15,0 4 0-15,-1 0 0 0,-5 3 0 0,0 2 0 16,-3 3 0-16,-3-2-144 0,-2 4 144 0,-3-2 0 0,-2 2 0 0,-2-3-128 15,-2 7 128-15,-2-2 0 0,-4-3 0 0,-1 2 0 16,-4-3 0-16,-1 2 0 0,-2-2 0 0,-8 3 0 16,1-5 0-16,5 1 0 0,2 0 0 0,2-5 128 15,2-2-128-15,2-2 0 0,2-3 0 0,2-1 0 16,9 6 128-16,-6-8-128 0,1-4 128 0,5-1-128 0,3 3 0 0,2-4 144 16,3 0-144-16,3 1 0 0,3-1 0 15,-2 3 0-15,2 2 0 0,1-4 0 0,3-1 0 0,1 0 0 16,1 3 0-16,3-2 0 0,-1 7 0 0,-1-2 0 15,-1 4 0-15,-3 3 0 0,0 2 0 0,-3 4 0 16,-3 4 0-16,-2-1 0 0,-2 3-128 0,-4 2 128 16,-3 1 0-16,-2 2-144 0,-5 0 144 0,-1-1 0 15,-1-1 0-15,-3-4 0 0,-2 3 0 0,-1 1 0 16,-3-4 0-16,0 1 0 0,1 1 0 0,-1-5 0 16,0 5 0-16,3-7 0 0,2-1 0 0,-2 0 0 15,3-2 0-15,12-2 0 0,-5-5 0 0,1 0 0 16,2-1 0-16,3-6 0 0,3 6 0 0,2-6 144 15,-1 0-144-15,3-1 0 0,1-2 0 0,1-1 0 16,4 2 0-16,0-1 0 0,1-1 0 0,2 2 0 16,1 0 0-16,-1 0 0 0,0 4 0 0,-2 1 0 15,-1 4 0-15,0 0 0 0,-2 3 0 0,-2 4 0 16,-3 1 0-16,-2 2 0 0,-1 4 0 0,-1 5-144 16,-3 0 144-16,-4 3-128 0,-2-2 128 0,-3 2 0 15,-3 2-144-15,0 0 144 0,-4-2 0 0,1 0 0 0,-3-2 0 0,1-3 0 16,-1 0 0-16,0 2 0 0,0-5 0 0,3 3 0 15,1-5 0-15,1 1 0 0,3-3 0 0,-1-1 0 16,2-4 0-16,9 0 0 0,-3-5 0 0,3-4 0 16,3 0 0-16,1-1 128 0,-1 0-128 0,5-4 0 15,1 1 0-15,2 0 0 0,1-2 128 0,2 0-128 16,0 0 0-16,1 3 0 0,1 4 0 0,0-3 0 16,-1 3 0-16,-1 1 0 0,1 2 0 0,-5 1 0 0,-1 3 0 0,-1 1 0 15,-8 0 0-15,0 0 0 16,5 7 0-16,-4 5-144 0,-2-3 144 0,-3 3 0 0,-2 2 0 0,-2 0-128 15,-2-1 128-15,0 0 0 0,-2-3 0 0,0-3 0 16,-1 4 0-16,3-4 0 0,-4 2 0 0,2-4 0 16,2 0 0-16,-1-2 0 0,2-3 0 0,3-1 0 15,0-2 0-15,3-1 0 0,0-3 0 0,3 0 0 16,0 7 144-16,3-7-144 0,-1-6 0 0,2 1 128 16,1 1-128-16,1-3 0 0,1 3 0 0,0 0 0 15,1-1 0-15,1 4 0 0,0-1 0 0,-2 3 0 16,1-3 0-16,-2 4 0 0,-6 5 0 0,0 0 0 15,0 0 0-15,0 0 0 0,0 0 0 0,4 7 0 16,-2 4-176-16,-4-2 176 0,-2 2 0 0,-2 2 0 16,-2-3 0-16,1 1-128 0,-1 1 128 0,-1-3 0 15,-1 0 0-15,1-3 0 0,-1 0 0 0,1 2 0 16,2-4 0-16,0 0 0 0,7-4 0 0,0 0 0 16,0 0 0-16,0 0 0 0,-4-4 0 0,3 0 0 15,2-5 0-15,3 3 128 0,3-5-128 0,0 3 0 16,3-5 0-16,2 3 0 0,2-2 0 0,1 2 0 0,0 2 0 0,1 2 0 15,-2-3 0-15,-1 4 0 0,1-1 0 0,-1 3 0 16,-1-1 0-16,-3 3 0 0,-2 2 0 0,-7-1-128 16,7 5 128-16,-7-5 0 0,0 0 0 0,0 11-128 15,-3 1 128-15,-2-3 0 0,-1 3 0 0,-1-5 0 16,0 2 0-16,-2-4 0 0,0 3 0 0,0-2 0 16,-1-3 0-16,1-2 0 0,0 0 0 0,1-1 0 15,2 0 0-15,1-2 0 0,0-2 0 0,2-1 0 0,3 5 0 0,0 0 0 16,0-9 0-16,3-2 128 15,-1 2-128-15,2-1 0 0,0 3 0 0,1-2 0 0,0 2 0 0,0-2 0 16,0 2 0-16,0 4 0 0,0-3 0 0,-5 6 0 16,4-6 0-16,-4 6 0 15,0 0-1456-15,0 0-256 0,0 0-48 0,0 0-11552 16,3 12-2320-16</inkml:trace>
  <inkml:trace contextRef="#ctx0" brushRef="#br2" timeOffset="124210.83">14744 8360 10943 0,'0'0'480'0,"0"0"96"0,0 0-448 0,0 0-128 16,0 0 0-16,0 0 0 0,0 0 128 0,0 0 16 16,0 0 0-16,0 0 0 15,0 0-848-15,0 0-160 0</inkml:trace>
  <inkml:trace contextRef="#ctx0" brushRef="#br2" timeOffset="127430.96">14697 8378 3679 0,'0'0'320'0,"0"0"-320"0,0 0 0 0,0 0 0 15,0 0 1536-15,0 0 256 0,0 0 32 0,-5 10 16 16,-2-2-1472-16,1 1-368 0,0-3 0 0,-1 2 0 16,1 1 0-16,1 0 0 0,-3 0 0 0,1-3 128 15,-2 2 80-15,1-5 32 0,8-3 0 0,-9 7 0 16,9-7 592-16,0 0 112 0,-8 7 16 0,8-7 16 15,-6 6-160-15,6-6-48 0,0 0 0 0,0 0 0 16,0 0-384-16,0 0-64 0,0 0-32 0,-7 3 0 16,7-3-80-16,0 0-16 0,-8 4 0 0,8-4 0 15,-9 8 0-15,9-8 0 0,-8 4 0 0,8-4 0 0,-6 6 304 0,6-6 48 16,0 0 16-16,0 0 0 0,0 0 16 16,0 0 16-16,-9 6 0 0,9-6 0 0,0 0-80 0,0 0-32 15,0 0 0-15,0 0 0 0,0 0-32 0,0 0 0 16,-8 3 0-16,8-3 0 0,0 0-64 0,0 0 0 15,0 0-16-15,0 0 0 0,-6-3-96 0,6 3-16 16,0 0 0-16,0 0 0 0,-6-4 0 0,6 4-16 16,-3-8 0-16,3 8 0 0,0 0 96 0,-2-7 32 15,2 7 0-15,0 0 0 0,-2-10 16 0,2 10 16 16,0 0 0-16,0-10 0 0,2-2-32 0,-1 1-16 16,-1 11 0-16,1-9 0 0,0-5-128 0,-1 3-32 15,0 2 0-15,0-4 0 0,0 0-32 0,0 1-16 16,2-4 0-16,-1 0 0 0,0 2 48 0,2-1 0 15,-1-3 0-15,2 1 0 0,0 0 0 0,1-3 16 0,0 0 0 0,2-3 0 16,-1 0-16-16,0-2 0 0,1 2 0 0,-1-5 0 16,0 0-64-16,2-5 0 0,-3 1-128 0,0 1 192 15,1-3-48-15,0-1-16 0,-1-1 0 0,0 1 0 16,-1-3 112-16,1 5 16 0,0-1 0 0,0 1 0 16,0-1-48-16,0 1 0 0,0 0 0 0,0-1 0 15,1-2-16-15,1-1-16 0,-1 0 0 0,1-1 0 16,0 0-176-16,1 1 160 0,-1-3-160 0,-1-1 160 15,0 2-160-15,3-1 160 0,0 1-160 0,-2-3 160 16,0 2-160-16,-1 2 128 0,0 0-128 0,-1-1 128 16,-1-5-128-16,0 3 160 0,0 0-160 0,1-1 160 15,-1 3-32-15,1-1-128 0,-1 3 192 0,1 0-64 16,-1 1-128-16,3 0 192 0,-2 0-192 0,0 2 192 16,-1-2-192-16,-1 1 192 0,3-2-192 0,0 0 192 0,2 0-64 0,0 2 0 15,-3 0 0-15,1 2 0 0,2-2-128 0,-2 2 0 16,-1 1 0-16,0 1 0 0,0-2 0 0,0 2 0 15,1 1 0-15,-1 4 0 0,0-2 0 0,0-2 0 16,0 0 0-16,1-1 0 0,1 3 0 0,0-3 0 16,2 1 0-16,1 5 0 0,0-3 0 0,4 1 0 15,-1-3 0-15,2 3 0 0,2-1 0 0,1 3 0 16,0-4 0-16,-1 2 0 0,1-1 0 0,0 1 0 16,0 1 0-16,-1-2 0 0,1 0 0 0,-2-3 0 15,-2 2 0-15,-2 2 0 0,0 0 0 0,-1 2 0 16,1 0 0-16,-1-1 0 0,0 3 0 0,1-3 128 0,1-1-128 0,-1 0 0 15,0 2 0-15,-1 1 0 0,1-6 0 16,-1 6 0-16,2-2 0 0,1 0 128 0,0-1-128 0,1 3 0 16,0-4 0-16,2 3 0 0,-2-2 128 0,2 1-128 15,-1 1 0-15,1-1 0 0,-1 0 0 0,2-4 0 16,1 1 0-16,0 2 0 0,0-2 0 0,0 1 0 16,0-2 0-16,3 1 0 0,-3 1 0 0,0-1 0 15,-1 2 0-15,1-2 0 0,-1 0 0 0,-1 1 0 16,1-4 0-16,0 3 0 0,1 1 128 0,1-5-128 15,-2 2 0-15,0 1 0 0,1-4 0 0,1 0 0 16,2 1 0-16,0 2 0 0,-2-4 0 0,0 6 0 16,2 0 0-16,1 1 0 0,1 2 0 0,0 0 0 15,2-3 0-15,-2-1 0 0,0 5 0 0,0-2 0 16,0 2 0-16,0-4 0 0,-1-1 0 0,1 0 0 0,2 1 0 16,0 2 0-16,2-4 0 0,4 5 0 0,-1-4 0 15,0 5 0-15,0-4 0 0,2 6 0 0,0-1 0 0,3 0 0 16,-1-4 0-16,-3 2 0 0,0 3 0 0,0-2 0 15,-2 2 0-15,-1 1 0 0,-1-3 0 0,0 0 0 16,-1 3 0-16,1-3 0 0,1 0 0 0,0 3 0 16,2-5 0-16,1 4 0 0,-3 1 0 0,0-1 0 15,4 2 0-15,0 1 0 0,0 0 0 0,0 0 0 16,0-1 0-16,0 1 0 0,-3 3 0 0,-1 0 0 16,0 1 0-16,0-2 0 0,2-1 0 0,2 2 0 15,-3 1 0-15,2-1 0 0,0 1 0 0,0-1 0 16,0 2 0-16,2 0 0 0,-1 1 0 0,-1-3 0 0,0 3 0 15,-1-1 0-15,1-2 0 0,-1 2 0 0,-3 4-160 0,0-1 160 16,-1 1 0-16,0 3 0 0,1-1 0 0,1 3 0 16,-1 2 0-16,0-2-144 0,-1-1 144 0,0 5 0 15,1 1 0-15,2 1 0 0,2 1 0 0,0 0-128 16,-1-2 128-16,3 2 0 0,-1 0 0 0,1 1 0 16,-2-1 0-16,1 1 0 0,1 2 0 0,2-1 0 15,-2-1 0-15,0 0 0 0,1 3 0 0,0 2 0 16,1-3 0-16,2 3 0 0,0 0 0 0,0-2-128 15,2 2 128-15,-2 1 0 0,-5-1 0 0,-1 3 0 16,-1-1 0-16,0 2 0 0,-3 2 0 0,2-2 0 16,-2 2 0-16,-1 2 0 0,0-3 0 0,-1 1 0 15,2 1 0-15,-1 3 0 0,0 0 0 0,2-1 0 16,3 1 0-16,-1-1 0 0,3 0 0 0,-1 2 0 16,-4 2 0-16,0 0 0 0,2 1 0 0,-2-2 0 0,1 3 0 15,2 3 0-15,-3-1 0 0,2-1 0 0,-4 3 0 0,0 0 0 16,0 2 0-16,1-2 0 0,-1 5 0 0,0-4 0 15,-1 1 0-15,1-3 0 0,1 3 0 0,0-3 0 16,-1 3 0-16,1-2 0 0,-3 2 0 0,0 0 0 16,1 1 0-16,-1 0 0 0,1-3 0 0,2 2 0 15,-3-2 0-15,2 5 0 0,-1-1 0 0,1 0 0 16,-1-1 0-16,0 1 0 0,1-6 0 0,1 6 0 16,-3-5 0-16,1 6 0 0,-2-2 0 0,0 1 0 15,1 3 0-15,-2-2 0 0,-2-3 0 0,2 4 0 16,-4 1 0-16,1 0 0 0,-1 2 0 0,4 1 0 15,0-1 0-15,0-3 0 0,-2 0 0 0,1 0 0 0,-1 1 0 0,2 0 0 16,-4-3 0-16,2 3 0 0,-1 2 0 0,0-3 0 16,0-1 0-16,-1-1 0 0,0-1 0 0,0 1 0 15,0 0 0-15,0 1 0 0,-1 2 0 0,2-1 0 16,-1 2 0-16,-1-2 0 0,-4 0 0 0,2 1 0 16,0 1 0-16,-4 2 0 0,1 0 0 0,0-1 0 15,-1-1 0-15,5 1 0 0,-2 0 0 0,2 1 128 16,-2 2-128-16,2-1 0 0,-1-1 0 0,1-1 0 15,-1-2 0-15,1 1 144 0,-1-2-144 0,-1 1 160 16,1 0-160-16,0-1 0 0,2 2-160 0,-3 0 160 16,-2 0 0-16,2-1 0 0,3 0 0 0,-1 1 0 15,-2 1 0-15,0-1 0 0,0 0 0 0,2 3 0 16,-3 2 0-16,0 3 0 0,-2-1 192 0,1 1-192 16,-1-3 0-16,-2 3 0 0,0-2 0 0,-1 2-144 0,0 0 144 15,-2-2 0-15,2 1 0 0,0 2 0 0,0-2 0 0,0 0 0 16,0-2 0-16,0 0 0 0,0-2 0 0,0 0 0 15,2 0 0-15,0 1 0 0,1 2 0 0,-1-1 0 16,1-1 0-16,-1 3 0 0,1-2 0 0,0 1 0 16,1-1 0-16,0 4 0 0,-2 0 0 0,1 2 0 15,-1-3 0-15,1 1 0 0,0 1 0 0,-2-2 0 16,-1 3 0-16,0-1 0 0,1 5 0 0,-1-2 0 16,-2 0 0-16,-2 1 0 0,2-5 0 0,0 3 0 15,-3-3 0-15,-2 4 0 0,1 2 0 0,-3-5 0 16,-3 3 0-16,1 0 128 0,-1 3-128 0,-1-1 0 15,-1 1 0-15,0-3 128 0,1 1-128 0,0 2 0 16,-1-1 0-16,1-2 0 0,-1 2 0 0,2 0 0 16,-1 1 0-16,-1 1 0 0,1-2 0 0,0 0 0 15,-1-6 0-15,1 5 0 0,0 0 0 0,1 1 0 0,-3-1 0 0,1 4 0 16,-1-2 0-16,0-2 0 0,-2 1 0 0,2 1 0 16,-1 2 0-16,0-1 0 0,-1 0 0 0,-1-2 0 15,0 1 0-15,2 0 0 0,-1-6 0 0,2 3 0 16,1 1 0-16,-1-1 0 0,1-1 0 0,0-4 0 15,0 0 0-15,1 0 0 0,1-3 0 0,0 6 0 16,2-4 0-16,-2-3 0 0,-1 1 0 0,2 4 0 16,-1 1 0-16,0-3 0 0,-4 3 0 0,1-5 0 15,-2 1 0-15,1 3 0 0,-1-1 0 0,-1 3 128 16,-1 1-128-16,1 1 0 0,0-5 0 0,0 4 0 16,-1-3 0-16,1 4 0 0,1-5 0 0,0 4 0 15,-4-4 0-15,2 1 0 0,0 0 0 0,-2-2 0 0,0 1 0 0,0 2 0 16,0-2 0-16,-2 4 0 0,-2-1 0 0,1 2 0 15,0 1 0-15,0-4 0 0,-3 3 0 0,0-3 0 16,-1 1 0-16,2-1 0 0,1 0 0 0,-1-1 0 16,2 4 0-16,-3-3 0 0,6 0 128 0,-2-2-128 15,0-3 128-15,-2 2-128 0,1 1 0 0,4-1 0 16,-2-1 0-16,0 2-192 0,-1-1 192 0,0 1 0 16,0 4 0-16,0-3 0 0,-1 3 0 0,0-2 0 15,-2 3 0-15,1-2 0 0,-2-1 0 0,1-1 0 16,-2 2 0-16,2-4 0 0,-3-2 0 0,3 3 0 15,-2-3 0-15,1-1-128 0,-1-1 128 0,-2 0 0 16,2 0 0-16,-1 0 0 0,-2-3 0 0,2 2 0 16,-3-1 0-16,0 3 0 0,-1 1 0 0,0 1 0 0,0 0 0 0,-2-2 0 15,4 2 0-15,-4-1 0 0,2 0 0 0,0-2 0 16,-2-2 0-16,-2 1 0 0,-1-2 0 0,-1-2 0 16,-3 1 0-16,2-1 0 0,-1-2 0 0,2-2 0 15,-2 3 0-15,2-1 0 0,-5-2 0 0,3 0 0 16,-1-2 0-16,2 3 0 0,-2-2 0 0,0 1 0 15,-3-3-128-15,-6 1 128 0,0-2-128 0,-4 0 128 16,-5 3 0-16,1-5 0 0,1 0 0 0,0 1 176 16,0-1-176-16,2-3-192 0,0 2 32 0,-2-3 16 15,-6-3 144-15,2 2 0 0,-2-2-144 0,0-5 144 16,3-1 0-16,3-4 0 0,-1 0 0 0,2-2 0 16,1-6 0-16,-1-1 0 0,-1-1 0 0,-3-1 0 15,-3-4-128-15,3 3 128 0,0-3 0 0,0 3 0 0,2-3 0 0,-3 3 0 16,1-2 0-16,-1 3 128 0,-3 1-128 0,-2-4 0 15,-1 0-160-15,0-2 160 0,3 3 0 0,4-3 0 16,-1-3 0-16,5 0 160 0,0 1-160 0,1-2 0 16,-2-2 0-16,-2-2-176 0,0-1 176 0,0-3 0 15,2 0 0-15,-1 3 0 0,1-2 0 0,-1-2 0 16,2 0 0-16,2 3 0 0,-2 0 0 0,-4-3 0 16,-1-1 0-16,0 4 0 0,-3-5 0 0,3 2 0 15,2 4 0-15,0-2 0 0,1-4 0 0,3 1 0 16,3-1 0-16,-3 0 128 0,-4-3-128 0,2 5 0 15,-1-4 0-15,2 1 0 0,2-4 0 0,1 1 128 16,3 2-128-16,3-2 0 0,-5 2 0 0,4-3 0 16,2 0 0-16,0-1 0 0,-4 3 0 0,-3-2 0 15,1 2 0-15,-1 0 0 0,2-3 0 0,0 1 176 0,1 3-48 0,1-3 0 16,2-4-128-16,1 1 0 0,2 0 0 0,2-1-176 16,-4 1 176-16,0-2 0 0,0-3 0 0,-1 0 128 15,4 0-128-15,-1-3 0 0,3 2 0 0,1-1 0 16,-1-1 0-16,4-2 0 0,0 0 0 0,2-1 0 15,2 3 0-15,2-3 128 0,0 3-128 0,3 0 128 16,-2-1-128-16,0 1 0 0,-2-4 0 0,1 3 128 16,-1-2-128-16,-1 1 0 0,-2-3 0 0,0 4 0 15,1-1 0-15,-1 0 0 0,3 0 0 0,2 1 128 16,-1 1-128-16,3-3 0 0,1 3 128 0,3-2-128 16,-2-1 0-16,4-3 0 0,1-2 0 0,2 2 0 15,0-1 0-15,3-1 0 0,1 4 0 0,0-1 0 16,-2 1 0-16,0 2 0 0,1-2 0 0,-1 2 0 0,0-5 0 0,0 5 0 15,-1-1 0-15,3 2 128 16,-5-4-128-16,3 5 0 0,-1-1 0 0,0 1 0 0,1 0 0 0,-1-1 0 16,-2 2 0-16,0 2 128 0,0-3-128 0,-2 1 0 15,2 1 0-15,0 0 0 0,1 3 0 16,1 2 0-16,1-1 0 0,0 2 0 0,0-1 0 0,0 1 0 16,-2 0 0-16,0-2 128 0,1 1-128 0,0-1 0 15,0-2 128-15,-2 0-128 0,2-3 128 0,0 2-128 16,0-1 128-16,0 3-128 0,-2 1 0 0,2 0 128 15,-1 0-128-15,0 1 0 0,0 0 0 0,3 1 144 16,-2-3-144-16,0 4 0 0,5 1 144 0,0 2-144 16,1-3 0-16,0-1 144 0,3 1-144 0,0 0 0 15,-1-3 0-15,5 0 0 0,-2-2 0 0,4 1 0 0,-1 0 0 0,1 2 0 16,-1-1 0-16,1 1 0 0,-1 0 0 0,0 2 0 16,0 0 0-16,-1 2 0 0,-1 0 128 0,0 2-128 15,0 2 0-15,0-1 0 0,1 5 128 0,0-1-128 16,1-3 0-16,-3 6 0 0,3-2 0 0,0 1 128 15,0 2-128-15,1 1 0 0,-2 2 0 0,2 6 128 16,0-2-128-16,0 2 0 0,-3 1 0 0,1 1-176 16,-3 9 48-16,0 0 0 0,0 0 0 0,0 0 0 31,0 0-1408-31,0 0-256 0,0 0-64 0,-5 18-16528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6:07:40.1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27971 2826 26719 0,'-6'-26'1184'15,"3"13"240"-15,1 1-1136 0,-1-2-288 0,1-1 0 0,-2 2 0 0,4 3 0 0,-2 1 128 16,2 9-128-16,-1-7 0 0,1 7 400 16,-1-7-16-16,1 7-16 0,0 0 0 0,0 0 192 0,0 0 32 15,0 0 16-15,0 0 0 0,0 0 144 0,0 0 16 16,-6 12 16-16,1 4 0 0,-1 6-16 0,1 6 0 15,-2 2 0-15,-1 6 0 0,0 3-128 0,1 5-48 16,-3 7 0-16,1 2 0 0,1 2-192 0,3 2-32 16,-3 1-16-16,3-1 0 0,2-1-80 0,-1 0-16 15,1 0 0-15,1 1 0 0,-1 2 16 0,2-1 0 16,0 0 0-16,-1 0 0 0,-2 0-16 0,1 1-16 16,-2-2 0-16,-1 5 0 0,3-1-32 0,-5 0 0 15,2-2 0-15,-1-3 0 0,0 0 16 0,-1-3 0 16,-2 1 0-16,-2-1 0 0,-2 2 32 0,0 0 0 0,-1 1 0 0,-1-1 0 15,0 0-80-15,2-2-16 0,1 1 0 0,-1-1 0 16,-2 0-32-16,2 1 0 0,3-1 0 0,-1-1 0 16,2-2 64-16,1-3 0 0,2-1 0 0,0 1 0 15,4-6-16-15,-1 4 0 0,0-3 0 0,3-1 0 16,-1 1-176-16,2-1 160 0,0 1-160 0,3-2 160 16,-1-2-160-16,1-2 192 0,0-3-192 0,0 0 192 15,1 0-64-15,1-2-128 0,-2 1 192 0,-1-3-64 16,1 1 0-16,-1 0-128 0,1-1 192 0,0 5-64 15,-1-3-128-15,-2 0 192 0,0-2-192 0,0 2 192 16,0 0-192-16,0-1 160 0,0-1-160 0,0 0 160 16,-2-4-160-16,0 6 160 0,1 1-160 0,1-4 160 0,-1 0-160 0,1-3 128 15,-2 3-128-15,5-1 128 0,0 2-128 16,-1 0 0-16,1 2 0 0,0 0 128 0,2 0-128 0,2-4 0 16,-5 2 0-16,3-2 128 0,2 3-128 0,-1-1 0 15,-1-1 0-15,2 4 0 0,-2-3 0 0,1-2 0 16,-1 0 128-16,-1-3-128 0,1 0 0 0,0 1 0 15,0-2 0-15,-2 0 0 0,1-1 128 0,-2 2-128 16,1-2 0-16,-1 2 128 0,-2-3-128 0,1 1 0 16,1-2 0-16,-1-1 128 0,-1 0-128 0,0 3 0 15,0-2 0-15,0 3 128 0,1-1-128 0,-1-2 0 16,0 0 0-16,2 1 0 0,-2-5 128 0,2 1-128 16,-2-1 0-16,1 1 128 0,1-1-128 0,-1 0 0 15,-2 0 144-15,1-3-144 0,1-2 0 0,0 3 0 16,0 0 0-16,1-2 128 0,-1 0-128 0,0 2 0 0,-1-2 0 15,0 1 0-15,0 2 0 0,2-1 0 0,0-1 0 0,-1 1 0 16,2 1 0-16,-2 0 0 0,0-1 0 0,1-1 128 16,-2 2-128-16,1 0 0 0,-1-1 0 0,0 3 0 15,0-2 0-15,0-1 0 0,0 1 0 0,0 2 0 16,-1-2 0-16,1 0 0 0,0 2 0 0,0-2 128 16,1-2-128-16,0 1 0 0,1 0 0 0,-1 1 0 15,1 0 0-15,1 0 0 0,-2-2 0 0,2 1 0 16,-1-1 0-16,2-3 0 0,-1 2 0 0,-1-1 128 15,1-3-128-15,-3-8 0 0,1 11 128 0,-1-2-128 16,0-9 128-16,2 13-128 0,-2-13 128 0,0 7-128 16,0-7 128-16,0 0-128 0,2 9 160 0,-2-9-160 15,1 9 144-15,-1-9-144 0,-1 9 128 0,1-9-128 0,0 0 0 0,0 0 128 16,-4 8-128-16,4-8 0 0,-3 10 0 0,0-4 0 16,3-6 128-16,0 0-128 0,-6 5 0 0,6-5 0 15,0 0 0-15,0 0 0 0,0 0-320 0,0 0 16 16,0 0 0-16,0 0 0 15,0 0-1008-15,0 0-208 0,-6-7-32 0,6-1-16 16,0-2-2080-16,6 2-432 0</inkml:trace>
  <inkml:trace contextRef="#ctx0" brushRef="#br0" timeOffset="1712.82">28004 11022 35935 0,'-10'-9'3200'0,"2"0"-2560"15,3 2-512-15,0-2-128 16,5 9-560-16,0 0-128 0,0 0-16 0,0 0-16 0,0 0 944 0,0 0 192 0,-7-5 32 0,7 5 16 15,0 0 240-15,0 0 32 16,0 0 16-16,0 0 0 0,-4 10 16 0,1 3 16 0,-1-1 0 0,1 6 0 16,-1 4-128-16,-1 7-16 0,-2 3-16 15,1 6 0-15,-2 3-112 0,-2 3 0 0,4 3-16 0,-3 5 0 16,-1 4-96-16,1 4-16 0,-5 0 0 0,1-2 0 16,0 3-64-16,-1 3-32 0,0 0 0 0,2 4 0 15,-1 2-32-15,-1-3 0 0,0-1 0 0,0-4 0 16,-1 1 0-16,2-4-16 0,0 2 0 0,1 2 0 15,-1 2-48-15,2-6 0 0,-3-3 0 0,2 3 0 16,1 3-48-16,-1-2-16 0,1-1 0 0,-1 4 0 16,2 2 0-16,0-4 0 0,1-3 0 0,2 2 0 15,-1 0-128-15,0-2 160 0,4 3-160 0,-1-3 160 16,3 1-160-16,1-1 0 0,-1 1 144 0,2-4-144 0,0 0 0 16,0 0 0-16,0 1 0 0,-1-1 128 0,1-3-128 15,0 0 0-15,0 1 0 0,0-2 0 0,-1-5 0 0,-1-2 0 16,1-4 0-16,0-2 0 0,0-1 0 0,-2 0 0 15,1 0 0-15,-2-2 0 0,1-3 0 0,-1 0 0 16,3-6 0-16,0 1 0 0,-3-5 0 0,3-2 0 16,0-3 0-16,-2-3 0 0,2-8 0 0,1-6 0 15,0 0 0-15,0 0 0 0,0 0 0 0,0 0 0 16,0 0 0-16,0 0 0 0,-3-10 0 0,1-4-160 16,2-4 160-16,0-4 0 0,0-4-128 0,0-1 128 15,-2-7 0-15,1-5 0 0,1-2 0 0,1-3-128 16,2-1 128-16,-1-5 0 0,2-7 0 0,0-4 0 15,1-4-128-15,-1-5 128 0,1-4 0 0,0 1 0 16,0 0 0-16,2-1 0 0,-2-2 0 0,0-3 0 0,1 1 0 0,0 1 0 16,1 1-160-16,-2 0 160 0,-1 0-128 0,0-2 128 15,-1-1 0-15,1 5-128 0,-1 2 128 0,0 0 0 16,1-1 0-16,1 2 0 0,0 0 0 0,2 0-128 16,0-1 128-16,2 4-128 0,0 0 128 0,1 2-128 15,2-1 128-15,-1 3 0 0,2 5 0 0,-2 4 0 16,-2 0 0-16,4 3 0 0,-3 3 0 0,-1 4 0 15,-1 2 0-15,-3 2 0 0,-4 4 0 0,-1 1 0 16,-1-3 0-16,-3 3 0 0,-1-1 0 0,-3 2 0 16,1 4 0-16,-1 0 0 0,-1 4 0 0,0-1 0 15,0 6 0-15,2 1 0 0,0 3 0 0,2 4 0 16,0 0 0-16,1 7 0 0,2 0 0 0,2 7 0 16,0 0 0-16,0 0 0 0,0 0 0 0,0 0 0 15,0 0 0-15,1 12 0 0,0 3-128 0,1 3 128 0,-2 2 0 16,2 8-128-16,1 3 128 0,1 4 0 0,-2 5 0 0,1 3 0 15,-1 8 0-15,2 2 0 0,-1 3 0 0,2 4 0 16,-2 6 0-16,3 3 0 0,-3 2 0 0,1 4 0 16,1 5 0-16,-2 2 0 0,-2 2 0 0,-3 1 0 15,-2 4 0-15,-3 4 0 0,2 1 0 0,-4 0 0 16,-1 4 0-16,-1-1 128 0,1 3-128 0,-2-3 128 16,1-2-128-16,-1 2 128 0,0-2-128 0,0 3 128 15,1-3-128-15,-1-2 128 0,1-5-128 0,2-3 144 16,1-5-144-16,2 0 160 0,1-5-160 0,2-4 0 15,2-10 0-15,1 2 128 0,0-4-128 0,0-1 0 16,-1-5 0-16,-2-4 0 0,1-1 0 0,-2-8 0 0,-1 0 0 0,1-6 0 16,-1-2 0-16,1-11 0 0,0-4 0 0,2-3 0 15,0-7 0-15,2-7 0 0,0 0 0 0,0 0 0 16,0 0 0-16,0 0 0 0,2-19 0 0,-2-4 0 16,0-7 0-16,0-6 0 0,-3-4-144 0,2-7 144 15,-2-5 0-15,3-3 0 0,0-1 0 0,0-1 0 16,0-3 0-16,0-6 0 0,0-4 0 0,0-4 0 15,-1-3 0-15,1-7 0 0,1-3 0 0,2-5 0 16,-1-11-128-16,1-7 128 0,2-5 0 0,3-9 0 16,2-6-128-16,3 5 128 0,2 8 0 0,1 1 0 15,3 5-160-15,3 4 160 0,0 5-128 0,-2 8 128 16,2 8 0-16,-1 2 0 0,0 0 0 0,-2 8-128 16,-2 3 128-16,-1 7 0 0,-1 2 0 0,-4 3 0 15,-1 3 0-15,-2-2 0 0,-3 3 0 0,0 2 0 0,-1 2 0 16,0 2 128-16,-2 4-128 0,-2 0 0 0,2 5 0 0,-1 0 0 15,-1 4 0-15,0 5 128 0,0 5-128 0,-1 1 0 16,-3 3 0-16,0 5 0 0,0 0 0 0,0 4 0 16,1 1 0-16,-1 6 0 0,4 8 0 0,0 0 144 15,-5-6-144-15,5 6 0 0,0 0 0 0,0 0 0 16,0 0 0-16,-5 15 0 0,1 3 0 0,1 7 0 16,2 1 0-16,0 7 0 0,2 5 0 0,-1 11 0 15,0 7 0-15,0 13 0 0,1 5 0 0,3 10 0 16,0 7 0-16,-2 7 0 0,-2 6 0 0,4 8 0 15,-1 6 0-15,1 4 0 0,-7-3 0 0,1 3 0 16,-2 2 0-16,-1-2 0 0,1-6 0 0,-4-2 0 16,1-4 0-16,-1-5 160 0,-2-8 16 0,0-6 0 0,-3-4 0 15,5-4 0-15,-2-6-48 0,3-7 0 0,-4-7 0 0,5-8 0 16,0-12-128-16,1-6 0 0,-1-5 0 0,3-12 0 31,-2-5-704-31,5-15-160 0,0 0-32 0,0 0-16 16,-2-17-1648-16,0-14-320 0,2-7-64 0</inkml:trace>
  <inkml:trace contextRef="#ctx0" brushRef="#br0" timeOffset="2721.23">26722 16043 17503 0,'0'0'1552'0,"-6"-8"-1232"0,3 1-320 0,1 1 0 15,2 6 976-15,3-10 144 0,-1 4 32 0,2-3 0 16,0 1 80-16,2-2 32 0,2 1 0 0,2-3 0 15,4-4-304-15,4 1-48 0,2-3-16 0,3-1 0 16,1-4-128-16,2 1-16 0,1-8-16 0,2 2 0 16,0-2-176-16,3-4-48 0,1-3 0 0,0-1 0 15,2-4-144-15,5 2-48 0,2 3 0 0,-3 4 0 16,-4 3-96-16,-1 1-32 0,-1 6 0 0,-4 4 0 16,-3 2-64-16,-5 3 0 0,-2 8-128 0,-1 2 192 15,-4 4-64-15,-1 8-128 0,-3 0 176 0,0 8-176 16,-1 4 128-16,-4 8-128 0,-2 4 0 0,-3 5 0 15,-2 3 0-15,-1 5 128 0,-4 4-128 0,1 2 0 0,-1 0 144 16,0-1-144-16,-2-3 0 0,3-2 144 0,-2-4-144 16,0-2 0-16,2 1 0 0,-2-7 128 0,3 1-128 0,0-3 0 15,1-2 144-15,1-6-144 0,-1-4 0 16,2 0 0-16,2 0 0 0,0-5 0 16,0-3-1872-16,0-11-304 0,0 0-48 0</inkml:trace>
  <inkml:trace contextRef="#ctx0" brushRef="#br0" timeOffset="2931.63">27095 15780 35583 0,'0'0'1584'0,"0"0"320"0,0 0-1520 0,-6 12-384 15,1-1 0-15,0 6 0 0,-2 6 240 0,1 4-32 0,0 5 0 0,-1 3 0 16,0 3-80-16,2 6 0 0,-3 0-128 0,0 6 192 15,-1-1-64-15,1 5-128 0,-3-1 176 0,3 3-176 16,-3-1 0-16,2-4 0 0,-2-3 0 0,1 3 0 31,0 1-1520-31,1 0-400 0,0 0-96 0</inkml:trace>
  <inkml:trace contextRef="#ctx0" brushRef="#br0" timeOffset="3510.09">25872 17438 13823 0,'-7'2'1216'0,"0"-2"-960"0,7 0-256 0,0 0 0 16,-6 2 1472-16,6-2 256 0,0 0 64 0,0 0 0 15,0 0-752-15,12 9-144 0,3-4-16 0,-1 2-16 16,2-2-160-16,3-4-48 0,4-1 0 0,3-4 0 16,-1 0 80-16,7-1 16 0,-2 0 0 0,6-4 0 15,1 2-96-15,0-6-16 0,-3-1 0 0,0 1 0 16,-1-2-192-16,-5 0-64 0,-7-2 0 0,-1-1 0 15,-2 1-144-15,-8-1-48 0,-1 0 0 0,-4-1 0 16,-4-1 0-16,-3 1-16 0,-6 1 0 0,-3 3 0 16,-2 1 192-16,-7 7 32 0,-8 2 16 0,-3 4 0 15,-3 0-96-15,-6 4 0 0,-5 5-16 0,-1 7 0 16,0 3-304-16,5 4 128 0,3 3-128 0,5 3 0 0,3 3 144 16,6-3-144-16,6 2 0 0,5-3 144 0,4-2-16 0,5-2-128 15,4 1 192-15,5 0-64 0,4-5 16 0,4-1 0 16,4 0 0-16,2-2 0 0,5-2 16 0,5-2 0 15,4-1 0-15,3-3 0 16,4 1-784-16,2-5-144 0,3 0-48 16,-3-2-9920-16,1-2-1984 0</inkml:trace>
  <inkml:trace contextRef="#ctx0" brushRef="#br0" timeOffset="3782.28">26908 17315 21183 0,'9'-9'944'0,"-9"9"192"0,9-6-912 0,0 2-224 0,0 3 0 0,-9 1 0 16,0 0 1136-16,8 9 176 0,-7 2 32 0,0 4 16 15,-1 4-256-15,0 2-48 0,-1-1-16 0,1 6 0 16,1-2-464-16,2 1-80 0,-1 1-32 0,2-2 0 15,0 2-272-15,0-1-64 0,-2 1-128 0,2-2 192 16,1-3-192-16,2-1 0 0,-1-1 128 0,0-5-128 16,2-1 0-16,-1-6-256 0,1 2 48 0,1-5-9168 15,1-4-1824-15</inkml:trace>
  <inkml:trace contextRef="#ctx0" brushRef="#br0" timeOffset="4069.75">27343 17253 28559 0,'-14'-10'2544'0,"7"8"-2032"16,-2 2-512-16,-2 2 0 0,0 0 576 0,-7 6 0 15,-6 1 16-15,-4 6 0 0,-4 2 704 0,-2 2 144 16,-2 4 32-16,0 2 0 0,-1-2-448 0,0 4-96 16,-1 2-16-16,1 1 0 0,1-3-496 0,2 2-96 15,1 2-32-15,4-3 0 0,3 2-288 0,2-4 0 0,1-1 128 0,5-3-128 16,3-1 0-16,4-2-224 0,1-3 32 15,4-2 16 1,5-4-1904-16,5 1-384 0,5-3-80 0</inkml:trace>
  <inkml:trace contextRef="#ctx0" brushRef="#br0" timeOffset="4321.45">27695 17432 25791 0,'-12'-9'2304'0,"12"9"-1856"0,-11-2-448 0,-1 2 0 0,-2 1 416 0,-3 3-16 16,-3 0 0-16,-1 3 0 16,0 3 496-16,-1 3 112 0,1 2 16 0,3 2 0 0,0-1-256 15,2 1-32-15,0-1-16 0,4 2 0 0,0 1-432 0,5 0-96 16,-1-1 0-16,3 0-16 0,1-2-176 0,3-2 128 15,1-2-128-15,2 1 128 0,2-1-128 0,1-2 128 16,2 1-128-16,0-5 128 0,-7-6-128 0,17 6 0 16,-2 2 0-16,1-5 0 15,2 3-320-15,1-1-80 0,2-4-32 16,0 3 0-16,0-1-1840 0,0-1-368 0,1-2-80 16,-1 0-16-16</inkml:trace>
  <inkml:trace contextRef="#ctx0" brushRef="#br0" timeOffset="4759.99">27925 17527 24639 0,'0'0'1088'0,"0"0"240"0,-10 2-1072 0,10-2-256 0,-7 6 0 0,7-6 0 16,0 0 1008-16,0 0 144 0,1 12 16 0,5-1 16 16,4-5-416-16,4 1-64 0,4-2-32 0,4-3 0 15,2 1-96-15,3-3-32 0,-1-3 0 0,2-1 0 16,1-3-192-16,-2 2-32 0,1-4-16 0,0 1 0 16,-1 2-96-16,-3-4-16 0,-4-2 0 0,-2 2 0 15,-3-3 48-15,-1 2 0 0,-5-2 0 0,-4-1 0 16,-3 0-16-16,-4 2 0 0,-5 0 0 0,-4-1 0 0,-9 6-64 0,0-1-16 15,-6 4 0-15,-3 3 0 0,-3 2-16 0,1 4 0 16,0 6 0-16,2 3 0 0,2 0-128 16,4 3 160-16,5 1-160 0,2 2 160 0,6 1 32 0,5-1 0 15,3 1 0-15,6 1 0 0,4 3-64 0,3-4-128 16,3 1 192-16,5-2-64 0,3-2-128 0,5 0 160 16,-1-2-160-16,7-1 160 15,3 2-1008-15,1-3-208 0,1-3-32 16,0 1-9920-16,-4-7-1984 0</inkml:trace>
  <inkml:trace contextRef="#ctx0" brushRef="#br0" timeOffset="5199.18">28914 17446 21183 0,'0'0'1888'0,"-10"4"-1504"0,-1 1-384 0,0 4 0 15,-4 2 1520-15,-1 6 224 0,-5-1 48 0,-3 3 16 16,-1 3-704-16,-1 6-144 0,2 5-16 0,-2-1-16 16,-4 1-80-16,0 2-16 0,-3 4 0 0,0 1 0 15,-2-2-352-15,1-2-80 0,-2-2-16 0,3-4 0 16,4-1 0-16,4-8-16 0,4-3 0 0,6-5 0 16,5-5 336-16,4-2 80 0,6-6 16 0,0 0 0 15,0 0-32-15,0 0-16 0,12-17 0 0,6-2 0 0,6-5-288 0,4 0-48 16,3-8-16-16,1-1 0 15,-1-1-240-15,4-3-160 0,2-2 192 0,2-3-192 0,3-5 128 0,4 3-128 16,3 0 0-16,1 6 0 0,-3 3 0 16,-1 9 0-16,-3 2-128 0,-4 8 128 0,-4 6-176 0,-6 6 176 15,-6 1-192-15,-6 6 192 0,-5 2-160 0,-6 7 160 16,-6-1-128-16,-4 6 128 0,-4 3-160 0,-5 3 160 16,-4-1-192-16,-3 2 192 0,-5 5 0 0,-5-3 0 15,-5-1 0-15,-1-2 0 0,0-4 0 0,1-3-128 16,-1-8 128-16,5 0 0 0,4-6 0 0,4 1 0 15,4-1 0-15,4-3 0 0,2-3-176 0,4-1 176 16,4-5-160-16,4 2 160 16,3-2-2016-16,5 1-304 0,4-3-64 0,4-5-16 0</inkml:trace>
  <inkml:trace contextRef="#ctx0" brushRef="#br0" timeOffset="5473.07">29779 17133 12895 0,'3'-31'576'0,"1"14"112"0,0 3-560 0,0 4-128 0,-4 10 0 0,0-10 0 16,0 10 3024-16,0 0 576 0,0 0 112 0,-10 6 32 16,-3 4-2208-16,-2 8-432 0,-3 6-80 0,-1 3-32 15,-1 6-208-15,-3 4-32 0,-1 1-16 0,-3 9 0 16,-4 1 128-16,0 4 32 0,-3 4 0 0,0 3 0 15,-1-2-560-15,3-4-96 0,3-8-32 0,1-2 0 0,2-6-208 0,6-4 144 16,3-8-144-16,5 1 128 0,1-6-128 16,4-3 0-16,2-7 0 0,5-10 0 0,0 0-288 0,0 0-32 15,0 0-16-15,4-9 0 16,2-5-1904-16,0-1-368 0,1-4-80 0,0-3 0 16,2-6-400-16,0-1-80 0</inkml:trace>
  <inkml:trace contextRef="#ctx0" brushRef="#br0" timeOffset="6463.39">29377 17524 6447 0,'6'-11'576'0,"1"5"-576"16,-1-3 0-16,-6 9 0 0,10-6 3616 0,3 3 608 15,-3 1 128-15,3 3 32 0,2 2-1872 0,3-1-368 16,2 3-80-16,3 3-16 0,2-3-576 0,1 1-128 16,1 3-32-16,1-1 0 0,1 1-512 0,1-2-96 15,1 2-32-15,-1-2 0 0,2-1-352 0,-4 2-80 16,0-6-16-16,-4 2 0 0,-3-2 0 0,-5 0 0 16,-3-2 0-16,-13 0 0 0,0 0 64 0,0 0 16 15,0 0 0-15,0 0 0 0,-7 9-48 0,-3-2 0 16,-8 3 0-16,-2 2 0 0,-2-5-112 0,0 6-16 0,1 0-128 0,2 0 192 15,0-2-192-15,4-1 0 16,2 2 128-16,4 0-128 0,3-1 0 0,2 0 128 0,4-11-128 16,0 0 0-16,4 13 144 0,4-4-144 0,3-1 128 15,6-2-128-15,0-5 256 0,6-2-48 0,3 1 0 16,0 0 0-16,1-6-80 0,-2 0-128 0,-2 1 176 0,-1-1-176 16,-2-3 160-16,3 1-160 0,-1-3 128 0,-2 3-128 15,-2-2 0-15,-3 5 0 0,-1-2 0 0,-14 7 0 16,6-5 0-16,-6 5 0 0,0 0 0 0,0 0 0 15,0 0 0-15,-8 7 0 0,-4 0-192 0,1 2 192 16,-3 3-160-16,2 0 160 0,2-1 0 0,2 0-144 0,2 0 144 16,2-2 0-16,4-9 0 0,0 0 0 0,0 0 0 0,5 12 0 15,3-6 0-15,2-1 0 0,3-6 0 0,1-3 0 16,1 2 0-16,2-3 0 0,-2-3 0 0,0 0 144 16,0-3-144-16,1 3 0 0,-2-2 128 0,-2 1-128 15,0-2 0-15,-1-1 0 0,-1 2 0 0,1-1 128 16,-4 3-128-16,1-1 0 0,-2 2 128 0,-6 7-128 15,0 0 0-15,0 0 0 0,0 0 0 0,0 0 0 16,0 0 0-16,0 0-144 0,0 0 144 0,0 0-128 16,0 0 128-16,7 8-128 0,-7-8 128 0,7 12 0 15,1-1 0-15,2-3 0 0,3 0 0 0,-1-2 0 16,1-4 0-16,1 2 0 0,1 0 0 0,1 0 0 16,0-7 0-16,2 6 0 0,0-1 0 0,-3 0 0 15,-2-2 0-15,-1-2 0 0,0 1 0 0,-12 1 0 16,0 0 0-16,11 1 0 0,-11-1 0 0,0 0 0 15,0 0 0-15,0 0 0 0,0 0 0 0,4 9 0 16,-4-9 0-16,1 13 0 0,1-2 0 0,-2 0 0 16,0 1 0-16,2-3 0 0,2 1 0 0,0-1 0 0,0 0 0 15,2-1 0-15,3-2 0 0,2-2 0 0,2-3 0 16,1-1 0-16,2-1 0 0,4 0 0 0,-1-3 0 0,0-1 128 16,0 1-128-16,1 0 0 0,-2-5 0 15,-2 2 0-15,1-1 160 0,-2-2-32 0,0 2-128 16,1-3 192-16,-2 1-192 0,-2 1 0 0,1-3 0 0,-3 5 0 15,-3-1 0-15,-7 8 0 0,5-8 0 0,-5 8 0 0,0 0 0 0,0 0 0 16,0 0 0-16,0 0 0 0,-8 13-128 16,-1-1 128-16,3 2-192 0,-2 1 192 0,2-2 0 15,0 1 0-15,0 3 0 0,3-1 0 16,0-2 0-16,3 0 0 0,0-14 0 0,3 12 0 0,3-3 0 0,0 0 0 16,-6-9 0-16,13 5 0 0,2-4-160 0,2 1 160 15,-1-2-128-15,3-2 128 0,0-1 0 0,3-5 0 16,1 2 0-16,-1-3 0 0,-2 0 0 0,-1-1 0 15,-1-1 0-15,2-4 128 0,2 0-128 0,-1-3 128 16,0-3-128-16,-1-6 128 0,2 0-128 0,0-6 128 16,3-1-128-16,0-6 128 0,2-2-128 0,1-5 0 15,2-2 0-15,3-2 0 0,3 1 0 0,-2 3 0 16,-2 0 0-16,-4 13 0 0,-6 9 0 0,-6 6 0 16,-4 3 0-16,-6 9-128 0,-6 7 128 0,0 0-128 15,0 0 128-15,-14 7-128 0,-5 6 128 0,-3 6 0 16,-2 7-144-16,0 7 144 0,-3 3 0 0,-1 8 0 15,-1-2 0-15,2 6 0 0,3-2 0 0,3 3 0 16,0 1 0-16,3-3 0 0,3 0 0 0,4-3 0 0,1 1 0 16,2-6 0-16,0-2 0 0,3-4-192 0,0-4 32 0,0-4 16 31,0-4-1392-31,0-6-256 0,5-15-64 0,0 0-14864 0</inkml:trace>
  <inkml:trace contextRef="#ctx0" brushRef="#br0" timeOffset="6653.11">30618 17230 5519 0,'-7'-13'496'0,"7"13"-496"0,0 0 0 0,0 0 0 0,0 0 6016 0,10 4 1088 15,-1 4 240-15,-1 4 32 0,-3 1-6032 0,0 0-1216 16,-1 5-128-16,-4 1-256 0</inkml:trace>
  <inkml:trace contextRef="#ctx0" brushRef="#br0" timeOffset="7013.44">28987 18390 21183 0,'10'-15'1888'0,"-2"6"-1504"0,2-5-384 15,1-1 0-15,1-3 1024 0,-4 1 128 0,-1-5 16 0,-3 2 16 16,-3-3 400-16,-2-3 80 0,-3 3 0 0,-3 2 16 15,-1 3-400-15,-4 4-96 0,-2 1-16 0,-4 6 0 16,-5 0-320-16,-2 7-64 0,-3 7-16 0,-4 2 0 0,-1 2-288 16,-1 7-64-16,-3 5-16 0,3 6 0 0,3 1-16 15,2 7-16-15,2 4 0 0,6-2 0 0,3 2-48 16,4 2 0-16,2-2 0 0,5 0 0 0,3-5-160 0,3-1-32 16,1-2-128-16,2-1 192 0,2-7-192 15,0-2 0-15,0-5 128 0,0-4-128 0,1 0 0 0,0-5-288 16,-5-9 64-16,0 0 16 15,0 0-2384-15,0 0-480 0,0 0-80 0</inkml:trace>
  <inkml:trace contextRef="#ctx0" brushRef="#br0" timeOffset="7165.74">28369 18519 29663 0,'13'2'1312'0,"1"1"272"0,3 0-1264 0,5-1-320 15,2 3 0-15,4-1 0 0,4 1 1152 0,5-1 160 16,3 2 32-16,6 1 16 0,4-4-336 0,-1 4-80 15,0 2-16-15,-4-6 0 0,-3 1-624 0,-7 0-128 16,-6 1-32-16,-4-1 0 16,-2-3-1024-16,-6 2-208 0,-1 1-32 0,-3 1-9568 0,-13-5-1920 0</inkml:trace>
  <inkml:trace contextRef="#ctx0" brushRef="#br0" timeOffset="7403.92">29222 18613 23327 0,'-9'19'1024'0,"4"-6"224"0,-1 5-992 0,-3 3-256 0,-4-1 0 0,-1 1 0 0,-1 2 1504 16,-3 1 256-16,1-1 48 0,2-3 16 0,0 2-608 0,3-2-128 15,4-2-32-15,0-2 0 0,0-2-672 0,3 0-144 16,1-4-32-16,4 1 0 0,0-11-208 0,7 8-192 16,-7-8 48-16,0 0-9968 15,11 4-2000-15</inkml:trace>
  <inkml:trace contextRef="#ctx0" brushRef="#br0" timeOffset="7779.42">29896 18143 24879 0,'0'0'2208'0,"0"0"-1760"16,2 14-448-16,-3 2 0 0,-3 2 464 0,-7 4 16 16,-3 6 0-16,-4 1 0 0,-3 5 448 0,4 5 96 15,-4 3 0-15,2-1 16 0,-1 4-16 0,-2-5 0 0,-2 2 0 16,0 0 0-16,0-1-256 0,0-4-48 0,1-2-16 16,1-2 0-16,3-2-192 0,3-7-64 15,0-6 0-15,5-4 0 0,1-4-48 0,3-1-16 0,7-9 0 0,0 0 0 16,0 0-64-16,0 0 0 0,0 0-16 0,12-10 0 15,1-1-96-15,3-3-16 0,2-2 0 0,1-2 0 16,0 2-192-16,1 2 0 0,2 2 0 16,0 2 0-16,-1 4 0 0,0 1 0 0,-4 2 0 0,0 3 0 0,-3 4 0 15,-3 5 0-15,-3 0 0 0,-3 3-160 0,-5 4 160 0,-1 0 0 16,-4 2-144-16,-4 0 144 16,-3-2 0-16,-4 0 0 0,-1-4 0 0,1 1 0 0,-3 1 0 0,-2-5 0 15,-2 0 0-15,2-4 128 0,0-1-128 0,2-3 0 16,3-2 0-16,1-2 128 0,2-2-128 0,1 0 0 15,2-3 0-15,3 1 0 16,3-6-1312-16,1 2-144 0,6 0-16 0,-2-4-15328 0</inkml:trace>
  <inkml:trace contextRef="#ctx0" brushRef="#br0" timeOffset="8130.71">30202 18744 23951 0,'16'-1'2128'0,"-2"-1"-1696"15,5-3-432-15,2 0 0 0,2 1 1024 0,-3 2 128 16,4-2 32-16,-1-1 0 0,-1-4-176 0,-3 0-48 16,-4 0 0-16,0 0 0 0,-3 0-256 0,-5 1-48 15,-2-1-16-15,-5 9 0 0,0 0 48 0,-6-7 0 0,-4 1 0 0,-8 3 0 16,-6 2-304-16,-3 5-48 0,-3 5-16 0,-2-2 0 15,0 4 0-15,3-3 0 0,1 5 0 0,3 1 0 16,2-2 128-16,5 2 32 0,5 0 0 0,3 2 0 16,1-1-288-16,5-2-48 0,3 0-16 0,2-1 0 15,2-3-128-15,3 2 0 0,4-3 0 0,4 1 0 0,4-1 0 0,1 0-224 16,2-5 48-16,1 4 16 16,1-2-1952-16,4-3-384 15,4 2-64-15,-2-4-32 0</inkml:trace>
  <inkml:trace contextRef="#ctx0" brushRef="#br0" timeOffset="8410.78">30727 18745 19343 0,'-13'12'1728'0,"-2"0"-1392"16,-2 9-336-16,1 0 0 0,-2 2 2512 0,0 3 432 15,0 0 96-15,2-4 16 0,1-2-1248 0,-2 3-240 16,1-1-48-16,2-2-16 0,2-2-800 0,3-3-176 15,3-5-16-15,2-1-16 0,4-9 80 0,0 0 0 16,0 0 16-16,0 0 0 0,0 0 240 0,15-4 32 16,2-7 16-16,1-2 0 0,0-2-176 0,2 0-16 15,5-6-16-15,1 2 0 0,0-1-208 0,7-3-32 16,2-4-16-16,0 4 0 0,2 2-96 0,1 3-32 0,1 3 0 0,-4 6 0 16,-4 0 16-16,-3 5 0 0,-2 0 0 0,-2 6 0 15,-2 1-80-15,-2 9-16 0,-1-2 0 0,1 5 0 16,-3 3-208-16,1 4 0 0,-3 3 0 0,1-1 0 15,-2 0 0-15,-2 3-240 0,1 0 48 0,-3 2 16 16,-3 0-1792-16,-1-1-352 16,-1-1-80-16,-1-4-16976 0</inkml:trace>
  <inkml:trace contextRef="#ctx0" brushRef="#br0" timeOffset="14909.55">14319 9849 14623 0,'0'0'640'0,"3"9"144"0,-3-9-624 0,2 6-160 15,1 3 0-15,-3-9 0 0,0 0 1280 0,1 6 240 16,-1-6 32-16,0 0 16 0,4 9-32 0,-4-9-16 16,0 0 0-16,0 0 0 0,0 0-176 0,0 0-48 15,0 0 0-15,0 0 0 0,0 0-112 0,0 0-32 16,0 0 0-16,0 0 0 0,0 0-208 0,0-9-48 15,0 1-16-15,-4-5 0 0,2 0-176 0,-2-2-48 16,1-3 0-16,-1-2 0 0,-1-3-144 0,5 0-16 16,-2-4-16-16,-1 1 0 0,2-5-128 0,-2 2-32 15,0 1 0-15,-2-4 0 0,5 0 0 0,-3-1-16 16,-1 1 0-16,2-2 0 0,-1-1-16 0,2-1 0 16,0 0 0-16,-1 1 0 0,1-2 0 0,1 0 0 15,-3-2 0-15,3 2 0 0,0 3-64 0,-1-2-16 16,0-1 0-16,0 0 0 0,-1-1-48 0,1 0-16 15,-1 0 0-15,0-2 0 0,0-2-16 0,0 2 0 16,2-1 0-16,-1-1 0 0,-1 4 0 0,2 1-128 0,0 2 192 16,0 0-64-16,-2 1 0 0,2 1-128 15,2-3 192-15,0 1-64 0,-2-1-128 0,1 2 192 0,1-1-192 16,0 0 192-16,1-2-192 0,-1 0 128 0,1 0-128 0,-1 2 128 16,2 2-128-16,0 0 0 0,0-2 0 0,1 1 128 15,-2-3-128-15,2 2 0 0,0-1 0 0,1 3 128 16,0 0-128-16,1 0 0 0,-2 1 0 0,-1-1 128 15,2-1-128-15,0-1 0 0,1 2 0 0,-1 0 128 16,2 4-128-16,2-2 0 0,-2 2 0 0,3-11 0 16,-1 3 0-16,0 1 0 0,-1 3 128 0,0 3-128 0,0 0 0 0,1 0 0 15,0 1 0-15,-2 7 128 0,0-1-128 0,0 2 0 16,3-5 0-16,0 2 0 0,1-1 0 16,0-2 0-16,2 3 0 0,-1-3 0 0,0 3 0 0,-1-4 0 15,1 2 0-15,0-3 0 0,2 0 0 0,-1-2 0 16,-1 0 0-16,1 0 0 0,0 2 0 0,1-3 0 15,-2 2 0-15,-2-3 0 0,1 2 0 0,0-2 0 16,-3 1 0-16,1 1 0 0,0 1 0 0,1 0 0 16,-1-1 128-16,1 2-128 0,1-4 0 0,-1 0 0 15,-1 0 0-15,2 0 0 0,-3-1 0 0,2-1 0 16,2 0 128-16,1 2-128 0,-2-2 0 0,2 1 0 16,-1 1 0-16,0 1 0 0,0-1 0 0,-1 4 0 15,4-2 0-15,-1 0 0 0,-1 0 0 0,1 1 0 16,0-4 0-16,3 3 0 0,-1-2 0 0,0 0 0 15,-1 0 0-15,-1-2 0 0,1 1 0 0,2 0 0 0,-3-1 0 0,2 0 0 16,-3 2 0-16,-1 1 0 16,-2 3 0-16,1-2 0 0,-1-2 0 0,-1 1 0 15,-1 4 0-15,0-3 0 0,2-1 0 0,-2 3 0 0,0-2 0 16,0-1 0-16,0 0 0 0,2 2 0 0,1-1 0 16,1 0 0-16,-6 1 0 0,3 3 0 0,2-3 0 15,-1 4 0-15,1-5 0 0,-1 6 0 0,1-3 0 0,0 2 0 16,0-2 0-16,0 4 0 0,0-4 0 0,1 2 0 15,-1-2 0-15,-1 2 0 0,2-1 0 0,-1 2 0 0,1-2 0 16,-2 3 0-16,2 3 0 0,0-4 0 16,-1 0 0-16,0 1 0 0,0-3 0 0,0 6 0 0,-1-2 0 15,1-3 0-15,-1 3 0 0,1 2 0 0,0-3 0 0,1-1 0 16,1 3 0-16,-1-5 0 0,-2 3 0 16,4-3 0-16,1 2 0 0,0-1 0 0,-1-3 0 0,2 1 0 15,1 0 0-15,1-1 0 0,-1 5 0 0,1-3 0 16,0 2 0-16,0 2 0 0,0-2 0 0,0 1 0 15,-1 3 0-15,0-3 0 0,-1 2 0 16,1 0 0-16,0-1 0 0,0 1 0 0,0 0 0 0,-1-1 0 16,0-2 0-16,2 1 0 0,-1 1 0 0,1-3 0 15,0 2 0-15,0 0 0 0,2-4-128 0,0 3 128 16,-1-1 0-16,3 2 0 0,0 0 0 0,1-2 0 16,2 4 0-16,0-4 0 0,1-1 0 0,1 5 0 15,1-4 0-15,-1 2 0 0,1-3 0 0,1 3 0 0,-1 1 0 0,-1-2 0 16,0 1 0-16,0 3 0 15,-3 1 0-15,1 1 0 0,-1 0 0 0,-1 0 0 16,-1-2 0-16,1 2 0 0,-1 2 0 0,0-1 0 0,1 0 0 16,0 0 0-16,3 6 0 0,-3-2 0 0,3-3 0 0,1 0 0 15,-2 0 0-15,5 0 0 0,-1-2 0 16,1 1 0-16,-1 3 0 0,1 0 0 0,-1 2 0 0,1-1 0 16,-3-2 0-16,-1-1 0 0,-2 2 0 15,2 0 0-15,2-1 0 0,-1 2 0 0,0-5 0 0,0 3 0 16,0-2 0-16,1 3 0 0,0-1 0 0,-1 2 0 15,1 0 0-15,1 2 0 0,0-2 0 0,-1 0 0 16,2 0 0-16,-2 2 0 0,0 0 0 0,-2 0 0 16,1 0 0-16,0-1 0 0,1 0 0 0,1 4 0 15,-1 0 0-15,-1 4 0 0,0-4 0 0,11 2 0 16,-6 2 0-16,1 0 0 0,-2 2 0 0,-9 2 0 0,1-2 0 16,2 1 0-16,0 0 0 0,4 0 0 0,-4 1 0 0,2-1 0 15,0-2 0-15,3 3 0 0,-1 2 0 0,2 3 0 16,0-1 0-16,12 1 0 0,-4-2 0 0,-3 3 0 15,-2 3 0-15,-1 0 0 0,-2 2 0 0,0-1 0 16,-1 2 0-16,0 2 0 0,0-2 0 0,-3 3 0 16,-2 1 0-16,2 2 0 0,-1 1 0 0,2 1 0 15,2 0 0-15,2 2 0 0,-1 0 0 0,-1-1 0 16,0 3 0-16,1-1 0 0,0-1 0 0,-1 0 0 16,1-2 0-16,1 2 0 0,-4 0 0 0,3 0 0 15,-1-2 0-15,-2 3 0 0,0 1 0 0,0 1 0 16,-2-4 0-16,2 2 128 0,1 5-128 0,0-2 0 0,-2 3 0 0,0-1 0 15,1 1 0-15,-1-3 0 16,0 3 0-16,0-1 0 0,-1 2 0 0,0-4 0 16,-2 3 0-16,0-1 0 0,2 1 0 0,-3-1 0 0,0 1 0 0,-1 2 0 15,-1-2 0-15,1 3 0 0,-4-1 0 16,4-2 0-16,0 3 0 0,-1-4 0 0,1 4 0 0,1 1 0 16,-1-2 0-16,0 0 0 0,0-4 0 0,0 0 0 15,1 2 0-15,-2-3 0 0,1 2 0 0,-1-3 0 16,0 0 0-16,0 3 0 0,-3-3 0 0,0 3 0 15,0-2 0-15,0 3 0 0,0-3 0 0,-1 3 0 0,-2-1 0 16,2 2 0-16,0-1 0 0,2 1 0 0,-2 2 0 16,2-4 0-16,3 2 0 0,-1-4 0 0,0 3 0 15,0-2 0-15,0 2 0 0,1-4 0 0,-3 1 0 0,-1-1 0 16,0 3 0-16,0 0 0 0,1-2 0 0,-1 3 0 16,0-2 0-16,-2 2 0 0,0-4 0 0,-1 4 0 15,-2-2 0-15,0 4 0 0,0-5 0 0,0 3 0 16,0-1 0-16,2-1 0 0,-2-4 0 0,0 2 0 15,-2 3 0-15,0-4 0 0,-1 1 0 0,1-1 0 16,-1 0 0-16,1 2 0 0,-1-1 0 0,2 3 0 16,-1 0 0-16,1 3 0 0,1-1 0 0,1 3 0 15,-2 1 0-15,2-2 0 0,-1-3 0 0,2 2 0 16,-1-2 0-16,0 4 0 0,-1-2 0 0,3 1 0 16,-2-5 0-16,0 6 0 0,0 0 0 0,1-3 0 0,-1 2 0 15,1 1 0-15,-4-3 0 0,0 3 0 0,1 1 0 0,0 1 0 16,0-1 0-16,-1-1 0 0,1-3 0 0,2 3 0 15,-1 2 0-15,2-2 0 0,-2-4 0 0,-2 2 0 16,0 2 0-16,0-3 0 0,0 2 0 0,-1 1 0 16,-1-2 0-16,1 2 0 0,-2 2 0 0,-2-1 0 15,2 0 0-15,-1 0 0 0,1 2 0 16,-2-1 0-16,1 0 0 0,1 3 0 0,-2 1 0 0,1-1 0 16,-2-1 0-16,2 1 0 0,0 1 0 0,-1 2 0 15,0 4 0-15,0-2 0 0,2-2 0 0,-1 4 0 16,-2-4 0-16,4 6 0 0,-2-4 0 0,2-1 0 15,-2 2 0-15,-1-1 0 0,0 1 0 0,0 3 0 16,1-4 0-16,-2 1 0 0,-1-4 0 0,0 3 0 0,0 3 0 16,-2-3 0-16,2 2 0 0,-2-2 0 0,-1-3 0 0,-1 2 0 15,1 2 0-15,-1-2 0 0,0 1 0 0,1 1 0 16,-1-2 0-16,1 2 0 0,1-1 0 0,-1-1 0 16,1 2 0-16,0-1 0 0,0-3 0 15,1 1 0-15,-1 0 0 0,-1 0 0 0,0-1 0 0,-1 2 0 16,0 2 0-16,0-1 0 0,-1 0 0 0,0 2 0 15,0-2 0-15,-1 4 0 0,-1-3 0 0,-1 3 0 16,-1-4 0-16,0 3 0 0,2-5 0 0,-1 3 0 16,2 1 0-16,-2-2 0 0,1 3 0 0,-1 1 0 15,1 2 0-15,2-4 0 0,-1 0 0 0,-2-2 0 16,-1 1 0-16,0 0 0 0,2 6 0 0,-2-5 0 0,3 2 0 0,-2-3 0 16,-1 4 0-16,2-2 0 15,-1-1 0-15,2-2 0 0,0 3 0 0,-2-3 0 0,3 1 0 0,-1 3 0 16,1-4 0-16,0 1 0 0,1-3 0 0,-1 1 0 15,3 5 0-15,-1-5 0 0,0 0 0 0,0 1 0 16,-1-2 0-16,-1 2 0 16,0 1 0-16,-1-1 0 0,-1 4 0 0,-1-3 0 0,-1 3 0 0,2-1 0 15,-3 4 0-15,0-3 0 0,-2 1 0 0,1 0 0 16,-1-3 0-16,1 2 0 0,-2-3 0 0,3 7 0 16,0-1 0-16,0-2 0 0,-2 2 0 0,0-1 0 15,1-1 0-15,-2 0 0 0,1 0 0 16,-1-3 0-16,-1 3 0 0,-1-1 0 0,-1 2 0 0,-1 1 0 15,-1-6 0-15,-1 4 0 0,2 0 0 0,-2 1 0 16,1 1 0-16,-4-4 0 0,2 1 128 0,-1 1-128 16,-3-2 0-16,-2 3 0 0,2-2 0 0,-1 1 0 15,1-5 0-15,-2 2 0 0,0-1 0 0,0 2 0 0,2-4 0 16,0-2 0-16,0-1 128 0,2-2-128 0,-1 1 0 0,0-2 0 16,0 1 0-16,-1-1 0 0,-3 1 0 15,2 1 0-15,-2-2 0 0,0 2 0 0,-4 0 0 0,2 3 0 16,-1-4 0-16,-1 1 0 0,-1-1 0 0,0 1 0 15,-7 0 0-15,1 1 0 0,3-1 0 0,-3 1 0 16,-1 0 0-16,2 2 0 0,3 0 0 0,-2-2 0 16,1 3 0-16,-1-3 0 0,3-3 0 0,0 1 0 15,1-2 0-15,1 1 0 0,0-2 0 0,2 0 0 16,-4 2 0-16,0-2 0 0,-4-2 0 0,-1 3 0 16,-3 2 0-16,-1 3 0 0,-1 1 0 0,-2-2 0 15,-1 1 128-15,2 2-128 0,-2-2 0 0,2-1 0 0,0-1 0 16,0 1 0-16,1-1 0 0,-1-1 128 0,-2-2-128 15,-2-1 0-15,1 0 0 0,1-1 0 0,2 1 0 16,0-1 0-16,-1-2 0 0,1-3 0 0,-1 1 128 0,3-1-128 16,2 1 0-16,-1-3 0 0,-2 2 0 0,0-2 128 15,-1 4-128-15,-2-2 0 0,0 1 0 0,-1-1 0 16,4 2 0-16,-1 1 0 0,2-3 0 16,-2 2 0-16,-1-1 128 0,5 0-128 0,0-2 0 0,1-1 128 15,-2-2-128-15,1-1 0 0,-2-5 0 0,1 3 0 16,2-3 0-16,0 0 0 0,4-3 0 0,1 0 0 15,0-4 0-15,2 0 0 0,-2-4 128 0,1 5-128 16,-1-1 0-16,0 1 0 0,1-1 0 0,-2-2 0 16,0 2 0-16,-2-2 0 0,-4 2 0 0,1-2 0 15,-3 2 0-15,1-3 0 0,0 2 0 0,1-2 0 0,3-3 0 16,3-1 0-16,-1 2 0 0,2-3 0 0,0-2 0 16,3-2 0-16,4-1 144 0,0-2-144 0,0-1 0 0,2-2 128 15,0 0-128-15,-3-4 0 0,0 2 0 0,-3-4 0 16,1-1 0-16,-2 0 0 0,-2 0 0 0,-3-2 0 15,3-2 0-15,-3 1 128 0,1 0-128 0,0 1 0 16,-2-1 0-16,-1-3 0 0,-1 0 0 0,1-1 0 16,-2-3 0-16,1-1 128 0,-1 2-128 0,-2-1 0 15,1 1 0-15,0-4 0 0,-1 1 0 0,0-2 0 16,3 1 0-16,-1-3 0 0,-1 2 0 0,2 2 0 16,1-2 0-16,0 2 0 0,1-3 0 0,1 1 0 15,1-2 0-15,-4-2 0 0,0 0 0 0,-4-2 0 0,0 0 0 0,-2 1 0 16,3 1 0-16,-2-1 0 15,-1-3 0-15,2 1 0 0,-1 2 0 0,3 2 128 0,3 0-128 0,1 0 0 16,0 1 0-16,-1-1 144 0,-2 0-144 0,-2-2 0 16,0-3 144-16,0 3-144 0,1-2 0 15,1 0 144-15,-2-2-144 0,2-2 0 0,1-1 144 0,-1 2-144 16,2 0 0-16,-2 0 0 0,1-3 0 0,-1 0 128 16,-2-5-128-16,0 3 0 0,0-1 0 0,-2 3 0 15,-2-5 0-15,2 4 0 0,0-2 0 0,0 2 0 16,-4 1 0-16,6-4 0 0,-1-1 0 0,1 0 0 15,1-2 0-15,-3-1 0 0,-3 3 0 0,1-1 0 16,0-2 0-16,3 2 0 0,-1 2 0 0,2-2 0 16,1 2 0-16,3-2 0 0,1-3 0 0,1 2 128 0,1 2-128 15,1-2 0-15,4 2 0 0,-1 1 0 0,0-2 0 16,-2 4 0-16,0-5 0 0,2 2 0 0,2-1 0 16,-1-2 0-16,0 0 0 0,3-1 0 0,1 4 0 0,2-2 0 15,1-1 0-15,2-4 0 0,2 3 0 0,1 1 0 16,2-3 0-16,-2 1 0 0,4-1 0 0,0 0 0 15,0-1 0-15,1-1 0 0,0 1 0 0,0 4 0 16,-1 3 0-16,0 5 0 0,-2-2 0 0,2 2 0 16,1-3 0-16,3 3 0 0,-2 3 0 0,2-3 0 15,1-1 0-15,0-2 0 0,1 2 0 0,2 1 0 16,0-2 0-16,2 2 128 0,2-4-128 0,0 2 0 16,1-5 0-16,-1 3 0 0,2-2 0 0,-1-1 0 15,0-2 0-15,0 4 0 0,-2-2 0 0,0 5 0 0,1 1 0 16,0 1 0-16,0-3 0 0,-1 5 0 0,1-2 0 15,2 0 0-15,0 0 0 0,2-3 0 0,1 1 0 16,2-1 0-16,-3 3 0 0,4 3 0 0,-2 0 0 0,3-1 0 16,1-1 0-16,-1 2 0 0,-1 1 0 0,-1 2 0 15,0 3 0-15,-3 5 0 0,-1 3 0 0,-3 3-128 16,-1 1 128-16,-1 4-192 0,-3 4 192 0,1 2-192 31,-1 2-624-31,1 0-128 0,2 9-16 0,0 0-16 16,0 0-1760-16,0 0-336 0,0 0-80 0</inkml:trace>
  <inkml:trace contextRef="#ctx0" brushRef="#br0" timeOffset="16657.03">17384 15912 21999 0,'0'0'960'0,"0"-8"224"0,0 2-944 0,1-4-240 0,2 3 0 0,-2-1 0 0,-1 1 944 15,0 7 144-15,0 0 16 0,0 0 16 16,0 0-352-16,0 0-80 0,0 0-16 0,-4 13 0 0,0 0-224 0,1 4-64 16,-3 8 0-16,1-1 0 0,3 6 336 0,-3 4 64 15,-2 5 16-15,1 4 0 0,-2 4-16 0,2 1 0 16,-4 2 0-16,2 2 0 0,-1 3-176 0,2-6-32 16,-2-1-16-16,0-2 0 0,1-1-112 0,1-2-32 15,0-5 0-15,1-4 0 0,1-2-32 0,1-3 0 16,2-6 0-16,-1-1 0 0,2-4-128 0,-1-3-48 15,1-1 0-15,1-5 0 0,1 0-208 0,-1-9 144 16,0 0-144-16,0 0 128 0,0 0-384 0,0 0-96 16,3-7-16-16,0-3 0 15,-1-1-2752-15,-1-2-544 0</inkml:trace>
  <inkml:trace contextRef="#ctx0" brushRef="#br0" timeOffset="17014.53">17244 15973 28911 0,'-14'-8'1280'0,"14"8"256"0,-4-9-1216 0,2 4-320 0,0-4 0 16,4 4 0-16,-2 5 624 0,6-3 64 0,3-1 16 16,4 0 0-16,2 1 16 0,4 1 16 0,5 1 0 0,4 1 0 15,1 0-176-15,6 2-48 0,0 1 0 0,2 4 0 16,1 1-144-16,-1 6-48 0,1 1 0 0,0 5 0 15,1 5-64-15,-4 4-32 0,-2 3 0 0,-2 3 0 16,-8 5-16-16,-3 3 0 0,-5 5 0 0,-2 3 0 0,-8 2 48 16,-2 1 16-16,-5 0 0 0,-2-1 0 0,-2-6 48 15,-4-2 0-15,-3-1 0 0,-5-3 0 0,-2-1 192 16,-4-3 32-16,-3-2 16 0,1 0 0 0,-1-6-112 0,-2-4-32 16,1-1 0-16,-2-3 0 0,2-1-208 15,0-5-32-15,0-2-16 0,2-1 0 0,0-7-160 0,2-3 128 16,3-3-128-16,0-3 128 0,2-2-336 0,3-6-80 15,2-3-16-15,2-3 0 16,3-2-2480-16,3-3-496 0,3-1-112 0</inkml:trace>
  <inkml:trace contextRef="#ctx0" brushRef="#br0" timeOffset="17463.91">18171 15909 25743 0,'0'0'1136'0,"4"-6"240"0,1-2-1104 16,1-2-272-16,2 3 0 0,2-4 0 0,2 3 1168 0,4-4 176 0,3 2 48 15,2 1 0-15,2-2-352 0,1 3-64 0,1 0-16 0,-1 3 0 16,-1 0-400-16,-4 3-96 0,-3 2-16 0,-1 3 0 15,-6 4-80-15,-1 5-32 0,-4 2 0 0,-5 4 0 16,-5 1-96-16,-2 3-32 0,-6 3 0 0,-3 3 0 16,-3 4 112-16,-3-3 32 0,-1 2 0 0,2-1 0 15,-1-8 128-15,3-2 32 0,1-2 0 0,2-3 0 0,5 2 112 16,1-3 16-16,5-5 16 0,3 0 0 0,3-9-272 0,6 5-48 16,4-1-16-16,6-2 0 0,6-3 144 0,3-3 32 15,5 3 0-15,3-3 0 0,2-4-304 0,2 2-48 16,0 0-16-16,0-3 0 0,-2 5-128 0,-3-1 0 15,-3-3 0-15,-3 3 128 0,-3 3-352 0,-4-1-80 16,-3 2-16-16,-3 2 0 16,-4 0-2240-16,-9-1-464 0,5 4-96 15</inkml:trace>
  <inkml:trace contextRef="#ctx0" brushRef="#br0" timeOffset="17689.03">18876 16279 16575 0,'0'0'736'0,"0"0"160"0,8-1-720 0,1 2-176 0,0 3 0 0,0 2 0 15,-2-2 2864-15,2 4 528 0,1 2 128 0,0 0 0 16,3 3-1872-16,-1 1-384 0,0 2-80 0,1 2-16 15,1 1-272-15,0 3-48 16,0-1-16-16,1 4 0 0,-1-4-320 0,0 2-80 0,0 3-16 0,-1-4 0 16,-3-1-240-16,3-1-48 0,-2-5-128 0,-1 2 192 0,-1 1-192 15,0-4 0-15,0-5 128 0,-1 1-128 16,-1-4-864-16,0 2-224 0,-1-4-32 0,-6-4-9616 16,8-3-1920-16</inkml:trace>
  <inkml:trace contextRef="#ctx0" brushRef="#br0" timeOffset="17898.8">19319 16270 32879 0,'0'0'1456'0,"0"0"304"0,-7 2-1408 0,0 1-352 16,-4 6 0-16,-1 4 0 0,-6 6 976 0,-4 3 128 16,-1 4 32-16,-2 0 0 0,-2 3 32 0,-1 3 16 15,2-2 0-15,-1 3 0 0,0 0-480 0,2 0-112 16,1-2-16-16,2-2 0 0,2 0-352 0,2 2-80 15,1-3-16-15,3 0 0 0,2-5-128 0,2-2 0 16,2-2 0-16,2-2-176 16,0-2-1232-16,4-1-240 0,2-5-48 0,0-9-15952 0</inkml:trace>
  <inkml:trace contextRef="#ctx0" brushRef="#br0" timeOffset="18406">20599 16025 21183 0,'-11'-23'944'0,"6"12"192"0,-4 1-912 0,-1-2-224 16,-2-3 0-16,-5 3 0 0,0 4 1776 0,-3-3 304 16,-3 6 64-16,-2 4 16 0,-4 2-1040 0,-2 2-208 15,-1 3-32-15,2 3-16 0,-1 5-368 0,3 3-80 16,0-1-16-16,4 3 0 0,3 1 16 0,3 2 0 15,1 4 0-15,8-1 0 0,6-1-96 0,5 3-32 16,3-1 0-16,9 6 0 0,4-1 144 0,4-1 16 16,6 3 16-16,2 3 0 0,3-3-32 0,-2 1-16 15,0-3 0-15,-1-1 0 0,-5 2-224 0,-3 0-32 16,-5 1-16-16,-1-6 0 0,-6-1 64 0,-4-3 16 16,-3 1 0-16,-3-1 0 0,-5-4 272 0,-4-2 48 15,-4-5 16-15,-5 1 0 0,-5-1 0 0,-3-6 0 16,-5-1 0-16,-2-1 0 0,-2-4-256 0,-1-4-48 15,-1-1-16-15,0-1 0 0,3-7-112 0,2 1-128 0,2 2 176 16,3-2-176-16,4-1 0 0,5 1-320 16,6-3 32-16,4-1 16 15,4 0-2240-15,8 1-448 0,6-3-96 0</inkml:trace>
  <inkml:trace contextRef="#ctx0" brushRef="#br0" timeOffset="18728.79">21312 15550 23039 0,'0'0'1024'0,"0"0"192"0,2-9-960 0,1 0-256 15,-3 9 0-15,0 0 0 0,-2-5 1472 0,2 5 256 16,-7 2 64-16,-2 6 0 0,-2 3-784 0,-3 6-160 16,0 2-16-16,-3 6-16 0,-1 3 304 0,0 7 64 15,-1 2 16-15,2 1 0 0,-1 0-160 0,1 0-16 16,2-5-16-16,1-1 0 0,3-3-608 0,0-5-112 0,3-2-32 0,-1-2 0 16,2-5-80-16,2-1-32 0,1-2 0 0,1-5 0 15,0 1-144-15,3-8 128 0,0 0-128 0,0 0-12352 16,0 0-2560-16</inkml:trace>
  <inkml:trace contextRef="#ctx0" brushRef="#br0" timeOffset="19885.07">16376 16906 13471 0,'0'0'592'0,"0"0"128"0,0 0-576 0,0 0-144 16,0 0 0-16,0 0 0 0,-1-8 1600 0,3-2 304 0,3 2 48 0,5-3 16 16,3-2-656-16,4-1-128 0,0-2-32 0,3-1 0 15,4-1-688-15,1 2-144 0,1-1-16 0,3 5-16 16,1 2 176-16,-1-3 48 0,-2 1 0 0,-1 6 0 15,-2 1-64-15,-5 0-16 0,-4 2 0 0,-2 5 0 16,-13-2-208-16,9 11-32 0,-5 4-16 0,-6 6 0 16,-3 2-176-16,-6 7 0 0,-7 3 0 0,-4 3 0 15,-4 1 192-15,-1-2-32 0,-1-1-16 0,1-3 0 16,3 1 192-16,3-3 48 0,0-5 0 0,6-2 0 16,-3-4 144-16,5-5 48 0,3 1 0 0,4-5 0 15,6-9-352-15,0 0-64 0,0 0-16 0,0 0 0 16,0 0-336-16,11-3-80 0,2-4-16 0,1 0-9712 15,-3-2-1952-15</inkml:trace>
  <inkml:trace contextRef="#ctx0" brushRef="#br0" timeOffset="20787">16465 16959 27647 0,'-8'2'2448'0,"-3"-1"-1952"15,1 0-496-15,-1 4 0 0,0 0-224 0,-2 2-144 16,-1 2-16-16,0 1-16 0,0 0 720 0,0 3 160 16,-2-1 32-16,-1 6 0 0,3 0-192 0,-1 3-16 15,0-1-16-15,0 1 0 0,-2 1 256 0,-1 2 48 16,-1 3 16-16,0-1 0 0,-1 4 32 0,1 1 0 16,1 1 0-16,1 0 0 0,1 2-224 0,1 2-32 15,-1 1-16-15,1-2 0 0,4 1-208 0,-1-1-32 16,2 0-128-16,2-2 192 0,3-1 0 0,3-5-16 0,1 0 0 15,2 0 0-15,3 1 144 0,2-3 48 0,3 1 0 16,2-2 0-16,2 1-112 0,4-1 0 0,2-2-16 0,4 3 0 16,1 0-240-16,2-4 176 0,2 0-176 0,0-1 160 15,-1 1-32-15,1 0-128 0,5-2 192 0,1-1-64 16,3-1 0-16,1 1 0 0,3-2 0 0,3-4 0 16,4 0 64-16,5 0 0 0,4 0 0 0,4-1 0 15,3-1-64-15,3-3 0 0,4-1 0 0,2 2 0 16,-1-3-128-16,3 0 160 0,4 1-160 0,1-2 160 15,1-3-160-15,2-1 0 0,1 3 0 0,1-1 128 16,-1 0-128-16,2-1 0 0,1-2 0 0,-2-1 128 16,-2 1-128-16,-1 0 0 0,0 1 0 0,3-1 128 15,-1-1-128-15,0 2 0 0,-2-1 0 0,1 0 0 0,1 0 0 0,-4-1 0 16,1-2 0-16,-2 1 0 0,1-2 0 0,3 1 0 16,1 0 128-16,1 0-128 0,-3-1 0 0,5 0 0 15,0-5 0-15,2 6 0 0,2 1 0 0,0 0 128 16,-3-8-128-16,1 5 0 0,1-2 0 0,2 3 0 15,0 0 128-15,0-2-128 0,-3 0 0 0,-1 0 0 16,-1 3 0-16,1-1 128 0,0 0-128 0,-1-2 0 16,1 1 0-16,-1 3 0 0,-3 0 0 0,-1-1 0 15,1 1 128-15,3 1-128 0,-2 2 0 0,1-2 0 16,2 1 0-16,1 1 0 0,1-1 0 0,-2 1 0 16,-2 0 128-16,1-1-128 0,-2-2 0 0,1 2 0 15,2 1 0-15,-1 0 0 0,-5 0 0 0,-3-3 0 16,-4 1 0-16,-2 1 0 0,-2 1 0 0,-3 0 0 0,0-2 128 15,-5 0-128-15,-3-1 0 0,-3-2 0 0,-2-3 0 16,-3 3 0-16,-2-4 0 0,0 3 0 0,4 2 0 0,-5 0 0 16,2-1 0-16,-3 0 0 0,1 1 0 0,-6-3 128 15,-1 1-128-15,-1 0 0 0,-2-2 0 0,2 1 0 16,-4 2 128-16,1-1-128 0,2 1 0 0,-1 1 128 16,1-1 0-16,0 1-128 0,-1 0 192 0,2 0-64 15,-3-1-128-15,0-1 0 0,0 1 144 0,0 1-144 16,-1-4 0-16,-1 2 0 0,-2 1 0 0,4-1 128 15,0 2-128-15,2 1 0 0,-2-2 0 0,0 0 0 16,0 1 0-16,0 0 0 0,-1 1 0 0,1-2 128 16,-3-1-128-16,-1 3 192 0,0-2-64 0,0-2 0 15,-2 5 48-15,1-2 16 0,3-3 0 0,-1 0 0 16,2 0-192-16,3 0 0 0,0 2 0 0,0 0 128 16,-3-4-128-16,1 2 0 0,-5 4 0 0,0-4 0 0,-1 2 0 0,-2 3 0 15,-3-9 0-15,0 8 0 0,-5 0 0 0,0 2 0 16,-2 1 0-16,0-1 0 0,-4-1 0 0,-2 2 0 15,-3 2 0-15,-11-2 0 0,9-2 0 0,-9 2-320 16,0 0 48-16,0 0 16 16,0 0-2464-16,0 0-480 0,-12 3-112 15,-4 1-16-15</inkml:trace>
  <inkml:trace contextRef="#ctx0" brushRef="#br0" timeOffset="20987.94">24880 17599 22111 0,'11'-13'976'0,"1"9"208"0,3 3-944 0,8 1-240 0,6 0 0 0,7 4 0 15,6 3 1920-15,2 1 352 0,0 6 64 0,2-4 16 16,0 3-1088-16,-3 2-224 0,-2 2-32 0,-4 2-16 16,-5 2-480-16,-7 6-80 0,-3-2-32 0,-8 5 0 15,-6-4-272-15,-8 6-128 0,-7 0 128 0,-8-2-128 16,-8 2 0-16,-9 0-272 0,-7 2 32 0,-11 2-10240 15,-9-2-2048-15</inkml:trace>
  <inkml:trace contextRef="#ctx0" brushRef="#br0" timeOffset="21578.18">20230 18885 12895 0,'-8'-22'576'0,"3"8"112"0,0 3-560 0,0 1-128 0,0-2 0 0,5 12 0 16,-6-11 2768-16,-1 3 528 0,0 4 96 0,7 4 32 16,-11-3-1808-16,3 4-352 0,-1 4-80 0,0 4-16 15,0 6-688-15,-1 4-144 0,-2 7-16 0,2-1-16 16,-3 4 192-16,2-2 32 0,1 2 16 0,1 0 0 15,1-4 32-15,6-3 0 0,-2-1 0 0,3-6 0 16,1-1-80-16,1-3-16 0,-1-11 0 0,0 0 0 16,6 6 288-16,-6-6 48 0,12-2 16 0,2-4 0 15,1-4 16-15,4-8 16 0,1-2 0 0,2-6 0 16,0 2-464-16,-1 1-80 0,0-2-32 0,-1 2 0 16,0 3-288-16,1 0 0 0,-2 4 128 0,1 2-128 0,-2 5 0 15,0 1 0-15,-1 6 0 0,-3 4 0 0,0 6 0 0,-1 2 0 16,-3 5 0-16,0 6 0 0,-1 2-128 0,-2 3 128 15,-1 5 0-15,-1-4-144 0,-2 1 144 0,-2-2 0 16,0 3 0-16,-1-4 0 0,0 0 0 0,0-5-128 16,0-1 128-16,0-5-128 0,0-5-176 0,0-9-16 15,1 11-16-15,-1-11 0 16,0 0-1712-16,0 0-320 0,12-7-80 16,2 0-8448-16,1-5-1696 0</inkml:trace>
  <inkml:trace contextRef="#ctx0" brushRef="#br0" timeOffset="22093.21">21254 18313 20271 0,'0'0'1792'0,"0"0"-1424"0,0 0-368 0,0 0 0 16,0 0 768-16,0 0 64 0,-3 6 32 0,-2 7 0 15,-3 4-64-15,-2 5-16 0,-3 10 0 0,-1 3 0 16,1 1-208-16,-1 5-64 0,-1 2 0 0,0 0 0 16,-2 5 288-16,-2-4 48 0,-1 3 16 0,0-5 0 0,-1 0-80 0,5-3-16 15,2-3 0-15,4-9 0 0,2-6-320 16,4-3-80-16,2-5-16 0,0-2 0 0,2-11 112 0,0 0 32 15,0 0 0-15,12-1 0 0,2-5 384 0,5-1 80 16,2-7 0-16,5 0 16 0,-1 2-640 0,2-1-128 16,-2 3-16-16,0 3-16 0,-4 5-176 0,1 0 0 15,-3 4 0-15,-1 3 0 0,-3 6 0 0,-4 3 0 16,-2 1 0-16,0 6 0 0,-4-2 0 0,-2 3 0 16,-6-3-128-16,-2 0 128 0,-4 2 0 0,-3-2 160 15,-4 0-16-15,-3-2 0 0,-5-4-144 0,0-2 192 16,-2-5-192-16,2-1 192 0,-1-2-32 0,1-6 0 0,-2-3 0 15,2-4 0-15,0 0-160 0,6-4 0 16,3 1-160-16,2-2 160 16,2 0-1392-16,3-3-176 0,4-5-32 0,7 4-9888 0,5 0-1968 0</inkml:trace>
  <inkml:trace contextRef="#ctx0" brushRef="#br0" timeOffset="23056.12">21922 18457 5471 0,'0'0'240'16,"0"0"48"-16,0 0-288 0,0 0 0 0,0 0 0 0,0 0 0 0,0 0 160 0,0 0-32 15,0 0 0-15,2-9 0 0,-2 9 1328 0,4-10 256 16,-4-1 48-16,1 1 16 0,1-4 272 0,-1 1 64 16,0 3 16-16,1-1 0 0,-2 1-656 0,0 10-128 15,0 0-16-15,0 0-16 0,-2-10-304 0,2 10-64 16,-2-11-16-16,2 11 0 0,0 0-240 0,0 0-48 15,0 0-16-15,0 0 0 0,0 0-432 0,0 0-64 16,-10 9-128-16,1 3 176 0,1 0 0 0,2 5 0 0,-2 2 0 0,0 4 0 16,-2 2 256-16,3-1 48 15,-4 4 16-15,4-1 0 0,-3 1 32 0,2 0 16 0,-2 1 0 16,2 1 0-16,-2-9-176 0,4-2-48 0,-2 2 0 16,3-2 0-16,2-5 96 0,2 0 16 0,-1-6 0 15,-1 4 0-15,3-12 0 0,-2 9 0 0,2-9 0 0,0 0 0 16,-3 10-192-16,3-10-48 0,0 0 0 0,0 0 0 15,0 10-192-15,0-10 144 0,0 10-144 0,0-10 128 16,0 0 32-16,0 0 0 0,0 0 0 0,0 0 0 16,0 0 48-16,0 0 16 0,0 0 0 0,0 0 0 15,0 0-80-15,0 0-16 0,10-4 0 0,-1 2 0 16,-9 2-128-16,10-1 0 0,-10 1 0 0,10-3 128 16,-10 3-128-16,11 5 0 0,-4 0 0 0,0 7 0 0,-2-5 0 15,1 7 0-15,-2 2 0 0,-2 0 0 16,1 2-144-16,-1 2 144 0,-2-1 0 0,3 0 0 0,-3-3 0 15,1-1 0-15,-1-1 0 0,3 0 0 0,-1-1 0 0,1-1 0 16,-1-4 0-16,-2-8 0 0,3 13 0 0,-3-13 0 16,0 0 0-16,0 0 0 0,5 6-320 0,-5-6 64 15,0 0 0-15,11 1 0 16,1 1-2176-16,2-5-416 16,1-1-96-16</inkml:trace>
  <inkml:trace contextRef="#ctx0" brushRef="#br0" timeOffset="23512.44">22607 18893 21183 0,'0'0'1888'0,"9"-8"-1504"0,2-3-384 0,-1 3 0 16,-3-5 1408-16,-2 2 224 0,-3-1 32 0,-2-2 16 15,-3 3-192-15,-4 2-32 0,3-2-16 0,-4 3 0 16,-5-1-352-16,-2 5-64 0,-3 3 0 0,-5 1-16 15,-6 2-560-15,-2 5-96 0,-2 0-32 0,0 9 0 16,-1-1-80-16,1 3-32 0,1 2 0 0,3 0 0 16,1 2 48-16,4 1 16 0,3 2 0 0,5-2 0 15,4 3-64-15,5-3-16 0,3-2 0 0,8-3 0 16,3-3 32-16,3-2 0 0,4-4 0 0,4-3 0 16,3-2 128-16,4-8 32 0,3-3 0 0,5-2 0 15,4-5-80-15,1-5-16 0,0-6 0 0,-4 1 0 16,-3 0-112-16,-1-5-32 0,0 0 0 0,-2-2 0 15,-4-4-144-15,0-2 192 0,0-4-192 0,0-2 192 0,2-11-192 16,-2 0 160-16,-1-3-160 0,1-4 160 0,3 1-160 0,-6 4 0 16,1 5 0-16,-4 13 128 0,-4 9-128 0,-4 10 0 15,-4 5 0-15,-6 14 0 0,0 0 128 0,0 0-128 16,-10 20 128-16,-4 9-128 0,-4 9 0 0,-1 9 0 16,-1 5 128-16,-2 6-128 0,-2 6 0 0,0 1 0 15,-2 3 0-15,2 0 0 0,5 0 128 0,3-5-128 16,3-2 128-16,4-6-128 0,1-7 0 0,5 1 0 15,-1-8 0-15,4-4 0 0,0-6 0 0,-1-6 0 16,-2-7-192-16,2-5-13024 16,1-3-2592-16</inkml:trace>
  <inkml:trace contextRef="#ctx0" brushRef="#br0" timeOffset="34021.81">20841 15170 8287 0,'-6'-5'368'0,"6"5"80"0,0 0-448 0,0 0 0 16,0 0 0-16,0 0 0 0,0 0 2928 0,-6 7 496 16,-1 6 96-16,1 5 32 0,0-1-2208 0,-1 3-448 15,0 4-96-15,-1 1-16 0,2-2-480 0,1 0-112 16,-2 2 0-16,1-3-16 0,2-4 192 0,0-1 32 15,2-3 16-15,0-3 0 0,2-11 224 0,2 11 64 16,-2-11 0-16,0 0 0 0,5 11 0 0,-5-11 16 16,0 0 0-16,11 7 0 0,1-6-288 0,-1-1-64 15,2-1-16-15,-4-3 0 0,2-5-48 0,3 0-16 16,3-5 0-16,0 0 0 0,1-2-96 0,1-1 0 16,-1-1-16-16,0 1 0 0,0-2-48 0,-1 0 0 15,0 1 0-15,-2 0 0 0,-1 1 0 0,-1 1 0 0,0-1 0 0,-2 5 0 16,1-2-128-16,-1 1 0 15,0 5 0-15,3-6 0 16,-1 2-320-16,-1 3-80 0,-4 0-32 0,-8 9 0 16,11-4-1696-16,-11 4-352 0,0 0-64 0,0 0-9760 0</inkml:trace>
  <inkml:trace contextRef="#ctx0" brushRef="#br0" timeOffset="34291.94">20905 15281 25791 0,'-12'-10'1152'0,"10"4"224"0,2 6-1104 0,4-8-272 0,1-4 0 0,5 0 0 0,0-4 896 0,4-3 128 16,3-3 32-16,3-1 0 0,2-2-480 0,-1-5-80 16,2 1-32-16,10-14 0 0,-2 5 64 0,2 0 16 15,0 2 0-15,0-2 0 0,-1-3-208 16,-1 3-32-16,0 3-16 0,-1 2 0 0,0-2-288 0,0 6 0 15,2 0 128-15,-2 5-128 16,-3-4-368-16,-1 5-128 0,-4 4-16 0,-1 1-9360 16,-2 3-1872-16</inkml:trace>
  <inkml:trace contextRef="#ctx0" brushRef="#br0" timeOffset="34783.58">22527 13778 17727 0,'0'0'784'0,"0"0"176"0,-4-9-768 0,0-1-192 15,3 1 0-15,-7-1 0 0,-1 1 720 0,1-1 112 16,-1-1 32-16,1 1 0 0,-1 1 64 0,0 2 16 16,-1-2 0-16,0 4 0 0,-2 1-64 0,4 3-16 15,-3-1 0-15,1 5 0 0,-1-1-416 0,-2 7-96 16,-1-1-16-16,0 6 0 0,-1 3-112 0,0 4-32 0,-1 5 0 0,0 1 0 16,-2 4 304-16,3 1 48 0,-2 5 16 15,3 7 0-15,0-2 32 0,3 5 16 0,2 0 0 0,0-2 0 16,5-2-352-16,2 1-64 0,2-4 0 0,1-1-16 15,1-3-176-15,4-3 0 0,0-3 0 0,2-2 128 16,-1-2-128-16,3-6 0 0,1 0 0 0,0-2 0 16,0-3-256-16,1 1-96 0,-2-4-16 0,-4-5-9552 15,-6-7-1904-15</inkml:trace>
  <inkml:trace contextRef="#ctx0" brushRef="#br0" timeOffset="34946.54">22058 14332 30399 0,'9'-5'2704'0,"2"1"-2160"0,4-2-544 0,4 2 0 0,2 0 496 0,3 2-16 16,0-6 0-16,5 0 0 0,4 2-112 0,2-2-32 15,-1 5 0-15,0-4 0 0,-1-2-336 0,-1 4 0 16,-1-2 0-16,-5 1 0 16,-4 3-1472-16,-4-1-320 0,-4 0-64 0,-14 4-11072 0</inkml:trace>
  <inkml:trace contextRef="#ctx0" brushRef="#br0" timeOffset="35150.61">22786 14031 25791 0,'0'0'2304'0,"0"0"-1856"16,-5 10-448-16,0 6 0 0,-3 3 1232 0,3 3 160 16,0 1 16-16,-2 2 16 0,-4 2-880 0,1 2-176 0,0 1-48 0,-1-5 0 15,-1 0-160-15,2 0-32 0,0-6-128 0,1 0 192 16,3-2-192-16,1-1-160 0,2-5 32 0,3-1 0 31,0-10-512-31,0 0-80 0,0 0-32 0,11-1 0 16,1-9-2000-16,2 1-384 0</inkml:trace>
  <inkml:trace contextRef="#ctx0" brushRef="#br0" timeOffset="35545.51">23203 13416 29487 0,'0'0'1296'0,"0"0"288"0,-4 8-1264 0,0 5-320 0,1 2 0 0,0 7 0 0,1 6 0 0,-1-1 0 16,-1 3 0-16,2 4 0 0,-1 2 0 0,-1 1 0 16,1-1 128-16,-1 2-128 0,-1 0 352 0,2-1-32 15,2-3-16-15,1-2 0 0,2-6 80 0,2 0 0 16,-3-3 16-16,2-3 0 0,-2-3-64 0,2-2-16 15,-1 0 0-15,1-3 0 0,-2-4 128 0,-1-8 0 16,1 9 16-16,-1-9 0 0,0 0-160 0,0 0-48 16,2 8 0-16,-2-2 0 0,0-6-128 0,0 0-128 15,2 10 192-15,-2 1-192 0,-2 1 160 0,-1 1-160 16,1 0 128-16,-1 1-128 0,-2 4 0 0,-1-1 0 0,-2 0 128 16,2 1-128-16,-1-1 0 0,1-1 0 0,0-2 0 15,0-5 0-15,6-9 0 0,0 0 0 0,-6 7 144 16,6-7-144-16,0 0 128 0,0 0-128 0,-4-7 128 0,2-1-128 15,-1-3 0-15,2-1-192 0,-2-2 32 0,1-2 0 32,-1-3-528-32,0-2-96 0,-3 1-32 0,1 1 0 15,-2-2-656-15,-2 2-128 0,-3 0-16 0,5 7-16 16,0 1-336-16,1 4-64 0,-2-3-16 0</inkml:trace>
  <inkml:trace contextRef="#ctx0" brushRef="#br0" timeOffset="35958.61">23387 13923 27647 0,'0'0'1216'0,"0"0"256"16,-7-3-1168-16,7 3-304 0,0 0 0 0,0 0 0 0,0 0 656 0,14-5 80 16,4-4 16-16,1 2 0 0,4-6-496 0,4 1-80 15,5 0-32-15,0-6 0 0,0-1 48 0,0 0 16 16,-4 1 0-16,-3 0 0 0,-6 2 112 0,-1-1 0 16,-5 3 16-16,-2 4 0 0,-3-3-16 0,-3 1 0 15,-1 3 0-15,-4 9 0 0,0 0 256 0,0 0 32 0,-8-11 16 0,-1 10 0 16,-5 6-272-16,-3 7-48 0,-2 2-16 0,2 4 0 15,-1 1-288-15,1 1 0 0,2 0 0 0,5 2-144 16,2-3 144-16,3 0 0 0,4-1 0 0,5-3 0 16,1-1 0-16,1-1 0 0,3-7 0 0,4 0 0 15,1 0-304-15,2-4 32 0,2-3 0 0,1-2 0 32,0-3-1888-32,0 0-368 0,0-6-80 0</inkml:trace>
  <inkml:trace contextRef="#ctx0" brushRef="#br0" timeOffset="36220.87">24066 13535 31039 0,'-13'9'1376'0,"8"2"288"0,-1 0-1344 0,0 4-320 0,-1 3 0 0,-2 3 0 0,1 1 224 0,-1-1-32 16,1-2 0-16,2 1 0 0,1-3-48 0,-2-1-16 15,2-5 0-15,3-1 0 0,2-10-128 0,0 0 128 16,0 0-128-16,0 0 128 0,0 0 656 0,0 0 128 15,0 0 32-15,0 0 0 0,8-14 80 0,3-1 0 16,1-3 16-16,1-1 0 0,1-1-448 0,1-1-80 16,2 2-32-16,-1 0 0 0,1 1-224 0,-1 1-64 15,0-2 0-15,1 0 0 0,0 2-192 0,0 1 0 16,-2 3 0-16,0 4 0 0,0-1 0 0,-2 5 0 0,-3 0 0 16,-10 5 0-1,10-4-384-15,-10 4-32 0,0 0 0 0,0 0 0 16,12 4-2560-16,-12-4-512 0</inkml:trace>
  <inkml:trace contextRef="#ctx0" brushRef="#br0" timeOffset="36530.32">24713 13325 22111 0,'-5'-12'976'0,"5"12"208"16,0 0-944-16,-5-7-240 0,1-4 0 0,-5 6 0 0,0 3 1824 0,-2 2 320 0,-4 2 64 0,-4 4 16 15,-5 2-1712-15,-1-3-352 0,0 2-160 0,1 4 160 16,-2 1 96-16,5 0 32 0,3-1 0 0,5 4 0 16,4-1 240-16,7 2 48 0,2-2 16 0,4 0 0 0,3 0-112 15,5-3-32-15,3 0 0 0,1 3 0 0,2-3 192 0,1 1 16 16,2 2 16-16,-1 0 0 16,2-4-272-16,-3 4-48 0,-5-1-16 0,-2-1 0 0,0 3-16 0,-5-1-16 15,-3 0 0-15,-4 1 0 0,-1-2 80 0,-3-1 32 16,-2 1 0-16,-4-3 0 0,-3 1-128 0,-4-4-32 15,-3 3 0-15,0-1 0 0,-3 0-48 0,1-1-16 16,1 2 0-16,2-2 0 16,1 2-1152-16,4-3-256 0,2 1-32 0</inkml:trace>
  <inkml:trace contextRef="#ctx0" brushRef="#br0" timeOffset="37110.56">22735 14908 7359 0,'-11'-2'656'16,"-1"1"-528"-16,-2 0-128 0,-1 1 0 0,-4 2 3840 0,-1 5 720 15,-3-2 160-15,-2 8 16 0,0-3-3200 0,-3 3-656 16,0 1-128-16,4-2-32 0,3 2-192 0,5 0-32 16,4 0-16-16,4-4 0 0,3 2 96 0,5 0 0 15,3-5 16-15,4-2 0 0,-7-5 64 0,19 5 16 16,5-4 0-16,-2-6 0 0,3-4-128 0,1-2-32 16,-2-4 0-16,0 2 0 0,-4-1-192 0,2-3-32 15,-5 1-16-15,-2-2 0 0,-2 0-96 0,-3 2-32 16,-1 0 0-16,-3 8 0 0,-2-5 64 0,-4 13 16 0,0 0 0 0,0 0 0 15,2-6-32-15,-2 6-16 0,0 0 0 16,0 0 0-16,0 11-176 0,0 4 128 0,2-2-128 0,0 3 128 16,-1 2-128-16,2 0 0 0,1-5 0 0,1-3 0 15,1 1 0-15,2-4 0 0,-1 0 0 0,4-3 0 16,1-6 0-16,0-3 128 0,1-2-128 0,2 1 192 16,3-6-192-16,-1 0 0 0,1-4 0 0,0-1 0 31,-2 1-1968-31,1 0-464 0,-2-1-112 0</inkml:trace>
  <inkml:trace contextRef="#ctx0" brushRef="#br0" timeOffset="37386.47">23249 14720 31327 0,'-13'-8'1392'0,"6"8"272"0,-2 6-1328 0,2-1-336 0,1 6 0 0,1-2 0 0,-3 2 1328 0,2 0 192 16,0 5 32-16,-1-1 16 0,1 0-1248 0,1 2-320 15,0-2 0-15,0 0 0 0,2-3 0 0,2-1 0 16,1-11 0-16,0 0-144 0,0 0 144 0,0 0 0 16,0 0 0-16,0 0 0 0,11-5 192 0,2-5 112 15,0-2 16-15,2-3 16 0,-4-8-32 0,5 0-16 16,-4 2 0-16,1-3 0 0,0 2-48 0,1-1-16 16,2 2 0-16,-1 0 0 0,-2 5-96 0,0 2-128 15,-2 2 176-15,1 5-176 0,-2-1 0 0,-10 8 0 16,9-3 0-16,-9 3 0 0,10-3 0 0,-10 3-144 15,9 5 16-15,-2 4 0 16,-7-9-1744-16,9 7-352 0,-9-7-64 0,11 13-12992 0</inkml:trace>
  <inkml:trace contextRef="#ctx0" brushRef="#br0" timeOffset="37709.18">23767 14648 29375 0,'0'0'1296'0,"0"0"272"0,9-7-1248 0,0-1-320 0,1 1 0 0,1-4 0 16,3 6 896-16,0-5 112 0,1 0 16 0,-1-3 16 16,0-2-496-16,-1 1-96 0,-3 1-32 0,-1-1 0 15,-3-1 64-15,-2 0 16 0,-2 1 0 0,0 2 0 16,-4 0 272-16,0 3 64 0,-1 1 16 0,-1 3 0 16,-6 3-80-16,-1 4-32 0,-3 2 0 0,-3 7 0 0,-4 3-528 15,0 5-208-15,0 6 176 0,2-1-176 0,1 2 176 0,4 0-176 16,4 1 192-16,5-3-192 0,3 1 240 0,5-1-64 15,7-2-16-15,4-3 0 0,3-3 0 0,4-2 0 16,6-3 0-16,5-3 0 0,5-5-160 0,7-4 128 16,6-3-128-16,2-4 128 15,1 2-2128-15,-2-5-432 16,-7-2-96-16</inkml:trace>
  <inkml:trace contextRef="#ctx0" brushRef="#br0" timeOffset="38470.87">22313 15776 11055 0,'0'0'976'0,"0"0"-784"0,0 0-192 0,0 0 0 0,-3-6 3136 0,3 6 576 0,0 0 112 0,0 0 16 16,0 0-2624-16,-2 8-544 0,1 6-96 0,0 5-32 15,-1 4-16-15,2 3 0 0,0-3 0 0,-1 0 0 16,1 3 48-16,-2-2 0 0,0 3 0 0,1-5 0 16,0-3 80-16,0-4 32 0,1-5 0 0,0 2 0 15,0-12-64-15,0 0-16 0,0 0 0 0,0 0 0 16,0 0 288-16,0 0 64 0,0 0 16 0,10-14 0 16,0-3-176-16,1-2-32 0,1-3-16 0,0 1 0 0,2-5-528 0,0 4-96 15,2 0-128-15,1-2 176 16,1 0-176-16,1 3 0 0,0 2 0 0,-1 3 0 0,0 4 0 15,-1 5 0-15,-2-1 0 0,-4 5 0 0,1 3 0 0,-2 7 0 16,0-1-176-16,0 9 176 0,-2-1 0 0,2 5-160 16,-4 3 160-16,1-2 0 0,-4 2 0 0,3 1 0 15,-3-1 0-15,0-3 0 0,-1-2-128 0,2-1 128 16,-1-5 0-16,1 1 0 16,-2-1-448-16,2-5 0 0,0 2 16 15,1-2 0-15,-5-6-2144 0,10-1-432 0,1-4-96 0</inkml:trace>
  <inkml:trace contextRef="#ctx0" brushRef="#br0" timeOffset="38780.64">23103 15689 33519 0,'-13'-5'1472'0,"4"4"320"0,0 1-1424 0,-4 3-368 0,-1-2 0 0,-2 5 0 16,-2 7 224-16,-1 2-32 0,0 2 0 0,3 1 0 15,0 1-32-15,2 0-16 0,5 2 0 0,0 0 0 16,6-4-144-16,1-1 0 0,5-2 0 0,3 0 0 16,2-5 0-16,3-1 192 0,2-4-192 0,7-1 192 15,2-3 224-15,2-1 48 0,2-3 16 0,0-3 0 16,1 1-32-16,-2-2-16 0,0-4 0 0,-4-1 0 16,-2-4-112-16,-4 2-32 0,-2 2 0 0,-5-1 0 0,-3-2 32 15,-3 1 0-15,-2-1 0 0,-2 1 0 16,-3 0 112-16,-3 1 16 0,-2 1 16 0,-1 6 0 0,-3-2-288 15,-3 6-176-15,-2 6 192 0,-1 1-192 0,-1-6 0 0,1 6 0 16,0 0-192-16,1 0 48 16,-2 2-880-16,6 2-192 15,4-4-16-15,11-4-10496 0,0 0-2096 0</inkml:trace>
  <inkml:trace contextRef="#ctx0" brushRef="#br0" timeOffset="39001.96">23834 15255 20271 0,'-7'-9'896'0,"7"9"192"0,0 0-880 0,-9 7-208 0,3 0 0 0,0 8 0 16,-1 5 3408-16,0 3 640 16,-2 5 128-16,0 3 32 0,0 1-3248 0,3 1-640 0,2 0-128 0,-1 4-16 15,3 2-176-15,1 3 0 0,0-7 0 0,0 2 0 16,-1 1-240-16,2-3-128 0,0-6-16 0,0-2-16 31,2-3-1024-31,-1-4-208 0,-1-2-32 0,1-5-12048 0</inkml:trace>
  <inkml:trace contextRef="#ctx0" brushRef="#br0" timeOffset="39144.44">23626 15578 17503 0,'0'-18'1552'0,"3"4"-1232"0,1-1-320 0,5 3 0 0,3-1 3568 0,4 1 656 16,1 3 128-16,4-1 16 0,3 2-3232 0,4-3-656 15,4 2-128-15,2-1-32 0,4 4-160 0,3 0-32 16,-1 0-128-16,4 3 192 16,0-1-2368-16,-3 3-496 0</inkml:trace>
  <inkml:trace contextRef="#ctx0" brushRef="#br0" timeOffset="39695.6">24945 14970 16575 0,'0'0'1472'0,"-6"-9"-1168"0,0 3-304 0,1 2 0 15,5 4 2160-15,-8-8 368 0,-2 5 80 0,-1 0 16 16,-3 3-1616-16,-1 3-320 0,-2 2-64 0,-2 2-16 0,-1-2 64 0,-2 6 16 15,-2-1 0-15,-2 5 0 0,1 3 256 0,0 2 48 16,2 3 16-16,2 0 0 0,2 0-208 0,5 3-32 16,5-3-16-16,6 0 0 0,4 3-304 0,3-4-64 15,6-2-16-15,1-1 0 0,2-2-80 0,2 0-16 16,2-2 0-16,1-1 0 0,-1-2 0 0,2 0 0 16,1 0 0-16,-3-3 0 0,-1 0-48 0,-1-2-16 15,0 5 0-15,-2-4 0 0,-2 4-80 0,-2-1-128 16,-1 3 176-16,-3 3-176 0,-1-1 192 0,-4 2-192 15,-4 0 192-15,-1 1-192 0,-4 0 320 0,-3 1-64 16,0 1 0-16,-4-1 0 0,1-2-16 0,-3 0-16 16,-3-6 0-16,0 1 0 0,1-1-32 0,0-5-16 0,-1 3 0 15,1-5 0-15,-2-5-176 0,5-2 128 0,3-4-128 16,2-2 128 0,2-2-1344-16,6-3-288 0,2-5-48 0,4-2-16592 0</inkml:trace>
  <inkml:trace contextRef="#ctx0" brushRef="#br0" timeOffset="40238.28">25406 14351 26543 0,'0'0'1168'0,"0"0"256"0,0 0-1136 0,0 0-288 0,0 0 0 0,0 0 0 0,0 0 352 0,0 0 16 16,0 0 0-16,0 13 0 0,0 3-16 0,-3 5 0 15,1 1 0-15,-2 8 0 0,-1 2 336 0,-1 6 64 16,-2 0 16-16,-1 4 0 0,4 0 0 0,1-4 16 15,-2-4 0-15,2-5 0 0,0-1-240 0,2-6-48 16,0-3-16-16,2-5 0 0,0-1 208 0,0-13 32 16,0 0 16-16,0 0 0 0,0 0 208 0,13-3 32 15,0-6 16-15,1-5 0 0,-1-7-288 0,2-2-64 0,-3-4-16 0,2 2 0 16,0-6-384-16,0 3-80 0,-2-2-16 0,-1-2 0 16,-1 1-144-16,-1 3 160 0,-1-2-160 0,-3 6 160 15,1 0-160-15,0 5 0 16,-1 5 144-16,-2 1-144 0,-3 8 128 0,0 5-128 0,0 0 160 0,0 0-160 15,-15 7 0-15,2 9 128 0,-1 3-128 0,-1 6 0 16,-1 8 0-16,-2 3 0 0,-2 2 0 0,-2 4 0 16,0-1 0-16,5-3-128 15,0-5 128-15,4-2 0 0,2-6 0 0,3-5 0 0,3-2 0 0,1-6 0 16,4-12 0-16,0 0 0 0,0 0 0 0,0 0 0 16,11 2 0-16,1-4 0 0,2-6 0 0,1-1 0 31,2-7-1472-31,-3 2-320 0,1 3-80 0</inkml:trace>
  <inkml:trace contextRef="#ctx0" brushRef="#br0" timeOffset="41993.36">22215 16664 13823 0,'-11'-9'608'0,"1"7"128"0,1 1-592 0,-5-1-144 0,-3 1 0 0,-2 2 0 0,-5 1 1008 0,-1 0 160 15,-1 2 48-15,1 1 0 0,-7-1-128 0,4 0-32 16,3 3 0-16,3 1 0 0,-1-4-176 0,8 2-48 16,5 2 0-16,2-3 0 0,8-5-352 0,0 11-80 15,0-11-16-15,14 8 0 0,4 3 224 0,6-4 32 16,3 2 16-16,3-6 0 0,2-3 48 0,1 4 0 15,0 0 0-15,-2 2 0 0,-5-3-400 16,1 0-80-16,-7 2-16 0,-2 2 0 0,-4-3 32 0,-1 2 0 16,-3 2 0-16,-10-8 0 0,0 0 32 0,0 10 16 15,-2 2 0-15,-5 0 0 0,-4-3 160 0,-4 3 48 16,-5-3 0-16,0 2 0 0,-3-3-128 0,0-1-32 16,-2-3 0-16,2 1 0 0,4-1-176 0,1 1-32 15,3-2-128-15,2-2 192 0,4-1-192 0,9 0 176 0,0 0-176 0,0 0 160 31,0 0-1216-31,3-10-240 0,6 1-48 0,6 0-14016 0</inkml:trace>
  <inkml:trace contextRef="#ctx0" brushRef="#br0" timeOffset="42208.14">22631 16586 4607 0,'0'0'192'0,"0"0"64"0,0 0-256 0,0 0 0 0,0 0 0 0,-10 8 0 16,-2 3 3968-16,2 0 768 0,0 3 128 0,-3 1 48 16,2 4-3056-16,0 3-624 0,-3 0-112 0,1 0-32 15,1 1-448-15,1 0-80 0,1 0-32 0,3 1 0 0,4-3-304 16,1-2-64-16,0-4-16 0,4-2 0 0,0-3-144 0,-2-10 0 16,0 0 0-16,7 7 128 15,-7-7-1664-15,13 3-320 0</inkml:trace>
  <inkml:trace contextRef="#ctx0" brushRef="#br0" timeOffset="42661.25">22949 16539 19343 0,'-14'3'1728'0,"5"0"-1392"0,0 3-336 16,-2 3 0-16,-1-1 768 0,0 4 96 0,-2 5 16 0,1 1 0 15,0 0 384-15,-1 2 80 0,0-2 0 0,1 1 16 16,2 0-544-16,3-1-112 0,2-3-32 0,2 0 0 16,2-7-240-16,2-8-48 0,0 9-16 0,0-9 0 15,0 0 320-15,0 0 64 0,12-4 16 0,2-4 0 16,0-1 176-16,3-3 32 0,1-5 16 0,-1 2 0 16,3-2-560-16,0 2-112 0,1-1-32 0,1 0 0 15,0 0-288-15,1-2 160 0,1 0-160 0,-1 0 128 16,-3 2-128-16,0 2 0 0,1 4 0 0,-1 2 0 15,-2 3 0-15,-3 2 128 0,-4 3-128 0,0 7 0 16,-6 4 0-16,1 5 0 0,-3 5 128 0,-3 1-128 16,-3-2 0-16,-3 7 0 0,-2-1 0 0,-1 1 0 15,-4 0 0-15,1-4 0 0,-1-2 0 0,3 1 0 16,2-3-288 0,3-4-144-16,0-5-16 0,5-10-16 0,0 0-2240 0,0 0-448 0,0 0-96 15,22 3-16-15</inkml:trace>
  <inkml:trace contextRef="#ctx0" brushRef="#br0" timeOffset="42885.33">23870 16344 11055 0,'0'0'480'0,"0"0"112"0,2-11-464 0,-2 11-128 15,0 0 0-15,-5-4 0 0,-6 1 2768 0,3 6 544 0,-5 1 96 0,-4 5 32 16,-2-1-2032-16,-2 6-416 0,-3 0-80 0,-2 3-16 16,1-2 112-16,2 6 16 0,-1-1 0 0,3 0 0 15,3-1-80-15,6-1-16 0,3 1 0 0,4 1 0 16,0 1-432-16,2-2-96 0,6-5-16 0,2 0 0 16,-1-1-144-16,2-5-48 0,2 1 0 0,-1-2 0 15,5-5 32-15,4 1 0 0,2-1 0 0,0-2 0 16,1 0-32-16,1-1-16 0,1-2 0 0,-2 2 0 31,-3 0-1168-31,-1 0-224 0,-2 1-64 0,1-2-8960 0,-4 2-1808 0</inkml:trace>
  <inkml:trace contextRef="#ctx0" brushRef="#br0" timeOffset="43288.53">24136 16380 24191 0,'0'0'1072'0,"0"0"208"0,0 0-1024 0,0 0-256 16,0 0 0-16,0 0 0 0,0 0 1120 0,12 2 160 15,0-1 48-15,5 2 0 0,2 0-544 0,2-1-96 16,2 2-32-16,3-3 0 0,-1-1-240 0,3-1-48 15,1-4-16-15,-2 0 0 0,1 0-80 0,0-3-16 0,-1 2 0 16,1-4 0-16,0 1 128 0,-3-2 0 0,-1 1 16 0,-3-2 0 16,-5-2-192-16,-3 2-32 0,-7-1-16 0,-2-1 0 15,-5 0 176-15,-6 3 48 0,-5-3 0 0,-6 4 0 16,-4 2 32-16,-6 4 16 0,-4 2 0 0,-2 3 0 16,-3 4 0-16,2 4 0 0,-2 8 0 0,4 0 0 15,2 1 16-15,6 6 0 0,6 2 0 0,2 2 0 16,6-3-96-16,7 3-16 0,8-1 0 0,6 1 0 15,4-4-144-15,8 3-16 0,6-3-16 0,2 0 0 32,2 4-608-32,1-5-128 0,1 1-32 0,-1-1-18080 0</inkml:trace>
  <inkml:trace contextRef="#ctx0" brushRef="#br0" timeOffset="44042.32">24339 16767 8287 0,'0'0'368'0,"-3"-7"80"0,-2 2-448 0,5 5 0 0,-5-8 0 0,-1 3 0 0,6 5 2944 0,-8-4 496 15,8 4 96-15,0 0 32 0,-9-6-1728 0,9 6-352 16,0 0-64-16,0 0-16 0,0 0-160 0,0 0-32 16,0 0-16-16,10-2 0 0,4 4-224 0,4 4-32 15,2-3-16-15,8 6 0 0,6 2-96 0,7 3 0 16,6 1-16-16,4 2 0 0,3-1-144 0,5 0-32 16,3 0 0-16,-1 1 0 0,-1 0-16 0,2 2-16 15,2 0 0-15,-1 1 0 0,0 0 32 0,-5-5 0 16,-5-2 0-16,-3 0 0 0,-4-1-80 0,-7-2-16 0,-6 3 0 15,-6-5 0-15,-5 1-224 0,-5-3-64 16,-4 3 0-16,-3-4 0 0,-10-5-128 0,0 0-128 0,0 0 144 0,0 0-144 16,0 0 128-16,0 0-128 0,0 0 0 0,0 0 0 15,0 0 128-15,0 0-128 0,-9 0 0 0,9 0 0 16,-9-3-192-16,9 3-144 0,-11-2-32 0,1-3 0 31,1 1-2160-31,9 4-432 0,-9-4-96 0,1-1-16 0</inkml:trace>
  <inkml:trace contextRef="#ctx0" brushRef="#br0" timeOffset="44445.07">25411 16695 21183 0,'-9'-12'1888'0,"5"2"-1504"16,1 1-384-16,-1-1 0 0,0 5 768 0,0-4 96 16,-1 2 16-16,5 7 0 0,0 0 416 0,0 0 96 15,0 0 16-15,0 0 0 0,0 0-528 0,0 0-112 16,11 3 0-16,1 1-16 0,-1 1 48 0,7 3 16 16,0 6 0-16,7 1 0 0,3-1 128 0,3 4 16 15,1 4 16-15,2-1 0 0,1 0-192 0,-1 1-32 16,-3 3-16-16,-1-3 0 0,-6 1-128 0,1 3-32 15,-3-2 0-15,-3 0 0 0,-5 0-240 0,-3-2-48 0,-2-2-16 16,-3 2 0-16,-2-3-128 0,-4 0-16 0,-1-1-128 16,-4-1 192-16,-1 0 80 0,-5-1 16 15,0 0 0-15,-4-1 0 0,-4-5 176 0,-2 2 48 0,-3-1 0 0,-5-3 0 16,-5-3 16-16,-5 1 16 0,-2-2 0 0,-3-2 0 16,-1-2-128-16,1 0-32 0,1 0 0 0,1-1 0 15,0 4-64-15,4-3 0 0,4-3-16 0,5 1 0 16,3 2-304-16,5-2 0 0,3 2 0 0,6 0 0 31,12 0-448-31,0 0-32 0,0 0-16 0,0 0 0 16,0 0-2640-16,4 13-512 0,6 6-128 0,-1-9 0 0</inkml:trace>
  <inkml:trace contextRef="#ctx0" brushRef="#br1" timeOffset="49789.37">14679 9320 15599 0,'0'0'688'0,"0"0"144"0,0 0-656 0,6-5-176 0,2-4 0 0,-8 9 0 15,8-4 912-15,-8 4 160 0,7-9 16 0,-7 9 16 16,7-5-336-16,-7 5-80 0,5-6-16 0,-5 6 0 15,0 0 96-15,0 0 0 0,3-11 16 0,-3 3 0 16,0-2-16-16,0 2 0 0,-2-2 0 0,1 2 0 16,-1-2 0-16,1 3 0 0,1-6 0 0,0 1 0 15,-1 1-80-15,0-2-32 0,-2-1 0 0,-1 4 0 16,-1-3-208-16,1 5-64 0,-2 1 0 0,-3 0 0 16,0-6-96-16,-2 4-32 0,-3 1 0 0,-4 3 0 0,-4-1 16 15,-2 1 0-15,-3-2 0 0,-3 5 0 0,-3 4-64 0,-1 2-16 16,-3-1 0-16,-1 2 0 0,-1 5-192 0,0-2 176 15,-2 2-176-15,3 0 160 0,3 0-16 0,-1 4 0 16,-1 1 0-16,3 3 0 0,1 1 0 0,1 3 0 16,0-2 0-16,0 3 0 0,2 4-144 0,-1-2 160 15,1 3-160-15,3-1 160 0,4 1-160 0,4-2 0 16,4 2 144-16,4-6-144 0,2-2 128 0,4-1-128 16,2-1 128-16,7 0-128 0,2 1 272 0,6-1-16 15,2-4 0-15,7 0 0 0,3 0 128 0,6-4 32 16,4 1 0-16,3 1 0 0,6-4-64 0,3-2-16 15,1-1 0-15,2-1 0 0,2-2-144 0,0 1-48 16,1-3 0-16,-1-3 0 0,-1 1-144 0,-1-3 0 16,2-4 144-16,0 2-144 0,-1-1 240 0,0-1-32 0,-3-4 0 0,0 2 0 15,-5 0 64-15,0-3 16 0,-2 3 0 0,-5-2 0 16,0-2-16-16,-6-3 0 0,-4 2 0 0,-3-1 0 16,-4 4-112-16,-6-2-32 0,-3-4 0 15,-4 1 0-15,-2 0-128 0,-6 2 192 0,-3-2-192 16,-4 2 192-16,-4-1-48 0,-4 1 0 0,-2-1 0 0,-4 2 0 15,-3 2-144-15,1 3 0 0,-1 0 0 0,-3 5 0 16,0-2 0-16,-1 5-224 0,1 2 32 0,2 2 0 31,1 3-1376-31,2-1-272 0,1 3-48 0,2 3-10736 0,4-3-2160 16</inkml:trace>
  <inkml:trace contextRef="#ctx0" brushRef="#br1" timeOffset="50281.88">14411 9389 14735 0,'4'-13'640'0,"-4"13"160"0,0 0-640 0,0 0-160 16,8-5 0-16,-1-3 0 0,-7 8 1568 0,0 0 288 0,0 0 48 15,0 0 16-15,-1-7-1280 0,1 7-240 0,-12-5-48 0,-1 1-16 16,-4 3-32-16,-4 1-16 0,-2 1 0 0,-2 4 0 16,-4 0 256-16,-2 0 48 0,-1 4 16 0,2-3 0 15,3 2 96-15,-1 1 32 0,4 0 0 0,3-2 0 16,3 1-352-16,4 1-64 0,4-3 0 0,2 4-16 15,3-3-176-15,5-7-128 0,0 0 192 0,5 14-192 16,4 0 240-16,5-3-64 0,5 1-16 0,2-6 0 16,1 0 128-16,7-3 32 0,2-3 0 0,1-1 0 15,-7-2-144-15,3 1-32 0,0 2 0 0,0-3 0 16,0-3-16-16,-3-6-128 0,-3 3 192 0,-3-1-64 16,-2 4 240-16,-4-3 32 0,-2 3 16 0,-4-2 0 0,-2-4 0 15,-2 4 0-15,-3 8 0 0,-4-11 0 16,-4 2-128-16,-3 3-32 0,-3 1 0 0,-4-1 0 0,-2 2-256 0,-2 1 128 15,1 2-128-15,2 1 0 0,0 3 0 16,1-1 0-16,1 2 0 0,3 0 0 0,0-3-224 16,4 2-48-16,10-3-16 0,0 0-10448 15,0 0-2080-15</inkml:trace>
  <inkml:trace contextRef="#ctx0" brushRef="#br1" timeOffset="50581.2">14397 9459 5519 0,'-3'-12'240'0,"3"12"64"0,0 0-304 0,-1-9 0 0,-3 2 0 0,0 2 0 15,-2-2 4016-15,-2 3 736 0,-1 2 160 0,-3 1 16 16,-5 1-3312-16,-2 3-656 0,-4 3-144 0,-2 1-32 15,-4-2 32-15,-1 5 0 0,1-2 0 0,2 5 0 16,-1 3-224-16,3 1-32 0,2 1-16 0,7-2 0 16,3-3-384-16,7 0-160 0,3 2 128 0,7-1-128 15,3-1 0-15,9-1 0 0,5 0 0 0,7-7 0 32,8-3-464-32,5-2-80 0,1-1-16 0,-1-3 0 0,-1-5-2464 15,-3 0-496-15</inkml:trace>
  <inkml:trace contextRef="#ctx0" brushRef="#br1" timeOffset="51465.1">15264 11273 20207 0,'0'0'896'0,"1"-8"192"0,-1-2-880 0,0 2-208 15,-1-2 0-15,-3 2 0 0,-3-3 896 0,0 3 128 16,-3-2 16-16,-2 4 16 0,0-3-304 0,-4 1-64 15,-2-3-16-15,-2 2 0 0,-3 0-64 0,-2 3-16 16,-2-3 0-16,-2 4 0 0,-3-7 32 0,-2 6 0 16,-4 5 0-16,-3-2 0 0,0 0-128 0,-2 3-32 15,-4 3 0-15,-1 0 0 0,-3-1-128 0,0 4-16 16,2 3-16-16,3 0 0 0,4 4-16 0,2 3 0 16,5 4 0-16,4 2 0 0,5 6-96 0,4 2 0 0,4 0-16 15,4 1 0-15,5 0-176 0,4 2 0 0,3-1 0 0,4 0 0 16,5-3 0-16,3-5 128 0,4-5-128 0,6 1 0 15,4-1 128-15,4-3-128 0,3-1 0 0,3-3 128 16,4-7 96-16,4-1 16 0,3-2 0 0,-1-3 0 16,2-4 0-16,0-3 0 0,-1-4 0 0,2-2 0 15,-1-2 48-15,0 0 16 0,-2-1 0 0,0 2 0 16,-4-2 80-16,-2-4 32 0,-3-2 0 0,-7 1 0 16,-3 0-112-16,-6-3-32 0,-5 4 0 0,-5-2 0 15,-5-4-64-15,-4 2-16 0,-3-2 0 0,-6 4 0 16,-5 2-64-16,-3-1 0 0,-7-2-128 0,-2 6 192 0,-1 4-192 15,1 1 0-15,-1 1-144 0,3 4 144 16,1-1-448-16,4 7 0 16,2 2 0-16,5 0-11648 0,2 1-2304 0</inkml:trace>
  <inkml:trace contextRef="#ctx0" brushRef="#br1" timeOffset="51906.38">14798 11313 8287 0,'0'0'368'0,"0"0"80"0,0 0-448 0,0 0 0 0,0 0 0 0,0 0 0 16,0 0 2048-16,0 0 320 0,-3-6 64 0,3 6 0 15,-9-4-1280-15,-3 1-256 0,0 0-48 0,-2 1-16 16,-3 1 128-16,1 0 0 0,-2 1 16 0,0 1 0 16,-1 4-96-16,-1-1-32 0,-3-1 0 0,1 2 0 15,3 0-368-15,1 1-80 0,4-1-16 0,0 2 0 16,4 3-208-16,1 1-48 0,2-3-128 0,0 3 192 15,2 4-192-15,4-2 0 0,-2 2 0 0,6-1 0 16,1-5 0-16,2 0 128 0,3-1-128 0,2-2 0 0,3-2 272 16,3-4-32-16,2-3-16 0,1 0 0 0,1-4-16 15,-1 1 0-15,0-6 0 0,-1 4 0 0,0-5-80 16,-1 0 0-16,-1 2-128 0,-1-2 192 0,-6-1 16 0,-1 1 0 16,-2 3 0-16,-4 0 0 0,0 2 0 0,-3 8 0 15,-3-10 0-15,0 4 0 0,-4 3-208 16,-2 2 0-16,-1 0 128 0,-2 3-128 0,-2 1 0 0,1 2 0 15,0 1 0-15,2-1 0 0,-1 2-144 0,2 2 144 16,0-2 0-16,2 1-144 16,2-3-240-16,6-5-32 0,0 0-16 0,0 0 0 15,0 0-1696-15,0 0-352 0</inkml:trace>
  <inkml:trace contextRef="#ctx0" brushRef="#br1" timeOffset="52153.39">14697 11348 6447 0,'0'0'576'0,"0"0"-576"0,0 0 0 0,-9 1 0 16,9-1 2000-16,-9 0 304 0,-2 0 48 0,3 1 16 16,-2 3-1344-16,2-2-256 0,-2 0-48 0,1-1-16 15,-1 1 496-15,0 0 80 0,0-2 32 0,1 0 0 16,0 2-208-16,9-2-32 0,-10 3-16 0,1 1 0 15,9-4-624-15,-9 5-128 0,0-1-32 0,2-1 0 16,7-3-272-16,-5 7 0 0,5-7 0 0,0 0 0 16,-5 7-224-16,5-7-96 0,0 0-32 0,0 0-7440 15,12 12-1488-15</inkml:trace>
  <inkml:trace contextRef="#ctx0" brushRef="#br1" timeOffset="53002.13">15960 12763 13823 0,'0'0'1216'0,"12"-5"-960"16,-2 3-256-16,-10 2 0 0,9-4 480 0,-9 4 48 16,9-4 16-16,-9 4 0 0,0 0-272 0,6-7-48 15,-6 7-16-15,0 0 0 0,1-11 32 0,-3 1 0 16,-3 4 0-16,-4-3 0 0,-1 1 400 0,-4-2 96 16,-3 1 16-16,-1-1 0 0,-3 4 144 0,-3-1 16 0,-3 4 16 0,-4-1 0 15,-2 1-48-15,-2 2-16 0,-3 0 0 16,-1 1 0-16,-3-3-224 0,-1 3-64 15,-1 4 0-15,-3 1 0 0,-4 5-128 0,-1 0-16 0,-3 7-16 16,0 2 0-16,3 4-160 0,1 4-48 0,1 2 0 0,4-1 0 16,5 4-80-16,6-6-128 0,4 2 176 0,6 0-176 15,4-2 0-15,9-1 0 0,4 0 0 0,7-4 0 16,5-3 0-16,3-1 0 0,3 1 0 0,4 0 0 16,5-3 224-16,6-3-16 0,1-2 0 0,7 1 0 15,5-2 192-15,4 0 48 0,3-5 0 0,2-4 0 16,1-4-128-16,3-2 0 0,-3-1-16 0,2 2 0 15,-1-4-112-15,5 3-32 0,1-5 0 0,-1 2 0 16,-2-4 96-16,-1-2 32 0,-1-3 0 0,-5-2 0 16,-5-1 80-16,-3-3 16 0,-4 1 0 0,-5 0 0 15,-5-5-64-15,-6 3-16 0,-3-3 0 0,-5 3 0 0,-2-2-112 16,-6 1 0-16,-5 2-16 0,-1-1 0 0,-5 1-176 0,-4 5 192 16,-4-2-192-16,-2 5 192 0,-4 1-192 15,-1 6-272-15,0 4 64 0,1 1 16 16,-2-3-1824-16,1 5-352 0,-2 8-80 15</inkml:trace>
  <inkml:trace contextRef="#ctx0" brushRef="#br1" timeOffset="53521.48">15405 12947 14111 0,'0'0'624'0,"4"-8"128"0,-4 8-608 0,6-8-144 0,0 1 0 0,-6 7 0 15,8-8 880-15,-2 3 144 0,-6 5 16 0,0 0 16 16,4-10-192-16,-4 10-32 0,0-8-16 0,0 8 0 15,-8-10 16-15,0 6 16 0,-1-2 0 0,-2 2 0 16,-1 3-224-16,-2 2-48 0,-1 3-16 0,-2 0 0 16,0 1-304-16,0 1-64 0,-1 3-16 0,3 0 0 0,-2 0-32 15,6 3 0-15,1 0 0 0,3 2 0 16,5 1-16-16,3-1 0 0,3-1 0 0,5 1 0 0,3-1 16 0,4 0 0 16,1-6 0-16,2-2 0 0,3-3 48 0,1 1 16 15,-1-3 0-15,2-3 0 0,1-3-64 0,1 1-16 16,-5-4 0-16,1 2 0 0,-3-5-128 0,-4 1 0 15,-4-6 144-15,-3 3-144 0,-3-2 192 0,-5 2-48 16,-4 2 0-16,-3 1 0 0,-5-2 352 0,-4 4 64 16,-5 0 16-16,-1 5 0 0,-4 1-288 0,-1 3-48 15,0 2-16-15,-1 1 0 0,0 2-224 0,2 1 0 16,2-1 0-16,4 2 0 0,3 0 0 0,4-2 0 16,3 0 0-16,10-5 0 15,0 0-304-15,0 0-96 0,9 8-32 0,5-5 0 16,5-5-704-16,3 0-144 0,3-3-16 0,-2 0-11296 0</inkml:trace>
  <inkml:trace contextRef="#ctx0" brushRef="#br1" timeOffset="53595.2">15498 12864 11055 0,'0'0'480'0,"0"0"112"0,-11 1-464 0,0 3-128 0,-2 1 0 0,-1 0 0 15,-2-1 2256-15,0 4 432 0,2-3 96 0,1 0 16 16,-1 0-1696-16,2 2-336 0,1-4-64 0,0 2 0 16,3 1-448-16,-1 0-64 0,0-3-32 0,0 1-7264 15,0 1-1440-15</inkml:trace>
  <inkml:trace contextRef="#ctx0" brushRef="#br1" timeOffset="58208.49">17348 13829 7359 0,'0'0'656'0,"9"-3"-528"0,-1-5-128 0,-2 1 0 16,1 0 1984-16,-7 7 352 0,7-10 80 0,0 4 16 15,-2-3-768-15,-5 9-160 0,6-8-32 0,-6 8 0 16,9-8-336-16,-2 1-80 0,0 2-16 0,0-3 0 16,1 2-464-16,-2 1-112 0,1-5-16 0,-1 5 0 15,-6 5 128-15,7-8 0 0,-7 8 16 0,0 0 0 16,0 0 144-16,0 0 32 0,0 0 0 0,0 0 0 15,-8-4-208-15,-2 3-48 0,-2 4 0 0,-2 3 0 0,-6-1-352 0,-2 1-160 16,-4 3 128-16,-4 0-128 16,-1 4 192-16,-5 0-64 0,-5-2 0 0,-1 4 0 0,0 3 176 0,-3 4 16 15,-4 3 16-15,4 1 0 0,-4 3-96 0,-1 3-32 16,-4 4 0-16,2 3 0 0,-3-1-16 0,5 1-16 16,0 3 0-16,11 3 0 0,3 2-176 0,8-4 192 15,5 0-192-15,5 0 192 0,6-5-192 0,7 2 0 16,3-2 0-16,6 0 0 0,2-5 0 0,6 1 128 15,3-1-128-15,3 2 0 0,4-2 128 0,3-5-128 16,4-2 0-16,5-5 128 0,2-3-128 0,3-2 192 16,3 1-192-16,0-8 192 0,3-4 64 0,2-7 0 15,1-3 16-15,2-2 0 0,-1-9 32 0,3-1 0 16,3-2 0-16,1-6 0 0,3-5-48 0,-2-6 0 0,-3-4 0 0,0-4 0 16,-3 1 64-16,-2-5 0 0,-3-3 0 15,-4-1 0-15,-3-3-112 0,-2 2-16 0,-5 1 0 0,-7 0 0 16,-3-3-16-16,-8 5-16 0,-6 2 0 0,-5 6 0 15,-4 0 192-15,-5 5 32 0,-4 7 16 0,-6 3 0 16,-3 3-96-16,-4 1-32 0,-2 3 0 0,-6 6 0 16,-2 5-272-16,-3 4 0 0,-5 4 0 0,-2 3 0 31,1 2-1520-31,0 2-256 0,-3 4-48 0,3 1-16 16,2 3-1424-16,-1-2-272 0,-17 7-64 0,14 0-16 0</inkml:trace>
  <inkml:trace contextRef="#ctx0" brushRef="#br1" timeOffset="58688.81">17409 14172 19343 0,'0'0'1728'0,"-1"-9"-1392"15,1 9-336-15,-1-14 0 0,0 1 1312 0,-2 4 192 16,3 9 32-16,-5-10 16 0,-1 3-736 0,-5 0-160 16,-3 1-16-16,-3 5-16 0,0 3-304 0,-7 3-64 0,-3 3-16 15,-1-1 0-15,-2 1-64 0,1 1-16 0,2 5 0 0,1 2 0 16,1-2 64-16,2 0 16 15,4 3 0-15,2 1 0 0,4 1-96 0,1 4-16 0,1-2 0 0,0 2 0 16,1-1 0-16,6 2-128 0,3-1 192 0,5-3-64 16,1-2-128-16,3-3 128 0,1-1-128 0,2-5 128 15,3-3 96-15,0-3 16 0,3-2 0 0,0-3 0 16,2-6 256-16,0 0 48 0,1-7 16 0,-3-1 0 16,4-5-96-16,-1 0-16 0,-1-5 0 0,-1 2 0 15,-4 0 32-15,-1 0 0 0,-2 4 0 0,-2-1 0 16,-3 2-96-16,-2 0 0 0,-1 1-16 0,-3 4 0 15,-2 5-48-15,0-2 0 0,1 2 0 0,1 9 0 16,-6-6-176-16,-2 2-144 0,-1 1 192 0,-3 2-192 16,1 1 0-16,-2 3-176 0,-1 0 0 0,0 3 0 15,1 0-480 1,1-1-112-16,0 1 0 0,2 4-16 0,1-2-1920 16,2 4-384-16,1-4-80 0,6-8-16 0</inkml:trace>
  <inkml:trace contextRef="#ctx0" brushRef="#br1" timeOffset="59015.97">17202 14272 11967 0,'-14'0'1072'0,"14"0"-864"16,-9-1-208-16,9 1 0 0,-9-1 2144 0,9 1 384 15,0 0 80-15,0 0 16 0,-10 1-1312 0,10-1-256 16,-9 3-48-16,9-3-16 0,-9 6-128 0,2 0-32 0,0-1 0 0,0 2 0 15,-2-1-96-15,-1 0-32 16,0 5 0-16,-2-4 0 0,1 3-192 0,-1-1-64 0,2 0 0 0,-1-3 0 16,0 2-240-16,5 2-48 0,1-1-16 0,2 0 0 15,3-9-144-15,0 10 160 0,0-10-160 0,6 12 160 16,2 0-160-16,6-7 192 0,3-1-192 0,2-1 192 16,3 1 0-16,2-4 16 0,2-2 0 0,2-4 0 15,2-2-208-15,-4-4 0 16,-1-1 128-16,-5 0-128 0,-2-3 0 0,-3-1 0 0,-4-1 0 0,-2 2 0 15,-2 1 144-15,-4 1-144 0,0 2 128 0,-4 0-128 32,-3 1-256-32,0 4-144 0,-5 2-32 0,2-2-14448 0</inkml:trace>
  <inkml:trace contextRef="#ctx0" brushRef="#br1" timeOffset="59732.46">19203 13835 24239 0,'-9'-8'1072'0,"9"8"224"0,0 0-1040 0,-9-1-256 0,0 0 0 0,0 2 0 0,0 3 608 0,0 2 64 16,-1 2 16-16,0 6 0 0,-1-1-400 0,-2 8-80 15,-1 2-16-15,0 4 0 0,-1 5 160 0,1 3 32 16,0 5 0-16,-1 3 0 0,-2 0 160 0,-2 5 32 15,0 1 16-15,-1 4 0 0,1 4-160 0,1-1-48 16,1 3 0-16,4-4 0 0,2 0-128 0,6-3-48 16,4-5 0-16,3-2 0 0,7-2 80 0,1-2 16 15,4-2 0-15,4-2 0 0,4-4-16 0,3-3 0 16,3-7 0-16,4-2 0 0,3-5 80 0,5-3 16 16,2-8 0-16,4-4 0 0,-1-5-32 0,0-3 0 15,2-7 0-15,0-5 0 0,0-7-128 0,-4-3-32 16,-3-8 0-16,-4-1 0 0,-3-1 128 0,-1-1 0 0,-4-2 16 15,-4-6 0-15,-2-3-32 0,-3-1-16 0,-4-1 0 16,-3-2 0-16,-3-1-16 0,-6 1 0 16,-3 6 0-16,-1 3 0 0,-8-2 112 0,0 8 0 0,-7 4 16 15,-3 3 0-15,-3 3-32 0,-2 5-16 0,-4 2 0 0,-1 1 0 16,0 5-352-16,-3 4 0 0,-4 0 0 0,-1 3 0 16,-2 2-192-16,-2 3-128 0,1 0 0 0,0 4-16 31,3 1-1408-31,6 4-288 0,-3-2-48 0,9 2-16 15,2 1-1088-15,5 3-208 0</inkml:trace>
  <inkml:trace contextRef="#ctx0" brushRef="#br1" timeOffset="60313.4">19244 14202 21183 0,'-3'-5'1888'0,"2"-1"-1504"15,-2 0-384-15,3 6 0 0,0 0 912 0,0 0 112 16,0 0 32-16,0 0 0 0,0 0-480 0,0 0-80 15,0 0-32-15,0 0 0 0,-9 6-176 0,2 5-32 0,0 3-16 16,1 2 0-16,0 1 16 0,-1 5 0 16,2 0 0-16,0 2 0 0,1 1-128 0,2-1-128 0,-1 4 176 0,2-5-176 15,1-3 0-15,0 0 0 0,1 1 0 0,3-3 0 16,-1-4 128-16,0-1-128 0,-3-13 0 0,8 9 0 16,-8-9 448-16,10 7-32 0,-10-7 0 0,13 3 0 15,-2-5 352-15,1-3 80 0,-2-6 16 0,1-2 0 16,1-3-96-16,-1-2 0 0,1-1-16 0,-2-4 0 15,-1-1-208-15,-4-2-32 0,-1 3-16 0,-2 1 0 16,-2-1-240-16,-1 5-32 0,-3 5-16 0,-1 1 0 16,1-1-16-16,-1 5 0 0,-1-1 0 0,-2 4 0 15,8 5-192-15,-10 0 0 0,0 3 0 0,1 4 0 16,-1-2 0-16,2 2-128 0,2 4 128 0,1-1-208 16,1 1-240-1,-1 3-32-15,2 1-16 0,2-4 0 0,1-11-416 0,2 13-96 16,2-2-16-16,0-2 0 0,1 1-288 0,-5-10-64 0,10 7-16 15,2-2-12144-15</inkml:trace>
  <inkml:trace contextRef="#ctx0" brushRef="#br1" timeOffset="60583.7">19279 14474 22111 0,'-18'0'976'0,"9"0"208"0,1 0-944 0,8 0-240 0,-8 9 0 0,0 0 0 16,1 4 832-16,0 1 112 0,4 2 16 0,-3 2 16 16,5 0-496-16,1-4-96 0,3-1-32 0,2 2 0 15,0 0-96-15,2-2 0 0,2 0-16 0,2-2 0 16,0-5 96-16,2-1 32 0,1 1 0 0,1-5 0 15,0-4 496-15,2-3 96 0,1-2 32 0,-1-3 0 16,1 1-32-16,-1-6-16 0,-3-1 0 0,-2-4 0 16,0-3-352-16,-2 3-64 0,-2 0-16 0,-2 2 0 15,-2 1-288-15,-2 1-64 0,-3-1-16 0,0 2 0 16,-1 1-144-16,0 0-256 0,-2 4 64 0,0-1 16 16,-1 6-2304-1,0-3-464-15</inkml:trace>
  <inkml:trace contextRef="#ctx0" brushRef="#br1" timeOffset="61340.61">21575 12896 7359 0,'0'0'656'0,"0"0"-528"0,0 0-128 0,0 0 0 15,0 0 1232-15,0 0 224 0,0 0 32 0,0 0 16 16,-1-13-736-16,3 3-160 0,2-2-32 0,0 0 0 16,-2 1 320-16,1 0 48 0,-2 0 16 0,-1 2 0 15,0-1 176-15,-1 2 32 0,1 8 16 0,-3-13 0 16,-1 3-144-16,-1-1-16 0,-1-2-16 0,0 4 0 0,-1-4-208 15,0 1-32-15,-1-1-16 0,-2-1 0 0,0-1 96 0,-3 1 32 16,-2-3 0-16,-3 2 0 0,-5 3-240 0,-1 0-64 16,-3 0 0-16,-2 3 0 0,-7-1-272 0,-2 3-64 15,-6 4-16-15,-5 3 0 0,-1 0-224 0,-5 1 0 16,-4 1 0-16,0 0 0 0,-4 2 0 0,2 1 256 16,0-2-64-16,4 2 0 0,1 6 128 0,4 1 0 15,5 0 16-15,3 2 0 0,2-2-48 0,5 3-16 16,1 3 0-16,6 1 0 0,4 0-272 0,6 5 0 15,5-1 0-15,5 0 0 0,4-3 0 0,6 4 0 16,4-1 0-16,8 4 0 0,2-3-128 0,7-1 128 16,2 1 0-16,6-1-144 0,3-2 144 0,1-1 0 0,3-5 0 15,2-1 0-15,1-5 0 0,6-3 0 0,3-2 0 16,3-2 0-16,1 0 0 0,5-4 128 0,1-3-128 0,0-4 176 16,2-3-16-16,-2 0 0 0,-1-2 0 15,-3-1 0-15,-7-3 16 0,-3 2 0 0,-6-2 0 0,-3-2 0 16,-5-2-32-16,-6-6 0 0,-6 3 0 0,-6-2 0 15,-6 0 416-15,-6 3 80 16,-5-4 0-16,-5 5 16 0,-5-1-144 0,-3 5-48 0,-1 2 0 0,-4 3 0 16,-5-1-464-16,0 2 0 0,-5 7 0 0,-2 1 0 31,0 3-1024-31,2 0-160 0,2 4-32 0,2 4 0 16,2-1-1328-16,7 1-272 0,1-1-48 0</inkml:trace>
  <inkml:trace contextRef="#ctx0" brushRef="#br1" timeOffset="61775.83">20979 12863 19343 0,'-12'-13'1728'0,"6"7"-1392"0,-1 2-336 0,2-4 0 15,2 3 1808-15,3 5 304 0,-7-1 48 0,1-1 16 16,0 0-1664-16,-5 2-336 0,1 0-176 0,0 1 192 16,0 2-192-16,0-2 128 0,-2 2-128 0,0 0 128 15,-2 2 64-15,1 1 16 0,-1-3 0 0,1 2 0 16,0 3-208-16,3-3 0 0,1 0 0 0,9-5 0 15,-6 7 0-15,6-7 192 0,0 0-48 0,0 0-16 16,0 0-128-16,3 10 192 0,3-1-192 0,3-4 192 16,1 0 160-16,1 1 32 0,3-3 16 0,2-1 0 15,1 1-16-15,4-3 0 0,0-3 0 0,1 1 0 16,-2-1 32-16,-1-1 0 0,-3-1 0 0,-4 0 0 16,-1 1-208-16,-5-3-32 0,-4-1-16 0,1-2 0 15,-6-1 368-15,1-2 80 0,-4 3 16 0,-3 1 0 16,-3 2-64-16,-3 1-16 0,-4 2 0 0,0 3 0 0,0 0-368 15,1 2-176-15,0 2 160 0,5 0-160 0,2 0 0 0,2 2 0 16,9-5-208-16,-5 6 64 16,5-6-2336-16,0 0-464 0,9 7-80 15</inkml:trace>
  <inkml:trace contextRef="#ctx0" brushRef="#br1" timeOffset="62614.98">22355 11002 12895 0,'10'-3'1152'0,"-2"-1"-928"16,-8 4-224-16,8-5 0 0,-2 0 1216 0,-6 5 208 16,6-10 48-16,-6 10 0 0,3-10-336 0,-3-4-64 15,-3 1-16-15,-2 4 0 0,5 9-416 0,-10-10-96 0,1 1-16 16,-5-1 0-16,0 4-112 0,-2 1-32 0,-3-2 0 16,-4 2 0-16,-3 1 80 0,-2-2 16 0,-1 1 0 0,-6 1 0 15,-7-1 32-15,-3 0 16 0,-7 1 0 0,1 2 0 16,2-3-48-16,-2-1-16 0,-3 3 0 0,1 0 0 15,0 2 192-15,-5 0 48 0,-3 2 0 0,2-1 0 16,0 2-144-16,3 2-32 0,4 1 0 0,3 2 0 16,2 2-48-16,5 3-16 0,5 2 0 15,2 5 0-15,5 4-256 0,3 3-48 0,3-4-16 0,2 6 0 16,5-2-144-16,4 3 0 0,4-2 0 0,5 2 0 16,4-4 0-16,7 6 0 0,4-1-144 0,7 0 144 15,5 1 0-15,6 1 0 0,5-4 0 0,7 0 0 16,1-4 0-16,4 0 0 0,3-3 0 0,3-6 0 0,4-6 128 15,3-3 0-15,0-1-128 0,4-5 192 16,0-5-32-16,0-1-16 0,-1-2 0 0,1-3 0 0,4-2 48 16,-3 0 0-16,-1-4 0 0,-6-4 0 0,-6-2 128 0,-3 1 48 15,-2-1 0-15,-8-4 0 0,-5 2-16 0,-6-3 0 16,-6 1 0-16,-4-1 0 0,-7 3-160 0,-5-2-16 16,-4 3-16-16,-5-2 0 0,-3 3-160 0,-5 2 0 15,-4-3 0-15,-2 3 0 16,-2 3-368-16,-2 5-96 0,-5 0-32 0,2 3 0 15,0 6-2448-15,-1 4-512 0,-12 1-80 0,4-2-32 0</inkml:trace>
  <inkml:trace contextRef="#ctx0" brushRef="#br1" timeOffset="63042.45">21918 11092 25791 0,'0'0'1152'0,"-8"-10"224"0,1 1-1104 0,-2 4-272 0,-1-3 0 0,-2 7 0 15,-3 4 512-15,-2-3 32 0,-2-2 16 0,-1 1 0 16,-4 4-304-16,1-2-48 0,0 0-16 0,-1-1 0 15,0 0 544-15,1 4 96 0,-2 1 32 0,-1 1 0 16,1 3-304-16,1-1-64 0,2 2-16 0,3-1 0 16,4 2-336-16,3-2-144 0,3 1 128 0,9-10-128 15,-2 9 0-15,2-9 0 0,4 12 0 0,2-2 0 0,3-5 0 0,4-1 0 16,0-2 0-16,5 1 0 0,4-1 256 0,-2-4 80 16,3-2 16-16,-1-1 0 0,-1 0 32 0,1-4 16 15,0 0 0-15,-3-2 0 0,-3 1 96 0,-1 1 16 16,-2 2 0-16,-3-3 0 0,-3 2 32 0,-4 0 16 15,-3 8 0-15,0 0 0 0,-2-12-208 0,-4 3-32 16,-3 4-16-16,-3 0 0 0,-3 6-304 0,0-1 0 16,-2 0 0-16,1 4 0 15,-1 4-1360-15,3 1-176 0,1-3-48 0,5-2-15040 0</inkml:trace>
  <inkml:trace contextRef="#ctx0" brushRef="#br1" timeOffset="64335.62">22438 9258 15999 0,'0'0'704'0,"-5"-8"160"0,-2 3-688 0,4-1-176 0,3 6 0 0,-8-5 0 16,2 2 576-16,-1-1 64 0,7 4 32 0,-9-6 0 15,-1 0 48-15,0 1 16 0,1-6 0 0,-2 5 0 0,-2-2 320 0,-1 2 64 16,-2-5 16-16,-2 3 0 0,-3-1-176 0,0 4-48 16,-5 1 0-16,0 3 0 15,-4 0-144-15,-5 2-48 0,-6 1 0 0,-5 4 0 0,-1 2-208 0,-3 1-32 16,-1 5-16-16,0 3 0 0,0 1-240 0,1 2-48 15,3 3-16-15,3 1 0 0,2-2-160 0,8-2 0 16,6 3 144-16,6 2-144 0,7-1 128 0,5 3-128 16,5-3 128-16,2-1-128 0,6-1 128 0,3-1-128 15,4-2 128-15,4-2-128 0,4-4 208 0,3-2-16 16,5-3-16-16,2-4 0 0,0-8 128 0,2-1 16 16,3-3 16-16,4-3 0 0,0-1 112 0,1 1 32 15,-1-3 0-15,2-2 0 0,3-3-96 0,-1-1 0 0,-3-3-16 0,-1-1 0 16,-1 1-80-16,-5 3-16 0,-4-3 0 0,-4-1 0 15,-5 1-96-15,-2 3-32 0,-3-1 0 0,-4 1 0 16,-5 0 32-16,-2 2 0 0,-3 0 0 0,-3 3 0 16,-2-2-176-16,-4 3 0 15,-2 5 144-15,0 3-144 0,-5 2-192 0,-1 3-96 0,-2 2-32 0,-4 0 0 32,-3 6-2368-32,3 3-496 0,-2-1-80 0</inkml:trace>
  <inkml:trace contextRef="#ctx0" brushRef="#br1" timeOffset="64747.41">22099 9371 13823 0,'1'-10'1216'0,"-2"1"-960"15,-2 0-256-15,-2 5 0 0,-4 3 2352 0,-4 0 416 16,2 1 96-16,-7 0 16 0,-5 0-2304 0,-4 0-448 16,-3 2-128-16,-1 1 0 0,2 1 160 0,1 2-32 15,2-2 0-15,3 0 0 0,1-1 192 0,7 0 48 16,2 1 0-16,4-2 0 0,9-2 144 0,0 0 48 0,-2 8 0 0,2-8 0 15,0 0-224-15,11 8-32 0,2-5-16 0,0-1 0 16,0 0 32-16,3-1 16 0,-1-1 0 0,0-1 0 16,-1-1 32-16,1-1 0 0,1-3 0 0,-4-1 0 15,-1 2 176-15,-2-2 32 0,-2 0 16 0,-7 7 0 16,0 0-64-16,0 0-16 0,0 0 0 0,0 0 0 16,-2-6-192-16,-5 0-64 0,-3 3 0 0,-1 4 0 15,-1 3-256-15,2 1 0 0,1-1 0 0,9-4 0 16,0 0-208-16,0 0-112 0,0 0 0 0,5 9-10304 15,7 0-2048-15</inkml:trace>
  <inkml:trace contextRef="#ctx0" brushRef="#br1" timeOffset="65387.52">22166 7978 3679 0,'-1'-9'320'0,"-1"3"-320"0,0-1 0 0,2 7 0 15,0 0 3344-15,-8-6 608 0,1 3 112 0,-2 2 32 16,-3 0-2912-16,-2 1-576 0,-2 1-112 0,-2 3-32 15,-2 0-48-15,-6 1-16 0,-3-1 0 0,-2-2 0 16,0 2 128-16,-5 2 32 0,-2-1 0 0,-3 6 0 16,-2 1 112-16,2 4 32 0,2 0 0 0,0 3 0 15,-2 0-272-15,10 3-48 0,5 2-16 0,4-1 0 16,5 1-160-16,6 1-16 0,3-2-16 0,5-1 0 16,3-4-176-16,5-2 0 0,1-2 0 0,11 0 0 0,2-5 240 15,9 0-48-15,2-6 0 0,3-1 0 0,0-2 128 0,5-1 0 16,-1-4 16-16,1-2 0 0,-1 1 64 15,1 2 16-15,0-2 0 0,2-2 0 0,1-4-32 0,-3 1 0 16,1-1 0-16,-2-4 0 0,-4 1 32 0,-1 0 0 16,-4-2 0-16,-3 0 0 0,-2-1-96 0,-4-1 0 15,-2-4-16-15,-5 2 0 0,-5 0 112 0,-3-2 32 16,-4 4 0-16,-4 2 0 0,-5 0-128 0,-3 4-32 16,0-1 0-16,-6 4 0 0,-5 1-288 0,-6 4 0 15,-6 0 0-15,-3 3 0 16,-4 2-384-16,-1 0-16 0,-3 0-16 0,4 2 0 15,3 1-1504-15,3 4-288 0,5 2-64 0</inkml:trace>
  <inkml:trace contextRef="#ctx0" brushRef="#br1" timeOffset="65852.58">21899 8264 17503 0,'0'0'768'15,"2"-9"176"-15,1 3-752 0,-3 6-192 0,3-11 0 0,-3 11 0 0,0 0 1552 0,0 0 288 16,-6-7 48-16,0 3 16 0,-3 1-1456 0,0 0-272 16,-2 1-176-16,-1 4 192 0,0 3-192 0,-1 0 0 15,-1-1 0-15,0 3 128 0,3-2 0 0,0 0 0 16,3 2 0-16,8-7 0 0,0 0 0 0,0 0-128 16,0 0 192-16,2 11-64 0,-2-11 192 0,10 9 16 15,2-5 16-15,0-3 0 0,2 0 48 0,0-1 16 16,2-1 0-16,-2 1 0 0,0-2-64 0,-3-1-16 15,2-2 0-15,-4 0 0 0,-3 1-16 0,-6 4-16 0,5-7 0 0,-5 7 0 16,0 0-32-16,0 0 0 0,0 0 0 16,0 0 0-16,-5-8-128 0,-3 4-16 15,-1 2-128-15,1 0 192 0,-3 4-192 0,1 0-240 0,-1 1 48 0,2-1-13920 16</inkml:trace>
  <inkml:trace contextRef="#ctx0" brushRef="#br1" timeOffset="66957.52">21937 6207 5519 0,'-11'-10'240'0,"11"10"64"0,-7-5-304 0,7 5 0 0,-6-5 0 0,0-1 0 16,-1 1 2816-16,2-1 496 0,5 6 96 0,-6-6 32 15,1 1-2544-15,5 5-512 0,-7-6-112 0,2-2-16 16,0 3 256-16,0-1 32 0,1-6 16 0,-1 3 0 16,-2 2 208-16,-2-1 32 0,-3-2 16 0,-1 3 0 15,0 0-144-15,-5 0-32 0,-1 4 0 0,-3-1 0 16,-1 4 64-16,-2 6 0 0,-3 2 0 0,-3 5 0 0,-3 6-128 15,-2 6-32-15,1 4 0 0,-1 4 0 0,1 4-144 0,2 3-16 16,3 3-16-16,5-1 0 0,5 0-368 0,6-2 128 16,3-3-128-16,9-6 0 0,4-3 0 0,5-4 0 15,0 0 0-15,5-6 0 0,2-6 128 16,4-1-128-16,3-6 128 0,3-3-128 0,3-4 448 0,4-5 32 16,2-7 0-16,2-1 0 0,2-1-96 0,0-2 0 15,-1-4-16-15,-1 2 0 0,1-7-192 0,-1 3-48 16,0 0 0-16,-2-4 0 0,-2 1 224 0,0-2 32 15,-2-1 16-15,-1 2 0 0,-2-2-64 0,-5 4-16 16,-4-2 0-16,-5 5 0 0,-3-1-80 0,-2 5-32 16,-5 5 0-16,-2 0 0 0,-1 1 16 0,-4 7 0 0,-4-1 0 15,-8 3 0-15,-2 1-224 0,-7 3 0 0,-5 1-192 0,-1 3 192 16,-2 3-384-16,-2-2 48 0,-3 0 0 0,5 3 0 31,-2-3-1600-31,4 3-320 0,4 1-64 0</inkml:trace>
  <inkml:trace contextRef="#ctx0" brushRef="#br1" timeOffset="67418.56">21679 6285 23039 0,'-4'-13'1024'0,"0"7"192"0,4 6-960 0,-8-7-256 16,0-1 0-16,0 2 0 0,-1 1 800 0,0 0 112 16,1 3 32-16,-3 3 0 0,1 3-288 0,0 2-48 15,0-1-16-15,-2 4 0 0,2 0-304 0,0 6-64 16,1 1-16-16,0 1 0 0,2 1-208 0,2 0 0 15,2-3 128-15,3-2-128 0,3 0 0 0,3-1 0 16,3-2 0-16,2-2 0 0,3-4 128 0,2-4-128 16,-1-3 176-16,3 0-176 0,-1-5 368 0,1 0-48 0,0-6 0 0,0-2 0 15,0-3 128-15,-1 0 32 0,-3-2 0 16,0 2 0-16,-4 0 128 0,-1 1 32 0,-2 4 0 0,-3 2 0 16,-4-1 64-16,-2 4 0 0,0 4 16 0,2 5 0 15,0 0-432-15,-12 0-96 0,-2 3 0 16,-2 0-16-16,-2 5-368 0,0 1-64 0,0 4 0 0,2-3-10896 15,1 2-2176-15</inkml:trace>
  <inkml:trace contextRef="#ctx0" brushRef="#br1" timeOffset="68206.81">20939 4030 20959 0,'0'-13'928'0,"0"6"192"0,-1-4-896 0,0 4-224 0,1 7 0 0,0-10 0 16,0 1 304-16,0 9 16 0,1-10 0 0,2 2 0 15,-3 8 32-15,3-13 16 0,-3 3 0 0,2 2 0 16,-2 8-112-16,0 0-32 0,-5-7 0 0,-3-1 0 15,-1 4 320-15,-4 2 64 0,-2 1 16 0,-3 4 0 16,-2 1-112-16,-6 6-32 0,-3 1 0 0,-3 4 0 0,-3 8 208 0,-1 3 32 16,2 5 16-16,-3 3 0 0,-2 3-352 15,-2 2-80-15,-1 3-16 0,1 4 0 0,2-3-112 0,5 3-32 16,6-4 0-16,6-4 0 0,7-6-144 0,6-2 0 16,5-3 144-16,8 0-144 0,5-4 128 0,6-5-128 15,7-4 160-15,3-7-160 0,6-2 320 0,3-5-48 16,4-5 0-16,3-4 0 0,-4-7-16 0,2-3-16 15,2-3 0-15,-2 2 0 0,-1-4-112 0,-2 1-128 16,2-5 176-16,0 2-176 0,0-3 480 0,-1 0-16 16,-3-3 0-16,1-2 0 0,-5-1-16 0,-1 2 0 15,-4-1 0-15,-5 2 0 0,-2 7-256 0,-6-2-48 0,0 3-16 16,-3 5 0-16,-4 0 144 0,-3 2 32 0,-2 2 0 0,-3 4 0 16,-4 2-112-16,-3 0 0 0,-4 3-16 15,-6 3 0-15,-6 0-176 0,-5 2 0 0,-8 1 0 0,-1 0-176 16,-7 0-64-16,0 3-16 0,0-2 0 0,1 2 0 31,0-3-704-31,7 1-128 0,4 0-48 0,5 2 0 16,2 0-1600-16,6-3-320 0</inkml:trace>
  <inkml:trace contextRef="#ctx0" brushRef="#br1" timeOffset="68605.03">20616 4191 17503 0,'-11'-17'768'0,"5"6"176"0,-3 4-752 0,0 3-192 0,0 1 0 0,-1 3 0 0,0 3 3392 0,-4 1 656 16,0 2 128-16,-2 6 32 0,1 5-3424 0,0 1-784 16,1 0 0-16,1 0 0 0,3 2 0 0,0-1 0 15,1 0 0-15,4-2 0 0,2-2 0 0,6 2 0 0,2-3 0 0,4-4 0 16,2-1 0-16,4-4 0 0,3-3 128 0,3-1-128 16,4-1 208-16,-1-2-64 0,0-2-16 0,2-5 0 15,-1 0-128-15,2-2 0 0,-2 3 0 0,-2-3 0 16,-2 1 0-16,-4-1 0 0,-4 5 0 0,-3-4 128 15,-2 0 128-15,-3 0 32 0,-3 2 0 0,-2 8 0 16,0 0 224-16,0 0 32 0,-11 0 16 0,-3 4 0 16,-4 1-416-16,-2 6-144 0,-3 0 0 0,1 1 144 15,0 2-144-15,1 1 0 0,2 2 0 0,5-3-176 32,1-1-2064-32,8-3-432 0</inkml:trace>
  <inkml:trace contextRef="#ctx0" brushRef="#br1" timeOffset="69392.69">18481 2135 29487 0,'-3'-12'2624'0,"0"3"-2112"15,-3-1-512-15,3 1 0 16,-1-2-240-16,0 3-144 0,1-2-48 0,3 10 0 0,0 0 432 0,0 0 0 15,-7-2 0-15,-3 3 0 0,-3 3 128 0,-2 5-128 16,-3-1 160-16,-2 8-160 0,-2 3 304 0,0 4-48 16,1 3 0-16,-1 2 0 0,-2 3 16 0,4 4 0 15,-2 4 0-15,0 5 0 0,2 2-144 0,0 6-128 16,-2 5 144-16,2 4-144 0,1-4 128 0,2 2-128 0,4 2 0 16,3-8 0-16,8-4 0 0,4-5 128 0,5-5-128 15,4-3 0-15,3-3 256 0,4-6 0 0,4-3 0 0,3-6 0 16,3-4 144-16,4-5 48 0,2-4 0 0,3-4 0 15,1-5-112-15,1-2-16 0,1-6 0 0,0 1 0 16,1-7-176-16,1-5-144 0,1-1 192 0,2-4-192 16,-1-2 208-16,1-3-64 0,-2-1-16 0,-1-2 0 15,-4-3 192-15,-4-4 48 0,-2 0 0 0,-6 0 0 16,-6-3-32-16,-4-1 0 0,-2 0 0 0,-5 1 0 16,-5 6 48-16,-5 3 16 0,-4 2 0 0,-4 4 0 15,-4 5-96-15,-2 1-32 0,-3 4 0 0,-1 2 0 16,-4-1-272-16,-3 2 0 0,-1 2 0 0,0 2-144 15,0 4-1040 1,-1-1-208-16,0 5-32 0,1-2-16 16,-3 1-1408-16,2 3-288 0,3-2-48 0</inkml:trace>
  <inkml:trace contextRef="#ctx0" brushRef="#br1" timeOffset="69915.62">18552 2440 26719 0,'-11'-15'2368'0,"4"10"-1888"0,1 1-480 0,-2 0 0 15,8 4 512-15,-11 4 0 0,-1 0 0 0,1 2 0 16,-2 4-512-16,-2 1-128 0,2 5-16 0,-3 2 0 16,-2 1 144-16,0 5 0 0,2 1 0 0,0 3-128 15,1-2 128-15,4 3 0 0,2-1 160 0,5 1-160 16,3 1 192-16,5-4-64 0,6-2-128 0,2-2 192 15,4-5 0-15,1-5-16 0,4 1 0 0,2-10 0 16,-3-3 80-16,0-2 32 0,-1-3 0 0,0-7 0 16,-1 0-32-16,-1-6-16 0,-2-6 0 0,-2 0 0 0,-4-4-112 15,-3 3-128-15,-3-1 176 0,-3-1-176 0,-3-3 256 0,-2 0-64 16,-3 1-16-16,-1 1 0 0,-2 4-16 0,2 4 0 16,-2 3 0-16,-1 3 0 0,1 6-160 0,-2 2-224 15,0 4 48-15,1 3 16 16,-4 4-1696-16,1 3-352 0,-1-3-64 15</inkml:trace>
  <inkml:trace contextRef="#ctx0" brushRef="#br1" timeOffset="70761.05">17112 2488 17503 0,'-10'-15'1552'0,"5"6"-1232"0,-2 4-320 0,-2 0 0 0,2-4 1280 0,-2 4 192 0,0 2 32 0,0 1 16 16,0-3-1216-16,0 1-304 0,0 0 0 0,2 2 0 16,7 2 0-16,-9-4 0 0,0-1 0 0,3 1 0 15,6 4 0-15,-8-4 128 0,8 4-128 0,-9-1 0 16,9 1 320-16,-8-2-64 0,8 2 0 0,-8 3 0 16,-1-2-64-16,9-1-32 0,-9 5 0 0,0 3 0 15,0-4-32-15,0 2 0 0,0 2 0 0,3-3 0 16,-3 4 128-16,0 1 0 0,0 4 16 0,0 1 0 15,0-2 176-15,-1 6 48 0,-3 4 0 0,2 1 0 16,0 4 0-16,-1 1 0 0,1 4 0 0,0 3 0 16,3 3-112-16,0 2-32 0,2-2 0 0,2 2 0 15,1 3-160-15,3-2-16 0,3 2-16 0,3-2 0 16,3-6-160-16,1-5 128 0,3-3-128 0,3-3 128 0,2-4 144 16,3-6 32-16,0-2 0 0,2-1 0 15,0-3 144-15,2 0 16 0,5-8 16 0,3-1 0 0,-2-5-80 16,4-5-16-16,2 1 0 0,1-5 0 0,4-2-240 0,0-3-144 15,1-6 160-15,-2-1-160 0,-2-6 144 0,-5-1-144 16,-4-1 128-16,-5-2-128 0,-2 0 208 0,-4-3-32 16,-4-2-16-16,-5 2 0 0,-3 1 176 0,-5-2 48 15,-6 4 0-15,-3-3 0 0,-5 0-48 0,-2 2 0 16,-2 2 0-16,-2 2 0 0,-1 6-192 0,0 0-144 16,-1 6 192-16,0 3-192 0,-1 4 0 0,1 4 0 15,0-1 0-15,0 6 0 16,-1 0-1248-16,0 3-208 0,2 3-32 0,0 3-9392 0,1 0-1888 15</inkml:trace>
  <inkml:trace contextRef="#ctx0" brushRef="#br1" timeOffset="71189.69">17195 2761 17503 0,'-7'-10'1552'0,"1"0"-1232"0,-2-3-320 0,1 2 0 0,-1 1 1808 0,0-3 304 16,2 3 64-16,0 0 16 0,-2 3-1296 0,2-2-272 15,-2 6-48-15,0 1-16 0,-2 2-176 0,3 0-16 16,-5 0-16-16,1 5 0 0,-2 4-112 0,-1 2-32 16,1 1 0-16,-1 5 0 0,3-1 0 0,1 2 0 15,2 0 0-15,4-2 0 0,2 0-208 0,3-6 0 16,3 1 128-16,2-3-128 0,2 0 176 0,4-5-16 16,0-3 0-16,3-2 0 0,3-1 496 0,2-4 112 15,3-2 0-15,0-1 16 0,0 2-144 0,0-5-48 16,0-1 0-16,-2 0 0 0,-2 2-208 0,-1-2-64 0,-4 1 0 15,-2 4 0-15,-5-2 128 0,-2 3 32 0,-2-2 0 16,-3 5 0-16,-3-2-32 0,-2 2 0 0,-2 0 0 16,-4 1 0-16,0-1-448 0,-4 4 0 0,-4 1 0 0,-4 1 0 31,-3 0-1280-31,-2 3-336 0,-1-1-80 0,0-1-9216 0,0 0-1840 0</inkml:trace>
  <inkml:trace contextRef="#ctx0" brushRef="#br1" timeOffset="71930.17">16160 4054 17903 0,'0'0'784'0,"13"-1"176"0,-1-2-768 0,2 1-192 15,1 2 0-15,2-3 0 16,1 1-576-16,1-3-176 0,-1 1-16 0,1 0-16 0,-1 0 576 0,-2-2 208 0,-1-1-144 16,-1 2 144-16,0-4 416 0,-1 4 160 0,-2 0 48 0,1-2 0 15,-5-1 512-15,1-2 96 0,0 1 32 0,-2-1 0 16,-1 2-64-16,0-2-16 0,-1-3 0 0,-1-1 0 16,-3-3-176-16,-2-5-48 0,0-1 0 0,-1 0 0 15,-6 0-256-15,0-3-48 0,-1 1-16 0,-1-3 0 16,-3 0-192-16,-1-2-64 0,-2-4 0 0,-1 3 0 15,-2 2-144-15,-4-2-48 0,-3 6 0 0,-3 0 0 16,-5 3 128-16,1 0 32 0,0-1 0 0,-1 3 0 16,4 1-80-16,0 1-16 0,1 3 0 0,0 5 0 15,1 0-128-15,4 5-128 0,-2 2 192 0,2 2-192 16,-1 1 0-16,1 1 0 0,-1 0 0 0,0 4 0 16,-1 7 0-16,-1-1 0 0,-1 3 0 0,1 3-144 0,0 1 144 15,4 2 0-15,1 4 0 0,4 4 0 0,2 5-128 16,4 3 128-16,3-1-128 0,4 0 128 0,3-4 0 0,3 0-128 15,3 1 128-15,2 2 0 0,4 0 0 0,0 1 0 16,3-1 0-16,2-4-128 0,-1-4 128 0,2 2 0 16,2-4 0-16,1-4 0 0,1-1 0 0,1-5 0 15,0-2 0-15,3-6 0 0,2-6 160 0,0-1 16 16,4-8 0-16,2-1 0 0,0-7 144 0,5-2 48 16,1-5 0-16,1-3 0 0,1-2-128 0,0 1-32 15,-4-2 0-15,-1-1 0 0,-2-1-80 0,-6 1-128 16,-7-2 176-16,-4 1-176 0,-5-1 336 0,-5 2-32 0,-7 1-16 15,-3 2 0-15,-7 2-16 0,-4 5 0 0,-7 2 0 16,-3 2 0-16,-3 2-272 0,-1 2 0 16,-3 8 0-16,-2-3 0 15,0 2-640-15,2 4-48 0,1 0 0 0,1 4 0 16,2-1-2032-16,2 3-416 0,2-2-64 0</inkml:trace>
  <inkml:trace contextRef="#ctx0" brushRef="#br1" timeOffset="72380.69">16108 3702 33167 0,'-19'-24'2944'15,"6"12"-2352"-15,-1 1-464 0,1-2-128 0,-1 3 0 0,0-3 192 16,0 3-64-16,2 1 0 0,-1-3-128 0,-1 1 0 16,0-1 0-16,0-1 0 0,0-3 0 0,0-1 0 15,1 4 0-15,-1 1 0 0,0 3 0 0,0 2 0 16,0 3 0-16,0 2 0 0,0 1 144 0,0 2-144 15,-1 3 192-15,1 1-192 0,0 5 0 0,5 1 0 16,0 6 0-16,6 2 0 0,0 4 0 0,3-1 0 16,3-3 0-16,3-2-144 0,2 0 144 0,3-3-128 0,3-4 128 15,1 2-128-15,0-6 128 0,3 0 0 0,0-3 0 0,1-3 0 16,0-3 0-16,0-2 0 0,3 0 160 0,-4 0-160 16,1-4 272-16,-2 3-32 0,-1-4-16 0,0 3 0 15,-3-6 32-15,-2 6 16 0,0-3 0 0,-4 2 0 16,0-3-128-16,-1 3-16 0,-6 8-128 0,5-10 192 31,-5 10-1552-31,0 0-320 0,0 0-64 0,0 0-16 0</inkml:trace>
  <inkml:trace contextRef="#ctx0" brushRef="#br1" timeOffset="73018.31">15592 4945 33167 0,'3'-11'2944'0,"1"-1"-2352"0,1-2-464 0,0 3-128 16,-1 2-304-16,1-3-80 0,-1 4 0 0,-1-5-16 15,-2-1 400-15,-1 2 176 0,-3-3-16 0,-2 0 0 16,-4 0 128-16,-3 2 32 0,-4 2 0 0,-1-2 0 16,-9 0 64-16,0 0 32 0,-5 1 0 0,-2-1 0 15,-1 3-48-15,-1 0-16 0,-2 5 0 0,-1-1 0 16,-5 4-48-16,-3-1-16 0,-1 5 0 0,0 4 0 16,2 0-160-16,1 3-128 0,4 1 192 0,2 3-192 15,2-3 0-15,7 6 0 0,3 0 0 0,5 4-144 16,3 6 144-16,4-2 0 0,2 1 0 0,5 2-128 15,3 0 128-15,1 0 0 0,2-1-144 0,2 1 144 16,3 0 0-16,3 1 0 0,-2 1 0 0,2-4 0 0,2-1 0 16,1 1 0-16,3-4 0 0,4-3 0 0,0-4 0 15,5-4 0-15,1 2 0 0,6-9 0 0,3 0 144 0,5-4 112 16,3-4 0-16,8-4 16 0,1-4 32 0,4-6 0 16,1-7 0-16,1 2 0 0,-1-5-32 0,0 1 0 15,-5-2 0-15,1-1 0 0,-5 3 112 0,-4 0 0 16,-5 4 16-16,-6 0 0 0,-6 2-256 0,-5 2-144 15,-6 1 160-15,-6 5-160 0,-5 4-208 0,-8-1-144 16,-8 8-32-16,-12 0 0 16,-9 2-3056-16,-6 1-608 0</inkml:trace>
  <inkml:trace contextRef="#ctx0" brushRef="#br1" timeOffset="73491.84">15411 4876 36287 0,'-21'-10'1600'0,"7"5"336"0,-3 3-1552 0,0-1-384 16,-2 4 0-16,-2 3 0 0,-3 3 0 0,-3 0 0 15,0 2 0-15,2 3-176 0,-1 5 176 0,4 2 0 16,-1 0-144-16,1 2 144 15,3-3-1216-15,1 2-160 0,2 2-32 0,0-1-13104 0</inkml:trace>
  <inkml:trace contextRef="#ctx0" brushRef="#br1" timeOffset="75853.19">3689 7402 34095 0,'-21'6'3024'0,"1"0"-2416"15,0-3-480-15,1 2-128 0,0 1 0 0,1-3-192 16,1-1 64-16,3-6 0 0,0-1 688 0,-1-7 144 16,2-3 16-16,1-4 16 0,0-5-288 0,2-8-64 15,1-6-16-15,2-7 0 0,0-3-96 0,2-5-16 16,1-8 0-16,2 0 0 0,0-5 32 0,2-3 0 16,2-3 0-16,0-1 0 0,1-2-32 0,3 1-16 0,-2 2 0 0,4 1 0 15,1-2 0-15,2 3 0 0,2 0 0 0,-1 1 0 16,4-3 16-16,-1 0 0 0,5-3 0 15,-1-1 0-15,2-6-32 0,2-3 0 0,1-5 0 0,0 1 0 16,0 1-224-16,3 3 176 0,2-1-176 0,1 2 160 16,3 5-32-16,2 3-128 0,2 3 192 0,-3 5-64 0,2-1 0 15,-1 2 0-15,3-1 0 0,0 5 0 0,-1-3-128 0,-1 3 192 16,-2 2-192-16,-1 2 192 0,-1-2-64 16,1 2-128-16,0 2 192 0,4 1-64 0,1 0-128 15,5-1 160-15,1 5-160 0,0 1 160 0,3 0-160 0,1 1 0 16,2 1 0-16,-2 4 128 0,-2 0-128 0,2 4 0 15,2-4 0-15,1 6 128 0,2 2-128 0,4 4 0 16,-1 3 0-16,0-2 0 0,0 0 0 0,-2 4 0 16,-4 1 0-16,2 6 0 0,2 2 0 0,-2 3 0 15,-2 2 0-15,2 3 0 0,1 2 0 0,0 4 0 16,1-1 0-16,-2 6 0 0,-5 2 0 0,1 5 0 16,2-4 0-16,-1 5 0 0,1 1 0 0,1-1 0 15,1 2 0-15,1 4 0 0,2 4 0 0,-5 2 0 16,-1 0 0-16,1 3 0 0,1 4 0 0,2 1 0 15,-1 2 0-15,0 6 0 0,0 2 0 0,4 3 0 0,-1 3 0 16,-3 1 128-16,-6 2-128 0,-2 5 0 16,2 1 0-16,-3 2 0 0,2 3 0 0,-3 5 0 15,-3-2 0-15,0 3 0 0,0-4 0 0,-1 5 0 16,0-3 0-16,-3 3 0 0,2-3 0 0,-4 3 0 16,-1 3 0-16,-1-2 0 0,-1 2 0 0,-2 2 0 15,0 0 0-15,-2 1 128 0,-1 0-128 0,-3 4 0 0,-1 3 0 0,-3-2 0 16,-3-1 144-16,0 8-144 0,-6-3 160 0,-1 4-160 15,-2-2 0-15,-2 1 0 0,-1-2 0 0,-1-1 0 16,3 2 0-16,-2-2 0 0,1 1 0 0,0-2 0 16,-1 1 0-16,2-2 0 0,0-3 0 0,1 5 0 15,-3-1 128-15,5 3-128 0,0 0 0 0,-2 1 144 16,0-3-144-16,-2 4 0 0,-1-1 144 0,-3 0-144 0,-2 2 0 16,-1 0 128-16,-4-4-128 0,1 1 0 0,-3-1 0 0,-1 5 144 15,-3 5-144-15,0-2 0 0,-2-3 160 16,-1 2-160-16,-1 3 128 0,2 0-128 0,-2 0 0 0,2-1 0 15,-1 1 128-15,-1 1-128 0,1 1 0 0,-2-1 0 16,0 0 0-16,3 0 0 0,-3-2 0 0,-1 0 0 16,-2 4 128-16,-1-1-128 0,-4 0 0 0,-4 1 128 15,-2 1-128-15,-4 0 128 0,-2-3-128 0,3 1 192 16,3 0-192-16,-3 1 192 0,2-3-192 0,0 0 160 16,0-1-160-16,4-5 160 0,-1-5-160 0,2 3 192 15,1-4-192-15,-2-1 192 0,-2-5-48 0,-1-6 0 16,2-2 0-16,-2 0 0 0,-2-3-144 0,3 0 128 15,-2-4-128-15,0-2 128 0,0-3-128 0,-2-1 0 16,-2 1 0-16,-1-2 128 0,-2-1-128 0,-1-1 0 16,-3 0 0-16,-3-1 0 0,-4-5 0 0,2 0 0 0,-2-1 0 0,2-3 0 15,1-5 0-15,2-2 0 16,1-4 0-16,1-3 0 0,4-6-128 0,-2-7 128 16,-4-4 0-16,-1-5 0 0,-3-3 0 0,0-3 0 15,-1-5 0-15,0-3 0 0,1-4 0 0,1-4 0 0,-1-1 0 0,1-6 0 16,-2 2 0-16,0-5 0 0,-3-2 0 0,2-2 0 15,0-3 0-15,1-1 0 16,-2-5 0-16,5 0 0 0,1-5 0 0,3-2 0 0,0-4 0 0,1-5 0 16,-2-1 0-16,-1-3 0 0,-1-4 0 0,2-5 128 15,-2-6-128-15,2-4 0 0,-2-2 0 0,4 1 0 16,1-5 0-16,3 1 0 0,2 1 128 0,0-1-128 0,-1 0 0 0,1 0 0 16,1-3 0-16,1 0 0 15,-2-2 0-15,4 1 0 0,2-4 0 0,3 1 0 0,2 3 0 16,-2-1 0-16,1-2 0 0,1 0 0 0,2 0 0 0,-1 3 0 15,3 2 0-15,1 1 0 0,0-5 0 0,4 1 0 16,-1 0 0-16,1-2 0 0,1 1 0 0,-2-4 0 16,0-5 128-16,2 2-128 0,-2-3 0 0,1-1 0 15,-3 0 0-15,2 4 0 0,0 0 0 0,3 6 0 16,0 4 0-16,3 2 0 0,2-2 0 0,1 6 0 16,3 0 0-16,3 5 0 0,0 0 0 0,3 0 128 15,-2 1-128-15,7-5 128 0,3-2-128 0,4 3 0 16,0-2 0-16,7-2 128 0,5 0-128 0,4-4 0 15,3-5 0-15,3 4 0 0,-1 1 0 0,5 5 128 16,1-1-128-16,0 5 0 0,4 1 144 0,0 5-144 0,1 3 160 16,0 4-160-16,2 6 160 0,-3 0-160 15,-1 0 160-15,-3 2-160 0,-2 1 128 0,-2 3-128 16,-4 3 0-16,-1 5 144 0,-2-1-144 0,-4 8 0 16,1 6 0-16,-2 3 0 0,-4 3 0 0,-1 3 0 0,-2 5-144 0,2 3 144 31,-3 8-1280-31,2 2-128 0,-2 4-48 0,2 4-12576 0,1 6-2528 0</inkml:trace>
  <inkml:trace contextRef="#ctx0" brushRef="#br1" timeOffset="78041.33">7628 1659 30575 0,'-25'-15'1344'0,"12"8"304"0,-2 1-1328 0,2 0-320 0,3 1 0 0,1 1 0 15,9 4 0-15,0 0-256 0,0 0 32 16,0 0 16-16,0 0 400 0,0 0 96 0,0 0 16 0,0 0 0 16,0 0-128-16,11 5-32 0,-1 3 0 0,4 1 0 15,2 5 112-15,0-2 0 0,3 2 16 0,4 4 0 16,3 9 16-16,2-2 0 0,2 5 0 0,1 0 0 16,3 2-112-16,-1 7-32 0,0 3 0 15,0 5 0-15,1 0-16 0,2 4-128 0,2 0 192 0,3 2-64 0,2 3 0 16,0 5 0-16,2 7 0 0,2 3 0 0,4 1 0 15,1 6-128-15,0-3 192 0,1 2-64 0,1 5 0 0,-1 0-128 16,0 5 192-16,3 2-64 0,0 1-128 0,0 3 0 16,-1 5 0-16,-2 0 128 0,-2 3-128 0,0 6 0 15,0-2 144-15,-3 5-144 0,3 2 128 0,-2 1-128 16,-2-3 160-16,2 1-160 0,0 2 144 0,3 3-144 16,-2-6 128-16,-2 3-128 0,-3 3 128 0,-1-4-128 15,-2 2 128-15,0 3-128 0,0 0 144 0,-2 0-144 16,-5 3 160-16,1-3-160 0,-1 2 192 0,-4 1-64 15,-4 0-128-15,-2 1 192 0,-1 1 32 0,-2 0 0 16,-3 4 0-16,-3 0 0 0,-4 0-16 0,-3 2 0 16,-3 3 0-16,0 2 0 0,-1 0-208 0,-1 1 176 15,-2-2-176-15,-2 3 160 0,1 0-160 0,-2 2 0 16,-2 2 0-16,-1-4 128 0,-1-3-128 0,-1-1 128 0,-4 3-128 0,-2 1 128 16,-3 2 0-16,-3-2 0 15,-2 2 0-15,-2-2 0 0,-1 0 0 0,-2 1 0 16,-3-4 0-16,-3 0 0 0,0 0-128 0,-4-3 128 15,-2 2-128-15,-1-4 128 0,0-1-128 0,-3-1 0 0,0 4 0 0,-7-1 128 16,-4 1-128-16,-5 2 128 0,-3 2-128 0,1-3 128 16,-4 1-128-16,2 1 0 0,0 0 0 15,-5 1 128-15,-6-2-128 0,-3 0 0 0,-1 5 0 0,-3-4 0 16,1-1 0-16,-1 0 0 0,-1 0 128 0,-1-2-128 16,-4-10 0-16,3-1 0 0,1-6 0 0,5-5 128 15,2-3 48-15,0-6 0 0,-2-3 0 0,-3-3 0 16,2-2 0-16,4-2 0 0,2-6 0 0,0 0 0 0,-3-8-176 15,0-2 0-15,-2-1 144 0,4-6-144 0,-2-7 0 16,3-2 0-16,0-4 0 0,-7-3 0 16,-8-7 0-16,-1-4 0 0,1-3 0 0,2-2 0 0,1-3-128 0,-2-6-64 15,-8-3 0-15,2-1 0 0,-1-5 192 0,6-2 0 16,-1-7 0-16,-2-6 0 0,-6-4 0 0,2-9 0 16,3-6 0-16,2-5 0 0,3-9 0 0,-1-5 0 15,-3-10 160-15,-1-7-160 0,2-5 192 0,3-8-64 16,5-9-128-16,-3-5 192 0,-5-6-192 0,4-2 0 15,2-3 128-15,2-9-128 0,2-6 0 0,2-2 0 16,1 0 0-16,-3-8 0 0,1-5 0 0,-1-3 0 16,1-4 0-16,4-2 0 0,1-8 0 0,1-1 0 15,-3-1 0-15,1-6 0 0,1-3 0 0,2 1 0 0,5-2 0 0,3 3 0 16,3 4-192-16,-2 0 192 16,-3-1-192-16,1 1 192 0,2 4 0 0,0-1 0 15,9-2 0-15,-4 4 0 0,3-2 0 0,5-1 0 16,1 1 0-16,-2-3 0 0,-2-1 0 0,1-5 0 15,-4 0 0-15,6-6 0 0,2-4 0 0,8 1 0 16,6-2 0-16,-2 2 0 0,5-3 0 0,3 3 0 0,6 0 0 16,2 2 0-16,7 2 0 0,2 2 0 15,2-1 0-15,2 5 0 0,0-1 0 0,3 4 0 0,-1 2 0 0,2 0 0 16,1 1-128-16,2-1 128 0,0-2 0 16,1-2 0-16,5 0-144 0,1-3 144 0,1-2 0 0,2-5-144 15,3-2 16-15,5-2 0 0,1 2 0 0,5 0 0 0,6 4-16 16,1 3 0-16,4 5 0 0,5 6 0 0,2 3 144 15,3 4 0-15,0 2-144 0,-1 3 144 0,-3 2 0 0,4 2 0 16,2 1 0-16,3 3 0 0,3 2 0 16,3 0 0-16,-1-2 0 0,4-1 0 0,3 1 0 15,-1-3 0-15,2 2 0 0,4-3 0 0,2-2-128 0,3 7 128 16,3 13 0-16,0 0 0 0,-2-1 0 0,2 9 0 16,2 5 0-16,3 9 128 0,4 4-128 0,0 7 192 15,1-1-192-15,1 10 192 0,5 7-192 0,5 9 128 16,4 3-128-16,0 6 128 0,4 0-128 0,5 5 0 15,7 2 0-15,-1 4 0 0,-3 3 0 0,5-1 0 16,3 4 0-16,-4 3 0 0,-2 3-208 0,-5 3-32 16,-1-1 0-16,-1 4 0 15,-1 7-1824-15,-6-2-368 0,-9 3-80 0</inkml:trace>
  <inkml:trace contextRef="#ctx0" brushRef="#br1" timeOffset="78764.37">9406 2385 22511 0,'-7'-13'992'0,"2"8"224"0,-2-1-976 0,1 0-240 16,-2 2 0-16,8 4 0 0,-6-5 384 0,6 5 16 16,0 0 16-16,-12 2 0 0,1 1-176 0,-3 7-48 15,-4 1 0-15,-3 6 0 0,-5 2 96 0,-3 9 16 16,-5 6 0-16,-3 4 0 0,-3 2 32 0,1 2 16 0,0 2 0 0,-1 0 0 15,2 3-64-15,1-4-16 0,4 0 0 0,1-4 0 16,3-7-16-16,4-1 0 0,3-1 0 0,7-3 0 16,5-6 32-16,3-1 0 0,4-5 0 0,0-2 0 15,3-3-32-15,0-10-16 0,0 0 0 0,6 7 0 16,-6-7 32-16,14 3 16 0,-1-7 0 0,4-4 0 16,0-4 112-16,2-5 32 0,3-3 0 0,2-2 0 15,4 3-176-15,-4-4-48 0,0-2 0 0,1 2 0 0,-1-1-208 0,1 1 144 16,2 5-144-16,0-1 128 0,-3 0-128 0,1 3 0 15,1 0 144-15,-2 5-144 0,-3-2 0 0,1 3-256 16,0 2 32-16,-3 1-9904 16,0-5-1984-16</inkml:trace>
  <inkml:trace contextRef="#ctx0" brushRef="#br1" timeOffset="79158.39">8967 2792 22799 0,'-14'-4'1008'0,"5"7"208"0,0-1-960 0,9-2-256 0,-8 5 0 0,8-5 0 15,-4 10 0-15,4-10 128 16,0 0-128-16,0 0 0 0,0 0 272 0,10 8-32 0,2-2-16 0,1-4 0 15,1-6 512-15,3-1 96 0,4-7 32 0,2 1 0 16,3-4-224-16,4-4-64 0,1-7 0 0,6 1 0 16,3-2-304-16,2 0-64 0,1-3-16 0,5-2 0 15,2-5 176-15,-1 2 16 0,3 0 16 0,-1 4 0 16,1-2 112-16,2 1 32 0,-1 5 0 0,3 0 0 16,1 7-176-16,-2 1-48 0,1-1 0 0,-5-1 0 15,-1 0-128-15,-1 4-48 0,-2 2 0 0,-1 0 0 16,-2-1-16-16,-1 4 0 0,-2 5 0 0,0-3 0 0,-2 0-128 0,-1 0 192 15,0 3-192-15,-2 0 192 0,-4 2-192 0,-4 2 0 16,-2 1 0-16,-4 0 0 16,-6 2-320-16,-3 0-80 0,-3 0-32 0,-10 0-9840 15,0 0-1968-15</inkml:trace>
  <inkml:trace contextRef="#ctx0" brushRef="#br1" timeOffset="79818.97">11542 1808 21183 0,'-15'-13'944'0,"6"10"192"0,0-4-912 0,-3 3-224 16,0 1 0-16,-4 3 0 0,-1 5 640 0,-1 4 96 16,-5-1 16-16,1 5 0 0,-1 2-432 0,-1 5-64 15,3 0-32-15,-2 3 0 0,0 5 32 0,0 1 0 16,1 4 0-16,3-1 0 0,2 0-32 0,4-4 0 15,3-2 0-15,5-4 0 0,1-2-48 0,5-3-16 16,3-5 0-16,2-1 0 0,4-4 160 0,3-4 16 16,1-3 16-16,5-3 0 0,4-4 176 0,2-4 48 15,3-1 0-15,4-4 0 0,1-1-256 0,0-5-32 0,-2-1-16 0,-2-4 0 16,-2 2-144-16,-4-3-128 16,-7 0 144-16,-2 1-144 0,-2 5 160 0,-5 1-160 15,-3 2 160-15,-4 1-160 0,-3 2 272 0,-3 2-32 0,0 4-16 0,-3-1 0 16,-1 5-224-16,-1 0 0 15,0 3-144-15,0 3 144 16,-1 1-2048-16,-1 3-320 0,1 1-64 0</inkml:trace>
  <inkml:trace contextRef="#ctx0" brushRef="#br1" timeOffset="80135.77">11884 1783 28223 0,'0'0'1248'0,"9"-5"256"0,-9 5-1200 0,11-4-304 0,-1-1 0 0,3 3 0 0,-3 2 128 0,2 4-128 16,-2 0 192-16,-10-4-192 0,0 0 144 0,5 10-144 15,-4 3 0-15,-5 2 144 0,-5 4 16 0,-5 0 0 16,-3 4 0-16,-2 4 0 0,-2-2 48 0,0 6 16 16,-2-2 0-16,0-1 0 0,0 3-96 0,1-9 0 15,2-3-128-15,3-3 192 0,5-4-192 0,-1-6 144 16,4-1-144-16,9-5 128 0,0 0 320 0,0 0 64 15,0 0 16-15,0 0 0 0,-4-9 272 0,4-3 48 16,3-2 16-16,5-1 0 0,2-5-544 0,4-3-96 16,2-1-32-16,3-4 0 0,2 4-192 0,-1-3 0 15,0 3 0-15,4 2 0 0,-2-1 0 0,2 2 0 16,2 2 0-16,-1 6 0 0,0 3-192 0,1 2 192 16,-2-2-192-16,1 5 192 15,0 0-608-15,-3 2-16 0,-1 2 0 0,-1 0-9648 0,-1 1-1936 0</inkml:trace>
  <inkml:trace contextRef="#ctx0" brushRef="#br1" timeOffset="80570.17">12902 1673 23775 0,'-1'-19'1056'0,"-1"12"224"0,0-2-1024 0,-3 4-256 0,-3-2 0 0,-3 5 0 16,-3 1 144-16,-5 3-16 0,-4 3 0 0,-1 0 0 0,-3 4-128 0,-2 3 0 16,-2 3 0-16,-2 3 128 0,-2-1 32 15,-1 1 0-15,-1 0 0 0,1 4 0 0,1 3 32 0,3 0 0 16,3 5 0-16,7-2 0 0,3 0-192 0,6-4 0 16,5 2 144-16,5-5-144 0,6-5 128 0,3-3-128 15,3-2 128-15,2-3-128 0,5-2 256 0,3-6 0 16,3-3-16-16,5-5 0 0,1 0 112 0,1-6 32 15,3-3 0-15,0-5 0 0,1-5-96 0,0 1-16 16,-1-7 0-16,1 0 0 0,0-2 16 0,0 1 0 16,-3 0 0-16,0-1 0 0,-4-2 800 0,-1 1 176 15,-4-3 16-15,-1 0 16 16,1-5-1744-16,-2 0-368 0,-3 4-64 0,0-1-16 0,-4 3 704 0,0 4 192 0,-2 3 0 0,-1-1 0 16,0 3 0-16,-3 6 0 15,-2 5 0-15,-2 7 0 0,-2 11 0 0,0 0 0 16,0 0 0-16,-2 11 0 0,-3 7-144 0,-3 6 144 15,-3 4 0-15,-4 8 0 0,-6 7 0 0,1 10-128 16,0 8 128-16,2 0 0 0,2-2 0 0,8 1 0 16,-1-3 0-16,2-4 0 0,4-2 0 0,3-6-208 0,2-5 64 0,2-3 16 31,2-4-784-31,3-5-160 0,0-6-16 0,2-6-7456 0,3-3-1488 0</inkml:trace>
  <inkml:trace contextRef="#ctx0" brushRef="#br1" timeOffset="80841.89">13581 1558 32255 0,'0'0'2864'0,"-10"12"-2288"15,-2 4-576-15,3 4 0 0,0 4 0 0,0 2 0 16,0 5-240-16,3 0 80 0,1-1 160 0,-1 2 0 16,-1 1 0-16,1-4 0 0,1-4 0 0,0 1-128 15,-2 1 128-15,1-4-128 0,4-2-64 0,-1 1 0 16,0-7 0-16,2-2 0 0,1-13-112 0,3 11-16 16,-3-11-16-16,0 0 0 15,0 0-224-15,14-1-32 0,0-6-16 0,2-2 0 16,2-7-416-16,-3 0-96 0,2-3-16 0</inkml:trace>
  <inkml:trace contextRef="#ctx0" brushRef="#br1" timeOffset="81329.48">13789 1506 27935 0,'0'0'1232'0,"0"0"256"0,0 0-1184 15,0 0-304-15,0 0 0 0,-6 16 0 0,-1 2 0 0,1 2 0 16,1 1-208-16,0 1 80 0,-1 4 128 0,0-2 0 15,1 3 0-15,0-1 0 0,0-4 0 0,3-2 0 16,-1-3 0-16,2-3 0 0,0-3 0 0,1-11 0 16,0 0 0-16,0 0 128 0,0 0 96 0,0 0 32 15,0 0 0-15,0 0 0 0,10-10 224 0,1-3 48 16,1-3 16-16,-1-2 0 0,1-1-320 0,-2 0-64 16,4-1-16-16,0-1 0 0,1 1-144 0,-1 2 0 15,-1-1 0-15,-1 0 0 0,1 1 0 0,-2 2 0 16,2 0 128-16,0 5-128 0,0 3 0 0,-4 2 0 15,1 0 0-15,-10 6 0 0,0 0-256 0,11 4 64 16,-11-4 0-16,10 11 16 0,-2 4-32 0,-3 3-16 0,-1 0 0 0,-2 2 0 31,-2 2-416-31,0 3-96 0,0-3-16 0,3-3-11664 0</inkml:trace>
  <inkml:trace contextRef="#ctx0" brushRef="#br1" timeOffset="81678.78">14544 1432 35935 0,'-15'-18'1600'0,"6"9"320"0,-1 5-1536 16,-3 2-384-16,-2 1 0 0,-3 6 0 15,-1 2-1216-15,-3 7-320 0,-2 5-64 0,3 2-16 0,-2 2 1232 0,0-1 240 16,1 5 144-16,2 0-160 0,1-2 160 0,2 2 0 15,3-4 0-15,3-4 0 0,5-4 0 0,2 2 0 16,1-6 0-16,3-11 0 0,0 0 0 0,7 6 0 16,-7-6 0-16,10 0 0 0,2 0 0 0,2-3 0 15,3-5 0-15,-3 0 128 0,1-4-128 0,2-1 144 16,-1 2-144-16,1-3 160 0,-2 2-160 0,0 2 0 16,-1-3 0-16,0 3 128 0,-1-1-128 0,-2-2 0 15,-2 3 0-15,0 0 128 0,-4 4-128 0,-5 6 0 16,0 0 0-16,0 0 0 0,0 0 0 0,0 0 0 0,0 0 0 0,-1 16 0 15,-3 0 0-15,-1 3 0 16,-1 0 0-16,1 2 0 0,1-2 128 0,3 0-128 0,1 0 0 0,3-3 128 16,3 0-128-16,0-2 0 15,3-4 0-15,2-3 0 16,2-3-416-16,1-2-64 0,1-4-16 0,3 0-8304 0,2-7-1664 0</inkml:trace>
  <inkml:trace contextRef="#ctx0" brushRef="#br1" timeOffset="82079.78">15022 1351 30399 0,'-18'1'2704'0,"7"4"-2160"0,-2 6-544 0,0 6 0 0,0 3 928 0,0 8 80 15,-1 1 16-15,2 2 0 0,2 1-1024 0,3-7-192 16,1-1-32-16,1-6-16 15,0-8-272-15,4 0-64 0,1-10-16 0,0 0 0 0,0 0 432 0,0 0 160 16,0 0 0-16,0 0-144 0,6-10 144 0,2-4 128 16,1-2-128-16,1-3 176 0,-1-3-176 0,1 0 0 15,0 1 0-15,1-2 0 0,-1 3 0 0,1 1 0 16,-1 2 0-16,2 6 0 0,-2-2 0 0,0 4 0 16,0 3 144-16,-2 2-144 0,-8 4 0 0,11 1 0 15,-11-1 0-15,13 6 0 0,-2 5 0 0,0-1 0 0,-1 4 0 0,0 2 0 16,0 2-128-16,-1 1 128 15,-1 1-128-15,1-2 128 16,-1-1-2352-16,1-3-384 0,2-3-80 0</inkml:trace>
  <inkml:trace contextRef="#ctx0" brushRef="#br1" timeOffset="82214.86">15681 1333 23951 0,'-3'-12'1056'0,"3"12"224"0,0 0-1024 0,0 0-256 0,-4 9 0 0,0 4 0 15,-2 2 2784-15,1 7 496 0,0-1 112 0,1 4 0 16,2 4-2720-16,0-1-544 0,1 1-128 0,1-1 0 16,0-5-512-16,1 0-80 0,-1-4-32 15,3-1 0-15,1-4-800 0,-1 1-176 0,3-6-16 16,-6-9-11824-16</inkml:trace>
  <inkml:trace contextRef="#ctx0" brushRef="#br1" timeOffset="82463.72">16138 1141 38591 0,'-15'-4'1712'0,"2"9"336"0,-3 7-1632 0,-8 5-416 0,-7 6 0 0,-3 9 0 16,-4 10 0-16,-3 6 0 16,-2 6-224-16,-6 8 80 0,-5 4 144 0,-5 6 0 15,-2 6 0-15,-4 0 0 0,-1 3 0 0,4-2 0 0,4-1 0 0,4-5-128 32,5-7-1600-32,7-6-304 0,6-8-64 0,8-9-12688 0</inkml:trace>
  <inkml:trace contextRef="#ctx0" brushRef="#br1" timeOffset="83164.92">15448 3346 11055 0,'0'0'976'0,"0"0"-784"0,-6 3-192 0,-1-1 0 0,1 3 1984 0,1 3 368 15,0-3 64-15,5-5 16 16,0 0-1440-16,0 0-288 0,0 0-48 0,0 0-16 0,0 0 256 0,0 0 64 15,0 0 0-15,-4-5 0 0,0-7 128 0,2 0 48 16,-2-1 0-16,0-3 0 0,1-4-240 0,1-2-64 16,-1-3 0-16,0 3 0 0,-3-6-64 0,3 2-32 15,0-3 0-15,-1 0 0 0,0-1-160 0,1-1-48 16,-2-2 0-16,1 3 0 0,-1 1-272 0,1-3-64 16,-3-1-16-16,2 0 0 0,-1 2-176 0,1-6 0 15,0-5 144-15,0 5-144 0,-2 1 0 0,4 3 0 0,-1 1 0 0,1 3 128 16,1 5-128-16,0 0 0 0,-3 4 0 0,3 6 0 15,-1 2 0-15,-1 2 0 16,2 5 0-16,2 5 0 0,-6-9-192 0,-1 4-128 0,1 2 0 0,-1 1-16 31,0 1-1584-31,-2-1-320 0,0 0-64 0,0 2-7248 16,-1 0-1456-16</inkml:trace>
  <inkml:trace contextRef="#ctx0" brushRef="#br1" timeOffset="83558.58">14661 3003 29663 0,'0'0'1312'16,"0"0"272"-16,0 0-1264 0,0 0-320 0,0 0 0 0,0 0 0 0,0 0 0 0,1-9 0 15,5-2 128-15,0-1-128 0,4-6 144 0,3-5-16 16,3-2-128-16,1-4 192 0,-1 0 64 0,1-7 16 16,1-6 0-16,-1 3 0 0,2 1 80 0,2-2 16 15,2-6 0-15,-2 1 0 0,1-6 16 0,0-1 16 16,-1 1 0-16,1 2 0 0,1 5-112 0,-2 3-32 16,1 7 0-16,-1 2 0 0,1 6 64 0,0 4 0 15,-1 3 0-15,1 7 0 0,0 2-128 0,-2 6 0 16,-2 2-16-16,-1 6 0 0,0 5-176 0,-1 5 0 15,-2 5 0-15,0 6 0 0,0 4 0 0,-1 4-144 0,1 3 144 16,1 0-208-16,2-1 208 0,1 1 0 16,2-1 0-16,2-2 0 0,-1 2 0 0,3-6 0 15,-1-1 0-15,0-4 0 0,0-2 0 0,-1-5-176 16,-1-4 176-16,3 0-10768 16,1 1-2064-16</inkml:trace>
  <inkml:trace contextRef="#ctx0" brushRef="#br1" timeOffset="84326.09">12566 2904 18431 0,'-5'-14'1632'0,"-1"4"-1312"0,-2-2-320 0,1 6 0 16,-1-1 2288-16,0 4 384 0,-1 1 80 0,1 2 0 16,-5 0-2240-16,0 2-512 0,-1 0 0 0,-2 2 0 15,2 2 0-15,-3 1 0 0,-1 4 0 0,-1 2-160 16,-2 5 160-16,-2 7 0 0,-1 6 0 0,-2 0 0 16,0 4 0-16,1 0 0 0,3 1 0 0,2-1 0 0,4-1 0 0,6-4 0 15,3-7 0-15,5-3 0 0,3-7 0 0,-1-13 0 16,5 8 0-16,-5-8 0 0,13-2 192 0,1-3 80 15,2-2 16-15,5-6 0 0,4-4 224 0,2-3 64 16,2-5 0-16,2-1 0 0,-1-6-320 16,1 1-48-16,-3-4-16 0,1 5 0 0,-1-2-192 0,-2 3 128 15,1 2-128-15,-5 2 0 0,-2 3 144 0,-1 4-144 16,-1 3 128-16,-5 5-128 0,-3 0 0 0,-2 5 0 16,-8 5 0-16,0 0 0 0,5 11 0 0,-3 3 0 15,-2 5 0-15,-2 5 0 0,-2 0 0 0,-3 8 0 16,0 2 0-16,0 2 0 0,1 0-144 0,2-3 144 15,3-4 0-15,0-1 0 0,1-5-304 0,4-2 48 16,1 1 16-16,1-9 0 16,0-4-1936-16,-6-9-400 0</inkml:trace>
  <inkml:trace contextRef="#ctx0" brushRef="#br1" timeOffset="84646.63">12978 3068 25791 0,'-9'5'2304'0,"3"5"-1856"0,-2 7-448 0,1 0 0 15,-2 2 2240-15,1 0 336 0,1 3 80 0,1-2 16 16,1-2-2128-16,2-3-416 0,-1-2-128 0,1-1 0 16,1-5 0-16,2-7 0 0,0 0 0 0,0 0 0 15,0 0 0-15,7-12 0 0,1-5 0 0,1-1 0 16,0-1 0-16,3-1 0 0,-1-2 0 0,0-5 0 0,-1 1 0 0,3-3 0 15,0 3 0-15,1-1 0 0,0 3 0 0,2 4 0 16,1 2 0-16,-3 4 0 0,-3 8 0 0,2 2 0 16,-1 4 0-16,-1 3 0 0,-11-3 0 0,10 11 0 15,-3 7 0-15,0 7 0 0,-2 2 0 0,-3 5-128 16,-2 2 128-16,-1 2 0 0,-1-1 0 0,-2 3 0 16,0-1 0-16,-1-1 0 0,1-4-288 0,2-4 48 15,0-3 16-15,2-5 0 16,3-3-880-16,2-6-176 0,1-4-48 0,-6-7-12624 0</inkml:trace>
  <inkml:trace contextRef="#ctx0" brushRef="#br1" timeOffset="85032.48">13794 2938 20271 0,'-15'-20'1792'0,"5"7"-1424"15,-3 3-368-15,-1 4 0 0,0 4 3456 0,-4 5 640 0,-2 1 112 0,-2 6 16 16,-3 2-3440-16,0 2-784 0,-1 3 0 0,-1 7 0 16,-1 2 0-16,1 5 0 0,-3 6 0 0,4 3 0 15,-4-1 0-15,6 3-128 0,-1-3 128 0,3 5 0 16,4-1 0-16,7-5 0 0,3-6 0 0,6-8-128 16,3-4-64-16,4-6 0 0,4-6 0 0,4-7 0 15,2-5 0-15,5-5-16 0,4-7 0 0,6-8 0 16,4-7 208-16,3-6-144 0,1-7 144 0,-1 1-128 0,-4-4 128 15,-1-3-160-15,-2-3 160 0,-2-2-160 0,-5-1 336 0,0-1 64 16,-1 0 16-16,0-6 0 0,1 0-128 0,1-7 0 16,1-5-128-16,0-4 192 0,-1 4-192 0,2 6 0 15,-2 10 0-15,-3 7 0 0,0 5 0 0,-5 10 0 16,-4 9 0-16,-5 9 0 0,-3 6 432 0,-4 13 144 16,0 0 16-16,-2 8 16 0,-7 11-384 0,-4 11-80 15,-4 15-16-15,-4 9 0 0,-8 11-128 0,-6 15 0 16,-4 10 0-16,-1 11 0 0,1 7 0 0,3 6 0 15,3-1 0-15,8-3 0 0,2-6 0 0,8-7 0 0,3-10 0 16,6-3 0-16,2-2-272 0,2-10-96 16,2-6-16-16,1-4 0 15,2-10-2512-15,-2-8-512 0</inkml:trace>
  <inkml:trace contextRef="#ctx0" brushRef="#br1" timeOffset="85497.9">11642 4509 22863 0,'2'-24'1008'0,"0"10"208"0,1-4-960 0,-1-2-256 16,1-2 0-16,0 3 0 0,1 4 624 0,1 4 80 15,-1-1 0-15,-4 12 16 0,5-9 16 0,-5 9 0 16,7-9 0-16,-7 9 0 0,0 0-368 0,5 12-80 16,-3 0-16-16,-3 11 0 0,-2 3 48 0,-2 8 16 15,-4 7 0-15,-1 6 0 0,-1 6 0 0,-1 3 0 16,0 0 0-16,-4 6 0 0,-3 3-192 0,2 2-144 16,-1 2 192-16,1-3-192 0,6-5 0 0,1-2 0 15,1-5 0-15,2-5 0 16,5-6-1568-16,2-5-320 0,2-13-64 0,2-4-10192 0</inkml:trace>
  <inkml:trace contextRef="#ctx0" brushRef="#br1" timeOffset="85964.32">11402 4840 35935 0,'0'0'3200'15,"0"0"-2560"-15,10-2-512 0,2 1-128 0,0 1-288 0,4-1-80 16,1 0-16-16,6-3 0 0,5-5 192 16,1-1 16-16,1-6 16 0,0-3 0 0,2-4 160 0,1-1 0 15,3-1 0-15,2-6 0 0,1-2 0 0,3-2 0 16,0-2 192-16,1-1-64 0,2 1-128 0,-3-1 0 16,-2 0 0-16,-5-6 0 0,-2 1 0 0,-3 0 0 15,-2 4 0-15,-1 2 0 0,-3 2 0 0,-2 7 144 16,-3 3-144-16,-4 6 0 0,-4 5 336 0,-2 6-32 15,-9 8-16-15,0 0 0 0,0 0-160 0,2 14-128 16,-5 8 192-16,-3 10-192 0,-4 3 128 0,-4 7-128 16,-2 9 0-16,-3 5 0 0,-1 6 144 0,-2 7-144 15,-1 5 0-15,2-3 144 0,0-5-144 0,2-4 0 16,3-6 0-16,2-5 0 0,2-9 128 0,4-6-128 0,1-9 0 0,6-2 128 16,0-9 64-16,3-4 16 15,2-2 0-15,-4-10 0 0,10 4 32 0,2-4 0 0,2-3 0 0,0-2 0 16,1-4-240-16,0-2 176 15,0-6-176-15,1 2 160 0,-2 1-160 0,0 2 0 16,1 4 0-16,-2 5 128 0,-3 0-128 0,0 5 0 0,-1 2 0 16,-2 4 0-16,0 8 0 0,-1 4 0 15,-2 5 0-15,1 2 0 0,-2 5-144 0,-1 1 144 0,1 3 0 16,0-5 0-16,0-5 0 0,1 0-128 0,1-3 128 0,2-5 0 16,1-1-368-16,1-6-16 0,0-2 0 0,1-7 0 15,0-3-1728 1,2-5-368-16,2-7-64 0</inkml:trace>
  <inkml:trace contextRef="#ctx0" brushRef="#br1" timeOffset="86279.99">12780 4732 35535 0,'0'0'1568'0,"0"0"336"0,0 0-1520 15,0 0-384-15,-10 3 0 0,1 6 0 0,0 5 0 0,0 5-128 16,1 4 0-16,1 3 0 0,-2-1 128 0,4 2 0 16,-2 3 0-16,4 2 128 0,-1-4-128 0,3 0 0 15,2 1 0-15,3-5 0 0,2-2 0 0,2-3 128 16,-1-4-128-16,2-2 0 0,0-8 128 0,2-2-128 16,3-5 160-16,3-1-160 0,1-9 384 0,1-3-32 15,1-7 0-15,2-1 0 0,-4-6-80 0,1 1-16 0,-4-4 0 16,3 3 0-16,-3 4-112 0,-1-3-16 15,-3 1-128-15,0-3 192 0,-6-1-192 0,0 3 0 0,-1-2 128 0,-2 5-128 32,-2 1-400-32,1 4-128 0,1 3-32 0,-2 6 0 15,-4 1-976-15,0 5-192 0,-1 2-32 0,5 3-7968 0,0 0-1584 0</inkml:trace>
  <inkml:trace contextRef="#ctx0" brushRef="#br1" timeOffset="86638.93">13459 4508 30399 0,'-5'-9'2704'0,"-1"1"-2160"15,6 8-544-15,-7-6 0 0,-2 3 1120 0,-1 6 112 16,0 3 32-16,-2 1 0 0,-1 4-1056 0,-3 4-208 16,-3 4 0-16,-3 2 0 0,-1-1 0 0,1 3 0 15,0 4 0-15,2-4 0 0,-3-1 0 0,5 3 0 16,0-1 0-16,2-1 0 0,0 3 0 0,4-3 0 15,0-2 0-15,6-4 0 0,1-3-240 0,2-2 80 16,3-2 16-16,1 0 0 0,6-4 144 0,3 3-192 16,-1-1 192-16,2 2-192 0,2-3 192 0,1 1 0 15,1 3 128-15,2 1-128 0,-1 0 320 0,1 3 0 16,-2 2 0-16,-1 0 0 0,-2 2 80 0,-2 0 16 0,-1 2 0 16,-4-2 0-16,-3 1-80 0,-4-2-16 15,-1 0 0-15,-2-3 0 0,-5 0 16 0,0 1 0 16,-3-2 0-16,-5 1 0 0,-5-4-336 0,-6 2 0 15,-7 0 0-15,-3-4 0 16,-4 1-2032-16,0-3-416 0</inkml:trace>
  <inkml:trace contextRef="#ctx0" brushRef="#br1" timeOffset="87095.53">11047 6732 35183 0,'-15'-20'1552'0,"10"10"336"0,2 2-1504 0,3 8-384 15,-5-6 0-15,5 6 0 0,0 0 464 0,0 0 32 16,0 0 0-16,0 12 0 0,2 8-336 0,-2 6-160 16,0 2 160-16,-3 10-160 0,-1 4 128 0,-1 3-128 0,-4 1 0 0,0 1 0 15,1-2 128-15,-4 5-128 0,-1 5 0 16,1-5 144-16,0-5-144 0,2-1 0 0,1-6 0 0,4-2 0 16,3-7-256-16,3-5-64 0,3-7-32 0,2-7 0 31,2-2-1872-31,3-11-368 0,3-8-80 0</inkml:trace>
  <inkml:trace contextRef="#ctx0" brushRef="#br1" timeOffset="87285.37">11052 6243 30399 0,'-14'-15'2704'0,"6"1"-2160"16,-1 2-544-16,4 3 0 0,3 0 2240 0,2 9 352 15,0 0 64-15,0 0 16 0,9-3-2352 0,4 1-448 16,1 1-112-16,1 1-16 16,0 1-416-16,1 3-96 0,0 1 0 0,2 0-16 15,-3-1-2496-15,6 0-496 0</inkml:trace>
  <inkml:trace contextRef="#ctx0" brushRef="#br1" timeOffset="87653.61">11816 6545 32255 0,'-9'-7'2864'0,"1"2"-2288"0,-4 2-576 0,1 2 0 16,-2 1 720-16,-4 2 48 0,-2 1 0 16,-2 2 0-16,-1 3-464 0,-5 1-96 0,1 3-16 0,-3 6 0 15,-4 0-48-15,-2 5-16 0,0 2 0 0,3-1 0 16,4-3-128-16,8-1 0 0,3-1 0 0,8-2 0 15,5 0 0-15,6 0-144 0,3-2 144 0,5 0-208 16,5-1 32-16,7-5 16 0,1 0 0 0,2-1 0 16,2 2 160-16,-1-1-128 0,0 0 128 0,-3-4-128 15,-3-1 128-15,-2 2 0 0,-3 3 0 0,-2 0 0 0,-4 1 0 16,-3 1 0-16,-2 0 128 0,-4 1-128 0,-3 4 288 0,-2-5-16 16,-4 2 0-16,-2 1 0 0,-3 3 48 15,-3 0 16-15,-3 0 0 0,-4-3 0 0,-3-3-128 0,-3 2-16 16,-3-1-16-16,1 0 0 0,3 1-176 0,3-2-256 15,1-5 64-15,4 1-10960 16,4-2-2208-16</inkml:trace>
  <inkml:trace contextRef="#ctx0" brushRef="#br1" timeOffset="88000.7">12279 6460 28559 0,'0'0'1264'0,"0"0"272"0,-9-2-1232 0,0 4-304 16,-2 6 0-16,-1 8 0 0,-5 6 1056 0,-1 7 160 0,-3 7 16 0,1 2 16 16,0 3-992-16,-1 3-256 0,1-2 0 0,4 1 0 15,0-3 128-15,6-3-128 0,1-3 0 0,7-4 0 16,0-5 0-16,5-6 0 0,1-4 0 0,2-6 0 15,-6-9 144-15,10 1-144 0,2-6 128 0,-1-1-128 16,1-7 560-16,0-4 16 0,0-6 16 0,-1-2 0 16,-3-3-112-16,2-4-32 0,-4 1 0 0,-1 1 0 15,-2-2 48-15,0 3 0 0,-5 1 0 0,1-1 0 0,-2 4-32 16,0 0 0-16,1 6 0 0,-1 2 0 0,-1 5-464 16,0-1-128-16,-1 3-16 0,-1 4 0 15,-3 6-1088-15,-3 3-224 0,-2 2-32 0,-1 1-16 16,-3-2-1760-16,0 1-336 0,-7 0-80 0,3 0-16 0</inkml:trace>
  <inkml:trace contextRef="#ctx0" brushRef="#br1" timeOffset="88279.35">12733 5856 32255 0,'0'0'2864'0,"0"0"-2288"16,0 0-576-16,0 0 0 0,0 0 1184 0,-9 11 128 16,0 3 32-16,0 10 0 0,0 4-1152 0,0 6-192 15,0 3 0-15,2 7-192 0,0 3 192 0,2 3 0 0,0 0 0 16,0 4 0-16,0 9 0 0,-2-4-144 0,-4 4 144 0,-1 0 0 31,-2-1-1632-31,-2 1-240 0,-1-6-48 0,-2-6-12416 0</inkml:trace>
  <inkml:trace contextRef="#ctx0" brushRef="#br1" timeOffset="88629.25">12191 6533 26719 0,'0'-16'2368'0,"0"16"-1888"0,7-7-480 0,3-1 0 0,3 3 2000 0,4 3 304 16,5-2 64-16,6-1 16 0,4 1-2000 0,3 0-384 15,5-5-128-15,3 3 0 16,1 1-256-16,1-4-32 0,-2 1-16 0,-3-3 0 16,-6 1-16-16,-4-2-16 0,-4 1 0 0,-7 2 0 0,-1-1 256 0,-3 2 48 15,-5-2 16-15,-2 5 0 0,-8 5 144 0,0 0 144 16,0 0-16-16,0 0-128 0,0 0 416 0,0 0-32 16,-4 14 0-16,-2-2 0 0,-5 4 0 0,-1 7-16 15,-4 2 0-15,0 4 0 0,-2-1-80 0,-1 4-16 16,-1 2 0-16,2-1 0 0,4-2-272 0,4-1 0 15,2-2 128-15,6-6-128 0,3-3 0 0,4-3 0 0,3-2 0 0,2-5 0 16,0-2 0-16,5-5 0 16,0-3 128-16,2-5-128 0,1-2 256 0,1-5-16 15,0-4 0-15,1-1 0 0,2-1 16 0,-4-2 16 0,-6 1 0 0,0-2 0 16,-3-1 48-16,-3 3 0 0,-1 0 0 16,-2-1 0-16,-5-1 96 0,-1-3 32 0,-4 4 0 15,-2 2 0-15,-2 2-272 0,-2 6-48 0,-1 2-128 0,-1 3 192 16,0-2-336-16,-1 4-80 0,0 3-16 0,2 2 0 15,0 3-1216 1,1 4-240-16,3-2-48 0,1-1-8928 0,9-5-1776 0</inkml:trace>
  <inkml:trace contextRef="#ctx0" brushRef="#br1" timeOffset="89066.71">13175 6462 17503 0,'-15'3'1552'0,"5"6"-1232"16,-2 3-320-16,1 7 0 0,-2 6 4000 0,-2 4 736 16,-2 7 160-16,1 6 32 0,-2-1-3904 0,0-1-784 15,1 2-240-15,1-4 128 0,2 0-128 0,0-6 176 16,2-5-176-16,0-7 192 0,1-6-192 0,2-4 128 16,0-4-128-16,9-6 128 0,-9 0 192 0,9 0 16 15,-5-14 16-15,4-7 0 0,1-4-112 0,2-6-32 16,1-4 0-16,1-1 0 0,1-1-16 0,0-1-16 15,0-5 0-15,1 2 0 0,1 3 96 0,0 0 32 16,2-5 0-16,2 5 0 0,2 2-176 0,2 7-128 16,2 1 144-16,-1 5-144 0,1-1 0 0,-4 6 0 0,2 8 0 0,0 6-160 15,-1 5 160-15,0 4 0 16,1 8-144-16,-1 5 144 0,-2 3 0 0,-3 4-176 16,-3 3 176-16,-2 1-128 0,-4 5 128 0,-3 2-128 15,-4-1 128-15,-2 0-128 0,-3-4 128 0,1-1-192 0,-3-7 192 16,0-6-192-16,-1-1 192 0,1-6 0 0,0-1 0 0,-1-7 0 15,1-1-160-15,0-3-48 0,0-2-16 0,1-7 0 16,1-3-2080 0,5-4-400-16,0-1-96 0,4-3-11280 0</inkml:trace>
  <inkml:trace contextRef="#ctx0" brushRef="#br1" timeOffset="89228.7">13234 6235 20271 0,'0'0'1792'0,"0"0"-1424"0,0 0-368 0,0 0 0 0,0 0 3568 0,-4 16 640 16,0 4 128-16,2 7 16 0,0 2-3488 0,5 4-704 15,1 1-160-15,1 0 0 0,1 1 0 0,0-1 0 16,-1-1 0-16,-1-1 0 0,3-3-160 0,-4-1-96 16,0-5 0-16,-2-3-16 15,1-3-1056-15,-2-3-208 0,0-14-32 0,0 0-16 16,0 0-96-16,0 0-32 0,0 0 0 0</inkml:trace>
  <inkml:trace contextRef="#ctx0" brushRef="#br1" timeOffset="89528.85">13436 5943 28559 0,'-9'-17'2544'0,"4"3"-2032"16,1 6-512-16,0-3 0 0,0 5 2464 0,4 6 400 15,0 0 80-15,0 0 0 0,0 0-2576 0,0 0-528 16,0 0-96-16,0 0-32 16,0 0-576-16,0 0-112 0,0 0-32 0,3 10-9696 15,-3-10-1952-15</inkml:trace>
  <inkml:trace contextRef="#ctx0" brushRef="#br1" timeOffset="89829.73">13925 6212 27647 0,'-9'-14'2448'0,"-2"3"-1952"16,-2 1-496-16,-1 7 0 0,-2 3 3248 0,-3 4 544 0,-2 7 112 0,-2 2 32 15,-2 5-3200-15,-4 4-736 0,-3 0 0 0,-2 9 0 16,-5 2 0-16,1 3 0 0,0-1 0 0,8 1-160 15,6-4 160-15,6-2 0 0,6 1 0 0,8-6 0 16,6-1-304-16,5-2-16 0,5-4-16 0,4-6 0 0,6-2 128 16,2-4 16-16,3-4 16 0,3-3 0 15,5-3-48-15,-4-4-16 0,1-4 0 0,-1-1 0 16,-2-4-1328-16,-4 2-272 0,-2 1-48 0,-5 1-8432 16,-7 0-1696-16</inkml:trace>
  <inkml:trace contextRef="#ctx0" brushRef="#br1" timeOffset="90250.14">11584 8160 11967 0,'5'-33'528'0,"-1"14"112"0,1 1-512 0,0-1-128 0,-1 1 0 16,-1 0 0-16,4 5 4352 0,-7 13 848 0,0 0 176 0,0 0 16 15,0 0-3568-15,0 0-720 0,4 11-144 0,-3 5-16 16,-2 6-368-16,-2 12-64 0,-1 8 0 0,-1 5-16 16,-1 1 16-16,-1 4 16 0,1 7 0 0,0-1 0 15,-3 2-240-15,4 2-48 0,0-2-16 0,1-1 0 16,0-1-224-16,4-10 0 0,0-3 0 0,5-8 0 16,0-2-1728-16,2-5-224 0,0-10-48 15,0-10-8368-15,-7-10-1680 0</inkml:trace>
  <inkml:trace contextRef="#ctx0" brushRef="#br1" timeOffset="90656.96">11351 8560 16575 0,'-19'-5'1472'0,"9"2"-1168"0,0 2-304 0,1 1 0 0,9 0 3680 0,0 0 672 16,-5 8 144-16,5-8 32 0,4 11-3488 0,4-1-688 15,5-2-144-15,6-3-16 0,9-1 160 0,5 0 32 16,7-7 16-16,4-3 0 0,4-2-144 0,1-7-48 15,0-5 0-15,3-3 0 0,3 1-208 0,1 1 0 16,-1 1 0-16,-3 0 0 0,-3-7 0 0,-7 5 128 16,-1 2-128-16,-8 3 0 0,-8 4 192 0,-7 5 0 15,-2 2 0-15,-6 3 0 0,-10 3 416 0,0 0 80 0,0 0 16 16,-2 14 0-16,-4 5-288 0,-5 8-48 16,-5 1-16-16,-3 4 0 0,-2 2-16 0,0 2 0 0,1-2 0 0,5-2 0 15,2-4-336-15,5 0 144 0,5-7-144 16,3 0 0-16,6-5 0 0,4-2 0 0,7-9 0 15,4-1 0-15,6-5 0 0,3-4 0 0,4-9 0 0,2-5-144 16,4-5 144-16,-2-7-160 0,0-2 160 0,-6 1-160 16,-4 1 160-16,-8 0-192 0,-5-1 192 0,-7 4-192 15,-7-3 192-15,-7 0 0 0,-9 4 0 0,-6 3 0 16,-8 6-304-16,-6 7-128 16,-7 1-16-16,-5 7-16 0,-6 4-1552 0,-3 6-304 0,-5 3-64 15,4 4-12656-15</inkml:trace>
  <inkml:trace contextRef="#ctx0" brushRef="#br1" timeOffset="90896.87">10888 10385 18431 0,'-16'-2'1632'0,"6"0"-1312"0,0 1-320 0,2 0-8128 16</inkml:trace>
  <inkml:trace contextRef="#ctx0" brushRef="#br1" timeOffset="91223.42">10847 10482 2751 0,'8'9'256'0,"-1"0"-256"0,0-2 0 0,4 1 0 0,-1-4 4320 0,1-2 816 15,3 2 176-15,-2 0 16 0,0-2-2672 0,2-5-544 16,0-2-96-16,7 1-32 0,0 0-464 0,3-5-112 15,2 0 0-15,-1-5-16 0,1-4-624 0,2-1-112 16,1-2-16-16,0-2-16 0,-1-1-192 0,-1 0-48 16,-2-4 0-16,-1-2 0 0,-3 1-176 0,-4-3-32 15,-1 3-16-15,-4 2 0 0,-1-3 80 0,-5 3 16 16,-5-2 0-16,-2 6 0 0,-4 4 0 0,-4 4 0 16,-3 1 0-16,-3 6 0 0,-3-1-256 0,-2 8 0 15,-5 6 0-15,-5 8 0 0,0 7 0 0,-3 8-160 16,1 1 160-16,2 9-192 0,-2 2 192 0,4 2-128 15,-1 6 128-15,2-1-128 0,4 3 128 0,4-2-128 16,4 0 128-16,5-7-128 0,4-4 128 0,6-3-160 16,6-3 160-16,1-6-160 0,2-2-160 0,4-3-48 0,2-2 0 0,3-4 0 31,7-1-1504-31,-1-8-304 0,3-4-64 0,0-5-12288 0</inkml:trace>
  <inkml:trace contextRef="#ctx0" brushRef="#br1" timeOffset="91589.18">11802 10357 14735 0,'0'0'640'0,"8"-11"160"0,-3 3-640 0,0-2-160 16,-1 1 0-16,0-1 0 0,-2 1 2784 16,0-1 528-16,-4 2 96 0,0-2 32 0,2 10-2000 0,-7-7-400 15,0-2-80-15,-3 4 0 0,-3 1-256 0,-2 2-32 16,-4 4-16-16,0 2 0 0,-6 4-96 0,0 5-32 15,-3 4 0-15,-4 2 0 0,-3 4-16 0,-1 3-16 16,-1 1 0-16,4 1 0 0,0 1-304 0,8-2-48 16,4 3-16-16,6-5 0 0,5-3-128 0,4-4 0 15,2-5 0-15,5-2 0 0,-1-11 0 0,10 5 0 16,4-2 0-16,1-7 0 0,6-6 192 0,3-1 16 16,3-7 0-16,1-6 0 0,-2-3-48 0,0 0-16 15,-2 2 0-15,-3 1 0 0,-3-4 112 0,-1 4 0 16,-3-2 16-16,-2 5 0 0,-1 0 112 0,-1 6 0 0,-3 4 16 0,0 3 0 15,-7 8-128-15,0 0-16 16,0 0-16-16,0 0 0 0,0 0-240 0,5 19 0 0,-4 3 0 16,0 3 0-16,-1-3 0 0,2 2 0 15,0 1 0-15,2-1 0 0,0 3-320 0,2-3 32 0,3-1 16 0,3-1 0 32,0-3-1728-32,5-4-352 0,2-4-64 0,4-7-8096 15,3-6-1632-15</inkml:trace>
  <inkml:trace contextRef="#ctx0" brushRef="#br1" timeOffset="91884.8">12601 10178 28559 0,'-17'-19'2544'0,"6"8"-2032"0,-2 3-512 0,-2 0 0 0,2 7 2048 0,-2 2 320 16,-4 4 64-16,-2 2 16 0,0-1-1984 0,-2 6-464 15,1 4 0-15,-2 3 0 0,-1 5 0 0,-2 6 0 16,-1 0 0-16,3-1 0 0,2 1 0 0,2-2 0 16,6-1 0-16,4 3 0 0,3-4 0 0,4 1 0 15,3-4 0-15,2-4 0 0,4-5 0 0,3-5 0 16,2 0 0-16,5-5-128 0,3-3 128 0,3-2 144 16,4-2-16-16,4-7-128 0,2 0 128 0,3-7-128 15,-1-3 0-15,1 1 0 16,2 2-368-16,-4-2-176 0,-3-5-32 0,-4 2-16 15,0 3-1696-15,-5 0-336 0,0-1-64 0</inkml:trace>
  <inkml:trace contextRef="#ctx0" brushRef="#br1" timeOffset="92202.15">12927 9513 37775 0,'0'0'1664'0,"0"0"368"0,0 0-1632 0,-9 3-400 0,1 3 0 0,-3 12 0 16,-1 7 0-16,-1 11 0 0,3 6-224 0,-3 4 80 16,2 3 144-16,-1 5 0 0,-1 0 0 0,-1 10 0 15,1 1 0-15,-3 3 0 0,1 4 0 0,0-4 0 16,-1 0 0-16,4-7 0 0,-1-3 0 0,5-10 0 16,1-3 0-16,2-15 0 0,2-7 0 0,3-8 0 15,3-6 0-15,-3-9 0 0,9 4 128 0,2-6-128 16,3-5 208-16,4-9-16 0,1-3-16 0,4-7 0 0,0 0-16 0,1-2 0 15,0 1 0-15,1-4 0 0,1 1 0 0,-2 3 0 16,-1 3 0-16,0 4 0 0,0 6 128 0,-2 2 32 16,-2 7 0-16,0 5 0 0,-2 4-16 0,-1 7 0 15,1 5 0-15,1 7 0 0,-2-1-176 0,1 8-128 16,-6-1 144-16,-1 3-144 0,-3 1 0 0,-1 2-336 16,-1 0 48-16,-2 2-11952 15,-3 2-2400-15</inkml:trace>
  <inkml:trace contextRef="#ctx0" brushRef="#br1" timeOffset="92842.64">11069 11618 32479 0,'-22'-12'1440'0,"7"4"288"0,-3 2-1376 0,-2 3-352 16,-4 0 0-16,0 6 0 0,-2 1 336 0,1 5 0 15,1 2 0-15,0 4 0 0,-1 3-80 0,2 4 0 16,2 5-16-16,2 2 0 0,0 5-240 0,3 3 0 15,4 0 0-15,3 0 0 0,1-2 0 0,4 0 128 16,4-2-128-16,3-2 0 16,2-5-832-16,4-3-224 0,2-9-32 0,3-3-16 0,0-1 1744 0,4-6 336 0,2-5 80 0,1-7 16 15,-1-3-544-15,8-7-96 16,4-7-32-16,0-2 0 0,-2-6 48 0,-2 1 0 16,-4-1 0-16,-3 0 0 0,-4 1-32 0,-4-1 0 15,-5-1 0-15,-4 2 0 0,-4 1 80 0,-4 4 16 0,-5-4 0 0,-3 6 0 16,0-2-208-16,-4 5-48 0,-1 4 0 15,-4 5 0-15,0 2-256 0,-3 4 0 0,-1 5 0 16,3 5 0 0,-4 5-496-16,3-2-48 0,0 4-16 0,6 2 0 15,1 2-2160-15,7 0-432 0,4 1-96 0,8-4-16 0</inkml:trace>
  <inkml:trace contextRef="#ctx0" brushRef="#br1" timeOffset="93030.25">11750 11163 35935 0,'-4'-10'3200'0,"2"4"-2560"15,2 6-512-15,0 0-128 0,0 0-272 0,0 0-80 16,0 0-16-16,0 0 0 0,-6 15 368 0,-2 3-176 16,-1 1 176-16,-1 11-128 0,1 6 128 0,-5 3 128 15,1 3-128-15,-1 8 176 0,-2 2 32 0,-2 1 16 16,-1 2 0-16,-4 3 0 0,-2 3 16 0,-3-1 0 15,1 1 0-15,2 0 0 0,-1-5-240 0,3-2 0 16,2-10 0-16,4-5 0 16,4-7-496-16,1-5-32 0,1-8-16 0,5-5 0 15,6-14-1472-15,0 0-288 0,0 0-64 0</inkml:trace>
  <inkml:trace contextRef="#ctx0" brushRef="#br1" timeOffset="94228.9">11289 11644 28559 0,'0'0'2544'0,"0"0"-2032"0,0 0-512 0,13 0 0 16,-1 2 1712-16,2 1 240 0,0 1 48 0,7-3 16 16,3-2-1568-16,5-1-320 0,0 0-128 0,4-3 0 15,2-8 128-15,0 0-128 0,-1 1 0 0,2-5 144 0,-2-2-144 0,2-4 0 16,0 0 0-16,-2 2 0 0,0-4 0 0,-2 0 0 15,-1 2 0-15,-5-2 0 0,1-2 192 0,-3 3-32 16,-1-5-16-16,-3 1 0 0,-3 1 112 16,-3-1 0-16,4 3 16 0,-7 0 0 0,-1 0-128 0,-1 3-16 15,-1 5-128-15,-3 1 192 0,-1 7-192 0,-4 9 144 16,0 0-144-16,0 0 128 0,0 0-128 0,-5 11 0 16,-4 5 0-16,-3 6 0 0,-3 6 0 0,-2 5 0 15,-3 6 0-15,-2 9 0 0,-7 2-128 0,-1 5 128 16,-3 3 0-16,-3 1 0 0,4 5 0 0,-2-3 0 15,-2 0 0-15,6-2 0 0,3-6 0 0,3-7 0 16,4-4 0-16,4-11 0 0,5-5 384 0,5-5-16 16,2-6 0-16,3-4 0 0,1-11 0 0,0 0 0 15,7 5 0-15,5-5 0 0,0-6-224 0,4-3-144 16,1-7 192-16,4-2-192 0,0-1 128 0,3-3-128 16,2-2 0-16,-1 2 0 0,-1 2 0 0,1 2 0 15,-5 3 0-15,-1 6 0 0,-2 1 0 0,-2 6 0 16,-4 6 0-16,5 5 0 0,-3 2 0 0,0 4 0 15,-1 3 0-15,0 1 0 0,2 2 0 0,-1 1 0 0,0 0 0 16,-1-2 0-16,1 4 0 0,2-1 0 0,3-4 0 0,0-2 0 16,0-7 0-16,1-1 0 0,0-6 0 15,3-3 0-15,-1-4 0 0,5-6 0 0,0-3 0 16,2-1 0-16,1-4 0 0,1-4 0 0,-2-2 0 16,1 3 0-16,-2-2 0 0,-2-4 0 0,-1-2 0 15,-2 1 0-15,-4-3 176 0,-6 3-176 0,0-2 160 0,-3 6-160 16,-3-2 128-16,-1 5-128 0,-2 0 0 0,-3 4 144 15,-3 3-144-15,-1 6 160 0,4 8-160 0,-11-2 160 16,-1 5-160-16,-5 4 160 0,-6 7-160 0,-1 3 160 0,-3 4-160 0,-1 3 0 16,-1 6 0-16,-1 5 0 0,1-2 0 15,4-1 0-15,-2-3 0 0,7 0 0 0,3-5-176 0,7-2 176 16,1-4-128-16,4-4 128 0,1-2-176 0,4-12 176 16,0 9-208-16,0-9 80 0,0 0 128 0,16 4 0 15,1-9 0-15,2 0 0 0,3 0 0 0,2-5 0 16,2-1 0-16,0 0 0 0,1 0 0 0,0 0 0 15,-1-3 0-15,1 4 0 0,0 1 0 0,-2 0 0 16,-1 1 0-16,0 0 0 0,-1 0 0 0,-2 2 0 16,-2-4 0-16,-1 2 0 0,-4-3 0 0,-1 2 0 15,1-3 0-15,-2-2 0 0,-2-2 0 0,0 1-160 16,-2-2 160-16,-2 2-208 0,1-3 208 0,-2 2 0 16,-3 2 0-16,1 1-144 0,-2 4 144 0,-1 9 0 15,0 0 0-15,0 0 0 0,0 0 0 0,0 0 0 16,0 0 0-16,0 0 0 0,0 0 0 0,0 0 0 15,0 0 0-15,5 6 0 0,0 6 0 0,0-3 0 16,0 3 0-16,0-2-128 0,2 2 128 0,-1 2 0 16,1 0 0-16,-1-3-128 0,-1 2 128 0,1 0 0 15,-1-2 0-15,2 2 0 0,-1 0 0 0,0-2 0 0,1 2 0 0,-1 1 0 16,-1-4 0-16,2 1 0 0,-2 1 0 0,1-5 0 16,-6-7 0-16,8 12 0 0,-2-6 0 0,-6-6 0 15,0 0 0-15,0 0 0 0,0 0 0 0,0 0 0 16,0 0-224-16,0 0-112 0,9-4-32 0,-3 1 0 15,-1-8-528-15,-3 4-128 0,0-3 0 16,-2 10-16-16,1-8 48 16,-1 8 16-16,0 0 0 0,0 0 0 0,0-9 384 0,0 9 80 0,0 0 0 0,0 0 16 15,0 0-512-15,0 0-96 0,0 0-32 0,0 0 0 16,-5 9-608-16,5-9-128 0,0 0-32 0,0 0 0 16,0 0-16-16,0 0 0 0,0 0 0 0,9 4 0 0,-9-4 1472 0,0 0 304 15,0 0 144-15,0 0-160 0,0 0 912 0,10 4 176 16,-10-4 32-16,0 0 16 0,0 0 48 0,0 0 0 15,0 0 0-15,0 0 0 0,0 0-368 0,0 0-64 16,4 12-16-16,-4-12 0 0,0 0-400 0,2 9-176 16,-2-9 128-16,0 0-128 0,-2 12 0 0,2-12 0 15,0 0 0-15,-1 14 0 0,0-5 0 0,1-9 0 16,-4 11 0-16,4-11 0 0,0 0 0 0,0 0 0 0,0 9 224 0,0-9-64 16,-3 9 96-16,3-9 0 15,0 0 16-15,-2 12 0 0,-1-3-80 0,3-9-32 0,0 0 0 0,-1 13 0 31,1-4-1248-31,0-9-256 0</inkml:trace>
  <inkml:trace contextRef="#ctx0" brushRef="#br1" timeOffset="95231.45">8630 14973 7359 0,'0'0'656'0,"0"-17"-528"0,2 2-128 0,1-2 0 16,1 3 4560-16,-2 3 880 0,-2 11 192 0,0 0 16 15,0 0-4016-15,0 0-800 0,0 0-176 0,0 0-16 0,0 15-288 16,-2 4-48-16,-1 2-16 0,-1 8 0 0,-1 8-32 16,0 2-16-16,0 3 0 0,0 5 0 0,-3 3 16 0,-1 3 16 15,0 2 0-15,2 2 0 0,-1-3-112 0,2-1-32 16,1-4 0-16,1-6 0 0,0-7-128 0,3-6 0 16,2-7 0-16,3-2 0 0,2-7-160 0,3-7-16 15,4-2 0-15,2-8 0 16,3-6-1824-16,2-8-368 0,10-13-80 0,-3-6-16 0</inkml:trace>
  <inkml:trace contextRef="#ctx0" brushRef="#br1" timeOffset="95425.48">8913 14853 40543 0,'-18'-24'3600'0,"12"10"-2880"0,5-1-576 0,5-2-144 15,2 2 528-15,7-2 80 16,4 1 16-16,4-1 0 0,2 1-496 0,5-2-128 0,5 2 0 0,5-1 0 16,4 0 0-16,3 1-192 15,4-2 64-15,3 2 0 16,3-1-1520-16,-3 4-288 0,-3 2-64 0,-3 3-9328 0,-7 1-1872 0</inkml:trace>
  <inkml:trace contextRef="#ctx0" brushRef="#br1" timeOffset="95606.15">8623 15552 38703 0,'-14'-9'1712'0,"7"4"352"0,4-2-1648 0,6-2-416 0,6-3 0 0,7 3 0 0,8-3 320 0,8 0 0 16,5-1-16-16,10-3 0 0,8-7-304 0,3 1 0 15,1 1 0-15,-1 3-144 16,-1 4-2448-16,-1 1-480 0,12-1-112 0,-15 4-16 0</inkml:trace>
  <inkml:trace contextRef="#ctx0" brushRef="#br1" timeOffset="95797.42">9761 15738 31327 0,'-18'15'2784'0,"8"-2"-2224"16,0 8-560-16,1 2 0 0,3 1 1392 0,0 3 160 0,1-2 48 0,0 6 0 16,2-3-1312-16,-3 0-288 15,1 0 0-15,2-3 0 16,-1-1-1120-16,0-1-208 0,-1-4-32 0,4-7-13696 0</inkml:trace>
  <inkml:trace contextRef="#ctx0" brushRef="#br1" timeOffset="96302.02">10602 15515 36575 0,'0'0'1616'0,"0"0"336"0,0 0-1568 0,0 0-384 0,4 13 0 0,-1 2 0 15,-1 4 0-15,-2 6 0 0,0 2 0 0,-2 5 0 16,1 1 0-16,-2 0 0 0,-1 0 0 0,-2 2 0 15,-3 2 128-15,-1-2-128 0,-2-1 0 0,-3 0 128 16,-4-3-128-16,1-3 160 0,2-1-160 0,2-7 160 16,-3-2-160-16,4-3 0 0,2-6 0 0,1-1 0 15,10-8-512-15,0 0-96 16,-7-10-16-16,6-3 0 0,5-5-2592 0,5-3-528 0</inkml:trace>
  <inkml:trace contextRef="#ctx0" brushRef="#br1" timeOffset="96574.03">11436 14437 43311 0,'-6'-1'3840'0,"6"1"-3072"15,0 0-608-15,-8 15-160 16,-1 5-576-16,2 4-160 0,-1 6-32 0,2 6 0 0,-2 3 576 0,4 6 192 15,-1-2 0-15,1 6-144 0,1 4 144 0,-1-1 0 16,0 4 0-16,-1 0 0 0,-1 1-176 0,-2 0-48 16,-2-2-16-16,0-2 0 15,-2-3-720-15,2-2-160 0,-1-5-32 0,0 2 0 16,1-5 256-16,-1-3 64 0,-1-4 0 0,2-1 0 16,0-4 192-16,2-1 32 0,5-5 16 0,0-2 0 15,2-7-1536-15,1-1-304 0,4-4-64 0</inkml:trace>
  <inkml:trace contextRef="#ctx0" brushRef="#br1" timeOffset="96805.43">11298 14535 40543 0,'2'-11'3600'0,"5"-3"-2880"15,4 4-576-15,3-2-144 0,4 2 144 0,6 3 0 16,7 0 0-16,3 1 0 0,5 1-144 0,4-5 0 16,5 1 0-16,0-4 0 0,3 0-336 0,1 3 48 15,-5-3 16-15,0 3 0 16,-3-1-1296-16,0 4-256 0,-4 0-48 0,-4 2-13984 0</inkml:trace>
  <inkml:trace contextRef="#ctx0" brushRef="#br1" timeOffset="96990.73">11204 15078 30399 0,'-9'-11'1344'0,"9"11"288"0,1-9-1312 0,8-3-320 0,9 2 0 0,6-1 0 16,5-3 2448-16,8 0 432 0,6 2 64 0,11-3 32 15,7-4-2384-15,3-1-464 0,1-5-128 0,1 5 0 31,-1 1-2112-31,-3 1-448 0,20-1-96 0,-15 8-16 0</inkml:trace>
  <inkml:trace contextRef="#ctx0" brushRef="#br1" timeOffset="97392">11509 15434 42735 0,'4'-15'1888'0,"4"5"400"0,13-2-1840 0,4-3-448 15,7 0 0-15,6-1 0 0,7 2-224 0,7 2-144 16,5-4-16-16,8 0-16 0,5-1 80 0,0 2 0 16,-3-1 16-16,-5 4 0 0,-5-1-32 0,-6 6-16 15,-9 3 0-15,-5 8 0 16,-6 6-256-16,-10 4-48 0,-6 2-16 0,-6 4 0 0,-7 0 304 0,-7 10 64 15,-7 6 16-15,-6 2 0 0,-6 2 288 0,-6 3 0 16,-6 3 0-16,0-2 144 0,2-3 128 0,0-7 32 0,0-6 0 16,0 0 0-16,7-5 560 0,4-2 112 0,5-4 32 0,6-3 0 15,6-1-384-15,6-13-80 16,6 11-16-16,7-3 0 0,5-5-400 0,7 0-128 0,5-4 0 0,3-1 0 16,3-1 0-16,6-4 0 0,7 0 0 0,3 2 0 31,3-3-352-31,3 2-80 0,3 1-16 0,-4 1 0 15,-3 0-2240-15,-10 3-464 0</inkml:trace>
  <inkml:trace contextRef="#ctx0" brushRef="#br1" timeOffset="98100.16">7053 16911 28559 0,'-20'-3'2544'0,"-3"2"-2032"15,0 0-512-15,0 1 0 0,-4 1 144 0,-1 7-144 16,0 1 128-16,0 7-128 0,0 6 0 0,1 3 0 16,0-1 0-16,2 8 0 0,-1 2 0 0,6 2 0 15,4-2 0-15,5-2 0 0,8 1 0 0,5-2 0 16,7-2 0-16,8-6 0 0,5-4 0 0,4-5 0 15,1-6 0-15,2-5 0 0,5-4 0 0,-1-5 0 16,0-6 0-16,2-2 0 0,-2-4 400 0,0-6 160 16,1-1 16-16,-2-4 16 0,-2 2 240 0,-1-4 32 15,-3 1 16-15,-3 3 0 0,-5-3-288 0,-2 3-48 16,-4-1-16-16,-6 4 0 0,-7-3-208 0,-4 4-64 16,-6-2 0-16,2 2 0 0,-3 1-256 0,-2 5 0 0,-1 4 0 15,-2 5 0 1,0 3-1408-16,3 3-272 0,1 4-64 0,0 2-8064 0,4 0-1616 0</inkml:trace>
  <inkml:trace contextRef="#ctx0" brushRef="#br1" timeOffset="98392.61">7674 16797 24879 0,'0'0'2208'0,"-1"17"-1760"16,-1 4-448-16,1 3 0 0,0 0 768 0,-3 3 64 15,-2 2 0-15,-2 4 16 0,-2-1-288 0,0-2-64 16,-2 3-16-16,1-3 0 0,-2-8-256 0,2-1-48 16,-1-3-16-16,3-6 0 0,2-5 96 0,7-7 32 15,0 0 0-15,0 0 0 0,0 0 416 0,-2-13 64 16,4-9 32-16,1 2 0 0,4-2-352 0,2 1-64 16,1-6 0-16,3 2-16 0,0-2-240 0,4 3-128 15,1 2 128-15,2 1-128 0,4-6 0 0,4 7 0 16,3 2 0-16,1 3 0 0,1 1 0 0,1 5 0 15,-1 4 0-15,-4 1 0 16,-1 6-816-16,-2 2-128 0,-6 0-16 0,0 2-13888 0</inkml:trace>
  <inkml:trace contextRef="#ctx0" brushRef="#br1" timeOffset="98805.63">8422 16687 32255 0,'-30'-9'2864'0,"11"8"-2288"0,0 5-576 0,-2 1 0 15,0 4 400-15,1 5-16 0,-1 2-16 16,2 3 0-16,-1 3-368 0,2 5 0 0,3-1 0 0,0 4 0 16,-1-1 0-16,2-1-160 0,2 2 16 0,0-2 0 15,2-1-96-15,1-2-16 0,3 1 0 0,3-7 0 16,2-4-256-16,1-15-64 0,0 0-16 0,0 0 0 0,11 0 336 15,3-7 80-15,-1-10 16 0,5-1 0 0,1-1 336 0,1-4 64 16,3-5 16-16,3 0 0 0,0-2-256 0,1 2 128 16,0-3-128-16,-2 2 0 15,2 0 192-15,-3-4-64 0,0-4-128 0,-1 1 192 0,-3 0-192 0,-1-4 144 16,0 1-144-16,-1 1 128 0,-3 1-128 0,2 5 0 16,-2 7 0-16,0 6 128 0,-3 5-128 0,-4 8 0 15,-8 6 0-15,0 0 0 0,6 12-192 0,-4 3 16 16,-2 5 16-16,-2 8 0 0,-1 3 160 0,-3 5 0 15,-4 2 0-15,-2 6-128 0,0 7 128 0,-4 2 0 16,1 3 0-16,0 2 0 0,-2-4 0 0,3-2 0 16,2-5 0-16,3-3 0 0,2-4 0 0,4-5 0 15,1-9 0-15,4-2 0 0,-1-1 0 0,4-6 0 16,3-10 0-16,2 0-9104 0,1-2-1728 0</inkml:trace>
  <inkml:trace contextRef="#ctx0" brushRef="#br1" timeOffset="99366.98">8862 17013 4607 0,'-11'3'400'0,"11"-3"-400"0,-8 7 0 0,8-7 0 15,0 0 5104-15,0 0 928 0,-4 11 192 0,4 1 48 16,0-12-4928-16,0 0-992 0,11 6-192 0,0-2-32 0,0-3 144 0,3-2 48 15,0-3 0-15,3-1 0 0,1-3-144 0,0-3-32 16,-2-2 0-16,1 0 0 0,-1-3 48 0,-3-1 0 16,0 0 0-16,-5 1 0 0,1 0 176 0,-2 2 32 15,-5 0 16-15,2 1 0 0,-5-1-32 0,-2-1 0 16,2 4 0-16,-3 2 0 0,-2-4-48 0,-1 5-16 16,0 1 0-16,7 7 0 0,-10-5-192 0,10 5-128 15,-9-2 128-15,1 5-128 0,-2-1 0 0,2 5 0 16,-3-2-160-16,2 1 160 0,-1 4-160 0,1-1 160 15,0 1-128-15,-1-1 128 0,0 1 0 0,1 3-128 16,0-1 128-16,1 2 0 0,1-2 0 0,-1-2 0 16,3 1 0-16,0 0 0 0,-3-3 0 0,4-1 0 15,4-7 0-15,-6 9 0 0,1 0 0 0,1 0 0 16,4-9 0-16,-5 13 0 0,1-4 0 0,0 3 0 0,-1 1 0 16,2-3 0-16,0 4 0 0,0 0 0 15,0 1 0-15,-2 1 0 0,-3-1 0 0,-1-1 0 16,3-1 128-16,-2-2-128 0,0 3 0 0,2-1 0 0,1-6 0 0,5-7 0 15,-8 12 128-15,3-6-128 16,5-6 128-16,0 0-128 0,0 0 0 0,0 0 0 0,0 0 0 16,0 0 0-16,0 0 0 0,0 0 0 0,-4-7 0 15,4-2 0 1,0 9-384-16,4-10-128 0,0-4-48 0,1 1-9184 0,2 1-1840 0</inkml:trace>
  <inkml:trace contextRef="#ctx0" brushRef="#br1" timeOffset="99822.87">9490 16859 27759 0,'0'0'1216'0,"0"0"272"0,0 0-1184 0,0 0-304 15,-5 14 0-15,-4 5 0 0,2 4 0 0,-1 0 0 0,-1 2 0 0,0 2 0 16,0-3 0-16,-1 5 0 15,1 2 128-15,-2-5-128 0,-1 1 0 0,2-4 128 16,0-3-128-16,0-2 0 0,1-3 192 0,3-5-192 0,2 1 192 16,4-11-192-16,0 0 304 0,0 0-48 0,0 0-16 0,11-12 0 15,2 2 304-15,2-5 64 0,2-3 16 0,0-4 0 16,5-7-384-16,0 5-80 0,1-1-16 0,-1 0 0 16,0 3-144-16,-2-3 0 0,2 3 0 0,0 4 0 15,4 2 160-15,-2 6-160 0,-3-1 192 0,2 7-192 16,-3 2 256-16,-1 3-64 0,0 4-16 0,-1 4 0 15,-3 5-176-15,-1 5 0 0,0 4 0 0,-1 0 0 0,-2-4 0 16,0 4 0-16,-5 2 0 0,-2 2 0 0,-4 3 0 16,0-4 0-16,0-1 0 0,0-2 0 15,1 1-1264-15,1-4-176 0,2-2-32 0,3-5-7408 16,2-6-1472-16</inkml:trace>
  <inkml:trace contextRef="#ctx0" brushRef="#br1" timeOffset="100497.43">10459 16916 5519 0,'0'0'240'0,"-12"-2"64"0,-2-2-304 0,-1 4 0 16,0 0 0-16,-3 5 0 0,-1 1 5472 0,0 4 1040 16,-1 2 208-16,1 2 32 0,-4 1-5088 0,1 0-1024 0,-1 0-208 0,2 3-48 15,-1 4 0-15,3-2 0 16,0 2 0-16,4 1 0 0,3-3-192 0,3-3-64 15,3-1 0-15,2-2 0 0,4-14-128 0,0 0 128 16,8 9-128-16,-8-9 128 0,12 3 32 0,2-5 0 0,2-4 0 0,1 0 0 16,0-1 16-16,1-6 0 15,1-3 0-15,-1-1 0 0,2 0-176 0,-2 0 160 0,-3 2-160 0,0 1 160 16,-1 0-160-16,0 0 128 0,-1 2-128 0,0 5 128 16,-1-2-128-16,0 4 0 0,-2 2 0 0,-10 3 128 15,0 0-128-15,11 5 0 0,-3 4 0 0,-2-1-176 16,-1 3 176-16,-1 2-128 0,-1 1 128 0,-1 3-128 15,0-3 128-15,1 0 0 0,0 2 0 0,1-2 0 0,1-4 0 16,3 0 0-16,-8-10 0 0,12 4 0 0,6 0 0 16,0-3 0-16,3-3 0 0,4-2 0 15,0-5 160-15,2 0 16 0,-1-4 0 0,2-1 0 0,3 0-176 0,-2 0 128 16,-1-1-128-16,0 1 128 0,0 4-128 0,0-1 0 16,0 0 0-16,-1 4 0 0,-2 3 0 0,-3 1 0 15,-3 3 0-15,0 4 0 0,-1 1 0 0,-3 7-176 16,0-2 176-16,-1 3-128 0,-1 1 128 0,-1 0 0 15,0 0 0-15,-3 3-128 0,2 1 128 0,-1-3 0 16,1-3 0-16,-2-1 0 0,-1 2 0 0,3-4 0 16,-1-5 0-16,2 0 0 0,4-4 0 0,2-2 0 15,3 0 128-15,1-6-128 0,-2-2 0 0,5-1 144 16,0-1-144-16,-1-2 0 0,-1-2 160 0,1-2-160 16,0 0 128-16,-2 3-128 0,-1 1 0 0,-2 2 128 15,-1 0-128-15,-3 0 0 0,-1 6 0 0,0 1 0 0,-1 0 0 0,-2 3 0 16,-11 2 0-16,12 5 0 15,-1 2 0-15,-2-1 0 0,-2 4 0 0,-1-1-144 16,0 1 144-16,1 2 0 0,-1-1 0 0,0 2 0 0,1 1 0 0,-1-4 0 16,2 2 0-16,-2 0 0 15,0-3 0-15,2 1 0 0,-8-10 0 0,11 4 0 0,1-3 0 0,1-1 0 16,1-1 208-16,2-3 160 0,2-2 16 0,1 1 16 16,1 1 144-16,1 0 32 0,-2-2 0 15,1 2 0-15,0 2-576 0,-1-1 0 0,3 2 0 0,0 0 0 16,-2-1 0-16,-1 4 0 0,-2 1 0 0,-3 1 0 15,-3 3-1792 1,-2 1-352-16,-9-8-80 0,1 18-16 0</inkml:trace>
  <inkml:trace contextRef="#ctx0" brushRef="#br1" timeOffset="100956.86">6891 18206 41055 0,'0'0'1824'0,"-5"8"368"0,0 3-1744 0,1 7-448 0,0 6 0 0,0 4 0 16,-1 5 0-16,0 0-176 0,0 0 16 0,1 3 0 0,0 2 160 0,2-2 0 15,-1-3 0-15,-1 6 0 0,1 0-384 16,-3 0 16-16,1-4 0 0,0 1 0 16,-1-3-1360-16,1-5-256 0,0-2-64 0,2-6-16 15,1-6-368-15,-2-7-80 0,4-7-16 0</inkml:trace>
  <inkml:trace contextRef="#ctx0" brushRef="#br1" timeOffset="101238.17">6977 18148 31327 0,'5'-12'2784'0,"4"2"-2224"15,5 0-560-15,5-3 0 0,4 4 1728 0,4-1 256 16,2 3 32-16,7-4 16 0,6 4-1376 0,6-5-272 16,3 2-48-16,2 0-16 0,2-3-128 0,-1 4-48 15,-1 0 0-15,-6 4 0 16,-4 0-720-16,-5 1-128 0,-5 3-48 0,-5 2 0 16,-4 3-2672-16,-9 0-544 0</inkml:trace>
  <inkml:trace contextRef="#ctx0" brushRef="#br1" timeOffset="101375.24">6964 18425 37775 0,'0'0'1664'0,"0"0"368"0,0 0-1632 0,0 0-400 0,0 0 0 0,16-3 0 0,5 2 0 16,6-5 0-16,5-6 0 0,5 1 0 0,7 1 0 0,8-3 0 16,9 1 192-16,-1 4-64 0,-1-6-128 0,-2 5 0 15,-4 0 0-15,-3 5-11312 16,-6 0-2176-16</inkml:trace>
  <inkml:trace contextRef="#ctx0" brushRef="#br1" timeOffset="101519.71">8087 18528 33167 0,'-13'15'1472'0,"4"-2"304"0,0 7-1424 0,2 4-352 16,0 3 0-16,0 3 0 0,-1 2 832 0,3 0 80 15,0-4 32-15,0 1 0 0,-1-3-608 0,-1 0-112 16,3-2-32-16,1 3 0 16,-3-3-1568-16,1 2-320 0,4-3-64 0</inkml:trace>
  <inkml:trace contextRef="#ctx0" brushRef="#br1" timeOffset="102083.74">8967 18713 31327 0,'0'0'2784'0,"0"-7"-2224"16,-3-6-560-16,3 0 0 0,3 2 272 0,2-4-48 0,1-2-16 16,4-1 0-16,4-1 112 0,1-4 0 15,3-3 16-15,4 0 0 0,2-3-160 0,1 5-48 16,-1 0 0-16,3 3 0 0,0 4-128 0,1 6 0 15,-1 2 0-15,0 6 0 0,1 3 0 0,-1 5 0 16,-1 6 128-16,0 7-128 0,1 2 0 0,-2 8 0 16,1 2 0-16,-5-1 0 0,-2 3 0 0,-1-6 192 15,-1 2-192-15,-2-4 192 0,0-1-48 0,1-5 0 16,-1-5 0-16,1-3 0 0,3-6 448 0,2-6 96 0,0-4 16 0,5-3 0 16,2-7 272-16,1-5 64 15,4-4 16-15,3-2 0 0,0-2-608 0,3-2-128 0,0 0-32 16,-1-4 0-16,-2 1-288 0,-3 1 0 0,-3 3 128 0,1 2-128 15,-1-3 0-15,-2 8 0 0,-1 4 0 0,-3 3 0 16,-2 0 0-16,-3 7 0 0,-1 2 0 0,-3 4-144 16,-2 5-304-1,-3 1-64-15,-10-3-16 0,10 12 0 0,-4 2-2224 16,1-3-432-16</inkml:trace>
  <inkml:trace contextRef="#ctx0" brushRef="#br1" timeOffset="102434.01">11213 17892 34095 0,'0'-12'1504'0,"0"4"320"0,0 8-1456 0,0 0-368 15,0 0 0-15,0 0 0 0,0 0 288 0,1 13-16 16,-1 3 0-16,0 3 0 0,0 2-272 0,0 3 0 16,-1 2 0-16,-1 6 0 0,2 0 0 0,-1 4 192 15,-1-1-64-15,-1 1-128 0,-1-1 272 0,0 3-48 16,1 1-16-16,-1 0 0 0,0-1-208 0,1-1 176 16,-3-3-176-16,1 1 160 0,0-2-160 0,1-4 0 0,0-2 0 0,0-8 128 15,1-2-256-15,-1-1-64 0,1-6-16 0,3-10 0 31,0 0-1712-31,0 0-352 0,0 0-64 0</inkml:trace>
  <inkml:trace contextRef="#ctx0" brushRef="#br1" timeOffset="102575.71">11138 17961 40079 0,'6'-17'1776'0,"2"8"368"0,6-5-1712 16,3 3-432-16,4 1 0 0,5-2 0 0,5 5 0 0,3-3 0 16,4 3 0-16,7-2 0 0,4 3 0 0,4-3 0 15,0 0 0-15,-1 3 0 0,-4-2 0 0,-2 4 0 16,-1 2 0-16,-5 1 0 16,-3 1-2000-16,-5 2-384 0,-5 1-80 0,-6 2-12832 0</inkml:trace>
  <inkml:trace contextRef="#ctx0" brushRef="#br1" timeOffset="102797.93">11112 18279 20271 0,'-15'-12'1792'0,"15"12"-1424"16,-5-7-368-16,5-2 0 0,5 1 3792 0,4 2 688 0,4-6 144 15,7 5 32-15,7-4-3744 0,8 4-736 0,7-5-176 0,9 4 0 16,6-1 0-16,8 2 0 0,1 2 160 0,-1 1-160 31,-4 2-656-31,-3 1-224 0,-2 2-32 0,-4 0-14704 0</inkml:trace>
  <inkml:trace contextRef="#ctx0" brushRef="#br1" timeOffset="103146.17">11659 18534 40543 0,'4'-6'3600'0,"3"-3"-2880"16,7 1-576-16,1 2-144 0,6-4 0 0,2 3 128 16,5 0-128-16,5-1 128 0,2-6-128 0,5 5 0 15,5-1 0-15,1 6 0 0,-1 0 0 0,-1 2 0 16,-4 4 0-16,-4 4 0 0,-1 0 0 0,-5 5 0 0,2-1 0 0,-4 4 0 15,-4 3 0-15,-4 1 0 16,-3 1 0-16,-4 2 0 0,-4 5 0 0,-4-2 0 0,-4 4 0 0,-4-3 0 16,-3 5 0-16,-4-4 0 15,-4 4 0-15,-3 1 128 0,-3-5 0 0,1-2-128 0,0 1 192 0,2-6-64 16,1-1 96-16,4-1 16 0,4-7 0 16,2 0 0-16,6-10 48 0,0 0 16 15,0 0 0-15,6 10 0 0,4-6 128 0,5-3 16 16,4-3 16-16,6-5 0 0,6-3-16 0,2-4-16 0,4 3 0 0,5-1 0 15,5-2-432-15,2 0 0 0,1-1 0 0,0 0 0 32,-5 5-1696-32,1-4-320 0,-1-1-64 0</inkml:trace>
  <inkml:trace contextRef="#ctx0" brushRef="#br2" timeOffset="112505.23">8401 10501 16927 0,'-24'10'752'0,"7"2"144"0,-1 3-704 0,2-2-192 15,1-3 0-15,-1 0 0 0,0-6 864 0,2 2 144 16,1 0 16-16,2-2 16 0,-1-1-80 0,3 2 0 15,2 1-16-15,-1-1 0 0,2-1 80 0,1 4 32 16,1-3 0-16,0 1 0 0,-1 1 160 0,1-2 16 16,0 1 16-16,4-6 0 0,0 0-288 0,-1 9-64 15,1-9-16-15,0 0 0 0,0 0-208 0,0 0-32 16,5 5-16-16,-5-5 0 0,0 0-176 0,12 0-16 16,-2-1-16-16,1-2 0 0,3-2 64 0,0-4 16 15,-2 2 0-15,3-6 0 0,1-1-48 0,2-1-16 16,0 2 0-16,0-7 0 0,1-5-80 0,-3 2-16 15,1-2 0-15,-2 0 0 0,-1-3-16 0,1-2 0 16,-1-1 0-16,0 0 0 0,3 3 16 0,-1-4 0 0,0-2 0 16,-1-1 0-16,0-2-32 0,0 1-16 0,2 2 0 0,-1-1 0 15,2 2-96-15,-1-2 0 0,-2-2-16 0,0-1 0 16,1 0-176-16,-1-2 160 0,1-2-160 16,0 0 160-16,-1 0-32 0,1-2-128 0,1 2 192 0,-2 1-64 15,-1 2 0-15,-1 2 0 0,0-1 0 0,-1-1 0 16,1-2 16-16,-2-2 0 0,1-1 0 0,-2 4 0 0,4-2-144 15,-3 1 192-15,0 0-192 0,-1 1 192 0,0 0-192 0,-2 2 128 16,2 0-128-16,-4 1 128 0,2-3-128 0,-1-2 0 16,0 1 144-16,2 3-144 0,-1 1 0 0,0-4 144 15,-2-2-144-15,1 1 0 0,-3-1 160 0,1 4-160 16,-1 2 128-16,1 4-128 0,1 0 128 0,0 1-128 16,-1-4 0-16,-1 2 128 0,-4 0-128 0,5-2 0 15,0 0 0-15,2 0 0 0,-1-1 128 0,0-1-128 0,1-1 0 16,-1 6 128-16,1-1-128 0,0 1 0 0,0-1 0 0,-2-2 128 15,-2 0-128-15,1 0 0 0,0-1 0 0,0 0 128 16,-2 1-128-16,0-1 0 0,-1-3 144 16,0 3-144-16,-1 1 128 0,0 2-128 0,0 2 160 0,0 0-160 15,-1-2 128-15,0 4-128 0,-1-1 0 0,1 1 144 16,-1-2-144-16,0 0 0 0,0-2 0 0,-1 2 128 16,-1-1-128-16,3-1 0 0,-1-3 0 0,-1 1 128 15,1 3-128-15,-1-3 0 0,-1 3 0 0,0 2 0 16,-1 1 0-16,0-1 0 0,-1-1 0 0,2 1 128 15,-2 2-128-15,1-3 0 0,1 1 0 0,-1-2 0 16,-2 1 0-16,2-1 0 0,-2 0 0 0,-4-3 128 16,3 0-128-16,-1 1 0 0,0-1 0 0,1 5 0 15,-2 3 0-15,2-3 128 0,-1-2-128 0,1 3 0 16,-1-2 0-16,0-1 0 0,2-3 0 0,0-1 0 16,-1-3 0-16,2 1 0 0,-4 3 0 0,1-1 0 0,0-1 0 15,1 1 0-15,-2 1 128 0,0 2-128 0,-2-1 0 16,2 1 0-16,-2-1 0 0,-1 0 0 0,-1 0 0 0,1-2 0 15,-1 0 0-15,1 0 0 0,2-1 0 0,1 1 0 16,-2 1 0-16,1 1 0 0,-2-1 0 0,0 1 0 16,1-1 0-16,0 1 0 0,0-4 0 0,-1 3 0 15,-1-4 0-15,1-2 0 0,1 0 0 0,-2-1 0 16,0 1 144-16,0 0-144 0,0-2 0 0,0 4 0 16,-4 3 0-16,3 1-128 0,-3-3 128 0,0 3 0 15,0-1 0-15,0-3 0 0,1-2 0 0,-2 3 0 16,-2 1 0-16,1 0-128 0,-2-2 128 0,1 3 0 15,-1 1 0-15,0 0 0 0,1 0 0 0,-1 0 0 0,1 1 0 16,-1 1-128-16,-1-2 128 0,0 1 0 0,0-3 0 16,2-2 0-16,0 1 0 0,1-2-128 0,0-1 128 0,-1 3 0 15,0 3 0-15,2 1 0 0,-2-1 0 0,1-1 0 16,0 0 0-16,-1 0-128 0,-3-1 128 0,1-1 0 16,0-4 0-16,2 3 0 0,-1 3 0 0,1 0 0 15,-4-1 0-15,1 4 0 0,-2 1 0 0,0 2 0 16,-1 0 0-16,-2 1 0 0,1 0 0 0,2 2-128 15,0 0 128-15,2 3 0 0,-1-5 0 0,0 2 0 16,1 0 0-16,1-2 0 0,2-1 0 0,-3 3-128 16,-1-2 128-16,1 2 0 0,0-1 0 0,1 0 0 15,2 4 0-15,-2 1 0 0,0-1 0 0,0 3 0 16,0 1 0-16,-1-2 0 0,-1 2 0 0,-2 2 0 16,0 0 0-16,1 1 0 0,-1 2 0 0,0 1-128 0,0 1 128 15,1-2 0-15,0 1 0 0,0 1-128 0,-2-1 128 0,-3-2 0 16,1 3 0-16,0-1 0 0,1 1 0 0,0 2 0 15,1 1 0-15,0-1 0 0,-2 0 0 0,0 3 0 16,1-1 0-16,1 3 0 0,-1-4 0 0,1 5 0 16,-1-3 0-16,-1 3-128 0,1 2 128 0,-1 0 0 15,-3-2 0-15,-2 2 0 0,0 1 0 0,-1 1 0 16,1-1 0-16,-1-1 0 0,0 2 0 0,1-2 0 16,-2 3 0-16,0 0 0 0,0-1 0 0,2 1 0 15,0 1 0-15,0 3-128 0,-1-1 128 0,-2 2 0 16,0 1 0-16,0-2 0 0,0-1 0 0,1 1 0 15,-4 2 0-15,0 1 0 0,-1-2 0 0,0 1 0 0,2 5 0 16,-1-3 0-16,2 1 0 0,-5 0 0 0,1-2 0 16,1 5-128-16,-3-4 128 0,0 3 0 0,-2 3 0 0,3-1 0 15,-2 1 0-15,3 3 0 0,-1-4 0 0,4 0 0 16,1 2 0-16,0-1 0 0,0-3 0 0,-3 1-128 16,1 2 128-16,0-4 0 0,-1 0 0 0,3 1 0 15,-4 3 0-15,2 1 0 0,-2 2 0 0,5-2-128 16,0 0 128-16,0 1 0 0,-1 1 0 15,1 1 0-15,0 0 0 0,-1-2-128 0,-1-2 128 0,3 1 0 16,2 0 0-16,1 0-128 0,-1 1 128 0,3-2 0 16,2-1 0-16,1 2-128 0,-1 0 128 0,1 0 0 15,3 2 0-15,0 0-160 0,-1 2 160 0,1 1 0 16,-1 1 0-16,2 6-128 0,-2-5 128 0,-1 4 0 16,-1 0 0-16,2-2-160 0,-2 0 160 0,1 2-128 0,0-1 128 15,1 3 0-15,0-3-144 0,1-1 144 0,0 0 0 16,2 2 0-16,0 2-144 0,0 1 144 0,2 1 0 15,1-1 0-15,-1 4 0 0,0 1 0 0,0 0 0 0,-1 3 0 16,1-1 0-16,0 2 0 0,1 3 0 0,-1-4-128 16,-1 3 128-16,0-4 0 0,4-1 0 0,-1 2 0 15,0 0 0-15,-2 2 0 0,1 1 0 0,0 2 0 16,-2-3 0-16,4 0 0 0,3-1 0 0,-2 1 0 16,-4-1 0-16,3 1 0 0,3 0 0 0,-1 4 0 15,1 0 0-15,0 1 0 0,0 2 0 0,3-2 0 16,-1 4 0-16,0 3 0 0,-1-6 0 0,2 2 0 15,2-3 0-15,-1 2 0 0,-2-4 0 0,0 1 0 0,0-1 0 16,3 0 0-16,0 2 0 0,-3 3 0 0,-2 2 0 16,2-2 0-16,-1 2 0 0,2 2 0 15,-1-3 0-15,0 1 0 0,2-1 0 0,0 0 0 0,1 3 0 16,1 0 0-16,-2 4 0 0,5-2 0 16,-1 0 0-16,3 1 0 0,0 1 0 0,-2-2 0 0,4-1 0 0,0 2 0 15,2 6 0-15,0-3 0 0,-1-3 0 0,2 2 0 16,-1-1 0-16,1 1 0 0,0-2 0 0,-3-1 0 15,1 1 0-15,-1 0 0 0,0 3 0 0,-3 1 0 16,3 2 0-16,-1-1 0 0,0-1 0 0,1-2 0 16,2 1 0-16,-1 1 0 0,2 3 0 0,0-4 0 15,1-2 0-15,1 2 0 0,2 1 0 0,1-2 0 16,0-2 0-16,1 2 0 0,1-1 0 0,1 0 0 16,-2 3 0-16,2 3 0 0,-1-3 0 0,4 3 0 15,-1 0 0-15,1-3 0 0,1-4 0 0,-1 2 0 0,-1 2 0 16,2 2 0-16,-1 2 0 0,-1-2 0 0,4 0 0 0,0 1 0 15,2-3 0-15,-4-4 0 0,0 2 0 0,-2 2 0 16,-3-1 0-16,2 0 0 0,2 0 0 0,-1 2 0 16,-1 0 0-16,1-1 0 0,1-4 0 0,-1-1 0 15,-1 0 0-15,0 4 0 0,0 2 0 0,0 0 0 16,0-1 0-16,0 0 0 0,-3 1 0 0,3-3 0 16,-4-1 0-16,3 3 0 0,1 0 0 0,0-1 0 15,1-2 0-15,0 0 0 0,0 1 0 0,3-2 0 16,-2-1 0-16,-1-2 0 0,2-3 0 0,-1 3 0 15,-1 4 0-15,-1 0 0 0,1-1 0 0,-2 0 0 16,1 1 0-16,-1-1 0 0,-3 1 0 0,-1-1 0 0,-1 0 0 0,2 5 0 16,-2-1 0-16,2 1 0 0,0-1 0 15,0 2 0-15,-1 2 0 0,4-4 0 0,-1-4 0 16,1 1 0-16,-2 3 0 0,2-1 0 0,0 1 0 0,0 2 0 16,1-1 0-16,3-3 0 0,0-3 0 0,4-1 0 15,-1-3 0-15,1-1 0 0,2 0 0 0,3 0 0 16,0 0-128-16,1-2 128 0,3 0 0 0,1-3 0 15,-2 3 0-15,4-5 0 0,0 2 0 0,0 0 0 16,0-4 0-16,1 2 0 0,1 4 0 0,2-2 0 16,-1 3 0-16,-1 1 0 0,-1-2 0 0,3 2 0 15,3 1 0-15,-2-1 0 0,-2 1 0 0,2-5 0 16,-3 2 0-16,-1-2 0 0,-1 1 0 0,1 2 0 16,4-1 0-16,3 2 0 0,1 4 0 0,1-6 0 15,0 2 0-15,4-3-128 0,0 1 128 0,2-3 0 0,2-3 0 16,-1 3 0-16,0-2 0 0,1-3 0 0,1-2 0 0,4-2 0 15,4-4 0-15,0-4 0 0,3-2 0 16,0-3 0-16,2-1 0 0,-2-4 0 0,-2-2 0 0,2 0 0 16,1-6 0-16,1-1 0 0,1-1 0 0,0 1 0 15,0-5 0-15,-1-1 0 0,-2 1 0 0,-1-5-128 16,1 0 128-16,-2-2 0 0,1-4 0 0,3-3 0 16,1-4 0-16,0 0 0 0,1-3-128 0,-2-2 128 15,-2-6 0-15,3-2 0 0,-2 1-128 0,3-5 128 16,1 0 0-16,3-1 0 0,1-1 0 0,-4-1-128 15,-3-6 128-15,-2 0 0 0,5-3 0 0,-2-1 0 16,2-2-128-16,-1 1 128 0,1-2 0 0,-3 0 0 16,-1-1 0-16,-7-3 0 0,2 0 0 0,-1-5-128 15,-1-6 128-15,0 0 0 0,2-1 0 0,-1-2 0 0,3-5 0 0,-4-4 0 16,-3 1 0-16,0-3 0 0,-1-2 0 16,-1 1 0-16,-2 3 0 0,1 0 0 0,-1-5 0 0,2 4 0 15,-1-2 0-15,0 3 0 0,-3 0 0 0,0 1 0 16,-2 4 0-16,-3-4 0 0,0-3 0 0,-1 4 0 15,-1-5 0-15,1 2 0 0,-2-3 0 0,1-1 0 16,-1-6 0-16,1 0 0 0,0-2 0 0,-3-5 0 16,-4-2 0-16,3-4 0 0,-2 3 0 0,-2-1 0 15,-4 3 0-15,-1-2 0 0,-1 0 0 0,-2 3 0 16,-1 4 0-16,-1 0 0 0,2 3 0 0,-2 0 0 16,-4-1 128-16,1 0-128 0,2-3 0 0,-1-1 0 15,1 0 128-15,1-3-128 0,0-3 0 0,-1-1 0 0,1 1 0 16,1-7 0-16,2-1 0 0,-1-1 0 0,-1 1 128 15,-1 0-128-15,-3 1 0 0,-1 3 0 0,-1 1 0 16,-2 7 0-16,-5 2 0 0,-3 0 0 0,-4 0 0 0,-2 0 0 16,-1-1 0-16,-1 3 0 15,-2 2 128-15,-2 0-128 0,-1-3 0 0,1 2 0 0,-4-1 128 0,4-2-128 16,-2 1 0-16,3 0 0 0,0 1 0 0,5-1 0 16,-2 0 0-16,1 3 0 0,0 0 0 0,4-2 0 15,-4 4 0-15,0 6 0 0,-2-1 0 0,-2 4 0 16,-4 2 0-16,-2 3 0 0,-4 2 0 0,-3 0 0 15,-3 1 0-15,-1 6 0 0,-3 1 0 0,-1-1 0 16,1 2 0-16,-3-4 0 0,3-3 0 0,-2 2 0 16,-2 0 0-16,1-2 0 0,1-5 0 0,1 4 0 0,-1 4-128 15,1-2 128-15,3 2 0 0,-1 6 0 0,-1 0 0 16,0 9 0-16,-3 3 0 0,1 1-128 0,-2 4 128 16,-1 2 0-16,-3 2 0 0,0 5-160 0,-4-1 160 0,-4 0-128 15,-6 1 128-15,1 2 0 0,-2 0 0 0,0 3-128 16,-2-1 128-16,0-2 0 0,1 2 0 0,1 3-128 15,-1 0 128-15,-2 2 0 0,-4-2 0 0,4 1-128 16,0-1 128-16,1 4 0 0,0-4 0 0,2 5 0 16,0 1 0-16,0-1 0 0,0 2 0 15,0-1-128-15,-5 2 128 0,1-2 0 0,-3 1-144 0,1 3 144 16,1 1 0-16,3 3-176 0,-2-1 176 0,-1 2-128 16,-1 2 128-16,-1 1 0 0,3 1 0 0,-2 0-128 15,0-2 128-15,-1 4 0 0,1 5 0 0,2 2 0 16,-2 2 0-16,1-1 0 0,0 3 0 0,2-2-128 0,-5 0 128 0,2 3 0 15,0-2 0-15,3 1 0 0,4 4 0 16,-1 0 0-16,1 1 0 0,1 1-128 0,-1 2 128 16,0 0 0-16,0 2 0 0,-2 4 0 0,-1 2 0 0,1 1 0 15,1 2 0-15,4-2-128 0,-1 1 128 0,0 3 0 16,-4-1 0-16,0 3-128 0,-2 2 128 0,1 4 0 16,-1-2 0-16,1 2 0 0,0 5 0 0,3 1 0 15,2 2 0-15,-1 4-128 0,-1-2 128 0,0 1 0 16,2 1-144-16,1 3 144 0,0-1 0 0,0 1 0 15,0 1 0-15,2-1 0 0,1 2 0 0,0 0 0 16,2 3 0-16,1 0 0 0,-3 2 0 0,1-1 0 16,-3 3 0-16,2-1 0 0,-2 0 0 0,2 4 0 15,-2 0 0-15,3 5 0 0,1-2 0 0,1 3 0 0,0 3 0 16,1 2 0-16,-5 3-128 0,2 3 128 0,-3 6 0 0,3 0 0 16,2-2 0-16,1 4 0 0,1-5 0 0,4 5 0 15,3 2 0-15,3 0 0 0,1 0 0 0,1-4 0 16,3 2 0-16,2-1 0 0,2-4 0 0,1 2 0 15,1-2 0-15,-1 2 0 0,1-5 0 0,1 3 0 16,-1-2 0-16,-1 6 0 0,-3 2 0 0,2-2 0 16,-2-1 0-16,2 3 0 0,-1 2 0 0,2 2 0 15,0 3 0-15,2-3 0 0,-3-1 0 0,5 1 0 16,1 3 0-16,3 0 0 0,3 1 0 0,-1-4 0 16,2-1 0-16,3 0 0 0,0 1 0 0,3 1 0 15,-1-2 0-15,2-2 0 0,0 0 0 0,-1 0 0 16,0 5 0-16,0-3 0 0,1-3 0 0,0 3 0 15,0-1 0-15,1 0 0 0,0 1 0 0,2-2 0 0,1 1 0 16,1-1 0-16,1-2 0 0,4 2 0 0,-2-1 0 0,5 0 0 16,2-1 0-16,-3-2 0 0,1 1 0 0,1 1 0 15,1-3 0-15,1 4 0 0,0-2 0 0,1-3 0 16,2 0 0-16,-1-1 0 0,-1 4-144 0,2 1 144 16,2-3 0-16,-3 2 0 0,-1-2 0 0,4 0 0 15,-1 3 0-15,-1-1 0 0,0-4 0 0,2 1 0 16,0-2 0-16,3 0 0 0,0-3 0 0,2-2 0 15,6-1 0-15,-1 0 0 0,1-6 0 0,4 1-128 16,1-6 128-16,2 4 0 0,3 0 0 0,0-1 0 16,1 2 0-16,0 2 0 0,-1-6 0 0,2 1 0 15,-2-2 0-15,5 2 0 0,2-3-128 0,5 0 128 0,3-5 0 16,-1 1 0-16,-2-4-160 0,2-2 160 0,-2-4-128 0,0-5 128 16,3-2-208-16,1-1 32 0,5-3 16 0,-2-1 0 15,2 1-32-15,-1-4 0 0,-1-2 0 0,0-3 0 16,0 2 16-16,0-2 0 0,2-2 0 0,4-3 0 15,1-1 176-15,0-2-208 0,-5-2 80 0,3-2 128 16,0-3-192-16,3-7 192 0,2 0-192 0,7-4 192 16,-1-4-144-16,-1 1 144 0,-4 1 0 0,0-4 0 15,6-6-144-15,0 5 144 0,6-7 0 0,-1 2-144 16,-4-1 144-16,1-4 0 0,2-2 0 0,1-3 0 16,1-2 0-16,0-3 0 0,1-2 0 0,-4-2 0 15,1-5 0-15,2-3 0 0,3-4 0 0,-1-1-128 16,-4-4 128-16,-2-8 0 0,-2-4 0 0,4-9 0 15,0-2 0-15,2-6 0 0,2-4 0 0,-3-6 0 0,-8-8 0 16,-3-7 0-16,1-6 0 0,-2-11 0 16,0-8 0-16,-6-8 0 0,-4-14 0 0,-5-8 0 15,-7-14 0-15,-2-6 0 0,-2-4 128 0,1-5-128 0,-2-7 160 16,-1 0-32-16,-1 2-128 0,0 0 192 0,-2 9 64 0,2 1 0 16,-3 5 0-16,-5 11 0 0,-3 4-32 0,-3 11 0 15,-3 7 0-15,-1 10 0 0,-2 7-224 0,-3 11-240 16,-5 2 48-16,-3 5-13280 15,1 3-2656-15</inkml:trace>
  <inkml:trace contextRef="#ctx0" brushRef="#br2" timeOffset="114572.23">14801 9396 9215 0,'8'-3'816'0,"2"-1"-656"0,1-4-160 0,-2 2 0 16,1-3 1456-16,0 1 256 0,-1 1 48 0,0-5 16 16,-1 3-768-16,-2 2-160 0,-6 7-16 0,8-8-16 15,-2-3 176-15,1 2 32 0,-4 0 16 0,-3 9 0 16,3-10-16-16,1 2-16 0,-2-2 0 0,1 2 0 16,-2-1-240-16,-1 9-64 0,4-7 0 0,-2 0 0 15,0-2-96-15,-2 9-32 0,-2-7 0 0,2 7 0 16,-1-10-80-16,-1 2-32 0,-3-1 0 0,-1 4 0 15,-1-1-16-15,-1-2-16 0,-1 3 0 0,0-4 0 16,-1 0-16-16,-2 0 0 0,0 0 0 0,-1 2 0 16,-1 2-64-16,-2 0-16 0,-2 0 0 0,-2-3 0 0,-2 3-64 15,-1 0-16-15,-1 0 0 0,-1 1 0 0,-5 0-48 16,-1 3-16-16,-4-1 0 0,0 1 0 0,-1-1-192 0,-2-2 144 16,-3 0-144-16,2 3 128 0,1 1-128 15,-2 2 0-15,-2 1 0 0,4 1 128 0,1-2 32 0,2-1 0 16,-3 1 0-16,5-1 0 0,1 4 128 0,1 3 32 15,1-1 0-15,1 4 0 0,1-3-96 0,2 4-16 16,2-3 0-16,0 2 0 0,1 3-208 0,0-2 128 16,2 2-128-16,0 1 0 0,1-1 144 0,1 2-144 15,1 2 128-15,3 0-128 0,1-2 256 0,1 2-16 16,2 1-16-16,2 3 0 0,2 1-32 0,4 0 0 16,-1 0 0-16,3-2 0 0,2-2-192 0,3 3 144 15,2 3-144-15,3-3 128 0,1-3 0 0,1 0-128 16,2-1 192-16,2 2-64 0,2 2 32 0,1-2 0 0,0 3 0 0,2-3 0 15,0-1 16-15,3-1 0 0,0-1 0 0,2-2 0 16,1-2-176-16,2 2 0 0,1 0 0 0,3 0 0 16,2-6 0-16,0 0 160 0,2-2-160 0,2-2 160 15,3-3-32-15,1-1-128 0,1 1 192 0,0-4-64 16,-2 0 0-16,1-3 0 0,0 0 0 0,1 1 0 16,-4 0-128-16,1-1 0 0,-2-1 0 0,-1 1 0 15,-3-6 0-15,2 3 128 0,-2-5-128 0,0 0 128 16,1 3-128-16,-1-3 0 0,-1-5 144 0,-2 3-144 15,-5-1 0-15,0-1 128 0,-2-1-128 0,-1-1 0 16,-3-1 0-16,-1 1 128 0,-1 0-128 0,-3 1 0 16,-1-2 0-16,-2 2 128 0,-2 1-128 0,-3 1 0 15,-2-2 0-15,-1-1 144 0,-2-1-144 0,-4 1 0 0,0 0 176 16,-1-2-176-16,-3 2 160 0,-2 1-160 0,-1 1 128 16,0-1-128-16,1 0 0 0,-1 3 0 0,-2 1 128 0,1 0-128 15,-2 2 0-15,-1 2 0 0,1-4 0 0,-4 3 0 16,-2 2 0-16,-1-1 0 0,-1 1 0 0,-3 0 0 15,0 1 0-15,-2 3 0 0,-3-4 0 0,-3 3 0 16,-3 0 0-16,-1 0 0 0,1 3 0 0,-3-1 0 16,-3 0 0-16,-1 3 0 0,0-1 0 0,-1 4 0 15,2-1 0-15,12-1 0 0,-3 0 0 0,1 0-128 16,-1-1 128-16,-12 5 0 0,3-1 0 0,6 1 0 16,4 1 0-16,0 3 0 0,0-2 0 0,2 4 0 15,-1-1 0-15,2 4 0 0,-1-3 0 0,1 3 0 16,1 1 0-16,0 1 0 0,3-3 0 0,3 4 0 15,-2-1 0-15,5 3 0 0,0 0 0 0,3 1 0 16,1 0 0-16,3 3 0 0,4-2-144 0,2 2 144 0,0-1 0 16,4 2-144-16,3-1 144 0,1-3 0 15,1 2 0-15,2 1 0 0,1 2 0 0,3 2 0 16,2-5 0-16,1 1 0 0,0-2 0 0,4-1 0 16,1 3 0-16,4-4 128 0,2-2-128 0,3-2 0 15,3 1 0-15,0-2 0 0,3 0 0 0,1-4 0 16,3 1 128-16,3-4-128 0,3 1 0 0,1 0 128 0,1-6-128 15,1 1 0-15,1-2 0 0,-1 0 128 0,0-2-128 0,-2 1 0 16,-1-1 0-16,-1-3 0 0,-1-1 0 0,-2 1 128 16,-1-6-128-16,0 2 0 0,-2-2 0 0,-1 2 128 0,-3-3-128 15,-1-2 0-15,-2-2 0 0,-1-2 128 0,-1-2-128 16,-2 1 144-16,-6-1-144 0,1 1 160 0,-2-2-160 0,-3-3 0 16,-2-1 0-16,-2 4 0 0,-2-3 0 0,-4 3 0 15,-2 1 0-15,-3 0 128 0,-2-3-128 0,-3-3 0 16,-4 1 0-16,-2 3 128 0,-4 0-128 0,-2-1 192 15,-1 0-192-15,-4 0 192 0,-4 0-192 0,0 3 128 16,-3-1-128-16,-1 2 128 0,-5-1-128 0,0 2 0 16,-4 3 0-16,-1 2 0 0,-6 3 0 0,1-1 0 15,-2 4 0-15,-1 0 0 0,-4 1 0 0,0 4 0 16,-2-2 0-16,-3 5 0 0,-5 2 0 0,-1 2 0 16,-2 6 0-16,3-2 0 0,2 3 0 0,4-2 0 15,3 4 0-15,6 1 0 0,3 2 0 0,5 1 0 16,3 1 0-16,5 1 0 0,1 0 0 0,4 3 0 15,6-1 0-15,4-2 0 0,5 0-144 0,2 2 144 0,5 1 0 16,1-1 0-16,4-3 0 0,1 1 0 16,7 0 0-16,4-1 0 0,6-1-144 0,5-1 144 15,7-1 0-15,10 3-144 0,10 4-64 0,9 3-16 16,5-2 0-16,10 4 0 16,6-2-1792-16,0 4-352 0,0 0-80 0</inkml:trace>
  <inkml:trace contextRef="#ctx0" brushRef="#br2" timeOffset="119275.19">6845 10734 19519 0,'-5'6'864'0,"2"-1"176"0,1 1-832 0,1-1-208 15,-3 1 0-15,0 1 0 16,-2-4-288-16,4 3-96 0,0 3-32 0,-1-1 0 0,1 2 416 0,0-4 0 16,2 4 0-16,0-2 176 0,2 1 128 0,0 0 16 0,2 2 16 0,-1-2 0 15,2 1 272-15,-2-1 48 0,1 0 16 0,-4-9 0 16,0 0 384-16,4 5 80 0,-4-5 16 0,0 0 0 16,0 0 224-16,0 0 48 0,0 0 16 0,0 0 0 15,0 0-112-15,0 0-32 0,0 0 0 0,6-6 0 16,1-6-544-16,-1-2-112 0,2-5-32 0,-1 0 0 15,2-2-160-15,1-4-48 0,2-5 0 0,1-4 0 16,-1-3 64-16,1-1 16 0,2 1 0 0,1-3 0 16,-4-2 32-16,2 0 16 0,3-1 0 0,-1-4 0 15,2 1-128-15,2-1-16 0,1-3-16 0,-1-3 0 16,0 4-128-16,2-1-32 0,1 2 0 0,1-4 0 16,0-4-64-16,-1 1-16 0,1 1 0 0,-1-2 0 15,0-1-128-15,-1 1 160 0,-5 1-160 0,0 0 160 16,-2 1-160-16,0-2 192 0,1-1-192 0,-2-2 192 0,0 3-48 15,0 0 0-15,1-1 0 0,-1 4 0 0,-3 0 0 16,2 3 0-16,0-2 0 0,-1 1 0 0,1 1 32 0,0-1 0 16,-3-1 0-16,2 0 0 0,-1 0-48 0,-1 1 0 15,-2 2 0-15,1-1 0 0,0-3-128 0,-2 0 128 16,0 0-128-16,-1 0 128 0,0 1-128 0,1 1 0 16,-1 2 144-16,-1 2-144 0,-2-2 128 0,3 3-128 15,-1 3 128-15,-1-2-128 0,-2 2 0 0,2 4 128 16,-3-3-128-16,2 1 0 0,0-2 0 0,-2 1 0 15,-1 4 0-15,2 0 128 0,1 0-128 0,-2 1 0 16,-1-4 0-16,0 0 0 0,0 2 0 0,4 1 0 16,-1 0 0-16,-2-2 0 0,-1-2 0 0,1 2 0 0,0 0 0 15,1 2 0-15,-1-1 0 0,-1-1 0 0,0 1 0 0,0 0 0 16,1-6 0-16,0 3 0 0,-2 1 0 0,0-2 0 16,0-1 0-16,-1-1 0 0,1 1 0 0,0-1 0 15,1-1 0-15,-1-1 0 0,-2 3 0 0,-1-3 0 16,3 1 0-16,0-1 0 0,-1 1 0 0,0-2 0 15,-3-4 0-15,-2 0 0 0,2-2 0 0,-1 4 0 16,0 0 0-16,-2-1 0 0,0-2 0 0,2 3 0 16,0 1 0-16,-2-5 0 0,0 0 0 0,1-1 0 15,-1 0 0-15,0 1 0 0,1 0 0 0,-1 1 0 16,-1-2 0-16,0-2 0 0,-1 4 0 0,0-2 0 16,-3-2 0-16,1 2 0 0,0 1 0 0,0 4 0 15,-1 5 0-15,0-3 0 0,-1 4 0 0,0-3-128 16,0 1 128-16,0 0 0 0,0-1 0 0,0 1 0 15,-1-2 0-15,0 2-128 0,-2 3 128 0,-1 1 0 0,-2-4 0 16,0 7 0-16,-2 0 0 0,0 0-128 0,-2 4 128 0,0-1 0 16,-1-3-144-16,1 3 144 0,1 1 0 0,-1 2 0 15,5-2 0-15,-3 1 0 0,0-2 0 0,3 2 0 16,4 1-144-16,-3 1 144 0,-2 0 0 0,1 3 0 16,0-4 0-16,1 1 0 0,0 1 0 0,0 0 0 15,1-2 0-15,-4-1 0 0,0 2-128 0,-4 0 128 16,0 4 0-16,-4-1 0 0,-2 2-160 0,1-1 160 15,-2 3-128-15,3-3 128 0,-3 3 0 0,3-5-128 16,-3 6 128-16,0-1 0 0,2 1 0 0,-1 1 0 16,1-4 0-16,-1 2-128 0,2-3 128 0,0 2 0 15,-2-3 0-15,1 5 0 0,2-2 0 0,-2 2 0 0,1 4 0 16,0-2 0-16,0-2 0 0,0 3 0 0,-2 0 0 16,2 2 0-16,0 1 0 0,-1 2 0 0,0 1 0 15,1 2 0-15,2 1 0 0,-1-2 0 0,0 3 0 16,-1 2 0-16,-2-2 0 0,-1 4 0 0,-1 0 0 0,0 3-128 15,0 3 128-15,0-1 0 0,-1 5 0 0,0 4 0 16,-1 4 0-16,1 3-128 0,0 2 128 0,2 1 0 16,3 0 0-16,-2 3-128 0,2-1 128 0,0 1 0 15,-3 2 0-15,0-2 0 0,-2 0 0 0,-2 2 0 16,3-1 0-16,-1 5 0 0,-1 2 0 0,1 2-128 16,-1-2 128-16,0 2 0 0,2-3 0 0,1 4 0 15,1 1 0-15,-4 2 0 0,2-1 0 0,1 1 0 16,1 2 0-16,-2 1 0 0,-2 0 0 0,2 2 0 15,2 3 0-15,1 3 0 0,1-5 0 0,1 2 0 16,3 3 0-16,-2-3 0 0,2 1 0 0,2-2 0 16,1-1 0-16,3 3 0 0,2-1 0 0,0 0 0 0,-1 3 0 15,3-2 0-15,1 4 0 0,1-4 0 0,-2 2 0 0,-2-3 0 16,1 2 0-16,-1-1 0 0,-1 4 0 0,3 2 0 16,-3-1 0-16,2 3 0 0,-2 1 0 15,0 0 0-15,3-1 0 0,-2 0 0 0,1 1 0 0,-1 0 0 16,1 0 0-16,1 3 0 0,-1-1 0 0,1 1 0 15,1 1 0-15,-1 3 0 0,0-2 0 0,1-4 0 16,1 2 0-16,0-2 0 0,2 4 0 0,1 4 0 16,1-1 0-16,-2-1 0 0,0-2 0 0,1 2 0 15,0-1 0-15,1-2 0 0,0 0 0 0,0 2 0 16,0 6 0-16,0-2 0 0,-1 0 0 0,2 4 0 0,1-5 0 16,-1 4 0-16,0-3 0 0,0 3 0 0,-1-4 0 15,0 3 0-15,-1-3 0 0,-1 5 0 16,4-4 0-16,-2 0 0 0,0-7 0 0,0 2 0 0,0 2 0 0,2-1 0 15,-1 1 0-15,2 0 0 0,-1 5 0 0,2-4 0 16,0-3 0-16,1 1 128 0,4 0-128 0,-2-3 0 16,-1 4 0-16,1 3 0 0,-1-1 0 0,2 2 128 15,0-4-128-15,-1 0 0 0,1 2 0 0,-1 0 0 16,0 5 0-16,2-4 0 0,2 0 0 0,-2-1 0 16,-2 3 0-16,2-3 0 0,2 4 0 0,1-4 128 15,1 1-128-15,1-2 0 0,3 0 0 0,-1 3 0 16,1-3 0-16,1 1 0 0,-3-1 0 0,3-3 0 15,1 0 0-15,2-1 0 0,-1 0 0 0,2 1 0 16,0-1 0-16,-2 2 0 0,-1 0 0 0,-1-4 0 16,-2 0 0-16,0-1 0 0,1 1 0 0,2 0 0 0,-5 2 0 0,3-1 0 15,2-2 0-15,0-5 0 0,1-2 0 16,2-3 0-16,-1 1 0 0,2-2 0 0,1 2 0 16,-1-2 0-16,1 1 0 0,-1 2 0 0,1-5 0 15,-2 1 0-15,1 0 0 0,0-2 0 0,1-2 0 0,-1 2 0 16,-2 6 0-16,3-4 0 0,0-3 0 0,2 4 0 15,1 2 0-15,-1-3 0 0,1-1 0 0,4 2 0 16,-1-3 0-16,2-3 0 0,-1 0 0 0,-1-2 0 16,0-3 0-16,-1-1 0 0,2 0 0 0,2 0 0 15,0-2 0-15,0 1 0 0,3-2 0 0,1 1 0 16,0-4 0-16,2 4 0 0,1-3 0 0,2 1 0 16,2-3 0-16,1-3 0 0,1 2 0 0,1-3 0 15,-1 0 0-15,2-1-128 0,1-3 128 0,0-1 0 0,5 0 0 16,3-5 0-16,0 1 0 0,3-2-128 0,1 0 128 0,2-4 0 15,-2 1 0-15,0-3-128 0,-2-4 128 0,2-1 0 16,0-1-128-16,1-5 128 0,2 0-128 16,2-4 128-16,3-1 0 0,-2 0-128 0,2-2 128 0,-4-6 0 15,-3-2 0-15,1 1-128 0,-2-6 128 0,-1-3 0 16,0-1 0-16,-1-6 0 0,3-5 0 0,-1-1 0 16,-3-1 0-16,-2-9 0 0,-2-7-144 0,-5-3 144 15,0-11 0-15,-2-3 0 0,0 0 0 0,2-7 0 16,-1-4 0-16,2-4 0 0,1 1 144 0,-1 2-144 15,-1 9 0-15,-3 1 0 0,-4 4 0 0,-1 6 128 16,-4 2-128-16,-3 7 0 0,-2 4 0 0,-3 3 0 16,-2 5-1344-1,-3 5-272-15,-3 0-64 0</inkml:trace>
  <inkml:trace contextRef="#ctx0" brushRef="#br2" timeOffset="121829.12">7941 11824 20271 0,'-8'4'1792'0,"2"5"-1424"0,-1-2-368 0,4 2 0 0,3-9 1616 0,0 0 256 16,0 0 48-16,0 0 16 0,0 0-576 0,0 0-112 15,0 0-32-15,0 0 0 0,0 0-464 0,2-10-112 16,3-1 0-16,-1-6-16 0,5-6-208 0,0-2-32 16,4-7-16-16,-1-3 0 0,1-2 144 0,0-4 48 15,1-2 0-15,1-2 0 0,0-4-32 0,0-3 0 16,2-2 0-16,1-2 0 0,1-2-80 0,1-4 0 16,-1-1-16-16,3-4 0 0,-1-3-80 0,1-2-16 15,3-3 0-15,2-4 0 0,2 0 0 0,4-4 0 16,0 2 0-16,1-3 0 0,-5 0-48 0,3 3-16 15,-3 0 0-15,0 3 0 0,-1 0-64 0,-1 0-16 0,-1 0 0 16,-2-3 0-16,-1 1 16 0,0 0 0 0,-1 1 0 0,-2-3 0 16,1-1-48-16,-1-4-16 0,0-1 0 0,-2-1 0 15,0 0-144-15,-3-1 0 0,0-1 144 0,1 0-144 16,-1 1 0-16,-1 0 144 16,-3-4-144-16,-1 0 0 0,3 1 128 0,-5 3-128 15,-1 2 0-15,-2 2 0 0,-2-1 0 0,-3 3 0 0,0 0 128 0,-1 2-128 16,-2 4 0-16,-1 2 128 0,-1 0-128 0,0 0 0 15,0-1 176-15,-1 2-176 0,2 2 160 0,-1-2-160 16,0 0 128-16,-2 0-128 0,1 1 0 0,-2 0 0 16,2-6 0-16,2 4 0 0,2 2 0 0,-2-2 0 15,-2 1 0-15,-1 0 0 0,0 1 0 0,-2 2 0 16,-4-2 0-16,-2 4 0 0,-2 0 0 0,-1 7-160 16,-1-1 160-16,-2 4 0 0,-1 1 0 0,1-1 0 0,-4 1 0 15,2 0 0-15,1 1 0 0,0 4 0 0,2 2 0 0,-1-2 0 16,0 2 0-16,-1-3 0 0,-1 1 0 0,4 2 0 15,-1 1 0-15,1 0 0 0,-4 1 0 0,0 1 0 16,-1 1 0-16,-2 2 0 0,-2-3 0 0,0 2 0 16,-1 3 0-16,0-4 0 0,0 3 0 0,1-1-128 15,-1 4 128-15,-1-2 0 0,1 1 0 0,0-2 0 16,0 3 0-16,-1 3-128 0,4-3 128 0,-2 0 0 16,-2 1 0-16,1-1 0 0,1-5-128 0,-2 4 128 15,1 0-128-15,-3 0 128 0,3-3-144 0,-3 2 144 16,0-5-160-16,1 7 160 0,0 0-144 0,0 2 144 0,1 0-128 15,-2 1 128-15,0-4 0 0,0 3-160 16,2 3 160-16,-3 2 0 0,-2-2 0 0,1 3 0 0,0-1 0 0,2 2 0 16,-1-2 0-16,2 0 0 0,1 1 0 0,1 0 0 15,0 2 0-15,-1-1 0 0,2-4 0 0,0 3 0 16,2-1 0-16,-1 2 0 0,2 3 0 0,2-1 0 16,-4-2-160-16,2 0 160 15,-3-2-128-15,-2 4 128 0,1 3 0 0,0-1-128 0,-5 1 128 0,2 0 0 16,3 1 0-16,-3 2 0 0,4 2 0 0,-1-4-128 15,-1 3 128-15,1-3 0 0,0 3 0 0,0 4 0 16,-1-2 0-16,4 3 0 0,-2 1 0 0,-2 1 0 16,0-2 0-16,-2 1 0 0,-1 0 0 0,1 3-128 15,2 1 128-15,-3 0 0 0,0 1 0 0,0 3 0 0,0-1 0 16,-2 2 0-16,1-3 0 0,2 5-128 0,-2-2 128 0,1 2 0 16,1-2 0-16,-2 3-128 0,-4-5 128 0,-2 3 0 15,1-2-144-15,-3 3 144 0,4 4 0 0,-2 0 0 16,1 1-144-16,0 2 144 0,0 0 0 0,3 5 0 15,-1-2-128-15,-1 4 128 0,-1 3 0 0,-1-1 0 16,-1 2-128-16,-1 3 128 0,-1-5 0 0,0 3 0 16,-2-1-128-16,2 1 128 0,0 3 0 0,2 1 0 15,-1 3 0-15,1 2 0 0,1-1 0 0,-1 3-128 16,-3-1 128-16,-1 0 0 0,2 5 0 0,-2 0 0 16,1 2 0-16,1 0 0 0,1-1 0 0,-1 3 0 15,-2-3 0-15,2 5 0 0,1 2-144 0,1 2 144 16,-2 1 0-16,-1-1-144 0,-4-1 144 0,3 4 0 0,2 2 0 15,-1 2 0-15,1 1 0 0,1 1 0 0,3-1 0 0,3 2 0 16,1 2 0-16,0 1 0 0,2-1 0 0,-1 2 0 16,-2-3 0-16,1 3 0 0,-1 1 0 0,3-2 0 15,1 2 0-15,3 0 0 0,0 0 0 0,1 2 0 16,0-2 0-16,1 3 0 0,0 2 0 0,3 0 0 16,1 3 0-16,1-1 0 0,-1 0 0 15,-1 1 0-15,-2 2 0 0,1-4 0 0,-6 0 0 0,-2 1 0 16,-1 0 0-16,1-1 0 0,0 3 0 0,0-2 0 15,-2-3 0-15,2 3 0 0,-1 5 0 0,0-2 0 16,-2 3 0-16,3 0 0 0,4-3 0 0,1 6 0 16,-1-5 0-16,-1 4 0 0,1 0 0 0,0 1 0 15,1-3 0-15,0 2 0 0,1 1 0 0,2-1 0 16,1-5 0-16,2 4 0 0,2-2 0 0,1 1 0 16,0 1 0-16,5-1-128 0,-3 2 128 0,3 0 0 0,1-5 0 0,3 2-128 15,-1 6 128-15,2-2 0 0,1-2 0 0,1 1 0 16,0 2 0-16,1-2 0 0,-3-6 0 0,3 4 0 15,-1 0 0-15,2 0-128 0,0-2 128 0,3-1 0 16,-1 2 0-16,2-2 0 0,-1 1 0 0,1-2 0 16,1 1 0-16,0 0 0 0,1-1 0 0,1 3 0 15,-1-3 0-15,2 2 0 0,-1-4 0 0,2 4 0 16,1 0 0-16,0 0 0 0,3-2 0 0,-1 1 0 16,-2-2 0-16,1 0 0 0,1-2 0 0,2 0 0 15,0-3 0-15,1 1 0 0,-1 3 0 0,2 1-128 16,1-2 128-16,1 1 0 0,1 2 0 0,0 0-160 0,-3-2 160 15,0 4 0-15,1-4-160 0,1 5 160 0,-1-1-128 16,1 2 128-16,0-4 0 0,1 3 0 16,0-2 0-16,0 2-128 0,0 2 128 0,-3-1 0 0,2-1 0 15,-2 2 0-15,5-1 0 0,-1 1 0 0,-1-3 0 0,1 4 0 16,-1 0 0-16,1 3 0 0,-2-5 0 0,-3 1 0 16,4 2 0-16,0-1 0 0,-1 0 0 0,-1 1 0 15,2-2 0-15,3 2 0 0,-2-1 0 0,2 0 0 16,-1 0 0-16,1 2 0 0,-1-3 0 0,3 0 0 15,-1 1 0-15,0 2 0 0,1-2 0 0,1-2 0 16,1 0 0-16,2-4 0 0,-2 1 0 0,2-3 0 16,-1-1 0-16,2 2 0 0,1-4 0 0,2 0 0 15,1-1 0-15,-1 1 0 0,-3-4 0 0,3 0 0 16,0 1 0-16,0-1 0 0,0 0 0 0,1-1 0 16,2-2 0-16,2-1 0 0,0 0 0 0,2-5 0 0,3-2 0 15,1 1 0-15,0-5 0 0,2-3 0 16,-2-1 0-16,-1-1 0 0,-2-2 0 0,2 2 0 0,0-4 0 15,4 1 0-15,1-3 0 0,-2 1 0 0,4-6 0 0,0 2 0 16,2-1 0-16,1-2 0 0,2-1 0 0,-2 0 0 16,-2-2 0-16,2-3-128 0,1-3 128 0,3 1 0 15,3-4 0-15,1 1 0 0,5-4 0 0,-1-1 0 16,-1 0 0-16,1-3-128 0,-1 2 128 0,2-4 0 16,1-2 0-16,2-2-128 0,2 2 128 0,0 0 0 15,1-4 0-15,-4 1-128 0,-2 0 128 0,2-3 0 16,-3 1 0-16,3-1-128 0,0-2 128 0,3-3 0 15,1 1 0-15,-1-1-128 0,-6-3 128 0,-1-2 0 0,3-2 0 16,0-3-128-16,4-1 128 0,1-2 0 16,3 1 0-16,-3-4-128 0,-4-1 128 0,0 4 0 0,-1-1 0 15,0 3-128-15,-1-3 128 0,3 4 0 0,1-2 0 16,-1 2 0-16,-5 0 0 0,-2-3 0 16,-3 3 0-16,2-5 0 0,-2 2 0 0,0-3 0 0,-1-1 0 0,1 2 0 15,3-3 0-15,-4-3 0 0,-2 0 0 0,-2-1 0 16,0-1 0-16,-2 1 0 0,-3 2 0 0,2-2 0 15,-1-1 128-15,2 2-128 0,0-3 160 0,-2 2-160 16,-3 2 0-16,-2-1 0 0,1 0 0 0,-2-1 0 16,-4 1 176-16,2-2-16 0,-2 1 0 0,2-1 0 15,-1 3-16-15,0-3 0 0,0-4 0 0,1 0 0 16,-1-1-144-16,1 1 192 0,1-2-192 0,1 1 192 16,-2 1-192-16,-2-3 128 0,-4 2-128 0,0-4 128 15,-1 3-128-15,-1-6 128 0,0-1-128 0,0-1 128 0,-3 1-128 16,4-1 128-16,-2-1-128 0,-1-1 128 0,-1 1-128 0,0-2 0 15,-2 0 0-15,1-1 0 0,3-4 192 0,-3-2-64 16,-1 3 0-16,0 0 0 0,0-5 0 0,-1 5-128 16,-1-2 192-16,-3 0-64 0,0 2-128 0,-3 2 192 15,3 1-192-15,-3 2 192 0,-1-2-64 0,0 3 0 16,1 0 0-16,-1 4 0 0,-2 3 0 0,0-3-128 16,2-2 192-16,0 1-64 0,0-1-128 0,2-3 128 15,0-6-128-15,1 3 128 0,0 2-128 0,1 2 0 16,3 0 144-16,-1 1-144 0,0-3 0 0,-2 5 0 15,0 0 0-15,-3 5 128 0,-1-3-128 0,-1 6 0 16,-3-1 0-16,-5 7 0 0,1 8 0 0,-3 2 128 16,1 3-128-16,-2 2 0 0,0-2 0 0,-1 4 0 0,-1 0 0 15,0 3-128 1,4 1-368-16,-3 5-64 0,-2 0-16 0,1 3 0 16,0 0-2784-16,0-2-560 0</inkml:trace>
  <inkml:trace contextRef="#ctx0" brushRef="#br2" timeOffset="123007.1">6204 13441 3679 0,'-9'11'320'0,"-1"2"-320"16,0-3 0-16,2 2 0 0,3 0 4704 0,3-3 864 16,2-9 192-16,1 12 16 0,5-6-4592 0,5-1-928 15,1 0-256-15,6-3 0 0,3-4 320 0,1-3-32 16,3 0-16-16,0 1 0 0,3-2-128 0,2-3-16 15,3 0-128-15,3-2 192 0,1-5-16 0,5 0-16 16,0-3 0-16,4-1 0 0,3-3 32 0,3-5 16 16,-1-4 0-16,-3-2 0 0,-2-3 160 0,0-4 16 15,1-1 16-15,1-7 0 0,1-4-16 0,3-2 0 16,2-4 0-16,4-7 0 0,0-4 16 0,-1-2 0 0,-3-1 0 16,0-4 0-16,3-6 96 0,1 2 16 0,1 1 0 0,4-3 0 15,2 2-16-15,-4-2 0 0,-4 2 0 0,-1-1 0 16,-4 5-112-16,1-2-32 0,3 1 0 0,-2 2 0 15,-4-3-96-15,2 2 0 0,-1-7-16 0,-2 1 0 16,-1-2-112-16,-5-4-128 0,-2-4 176 0,-2-7-176 16,3-3 176-16,-1 1-176 0,3-2 160 0,1-4-160 15,2-5 320-15,2 1-16 0,4 1-16 0,-4 2 0 16,-1 0 16-16,1 2 0 0,-5 3 0 0,-2 2 0 16,-1 7-128-16,-3-1-32 0,-4-1 0 0,-1 4 0 15,-1 1 0-15,0-3 0 0,0-2 0 0,-4 1 0 16,-3-3-144-16,-1-1 192 0,2-2-192 0,-5-5 192 15,-3-3-192-15,0 1 0 0,-3-1 0 0,-3-4 128 0,-4-3-128 16,-1 1 0-16,-1 6 0 0,-5 1 0 16,-1 1 0-16,-1 4 0 0,-6 1 0 0,-4 5 0 0,-1-1 0 0,-6 2 0 15,-5-5 0-15,-2 7 0 0,-2-2 0 0,-2 2 0 16,-6-1-128-16,2 0 128 0,-4 5 0 0,3-2 0 16,-2-1 0-16,3 1 0 0,0 3-176 0,3 1 176 15,-1-1-128-15,2-1 128 0,0 4-192 0,-3 0 64 16,-2-2 0-16,-4 2 0 0,-4-4-192 0,-2 2-16 15,-1 2-16-15,0-1 0 0,1 3-32 0,-2 3 0 16,1-2 0-16,2 1 0 16,1 0-96-16,-1-2-32 0,-5-3 0 0,-1 2 0 15,-1-5 32-15,-1 2 0 0,1-1 0 0,-1 3 0 0,-1 6 272 0,0 0 48 16,-1 7 16-16,-3 2 0 0,-4 1 352 0,-2 7 80 0,-6 3 16 16,-1 3 0-16,0-1-32 0,-2 10 0 0,1 3 0 0,-5 5 0 15,-5 2-272-15,-2 1 128 0,1 6-128 0,1 3 0 16,0 5 0-16,-3 1-320 0,-7 4 32 0,-2 1 16 31,1 4-1328-31,3 2-256 0,7 3-48 0</inkml:trace>
  <inkml:trace contextRef="#ctx0" brushRef="#br2" timeOffset="124463.92">14954 9238 6447 0,'11'-7'576'0,"-5"3"-576"0,4-1 0 0,1 1 0 16,0 1 960-16,1-1 96 0,0-3 16 0,-2 2 0 16,2 3-416-16,-1-3-80 0,2-2 0 0,-2 2-16 15,1 3 48-15,-1-1 16 0,-1-2 0 0,-10 5 0 16,9-4 16-16,-9 4 16 0,0 0 0 0,0 0 0 16,0 0 112-16,0 0 0 0,3-5 16 0,-3 5 0 15,0 0-144-15,-8-4-16 0,-1 2-16 0,-1-2 0 16,-1-1-256-16,1 0-48 0,-3-1-16 0,1 0 0 15,1 3-48-15,-4 0-16 0,0 1 0 0,-2-5 0 16,-1 0 112-16,-1-2 32 0,-1 1 0 0,-3 3 0 0,3-1-176 16,-3 1-48-16,-3 2 0 0,0-1 0 15,-2-2 112-15,-4 2 0 0,-1 1 16 0,-2 2 0 0,-1-4 0 0,-3 0 0 16,-2 4 0-16,0 1 0 0,-4 0-272 0,0 1 128 16,-1 3-128-16,0 0 0 0,0 1 176 15,2 1-176-15,1 0 160 0,-2 0-160 0,2 2 208 0,4 0-48 16,0 1-16-16,4 0 0 0,-1 0 48 0,4 0 16 15,2-2 0-15,2 2 0 0,1 1 48 0,2 3 16 16,1 0 0-16,1-1 0 0,0 1-32 0,4 4-16 16,0 2 0-16,1 0 0 0,0-1-224 0,4 1 128 15,0 2-128-15,3 0 0 0,1-2 128 0,1 0-128 16,2 0 0-16,5 0 144 0,-1-1-16 0,3-2-128 16,0-2 192-16,3 1-64 0,2 1-128 0,1 2 128 15,1-1-128-15,2 1 128 0,2-3 80 0,4 3 16 0,-2 1 0 0,3 3 0 16,2-2-48-16,3 2-16 0,-1-1 0 0,5 0 0 15,2-3 32-15,0-3 0 0,1-1 0 0,1-4 0 16,1 0-64-16,3 2 0 0,2-5 0 0,-1 3 0 16,2-5-128-16,2 1 128 0,1-3-128 0,-1 1 128 15,2-1 32-15,-1-1 0 0,-1-2 0 0,3 1 0 16,-2 1-160-16,1-2 0 0,-2 0 0 0,0-2 0 16,0 1 0-16,0 1 0 0,-1-2 144 0,-2-2-144 15,-1-2 0-15,1-1 144 0,1-3-144 0,-4 1 0 16,0-4 240-16,-2 1-64 0,-2 0-16 0,1-2 0 15,1-1-32-15,-3 1 0 0,-1 1 0 0,-1-2 0 16,2-3-128-16,-4 0 160 0,1 1-160 0,0-1 160 16,-2 1-160-16,-1-2 0 0,-2 1 0 0,-2-2 128 15,-3-4-128-15,-3 0 160 0,0 0-160 0,-5-2 160 0,-3 3 16 16,-3 2 0-16,-4-3 0 0,-5 3 0 0,-3 3 96 0,-3 1 32 16,-4 0 0-16,-3 1 0 0,-4-1-176 15,0 4-128-15,-4 1 192 0,-2 4-192 0,-2 0 0 0,-1 5 0 16,1 0 0-16,1 2 0 0,1 1-240 0,2 2 0 15,3 2 0-15,2 3 0 16,-5 4-1936-16,6 3-400 0</inkml:trace>
  <inkml:trace contextRef="#ctx0" brushRef="#br2" timeOffset="125684.3">14627 9452 12207 0,'0'0'528'0,"0"0"128"0,0 0-528 0,0 0-128 0,0 0 0 0,0 0 0 16,2-7 880-16,-2 7 144 0,0 0 16 0,0 0 16 16,-1-12-368-16,-1 5-80 0,-2-1-16 0,4 8 0 15,0 0-96-15,-10-4-32 0,-2 0 0 0,2 1 0 16,-1-4 48-16,2 3 0 0,-3 1 0 0,1 0 0 16,-1-3 128-16,0 2 16 0,-1 1 16 0,-1 1 0 15,-3 1-80-15,1-2-16 0,-2-2 0 0,-1 4 0 16,0-1-288-16,1 2-64 0,0-1-16 0,1 1 0 15,-1 1 176-15,1 1 16 0,1 0 16 0,-1 1 0 16,-1-3 64-16,2 2 16 0,-1 1 0 0,2-1 0 16,0 3-80-16,1 3-16 0,0-2 0 0,0 3 0 0,-1-1-224 15,2 0-48-15,0 0-128 0,2 0 192 16,-1 2-192-16,2-2 0 0,3 1 128 0,1-3-128 0,6-6 160 16,0 0-16-16,-2 12 0 0,2-2 0 0,1 1 272 0,2 1 48 15,3-2 16-15,2 1 0 0,1-2-32 0,2 0-16 16,0-1 0-16,3 2 0 0,3-1-224 0,2 1-32 15,3 1-16-15,1-3 0 0,1-3-32 0,0 1 0 16,1-2 0-16,1-3 0 0,-1 1 0 0,1-2-128 16,-1-2 192-16,2 1-64 0,-1-4 0 0,1-3-128 15,-3 2 192-15,2-3-64 0,-1 3-128 0,0 0 192 16,1-5-192-16,-5 4 192 0,-1-3-64 0,-5 2-128 16,-2-2 192-16,-1 1-64 0,-4-4 0 0,-3-1-128 15,-3 0 192-15,-2 3-64 0,-2-1 128 0,-3 1 32 16,-4-1 0-16,-4-2 0 0,-5-2 64 0,-2 2 16 0,-4 0 0 15,-3 4 0-15,-3-2-240 0,-2 6-128 0,-1 2 128 0,0-1-128 16,-3 3 128-16,3-1-128 0,-1 0 128 16,5 3-128-16,-1 2 0 0,5 0 0 15,3 0-160-15,5 3 160 16,1 0-928-16,6 1-80 0,5 4-16 0</inkml:trace>
  <inkml:trace contextRef="#ctx0" brushRef="#br2" timeOffset="127551.11">14715 8055 4607 0,'0'0'192'0,"0"0"64"0,0 0-256 0,0 0 0 16,0 0 0-16,0 0 0 0,0 0 1376 0,0 0 224 15,0 0 64-15,0 0 0 0,0 0-848 0,0 0-176 16,0 0-16-16,0 0-16 0,0 0-416 0,0 0-192 15,10-1 160-15,-10 1-160 0,0 0 176 0,0 0-176 16,9-1 192-16,-9 1-192 0,0 0 688 0,10 0 16 16,-10 0 16-16,0 0 0 0,0 0-80 0,0 0-32 0,0 0 0 0,0 0 0 15,0 0-336-15,0 0-64 0,0 0-16 0,9 5 0 16,-9-5-192-16,0 0 0 0,0 0 128 0,6 9-128 16,-6-9 0-16,0 0 0 0,0 0 0 0,0 0 0 15,0 0 0-15,0 0 0 0,0 0 128 0,6 5-128 16,-6-5 144-16,0 0-16 0,0 0 0 0,0 0 0 15,0 0 208-15,0 0 48 0,0 0 0 0,0 0 0 16,0 0-80-16,0 0-16 0,0 0 0 0,0 0 0 16,5-8-16-16,-5 8 0 0,0 0 0 0,4-9 0 15,-1 1 48-15,-3 8 16 0,0 0 0 0,0 0 0 16,0-11-80-16,0 11-32 0,0-11 0 0,0 11 0 16,0 0-32-16,-5-6-16 0,5 6 0 0,-5-7 0 15,0-3 80-15,-1 4 0 0,1-2 16 0,0 2 0 0,-2 1-112 16,2-3-32-16,5 8 0 0,-7-6 0 0,3-1 176 0,4 7 16 15,-8-9 16-15,1 3 0 0,1-4-32 0,-1 5-16 16,1-3 0-16,6 8 0 0,-10-6-128 16,-1 3-32-16,2 1 0 0,-2 0 0 0,1-3-128 0,0 2 0 15,-1-3 0-15,-1 5 0 0,1 0 0 0,-1 1 0 16,1-1 0-16,2-1 0 0,-2 1 0 0,2 1 0 16,0-2 0-16,0 2 0 0,-1 0 0 0,0 2 0 15,-2 1 0-15,-1-2 0 0,1-1 0 0,0 0 128 16,-2 0-128-16,2 1 0 0,-2 0 0 0,-2 3 0 15,5-2 128-15,-1 0-128 0,2 2 0 0,1 0 0 16,9-4 0-16,-9 2 0 0,9-2 0 0,-8 2 0 16,1 1 0-16,7-3 128 0,0 0-128 0,0 0 0 15,0 0 0-15,0 0 0 16,7 13-800-16,3-2-192 0,4 0-32 0</inkml:trace>
  <inkml:trace contextRef="#ctx0" brushRef="#br2" timeOffset="128398.29">14324 8312 14975 0,'0'0'656'0,"0"0"144"0,0 0-640 0,0 0-160 0,0 0 0 0,0 0 0 16,0 0 576-16,0 0 64 0,0 0 32 0,0 0 0 16,0 0-480-16,0 0-192 0,0 0 128 0,0 0-128 15,0 0 352-15,0 0-16 0,0 0 0 0,0 0 0 16,0 0 208-16,0 0 32 0,-2-9 16 0,2 9 0 16,-3-6 112-16,3 6 0 0,0 0 16 0,0 0 0 15,-9-9-208-15,2 5-64 0,-3 2 0 0,1-1 0 16,-4 4-288-16,0 2-160 0,-3-2 160 0,0 3-160 15,1 0 0-15,2 1 0 0,2 0 0 0,-2-2 0 0,2 2 0 16,-1 4 0-16,1-2 0 0,1 3 0 0,0-3 128 0,1 3 0 16,0-3-128-16,1 6 192 0,1 0-48 15,-2-2-16-15,2 2 0 0,1 2 0 0,0-1-128 0,-1-1 0 16,2 1 144-16,0 0-144 0,3-4 0 0,-1 3 144 16,2 1-144-16,2 0 0 0,-1-14 432 15,8 11-32-15,3 1 0 0,3 0 0 0,3-1 400 0,2 0 80 16,1-6 16-16,7 3 0 0,1-3-416 0,2-3-80 15,2 1-16-15,1-2 0 0,-5-2-256 0,4 0-128 16,0-2 128-16,-1-2-128 0,1-8 128 0,0 1-128 16,-2-4 128-16,1 4-128 0,-1-1 288 0,-3 0-32 15,-4-2 0-15,-5 1 0 0,-6 1 144 0,-3-1 32 0,-4 2 0 16,-6-1 0-16,-5-1 80 0,-7 0 32 0,-5 1 0 16,-5-1 0-16,-2-5-336 0,-6 1-64 0,-2 3-16 0,-2 1 0 15,-2 4-128-15,1 2 0 0,3 3 0 0,0 0 0 16,2 3 0-16,1 2 0 0,2 0-144 0,7 2 144 31,4 4-448-31,7 0-48 0,2 4 0 0,8-4-10400 0,0-6-2096 0</inkml:trace>
  <inkml:trace contextRef="#ctx0" brushRef="#br2" timeOffset="129174.38">14812 8095 11055 0,'0'0'480'0,"0"0"112"0,0 0-464 0,0 0-128 0,0 0 0 15,0 0 0-15,0 0 1424 0,9-3 272 0,-9 3 48 0,9-5 16 16,-9 5-992-16,0 0-192 0,0 0-32 0,0 0-16 15,5-11 176-15,-1 4 16 0,-4 7 16 0,0 0 0 16,-2-11 224-16,-4 5 64 0,0-6 0 0,-2 6 0 16,-3 1-432-16,0-3-80 0,-3 2 0 0,0-2-16 15,-2 3-144-15,2 1-32 0,0 2 0 0,-2-3 0 16,-1-2-80-16,-2 3-32 0,-2-1 0 0,-2-1 0 16,-3 1-16-16,0 1 0 0,-4-2 0 0,-1 2 0 15,-5 1 32-15,1 2 0 0,-2 0 0 0,0 1 0 16,-4 0-32-16,2 2-16 0,-3 2 0 0,2 1 0 15,2-2 16-15,3 1 0 0,2 1 0 0,3 4 0 0,4-3 16 16,0 2 16-16,2 3 0 0,1 3 0 0,2 4 32 0,2 1 16 16,1 1 0-16,0 3 0 0,-1 1-112 0,1-1-32 15,0 3 0-15,0 0 0 0,1 3 32 0,-1 1 0 16,0 1 0-16,4 0 0 0,3-6-160 0,3 0 0 16,3-3 0-16,2 0-176 0,3 1 176 0,3 2 192 15,1-4-32-15,1-1-16 0,1-3 160 0,3 0 16 16,1 2 16-16,6 0 0 0,1 2-80 0,6-3-32 15,3-3 0-15,5 0 0 0,6-5-32 0,4 0-16 16,3-2 0-16,3-2 0 0,1-2-48 0,5-1-128 16,5-3 192-16,0 0-64 0,-4-3-128 0,2 1 192 15,0-6-192-15,-1 2 192 0,1-4-192 0,-3-2 0 16,-2-1 0-16,0-1 0 0,0-2 240 0,-3-3 16 0,-2 1 0 16,-6-1 0-16,0-1 128 0,-8-2 48 0,-3 0 0 0,-6 0 0 15,-4 0 16-15,-8 0 16 0,-2-1 0 16,-8-3 0-16,-5 0-80 0,-6-2 0 0,-6 3-16 0,-6 0 0 15,-6-2-208-15,-2 4-32 0,-3-1-128 0,-5 3 192 16,-6 4-192-16,-3 3 0 0,-4 5 0 0,-2 0 0 31,-3 4-448-31,4 4-48 0,-1 4 0 0,6 5 0 16,2 0-1712-16,6 7-352 0,1 4-64 0,2-1 0 0</inkml:trace>
  <inkml:trace contextRef="#ctx0" brushRef="#br2" timeOffset="152703.07">12782 13433 7359 0,'12'-2'656'0,"-1"-2"-528"16,1 0-128-16,0 0 0 0,1 1 3776 0,0 1 736 16,0 0 144-16,1-1 16 0,-4-2-2752 0,0 3-576 15,-10 2-96-15,10-3-32 0,-10 3-64 0,0 0 0 0,9-3-16 0,-9 3 0 16,0 0-48-16,0 0-16 0,0 0 0 0,0 0 0 16,1-10-176-16,-1 10-16 0,-6-9-16 0,-2 1 0 15,-3 1-480-15,-3 3-80 0,-3-2-32 0,-3 2 0 16,-4 0-48-16,-2 3-16 0,-2-1 0 0,-3 0 0 15,-2 2 32-15,-8 3 0 0,-6-1 0 0,-4 1 0 16,-4 2-80-16,-1 3-16 0,-1-2 0 0,-1 4 0 16,-6-1 64-16,-3 2 16 0,-6-2 0 0,-3 3 0 15,-5 3 16-15,-1-2 0 0,0-2 0 0,-3 4 0 16,-3 3-80-16,-2 0-16 0,-4-1 0 0,0 0 0 16,-2 4-144-16,-5-3 128 0,-9-1-128 0,0 1 128 15,-1 1 752-15,-2 0 144 0,-3 2 16 0,3-4 16 16,3 0-1664-16,1 1-336 0,3-1-64 15,0 1-16-15,2 0 1024 0,4 0 0 0,3-2 0 0,3 1 208 0,0-2-80 16,4 2-128-16,-2-2 176 0,4-2-176 0,3 1 128 0,4-2-128 16,3 1 0-16,-1-4 0 0,1 5 128 0,3-6-128 15,5-1 0-15,4 1 0 0,2 3 0 0,8-3 0 16,5 1 0-16,4-3 0 0,4-1 240 0,5 2-64 16,5-4-16-16,2 0 0 0,6-4-160 0,7-1 0 15,4 1 0-15,3 1 0 0,1-1 0 0,10 1 0 16,-7-3 144-16,7 3-144 0,0 0 128 0,0 0-128 15,0 0 160-15,0 0-160 0,0 0 192 0,0 0-64 16,0 0-128-16,0 0 192 0,0 0-192 0,0 0 128 16,0 0-128-16,0 0 0 0,0 0 0 0,0 0 0 15,3 12 0-15,-1 4 0 0,0 3 0 0,-2 2 0 0,-3 2 0 0,-2 1 0 16,-3 7 0-16,-2 3 0 0,-4 1 0 0,-1 3 0 16,-4 0 0-16,-3 4 0 0,-1 4 0 0,-3 0 0 15,-4 1 0-15,-1 2 0 0,-2 2 0 0,-4 4 0 16,-4 1 0-16,-5 1 128 0,-5 3-128 0,-1 2 0 15,-1-3 0-15,0 3 0 0,-5-2 0 0,2 4 0 16,1-3 176-16,-3 5-176 0,-1 1 192 0,-1 1-192 16,0 1 160-16,0 2-160 0,-1 3 128 0,0 5-128 15,-2 2 0-15,-2 5 0 0,-2 3 128 0,-2 3-128 16,-4 1 0-16,5 2 0 0,2-2 0 0,2-2 0 16,2 0 0-16,1-4 0 0,1-5 0 0,2-2 0 15,-1-2 0-15,3 1 0 0,3-4 0 0,1 0 128 16,1 0-128-16,4 2 0 0,1-1 0 0,-1-3 128 15,0 2-128-15,-1 4 0 0,-3-1 0 0,0 1 0 0,-1-2 0 0,0 1 0 16,2 3 0-16,-3-3 128 0,1-2-128 0,3 0 0 16,4-5 0-16,0-5 0 0,1-6 0 0,1-3 0 15,-1-3 128-15,6-6-128 0,4-2 0 0,2-6 0 16,2 1 0-16,3-5 0 0,3-6 0 0,3-2 0 16,5-6 128-16,3-3-128 0,3 0 0 0,0-4 0 15,3-1 0-15,4-4 0 0,1 2 0 0,2-3 0 16,0-9 0-16,5 10 0 0,-1 1 0 0,1-3 0 15,3 0 0-15,2-1 0 0,3-2-160 0,2 0 160 16,3 2 0-16,4-4-144 0,3 1 144 0,5 0 0 16,3 0 0-16,4 0 0 0,3-3 0 0,4 2 0 15,1-1 0-15,6 2 0 0,2 1 0 0,4-1 0 0,4 1 0 16,7 4 0-16,3-3 0 0,2 4 0 0,1-2 0 0,2 5 0 16,3-4 0-16,1 3 0 0,4 2 0 0,0 1 0 15,3 2 0-15,2-3 0 0,1 0 0 0,3 0 0 16,3-1 0-16,0-2 0 0,-2 2 0 0,3-2 0 15,0-2 0-15,5 4 0 0,3-4 0 0,-1 2-128 16,-2-3 128-16,4 2 0 0,3-1 0 0,0 0 0 16,-2-3 0-16,1 3 0 0,1-1 0 0,5 1 0 15,4-4 0-15,0 5 0 0,-1-4 0 0,4 1 0 16,2-2 0-16,2-3 0 0,-5-1 0 0,4 1 0 16,3-1 0-16,-4-1 0 0,-2-1 0 0,1 1-128 15,2 4 128-15,-3-3 0 0,-4-4 0 0,1 3 0 16,3 4 0-16,-1-1 0 0,-5-2 0 0,5 1-128 15,-2 1 128-15,-1 0 0 0,-3-3 0 0,-2 1 0 0,-1 1 0 0,1 0 0 16,1-2 0-16,-4 1 0 0,-6 0 0 16,4 0 0-16,-2 1 0 0,1-2 0 0,-6-2 0 0,-2 4 0 15,1 0 0-15,0-2 0 0,2-2 0 0,-3 4 0 16,-6 1 0-16,0-1 0 0,-3 0 0 0,1 0 0 16,0 2 0-16,-4 2 128 0,-8-1-128 0,-1 2 0 15,-4 2 0-15,-1-2 0 0,-1 3 0 0,-6-2 0 16,-1 2 0-16,-6-1 0 0,-8 0 0 0,-1-4 0 15,-7 1 0-15,0 2 0 0,-4-2 0 0,-3 2 0 16,-3-3 0-16,-3-2 0 0,-2 0 0 0,-4 1 0 16,-3 0 128-16,-2-3-128 0,-4 1 0 0,0-2 0 15,-2 0 0-15,-12 0 0 0,10-2 0 0,-10 2 0 16,0 0 0-16,0 0 0 0,0 0 0 0,9-6 144 0,-9 6-144 16,5-8 0-16,-3-2 160 0,-2 0-160 0,-1-5 128 0,-3-2-128 15,2-2 128-15,-2-1-128 0,-1-6 128 0,-2-3-128 16,0-6 144-16,-1-10-144 0,-1-6 160 0,-1-5-160 15,-3-5 128-15,1-7-128 0,-1-6 0 0,0-12 144 16,0-7-144-16,-1-11 0 0,1-6 0 0,-1 0 0 16,1-6 0-16,-1 0 0 0,1-3 128 0,2-2-128 15,-1-1 0-15,1-2 0 0,-2-6 0 0,0-1 0 16,1-1 0-16,-2-7 160 0,0-3-160 0,0-4 160 16,-3-9-160-16,-1 0 128 0,1-7-128 0,-4-1 128 15,-2-1-128-15,1 3 0 0,-1-2 0 0,-2 4 0 16,1 3 0-16,0 5 0 0,-1 5 0 0,-2 7 128 15,-1 4 64-15,0 8 0 0,0 4 0 0,3 7 0 16,-1 4 0-16,1 7 16 0,-2 5 0 0,4 5 0 0,2 9-208 0,2 2 144 16,1 5-144-16,3 7 128 0,2 1-128 15,-1 2 0-15,2 3 0 0,2 2 0 0,0-2 0 0,2 9-144 16,3 2 144-16,2 2-208 16,-1 0-176-16,1 4-16 0,1 4-16 0,0 0 0 15,1 3-1536-15,1 4-304 0,0 4-64 0</inkml:trace>
  <inkml:trace contextRef="#ctx0" brushRef="#br2" timeOffset="153661.37">5315 17629 29487 0,'0'0'1296'0,"-8"4"288"0,8-4-1264 0,0 0-320 16,-8 1 0-16,8-1 0 0,0 0 1024 0,0 0 160 0,-10 3 32 0,0-5 0 15,0 0-416-15,1-6-80 0,1-1-16 0,-1-5 0 16,-2-6-64-16,1-2 0 0,-2-4-16 0,-2-2 0 15,-2-5-96-15,-3-3-16 0,0 1 0 0,0-1 0 16,-3-3-16-16,0-2-16 0,-2 0 0 0,0 2 0 16,0-3-160-16,0 1-48 0,-2 4 0 0,4 1 0 15,1 0 16-15,3 2 0 0,2-1 0 0,4 6 0 16,5 1-112-16,2 5-32 0,3 0 0 0,2 4 0 16,2 4-144-16,4 1 0 0,3 1 0 0,5 6 0 15,1-1 0-15,6 7 0 0,3 3-192 0,4 5 192 16,2-2-192-16,6 6 192 0,2 1-160 0,1 3 160 15,2 0-272-15,0 3 32 0,-1-3 16 0,0 3 0 16,-3 0 64-16,-1 1 16 0,1-1 0 0,-1-1 0 16,-3 3 144-16,-4-1 0 0,-3 0 0 0,-6 1 0 0,-6-1 0 0,-5 3 0 15,-4-3 0-15,-4 0 0 0,-3-1 0 0,-7 1 0 16,-5 0 0-16,-8 0 0 0,-7 6 208 0,-7 2-16 16,-3 0-16-16,-8 2 0 0,-8-5-176 0,-5 3 128 15,-3-3-128-15,-3 3 128 0,-2-5-128 0,2 3 0 16,5-1 0-16,5-4 128 0,4-3-128 0,5-6 0 15,4-1 0-15,4-7 0 0,6-3 0 0,8-4-176 16,9-8 176-16,6-3-128 0,10-5-64 0,9-6 0 16,7-8 0-16,10-3 0 0,3-2-16 0,1-4-16 15,5-1 0-15,0-4 0 0,5-1 224 0,3 4-144 16,0-2 144-16,3 9-128 0,0 5 128 0,-1 6 0 16,-1 2 0-16,-5 8 0 0,-7 7 0 0,-3 5 128 0,-5 9-128 15,-5 3 176-15,-6 9-176 0,-4 4 160 0,-4 8-160 0,-6 2 160 16,-7 6 0-16,-6 6 0 0,-5 1 0 15,-6 7 0-15,-9 3-160 0,-2-1 128 0,-6 0-128 0,0-5 128 16,-1-1-128-16,4-8 0 0,4-3 0 0,4-5 0 16,6-7-160-16,3-4-112 0,4-5-32 0,4-9 0 31,4-7-1888-31,5-11-384 0,4-7-80 0</inkml:trace>
  <inkml:trace contextRef="#ctx0" brushRef="#br2" timeOffset="154299.64">6413 16310 36223 0,'-21'19'1600'0,"9"-3"336"0,0 0-1552 0,2-2-384 16,1 0 0-16,0-2 0 0,0-4 256 0,2 0-48 15,7-8 0-15,-8 2 0 0,8-2 448 0,-5-10 96 16,1-7 16-16,2-3 0 0,-2-5-352 0,1-6-64 16,1-7-16-16,-1-1 0 0,1-6-176 0,-1 1-32 0,-2-5-128 0,0 1 192 15,-3-2 32-15,0 0 0 16,0-3 0-16,0 0 0 0,1-3-80 0,2-1-16 0,2-3 0 15,3 7 0-15,0 8-128 0,4 6 0 0,0 3 0 0,2 7 0 16,-1 8 176-16,4 4 0 0,0 3 0 0,1 8 0 16,-10 6-176-16,13 1 0 0,1 5 0 0,0 8 0 15,0 4-128-15,0 1-16 0,0 3 0 0,0 4 0 16,-2 6-64-16,1 3-16 0,0 0 0 0,2-1 0 16,-2-2 32-16,-2-1 0 0,1-6 0 0,-5-2 0 15,0-1 192-15,-4-3-176 0,0 0 176 0,-4-1-160 16,-3-3 160-16,-6 1 0 0,-6-2 128 0,-4 4-128 15,-3 0 192-15,-6 0-16 0,-3-2-16 0,-3-1 0 16,-5-1-16-16,1 0 0 0,-1-3 0 0,5-1 0 16,4-5-16-16,3-1 0 0,3-4 0 0,5-5 0 15,2-1-128-15,5-4 0 0,3-1 0 0,6-7 0 0,5-9 0 16,7-2-144-16,5-4 144 0,5-5-208 0,4-3 16 16,6 1 0-16,7-5 0 0,0 2 0 0,1 0 0 0,2 2 0 15,0 4 0-15,2 5 0 0,-5 6 384 0,-1 7 96 16,-2 3 16-16,-4 10 0 0,-6 5 64 0,-4 6 16 15,-6 2 0-15,-3 7 0 0,-4 6-112 0,-5 6-16 16,-3 3 0-16,-5 5 0 0,-5 0-16 0,-6 8-16 16,-6 5 0-16,-5 4 0 0,-3-1-416 0,-2 3-96 15,-5-4-16-15,4 3 0 16,0 0-2704-16,3 1-560 0</inkml:trace>
  <inkml:trace contextRef="#ctx0" brushRef="#br2" timeOffset="155110.19">4945 19690 19343 0,'-17'7'848'0,"6"0"192"0,1-5-832 0,1 1-208 16,0-3 0-16,4-2 0 0,-2 0 4032 0,3-7 752 15,1-1 144-15,1-8 48 0,0-9-3744 0,4-5-736 16,1-6-160-16,7-5-16 0,0-5-192 0,2 0-128 15,0-2 144-15,4-2-144 0,-1-5 0 0,3-3 0 16,0-1 0-16,1 0 0 0,-3 4 192 0,2 3-64 0,0 9-128 0,-2 3 192 16,-1 5 80-16,1 2 16 0,-2 4 0 0,0 3 0 15,1 9 48-15,-2 6 16 0,-1 5 0 0,1 2 0 16,-1 5-192-16,2 7-32 0,-2 3-128 0,0 5 192 16,0 5-192-16,1 4 0 0,0 3 0 0,-2 2 0 15,-2 3 0-15,0 2-160 0,0 3 160 0,0-1-128 16,-3 1 0-16,-1 2 0 0,-2 3 0 0,-2-5 0 15,-1-5 128-15,-1-2-160 0,-4-2 160 0,-3 0-160 16,-1-5 160-16,-3 0 0 0,-5-3 160 0,-5 0-160 16,-4 3 256-16,-6-3-32 0,-6-1-16 0,-3-3 0 15,-3 0-48-15,-2-1-16 0,-1 0 0 0,1-6 0 16,0-1-144-16,3-3 128 0,2-4-128 0,2-2 128 16,-2-5-128-16,3 0 0 0,3-3 144 0,4-1-144 15,6-4 0-15,4 0 0 0,6-2-160 0,6 1 160 0,4-2-176 0,8 1 176 16,2-2-160-16,7-2 160 0,5-2-256 0,6 1 64 15,4 1 0-15,4-2 0 0,5-3 192 0,3-2-144 16,3 3 144-16,1-4-128 0,6 3 128 0,0 3 0 16,0 9 128-16,-1 2-128 0,0 3 128 0,-6 4-128 15,-4 2 128-15,-6 6-128 0,-5 6 0 0,-7 2 0 16,-2 7 0-16,-5 5 0 0,-8-2 208 0,-3 6-16 16,-4 7-16-16,-10 5 0 0,-9 3 112 0,-10-3 32 15,-10-2 0-15,-3 0 0 0,-4 2-320 0,-3-1 0 16,-6 0 0-16,3 0 0 15,5-1-1712-15,2-5-336 0,0-4-80 0</inkml:trace>
  <inkml:trace contextRef="#ctx0" brushRef="#br2" timeOffset="157193.51">13910 16236 20207 0,'0'0'896'0,"0"0"192"0,0 0-880 0,0 0-208 16,0 0 0-16,0 0 0 0,-4 8 512 0,4-8 48 0,1 12 16 0,-1-12 0 16,0 0-64-16,7 9-16 0,-1-1 0 15,2-6 0-15,-8-2 144 0,11-2 16 0,1-6 16 0,-1-1 0 16,-1-5 48-16,0-5 16 0,1-4 0 0,-1-5 0 15,-1-2 16-15,0-2 0 0,-1-3 0 0,0-2 0 16,-3-3 64-16,1 2 16 0,1-1 0 0,0 2 0 16,0 0-176-16,0 1-16 15,1 1-16-15,1 1 0 0,1 1-336 0,0-1-64 0,4 0-16 0,0 5 0 16,3 1-208-16,-1 5 0 0,1 1 0 0,-1 3 0 16,1 3 0-16,-1 2 0 0,2 4 0 0,0 3-160 15,-1 5 160-15,0 1-128 0,1 2 128 0,0 5-128 16,0 6 128-16,-2 0-160 0,-1 1 160 0,-1 6-160 15,0 5 160-15,0-2 0 0,-3 1-144 0,0 2 144 16,3-2 0-16,-4 1-176 0,0 3 176 0,1-4-128 0,-3-3 128 16,1 0 0-16,-2 1 0 0,-1-3 0 0,0-6 0 15,-2 2 0-15,-3 0 0 0,-1-14 0 0,0 10 0 16,-3 2 0-16,-4-4 0 0,-2-1 0 0,-5-4 128 0,-3-1-128 16,-8-1 160-16,-2 2-160 0,-7 0 160 0,0-3-160 15,-1-3 160-15,-2 0-160 0,-1 1 0 0,-2 1 0 16,2-2 0-16,-3-3 0 0,4 2 128 0,4-1-128 15,4-5 0-15,4 2 0 0,3-2 0 0,6 1 128 16,4-4-128-16,2 4 0 0,5-5 0 0,4 2 128 16,3-1-128-16,5 0 0 0,1-2 0 0,4-3 0 15,2 0 0-15,5 3 0 0,5 4 0 0,4 1-128 16,-2-4 128-16,4 2 0 0,2 2 0 0,-2 1 0 16,0 5 0-16,-1 2 0 0,0 2 128 0,-4 4 128 0,0 4 16 15,-5 3 16-15,2 3-160 0,-6 5-128 0,-3 2 144 0,-4 5-144 16,-3-3 0-16,-5 5 0 0,-3-2 0 15,-6 1 0-15,-3-3 128 0,-5-2-128 0,-3 1 0 0,-2 1 0 16,-5-3 128-16,0 2-128 0,-5 1 0 0,-3-1 144 16,-6 3-144-16,-2-1 0 0,-2-1 0 15,-1 4-11600-15,2-2-2240 0</inkml:trace>
  <inkml:trace contextRef="#ctx0" brushRef="#br2" timeOffset="160714.74">22770 2083 27647 0,'-16'-4'1216'0,"16"4"256"0,-10-6-1168 0,4 0-304 16,6 6 0-16,0 0 0 0,-4-6 0 0,4 6 0 16,3-13 0-16,3 1 0 0,3-1 0 0,5-2 0 15,4-3 128-15,5-1-128 0,2-4 0 0,-10 14 0 16,4-5 0-16,2 1 0 0,0 2 0 0,2-3 0 16,0 4 0-16,-1 0 0 0,-2 1 128 0,13 0 0 15,-8 4 16-15,-6 7 0 0,-5 6 112 0,-5 6 32 16,-4 4 0-16,-3 8 0 0,-5 7 480 0,-2 6 112 15,-5 4 16-15,-2-3 0 0,0 4-320 0,-2-5-48 0,-1-2-16 16,-1-4 0-16,4-4-256 0,-1 0-48 0,1-4-16 16,5-3 0-16,2-6 64 0,1-4 0 0,4-12 0 0,0 0 0 15,0 0 128-15,13 3 48 0,1-7 0 0,2-9 0 16,4-7 112-16,3-3 32 0,1-6 0 0,3 0 0 16,0-7-384-16,0-1-64 0,-1-2 0 0,0 2-128 15,-2 1 128-15,-1 2-128 0,-3 2 0 0,-2 2 0 16,-3 6 0-16,-3 6 0 0,-4 5 0 0,-1 6 0 15,-7 7 0-15,0 0 0 0,4 14 0 0,-3 7 0 16,-2 6 0-16,-2 6 0 0,-1 1 0 0,0 2 0 16,1 1 0-16,-2 0 0 0,-1-1 128 0,3 0-128 15,1-4 0-15,2 0 0 0,0 1 0 0,2-3 0 16,-1-5 128-16,3 0-128 0,1-5 0 0,4-5 0 16,3-3-720-1,0-5-256-15,3-5-48 0,3-6-16 0,1-4-1712 0,0-2-352 16</inkml:trace>
  <inkml:trace contextRef="#ctx0" brushRef="#br2" timeOffset="161165.5">23907 1272 26719 0,'0'0'2368'0,"0"0"-1888"16,0 0-480-16,0 0 0 0,0 0 272 0,0 0-32 15,0 0-16-15,-1 11 0 0,-2 4-224 0,2 4 0 0,-1 2 0 0,0 6 0 16,1 2 128-16,1 4-128 0,1 2 0 0,2 6 0 16,-1 1 304-16,2 1-48 0,1 6 0 0,-2 1 0 15,2-4 64-15,0-1 0 0,0-5 0 0,3-3 0 16,-2-5 64-16,1-2 32 0,-2-3 0 0,0-3 0 15,0-8 192-15,0-4 32 0,0 0 16 0,-5-12 0 16,0 0-112-16,10 2-32 0,-10-2 0 0,13-4 0 16,-2-6 112-16,1 1 16 0,-1-3 0 0,-1 0 0 15,0 3-384-15,-2 2-80 0,-8 7-16 0,0 0 0 16,0 0-160-16,9 10 0 0,-3 5 0 0,-2 3 0 16,-4 1-144-16,-2 0 144 0,-5 4 0 0,1-3 0 15,-6 2 0-15,-3-2 0 0,-3 2 160 0,-3-3-32 16,-2 0 0-16,-1-1 16 0,0-2 0 0,1-1 0 0,1-4-16 15,4-2-128-15,4-4 192 0,0-4-64 0,0-5-128 16,3-1 0-16,2-8 0 0,7-1 0 16,0-2-2096-16,6-3-400 0,8-3-64 15,0-1-12336-15</inkml:trace>
  <inkml:trace contextRef="#ctx0" brushRef="#br2" timeOffset="161554.16">24660 1101 35935 0,'-12'-7'3200'0,"12"7"-2560"0,-9-1-512 0,9 1-128 31,0 0-320-31,-8 10-96 0,0 6-16 0,3 6 0 0,0 5 160 0,0-1 16 0,2 6 16 0,-1 1 0 16,1 3 240-16,-1 3 0 0,-1 3-160 0,-2 4 160 15,0 3 0-15,-1-2 0 0,-1-2 0 0,1-2 0 16,0 2 0-16,0-11 192 0,0-7-32 0,2-1 0 16,1-4 80-16,2-4 16 0,2-3 0 0,1-5 0 15,3 0 0-15,-3-10 0 0,0 0 0 0,11 1 0 16,2-3 320-16,1-7 80 0,5-2 16 0,0-5 0 16,-1 0-288-16,-1-2-64 0,4-1-16 0,-3 1 0 15,-1 0-304-15,1 2 0 0,-6 4 128 0,-1 5-128 16,-2 3 0-16,-9 4 0 0,10 4 0 0,-2 5 0 0,-2 5 0 15,-1 3 0-15,-2 4 0 0,-2 3 0 0,-2 0 0 16,-2 5 0-16,-1-1 192 0,1 2-192 0,-2-5 128 0,2 2-128 16,0-6 0-16,2-2 0 0,2-2 0 0,2-3-176 15,1-5 0-15,-4-9 0 16,0 0-1888-16,11-2-384 0,2-5-80 0</inkml:trace>
  <inkml:trace contextRef="#ctx0" brushRef="#br2" timeOffset="162029.68">25309 1545 28911 0,'-1'-14'1280'0,"2"8"256"0,1-4-1216 0,-1 3-320 0,-1-2 0 0,0 9 0 16,-3-7 176-16,3 7-32 0,-9-3 0 0,-2 3 0 15,-3 1 432-15,-6 6 96 0,-6 5 16 0,-3 6 0 16,-5 3-336-16,-2 1-64 0,-2 3-16 0,0-1 0 16,5 4-80-16,2-2-32 0,6 1 0 0,5-4 0 15,4-4-32-15,6-2 0 0,3-3 0 0,5-4 0 16,1 0 0-16,1-10-128 0,11 2 192 0,5-5-64 16,3-8 288-16,5 1 48 0,4-6 16 0,5-7 0 15,4-4-176-15,-2-3-48 0,-3-2 0 0,-1-2 0 16,-2-5-256-16,-4 1 160 0,-3-1-160 0,-2-1 128 15,-5-4 80-15,2-2 16 0,-3-5 0 0,0-2 0 0,-3-3-32 16,1 0-16-16,-1-1 0 0,-1 10 0 0,-2 6-176 0,-2 11 0 16,0 4 0-16,-4 11 0 0,-2 2 304 0,0 13-32 15,0 0 0-15,-9 9 0 0,-1 8-64 0,-1 9-16 16,-1 6 0-16,-1 8 0 0,-1 2-192 0,0 8 0 16,2 4 0-16,2 2 0 0,1-2 0 0,2 2-128 15,3-1 128-15,3-4 0 0,2-3 0 0,5-8 0 16,0-4 0-16,4-4 0 0,3-4-288 0,5-2 0 15,-1-7 0-15,2-4 0 16,4-4-2512-16,3-4-496 0</inkml:trace>
  <inkml:trace contextRef="#ctx0" brushRef="#br2" timeOffset="162704.97">26517 1295 21183 0,'0'0'1888'0,"0"0"-1504"0,4-11-384 0,-4 11 0 16,0 0 1552-16,0 0 240 0,5-7 64 0,-5 7 0 0,0 0-1296 0,0 0-256 15,0 0-48-15,0 0-16 16,-12 2 208-16,0 7 64 0,-2 1 0 0,-2 4 0 0,1 0-256 0,1 3-64 16,1 1 0-16,2-1 0 0,1-1-64 0,2 2 0 15,2-1-128-15,2-1 192 0,2-4-192 0,2 0 128 16,0-12-128-16,6 6 0 0,-6-6 448 0,13 1 0 16,-2-3 0-16,4-7 0 0,4-1 96 0,2-7 16 15,-2-2 0-15,0-2 0 0,0-1-336 0,-3 2-64 16,-3-3-16-16,-3 2 0 0,-2 4-144 0,-3-4 160 15,-1 2-160-15,-2 1 160 0,1 2 32 0,-3 1 0 16,0-1 0-16,0 7 0 0,0-1 16 0,0 10 16 16,0-7 0-16,0 7 0 0,0 0-64 0,0 0-16 15,0 0 0-15,4-10 0 0,2 3-144 0,4-2 0 16,3 0 0-16,5-2 0 0,5-1 0 0,1 1 0 0,2-5 0 16,1-4 128-16,2-4 32 0,-2 1 0 0,-1 1 0 15,2-6 0-15,-3-2-32 0,-1 0 0 0,-4-2 0 0,-1 4 0 16,-2-2 16-16,-2-2 0 0,-1 0 0 0,-4 4 0 15,-2 1 0-15,-2 7 0 0,-2 5 0 0,0 6 0 16,-4 9 48-16,0 0 0 0,0 0 0 0,-3 15 0 16,0 5-192-16,-4 6 0 0,-2 7 0 0,-1 8 0 15,0 7 0-15,-4 5 0 0,-2 7 0 0,-1 4 0 16,3 4 0-16,-1 3 0 0,-2 3 0 0,1-1 0 16,-2 0 0-16,1-3 0 0,3-5 0 0,2-5 0 15,2-7-288-15,1-8-32 0,1-5-16 0,3-8 0 31,0-1-208-31,1-6-32 0,-2-5-16 0,1-7 0 0,-4-4-1840 16,0-4-384-16,-4-6-64 0,-1-4 0 0</inkml:trace>
  <inkml:trace contextRef="#ctx0" brushRef="#br2" timeOffset="162800.14">26488 1578 23951 0,'0'0'1056'0,"0"0"224"0,9-13-1024 0,3 6-256 16,5-3 0-16,4 3 0 0,6-2 1824 0,7 3 304 15,7-3 64-15,6 0 16 0,4-2-1120 0,2 2-208 16,2-5-48-16,0 0-16 0,1 0-288 0,1 0-48 15,3-1-16-15,-3 1 0 0,-3 0-464 0,-1 3 0 16,-5 0 0-16,-7 1-16208 0</inkml:trace>
  <inkml:trace contextRef="#ctx0" brushRef="#br2" timeOffset="163395.68">28689 939 31263 0,'5'-17'1392'0,"-1"10"272"0,-4 7-1328 0,5-12-336 16,-5 12 0-16,0-8 0 0,0 8 256 0,-6-6 0 15,-2 2-16-15,-3 7 0 0,-4 2 16 0,-6 4 16 16,-3 2 0-16,-4 2 0 0,-4 5-128 0,-3 6-16 16,-1 0-128-16,-1 5 192 0,0 1 0 0,3-1 0 15,5 1 0-15,7-4 0 0,4-6-192 0,5-2 128 16,6-3-128-16,10-1 0 0,4-6 240 0,7-2-48 16,3-3-16-16,4-5 0 0,6-4 304 0,1-3 64 15,1-9 16-15,1-1 0 0,-2-1-192 0,-1-3-48 0,1 0 0 16,-1 2 0-16,-3-4-144 0,-1 2-48 0,-4 2 0 0,-2-1 0 15,-5-2 80-15,-1 3 16 0,-5-1 0 0,-2 5 0 16,-5 5 96-16,-3 3 32 0,-3 0 0 0,-2 5 0 16,-1 3-208-16,-4 1-144 0,-3 2 192 0,-1 5-192 15,-1 0 0-15,1 5-192 0,0-3 0 0,0 2 0 32,0-5-1088-32,2 3-224 0,3-4-32 0,3 1-16 15,10-6-1600-15,0 0-320 0</inkml:trace>
  <inkml:trace contextRef="#ctx0" brushRef="#br2" timeOffset="163595.44">29115 776 18431 0,'0'0'1632'0,"-4"14"-1312"0,0 0-320 0,-1 4 0 0,-2 2 928 0,-1 0 112 16,1 2 32-16,-2-2 0 0,0 2-96 0,0 2-16 15,0-1 0-15,1-3 0 0,1 2 224 0,0-4 32 16,2-4 16-16,-1-2 0 0,1-4-304 0,5-8-64 15,-4 8-16-15,4-8 0 0,0 0-272 0,0 0-48 16,0 0-16-16,9-10 0 0,2-4 96 0,2-4 16 16,0-3 0-16,1 0 0 0,1 0-336 0,0-3-64 15,0 0-16-15,3 3 0 0,0-2-208 0,1 1 176 16,0 4-176-16,2-179 160 0,-1 368-160 0,-1-180 0 16,-1 1 0-16,-2 7 0 0,1 2 0 0,-4 5 0 15,-3 5 0-15,-3 1-176 16,-2-2-1152-16,2 3-224 0,-3 0-48 0</inkml:trace>
  <inkml:trace contextRef="#ctx0" brushRef="#br2" timeOffset="164071.88">29727 818 24879 0,'0'0'2208'0,"3"-8"-1760"0,0-3-448 0,-3 11 0 15,-1-9 704-15,-2-1 64 0,-2 2 16 0,-1 1 0 16,-3 1-272-16,-1 4-64 0,-4-1-16 0,0 3 0 16,-4 4-176-16,-1 5-48 0,-3 5 0 0,-1 3 0 15,-1-1 48-15,0 3 0 0,0 2 0 0,1-1 0 0,1 1-128 16,4 0 0-16,3 0-128 0,5-3 192 0,4-1-192 16,4-3 0-16,5-4 128 0,3 0-128 0,6-5 144 15,3-2-16-15,4-6 0 0,4-2 0 0,4-6 320 0,-2-3 48 16,4-4 16-16,1-2 0 0,0-3-224 0,2-2-32 15,1 0-16-15,-3 1 0 0,2-4-112 0,0 1 0 16,2-2-128-16,-3-1 192 0,-1-4 0 0,-3-4 0 16,-2 0 0-16,-12 14 0 0,-1-8-48 0,0-2-16 15,2-2 0-15,0 2 0 0,-1 6-128 0,-2 1 192 16,0 6-192-16,5-11 192 0,-10 15-192 0,-6 17 0 16,0 0 144-16,-6 12-144 0,-7 8 0 0,6-3 0 15,-2 12 0-15,-3 4-192 0,-4 4 192 0,-2 5 0 16,0 5 0-16,-3 0-128 0,-3 3 128 0,-18 38 0 0,11-16 0 0,9-14 0 15,6-10 0-15,5-8 0 0,3-7 0 0,4-5-128 32,2-7-640-32,2-1-112 0,2-5-16 0,2-6-9280 0,-4-9-1840 0</inkml:trace>
  <inkml:trace contextRef="#ctx0" brushRef="#br2" timeOffset="165025.13">30321 762 11967 0,'3'-15'1072'0,"-3"15"-864"0,6-9-208 0,-6 9 0 16,2-12 3248-16,-2 12 592 0,0 0 128 0,0 0 32 16,0 0-2672-16,-4 8-544 0,-4 1-96 0,1 5-32 15,-1 1-288-15,-1 3-64 0,-2 2-16 0,0 1 0 16,1 2 48-16,1 2 16 0,0-2 0 0,2-3 0 16,-1-2-16-16,3-3 0 0,0-1 0 0,4-5 0 15,1-9 80-15,0 0 16 0,0 0 0 0,0 0 0 16,0 0 144-16,16-5 48 0,2-8 0 0,0-3 0 15,5-6-128-15,-2 2-32 0,3-2 0 0,2-2 0 16,-3 1-336-16,0 2-128 0,-2-1 0 0,0-2 144 16,-4 0-144-16,1 2 0 0,0 0 0 0,-3 5 128 15,-2 4-128-15,0 3 0 0,-2 3 0 0,-2 5 0 16,-9 2 0-16,0 0 0 0,9 6-144 0,-3 7 144 0,-1 1-144 16,-2 0 144-16,-2 2-208 0,0 2 80 0,1 1 128 0,-1-1 0 15,2 0 0-15,-1-3-128 0,2-1 128 0,1-1 0 16,-5-13 0-16,8 9 0 0,0-2 0 0,3-3 0 15,0-3 0-15,2-2 0 0,1-4 0 0,1-3 192 16,-1 1-64-16,1-6 0 0,2 0 0 0,-3 2 0 16,-2-2 0-16,1 3 0 0,-1-3-128 0,-1-1 128 15,-2 0-128-15,-1 6 128 0,-2-1-128 0,-6 9 0 16,5-8 0-16,-5 8 0 0,0 0 0 0,0 0 144 16,0 0-144-16,0 0 0 0,0 0 0 0,-9 6 0 15,2 5-240-15,-2-1 80 0,0 2 160 0,1 0 0 16,2-3 0-16,1 2 0 0,0-2 0 0,5-9 0 0,-3 12 0 15,3-12 0-15,0 0 0 0,0 0 0 16,0 0 0-16,6 6 0 0,-6-6 0 0,13 0 0 0,0-3 128 0,3 0-128 16,5-6 0-16,0 1 128 0,1-6-128 0,1 5 0 15,0-1 0-15,-2 1 0 0,1-2 0 0,-3 2 128 16,-3 1-128-16,-2 4 0 0,-1-2 0 0,-3 5 0 16,-10 1 0-16,10 6 0 0,-1-2 0 0,-1 2 0 15,-8-6 0-15,6 10 0 0,-6-10-144 0,7 9 144 16,-2 3 0-16,0-2 0 0,-5-10 0 0,8 6 0 15,-8-6 0-15,10 5 0 0,1-3 0 0,-2-1 0 16,1 0 0-16,0 3 0 0,2-2 0 0,-2 1 0 16,-10-3 128-16,14 5-128 0,0 5 128 0,-1 0-128 15,-2 4 0-15,1 4 0 0,-1 1 0 0,0 2 0 16,1 1 0-16,-2 0 0 0,-1-2 0 0,0 0 0 16,0-1-1008-16,0-2-272 15,-2 1-64-15,-4-3-16 0</inkml:trace>
  <inkml:trace contextRef="#ctx0" brushRef="#br2" timeOffset="172708.37">23300 2805 26031 0,'-4'-11'1152'0,"4"11"240"0,-1-11-1120 0,1 11-272 0,-3-8 0 0,3 8 0 16,0 0 176-16,0 0-32 0,0 0 0 0,0 0 0 16,-9 7 112-16,0 7 0 0,0 2 16 0,2 5 0 0,-2 5-48 15,3 5-16-15,-2 2 0 0,2 1 0 0,-1 2 112 0,2-1 32 16,1 1 0-16,2-3 0 0,2-4-32 0,1 0 0 15,3 1 0-15,1-6 0 0,1-3-64 0,3-1-32 16,3-5 0-16,0-1 0 0,1-7-96 0,5 1 0 16,2-5-128-16,4-3 192 0,3-4 32 0,2-4 0 15,2 0 0-15,1-2 0 0,-1 1-32 0,-1-3-16 16,-4-1 0-16,-2 4 0 0,-2-2-176 0,-5 3 0 16,-5-2-160-16,0 4 160 15,-6-5-864-15,-3 5-80 0,-3 6-16 0,-7-10-12768 0</inkml:trace>
  <inkml:trace contextRef="#ctx0" brushRef="#br2" timeOffset="172897.76">23146 3073 25791 0,'0'0'2304'0,"0"0"-1856"0,-3-7-448 0,3 7 0 15,0 0 1312-15,0 0 160 0,9-3 48 0,3-1 0 16,0-1-1520-16,4 2 0 0,1 1-320 0,1-1 64 15,0-2 256-15,1-1 0 0,0 1 0 0,0 0 0 16,3-4 0-16,-1 1 0 0,1-5 0 0,1 6 0 31,1-2-1472-31,0 4-224 0,-1-4-48 0</inkml:trace>
  <inkml:trace contextRef="#ctx0" brushRef="#br2" timeOffset="173236.37">23854 2824 29487 0,'0'0'1296'0,"-6"7"288"0,-1 4-1264 0,1 2-320 16,-3 3 0-16,0 4 0 16,-1 4-288-16,1 0-112 0,0 2-32 0,0 0 0 0,0-1 432 0,2 1 0 15,-1-3 0-15,2 0 0 0,-1-4 0 0,2-1 0 16,1-4 0-16,2-1 176 0,-1-6-48 0,3-7-128 15,0 0 192-15,0 0-64 0,0 0 96 0,0 0 16 16,8-10 0-16,0-6 0 0,1-3 48 0,1-4 16 16,0 0 0-16,0 1 0 0,0-1-176 0,-1-1-128 15,3 0 144-15,-4 4-144 0,-1 2 0 0,-1 1 0 16,0 2 0-16,1 5 0 0,-2 4 0 0,-5 6 0 0,5-9 0 16,-5 9-160-16,0 0 32 0,0 0 0 0,0 0 0 0,0 0 0 31,11 1-288-31,-11-1-48 0,0 0-16 0,0 0 0 15,0 0-1376-15,11 5-288 0,-11-5-48 0,0 0-8224 0</inkml:trace>
  <inkml:trace contextRef="#ctx0" brushRef="#br2" timeOffset="173623.77">24210 2788 25791 0,'0'0'2304'0,"0"0"-1856"16,-3-6-448-16,3 6 0 15,0 0-560-15,0 0-208 0,0 0-32 0,3 12-16 0,-2 0 816 0,0 2 352 16,1 2-32-16,0 5 0 0,-2 2 144 0,0 1 32 16,0-1 0-16,0 2 0 0,0 1-176 0,0-1-48 0,0 0 0 0,3-3 0 15,1-2-112-15,-1-2-32 0,2-5 0 0,1-2 0 16,-6-11-128-16,0 0-176 0,0 0 48 0,11 3 0 31,-11-3-1696-31,11-10-336 0</inkml:trace>
  <inkml:trace contextRef="#ctx0" brushRef="#br2" timeOffset="174001.89">24520 2666 28559 0,'0'0'1264'0,"-6"8"272"0,-1 4-1232 0,2 0-304 0,-2 2 0 0,1 2 0 0,1 2 0 0,2 1-224 16,-1 0 32-16,1 0 16 0,2 0 176 0,1 1 0 15,0 0 0-15,3-5 0 0,-1-2 0 0,2 0 0 16,1-5 0-16,3 1 0 0,-8-9 0 0,14 3 128 15,0-1-128-15,1-3 176 0,3-1 112 0,1-7 32 16,1 0 0-16,0-5 0 0,-1-1 16 0,3-3 16 16,-2 0 0-16,-1-2 0 0,-2-1-112 0,-1 1-32 15,-2-5 0-15,0 3 0 0,0 0 48 0,-3 3 16 16,0 0 0-16,-2 4 0 0,-3 1-96 0,1 4-32 16,-2-2 0-16,-5 12 0 0,0 0-144 0,0 0 160 0,0 0-160 0,0 0 160 15,0 0-160-15,0 0-256 0,0 0 64 16,0 0 16-1,0 0-1808-15,-2 12-384 0,2-12-64 0</inkml:trace>
  <inkml:trace contextRef="#ctx0" brushRef="#br2" timeOffset="174194.45">25143 2535 30111 0,'0'0'1344'0,"0"0"256"0,-8 15-1280 0,-1 1-320 0,2 0 0 0,-1 3 0 16,-1 2 0-16,-1 1-240 0,0 3 48 0,2-1 0 0,2 2 192 0,-1-1 0 16,0-1 0-16,-1 0 0 15,2-1 0-15,2-4 0 0,0-1 0 0,2-2 160 0,-1-3-160 0,3-13 0 16,0 0 0-16,0 0-176 16,0 0-1840-16,0 0-368 0</inkml:trace>
  <inkml:trace contextRef="#ctx0" brushRef="#br2" timeOffset="174766.03">25537 2548 19343 0,'0'0'1728'0,"0"0"-1392"15,0 0-336-15,0 0 0 0,-9 4 2096 0,0 0 336 0,0 2 80 0,-2 0 16 16,-4 3-2064-16,1-1-464 0,-2 3 0 0,-3 1 0 15,-4 2 0-15,4 2 0 0,0 3 0 0,1 0 0 16,-1 2 0-16,4-2 0 0,2-3 0 0,6-1 0 16,0-2 0-16,4-3 0 0,3-10 128 0,0 0-128 15,0 0 0-15,10 3 0 0,1-8 144 0,3-2-144 16,1-1 304-16,4-3-16 0,2-6 0 0,-2-1 0 16,-3 0-48-16,1-1-16 0,-3 1 0 0,2 0 0 15,-3 2-32-15,0 1 0 0,-3 2 0 0,-1 4 0 16,-3-1 176-16,-6 10 16 0,0 0 16 0,0 0 0 15,0 0-272-15,0 0-128 0,0 0 128 0,0 16-128 16,0 0 0-16,2-1 0 0,-1 1 0 0,3-2 0 16,1-2 0-16,5-1 0 0,3-6 0 0,3-1 0 15,4-1 0-15,6-8 0 0,1-2 0 0,2-4 0 16,1-1 176-16,2-5-48 0,-1-9-128 0,0 1 192 0,2-6-64 16,-2-2 0-16,-1-1-128 0,1-2 192 0,-3-1-192 0,0 2 144 15,-1-1-144-15,-1 1 128 0,0-4 64 0,-1 0 0 16,-1 1 0-16,-2-2 0 0,-3 0-48 0,-4 3 0 15,-3 3 0-15,-6 8 0 0,-3 6 144 0,-3 6 32 16,-2 6 0-16,2 8 0 0,-11 4-112 0,-4 8-16 16,-4 8 0-16,-3 3 0 0,-1 2-192 0,-1 8 0 15,0 4 0-15,1 4 0 0,1 1-128 0,3 2 128 16,3 10-192-16,2 1 192 0,2 3 0 0,5-9 0 16,3-3 0-16,4-7 0 0,4-6-208 0,3-2 64 0,-2-8 16 15,4-3 0 1,1-5-704-16,1-1-144 0,0-5-32 0,-2-2-13984 0</inkml:trace>
  <inkml:trace contextRef="#ctx0" brushRef="#br2" timeOffset="174912.12">25210 2278 38751 0,'-9'-10'1728'0,"9"10"336"0,0 0-1648 0,0 0-416 0,9-2 0 0,4 0 0 15,2 0-144-15,4 1-112 0,2-4-32 0,0-1 0 16,1 4-1920-16,-1 1-384 16,0 1-80-16</inkml:trace>
  <inkml:trace contextRef="#ctx0" brushRef="#br2" timeOffset="175359.05">27168 2039 9215 0,'0'0'400'0,"5"-8"96"0,-5 8-496 0,0 0 0 16,0 0 0-16,0 0 0 0,7-6 3136 0,-7 6 512 0,0 0 128 0,0 0 0 15,0 0-2944-15,0 0-608 0,0 0-224 0,0 0 176 16,0 0 576-16,-11 3 112 0,-3 2 32 0,-4 4 0 16,-3 0 112-16,-4 4 16 0,-1 2 16 0,-2 3 0 15,-1 1-144-15,2 2-16 0,1 2-16 0,5 1 0 16,3-2-352-16,2 0-80 0,5-1-16 0,5-3 0 16,3-4-224-16,6 0-32 0,3-4-16 0,5-1 0 15,3-1 0-15,6-1 0 0,3-3 0 0,3 1 0 16,1 2-16-16,1-4 0 0,1 0 0 0,1 1 0 15,-2-1-128-15,-3 3 0 0,-5-3 144 0,-3 1-144 16,-6 1 192-16,-11-5-48 0,0 0 0 0,0 0 0 16,0 0 96-16,-9 13 16 0,-7 0 0 0,-6-1 0 0,-4-1 128 15,-2 3 16-15,-2 1 16 0,0-4 0 0,-2-1-288 16,3-1-128-16,2 0 128 0,3-4-128 16,4-2-1184-16,3-4-320 0,3-5-64 15,4 0-16-15,2-5-1424 0,6-2-304 0</inkml:trace>
  <inkml:trace contextRef="#ctx0" brushRef="#br2" timeOffset="175591.52">27947 1639 23951 0,'0'0'2128'0,"0"0"-1696"0,0 0-432 0,0 0 0 15,0 0 1072-15,0 0 128 0,-6 13 16 0,-3 2 16 16,-1 0-304-16,-3 3-64 0,-2 1-16 0,-2 3 0 16,-1-2-16-16,2 6-16 0,0 0 0 0,2-2 0 15,2 3-368-15,0-2-64 0,1 3 0 0,1-1-16 16,1 2-192-16,1-4-48 0,2-4 0 0,1-1 0 16,1-4-128-16,1-2 0 0,1-3-192 0,2-11 192 31,0 0-2176-31,0 0-304 0,0 0-64 0</inkml:trace>
  <inkml:trace contextRef="#ctx0" brushRef="#br2" timeOffset="176223.09">29026 1562 26719 0,'-2'-17'2368'0,"2"8"-1888"0,0 1-480 0,0 8 0 16,0 0 0-16,0 0 128 0,0 0-128 0,-7 16 0 15,-2-1 0-15,-1 4-128 0,-1 1 128 0,-1 6-208 16,0 2 208-16,-2 4 192 0,1-2-48 0,0 3 0 16,2 1 64-16,1-1 16 0,-1-1 0 0,4-6 0 15,0 0-32-15,4-4 0 0,1-3 0 0,2-4 0 16,0-6 96-16,0-9 16 0,5 9 0 0,3-5 0 16,3-2 240-16,3-4 48 0,3-4 16 0,2-6 0 0,1 1-160 0,1 0-48 15,-2-4 0-15,1 4 0 0,-2 3-272 16,-3 1-128-16,3 3 128 0,-3 2-128 0,-1 4 0 15,-2 5 0-15,-2 5 0 0,-3 2 0 0,-3 4 0 0,-4 2 0 16,-4 4 0-16,-4-1 0 0,-4-3 0 0,-3 1 336 16,-3-1-32-16,-5-1-16 0,-1 3-32 0,-3-5 0 15,1-3 0-15,-1-1 0 0,2-3-80 0,0-5-32 16,4-1 0-16,2-4 0 0,2-2-144 0,4-2 0 16,3-8 0-16,5 5 128 15,3-6-1824-15,4 0-368 0,5 1-80 0,3-2-11568 0</inkml:trace>
  <inkml:trace contextRef="#ctx0" brushRef="#br2" timeOffset="176715.26">29526 1773 18015 0,'0'0'800'0,"0"0"160"0,0 0-768 16,0 0-192-16,0 0 0 0,0 0 0 0,0 0 544 0,0 0 64 15,0 0 16-15,0 0 0 0,0 0 240 0,-3 11 48 16,-1 2 16-16,1 3 0 0,-1 3-32 0,0 0-16 16,-1 0 0-16,1 2 0 0,1-1-336 0,2 2-64 15,1-2-16-15,1-2 0 0,3-5-144 0,1-3-48 16,0-3 0-16,-5-7 0 0,12 4 160 0,2-5 16 15,1-5 16-15,3-3 0 0,1-7 128 0,1 0 32 16,2-3 0-16,0-3 0 0,-1-1-320 0,-1 0-64 0,0 1-16 16,-4-4 0-16,-1 4 0 0,-1 5 0 0,-2-1 0 0,-3 3 0 15,-3 1-96-15,0 1-128 0,-1 2 176 0,-5 11-176 16,3-8 128-16,-3 8-128 0,0 0 0 0,0 0 0 16,0 0 0-16,0 0-144 0,-9 6-16 0,1 4 0 31,2-2-1888-31,1 3-368 0,2-2-80 0</inkml:trace>
  <inkml:trace contextRef="#ctx0" brushRef="#br2" timeOffset="177067.04">30183 1644 23951 0,'-15'13'1056'0,"4"0"224"0,-1 2-1024 0,-1 3-256 16,-1-1 0-16,0 2 0 0,-2 2 384 0,0 0 32 15,1 5 0-15,2-5 0 0,-2-1 208 0,2-5 32 16,2-3 16-16,2 0 0 0,4-2-64 0,5-10-16 16,0 0 0-16,0 0 0 0,0 0-80 0,0 0-32 15,11-2 0-15,2-4 0 0,0-1 32 0,1-8 16 16,2-3 0-16,1 0 0 0,1 0-352 0,-1 0-176 16,1 1 160-16,1 0-160 0,0 3 128 0,0 4-128 15,-1-1 0-15,4 5 0 0,-3 0 0 0,-3 4 0 16,-3 3 0-16,-1 4 0 0,-12-5 0 0,10 9 0 15,-6 3 0-15,-1 0 0 0,-1 2-160 0,-4 1 160 16,-1 3-128-16,0 0 128 0,-2-2 0 0,-1 1 0 0,-2-1 0 16,0-2 0-16,1-1-224 0,2-3 32 0,5-10 16 15,0 0 0 1,0 0-480-16,0 0-112 0,0 0 0 0,0 0-16 16,10-1-1680-16,1-3-336 0,1-4-64 0,-1 1-16 0</inkml:trace>
  <inkml:trace contextRef="#ctx0" brushRef="#br2" timeOffset="177561.37">30757 1563 9215 0,'0'0'400'0,"4"-9"96"0,-1 0-496 0,-3 9 0 0,0 0 0 0,0 0 0 0,-7-9 2384 15,2 5 384-15,-4 4 80 0,-2 3 16 16,-3 2-1520-16,-3 1-320 0,0 4-48 0,-4 1-16 0,-2 3-144 15,2 2-48-15,1 2 0 0,-5 4 0 0,1 3-128 0,1 2-16 16,-2-3-16-16,5 1 0 0,3-3-176 0,6-2-48 16,2-2 0-16,4-2 0 0,5 1-80 0,3-6-32 15,5-3 0-15,5-2 0 0,2-2 80 0,4-6 16 16,4-2 0-16,1-2 0 0,2-7-112 0,-2-1-32 16,0 0 0-16,0-3 0 0,0 0-80 0,-1-1-16 15,-1 0 0-15,-1-1 0 0,0-5-128 0,-1 1 192 16,-2 1-192-16,0-3 192 0,-1-1-48 0,1-3 0 15,-1-4 0-15,0-4 0 0,2-5 32 0,1 0 0 16,-3-1 0-16,1 1 0 0,-1 2-176 0,-2-1 0 16,-2 4 0-16,-3 8 0 0,-1 3 0 0,-3 9 0 0,-3 5 0 0,0 3 0 15,-3 9 0-15,0 0-192 0,-7 9 32 0,-5 5 16 16,-2 10 144-16,-2 2-160 0,-2 4 160 16,-2 4-160-16,-4 3 160 0,1 3 0 0,2 8 0 0,5-1-128 15,1 4 128-15,3-3 0 0,-1-1 0 0,6-5 0 16,2-1 0-16,2-4 0 0,2-3 0 0,2-1 0 15,3 0 128-15,0-5-128 0,0-2 128 0,1-6-128 16,1-2 128-16,2-3-128 0,1-6 128 0,-1 0-128 31,-8-9-560-31,16 4-176 0,-2-3-32 0,2-4-8848 0,1-2-1776 0</inkml:trace>
  <inkml:trace contextRef="#ctx0" brushRef="#br2" timeOffset="177933.29">31654 1040 24527 0,'0'-17'1088'0,"1"6"224"0,-1 11-1056 0,0 0-256 0,0 0 0 0,0 0 0 15,0 0 448-15,0 0 16 0,-8 14 16 0,-1 7 0 16,-2 7 112-16,-4 2 32 0,-4 7 0 0,-2 9 0 15,0 1 16-15,-1 1 16 0,2 3 0 0,-3 6 0 16,-3 7-16-16,2-2-16 0,0-1 0 0,1-4 0 16,2-2-368-16,0-3-80 0,3-5-16 0,6-5 0 15,0-3-160-15,3-7 0 0,3-6 0 16,2-4 0-16,3-4-1440 16,1-9-160-16,0-9-48 0</inkml:trace>
  <inkml:trace contextRef="#ctx0" brushRef="#br2" timeOffset="178282.12">31601 1720 35935 0,'0'0'1600'0,"0"0"320"15,0 0-1536-15,13 4-384 0,1 0 0 0,3 1 0 0,0-1-192 0,6-3-96 16,4-1-32-16,5-1 0 0,3-3 320 0,4-1 0 15,-1-4 0-15,0-5 144 0,1-2 160 0,-2-2 16 16,-3-4 16-16,-1-3 0 0,-2 2 336 0,-3-1 64 16,-4-5 16-16,-2 2 0 0,-3-2-112 0,-4 6 0 15,-1-1-16-15,-6 6 0 0,-2 8-176 0,-2 2-16 16,-4 8-16-16,0 0 0 0,0 0-176 0,-10 11-48 0,-4 7 0 0,-2 3 0 16,0 7-192-16,-2 1 0 0,-1 1 0 15,1 3 0-15,2-1 0 0,2-3 0 0,1 2 0 0,3-6 0 16,2 1 0-16,4-6-160 0,1-1 160 0,0 0-128 15,2-1-176-15,1 0-16 0,4-2-16 0,-2 1 0 32,3-3-992-32,2-3-192 0,0-1-32 0,1 1-16 15,1-3-1472-15,1 0-288 0</inkml:trace>
  <inkml:trace contextRef="#ctx0" brushRef="#br2" timeOffset="179947.49">23905 3516 6447 0,'0'0'272'0,"7"-10"80"0,-2-1-352 15,2 1 0-15,0 1 0 0,0-1 0 0,-2 1 1680 0,1-3 272 0,-1 3 48 0,0-3 16 16,-1 0-368-16,0 3-80 0,-1-2-16 0,0 3 0 16,-3 8-80-16,3-11 0 0,-1 2-16 0,-2 9 0 0,0 0-32 15,0 0 0-15,2-10 0 0,-2 10 0 0,0 0-320 0,0 0-64 16,-2-8-16-16,2 8 0 0,0 0-176 0,0 0-32 16,0 0-16-16,0 0 0 0,-8 0-272 0,-1 5-48 15,0 2-16-15,0 4 0 0,-1 3-256 0,0 3-48 16,-1 0-16-16,-3 6 0 0,-1 1 0 0,1 6 0 15,0 3 0-15,-2 2 0 0,-3 1 32 0,0 1 0 16,-1 0 0-16,3 1 0 0,-1 4 0 0,1 1 0 16,3-1 0-16,-3 0 0 0,-1 0 16 0,0-2 16 15,0 2 0-15,2 3 0 0,0-3 16 0,1 2 0 0,-1-3 0 16,0 1 0-16,0 0 0 0,-1 0 0 0,1 5 0 16,-1-3 0-16,2 5-80 0,0-4-16 0,0 4 0 15,1-1 0-15,1-4-128 0,3 2 192 0,-1-1-192 0,4 0 192 16,-2-3-192-16,1 5 192 0,2-3-192 0,-3 1 192 15,3 1-64-15,-1 0-128 0,1-3 192 0,1 2-64 16,0-2 16-16,0 1 0 0,1-2 0 0,0 1 0 16,2-2-16-16,-1 0 0 0,1 2 0 0,-1-1 0 15,2 1-128-15,1 3 192 0,0-7-192 0,1 1 192 16,2 0-192-16,-2 0 160 0,-1-2-160 0,4 0 160 16,-1-4-160-16,2 3 128 0,1 0-128 0,0 1 128 15,-1 0-128-15,0 3 0 0,0-2 0 0,0 0 0 16,-1 0 128-16,-1 0-128 0,-3 2 128 0,1 0-128 15,-1 1 0-15,0 1 0 0,-1-4 0 0,-1 3 0 16,1 0 0-16,1 0 0 0,-1 3 0 0,1-1 0 0,0-2 128 16,0 3-128-16,1-5 128 0,0 1-128 0,3-4 0 15,1-2 0-15,3-2 0 0,1 3 0 16,1 1 0-16,1-2 0 0,1-2 0 0,1 0 0 0,-1 3 0 0,4-3 128 16,0 0-128-16,-1-1 0 0,1 0 0 0,-2 1 0 15,-3 1 128-15,0 2-128 0,1-5 0 0,-1 3 0 16,2-4 0-16,-2 3 0 0,1 0 0 0,1 0 0 15,-3-4 128-15,1 1-128 0,1 0 0 0,-1-3 0 16,2 1 0-16,-3-3 0 0,1 2 0 0,3-3 0 16,-2-1 128-16,1 0-128 0,-1-3 0 0,2 0 0 15,3 0 0-15,-1 0 0 0,1-1 0 0,1 0 0 16,-1 0 0-16,2 0 0 0,2-1 0 0,0 4 0 16,0 0 0-16,0 0 0 0,1-2 0 0,1 2 0 0,1 2 128 15,0-4-128-15,-1-2 0 0,0 1 0 0,1 3 0 0,-1-2 0 16,0-2 0-16,-3 0 0 0,2-2 0 15,2 1 0-15,0-3 0 0,1 2 128 0,1-3-128 0,-3 0 0 16,0 2 0-16,2 2 128 0,2-1-128 0,2-1 0 16,-2-4 0-16,2 0 128 15,1 2-128-15,3-4 0 0,1 1 0 0,0-3 0 16,1 4 0-16,1-6 0 0,-2-2 0 0,1 3 128 0,0-1-128 0,2 0 0 16,0 4 0-16,1-3 0 0,2 3 128 15,-2-1-128-15,0-1 0 0,-5 2 0 0,-1 4 0 0,-6-4 0 16,-3 1 0-16,-5-1 0 0,-4 1 0 0,-3-2 0 15,0 2 0-15,-5-5 0 0,-6-5-192 0,0 0 192 32,0 11-624-32,0-11 0 0,-9 7 0 0,-1-1 0 0,-4-1-1536 15,1-2-304-15,-3-3-64 0,2-2-9264 0,1 0-1856 0</inkml:trace>
  <inkml:trace contextRef="#ctx0" brushRef="#br2" timeOffset="180210.69">25264 8291 28559 0,'0'0'2544'0,"0"0"-2032"16,0 0-512-16,0 0 0 0,0 0 544 0,0 0 16 16,0 0 0-16,0 0 0 0,8 11 16 0,3 3 16 0,-2-1 0 0,-1 1 0 15,0 0 368-15,0 0 80 16,1-2 16-16,-4 2 0 0,-1 0 0 0,-2 3 0 0,1-2 0 15,-5 2 0-15,0-2-160 0,-5 4-48 0,0 0 0 16,-6 3 0-16,-3 1-336 0,-9 3-64 0,-5-2 0 0,-9 4-16 16,-5-2-304-16,-5 2-128 0,-3-3 128 0,-1-1-128 31,4-1-1056-31,3-4-288 0,4-4-64 0,5-6-16 16,7-4-1552-16,4-3-304 0</inkml:trace>
  <inkml:trace contextRef="#ctx0" brushRef="#br2" timeOffset="182115.64">26136 9053 2751 0,'0'0'256'0,"7"-9"-256"15,-2 0 0-15,2-2 0 0,3 3 2544 0,-4-3 464 16,1 2 80-16,-2-1 32 0,-5 10-1328 0,6-8-256 16,-6 8-48-16,5-12-16 0,-2 0-48 0,-2 4-16 15,-1 8 0-15,-1-11 0 0,1 5-224 0,0-5-48 16,-2 1-16-16,0 0 0 0,-1 3-256 0,1-4-48 15,-1 2-16-15,1-1 0 0,-5 5-32 0,7 5 0 0,0 0 0 0,-6-9 0 16,-3-1-16-16,0 3-16 0,0 3 0 0,0 0 0 16,0 3-160-16,-1-1-16 0,-2 0-16 0,-2 4 0 15,-2 2-352-15,-1 4-64 0,-3-1 0 0,0 6-128 16,-3 0 320-16,0 3-32 0,-2 3-16 0,-2 6 0 16,-2-3 32-16,1 4 0 0,1 2 0 15,2 2 0-15,1-3-48 0,1 4-16 0,4-3 0 0,2 1 0 16,3-1-112-16,5-3 0 0,3 1-128 0,2-4 192 15,2-4-64-15,4 0 0 0,3-3-128 0,5-1 192 16,1-2-48-16,4-1-16 0,3-5 0 0,2 1 0 16,0-1 112-16,5-3 16 0,1-3 0 0,1-2 0 15,0-1-64-15,-1-2 0 0,2-2 0 0,2 1 0 16,0-6-32-16,1 2-16 0,-1 0 0 0,1-3 0 0,-1-1 0 16,-2-1 0-16,-3 1 0 0,0-1 0 0,-4-2 0 0,0 1 0 15,0 1 0-15,-2-2 0 0,-2-1-144 0,-3 3 192 16,0 2-192-16,-3-1 192 0,-2-2-64 0,-3-2 0 15,-1 1 0-15,-1 1 0 0,-1-1 0 0,-2 1 0 16,-2-1 0-16,0 2 0 0,-2 0-128 0,-2 0 192 16,-4-3-192-16,0 4 192 0,0 0-192 0,-1 4 128 15,-3-2-128-15,-1 0 128 0,-1 1-128 0,0 0 0 16,0 3 0-16,-2-2 128 0,1 4-128 0,-2-2 0 16,-3 2 0-16,1 2 0 0,1-1 0 0,1 1 0 15,-3 0 0-15,0 3 0 0,1 2 0 0,0 2 0 16,-2 1 0-16,2 1 0 0,-1 1 0 0,1 6 0 0,-2-1 0 15,0 3 0-15,-1 1 0 0,-3 4 0 0,5-1 0 16,-1 1 0-16,2 0 0 0,-1 2 0 0,0 0 0 16,0 3 0-16,2-2 0 0,3 1 0 0,-1 2 0 0,2-1 0 15,-2 2-128-15,5-1 128 0,0 1 0 0,3-2 0 16,3-4 0-16,2-1 0 0,2-1 0 0,3-2 0 16,3 1 0-16,3-2 0 0,0-3 0 0,4 2 0 15,3-2 0-15,1-3 0 0,3 1 0 0,0-3 0 16,0-2 128-16,2 0-128 0,3-2 0 0,2-2 128 15,3-4-128-15,-1 1 0 0,2-5 144 0,2 2-144 16,1-1 0-16,2-4 144 0,0 1-144 0,3-3 0 16,1 2 128-16,-1 0-128 0,-4-3 0 0,-1 1 0 15,-2-1 128-15,0-1-128 0,-2-1 0 0,-3-1 0 16,-1 0 144-16,-3-1-144 0,-2 1 0 0,-4-1 144 16,-2-2-144-16,-2 0 128 0,-1 1-128 0,-5-1 128 0,-2-1-128 15,-3 0 160-15,-1-3-160 0,-3 0 160 16,-4 3-160-16,-1-3 0 0,-2 1 144 0,-2-2-144 0,-1 1 0 0,-2 0 0 15,-2 3 0-15,-1 0 128 0,-3 2-128 0,2-1 0 16,-2 2 0-16,-2 3 0 0,-1 0 0 0,-3 7 0 16,-3-2 0-16,1 7 0 0,-2 4 0 0,0 3 0 15,0 2 0-15,1 2 0 0,-3 4 0 0,1 2 0 16,0 3 0-16,3 0 0 0,2 2 0 0,2 3-160 16,1 2 160-16,2-3 0 0,0 0 0 0,2-1-128 15,-1 2 128-15,3 0 0 0,-3 0 0 0,6 4 0 16,3-2-128-16,4 4 128 0,2-1 0 0,4 1 0 15,6 1-128-15,3-4 128 0,5 2 0 0,5-3 0 0,1-3 0 16,4 1 0-16,-1-2 0 0,3-4 0 16,0-4 0-16,4 0 0 0,-1 0 0 0,4-6 0 0,3 0 0 15,0-5 0-15,0-2 0 0,4-1 0 0,1-6 0 0,1 1 0 16,3-3 0-16,-1-1 0 0,-3-4 0 0,-1 0 0 16,-4-2 128-16,-1 0-128 0,-1-2 0 0,-1-2 0 15,-4 0 0-15,-3-3 128 0,-3-1-128 0,-2-4 0 16,-4 1 0-16,-4-3 128 0,-2 0-128 0,-4 2 0 15,0-2 128-15,-4 6-128 0,-3 1 0 0,-1 4 0 16,-2 2 0-16,-3 3 0 0,-4 0 0 0,-1 0 0 16,-2 4 0-16,-3 1 0 0,-3-3 0 0,-1 5 0 15,-1 2 0-15,-3 0 0 0,-3 2 0 0,-1 2 0 16,1 2 0-16,-3 2 0 0,-3 3 0 0,1 3 0 16,0 4 0-16,5 1 0 0,1-1 0 0,1 4 0 15,-2 3 0-15,4 4 0 0,2-1 0 0,1 6 0 0,1 0-144 16,3 4 144-16,2 3 0 0,4-1-144 0,5 1 144 15,2-2 0-15,0-1 0 0,4 0-128 0,2-3 128 16,4-3 0-16,2-2 0 0,4-1 0 0,2-3 0 0,0-3 0 16,4-4 0-16,1-2 0 0,3-1 0 0,1-5 0 15,2 1 0-15,0-6 0 0,0-2 0 0,1-3 0 16,1 1 0-16,2-3 0 0,0-5 0 0,2-1 0 16,-1-3 128-16,-1-3-128 0,-2-1 0 0,-2 0 128 15,-1 0-128-15,-3-4 0 0,-3 0 0 0,-3 0 0 16,-3-5 0-16,0 4 128 0,-1-3-128 0,-3 3 0 15,-2 3 0-15,0 0 0 0,-1 2 0 0,-3 3 0 16,-2 2 0-16,0-1 0 0,-3 2 0 0,-2 1 0 16,1-3 0-16,-2 1 0 0,-1-178 0 0,-1 364 0 15,-2-181 0-15,-2 3 0 0,-3-1 0 0,-2 1-128 0,-3 2 128 16,0 3-128-16,-3-2-80 0,1 2-16 0,-2 1 0 0,3 3 0 31,-2 2-352-31,1 2-64 0,0-3 0 0,1 2-16 16,3 3-1136-16,2 0-240 0,4 4-32 0,4 0-16 15,2-6-944-15,8-7-192 0,-1 10-48 0</inkml:trace>
  <inkml:trace contextRef="#ctx0" brushRef="#br3" timeOffset="186206.11">26311 9000 3679 0,'-10'-7'160'0,"10"7"32"0,-7-6-192 0,7 6 0 0,-8-5 0 0,8 5 0 16,-5-10 4336-16,1 4 816 0,4 6 160 0,-2-11 48 15,5 1-3840-15,0-3-768 0,-1 3-160 0,2-1-16 16,1-2 192-16,-1 3 32 0,-3-3 16 0,-1 3 0 16,-3 2 336-16,1 3 80 0,-2-4 16 0,-1 4 0 15,-3-5-80-15,-2 3-16 0,-2-1 0 0,-4 2 0 16,-3-1-384-16,-4 1-96 0,-3 2-16 0,-5 4 0 15,-1 3-272-15,-2 3-64 0,-2 0-16 0,-2 7 0 16,-2 5-48-16,-1 3 0 0,0 9 0 0,-1-2 0 16,-1 5 0-16,-1 2-16 0,-1 3 0 0,3 7 0 15,3-1-80-15,6 1-16 0,6-7 0 0,9 0 0 0,6-1-144 16,4-1 192-16,4-2-192 0,7-5 192 0,4 0-192 0,5-4 160 16,2-4-160-16,6-2 160 0,3-2-32 0,5-5 0 15,4 1 0-15,-1-4 0 0,0-4 96 0,1-4 16 16,1-3 0-16,1-4 0 0,0-3 80 0,2-2 0 15,1 0 16-15,1-3 0 0,0-2-64 0,-2 0-16 16,-1 1 0-16,3-3 0 0,-1-3-64 0,-2-1-32 16,-5-1 0-16,1-4 0 0,-2-1-16 0,-2-2 0 15,-5-4 0-15,-2 1 0 0,-4 0 48 0,-3 1 0 16,-4 3 0-16,-4-1 0 0,-4 6-16 0,-2-1 0 16,-2 3 0-16,-2 2 0 0,-4 1-48 0,-1 2 0 15,-4 2 0-15,-2 1 0 0,-4-5-128 0,0 1 128 16,1 2-128-16,-1 3 128 0,-3 0-128 0,-1 3 0 0,-3 0 0 15,-1 1 0-15,-2 4 0 0,0 2 0 0,1 2 0 16,0 5 0-16,1 3 0 0,-1 1 0 0,-2 6 0 0,4-1 0 16,-1 2 0-16,4 3 0 0,1 2 0 0,3 3 0 15,1-1-144-15,1 2 144 0,2 1 0 0,0 1 0 16,4 2-128-16,2-3 128 0,-2 3 0 0,4-3 0 16,2 3 0-16,1-3 0 0,0 0 0 0,2 2 0 15,2-3 0-15,2 1-128 0,2-3 128 0,1-3 0 16,2 0 0-16,2-1 0 0,1 0 0 0,1-2 0 15,1 1 0-15,1-2 0 0,4-4 0 0,-1 1 0 16,1-2 0-16,0-4 0 0,1 3 0 0,1-1 0 16,2-6 0-16,-2 1 0 0,-3-3 0 0,2 0 0 15,0-3 0-15,1 1 0 0,-3-3 0 0,-1-3 0 16,3 4 0-16,-2-6 0 0,2 1 0 0,0-2 0 16,1 1 0-16,0-3 0 0,1 0 0 0,1 3 0 0,2-4 0 15,-4 1 0-15,0 2 0 0,-1-2 0 0,-1-1 0 16,-1 1 0-16,-1-1 0 0,0-2 0 0,-3-1 0 15,5 1 0-15,-2-1 0 0,-2 0 0 0,-2-2 0 16,-1-2 0-16,-2 2 0 0,-3-1 0 0,1 1 0 0,-3-2 0 16,-3 5 0-16,0-1 0 0,-2 5 0 0,-2-2-160 15,-4 0 160-15,0 3-128 0,2 1-16 0,-4 5 0 16,0-2 0-16,-2 2 0 16,1 2-432-16,-2 0-96 0,-2 1-16 15,0-2 0-15,-1 0-1936 0,2 2-400 0,0 0-80 0</inkml:trace>
  <inkml:trace contextRef="#ctx0" brushRef="#br3" timeOffset="187448.06">25975 8826 23439 0,'-16'-7'1024'0,"6"5"240"0,2 2-1008 0,8 0-256 0,-9-1 0 0,-1 1 0 16,2 0 1104-16,8 0 176 0,0 0 48 0,-8 2 0 0,8-2-288 15,0 0-48-15,0 0-16 0,0 0 0 0,-3 6-384 0,3-6-80 16,0 0 0-16,6 13-16 0,2-4 112 0,3 1 32 15,2-5 0-15,2 3 0 0,2-2 32 0,2 1 16 16,1 3 0-16,4-3 0 0,2 5-160 0,1-3-16 16,1 2-16-16,2 4 0 0,2 1-64 0,0-1-16 15,-2-1 0-15,2 1 0 0,1 0-64 0,1 2-16 16,3-1 0-16,1 1 0 0,2 1 0 0,2 1 0 16,0-1 0-16,3-2 0 0,1-2-128 0,-1 0-16 15,-4 1-16-15,0 1 0 0,-1-2-48 0,-2-2 0 16,-1 0 0-16,-2 1 0 0,-1-2 0 0,1 0 0 0,-2 3 0 15,0 2 0-15,0-4-128 0,1 0 0 0,1 3 0 16,0-1 0-16,1-1 0 0,-1-3 0 0,1 0 0 0,2-4 128 16,2 1-128-16,0 0 192 0,2-4-192 0,1-1 192 15,2-2-64-15,1 0 0 0,1-1 0 0,0 0 0 16,1-2 16-16,-1 2 0 0,-3-1 0 0,1-4 0 16,-1 3-16-16,-3-1 0 0,-1 0 0 0,-4-2 0 15,0 1-128-15,1 1 160 0,0 1-160 0,0-3 160 16,1 0-160-16,-1 2 0 0,-6-4 144 0,5 0-144 15,-3 1 0-15,0-3 0 0,-1 0 0 0,0-1 128 16,-2-1-128-16,1 3 0 0,-3-1 0 0,0 2 0 16,-2-3 0-16,0 0 0 0,-3 1 0 0,-2 0 0 15,-1 4 0-15,0-5 0 0,-4 4 0 0,-1-3 128 16,-2 2-128-16,0-1 0 0,-1 0 0 0,-1 0 0 0,-4 0 0 16,1 1 0-16,0 0 0 0,0 3 128 0,-1-3-128 15,2 2 0-15,-2 1 0 0,0-3 128 0,-1 2-128 0,0 1 0 16,-6 5 0-16,8-10 0 0,-2 1 0 0,1 0 0 15,-7 9 0-15,6-8 0 0,0-5 0 0,1 3 0 16,-3 3 0-16,-1-4 0 0,1 4 0 0,1-3 0 16,-2 2 0-16,1-2 128 0,-4 10-128 0,5-8 0 15,-1-2 0-15,-4 10 0 0,5-8 0 0,-5 8 0 16,5-8 0-16,0-1 0 0,0 0 0 0,1 0 0 16,-1 0 0-16,2 0 0 0,-5 0 0 0,2 0 0 15,0-1 0-15,1 0 0 0,-1-2 0 0,0 4 0 16,-2-4 0-16,1 5 0 0,-1-4 0 0,1 4 0 15,-1-6 0-15,0 3 128 0,-1 1-128 0,0-2 0 0,0 2 0 16,1-4 0-16,-2 3 0 0,1 1 0 0,-1 0 0 0,1 0 0 16,-1-2 0-16,1 2 0 0,1-5 0 0,-1 2 0 15,0 2 0-15,1-3 0 0,-1 1 0 0,-1 3 0 16,0-3 0-16,0 3 0 0,0-3 0 0,0 2 0 16,0-2 0-16,0-1 0 0,0 3 0 0,0-1 0 15,0 4 0-15,0-3 0 0,-1-1 0 0,-1 2 0 16,1-2 0-16,1 11 0 0,0 0 0 0,-1-11 0 15,-1-1 0-15,2 3 0 0,0 9 0 0,-1-9 0 16,0-4 0-16,0 4 0 0,-2-1 0 0,1 5 0 16,2 5 0-16,0 0 0 0,-6-11 0 0,3 3 0 15,-1-1 0-15,4 9 0 0,0 0 0 0,-5-8 0 16,0 0 0-16,5 8 0 0,0 0 0 0,-5-8 0 16,1-2 0-16,1 2 0 0,1-1 0 0,2 2 0 15,0 7 0-15,-3-8 0 0,1-1 0 0,2 3 0 0,0 6 0 16,-2-12 0-16,0 3 0 0,-2-2 0 0,-1 3 0 15,0-2 0-15,-2 0 0 0,2 1 0 0,2 0 0 0,-1 0 0 16,-1-1 0-16,1 2 0 0,1 2 0 0,3 6 0 16,-6-10 0-16,2 2 0 0,2-3 0 0,-1 1 0 15,0 2 0-15,1-3 0 0,-1 0 0 0,1 1 0 16,-1 4 0-16,1-3 0 0,-1 1 0 0,1 0 0 16,-1 1 0-16,1 0 0 0,2 7 0 0,0 0 0 15,-7-8 0-15,7 8 0 0,-6-5 0 0,6 5 0 16,0 0 0-16,0 0 0 0,-6-5 0 0,6 5 0 15,0 0 0-15,0 0-128 0,0 0 128 0,0 0 0 16,0 0 0-16,0 0 0 0,0 0-144 0,0 0 144 0,-8-7-160 0,8 7 160 16,0 0-208-16,0 0 48 0,0 0 16 0,0 0 0 15,0 0-192-15,0 0-48 0,0 0 0 0,-10 2 0 32,10-2-880-32,-10 5-176 0,10-5-32 0,-11 5-16 15,0-3-1296-15,2 2-256 0</inkml:trace>
  <inkml:trace contextRef="#ctx0" brushRef="#br3" timeOffset="188626.24">28735 8418 21183 0,'0'0'944'0,"10"-5"192"0,0 0-912 0,1-2-224 15,-1 2 0-15,0 0 0 0,1-3 416 0,1-1 32 16,3-2 16-16,-1 2 0 0,0-2 176 0,0 2 16 16,0-4 16-16,0 3 0 0,0 0 32 0,0-3 16 0,0 2 0 15,0-1 0-15,-1-4 48 0,-2-1 16 0,-1 1 0 0,0-1 0 16,-1 1 224-16,-1-2 32 0,-2-1 16 0,1 0 0 16,-2-2-352-16,-3 2-80 0,1-1-16 0,-3-3 0 15,-2 1-96-15,1 3 0 0,-1 0-16 0,-3 1 0 16,1-3-112-16,-3 1 0 0,0 0-16 0,-2 3 0 15,1-8-80-15,-3 6-16 0,-2 0 0 0,2 3 0 16,-5 1-80-16,2 2-32 0,-1-1 0 0,1-1 0 16,1 1-32-16,-3 1 0 0,-2-1 0 0,-1 0 0 15,-1 1 0-15,2 2-128 0,-1-2 192 0,-1 2-64 16,-2 1-128-16,2-3 0 0,-1 4 144 0,2-3-144 16,1 2 0-16,-1 3 144 0,0-3-144 0,1 1 0 0,-2-3 144 15,0 3-144-15,-3-1 0 0,0 1 144 0,-1-4-144 0,-2 1 160 16,1 3-160-16,0-3 160 0,0 1-160 0,0 1 128 15,-2 0-128-15,1 2 128 0,-2-2-128 0,1 2 0 16,0-2 144-16,2 4-144 0,1 1 0 16,0-2 0-16,1 3 0 0,2 1 128 0,1-1-128 0,1-1 0 15,1 1 0-15,0 1 0 0,2 1 0 0,1 2 0 16,-1-3 0-16,4 2 0 0,-2 1 0 0,1 0 0 16,-1-1 0-16,0 1 128 0,0 0-128 0,0 1 0 15,0 0 0-15,1 1 0 0,1-1 0 0,-1 1 0 16,-1 1 0-16,1-3 0 0,-1-1 0 0,2 1 0 15,-4 0 0-15,2 1 0 0,-1-1 0 0,1 0 0 16,0-1 0-16,0 1 0 0,-2 0 0 0,2 0 0 0,-2 1 0 16,0-1 0-16,-2 0 0 0,0 0 0 15,2 1 0-15,-2-1 0 0,-2 0 0 0,-1 3 0 0,1 1 0 0,-2-1 0 16,1 0 0-16,-2 2 0 0,0 0 0 0,0-1 0 16,-1-2 0-16,1 4 0 0,0 1 0 0,0-2 0 15,-1 2 0-15,0 0 0 0,-2-2 0 0,1 2 0 16,-4-1 0-16,1-1 128 0,0 1-128 0,0 3 128 15,-1 0-128-15,-2 3 0 0,-1 0 0 0,-1 0 0 16,-1 1 128-16,0 2-128 0,-2 0 128 0,1 2-128 16,-1 0 128-16,2 1-128 0,-1-1 128 0,2 1-128 15,1-1 0-15,3-1 144 0,3-2-144 0,0 1 0 16,5 3 128-16,-2-2-128 0,0 1 0 0,-1-1 0 16,-1 2 144-16,1 1-144 0,1-1 0 0,1 0 144 15,-1 1-144-15,1-2 160 0,0 5-160 0,3-3 160 16,2-1-160-16,-1 0 192 0,0 0-192 0,0-1 192 15,0 2-192-15,1 3 160 0,-2 3-160 0,1-3 160 0,0 1-160 16,0 1 0-16,-1-2 144 0,1-1-144 0,0 0 0 0,3 3 128 16,-1-1-128-16,0-3 0 0,4-1 0 0,-1 0 144 15,0-1-144-15,1 1 0 0,-2 1 128 16,3 2-128-16,3-8 0 0,-3 4 0 0,0 3 144 0,2 1-144 16,0-2 0-16,0 1 144 0,-1 1-144 0,0 3 0 15,1-4 0-15,1 2 128 0,2-1-128 0,2 2 0 16,-2-3 144-16,2 4-144 0,0 1 0 0,0-4 144 15,2 0-144-15,2-1 0 0,2 2 128 0,0 0-128 16,2 0 0-16,2 1 0 0,3-1 160 0,3-2-160 0,5 1 128 16,1 2-128-16,0-5 128 0,-1 0-128 0,2 2 0 15,3-1 128-15,2-2-128 0,3 0 0 0,0-1 144 16,2 1-144-16,3 0 128 0,2 0-128 16,0 0 160-16,1-2-160 0,-2-1 128 0,0 1-128 0,-2-2 0 0,1 0 144 15,0-3-144-15,0-2 0 0,-2 1 144 16,-2-1-144-16,-2 0 0 0,-3-3 0 0,-4-1 0 0,-4-2-192 31,-4-3-2032-31,-11 0-400 0,9-7-96 0</inkml:trace>
  <inkml:trace contextRef="#ctx0" brushRef="#br3" timeOffset="190466.17">26016 7874 3679 0,'-2'-13'320'0,"0"8"-320"16,2 5 0-16,-1-9 0 0,0 3 2176 0,-2-1 384 15,1-2 64-15,-1 4 0 0,3 5-1280 0,0 0-256 16,-4-9-48-16,4 9-16 0,0 0 128 0,0 0 0 15,0 0 16-15,0 0 0 0,-4-7 256 0,4 7 48 16,0 0 16-16,0 0 0 0,0 0-352 0,-10 4-80 16,0 2-16-16,-1 0 0 0,-3 6-128 0,0-2-16 15,-1 4-16-15,-3 4 0 0,-4 2-16 0,-1 4 0 16,-1 3 0-16,-1 6 0 0,-2 1-112 0,-2 7-32 16,1 1 0-16,-1 5 0 0,-2 2-96 0,3 0-32 0,3 0 0 0,0 2 0 15,4 1-192-15,2 2-32 16,1 2-16-16,1 1 0 0,2 0-112 0,1 0-32 0,3-3 0 0,3-2 0 15,4-4-16-15,2 0-16 0,2-5 0 0,0-1 0 16,1-3 16-16,3-1 0 0,2 1 0 0,3 1 0 16,1-5 64-16,3-1 32 0,1-1 0 0,3 1 0 15,2 0-48-15,3 0-16 0,4-2 0 0,-1-3 0 16,1 0-80-16,2-3-16 0,1-2 0 0,-1-1 0 16,4 0 0-16,1-2 0 0,2-3 0 0,2 2 0 15,1 0-128-15,4 0 192 0,1-2-192 0,5-3 192 16,0-2-64-16,-1 1-128 0,-1 0 192 0,-1 0-64 0,1-4-128 15,1 2 0-15,-2 0 0 0,0-3 0 16,2 1 0-16,0-2 128 0,1-2-128 0,1 3 128 0,3 2-128 16,-2-2 0-16,-2 1 0 0,-1-2 128 0,-4 2-128 0,4-4 0 15,-1 5 0-15,0-5 0 0,-2 2 0 0,3 1 0 16,3-2 0-16,1 1 0 0,0-3 0 0,-2 1 128 16,1 3-128-16,-2-4 0 0,0-1 0 0,3 2 0 15,-2-2 0-15,1 0 0 0,3 4 128 0,-1-2-128 16,0-2 128-16,-3-2-128 0,0 0 0 0,-2-2 0 15,-4-3 0-15,0 1 0 0,0-1 0 0,2 0 0 16,-1 0 0-16,1 0 0 0,-1 1 160 0,2-2-160 16,0 0 192-16,-2 0-192 0,-2 0 0 0,-2 0 0 0,-1-1 0 15,0-1 0-15,0-3 128 0,0 3-128 0,0-4 0 16,3 2 0-16,2-5 0 0,1 2 0 0,1-1 0 16,-1-3 0-16,-3-4 0 0,1 0 0 0,-1-1 0 15,-4-4 0-15,-3-1 128 0,2-4-128 0,0 2 0 0,-1-1 0 16,-1 3 128-16,1-2-128 0,-2 3 0 0,1 0 0 15,-1 0 128-15,-1 1-128 0,-3 1 144 0,1-3-144 16,-3 0 0-16,0-5 0 0,0 4 0 0,-1-5 0 16,-1-1 0-16,1-3 0 0,-2-5 0 0,1 1 0 15,-1-4 0-15,-1 1 0 0,-1 2 0 0,-1 2 0 16,-4-1 0-16,-2-1-128 0,-3 4 128 0,-2 0 0 16,-2 0 0-16,-2 0 0 0,-4-1 0 0,0-1 0 15,-3-1 0-15,-3 3 0 0,0-3 0 0,-3 3 0 16,-1-3 0-16,-1 1 0 0,-1 3 0 0,0-1 0 15,1 1 0-15,-3-1 0 0,1 3 0 0,-1 1 0 16,-1-1 0-16,-2 3 0 0,-2 0 0 0,-1-1 0 16,2-1 0-16,-3 3-128 0,-2 1 128 0,-3 0 0 0,-1 2 0 0,-3 5 0 15,-2-4 0-15,0 1 0 0,-2-1 0 0,-3-3 0 16,-4 0 0-16,-2 1 0 0,1-4 0 0,-2 4 0 16,-1-2 0-16,0 1 0 0,0 0 0 0,-1 0 0 15,1 2 0-15,0 5 0 0,3-3 0 0,-4 4 0 16,-2 5 0-16,-1 1 0 0,-1-2-128 0,2 0 128 15,-1 6 0-15,1 0 0 0,1-4 0 0,1 1 0 16,-2 5 0-16,2-3 0 0,-2 5 0 0,-2-4 0 16,-5 2 0-16,1-2 0 0,-2 4 0 0,0-1-128 15,-1 1 128-15,2 2 0 0,-1 2 0 0,1 0 0 16,1 4 0-16,1-5 0 0,2-5 0 0,1 5 0 16,0 0 0-16,2 1 0 0,3 0 0 0,2 2 0 15,2 0 0-15,-3 4 0 0,0 1 0 0,3 5 0 0,0-3 0 0,0 2 0 16,-1-3 0-16,-2 4 0 0,0-1 0 0,0 4-160 15,1-2 160-15,0 3 0 0,2 1 0 0,-1 2 0 16,-3 5 0-16,3-2 0 0,-1-1 0 0,5 0-128 16,0-1 128-16,0 0 0 15,-2-1 0-15,0 1 0 0,0-1 0 0,0-1 0 0,0 1 0 0,0 1 0 16,-1-1 0-16,-1 4 0 0,-3-1 0 0,0 4 0 16,0-1 0-16,0 1 0 0,-1 2 0 0,-2-1 0 15,0 3 0-15,-1-1 0 0,0 1 0 0,4-3-128 16,3 0 128-16,3 1 0 0,4 4 0 0,4-2 0 15,-2-1 0-15,7-3 0 0,0 2 0 0,2-2 0 16,-1 2 0-16,3-1 0 0,0 0 0 0,0 3 0 0,0 3 0 16,-3-4 0-16,-1 4 0 0,0-1-128 0,0 2 128 15,-1 4 0-15,3 1 0 0,0 7 0 0,2-1 0 0,1 3 0 16,2-4 0-16,2 4 0 0,3 0 0 0,0-1 0 16,1-3 0-16,3 4 0 0,-1 0 0 0,5 2 0 15,1 2 0-15,2-3 0 0,2 1 0 0,1 2 0 16,3-1 0-16,4-3 0 0,4 1 0 0,4-4 0 15,4 2 0-15,3-2 0 0,4 0 0 0,6-1 0 16,4 0 0-16,-2 0 0 0,1-6 0 0,2-2 0 16,-2-4 0-16,0 0 0 15,0-6-992-15,1-1-112 0,1-4-32 0,-1-3 0 16,2-8-1712-16,2-4-352 0</inkml:trace>
  <inkml:trace contextRef="#ctx0" brushRef="#br3" timeOffset="197311.61">25937 9418 18431 0,'-20'-1'816'0,"7"2"160"0,-1 2-784 0,0 2-192 0,2 0 0 0,0 0 0 0,3 0 2384 0,-1 0 432 15,2-2 96-15,8-3 16 0,0 0-1840 0,-8 0-352 16,8 0-80-16,-8-4-16 0,2-4 480 0,2 0 96 16,2-6 0-16,1 0 16 15,1-2-352-15,1-3-80 0,2 0-16 0,1-5 0 0,0-4-176 0,-1-3-32 16,3-3-16-16,0-3 0 0,0-1-96 0,3-4-16 15,0 0 0-15,2-4 0 0,1 2-112 0,2-6-16 16,0-2-16-16,2 0 0 0,2-3-48 0,1-1-16 16,0 0 0-16,3-1 0 0,1 3 16 0,2 3 16 15,2 4 0-15,2 4 0 0,2-3-272 0,-1 5 128 16,-1 2-128-16,1-3 0 0,-2 2 128 0,1 3-128 16,0 1 0-16,-1 1 0 0,-3 2 0 0,0 0 0 15,-4 3 0-15,1-1 0 0,1 2 0 0,-3 2 160 0,-2 1-160 16,-2 3 128-16,0 2-128 0,-4 5 0 0,-1 1 0 0,-1 3 0 15,-3-1 0-15,1 2 0 0,-3 3 0 0,-5 8 0 16,0 0-320-16,0 0 16 0,0 0 0 0,0 0 0 31,0 0-208-31,0 0-64 0,-5 11 0 0,-3 4 0 16,-2 4 80-16,-3 5 16 0,-2 0 0 0,-3 8 0 16,-3 2 32-16,-1 3 0 0,-1 1 0 0,0 7 0 15,-2 6 0-15,-3 1 16 0,-2 2 0 0,-1 2 0 0,-1 0 208 0,-1 1 32 0,-1-1 16 0,1-2 0 16,-3-2 176-16,3 0 0 0,0-3 0 0,1 1 0 15,1-3 0-15,0-5 192 0,3-1 0 0,1-2-16 16,-2-1 224-16,5-3 48 0,1-6 16 0,4-1 0 16,0-8 16-16,4-3 0 0,3-3 0 0,3-8 0 15,4-1-64-15,5-5-16 0,0 0 0 0,0-11 0 16,4-5 160-16,1-7 16 0,2-6 16 0,0-5 0 0,3-3-336 16,2-4-64-16,-1-6 0 0,5-2-16 15,-1-6 16-15,5-1 16 0,2 0 0 0,4 2 0 0,-1-4 16 16,3 2 0-16,5 1 0 0,2 1 0 0,3 6-224 0,2-3 176 15,-1 1-176-15,2 1 160 0,1 3-160 0,0-1 0 16,-2 6 0-16,2 2 128 0,0-3-128 0,-1 6 0 16,-4 6 0-16,-3 1 0 0,-2 6 0 0,-3 3 0 15,-3 2 0-15,-5 5 0 0,-2 2 0 0,-5 4 0 16,-2 2 0-16,-12 5-176 0,7-5 176 0,-7 5-160 16,0 0 160-16,0 0-160 0,-4 12-48 0,-3 1-16 15,-6 5 0-15,-5 3 0 0,-5 2 0 0,-2 7 0 16,-5 3 0-16,-4 5 0 0,-2 3 32 0,-3 6 0 0,0-4 0 0,-3 7 0 15,-2 1 0-15,-5-2 16 0,4-2 0 0,-2 0 0 16,2-5 176-16,2-1 0 0,1 1-144 16,4-5 144-16,3-3 0 0,5-5 0 0,1-2 0 0,5-3 0 15,2 0 0-15,5-5 208 0,2-6-48 0,5-2-16 16,2-3 64-16,8-8 16 0,0 0 0 0,0 0 0 16,-3-9 144-16,1-4 16 0,2-3 16 0,4-8 0 15,2-7-144-15,5-3-16 0,0-4-16 0,4-3 0 16,4-3-96-16,3-2-128 0,2-5 176 0,4-2-176 15,5-5 192-15,4 0-64 0,2 1 0 0,3 2-128 16,0 0 176-16,0 3-176 0,0 4 160 0,0 0-160 16,1 1 128-16,2 3-128 0,-2 3 0 0,-1 0 0 15,0 4 0-15,2 4 0 0,2 4 0 0,0 2 0 0,-2 5 0 16,0 3 0-16,-5 3 128 0,-2 1-128 0,-4 1 0 16,0 5 0-16,-2-2 0 0,-3 4-160 0,-3 2 160 0,-3 1 0 15,-3 3 0-15,-4 5 0 0,-1 1 0 0,-3-2-160 16,-11-3 160-16,8 12 0 0,-4-3-160 0,-4 3 160 15,-3 1-128-15,-2 0 128 0,0 2-208 0,-5 3 32 16,-4-2 16-16,-3 4 0 0,-2-1 0 0,-5 2 0 16,-5 6 0-16,-5 0 0 0,-6 2-32 0,-4 3-16 15,-7-1 0-15,-3 1 0 0,-1 1 208 0,0 2 0 16,-5 0-160-16,3 1 160 0,2 1 0 0,3-2-144 16,0-2 144-16,2-1 0 0,1-8 0 0,2 3 0 15,2 2 0-15,5 0 0 0,3-3 0 0,2-2 0 16,5-5 0-16,-2 0 0 0,3-1 0 0,5-3 0 15,2-4 128-15,6 0-128 0,2-4 0 0,2-2 128 0,2-3-128 16,10-2 0-16,-8-5 240 0,3-2-48 0,0-2-16 0,5-3 0 16,0-4 48-16,3 1 16 0,2 0 0 0,1-4 0 15,3-4-112-15,1 0-128 0,3-2 176 0,2 0-176 16,2-5 160-16,3 3-160 0,3-2 128 0,2 0-128 16,2 0 160-16,5-3-160 0,5-1 192 0,5-2-192 15,5 0 144-15,2-2-144 0,3-1 0 0,3 0 144 16,2-2-144-16,3 2 0 0,2 3 0 0,4 3 0 15,6 0 0-15,-2 4 0 0,-3 1 0 0,0 3 0 16,3-1 0-16,-1 3 0 0,-4 3 0 0,0 1 0 16,-2 3 0-16,-6 1 0 0,-3 3 0 0,-11-1 0 15,-5 6 0-15,-5-1 0 0,-6 4 0 0,-4 0 0 16,-8 3 0-16,-5 1 0 0,-10-1 0 0,0 0 0 0,0 12-208 0,-5-1 80 16,-5 4 128-16,-5 2-208 0,-6 1 16 0,-3 0 16 15,-5-1 0-15,-3 2 0 0,-4 2 32 0,-5-1 0 16,-4-3 0-16,1 3 0 0,-1 3 16 0,-1-2 0 15,-1 2 0-15,-5 5 0 0,-1-1 128 0,-6 2-208 16,-4 1 80-16,-3 0 128 0,-4 4-128 0,1 2 128 16,0 1 0-16,2 2 0 0,1 6 0 0,1-6-176 15,-1 0 176-15,5-2-128 0,3 0 128 0,5 4 0 16,5-2 0-16,4-1 0 0,2 1 0 0,5-3 0 16,1-1 0-16,3-2 0 0,0-1 0 0,0-4 0 15,0-1 0-15,1 4 0 0,2-7 0 0,2 0 0 16,2 0 0-16,6-3 128 0,4-3-128 0,3-2 0 0,1-3 0 15,5 1 128-15,2-3-128 0,5-11 0 16,-3 8 0-16,3-8 128 0,0 0-128 0,0 0 128 0,0 0-128 0,0 0 128 16,12-1 32-16,-1-3 16 0,-2-3 0 0,2-3 0 15,2 1 0-15,0-3 0 0,2-5 0 0,2-1 0 16,-1 1-48-16,2-1 0 0,1 0 0 16,0-2 0-16,-1-6-128 0,2-1 192 0,2-2-192 0,2-1 192 15,-3-5-192-15,7-1 160 0,2-5-160 0,3-4 160 16,1-4-160-16,4-1 0 0,4-2 144 0,6-1-144 15,3-3 0-15,1 1 128 0,-1 1-128 0,3 1 0 16,-1 6 0-16,2-1 0 0,-1 2 0 0,4 6 0 16,0 3 0-16,2 5 0 0,-1 4 0 0,-1 1 0 15,-5 7 0-15,0 2 0 0,1-1 0 0,-3 3 0 16,-3 2 0-16,-1 3 0 0,-1 1 0 0,-3 4 0 0,-1 0 0 16,-4 2-128-16,-2-1 128 0,-3 5 0 0,-3-2 0 0,-2 1-160 15,-2-1 160-15,-2 2 0 16,-3 0-128-16,-2 1 128 0,-3 0 0 0,-5-1 0 0,-11 0-192 15,0 0 64-15,0 0 128 0,0 0-208 0,0 0-16 0,0 0 0 16,-10 9 0-16,-7 2 0 0,-5-2-16 0,-5 3 0 16,-2 1 0-16,-7-3 0 0,-6 2 96 0,-1 2 16 15,-3-3 0-15,0 1 0 0,1 2 128 0,0 2 0 16,1-1 0-16,-1-1-128 0,1 2 128 0,2 0 0 16,4-4 0-16,2-3 0 0,0 0 0 0,7-3 0 15,4 2 0-15,6-3 0 0,3-4 0 0,6 1 0 16,10-2 0-16,0 0 0 0,0 0 0 0,0 0 0 15,8-12 128-15,7 2-128 0,8-5 144 0,6 0-144 16,4-1 192-16,5-2-192 0,6-2 0 0,3-1 0 0,2 0 0 16,5 1 0-16,4 1 0 0,3 2 0 0,1 2 0 0,2-2 0 15,-2 2 128-15,3 1-128 0,5 4 192 0,0 0-192 16,0 6 176-16,2 2-176 0,1 2 160 0,-2 2-160 16,-2-1 128-16,-2 4-128 0,-1 3 0 0,-2 2 0 15,-2 5 0-15,-2 3 0 0,-1 0 0 16,-4 1 0-16,-3 0 0 0,-2 2 0 0,-5 0 0 0,4 0 0 15,-5-1 0-15,2 4 0 0,-2 3 0 0,2-2 0 16,1 3 0-16,0-1 0 0,-1 2 0 0,-1-2 0 16,-2 1 0-16,0-3 0 0,-1 2 0 0,0-3 0 15,-4 1 0-15,-2-1 0 0,-3 3 0 0,0 0 0 0,-3-3 0 16,-1 4 0-16,-2-3 0 0,0 5 0 0,-6 0 0 16,0-2 128-16,-3 4-128 0,-3 1 0 15,-4 1 0-15,-2 2 0 0,-1-1 0 0,-2 2 0 0,-2 1 128 16,-4-1-128-16,-1 3 0 0,-2-1 0 0,1-2 160 0,-1-1-160 15,-2-1 160-15,-3 5-160 0,1-4 0 0,-5 1 0 16,-2 0 0-16,-1 0 0 0,-3-1 128 0,0-2-128 16,-3-2 0-16,-3 1 144 0,-3-2-16 0,-1 1 0 15,-2 3 0-15,-1-4 0 0,-3 0 0 0,-1 1-128 16,0-1 192-16,-5 4-64 0,-2-3 32 0,-2-2 0 16,-4 2 0-16,-1 0 0 0,-3-7-160 0,0 4 128 15,0-2-128-15,0 1 128 0,0 0-128 0,1-3 0 16,-1 1 0-16,-2 0 128 0,0-1 0 0,-1 1 0 0,2-2 0 15,1 1 0-15,1 0-128 0,4-2 0 0,1 2 0 16,1-2-176-16,1 0 176 0,-2-1 128 0,0-2-128 0,-3 0 176 16,-1-2-176-16,-1-3 0 0,1 1 0 15,-4-5 0-15,-2-2 0 0,-1 0 0 0,-1-4 0 16,-2-1 0-16,-2-4 128 0,2-4-128 0,3-1 192 0,3-5-64 16,2-1-128-16,6-4 0 0,1-5 0 0,-1-2 0 15,-1-3 0-15,-1-1 0 0,-3-2 192 0,-3-3-64 16,0-2-128-16,0-2 0 0,2 2-160 0,3 0 160 15,0 1 0-15,2 2 0 0,-1 2 0 0,2-1 0 16,3 2 0-16,0 0-144 0,2 3 144 0,3 4 0 16,5-2 0-16,4 1 0 0,3 0 0 0,5 4-128 15,2 0 128-15,3 2 0 0,5 5 0 0,1-2 0 16,-2 2 0-16,3-1 0 0,3 5-144 0,0 0 144 16,-3 2 0-16,9 4 0 0,-7-1-144 0,7 1 144 15,-7 4 0-15,7-4-192 0,-7 11 192 0,2 5-160 16,3 0 160-16,2 4-160 0,2 6 160 0,5 1-160 0,4-3 160 0,3 2-128 15,4-1 128-15,6-1-128 0,7 2 128 0,5-2 0 16,6 2 0-16,4-3 0 0,4-2 0 16,1 1 0-16,4-2 0 0,3-2 0 0,0-1 0 0,4-1 0 15,3-1 0-15,3 1 0 0,2-1 0 0,-2-5 0 16,0 0 0-16,3 2 0 0,-3-5 0 0,5 2 0 16,1-2 0-16,2-2 0 0,-2-1 0 0,-3-1 0 15,-4-4 0-15,0-1 128 0,0-5-128 0,0 2 0 16,0-3 0-16,-2 1 128 0,-3-3-128 0,-3-1 0 15,-4-4 0-15,-1 3 128 0,0 0-128 0,-1 1 0 16,0-1 0-16,5 3 0 0,-1-2 0 0,3 1 0 0,-2-4 0 16,-1-4 0-16,0-2 0 0,3-3 0 0,1 1 0 15,0-1 0-15,0-1 0 0,-1-3 0 0,-3 1 0 0,-4-6 0 16,-3-4 0-16,-4-2 0 0,-4-2 0 0,-3-1 128 16,-3-1-128-16,-1-3 0 0,-4 2 0 0,-2-3 0 15,-2 3 0-15,-4-4 0 0,-3 0 0 0,-2-1 0 16,-4-3 0-16,-1 3 0 0,-8 3 0 0,0 5 0 15,-7-2 0-15,-4 0 0 0,-5-5 0 0,-5 3 0 16,-1-3 0-16,-4 3 0 0,-4-3 0 0,-2-3-128 16,-1-2 128-16,-1 3-128 0,-2-2 128 0,1 1-128 15,-1 2 128-15,0 5 0 0,-2-2-144 0,0 5 144 16,1 1 0-16,-3 5-176 0,-1 1 176 0,-3 5-128 0,-1 0 128 16,-2 5-160-16,1-2 160 0,-1 3-160 0,1 1 160 15,-2 3 0-15,-2 3-144 0,-1-3 144 0,-1-1 0 16,-4 2 0-16,-5 1 0 0,-1 0 0 0,0 2 0 0,-2 0 0 15,-1-2 0-15,2 6 0 0,-3 3-128 0,-1 2 128 16,-3-2 0-16,-1 4 0 0,-2 3 0 0,2 3 0 16,1 3-144-16,3 0 144 0,1 5 0 0,1-3 0 15,1 4 0-15,-1-2 0 0,0 1-128 0,0 5 128 16,4-1 0-16,0 4 0 0,-1 1 0 0,1 2-128 16,-1 2 128-16,-1 5 0 0,-7 6 0 0,0 0 0 15,0 1 0-15,0 3 0 0,-1 8-128 0,5 0 128 16,0 4 0-16,3 3 0 0,1 1-128 0,1 9 128 15,2 5 0-15,3-5 0 0,6 0 0 0,4-3 0 16,4 0 0-16,5-1 0 0,3 3 0 0,5 0 0 16,5 3 0-16,4-5 0 0,2 0 0 0,4-3 0 0,4 3 0 15,4-1 0-15,2-2 0 0,5-2 0 0,4 2 0 0,6-2 0 16,1-2 0-16,8-2 0 0,4-2 0 0,4-2 0 16,3-2 0-16,7-2 0 0,5 0 0 0,7-2 0 15,2-4 0-15,5-1 0 0,4-1 128 0,4 0-128 16,4-5 0-16,6-5 0 0,6-3 128 0,2-4-128 15,0-4 0-15,1-3 144 0,2-3-144 16,3-4 128-16,4-5-128 0,0-5 0 0,0-4 144 0,0-1-144 16,0-2 128-16,-2-4-128 0,0-3 160 0,-3 2-160 15,-7 2 128-15,5 1-128 0,1 0 0 0,-3 1 144 16,-4-1-144-16,0 3 128 0,-6-1-128 0,-1 0 128 16,-3-2-128-16,0 1 0 0,-2 1 0 0,-1-3 128 15,-5-5-128-15,-4-6 128 0,-3 1-128 0,0-4 128 0,-2 0-128 16,0-6 192-16,-2-4-192 0,-3-8 192 0,-2-5-192 15,-5-4 0-15,-2-6 0 0,-5-1 0 0,-3-3 0 0,-5 4 0 16,-3-3 128-16,-6 8-128 0,-4 1 0 0,-4 4 0 16,-4 0 0-16,-5 3 0 0,-5 4 0 0,-3-2 0 15,-4 5 0-15,-3-2 0 0,-6 2-160 0,-6-3 160 16,-7 0-208-16,-4-6 80 0,-11-2 128 0,-5-3-192 16,-10-2 192-16,-5-6-192 0,-1 2 64 0,-3-3 0 15,0 4 0-15,-1-1 0 0,0 2 128 0,-6 0 0 16,-2 9-144-16,-2 4 144 0,0 5 0 0,1 4 0 15,-3 6-144-15,-4 2 144 0,-4 2 0 0,-5 5-128 16,0 4 128-16,-1 4 0 0,-1 3-128 0,-4 1 128 0,-7 5 0 16,1 3 0-16,1 6 0 0,2 3-128 15,-1 2 128-15,2 5 0 0,2 5 0 0,3 4 0 0,1 3 0 0,-1 3 0 16,-2 3 0-16,2 7 0 0,5 8 0 16,4 2 0-16,4 4 0 0,3 3 0 0,-1 4 0 0,7 0 0 15,5 2 0-15,6 9-128 0,4 9 128 0,8-1 0 16,7 4 0-16,5-5 0 0,4 0 0 0,7 1 0 15,6 1 0-15,5 3-128 0,5-2 128 0,8 0 0 16,7-5 0-16,8-3 0 0,6 1 0 0,7-2 0 16,4-1 0-16,6-3 0 0,6-1 0 0,6-1 0 15,3-7 0-15,8 1 0 0,4-7 0 0,7-1 0 16,4 0 0-16,4-2 0 0,3-3 0 0,3-1 0 16,6-11 128-16,4-1-128 0,4-3 0 0,2-2 144 15,-2-9-144-15,6-1 0 0,4-2 144 0,2-9-144 16,-1-4 0-16,-1-6 144 0,2-2-144 0,-3-1 0 0,0-4 176 15,-2-3-176-15,-5-5 160 0,-6 0-160 0,1-1 128 0,-6-2-128 16,-1-2 0-16,-5-4 0 0,-6 2 128 0,-4-6-128 16,-4 2 0-16,-1-4 0 0,-2-2 128 0,-2-4-128 15,0-4 0-15,-2 0 144 0,-3-7-144 0,-1 2 0 16,-3-1 0-16,-1-4 0 0,-3-7 0 0,-2 2 0 16,-3-1 0-16,-1-3 0 0,-2 0 0 0,-8-2 0 15,-9 6-160-15,-6 1 160 0,-7-3-192 0,-6 4 48 16,-8 1 16-16,-4 1 0 0,-7-1 128 0,-8-1 0 15,-7-1 0-15,-7-5-128 0,-5 1 128 0,-3-6 0 16,-6 0-144-16,-2 2 144 0,-5 4-144 0,-4 5 144 16,-2 0-192-16,-5 6 192 0,-3 3-176 0,-1 2 176 0,1 6-160 15,-3 1 160-15,-5-1 0 0,-2 5-144 0,-7 1 144 16,2 4 0-16,-2 5 0 0,-2 6-128 0,1 0 128 0,-5 4 0 16,-6 1 0-16,1 7 0 0,-1 6 0 15,1 1-128-15,-3 1 128 0,1 5 0 0,3 1 0 0,3 8-128 16,0 7 128-16,2 6 0 0,-2 3 0 0,3 4-128 15,5 3 128-15,4 4 0 0,5 6 0 0,1 3 0 16,1 2 0-16,6 6 0 0,4 5 0 0,3 6 0 16,3 7 0-16,5 2 0 0,7-4 0 0,4 4 0 15,3 0 0-15,5 4 0 0,3 0 0 0,6-1 0 16,7-1 0-16,8-4 0 0,9-1 0 0,9 2-128 16,9-5 128-16,8 0 0 0,6-3 0 0,7-5-128 15,7-4 128-15,9-3 0 0,8-5 0 0,7-2 0 16,9-2 0-16,7 0 0 0,3-7 0 0,7-4 128 15,2-5-128-15,6-6 0 0,7-6 0 0,-1-5 0 0,-2-7 128 0,5-6-128 16,6-7 160-16,0-6-160 0,4-1 160 16,0-5-160-16,2-2 160 0,1-4-160 0,0-6 0 0,-3 0 128 15,-4-2-128-15,-1 0 0 0,2-1 0 16,-7-3 128-16,-8-1-128 0,-4 0 0 0,-1-4 128 0,-7 1-128 16,-7-1 0-16,-5-2 0 0,-7-2 128 0,-8-1-128 15,-2-5 0-15,-6 0 0 0,-3-1 128 0,-4-3-128 16,-5-4 0-16,-4-5 0 0,-2-1-160 0,-4-7-128 15,-8-2-32-15,-4-4 0 16,-3-4-144-16,-7 2-48 0,-6 3 0 0,-7 3 0 16,-7 0 64-16,-8 11 0 0,-6 4 0 0,-12 3 0 0,-9 2 256 0,-9 2 48 15,-4 5 16-15,-10 3 0 0,-4 2 128 0,-10 3-192 0,-7-1 192 16,-2 3-192-16,-2 1 192 0,-1 6 0 0,-1-1-144 0,-4 8 144 16,-4 2 0-16,0 2 0 0,2 6 0 0,-2 4 0 15,-3 6 0-15,-2 3 0 0,-2 6 0 0,-2 1 0 16,-2 4 0-16,1 3 0 0,-3 0 0 0,3 5 0 15,2 5 0-15,2-2 0 0,1 3 0 0,6 5 0 16,6 0 176-16,7 7-48 0,9-2-128 0,7 4 192 16,8 5-48-16,4 4-16 0,2 7 0 0,5 0 0 15,6 5-128-15,3-1 0 0,6 7 144 0,3 2-144 16,5 3 0-16,5 2 0 0,7 3 0 0,7-3 0 16,5 1 0-16,7 1 0 0,7-3 0 0,6 0 0 15,8 1 0-15,6 2 0 0,3-7 0 0,11-4 0 16,7 1 128-16,9-5-128 0,8-4 160 0,7-2-160 15,7-5 160-15,6-2-160 0,7-7 160 0,7-3-160 16,5-4 160-16,4-8-160 0,0-6 160 0,7-5-160 0,4-5 192 16,1-8-48-16,-1-7-16 0,3-3 0 0,0-6 80 15,0-3 16-15,-6-5 0 0,0-1 0 0,-3-1-224 0,-3-5 176 16,-3 0-176-16,-5-5 160 0,-8-3-160 0,-1-2 0 16,-4 0 144-16,-4 0-144 0,-6 2 0 15,-6-2 144-15,-4-3-144 0,-7 1 0 0,-2 1 128 0,-5 1-128 16,-4-1 0-16,-4 0 0 0,-3-7 0 0,-6 2 0 15,-6-4 0-15,-7-1 0 0,-4-3 0 0,-6-8 0 16,-5-3 0-16,-6-8 0 0,-8-2-288 0,-5-3 32 16,-2-8 16-16,-9 7 0 0,-5-2-96 0,-4 7-32 15,-6 4 0-15,0 1 0 0,-7 7 144 0,-5 3 32 16,-5 4 0-16,-6 0 0 0,-7 4 64 0,-8 1 128 0,-7-3-208 0,-2 2 80 16,-5 7 128-16,-3 3 0 0,-4-1 0 0,-3 6-128 15,-6 1 128-15,-3 3 0 0,-2 4 0 0,-3 6 0 16,-2 4 0-16,-3 2 0 0,-1 8 0 0,-1 5 0 15,-1 3 0-15,4 6 0 0,2 2 0 0,1 7 128 16,2 6-128-16,-1 2 0 0,-1 5 128 0,7 5-128 16,5 2 176-16,6 3-48 0,5 6 0 0,3 2 0 15,2 5 16-15,8 5 0 0,5 10 0 0,8 2 0 16,7-1 0-16,8 1 0 0,5 2 0 0,9 3 0 16,7 0-144-16,7 6 192 0,4-2-192 0,9 1 192 15,5-3-192-15,7 2 0 0,6-4 0 0,4-2 0 16,9 1 128-16,5-5-128 0,3-3 0 0,7-6 128 15,6-5-128-15,8-1 128 0,7-5-128 0,9-3 128 16,6-2-128-16,5-1 0 0,4-3 0 0,5-4 128 0,3-5-128 16,6-2 0-16,3-6 144 0,-1-2-144 15,-1-2 160-15,6-3-32 0,3-3-128 0,1-5 192 16,0-8-48-16,2-2-16 0,1-7 0 0,0-1 0 0,-3-5-128 16,-2-4 128-16,-3-3-128 0,-1-7 128 0,0-5-128 0,-4-3 128 15,-4-1-128-15,-3-1 128 0,-6-1-128 0,-1-1 0 16,-1 2 144-16,-5-5-144 0,-5-1 0 0,-6-3 144 15,-4 2-144-15,-3-2 0 0,-1-3 0 0,-3 1 0 16,-4-1 0-16,-4-3 0 0,-7-2 0 0,-5-4 0 16,-4-1-240-16,-4-9 80 0,-6-5-96 0,-6-1 0 15,-5-3-16-15,-4-1 0 0,-6-4 32 0,-4 7 16 16,-7 3 0-16,-7 6 0 0,-5 5-64 0,-8 0-16 16,-6 4 0-16,-7 5 0 0,-7 1 304 0,-7 4-128 0,-5 2 128 15,-7-2 0-15,-7 4-144 0,-3 1 144 0,-8 0 0 0,-3 3-144 16,-2-1 144-16,-4 4 0 0,-2 6 0 15,-7 1 0-15,-8 2 0 0,1 5 0 0,2 5 0 0,-3 5 128 16,-2 4-128-16,-1 0 0 0,3 3-176 0,3 5 176 16,2 3 0-16,3 5 0 0,1 2 0 0,5 3 0 15,4 5 224-15,3 3-64 0,-2 6-16 0,1 8 0 16,2 5-16-16,2 8-128 0,3 3 192 0,3 2-64 16,0 0-128-16,2 5 128 0,-2 1-128 0,5 4 128 15,6 8-128-15,5 4 160 0,5 1-160 0,5-2 160 16,3-2-160-16,3 2 0 0,4 2 0 0,7 1 0 15,7 5 0-15,8 0 0 0,8 1 0 0,7-4 0 16,7-2 0-16,9 4 0 0,5 0 0 0,10-4 0 16,9-6 0-16,5-4 0 0,6-1 144 0,4-8-144 0,4-4 0 0,4-3 128 15,9-1-128-15,5-5 0 0,11 4 128 16,6-8-128-16,4-5 128 0,5-2-128 0,4-5 128 0,6-2-128 16,7-6 128-16,-2-3-128 0,-1-7 160 0,2-2-32 15,0-10-128-15,2-5 192 0,0-1-192 0,-1-6 176 16,3-1-176-16,0-3 160 0,1-4-160 0,-5 2 0 15,-2-4 144-15,0-5-144 0,2-2 0 0,-5-3 128 16,-4-2-128-16,-3 1 0 0,-2-1 0 0,-2 0 128 16,-2 0-128-16,-5-4 0 0,-4-3 0 0,-5-4 144 15,-6 2-144-15,-1-5 0 0,-2-5 128 0,-8-5-128 16,-5-1 0-16,-8-4 0 0,-5-6 0 0,-5-3 0 16,-3-2 0-16,-7-4-144 0,-4 0-96 0,-5 1-16 15,-2 0 0-15,-7 7 0 0,-5 2 32 0,-7 5 0 16,-6 2 0-16,-5 7 0 0,-6 1 224 0,-8 3-176 0,-7 10 176 15,-8-2-160-15,-6 0 160 0,-10-1-128 0,-6 3 128 0,-5-2-128 16,-5 5 128-16,-5 0-128 0,-3-7 128 0,-7 4-128 16,-4 3 128-16,-2 3 0 0,-1 4 0 0,-4 3-128 15,-3 2 128-15,-1 6 0 0,-4-2 0 0,1 9 0 16,0 1 0-16,-4 7 0 0,-4-1 0 0,0 10-128 16,4 7 128-16,-1 5 0 0,1 1 0 0,1 6 0 15,0 10 0-15,2 8 176 0,0 3-176 0,3 5 192 16,-1 3-192-16,6 4 0 0,3 2 0 0,7 3 0 15,5-1 0-15,3 5 0 0,4 6 144 0,5 5-144 16,7 1 128-16,6 0-128 0,7 1 128 0,2 3-128 16,4-5 0-16,2 2 128 0,6 2-128 0,6-3 0 15,5 1 160-15,9-4-32 0,8 1-128 0,9 0 192 0,9 1-192 16,8-4 0-16,9-3 128 0,7-1-128 0,4-3 0 0,8-4 128 16,3-3-128-16,7-3 0 0,7-3 128 15,11-1-128-15,9 0 0 0,7-7 144 0,4 0-144 0,7-7 0 16,8-5 144-16,3-4-144 0,7-2 0 0,-1-2 144 15,-1-11-144-15,4 0 0 0,8-1 160 0,0-8-160 16,-4-7 128-16,5-4-128 0,0 2 128 0,-3-7-128 16,-5-2 128-16,1-2-128 0,2-2 128 0,-3-2-128 15,-5-2 0-15,-5-8 128 0,-2-2-128 0,-1-2 0 16,-1-3 144-16,-7-1-144 0,-8-3 0 0,-5 2 0 16,-3-1 0-16,-6-1 128 0,-5-5-128 0,-7-2 0 0,-7-4 0 15,-8-2 0-15,-7-4 0 0,-3-4-160 0,-10 0 160 0,-3-4-208 16,-6-4-16-16,-5-2 0 0,-2-2 0 0,-7 0 0 15,-6 2-64-15,-4-2-16 0,-2 1 0 0,-6 3 0 16,0-1 160-16,-8-1 144 0,-2-1-208 16,-8 3 80-16,-4 0-48 0,-7 2 0 0,-6 0 0 0,-7 5 0 15,-10 1 176-15,-3 9-192 0,-7 1 192 0,-5 8-192 16,-7-4 192-16,-6 9 0 0,-7 0 0 0,-3 5 128 16,-2 4-128-16,-3 7-192 0,-4-1 64 0,-5 4 0 15,-1 5 128-15,1 7 0 0,-1 1 0 0,-1 6 0 16,-3 3 0-16,3 5 0 0,0 3 0 0,4 5 0 15,-2 3 0-15,1 4 0 0,5 5 128 0,-2 8-128 16,1 7 144-16,5 5-144 0,3 3 192 0,9 3-192 16,2 2 176-16,3 3-176 0,3 0 160 0,6 8-160 0,6 0 176 15,5 5-176-15,4 5 192 0,4 1-192 16,7-1 192-16,2-3-192 0,1-1 192 0,6 6-192 0,7 5 176 0,8-2-176 16,7 2 160-16,9-6-160 0,7 0 144 15,9 2-144-15,7-1 128 0,8 1-128 0,10-2 128 0,9-3-128 16,7-1 128-16,4-3-128 0,3-7 144 0,7 5-144 15,1-1 160-15,11-3-160 0,7-2 144 0,8-4-144 16,5-5 128-16,4-4-128 0,1-1 144 0,6-2-144 16,6-1 160-16,1-7-160 0,-3-6 160 0,1-5-160 15,1-3 160-15,3-2-160 0,4-7 176 0,0-4-176 16,-2-9 192-16,2-2-192 0,3-3 176 0,-4-6-176 16,-4 0 160-16,3-4-160 0,1-2 128 0,-2-1-128 15,-5-6 0-15,-4-4 144 0,-1 4-144 0,-2-6 0 0,-2-3 0 16,-5 0 128-16,-7-2-128 0,-7-2 0 0,-4-2 144 0,-3-5-144 15,-2 0 0-15,-2-5 0 0,-7-2 0 0,-5-5 128 16,-1-4-128-16,-6-7 0 0,-4-4 0 0,-4-5 0 16,-3-5 0-16,-2-6-128 0,-3 0 128 0,-3 1-192 15,-4 1 64-15,-9-4 0 0,-6 2 0 0,-5 1 0 16,-6 8-32-16,-5 1 0 0,-7-3 0 0,-5 9 0 16,-7 4 160-16,-3 1 0 0,-5 1-144 0,-6 4 144 15,-5 4 0-15,-8 3-144 0,-4-2 144 0,-9 0 0 16,-8 3-144-16,-2 0 144 0,-5 1 0 0,-6 4-144 15,-4 1 144-15,-6 3 0 0,-4 4 0 0,-1 7 0 16,-5 5 0-16,-1 8 0 0,-8 1 0 0,2 8 0 16,2 4 0-16,0 5 0 0,2-1 0 0,0 5 0 15,4 5 0-15,1 4 0 0,5 5 0 0,0 3 128 0,-1 3-128 16,4 6 144-16,5 7-144 0,3 3 160 16,4 7-160-16,-3 0 0 0,-2 6 0 0,2 0 0 0,3 3 0 15,3 4 0-15,6 4 0 0,2 5 0 0,3 6 0 0,4 0 0 16,5-1 0-16,7 4 0 0,7-1 0 0,6 4 0 15,5 1 128-15,8 3-128 0,4-1 0 0,6 1 0 16,8-3-160-16,6 2 160 0,5-1 0 0,6-4 0 16,6-2 0-16,5-3 0 0,6-1 0 0,5-2 0 15,7-3 0-15,6 2 0 0,9-2 0 0,7-3 0 16,7-4 0-16,6-3 0 0,3-5 128 0,5-4-128 16,6-3 0-16,7-3 0 0,7-4 0 0,3-6 0 15,-1-4 128-15,9-8-128 0,3-5 128 0,1-6-128 0,2-9 144 16,-1-5-144-16,4-5 128 0,-3-7-128 0,-1-6 0 15,-3-3 0-15,-6-5 128 0,5-2-128 0,-5-5 0 0,1-1 144 16,-7-8-144-16,-1-2 0 0,-3 4 0 16,-1-5 128-16,0 2-128 0,-7 1 0 0,-7-4 0 0,-5 1 128 15,1 6-128-15,-2-2 0 0,-2 2 0 0,-5-4 128 16,-4 0-128-16,-7-4 0 0,-7-4 0 0,-3-2 0 16,-4-2 128-16,-4-6-128 0,-2-7 0 0,-6-7 128 15,-3-6-128-15,-3-8 0 0,-4-3 0 0,-6-4 0 16,-6 1 0-16,-3 3-192 0,-7 5 32 0,-7 9 16 15,-7 10 16-15,-5 9 0 0,-7 3 0 0,-6 8 0 16,-10 6 128-16,-5-3 0 0,-10 6 0 0,-7-2 0 16,-6 1 0-16,-6 2-160 0,-3 5 160 0,-3 1 0 15,-4 3 0-15,-3 2 0 0,-6 0 0 0,-2 6 0 0,-3 3 0 0,1 2-128 16,-4 6 128-16,-3 2 0 0,-5 3 0 16,0 4 0-16,-1 6 0 0,-5 4 0 0,-3 3 0 0,2 5-128 15,3 8 128-15,-2 8 0 0,3 6 0 16,2 8 0-16,4 9 0 0,2 10 0 0,1 7 0 0,5 7 0 15,3 5 0-15,10 1 0 0,9 2 0 0,10 2 0 16,8 1 0-16,14-3 0 16,11-1-1664-16,15-1-240 0,13-1-32 0</inkml:trace>
  <inkml:trace contextRef="#ctx0" brushRef="#br3" timeOffset="202950.31">24735 8268 15663 0,'0'0'1392'0,"0"0"-1120"0,-10-2-272 0,10 2 0 0,-8 0-176 0,8 0-80 16,0 0-32-16,0 0 0 0,-8-3 96 0,8 3 32 15,0 0 0-15,-2-9 0 0,1 1 160 0,1-1 144 16,0 9-16-16,2-10-128 0,1-3 368 0,-2 6-48 15,-1-3 0-15,0 2 0 0,0-4 144 0,-1 2 32 16,-3 0 0-16,-1 0 0 0,-3 4 336 0,-1-2 64 16,0 2 0-16,-2 2 16 0,-1 0 256 0,-2 0 48 15,-2 2 16-15,-3 0 0 0,0 1-208 0,0 1-64 16,1 0 0-16,1 0 0 0,6-1-144 0,-3 0-48 16,1 1 0-16,4 1 0 0,-1 1-256 0,4-2-64 0,6 0-16 0,0 0 0 15,0 0-80-15,0 0-16 0,0 0 0 16,0 0 0-16,0 0 96 0,0 0 16 0,0 0 0 0,0 0 0 15,0 0-208-15,0 0-48 0,0 0 0 0,0 0 0 16,0 0-192-16,0 0 176 0,0 0-176 0,8 13 160 16,2-1 64-16,1 0 16 0,1 3 0 0,4 6 0 15,4 3 48-15,2-1 16 0,1 4 0 0,2-1 0 16,1-2-80-16,-1 4-16 0,2-1 0 0,0 0 0 16,1-7-32-16,2 0-16 0,2 1 0 0,3 3 0 15,4 0-160-15,0-4 128 0,2-1-128 0,2-1 128 16,0 0-128-16,-1 0 128 0,-4-3-128 0,-2 2 128 15,-6-3-128-15,-4 0 128 0,-6-2-128 0,-1 1 128 16,-2-3-128-16,-5-1 128 0,-2-3-128 0,-10-6 128 16,0 0-128-16,7 11 192 0,-7-11-192 0,0 0 192 15,0 8-64-15,0-8 0 0,-5 11 0 0,-2-5 0 0,-3 0-128 16,-3-1-192-16,0-1 32 0,-4 1 16 16,-1-1-1392-1,0-3-288-15,2-2-48 0,-1 0-9200 0,2-4-1824 0</inkml:trace>
  <inkml:trace contextRef="#ctx0" brushRef="#br3" timeOffset="203414.54">25248 8163 27071 0,'-19'-6'1200'0,"8"2"240"0,-1 0-1152 0,2 3-288 0,0 0 0 0,1 1 0 31,9 0-320-31,0 0-112 0,0 0-16 0,0 0-16 0,0 0 720 0,0 0 160 0,0 0 32 0,0 0 0 16,0 0 256-16,0 0 64 0,0 0 16 0,0 0 0 16,-9-3 96-16,9 3 16 0,0 0 0 0,0 0 0 15,0 0-192-15,0 0-16 0,0 0-16 0,0 0 0 16,0 0-256-16,0 0-48 0,0 0-16 0,2 12 0 15,0-2-352-15,6 4 0 0,2 4 0 0,4 1 0 16,2 1 0-16,2 2 144 0,-3-1-144 0,3 1 0 16,0-3 128-16,0 0-128 0,0-2 0 0,-1-3 0 15,2 1 128-15,1-2-128 0,-6-2 144 0,2 2-144 16,-1-3 240-16,-2 3-48 0,-2-2-16 0,-2-2 0 0,-2 2 160 16,-3-2 48-16,-6 4 0 0,-3 1 0 0,-5 4 240 0,-4 1 48 15,-4 1 16-15,-5 1 0 0,-6 3-32 0,-5 2 0 16,-7-1 0-16,-7 4 0 0,-13-3-288 15,-5 2-64-15,-7-1-16 0,0 0 0 0,0 1-96 0,-1-2-32 16,1-1 0-16,-1-1 0 0,3-8-160 0,7-2 0 16,9-4 0-16,11-2 0 15,10-3-960-15,15-6-256 0,8-5-64 0,14-8-11520 16,11-8-2288-16</inkml:trace>
  <inkml:trace contextRef="#ctx0" brushRef="#br0" timeOffset="213283.87">15534 4746 4607 0,'0'0'400'0,"0"0"-400"0,0 0 0 0,-5-2 0 0,-1-3 1600 0,1-1 256 16,0 2 32-16,5 4 16 0,-7-4-816 15,2-3-176-15,0 0-16 0,-1 2-16 0,2-1-288 0,-2 1-48 16,-2 0-16-16,2-3 0 0,-3 2-128 0,-1 1-16 15,0-4-16-15,-4 2 0 0,-3 1-368 0,-3-2 0 16,-2 3 0-16,-2-2 128 0,-3 2-128 0,-5 1 144 16,-3-1-144-16,-2-2 160 0,-4 3 208 0,3 2 32 15,0-1 16-15,0 2 0 0,0 1 160 0,1 1 48 16,1 2 0-16,2 2 0 0,0 4-208 0,2-1-32 16,1 3-16-16,1-1 0 0,1 4-224 0,1 0-144 15,2 0 192-15,3 0-192 0,3 4 0 0,4 0 0 0,3-1 0 16,4 4 0-16,4-2 0 0,5 0 0 15,5-1 0-15,4 2 0 0,5 0 0 0,2 2 0 16,6 0 0-16,2 2 0 0,3-4 128 0,3 2-128 16,5 2 0-16,1 3 0 0,3-3 128 0,1 1-128 0,4-2 0 15,3-1 0-15,5-5 0 0,1-1 0 16,0-2 0-16,1-5 0 0,-2-3 0 0,0-2 0 16,0-4 128-16,0 0-128 0,-1-4 208 0,0-4-16 0,0-1 0 0,-3-3 0 15,0-1-32-15,-8 0-16 0,-3-2 0 16,-4-2 0-16,-4-2 64 0,-5 0 16 0,-4-1 0 0,-3-4 0 15,-6 1 32-15,-4-4 16 0,-5 1 0 0,-3 1 0 16,-3-4-272-16,-6 4 0 0,-4-3 128 0,-8-7-128 16,-2 9-1664-1,-1 2-384-15</inkml:trace>
  <inkml:trace contextRef="#ctx0" brushRef="#br0" timeOffset="-199736.47">16912 15723 23039 0,'-11'-11'1024'0,"11"11"192"0,0 0-960 0,-8-1-256 15,8 1 0-15,0 0 0 16,0 0 384-16,0 0 16 0,0 0 16 0,-6 9 0 0,2 0-208 0,2 4-32 16,0 2-16-16,2 4 0 0,0 3 112 0,0 9 32 15,0 5 0-15,0 8 0 0,-1 5 64 0,0 8 16 16,-1 5 0-16,0 3 0 0,-2 6-128 0,0 7 0 16,0 2-16-16,-2 2 0 0,-2 2-240 0,0-5 176 15,-3 0-176-15,1-2 160 0,-1-2-160 0,-1-3 0 16,3-11 144-16,2 1-144 0,-3-2 384 0,2-4 0 15,2-8 0-15,-1-7 0 0,2-5 256 0,3-3 64 16,0-3 16-16,2-7 0 0,4-3 64 0,-1-4 16 16,2-2 0-16,0-3 0 0,1-4-304 0,1 0-64 15,-7-7-16-15,11 6 0 0,1-5-272 0,-1-1-144 0,-1-1 160 0,4-3-160 16,-1 0 0-16,1 0 0 0,-1 1 0 16,3-2 0-16,2-2 0 0,0 3 0 0,3 1 0 0,1 0 0 15,2-1 0-15,3 2 0 0,1-1 0 0,3 1 0 16,4 0 0-16,4 2-128 0,6 2 128 0,3-1 0 15,2 0 0-15,0 2 0 0,0-2 0 0,3 2 0 16,6-1 0-16,3-4 0 0,3-1 0 0,4 0 0 16,2 0 0-16,-1 1 0 0,-4 1 0 0,1 0 0 15,2-2 0-15,2 1 0 0,3 2 0 0,1 2 0 16,0 0-128-16,-3 0 128 0,-1 2 0 0,1 0 0 16,-1-3-144-16,2 0 144 0,2 1 0 0,-2-2-144 15,-3 0 144-15,-2-2 0 0,0 0 0 0,0-1 0 16,1 1 0-16,1 2 0 0,0 0 0 0,-3 0 0 15,-3 2 0-15,-2 2 0 0,-1 1 0 0,-2 0 0 0,-3-2 0 16,-2 2 0-16,1 1 0 0,-6-1 0 0,0-1 0 16,-6 1 0-16,-4 1 0 0,-2-2 0 0,-4 1 0 0,0 2 0 15,-5-2 0-15,0-1 0 0,-2 2 0 0,-3 0 0 16,-4-1 0-16,1 2 0 0,-2 0 0 0,-3-2 0 16,-1 1 0-16,0 1 0 0,-3-3 0 0,0 1 0 15,-11-5 0-15,11 6 0 0,-1 0 0 0,-10-6 0 16,10 2 0-16,-10-2 128 0,11 1-128 0,-11-1 128 15,10-1-128-15,-10 1 128 0,0 0-128 0,10-5 192 16,-3-3-64-16,1-1 0 0,-5-1 0 0,0 1 0 16,0-5 0-16,1 0 0 0,-2-2 160 0,3-2 32 0,2 0 16 0,0-1 0 15,4 0-64-15,-1-1-16 0,2 1 0 16,2-4 0-16,4-5-256 0,0 0 0 0,0-3 0 16,1-3 0-16,1-4 0 0,3-1 0 0,-3-3 0 0,3-3 0 15,2-7 0-15,-1-1-192 0,-1-7 16 0,-2-4 16 16,-1 0 160-16,1-1-192 0,-1-6 192 0,-1 1-192 15,-1 0 192-15,1 5 0 0,1 5 0 0,-1 3 0 16,-1 2 0-16,-2 2 0 0,-5 1 0 0,2 2 176 16,-2 7-176-16,-1 0 192 0,-1 1-192 0,0 2 192 15,0 4-192-15,0 1 0 0,-1 1 0 0,-1 0 0 16,1 1 0-16,-1 2 0 0,0 3-160 0,-1-2 160 16,0-2-160-16,1 4 160 0,-2 0-160 0,0 4 160 15,-1 5 0-15,0 1-144 0,2 0 144 0,-2 2 0 16,-2 0 0-16,1 2 0 0,-1 0 0 0,3 3-128 15,-1-3 128-15,0 3 0 0,-1 0 0 0,2 1-128 16,-3 3 128-16,2-5 0 0,0 4 0 0,1 1 0 0,-5 7 0 0,5-5-128 16,-2 0 128-16,-3 5 0 0,0 0-144 0,0 0 144 15,0 0-160-15,0 0 160 0,0 0-224 0,0 0 48 16,0 0 16-16,0 0 0 0,0 0 0 0,0 0 0 16,0 0 0-16,0 0 0 0,0 0 160 0,0 0 0 15,0 0 0-15,0 0 0 0,0 0 0 0,-9-5 0 16,9 5 0-16,-12-2 0 0,1 0 0 0,-2 1 0 15,0 1 0-15,-2 0 0 0,-3-2 0 0,-1 1 0 16,-4 0 0-16,1-1 0 0,-4 1 0 0,-3 0 128 16,-4-4-128-16,-1 1 0 0,-2 0 0 0,-3 3 0 15,-6-2 0-15,1 1 128 0,-2-2-128 0,-6 3 0 0,-7-1 0 16,-6 2 128-16,-5-1-128 0,-3 1 0 0,-1 0 0 0,-4 3 128 16,-3 1-128-16,-4-2 0 0,-5 1 0 0,-2-2 0 15,-1 0 0-15,3 0 0 0,1-1 0 0,-1 2 0 16,-4-2 0-16,2 2 128 0,2 1-128 0,1 2 0 15,-1-5 192-15,-2 2-16 0,-2 1-16 0,3 3 0 16,2 2-32-16,-1-6 0 0,-5 2 0 0,4 1 0 16,2 4-128-16,3 0 192 0,2 0-192 0,1-3 192 15,-1 3-192-15,1-2 0 0,2 2 0 0,5-3 0 16,3 2 0-16,6 0 0 0,5-2 128 0,1 1-128 16,0-2 0-16,2-2 0 0,3-1 0 0,5 1 0 15,6 1 0-15,3-3 160 0,6-1-160 0,2 1 160 16,2-1-160-16,7 3 128 0,-1-2-128 0,7-1 128 15,4 1-128-15,3-1 0 0,5 0 0 0,7 0 0 16,0 0-768-16,0 0-192 0,0 0-48 0,0 0-15856 16</inkml:trace>
  <inkml:trace contextRef="#ctx0" brushRef="#br0" timeOffset="-198154.55">24266 15930 3679 0,'0'0'320'0,"0"0"-320"0,0 0 0 15,0 0 0-15,0 0 2240 0,0 0 368 0,0 0 80 0,5-10 0 16,0 3-1776-16,4 1-352 0,1 1-80 15,4 1-16-15,3-2-16 0,3 0 0 0,1 3 0 0,5-2 0 16,2-4 96-16,2 2 16 0,1 0 0 0,3-1 0 16,3 2-80-16,0-3-16 0,-3 2 0 0,1-1 0 15,-2 2-16-15,-3 0 0 0,-4-3 0 0,-4 4 0 16,-3-2 48-16,-2 1 0 0,-6 3 0 0,0-1 0 16,-11 4-48-16,0 0 0 0,0 0 0 0,0 0 0 15,0 0 48-15,0 0 0 0,-11-1 0 0,-3 1 0 16,-1 0-160-16,-9 1-16 0,-3 1-16 0,-2 0 0 15,-1-2-48-15,-5 0-16 0,-2 2 0 0,1-1 0 16,1-1 160-16,3 0 48 0,3 2 0 0,4-2 0 16,2-2-96-16,5 2-16 0,5 2 0 0,3-2 0 15,10 0-144-15,0 0-48 0,0 0 0 0,0 0 0 16,0 0 16-16,0 0 0 0,13 2 0 0,5 0 0 0,3 1-160 0,9-3 160 16,0 0-160-16,4 0 160 0,3-2-160 0,0 2 128 15,-3 0-128-15,2-1 128 0,0-2-128 0,-3 0 0 16,-2 1 0-16,-3 1 0 0,-2-1 0 0,-3 1 0 15,-2 0 0-15,-4 1 0 0,-6 0 0 0,-11 0 0 16,0 0 192-16,0 0-64 0,0 0 112 0,0 0 16 16,-14 4 0-16,-5 2 0 0,-5 3 112 0,-3-3 16 15,-2 3 16-15,-5-3 0 0,-3 1-208 0,-2 2-64 16,0-2 0-16,5 2 0 0,1-5 64 0,8 1 0 16,1 2 0-16,4-4 0 0,5 0 0 0,5-2 16 15,10-1 0-15,0 0 0 0,0 0-48 0,0 0-16 16,0 0 0-16,0 0 0 0,17 0-16 0,4 0 0 15,6-1 0-15,2 0 0 0,5-4-128 0,1-1 128 0,0 4-128 0,0-1 128 16,-2 2-128-16,0-1 0 16,0 0 0-16,-3 0 0 0,-3-3 0 0,-4 2 0 15,-4 1 0-15,-5 0 0 0,-14 2 0 0,0 0 0 16,0 0 0-16,0 0 0 0,0 0 256 0,-14 2-48 16,-9 0 0-16,-5 2 0 0,-5 1-48 0,-4-1-16 15,-5 0 0-15,0 1 0 0,-1 0-144 0,2-1 0 0,1-3 0 0,5 1 128 16,6 0 48-16,6-1 0 15,6-1 0-15,4 1 0 0,5-1-48 0,8 0 0 0,0 0 0 0,0 0 0 16,0 0-128-16,23-1 0 0,8-2 0 0,7 2 0 16,5 0 0-16,4-2 0 0,3 1 0 0,-2 1 0 15,0-2 0-15,0 2 0 0,-1-1 0 0,0 1 0 16,-2 1 0-16,-1 1 0 0,0 2 0 0,-7 1 0 16,-8 1 0-16,-6-3 0 0,-8 1 0 0,0 0 0 15,-15-3-256-15,0 0 80 0,0 0 16 0,0 0-18208 16</inkml:trace>
  <inkml:trace contextRef="#ctx0" brushRef="#br0" timeOffset="-193727.39">18347 19634 5519 0,'0'0'240'0,"0"0"64"0,0 0-304 0,0 0 0 0,0 0 0 0,0 0 0 15,5-12 2944-15,-3 6 544 0,-2 6 96 0,0 0 32 16,2-13-1696-16,1 5-352 0,-3 8-64 0,1-10-16 16,-1 10-336-16,0 0-80 0,0 0-16 0,0 0 0 15,0 0-368-15,0 0-80 0,0 0-16 0,0 0 0 16,-8 13-336-16,2 5-80 0,1 3-16 0,0 6 0 15,0 1-32-15,0 4 0 0,-2-3 0 0,1 4 0 16,-2 3 48-16,0-1 0 0,-1 0 0 0,0-1 0 16,2 0 16-16,1-2 0 0,0-7 0 0,2-3 0 0,0-4 0 0,3-4 16 15,0-1 0-15,1-13 0 0,0 0 192 0,0 0 48 16,0 0 0-16,0 0 0 0,10-7 512 0,1-7 96 16,1-6 32-16,0-7 0 0,1 1-464 0,1-4-96 15,0 5-16-15,2-3 0 0,2-1-368 0,0 2-144 16,0-2 0-16,0 5 144 0,2-1-144 0,0 4 0 15,2 2 0-15,-2 6 0 0,-1 2 0 0,-1 4 0 16,0-2 0-16,-2 8 0 0,0 5-144 0,-2 6 144 16,0 0-192-16,-3 5 192 0,-2 3-176 0,-3 4 176 15,-2 5-160-15,-4-1 160 0,-2 6 0 0,-3 2 0 16,-3 2 0-16,-1-2 0 0,0-2 0 0,0-5 0 16,3-2 0-16,-2-6 0 0,4-4 0 0,1-4 0 15,0 0 128-15,3-11-128 0,0 0 0 0,0 0-192 0,0 0 16 0,0 0 16 31,4-9-1968-31,4-1-400 0,2-5-80 0,4-3-12304 0</inkml:trace>
  <inkml:trace contextRef="#ctx0" brushRef="#br0" timeOffset="-193375">19125 19799 21183 0,'-24'2'1888'0,"10"3"-1504"0,-1 3-384 0,-2 0 0 15,-2 3 1280-15,-1 2 176 0,0 1 32 0,-2 4 16 16,-2-1-288-16,2 5-64 0,3 1-16 0,4-3 0 16,2 3-624-16,6 1-128 0,2-3-32 0,2-2 0 15,6-2 32-15,2-3 0 0,5-2 0 0,4-1 0 16,4-4 0-16,2-5 16 0,4-2 0 0,-1-2 0 0,2-3-112 0,2-2-32 16,2-3 0-16,-2 1 0 0,-2-5-96 0,-2-1-32 15,-1-3 0-15,-3 2 0 0,-1-3 16 0,-4 1 0 16,-4 0 0-16,-4 1 0 0,-2 1 64 0,-5-2 16 15,-2-1 0-15,-6 0 0 0,1 0 80 0,-5 1 16 16,0-1 0-16,0 3 0 0,1-2-192 0,1 4-128 16,3 4 144-16,0-1-144 15,2 5-256-15,6 6-128 0,0 0-48 0,0 0 0 16,0 0-2896-16,0 0-576 0</inkml:trace>
  <inkml:trace contextRef="#ctx0" brushRef="#br0" timeOffset="-193166.17">19416 19355 19343 0,'0'0'1728'0,"0"0"-1392"0,0 0-336 0,0 0 0 16,0 0 1968-16,0 0 320 0,-5 9 64 0,-1-1 16 15,2 3-1264-15,-1 2-240 0,0 3-48 0,1 6-16 16,0 1-224-16,1 4-64 0,-1 6 0 0,0 2 0 15,0 3-256-15,-1 4-48 0,0 2-16 0,-1 0 0 16,-2-1-16-16,0-1-16 0,3 0 0 0,0-5 0 16,1-3-160-16,3-4 0 0,1-2 0 0,1-6 0 15,1 1-1552 1,-1-5-400-16,0-4-80 0</inkml:trace>
  <inkml:trace contextRef="#ctx0" brushRef="#br0" timeOffset="-193037.89">19157 19710 27647 0,'0'0'2448'0,"18"1"-1952"16,1 2-496-16,5-1 0 0,2 3 656 0,2-1 48 15,2-3 0-15,2 3 0 0,-2-1 224 0,1-2 48 16,-1 0 16-16,-3 3 0 16,0-1-1168-16,-4-1-224 0,1-2-48 0,0 1-14096 0</inkml:trace>
  <inkml:trace contextRef="#ctx0" brushRef="#br0" timeOffset="-192120.48">20638 19674 13823 0,'0'0'1216'15,"5"-14"-960"-15,-1 0-256 0,0 2 0 0,-2-4 1920 0,0 4 320 16,-1 1 80-16,-1 0 16 0,-1-2-224 0,-1 4-32 16,1-1-16-16,1 10 0 0,0 0-624 0,0 0-128 15,0 0-32-15,-9 7 0 0,0-1-672 0,-2 9-144 16,-3 3-16-16,0 5-16 0,-1 9-144 0,-2 1-32 15,-2 2 0-15,-1 3 0 0,-1 1 48 0,2 1 0 0,0 0 0 0,3 2 0 16,0-3-112-16,4 0 0 0,1-3-16 16,5-6 0-16,2-7-176 0,3-2 0 15,2-6 144-15,3-1-144 0,2-5 128 0,2-2-128 16,4-4 160-16,0 0-160 0,3-5 0 0,2 0 0 0,1-7 0 0,0 0 0 31,-2-1-544-31,-1 0-96 0,-1-4-32 0,-2 1 0 16,-2-2-2304-16,-2-1-464 0</inkml:trace>
  <inkml:trace contextRef="#ctx0" brushRef="#br0" timeOffset="-191963.9">20337 19823 26895 0,'11'-1'1184'0,"-1"-1"256"0,4 0-1152 0,2-1-288 0,1 3 0 0,2-1 0 15,3 1 912-15,1 1 128 0,1-4 32 0,0 0 0 0,0 0 80 0,2 2 0 16,-1 0 16-16,1 0 0 0,-1-2-656 0,-3 3-144 15,-3 1-32-15,-1 1 0 0,-4-2-336 0,-3 0-256 16,-1 0 32-16,-1 0-10368 16,-9 0-2080-16</inkml:trace>
  <inkml:trace contextRef="#ctx0" brushRef="#br0" timeOffset="-191673.61">20971 19855 14735 0,'-11'16'1312'0,"4"-3"-1056"0,0 1-256 0,-2 3 0 16,-1 5 1696-16,-4 1 288 16,-2 5 48-16,1-2 16 0,0 3-320 0,0-5-64 0,1 1-16 15,1-3 0-15,3-4-496 0,1-4-112 0,0 0-16 0,4-4 0 16,1-5-128-16,4-5-16 0,0 0-16 0,0 0 0 16,0 0 128-16,0 0 32 0,11-14 0 0,3-4 0 15,3-3-112-15,1-3-16 0,0-7 0 0,2 2 0 16,3 0-528-16,0 1-112 0,-3 3-32 0,3 1 0 15,-2 3-224-15,5 0 0 0,-2 1 128 0,0 4-128 16,-2 2 0-16,-1 5 0 0,0 0 0 0,-1 5 0 16,-1 3 0-16,-2 4-128 0,-2 5 128 0,-2-2 0 15,-4 6-272-15,-2-2 48 0,-1 3 16 0,0 3 0 16,-3-3-1776 0,0 0-368-16,-1-1-64 0,0 2-16 0</inkml:trace>
  <inkml:trace contextRef="#ctx0" brushRef="#br0" timeOffset="-191363.22">21561 19798 25791 0,'0'0'1152'0,"0"0"224"0,0 0-1104 0,0 0-272 16,0 0 0-16,0 0 0 0,-10 1 1152 0,5 5 160 15,1 3 32-15,0 0 16 0,-1 4-496 0,0 2-96 16,1 3-32-16,1 1 0 0,0 0-160 0,0 2-16 16,3 6-16-16,0-3 0 0,0 0-48 0,0 2-16 0,5-4 0 0,-2-3 0 15,-1-4-288-15,2 0-48 0,0-1-16 0,0-5 0 16,-4-9 0-16,5 10-128 0,-5-10 192 0,0 0-64 16,6 5 0-16,-6-5-128 0,0 0 192 0,0 0-64 31,0 0-1168-31,0 0-240 0,10-7-64 0,-3-4-14336 0</inkml:trace>
  <inkml:trace contextRef="#ctx0" brushRef="#br0" timeOffset="-190838.1">22060 19829 11055 0,'0'0'976'0,"0"0"-784"0,0 0-192 0,0 0 0 15,-7-5 3184-15,7 5 592 0,-10 0 112 0,2 5 16 16,0 0-2368-16,-1 7-464 0,-2-2-112 0,3 4 0 16,-1 3-224-16,2 0-32 0,-2 5-16 0,4 2 0 15,2 2-160-15,2-2-16 0,1 4-16 0,3-5 0 16,3-4-160-16,-1 0-16 0,0-4-16 0,0-2 0 15,0-7 16-15,3 2 0 0,-8-8 0 0,11 1 0 16,-11-1 448-16,13-5 112 0,-2-3 16 0,2-2 0 16,1-1-48-16,0-5 0 0,0-4 0 0,-1-3 0 15,1 0-448-15,-1 2-80 0,-2 0-32 0,0-3 0 16,1 0-144-16,-2 2-16 0,1-1-128 0,1 2 192 16,-2 2-192-16,2 5 0 0,-1 2 0 0,0 2 0 15,1 3 0-15,-2 3 0 0,-10 4 0 0,11-3 0 16,0-1-864-16,-11 4-224 15,11 5-32-15,-1 1-16 0,0-3-2336 0,-2 2-480 16,-8-5-80-16,15 12-32 0</inkml:trace>
  <inkml:trace contextRef="#ctx0" brushRef="#br0" timeOffset="-190678.53">22707 19759 19343 0,'-12'8'1728'0,"5"2"-1392"15,-2 0-336-15,-1 4 0 0,-2 4 1776 0,-4 3 272 16,-2 3 64-16,-1-1 16 0,-1-1-624 0,0 5-128 16,-1-3-32-16,2 4 0 0,0-4-800 0,3 1-160 15,3-3-48-15,3-1 0 0,2-2-336 0,2-5 0 0,1-4 0 16,2 0 128 0,3-10-1200-16,0 0-224 0,0 0-48 0,0 0-12032 0</inkml:trace>
  <inkml:trace contextRef="#ctx0" brushRef="#br0" timeOffset="-189518.57">22893 19888 20271 0,'0'0'1792'0,"0"0"-1424"0,0 0-368 0,-10 2 0 16,2 2 832-16,-3 3 80 0,-1-4 32 0,1 4 0 15,-1 2-48-15,-2-2 0 0,-2 5 0 0,1-1 0 16,-1 3 0-16,1 0 0 0,1 0 0 0,1-3 0 16,2 2-80-16,2 0-32 0,3-4 0 0,1 0 0 0,5-9-336 0,0 0-80 15,0 0-16-15,0 0 0 0,0 0 320 0,11 0 64 16,-1-5 16-16,2-3 0 0,2 3-48 0,1-7 0 16,1 1 0-16,0 0 0 0,-1-2-352 0,-2 3-80 15,1-3-16-15,0 3 0 0,-4 2-128 0,-1 4-128 16,-9 4 192-16,9-2-192 0,-9 2 0 0,0 0 0 15,0 0 0-15,0 0 0 0,9 9 0 0,-3 2 0 16,-1-2 0-16,-1 4 0 0,1-4 0 0,0 0 0 16,-5-9 0-16,6 7 0 0,-6-7 0 0,9 8 0 15,-9-8 0-15,13 2 0 0,0 1 0 0,1-3 0 0,2-3 0 16,2 1 160-16,0-6-32 0,1 1-128 0,0-2 192 16,1 0-64-16,-2-1-128 0,1 1 192 0,1 0-192 0,1 0 192 15,-3-3-192-15,1 2 0 0,1-4 144 0,0 2-144 16,-1-2 0-16,5-2 128 0,3-4-128 0,2 1 0 15,1 0 0-15,-1-1 0 0,1-2 0 0,2-5 128 16,2-2-128-16,0-4 0 0,-3 0 0 0,0-3 0 16,1-2 0-16,-6-1 0 0,1-6-128 0,-3 5 128 15,-4 0 0-15,0-2 0 0,-3 0 0 0,-1 6-128 16,-5 4 128-16,-2 5 0 0,-3 0-144 0,-2 7 144 16,-3 6 0-16,-1 5-176 0,-2 0 176 0,2 9-128 15,-8-4 128-15,-1 3-208 0,-1 2 80 0,-1 8 128 16,-5 3-256-16,0 4 80 0,-3 3 16 0,-3 7 0 0,-2-1 160 15,-1 7 0-15,-2-2-144 0,-4 6 144 0,2 5 0 16,0 1 0-16,1 5-144 0,1 1 144 0,2 2 0 16,5 0 0-16,-2-1 0 0,8-5 0 0,0-1 0 0,3-3 0 15,0-5 0-15,4 0 0 0,2-6 0 0,2-4 0 16,3-2 0-16,1-4 0 0,2-5 0 0,2 2 0 16,1-9 0-16,3 1 0 0,1-6 144 0,3-2-144 15,1-2 128-15,3-6-128 0,2-1 224 0,1-3-32 16,2-1-16-16,2-1 0 0,4-1-176 0,-2-2 0 15,1-1 0-15,1-1 0 0,1-1 0 0,-1-5 0 16,0 0 0-16,2-4 0 0,-1-1 0 0,1-3 0 16,2-3 0-16,0-2 0 0,-3-3 0 0,2 1 0 15,-3-4 0-15,0 1 0 0,-1 1-208 0,1 3 80 0,0 3 128 16,-2 4-208-16,-6 1 64 0,-2 8 16 0,-5 4 0 0,-2 2 0 16,-3 1 128-16,-3 3 0 0,-1 5-144 15,-4 8 144-15,0 0 0 0,0 0 0 0,-14 2-144 0,-2 3 144 16,-5 7-144-16,-3 4 144 0,-4 1-208 0,-2 5 80 15,0 1 128-15,2 5 0 0,-3 2-144 0,2 5 144 16,-3 2 0-16,6 4 0 0,-1 3 0 0,7 0 0 16,2-3-128-16,3-2 128 0,3-2 0 0,5-4 0 15,2-4 0-15,3-4 0 0,5-5 128 0,2-2-128 16,1-3 256-16,4 0-48 0,2-6 0 0,-1 0 0 16,1-6 48-16,2-1 16 0,2 1 0 0,2-3 0 15,-1-3-16-15,0-1-16 0,0-3 0 0,-1-2 0 16,1 4-112-16,-2-3 0 0,-2 3-128 0,-2 2 192 0,1 0-192 15,-12 3 0-15,7-3 128 0,-7 3-128 16,0 0 0-16,11 1 0 0,-11-1-192 0,7 5 192 0,-7-5-240 16,7 8 64-16,-7-8 16 0,7 11 0 0,0 0-16 15,-1-5 0-15,3 0 0 0,0 1 0 0,3-4 0 0,2-1 0 16,0-2 0-16,4-2 0 0,1-3 176 0,2-2-192 16,-1 2 192-16,2-5-192 0,0-1 192 0,0-1 0 15,-3-1 0-15,-1 3 0 0,-3-3 0 0,-1 5 0 16,-1 0 0-16,-2 4-128 0,-11 4 128 0,0 0 0 15,0 0 0-15,8 5 0 0,-4 5-128 0,-4 3 128 16,-4 7-128-16,-4 2 128 0,-2 1 0 0,-1 4 0 16,-5 3 0-16,0 5 128 0,-3 7 0 0,-3 0 0 15,-3 0 0-15,-3 4 0 0,-4-2 80 0,-2 0 32 16,-3-6 0-16,1-3 0 0,2-2 0 0,1-3 0 0,4-4 0 16,-1-3 0-16,2-2-112 0,3-5 0 15,1-2-128-15,5-3 192 16,0-4-1104-16,1-5-240 0,1-2-32 0,3-3-10592 0,3-9-2128 15</inkml:trace>
  <inkml:trace contextRef="#ctx0" brushRef="#br0" timeOffset="-189020.11">25539 19513 27407 0,'9'-26'1216'0,"0"6"256"0,3-3-1184 0,-1 0-288 0,-1-2 0 0,-2 3 0 0,-3 5 768 0,-2 0 80 16,-3 0 32-16,-3 7 0 0,-3 1 64 0,-2 4 16 15,-2 3 0-15,-2 2 0 0,-2 0-464 0,-3 5-96 16,-4 6-16-16,-3 3 0 0,-4-1-16 0,0 6-16 0,-1 6 0 16,-2 1 0-16,0 3-96 0,-1 2-32 0,0-1 0 15,2 6 0-15,-1 4-96 0,-1 1 0 0,2-3-128 16,2 0 192-16,1-2-192 0,4-3 128 0,3 1-128 0,3-6 0 15,3-1 0-15,4 0 0 0,1-2 0 0,4-5 0 16,4 1-224-16,1-2-96 0,4-1 0 0,1-3-16 31,1-4-1488-31,2-6-288 0,-8-5-64 0,13 2-12000 0</inkml:trace>
  <inkml:trace contextRef="#ctx0" brushRef="#br0" timeOffset="-188916.08">24999 19744 10127 0,'0'0'448'0,"0"-11"96"0,1 4-544 0,-1 7 0 0,0 0 0 0,0 0 0 15,0 0 4320-15,11 4 752 0,-1 5 160 0,4-1 16 16,2 3-3392-16,3-1-704 0,3 3-128 0,3 0-16 16,2-3-240-16,4 1-64 0,-2 1 0 0,-1-2 0 15,0 0-288-15,-3-3-64 0,-3-1-16 0,-3 1 0 16,-1-5-752-16,-2-1-160 0,-2-2-16 16,-1-1-9840-16,-2-1-1952 0</inkml:trace>
  <inkml:trace contextRef="#ctx0" brushRef="#br0" timeOffset="-188719.07">25667 19651 16575 0,'0'0'736'0,"0"0"160"0,-11 12-720 0,1 3-176 15,-5 5 0-15,-2 3 0 0,-2 0 2736 0,-1 4 512 16,-4 2 96-16,0 3 32 0,-3-5-1600 0,3 1-320 16,1-2-64-16,0 1-16 0,5-2-944 0,1 1-192 15,4-5-48-15,1 0 0 0,2-1-192 0,3 0 0 0,1-4 0 16,4-4 0-1,2-3-736-15,0-9-144 0,0 0-16 0,11-1-13456 0</inkml:trace>
  <inkml:trace contextRef="#ctx0" brushRef="#br0" timeOffset="-188239.38">26358 19410 22111 0,'10'-10'976'0,"-1"1"208"0,1 1-944 0,0-1-240 0,-2 3 0 0,-8 6 0 0,0 0 1024 0,0 0 176 16,0 0 16-16,0 0 16 0,0 0-448 0,0 0-80 15,-4 10-32-15,-2 4 0 0,-3 4 48 0,-2 2 16 16,-2 4 0-16,-2 6 0 0,-1 5-64 0,0 7-16 15,-2 1 0-15,-1 7 0 0,0-2 32 0,-5 1 0 16,-3-2 0-16,-1 1 0 0,0-5-288 0,1-1-48 16,3-5-16-16,4-5 0 0,1-7-160 0,4-5-48 15,2-3 0-15,4-7 0 0,3-1 64 0,6-9 0 16,0 0 0-16,0 0 0 0,0 0 208 0,0 0 48 16,12-15 16-16,4 0 0 0,1-3-160 0,2-1-48 15,2-2 0-15,2 0 0 0,2-2-256 0,1 4 0 0,-2 4 0 0,0 2 0 16,-1-1 0-16,-2 4 0 0,0 3 0 15,-2 5 0-15,-1 0 0 0,-4 5-144 0,-3 1 144 0,-2 5-128 16,-5 1 128-16,-2 5 0 16,-2 4-144-16,-2 0 144 0,-2 2 0 0,-6-2 0 0,-4-2 0 0,-4 4 0 15,-4-2 128-15,-2-3-128 0,-1-3 128 0,-2-1-128 16,-2-1 160-16,2-5-160 0,2-3 192 0,2-2-192 16,4-2 0-16,2-2-272 0,4-3 16 0,5-4 16 31,1-4-2064-31,5 0-432 0,3 0-80 0</inkml:trace>
  <inkml:trace contextRef="#ctx0" brushRef="#br0" timeOffset="-187921.15">26603 19925 4607 0,'0'0'400'0,"0"0"-400"0,11-3 0 0,-1 1 0 0,1-1 4752 0,2-1 880 15,-2 2 160-15,3-1 32 0,0-1-3840 0,0 1-784 16,-1-3-160-16,-2 0-16 0,1 1 32 0,-2-3 16 16,-10 8 0-16,8-9 0 0,-3-1-176 0,-5 10-48 15,0-10 0-15,0 10 0 0,-5-11-80 0,-4 6 0 16,-3-2-16-16,-3 6 0 0,-5 6-480 0,-2 0-80 16,-1 0-32-16,0 5 0 0,-1-2-32 0,1 5 0 15,3 2 0-15,2 0 0 0,3 1 0 0,3 1-128 16,6 4 192-16,1-4-64 0,0-1-128 0,5 1 0 0,5 0 0 0,1 0 0 15,1-2 0-15,4-1 0 0,2-2 0 16,3-4 0 0,3-2-768-16,2 1-16 0,2-5-16 0,1-2-10608 0,1-1-2128 0</inkml:trace>
  <inkml:trace contextRef="#ctx0" brushRef="#br0" timeOffset="-187666.41">27061 19848 24879 0,'0'0'2208'0,"-8"9"-1760"0,1 5-448 0,-3 2 0 15,-3 1 832-15,-4 2 64 0,1 6 32 0,-3 0 0 16,-3-3 16-16,2-2 0 0,-1 2 0 0,1-2 0 16,-2-2-352-16,5-4-64 0,1-3-16 0,5-3 0 15,1 1 160-15,10-9 32 0,0 0 0 0,0 0 0 0,0 0 464 0,0 0 112 16,4-12 0-16,3-1 16 0,6 1-496 0,2-5-96 15,3-1-32-15,0 1 0 0,0-2-336 0,1 1-64 16,0-1-16-16,1 1 0 0,2 0-256 0,-1 3 128 16,0 0-128-16,0 3 0 0,1 3 0 0,1-1 0 15,-2 4 0-15,4 2 0 0,-1 3 0 0,-1-1 0 16,-2 0 0-16,1 1-144 16,-1 2-880-16,0 4-192 0,-1 0-16 0,-2 0-16 15,0 1-1408-15,-3 0-288 0,0-3-48 0</inkml:trace>
  <inkml:trace contextRef="#ctx0" brushRef="#br0" timeOffset="-187316.06">27501 19948 23263 0,'0'0'1024'0,"0"0"224"0,0 0-992 0,0 0-256 0,0 0 0 0,11-2 0 15,-11 2 1072-15,12-4 160 0,-2 1 48 0,1-5 0 16,3 3-80-16,-2-1-16 0,0-5 0 0,0 4 0 16,-1-3-304-16,1 1-64 0,-2-1-16 0,-1 1 0 15,-2-3-176-15,0 6-48 0,-7 6 0 0,0 0 0 0,0 0-160 16,0 0-32-16,0 0-16 0,-12-4 0 0,-3 8-224 0,-3 1-144 16,-2 6 192-16,-2 0-192 15,-1 3 0-15,-2 2 0 0,1 3 0 0,2 0 0 0,2 2 0 0,6-2 0 16,1-2 0-16,4-1 0 0,3 0 0 0,2-3 0 15,3-3 0-15,2 1 0 0,-1-11 0 0,8 8 0 16,3 1-192-16,3-6 192 16,1-1-560-16,5-1-16 0,1-1 0 0,1-1 0 15,-1 0-1536-15,2 0-320 0,0 1-64 0,0-2-6752 16,0 1-1344-16</inkml:trace>
  <inkml:trace contextRef="#ctx0" brushRef="#br0" timeOffset="-186596.16">28197 19588 22575 0,'3'-12'992'0,"1"4"224"0,0 0-976 0,-2-2-240 0,-2 1 0 0,0-3 0 16,0 2 368-16,-1 1 16 0,-2-1 16 0,1 3 0 15,-2-5 368-15,0 2 64 0,0 0 0 0,-1 2 16 16,0 0 144-16,0 3 32 0,-1-1 0 0,6 6 0 16,-9-5-256-16,0 4-32 0,-3 1-16 0,0 4 0 15,-4 3-368-15,0 2-80 0,-1 4-16 0,1 2 0 16,-3 2-128-16,0 2-128 0,-3 5 192 0,7 2-192 16,-2-1 192-16,3 5-64 0,2-2 0 0,-1 1-128 15,2 2 128-15,0-7-128 0,4-2 0 0,3-2 0 0,1 1 160 0,2-4-32 16,2-6 0-16,2 2 0 0,-1-1 160 0,2-6 32 15,-4-6 0-15,7 6 0 0,-7-6-32 0,0 0 0 16,9 3 0-16,-9-3 0 0,0 0-96 0,11 0 0 16,-1-3-16-16,-10 3 0 0,8-5-48 0,-8 5-128 15,10-7 192-15,-2-1-64 0,-8 8-128 0,0 0 0 16,7-6 144-16,-7 6-144 0,8-13 0 0,-2 5 0 16,-6 8 0-16,8-9 128 0,-3 2-128 0,3-1 0 15,-2 2 0-15,1-1 0 0,-7 7 0 0,8-7 0 16,2 0 0-16,-3 0 0 0,-1 2 0 0,2 0 0 15,-8 5 0-15,9-9 0 0,-3 1 0 0,-1-1 0 16,0 2 0-16,0-2 0 0,0 0 0 0,0 0 0 16,0-1 0-16,0-2 0 0,-1 3 0 0,1-3 0 0,0-1 0 0,1-1 128 15,-1-3-128-15,0-4 0 0,1-1 0 16,-1 2 128-16,3 0-128 0,-1-3 0 0,2-4 0 0,1 2 128 16,1-3-128-16,0 1 0 0,-2-5 0 0,4 0 0 15,-1-1 0-15,1-4 0 0,-1-4 0 0,0 0 0 16,1-1 0-16,-2 3 0 0,-2 2 0 0,-2 5 0 15,-2 4 0-15,0 4 0 0,-1 5 0 0,-2 5 0 16,-2 4 0-16,0 2 0 0,0 8 0 16,0 0 0-16,0 0-128 0,-11 9 128 0,-3 5-128 0,-3 5 128 15,-1 4-160-15,1 10 160 0,-1 2-192 0,1 10 192 16,1 3-144-16,-1 3 144 0,-1 2 0 0,2 2-144 0,-1 1 144 16,1 1 0-16,1-1 0 0,2 0 0 0,3-1 0 0,2-3 0 15,1-6 0-15,1-1 128 0,1-3-128 0,2-5 0 16,0-4 128-16,2 1-128 0,1-7 0 0,1-1-240 15,2-6 48-15,-1-5-11200 16,1-5-2240-16</inkml:trace>
  <inkml:trace contextRef="#ctx0" brushRef="#br0" timeOffset="-186028.04">28963 19674 19295 0,'0'0'848'0,"0"0"176"16,0 0-816-16,0 0-208 0,1-7 0 0,-1 7 0 0,0 0 1104 0,0 0 176 16,0 0 48-16,0 0 0 0,0 0-416 0,-9 5-80 15,-2 1 0-15,-2 6-16 0,0 3-48 0,-5 1 0 16,-3 3 0-16,-2 2 0 0,-1-2 80 0,-2 2 16 16,-3 1 0-16,1 1 0 0,3 0-256 0,0-2-48 15,3-2-16-15,1-1 0 0,3-1-224 0,6-3-64 16,2-4 0-16,3-1 0 0,7-9 192 0,0 0 16 15,-1 7 16-15,1-7 0 0,0 0 160 0,10 9 16 16,4-6 16-16,4-1 0 0,1 1-160 0,4-2-16 0,2 0-16 0,4 3 0 16,5-1-336-16,-3-1-144 0,-3 1 128 15,0 1-128-15,0 1 0 0,-2 0 128 0,-3-1-128 0,-3 1 0 16,-2 0 0-16,-1-3-224 0,-1 0 32 0,-2-2 0 31,-3-2-672-31,-1 0-128 0,-1-3-32 0,-1 0 0 16,-8 5-2288-16,5-8-464 0,-1-3-80 0</inkml:trace>
  <inkml:trace contextRef="#ctx0" brushRef="#br0" timeOffset="-185515.01">28820 19909 12895 0,'-7'6'1152'0,"-2"-1"-928"0,-1-3-224 0,1 1 0 16,0-1 1904-16,0 2 336 0,-3 5 64 0,5-4 0 0,-3 0-880 0,10-5-176 15,-7 6-32-15,7-6-16 0,-6 6-256 0,6-6-48 16,0 0-16-16,0 0 0 16,0 0 144-16,0 0 48 0,0 0 0 0,0 0 0 0,13-2-96 0,-1 1-16 15,1 0 0-15,4-1 0 0,2-1-416 0,0-2-96 16,-3-1 0-16,3 4-16 0,2-3-160 0,0-2-16 16,2 1-16-16,1-1 0 0,0-1 64 0,2 2 16 15,1-2 0-15,0 2 0 0,4-3-16 0,1 1 0 16,2 0 0-16,-1-2 0 0,-1 3-64 0,2-4-16 15,2 5 0-15,-2-4 0 0,-1 4-32 0,-1-6-16 16,-3 1 0-16,-1 1 0 0,-1-4-176 0,-2 1 128 16,-2-1-128-16,0-3 128 0,0 0 0 0,0-1-128 0,2-1 192 15,-2 1-64-15,-1-1-128 0,-3 1 128 0,2-2-128 16,0 1 128-16,-1 1-128 0,-1 4 0 0,-1 2 144 0,-2 0-144 16,1 0 0-16,-3 0 0 0,-1-2 0 0,-2 1 128 15,-2 1-128-15,2-2 192 0,-4 2-64 0,0 2 0 16,-3-2 0-16,0 4 0 0,-1-3 0 0,-3 11 0 15,2-9-128-15,-2 9 0 0,1-9 128 0,-1 9-128 16,0 0 0-16,0 0 0 0,0 0 0 0,2-6 0 16,-2 6 0-16,0 0 0 0,0 0 0 15,0 0 0-15,1-9 0 0,-1 9 0 0,0 0 0 0,0 0 0 16,0 0 0-16,0 0-128 0,0-6 128 0,0 6-192 16,0 0-320-16,0 0-64 15,0 0 0-15,0 0-16 0,0 0-1456 0,0 0-304 16,0 0-48-16,5-8-16 0,-5 8-560 0,5-6-112 0,-1-1-32 15</inkml:trace>
  <inkml:trace contextRef="#ctx0" brushRef="#br0" timeOffset="-185072.08">29510 19407 17615 0,'-11'5'768'0,"11"-5"192"0,-9 8-768 0,3-4-192 15,6-4 0-15,-7 8 0 0,7-8 496 0,0 0 64 16,0 0 16-16,0 0 0 0,0 0 672 0,0 0 144 0,0 0 16 16,13 7 16-16,-4-6-64 0,1 1-16 15,0-4 0-15,0 2 0 0,1-2-224 0,0-2-48 0,1-2-16 0,-1 1 0 16,0-4-336-16,2 1-64 0,1 0-16 0,1-2 0 16,1 0-144-16,1 0-48 0,1 0 0 0,1 2 0 15,0-2-48-15,0 2-16 0,2-4 0 0,-1 3 0 16,0 0-64-16,2 3-32 0,0-3 0 0,-2 1 0 15,-1 4-64-15,0-3-16 0,-1 0 0 0,-3 2 0 16,-1-1-16-16,0 2-16 0,0 1 0 0,-4 5 0 16,0-1 16-16,-10-1 0 0,12 2 0 0,-4 7 0 15,-2 2-192-15,2 3 0 0,-5 1 0 0,2 3 0 16,0 1 0-16,1 1 0 0,-3 0 0 0,1 6 0 16,-1-3 128-16,-1-2 0 0,2 0 0 0,-3-1 0 15,2 3 112-15,-2-2 16 0,0-2 0 0,1 2 0 16,-2-6-48-16,0-1 0 0,0-4 0 0,1 0 0 15,0-1-16-15,-1-9-16 0,0 0 0 0,0 0 0 16,0 0-48-16,0 0 0 0,0 0 0 0,0 0 0 16,0 0-816-16,0 0-160 0,0 0-48 0,2-11-11920 15,-4-3-2400-15</inkml:trace>
  <inkml:trace contextRef="#ctx0" brushRef="#br0" timeOffset="-162116.47">14971 11842 11967 0,'0'0'1072'0,"8"9"-864"0,-2 1-208 0,1 1 0 15,-1 0 336-15,2 1 32 0,1 1 0 0,1-2 0 16,0 2-96-16,0 1-16 0,-4-5 0 0,2 3 0 15,0-4 288-15,-1 3 48 0,2-3 16 0,-1 1 0 16,-1-1 0-16,-1 0 0 0,-6-8 0 0,7 6 0 16,-1 2-48-16,1-2-16 0,-7-6 0 0,6 11 0 0,-3-3-240 0,3 2-48 15,-2-2-16-15,0-1 0 0,-4-7 48 0,4 11 16 16,-1 0 0-16,-1-3 0 0,-1 2 224 0,-1-3 48 16,0 4 16-16,1-2 0 0,2 1-32 0,-3-10-16 15,0 9 0-15,1 2 0 0,0-3-112 0,1 2-32 16,-1-3 0-16,0 4 0 0,-1-11-192 0,1 9-32 15,-1-9-16-15,0 11 0 0,0-11-160 0,4 9 192 16,-4-9-192-16,1 9 192 0,-1-9 16 0,0 0 16 16,3 7 0-16,-3-7 0 0,0 0-16 0,0 0 0 15,0 0 0-15,0 11 0 0,0-11 0 0,0 0 0 16,0 0 0-16,0 0 0 0,0 0-80 0,0 0 0 16,0 0-128-16,-1 8 192 0,1-8-192 0,0 0 144 0,0 0-144 0,0 0 128 15,0 0 16-15,0 0 0 0,0 0 0 0,0 0 0 16,0 0 112-16,0 0 32 0,-7-8 0 0,4-1 0 15,-3 0 160-15,1-4 16 0,0 2 16 0,0-5 0 16,0 1-80-16,-1-3-16 0,-3 2 0 0,1-2 0 16,-1-1-64-16,2 0-32 0,-1-1 0 0,0-1 0 15,1 0 32-15,-1-1 0 0,2-1 0 0,-3-2 0 16,3 1-64-16,-2 1-16 0,0-4 0 0,1 2 0 16,-1-2-64-16,0 0-16 0,-2-2 0 0,3 3 0 15,-1-1-160-15,0 1 160 0,1-1-160 0,-1 2 160 16,1-2-160-16,-2 2 160 0,0 1-160 0,2-3 160 15,1 2-32-15,1-3 0 0,-1 2 0 0,0-2 0 16,0 2 112-16,2-4 16 0,0 1 0 0,1 1 0 0,-4-2-80 16,5 0-16-16,-3 0 0 0,0-1 0 0,0 3 0 15,1 0 0-15,0 4 0 0,-1-1 0 0,-2 2-160 16,2 0 160-16,0-4-160 0,0 5 160 0,0 0-160 0,0-2 0 16,0-2 144-16,0 4-144 0,-3-5 128 0,3 4-128 15,0-2 128-15,0 0-128 0,0 4 0 0,0-2 128 16,0-4-128-16,1 6 0 0,0 2 0 0,2-2 0 15,-1 1 0-15,-1-2 128 0,0 2-128 0,2 1 0 16,-1 0 0-16,1 0 0 0,-1 0 0 0,-1 0 0 16,2-1 0-16,-1 0 0 0,0 0 0 0,0-4 0 15,0 1 0-15,1 0 128 0,-2-3-128 0,0 4 0 16,0-1 0-16,1-3 128 0,0 2-128 0,1-3 0 16,-1 3 0-16,0 0 0 0,2-5 0 0,0 2 0 0,-2-1 0 15,1 3 128-15,-1-4-128 0,1-2 0 16,-1 3 0-16,1-2 128 0,-1-5-128 0,-1 1 0 0,-1 1 128 0,1 0-128 15,2 2 0-15,-1 0 128 0,1-4-128 0,-1 4 0 16,1 1 0-16,2 1 128 0,-2 5-128 0,2-3 0 16,-3 3 0-16,0 0 0 0,1 4 0 0,-1 2 128 15,0 0-128-15,1 5 0 0,-1 2 0 0,1-1 0 16,1 4 0-16,-1-1 0 0,2 9 0 0,0 0 0 16,0 0 0-16,0 0 0 0,0 0 0 0,0 0 0 15,0 0 0-15,0 0-160 0,-7 11 160 0,2 3 0 16,1 4-176-16,0 2 176 0,0 2-160 0,0 6 160 15,2 0 0-15,1 6-144 0,-1 4 144 0,2 7 0 16,2-1 0-16,0 6-128 0,-1 4 128 0,4 4 0 16,-1-1 0-16,0 4 0 0,-1-3 0 0,-1 5 0 15,1-2 0-15,-1 2-128 0,-1-3 128 0,2-2 0 0,-2-4 0 0,1 0 0 16,-1 0 0-16,1-1-128 0,1 0 128 0,1 1 0 16,0-2 0-16,1-1 0 0,0 0 0 0,1-2 0 15,0-3 0-15,2 2 0 0,1-3 0 0,-3 1 0 16,3-1 0-16,-1 4 0 0,-1 0 0 0,4 1-160 15,-2-3 160-15,-1 2 0 0,1 2-128 0,1-4 128 16,1-4 0-16,-1 3 0 0,-1-4-144 0,2-1 144 16,1-2 0-16,-1-2-144 0,2-4 144 0,-2-1 0 15,2-2 0-15,0-3 0 0,-2 0 0 0,-1-4 0 16,-1-2 0-16,-1-2-128 0,1-1 128 0,-2-3 0 16,0-1 0-16,-2-2 0 0,-1-3 0 0,-4-9 0 0,2 9 0 0,-2-9 0 15,0 0 0-15,0 0 0 0,0 0 0 16,0 0 128-16,0 0-128 0,0 0 0 0,0 0 128 0,0 0-128 15,-10-7 0-15,0-2 0 0,0-5 0 0,-2-1 128 16,3 0-128-16,-1-4 0 16,-1-3 0-16,0 1 0 0,-1-4 0 0,0-3 0 0,-2-6 0 0,0-1 0 15,-1-1 0-15,0-3 0 0,1-3 128 0,-1 1-128 16,-1 2 0-16,1-3 128 0,0-2-128 0,-2 2 0 16,2-2 128-16,2 2-128 0,1 3 128 0,1-5-128 15,1 2 128-15,0 2-128 0,5-5 160 0,-3 2-160 16,1-5 128-16,-1-2-128 0,1 1 0 0,-1-3 0 15,0-2 128-15,2-1-128 0,0 0 0 0,-1 4 0 16,1-1 0-16,2 2 128 0,0 4-128 0,0 2 0 16,2-3 0-16,-1 4 128 0,2-3-128 0,1 1 0 15,1-3 128-15,1 1-128 0,1 1 0 0,-1 0 144 0,0 3-144 16,1 1 0-16,-1-2 0 0,2-1 128 0,-1-3-128 0,0 0 0 16,0 2 0-16,1-1 128 0,0 1-128 0,-1 3 0 15,1 2 0-15,0 2 128 0,1-1-128 0,0 2 0 16,-1 1 0-16,0 1 0 0,0-1 0 0,0 0 128 15,-3 0-128-15,1 3 0 0,-2 1 0 0,3 0 128 16,-3-2-128-16,0 0 0 0,0-3 0 0,0 2 128 16,-3 2-128-16,3 3 0 0,-2-1 0 0,1-1 0 15,1 0 128-15,0-1-128 0,-2-4 0 0,2 2 0 16,0 3 0-16,0 0 0 0,2-2 0 0,-1 3 0 16,-1-1 0-16,1 0 0 0,0 1 0 0,-1 0 0 15,0 0 0-15,0 2 0 0,0-1 0 0,0 5 0 16,0-5 0-16,0 1 0 0,0-3 0 0,0 0 0 0,0-1 0 0,4 1 0 15,-1 3 0-15,-1-2 0 0,1 0 0 16,1-1 0-16,-2 0 0 0,3-1 0 0,-1-2 0 0,0 3 0 16,-3-1 0-16,0 1 0 0,1-3 0 0,-2 3 0 15,0 0 0-15,0 1 0 0,-2 2 0 0,2 1 0 16,-1-4 0-16,1 1 0 0,0 3 128 0,0 1-128 16,0-2 0-16,0 5 0 0,0-2 0 0,3 2 0 15,-2-6 0-15,3 1 0 0,0-1 0 0,-1-2 0 16,0 0 0-16,1 0 0 0,0 0 0 0,1 3 0 15,0-2 0-15,-1 1 0 0,2 2 0 0,-1 1 0 16,0-2 0-16,-1 3 0 0,0-1 0 0,-2 4 0 16,1 0 0-16,-1 2 0 0,0 2 0 0,-1-2 0 15,0-4 0-15,2-1 0 0,-1 3 0 0,1-3 0 0,-1 2 0 16,2-5 0-16,0 5 0 0,1-4 0 0,0-2 0 0,1-1 0 16,0 2 0-16,0-2 0 0,0 0 0 0,1 3 0 15,-2-3 0-15,0 2 0 0,0 4 0 0,-3 0 0 16,2 2 0-16,0-6 0 0,-1 2 0 0,-2 0 0 15,0 3 0-15,2-4 0 0,0 5 0 0,1-3 0 16,-1 1 0-16,-2 0 0 0,0 2 0 0,2-3 0 16,1 0 128-16,1 2-128 0,-1-1 0 0,1 4 0 15,1-5 0-15,-1 4 0 0,-2 1 0 0,0-2 0 16,3-1 0-16,-1 3 0 0,0-2 0 0,-1 0 0 16,1 1 0-16,0-1 0 0,-1 0 0 0,-1 1 0 15,2 0 0-15,0-2 0 0,-1 0 0 0,0-1 0 16,4-1 0-16,-3 0 0 0,0 3 0 0,1-3 0 0,1 2 0 15,0 0 128-15,1-2-128 0,0 3 0 0,0-3 0 0,1 3 0 16,0 0 0-16,3-2 0 0,-6 1 0 0,3 0 0 16,-1-1 0-16,-1-1 0 0,0 2 0 15,0 1 0-15,-1-2 0 0,1 4 0 0,-1-5 0 0,2 1 0 16,-2 5 0-16,1-3 0 0,-1 0 0 0,0 1 0 16,2-2 0-16,0 1 0 0,-1 3 0 0,1-2 0 15,-1-1 0-15,4 2 0 0,-1 0 0 0,0-4 0 16,1 0 0-16,1-2 0 0,0 3 0 0,2-2 0 15,-2 1 0-15,1 1 0 0,-2-1 0 0,0 2 0 16,2-3 0-16,-1 3 0 0,0-3 0 0,1 3 0 16,-1 0 0-16,1 0 0 0,3 3 0 0,-2 1 0 15,-2 0-128-15,2 1 128 0,0-2 0 0,3 0 0 0,-1-4 0 16,1 3 0-16,0 0 0 0,-2-3 0 16,3 2 0-16,1 0 0 0,0-5 0 0,1 0 0 15,0-3 0-15,3 2 0 0,-2 2 0 0,1-2 0 0,0 4 0 0,0-3 0 16,1 1 0-16,-3-1 0 0,-1 1 0 0,-1-2 0 15,-2 4 0-15,-2-2 0 0,0 4 0 0,0-1 0 16,-1 0 0-16,1 2 0 0,2-4 0 0,0 1 0 16,-2 3 0-16,1-6 0 0,1 2 0 0,2-2 0 15,0 4 0-15,1-3 0 0,0 2 0 0,2 1 0 16,-2-2 0-16,1 4 0 0,2-4 0 0,0 1 0 16,1-3 0-16,1 2 0 0,-2 2 0 0,1-1 0 15,0 1 0-15,0 1 0 0,-2-4 0 0,-2 4 0 16,-1-2 0-16,0 1 0 0,0-1 0 0,2-1 0 15,-1 4 0-15,0 2 0 0,0-2 0 0,2-1 0 16,0 2 0-16,1 0 0 0,-1 1 0 0,1 2 0 16,0 0 0-16,1 2 0 0,-1-1 0 0,1 0 0 0,-1-4 0 0,5 3 0 15,-3 3 0-15,1 1 0 0,1 3 0 0,-1-3 0 16,0-3 0-16,0 3 0 0,0 3 0 0,-1-1 0 16,0 0 0-16,3 0 0 0,-2-2 0 0,3 0 0 15,2 3 0-15,-2 1 0 0,0-4 0 0,1 1 0 16,-1-4 0-16,0 6 0 0,4-3 0 0,-3 3 0 15,-1 2 0-15,1-1 0 0,-1 3 0 0,-3 2 0 16,2-1 0-16,-5 2 0 0,-1 1 0 0,2 3 0 16,-1 2-128-16,1 0 128 0,0-2 0 0,2 1 0 15,0 1 0-15,1-1 0 0,-1-1 0 0,3-1 0 16,1-1 0-16,-1 1 0 0,3 0 0 0,1-2 0 16,-2 3 0-16,2 0 0 0,1 0 0 0,0-2 0 15,-4-3 0-15,1 2 0 0,0 1 0 0,1 2 0 16,-2 0 0-16,0 1 0 0,-1 0 0 0,1 2 0 0,-1 1 0 0,0-1 0 15,-1 1 0-15,0 3 0 0,-2 0 0 16,0 2 0-16,2 1 0 0,0 3 0 16,-1-4 0-16,1 2 0 0,0-3 0 0,-2 1 0 0,2 0 0 0,-2 1 0 15,1-3 0-15,2 4 0 0,-3-5 0 0,6 3 0 16,-2-3 0-16,3 1 0 0,-3 0 0 0,1-2 0 16,1 2 0-16,-1 0 0 0,1-2 0 0,-1 3 0 15,1-3 0-15,1 0 0 0,-2 3 0 0,0-2 0 16,-3-1 0-16,1 3 0 0,-1-3 0 0,2 1 0 15,-1 2 0-15,0 1 0 0,-1 4 0 0,2 1 0 16,-2-3 0-16,0 3 0 0,-1 1 0 0,1-1 0 16,0 1 0-16,1 3 0 0,-4-2 0 0,5-1 0 15,-1 0 0-15,1-1 0 0,-2 1 0 0,0-1 0 16,-2-2 0-16,3 2 0 0,3 1 0 0,-2-1 0 0,-1-1 0 16,1 1 0-16,0 1 0 0,0 0 0 0,-1-3 0 0,2 3 0 15,-1 1 0-15,0 1 0 0,-3-1 0 0,0 1 0 16,1-1 0-16,0 1 0 0,-1 1 0 0,-2 1 0 15,-1-1 0-15,0 2 0 0,0 2 0 0,3-2 0 16,-4-1 0-16,1 3 0 0,0-2 0 0,1 3 0 16,0 3 0-16,1-1 0 0,0-4 0 0,-1 1 0 15,2-3 0-15,-1 4 0 0,2-2 0 0,-2 0 0 16,3-1 0-16,-2 0 0 0,0 1 0 0,1 0 0 16,-2-2 0-16,1 0 0 0,-2 2 0 0,1-2 0 15,-3 1 0-15,1 1 0 0,0-1 0 0,1 3 0 16,-1-2 0-16,0 3 0 0,-2 3 0 0,0-1 0 0,-2 2 0 15,1-3 0-15,0 4 0 0,1-1 0 0,0 1 0 16,0 2 0-16,-1-2 0 0,0-1 0 0,1 0 0 16,-1 0 0-16,0 0 0 0,1 0 0 0,-1 2 0 0,-1 1 0 15,-2-2 0-15,0 2 0 0,-1 1 0 0,-1-3 0 16,0 3 0-16,0 1 0 0,1-2 0 0,0 2 0 16,-2 0 0-16,1 3 0 0,-2-2 0 0,1 2 0 15,0-2 0-15,0 2 0 0,0-2 0 0,0 0 0 16,-3 1 0-16,3-1 0 0,-2 2 0 0,1-1 0 15,-1 3 128-15,1 1-128 0,-5-1 0 0,4 2 0 16,1 0 0-16,0-2 0 0,-4 1 0 0,1 1 0 16,1-2 0-16,1 1 128 0,-1-4-128 0,-1-2 0 15,2 1 0-15,-1 2 0 0,-1-1 0 0,1-1 0 16,0 2 0-16,0 0 0 0,0-1 0 0,0 2 0 0,0-1 0 16,0 1 0-16,-2 1 0 0,-1 0 0 0,0-1 0 15,1-2 0-15,-4 1 0 0,3 1 0 0,-3-2 0 16,0 2 0-16,0 0 0 0,0 1 0 0,0-1 0 0,0 0 0 15,0-2 0-15,0 4 0 0,-1-3 0 0,1 1 0 16,-1-2 0-16,1 0 0 0,0 2 0 0,-1 0 0 16,-1-1 0-16,0 0 0 0,0 5 0 0,1-3 0 15,0 0 0-15,-3 0 0 0,3 1 128 0,-1 0-128 16,0 2 0-16,1-3 0 0,0-3 0 0,-1 1 0 16,1 0 0-16,0 0 0 0,1 1 0 0,0-1 0 15,0-1 0-15,0 0 0 0,0 0 0 0,1 0 128 16,-3-1-128-16,4 0 0 0,-1-1 0 0,2 3 0 15,-2-2 0-15,0 2 0 0,1 1 0 0,-1-2 0 16,0-2 0-16,1 3 0 0,-1 1 0 0,1-2 0 0,-2 0 0 16,0 0 0-16,-1 2 0 0,1 0 0 0,-2 0 0 15,4 0 0-15,-3 1 0 0,1-1 0 0,0 0 0 0,0-1 0 16,-1 3 0-16,1-3 0 0,-1 4 0 0,1-1 0 16,0 2 0-16,0-3 0 0,-1-1 0 0,1 0 0 15,0-2 0-15,1 2 0 0,-3 1 0 0,1 2 0 16,-2-2 0-16,1-1 0 0,-2 1 0 0,1-2 0 15,2-1 0-15,-1 1 0 0,-3 2 0 0,0 1 0 16,2 1 0-16,0-1 0 0,-2-1 0 0,0 2 0 16,1-2 0-16,-2 0 0 0,1 4 0 0,0 2 0 15,-2-2 0-15,1 0 0 0,2 0 0 0,-1-1 0 16,0 3 0-16,0-2 0 0,-1-1 0 0,0 0 0 0,1-1 0 16,-1 0 0-16,-2-2 0 0,0 2 0 0,1 1 0 15,-1-3 0-15,2-3 0 0,0 3 0 0,-3-1 0 0,1-1 0 16,2 3-128-16,-3-3 128 0,3-1 0 0,-1 0 0 15,-2 2 0-15,1 0 0 16,1 0-144-16,-2 0 144 0,0 0 0 0,0-1-128 0,0 4 128 0,2-2 0 16,-2 1 0-16,0 2-128 0,0 4 128 0,1-5 0 15,-4 0 0-15,2 3 0 0,0-1 176 0,1 1-176 16,-1-1 0-16,0-1 0 0,-1 1-240 0,-1 2 80 16,0-3 160-16,-2 3 0 0,1-2 0 0,-2 0 0 15,0 1 0-15,-2-3 0 0,1-1 0 0,0 2 0 16,-1 2 0-16,-1-1 0 0,-1-3 0 0,0 2 0 15,-1-3 0-15,1 0 0 0,0 4 0 0,0 3 0 0,-2-6 0 16,-1 2 0-16,2 1 0 0,-3-2 0 16,-3 0 0-16,-1 2 0 0,-1 1 0 0,0-2 0 0,-2-1 0 0,1 5 0 15,-1-1 0-15,3 2 0 0,0-1 0 0,2-1 0 16,-1-3 0-16,1-1 0 0,-3 1 0 0,3-1 0 16,-1-1 0-16,1-1 0 0,0 0 0 0,-1 2 0 15,1-2 0-15,1 1 0 0,-1 3 0 0,-1 3 0 16,1-6 0-16,-3 0 0 0,-4 0 0 0,1 1 0 15,-1 1 0-15,-1-2 0 0,-1 1 0 0,0-1 0 16,-2 2 0-16,3-2 0 0,0 2 0 0,1 1 0 16,-1-3 0-16,-1-1 0 0,5-1 0 0,0-1 0 15,-1-1 0-15,0-2 0 0,1-1 0 0,1 0 0 16,0 0 0-16,-1-1 0 0,-2-5 0 0,0 3 0 0,1-2 0 0,-1 2-128 16,-3 3 128-16,0-4 0 0,0 1-144 15,-1 2 144-15,-1-5 0 0,-1 3 0 0,-1-2 0 16,1 2 0-16,0 3 0 0,2-4 0 0,-1 0 0 0,1 3-176 15,-1-1 176-15,1-2 0 0,-3-4 0 0,0 3 0 16,0-3 0-16,-2 3 0 0,2-3 0 0,-1 1 0 16,1-1 0-16,-2-2 128 0,1 1-128 0,2-1 0 15,1-1 0-15,1 0 0 0,0-1 0 0,2-1 0 16,-3-1 0-16,1 1 0 0,-1 0 0 0,-2-1 0 16,-1-2 0-16,-2 1 0 0,2-3 0 0,0 1 0 15,2-1 0-15,0-1 0 0,-1-1 0 0,3 0 0 16,0-1 0-16,1 2 0 0,0-4 0 0,1 1 0 15,1-4 0-15,1 2 0 0,-2-2 0 0,-2 2 0 16,-3 0 0-16,-1-3 0 0,-2 1 0 0,2 2 0 0,0-3 0 16,1 0 0-16,0 1 0 0,-2-2 0 0,1-1 0 0,1-1 0 15,0 1 0-15,1 0 0 0,0-3 0 0,2 0 0 16,-2 0 0-16,-1 2 0 0,-3-4 0 0,1 1 0 16,-2-3 0-16,3 3 0 0,-1 0 0 0,0 0 0 15,2-2 0-15,0 2 0 0,-2-1 0 0,1 0 0 16,-2-3 0-16,2 1 0 0,1-1 0 15,-2 1 0-15,-4-2 0 0,-1-1 128 0,-2 1-128 0,0 0 0 16,-1 1 0-16,-1 1 128 0,1-5-128 0,-1 1 0 16,0 3 0-16,2-2 128 0,2 0-128 0,-3 0 128 15,-2-1-128-15,-1 2 128 0,-2-3-128 0,0 2 128 16,2-3-128-16,1 3 128 0,0-5-128 0,2 2 0 0,1-1 128 16,1-3-128-16,3 0 128 0,-2 0-128 15,5-4 160-15,-2 0-160 0,-3 0 160 0,4-2-160 0,0-2 160 16,3 2-160-16,0-2 128 0,4-2-128 0,-1-4 0 0,4 0 144 15,-1 0-144-15,4-1 0 0,0 2 0 0,0-1 0 16,1 2 0-16,0-2 0 0,0 1 0 0,1 2 0 16,3 2-176-16,-2-1 176 0,-2-2-128 0,0 5 128 15,-1 0-144-15,2 1 144 0,-1-3-160 0,-1 4 160 16,-1 2-240-16,0 1 48 0,1 1 16 0,3-2 0 31,-2-1-208-31,2 2-32 0,0-1-16 0,1 1 0 16,-2-2-416-16,2 3-96 0,0-1-16 0,3 0 0 0,0-1-1696 15,1 3-352-15,1-3-64 0</inkml:trace>
  <inkml:trace contextRef="#ctx0" brushRef="#br0" timeOffset="-160046.72">16690 5032 15663 0,'-3'-4'1392'0,"0"-3"-1120"0,-1 1-272 0,0 1 0 16,0-3 448-16,0 2 16 15,-1 1 16-15,0-1 0 0,1 0 416 0,-2 3 64 0,2-4 32 0,0 3 0 16,4 4-112-16,0 0-32 0,-6-3 0 0,6 3 0 15,-4-3-80-15,4 3-32 0,-5 5 0 0,0 4 0 16,0-1-384-16,0 6-80 0,0 3-16 0,-2 4 0 16,4 4 128-16,-3 3 32 0,0 4 0 0,-2 2 0 15,2 3-48-15,-2 1-16 0,-2 0 0 0,0 1 0 16,0-4-112-16,1-2-32 0,1-1 0 0,5-8 0 16,-4-2 176-16,5-4 48 0,-1-3 0 0,3-4 0 0,0-11 16 15,0 0 0-15,0 0 0 0,8-6 0 16,-1-4 192-16,5-7 64 0,1-2 0 0,1-1 0 0,1-6-368 15,0 2-64-15,0-1-16 0,1-4 0 0,-1-2-256 0,1 3 0 16,2-2 0-16,0 2 0 0,0 0 0 0,0 0 0 16,-1 4 0-16,1 2 0 0,-1 3 0 0,-2 4 0 15,-1 2 0-15,-1 5 0 0,-1 1 0 0,0 4-192 16,-2 3 192-16,3 4-192 16,-4 2-1696-16,1 1-336 0,-4 0-64 15,-1 3-11968-15</inkml:trace>
  <inkml:trace contextRef="#ctx0" brushRef="#br0" timeOffset="-159721.37">17037 5161 14735 0,'0'0'1312'0,"0"0"-1056"15,0 0-256-15,0 0 0 0,0 0 1760 0,0 0 288 16,0 0 64-16,10 4 16 0,-1-4-1328 0,2-1-272 15,2-3-48-15,0-1-16 0,1-7-32 0,0 4-16 16,0-6 0-16,2 0 0 0,0-2 0 0,-1 0 0 16,-2-1 0-16,0 3 0 0,-4-1-112 0,0 0-32 0,-4 2 0 0,-1 2 0 15,-3-2 96-15,-1 4 16 0,-2 3 0 0,2 6 0 16,-8-3 144-16,-1 1 48 0,-2 4 0 0,-2 3 0 16,-2 5-224-16,-3 3-32 0,-1 7-16 0,0 2 0 15,-1 1 32-15,-1 1 16 0,1 1 0 0,1 0 0 16,0 0-208-16,4-2-144 0,4 0 192 0,5-4-192 15,4-1 144-15,3-3-144 0,4-1 0 0,4-5 144 0,1 1-144 16,5-8-144-16,3-2 144 0,1-2-208 16,4-1-1552-16,2-4-304 0,3-1-64 0</inkml:trace>
  <inkml:trace contextRef="#ctx0" brushRef="#br0" timeOffset="-159264.15">17836 4943 18543 0,'0'0'816'0,"-5"-6"176"0,0-2-800 0,-1 0-192 16,-2-2 0-16,-1 3 0 0,0-1 736 0,-2 0 96 16,-2-1 32-16,1 3 0 0,0 2 144 0,-1 0 16 15,1 0 16-15,0 4 0 0,1 3-224 0,-1 2-48 0,1 2-16 0,0 5 0 16,-1 1-304-16,2 1-48 15,0 3-16-15,1 5 0 0,0 1-112 0,1 1-16 16,3 1-16-16,-1-2 0 0,2-2-64 0,3-4-16 0,1-1 0 0,2-1 0 16,2-6 32-16,1 0 16 0,0-4 0 0,3-3 0 15,2-2 144-15,2-5 32 0,4-4 0 0,2-3 0 16,1-9 64-16,4-3 32 0,-2 0 0 0,1-4 0 16,0 1-272-16,-1-4-48 0,-2-2-16 0,0-2 0 15,-1-2 48-15,0-2 16 0,-3-2 0 0,1-8 0 16,-2-6-64-16,-1-8-16 0,0-4 0 0,0-4 0 15,0-1-128-15,-2 6 128 0,-1 3-128 0,-1 16 128 0,-3 9-128 0,0 8 0 16,-3 9 0-16,-1 5 0 16,-2 7 0-16,0 9 160 0,-5 8-32 0,-1 7-128 0,-2 8 0 0,-3 9 0 15,0 7 0-15,0 5 0 0,-1 7 144 0,-1 6-144 16,3 10 0-16,0 0 144 0,1 2-144 0,3-2 0 16,3-2 0-16,3-2 0 15,3-5-1040-15,3-4-192 0,-1-2-48 0,2-6-8960 16,0-3-1808-16</inkml:trace>
  <inkml:trace contextRef="#ctx0" brushRef="#br0" timeOffset="-158541.6">16222 6005 8287 0,'-11'-6'736'15,"11"6"-592"-15,-7-3-144 0,0-1 0 0,-1-1 1664 0,2 3 288 16,-1 1 64-16,2-1 16 0,-4 2-240 0,3 0-64 15,6 0 0-15,-5 3 0 0,5-3-528 0,0 0-112 16,0 0-32-16,0 0 0 0,0 0-384 0,0 0-80 16,0 0-16-16,0 0 0 0,10 2 32 0,3-2 0 15,2-1 0-15,3-3 0 0,3 1 48 0,2-6 16 16,1 0 0-16,1-4 0 0,-1 3-256 0,-1-3-48 16,-2-1-16-16,2 1 0 0,0 3-224 0,-3-2-128 15,-3 4 160-15,-3-4-160 0,-3 1 128 0,-2 1-128 16,-1-2 0-16,-3 5 144 0,-3-3-144 0,0 3 192 15,-4 0-192-15,-1 2 192 0,-1 1-192 0,-6 2 0 16,-2 2 144-16,0 0-144 0,-2 2 0 0,-2 3 0 16,-2 2 0-16,1 0 0 0,-1 3 0 0,0 0 0 15,-1 4 0-15,1 0-128 0,0 1 128 0,2 3 0 0,1 3-144 0,2-1 144 16,3 0 0-16,2 2 0 0,2-1 0 16,2 2 0-16,4-2 0 0,4-2 0 0,1-2 0 0,4 0 128 15,1-2-128-15,6-2 0 0,2-2 144 0,1 0-144 16,-1-5 160-16,5-1-32 0,0-4-128 0,1-1 192 15,1-2-192-15,0-2-192 0,0-1 48 0,6-8 0 16,-6 2-2672-16,-2-1-544 16</inkml:trace>
  <inkml:trace contextRef="#ctx0" brushRef="#br0" timeOffset="-158336.5">16830 5820 22975 0,'0'0'1024'0,"0"0"192"0,0 0-960 0,0 0-256 16,6 7 0-16,-1 1 0 0,0-2 224 0,2 4 0 16,0-2 0-16,2 3 0 0,1-3 80 0,0 4 16 15,2-4 0-15,1 3 0 0,-1 0-144 0,2-2-32 16,0 2 0-16,0-2 0 0,-1 3-144 0,0-3 160 15,-2 1-160-15,1 0 160 0,-4-4-288 0,0-2-64 16,-2 1-16-16,-6-5 0 16,0 0-1056-16,0 0-208 0</inkml:trace>
  <inkml:trace contextRef="#ctx0" brushRef="#br0" timeOffset="-158134.84">17033 5704 11055 0,'0'0'480'0,"0"0"112"0,0 0-464 0,0 0-128 0,0 0 0 0,0 0 0 15,0 0 2672-15,0 0 512 0,4 6 96 0,-4 2 32 16,-1 2-1648-16,-2 4-320 0,1 3-64 0,-6 2 0 16,-4 2-272-16,0 2-48 0,-2 5-16 0,-1 0 0 15,-1 3-128-15,2 0-32 0,-2-1 0 0,0 1 0 16,3 1-336-16,0 0-80 0,0-4-16 0,3-1 0 0,2-6-224 0,2-2-128 16,1-2 128-16,1 3-128 15,2-6-576-15,2-5-192 0,0-9-48 0,0 0-14032 16</inkml:trace>
  <inkml:trace contextRef="#ctx0" brushRef="#br0" timeOffset="-157740.1">17530 5701 15663 0,'0'0'688'0,"0"0"144"0,0-6-656 0,0 1-176 15,0-3 0-15,-2 2 0 0,2 6 1728 0,-3-5 304 16,0-3 64-16,0 3 16 0,-2 1-768 0,5 4-160 16,-7-3-32-16,1-1 0 0,-1 4-224 0,1 1-48 0,-1 3-16 0,-2 1 0 15,-2 0-224-15,0 4-64 0,-2-1 0 0,1 4 0 16,-2 1-128-16,0 0-16 0,-2 2-16 0,2 1 0 15,2 2-144-15,1 0-16 0,4 0-16 0,1-2 0 16,0 1-240-16,5-2 176 0,4-2-176 0,1 0 160 16,2-2-160-16,3-2 128 0,2 1-128 0,2-5 128 15,1 0 0-15,1 0 0 0,2-2 0 0,-1-2 0 0,1-2 0 0,1 0 0 16,1-1 0-16,-2 1 0 0,0-3-128 0,-2 2 0 16,-2-1 0-16,-2 1 128 15,-1-1-1552-15,-1-1-320 0,-1-2-64 16</inkml:trace>
  <inkml:trace contextRef="#ctx0" brushRef="#br0" timeOffset="-157064.41">17725 5748 20383 0,'0'0'896'0,"0"0"192"16,0 0-864-16,0 0-224 0,7 0 0 0,2 0 0 0,3-1 384 0,0 0 48 16,1-3 0-16,2-4 0 0,4 3 288 0,3-1 64 15,-2-4 16-15,2 1 0 0,-1-2-112 0,1-5-32 16,-2 0 0-16,1-1 0 0,-1-1 32 0,0-2 0 16,-2 0 0-16,0-1 0 0,-3 2-160 0,0 0-16 15,-4 1-16-15,-1 2 0 0,-4 1-224 0,-1 2-32 16,-1 3-16-16,-4-2 0 0,-2 5 16 0,-1 0 0 15,3 7 0-15,-8 0 0 0,-2-1-112 0,-3 5 0 16,0 5-128-16,-3 0 192 0,0 3-192 0,-1 4 128 16,-1 1-128-16,1 4 0 0,0 0 240 0,2 4-48 15,0-1-16-15,4-3 0 0,3 1-176 0,1-3 0 0,2-1 0 16,4-2 128-16,3-2-128 0,3 0 0 16,2-5 144-16,2 0-144 0,0-3 144 0,5 1-144 0,0-6 192 15,1-1-192 1,0-1-272-16,2-4-176 0,2 0-16 0,0 0-9600 0,0-4-1920 0</inkml:trace>
  <inkml:trace contextRef="#ctx0" brushRef="#br0" timeOffset="-156680.41">18346 5536 17503 0,'-1'10'1552'0,"-3"-1"-1232"0,-1 4-320 0,-1 5 0 0,-2 0 848 0,-1 2 112 16,-2 1 32-16,-1 2 0 0,0-1 432 0,-2 0 96 15,-2 3 16-15,2 0 0 0,0-3-400 16,2-2-80-16,0-1-16 0,2-3 0 0,1-2-368 0,3-5-80 16,1-2-16-16,5-7 0 0,0 0-128 0,0 0-16 15,0 0-16-15,0 0 0 0,5-13 128 0,2-2 32 16,2-3 0-16,1-2 0 0,1-2-336 0,0 1-64 16,2-2-16-16,1-1 0 0,0-2-160 0,1-2 192 15,0 2-192-15,2-2 192 0,-1 5-192 0,2 0 0 16,1 4 0-16,0 5 0 0,0 0 0 0,-2 3 0 15,-2 5 0-15,-2 4 0 0,-2 2 0 0,-2 5 0 16,-1 6 0-16,-3 2-176 0,-5 4 176 0,0 1 0 16,-4 2 0-16,-4 4-128 0,-2-1 128 0,-3 1 0 15,-4 3 0-15,-1-7 128 0,-2-1-128 0,2 0 0 0,2-2 0 0,1-3-128 32,3-2-352-32,1-4-64 0,2-3-16 0,1-2 0 15,2-5-2448-15,1-3-480 0</inkml:trace>
  <inkml:trace contextRef="#ctx0" brushRef="#br0" timeOffset="-156485.79">18856 5081 14735 0,'2'-11'1312'0,"1"-2"-1056"0,-1 2-256 0,0-1 0 0,-1 6 2544 0,2-2 448 16,-3 8 80-16,0 0 32 0,0 0-1760 0,0 0-368 15,0 0-64-15,-6 14-16 0,3 5-144 0,-2 4-48 16,-2 4 0-16,2 3 0 0,-1 1 128 0,1 3 32 16,-2 4 0-16,1 3 0 0,-2 0-480 0,2 0-80 15,-2 4-32-15,5-3 0 0,-1 2-128 0,1-3-16 16,1-2-128-16,0-3 192 16,1-4-528-16,-1-7-112 0,2-1-32 0,-2-5 0 15,1-2-1648-15,-1-6-336 0,-2 0-64 0,-3-6-10240 0</inkml:trace>
  <inkml:trace contextRef="#ctx0" brushRef="#br0" timeOffset="-156362.03">18666 5428 14735 0,'2'-18'1312'0,"0"13"-1056"15,2-2-256-15,1 0 0 0,2 2 2064 0,-1-1 368 16,0 1 64-16,3 2 0 0,1 2-1040 0,2 1-224 16,0-1-32-16,4 1-16 0,0 0-480 0,3 1-112 15,3 0-16-15,2-1 0 0,1-1-128 0,3 1-16 0,-1 0-16 0,-1-1 0 16,-2-1-416-16,-3 1 0 0,-2 0 0 15,-2 1-176 1,-4 1-2320-16,-3 0-448 0</inkml:trace>
  <inkml:trace contextRef="#ctx0" brushRef="#br0" timeOffset="-156105.28">19278 5332 21183 0,'-1'7'1888'0,"-3"5"-1504"16,-1-2-384-16,-2 5 0 0,-2 4 608 0,-1 4 48 16,-1 1 16-16,-2 2 0 0,0 1 416 0,1 4 64 15,-1-4 32-15,3 2 0 0,0-4-544 0,2 1-128 16,2-5 0-16,1-2-16 0,1 1-288 0,1-5-48 16,2-4-16-16,1 1 0 0,0-2-144 0,1-4 0 15,-1-6 0-15,0 0 0 16,0 0-1872-16,0 0-256 0</inkml:trace>
  <inkml:trace contextRef="#ctx0" brushRef="#br0" timeOffset="-155233.06">19550 5466 20271 0,'0'0'896'0,"0"0"192"0,0 0-880 0,0 0-208 0,0 0 0 0,0 0 0 16,0 0 1536-16,-6 5 272 0,-2 2 48 0,-1 2 16 16,-2 1-848-16,-2 4-160 0,-1-2-32 0,0 4-16 15,1 0 32-15,2 2 16 0,3-1 0 0,-1-2 0 16,4 0-320-16,3-2-64 0,0-4-16 0,4 0 0 16,-2-9-240-16,6 5-48 0,4-4-16 0,0-2 0 15,3-3 240-15,0-4 48 0,-2-1 16 0,2-2 0 0,-2-3-48 16,1-1-16-16,-3-1 0 0,-2 0 0 0,1-1-144 0,-4 1-16 15,0-1-16-15,-2-1 0 0,-2 2-80 0,0 2-16 16,-1 0 0-16,-2 3 0 0,1-2-128 0,-1 7 0 16,2-1 0-16,1 7 0 0,0 0 0 0,0 0 0 15,0 0 0-15,0 0-176 0,0 0 176 0,0 0-208 16,0 0 80-16,0 0 128 0,9 8-128 0,-2-3 128 16,4 0 0-16,-1 3 0 0,1-6 0 0,2-2 0 15,0 1 0-15,-1 1 0 0,1-2 0 0,0 0 0 16,-2 0 0-16,-1 1 128 0,-2 3-128 0,1 3 0 15,-3-4 0-15,1 2 0 0,-7-5 0 0,5 10 0 16,0-1 0-16,1 1 0 0,-3-3 0 0,-3-7 0 16,2 10 0-16,2-4 0 0,-4-6 0 0,6 9 0 15,-6-9 0-15,8 5 0 0,1-1 0 0,1-2 192 16,2 0-192-16,0-1 192 0,1-1-192 0,2 0 0 16,2-1 144-16,-2-1-144 0,0 1 128 0,-1 0-128 15,0-2 128-15,0 2-128 0,0-3 0 0,1-2 144 16,-1 1-144-16,0 1 0 0,2-2 192 0,-2 1-192 0,-2-1 192 0,0-2-192 15,-1 1 192-15,-1 2-192 0,-1 1 192 16,-1-2-192-16,0 1 176 0,-8 5-176 0,0 0 160 0,0 0-160 16,0 0 0-16,0 0 0 0,0 0 0 0,0 0 0 15,0 0 0-15,0 0 0 0,2 8 0 0,1 2 0 16,-2-3 0-16,-1 3 0 0,0 1 0 0,1-1 0 16,-1 0 0-16,1-1 0 0,2 2 0 0,-1-2 0 15,2 1 0-15,1-2 0 0,0 1 0 0,1-4 0 0,-6-5 0 0,7 4 0 16,1-2 0-16,-1-2 0 0,2-1 0 15,2-1 0-15,0-2 128 0,-1-1-128 0,-1-4 160 16,0 1-160-16,0-3 160 0,0-1-160 0,-2 1 144 16,1-3-144-16,0 1 128 0,-1 2-128 0,1-3 0 15,-2-2 0-15,3 2 128 0,0 3-128 0,0-3 0 0,2-1 0 16,0 1 0-16,0-1 0 0,3-2 0 0,-3-2 0 16,2-1 0-16,1-3 0 0,1-1 0 0,-1-6 0 15,0-1 0-15,-1-6 0 0,-2-5 0 0,0-5 0 16,-1-3-144-16,-1 1 144 0,-3-4 0 0,3 1 0 15,-1 2 0-15,-1 3 0 0,2 8 0 0,-1 5-160 16,-2 2 160-16,-1 7-128 0,-1 5 128 0,-3 3 0 16,-2 6 0-16,-2 4-128 0,-3 6 128 0,-2 3-192 15,0 9 192-15,-3 1-192 0,-1 7 64 0,-2 8 0 16,-2 5 0-16,0 3 0 0,-2 4 128 0,2 1 0 16,0 9 0-16,2 0-128 0,2 1 128 0,0 1 0 15,2-2 0-15,5 2-128 0,-1-5 128 0,2-2 0 0,1-7 0 16,2 0 0-16,1-4 0 0,0-4 0 0,0-2 0 0,0-7 0 31,0-2-1664-31,-1-3-240 0,-2-6-48 0</inkml:trace>
  <inkml:trace contextRef="#ctx0" brushRef="#br0" timeOffset="-155096.3">19891 4852 39567 0,'0'0'1744'0,"0"0"368"0,0 0-1680 0,0 0-432 0,-6 7 0 0,3 0 0 15,-1-2-1120-15,0 3-304 0,0 0-64 16</inkml:trace>
  <inkml:trace contextRef="#ctx0" brushRef="#br0" timeOffset="-154412.68">16345 6806 22687 0,'-2'-17'1008'0,"-1"11"208"0,1-3-976 0,-2 0-240 16,0-1 0-16,3 2 0 0,-2-2 832 0,0 3 128 15,-1-3 32-15,-3 2 0 0,1 2 288 0,0-3 48 16,-3 2 16-16,1 0 0 0,0 3-448 0,0 1-64 16,0 2-32-16,0 2 0 0,-2 2-288 0,4 6-48 15,-1-2-16-15,1 7 0 0,0 3-256 0,-2 4-48 16,3 5-16-16,1 4 0 0,0 3 64 0,3 3 16 15,1 2 0-15,3 0 0 0,-1-1-80 0,2-1 0 16,2-2-128-16,2-1 192 0,0-1-192 0,1-5 176 16,1-3-176-16,2 4 160 0,-1-5-160 0,-3-7-144 15,-1-4 144-15,-7-12-208 16,0 0-512-16,0 0-112 0,0 0 0 0,-9-4-16 16,-5-5-2160-16,-4-1-448 0,-2-6-64 0,-6-1-32 15,-2-1 992-15,0-1 208 0,2 0 48 0,3 0 0 0,1 0 1792 0,6 2 384 16,4 2 128-16,6 1 0 0,2 0 2560 0,5 4 640 0,3 0 112 15,5 3 16-15,4 0-1280 0,3 1-256 0,3 4-48 0,4 1-16 16,7 1-528-16,0 0-112 0,2-3-32 16,1 1 0-16,1-2-464 0,2 0-80 0,-1-1-32 0,-8 0 0 15,2-3-288-15,3 3-48 0,1-3-16 0,-1 2 0 16,-4 2-384-16,-1-1-64 0,-5-1-32 0,-4 1 0 31,-4 1-1120-31,-2-2-208 0,-6-1-48 0,-1 5-16 0,-5 2-1568 0,0 0-304 16</inkml:trace>
  <inkml:trace contextRef="#ctx0" brushRef="#br0" timeOffset="-154228.08">16748 6848 11967 0,'8'-4'1072'0,"2"0"-864"16,3 0-208-16,-3 3 0 0,0 4 3392 16,0 2 624-16,1 1 128 0,-3 1 16 0,0 4-2032 0,-2 2-400 15,-1 4-96-15,-3 8-16 0,0 0-592 0,-4 8-128 16,-1 3-32-16,-4 1 0 0,-5 3-288 0,1 2-48 16,-2-4-16-16,0 0 0 0,2 1-320 0,-2-3-192 15,4 0 192-15,0-3-192 16,2 0-1056-16,0-6-320 0,4 0-64 0,0-7-8992 15,0-5-1792-15</inkml:trace>
  <inkml:trace contextRef="#ctx0" brushRef="#br0" timeOffset="-153784.02">17343 6456 32255 0,'0'0'2864'0,"0"0"-2288"0,0 0-576 0,9-1 0 16,0-1 544-16,-3 5 0 0,2 4 0 0,-4 5 0 16,-2 1-352-16,-2 8-64 0,-2 3 0 0,-2 5-128 15,-4 3 592-15,2 5 16 0,-3 3 0 0,-1 1 0 16,-1 3 80-16,0 2 16 0,-1 0 0 0,-1-3 0 15,0-1-352-15,2-1-64 0,-1-4-16 0,1-6 0 16,-1-1-128-16,2-4-16 0,3-5-128 0,-1-5 192 0,2-3 0 0,2-3 0 16,1-2 0-16,3-8 0 0,0 0 128 0,0 0 32 15,3-8 0-15,2-3 0 0,4-6-112 0,2-2-32 16,-2-1 0-16,4-1 0 0,1 4-208 0,1-3 0 16,0-1 0-16,1 3 0 0,-1 3 0 0,1 1 0 15,0 5 0-15,-1 1 0 0,0 5-192 0,0 4 192 16,1 3-192-16,-2 4 192 0,-2 1-144 0,0 4 144 15,-5 2 0-15,0 2-144 0,-3 1 144 0,-3 2 0 16,-2-1 0-16,-4-1 0 0,-3-3 0 0,-1-1 0 16,-2 1 0-16,-2-1 0 0,-1-1 0 0,-1-4 0 15,-1 0 0-15,1-4-128 16,1-4-1040-16,1-2-208 0,2-4-32 0,2 0-16 16,3-5-1840-16,2-3-384 0</inkml:trace>
  <inkml:trace contextRef="#ctx0" brushRef="#br0" timeOffset="-153499.87">17662 6939 22111 0,'0'0'1968'16,"0"0"-1584"-16,0 0-384 0,0 0 0 0,9 4 2208 0,3-2 352 0,-2-2 80 0,1-3 16 15,3-1-1280-15,3-2-256 0,2-1-48 0,1 0-16 16,0-3-368-16,2-4-80 0,-4-3-16 0,1-1 0 15,-3-1-16-15,-2 0-16 0,-1 1 0 0,-3 2 0 16,-2 1-112-16,-2 3 0 0,-2-1-16 0,-3 5 0 0,-2 1 16 0,1 7 0 16,-5-2 0-16,-3 4 0 15,-3 3-304-15,-2 5-144 0,-2 3 160 0,-2 4-160 0,0 2 144 0,0 1-144 16,-1 0 128-16,3 1-128 0,2 2 0 0,3 0 128 16,3-3-128-16,3-1 0 0,4 0 0 0,4-2 0 15,1-2 0-15,2-5 0 0,3 0-144 0,1-5-112 16,3-2-32-16,2-3 0 15,2-4-2112-15,0-1-416 0,0-5-96 0,3-7-13008 0</inkml:trace>
  <inkml:trace contextRef="#ctx0" brushRef="#br0" timeOffset="-153167.18">18155 6685 24879 0,'0'0'2208'0,"0"0"-1760"16,-6 10-448-16,1 4 0 0,-1 2 1456 0,-2 1 208 15,0 4 32-15,0 0 16 0,0 4-448 0,-1 1-96 16,0-3-16-16,1 1 0 0,1 2-320 0,0-5-64 16,2-2 0-16,3 0-16 0,1-5-416 0,1 0-80 15,2-5 0-15,1-1-16 0,-3-8 160 0,0 0 48 16,9-5 0-16,1-4 0 0,1-4 192 0,2-3 32 0,1-2 16 0,-3-2 0 16,2-1-256-16,1 1-48 0,1-4-16 0,2 0 0 15,-1 2-16-15,2 2 0 0,1 2 0 0,2 1 0 16,-1 3-96-16,3 4 0 0,0-1-16 0,2 2 0 15,0 4-240-15,1 2 0 0,-3 2 0 0,-3 1 0 0,-3 0 0 16,-3 2 0-16,-3 1-208 0,-2 1 64 16,-9-4-1520-16,0 0-320 0,0 0-48 15,0 0-16320-15</inkml:trace>
  <inkml:trace contextRef="#ctx0" brushRef="#br0" timeOffset="-152563.03">19601 6491 21183 0,'-7'-18'1888'0,"6"10"-1504"15,0 2-384-15,1-3 0 0,0 1 1408 0,-1 0 192 16,2 1 64-16,-1 7 0 0,0 0-512 0,0 0-112 15,-1 8-16-15,-1 2 0 0,0 4-272 0,-2 4-64 16,-1 2-16-16,0 4 0 0,-2 4-48 0,4 0-16 16,-4 1 0-16,2 1 0 0,0-5-368 0,1 3-80 15,0-5-16-15,2-1 0 0,1 0-368 0,-1 1-80 16,1-6-16-16,1-4 0 16,-2-2-2240-16,2-5-464 0,0-6-96 0</inkml:trace>
  <inkml:trace contextRef="#ctx0" brushRef="#br0" timeOffset="-152354.81">19558 6264 32255 0,'-2'-13'1424'0,"2"13"304"0,0 0-1392 0,0 0-336 0,0 0 0 0,0 0 0 0,0 0 0 16,0 0 0-16,0 0 0 0,0 0 0 16,0 0-1040-16,0 0-288 0,3 8-48 0</inkml:trace>
  <inkml:trace contextRef="#ctx0" brushRef="#br0" timeOffset="-152043.16">20328 6390 32079 0,'0'0'1408'0,"0"0"320"0,1-9-1392 0,-2 2-336 15,-3 2 0-15,-1-2 0 0,-5 4 0 0,-2 0 0 16,-2 0 0-16,-3 5 128 0,-4 2-128 0,0 3 0 15,-4 1 0-15,0 2 0 0,2-1 352 0,2 4 48 16,0 1 16-16,5-3 0 0,3 2-96 0,4-2 0 16,3-1-16-16,4 2 0 0,5-3-128 0,3 2-32 15,4 2 0-15,6 0 0 0,3 2 256 0,2 1 48 16,4 3 16-16,-1 2 0 0,1-1 112 0,-1 3 32 16,0-1 0-16,-1 3 0 0,-5 2-48 0,-5-3-16 0,-3 2 0 15,-4-3 0-15,-4 3-80 0,-6-1-16 0,-4-3 0 16,-3-2 0-16,-6-2 176 0,-3 0 16 0,-7-2 16 0,1 0 0 15,-6-5-144-15,0-3-16 0,-2-1-16 16,-1 1 0-16,0-6-352 0,2 1-128 0,1-3 0 0,3 0 0 16,2 0-2624-16,2-1-640 15,2-1-112-15</inkml:trace>
  <inkml:trace contextRef="#ctx0" brushRef="#br0" timeOffset="-150748.66">15887 8770 11055 0,'0'0'976'0,"-4"11"-784"15,1-3-192-15,1 2 0 0,2-10 1728 0,-4 10 288 16,0 0 64-16,1-1 16 0,1 1-320 0,2-10-64 16,-4 9-16-16,4-9 0 0,-5 9-192 0,5-9-32 15,0 0-16-15,0 0 0 0,0 0 0 0,0 0 0 0,0 0 0 0,-1-14 0 16,2-4-272-16,3-3-48 0,1-8-16 0,3 1 0 15,0-4-672-15,1-5-144 0,0-6-32 0,-1 0 0 16,2 1-112-16,0-4-32 0,2 1 0 0,-3 3 0 16,-2 6-128-16,2 6 0 0,-1 4 144 0,-2 5-144 15,-1 3 0-15,-1 6 0 0,-2 5 0 0,-2 7 0 16,0 0 0-16,9 8 0 0,2 6 0 0,-3 8 0 16,1 7 0-16,3 4 0 0,-3 1-160 0,0 4 160 0,-3 3 0 15,2 5 0-15,-2-2 0 0,0 1 0 0,-1-6 0 0,2-3 0 16,0-4 0-16,2-8 0 0,1-4 0 0,2-6 0 15,1-3 0-15,2-5 0 0,3-5 128 0,1-5 64 16,0-7 32-16,1-6 0 0,3-7 352 0,0-7 64 16,0 0 0-16,-3-5 16 0,-2-2-400 0,-3-2-64 15,-2 0-32-15,-2-3 0 0,-1-1-160 0,-1-3 192 16,0 2-192-16,0 0 192 0,-1 7-192 0,-1 6 0 16,2 8 144-16,-1 6-144 0,-2 6 0 0,-2 4 0 15,-4 8 0-15,0 0 0 0,0 0-224 0,0 0 32 16,4 14 16-16,-2 1 0 15,1 3-848-15,-2 0-160 0,3-2-32 0,-1 2-11088 16,0 0-2224-16</inkml:trace>
  <inkml:trace contextRef="#ctx0" brushRef="#br0" timeOffset="-150387.78">17102 8264 13823 0,'0'0'1216'0,"0"0"-960"0,0 0-256 15,0 0 0-15,0 0 1136 0,0 0 176 0,4-10 32 0,-4 10 16 16,0 0 352-16,0 0 64 0,3-9 16 16,-3 9 0-16,2-12 80 0,-2 12 32 0,0 0 0 0,0 0 0 15,0 0-416-15,-9 2-80 0,-1 5 0 0,-3 3-16 16,-1 7-752-16,-4 3-160 0,-4 6-32 0,0 3 0 16,-3 3-32-16,3 2-16 0,0 0 0 0,4 2 0 15,3-3 0-15,5-4 0 0,2-1 0 0,6-5 0 0,4-1-160 16,3-5-48-16,4-5 0 0,5-2 0 0,3-5 128 15,3-4 0-15,4-4 16 0,4-9 0 0,1-3 32 0,2-4 0 16,1-3 0-16,-2-1 0 0,-2-3-176 0,-3 3-16 16,-2-1-16-16,-4 0 0 0,-3 1-160 0,-4 1 160 15,-3-3-160-15,-1 3 160 0,-7 3-160 0,-2 2 160 16,-2 3-160-16,0 4 160 0,-4 0-160 0,-2 5-272 16,-3 0 64-16,-2 1 16 15,0 3-1216-15,-3 1-224 0,1 2-48 0,-1 2-10704 16,0-3-2144-16</inkml:trace>
  <inkml:trace contextRef="#ctx0" brushRef="#br0" timeOffset="-150163.72">17805 7960 18431 0,'0'0'816'0,"0"0"160"0,0 0-784 0,-5 9-192 15,-2 2 0-15,1 6 0 0,-1 2 3008 0,-1 4 544 0,-4 6 112 0,1 0 32 16,-1 4-2240-16,2 4-448 0,0 4-96 0,2-3-16 16,4-1-192-16,3 0-32 0,4-2-16 0,1-2 0 15,2-2-336-15,2-1-80 0,0 2-16 0,-1-13 0 16,0 0-224-16,0-1 0 0,-3-1 0 0,1 2-160 16,1-5-528-1,-6-14-96-15,0 0-32 0,0 0 0 0,0 0-2064 0,0 0-432 0</inkml:trace>
  <inkml:trace contextRef="#ctx0" brushRef="#br0" timeOffset="-150010.12">17427 8104 30527 0,'0'-26'1344'0,"3"10"288"0,2-5-1312 0,4 2-320 15,3 2 0-15,5 1 0 0,4 6 1024 0,2-1 144 16,5 2 32-16,4-1 0 0,4 1-320 0,4 0-64 16,5 3-16-16,4-2 0 0,4 2-256 0,0 0-48 15,0-4-16-15,2 3 0 0,2-4-240 0,-17 8-48 16,2-6-16-16,2 6 0 15,1 3-2320-15,-4 0-464 0,-2 0-80 0</inkml:trace>
  <inkml:trace contextRef="#ctx0" brushRef="#br0" timeOffset="-149077.4">18719 8213 15775 0,'0'0'704'0,"5"-11"128"0,-2 0-656 0,1 3-176 15,-4 8 0-15,7-7 0 0,-2-4 1216 0,-5 11 224 16,4-8 32-16,-1-2 16 0,0 2 240 0,-3 8 32 16,0 0 16-16,0 0 0 0,0 0-496 0,0 0-80 15,0 0-32-15,1 9 0 0,-1 3-496 0,-1 2-96 16,0 5-32-16,-2 2 0 0,-2 5 144 0,1 0 16 16,-2 2 16-16,1 2 0 0,0 0-272 0,2-4-64 15,1-1-16-15,0-2 0 0,2 1-368 0,3-1 0 16,-1-4 0-16,3-6 0 15,-1-3-1792-15,3-3-320 0,-7-7-64 0,10 0-7616 16,0-5-1520-16</inkml:trace>
  <inkml:trace contextRef="#ctx0" brushRef="#br0" timeOffset="-148959.83">18824 7839 33343 0,'-6'-14'1472'0,"6"14"320"0,-3-7-1440 0,3 7-352 0,0 0 0 0,0 0 0 0,0 0 192 0,0 0-48 15,0 0 0-15,0 0 0 0,0 0-144 0,0 0 160 16,0 0-160-16,0 0 160 0,0 0-400 0,0 0-80 16,5 9 0-16,0 2-16 15,-1-2-2032-15,-4-9-416 0,4 9-80 16</inkml:trace>
  <inkml:trace contextRef="#ctx0" brushRef="#br0" timeOffset="-148607.78">19367 8003 2751 0,'0'0'256'0,"0"0"-256"15,0 0 0-15,0 0 0 0,0 0 4928 0,-7-5 928 16,7 5 192-16,-8-4 32 0,0-2-3888 0,-2 1-784 16,1 2-144-16,3 2-48 0,-2 2-352 0,-1 1-80 15,-1 0-16-15,0 2 0 0,-6 2 0 0,2 0 0 16,0 1 0-16,-6 6 0 0,1 1-320 0,1 5-64 15,3-1 0-15,4-2-16 0,2-1-160 0,2 1-16 0,4-4-16 0,3 1 0 16,1 0 32-16,4-4 16 16,0 2 0-16,3-4 0 0,0 0 192 0,0-2 32 0,0-1 16 0,1 0 0 15,0 0-160-15,-2 0-48 0,1-2 0 0,-8-2 0 16,0 0-256-16,0 0 160 0,0 0-160 0,0 0 128 16,4 11 16-16,-4-11 0 0,-5 8 0 15,-6 0 0-15,1 1 176 0,-4-3 16 0,-2 2 16 0,-2-2 0 16,-2 4-208-16,-1-2-144 0,3 2 192 0,1-4-192 15,-2 2 0-15,2 0 0 0,3-5 0 0,3 2-192 16,2 2-1744-16,-1-5-352 16,10-2-64-16,0 0-13936 0</inkml:trace>
  <inkml:trace contextRef="#ctx0" brushRef="#br0" timeOffset="-148270.53">19572 8044 26719 0,'0'0'1184'0,"0"0"240"0,0 0-1136 0,0 0-288 16,0 0 0-16,0 0 0 0,0 0 736 0,0 0 96 15,-7 8 0-15,0-5 16 0,-1 6-304 0,-2 0-64 16,2 4-16-16,-3-2 0 0,-1 7 112 0,2 0 32 16,1-3 0-16,3 2 0 0,1-1-288 0,2 0-48 15,3 0-16-15,4-3 0 0,2-4 64 0,2 0 0 16,2-4 0-16,2-4 0 0,2-1 256 0,1-1 48 15,1-6 16-15,3-2 0 0,2 0-32 0,-2-2 0 16,-1-2 0-16,-1 2 0 0,0-4-80 0,-3-1-16 16,-3 0 0-16,-2 1 0 0,-2 2-32 0,-4 0-16 0,-1 2 0 0,-4-1 0 15,0 3-224-15,-3-1-48 0,-3 3-16 16,-3-1 0-16,-3 4-368 0,-2 3-64 0,-1 2 0 0,-1 2-16 31,0 2-1936-31,2 0-384 0,0 0-80 0</inkml:trace>
  <inkml:trace contextRef="#ctx0" brushRef="#br0" timeOffset="-146650.16">20010 7654 16575 0,'1'-18'1472'0,"3"9"-1168"0,-3 3-304 0,3-4 0 0,0 2 1536 0,0-1 256 16,1 3 64-16,-4-1 0 0,-1 7-496 16,0 0-80-16,0 0-32 0,0 0 0 0,0 0-416 0,0 0-64 15,-1 10-32-15,-2 6 0 0,-2 7 128 0,-2 5 32 16,-2 0 0-16,0 3 0 0,1 5-368 0,-1 2-64 15,0 0-16-15,1 3 0 0,0-2-272 0,0 1-176 16,2-2 192-16,0 0-192 0,1 1 144 0,1-7-144 16,-1-4 0-16,3-4 144 15,0-3-464-15,-1-4-112 0,2-5-16 0,0-3 0 16,1-9-112-16,0 0-16 0,0 0-16 0,-4-8 0 16,-1-1-208-16,2-4-32 0,-1-4-16 0,-1 0 0 15,-1 1 80-15,1-2 0 0,-1-3 16 0,-1 2 0 0,1-1 752 0,2 2 0 16,2 3 0-16,2 0 0 0,1 2 512 0,3 4 160 15,1-1 32-15,1 4 0 0,2 1-256 0,1-1-64 16,1 5 0-16,2-1 0 0,2-2 0 0,4 1-16 16,3-3 0-16,1 1 0 0,1 1 0 0,1-1 0 15,1-3 0-15,-1 3 0 0,0-1-16 0,-2-3 0 16,-3 3 0-16,-5-2 0 0,-3 4-64 0,0 3-16 0,-4 0 0 16,-7 1 0-16,0 0-16 0,0 0-16 0,0 9 0 15,-4 2 0-15,-5 3 64 0,-1 1 16 0,-3 4 0 0,1 2 0 16,-2-1-128-16,1 3 0 0,0 1-16 0,3-5 0 15,2 0-176-15,1-1 0 0,3-2 0 0,3 0 0 16,3-5 128-16,4 1-128 0,2-6 128 0,2 2-128 16,3-8 368-16,2-2-16 0,2-2 0 0,-1-2 0 0,1-1-144 15,-3-5-16-15,1-1-16 0,-2-1 0 0,-2 2-176 0,-1-4 192 16,-2 0-192-16,-3-1 192 0,-2 2-192 0,-3 1 0 16,-2 3 0-16,-1-3 128 0,-4 2-128 0,-2 3 0 15,-1-1 0-15,-1 5 0 0,-2 4-400 0,-1 0 32 16,0 2 16-16,3 0 0 0,-1 2 160 0,2 0 16 15,2 3 16-15,3-3 0 0,5-3 160 0,0 0 0 16,0 0-144-16,0 0 144 0,0 0 0 0,9-1 0 16,4-1 0-16,1-4 0 0,1 1 0 0,2 0 0 15,-1-5 0-15,2 4 128 0,0-3-128 0,0 3 0 16,-3 0 0-16,0 0 128 0,-1 1-128 0,-1 2 0 16,1 1 0-16,-5 4 0 0,0 0 0 0,-2 5 0 15,-1 4 0-15,0 5 0 0,-4 2 0 0,-2 2 0 16,-2 3 144-16,-2 5-144 0,-1-1 192 0,-3 4-16 15,-1 1-16-15,-2 3 0 0,-2-1 32 0,-1-1 16 16,-1 1 0-16,0-4 0 0,1 0-80 0,-2-6 0 16,4-2-128-16,0-4 192 0,2-2-64 0,2-4 0 15,3-2-128-15,5-10 192 0,0 0-16 0,0 0-16 0,0 0 0 16,5-10 0-16,2-2 0 0,2-1 0 0,1-3 0 0,0-3 0 16,1-4-160-16,2 0 0 15,0-1 0-15,0-4-176 0,0 1 176 0,4 1-192 0,0 3 192 0,0 4-192 16,1 0 192-16,-1 2-192 0,-1 2 192 15,-1 3-192-15,-1 5 192 0,-1 2-128 0,-1 1 128 0,-2 4-128 16,-3-1-16-16,-7 1 0 0,0 0 0 0,5 7 0 16,-5-7 0-16,3 8 0 0,-3-8 0 0,0 0 0 15,-1 10 144-15,1-10 0 0,0 0 0 0,0 0-128 0,0 0 128 0,4 5 0 16,-4-5 0-16,7 4 0 0,2-3 0 0,0-2 0 16,0-2 0-16,1-1 128 0,1 2-128 0,1-2 0 15,-1-2 0-15,2 1 0 0,-2-4 0 0,1 1 0 16,1 1 0-16,-2-1 0 0,1 2 0 15,-1-2 0-15,0 2 0 0,0 0 0 0,-3-2 0 0,-1 1 0 16,-3 3 0-16,-4 4 0 0,0 0 0 0,0 0 0 16,0 0 0-16,0 0 128 0,0 0-128 0,0 0 0 15,0 0 0-15,0 0 0 0,0 0 0 0,-4 7 0 16,-1 3 0-16,0-2 0 0,1 2 0 0,0-1-160 16,1 2 160-16,2-2 0 0,1 1 0 0,3-4 0 15,-3-6 0-15,5 8 0 0,5-2 0 0,-2-2 0 16,3 0 0-16,1-4 0 0,0-2 0 0,2-1 176 15,1 0-48-15,1-2-128 0,0-2 160 0,1 0-160 16,1-1 128-16,-3 0-128 0,1-2 128 0,-2 1-128 16,2-3 0-16,-2 5 128 0,0-2-128 0,0 3 0 15,-4 0 0-15,1 1 0 0,-1 4 0 0,-1 1 0 16,-9 0 0-16,8 6 0 0,-2 0 0 0,1 1 0 0,-2 2-176 16,-2-3 176-16,0 3 0 0,0-2 0 15,-3-7 0-15,1 11 0 0,-1-3 0 0,0 1 0 0,0-9 0 16,0 0 0-16,0 0 0 0,-1 6 0 0,1-6 0 15,-2 8 128-15,2-8-128 0,0 0 0 0,-1 8 0 0,-2-1 0 16,3-7 0-16,0 10 0 0,-1-2 0 0,1 3 0 16,0 1 0-16,0-2 0 0,1 1 0 0,2-3 0 0,0 2 0 15,0-2 0-15,1 0 0 0,1-1 0 0,2 2 0 0,-1-3-192 16,2-2 64-16,-1 0 0 16,1-1-432-1,-1-1-80-15,2-2 0 0,0-2-16 0,0-1-1712 0,0-1-352 16,1 0-64-16</inkml:trace>
  <inkml:trace contextRef="#ctx0" brushRef="#br0" timeOffset="-146486.39">20867 7500 43311 0,'0'0'3840'0,"-1"-5"-3072"15,1-1-608-15,0 6-160 0,0 0 272 0,0 0 32 16,5 10 0-16,0-3 0 15,1 3-576-15,0-2-112 0,2 2-32 0,5 2 0 16,-3-5-2368-16,0 0-480 0</inkml:trace>
  <inkml:trace contextRef="#ctx0" brushRef="#br0" timeOffset="-145474.81">16447 9741 21183 0,'0'0'1888'0,"0"0"-1504"0,0 0-384 0,0 0 0 31,0 0-1280-31,0 0-320 0,-2-8-64 0,2 8 0 16,0 0 480-16,-2-9 96 0,2-2 32 0,2-2 0 15,-1 0-432-15,1 2-96 0,0-2-16 0,0-1 0 0,-1-1 2864 0,1 1 560 0,0-2 112 16,0 0 32-16,0-3 272 0,2 1 64 0,1-1 16 15,0 3 0-15,0 1-528 0,0 2-96 0,-1 4-32 0,0 0 0 16,-4 9-640-16,0 0-128 0,0 0-16 0,0 0-16 16,5-6-256-16,-5 6-48 0,0 0-16 0,0 0 0 15,0 0-112-15,4 15-32 0,-2 7 0 0,-2 2 0 16,-1 4 80-16,-2 7 16 0,1 6 0 0,-3 4 0 16,-7-1-48-16,2 2 0 0,-1-3 0 0,3-10 0 0,2 1-208 0,-1 2-48 15,1-3-16-15,0-3 0 0,1 1-176 16,-2-4 0-16,2-6 144 0,1-2-144 0,2-3 0 0,-1-5-128 15,1-1 0-15,1-1 0 16,1-9-656-16,0 0-128 0,0 0-32 0,0 0-9536 16,0-10-1904-16</inkml:trace>
  <inkml:trace contextRef="#ctx0" brushRef="#br0" timeOffset="-145062.71">16300 9801 18431 0,'-9'-11'1632'0,"9"11"-1312"15,-5-6-320-15,5 6 0 0,-3-8 1776 0,3 8 272 16,0 0 64-16,0 0 16 0,0 0-1040 0,9-5-192 15,0 3-64-15,2-1 0 0,2 1-384 0,0-2-64 16,1 0-32-16,4 0 0 0,1 2 32 0,0-1 0 16,1 1 0-16,0-2 0 0,2 1-64 0,-2 3 0 15,1 2 0-15,-5 3 0 0,5 0-176 0,-4 1-144 16,-1 4 192-16,-2 0-192 0,-2 3 192 0,0 2-192 16,-3 1 192-16,-3 0-192 0,2 2 272 0,-5 1-48 15,0-1-16-15,-2-4 0 0,0-1 112 0,1 1 0 0,0 0 16 16,0-4 0-16,0 0-32 0,1 1-16 0,-3-11 0 15,5 7 0-15,2-4-16 0,5-1 0 0,-1-5 0 16,3-1 0-16,1-5 128 0,8-3 32 0,0-7 0 0,0-3 0 16,-4-1-176-16,2 2-16 0,-6 2-16 0,-3-1 0 15,-1 1-224-15,-2 3 0 0,-3-1 128 0,-4 3-128 16,-2 5 192-16,-2 1 0 0,-2 4 0 0,4 4 0 0,-10-2 224 16,-3 5 32-16,-3 0 16 0,-5 3 0 15,-2 3-464-15,-2 0 128 0,-4 2-128 0,0 1 0 16,-2-5-320-16,4 3-96 15,2-3-32-15,5-1-11856 0,2 2-2384 0</inkml:trace>
  <inkml:trace contextRef="#ctx0" brushRef="#br0" timeOffset="-144066.97">17978 9522 8287 0,'0'0'368'0,"-4"-4"80"0,4 4-448 0,-4-6 0 0,0-2 0 0,2 3 0 0,-1-2 3120 0,-1-1 528 16,2 0 128-16,-3 0 0 0,-1 3-2112 0,0-3-416 15,0 3-96-15,-2 1 0 0,-1-4-368 0,-2 5-64 16,1 3-16-16,-2 3 0 0,-1 5-256 0,1 0-48 16,-2 4-16-16,-1 5 0 0,-2 3-160 0,-1 3-32 15,0 5-16-15,2 1 0 0,-1 0 16 0,6 5 16 16,1-1 0-16,2 0 0 0,2-7-32 0,6 1-16 16,0-5 0-16,6 3 0 0,2-8 48 0,3-6 16 15,3-3 0-15,3-5 0 0,-2-5 288 0,3-3 64 16,0-3 16-16,2-6 0 0,-2-4-80 0,-1-1-32 15,1-2 0-15,-4-5 0 0,0 2-224 0,-2 1-64 16,-2 0 0-16,-1 3 0 0,-4 1-16 0,0 2-16 16,-4 2 0-16,3 5 0 0,-4 0 48 0,0 10 16 0,0 0 0 0,0 0 0 15,0 0-96-15,-1 14-128 16,1 2 176-16,0 3-176 0,1 3 128 0,2 1-128 0,-1 1 0 0,3-2 0 16,2 1 0-16,-1-3 0 15,0-2 0-15,3-3 0 0,0-2 0 0,1-2 0 16,0-5 0-16,2 0 0 15,-1-1-592-15,1-5-80 0,-2-4-16 0,1-1 0 16,-2-2-2656-16,0-5-544 0,1-11-96 0,-1 2-32 0</inkml:trace>
  <inkml:trace contextRef="#ctx0" brushRef="#br0" timeOffset="-143761.89">18326 9334 27007 0,'0'0'1200'0,"0"0"240"15,0 0-1152-15,0 0-288 0,0 0 0 0,-1 10 0 0,-1 4 128 16,1 5-128-16,0 3 192 0,-2 3-192 16,-2 0 832-16,0 4 48 0,0 0 16 0,-1 1 0 0,-1-2-224 0,1-2-32 15,0-1-16-15,0 1 0 0,1-5-240 0,2 0-32 16,-1-5-16-16,2-2 0 0,2-14-336 0,0 0 0 16,0 0 0-16,0 0 0 0,0 0 320 0,0 0 0 15,11-5 0-15,-1-6 0 0,2-3-64 0,0-2-32 16,-1 0 0-16,2-2 0 0,1-2-224 0,-1 1 0 15,-2 0 0-15,-1 1 0 0,1 1 0 0,0 3 0 16,-1 3 0-16,0 1 0 0,-10 10-128 0,10-4 128 16,-10 4 0-16,0 0 0 0,11 5-176 0,-2 6 176 15,-3 1-160-15,-1 1 160 0,0 1 0 0,-1 2-144 16,1 1 144-16,-2-2 0 0,-2 0 0 0,1-2 0 16,1 0 0-16,-1 2 0 0,0-1 0 0,0-3 0 15,-2-11 0-15,4 12 0 0,-4-12 0 0,6 11-128 16,-6-11 128-16,0 0 0 15,11 5-2112-15,-11-5-320 0,11-1-80 0</inkml:trace>
  <inkml:trace contextRef="#ctx0" brushRef="#br0" timeOffset="-143496.5">18898 9263 18431 0,'0'0'1632'0,"0"0"-1312"16,0 0-320-16,0 0 0 0,0 0 1728 0,6 10 288 15,1 3 48-15,-1 2 16 0,-1 3-1184 0,0 2-224 16,1 3-48-16,1 4-16 0,-2-1-64 0,0 2-16 16,1-5 0-16,1 3 0 0,-1 0-176 0,3-3-32 15,0 1-16-15,0-3 0 0,1-2-304 0,0-1 160 16,0-3-160-16,0-4 128 0,1 1-128 0,-3-3-256 15,0-2 64-15,-8-7 16 16,0 0-2304-16,10-2-464 0</inkml:trace>
  <inkml:trace contextRef="#ctx0" brushRef="#br0" timeOffset="-143257.33">19147 9201 27647 0,'0'0'2448'0,"6"11"-1952"16,1 1-496-16,-1 5 0 0,0 6 320 0,-1 3-48 0,-2 5 0 0,-2 5 0 16,-2 3 688-16,-2 3 128 0,-3 3 16 0,-3-2 16 15,-1 2-256-15,-5-4-48 0,1 5-16 0,-3-4 0 16,1 3-448-16,-1-3-96 0,1-3 0 0,0 2-16 16,2 2-1360-16,-1-5-272 15,3-1-48-15</inkml:trace>
  <inkml:trace contextRef="#ctx0" brushRef="#br0" timeOffset="-142571.75">16751 10903 19343 0,'0'0'1728'0,"0"0"-1392"0,0 0-336 0,-8-3 0 0,2-1 832 0,6 4 112 15,-9-1 16-15,9 1 0 0,-11-1 208 0,2 2 48 16,-2-1 16-16,4 5 0 0,-3 7-416 0,2 2-96 16,-5-2-16-16,2 6 0 0,1 4 0 0,0-1-16 15,1 1 0-15,1 2 0 0,0-1-80 0,3-3-16 16,0 1 0-16,3-2 0 0,0-3-320 0,5-2-64 15,2-2-16-15,3-1 0 0,2-6 128 0,1 1 0 16,3-3 16-16,3-3 0 0,2-3 16 0,1-3 0 16,1 1 0-16,-1-4 0 0,-1 0-32 0,-1-5 0 15,-2-1 0-15,1-3 0 0,-2-2-16 0,-1-1-16 16,-4 1 0-16,-2 0 0 0,-3-2 32 0,-4-2 0 16,-2 1 0-16,-3 4 0 0,-2 0-16 0,-3 4 0 15,-3 1 0-15,0 4 0 0,-4-2-304 0,1 8 160 16,0-1-160-16,-2 4 128 0,0 0-128 0,0 2-192 15,1 4 32-15,3-1 16 16,1 0-1584-16,4 1-320 0,0-1-64 0,8-4-8960 0,0 0-1792 16</inkml:trace>
  <inkml:trace contextRef="#ctx0" brushRef="#br0" timeOffset="-142372.43">17364 10510 23951 0,'0'0'2128'0,"-3"-9"-1696"0,2 0-432 0,1 9 0 16,0 0 1088-16,0 0 128 0,0 0 16 0,0 0 16 16,0 0-192-16,0 0-32 0,4 13-16 0,-1 2 0 0,-3 0-176 0,0 4-16 15,-2 6-16-15,-3 4 0 0,-3 1-80 0,0 6-16 16,1 3 0-16,-1 1 0 0,-1 0-352 0,2 2-80 16,-1-1-16-16,2 1 0 0,-1 0-256 0,2-3 0 15,3-2 0-15,-3-1 0 0,-2-7-176 0,2-2-144 16,0-8-16-16,1-4-16 15,-1-5-816-15,5-10-176 0,-6 9-16 0,6-9-8832 16,-10 0-1776-16</inkml:trace>
  <inkml:trace contextRef="#ctx0" brushRef="#br0" timeOffset="-141582.25">17133 10802 11055 0,'0'0'976'0,"0"0"-784"15,8-10-192-15,1 5 0 0,1-3 3248 0,5 5 592 16,5-1 128-16,4 1 32 0,5 1-2912 0,3-5-592 15,3-2-112-15,-3-1-32 0,1-3 96 0,-1 0 0 16,0-3 16-16,-2 0 0 0,2-3 16 0,-4 0 0 16,-4 1 0-16,-2-3 0 0,-1-4-32 0,-3 2 0 15,-1 3 0-15,-2-3 0 0,-1-2 240 0,-4 0 32 16,-1-1 16-16,-1 2 0 0,-3 1-352 0,-2 1-80 0,-1 2-16 0,-2 4 0 16,0 2 128-16,0 4 32 0,0 10 0 15,0 0 0-15,0 0 32 0,0 0 16 0,-8 13 0 0,-1 6 0 16,0 7-368-16,-1 3-128 0,-3 4 0 0,-1 2 0 15,-1 6 128-15,1 5-128 0,-2 0 0 0,0 2 144 16,1 3-144-16,0-3 128 0,-2-5-128 0,3 0 128 16,3-6-128-16,2-4 0 0,1-3 0 0,5-8 0 0,0-4 160 0,3-5-160 15,0-13 192-15,0 0-192 0,0 0 288 0,0 0-48 16,11-9-16-16,0-2 0 0,3-6 64 0,0-1 16 16,1-1 0-16,-2 1 0 0,1 1-304 15,1 1 128-15,-1 1-128 0,1 6 0 0,0 2 0 0,-1 4 0 16,0 3 0-16,0 6 0 0,-1 5 0 0,1 1 0 15,-3-2-192-15,2 4 192 0,1 3 0 0,1 0-144 16,-1-3 144-16,0-4 0 0,0 1 0 0,0-5 0 16,2 2 0-16,-1-4 0 0,0-4 0 0,2-4 0 15,-1-9 0-15,2 2 0 0,-2 0 0 0,1-3 0 16,-2-3 128-16,3 0-128 0,0 1 0 0,0-2 0 16,-1 0 0-16,0 1 128 0,-3-1-128 0,-1 0 0 15,-3 0 0-15,-1 0 0 0,-4-1 0 0,-1 3 0 16,-2 1 0-16,-2 2 128 0,-2 3-128 0,-2 3 0 15,-3 1 0-15,-2 5 0 0,-2 1 0 0,-3 2 0 16,-1 7 0-16,-3 0 0 0,0 1 0 0,0 8 0 16,-1 0 0-16,-1 2-128 0,0 2 128 0,-1 2 0 15,2 0 0-15,1-1 0 0,1-1 0 0,4 0 0 16,2-1 0-16,4-2 0 0,5 1 0 0,2 0-128 0,3-4 128 16,4-2 0-16,2-5 0 0,5-2 0 0,5-4 0 15,0-5 0-15,-1-1 0 0,1-6 0 0,1-4 0 0,0 0 128 16,1-2-128-16,2-3 0 0,1-1 128 0,0 0-128 15,-1-1 0-15,0-2 0 0,-2 2 0 0,0 2 128 16,-4 2-128-16,0 3 0 0,-2 3 0 0,-1 6 128 0,-2 0-128 16,-2 4 0-16,-10 0 0 0,11 6 0 0,-2 3 0 15,-3 3-160-15,0 2 160 0,-3 0 0 0,0-2 0 16,-2 2 0-16,-1 0 0 0,0 2 0 0,0-5 0 16,-1 4 0-16,0 4 0 0,-1-3 0 0,0-4 0 0,2 2 0 15,1-2 0-15,3 1 0 16,0 0 0-16,1-5 0 0,4 0 0 0,0-2 0 0,3 3 128 0,2-3-128 15,0-2 176-15,1 0-176 0,1 1 192 0,2-4-192 16,2-1 192-16,-2-1-192 0,2-3 128 0,0 2-128 16,1-2 0-16,-6 3 0 15,3-2-1056-15,2-1-272 0,0-3-48 0,7 0-16176 0</inkml:trace>
  <inkml:trace contextRef="#ctx0" brushRef="#br0" timeOffset="-140961.9">19252 10407 21647 0,'0'-17'960'0,"3"6"192"0,0 2-912 0,-1-1-240 15,2-2 0-15,-4 1 0 0,0-3 816 0,0 0 112 16,0 1 32-16,-4 2 0 0,2-2 256 0,-2 4 64 16,-1-1 16-16,0 6 0 0,5 4-32 0,-9-2-16 15,0 0 0-15,0 6 0 0,0 1-624 0,-1 9-128 16,-3 4-32-16,-1 2 0 0,0 8-288 0,-4 4-176 16,1 8 192-16,-4 0-192 0,3 2 448 0,3 4-32 15,0 0 0-15,1 3 0 0,0 3-64 0,1-1-16 0,6-5 0 16,2-1 0-16,2-6-208 0,3-2-128 0,3-2 160 0,2-4-160 15,1-7 0-15,2-5 0 0,2-5 0 0,0-1 0 16,1-4 0-16,0-2-288 0,-11-7 32 0,11-3 16 16,-11 3-1168-1,10-8-256-15,-2-4-32 0,-4 0-13664 0</inkml:trace>
  <inkml:trace contextRef="#ctx0" brushRef="#br0" timeOffset="-140792.29">18899 10756 25791 0,'0'0'2304'0,"0"0"-1856"0,0 0-448 0,0 0 0 0,0 0 1120 0,10-2 128 15,2 2 32-15,0 1 0 0,4 0-448 0,0 1-64 16,1-2-32-16,2 1 0 0,1-1-64 0,2 0-16 16,-1-1 0-16,3-1 0 0,3 0-272 0,0-1-64 15,1 0-16-15,0-6 0 0,0 1-304 0,-2-2 160 16,0 4-160-16,-8-2 128 16,-1 3-1680-16,0 1-352 0,0-1-64 0,-4 0-7728 15,-4 1-1552-15</inkml:trace>
  <inkml:trace contextRef="#ctx0" brushRef="#br0" timeOffset="-140616.91">19429 10648 20271 0,'0'0'1792'0,"0"0"-1424"15,0 0-368-15,4 13 0 0,0 0 1696 0,-2 1 272 16,-2 5 48-16,2 4 16 0,-5-2-800 0,0 5-144 16,0 2-48-16,-1-9 0 0,-1 5-144 0,-2 4-48 15,0-3 0-15,-3 13 0 0,-3-4-432 0,1-1-96 0,1-4 0 0,5-9-16 31,-2-2-1104-31,2-2-224 0,1 0-32 0,1 0-8800 0,1-7-1776 0</inkml:trace>
  <inkml:trace contextRef="#ctx0" brushRef="#br0" timeOffset="-140103.25">19790 10169 26031 0,'0'0'1152'0,"0"0"240"0,0 0-1120 0,0 0-272 16,0 0 0-16,0 0 0 0,5 12 400 0,-4 3 32 16,-2 3 0-16,-1 2 0 0,-2 4 560 0,-1 3 112 15,-2 0 32-15,1 3 0 0,-3 6-128 0,0 2-32 16,0 2 0-16,0 5 0 0,1-3-144 0,-3 2-16 15,1 2-16-15,1 1 0 0,2-7-384 0,-1-4-80 16,-1-4-16-16,4-1 0 0,-1-7-144 0,-1-3-48 16,5-4 0-16,-1-2 0 0,2-2 0 0,1-5-128 15,0-3 192-15,0-5-64 0,0 0 192 0,0 0 16 16,6-4 16-16,2-2 0 0,1-5-96 0,1 1 0 16,2-4-16-16,-1 3 0 0,2 1-240 0,-1-3 0 15,1 3 0-15,0 1 0 0,-2 4 0 0,2-3 0 16,-2 7 0-16,2 2 0 0,-1 3 0 0,-1 4 0 0,-1-2 0 15,-1 5 0-15,-3 0-144 0,0 1 144 0,-4 2 0 16,-2 0-144-16,-1 1 144 0,-3 1 0 0,-1-1 0 0,-1 0 0 16,-2 0 176-16,-4-1-48 0,1-3 0 0,0 0 0 15,-2-1 0-15,-1-3-128 0,0-1 192 0,0 2-64 16,-3-5-128-16,3-1 0 0,0-4 0 0,0 0 0 16,-1-1-960-1,4-3-192-15,-2 1-16 0,2-2-16 0,4-1-1824 0,2-1-384 0</inkml:trace>
  <inkml:trace contextRef="#ctx0" brushRef="#br0" timeOffset="-139803.58">20043 10725 32079 0,'0'0'1408'0,"4"-4"320"0,1-1-1392 0,3 1-336 16,1-4 0-16,1 2 0 0,0 1 288 0,1-3-16 16,-1 1 0-16,1-4 0 0,0 3 352 0,-1-4 64 15,-1 3 16-15,0-2 0 0,0-1 112 0,-1 1 16 16,-2-3 16-16,0-1 0 0,-1 2-160 0,-1 4-48 16,-1-1 0-16,-2 4 0 0,-1-2-224 0,0 8-48 15,0 0-16-15,-5 5 0 0,-3 1-160 0,-2 7-16 0,-1 2-16 0,-2 3 0 16,-1 1-160-16,1 3 0 0,1 1 0 15,0 3 0-15,-1 0 0 0,3 2 128 0,3-3-128 0,2-1 0 16,1 2 0-16,2-6 0 0,5-1 0 0,1-2 0 16,1-2 0-16,2-5 0 0,2-1-144 0,2-4 144 15,0-2-1136-15,2-5-112 16,-1-4-32-16,5 1 0 0,-2-4-2032 0,0 0-400 0</inkml:trace>
  <inkml:trace contextRef="#ctx0" brushRef="#br0" timeOffset="-139485.83">20488 10573 28735 0,'0'0'1280'0,"-5"6"256"0,0 5-1232 0,-2 2-304 16,0 1 0-16,-2 3 0 0,-1 6 800 0,-2 0 96 16,1 4 32-16,1 1 0 0,0 1 144 0,1-2 16 15,1-1 16-15,2-1 0 0,1-5-432 0,-1-2-96 16,3-2 0-16,0-2-16 0,1-5-16 0,0 0 0 15,2-9 0-15,0 0 0 0,0 0 160 0,0 0 48 16,8-9 0-16,1-1 0 0,1-4-240 0,1-1-32 16,0-3-16-16,3-2 0 0,0-1-160 0,0-3-48 15,1-1 0-15,1 3 0 0,0 0 16 0,1 1 0 16,4 2 0-16,-2 1 0 0,0 4-32 0,1 1-16 16,2 1 0-16,1 5 0 0,0 5-224 0,1 3 128 15,1 3-128-15,-1 1 0 0,0 4 0 0,-1-2 0 0,-1 7 0 16,-3-1 0-16,0-3 0 0,-4 3 0 0,-3 1-128 15,-2-1 128 1,-1-2-1200-16,-3 3-128 0,-3-2-16 0,-5-1-11760 0,-3 0-2336 16</inkml:trace>
  <inkml:trace contextRef="#ctx0" brushRef="#br0" timeOffset="-139276.15">19555 10309 48831 0,'-18'-8'4352'16,"9"3"-3488"-16,3 0-688 0,6 5-176 0,0 0 256 0,0 0 32 15,0 0 0-15,0 0 0 0,11 9-288 0,2-4 0 16,2-1-128-16,3-3 128 16,1-1-1744-16,0-2-256 0,-1-1-48 0</inkml:trace>
  <inkml:trace contextRef="#ctx0" brushRef="#br4" timeOffset="-150215.71">29490 4735 20783 0,'1'-17'912'0,"2"8"208"0,-1-4-896 0,1 3-224 16,0-3 0-16,0 3 0 0,0 1 304 0,1-2 16 0,0 3 0 0,-1-1 0 15,0 3 864-15,-3 6 176 0,0 0 48 0,0 0 0 16,0 0-320-16,0 0-48 0,0 0-16 0,0 0 0 16,0 0-256-16,-1 14-48 0,-2 2-16 0,-1 5 0 15,-1 1-64-15,-2 10-32 0,-4 3 0 0,0 3 0 16,-4 2-272-16,-2 6-48 0,-1 0-16 0,-2 2 0 15,-3 2-96-15,-1-5-32 0,2 0 0 0,1-7 0 16,2-1 128-16,2-4 32 0,2-5 0 0,3-1 0 16,0-7 80-16,3-3 0 0,1-2 16 0,3-9 0 15,5-6-48-15,0 0-16 0,0 0 0 0,0 0 0 16,0 0 192-16,0 0 48 0,-1-16 0 0,3-5 0 16,2-3-64-16,1-5 0 0,2-3 0 0,2-5 0 15,1-5-512-15,4-5 0 0,2-4 0 0,3 1 0 16,3-3 0-16,2 4 0 0,3-1 0 0,1 7 0 15,0 1 0-15,0 7 0 0,0 0 0 0,1 6 0 0,0 2 0 16,-2 6 0-16,-2 3 0 0,-2 3 0 0,-3 5-128 0,0-1 128 16,-4 8 0-16,-1 3-144 0,-1 0 144 0,-2 5-160 15,-2 5 160-15,-2 0-160 0,-2 1 160 0,-1 5-192 16,-3-2 192-16,0 2-192 0,-4 2 192 0,1-2-192 16,-3 1 192-16,-1 1-192 0,2 1 192 0,-5 1 0 15,-1-2 0-15,-1-3 0 0,1 1 0 0,-4-1 0 16,0-1 0-16,0 1 0 0,-1-4 0 0,-3 2-128 15,-1 1 128-15,-1-5-128 0,-1 0-160 0,1-1-32 16,1 0 0-16,3-4 0 16,-1-1-384-16,5-2-64 0,0 0-32 0,11-1 0 15,-9-2-1888-15,9 2-384 0,0 0-80 0</inkml:trace>
  <inkml:trace contextRef="#ctx0" brushRef="#br4" timeOffset="-149866.21">30118 4710 18431 0,'0'0'1632'0,"0"0"-1312"16,0 0-320-16,0 0 0 0,0 0 928 15,8-5 112-15,1-1 32 0,2 0 0 0,2 1 352 0,2-2 80 16,4-1 16-16,3-3 0 0,2 3-384 0,2-2-80 16,4 2-16-16,1-2 0 0,6 4-304 0,0-4-64 15,3 2-16-15,-4 2 0 0,-1 0-352 0,-3 3-80 16,-4 0-16-16,-4 3 0 0,-5-1-208 0,-7 2 0 15,-12-1 0-15,0 0 0 16,0 14-1856-16,-6 1-256 0,-9 4-48 0</inkml:trace>
  <inkml:trace contextRef="#ctx0" brushRef="#br4" timeOffset="-149671.88">30089 4986 33983 0,'0'0'1504'0,"10"-5"304"0,3-2-1440 0,4 0-368 0,3-1 0 0,2 0 0 16,4 1 0-16,6-3 144 0,3-3-144 0,8-2 0 15,6 2 624-15,0 2 16 0,-2-1 0 0,-3-1 0 16,-5 2-384-16,-5 1-64 0,-3 6 0 0,-3 0-16 16,-2-1-336-16,-3 3-64 0,-4 3-16 0,-2 3 0 31,-2 1-2768-31,-3-1-576 0</inkml:trace>
  <inkml:trace contextRef="#ctx0" brushRef="#br4" timeOffset="-149060.6">31374 4513 18431 0,'0'0'1632'0,"0"0"-1312"0,8-10-320 0,-2 2 0 16,0 2 448-16,-6 6 0 0,7-8 16 0,-7 8 0 16,0 0 176-16,0 0 16 0,3-6 16 0,-3 6 0 15,0 0 544-15,0 0 128 0,0 0 0 0,0 0 16 16,0 0-384-16,0 0-80 0,0 0 0 0,0 0-16 16,-10-7-144-16,1 6-32 0,-2 5 0 0,-1 4 0 15,-3 8-256-15,-3 2-64 0,1 4-16 0,-1 3 0 16,-4-1 48-16,1 7 16 0,0 3 0 0,1 4 0 15,0 4-112-15,2-1-32 0,1-3 0 0,3 0 0 16,4-8-64-16,4 0-16 0,2-6 0 0,3 0 0 0,2-5 64 16,4-1 16-16,4-4 0 0,0-1 0 0,2-5 144 15,5-2 16-15,4-4 16 0,4-4 0 0,1-5 144 0,6-4 32 16,2-1 0-16,4-4 0 0,4-3-192 16,0-3-16-16,1-1-16 0,-1-2 0 0,-3-1-160 15,-2 2-16-15,-1-2-16 0,-5 3 0 0,-4 0-16 16,-4 1 0-16,-6 3 0 0,-3 3 0 0,-4 2 32 15,-4 0 0-15,-4 0 0 0,-2 2 0 0,-4 3 80 0,-1-1 32 16,-7 3 0-16,-1 3 0 0,-2-4-352 0,-4 4 0 16,0 2 0-16,-4 2 128 15,-3-2-944-15,1 2-176 0,-4 0-32 0,0 2-16 16,-3-1-1456-16,1 3-272 0,0 0-64 0,2 1-16 0</inkml:trace>
  <inkml:trace contextRef="#ctx0" brushRef="#br4" timeOffset="-147095.08">32179 4260 18431 0,'0'0'1632'0,"0"0"-1312"0,11-1-320 0,-11 1 0 16,10-2 160-16,-10 2-32 0,10-1-128 0,-10 1 192 16,0 0 48-16,10-2 0 0,-10 2 0 0,8-4 0 15,-8 4 640-15,0 0 128 0,0 0 16 0,0 0 16 16,0 0 48-16,0 0 0 0,0 0 0 0,0 0 0 15,0 0-336-15,-9-4-64 0,-1 3-16 0,-4 1 0 16,-2 1-160-16,-5 2-16 0,-4 0-16 0,-3 4 0 16,-3-3-32-16,-4-1-16 0,-5 1 0 0,0 1 0 15,-1-5-96-15,-2 2-16 0,-4-1 0 0,1 0 0 16,-1-1-16-16,-1 0-16 0,-3 0 0 0,-6 0 0 0,-3-1 0 16,0 1 0-16,2-3 0 0,-2 3 0 0,0 3-96 15,-1-1 0-15,-1 2-16 0,-3 0 0 0,-5 0-176 16,1-2 0-16,0-2 144 0,2-1-144 0,4-3 0 0,1 0 144 15,1-1-144-15,-2 0 0 0,1-4 128 0,0-1-128 16,1-4 0-16,1-1 0 0,3 1 192 0,2 0-192 16,3 3 192-16,1-2-192 0,2-1 208 0,-2 2-64 15,0 0-16-15,1-1 0 0,2-1 32 0,2 3 0 16,4-5 0-16,3 6 0 0,2 3 0 0,4-4 0 16,1 4 0-16,0 0 0 0,4-2-160 0,2 4 160 15,0-2-160-15,3 2 160 0,3 1-160 0,2 0 0 16,2-1 144-16,3 1-144 0,3 0 0 0,-2 4 144 0,4-1-144 15,8 1 0-15,-8-4 128 0,8 4-128 0,-10-1 0 0,10 1 0 16,0 0 128-16,0 0-128 0,-8-3 0 0,8 3 0 16,0 0 0-16,-7 0 0 0,7 0 0 0,-9 4 0 15,0 0 0-15,9-4 0 0,-9 4 0 0,0 1 0 16,1 1 0-16,1-1 0 0,-2 3 0 0,0 2 0 16,-1 3 0-16,-2 0 0 0,1 1 0 0,-2 2 0 15,2 2 0-15,-3 4 0 0,0 2 0 0,-2 0 0 16,-1 4 0-16,-1 2 0 0,0 6 0 0,-1 2 0 15,-1 1 0-15,1 2 0 0,-2 5 0 0,1 0 0 16,-3 1 0-16,-2-3 0 0,-2 2 0 0,-1-4 0 16,1 1 0-16,1 0 0 0,-4-6 0 0,-1 1 0 15,0 0 176-15,1-1-176 0,0-1 160 0,1-1-160 0,2 0 192 0,2-2-48 16,2 0-16-16,-1-6 0 0,2-1 0 16,2-2-128-16,0 2 192 0,1-3-64 0,2-2-128 15,3 0 192-15,1-2-192 0,2 1 192 0,1-2-192 16,0 0 0-16,2-4 144 0,2-2-144 0,-1 1 0 15,3-7 144-15,4-6-144 0,0 0 0 0,0 12 128 0,3-6-128 16,-3-6 0-16,8 7 0 0,2-2 144 0,2 0-144 16,4-4 0-16,3 3 144 0,1-2-144 0,4 3 0 15,3 1 0-15,3-1 0 0,-2 2 0 0,7 0 0 16,2 0 128-16,3 2-128 0,4 4 0 0,-1-3 0 16,1 1 0-16,1-2 0 0,-1 1 0 0,3-3 0 15,2-1 0-15,3-1 0 0,1-2 0 0,7-1 0 16,6 1 0-16,1-2 128 0,-1-1-128 0,0 1 160 0,-2 2-160 15,0-2 160-15,-1 1-160 0,5 0 192 0,3 1-192 16,-3 0 192-16,0 1-192 0,-2 0 0 0,-4-1 0 0,0-1-176 16,-2 2 176-16,4 0 0 0,0-3 0 0,0 3 0 15,-4 1 0-15,-3-1 0 0,-4 1 0 0,-1 2 0 16,-1 0 0-16,0 0 0 0,0-1 0 0,1-4 0 16,2 1 0-16,-2 0 128 15,-3 3-128-15,-3-3 0 0,-4 1 0 0,-1 1 0 0,-2 0 0 0,-2-1 0 16,-3-1 0-16,-1 2 0 0,-1 1 0 0,0-1 128 15,-2 3-128-15,1-1 0 0,-2-1 0 0,-1 1 0 16,0 0 0-16,-3-2 0 0,0 1 0 0,-4-2 0 16,-2-2 0-16,2 2 0 0,-6 0 0 0,-1 2 0 15,-1-3 0-15,-2-2 0 0,-1 0 0 0,0 2 128 16,0 1-128-16,1 0 0 0,-11-4 0 0,10 2 0 16,-10-2 0-16,10 4 0 0,-10-4 0 0,10 1 128 0,-10-1-128 15,0 0 0-15,0 0 128 0,0 0-128 0,9 1 128 0,-9-1-128 16,9 0 128-16,-9 0-128 0,0 0 144 0,10-2-144 15,-10 2 192-15,10-3-192 0,-3-3 272 0,2 0-48 16,-3-3-16-16,0-4 0 0,1-5 112 0,1-2 32 16,5-4 0-16,1-8 0 0,1-13-80 0,3-7-16 15,5-6 0-15,3-12 0 0,3-5-128 0,3-13-128 16,3-7 144-16,-2-5-144 0,2-1 160 0,-4 8-160 16,-1 6 160-16,-6 9-160 0,-3 4 256 0,-3 11-32 15,-3 9-16-15,-3 10 0 0,-3 3-64 0,-2 11-16 16,0 6 0-16,-4 6 0 0,-3 5-128 0,2-1 0 15,-2 4 0-15,1 4 0 0,-1 6 0 0,0 0-176 16,-1-8 176-16,1 8-192 16,-3-9-1248-16,3 9-256 0,0 0-48 0</inkml:trace>
  <inkml:trace contextRef="#ctx0" brushRef="#br4" timeOffset="-127396.18">30393 6568 6447 0,'0'0'576'0,"0"0"-576"16,0 0 0-16,6-10 0 0,0 1 3648 0,2-1 640 15,1 2 112-15,2-6 16 0,2-3-3328 0,2-1-688 16,2-2-128-16,-1-3-16 0,0-4 304 0,1-1 64 16,-1-6 16-16,-1 2 0 0,-1 0-128 0,0 4 0 15,-1-1-16-15,-1 1 0 0,-2 3 0 0,-1 0 0 16,-2 2 0-16,-1 4 0 0,-1 3 48 0,-1 1 16 16,-2 3 0-16,1 1 0 0,0 3-112 0,-3 8 0 0,0 0-16 0,0 0 0 15,0 0-176-15,0 0-16 0,0 0-16 0,0 0 0 16,-6 8-224-16,4 6 0 0,-3 2 0 0,0 3-160 15,0 2 160-15,2 3 0 0,-1 3 0 0,2 4 0 16,-1 2 0-16,1 3 0 0,0 1 0 0,1 1 0 16,0-1 0-16,0 1 0 0,-1-2 0 0,2 0 0 15,0 0 0-15,0-2 0 0,-2 1 0 0,2-4 0 16,0-1 0-16,-2-1 0 0,0-5 0 0,-1 3 128 16,1-4-400-16,-1 2-80 0,0 0-16 0,-4-3 0 15,5-2-1968-15,-1-1-400 0,1 0-80 16,0-5-8640-16</inkml:trace>
  <inkml:trace contextRef="#ctx0" brushRef="#br4" timeOffset="-126763.24">30518 6567 22687 0,'0'0'1008'0,"0"0"208"0,0 0-976 0,0 0-240 0,0 0 0 0,0 0 0 16,0 0 0-16,0 0 0 0,0 0 128 0,0 0-128 15,7 6 672-15,-2 6 96 0,-3 2 0 0,1 0 16 16,-1 4 80-16,1 7 16 0,-2 2 0 0,1 3 0 15,-2 4-176-15,0 2-48 0,0 3 0 0,-2 9 0 16,0 0-176-16,0 0-32 0,-3-1-16 0,2 3 0 16,1 4-80-16,0 0-16 0,-1-3 0 0,2-3 0 15,2 0 16-15,2-3 0 0,-1 0 0 0,1 0 0 16,-1 1-16-16,1-3 0 0,-1 3 0 0,1-3 0 16,2 3-64-16,-2-4-16 0,0 2 0 0,1-3 0 15,0 1 0-15,0 1-16 0,0-2 0 0,1 3 0 16,0-2-16-16,1 3 0 0,2-1 0 0,1-2 0 15,1 1-32-15,1-3-16 0,3-4 0 0,-1 4 0 0,1 1-48 16,0-1-128-16,-1-3 192 0,-2 1-64 0,-2 2-128 16,0 0 192-16,-1 2-192 0,-2-2 192 0,0-4-192 0,1 0 192 15,-1 0-192-15,0-1 192 0,1-2-192 0,0 3 192 16,2 2-192-16,-1-1 192 0,-3-4-192 0,3 2 128 16,-3 2-128-16,-1 0 128 0,-3-1 0 0,-1-2-128 15,-1 0 192-15,-2-1-64 0,-1-2 48 0,-2 1 0 16,-3 1 0-16,0-1 0 0,-2-4-48 0,-1 1 0 15,-1 1 0-15,1 0 0 0,0 0 16 0,0 2 0 16,-2-4 0-16,0 2 0 0,0 3-16 0,2-2 0 16,1-2 0-16,-1 2 0 0,0-3-128 0,-1 0 160 15,0 1-160-15,2-3 160 0,-3 1-160 0,1 0 0 16,-1 3 0-16,-1-2 128 0,-3 0-128 0,3 3 0 16,-3-2 0-16,1 4 0 0,2-1 0 0,1 0 0 0,4-4-144 15,5 1 144 1,4 0-1696-16,4-5-224 0,4 0-64 0,6-2-9824 0,6-2-1968 0</inkml:trace>
  <inkml:trace contextRef="#ctx0" brushRef="#br4" timeOffset="-125930.89">29024 11409 24015 0,'-4'-13'1056'0,"4"13"224"0,0 0-1024 0,0 0-256 0,0 0 0 0,0 0 0 16,-5-9 0-16,5 9-256 0,0 0 64 0,0 0 0 0,0 0 192 15,0 0 0-15,-7 9 0 0,1 6 0 16,-2 3 432-16,3 2 16 0,-2-1 16 0,0 7 0 0,0 2 96 0,-1 3 16 16,-1 2 0-16,0-2 0 0,0 1-192 0,-1 0-16 15,0-2-16-15,-1-2 0 0,-1 0-16 0,2-5 0 16,1-4 0-16,3-3 0 0,-3 0 48 0,4-6 16 15,5-10 0-15,0 0 0 0,0 0 64 0,0 0 16 16,0 0 0-16,0 0 0 0,5-13 160 0,4-5 16 16,1-6 16-16,3-1 0 0,1-7-368 0,2 0-80 15,2-2-16-15,0 1 0 0,-3-1-208 0,3-1 144 16,-2 2-144-16,1 3 128 0,-1 7-128 0,0 5 0 16,-4 1 0-16,1 6 0 0,-2 3-176 0,0 7 176 15,-3 2-128-15,0 7 128 0,-4 5-160 0,0 2 160 0,0 3-192 16,-2 3 192-16,-1 7-144 0,-1 2 144 0,-2 1 0 15,-1 2-144-15,2 3 144 0,-2-3 0 0,1-4 0 16,-1-1 0-16,0-2 0 0,3-2 128 0,0-4-128 0,0-2 0 16,3-3-128-16,1-3-112 0,1-2-16 0,-5-10 0 31,13 6-1600-31,1-3-336 0,2-6-64 0,4-3-10864 0</inkml:trace>
  <inkml:trace contextRef="#ctx0" brushRef="#br4" timeOffset="-125611.7">29733 11515 25791 0,'-13'-1'2304'0,"3"-2"-1856"0,-4 2-448 0,1 6 0 16,1 0 400-16,-4 7-16 0,-1-2 0 0,-3 4 0 16,1 2-384-16,-2 2 0 0,0 1 0 0,2 0 0 15,-1 0 240-15,2 2 112 0,-1 0 32 0,4 4 0 0,3-5 32 0,6-1 16 16,4-3 0-16,5 0 0 0,5-5-256 0,5-1-48 15,2 2-128-15,5-7 192 0,3-4 64 0,3-1 16 16,0-2 0-16,1-5 0 0,0 0 48 0,1-1 0 16,0-3 0-16,-2-6 0 0,1-1 64 0,-2-1 0 15,-2 0 16-15,-2-1 0 0,-4 1 16 0,-5 1 0 16,-2-1 0-16,-6-1 0 0,-5-1-32 0,-4 2 0 16,-4 1 0-16,-2 3 0 0,-1 4-192 0,-2-2-32 15,-3 5-16-15,2 1 0 0,0 2-144 0,1 2-144 16,0-1 144-16,1 2-208 15,3 7-1792-15,0-3-368 0,10-2-64 0</inkml:trace>
  <inkml:trace contextRef="#ctx0" brushRef="#br4" timeOffset="-125386.59">30520 10992 27007 0,'0'0'1200'0,"0"0"240"0,-10-4-1152 0,-1 4-288 0,1 2 0 0,-1 5 0 16,-2-2 0-16,-2 7 0 0,-3-3 0 0,-1 8 0 15,-4 3 448-15,1 3 48 0,3 1 0 0,2 3 0 16,1 6 0-16,4 4 0 0,3 0 0 0,0 3 0 16,5 1-304-16,0 1-48 0,-1 8-16 0,3-7 0 15,-1-1-128-15,0-3 128 0,1-3-128 0,-1-3 128 16,2-7-816-16,-4 2-160 0,0-7-48 0,-1-3-12096 15</inkml:trace>
  <inkml:trace contextRef="#ctx0" brushRef="#br4" timeOffset="-125157.01">30071 11467 17503 0,'-4'-22'768'0,"2"8"176"0,-1-1-752 0,3 2-192 16,3 6 0-16,-3 7 0 0,7-10 2304 0,5 5 448 15,2 2 64-15,2-1 32 0,8 2-2016 0,2-2-384 16,0 1-96-16,5 2-16 0,1 1-208 0,0 1-128 0,-1 1 160 0,-1 0-160 15,-4 3 0-15,-2-1-336 16,-3 2 48-16</inkml:trace>
  <inkml:trace contextRef="#ctx0" brushRef="#br4" timeOffset="-124608.71">31230 11682 9215 0,'0'0'400'0,"0"0"96"0,0 0-496 16,0 0 0-16,0 0 0 0,0 0 0 0,3-10 2240 0,-3 10 368 15,0 0 64-15,0 0 16 0,0-9-1184 0,0 9-224 16,-7-12-64-16,0 7 0 0,-1-1-352 0,-1 2-80 16,-1 3-16-16,-3 2 0 0,1 3-32 0,-2 1-16 0,-2 0 0 0,0 3 0 15,-1-2-32-15,-2 5-16 0,-2 1 0 0,0 2 0 16,2 2-128-16,2 1-32 0,-3-1 0 0,5 1 0 16,3-2-144-16,0-2-48 0,3 0 0 0,4-2 0 15,4-3-64-15,1-8-32 16,5 9 0-16,3-4 0 0,3-4 32 0,4-1 0 0,3-4 0 0,5-5 0 15,0 2 128-15,0-5 16 0,0-1 16 0,-1 1 0 16,1-5-128-16,-2 1-32 0,-4-2 0 0,1 1 0 16,-1 2 32-16,-5 4 0 0,-4 3 0 0,0 3 0 15,-8 5 32-15,0 0 0 0,0 0 0 0,0 0 0 16,6 9-320-16,-3 4 0 0,-5 3 128 0,1 3-128 16,0-1 0-16,0 2 0 0,-1-1 0 0,2-1 0 15,4 0 128-15,2-3-128 0,2 2 0 0,2-5 0 0,2-1 128 16,3-1-128-16,3-4 0 0,1-2 0 0,2-4 0 15,6-3 0-15,4-2 0 0,0-2-192 16,0-2-2816-16,1-3-576 16</inkml:trace>
  <inkml:trace contextRef="#ctx0" brushRef="#br4" timeOffset="-123848.8">28638 12636 3679 0,'0'-6'320'0,"0"1"-320"0,0-3 0 0,3 2 0 15,-3 6 4032-15,3-6 752 0,-1-6 144 0,-1 8 16 16,-1 4-3152-16,0 0-624 0,0 0-128 0,0 0-16 16,0 0-16-16,-9 12 0 0,-2 4 0 0,0 3 0 15,-3 3-176-15,0 2-16 0,-2 7-16 0,1 0 0 16,-1 2-192-16,0 3-32 0,2 1-16 0,3 1 0 16,-2 4-256-16,6-1-48 0,-1-1-16 0,2 2 0 15,0-2-240-15,3-3 144 0,1-4-144 0,2 0 128 16,2-4-128-16,1-1 128 0,1-5-128 0,1-3 128 0,4-2-288 0,0-4-64 15,4-1-16-15,-2-8 0 16,1 0-1600-16,0-5-320 0,1-3-64 0,0-1-10704 16</inkml:trace>
  <inkml:trace contextRef="#ctx0" brushRef="#br4" timeOffset="-123409.49">28326 13005 27647 0,'0'0'2448'0,"0"0"-1952"16,0 0-496-16,0 0 0 0,0 0 0 0,0 0-192 16,10-4 16-16,0-3 0 0,3 0 176 0,1 2 192 0,1-4-32 0,3 3-16 15,1-4 176-15,1 2 16 0,2-3 16 0,-2 3 0 16,2-2-128-16,2 2-32 0,1-3 0 0,2 1 0 16,0-2-192-16,-1 1 0 0,0 2 128 0,-2-1-128 15,-2 5 0-15,-1-2 176 0,0 0-176 0,-2 4 160 16,-2 3 64-16,-1 4 16 0,-4 3 0 0,-1 2 0 15,-1 5 64-15,-3 3 16 0,1 2 0 0,-2 5 0 16,1 4 0-16,-6 1 0 0,-1 4 0 0,-1-1 0 16,1 0 16-16,-7 0 16 0,0-1 0 0,-1 0 0 15,0-1-80-15,0-4-16 0,-4 1 0 0,2-6 0 16,2 0 16-16,1-4 0 0,0-1 0 0,4-4 0 16,0-3 48-16,3-9 0 0,0 0 0 0,0 0 0 15,0 0 48-15,0 0 16 0,9-4 0 0,2-8 0 16,1-5 208-16,4-2 48 0,1-5 16 0,-1 0 0 0,0-3-384 15,1 3-80-15,2-3 0 0,2 3-16 0,-2-1-176 16,2 3 192-16,-1 4-192 0,0 3 192 0,-1 4-192 0,1-1 0 16,2 7 0-16,-3 1 0 0,-3 0 0 0,-2 4 0 15,-1 2 0-15,0 1-176 0,-2 3-32 0,-1-1-16 16,-10-5 0-16,12 7 0 16,-1 2-2272-16,0 1-464 0,-4-3-96 0,2-1-16 15</inkml:trace>
  <inkml:trace contextRef="#ctx0" brushRef="#br4" timeOffset="-123061.36">29509 13014 26719 0,'0'0'1184'0,"-10"13"240"0,-3 1-1136 0,1 3-288 0,-1 2 0 0,0 2 0 16,2 0 880-16,-2 2 112 0,3-1 32 0,1-3 0 15,3-1-544-15,0 0-96 0,1-2-32 0,3 1 0 16,2-2 0-16,1-2 0 0,2 1 0 0,0-2 0 16,-3-12 32-16,12 4 0 0,-1 0 0 0,3-3 0 15,2-3 176-15,0-4 32 0,1-5 16 0,-1-3 0 16,-1-4 80-16,1 2 16 0,-1-2 0 0,0-5 0 16,-1-1-144-16,-1 1-32 0,-2-2 0 0,1 0 0 15,-1-1-112-15,-1 0-32 0,-1 2 0 0,-2 0 0 16,-4 2-144-16,3 3-48 0,-3 3 0 0,1 1 0 15,0 4-192-15,0 1 0 0,-4 10 0 0,0 0 0 16,0 0-688-16,0 0-176 16,0 0-32-16,0 0-16 0,0 0-1584 0,0 0-304 15,0 0-64-15,0 0-16 0</inkml:trace>
  <inkml:trace contextRef="#ctx0" brushRef="#br4" timeOffset="-122731.53">29988 12974 24991 0,'0'0'1104'0,"-2"16"240"0,1 2-1088 0,2-2-256 15,4 1 0-15,1-3 0 0,1-3 304 0,3-1 0 0,3-2 0 0,2-2 0 16,3-3 608-16,2-3 128 16,2-2 32-16,3-1 0 0,3-6-176 0,0 1-16 0,0-2-16 0,-1-2 0 15,-2-5-288-15,-1-1-64 0,-1-2-16 0,-3 2 0 16,-1 0-48-16,-2 1 0 0,-3 2 0 0,-5-1 0 15,-5-2 224-15,-6-1 32 0,-3 1 16 0,-5 4 0 16,-3 0-16-16,-4 6 0 0,-6 1 0 0,-1 4 0 16,-2 6-240-16,-2 2-48 0,-2 5-16 0,-1 7 0 15,-1 0-272-15,2 5-128 0,2 3 0 0,4 1 128 16,1 4-128-16,5 2 0 0,3 0 0 0,3 0 0 16,6-2 0-16,6-3 0 0,6 2 0 0,6-5 0 15,4 0 0-15,5-5 0 0,3-2 0 0,5-6 0 16,5 2 0-16,4-3 0 0,4-5-224 0,7-3 80 15,4-5-1712 1,2-3-352-16,1-1-64 0</inkml:trace>
  <inkml:trace contextRef="#ctx0" brushRef="#br4" timeOffset="-122063.9">29058 14186 19519 0,'1'-12'864'0,"2"3"176"0,-2-5-832 0,2 1-208 0,-1 0 0 0,1-1 0 0,-3 14 208 0,5-12 0 15,0 3 0-15,0-2 0 0,-1 2 848 0,-2-2 160 16,-2 11 48-16,2-12 0 0,-2 2-48 0,-2-1-16 16,0 3 0-16,2 8 0 0,-8-6-176 0,-1 2-16 15,-5 1-16-15,0 5 0 0,-5 8-512 0,-5 0-96 16,-3 4-32-16,-3 4 0 0,-5-1-96 0,-1 4 0 15,-5 3-16-15,2 3 0 0,0-3-64 0,4 5-16 16,7-2 0-16,4 1 0 0,6-7-160 0,5 1 192 16,6-3-192-16,5-1 192 0,7 0-192 0,6-2 128 15,3-2-128-15,7 0 128 0,7 1 0 0,5 1-128 16,5-2 192-16,-1 0-64 0,-1-2-128 0,-2 1 160 16,-1-2-160-16,-6 2 160 0,-3 2-160 0,-4-1 0 0,-4-3 0 15,-4 2 0-15,-5 3 128 0,-1-2-128 0,-5-3 0 16,-3 3 128-16,-5 3 128 0,-3 0 0 0,-3 0 16 0,-3 0 0 15,-2-5 128-15,-3 1 32 0,-4-2 0 0,0-6 0 16,-2-1-192-16,-2-2-48 0,-3-4 0 0,3-2 0 16,5-1-192-16,2-5 0 0,2-1 0 0,5-3 0 31,4-1-1520-31,3 1-240 0,4-2-48 0,5 2-8960 0,4-6-1792 0</inkml:trace>
  <inkml:trace contextRef="#ctx0" brushRef="#br4" timeOffset="-121721.09">29432 14467 7359 0,'0'0'656'0,"0"0"-528"0,0 0-128 0,0 0 0 0,0 0 4992 0,0-8 960 16,1 3 192-16,3 0 32 0,1-3-4896 0,2 2-992 15,1-3-288-15,1 0 128 0,0-2 224 0,0 2 32 16,0-3 16-16,0 3 0 0,-1-2-128 0,0 2-16 15,0-1-16-15,-2 0 0 0,0 0-96 0,-1-3-16 16,-1 3 0-16,-1-2 0 0,-4 2 64 0,1 10 16 16,-4-6 0-16,-3 5 0 0,-2 1 112 0,-2 3 32 15,-3 6 0-15,-2 1 0 0,-4 3-144 0,0 2-16 16,0 2-16-16,-2 3 0 0,1-1 144 0,-1 2 48 16,2-2 0-16,3-3 0 0,3 2-112 0,4-3-32 15,4-2 0-15,4-2 0 0,5 2-96 0,5 0-128 0,3-6 176 0,4 2-176 16,6-5 192-16,0-1-192 0,3-3 192 0,2-3-192 15,2-3 0-15,-2-1-256 0,0 0 32 0,-2-3 0 32,-2 2-2192-32,-2-2-432 0,-2 1-96 0,-1-1-6320 0,-1 5-1264 0</inkml:trace>
  <inkml:trace contextRef="#ctx0" brushRef="#br4" timeOffset="-121418.04">30002 14336 15663 0,'0'0'1392'0,"0"0"-1120"0,0 0-272 0,0 0 0 0,0 0 1456 0,-5 10 224 16,0 1 48-16,-1 1 16 0,-3 2-144 0,0 1-48 16,1 0 0-16,0 1 0 0,-3-1-528 0,1 3-128 15,1-1 0-15,2 1-16 0,0-3-352 0,1 1-64 16,1-1-16-16,1 0 0 0,1-6-240 0,3-9-48 15,0 10-16-15,3-1 0 0,0 0-144 0,-3-9 0 16,0 0 0-16,0 0-176 16,8 4-1872-16,1-3-368 0,-9-1-80 0</inkml:trace>
  <inkml:trace contextRef="#ctx0" brushRef="#br4" timeOffset="-120980.54">30813 14038 21183 0,'4'-17'944'0,"0"4"192"0,0 1-912 15,0 2-224-15,-2-1 0 0,-1 2 0 16,-1-1-320-16,-1 1-128 0,-1-4 0 0,-2 2-16 15,0 1 1296-15,-2-3 272 0,-3 3 48 0,0 1 16 0,0 2-144 0,-1 1-16 16,-3 2-16-16,-1 3 0 0,-2 1-368 0,-4 2-80 16,-1 7-16-16,-5 0 0 0,2 4-64 0,-2 1-16 15,-4 4 0-15,1 5 0 0,-1 2-80 0,0 6-32 16,2 2 0-16,0 2 0 0,-1 5-16 0,1 3-16 16,3 1 0-16,4-3 0 0,5 1-304 0,5-4 160 15,0-1-160-15,6-7 128 0,3-2 64 0,3 0 0 0,3-3 0 16,3-4 0-16,2-2-192 0,0-2 192 0,0-3-192 15,3-2 192-15,-1-1-192 0,0-4-176 0,1-4 48 0,-2-3 0 32,-10 0-1792-32,10-8-368 0,-1 0-64 0</inkml:trace>
  <inkml:trace contextRef="#ctx0" brushRef="#br4" timeOffset="-120760.07">30180 14354 27119 0,'0'0'1200'0,"0"0"256"0,13 5-1168 0,2-2-288 0,2 1 0 0,3 1 0 16,4 0-128-16,4-1-96 0,3-1-16 0,2-1 0 16,1-2 240-16,0-2 0 0,1 2 0 0,-3-3 0 15,-3 1 0-15,-4-1-144 0,-2-2 16 0,-3 0-11472 16</inkml:trace>
  <inkml:trace contextRef="#ctx0" brushRef="#br4" timeOffset="-120493.08">30676 14360 21711 0,'0'0'960'0,"0"0"192"0,0 0-912 0,0 0-240 16,10 1 0-16,3-1 0 0,0-2 0 0,2-1 144 16,0-2-144-16,0 0 128 0,3-1 464 0,-3-3 96 15,-1 2 16-15,0-3 0 0,-1 1 16 0,-4-2 16 16,0 3 0-16,-4-2 0 0,0 4-32 0,-5 6 0 0,0 0 0 15,0 0 0-15,0 0-64 0,0 0 0 0,-10 0-16 0,-2 4 0 16,-3 4-336-16,1 4-64 0,-1 3-16 0,0 0 0 16,-1 1-32-16,4 0-16 0,0-2 0 0,5 1 0 15,2 2-16-15,1-3 0 0,4-1 0 0,5-2 0 16,0 0-144-16,3-2 128 0,2-1-128 0,1-4 128 16,2-2-128-16,1-2 0 0,0-2 0 0,2-1 0 31,2-4-1728-31,1-1-416 0,0-2-96 0</inkml:trace>
  <inkml:trace contextRef="#ctx0" brushRef="#br4" timeOffset="-120260.71">31069 14397 19807 0,'-12'15'880'0,"6"-6"176"0,-2 1-848 0,2 0-208 0,-3 2 0 0,0 0 0 0,2-3 768 0,-1 3 96 16,-1-2 32-16,3 0 0 0,-1-4 592 0,2 3 128 15,5-9 32-15,0 0 0 0,0 0-464 0,0 0-96 16,0 0 0-16,0 0-16 0,7-11-352 0,3 1-64 16,1-3-16-16,3-2 0 0,0-2-384 0,3-1-96 15,1-2-16-15,-1 1 0 0,0-1-144 0,-1 1 128 16,1 1-128-16,1 3 128 0,-4-2-128 0,1 6 0 16,1 4 0-16,-2 1-176 0,-3-2 176 0,-2 6 0 15,-9 2 0-15,8 4-128 0,-8-4-32 0,8 10 0 16,-8-10 0-16,6 10 0 15,-2 0-2144-15,-4-10-448 0</inkml:trace>
  <inkml:trace contextRef="#ctx0" brushRef="#br4" timeOffset="-120000.92">31654 13914 28559 0,'0'0'1264'0,"0"0"272"0,0 0-1232 0,0 0-304 0,-8 10 0 0,2 5 0 16,-2 3 512-16,-2 4 32 0,-2 3 16 0,0 2 0 15,-1 1-112-15,1 0-32 0,1 0 0 0,1 3 0 16,2 2-64-16,2-1-16 0,1 1 0 0,2-1 0 16,2 1-128-16,2-1-16 0,2-2-16 0,1-2 0 0,-1-1-48 0,4-3 0 15,0-5 0-15,1 0 0 0,2 2-288 0,-2-6-64 16,2-4-16-16,-2-3 0 15,-2-2-2048-15,-6-6-400 0</inkml:trace>
  <inkml:trace contextRef="#ctx0" brushRef="#br4" timeOffset="-119788.42">31407 14204 25791 0,'0'0'1152'0,"15"-3"224"0,4 2-1104 0,2 1-272 0,0 1 0 0,3-1 0 15,2-1 0-15,0 0 0 0,1-1 0 0,0-2 0 16,-2-1 320-16,-1 2 64 0,-1 0 16 0,-1 2 0 16,-3 1-208-16,-2 0-32 0,-7-2-16 0</inkml:trace>
  <inkml:trace contextRef="#ctx0" brushRef="#br4" timeOffset="-119603.77">31334 13695 36863 0,'-10'-15'3264'0,"10"15"-2608"0,-5-8-528 0,5 8-128 0,0 0 0 0,0 0 0 0,0 0-160 0,0 0 160 16,10 2-576-16,1 1-32 0,-11-3 0 0,11 5 0 16,0-1-352-16,-3 5-80 15,-8-9-16-15,3 15 0 0</inkml:trace>
  <inkml:trace contextRef="#ctx0" brushRef="#br4" timeOffset="-118977.84">29446 15255 11055 0,'6'-12'976'0,"-1"7"-784"0,-5 5-192 0,9-5 0 0,-1-4 2800 0,-1 0 512 16,0-2 96-16,-2 1 32 0,0 1-2384 0,0-4-480 16,0 3-80-16,-1-3-32 0,-2-2 688 0,1 0 128 15,-1-2 16-15,0 1 16 0,-1-2-96 0,-1 0-32 16,-3 2 0-16,0 5 0 0,-3 3-224 0,0 1-64 16,-3 5 0-16,-2 2 0 0,-3 1-336 0,-2 5-80 15,-1 4-16-15,-6 4 0 0,-3 5-272 0,-3 4-64 16,-3 3-128-16,1 3 192 0,0 4 0 0,6 1-16 15,-1 3 0-15,5 0 0 0,0 3-48 0,7-1-128 16,4 0 192-16,4-3-64 0,1-1-128 0,2-3 128 0,2-2-128 16,2-1 128-16,0-5-128 0,3-2-224 0,3-3 48 15,-1-5 16 1,2-3-1264-16,-8-11-256 0,10 5-48 0,0-5-16 16,0-6-1648-16,-1-6-336 0,0-8-64 0,0-2-16 0</inkml:trace>
  <inkml:trace contextRef="#ctx0" brushRef="#br4" timeOffset="-118849.52">29116 15382 28383 0,'0'0'1264'0,"-10"0"256"0,10 0-1216 0,0 0-304 0,0 0 0 0,0 0 0 16,0 0 288-16,0 0 0 0,5 9 0 0,2-2 0 15,2-2 448-15,3 1 96 0,4 0 0 0,4-4 16 16,4 1-96-16,4-2-32 0,2-1 0 0,5 0 0 16,0-1-256-16,4-2-48 0,-6 1-16 0,0-4 0 15,-5-1-272-15,-4 3-128 0,-4-1 0 0,-3 2 128 16,-3 1-800-16,-3 1-160 0,-11 1-48 0,10-1-9456 15,-10 1-1888-15</inkml:trace>
  <inkml:trace contextRef="#ctx0" brushRef="#br4" timeOffset="-118660.14">29784 15381 25167 0,'0'0'1104'0,"-8"10"240"0,-3 4-1072 0,-1 4-272 16,2 1 0-16,-1 1 0 0,-3 2 320 0,1-1 16 15,0 1 0-15,0 2 0 0,1 4 576 0,2-5 112 16,-3-2 32-16,0 2 0 0,4-2-288 0,0-2-48 16,3-2-16-16,1 0 0 0,1-4-464 0,2-3-112 0,-1 1 0 0,3-11-128 31,0 0-1520-31,0 0-400 0,0 0-96 0</inkml:trace>
  <inkml:trace contextRef="#ctx0" brushRef="#br4" timeOffset="-118211.78">30208 15067 21183 0,'0'0'1888'0,"0"0"-1504"0,-5 10-384 0,3 3 0 0,-2-2 1904 0,0 4 304 15,0 3 64-15,-2 2 16 0,-3 5-1712 0,0-1-320 16,0 1-80-16,0 4-16 0,0 2 224 0,0-2 64 16,1 3 0-16,-3 1 0 0,0 0 0 0,0-1 16 15,-1-4 0-15,1 1 0 0,-1-5-160 0,1 0-48 16,-1-2 0-16,2-4 0 0,1-6 0 0,3 0-16 16,1-5 0-16,5-7 0 0,0 0 80 0,0 0 0 15,0 0 16-15,10-10 0 0,1-8 48 0,3-1 16 16,2 0 0-16,1 0 0 0,3 0-240 0,0 3-160 15,1 0 192-15,0 4-192 0,2 3 0 0,-3 1 0 16,-1 8 0-16,0 4 0 0,0 4 0 0,-2 0 0 16,-3 4 0-16,-3 4 0 0,-2-2 0 0,-4 0 0 0,-4 2-128 15,-1-1 128-15,-2 0 0 0,-3 2 0 0,-5-6 192 16,-3 2-192-16,-1 1 304 0,-1-1-48 0,-3-6-16 0,-1 1 0 16,-3-3-16-16,1-4 0 0,0 2 0 0,1-5 0 15,0-1-64-15,1-5-16 0,2-1 0 0,2-1 0 16,1-4-144-16,2-3 0 0,2 0-192 0,3 0 192 31,0 3-912-31,3 4-64 0,3 1-16 0,5-1 0 16,2 2-2256-16,3 1-448 0</inkml:trace>
  <inkml:trace contextRef="#ctx0" brushRef="#br4" timeOffset="-117799.65">30592 15336 23039 0,'0'0'2048'0,"-7"10"-1648"0,-1 2-400 0,-2 0 0 0,-2 4 1088 0,0 3 144 16,-1 2 32-16,0 2 0 0,0-1-384 0,1-2-80 15,-1 2-16-15,2 2 0 0,-1 1 80 0,1-2 16 16,-1-2 0-16,1-1 0 0,1-2-176 0,2-3-48 16,2-2 0-16,1-3 0 0,1-5-112 0,4-5-32 15,0 0 0-15,0 0 0 0,0 0 16 0,11-8 0 16,1-3 0-16,0-3 0 0,0-4-48 0,3-2-16 15,0-3 0-15,3-3 0 0,1 2-208 0,0 4-64 16,-1 1 0-16,1 1 0 0,3-1-192 0,-3 4 0 16,2 2 128-16,2 5-128 0,1 0 0 0,-2 5 0 0,-3 3 0 15,-2 3 0-15,-3 0 0 0,-2 5 0 0,-12-8-128 0,8 13 128 32,-3-3-528-32,-1 3 0 0,-4-3 0 0,0 1 0 15,0-11-2640-15,-1 13-528 0,-3-2-96 0,4-11-32 0</inkml:trace>
  <inkml:trace contextRef="#ctx0" brushRef="#br4" timeOffset="-117164.79">31048 15390 28911 0,'0'0'1280'0,"-11"7"256"0,0 3-1216 0,-2 2-320 0,-1 2 0 0,-1 0 0 16,-2-2 0-16,-1 4 0 0,1-1 0 0,-1 1 0 15,1 2 544-15,5 0 208 0,-4-1 32 0,5 0 16 16,-1 2-32-16,3-5-16 0,3-3 0 0,2 1 0 0,2-3-192 15,2 0-48-15,0-9 0 0,0 0 0 0,0 0-48 0,0 0-16 16,11 0 0-16,2 0 0 0,1-6 176 0,-1-4 16 16,-1-2 16-16,2 1 0 0,4-3-240 0,-4 1-48 15,-1 4-16-15,-2 1 0 0,-1 5-96 0,-10 3 0 16,0 0-16-16,11 1 0 0,-11-1-112 0,7 9-128 16,0 1 176-16,-2 1-176 0,-3-2 128 0,2 1-128 15,-4-10 0-15,4 13 0 0,2-4 128 0,1-1-128 16,-7-8 0-16,11 4 0 0,0-2 160 0,5-3-160 15,-2-3 128-15,1-5-128 0,1-1 192 0,2-5-32 16,1-6-16-16,2-2 0 0,-2-1-16 0,0-2-128 16,0-2 192-16,1-3-64 0,-1 2 16 0,2-5 0 15,-4-10 0-15,2 0 0 0,0-6-144 0,2-4 0 0,0-4 144 16,2 4-144-16,1 3 0 0,-1 4 0 0,-4 6 0 16,-1 6 128-16,-4 7-128 0,-2 9 0 0,-5 7 0 15,0 3 0-15,-7 9-160 0,0 0 160 0,0 0-192 0,0 16 192 16,-4 1-192-16,-1 5 64 0,-2 3 128 0,0 0-208 15,-3 6 208-15,-2 6 0 0,-3 4 0 0,0 5 0 16,-2-3 0-16,2 3 0 0,0-4-128 0,2-1 128 16,3 0 0-16,1-4 0 0,0-3 0 0,4-3 0 15,1-2 0-15,3-5 128 0,1-2-128 0,2-4 160 16,3-6-160-16,3 0 0 0,2-7 0 0,2-3 0 16,2-5 128-16,3-4 64 0,4-5 0 0,-2-1 0 15,1-4 0-15,-1-1 0 0,-1-2 0 0,0-3 0 16,0 3-192-16,-2 0 160 0,-3-3-160 0,1 6 160 15,-4 6-160-15,-1-1 0 0,-2 5 0 0,-7 7 0 16,8-7 0-16,-8 7 0 0,0 0 0 0,0 0 0 0,0 0 0 0,8 12-144 16,-4-1 144-16,-1 1-160 0,-3 0 160 0,2 5 0 15,-1-1 0-15,0 2-128 0,-1-1 128 0,0-1 0 16,1-1 0-16,2-1 0 0,0-1 0 0,-1 1 0 16,-1-4 0-16,2 2 0 0,-1 0 0 0,2-3 0 15,-4-9 0-15,7 13 0 0,-1-4 0 0,0 0 0 16,-6-9 0-16,9 8 0 0,-1 0 0 0,2-2 0 15,0 1 0-15,0-1 128 0,2-3-128 0,-2 1 0 16,-1 1 0-16,1-1 0 0,0-2 0 0,-10-2 0 16,10 4 0-16,-10-4 128 15,9 4-448-15,-9-4-64 0,0 0-32 0,0 0 0 16,0 0-1888-16,0 0-368 0,-5-9-80 0</inkml:trace>
  <inkml:trace contextRef="#ctx0" brushRef="#br4" timeOffset="-117028.88">31229 15149 38703 0,'0'0'3440'0,"0"0"-2752"0,11 5-560 0,7 2-128 31,6-3-512-31,3-1-128 0,2 4-16 0,6-1-16 0,3-6 672 0,2-5 224 0,2-1 0 0,-2 1 0 16,-2-4 32-16,-5 1 0 0,-5-6 0 0,-3 1 0 15,-3 1-2432 1,-4-5-464-16</inkml:trace>
  <inkml:trace contextRef="#ctx0" brushRef="#br4" timeOffset="-114266.82">31099 10516 13695 0,'0'0'608'0,"0"0"128"0,0 0-592 0,0 0-144 0,0 0 0 0,4-9 0 16,-4 9 992-16,5-6 160 0,-5 6 48 0,7-9 0 15,-7 9 112-15,6-5 32 0,-6 5 0 0,6-8 0 16,-6 8-304-16,8-10-48 0,-8 10-16 0,4-7 0 15,0-2-208-15,-4 9-64 0,3-9 0 0,-1-1 0 16,-2 10-32-16,-3-8-16 0,-1-1 0 0,-2 4 0 0,-4 2-16 0,-3 2 0 16,-3 1 0-16,-7 1 0 15,-7 2-320-15,-5 0-80 0,-6 3-16 0,-6 2 0 0,-4-3-32 16,-2 3-16-16,-3 0 0 0,0 4 0 0,0-2 80 0,-2 1 32 16,-3-2 0-16,-3 0 0 0,-2 0 48 0,0 1 16 15,-2 1 0-15,1 1 0 0,1 3-112 0,-4 2-32 16,-4 2 0-16,-1-4 0 0,2-6-208 0,3 4 176 15,5 1-176-15,4 0 160 0,4-2-160 0,1 0 160 16,0-1-160-16,1-3 160 0,-2 3 32 0,4-1 0 16,0 1 0-16,3 0 0 0,3-2-32 0,2 2 0 15,3-3 0-15,0 3 0 0,0 0-32 0,3 1-128 16,3 1 192-16,-1-3-64 0,-2 2-128 0,1-1 0 16,0-3 0-16,3 3 128 0,4-2-128 0,0 2 0 0,2-4 0 15,3 0 128-15,2-1-128 0,4-3 0 0,0 4 144 0,3-2-144 16,3-5 128-16,3 0-128 0,1 0 128 0,1 2-128 15,1 0 192-15,8-2-16 0,0 0-16 0,-8 3 0 16,1 2-160-16,2 3 160 0,0 0-160 16,3 3 160-16,0 2-160 0,-1 1 0 0,1 4 0 0,0 3 0 15,0 0 0-15,-1 4 0 0,2 7 0 0,-3 3 0 16,0 7 0-16,-1 4 0 0,0 0 0 0,-1 3 0 16,0 4 0-16,0 0 0 0,-1 0 0 0,0 2 0 15,0-4 128-15,-2 2-128 0,-2 2 128 0,-1 1-128 16,-3 2 192-16,-2 1-64 0,-4-2 0 0,0 0 0 15,4 2 48-15,-3 0 0 0,0-1 0 0,0 1 0 16,1 1-32-16,1 0 0 0,1-2 0 0,1 5 0 16,2-5-144-16,0 4 192 0,0 2-192 0,1 2 192 0,3-4-192 15,-1 3 128-15,0-3-128 0,1 2 128 0,1-4-128 16,1 1 0-16,-1-3 0 0,0 1 128 0,0 4-128 16,1-2 0-16,1 3 144 0,0-2-144 0,1 0 128 15,1-2-128-15,1 2 128 0,1 1-128 0,0-1 0 0,1 0 128 16,2 2-128-16,2-2 0 0,0-1 0 0,2 2 128 15,0-4-128-15,0 3 0 0,-1-3 0 0,1-1 128 16,1-1-128-16,0 2 0 0,0-3 0 0,-1-3 0 16,-1-1 0-16,-2 2 128 0,-1-5-128 0,-1 2 0 15,-3 0 0-15,0-2 0 0,-1-5 0 0,0 0 128 16,-1-3-128-16,1 1 0 0,-1 0 0 0,0-3 128 0,2-1-128 16,2 0 0-16,-2 1 0 0,4 0 0 0,-1-1 0 15,1 1 128-15,0-3-128 0,1 2 0 0,-1-1 0 0,-1 0 0 16,1 0 0-16,0 1 0 0,-2 1 0 15,0-2 0-15,-2-1 0 0,0-2 0 0,-1-2 0 16,1 0 128-16,1-1-128 0,-1 2 0 0,0-6 0 0,1 1 0 16,1-5 0-16,-1 0 0 0,2-1 0 0,-2-3 128 15,2-3-128-15,0-2 0 16,0 1 0-16,-1 1 0 0,1-1 0 0,1-1 0 0,-1-1 0 0,-2-1 128 16,2 1-128-16,1-3 0 0,0 3 0 0,0 0 0 15,0-2 0-15,4-1 0 0,-4-10 0 0,2 10 0 16,3-2 0-16,-5-8 0 0,0 0-144 0,12 5 144 15,-12-5-128-15,14 3 128 0,-1-1-160 0,-1-4 160 16,0 0 0-16,2 0 0 0,1-1 0 0,3 2 0 16,0 1 0-16,2 1 0 0,0 0 0 0,3 3 0 15,0 3 0-15,4-2 0 0,-1 1-128 0,5 3 128 16,1-1 0-16,2 2 0 0,3-3 0 0,0 5 0 16,1 1 0-16,0-5 0 0,-2 3 0 0,2-4 0 0,2 2 0 0,5-4 0 15,2 3 0-15,6 2 0 0,5-1 0 0,1 1 0 16,2 2-128-16,-4-1 128 0,-2 2 0 0,0 3 0 15,2-2 0-15,1-2 0 0,3-1 0 0,2 1 0 16,-1-4 0-16,-1 3 160 0,-2-4-160 0,-2 2 0 16,-1-4 0-16,0 0 0 0,2 0 0 0,4 3 0 15,4-4 0-15,-2 1 0 0,0 0 0 0,-3-2 0 16,-3-1 0-16,2-1 0 0,1 2 0 0,1 1 0 16,3-1 0-16,-2 0 0 0,1-2 0 0,-5 1 0 15,-6-2 0-15,-1 0 0 0,-1 1 0 0,-2-1 0 0,1-1 0 16,-2 1 0-16,-1 0 0 0,0 0 0 0,-2-2 0 0,-3 2 0 15,-5-1 0-15,-3 0 0 0,-4-1 0 0,-2 0 0 16,-2-1 0-16,-2 2 0 0,0-1 0 0,0-1 0 16,0-2 0-16,1 0 0 0,1 1 0 0,1 0 0 15,1 2 0-15,2-2 0 0,4 0 0 0,-3 2 128 16,4-1-128-16,-1 2 0 0,-2-1 0 0,-2 2 0 16,-3 0 0-16,-2 0 0 0,0 0 0 0,-5 0 0 15,-1 0 0-15,-1 0 0 0,0-1 0 0,-1 1 128 16,0 0-128-16,-2 1 0 0,-1-1 0 0,1 2 128 15,-2-2-128-15,1 0 0 0,0 1 0 0,0-1 128 16,-1-1-128-16,1-1 0 0,1 2 0 0,-1-1 128 16,-1 0-128-16,1 0 0 0,0-2 144 0,0-1-144 15,-3 2 128-15,0 0-128 0,-11 2 128 0,11-2-128 16,-4-1 176-16,-7 3-48 0,0 0 0 0,0 0 0 0,9-7 48 0,-9 7 0 16,4-9 0-16,1 0 0 0,0 0-32 0,-1 0 0 15,0 0 0-15,0-2 0 0,1 3-144 0,1-5 192 16,-1 1-192-16,3-1 192 0,-3-3-192 15,1-4 0-15,1-4 144 0,-1 0-144 0,-1-3 0 16,3-4 0-16,0-7 0 0,1-4 128 0,-2-4-128 0,2-8 0 16,0-5 0-16,1-1 128 0,0 2-128 0,0-5 0 15,-1 0 0-15,0-1 0 0,2 4 0 0,-1-1 0 16,1 0 0-16,-2 0 0 0,-3-1 0 0,3 1 0 16,-4-2 0-16,0 0 128 0,0-3-128 0,0-4 0 15,0-3 0-15,-1-4 0 0,-3-7 0 0,1 2 0 16,-2-1 0-16,0-3 0 0,-2-1 0 0,2 1 0 15,-1-2 0-15,1 6 0 16,-1-1 0-16,-2 4 0 0,2 0 0 0,-2 2-128 0,1-5 128 0,-2 7 0 0,-1 3 0 0,1 1 0 16,-1 0 0-16,1-2 0 0,2-1 0 0,-2 1 0 15,0 2 0-15,0-4-128 0,3-3 128 0,1-2 0 16,0-5-128-16,0 1 128 0,1 4-128 0,1 1 128 16,-2-2-144-16,0 7 144 0,-2 4-160 0,-2 3 160 15,-2 3 0-15,-3-1 0 0,-1 7-128 0,0 3 128 16,-3 2 0-16,-1 3 0 0,-1-1 0 0,1 2 0 15,2 2 0-15,4-3 0 0,-1 2 0 0,2 2 0 16,2-2 0-16,4 1 0 0,2 4 0 0,3-4 0 16,0 1 0-16,3 0 0 0,1 3 0 0,1-2-144 15,0 2 144-15,0 2-192 0,-2-1 192 0,0 6-192 16,-1 1 192-16,0 2 0 0,0 3-144 0,-1-2 144 16,0 0 0-16,0 2 0 0,-1 2-144 0,-1-2 144 0,0 6 0 15,1-2 0-15,0 0 0 0,-1 2 0 0,-1-1 0 0,0 3 0 16,3 3 0-16,-1-1 0 0,0-1 0 0,0 2-128 15,0-1 128-15,1 2 0 0,1 0 0 0,0 3-128 16,1-1 128-16,0-1 0 0,4-1-160 0,-5 7 160 16,2-1-128-16,2 2 128 0,1-1-176 0,1 1 176 15,-1-3-208-15,0-1 80 16,1 1 128-16,7-10 0 0,-5 4 0 0,-3 3 0 0,-2-1 0 0,-2 6 0 16,-4-2 0-16,1 2 0 0,-2 0 0 0,-2 0 0 15,0 11 0-15,-2-9 0 0,2 9 0 0,0 0 0 16,-1-10 0-16,1 10 0 0,0 0 0 0,0 0 0 0,-3-10 0 0,3 10 0 15,0 0 0-15,0 0-128 0,0-9 128 16,0 9-128-16,0 0 128 0,0 0 0 0,-1-10 0 0,1 10 128 16,0 0-128-16,-10-5 0 0,-3 2 0 15,-1 3-128-15,-2 0 128 0,4 0 0 0,0 1 0 0,-6 1 0 16,-3-1 0-16,0 0 144 0,-3 2-144 0,-3 0 0 16,-5 0 176-16,-33 1-176 0,2-2 160 0,-1 1-160 15,-2-1 224-15,1 2-48 0,-1-1-16 0,0 1 0 16,-1-2-32-16,1 2-128 0,-2 2 192 0,1-1-64 15,-2-2-128-15,3 3 192 0,4 3-192 0,2 0 192 16,6 0-192-16,1-4 0 0,3-1 144 0,5 4-144 16,2 0 0-16,5 3-288 0,9-4 48 0,11 1 16 15,6-3-2464 1,12-5-480-16,8 10-96 0,14-2-32 0</inkml:trace>
  <inkml:trace contextRef="#ctx0" brushRef="#br1" timeOffset="-52241.32">1172 604 10127 0,'8'-12'448'0,"-8"12"96"0,5-9-544 0,0 2 0 15,0-1 0-15,0 1 0 0,-1-3 1248 0,-3 2 144 16,2 0 16-16,-1 1 16 0,-2 2-368 0,-1-1-80 0,0 1-16 0,-2 1 0 16,3 4 128-16,-3-5 0 15,-2-2 16-15,-1 4 0 0,0 0 112 0,-2 3 0 16,-3 0 16-16,-1 0 0 0,-4 3-608 0,-2 2-128 0,-6 1-32 15,0 0 0-15,-3 6-176 0,0-2-32 0,-3 3-16 0,-1 4 0 16,-2 3 32-16,1 4 16 0,1 4 0 0,6-5 0 16,-1 2-96-16,-1 2 0 0,0 4-16 0,2 5 0 15,-1 3-176-15,6 7 0 0,1 1 144 0,0 18-144 16,5-5 0-16,5-8 0 0,5-6 0 0,6-7 0 16,4-7 0-16,5-7 128 0,6 1-128 0,-1-12 0 15,5 0 256-15,3-2-32 0,4-3 0 0,4 0 0 16,2-5 0-16,2-2 0 0,-1-3 0 0,11-3 0 15,-5-4-16-15,-6-3 0 0,-3-4 0 0,-5 0 0 0,-2 0 64 0,-3-2 16 16,-5-1 0-16,-3 0 0 0,-5 2-32 0,-2-2-16 16,-2 0 0-16,-5 3 0 0,-4 0-80 0,-2 0-16 15,-3 1 0-15,-3 1 0 0,1 3 48 0,-3-3 16 16,-3 7 0-16,2-2 0 0,1 3-80 0,-1 2 0 16,3 0-128-16,4 1 192 0,1 2-192 0,7 0 0 15,0 0 0-15,0 0 0 0,0 0-192 0,9 3 192 16,6-1-192-16,2 0 192 0,1-1 0 0,3 1 0 15,3 1 0-15,1 2 0 0,0 0 0 0,-2 3 0 16,1 2 128-16,0 0-128 0,-5 3 0 0,-1 2 0 16,-4 2 0-16,-3 2 0 0,-3 4 144 0,-2 1-16 15,-3-1 0-15,-3 0 0 0,-3 2 112 0,-3-2 16 16,-3 1 0-16,-1 0 0 0,-1-2-80 0,0-3-16 0,1-3 0 0,1 0 0 16,0-5-160-16,2-1-256 15,-1-7 64-15,8-3 16 16,0 0-2960-16,-4-10-576 0,-1-11-128 0,10 2-32 0</inkml:trace>
  <inkml:trace contextRef="#ctx0" brushRef="#br1" timeOffset="-51775.71">2280 451 13823 0,'8'-14'608'0,"-3"7"128"0,1-2-592 0,1 3-144 16,-1-4 0-16,-1 4 0 0,-1-5 1472 0,-1 5 256 16,-2-3 48-16,-1 1 16 0,-1 3-160 0,-1-1-32 15,0 1 0-15,-2 2 0 0,-2 2-272 0,-3 1-64 16,-1 0-16-16,-4 3 0 0,-3 0-512 0,-2 5-96 15,-3 0-32-15,3 3 0 0,-1 1-160 0,-3 3-48 16,-1 3 0-16,0 1 0 0,-3 1 0 0,4-1 0 16,0-1 0-16,-1 6 0 0,3-4-96 0,7 3-32 15,1-2 0-15,8-4 0 0,0 1-64 0,6 0-16 16,4-1 0-16,4-2 0 0,2 0 48 0,3 2 0 16,2-1 0-16,1-1 0 0,4-1-48 0,-1 2 0 0,2-2 0 0,-2 1 0 15,-1-1-48-15,-2-2-16 16,-2 1 0-16,-5 1 0 0,0 0 64 0,-3-1 0 0,-2 2 0 0,-4-1 0 15,-4 1 128-15,-3 1 16 16,-3-4 16-16,-5 4 0 0,-5 0-16 0,-1 1 0 0,-3-2 0 0,-4 0 0 16,-2-1-176-16,-2-4-32 0,1 2-128 0,1-6 192 15,1-1-192-15,4 0 0 0,1-2 0 0,4-3 0 16,1-1-192-16,4-3-128 0,0-3-16 0,6 1-16 31,2-2-2192-31,3-2-432 0,5-4-96 0</inkml:trace>
  <inkml:trace contextRef="#ctx0" brushRef="#br1" timeOffset="-51410.07">2893 219 10127 0,'0'0'896'0,"0"0"-704"0,0 0-192 15,5-5 0-15,-1-1 2944 0,-4 6 576 16,0 0 96-16,0 0 32 0,0 0-1712 0,0 0-336 0,0 0-64 0,0 0 0 16,-6 4-752-16,-2 2-144 15,-1-1-16-15,0 3-16 0,-1 3-192 0,0 4-32 0,-2 2-16 0,1 3 0 16,1 2-48-16,0 3-16 15,2 5 0-15,0 1 0 0,2 4-176 0,2-4-128 0,-1 0 192 0,1-1-192 16,2 1 160-16,-1 5-160 16,3-10 128-16,0 1-128 0,0-4 128 0,2-2-128 0,0 0 0 0,1-3 128 15,0-3-128-15,1-1 0 0,-3-3 0 0,3-3 0 32,3-2-624-32,-7-6 0 0,0 0 0 0</inkml:trace>
  <inkml:trace contextRef="#ctx0" brushRef="#br1" timeOffset="-51190.58">2718 320 30927 0,'10'-8'1360'0,"-1"4"304"0,5-1-1344 15,4 0-320-15,3 1 0 0,3-1 0 0,3-1 320 0,2-1-16 16,0 2 0-16,2-1 0 0,-1 0 80 0,3 1 0 15,3-6 16-15,-2 5 0 0,-1-5-208 0,1 3-32 16,0-2-16-16,-1 3 0 0,0-4-144 0,-3 3 0 16,-3 0 0-16,-4 2 128 15,-4 4-672-15,-5 1-144 0,-4 3-16 0</inkml:trace>
  <inkml:trace contextRef="#ctx0" brushRef="#br1" timeOffset="-51032">2964 395 11967 0,'-30'21'1072'0,"18"-12"-864"0,0 4-208 0,-1 1 0 0,1-3 2560 0,2 2 448 0,0 1 112 0,2-4 16 15,3 0-976-15,5 1-192 0,0-5-48 0,5 0 0 16,3 2-128-16,4-6-16 16,3 0-16-16,5-1 0 0,4-4-544 0,4-2-96 15,4-6-32-15,6-2 0 0,5-2-672 0,-7 2-144 0,3-5-16 0,6-2-16 16,2-2-240-16,4 3 0 0,-2 3 0 0,-2 3 0 31,-2 0-1296-31,-4-1-368 0,-3 7-64 0</inkml:trace>
  <inkml:trace contextRef="#ctx0" brushRef="#br1" timeOffset="-40345.31">15086 4461 8175 0,'0'0'352'0,"0"0"96"0,0 0-448 0,0 0 0 16,0 0 0-16,0 0 0 0,0 0 0 0,0 0 0 15,0 0 0-15,0 0 0 0,0 0-128 0,-8-1-128 16,8 1 0-16,-8-2-2000 16,8 2-400-16</inkml:trace>
  <inkml:trace contextRef="#ctx0" brushRef="#br1" timeOffset="-39724.52">14933 4279 2751 0,'0'0'128'0,"0"0"16"0,0 0-144 0,0 0 0 0,0 0 0 0,0 0 0 16,0 0 2064-16,0 0 384 0,0 0 80 0,0 0 16 15,0 0-1392-15,0 0-256 0,0 0-64 0,0 0-16 16,9 6-176-16,-9-6-48 0,0 0 0 0,12 7 0 15,-1-2 48-15,-11-5 0 0,13 4 0 0,2 0 0 16,1 1 192-16,0 0 64 0,0-2 0 0,3 3 0 16,2-1-320-16,0 0-48 0,0-1-16 0,-1-1 0 15,0-1-160-15,1 0-32 0,-1-1-16 0,0 1 0 16,-2 0-80-16,-3 0-16 0,-1-2 0 0,-1 1 0 0,-2 1-80 0,1 1 0 16,-12-3-128-16,11 2 192 0,-11-2-192 0,0 0 128 15,9 6-128-15,-9-6 0 0,0 0 176 0,0 0-176 16,0 0 192-16,0 0-192 15,0 0-224-15,0 0-160 0,0 0-16 0,0 0-16 16,0 0-1408-16,-7 5-288 0,7-5-48 0</inkml:trace>
  <inkml:trace contextRef="#ctx0" brushRef="#br1" timeOffset="-39456.46">14882 4593 16575 0,'0'0'1472'0,"0"0"-1168"16,0 0-304-16,0 0 0 0,0 0 624 0,0 0 64 15,0 0 16-15,0 0 0 0,0 0 352 0,12 8 80 16,-1-6 16-16,2-1 0 0,1-2 32 0,1 0 16 16,2-2 0-16,0 1 0 0,3 1-432 0,-1-3-96 0,0 1-16 0,0 2 0 15,-3 1-320-15,0 0-64 16,-4 0-16-16,2 1 0 0,-5 2-256 0,1 1 128 0,-10-4-128 0,10 2 0 15,-10-2 128-15,9 4-128 0,-9-4 0 0,9 4 0 16,-9-4 0-16,5 7-272 0,-5-7 48 0,7 7 16 16,-7-7-1536-1,3 9-304-15,-3-9-64 0</inkml:trace>
  <inkml:trace contextRef="#ctx0" brushRef="#br1" timeOffset="-39192.27">14777 4950 16575 0,'0'0'736'0,"0"0"160"0,-10 5-720 0,10-5-176 16,0 0 0-16,0 0 0 0,0 0 1088 0,0 0 192 16,0 0 48-16,0 0 0 0,0 0-192 0,7 5-48 15,3 0 0-15,2-2 0 0,-1-3-128 0,3 0-16 16,2-1-16-16,-1-1 0 0,-2 1-416 0,3 1-64 15,-1 0-32-15,-1 0 0 0,0 0-272 0,-2 3-144 16,-2-1 160-16,-10-2-160 0,0 0 128 0,11 5-128 16,-11-5 0-16,0 0 0 15,0 0-320-15,0 0-176 0,5 11-16 0,-5-11-12544 0</inkml:trace>
  <inkml:trace contextRef="#ctx0" brushRef="#br1" timeOffset="-38967.39">14608 5461 23039 0,'0'0'2048'15,"0"0"-1648"-15,0 0-400 0,0 0 0 16,0 0 800-16,0 0 80 0,0 0 16 0,9 8 0 16,1-3-320-16,3-3-64 0,1-2-16 0,3-2 0 0,2-4 160 0,2 2 48 15,-1-3 0-15,0 0 0 0,-1 0-448 0,-1 2-64 16,0-1-32-16,-3 1 0 0,-2 2-160 0,-2 1 0 15,0-1 0-15,-11 3 0 16,0 0-1376-16,0 0-304 0,0 0-64 0,0 0-10352 16</inkml:trace>
  <inkml:trace contextRef="#ctx0" brushRef="#br1" timeOffset="-38761.58">14444 5848 16575 0,'0'0'1472'0,"0"0"-1168"16,0 0-304-16,0 0 0 0,0 0 2240 0,0 0 384 0,0 0 64 0,15 1 32 16,-1 3-1648-16,0-4-336 15,1-3-64-15,3 1-16 0,2-4-48 0,2 3-16 0,-3-2 0 0,-1-2 0 16,-3 0-384-16,2 2-80 16,-3-3 0-16,-2 2-128 0,-4 0 0 0,-8 6 0 0,0 0 0 0,0 0-192 31,0 0-1552-31,0 0-304 0,0 0-64 0,-15 6-9520 0</inkml:trace>
  <inkml:trace contextRef="#ctx0" brushRef="#br1" timeOffset="-38423.14">14299 6153 10127 0,'0'0'448'0,"-3"10"96"16,3-10-544-16,0 11 0 0,0-11 0 0,4 8 0 16,-4-8 2960-16,13 7 496 0,2-3 80 0,-1-4 32 0,-1 0-1984 0,2-4-400 15,4-4-80-15,3 0-16 0,4-3-144 0,0 0-48 16,2 0 0-16,0-2 0 0,1 3-496 0,-2-1-96 15,-6 0-32-15,0 3 0 0,-6-1-272 0,0 2 0 16,-7 3 0-16,-8 4 0 16,0 0-528-16,0 0-176 0,-9 4-16 0,-5 5-16 15,-1 1-1040-15,-6 6-208 0,-4 3-32 0,-2 1-16 16,1 4-1472-16,-1-2-288 0,0-2-64 0,3 2-16 0,0-1 2944 0,3 1 592 16,4-3 112-16,1 0 32 0,-1-2 1344 0,0-3 288 15,6-2 48-15,1 2 16 0,2-1 352 0,4-4 64 16,0 1 0-16,3-4 16 0,1-6-640 0,3 12-128 15,2-3-16-15,2-4-16 0,3-1-112 0,2-3 0 16,-1-1-16-16,3-1 0 0,2-3-128 0,3 0-32 16,1 0 0-16,0 2 0 0,2-3-352 0,-2-1-80 15,-1 4-16-15,-2-2 0 0,-3 0-400 0,-3 2 0 16,-11 2 0-16,0 0 0 16,0 0-2000-16,0 0-288 0</inkml:trace>
  <inkml:trace contextRef="#ctx0" brushRef="#br1" timeOffset="-38227.6">14270 6713 17503 0,'0'0'1552'0,"0"0"-1232"0,0 0-320 0,0 0 0 15,0 0 1088-15,9 8 144 0,-2-3 48 0,5-3 0 16,0-3-112-16,2-1-16 0,2-3 0 0,1-1 0 0,2 1-48 16,2-2-16-16,-1-1 0 0,2 2 0 0,-1-4-640 15,0 3-144-15,-5 0-32 0,-2 2 0 16,-4 1-272-16,-10 4-224 0,0 0 32 0,0 0 16 15,0 0-1744-15,0 0-368 0,0 0-64 0,-11 5-16 0</inkml:trace>
  <inkml:trace contextRef="#ctx0" brushRef="#br1" timeOffset="-38095.08">14299 6853 10127 0,'-6'8'896'0,"2"2"-704"16,4-10-192-16,-3 9 0 0,3-9 2272 0,1 10 416 16,-1-10 96-16,0 0 16 0,8 5-1136 0,4-1-240 15,0-4-32-15,1-2-16 0,0 1-384 0,2-3-80 16,3 1-16-16,2-8 0 0,2 1-256 0,1-2-64 15,-1-1-16-15,0 4 0 0,0-1-560 0,-5 3 0 16,-3-1 0-16,-2 1-8960 16,-12 7-1808-16</inkml:trace>
  <inkml:trace contextRef="#ctx0" brushRef="#br1" timeOffset="-37894.54">14262 7283 22687 0,'0'0'1008'0,"0"0"208"0,0 0-976 0,14 2-240 16,0-1 0-16,1-1 0 0,3-2 592 0,1-1 80 0,0-3 16 15,2 1 0-15,0 0-16 0,1 0 0 0,-2 0 0 0,-1 1 0 16,-2-1-400-16,-3 1-80 0,-3 0 0 0,-11 4-16 16,0 0-176-16,10-4-176 0,-10 4 48 0,0 0-8160 15,0 0-1632-15</inkml:trace>
  <inkml:trace contextRef="#ctx0" brushRef="#br1" timeOffset="-37654.36">14328 7564 23951 0,'0'0'2128'0,"0"0"-1696"16,0 0-432-16,0 0 0 0,0 0 1152 0,12-7 128 15,0 3 48-15,2 2 0 0,0-3-752 0,1-2-160 16,2 2-32-16,-3 0 0 0,-3-4-256 0,1 4-128 15,-3 0 0-15,-2-1 128 16,-7 6-1344-16,0 0-288 0</inkml:trace>
  <inkml:trace contextRef="#ctx0" brushRef="#br1" timeOffset="-36987.42">13851 8949 6447 0,'0'0'576'0,"0"0"-576"0,0 0 0 0,0 0 0 15,0 0 1344-15,0 0 176 0,0 0 16 0,0 0 16 16,0 0-448-16,0 0-80 0,0 0-32 0,0 0 0 15,0 0-96-15,11 5-32 0,-11-5 0 0,10 1 0 16,1-1-96-16,1 0-32 0,-1-1 0 0,2 0 0 0,0-2-336 16,-1 1-64-16,1 0-16 0,2 2 0 0,-2-2-64 0,1 1-32 15,0-1 0-15,0 1 0 0,0-1 192 0,0 0 32 16,-1 0 16-16,-3-1 0 0,2 2-128 0,-1 1-16 16,-1 1-16-16,-10-1 0 15,10-1-304-15,-10 1 128 0,0 0-128 0,0 0 0 16,0 0-1040-16,0 0-320 0,0 0-64 0,0 0-8816 15</inkml:trace>
  <inkml:trace contextRef="#ctx0" brushRef="#br1" timeOffset="-36791.09">13954 9103 12895 0,'0'0'1152'0,"0"0"-928"15,0 0-224-15,0 0 0 0,0 0 1664 0,0 0 304 16,0 0 48-16,0 0 16 0,0 0-704 0,0 0-144 0,11 5-32 0,1-1 0 15,2-4-176-15,3-3-32 16,2-1-16-16,1-2 0 0,3-2-544 0,0 2-128 16,0-2 0-16,1 2-16 0,1-3-240 0,-2 4 0 15,-1 1 0-15,-2 0 0 16,-1-2-1344-16,-2 5-320 0,-3 2-64 0</inkml:trace>
  <inkml:trace contextRef="#ctx0" brushRef="#br1" timeOffset="-36532.44">13948 9626 8287 0,'-14'13'368'0,"9"-5"80"0,-3-2-448 0,8-6 0 0,-2 12 0 0,2-12 0 15,0 0 3088-15,6 9 544 0,6-4 96 0,-1-5 32 0,4-4-2000 0,6-4-400 16,3 2-80-16,1-4 0 0,4 2-576 0,3-3-96 16,3 0-32-16,-1-1 0 0,-1 0-304 0,-3 3-64 15,-3-2-16-15,-3 6 0 0,-3-2-192 0,-4 2-128 16,-4 4 128-16,-3 1-208 15,-10 0-1824-15,0 0-352 0,-6 13-80 0,-4 1-7840 0</inkml:trace>
  <inkml:trace contextRef="#ctx0" brushRef="#br1" timeOffset="-36259.78">14018 10019 17103 0,'0'0'752'0,"0"0"160"0,0 0-720 0,11 5-192 15,-2-1 0-15,3-4 0 0,2-1 1040 0,2-2 176 16,0 0 48-16,4 0 0 0,1-7-368 0,5 1-80 15,1-4-16-15,-2 4 0 0,0-1-80 0,1 2-16 16,-2-2 0-16,-1 4 0 0,-3 0-480 0,-1 3-96 16,-1 2-128-16,-6 2-8000 15,-12-1-1712-15</inkml:trace>
  <inkml:trace contextRef="#ctx0" brushRef="#br1" timeOffset="-36032.46">14179 10361 21183 0,'0'0'1888'0,"0"0"-1504"0,0 0-384 0,0 0 0 16,0 0 1840-16,0 0 288 0,13 0 64 0,0 0 16 0,-2 0-1760 15,2 0-448-15,0-1 0 0,-1 1 0 0,1 0 0 0,0 0-144 16,-2 1 0-16,1 2 0 16,-1-2-896-16,-1 4-176 15,-2 1-48-15</inkml:trace>
  <inkml:trace contextRef="#ctx0" brushRef="#br1" timeOffset="-35758.52">14272 10698 15663 0,'0'0'1392'15,"10"-3"-1120"-15,1 1-272 0,1-3 0 0,2-2 1344 0,1 4 192 16,-1-5 64-16,4 2 0 0,1-1-976 0,3-3-192 16,0 3-48-16,-1-4 0 0,2 5-32 0,-4 0-16 15,-1 2 0-15,-2 1 0 16,-2 2-1312-16,-3 2-272 0,-11-1-48 0,0 0-16 0</inkml:trace>
  <inkml:trace contextRef="#ctx0" brushRef="#br1" timeOffset="-35558.89">14331 10962 22111 0,'0'0'1968'0,"0"0"-1584"0,7-6-384 16,3-2 0-16,1-4 1328 0,1 3 176 0,4-1 32 0,1 2 16 15,2-2-1232-15,2 1-320 0,-2-4 0 0,1 3 0 16,-1 2 0-16,0 0 0 0,-1 0 0 0,-3 4 0 31,-2 2-1152-31,-13 2-320 0,0 0-80 0,0 0-16 0</inkml:trace>
  <inkml:trace contextRef="#ctx0" brushRef="#br1" timeOffset="-35357.64">14357 11223 19343 0,'0'0'1728'0,"0"0"-1392"0,13-4-336 0,1 0 0 0,1-1 1280 0,3-2 176 16,4 0 32-16,-1-2 16 0,1 3-928 0,2 0-176 15,4-2-32-15,1 2-16 0,3-5 96 0,2 5 0 16,5 1 16-16,-5-3 0 16,-2 3-1280-16,-4 0-256 0</inkml:trace>
  <inkml:trace contextRef="#ctx0" brushRef="#br1" timeOffset="-35126.67">14851 11622 23039 0,'0'0'1024'0,"-4"10"192"15,2 2-960-15,2-2-256 0,2 3 0 0,5 2 0 0,2-2 1408 0,1 0 224 16,2 3 48-16,1 0 16 16,2 0-2448-16,1 0-480 0,1-1-112 0,-1-1 0 0</inkml:trace>
  <inkml:trace contextRef="#ctx0" brushRef="#br1" timeOffset="-35028.5">15185 12551 23951 0,'0'0'2128'0,"0"0"-1696"15,0 0-432-15,0 0 0 0,11 3 2144 0,5-1 352 16,3 1 64-16,1-2 0 15,2-2-2400-15,2 0-480 0,1-2-112 0,2-3-9136 16,-2-2-1824-16</inkml:trace>
  <inkml:trace contextRef="#ctx0" brushRef="#br1" timeOffset="-34929.07">15387 12797 36863 0,'0'0'3264'0,"0"0"-2608"0,-3-7-528 0,3 1-128 16,7-2 320-16,3 4 48 0,4 3 0 0,5-3 0 31,6-5-688-31,6 4-128 0,2-4-16 0,4 1-16 16,5-1-1712-16,1 0-352 0</inkml:trace>
  <inkml:trace contextRef="#ctx0" brushRef="#br1" timeOffset="-32475.9">3512 16818 19343 0,'0'0'1728'0,"9"-5"-1392"16,-3 0-336-16,-6 5 0 0,7-10 464 0,-7 10 32 0,5-9 0 15,-5 9 0-15,6-10 16 0,-6 10 0 0,0-12 0 16,-2 3 0-16,-5-2-32 0,0 1 0 0,-4-3 0 0,0 2 0 16,-2 1-48-16,-1-3-16 0,-2 0 0 0,-3 3 0 15,-4-4-96-15,-1 1-32 0,-3 2 0 0,-1-3 0 16,-2 0 32-16,-1 1 16 0,-1 2 0 0,-3-2 0 16,-5 0 32-16,-2 3 0 0,0-3 0 0,0 4 0 15,2-2-16-15,0 2 0 0,1 0 0 0,-2 4 0 16,-1 0-144-16,0 3-16 0,-2-1-16 0,-2 2 0 15,-5 1-176-15,-2 1 0 0,-4 3 0 0,-1 1 0 16,1 0 0-16,0 0 0 0,-3 0 0 0,1 4 0 16,-1 4 0-16,-2-3 0 0,-2 1 0 0,3-2 0 15,4 1 0-15,1 3 0 0,5 0 0 0,3 2 0 16,2 0 0-16,0 3 0 0,2 0 0 0,-3 2 0 0,-3 1 0 16,1 2 128-16,-2-2-128 0,4-1 0 0,2 3 0 15,1 5 0-15,0 2 0 0,3 0 0 0,0 1 0 0,1-4 0 16,2 4 0-16,3 1 0 0,0 0 0 0,5-1 0 15,2 4 0-15,4-2 0 0,2-2 128 0,2 4-128 16,5 2 0-16,-2 0 128 0,6-1-128 0,3 3 0 16,2-1 0-16,3 2 0 0,2 0 128 0,3-2-128 15,6 3 0-15,0-2 128 0,3 0-128 0,7-1 0 16,2-1 144-16,6-1-144 0,0-3 304 0,5-3-16 16,1 1 0-16,-1 1 0 0,0 0-64 0,1-3-16 15,-1 0 0-15,1 2 0 0,0-4-208 0,-2 4 128 0,5-3-128 16,-1 1 0-16,0 3 0 0,3-4 128 0,4 1-128 15,-2 0 0-15,3-6 0 0,0 0 128 0,0-1-128 0,0-1 0 16,-1-2 144-16,1-2-144 0,1-3 128 0,4-3-128 16,0 0 128-16,6-6-128 0,7-2 128 0,-3 0-128 15,-3-4 160-15,2-2-160 0,1 1 192 0,3-3-192 16,1-3 192-16,5 2-64 0,4-3 0 0,0-3-128 16,-6-3 0-16,3-3 0 0,0-2 0 0,-1 1 0 15,0-2 144-15,1-1-16 0,3-1-128 0,0 0 192 16,-2-5-192-16,-4 2 0 0,-2-2 0 0,-3 3 0 15,-4-3 0-15,0 1 0 0,-2-4 0 0,0 1 0 16,-1 2 176-16,-6-3-16 0,-6-5 0 0,-5 0 0 16,-6-3 320-16,1-4 64 0,-5-3 16 0,-3-4 0 15,-4 1-144-15,-3 2-32 0,-3 0 0 0,-4 0 0 16,-3 4-224-16,-4 2-160 0,-3 0 192 0,-7 6-192 16,-5 4 0-16,-2 1 0 0,-6 2 0 0,-4 4-192 15,-3 2-560 1,-6 4-96-16,-6 2-32 0,-5 3-10480 0,-6 4-2096 0</inkml:trace>
  <inkml:trace contextRef="#ctx0" brushRef="#br1" timeOffset="-31757.84">2138 17402 12895 0,'1'-13'576'15,"-1"13"112"-15,5-8-560 0,2-2-128 0,-2 2 0 0,1-2 0 0,1 1 992 0,-1-2 160 16,-1 0 48-16,-1 2 0 0,-3-4-672 0,0 4-128 16,-1-4-16-16,2 2-16 0,-5-1 80 0,1 1 0 15,-2 3 16-15,-4-2 0 0,-1 3 256 0,-1-4 48 16,-1 4 16-16,-2-1 0 0,-4 3-128 0,0 1-16 16,-3-3-16-16,1 2 0 0,0 2-112 0,-2 0 0 15,-2 2-16-15,-1 2 0 0,0-1-112 0,1 3 0 16,0 0-16-16,0 0 0 0,-3 0-96 0,4 3-16 15,-4 2 0-15,2 2 0 0,0 0 32 0,1 3 0 16,1 2 0-16,2 2 0 0,1 2-16 0,1 0 0 0,0-1 0 16,1 1 0-16,-2-2-48 0,2 3-16 0,0 0 0 0,7 0 0 15,3 1-80-15,2-4 0 0,2 4-128 0,2-4 192 16,1-1-48-16,4-1-16 0,1-2 0 0,7-1 0 16,4-3 128-16,1 0 0 0,1-2 16 0,4-4 0 15,3-1 240-15,5-4 32 0,0-1 16 0,2-1 0 16,0-4-304-16,1-1-64 0,1-2-16 0,4-4 0 15,1-1-176-15,2-2 192 0,0-3-192 0,-2 1 192 16,-2-2 16-16,-1 2 16 0,-5 2 0 0,-1 0 0 16,-6 0 160-16,-4 0 16 0,-2 2 16 0,-4 2 0 15,-4 0-48-15,-4 4-16 0,-2 0 0 0,-4 2 0 16,0 8-32-16,-9-10 0 0,-2 3 0 0,-6 1 0 16,-3 4-320-16,-7 2 144 0,-6 5-144 0,-3-2 0 15,-5 3-1056-15,-2 2-320 16,-1 0-64-16,1 2-10080 0,4-3-2000 0</inkml:trace>
  <inkml:trace contextRef="#ctx0" brushRef="#br1" timeOffset="-29282.31">1402 17506 15663 0,'0'0'1392'0,"0"0"-1120"15,6-7-272-15,3 2 0 0,3 0 1216 0,0-2 176 16,2 0 32-16,0 2 16 0,2-1-208 0,-1 1-32 16,3 1-16-16,1-1 0 0,1-1-368 0,0 0-80 15,0 3-16-15,-3-4 0 0,0 3-448 0,-2 2-80 16,-2-1-32-16,-2 2 0 16,-1 0-512-16,1 1-96 0,-5 0-32 0,-6 0-7616 15,0 0-1520-15</inkml:trace>
  <inkml:trace contextRef="#ctx0" brushRef="#br1" timeOffset="-29023.47">1611 17288 18431 0,'0'0'1632'0,"5"-5"-1312"0,0-1-320 0,0 0 0 16,-1-1 1216-16,-4 7 160 0,5-5 32 0,1 1 16 16,2-3-160-16,-1 0-48 0,1 2 0 0,2-1 0 0,2 0-576 0,-1-1-128 15,0-2-32-15,-2 6 0 0,1-2-304 0,1 1-176 16,-1 0 192-16,0 3-192 0,-1 2-160 0,-2 0-144 16,-7-1-16-16,8 3-8384 15,-8-3-1664-15</inkml:trace>
  <inkml:trace contextRef="#ctx0" brushRef="#br1" timeOffset="-28825.9">1499 17169 15663 0,'0'0'688'0,"0"0"144"0,5-5-656 0,2-1-176 16,0-1 0-16,2 2 0 0,2-3 2048 0,2 2 368 15,-1-4 80-15,2 4 0 0,2-3-1392 0,0 0-272 0,1-1-64 0,-1 2-16 16,1-1-496-16,-2 2-112 16,-1 1-16-16,0 0 0 15,-1 1-1760-15,-2 1-352 0</inkml:trace>
  <inkml:trace contextRef="#ctx0" brushRef="#br1" timeOffset="-28561.32">1694 16900 11055 0,'0'0'976'0,"0"0"-784"0,0 0-192 0,7-4 0 0,-2-3 3008 0,1 2 544 16,1 0 112-16,0-1 32 0,-2-1-2048 0,3 2-416 15,1-3-80-15,1 1 0 0,0-2-704 0,2 2-144 16,-2 0-32-16,5-3 0 0,-1 4-272 0,-3-1 0 15,0 4 0-15,-11 3 0 16,7 0-400-16,1-2-192 0,-1 1-48 0,-7 1-11824 16</inkml:trace>
  <inkml:trace contextRef="#ctx0" brushRef="#br1" timeOffset="-28300.59">1677 16469 10127 0,'0'0'448'0,"0"0"96"0,0 0-544 0,0 0 0 0,6-11 0 0,2 5 0 16,-8 6 2864-16,6-10 464 16,2 2 80-16,-1 1 32 0,0 2-2032 0,3 1-416 15,1-4-80-15,2 1-16 0,0-1-384 0,-2 0-64 16,-1 3-32-16,0 0 0 0,1-1-416 0,-1 2 0 0,-10 4 0 0,9-1 0 31,-2-2-512-31,2 1-192 0,0-2-48 0,2 1-6864 0,-2 1-1392 0</inkml:trace>
  <inkml:trace contextRef="#ctx0" brushRef="#br1" timeOffset="-28107.23">1726 16115 5519 0,'3'-5'496'0,"1"-5"-496"0,-2-1 0 0,2 2 0 0,2-1 3488 0,3 1 608 15,1-4 112-15,-1 4 16 0,-1-1-3296 0,2 2-672 16,1-2-128-16,1 2-128 0,-1-2 128 0,1 4-128 16,-1-2 0-16,-3 6 0 15,-2-3-1360-15,-1 2-384 0</inkml:trace>
  <inkml:trace contextRef="#ctx0" brushRef="#br1" timeOffset="-27858.05">1856 15658 14735 0,'0'0'640'0,"10"-2"160"0,-1-4-640 0,1-3-160 0,2 3 0 0,-1 1 0 16,0-4 448-16,0 4 48 0,0-2 16 0,0-1 0 15,1 1-304-15,1 0-48 0,-1-1-16 0,1 3 0 0,-2-3-144 16,1 3-272-16,-1 1 64 0,1-2-4752 16,-5 1-944-16</inkml:trace>
  <inkml:trace contextRef="#ctx0" brushRef="#br1" timeOffset="-27608.24">1902 15411 21183 0,'0'0'944'0,"0"0"192"0,0 0-912 15,0 0-224-15,3-10 0 0,3 5 0 0,0-3 416 0,0 2 32 16,2 2 16-16,-1-2 0 0,6 1-144 0,1 0-16 15,3-4-16-15,0 2 0 0,1 3-160 0,0-1-128 16,0 2 192-16,2-1-192 16,3 1-400-16,-1-1-192 0,-5-1-48 0,1 2 0 0</inkml:trace>
  <inkml:trace contextRef="#ctx0" brushRef="#br1" timeOffset="-27370.83">2251 15063 17503 0,'0'0'768'0,"0"0"176"0,9-3-752 0,0 1-192 0,2 0 0 0,-11 2 0 0,11 3 960 15,0 0 144-15,-1-1 48 0,0 2 0 0,-1 1-432 0,1 0-80 16,1 0 0-16,-1 3-16 0,0-3-368 0,0 1-80 15,2 6-16-15,-2-3 0 0,1 1-160 0,-1 2 0 16,0 0 0-16,-3-2 0 16,0 3-1280-16,1-3-272 0,-2 3-64 0</inkml:trace>
  <inkml:trace contextRef="#ctx0" brushRef="#br1" timeOffset="-26467.24">2912 14657 4607 0,'0'0'192'0,"0"0"64"0,0 0-256 0,0 0 0 15,10 2 0-15,2 0 0 0,-1-1 4608 0,-1 5 896 16,3 5 160-16,-1-3 32 0,-2-1-4304 0,-1 3-880 15,-1 4-160-15,1 2-32 0,-1-2-320 0,0 1 0 16,-2 0 0-16,-2 4 0 16,0 3-496-16,-3 1-144 0,1-2-48 0</inkml:trace>
  <inkml:trace contextRef="#ctx0" brushRef="#br1" timeOffset="-26243.05">3389 14859 27119 0,'0'0'1200'0,"0"0"256"0,0 0-1168 16,11 4-288-16,-11-4 0 0,12 8 0 0,-5 0 0 0,-7-8 0 16,5 10-208-16,-3 0 80 0,-2-10 128 0,-2 14-160 15,0-4 160-15,-1 1-160 16,-2 2-496-16,0-3-112 0,0 1 0 0,0-3-6592 15,0 4-1328-15</inkml:trace>
  <inkml:trace contextRef="#ctx0" brushRef="#br1" timeOffset="-25989.79">3671 15007 14735 0,'0'0'1312'0,"0"0"-1056"15,0 0-256-15,0 0 0 0,0 0 1472 0,0 0 256 0,0 0 32 16,0 11 16-16,0-11-912 0,-5 11-176 0,0 0-48 0,-2-3 0 16,-3 2-384-16,1-3-64 0,2 2-32 15,0-2 0-15,1 3-320 0,1-4-64 0,5-6-16 0,-5 12 0 16,-1-4-1712 0,0 3-352-16</inkml:trace>
  <inkml:trace contextRef="#ctx0" brushRef="#br1" timeOffset="-25835.33">3747 15175 12031 0,'0'0'528'15,"0"0"112"-15,3 11-512 0,-1-2-128 0,-2-9 0 0,0 0 0 0,4 10 0 0,0 3 0 16,-4-13 0-16,5 9-3520 16,-5-9-768-16</inkml:trace>
  <inkml:trace contextRef="#ctx0" brushRef="#br1" timeOffset="-25576.27">4143 15473 20271 0,'0'0'896'0,"0"0"192"0,0 0-880 0,12 2-208 0,4-2 0 0,0 0 0 16,-1-2 304-16,3 0 16 0,1-1 0 0,0-4 0 31,0-1-1856-31,2-3-384 0</inkml:trace>
  <inkml:trace contextRef="#ctx0" brushRef="#br1" timeOffset="-25343.4">4501 15705 14735 0,'0'0'1312'0,"0"0"-1056"16,14-3-256-16,0-1 0 0,3-1 3184 0,2 1 576 16,1 6 112-16,4-4 32 15,0 0-3520-15,-1 1-704 0,-1-2-144 16</inkml:trace>
  <inkml:trace contextRef="#ctx0" brushRef="#br1" timeOffset="-25186.26">4593 16270 35423 0,'0'0'1568'0,"0"0"320"0,12 5-1504 0,6 2-384 0,6 0 0 0,0-1 0 32,1-1-384-32,0 3-160 0,-3-2-32 0,0 0 0 0,-1 2-1968 15,-1-3-400-15,-1 0-64 0</inkml:trace>
  <inkml:trace contextRef="#ctx0" brushRef="#br1" timeOffset="-24976.99">4798 17064 5519 0,'0'0'240'0,"0"0"64"0,0 0-304 0,12 7 0 16,2 1 0-16,0-2 0 0,0 3 3840 0,0-1 720 15,-1 3 144-15</inkml:trace>
  <inkml:trace contextRef="#ctx0" brushRef="#br1" timeOffset="-24825.04">4543 17794 32415 0,'0'0'1440'0,"-1"7"288"0,1-7-1376 0,4 12-352 0,1 1 0 0,0-3 0 32,0 3-624-32,2 0-192 0,-1-2-32 0,4 3-16 15,2 1-1168-15,0 1-224 0,1 1-48 0,-2 1-16 0</inkml:trace>
  <inkml:trace contextRef="#ctx0" brushRef="#br1" timeOffset="-24601.36">4277 18547 23951 0,'-9'4'2128'0,"9"-4"-1696"16,-6 9-432-16,6-9 0 0,0 0 1856 0,0 10 272 15,0-10 64-15,3 14 16 16,3 0-2576-16,0-3-512 0,1-1-96 0,0 3-7872 15,2-3-1584-15</inkml:trace>
  <inkml:trace contextRef="#ctx0" brushRef="#br1" timeOffset="-24416.33">3943 18857 35935 0,'0'0'3200'0,"-4"11"-2560"0,3 2-512 0,3-1-128 31,5 0-416-31,-1 2-96 0,2 0-32 0,1 0 0 0,0 1 176 0,0-2 48 0,2 0 0 0,2-4 0 32,-1 2-416-32,2-2-80 0,-1 3-16 0,0-5 0 15,-1 2-2448-15,-1-3-496 0</inkml:trace>
  <inkml:trace contextRef="#ctx0" brushRef="#br1" timeOffset="-24190.75">3715 19234 32255 0,'-11'18'2864'15,"5"-8"-2288"-15,1 2-576 0,0-2 0 0,2 3 0 0,2 1-256 16,1-2 32-16,-2 5 0 15,-1-2-192-15,-1-1-32 0,0 0-16 0,0-2 0 0,0 0 288 0,-1 4 176 16,0-4-192-16,-1 0 192 16,-2 0-848-16,-2 4-64 0,2-2-16 0,-3-4 0 15,0 0-960-15,-1-2-192 0,-1 3-32 0</inkml:trace>
  <inkml:trace contextRef="#ctx0" brushRef="#br1" timeOffset="-23993.82">3180 19493 23951 0,'-6'2'2128'0,"-3"3"-1696"0,0 3-432 0,9-8 0 15,0 0 1344-15,-4 10 192 0,2 1 48 0,1-2 0 16,1-9-1424-16,0 13-160 0,-2 0-272 0,2-13 64 16,4 12 208-16,1-3-192 0,-2 4 192 0,-1-3-192 15,0 0-560 1,-1 3-96-16,-1-3-32 0,-1 3-7072 0,-3-4-1424 0</inkml:trace>
  <inkml:trace contextRef="#ctx0" brushRef="#br1" timeOffset="-23871.79">2378 19508 32943 0,'0'0'1456'0,"0"0"304"0,0 0-1408 0,0 0-352 15,0 0 0-15,7-9 0 16,0 4-320-16,5-4-144 0,2 0-32 0,3-1 0 0,4 0 496 0,2-4 0 0,2-2 0 0,2 2 0 16,1 3-272-16,-2-3 32 0,0-1 16 0,-5 0 0 31,0 2-2208-31,-5 1-432 0,5-3-80 0,-7 1-32 0</inkml:trace>
  <inkml:trace contextRef="#ctx0" brushRef="#br1" timeOffset="-23594.76">2092 19391 31327 0,'0'0'1392'0,"0"0"272"0,0 0-1328 0,8-8-336 16,3-3 0-16,3 2 0 0,3-3 0 0,2 2 0 16,1 1 0-16,3-5 0 0,3-1-320 0,-1-3 32 15,0-1 0-15,0 0-8768 16,0 1-1760-16</inkml:trace>
  <inkml:trace contextRef="#ctx0" brushRef="#br1" timeOffset="-23264.58">1557 18919 8287 0,'0'0'368'0,"0"0"80"0,-6-4-448 0,6 4 0 0,0 0 0 0,0 0 0 15,0 0 3456-15,0 0 592 0,0 0 128 0,11-3 32 16,2 0-3136-16,0 2-624 0,1-2-128 0,0 2-32 16,2-2 336-16,2 0 64 0,1-5 16 0,5 2 0 0,3-6-256 0,3 3-64 15,5-5 0-15,3 0 0 0,2-1-144 0,2 0-48 16,2 1 0-16,-2 0 0 16,-3 0-496-16,-3 1-96 0,-5 1-32 0,-4-1 0 31,-5 4-2304-31,-3 0-464 0</inkml:trace>
  <inkml:trace contextRef="#ctx0" brushRef="#br1" timeOffset="-22776.17">1605 18173 25919 0,'0'0'1152'0,"0"0"224"0,0 0-1104 0,2-7-272 0,2-4 0 0,1 6 0 0,2-2 208 0,3 2-16 16,3 2 0-16,2 0 0 0,3-4 256 0,4 0 32 15,3 1 16-15,6-5 0 0,2 3-240 0,4-2-64 16,2 2 0-16,7-3 0 15,6 1-1120-15,-3 1-224 0,-2-3-64 0</inkml:trace>
  <inkml:trace contextRef="#ctx0" brushRef="#br1" timeOffset="-22137.18">1544 17831 32255 0,'-16'-11'1424'0,"11"6"304"0,5 5-1392 0,0 0-336 0,7-12 0 0,5 3 0 15,2-1-576-15,4 3-192 0,2-4-48 0,2 3 0 0,0-5 608 0,6 4 208 16,4-3-144-16,4 2-8528 16,2 1-1696-16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6:07:12.8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6544 7558 21183 0,'0'0'1888'0,"0"0"-1504"15,-5-3-384-15,0 0 0 0,2-1 1584 0,-1-2 240 16,4 6 48-16,-4-6 16 0,1 0-528 0,0 0-96 16,3 6-32-16,-5-6 0 0,1 2-368 0,4 4-80 15,0 0-16-15,0 0 0 0,-2-8-80 0,2 8-32 16,0 0 0-16,0 0 0 0,5-5-144 0,2 3-16 16,6-1-16-16,1 1 0 0,4-2-48 0,5 1-16 15,3 1 0-15,6-1 0 0,6 1-48 0,3 0-16 16,1 0 0-16,2-3 0 0,2 1-112 0,1 1-32 15,4 1 0-15,2 2 0 0,3 1 32 0,4 0 0 16,2 1 0-16,1-1 0 0,-2-1 48 0,1 1 16 16,2 0 0-16,0 2 0 0,1 3-112 0,1-3-32 15,0 1 0-15,2-2 0 0,-5-2-160 0,0-1 0 16,-1 0 144-16,0 1-144 0,2-2 0 0,1 1 128 16,2-1-128-16,23-3 0 0,-12-3 0 0,-7 4 144 0,-4-1-144 0,-3 0 0 15,-6 4 256-15,-3 1-48 0,-3 1-16 0,-2-1 0 16,-5 0 48-16,-3 0 0 0,-4-1 0 0,-4 1 0 15,-7 0-96-15,0 0-16 0,-3-3 0 0,-2 3 0 16,-3 4-128-16,-1 1 0 0,-4-2 144 0,-3-2-144 16,-11-1 0-16,10 2 128 0,-10-2-128 0,0 0 0 15,0 0 0-15,0 0 128 0,0 0-128 0,0 0 0 16,0 0 144-16,-10 4-144 0,-4-3 192 0,-4 2-192 0,-3 1 192 16,-5-2-64-16,1 1 0 0,-8-1-128 0,-6 0 144 0,-5-1-144 15,-4-1 0-15,-4 0 144 0,-3 0-144 0,-3 0 0 16,-2 1 144-16,-5 2-144 0,-2 2 0 0,-4-1 0 15,-4-3 0-15,-2 2 128 0,5-1-128 0,-3 3 0 16,-1 0 0-16,-4 0 0 0,-2 4 0 0,-3-2 0 16,0-1 0-16,-2 3 128 0,2-2-128 0,-2 4 0 15,-4-5 0-15,4 3 0 0,5-4 0 0,5 1 0 16,3 1 0-16,4-2 0 0,1 0 0 0,6 2 0 16,3-3 0-16,7 3 128 0,4 0-128 0,5-2 0 0,7-1 0 0,7 0 0 15,4 0 0-15,7-3 0 0,5-1 0 16,5 0 0-16,9 0 0 0,0 0 0 0,0 0 0 0,0 0 0 15,0 0 0-15,0 0 0 0,16-2 0 0,3-2 0 16,7 0 0-16,5 0 0 0,3 2 0 0,8-5-128 16,6 2 128-16,4 1 0 0,4-1 0 0,5 1 0 15,3 2 0-15,3-1 0 0,5-1 0 0,5 3 0 16,6 0 0-16,1 1 0 0,-1 1 0 0,1-1 0 16,2-2 0-16,1-1 0 0,5 3 0 0,-5 1 0 15,-3-1 0-15,-1 2 0 0,-4-2 0 0,0 2 0 16,-1-1 0-16,-3 3 0 0,-3 5 0 0,-4-4 0 15,-4 0 0-15,-4 3 0 0,-5-2 0 0,-1-1 0 16,-5 1 0-16,-4-3 0 0,-7 1 0 0,-4 0 0 16,-4-2 0-16,-6 2 0 0,-6-1 0 0,-7-2 0 0,-11-1 0 15,0 0 0-15,0 0 0 0,0 0 0 0,-13-2 144 0,-6-2-144 16,-6 1 192-16,-7 1-192 0,-7-1 128 0,-2 1-128 16,-2-3 0-16,-7-3 0 0,-5 3 0 0,-2-3 0 15,-4 3 0-15,-6 1 0 0,-7-2 0 0,-2 1 0 16,-3 4 0-16,-2-2 0 0,-4 0 0 0,-7 1 0 15,-6 1 0-15,-1 1 0 0,0-2 0 0,1 1 0 16,1 1 0-16,6 0 0 0,4 0 0 0,7 3 0 16,9 0 0-16,5-3 0 0,6 0 0 0,4 0 0 15,6 4 0-15,5 0 0 0,4-3 0 0,8 3 0 16,4-1 0-16,9-1 0 0,5-2 0 0,6 0 0 16,9 0 0-16,0 0 0 0,0 0 0 0,0 0 0 0,17 4-128 0,8-1 128 15,5-2-144-15,6 0 144 0,4-1-128 0,6 0 128 16,4 0 0-16,3-1 0 0,4-2 0 0,6 1 0 15,5 1 0-15,5 1 0 0,2 0 0 0,2 0-128 16,3-2 128-16,3 0 0 0,1 0 0 0,0 2 0 16,-2-1 0-16,1 2 0 0,-3 2 0 0,0-2 0 15,-1-2 0-15,-3 1 0 0,-3 0 0 0,-5 1 0 16,-5 1 0-16,-5 0 0 0,-5 2 0 0,-3-4 0 16,-8-3 0-16,-6 2 0 0,-9 1 0 0,-1 0 0 15,-10 0 0-15,-3 0 0 0,-13 0 0 0,0 0 0 16,0 0 0-16,0 0 0 0,-9-4 0 0,-6 0 0 15,-7 2 0-15,-8-3 0 0,-8 1 0 0,-5 0 0 16,-10-1 0-16,-4 0 0 0,-9 2 0 0,-8 1 0 0,-2 1 0 0,-1 1 0 16,-2 0 0-16,-4 0 0 0,-5 0 0 0,1 1 0 15,-2 1 0-15,2 2 0 0,1 3 0 0,2-4 0 16,1 0 0-16,6 1 0 0,3-2 0 16,4 5 0-16,7 0 0 0,3 5 0 0,3-7 0 0,5 0 0 15,5 1 0-15,5-3 0 0,2 2 0 0,7 1 0 16,5-2 0-16,7-1 0 0,5-1 0 0,6 1 0 15,10-3 0-15,0 0 0 0,0 0 0 0,0 0-128 16,15 4 128-16,10-1 0 0,8-3 0 0,6-1-160 16,7-3 160-16,6 2 0 0,9-1 0 0,2 2 0 15,7-2 0-15,7 1 0 0,4-1 0 0,2-1 0 16,2 2 0-16,1-1 0 0,2 0 0 0,1 0 0 16,0 2 0-16,-3-3 0 0,-2-1 0 0,-1 1 0 0,-3 2 0 15,-5-2 0-15,0 0 0 0,-6 3 0 16,-8 1 0-16,-6 1 0 0,-6 3 0 0,-9-2 0 0,-7 2 0 0,-5 0 0 15,-6-2 0-15,-7 4 0 0,-5-4 0 0,-10-2 0 16,0 0 0-16,0 0 0 0,0 0 0 0,-8 4 0 16,-9 1 0-16,-6-1 0 0,-7 1 0 0,-6-1 0 15,-6-2 0-15,-6 2 128 0,-8-1-128 0,-5 0 0 16,-5-1 0-16,-3-2 0 0,-2 0 0 0,-3 1 0 16,-2 1 0-16,-2-2 0 0,-5 0 0 0,1 0 0 15,2 0 0-15,3 2 128 0,2-2-128 0,2 2 0 16,3 1 0-16,7-2 0 0,2-1 0 0,6 0 0 15,5 0 0-15,6 0 128 0,5 1-128 0,5 1 0 16,3 0 0-16,7-1 0 0,6-1 0 0,5 2 0 16,3-1 0-16,10-1 0 0,0 0 0 0,0 0 0 0,0 0 0 15,10 4 0-15,5 1 0 0,6 0 0 16,7-1 0-16,6-2 0 0,5 2 0 0,8-1 0 0,8-1 0 16,7 1 128-16,4-3-128 0,6 1 0 0,1 2 0 0,7-2 0 15,2-1 128-15,2 0-128 0,3 0 0 16,4 1 0-16,0-1 128 0,2 0-128 0,1 0 0 0,3 0 0 15,2 0 0-15,2 1 0 0,2 1 0 0,3-1 0 16,2 1 0-16,-1 1 0 0,-2 1 0 0,2-2 0 16,2 0 0-16,1-1 0 0,1 3 0 0,1-2 0 15,-2 1 0-15,3-1 0 0,2 0 0 0,2-1 128 16,-3 1-128-16,1 0 0 0,2-1 0 0,-2 0 0 16,-4-2 0-16,1 2 0 0,-1 2 0 0,-2 1 128 0,-5-4-128 15,1 2 0-15,-1-1 0 0,1 1 0 16,3-1 0-16,0 0 0 0,-1 0 0 0,4 3 128 0,-2 1-128 0,0 0 0 15,-1-3 0-15,-1 0 0 0,0 0 0 0,1 0 0 16,1 1 0-16,-3-1 0 0,-1-2 0 0,2 4 0 16,1 0 0-16,0-3 0 0,-2-2 0 0,1 1 0 15,-2 0 0-15,1 0 0 0,-3-1 0 0,-2-1 0 16,-3 1 0-16,1-3 0 0,-2 2 0 0,-1-1 0 16,1-1 0-16,-2 2 0 0,-1-1 0 0,0 2 0 15,3 1 0-15,-3-3 0 0,-2 2 0 0,-1 0 0 16,1 1 0-16,2 0 0 0,1-1 0 0,-2-1 0 15,0 2 0-15,-2 2 0 0,-1 0 0 0,2-2 0 16,2-1 0-16,-2 0 0 0,-3-1 0 0,-2 2 0 16,1 0 0-16,0 0 0 0,-2-1 0 0,-3 0 0 15,-2-2 0-15,-5 1 0 0,-2 0 0 0,-4 2 0 0,0 0 0 16,-1 2 0-16,-2-7 0 0,-4 5 0 0,-3 0 0 0,-4 2 0 16,-2-2 0-16,-5 3 0 0,-4-1 0 0,-1-1 0 15,-4 1 0-15,-5-1 0 0,-3 2 0 0,-5-2 0 16,-5-1 0-16,-4 0 0 0,-6-1 0 0,-12 1 0 15,0 0 0-15,0 0 0 0,0 0 0 0,-8-4 0 16,-7 1 0-16,-6-1 0 0,-12-1 0 0,-3 0-160 16,-5 1 160-16,-7 1-128 0,-10-2 128 0,-4 1 0 15,-8 0-144-15,-7 1 144 0,-9-3 0 0,-5 0 0 16,-7-1 0-16,-6 0 0 0,-12 2 0 0,-6-1 0 16,-8-5 0-16,-7 3 0 0,-8-2 0 0,-5 3 0 15,-2-5 0-15,-8 5 0 0,-9-1-128 0,-4 2 128 16,-4-5 0-16,-4 4 0 0,0-5 0 0,-6 6 0 0,-5-3 0 0,-4 1 0 15,-3 2 0-15,-5 0 0 0,-4 1 0 0,1 1 0 16,1-1-128-16,1 2 128 0,2 2 0 0,-5 0 0 16,-4-2 0-16,0 3 0 0,5 3 0 0,-2-2 0 15,1 0-144-15,1-1 144 0,1 3 0 0,4 1 0 16,3-3 0-16,2 1-128 0,3 0 128 0,2 0 0 16,1 1 0-16,7-1 0 0,5 0 0 0,4 1 0 15,4 0 0-15,6-1-128 0,6-2 128 0,7 3 0 16,9 0 0-16,7-1 0 0,6-1 0 0,9 2 0 15,7-2 0-15,7 0 0 0,11 1 0 0,5-1 0 16,6 0 0-16,11 2 0 0,11-2 0 0,6-1 0 16,10-1 0-16,10 2 0 0,6 3 0 0,8 1 0 15,7-4 0-15,6-1-128 0,10 0 128 0,0 0-208 16,0 0-16-16,0 0 0 0,15 2 0 0,9 0 0 0,5-1 224 16,9 1-144-16,10-1 144 0,7 3-128 15,8 1 128-15,7-1 0 0,3-2 0 0,7 2 0 0,7-4 0 0,6 1 0 16,5 2 128-16,5-1-128 0,3 0 0 0,9-1 0 15,7 0 0-15,4-1 0 0,2-1 0 0,7 0 0 16,5-1 0-16,6 0 0 0,5-1 0 0,4 2 0 16,4 1 0-16,4-1-128 0,6-1 128 0,2 1 0 15,1 0 0-15,5 0 0 0,3-1 0 0,6 1 0 16,2-4 0-16,2 1 0 0,2 0 0 0,2 2 0 16,0-3 0-16,3 0 0 0,3 1 0 0,-1 3 0 15,1 1 0-15,-1 0 0 0,0 0 0 0,-2 1 0 16,-2 1 0-16,1 2 0 0,-4 0 0 0,0 0 0 15,-1-2 0-15,-3 2 0 0,-5-1 0 0,-3 2 0 0,-5 0 0 16,-3-1 0-16,0-2 0 0,-11 1 0 16,-5-1 0-16,-5 1 0 0,-4-1 0 0,-7 0 0 0,-6 0 0 15,-9 1 0-15,-4-1 0 0,-10 3 0 0,-11-1 0 0,-8-1 0 16,-10 1 0-16,-7-1 0 0,-7 2 0 0,-11-2 0 16,-11-2 0-16,-11 1 0 0,-8-1 0 0,-9-1 0 15,-8-1-160-15,-10 1 160 0,0 0-192 0,-18-2 192 16,-9-2-144-16,-13-1 144 0,-14 2 0 0,-9-1-144 15,-8 0 144-15,-12-2 0 16,-9 0 0-16,-13 3-128 0,-11 0 128 0,-8-1 0 0,-11-2 0 0,-6 3 0 16,-9 1 0-16,-9 2 0 0,-9-1 0 0,-6-1 0 15,-6 0 0-15,-7 1 0 0,-8 1 0 0,-7 0 0 16,-8 0 0-16,-7 1 0 0,-3 0 0 0,-6 2 0 16,-7-2 0-16,-2 1 0 0,-4 0 0 0,-2 0 0 15,-2-2 0-15,0 3 0 0,0 3 0 0,0-2 0 0,1 0 0 16,-2 2 0-16,-4-1 0 0,6-2 0 0,3-1 0 15,4 1 0-15,1-1 0 0,3 2 0 0,2-3 0 0,5 1 0 16,8-1 0-16,5-1 0 0,5 0 0 16,13 0 144-16,10-1-144 0,6-1 0 0,6 1 0 0,7-1 0 15,6 0 0-15,13 0 0 0,11-1 0 0,10-1 0 16,12 2 0-16,8-1 0 0,4-2 0 0,15 3 0 16,13-2 0-16,15 3 0 0,10-2 0 15,12 1 0-15,7-4 0 0,12 4 0 0,7-3 0 0,9 5 0 16,0 0-144-16,22-1 144 0,6-4-256 0,10-1 48 15,8 3 0-15,11 1 0 0,10 1 208 0,7 0 0 16,4 2 0-16,6 0 0 0,5 1 0 0,11 1 0 16,12 4 0-16,5-2 0 0,6-4 0 0,11 3 0 15,11 0 0-15,6 2 0 0,6-3 0 0,9 0 0 0,1-1 0 16,15 2 0-16,5 1 0 0,6-2 0 0,6 0-160 0,5 2 160 16,6 1 0-16,2-2-176 15,3 3 176-15,6-1-128 0,5-2 128 0,5-2 0 16,-1 1-144-16,2-1 144 0,3 1 0 0,2 1 0 0,-1-3 0 0,-3 2 0 15,-1-2 0-15,0 1 0 0,0 0 0 0,-1 1 0 16,-3 0 160-16,-3 1 0 16,-5 0 0-16,-2-3 0 0,-5 1-160 0,-4 2 0 0,-5 1 0 0,-4-1 0 15,-7-1 0-15,-9 1 0 0,-10-1 0 0,-6 1 0 16,-6-3 0-16,-10 1 0 0,-8-1 0 0,-12 1 0 16,-10 0 0-16,-10 0 0 0,-10 1 0 0,-12-1 0 15,-9 1 0-15,-10-1-144 0,-10 2 144 0,-11-4-208 16,-9 0-1456-16,-12 0-304 0,-10 0-48 15,-19 0-16416-15</inkml:trace>
  <inkml:trace contextRef="#ctx0" brushRef="#br0" timeOffset="3284.64">18239 10123 8287 0,'12'-6'736'0,"-5"4"-592"0,4-1-144 0,-1-1 0 0,2 2 1808 0,0-2 336 16,-2 0 64-16,0 0 16 0,-2 0-1008 0,0-1-192 16,-1-1-32-16,-1 1-16 0,0 0-160 0,-1-3-48 15,2 2 0-15,-3-3 0 0,-1 0 208 0,-1 0 48 16,-1 0 0-16,1-3 0 0,-4 0-128 0,1-2 0 16,-1-2-16-16,-2 0 0 0,-1 1-224 0,0-1-32 15,0-1-16-15,-1 0 0 0,-2 2 32 0,0-1 0 16,-2-1 0-16,-2 1 0 0,0-3-112 0,-2 1-16 15,-2 0 0-15,0 1 0 0,-3 0-16 0,-2-1-16 16,0 0 0-16,-1 0 0 0,-2 1-208 0,-3 0-32 0,-2-1-16 0,-3 3 0 16,-2 0-224-16,-2 1 128 15,-2 1-128-15,-1-1 0 0,-2 3 0 0,2 0 128 16,-1-1-128-16,2 2 0 0,1 1 320 0,1-2 32 16,0 4 0-16,0 0 0 0,0 1-352 0,-1 4 0 15,-1 2-160-15,-2 1 160 0,-1-1 0 0,0 2 144 16,-1 1 16-16,0 2 0 0,1-4-160 0,2 2 0 15,0-1 0-15,4 5 128 0,1 2-128 0,0 0 0 0,1 2 0 16,0 4 0-16,0 0 128 0,0 2-128 16,-5 1 128-16,3 0-128 0,-1-1 0 0,0 5 0 0,2 1 128 15,-2 4-128-15,2-3 0 0,1 4 128 0,1-3-128 0,2 4 128 16,2 1-128-16,1 1 0 0,2 2 0 0,2 2 128 16,-1-1-128-16,0 2 192 0,1 0-192 0,-1 3 192 15,1 0-192-15,0 2 0 0,1-1 144 0,2 0-144 16,1-2 144-16,3 1-144 0,2 1 192 0,3 0-192 15,2-1 192-15,2-3-192 0,0 4 192 0,-2 14-192 16,3-4 176-16,2-3-176 0,3 1 160 0,-3-1-160 16,1-1 128-16,1-1-128 0,1-2 0 0,2 1 0 0,1-3 128 15,2-2-128-15,4-2 0 0,1 0 144 0,-2 3-144 0,2-4 128 16,2 1-128-16,0 0 128 0,2-1 0 0,3-1-128 16,2-2 192-16,1 2-64 0,-1-6 0 0,1 1 0 15,0 3 0-15,0-6 0 0,3 1-128 0,-2-1 160 16,3 1-160-16,0 0 160 0,0-2-160 0,-2 1 0 0,3 1 144 15,1-3-144-15,3-2 176 0,1-2-48 16,3-2 0-16,2 1 0 0,1-2-128 0,2 0 128 16,0-2-128-16,3-1 128 0,-4-4 0 0,1 0 0 15,0 1 0-15,1-5 0 0,0 5 32 0,1-6 0 0,0 0 0 0,3 3 0 16,1 0-160-16,0 0 0 16,1-5 0-16,-2 1 0 0,-3-1 0 0,0-2 0 15,-1 1 0-15,1-1 128 0,0-2-128 0,2-1 0 0,-3 0 0 0,1 1 128 16,-1-1-128-16,2-2 0 0,2 0 0 0,-2-2 128 15,0 0-128-15,-2 0 0 0,-1-5 0 0,-2 1 128 16,1-5-128-16,0-2 160 0,0-2-160 0,1-1 160 16,0-3-160-16,1-6 192 0,2-4-192 0,2 1 192 15,0 1-192-15,2-5 128 0,-1-3-128 0,-1-2 128 0,-1 0-128 16,-2 0 0-16,-1 1 0 0,-2 3 128 0,-3 1 16 0,-2-1 0 16,-1 3 0-16,-4 0 0 0,-1-3 48 0,-1 2 0 15,-2 0 0-15,-1-2 0 0,1 1-64 0,-3-4 0 16,-2-1 0-16,-2-1 0 0,-3-5-128 15,0 2 0-15,-4-5 0 0,-2 2 128 0,-1-1-128 0,-1 1 0 16,-3 5 0-16,0-1 0 0,-1 1 0 0,-1 3 0 16,-3-2 0-16,-1 4 0 0,0-1 0 0,-3 1 0 15,-2 3 144-15,0-1-144 0,-6 0 0 0,-1-3 128 16,-3 0-128-16,-2 1 0 0,-2 0 0 0,-4 1 128 16,1 1-128-16,10 16 0 0,-5-8 0 0,-5 0 0 15,-3-2 0-15,-5 1 128 0,-4-4-128 0,1 0 0 16,-3 3 0-16,2-1 0 0,-1-1 0 0,-8-6 0 15,2 6 0-15,6 4 0 0,4 1-320 0,6 6 32 16,5 2 0-16,4 7 0 16,4 1-2592-16,3 6-528 0</inkml:trace>
  <inkml:trace contextRef="#ctx0" brushRef="#br0" timeOffset="5565.07">16864 11318 5519 0,'0'0'496'0,"0"0"-496"0,0 0 0 0,0 0 0 15,-6 4 1712-15,-1-3 240 0,1-1 48 0,6 0 16 16,0 0-560-16,0 0-112 0,-5 3-32 0,5-3 0 15,0 0-160-15,0 0-16 0,0 0-16 0,0 0 0 16,0 0-272-16,-5 4-48 0,5-4-16 0,-5 1 0 0,5-1 48 0,-7 1 16 16,7-1 0-16,0 0 0 0,-6 0 32 15,0 0 0-15,6 0 0 0,-7-2 0 0,1-1 16 0,1-1 16 16,0 2 0-16,1-5 0 0,0 2-192 0,3 0-32 16,-4-4-16-16,2 2 0 0,1 0-224 0,0-3-32 15,1 3-16-15,0-5 0 0,0 1-176 0,1 1-32 16,0-3-16-16,0 0 0 0,0 0 16 15,0-1 0-15,0-1 0 0,0-3 0 0,1 2 32 0,-1-2 16 16,0-1 0-16,0 0 0 0,0 1 32 0,0 2 16 16,0-2 0-16,1 0 0 0,0-2-80 0,1-1-16 15,-1 1 0-15,1 0 0 0,0 1-192 0,0 1 128 16,2 0-128-16,0 0 0 0,0 0 0 0,0 1 128 16,-1 0-128-16,4 3 0 0,-2-1 0 0,0 0 0 15,0 1 0-15,0 0 0 0,0 0 0 0,-1-2 0 16,2 4 0-16,-1-1 0 0,0 0 0 0,1-2 0 15,-1 0 128-15,1-3-128 0,0 3 0 0,1 1 0 16,-1-1 0-16,0 1 0 0,2-2 0 0,0 0 0 16,-2 2 0-16,2-1 0 0,-1-1 0 0,1 4 128 15,-2-2-128-15,2-2 0 0,0 2 0 0,-1 2 0 0,1-2 0 0,1 1 0 16,0 2 0-16,1 0 0 0,-1-1 0 0,0 1 0 16,1 0 0-16,0-2 0 0,1 3 0 0,3-1 0 15,-1 1 0-15,1 1 0 0,0 2 0 0,0-3 0 16,1-1 0-16,0 2 0 0,1-3 0 0,2 5 0 15,1-2 0-15,0 2 0 0,0 4-128 0,0-5 128 16,0 3 0-16,0 1 0 0,1 0 0 0,1-1 0 16,-2 1 0-16,-2 1 0 0,1-1 0 0,0-1 0 0,0 2 0 15,1 1 0-15,0 0 0 0,1 1 0 0,2 0 0 16,2 0 0-16,-4 1 0 0,5 0 0 0,1 0 0 0,0 0 0 16,0 1 0-16,4 0 0 0,0 2 0 0,-1 2-128 15,3 1 128-15,0-2 0 0,0 0 0 0,-1 2 0 16,-4-1 0-16,-1 1 0 0,2 6 0 0,-3-2 0 15,0 2 0-15,0 0 0 0,-4-2 0 0,-1 3-128 16,0 2 128-16,-1-1 0 0,0 0 0 0,-2 2 0 16,0 0 0-16,1 2 0 0,-2 0 0 0,0 1 0 15,1 1 0-15,0 4 0 0,-3-1 0 0,1 0 0 16,2 0 0-16,-2-2 0 0,-1 1 0 0,0 0 0 16,-1-2 0-16,-1 2 0 0,-2-3 0 0,-1 0 0 15,-1-1 0-15,0 1 0 0,-3 1 0 0,-1-2 0 16,-2 2 0-16,-2 2 0 0,-1 2 192 0,-3-1-48 15,-1-4-16-15,-3 1 0 0,-1 3-128 0,0 1 192 16,-1-2-192-16,-1 1 192 0,-2 3-192 0,-2-3 0 16,-2 3 144-16,2-2-144 0,0-4 0 0,1-1 128 0,0 0-128 15,0 0 0-15,-1-2 0 0,-1-2 144 16,2 0-144-16,0 1 0 0,0-2 224 0,-2 2-64 0,1 1-16 16,1-1 0-16,-2-1-144 0,2 2 160 0,0-1-160 15,-3 4 160-15,-1-3-160 0,1 1 128 0,1-4-128 0,1-2 128 16,1-1-128-16,1 0 0 0,-1-3 0 0,-1 2 0 15,-2-1 128-15,1 1-128 0,-2-3 128 0,-1-1-128 16,-2 2 176-16,1-3-48 0,-3 4-128 0,2-4 192 16,-1-3-192-16,3 2 176 0,0-1-176 0,1 2 160 0,0-3-160 15,2 0 128-15,-2-2-128 0,1 1 128 0,2-1-128 0,0 0 0 16,0 0 144-16,1 0-144 0,-4-1 0 0,0-2 144 16,0 0-144-16,2 0 0 0,-2-2 128 15,-1-1-128-15,-1 0 0 0,-2 2 0 0,-1 0 128 0,-1 2-128 16,-2-2 0-16,0-1 0 0,2 2 0 0,1 1 0 15,1-1 0-15,4 1 0 0,3-1 0 0,2-1 0 16,2 2 0-16,2-1 0 0,0 1 0 0,9 2-144 16,0 0 144-16,0 0-192 15,-7-4-384-15,7 4-64 0,-4-9-32 0,2 3 0 16,2 6-1536-16,6-9-304 0,1 1-64 0</inkml:trace>
  <inkml:trace contextRef="#ctx0" brushRef="#br0" timeOffset="7600.34">16062 11833 4607 0,'-4'-1'400'0,"-1"0"-400"0,1-2 0 0,-1 2 0 16,5 1 3104-16,0 0 544 0,0 0 96 0,0 0 32 15,-6 0-2608-15,6 0-512 0,-7 0-96 0,7 0-32 16,-6-2 256-16,6 2 48 0,-8 0 16 0,2 0 0 16,0-1 176-16,1 1 48 0,-4-4 0 0,4 2 0 15,-3-2 16-15,0 0 16 0,1 0 0 0,-2 2 0 16,-3-5-272-16,2-1-64 0,1-5-16 0,-1 1 0 16,0 0-144-16,-1-5-32 0,-1 1 0 0,1-2 0 15,-2-1-112-15,-4 1-16 0,2-6-16 0,-1-3 0 16,-2 6 16-16,0-7 16 0,-1 0 0 0,1-2 0 0,0 4 48 0,2-2 0 15,-1 2 0-15,1-3 0 0,-3 0-112 16,2 0-16-16,2-4 0 0,-1 0 0 0,2-1-192 0,0-1-32 16,-2-2-16-16,6 10 0 0,0-3-144 0,-1-6 0 15,-2 1 144-15,3-2-144 0,-1 1 0 0,3-1 0 16,-4-1 0-16,6 0 128 0,-1-3-128 0,1 3 144 16,0 1-144-16,1 1 160 15,0-3-160-15,3 4 0 0,1 0-160 0,1 2 160 0,1 0 0 16,1 0 0-16,1 2 0 0,1-2 0 0,0-1 0 0,0 1 0 15,2 3 0-15,2 1 0 0,1-4 0 0,0 1 0 16,-1 0 0-16,3 0 0 0,-1 2 0 0,1-1 0 16,-1 2 0-16,2 0 0 0,-3 2 0 0,2 3 0 15,-1-1 0-15,1-1 0 0,-1 3 144 0,0 4-144 16,0 1 0-16,0 1 144 0,2-1-144 0,-1 0 192 16,-1 0-192-16,2 2 192 0,0-2-192 0,2 0 0 15,2 2 0-15,0-2 0 0,3-3 0 0,2 2 0 16,-1 2 0-16,0-2 0 0,2-1 0 0,1 3 0 15,0-1 0-15,2-1 0 0,-1-2 0 0,2 1 0 16,-1 2 0-16,-1 3 0 0,0-1 0 0,2 0 0 16,-3 1 0-16,2-1 0 0,-1-1 0 0,2 0 0 15,-2 1 0-15,0 1 0 0,3 2 0 0,-3-1 0 16,2-1 0-16,1 1 128 0,1 1-128 0,1-1 0 0,3-1 144 16,-1 2-144-16,-1 3 0 0,1-3 0 0,-1 3 0 0,1 1 0 15,0-2 0-15,3 2 0 0,0-4 0 0,0 5 0 16,-1-2 0-16,2 5 0 0,-1 0 0 0,0 0 0 15,-1-1 0-15,0-3 0 0,3 1 0 16,-2 3 0-16,-1-1 0 0,0 2 0 0,2 1 0 0,-1 0 0 16,2-2 0-16,2 1 0 0,1-1 0 0,0 2 0 15,2-2 0-15,-1 2 0 0,-2 0 0 0,0 0 0 16,-1 2 0-16,0 0 0 0,-1-1 0 0,1 2 0 0,1 2 0 16,1-1 0-16,0 3 0 0,0-1 0 0,1 0 0 0,2 2 0 15,0-2 0-15,0-1 0 0,0 3 0 16,-3 3 0-16,0-2 0 0,2 3 128 0,0-3-128 0,1 2 0 15,0 2 0-15,1-2 0 0,1 2 0 0,1-1 0 16,2 1 0-16,-1 2 0 0,-2-4 0 0,-2 4 0 16,0-3 0-16,-1 2 0 0,-1 3 0 0,1-1 0 15,0 2 0-15,1 0 0 0,-3 1 0 0,4 0 0 16,-2 1 0-16,2-1 0 0,-5 2 0 0,0 1 0 16,2-1 0-16,-5 2 0 0,0-1 0 0,-2 2 0 15,0-2 0-15,-1 2 0 0,-1 3 0 0,0-1 0 16,-2 2 0-16,-2 0 0 0,-2-2 0 0,2 4 0 15,-2-5 0-15,-2 4 0 0,-2 2 0 0,-2-2 0 16,-2 2 0-16,1 3 0 0,0-1 0 0,1 1 0 16,-1-1 0-16,0-2 0 0,1 3 0 0,0 2 0 15,-1-5 0-15,1 2 0 0,-3 2 0 0,-1 3 0 16,1-5 0-16,3 13 128 0,-5-5-128 0,-7-16 0 0,1 5 0 16,0-1 0-16,-3 4 0 0,-3 4 176 0,-2 3-176 15,-1 0 192-15,-4 2-192 0,-7 37 0 0,0-7 0 0,0-5 0 16,-2-9 0-16,2 0 0 0,-1 0 0 0,3-4 0 15,1-8 0-15,1 1 0 0,3-6 128 0,1 2-128 16,-1-6 0-16,3 2 0 0,-2-1 0 0,1-2 128 16,0-2 0-16,0-3 0 0,-1 1 0 0,0-2 0 0,-1 2 80 15,0 2 16-15,-1-1 0 0,-3 1 0 0,0 0-96 16,-2 0-128-16,-2-3 176 0,-2 4-176 0,-3 2 144 0,6-16-144 16,-3 2 0-16,-3 4 144 0,-2 4-144 15,-2 0 0-15,-1 3 144 0,1 0-144 0,-1 0 0 16,-18 22 0-16,8-10 0 0,5-4 128 0,3-8-128 0,3-5 0 15,2 0 0-15,1-4 128 0,0 0 0 0,-1 1 16 16,3-4 0-16,-1-2 0 0,0-1 48 0,-1 1 16 16,-1-1 0-16,-2-1 0 0,-2-1-16 0,-1 3-16 15,-2-1 0-15,0-1 0 0,-5-2-176 0,3 0 0 16,-1-1 0-16,-1-1 0 0,1 0 0 0,0 2 0 0,1-3 0 16,-1 1 0-16,-2 1 0 0,1-3 0 0,2 0 144 0,0-3-144 15,0 3 0-15,-2 0 0 0,-1 0 0 0,1-2 128 16,-1-2-128-16,0 0 0 0,-1 2 0 0,1-3 0 15,0 1 0-15,4-2 128 0,0 1-128 0,2 0 0 16,-1-1 0-16,0-1 0 0,1 1 0 0,0-1 128 16,0 1-128-16,0-1 0 0,-3 0 0 15,-2-1 0-15,0 0 0 0,-1-1 0 0,-1 3 0 0,-2-3 128 16,1-2-128-16,1 1 128 0,1 1-128 0,3 0 128 16,1 0-128-16,1 0 0 0,-1-1-176 0,2 1 176 15,-1 0 0-15,3 0 0 0,0-1 0 0,1-1 0 16,-1 1 0-16,-2 0 0 0,0-2 0 0,-2 3 0 15,0-1 0-15,-2-2 0 0,1 0 0 0,1 0 0 16,2 1 0-16,-1-4 0 0,0-1 0 0,0 2 0 16,2-4 0-16,-2 3 0 0,2-2 0 0,0-1 0 0,2 0 0 15,1 0 0-15,-1 2 128 0,0-5-128 0,3 1 0 0,-2-1 0 16,-1 0 0-16,1-1 0 0,-3 3 0 0,3-3 0 16,-1-1 0-16,-1 1 0 0,-2 3 128 0,2-1-128 15,0 2 0-15,0-3 0 0,-1 0 0 0,1-1 0 16,0-1 0-16,-1-3 0 0,1 2 0 0,-1-1 0 15,4-2 0-15,-3 0 0 0,1 0 160 0,1 0-160 16,2-1 128-16,-3-1-128 0,0 0 144 0,0-1-144 16,0-2 160-16,-1 1-160 0,-1 0 144 0,-2 0-144 15,-1 2 128-15,0-2-128 0,1 0 0 0,1 2 0 16,-1 1 128-16,3 2-128 0,0-1 0 0,1-1 0 0,-1 0 0 16,2-2 0-16,1 4 0 0,3 0 0 0,1 2 0 15,2 0 0-15,2 2 0 0,3 4 0 0,1-1 0 0,2 2 128 16,1-1-128-16,0 0 128 0,2 4-128 0,2-1 128 15,2 6-128-15,0 0 0 0,0 0 0 0,0 0 0 16,-3-6 0-16,3 6 0 0,0 0 0 0,0 0 0 16,0 0-256-16,0 0-48 0,0 0 0 0,0 0 0 31,0 0-1552-31,12 0-320 0,-12 0-64 0,12 1-17632 0</inkml:trace>
  <inkml:trace contextRef="#ctx0" brushRef="#br0" timeOffset="8892.41">7179 7712 10127 0,'-10'-5'896'0,"-1"0"-704"15,-1 1-192-15,1 0 0 0,-1 2 1024 0,1-2 192 16,0-1 16-16,0 1 16 0,1 2-368 0,3-2-80 16,-1-3-16-16,2 4 0 0,0-4-32 0,0 0-16 15,6 7 0-15,0 0 0 0,-4-8-128 0,4 8-32 0,-1-10 0 16,1 10 0-16,3-8-176 0,-3 8-32 0,6-9-16 0,2 4 0 15,0 1 192-15,4 3 32 0,3-1 16 0,3 2 0 16,4-5-32-16,3 2-16 0,7-2 0 0,5 2 0 16,5 2-160-16,7 0-16 0,6-2-16 0,8 0 0 15,3 0 16-15,6 0 0 0,4 1 0 0,4 2 0 16,6 0-96-16,2 1-16 0,2 4 0 0,2 0 0 16,2-1-64-16,4 0 0 0,4 2-16 15,-1 3 0-15,1-2-32 0,0 1 0 0,1-1 0 0,0 3 0 16,-2-2-144-16,1 2 128 0,-2-3-128 0,1 2 128 15,-1-2-128-15,-1 0 0 0,-3 3 0 0,-4-2 0 16,-1 2 320-16,-1-3 0 0,0-1-16 0,-5-1 0 16,-7-1-144-16,-4 1-32 0,-3 1 0 0,-6-3 0 15,-6 1 64-15,-3-1 0 0,-2-1 0 0,-9-2 0 16,-5 4 16-16,-8-3 16 0,-7 0 0 0,-5 2 0 0,-6-2 32 16,-3-1 0-16,-11 0 0 0,0 0 0 0,0 0 32 0,0 0 16 15,-13 0 0-15,-8-1 0 0,-6-1 80 0,-9 1 0 16,-6-1 16-16,-5-4 0 0,-3-1-400 0,-3-2 128 15,-4-3-128-15,-6-1 0 0,-5 0 128 0,-6 1-128 16,-5-2 0-16,-5 0 128 0,-5 2-128 0,-2 0 0 16,-8-2 144-16,-4-1-144 0,-8 1 0 0,-2 1 144 15,-4-1-144-15,-4 2 0 0,2 5 128 0,-2 0-128 16,2 0 0-16,0 2 0 0,3-5 0 0,1 4 0 16,2-4 0-16,2 6 0 0,1 1 0 0,4-1 0 15,6-3 0-15,5 2 0 0,4-3 128 0,9 4-128 16,0 3 0-16,7 1 0 0,5 0 0 0,8 0 0 0,6-1 128 15,8-1-128-15,5 0 0 0,5 1 0 0,5-2 0 0,7-1 0 16,7 3 0-16,6 0 0 0,6-1 0 0,7 2 0 16,0 0 0-16,10-1 0 0,6-1 0 0,12 0 0 15,10 2 0-15,15 2 0 0,11-1 0 0,15 0 0 16,13-3 128-16,8 0-128 0,7 4 0 0,7-1 0 16,7 0 0-16,2 2 0 0,5-1 0 0,2 2 0 15,8-1 128-15,-4-1-128 0,1 3 0 0,0-1 0 16,0 1 0-16,-4 0 0 0,-3 5 0 0,-5-3 0 15,-5-6 0-15,-3 3 0 0,-7 3 0 0,-8-2 0 16,-6-1 0-16,-7 1 0 0,-8 2 0 0,-11-2 0 16,-7 4 0-16,-15-3 0 0,-9-2 0 0,-12 1 0 0,-7 3 0 15,-10-3 0-15,-8-5 0 0,-10 7 0 0,-11-2 128 0,-16 0-128 16,-15-1 144-16,-15-2-144 0,-13-4 208 0,-10 0-48 16,-8-1-16-16,-12 1 0 0,-9-3-144 15,-9-3 128-15,-11 2-128 0,-3-2 128 0,-8 2-128 16,-2 2 0-16,1-1 0 0,2-4 128 0,3 1-128 0,4-2 0 15,3 6 0-15,8-1 0 0,7-2 0 0,6 1 0 16,7 3 128-16,7-2-128 0,5 2 0 0,10 0 0 16,11 0 0-16,12 1 128 15,10 0-1088-15,9 2-208 0,8 2-48 0,8 1-16016 0</inkml:trace>
  <inkml:trace contextRef="#ctx0" brushRef="#br0" timeOffset="10581.96">20328 10537 17503 0,'0'0'768'0,"0"0"176"0,0 0-752 0,0 0-192 0,1-8 0 0,-1 8 0 16,0 0 608-16,0 0 96 0,0 0 0 0,0 0 16 15,8-5-288-15,-8 5-64 0,0 0-16 0,0 0 0 16,0 0 352-16,0 0 64 0,0 0 0 0,0 0 16 15,-8 2 112-15,-1 1 32 0,-2 1 0 0,-3 1 0 16,-3 1-304-16,-2 4-64 0,-1-1-16 0,-3 3 0 16,-1 2-160-16,0-4-48 0,-2 1 0 0,1 1 0 0,-1-3 176 15,1 2 16-15,0-1 16 0,-1 0 0 0,1 3-128 0,1-3-32 16,-1 3 0-16,4 1 0 0,0-1-192 16,4-1-64-16,1 2 0 0,2 0 0 0,6-5-128 0,0 4 0 15,2-3 0-15,2 0 0 0,2 0 0 0,2-2 0 16,2 0 144-16,2 1-16 0,2-4 0 0,2 1 0 15,0-1 0-15,6-1 0 0,0 0 64 0,2 2 0 16,0-2 16-16,1 0 0 0,0 1-64 0,3 1-16 16,0-2 0-16,0 2 0 0,-1-1-128 0,2-1 0 15,-1-1 0-15,0 1 0 0,2-2 0 0,-2 1 0 16,-1 1 0-16,7-2 0 16,-5 1-1408-16,-3-3-304 0,-3-2-64 0,-6 0-12608 0</inkml:trace>
  <inkml:trace contextRef="#ctx0" brushRef="#br0" timeOffset="10899.37">20021 10851 14735 0,'-11'-7'640'0,"11"7"160"0,0 0-640 0,0-182-160 0,0 364 0 0,0-182 0 16,0 0 2624-16,0 0 512 0,9-2 80 0,1 0 32 16,3-1-2544-16,1-1-496 0,2 1-208 0,3 2 176 0,2-2 160 0,0 1 48 15,2-2 0-15,4 1 0 16,0 0 304-16,4 0 64 0,1 1 16 0,2-1 0 0,3 2-160 0,3-4-32 16,0 0 0-16,0 1 0 0,-3 0-128 0,-3 1-48 15,0 1 0-15,-4-3 0 0,-1 2-208 0,-2 2-64 16,-5 0 0-16,-3-1 0 0,-1 1-336 0,-4 0-80 15,0 0-16-15,0-1 0 16,-6-1-1552-16,-8 3-320 0,0 0-64 0</inkml:trace>
  <inkml:trace contextRef="#ctx0" brushRef="#br0" timeOffset="11231.32">20989 10434 3679 0,'2'-13'320'0,"-2"13"-320"0,2-9 0 0,-1 4 0 16,-1 5 4672-16,0-8 848 0,0 8 176 16,0 0 48-16,0 0-3728 0,0 0-736 0,0 0-160 0,0 0-32 15,0 0-512-15,0 0-128 0,-3 12 0 0,1 3-16 16,-1 3 192-16,1 3 32 0,-1 4 16 0,1 4 0 15,2 1-32-15,-3 2 0 0,-1 2 0 0,0 4 0 16,-1 6-352-16,-1-2-80 0,-2 3-16 0,1 0 0 0,-2 3-192 16,3-6 144-16,-2-4-144 0,2 0 128 15,2-5-128-15,-3-1 0 0,4-3 0 0,0-6 128 0,2-2-128 16,2-2 0-16,0-3 144 0,3-2-144 16,1-2 0-16,3-6 128 0,2 0-128 0,7 1 0 15,-1-6-320-15,2-4-128 0,0-3-16 16,-1 0-16-16,1-6-2416 0,-4 1-496 15</inkml:trace>
  <inkml:trace contextRef="#ctx0" brushRef="#br0" timeOffset="11636.02">20791 10571 25791 0,'-6'-20'2304'0,"6"12"-1856"15,0 3-448-15,3-4 0 0,2 0 592 0,1 3 32 16,2-1 0-16,2 2 0 0,2 0-80 0,3 0-16 16,4 3 0-16,5-1 0 0,4 0-128 0,3 2-16 15,2-5-16-15,2 2 0 0,0 3 16 0,-1 1 16 16,1 0 0-16,1 1 0 0,0 0 128 0,-2 4 32 0,-2 0 0 0,-3 7 0 16,-4-1-48-16,-2 6 0 0,-2 2 0 0,-4 5 0 15,-4 0-192-15,-3 5-64 0,-3 4 0 16,-5 7 0-16,-3-1-64 0,-4 3 0 0,-3 4-16 0,-2-2 0 15,-3 1-176-15,-1-4 192 0,-2-1-192 0,-7 12 192 16,-1-7-32-16,0-9 0 0,-1-7 0 0,1-3 0 16,0-5 160-16,0-5 48 0,1-3 0 0,-1-3 0 15,0 0-64-15,0-5-16 0,1-2 0 0,0-3 0 0,1-3-144 16,3 0-16-16,1-6-128 0,3 0 192 0,3-5-192 0,3 1-128 16,4 0 128-16,2-1-208 15,6-1-1952-15,4-4-384 0,3-2-80 16,4-5-13136-16</inkml:trace>
  <inkml:trace contextRef="#ctx0" brushRef="#br0" timeOffset="11987.93">21392 10045 26719 0,'-4'-8'2368'0,"1"2"-1888"15,2-3-480-15,0 2 0 0,1 0 960 0,1 0 80 0,-1 7 32 16,4-5 0-16,1-1-544 0,3 0-96 16,1 3-32-16,2 1 0 0,3-2-80 0,2 4 0 15,2-3-16-15,1 2 0 0,3 1 48 0,0 1 16 0,-1 0 0 16,-2 3 0-16,-1 1 16 0,-4 0 0 0,-1 4 0 0,-4 0 0 15,-3 5-256-15,-2 0-128 0,-4 3 128 0,-4 1-128 16,-4 1 176-16,-2 0-48 0,-4-2 0 0,-2 1 0 16,0 1 16-16,-1-1 0 0,4-1 0 0,-1-5 0 15,1-1 352-15,2 0 64 0,1-3 16 0,3 0 0 0,2-2-128 0,5-6 0 16,-2 6-16-16,2-6 0 0,0 0-224 16,6 8-32-16,2-3-16 0,6-3 0 15,1 1-32-15,4-2 0 0,3-1 0 0,-7 0 0 0,1-1-128 0,1-3 0 16,-1 3 144-16,0-1-144 0,0 0 0 0,-2 1-192 15,-2-3 32-15,2 2 0 16,-6 1-1568-16,-8 1-304 0,0 0-64 0,0 0-8864 16,0 0-1776-16</inkml:trace>
  <inkml:trace contextRef="#ctx0" brushRef="#br0" timeOffset="12232.62">21913 10586 32255 0,'0'0'2864'0,"0"0"-2288"16,-9 5-576-16,9-5 0 0,-1 5 736 0,1 5 32 15,0 1 16-15,1 3 0 0,3 1-528 0,2 3-128 0,3 1 0 0,1 0-128 16,3 0 224-16,-2 1-64 0,2 1-16 16,1-1 0-16,1 3-144 0,8 10 192 0,-4-8-192 0,-1 1 192 15,-3-5-192-15,-2 0 0 0,-1-2 0 0,-2-2 0 16,0-1 0-16,0-2 0 0,0-2 0 0,0 0 0 31,-2-1-1344-31,0-6-320 0,-8-5-48 0,0 0-12704 0</inkml:trace>
  <inkml:trace contextRef="#ctx0" brushRef="#br0" timeOffset="12460.71">22193 10613 29487 0,'-9'-4'2624'0,"0"1"-2112"15,9 3-512-15,-13 4 0 0,-1 3 1472 0,-1 3 176 16,-2 3 32-16,-3-1 16 0,-2 5-1040 0,-2 3-208 16,-1 4-32-16,-1-1-16 0,2 3-128 0,3-1-16 15,0 2-16-15,2 1 0 0,-1-4-240 0,2 4 128 16,2-2-128-16,0 2 0 0,2-7 0 0,3-2 0 16,1-4 0-16,2 0-160 15,4-2-256-15,2-4-48 0,3 1-16 0,4-5 0 16,-5-5-1792-16,13 4-352 0,10 1-80 0,-2-6-16 0</inkml:trace>
  <inkml:trace contextRef="#ctx0" brushRef="#br0" timeOffset="12860.01">23032 10483 34095 0,'-6'-27'1504'0,"4"16"320"0,-1-2-1456 0,1 4-368 0,-1-1 0 0,-1 3 0 16,-1-4 528-16,-1 6 48 0,-3-2 0 0,-4 2 0 0,-3 1-208 0,-4 1-48 15,-3 3 0-15,-3 2 0 0,-2 0 64 0,2 3 0 16,-2 5 0-16,2-2 0 0,1 6-16 0,1 0 0 16,-1 2 0-16,6 2 0 0,-1 0-160 0,2 1-16 15,2 3-16-15,3-2 0 0,3 2-48 0,2 2 0 16,3 0 0-16,1-2 0 0,3-1 64 0,2 3 16 15,2 1 0-15,2 1 0 0,-4-2 16 0,3-1 0 16,1 0 0-16,0 0 0 0,0-1-32 0,2-2-16 16,-1 3 0-16,0 0 0 0,1 0 48 0,-2-4 16 15,-4 0 0-15,3 0 0 0,-4 0 16 0,-1-1 0 16,-2-2 0-16,-2 1 0 0,-1-2-112 0,-3 3-16 16,-3-6 0-16,-2 0 0 0,-2 1 0 0,-3-6 0 0,-2 2 0 15,0-6 0-15,-2-2-128 0,3-1 160 0,-2-1-160 0,4-1 160 16,3 0-160-16,3-4 0 0,2-3 0 0,3-2 0 31,4 1-1392-31,2-4-256 0,2-2-48 0,2-2-10976 0,4-4-2208 16</inkml:trace>
  <inkml:trace contextRef="#ctx0" brushRef="#br0" timeOffset="13394.05">23598 10023 29487 0,'8'-36'1296'0,"-2"22"288"0,-1 2-1264 0,1-2-320 0,0 0 0 0,0 5 0 16,1-1 2304-16,-2 5 416 0,-1-3 80 0,-4 8 16 16,0 0-1968-16,0 0-384 0,0 0-80 0,-6 10 0 0,-1 4-16 15,-7 3 0-15,-4 2 0 0,-12 13 0 16,-2 2-96-16,13-11-16 0,-3 0 0 0,-2 2 0 0,-3 4-112 0,-1 3-16 15,0-4-128-15,3 1 192 0,-1 2 64 0,-14 18 16 16,9-8 0-16,8-12 0 0,6-3 224 0,3-6 32 16,3-2 16-16,4-4 0 0,0-7-128 0,7-7-32 15,0 0 0-15,0 0 0 0,0 0-48 0,0 0-16 16,0 0 0-16,9-5 0 0,0-6 64 0,5 1 0 16,2-4 0-16,0-3 0 0,2-3-256 0,1 0-128 15,1-2 160-15,4-1-160 0,-1-4 128 0,3-4-128 16,-1-5 0-16,3 0 0 0,0 1 0 0,-14 17 128 15,1-5-128-15,3-1 0 0,2 2 0 0,-2 2 0 16,-3 2 0-16,-2 3 0 0,0 2 0 0,1-5 0 16,-7 10 0-16,-7 8 0 0,0 0 0 0,0 0 0 15,-16 15-128-15,-6 5 128 0,-4 3 0 0,-1 6-160 0,-4 1 160 16,0 3-128-16,1 1 128 0,2-1 0 0,4 0 0 0,4-3 0 16,2-5 0-16,3-4 0 0,2 0 0 0,3-2 0 15,1-3 0-15,2-2 0 0,0 0 0 0,3-4 0 16,1 0 0-16,3-10 0 0,0 0 0 0,0 0 0 15,-4 12-192-15,4-12-64 0,0 0-16 0,0 0 0 32,0 0-1728-32,0 0-352 0,0 0-64 0</inkml:trace>
  <inkml:trace contextRef="#ctx0" brushRef="#br0" timeOffset="15895.39">6461 6734 24879 0,'0'0'2208'0,"6"-7"-1760"0,1 0-448 0,0 1 0 15,1 3 1152-15,-8 3 128 0,10-5 48 0,-10 5 0 16,7-11-448-16,-1 5-96 0,-1-4-16 0,-4 2 0 0,-2-2-224 0,-1 2-48 16,-2-3-16-16,-4 0 0 0,-2-2-192 0,-2-1-32 15,0-4-16-15,-4 3 0 0,-1-2 32 0,-2 0 16 16,-2-1 0-16,-3-1 0 0,-1 0 208 0,-3 0 32 15,0-2 16-15,-1 0 0 0,-2-4 32 0,1 0 0 16,-1-7 0-16,1 6 0 0,-1-1-96 0,-1 5-16 16,0-1 0-16,-3 0 0 0,-5 2-144 0,-1 1-16 15,-5-2-16-15,-4-2 0 0,-3 2-128 0,-3 2-32 16,-4 2 0-16,-1 0 0 0,-1-2 0 0,0 5-128 16,3 1 192-16,-3 2-64 0,-4 0-128 0,-2-4 0 0,0 0-160 15,-1 3 160-15,0 3 0 0,3 0 0 0,1 3 128 16,-3 4-128-16,-6-3 0 0,0 3 0 0,3-2 0 15,1 2 0-15,2-1 0 0,-4 2 192 0,1 5-16 0,-1-1 0 16,-2 0-176-16,3 0 0 0,0-1 0 0,3 3 128 16,0 5-128-16,-1-2 0 0,0 5 0 0,5-5 0 15,-2 1 0-15,5-1 0 0,3 4 0 0,2-1 0 16,2 0 128-16,3 1-128 0,1 3 128 0,3 2-128 16,-4-1 128-16,1 3-128 0,0 2 0 0,2 0 128 15,-2 1-128-15,3 3 160 0,1-1-160 0,-1-2 160 16,0 0-160-16,2 3 0 0,-1 1 0 0,3 3 0 15,-1-4 0-15,1 1 0 0,-1-1 0 0,3-1 0 16,4-3 0-16,1 3 0 0,1 2 0 0,1-1 128 16,2 4-128-16,-1-1 0 0,3 3 0 0,4 0 0 0,-2-1 0 15,0 1 0-15,5 2 0 0,0-3 0 0,0 2 0 16,3 2 0-16,2-1 0 0,4-2 0 0,1 3 0 0,3-1 0 16,3-1 0-16,2-1 0 0,2 3 0 0,3 2 0 15,3 0 0-15,2 2 0 0,1 0 0 0,4 0 0 16,3-2 0-16,1 1 0 0,1-2 0 0,3 0 0 15,1 0 0-15,4-1 0 0,1-3 0 0,1-2 0 16,2 3 0-16,4-3 0 0,2 1 128 0,2 1-128 16,2-6 0-16,4 3 128 0,1-3-128 0,2-1 128 15,2 1-128-15,0-2 128 0,1-2-128 0,1-2 0 16,2 0 0-16,0 0 0 0,3-2 128 0,1-1-128 16,2-2 0-16,4 2 128 0,2 2-128 0,1-3 0 15,-1-1 144-15,4-5-144 0,1 3 0 0,3-5 128 0,1 3-128 0,2-5 0 16,1-2 0-16,-1-2 144 0,0-1-144 0,-1 0 0 15,4-3 160-15,-1-2-160 0,4 0 128 0,-2 0-128 16,-2-3 0-16,0 3 128 0,-1-3-128 0,3 1 0 16,0-2 0-16,2 1 0 0,-1-5 128 0,-1 2-128 15,-1 0 0-15,1-1 0 0,-2-1 0 0,4-1 0 16,-2-3 0-16,2 1 0 0,-4-2 128 0,0-2-128 16,-1-2 0-16,-2-1 0 0,1 1 0 15,-2 2 0-15,-4-3 0 0,-5-3 0 0,-2 0 128 0,-4-2-128 16,-4 2 0-16,-5 2 0 0,-2 1 0 0,-3-4 128 15,-2-3-128-15,-3 2 0 0,-5-3 0 0,-3 2 128 16,-3 0-128-16,-2-1 0 0,-1-2 144 0,-4 1-144 16,-3-1 0-16,-3 2 144 0,-3-1-144 0,-2 2 0 15,-3-2 128-15,-3 0-128 0,-2 1 0 0,-1-1 0 16,-3-1 0-16,-1-1 0 0,-2 2 0 0,-5-4 0 0,-3-2 0 16,-2 0 0-16,0-3 0 0,-4 4 0 0,0 2 0 0,-4-2 0 15,-3-1 0-15,-2 0 0 0,-2 2 0 0,-1 0 0 16,-2 0 0-16,-5 1 0 0,-1 5 0 0,-2 4 0 15,-3-2 0-15,-3 4 0 0,-3-4 0 0,-4 5 0 16,-3-1 0-16,0 3 0 0,-1-1 0 0,0 5 0 16,-1 2-128-16,-4 3 128 0,-3-2 0 0,-5 0 0 15,-3 2 0-15,-3 2 0 0,-1-3 0 0,-3 7 0 16,2 0 0-16,0 0-144 0,-2 1 144 0,3-1 0 16,0 3 0-16,1 3 0 0,0 6 0 0,1-1 0 15,-5-2 0-15,0 3 0 0,1 1 0 0,0 1 0 0,1 5 0 16,-3-1-128-16,-2 1 128 0,0 3 0 0,3 4 0 15,1 2 0-15,-2 0 0 0,3 0 0 0,-2 3 0 0,3 0-128 16,3-3 128-16,4 2 0 0,5 3 0 0,3-2 0 16,4 3 0-16,1 2 0 0,3 0 0 15,1-1-128-15,1-1 128 0,4 1 0 0,4 5 0 0,3-1 0 16,1 5 0-16,3 1 0 0,5 2 0 0,2 1-128 16,1-3 128-16,3-1 0 0,2 3 0 0,1 0-128 15,4-3 128-15,1 0 0 0,3 3 0 0,4 2-128 16,3-4 128-16,2-1 0 0,3 3 0 0,2 1-128 15,4-1 128-15,1-2 0 0,6 2-144 0,3 1 144 16,0-3 0-16,4-1 0 0,4 4 0 0,2-1 0 16,2-4 0-16,2 1 0 0,3 0 0 0,3-3 0 15,3-3 0-15,4-1 0 0,2 2 0 0,5-1 0 16,4-2 0-16,4-3 0 0,3-1 0 0,1-1 0 0,-3-1 0 16,4-1 0-16,2-7 0 0,3-2 0 0,1 1 0 15,5 1 0-15,3-2 0 0,1-3 0 16,3-8 0-16,2-2 0 0,2-1 0 0,3 1 0 0,3 0 0 0,1-3 0 15,-4-6 0-15,3 3 128 0,2 3-128 0,0-5 0 16,2 0 0-16,-2-1 0 0,1-6 0 0,1 0 0 16,1 1 0-16,0-1 0 0,0-5 0 0,-2-2 0 15,-2-1 128-15,2 0-128 0,-4 2 0 0,-1-1 0 16,-2-5 0-16,-1 2 0 0,-2-5 0 0,-6 1 0 16,-3-3 0-16,-4 3 0 0,-4 2 0 0,-2-2 0 15,-1 3 0-15,-5-4 0 0,-2-4 0 0,-4 0 128 16,-3-6-128-16,-3 2 0 0,-3 0 128 0,-2 0-128 15,-3 0 0-15,-4-1 128 0,-4 0-128 0,-2 1 0 0,-4-1 144 16,-1 1-144-16,-4 2 0 0,-1 2 128 0,-2 0-128 16,-3-1 0-16,-7 0 0 0,2 0 0 0,-3 1 0 0,-3 1 128 15,2 0-128-15,-4-2 0 0,-2 0 0 0,-1-3 0 16,-4 0 0-16,-2 0 0 0,-1 1 0 0,-3 1 0 16,-1-2 0-16,-3 4 0 0,0 1 0 0,-3 5 0 15,0-3 0-15,-3 6 0 0,-3-3 0 0,0 4 0 16,-1-2 0-16,-4 1 0 0,-6-1 128 0,3 1-128 15,0 1 0-15,-2-177 0 0,-1 365 0 0,-3-183-192 16,-3-2 192-16,-3 3 0 0,0 2 0 0,-6 1 0 16,-2 3 0-16,-1-3 0 0,0 1 0 0,-1 0-128 15,-1 0 128-15,1 3 0 0,2 4 0 0,2 1 0 16,-5 0 0-16,-1 1 0 0,0 0 0 0,1 3 0 16,-2 2 0-16,1 4 0 0,1 4 0 0,-2-1 0 0,-5 2-128 15,0-1 128-15,-1 2-128 0,1 3 128 0,-1 4 0 0,-2 2 0 16,0 1 0-16,0 4-128 0,-1 4 128 0,4 2 0 15,1-6 0-15,3 6 0 0,0-2 0 0,5 4 0 16,-1 3 0-16,2-2-128 0,-2 0 128 0,1-1 0 16,1 3 0-16,4 0 0 0,0-1 0 0,3 2 0 15,1-1 0-15,1 0 0 0,1 1 0 0,-2-2 0 16,3-1 0-16,-2-1 0 0,-1 3 0 0,3-1 0 16,5 1 0-16,2-1 0 0,3 2 0 0,4 0 0 15,0-1 0-15,8 0-128 0,4 1 128 0,4-1 0 16,3-2 0-16,5-2-128 0,2-4 128 0,6 0-160 15,2-5 160-15,2 1-160 0,3 3 32 0,3-6 0 16,2 1 0-16,3 0 0 0,2-5-112 0,4 1-16 0,3-3 0 16,1 1 0-1,1-4-288-15,3 2-64 0,-1-4-16 0,5 3 0 16,2 4-2384-16,0-5-464 0</inkml:trace>
  <inkml:trace contextRef="#ctx0" brushRef="#br0" timeOffset="-480.25">31244 7888 7423 0,'14'2'320'0,"-14"-2"80"0,12-1-400 0,-1 0 0 16,-11 1 0-16,12-5 0 0,-5-1 400 0,0 1 0 0,-7 5 0 0,5-9 0 15,-5 9 960-15,0 0 192 0,7-7 48 0,-7 7 0 16,0 0-144-16,8-5-32 0,-8 5 0 0,0 0 0 15,6-8-528-15,-6 8-96 0,0 0-32 0,0 0 0 16,0 0-160-16,0 0-32 0,0 0-16 0,0 0 0 16,0 0-112-16,0 0-32 0,9-4 0 0,-9 4 0 15,0 0 16-15,0 0 0 0,0 0 0 0,0 0 0 16,0 0 464-16,0 0 112 0,0 0 16 0,-5-10 0 16,-3 1-576-16,1 4-96 0,-6-2-32 0,-2 1 0 15,-4-2 0-15,0 0 0 0,0 2 0 0,-2-2 0 16,-2 3-48-16,1 1-16 0,-1-4 0 0,0 3 0 15,-3 3 0-15,1-3 0 0,-1-3 0 0,1 3 0 16,0 1-32-16,-2-2-16 0,-2 0 0 0,-1-1 0 16,-1-2-80-16,0 3-128 0,-1-3 176 0,-1 3-176 0,-1-3 176 0,-2 0-176 15,0-1 160-15,-4 0-160 0,0-4 192 0,-5 2-48 16,-2 3-16-16,1-5 0 0,-2 0-128 0,-2 3 128 16,0-1-128-16,-1 1 128 0,0-1-128 0,1 0 128 15,2 5-128-15,-2 0 128 0,-2 2-128 0,0 1 192 16,-3 1-192-16,1 0 192 0,-1-1-64 0,2 2-128 15,1 5 192-15,2 1-64 0,2 1-128 0,-1-1 192 16,0 1-192-16,1 2 192 0,-2 0-192 0,2 0 160 16,1 1-160-16,3 1 160 0,1 4-160 0,1 2 192 15,0-1-192-15,3-1 192 0,0-1-192 0,0 2 160 16,1 3-160-16,3-2 160 0,3 0-160 0,-1-2 0 16,-1 0 144-16,2 1-144 0,5-3 0 0,0 2 144 15,6 1-144-15,0 1 0 0,4 3 128 0,-1 0-128 0,1-1 0 0,2 3 0 16,1-1 0-16,0 0 0 0,-1-2 0 0,3 3 0 15,2-3 0-15,3 2 0 0,-1 2 0 16,4-1 0-16,3 3 176 0,2-1-176 0,0 0 160 0,5 1-160 16,1 0 176-16,3-1-176 0,2-3 192 0,4 1-192 15,2-2 224-15,4 1-64 0,1 0-16 0,3-1 0 16,6-3 0-16,2 0 0 0,3 3 0 0,1-4 0 16,4-2-16-16,3 0 0 0,2 0 0 0,2-2 0 15,1 4-128-15,7 1 160 0,3-2-160 0,3-3 160 16,2 3-160-16,-1-3 0 0,-1 0 144 0,2 0-144 15,-1-3 0-15,4-1 128 0,2 4-128 0,2-2 0 16,-3 1 0-16,0-7 0 0,-3 0 0 0,2 1 128 16,-1 4-128-16,3-2 0 0,4-3 0 0,1 1 0 15,-3-7 128-15,2 1-128 0,-3-3 128 0,1-1-128 16,1-5 144-16,-2 1-144 0,0-3 192 0,-5-2-192 0,-3-3 288 0,-6-2-48 16,-4-9-16-16,-5 4 0 0,-3-2 0 15,-7 2 0-15,-5-2 0 0,-4 2 0 0,-4-5 32 0,-6 1 0 16,-5 2 0-16,-7-3 0 0,1 2-48 0,-6 1 0 15,-4-1 0-15,-6 3 0 0,-2 1-208 0,-8 1 0 16,-5 2-144-16,-2-2 144 16,-3 5-512-16,-1 2-16 0,-3 4 0 0,-1 0 0 15,-3 3-1424-15,-2 5-288 0,-2 3-48 16,-5 2-15264-16</inkml:trace>
  <inkml:trace contextRef="#ctx0" brushRef="#br0" timeOffset="291.45">28668 8088 13823 0,'6'-21'1216'0,"2"7"-960"0,-1-4-256 0,2 2 0 0,-1-2 208 0,-1 4 0 16,0 4 0-16,0-3 0 0,-2 1 400 0,1 4 80 15,1-4 16-15,-7 12 0 0,7-7 320 0,-7 7 64 16,7-12 0-16,0 7 16 0,-7 5 48 0,0 0 16 16,7-5 0-16,-7 5 0 0,0 0-304 0,0 0-64 15,9 5-16-15,-3-1 0 0,-6-4-224 0,3 11-48 16,-4 2-16-16,-1 7 0 0,0 4-16 0,-2 4 0 16,-2 5 0-16,-1 9 0 0,1 2-48 0,-2 6-16 15,5 4 0-15,-3 3 0 0,1 5-48 0,2 3-16 16,-1 5 0-16,0 4 0 0,0 3-128 0,0 1-32 15,2-1 0-15,-2 3 0 0,-1-5 32 0,1 0 0 0,2 2 0 0,0 0 0 16,2-3 80-16,0-2 16 16,2 0 0-16,-1 0 0 0,0 0 16 0,2 1 16 0,-2-1 0 0,0 1 0 15,-1-5 16-15,0 2 0 0,-2 0 0 16,-2 0 0-16,-1 3-48 0,-2-3-16 0,0-6 0 0,-1 1 0 16,0 1-96-16,2-5-16 0,1 0 0 0,1 0 0 15,3-1 0-15,1 0 0 0,3-3 0 0,-1-4 0 16,2 0 48-16,0-1 0 0,1-2 0 0,-3 1 0 15,1-1-64-15,-3 1-16 0,-1-3 0 0,-3-2 0 16,-1-2-160-16,-4-2 192 0,0 0-192 0,-3 3 192 16,0-6-16-16,0-1 0 0,1-1 0 0,-1-1 0 15,1 1-16-15,2-6 0 0,1 0 0 0,3-3 0 16,0 1-160-16,3 2 0 0,2-5 0 0,0 2 128 16,0-5-128-16,2 0 0 0,2 0 144 0,2-3-144 0,1-1 0 15,-1-1 144-15,1-3-144 0,-1-2 0 0,-1 0 0 0,0 1 0 16,0-5 0-16,-5-9 0 0,0 0 0 15,0 0-144-15,0 0 16 0,0 0 0 16,12-7-1184-16,-4-4-224 0,1-7-64 16,2-6-10784-16,0-7-2160 0</inkml:trace>
  <inkml:trace contextRef="#ctx0" brushRef="#br0" timeOffset="1919.99">31332 8127 6447 0,'-10'-23'576'0,"5"7"-576"0,-2-1 0 0,1 0 0 0,0 1 2528 0,1 2 400 16,-1-2 80-16,3 4 0 0,0-2-1664 15,2 6-320-15,0-3-80 0,1 11-16 0,0 0 80 0,0 0 16 16,0 0 0-16,0 0 0 0,0 0-320 0,0 0-48 16,0 0-16-16,0 0 0 0,0 11-512 0,0 2-128 15,-3 6 0-15,3 6 0 0,-1 2 336 0,-1 6 48 16,2 3 0-16,2 2 0 0,-1 1 0 0,4 7 0 16,0 6 0-16,-1 5 0 0,0 3 48 0,1 7 16 15,-1 5 0-15,0 0 0 0,-2 2-128 0,-2 3 0 16,-2 5-16-16,-2 4 0 0,-3 4 16 0,1-2 16 15,0 0 0-15,1 1 0 0,-2 2-80 0,2-1 0 16,-1-1-16-16,-1-1 0 0,2-3 80 0,0-2 0 0,0-1 16 0,4 5 0 16,-2-4 32-16,2-2 0 0,0-4 0 0,-2 2 0 15,-1-6-80-15,-1 0-16 0,-1 1 0 0,-2 1 0 16,-3 0-16-16,-1-4 0 0,1-2 0 0,1-3 0 16,0-4-64-16,-2-3 0 0,3-6-16 0,2 1 0 15,-1-6 96-15,3-1 32 0,0-1 0 0,0-6 0 16,2-3-48-16,-2-1-16 0,1-2 0 0,1-1 0 15,-2-2-96-15,-1-1-16 0,1 3 0 0,0-4 0 16,-1-1-128-16,-2 3 192 0,-1-4-192 0,3 4 192 16,-3 2-192-16,0 2 160 0,0 0-160 0,2 1 160 15,-1-2-160-15,0 1 160 0,1-5-160 0,-1 2 160 16,3 0-160-16,0-7 0 0,1-1 144 0,0-5-144 16,4 0 160-16,-1-2-32 0,0-3-128 0,1 0 192 0,0-2-192 15,0 0 0-15,0-12 0 0,0 9 0 0,0 1 0 0,0-192 128 16,0 364-128-16,0-182 0 0,-1 6 128 0,1-6-128 15,0 0 176-15,0 0-176 0,0 0 0 0,0 0 0 16,0 0 0-16,0 0 0 0,0 0 128 0,0 0-128 16,0 0 0-16,0 0 0 0,0 0 0 0,0 0 128 15,0 0-128-15,0 0 0 0,0 0 128 0,6-7-128 16,0-3 0-16,1 3 0 0,-2-4 144 0,0 1-144 16,1-2 0-16,-2-2 144 0,1 1-144 0,0 2 0 15,0-3-160-15,0 1 160 0,-1 1 0 0,0-1 0 16,-1-4 0-16,-1 6 0 0,-2 1 0 0,-1-3 0 15,0 0 0-15,-1 2 0 0,0-2 0 0,-1 0 0 16,1 0 0-16,-2-5 160 0,0-3-160 0,0 0 0 16,0-1-160-16,1-5 160 0,-1 3 0 0,0 3 0 0,-1-5 0 15,0 6 0-15,-2 1 0 0,0 0 0 0,-3-3 0 0,-3 3 0 16,-4-2 0-16,2 1 0 0,-1 1 0 0,-3-1 0 16,-3 1 0-16,-1-1 0 0,-1-3 128 0,-3 2-128 15,-1 0 0-15,-2-3 0 0,-5 1 128 0,1-1-128 16,0-4 0-16,-3 2 0 0,-4-4 0 0,2 2 0 15,1 1 0-15,-3-1 0 0,0 5 128 0,1 3-128 16,-1-2 0-16,-1 1 160 0,0-1-160 0,0 4 128 16,1 3-128-16,0 4 0 0,-1-3 0 0,-3 2 128 15,-3 3-128-15,-6-3 0 0,0-1 0 0,-2 4 0 16,0 0 0-16,2 3 0 0,1-1 0 0,0 0 0 16,1 0 0-16,-2 5 0 0,-2-1 0 0,-1 2 0 15,-1-2 0-15,2 6 0 0,2 0 0 0,5 0 0 0,2 5 0 16,1 2 0-16,0-1 0 0,2 3 0 0,0 1 0 15,0 1 0-15,-3 0 0 0,1 3 0 0,5 0 0 0,2 2 0 16,2 0 0-16,0 4 0 0,1-1 0 0,2 3 0 16,4 4 0-16,1-5 0 0,-1 4 0 0,3-3 0 15,2 5 0-15,2-2 0 0,3-2 0 0,1 1 0 16,1 1 0-16,0 0 0 0,1-4 0 0,4 1 0 16,4 3 0-16,0-1 0 0,-1 0 0 0,4 1 0 15,2-3 0-15,3 3 0 0,-1 1 0 0,5 3 0 16,1-1 0-16,2-2 0 0,0 1 0 0,5 2 0 15,1-5 0-15,2 3 0 0,4-3 0 0,1 2 0 0,1 2 0 16,2-5 0-16,1-1 0 0,1-3 0 16,0 0 0-16,0 1 0 0,4 2 0 0,3-3 0 0,2 0 0 15,2 0 0-15,4 3 0 0,1-5 0 0,4-1 0 16,-1 0 0-16,0 0 0 0,1 0 0 0,1-2 0 0,-1-1 0 16,1 0 0-16,-1-1 0 0,2-4 0 0,4 2 0 15,2 0 0-15,3-4 0 0,2 1 128 0,0 0-128 16,-2 0 0-16,0 2 0 0,-1-7 144 0,-3 0-144 15,1 1 0-15,1-3 0 0,2-1 0 0,2-1 128 16,-4-2 0-16,0 0 0 0,-5 1 0 0,-4-1 0 16,-2-1-128-16,-1-3 0 0,0 1-128 0,-1-1 128 15,1 0 0-15,0-4 0 0,-2 3 0 0,1-3 128 16,-1 3-128-16,0-4 128 0,-1 2-128 0,1-2 128 16,-1 1-128-16,-3-4 0 0,1 0 0 0,2 3 0 15,1-4 0-15,2 3 0 0,0 1 0 0,-1-4 0 16,0-2 0-16,-1 1 0 0,-1 1 0 0,-1 0 0 15,-4-1 0-15,-1 1 128 0,-1-1-128 0,-3-1 128 0,-3 1-128 16,-2-1 0-16,-1-2 0 0,-2 1 0 0,-2 2 0 0,1-3 0 16,-2 1 0-16,1-1 0 0,-1 0 128 0,-1 0-128 15,-2-3 160-15,-1-5-160 0,0 1 256 0,-3-6-32 16,-1-1-16-16,-3 1 0 0,-2-5 64 0,-1-3 16 16,-1 1 0-16,-2 2 0 0,-4 3-32 0,0 4-16 15,-1-1 0-15,-1 8 0 0,-3 1-112 0,-1 3-128 16,-3 3 176-16,3 0-176 0,-1 2 0 0,-3 3 0 15,-3-1 0-15,-1 2 0 0,-2-4-128 0,1 3-96 16,-3 1-16-16,-1 0 0 16,-2 3-1264-16,-2 2-256 0,-1-3-48 0,2 2-11440 15,0 2-2304-15</inkml:trace>
  <inkml:trace contextRef="#ctx0" brushRef="#br1" timeOffset="-139625.72">29242 7834 17503 0,'-6'-9'1552'0,"0"4"-1232"15,-2 1-320-15,0 2 0 16,1-1-832-16,7 3-208 0,-12 0-48 0,1 4-16 0,-2 1 912 0,-1 2 192 16,-1 0 0-16</inkml:trace>
  <inkml:trace contextRef="#ctx0" brushRef="#br1" timeOffset="-136248.83">28436 6683 12895 0,'2'-10'576'0,"0"3"112"0,1 1-560 0,0-1-128 0,1-1 0 0,1 1 0 15,2-2 832-15,-1 2 144 16,-1-2 32-16,0 0 0 0,0 1-48 0,-1 2 0 16,1 2 0-16,-5 4 0 0,4-6 208 0,0-1 48 0,-4 7 0 0,2-5 0 15,-2 5 0-15,2-5 0 16,-2 5 0-16,0 0 0 0,0 0-272 0,0 0-48 0,0 0-16 0,0 0 0 16,0 0-208-16,0 0-32 15,0 0-16-15,0 0 0 0,0 0-208 0,0 0-32 0,0 0-16 16,-5 9 0-16,-2 5-64 0,0 3-16 0,-2-2 0 0,0 5 0 15,-1 3-80-15,-2 4-16 0,2-2 0 0,-5 7 0 16,1 2-32-16,0 2-16 0,-1-3 0 0,-1 1 0 16,2 6 32-16,0-5 0 0,0-3 0 0,-1 2 0 15,-1 3-16-15,0-1 0 0,1-2 0 0,0-1 0 16,0-2 16-16,2 0 0 0,3-4 0 0,1 0 0 0,0-4-48 16,3-6-128-16,0 1 192 0,3-1-64 0,0-2 0 0,1-4 0 15,2-11 0-15,0 13 0 0,0 1 0 16,0-5 0-16,0-9 0 0,0 0 0 0,0 0 48 0,8 6 0 15,-8-6 0-15,9 3 0 0,3-4 128 0,-1-2 16 16,1 2 16-16,0-3 0 0,4 0-144 0,-1 0-16 16,0 1-16-16,-1 0 0 0,6 3-160 0,-2 0 0 15,0-2 0-15,4 2 128 0,-1 0-128 0,1 0 0 16,0 0 0-16,2 0 0 0,1 2 0 0,2 1 0 16,1-1 128-16,2-1-128 0,2 1 0 0,2-1 0 15,3 0 0-15,3 2 0 0,0 3 0 0,1-2 0 0,3-3 0 0,0 1 0 16,-2-2 0-16,0 1 0 0,-3 3 0 0,3-2 0 15,0 2 0-15,0 0 0 0,0 0 0 0,0 2 0 16,1 2 0-16,-2-3 0 0,-3 1 0 0,-1 0 0 16,-3 1 0-16,0-2 0 0,-1 0 0 0,-3-3 0 15,0-2 0-15,1 0 0 0,0 3 0 0,1 0 0 16,-1-2 0-16,-1 1 0 0,1 0 0 0,-1 1 0 16,-1 0 0-16,2-1 0 0,1 1 0 0,-2-2 0 15,-3 1 0-15,0-1 0 0,1-1 0 0,-2 0 0 16,-2 1 0-16,1-1 0 0,-4 0 0 0,3 1 0 15,2 2 0-15,-3-1 0 0,1 2 128 0,-1-1-128 16,2-3 0-16,-2 2 0 0,0 1 0 0,0 2 0 16,0-2 0-16,-2-1 0 0,1 2 0 0,-2 0 0 0,0 0 0 15,1-2 0-15,-1-2 0 0,-2 0 0 0,-3 1 0 0,0-1 128 16,-1 0-128-16,3 0 0 16,-4-1 128-16,-1 0-128 0,0 0 0 0,-2-2 128 0,-10 3-128 0,11-1 160 15,-11 1-160-15,11 0 160 0,-11 0-160 0,10 0 0 16,-10 0 144-16,9 0-144 0,-9 0 128 0,0 0-128 15,7 5 160-15,-7-5-160 0,0 0 160 0,0 0-160 16,0 0 160-16,0 0-160 0,0 0 192 0,0 0-48 16,0 0-16-16,0 0 0 0,0 0 128 0,0 0 32 15,0 0 0-15,0 0 0 0,0 0-96 0,0 0-32 16,0 0 0-16,0 0 0 0,4-12-160 0,-1 2 0 16,0 0 144-16,0-3-144 0,0 3 0 0,-1-3 128 15,1-2-128-15,0-1 0 0,1-2 0 0,1 1 0 0,3-2 0 0,-2-2 128 16,1-3-128-16,2-4 0 0,1-2 0 0,1 1 0 15,1-4 0-15,-1-1 0 0,2-3 0 0,-1 1 128 16,2-2-128-16,0 3 0 0,0 1 0 0,-1 3 0 16,-1-4 0-16,-1 1 0 0,-1 1 0 0,0 1 0 15,-5-1 0-15,2 0 128 0,-1 1-128 0,-1 3 0 16,-1-3 0-16,0-1 0 0,1 3 0 0,-3 2-192 16,2 0 192-16,1 5 0 0,2 1 0 0,-2 3 0 15,2 2 0-15,1 3 0 0,0 2 0 0,-1 2-128 16,1-4 128-16,0 0 0 0,0 4 0 0,0 1 0 15,0 3 0-15,-1-2 0 0,1 3 0 0,-8 5 0 16,8-8 0-16,-2 3 0 0,0 0 0 0,-6 5-128 16,0 0 128-16,8-4 0 0,-8 4 0 0,0 0 0 15,0 0 0-15,0 0 0 0,0 0 0 0,0 0 0 16,0 0 0-16,0 0 0 0,5-6 0 0,-5 6 0 16,0 0 0-16,0 0 0 0,-4-6 0 0,-5 2 0 0,-2 5 0 0,-3 0 0 15,-3 2 0-15,0-1 0 0,-6 0 0 0,-1 1-128 16,-3 4 128-16,-2-2 0 0,-2-3 0 0,-1 5 0 15,-2-1 0-15,-3 0 0 0,-1 3 0 0,-4-1 0 16,-2 3 0-16,-2-3 0 0,-2 0 0 0,-6-4 0 16,-4-1 0-16,-2 1 0 0,0 0 0 0,2 0 0 15,-1-2 0-15,2 2 0 0,-4-1 0 0,-4-3 0 16,-2-2 0-16,-1 1 0 0,0-1 0 0,2 0 0 16,0 2 0-16,2 0 128 0,-2 0-128 0,-1 0 0 15,-5-2 0-15,5 2 128 0,0 1-128 0,3 0 144 16,4 4-144-16,1-1 160 0,-2 1-160 0,0-1 0 15,-3 0 0-15,3 1 128 0,3 1-128 0,3 1 0 0,-2 0 0 0,3 0 128 16,2-2-128-16,6 2 0 0,2 0 0 0,1 0 0 16,-1 1 0-16,4-3 0 0,3 4 144 15,5-3-144-15,3 2 0 0,6 1 0 0,1-5 0 0,6 1 0 16,3 0 0-16,4-1 0 0,9-4 0 16,0 0 0-16,0 0 0 0,0 0 0 0,0 0 0 0,10 1 0 15,4-2 0-15,0 1 0 0,3-2-144 0,2-1 144 31,1-4-768-31,5 2-96 0,-1 1-16 0,1-2 0 16,4 3-2032-16,4 1-416 0</inkml:trace>
  <inkml:trace contextRef="#ctx0" brushRef="#br1" timeOffset="-105393.07">26592 11106 1839 0,'0'0'160'0,"0"0"-160"15,6-10 0-15,-6 10 0 0,5-8 2784 0,-5 8 528 16,3-10 96-16,-1 2 32 0,-2 8-1664 0,2-11-336 15,-2 11-64-15,0-9-16 0,-2-1 304 0,2 10 64 16,0-8 16-16,0 8 0 0,0 0-576 0,0 0-112 16,0 0-32-16,0 0 0 0,0 0-320 0,0 0-64 15,-5 5 0-15,0 4-16 0,-1 4-304 0,1 5-48 16,-4 5-16-16,0 6 0 0,-1 5 32 0,-2 6 0 16,-9 40 0-16,2-5 0 0,0-3-16 0,3-6 0 0,2-5 0 0,3-6 0 15,2-7-48-15,0-6-16 0,2-2 0 16,2-6 0-16,-1-5 288 0,3-6 48 0,-1-4 16 0,0-2 0 15,1-5-128-15,3-12-32 0,0 0 0 0,0 0 0 16,0 0 96-16,0 0 16 0,0 0 0 0,-3-10 0 16,1-6 176-16,2-5 32 0,2-4 16 0,1-8 0 15,0-3-432-15,2-4-96 0,5-6-16 0,-2-1 0 16,2 0-192-16,-1-3 0 0,1 1 0 0,2-2-160 16,-1 1 160-16,3 1 0 0,0-2 128 0,4 4-128 15,0 3 0-15,-1 5 0 0,4 0 0 0,-1 6-192 16,-2 6 192-16,1 5 0 0,0 3 0 0,0 3 0 15,0 2 0-15,-1 5-128 0,-3 0 128 0,0 5 0 16,-2 4 0-16,0 3 0 0,-2 6 0 0,-1 2 0 16,-2 7 0-16,-2 3-192 0,-2 1 192 0,-1 0-192 0,-3-1 192 0,-2 1 0 15,1 2 0-15,-3-4 0 0,-1-1 0 0,-1-2 0 16,-4-3 0-16,-2-1 0 0,0 1 128 0,-5 1-128 16,-2 0 128-16,-4-1-128 0,-1-5 0 0,0 2 128 15,0-3-128-15,3 1 0 0,4-5 0 0,3-2-192 16,3-2 32-16,11 0 0 15,0 0-1376-15,-1-5-288 0,5-6-48 0,6 1-9680 16,4-3-1936-16</inkml:trace>
  <inkml:trace contextRef="#ctx0" brushRef="#br1" timeOffset="-105066.54">27191 11171 15663 0,'-9'0'1392'0,"0"1"-1120"0,-1 3-272 0,-1-3 0 15,1 2 832-15,0-2 96 0,0 3 32 0,2 0 0 16,8-4 256-16,-9 5 48 0,9-5 16 0,0 0 0 15,0 0-64-15,0 0-16 0,0 0 0 0,0 0 0 16,13 4-208-16,5-4-32 0,4-3-16 0,4-2 0 16,5 0-192-16,3 0-48 0,3-4 0 0,-3 1 0 0,-3-1-384 0,-3 0-64 15,1 3-32-15,-5-2 0 0,0 2-224 0,-3 0 0 16,-4 1 0-16,-1 2 0 16,-5 3-1456-16,-11 0-336 0,0 0-64 0,0 0-7312 15,-1 15-1472-15</inkml:trace>
  <inkml:trace contextRef="#ctx0" brushRef="#br1" timeOffset="-104891.97">27100 11359 27359 0,'0'0'1216'0,"0"0"240"0,0 0-1168 0,0 0-288 15,0 0 0-15,0 0 0 0,7 5 480 0,3 0 32 16,1 1 16-16,5-2 0 0,3 1 480 0,5-2 80 16,1-3 32-16,3 0 0 0,3 2-480 0,-2 0-80 15,-1-4-32-15,0 0 0 0,-5 1-336 0,1-2-192 16,-4 1 192-16,3 0-192 0,-1 2-192 0,-2-1-128 0,-5 0-48 0,1-1 0 31,-2 1-2304-31,-2 0-464 0,-2 0-80 0,-10 1-32 0</inkml:trace>
  <inkml:trace contextRef="#ctx0" brushRef="#br1" timeOffset="-104560.44">27547 10805 28559 0,'-6'-5'2544'0,"6"5"-2032"15,0 0-512-15,0 0 0 0,-8-5 0 0,8 5 0 16,-9 1 0-16,-2 8 0 0,1-2 512 0,0 7 144 16,1 3 48-16,0 4 0 0,0 10 208 0,-1 3 48 15,-1 3 16-15,-2 4 0 0,0 6-16 0,-1 2-16 16,-1 5 0-16,-1 2 0 0,-3 0-80 0,0-2-16 15,-1 1 0-15,3-2 0 0,1-2-368 0,1-5-80 16,-3-3-16-16,2-5 0 0,2-1-208 0,0-5-48 16,4-3-128-16,0-2 192 0,1-7-192 0,2-1 144 15,1-3-144-15,3-4 128 0,3-12-128 0,0 0 0 16,0 0 0-16,0 0 0 16,0 0-1552-16,8-7-192 0,2-5-48 0,3-6-9792 15,3-3-1952-15</inkml:trace>
  <inkml:trace contextRef="#ctx0" brushRef="#br1" timeOffset="-104205.43">28197 10929 33167 0,'-9'-11'2944'0,"3"8"-2352"0,-4 3-464 0,0 4-128 15,-3 5 288-15,-2 0 32 0,-3 2 16 0,-2 6 0 16,-2 2-160-16,-1 1-48 0,-1 3 0 0,0 6 0 16,1 7 464-16,0 1 96 0,-1 5 16 0,2 4 0 15,-1 6-160-15,4-3-32 0,4-2 0 0,4 0 0 16,4-3-272-16,5-4-64 0,4-8-16 0,7-3 0 16,3-3 0-16,3-5 0 0,1-3 0 0,5-8 0 0,2-5 304 0,5-5 64 15,5-2 16-15,4-7 0 0,1-8 96 0,4-3 0 16,3-5 16-16,1-2 0 0,0-7 48 0,-4-2 16 15,-3-3 0-15,-7-5 0 0,-5 0 96 0,-6-4 16 16,-5-1 0-16,-5 5 0 0,-7-2-288 0,-4 8-48 16,-4 5-16-16,-6 6 0 0,-4 3-160 0,-4 4-48 15,-2 6 0-15,-4 1 0 0,-6 4-272 0,-4 5 0 16,-4 6-208-16,-1 5 80 16,0 5-1696-16,5 4-336 0,4 2-64 0</inkml:trace>
  <inkml:trace contextRef="#ctx0" brushRef="#br1" timeOffset="-81127.86">15617 1761 28559 0,'18'-1'2544'0,"1"1"-2032"16,3 0-512-16,-1 1 0 16,2 2-256-16,1 0-128 0,0 3-48 0,-2-1 0 0,-3 2 432 0,-1 2 0 15,-3-5 0-15,-1 2 0 0,-3 3 0 0,0-2 0 16,-11-7 0-16,10 7 0 0,-10-7 128 0,0 0 96 15,6 8 32-15,-6-8 0 0,0 0 256 0,0 0 48 16,0 0 16-16,0 0 0 0,0 0 384 0,-11-1 64 16,-1-3 32-16,-4-4 0 0,-5 0-480 0,-1 1-80 15,-4-5-32-15,-2-2 0 0,-2 0 32 0,-3 0 0 16,-4-3 0-16,-1-4 0 0,-3 1-64 0,-4 0-16 16,-3 1 0-16,-4 2 0 0,-4 2-80 0,-4 2-16 15,-5-2 0-15,-2 0 0 0,-3-3-112 0,-1 0-16 0,-3-1-16 0,-2 1 0 16,-5 0 0-16,-2 1 0 0,-2 0 0 0,1 2 0 15,-4 0-16-15,1 3 0 0,-5 1 0 0,2-1 0 16,-3 3-32-16,3 0-128 0,0 2 192 0,-3 3-64 16,-4 0-128-16,1 0 0 0,-2-2 0 0,1 2 0 15,2 3 0-15,-2-2 0 0,-1 3 128 0,2 0-128 16,0-1 0-16,2 5 0 0,-2 1 0 0,-1-1 0 16,0 0 128-16,3 3-128 0,3 0 128 0,-2 4-128 15,-1-1 0-15,1 3 0 0,2 3 128 0,3 1-128 16,5 1 0-16,2 1 0 0,0 0 144 0,4 1-144 15,5 3 0-15,3 0 144 0,4-4-144 0,3 1 0 16,2 5 192-16,3 4-192 0,1-4 192 0,3 4-192 16,1-2 128-16,2 1-128 0,3 1 0 0,5-1 0 15,5 2 0-15,3-3 0 0,2 4 0 0,4 2 0 16,2 1 0-16,4-2 0 0,4-3 0 0,4 2 0 0,3-2 128 0,4-1-128 16,5 3 0-16,2-5 0 0,4 1 0 0,2 1 0 15,2 0 0-15,3 5 0 0,2 0 0 0,3 1 0 16,2-2 0-16,4 2 0 0,1 7 0 15,5-4 0-15,2-3 0 0,4-2 0 0,5-1 0 0,5 0 0 16,6 0 0-16,3-3 0 0,4 1 0 0,4-4 0 16,4 5 128-16,6-4-128 0,4 2 0 0,5-5 0 15,2-2 128-15,3-1-128 0,1 0 0 0,7-5 128 16,5-1-128-16,1-1 0 0,0 0 160 0,4-7-160 16,1 4 128-16,4-3-128 0,4-1 0 0,1 0 128 15,2-2-128-15,4-2 0 0,6 0 0 0,1-1 0 0,-2-1 128 16,5-1-128-16,2-1 0 0,-3-6 0 0,-2-2 0 0,4 0 0 15,2-1 0-15,-1-3 128 0,-4-2-128 0,0-1 0 16,3-2 0-16,-6-2 128 0,-6-6-128 0,-1 2 0 16,-1 2 128-16,-4-5-128 0,-5-3 0 0,-7 3 128 15,-6-3-128-15,-4 4 0 0,-3-2 0 0,-7 1 128 16,-6 0 0-16,-3-3-128 0,-4-2 192 0,-5 4-64 16,-4-2-128-16,-6 2 128 0,-3 2-128 0,-7-2 128 15,-4-1-128-15,-6 2 0 0,-4-3 144 0,-5 1-144 16,-7-1 0-16,-2-2 128 0,-6 3-128 0,-5-2 0 15,-5 0 0-15,-3-2 128 0,-5-3-128 0,-5 1 0 16,-5 2 0-16,-3 1 0 0,-2 2 0 0,-4 4 128 16,-5-4-128-16,-2 0 0 0,-3 6 0 0,-6-2 0 15,-4 3 0-15,-5 3 0 0,-3-2 0 0,-5 1 0 16,-4-2 0-16,-5 4 0 0,-4-5 0 0,-2 3 0 16,-5-3 0-16,-5-2 0 0,-3 0 0 0,-3 0 0 15,-3 4 0-15,-1 0 0 0,-3 0 0 0,-5 3 0 0,-3 1 0 0,-1 1 0 16,0 0 0-16,-3 5-128 0,-4 2 128 0,2-1 0 15,1-1 0-15,0 5 0 0,-3 6 0 16,0-6 0-16,-1-1 0 0,-1 5 0 0,2 4 0 0,-1 0 0 16,1-1 128-16,0 1-128 0,3 3 0 0,-2 0 0 15,0 5-160-15,3 1 160 0,1-1-128 0,4 6 128 16,3 5 0-16,0 1 0 0,1 0 0 0,4 5-128 16,6 0 128-16,3 7 0 0,1 6 0 0,4-1 0 15,1-2 0-15,5 1 0 0,4 1 0 0,6 1 0 16,3 1 0-16,5 2 0 0,3-4-144 0,4 2 144 15,5 1 0-15,3 4-144 0,3 1 144 0,6 0-128 16,-1-5 128-16,6-1-128 0,2-2 128 0,3-1-128 0,4-1 128 0,4 2-128 16,2-4 128-16,3 0 0 0,3 3-144 0,2-1 144 15,4-2-128-15,2 2 128 0,3-1-160 0,4 0 160 16,5 1-128-16,0-4 128 0,4 1 0 0,6-1-144 16,6-3 144-16,6 0 0 0,2 0 0 0,7-3 0 15,6 2 0-15,6-2 0 0,7-2 0 0,2-1 0 16,2-8 0-16,5 1 0 0,3 3 0 0,4-2 0 15,5 1 0-15,3-3 0 0,3-3 0 0,-1 1 0 16,4-1 0-16,1-2 0 0,7 1 0 0,1 0 0 16,1 3 0-16,3 0 0 0,1-6 0 0,6 3 0 15,4-2 0-15,0 0 0 0,-1-2 0 0,8-5 0 16,4 1 0-16,1-2 0 0,-2-2 0 0,4-3 128 16,5-5-128-16,-3 2 0 0,-6-2 0 0,7-1 128 15,1-2-128-15,-3-1 0 0,-1-1 0 0,-2 1 0 0,-1 1 0 16,0-5 0-16,-2-6 0 0,-2 4 128 0,-1 2-128 15,-1-2 0-15,-2-2 0 0,-5-4 0 0,-1-1 0 0,-2-6 192 16,-1-3-64-16,-7-2 0 0,-3-6-128 0,-5-5 0 16,-3-7 0-16,-5-1 0 0,-5-3 0 0,-9 3 0 15,-9 4 0-15,-9 1 176 0,-6 1-32 0,-9 0 0 16,-9 0 0-16,-8 0 0 0,-6 6 208 0,-6-1 32 16,-7 4 16-16,-6 5 0 0,-5 4-112 0,-6 4-32 15,-4 3 0-15,-4 3 0 0,-4-2-256 0,-4 3 0 16,-5 3-128-16,-3 2 128 15,-7 0-1424-15,0 0-192 0,-7 1-48 0,6-1 0 16,2-2-1536-16,3-2-320 0</inkml:trace>
  <inkml:trace contextRef="#ctx0" brushRef="#br1" timeOffset="-80081.96">16526 2613 3679 0,'0'0'320'16,"0"0"-320"-16,0 0 0 0,0 0 0 0,0 0 2816 0,0 0 480 15,0 0 96-15,0 0 32 0,0 0-1504 0,0 0-320 16,-9 1-48-16,0 3-16 0,-1 1-736 0,-2 4-160 16,1-2-16-16,-5 5-16 0,-1-6 32 0,0 4 16 15,0-1 0-15,-4 3 0 0,-2-5 112 0,-5 3 32 16,-2-3 0-16,6-2 0 0,-4 3 0 0,-1-6 0 15,-7 1 0-15,2-1 0 0,-2-1-176 0,-1 1-48 16,2-2 0-16,0 0 0 0,2-2-224 0,2 1-48 16,1 0-16-16,2-2 0 0,3 1-48 0,1 1-16 15,2-3 0-15,3 0 0 0,4 4 0 0,2 0 0 0,3 0 0 16,2 0 0-16,3 5-96 0,5-5-128 16,0 0 176-16,2 6-176 0,-2-6 128 0,6 12-128 0,4-5 0 0,1 5 0 15,3-3 0-15,3 1 160 16,1 0-160-16,1 4 128 0,0 4-128 0,1 1 0 15,2 4 0-15,3 1 0 0,1 1 0 0,-1 3 0 16,1 2 0-16,0-4 0 0,1 5 160 0,-2-5-160 0,1 2 192 16,-1-3-192-16,1 0 272 0,-1-2-48 0,-5-4-16 15,2 1 0-15,0-3 0 0,-1-2 0 0,0-5 0 16,-1 0 0-16,-2 1-16 0,-3-5-16 0,-1 3 0 0,-1-3 0 16,-2-3-176-16,-3-3 192 0,-8 0-192 0,7 1 192 15,-7-1-192-15,0 0 0 0,0 0 0 0,0 0 0 16,0 0-928-16,0 0-272 15,0-5-48-15,-2-3-16 0,-3 2-1856 16,-3 0-368-16</inkml:trace>
  <inkml:trace contextRef="#ctx0" brushRef="#br1" timeOffset="-79939.48">15960 2881 28559 0,'0'0'1264'16,"0"0"272"-16,0 0-1232 0,0 0-304 0,0 0 0 0,2 8 0 0,1 4 192 0,2 2-32 15,3-1 0-15,2 1 0 0,3 0 448 0,5-1 96 16,3-2 0-16,7 2 16 0,5 2 112 0,7-2 0 16,3 1 16-16,3-2 0 0,1 2-352 0,5-3-80 15,-4 0-16-15,-1 3 0 0,-1-1-272 0,-3-1-128 16,-2 2 128-16,-2-1-128 0,-2-1 0 0,-3 0-304 0,-3 4 48 16,-1-6-10400-1,-3 1-2080-15</inkml:trace>
  <inkml:trace contextRef="#ctx0" brushRef="#br1" timeOffset="-79255.84">17573 2886 15887 0,'0'0'704'0,"0"0"144"0,0 0-672 0,-4 5-176 16,1 5 0-16,-2-2 0 0,-2 2 656 0,2 0 112 16,0 4 0-16,-1 1 16 0,-1 3 192 0,1 3 48 15,-2 0 0-15,1 3 0 0,-1-1 32 0,0 3 16 16,0 2 0-16,-4 3 0 0,3 0-176 0,0 2-48 0,0-1 0 0,1-2 0 15,1-6-240-15,1-1-48 16,1-1-16-16,0-4 0 0,1-4-32 0,1-2 0 16,1-1 0-16,1-5 0 0,1-6 288 0,0 0 48 0,0 0 16 15,0 0 0-15,0 0 288 0,2-10 64 0,-1 0 16 0,2-7 0 16,1-3-656-16,1-4-128 0,0-1-16 0,2-1-16 16,1-6-224-16,2-2-64 0,3-2 0 0,1 0 0 15,0 1-128-15,2-1 0 0,2-1 0 0,0 3 128 16,1 2-128-16,1 3 0 0,2 1 0 0,1 6 0 15,0 2 0-15,0 2 0 0,2 3 0 0,1 4 0 16,-4 4 0-16,1 3-144 0,-2 2 144 0,-2 7 0 0,-1 1-128 16,-3 6 128-16,-3-1 0 0,-1 3 0 15,-4 3-176-15,-2 2 176 0,-3 0-160 0,-5 0 160 0,-2-1 0 16,-4 0 0-16,-2-2-128 0,-2 2 128 0,-2-2 0 16,-3 1 0-16,-2-1 0 0,-2 0 160 0,-1-6-160 0,0 0 0 15,-1-5 0-15,1 1 128 0,5-2-352 0,1-2-80 16,1-2-16-16,5-2 0 15,1 0-1584-15,3-3-320 0,2-2-64 0,4 1-13712 0</inkml:trace>
  <inkml:trace contextRef="#ctx0" brushRef="#br1" timeOffset="-78821.98">18158 2811 5519 0,'0'0'496'0,"0"0"-496"0,-5 4 0 0,-1-2 0 16,-1 1 3200-16,7-3 560 0,-6 1 96 0,6-1 32 15,0 0-1520-15,0 0-288 0,0 0-64 0,0 0-16 0,0 0-496 0,0 0-96 16,0 0-32-16,0 0 0 0,0 0-480 0,7 7-112 16,5-4-16-16,3-1 0 0,4 0-32 0,5-1-16 15,4-2 0-15,5 0 0 0,4 0-240 0,4-1-48 16,2-3-16-16,0-1 0 0,2 2-64 15,-4 2-16-15,-3-2 0 0,-4-1 0 0,-2 2-192 0,-4 1-144 16,-4 0 192-16,-4 1-192 0,-2 1 128 0,-4-1-128 16,-3-2 0-16,-2 2 0 15,-9 1-624-15,0 0-176 0,0 0-32 0,0 0-16 16,-3 6-1360-16,-6 2-272 0,-5 1-48 0,0-2-11424 0</inkml:trace>
  <inkml:trace contextRef="#ctx0" brushRef="#br1" timeOffset="-78591.24">18108 3083 16575 0,'0'0'1472'0,"0"0"-1168"0,0 0-304 0,-1 5 0 15,1-5 1888-15,4 9 320 16,2-3 64-16,3 3 16 0,4-2-320 0,5-4-64 0,2 2-16 0,6 1 0 16,1-4-448-16,7-1-96 0,4-2 0 0,4-3-16 15,3-1-320-15,4-1-64 0,0 0-16 16,1-5 0-16,-1 2-432 0,-3-1-96 0,-4 0-16 0,-4 2 0 15,-3 2-256-15,-6-2-128 0,-5 5 128 0,-4 0-128 16,-3-2 0-16,-4 0-224 0,-3 4 32 0,-1 1-11952 16,-9 0-2384-1</inkml:trace>
  <inkml:trace contextRef="#ctx0" brushRef="#br1" timeOffset="-78005.83">19648 2782 10127 0,'0'0'896'0,"7"-5"-704"0,0-5-192 0,-1 3 0 16,-1-2 1728-16,0 2 304 0,-1 0 64 0,-1-2 16 16,-3 3-192-16,0 0-48 0,0 6 0 0,-4-8 0 15,-1 0-400-15,-3-2-64 0,-1 4-32 0,-2 0 0 16,-3 3-480-16,-1 3-80 0,-2 3-32 0,-2 3 0 0,-1 0-160 0,-3 6-48 16,-3-1 0-16,1 7 0 0,-2 1-128 0,0 1-16 15,1 7-16-15,0 0 0 0,2 3-48 0,5 3-16 16,4 2 0-16,3-2 0 0,6 0-96 15,4-5-32-15,3-2 0 0,5-3 0 0,6-4 352 0,3-1 64 16,5-3 0-16,3-6 16 16,4-1-80-16,3-6-32 0,2 0 0 0,4-4 0 0,2-3-64 0,0-4-16 15,-1 1 0-15,-2-6 0 0,0-3-16 0,-4-1 0 16,-3-2 0-16,-3-2 0 0,-4-2 176 0,-4 1 16 16,-5 0 16-16,-4-3 0 0,-4 2-480 0,-7-2-176 15,-2 4 0-15,-5 3 144 0,-4 3-144 0,-5 4 0 16,-4 1-160-16,-4 7 160 15,-4 3-1792-15,-1 5-272 0,0 3-48 0</inkml:trace>
  <inkml:trace contextRef="#ctx0" brushRef="#br1" timeOffset="-74257.94">28038 17367 16703 0,'-14'0'736'0,"6"0"160"0,-4-1-720 0,3 1-176 0,-1 0 0 0,1 1 0 16,2-1 1040-16,7 0 176 0,0 0 48 0,0 0 0 15,0 0 208-15,0 0 64 0,0 0 0 0,0 0 0 16,0 0-608-16,0 0-112 0,0 0-32 0,0 0 0 15,8 14 48-15,4-7 0 0,-1-2 0 0,3 0 0 16,3-3-32-16,4 0 0 0,5 0 0 0,6-1 0 16,5-1-80-16,7 2-16 0,8-2 0 0,4 1 0 15,5 0-256-15,1-1-64 0,2 0-16 0,3 0 0 16,2 2 32-16,3 0 16 0,3-1 0 0,3 2 0 16,1-1-96-16,0 0-32 0,-1 0 0 0,5-1 0 15,3-1-96-15,-2 2-32 0,-4-2 0 0,-1 0 0 0,-4 0 0 16,0 0 0-16,3-2 0 0,-5 1 0 0,1 0-16 0,-4 1 0 15,-4 0 0-15,-5 1 0 0,-5 0-144 0,-6-1 0 16,-8 2 0-16,-7-2 128 0,-4-2-128 0,-8 1 0 16,-7 0 144-16,-4 0-144 0,-12 1 160 0,0 0-32 15,0 0-128-15,0 0 192 0,0 0 64 0,-11-2 16 16,-5 0 0-16,-7 1 0 0,-5-1-144 0,-5 1-128 16,-5 1 192-16,-4 1-192 0,-4 1 128 0,-2 0-128 15,-4-1 0-15,-8 1 0 0,-5 3 144 0,-5 1-16 16,-1-2-128-16,-6-2 192 0,-5 1-192 0,-4 0 0 15,-6-1 0-15,-1 3 0 0,-1-1 0 0,2-3 0 0,-1-1 0 16,0 3 144-16,0 1 48 0,5 1 16 0,7-3 0 16,6 1 0-16,4-2 48 0,6 0 16 0,7 3 0 0,4 2 0 15,5-2-112-15,8-1-32 0,5-1 0 0,10 2 0 16,5 3-128-16,7-2 0 0,6-2 144 0,8-3-144 16,0 0 0-16,0 0 0 0,6 8 0 0,7-4 128 15,8-2-128-15,10-2 0 0,9 3 0 0,9-3 0 16,0-1 0-16,7-2 128 0,5-2-128 0,7-1 0 15,5 2 0-15,5 1 128 0,6 1-128 0,5-3 0 16,0-2 0-16,5 1 0 0,4-4 0 0,-1 2 0 16,1-3 0-16,-2 2 0 0,-5-3 0 0,2 0 128 15,1-1-128-15,-5 2 0 0,-6 4 0 0,-11 1 0 16,-8 2 0-16,-7 3 0 0,-6 1 0 0,-9 2 0 16,-12 1 0-16,-4-1 0 0,-10 0 0 0,-6 2 0 0,-10-4 0 15,0 0 0-15,0 0 0 0,-17 5 0 0,-10 1 0 16,-10 2 0-16,-9-3 0 0,-10 1-128 0,-10 0 128 15,-11-2 0-15,-9 1 0 0,-6 4 0 0,-5-4 0 0,-3 3 0 16,-6 1 0-16,-1-4 0 0,-1 2 0 16,2 0 0-16,-1-2 0 0,-1-3 0 0,-3-2 0 0,7 0 128 15,6 2-128-15,4-2 0 0,6-2 128 0,8 2-128 16,6-1 160-16,16 2-160 0,12-2 128 0,11 2-128 16,8 5 0-16,9-5 0 0,8 0 0 15,10-1 128-15,0 0-128 0,13 0 0 0,6-1 0 0,13 0 0 16,11-1 0-16,13 0 0 0,10-1 0 0,10-1 0 15,5 1 0-15,10-1 0 0,8 0 0 0,5 3 0 16,3-1 0-16,2 2 0 0,3 2 0 0,2 1 0 16,1 0 0-16,-6 0 0 0,-7-2 0 0,-3 1 0 15,-4 3 0-15,-7 2 0 0,-8-3 0 0,-9-3 0 0,-7 1 0 0,-11 0 0 16,-8-2 0-16,-10 1 0 0,-8 0 0 0,-9 3 0 16,-18-4 0-16,0 0 128 0,0 0-128 0,-13-2 0 15,-7 0 0-15,-15 2 128 16,-13-1-128-16,-14 0 0 0,-13-2 128 0,-10 1-128 0,-8-2 0 0,-6 1 0 15,-6 1 0-15,-9-1 128 0,-9-1-128 0,-3 2 0 16,0 1 0-16,-4-3 0 0,-3-3 0 0,5 1 0 16,7 0 0-16,4-2 0 0,4 3 0 0,11 1 0 15,14-3 0-15,17 3 128 0,15 1-128 0,14 3 0 16,13-1 0-16,11 1 0 0,8 1 0 0,10-1 0 16,0 0 0-16,23-1 0 0,13 0 0 0,13-1 0 15,15 1 0-15,16 1 0 0,13 0 0 0,13 0 0 16,6 3 0-16,11-1 0 0,11-2 0 0,3 1 0 0,2 1 0 15,2-1 0-15,0 0 0 0,-4-1 0 0,-3-2 0 16,-3-2 0-16,-4-4 0 0,-6-1 0 0,-7-2 0 0,-7 2 0 16,-9 0 0-16,-12 4 0 0,-11 4 0 0,-11 1 0 15,-12 1 0-15,-13 0 0 0,-11 1 0 0,-9-2 0 16,-7 1 0-16,-12-1 0 0,0 0 128 0,0 0 0 16,-13-1-128-16,-7-2 192 0,-10 1-32 0,-5-2-16 15,-7-3 0-15,-7 4 0 0,-4 0-144 0,0 2 0 16,1 2 0-16,3-1 0 15,5 0-912-15,4 4-224 0,6 3-32 0,2 1-16 16,3 2-2416-16,4-1-496 0,-8 8-80 0,8-2-32 0</inkml:trace>
  <inkml:trace contextRef="#ctx0" brushRef="#br1" timeOffset="-71213.78">11876 18938 4607 0,'-13'0'400'0,"-3"0"-400"0,-1 0 0 0,1 2 0 15,-2 3 2416-15,2-2 400 0,-4 3 64 0,1-3 32 16,3 2-1184-16,1-1-224 0,-1 0-48 0,4-1-16 16,-1-1 144-16,3-1 16 0,-3 1 16 0,5-1 0 15,-2 0-64-15,3 1-16 0,-1-1 0 0,0-1 0 16,8 0-160-16,0 0-32 0,0 0-16 0,0 0 0 15,0 0-368-15,0 0-64 0,0 0 0 0,0 0-16 16,16-1-432-16,4-1-96 0,5 1-16 0,3 1 0 0,7 1 32 16,5-1 0-16,5-2 0 0,7 0 0 0,6 1-48 15,6-1 0-15,1-1 0 0,3-1 0 0,2 0 0 0,3-1-16 16,3-4 0-16,5 3 0 0,6 1 16 0,1-1 0 16,-2 1 0-16,3 1 0 0,4-3-48 0,0 0 0 15,4 3 0-15,-1 0 0 0,-2-2-80 0,1 3 0 16,2 1-16-16,-1 0 0 0,0 1-16 0,-2 0 0 15,-3 1 0-15,3 1 0 0,2-1-16 0,-1 0 0 16,0 0 0-16,-1 1 0 0,-1 2-144 0,3 0 128 16,1-2-128-16,1 3 128 0,-1-1-128 0,0 0 192 15,0 0-192-15,4-1 192 0,-3 1-192 0,-2 3 0 16,-3-2 144-16,1 0-144 0,1-2 0 0,1 6 0 16,-2-1 0-16,-1 4 0 0,-2-5 0 0,2 0 0 15,1 1 0-15,0-2 128 0,-1 4-128 0,-3-3 0 0,-2-2 0 0,0 1 0 16,1 3 0-16,0-5 0 0,-3 1 0 0,-1 1 0 15,-2-1 0-15,-1-1 0 0,0 0 0 0,-3-1 128 16,-2-4-128-16,-3 0 0 0,-3-1 0 0,-1 1 128 16,-1-1-128-16,-1-1 0 0,0 1 0 0,0-1 0 15,0 1 0-15,0-1 0 0,-2 1 0 0,-1-1 128 16,-3 0-128-16,2 1 0 0,1 0 0 0,-2 0 0 16,0 3 0-16,-2-1 0 0,0-2 0 0,-7 3 0 15,-4 0 0-15,-2 0 0 0,-2-1 0 0,-2 1 0 16,1 1 0-16,-6 1 0 0,-3-2 0 0,-2 0 0 15,-3 1 0-15,-6 3 0 0,-4-2 0 0,-4 1 0 16,-3-2 0-16,-1 3 0 0,-3-2 0 0,-10-2 0 16,0 0 0-16,0 0 0 0,0 0 0 0,0 0 0 15,0 0 0-15,0 0 0 0,0 0 0 0,0 0 0 0,-9 5 0 16,-5-2 0-16,-3-2 0 0,-6 1 0 0,-4-2 0 0,-5-2 0 16,-6 0 0-16,-3-2 0 0,-4 1 0 0,-6 0 0 15,-3-3 0-15,-4 3 0 0,-7-2 0 0,-6-1 0 16,-7 0 0-16,0-3 0 0,-4 3 0 0,0-3 0 15,-5 0 0-15,-4-2 0 0,-7 2 0 0,0-1 0 16,0 2 0-16,-1 0 0 0,-5 2 0 0,-4-4 0 16,-3 1 0-16,-1 0 0 0,-2 4 0 0,-7 0 0 15,-4-3 0-15,2 3 0 0,0 3 0 0,-4 2 0 16,-8-3 0-16,3 0 0 0,2-2 0 0,0 4 0 16,-1 2 0-16,7-2 0 0,3-1 0 0,2-1 0 15,-2 2 0-15,5-3 0 0,6-2 0 0,3 3 0 0,3 1 0 16,3-1 0-16,-2 0 0 0,5 1 0 0,4-2 0 15,0 3 0-15,-2 1 0 0,2-3 0 0,1-2 0 0,4 3 0 16,2 0 0-16,0 1 0 0,-4 2 0 0,4-2-128 16,0-3 128-16,7 3 0 0,3 0 0 0,2-1 0 15,0 2 0-15,1 0 0 0,1 0 0 0,5 0 0 16,3 0 0-16,3 3 0 0,1 2 0 0,1-1 0 16,0-3 0-16,-1-1 0 0,-1 1 0 0,1-1 0 15,2 0 0-15,1 0 0 0,1 2 0 0,1 2 0 16,2 2 0-16,-1-1 0 0,-5-2 0 0,-1 0 0 15,0 0 0-15,-2 2 0 0,2-1 0 0,3 1 0 16,1 0 0-16,3 1 0 0,2-1 0 0,1 4 0 0,1-4 0 16,1 2 0-16,4-1 0 0,3-1 0 0,2 3 0 15,6 2 0-15,3-5 0 0,5 4-128 0,3-4 128 16,2 3 0-16,4 1 0 0,4-6 0 0,0 1 0 16,13-4 0-16,-5 7 0 0,5-7 0 0,0 0 0 0,0 0-128 15,0 0 128-15,7 7 0 0,4-1-144 16,4 1 144-16,3-3-160 0,5-1 160 0,5-1 0 0,6-2 0 15,9 0-128-15,4-2 128 0,7 1 0 0,4 1 0 16,7 0 0-16,4 0 0 0,3 0 0 0,8-1 0 16,9-2 0-16,5 2 0 0,2 2 0 0,3-1 0 15,4 0 0-15,6 0 0 0,8 0 0 0,3 0 0 16,3 0 0-16,3 2 0 0,6 0 0 0,3 2 0 16,-2 1 0-16,6-1 0 0,2-2 0 0,1 4 0 0,0 1 0 15,2-2 0-15,1 3 0 0,2 3 0 0,2 1 0 16,-3-3 0-16,2 1 0 0,2-3 0 0,2 5 0 15,0-4 0-15,-4 0 0 0,4-1 160 0,-1 4-160 16,3-3 128-16,1 3-128 0,-3-3 0 0,-4 2 0 0,-2-1 128 16,-5 4-128-16,-2-1 0 0,-6-4 0 0,-2 5 128 15,-3-3-128-15,-4-1 0 0,-6-3 0 0,-5 4 0 16,-5-3 0-16,-3-1 0 0,0-2 0 0,-6-2 0 16,-4-2 0-16,-5 0 0 0,-3 0 0 0,-2 0 0 15,-1 2 0-15,-5-2 0 0,-6-2 128 0,-4 1-128 16,-3 1 0-16,-4 1 0 0,-3-1 0 0,-4 0 0 15,-5 0 0-15,-4 0 0 0,-3 0 0 0,-7 0 0 16,-7 0 0-16,-5 2 0 0,-4-4 0 0,-5 2 0 16,-5 2 0-16,-10-2 0 0,0 0 0 0,0 0 0 15,0 0 0-15,0 0 0 0,-9 3 0 0,-5-3 0 0,-5 0 0 16,-6-1 0-16,-7 0 0 0,-5 0 0 0,-11-1-160 0,-3-1 160 16,-5-5 0-16,-4 3-144 0,-7 2 144 0,-6 0-128 15,-6-5 128-15,-3 3-128 0,-3-4 128 0,-6 1 0 16,-3 1 0-16,-6-4-128 0,-8 4 128 0,-3-5 0 15,-3 1 0-15,-7 1 0 0,-7-3 0 0,-1 3 0 16,-4 0 0-16,-4 0 0 0,-4-1 0 0,1-1 0 16,1 3 0-16,-3-3 0 0,-8 1 0 0,0 2 0 15,1 1 0-15,-1 3 0 0,-1 0 0 0,-2-1 0 16,-3 2 0-16,3 2 0 0,1-1 0 0,-1 3 0 16,1-3 0-16,4 1 0 0,5-2 0 0,-2 3 0 15,-5 0 0-15,5-1 0 0,6 1 0 0,0 0 0 0,-3-2 0 16,6 2 128-16,3-3-128 0,-1 0 0 0,5 2 0 0,4 0 0 15,7 2 0-15,0-1 0 0,0 0 0 0,6 1 0 16,5 2 0-16,7 1 0 0,-1-2 0 0,3 3 0 16,5-1 0-16,6-1 0 0,7-1 0 0,5 1 0 15,5 2 0-15,5 3 0 0,3-2 0 0,4 3 0 16,4 0 0-16,6-3 0 0,6 2 0 0,6 0 0 16,4-2 0-16,7 1 0 0,3-1 0 0,6-2-128 15,4 0 0-15,3 4 0 0,9-7 0 16,0 0 0-16,0 0-80 0,0 0-16 0,9 6 0 0,4-3 0 15,1 1 48-15,8-2 16 0,5-2 0 0,9 0 0 16,6-1 160-16,8 0 0 0,6-2 0 0,3-1-128 16,4-1 128-16,6-3 0 0,6 3 0 0,13 2 0 15,9-3 0-15,4 1 0 0,5 2 0 0,10 0 0 16,8 0 0-16,8-3 0 0,6 1 0 0,12 3 0 0,10-1 0 16,9 0 0-16,6 0 0 0,7-1 0 0,6-1 0 15,9 0 0-15,10 0 128 0,7 1-128 0,1 0 160 16,7-1-32-16,3-4-128 0,3 4 192 0,-1-4 0 0,2 5 0 15,-1 3 0-15,-5 1 0 0,-4 1 16 0,-5 5 0 16,-3 3 0-16,-7-2 0 0,-6 2-80 0,-12-2 0 16,-12 6-128-16,-14-2 192 0,-13 1-192 0,-22 1 0 15,-14 1 0-15,-18-6 0 16,-14 4-1472-16,-18-8-304 0,-16-2-48 16</inkml:trace>
  <inkml:trace contextRef="#ctx0" brushRef="#br1" timeOffset="-70042.92">28002 17478 10127 0,'-13'-4'896'0,"0"2"-704"0,0-5-192 16,1 3 0-16,-1 2 1456 0,0 1 256 16,1-1 48-16,0 2 16 0,-1 2-848 0,2 0-160 0,0 1-48 0,2-1 0 15,9-2-80-15,-9 5 0 0,9-5-16 0,0 0 0 16,0 0 144-16,0 0 16 0,-7 4 16 0,7-4 0 16,0 0 144-16,0 0 16 0,0 0 16 0,0 0 0 15,0 0 48-15,8 8 0 0,4-2 0 0,3-2 0 16,5 0 0-16,7-1 16 0,5 1 0 0,10-1 0 15,10-3-208-15,12 0-32 0,13 0-16 0,8-1 0 16,6-5-208-16,7 0-32 0,8 1-16 0,6-1 0 16,6 2-32-16,1 0-16 0,1 0 0 0,1 3 0 15,3 2-80-15,-6 2-16 0,-6-1 0 0,0 3 0 16,-1 3 16-16,-6-2 0 0,-4 1 0 0,-6 2 0 16,-2-3-16-16,-6 4-16 0,-3-1 0 0,-7 1 0 0,-10-5-144 15,-6 2-32-15,-5-5 0 0,-10 1 0 16,-7-3 32-16,-6 0 0 0,-6-2 0 0,-7 1 0 0,-6-1 32 0,-2-2 16 15,-12 4 0-15,7-4 0 0,-7 4-48 0,0 0-16 16,0 0 0-16,0 0 0 0,0 0-208 0,-1-8 144 16,1 8-144-16,-8-8 128 0,-2 2-384 0,-1 5-64 15,-2 1-32-15,-4 1 0 16,-2 3-1952-16,2 1-400 0,-4 3-80 0</inkml:trace>
  <inkml:trace contextRef="#ctx0" brushRef="#br1" timeOffset="-66476.46">32501 6000 8287 0,'0'0'736'0,"12"-4"-592"16,-1 2-144-16,1-1 0 0,-12 3 2480 0,11-6 464 15,-11 6 80-15,7-5 32 0,-7 5-1296 0,0 0-256 16,0 0-48-16,7-7-16 0,-1 0-48 0,-6 7-16 16,0 0 0-16,8-5 0 0,0-2-384 0,-8 7-80 15,0 0-16-15,0 0 0 0,5-9-224 0,-5 9-48 16,0 0-16-16,0 0 0 0,0 0-32 0,0 0 0 16,0 0 0-16,0 0 0 0,0 0 0 0,0 0 0 15,4-7 0-15,-4 7 0 0,0 0-112 0,0 0-16 16,-9-10-16-16,-3 6 0 0,-2 1-112 0,-3 2-32 15,-3 1 0-15,-4 1 0 0,-5 1-128 0,-4 0-32 16,-5 1 0-16,15 0 0 0,-5 3-128 0,-2-1 128 16,-6-2-128-16,-2 3 128 0,-2 0-128 0,-2-2 160 0,-2-2-160 15,-42 2 160-15,5-3 96 0,5 3 32 0,4 0 0 16,3-1 0-16,3 0 16 0,-1 0 0 0,-2-3 0 0,-2 1 0 16,-5 0-160-16,-3 3-16 0,-1 1-128 0,5-2 192 15,1-2-192-15,29 0 128 0,-7-1-128 0,-5 2 0 16,-5-1 192-16,-3 0-64 0,0 3-128 0,-3-1 192 15,-5-1-192-15,-64 2 176 0,21 1-176 0,20 1 160 16,13-3-160-16,5-2 192 0,3 0-192 0,5 1 192 16,4-2-64-16,5 1-128 0,4 2 192 0,2-2-64 15,1 0-128-15,0 3 192 0,1-3-192 0,-3 2 192 16,-1 3-192-16,-4 3 0 0,-3-5 0 0,0 3 128 16,-1 2-128-16,0 0 0 0,-1 1 0 0,-4-1 0 15,-6 3 0-15,-1-1 0 0,2-1 0 0,0 3 0 0,4 1 0 16,2-5 0-16,0 0 0 0,4-4 0 15,0 1 192-15,1 2-32 0,2-4-16 0,2 1 0 0,2 0-144 0,-1 0 160 16,3-1-160-16,-1 0 160 0,-2 2-160 16,-2-2 0-16,-1 0 144 0,3-1-144 0,-2 4 0 0,4-4 128 15,3 0-128-15,2 2 0 0,-3 1 0 0,2-2 128 16,0-4-128-16,-1 3 0 0,1 1 0 16,2 1 0-16,0-3 0 0,4 1 128 0,3-2-128 0,2 0 0 15,0 3 0-15,5 0 0 0,-1 0 0 0,1-2 0 16,0 1 0-16,5-2 0 0,3 2 0 0,4 1 0 15,3 1 0-15,3-4 0 0,5-5 0 0,2 2 128 16,2 0-128-16,10 2 0 0,-10-2 0 0,10 2 144 16,0 0-144-16,0 0 0 0,-6-4 128 0,6 4-128 15,-5-3 0-15,5 3 0 0,0 0 128 0,0 0-128 16,0 0 0-16,0 0 0 0,-7 5 0 0,4 3 0 0,-1 2 0 16,1 3 0-16,1-2 0 0,-1 7 0 15,1 6 0-15,2 0 0 0,0 6 0 0,2 3 0 0,-4 5 0 16,5 4 0-16,0 7 0 0,-1 2 0 15,0 3 0-15,-1 3 0 0,0 0 0 0,-1 9 0 0,-1 5 0 0,-2 2 0 16,-2 0 0-16,0 2 0 0,-2 2 0 0,-2 4 0 16,1-3 0-16,0 4 0 0,1 0 0 0,-2 0 0 15,-4-3 0-15,3-1 0 0,1-5 0 0,3 1 0 16,-3 2 0-16,3-2 0 0,-2 1 0 0,2-1 0 16,-1-1 128-16,0 4-128 0,-2 3 144 0,0-1-144 15,0 2 128-15,-1 2-128 0,-2 3 0 0,1 2 144 16,-2-6-144-16,-1 1 0 0,-2 2 0 0,-1 0 128 15,-1 2-128-15,3-3 0 0,-3-1 0 0,-1-4 0 16,-1 1 0-16,0-1 128 0,-1 1-128 0,1-5 0 16,1-2 128-16,-2-2-128 0,1 0 0 0,-1 1 128 0,0 1-128 15,1-3 0-15,1-2 0 0,-2 0 0 16,-1-1 0-16,1 3 0 0,0-3 0 0,0 3 128 0,2 3-128 0,1 2 0 16,1-3 0-16,-4-2 128 0,-4-1-128 0,2 2 0 15,1-1 0-15,2 2 0 0,0 1 0 0,-1-2 0 16,1-6 128-16,2-2-128 0,0 5 0 0,3-5 0 15,0 1 0-15,0-1 0 0,3-2 0 0,2-2 0 16,-3-6 0-16,4 1 0 0,-2-1 0 0,1-1 0 16,0-1 0-16,1-3 0 0,1-1 0 0,1 0 0 15,0-2 0-15,1-1 0 0,-3-4 0 0,3-2 0 16,-2-3 0-16,3 0 0 0,0-2 0 0,1 0 0 16,0-1 0-16,3-3 0 0,2-1 0 0,-1-5 0 15,-2-4 0-15,0-1 0 0,4-3 0 0,0 1 0 16,3 0 0-16,-1-2 0 0,2-4 0 0,1 4 0 15,-1-2 0-15,2 1 0 0,2 1 0 0,-2 0 0 0,-1 3-144 16,1-2 144-16,-3-2 0 0,2 1 0 0,1 0 0 16,-2-2 0-16,3 0 0 0,3 0 0 0,-1 0 0 0,7-2 0 15,0 1 0-15,3-2 0 0,5 2-128 0,4-8 128 16,3-1 0-16,3-2 0 0,0-2 0 0,3 1 0 16,3-3 0-16,5-1 0 0,3-1 0 0,4 1 0 15,6 0 0-15,4-3 0 0,-1 3 0 0,-1-4 0 16,-3 1 0-16,3 2 0 0,5-3 0 0,2 4 0 15,4 0 0-15,-2-3 0 0,-3 3 0 0,-4 0 0 16,-7 0 0-16,0 0 0 0,1 0 0 0,-3-3 0 16,4 3 0-16,1 1 0 0,1-3 0 0,-2 2 0 15,-5 2 0-15,1 2 0 0,-2-4 0 0,0 1 0 0,-2 3 0 16,3-1 0-16,-1 5 0 0,0 1 0 0,-1-3 0 0,1 2 0 16,-4-2 0-16,-1 1 0 0,-1 1 0 15,-1-2 0-15,4-1 0 0,-1 3 0 0,1 1 0 16,-1-2 0-16,-1-1 0 0,-4 1 0 0,0 0 0 0,-7 2 0 15,-1-1 0-15,-4 0 0 0,-4 0 0 0,-3 0 0 16,1-2 0-16,-2 1 0 0,-3 0 0 0,1-1 0 16,0 0 0-16,-3 0 0 0,1 3 0 0,-1-1 0 15,-2-3 0-15,-4 1 0 0,1-1 0 0,0 0 0 16,-2 0 0-16,-1 0 0 0,-11 0 0 0,12 0 0 16,-12 0 0-16,0 0 0 0,0 0 0 0,0 0 0 15,0 0 0-15,0 0 0 0,0 0 0 0,0 0-192 16,0 0 192-16,0 0-160 15,-5-6-288-15,-4 1-64 0,1 0-16 0,-1 1 0 16,-2-4-912-16,-1 2-176 0,0-2-48 0,-4-1 0 16,0-2-1424-16,-4 2-304 0</inkml:trace>
  <inkml:trace contextRef="#ctx0" brushRef="#br1" timeOffset="-63271.06">25792 10638 35007 0,'0'0'3120'0,"0"0"-2496"0,0 0-496 0,0 0-128 15,0 0 192-15,0 0 0 0,-10 13 16 0,1 1 0 16,0 1-208-16,3 4 0 0,-2 4 0 0,1 9 0 16,-3 6 704-16,1 5 32 0,-1 4 16 0,-1 9 0 15,1 8-112-15,-2 7 0 0,-2 1-16 0,-3 8 0 16,0 7-112-16,1 4 0 0,-1 6-16 0,1 0 0 15,-2 3-192-15,2-3-48 0,2 4 0 0,-3 1 0 16,-1 1-32-16,1 2-16 0,-1 4 0 0,0-4 0 16,5-2-16-16,-2 1-16 0,0-3 0 0,2-1 0 15,0-1-32-15,3-6 0 0,2-4 0 0,2-9 0 16,2-4 16-16,2 1 0 0,-5-4 0 0,2-3 0 0,2-5-32 16,-3 1-128-16,-4-1 192 0,0-5-64 0,-1-2 0 15,-1 3-128-15,1-2 192 0,-3-2-64 0,-1-1-128 0,-1-7 160 16,1-2-160-16,1-5 160 0,-1-1-160 0,1 1 128 15,-1-4-128-15,-2 0 128 0,-1 3-128 0,2-2 128 16,-1-1-128-16,1-1 128 0,0-2-128 0,2-5 0 16,0-1 0-16,3-2 0 0,1-2 0 0,2-4 0 15,2-3 0-15,2-2 0 0,3-1 0 0,1-2 0 16,4-2 0-16,2 2 0 0,0-3 0 0,6 2 0 16,3 0 0-16,4-3 0 0,5 2 0 0,4-4 0 15,3 2 0-15,3-4 0 0,3-2 0 0,2-1 0 16,1 0 0-16,5-2 0 0,6-3 0 0,6-2 0 15,8-1 0-15,6-2 0 0,3 5 0 0,0-2 0 0,-2-4 0 16,3 4 0-16,3-1 0 0,5-2 0 0,8 5 0 16,-3-4 0-16,-3-4 0 0,5 2 0 0,6 0 0 0,3 3 0 15,1-5 0-15,-1 5 0 0,-2-4 0 0,3 5 0 16,4 2 0-16,-1-1 0 0,-5-1 0 0,1 3 0 16,3 2 0-16,-3 1 0 0,3 0 0 0,-5 1 0 15,-6-4 0-15,-1 5 0 0,2 3 0 0,2-1 0 16,3-2 0-16,-5-1 0 0,-5-2 0 0,3 3 0 15,4 2 0-15,1-1 0 0,1-2 0 0,-2 2 0 16,-4-1 0-16,4 2 0 0,4 0 0 0,-3 0 0 16,-3-1 0-16,-1 2 0 0,0-1 0 0,0 4 0 15,2-1 0-15,-2-1 0 0,-7 2 0 0,2-2 0 16,-5 2 0-16,0-3 0 0,1 3 0 0,-2-2 0 0,-1-1 0 0,-6-1 0 16,-3-2 0-16,1-1 0 0,1 0 0 15,0 1 0-15,0-2 0 0,-3 4 0 0,-4-4 0 0,-3 2 0 16,-2-1 0-16,1 0 0 0,-5-1 0 0,2 2 0 15,1-2 0-15,-2 1 0 0,0 2 0 0,-3-1 0 16,-6-1 0-16,0 1 0 0,0-1 0 0,1 1 0 16,-5 2 0-16,3-1 0 0,-2-2 0 0,1 2 0 15,-2-1 0-15,1 1 0 16,-7-3 0-16,-1-1 0 0,-3 0 128 0,-2 1-128 0,-6 0 0 0,0 2 0 16,-2-3 0-16,-2 2 0 0,-1 0 0 0,-9-1 0 15,-1 0 128-15,-1 0-128 0,0 1 0 0,1 0 0 16,-3 0 0-16,1 0 128 0,0 1-128 0,8 0 0 0,-7 3 0 0,0 0 0 15,0-2 0-15,-2 2 128 0,-2 0-128 0,-6-6 0 16,8 4 0-16,1 0 0 0,-9-4 0 0,0 0 0 16,7 4 0-16,-7-4 0 0,0 0 0 0,0 0 0 15,0 0 0-15,0 0 128 0,0 0-128 0,0 0 0 16,0 0 144-16,7-8-144 0,-3-1 160 0,-3 0-160 16,-1-5 128-16,0 0-128 0,0-2 0 0,0-3 144 15,-1-3-144-15,-1 1 0 0,1-3 0 0,1-2 128 16,0 1-128-16,1-6 0 0,-1-1 0 0,3-3 0 15,2-5 0-15,0-4 0 0,0-9 0 0,3-7 0 16,2-1 0-16,0-3 0 0,0 3 0 0,0-9 0 16,1-2 0-16,-1-11 0 0,-1-3 0 0,-2 6 0 15,0 5 0-15,-2-3 0 0,0-1 0 0,-1 1 0 0,-3-6 0 16,0 1 0-16,-1 6 0 0,0 0 0 0,-2 0 0 16,-1-2 0-16,2-7 0 0,-2 2 0 0,3 2 0 15,0 1 0-15,-1 3 0 0,0-3 0 0,-2-5 0 0,1-1 0 16,-1 1 0-16,2 2 0 0,1 6 0 0,-1-8 0 15,-2-4 0-15,3-1 0 0,0 1 0 0,0 2 0 16,1 2 0-16,1-7 0 0,-2-6-144 0,0 6 144 16,2 9 0-16,-1 1 0 0,-1-3 0 0,0 1-128 15,0 0 128-15,0 2 0 0,-1 3 0 0,0 7 0 16,1 3 0-16,-1-1 0 0,-2-4 0 0,3-3 0 16,-3 0 0-16,1 3 0 0,-2 8 0 0,0-3 0 15,0-4-128-15,1-4 128 0,-4-2 0 0,1 0-160 16,-2 3 160-16,2 5-128 0,2 1 128 0,-1-2-160 0,1-3 160 15,0-4-160-15,2 0 160 0,-1 5-192 0,1 10 192 0,-1-4-192 16,3-2 192-16,-1-1-128 0,0-6 128 16,1 3-128-16,-2 8 128 0,2 4 0 0,3 8-144 15,-2-3 144-15,4-8 0 0,-1 0 0 0,1-1-144 0,-1-1 144 16,2 6 0-16,-2 5-160 0,0 4 160 0,0-3-128 16,-2-2 128-16,2-1-160 0,0-6 160 0,1-1-160 15,0 2 160-15,2 2-208 0,-1 6 80 0,3 0 128 16,2-2-256-16,-1-5 64 0,1 0 0 0,-1-3 16 15,1-3 176-15,-1 8-208 0,-2 3 80 0,0 2 128 16,-1 0-176-16,-2-1 176 0,-2-6-128 0,-2 1 128 16,-1 1 0-16,0 1 0 0,0 7 0 0,-1 6 0 15,-2 1 0-15,2 3 0 0,1-5 0 0,0 0 0 16,0 1 0-16,3-2 0 0,-1-2 0 0,2 3 0 0,0 2 0 16,1 3 0-16,1 5 0 0,2 2 0 0,-2 6 0 15,1 0 0-15,-1 0 0 0,0 4 0 0,1-2 0 16,-4 4 0-16,-3-1 0 0,2 3 0 0,-1 1 0 0,-1 2 0 15,-1-1 0-15,-1 4-128 0,0 2 128 0,1 0 0 16,1 1 0-16,0-1 0 0,0-1 0 16,0 1 0-16,0-1 0 0,1 2-128 0,1-1 128 0,1 0 0 15,-2 4 0-15,0-1 0 0,-1 2 0 0,0 9 0 16,0-9 0-16,0 9 0 0,0 0 0 0,0 0 0 16,0 0 0-16,0 0 0 0,-10-3 0 0,0 3 0 15,-1 3 0-15,1 1 0 0,-3 1 0 0,-1 4 0 16,-4-3 0-16,0 5-128 0,-1-2 128 0,-2 3 0 15,-1 0 0-15,-5-1 0 0,1 0 0 0,-5 3 0 0,-5-3 0 16,15-2 0-16,-6-1 0 0,-5 2 0 0,-1 3 0 0,-5-3 0 16,-2 1 0-16,-2 1 0 0,-4-1 0 0,-44 12 0 15,8-5 0-15,7-3 0 0,5-1 0 0,2-1 0 16,4-3 0-16,1 2 0 0,-1-5 0 0,-2 1 0 16,-1-2 0-16,-7 2 0 0,3-2 0 0,31-3 0 15,-6-3 0-15,-8 2 0 0,-8-1 0 0,-7 6 0 16,-6-2 0-16,-4 1 0 0,-5 2 0 0,-80 7 128 15,22-5-128-15,17 4 0 0,8-5 0 0,4 0 0 16,0-1 0-16,5-2 0 0,6-2 0 0,3 0 0 16,3-3 0-16,3 2 0 0,0-1 0 0,8-2 0 15,3-1 0-15,5 0 0 0,3-2 0 0,0 2 128 16,-4 1-128-16,1 0 144 0,2 0-144 0,4 1 160 16,0 0-160-16,-1-1 0 0,-3 2 0 0,-2 0 0 0,-3 3 0 15,3-1 0-15,4 0 0 0,-2 3 128 0,4 0-128 0,0-1 0 16,-3-1-192-16,4-1 192 0,3 1 0 0,5-1 0 15,2-3 0-15,4 0 0 0,4 2 0 16,0-3 0-16,-2-3 0 0,0 2 0 0,-1-4 0 0,4 1 0 16,4 2 0-16,1-1 0 0,2-1 0 0,3 2 0 15,3-2 128-15,2 1-128 0,2-2 0 0,1 0 0 16,-1 1 0-16,1 1-176 0,-2-2 176 0,1-2 0 16,1 1 0-16,-3 2 0 0,6-2 0 0,1 2 0 15,1 1 160-15,1 2-160 0,3-1 0 0,0 0 0 16,2 2-128-16,2 2 128 0,1 0 0 0,3 3 0 15,5 2 0-15,-2-2 0 0,4-2 0 0,2 3-128 16,-2 1 128-16,4-1 0 0,0 5 0 0,1 0 0 16,0 4 0-16,0 2 0 0,2-1 0 0,-1 5 0 0,1 2 0 15,-1 3 0-15,-1-2 0 0,0 7 0 0,1 3 0 0,-1 4 0 16,0 2 0-16,-2 7 0 0,-3 2 0 0,0 7 0 16,-1 2 0-16,1 3 0 0,0 2 0 0,0 3 0 15,0 5 0-15,0 1 0 0,2-4 0 0,0 8 0 16,0-1 0-16,-2 4 0 0,-1 3 0 0,1 2 0 15,0-2 0-15,-1 3 0 0,-2 3 0 0,-1 1 0 16,-1 1 144-16,0 0-144 0,2-1 128 0,-2 2-128 16,-1-4 0-16,-1 0 0 0,0-6 0 0,-1 4 0 15,1 3 0-15,-2 1 0 0,0-3 0 0,0 1 0 16,1 1 0-16,-1 3 0 0,1 1 0 0,1-1 0 16,-1 1 0-16,2 0 0 0,1 1 0 0,0-1 128 15,-1 2-128-15,1-3 0 0,-2 1 0 0,0-2 0 16,-2 4 0-16,0-2 0 0,1-2 0 0,-3-1 0 0,0 0 0 15,-1 0 0-15,-1-1 0 0,0-2 0 0,-2 0 0 0,0 3 0 16,0 0 0-16,0-1 0 0,1-2 0 16,1-2 0-16,3 0 0 0,-1 4 0 0,1-2 0 0,1-2 0 15,3-2 0-15,2-2 0 0,2-1 0 0,0 1 0 16,2 3 0-16,2 1 0 0,-1-4 0 0,2 1 0 16,0-5 0-16,0 4 0 0,0 0 0 0,1-3 0 15,1 2 0-15,0-2 0 0,2-2 0 0,-3 0 0 16,1-2 0-16,0 5 0 0,0-4 0 0,0 1 0 15,-1-3 0-15,0 0 0 0,0-3 0 0,-2 2 0 16,-1 2 0-16,0-1 0 0,-1 1 0 0,-1-5 0 0,-4-3 0 16,2-4 0-16,-2 1 0 0,-3-1 0 0,1 2 0 15,0-1 0-15,0 0 0 0,2-1 0 0,0-5 0 0,2-1 0 16,0-2 0-16,1-1 0 0,3-1 0 0,-1-3 0 16,1 1 0-16,2-1 0 0,-3-6 0 0,2 2 0 15,1-4 0-15,1-2-144 0,-3-4 144 0,5-1 0 16,-3-3-192-16,3-1 192 0,-1 0-192 0,-1-3 192 15,1 0 0-15,-1-3-128 0,-1 1 128 0,-1 0 0 16,2-1 0-16,0-2 0 0,0-1 0 0,0-1 0 16,1-1 0-16,1-4 0 0,1-4 0 0,2-10 0 15,1 9 0-15,-1-9 0 0,0 0 0 0,0 0 0 16,13 14-144-16,-3-7 144 0,3 2 0 0,-2-2-144 16,3 2 144-16,0-3 0 0,4-1 0 0,1 1 0 15,-1-2 0-15,5-1 0 0,2 1 0 0,2-1 0 16,0-4 0-16,1 1 0 0,1-1 0 0,1 2 0 0,-1-2-144 0,3-2 144 15,1 1-160-15,4-1 160 0,5-2 0 16,8-1-144-16,3 1 144 0,8-4 0 0,5 0 0 16,0 0 0-16,-5 0 0 0,3 3 0 0,1-4 0 0,5 3 0 15,5 0 0-15,1 2-128 0,1 1 128 0,-3-1 0 16,-1 2 0-16,3-1 0 0,3 2 0 0,6 0 0 16,5 0 0-16,-2 2 0 0,-4-3 0 0,2 0 0 15,2-1 0-15,6 0 0 0,4 3 0 0,0-1 0 16,-4 0 0-16,5 1 0 0,4 2 0 0,-4 0 0 15,-4 2 0-15,-1-2 0 0,2 3 0 0,-1 3 0 16,3 0 0-16,-5 0 0 0,-7 4 0 0,-1-3 0 16,0 1 0-16,2 0 0 0,3 0 0 0,-3-1 0 15,-4 1 0-15,0-2 0 0,-2 5 0 0,6-3 0 0,3 1 0 16,-3 0 0-16,-1-2 0 0,-1 2 0 0,2-3 0 0,3 4 0 16,3-3 0-16,-3 3 128 0,-1-6-128 0,1 1 0 15,3 2 0-15,1-3 0 0,3 0 0 0,-3 1 0 16,-4-6 0-16,0 0 0 0,0-2 0 0,6-1 0 15,0-1 0-15,-3-1 144 0,-8-5-144 0,0 2 160 16,-1-2-160-16,2 3 0 0,-4-6-160 0,0 5 160 16,-9-2 0-16,-3 4 0 0,-4-4 0 0,-2 3 0 15,-4-2 0-15,-3 3 0 0,0 3 0 0,-4 1 0 16,-6-3 0-16,-3 2 0 16,-6 2 128-16,-5 1-128 0,-4 0 0 0,-12 1 0 0,0 1 0 0,2 1 0 0,0 0 0 15,2-1 0-15,-1 0 0 0,0 0 0 0,0 1 0 16,10 3 0-16,-3-1 0 0,-8-1 0 15,-5-1-1632 1,-4-2-288-16,-10-1-48 0</inkml:trace>
  <inkml:trace contextRef="#ctx0" brushRef="#br1" timeOffset="-52957.03">21791 17722 12783 0,'0'0'560'0,"0"0"128"0,2-10-560 0,1 2-128 16,-2-2 0-16,1 4 0 0,-2 6 1280 0,2-12 208 15,1 3 48-15,-1-2 16 0,1 3-272 0,-3 8-64 16,1-11-16-16,-1 11 0 0,0-9 16 0,0 9 16 15,0 0 0-15,0 0 0 0,0 0-272 0,0 0-48 16,0 0-16-16,0 0 0 0,0 0-416 0,0 0-96 0,0 0 0 0,-6 7-16 16,1 7-128-16,-2 4-32 0,1 3 0 0,-1 1 0 15,1 6 176-15,0 3 16 0,-3 8 16 0,0 2 0 16,-1 1 0-16,0 4 0 0,-3-2 0 0,0 5 0 16,-1 3-32-16,3-3-16 0,-2-7 0 0,3 0 0 15,0-1-16-15,0-3 0 0,-1-1 0 0,2-4 0 16,2-4-80-16,0-1-16 0,2-4 0 0,0 0 0 15,-1-2-112-15,2-3-16 0,2-4-128 0,-1-3 192 16,1-2-192-16,2-10 144 0,0 0-144 0,0 0 128 16,0 0-128-16,0 0 0 0,0 0 0 0,10-4 0 31,-1-7-448-31,-2-5-32 0,2-3 0 0,0-2 0 0,0-2-2768 0,-1-5-544 16</inkml:trace>
  <inkml:trace contextRef="#ctx0" brushRef="#br1" timeOffset="-52579.92">21567 17750 18431 0,'-7'-5'1632'0,"7"5"-1312"16,-6-5-320-16,6 5 0 0,-6-12 640 0,4 6 48 15,2 6 16-15,8-10 0 0,5 3 224 0,5 0 48 16,1-2 16-16,8 4 0 0,-1-2-352 0,6 2-64 0,5 2 0 0,4-1-16 16,-2 0-112-16,4 4-32 0,4 5 0 0,-3-1 0 15,-5 1-16-15,-1 6 0 0,-2 3 0 0,-4 4 0 16,-7 1-80-16,-2 5 0 0,-5 8-16 0,-4 4 0 16,-6 3 144-16,-2 7 16 0,-5-2 16 0,-2 5 0 15,-5-2 80-15,-1 2 16 0,-3 0 0 0,-3-6 0 16,-2 0 16-16,-4-4 16 0,-4-3 0 0,-1 0 0 15,-2 0 192-15,-3-1 32 0,-5-5 16 0,-2-3 0 16,0 0-336-16,1-4-80 0,1-4-16 0,2 0 0 16,3-2-224-16,3 1-64 0,5-3 0 0,3-6 0 15,2-1-128-15,5-7 0 0,3-5 0 0,3-4 0 16,2-5-1088 0,3-1-256-16,3-6-64 0,5-3-10064 0,2-3-2032 0</inkml:trace>
  <inkml:trace contextRef="#ctx0" brushRef="#br1" timeOffset="-52154.74">22293 17563 17503 0,'-5'-13'1552'0,"5"13"-1232"0,-3-11-320 0,3-2 0 16,0 0 608-16,3 3 64 0,-1-1 16 0,4 1 0 16,1 2 592-16,5 2 112 0,0-4 16 0,5 3 16 15,2 0-512-15,3 0-96 0,2 3-32 0,2-2 0 16,4 1-48-16,-4 2-16 0,-2 1 0 0,-3 2 0 16,-3 2-208-16,-6 1-64 0,-2 2 0 0,-3 5 0 15,-3 4-192-15,-4 3-64 0,-3 2 0 0,-3 2 0 16,-3 0 256-16,-4 2 32 0,-3 1 16 0,-3-1 0 15,-4 0 32-15,-2-3 16 0,0-2 0 0,2-2 0 16,3-2 32-16,3 1 0 0,2-4 0 0,6-3 0 16,9-8-224-16,-5 9-32 0,5-1-16 0,0-8 0 15,10 4-112-15,8-2-32 0,4-3 0 0,8-1 0 16,4-1 48-16,3-1 16 0,0-2 0 0,0-1 0 16,-1 1-224-16,-2-3 144 0,-1 4-144 0,-2-1 128 15,-3 1-128-15,-6 2 0 0,-6 3-160 0,-2 1 160 16,-4 1-2192-16,-10-2-352 0,0 0-64 0</inkml:trace>
  <inkml:trace contextRef="#ctx0" brushRef="#br1" timeOffset="-51899.38">22951 17891 21135 0,'0'0'928'0,"0"0"208"0,0 0-912 0,0 0-224 16,9 10 0-16,-1-2 0 0,-2 2 1472 0,3-1 240 0,1 1 48 0,3 4 16 15,1-1-400-15,0 3-80 0,0 1-16 0,0 1 0 16,0 1-384-16,1 0-96 0,2 2-16 0,-3 1 0 16,0-2-384-16,0 2-80 0,0 1 0 0,-2-3-16 15,0-6-176-15,-2 3-128 0,-2-2 192 0,-2 0-192 16,0 0 128-16,-2-3-128 0,-4-12 0 0,3 12 0 31,-2 0-1920-31,-1-12-432 0,0 0-80 0</inkml:trace>
  <inkml:trace contextRef="#ctx0" brushRef="#br1" timeOffset="-51674.75">23371 17850 16575 0,'-10'-4'736'0,"10"4"160"0,0 0-720 0,-13 0-176 15,-1-1 0-15,0 4 0 0,0 1 3648 0,-2 6 704 16,-4 1 144-16,-1 6 32 0,-2 0-2512 0,-1 8-496 16,-2-1-112-16,1 2 0 0,0 1-544 0,-1 4-96 15,1-2-32-15,-2 3 0 0,2 2-320 0,0-1-64 16,3-1-16-16,3-5 0 0,2-2-336 0,3 0 128 16,3 1-128-16,2-2 0 0,1-2 0 0,4-3 0 15,3-3 0-15,1-2 0 16,0-4-1408-16,0-10-368 0,4 12-64 0</inkml:trace>
  <inkml:trace contextRef="#ctx0" brushRef="#br1" timeOffset="-46544.29">21247 17951 9215 0,'0'0'816'0,"0"0"-656"0,0 0-160 0,0 0 0 15,-3-8 1472-15,3 8 256 0,-4-6 48 0,2-2 16 16,2 8-576-16,0 0-128 0,0 0 0 0,0 0-16 16,0-10-80-16,1 0-16 0,-1 10 0 0,0 0 0 15,1-7 0-15,-1 7 0 0,0 0 0 0,0 0 0 16,0 0-240-16,0 0-48 0,0 0-16 0,0 0 0 16,0 0-96-16,0 0-32 0,0 0 0 0,0 0 0 15,0 0-64-15,0 0-16 0,0 0 0 0,0 0 0 16,0 12-48-16,3-3-16 0,-3-9 0 0,4 15 0 0,1-2-48 15,0-2-16-15,1 2 0 0,2 3 0 0,-2 1 0 0,2-1 0 16,2 0 0-16,0-2 0 0,0 0-64 16,1 0-16-16,-1 1 0 0,1-1 0 0,-1-3 32 0,-1 2 0 15,0-2 0-15,-1 0 0 0,1 1-32 0,-4-4 0 16,-5-8 0-16,0 0 0 0,5 10 64 0,-5-10 0 16,0 0 0-16,0 0 0 0,0 0 224 0,-10 6 48 15,-2 3 16-15,-4-4 0 0,-5-2-96 0,-1 0 0 16,-3-1-16-16,-3 3 0 0,-3-1-304 0,-2-1-64 15,1 2-128-15,-1 1 192 0,-3-2-192 0,1 1 0 16,-1-1 0-16,4-1 0 16,4-3-496-16,7 0-32 0,5-2-16 0,8-2 0 15,0-2-2480-15,9-3-496 0,7 0-112 0</inkml:trace>
  <inkml:trace contextRef="#ctx0" brushRef="#br1" timeOffset="-45135.59">21333 18009 3679 0,'0'0'160'0,"0"0"32"16,-9 3-192-16,2 1 0 0,7-4 0 0,-10 3 0 0,1 2 3648 0,9-5 704 15,-9 4 128-15,9-4 16 0,-8 5-2320 0,8-5-448 16,-7 8-112-16,0-3-16 0,7-5-352 0,0 0-80 16,-9 9-16-16,2-1 0 0,7-8 0 0,-11 3-16 15,3 1 0-15,-1 1 0 0,-1-1-208 0,-1-1-32 16,0-3-16-16,-1 0 0 0,1 1-192 0,2-1-48 15,-4 0 0-15,2-1 0 0,0-1-32 0,-1 0-16 16,-1-3 0-16,-1 0 0 0,-3 1-128 0,1-3-16 16,-1-3-16-16,-4 0 0 0,3 0-64 0,-2-4-16 15,-3 0 0-15,-1 3 0 0,-1-3-112 0,0 0-32 16,1-2 0-16,-1 0 0 0,1-2-32 0,2-1-16 0,2 0 0 0,2-1 0 16,3-1 16-16,0 0 0 0,-2-5 0 15,3 2 0-15,1-3 16 0,2-1 16 0,2-5 0 0,1-1 0 16,2-2-208-16,1-2 176 0,0 0-176 0,1-5 160 15,3-3-160-15,-2-1 128 0,2 1-128 0,1-2 128 16,0 1-128-16,4 0 0 0,-2-4 0 0,2 2 0 16,0-2 0-16,4-1 0 0,-3 0 0 0,2-2 0 15,2 2 0-15,1-1 0 0,2-1 0 0,2 1 0 16,1 0 0-16,0-1 0 0,2-1 0 0,1 2 0 16,3 0 0-16,3 1 0 0,3-1 0 0,2 1 0 15,0 0 0-15,1 0 0 0,-4-3 0 0,4 2 0 16,3 0 0-16,-2 2 0 0,0-1 0 0,1 1 0 0,-4-1 0 15,2 4 0-15,1-2 0 0,1 2 0 16,-2 1 0-16,2-2 0 0,0 0 0 0,1 2 0 16,1-3 0-16,0 4 0 0,-1 4 0 0,3-2 0 0,1 3 0 0,1 2 0 15,0-2 0-15,1 1 0 0,1 1 0 0,2 1 0 16,1 1 0-16,1 2 0 0,2 2 0 0,0-2 0 16,-1 0 0-16,-1 1 0 0,-1 2 0 0,-2-1 0 15,-2 2 0-15,-1 3 0 0,1 0 0 0,-3-4 0 16,3-1 0-16,-4 5 0 0,-2 2 0 0,3 2 0 15,-2-4 0-15,2 2 0 0,-1-2 0 0,0 3 0 16,-4-4 0-16,0 1 0 0,-2-4 0 0,2 4 0 16,0 3 0-16,1-3 0 0,-1 3 0 0,-2 1 0 15,0-2 0-15,2 4 0 0,0 2 0 0,3 1 0 0,1 2 0 16,1-2 0-16,-1-1 0 0,0 1 0 0,-4 2 0 16,1 0 0-16,-1 1 0 0,-1 1 0 0,1-3 0 15,0 3 0-15,3-1 0 0,-1 5 0 0,0 1 0 0,1 3 0 16,0-1-128-16,3 1 128 0,0 0 0 0,1 0 0 15,0 0 0-15,-1-1 0 0,0 3 0 0,-3 0 0 16,1-3 0-16,1 3 0 0,1 3 0 0,0-4 0 16,-2 1 0-16,1 0 0 0,1 3 0 0,3-2 0 15,2-1 0-15,0 2 0 0,-2-1 0 0,1 2 0 16,-2-2 0-16,-2-1 0 0,-1 3 0 0,1-1 0 16,1 2 0-16,-3-2 0 0,-2 1 0 0,0 0 0 15,2 0 0-15,-1 1 0 0,0-2 0 0,2 0 0 16,0 1 0-16,-3 1 0 0,-3-2 0 0,2 1 0 15,0-2 0-15,2 0 0 0,-3 3 0 0,0-2 0 16,1-2 0-16,2-1 0 0,2 2 0 0,2 1 0 16,0 0 0-16,3-3 0 0,1 1 0 0,-1 3 0 0,-1-1 0 15,0-1 0-15,-3-2 0 0,-2 1 0 0,-1 1 0 16,-1-2 0-16,1 1 0 0,-1-2 0 0,-2-3 0 16,1 3 0-16,0-4 0 0,1 4 0 0,0-3 0 0,4 2 0 15,-2-3 0-15,0 3 0 0,-2-1 0 0,-3 1 0 16,2-2 0-16,-3 1 0 0,-1-5 0 0,3 3 0 15,-1 2 0-15,1-2 0 0,1 2 0 0,-1-3 0 16,1 5 0-16,2-4 0 0,5 4 0 0,-1-3 0 16,2 2 0-16,-3-2 0 0,-2 4 0 0,0-3 0 15,2 2 0-15,0-2 0 0,-1 3 0 0,-1 0 0 16,-2-3 0-16,0 5 0 0,0 0 0 0,-2-1 0 16,-1 0 0-16,1 1 0 0,-1-2 0 0,2-2 0 15,0 1 0-15,-2-2 0 0,0 2 0 0,0-2 0 16,-2 2 0-16,1 0 0 0,2-3 0 0,-1 3 0 0,2-4 0 15,0 4 0-15,0-3 0 0,-2 3 0 16,-1-2 0-16,1 4 0 0,-1-4 0 0,0 3 0 0,-1 2 0 0,1 0 0 16,1-1 0-16,-4 2 0 0,-3-1 0 0,1 0 0 15,-3-2 0-15,1 2 0 0,1 0 0 0,-1 1 0 16,1 0 0-16,-3-1 0 0,-1 2 0 0,-1 0 0 16,-3-1-144-16,-1 2 144 0,-1 1 0 0,-2-2 0 15,-11 2-272-15,9 0 48 0,-9 0 16 0,0 0 0 31,0 0-368-31,0 0-64 0,8 2 0 0,-8-2-16 0,0 0-912 0,0 0-176 0,0 0-48 16,4 8 0-16,-4-8-864 16,0 0-176-16,0 0-48 0</inkml:trace>
  <inkml:trace contextRef="#ctx0" brushRef="#br1" timeOffset="-44915.72">26875 12908 15663 0,'-29'-12'1392'0,"15"3"-1120"16,3 1-272-16,3 3 0 0,8 5 3072 0,0 0 576 15,0 0 96-15,0 0 32 0,0 0-2784 0,10-5-544 16,3 4-128-16,4 1 0 0,2 0-16 0,5 1 0 16,2 0 0-16,5 3 0 0,3-1 32 0,4 2 16 15,7 1 0-15,4 3 0 0,5-3 16 0,0 4 0 0,1-1 0 0,1 2 0 16,-1-4-112-16,-1 3-32 0,0 4 0 0,-2 0 0 15,-3 3 240-15,0-1 48 0,-1 1 16 16,-3 1 0-16,-7 1-96 0,-7 0-32 0,-4-4 0 16,-4 4 0-16,-8 4 80 0,-5 1 16 0,-6-1 0 0,-5 5 0 15,-4 0-16-15,-7 1 0 0,-3 0 0 0,-4-1 0 16,-2 2-144-16,-6-4-16 0,-9 0-16 0,2-3 0 16,0-1-112-16,2 3 0 0,3-5-16 0,3 0 0 15,3 2-176-15,4 5-144 0,1-6 144 0,2 1-12896 16,1 2-2464-16</inkml:trace>
  <inkml:trace contextRef="#ctx0" brushRef="#br1" timeOffset="-43985.29">23412 14210 10127 0,'0'0'448'0,"0"0"96"0,-7-5-544 0,7 5 0 15,0 0 0-15,0 0 0 0,-5-9 3040 0,1 1 496 16,4 8 112-16,0 0 0 0,0 0-1920 0,0 0-400 0,0 0-80 0,0 0-16 15,0 0-320-15,0 0-64 0,-5 9-16 0,1 1 0 16,1 6 16-16,-1 3 0 0,0 4 0 0,1 3 0 16,2 0-192-16,0 2-32 0,-2-3-16 0,2 3 0 15,0 0-208-15,0-1-32 0,-1-6-16 0,2 2 0 16,0 1-48-16,0-3-16 16,-1-5 0-16,1-2 0 0,-1-4-16 0,1 3 0 0,0-7 0 0,0-6 0 15,0 0 112-15,0 0 0 0,0 0 16 0,0 0 0 16,0 0 208-16,5-10 32 0,0-4 16 0,1-4 0 15,3 1-272-15,1-1-64 0,-1-4-16 0,1 2 0 16,2-2-176-16,-1 2-128 0,1 1 192 0,-1 2-192 16,-1 3 0-16,0 4 0 0,1 0 0 0,-1 5 0 15,-1 2 0-15,-9 3 0 0,11-3 0 0,-11 3-192 16,13 3 192-16,-2 4 0 0,-2 4 0 0,0 2 0 0,-3 0 0 0,3 2-144 16,0-1 144-16,-2 0 0 0,-2-3 0 15,0 3 0-15,-1 3 0 0,-1-2 0 0,-3-15 0 16,5 15 0-16,-2-1 0 0,0-1 0 0,0 0-144 0,-1-2 144 15,-2-11-160-15,2 10 160 16,1 2-1248-16,-3-12-160 16,5 9-16-16,-5-9-16 0,0 0-1792 0,11 0-352 0</inkml:trace>
  <inkml:trace contextRef="#ctx0" brushRef="#br1" timeOffset="-43519.94">24014 13932 17503 0,'-8'-7'1552'0,"1"2"-1232"0,7 5-320 0,-7-4 0 16,0 1 3248-16,7 3 592 0,0 0 112 0,-4 7 16 15,0 6-3024-15,2 2-624 0,-1 4-112 0,4 5-16 16,3 8 16-16,0-1 16 0,0-5 0 0,0 7 0 15,1 4 48-15,-1-1 16 0,-1-2 0 0,-1 2 0 16,0-2-64-16,1-3-16 0,-2-7 0 0,-1 0 0 16,0-4 32-16,-1-2 0 0,-1-3 0 0,2-2 0 15,-1-2 176-15,1-11 32 0,0 0 16 0,0 0 0 16,0 0-96-16,0 0-32 0,0 0 0 0,0 0 0 16,0 0-96-16,0 0-32 0,0 0 0 0,0 0 0 0,0 0 48 15,8 7 0-15,-8-7 0 0,0 0 0 16,9 5-256-16,-9-5 0 0,10 7 0 0,-10-7 0 0,6 11 0 0,-1 0 0 15,-5-11 0-15,3 9 0 0,-2 1 0 0,-1 2 0 16,-1-5 0-16,1-7 0 0,0 0 0 0,-6 8 176 16,-1 1-176-16,1-5 160 0,-3-2-32 15,9-2-128-15,-8-2 192 0,1-1-64 0,7 3-128 0,0 0 0 16,-9-6 144-16,2-6-144 0,1 1-240 0,1 1-112 16,2-3-32-16,3 1 0 15,3 1-2256-15,2-3-464 0,0 0-96 0</inkml:trace>
  <inkml:trace contextRef="#ctx0" brushRef="#br1" timeOffset="-43114.62">24388 13971 21183 0,'0'0'1888'0,"0"0"-1504"0,-1-10-384 0,2 2 0 15,-1 8 1728-15,0 0 256 0,0 0 64 0,0 0 16 16,0 0-1216-16,0 0-240 0,0 0-48 0,0 0-16 16,2 15 336-16,0 3 64 0,-2 3 16 0,0 7 0 15,-2 0-208-15,0 5-48 0,-2 1 0 0,-1 0 0 16,-3 1-240-16,2-1-48 0,1 0-16 0,-3-3 0 16,-2-2-112-16,0-2-32 0,0-3 0 0,2-4 0 15,-2-3 16-15,5-6 0 0,5-11 0 0,-4 10 0 0,4-10 0 0,0 0 0 16,0 0 0-16,0 0 0 15,0 0 160-15,0 0 16 0,0 0 16 0,9-10 0 0,5-1-144 0,-1-5-48 16,-1 2 0-16,1 2 0 0,-2 1-272 0,1 0 0 16,-1 3 0-16,1 1 0 0,-3 2 0 0,-9 5 0 15,10-2 0-15,-10 2 0 0,10 6 0 0,-4 1 0 16,2-1 0-16,-2 6 0 0,-2-1 0 0,0 3 0 16,0 0 0-16,0 2 0 0,-3-5 0 0,0 2 0 15,-1-13-128-15,1 14 128 0,1-2-192 0,-1-3 0 16,-1-9 0-16,0 0 0 15,5 9-1488-15,-5-9-304 0,8 5-48 0,-8-5-16 16,11-1-1312-16,1-7-272 0,2-3-48 0,-3-2-16 0</inkml:trace>
  <inkml:trace contextRef="#ctx0" brushRef="#br1" timeOffset="-42700.13">24914 14233 13823 0,'0'0'1216'0,"0"0"-960"0,1-8-256 0,-1 8 0 16,0 0 2624-16,0 0 464 0,-3-5 112 0,0 4 0 15,3 1-1440-15,-11-1-288 0,-1 3-64 0,-1 3-16 16,1-1-736-16,-2 5-144 0,-2 4-16 0,0-2-16 16,-2 2-160-16,0 3-48 0,-1 5 0 0,0-1 0 15,0 0 80-15,3-1 16 0,0-1 0 0,5 0 0 0,1-2-80 0,2-2-16 16,4-1 0-16,3-5 0 0,1-8 16 0,0 0 0 15,8 7 0-15,3-5 0 0,4-7 160 0,3-4 16 16,2-5 16-16,2-4 0 0,1-4-192 0,0 1-32 16,0-5-16-16,-2 0 0 0,0-6-112 0,-1 1 0 15,-1 1-128-15,-1-2 192 0,-2-2 80 0,1 1 16 16,-3 0 0-16,2-2 0 0,-3-2-80 0,-1 4-16 16,-5 4 0-16,1 1 0 0,-2 5-192 0,-2 7 128 15,-3 4-128-15,-1 5 0 0,0 7 368 0,0 0-32 16,0 0 0-16,-11 12 0 0,-6 6-80 0,2 5 0 15,0 8-16-15,0 0 0 0,-1 4-240 0,2 4 0 16,2 2 0-16,1-2 0 0,1 2 0 0,3 0 0 16,2-3 0-16,2-4 0 0,0-6-128 0,3 0 128 0,0-6-192 15,2-3 192 1,0-4-1216-16,2-2-128 0,0-7-16 0,-4-6-16 16,0 0-1616-16,14-3-320 0</inkml:trace>
  <inkml:trace contextRef="#ctx0" brushRef="#br1" timeOffset="-42103.82">25421 14118 33343 0,'0'0'1472'0,"-9"3"320"0,-1 2-1440 0,1 0-352 0,0 0 0 0,-1 8 0 15,-3 5 496-15,2 1 16 0,-2-1 16 0,2 1 0 16,-1 1 144-16,5-1 32 0,-2 1 0 0,5 3 0 0,2-4-368 0,3 0-64 15,1-2-16-15,3-2 0 0,2-3-128 0,2-1-128 16,0-5 192-16,1-2-192 0,1-1 160 0,3-3-160 16,-4-7 128-16,3 2-128 0,1 0 288 0,0-5-32 15,-3 4 0-15,2-6 0 0,-3 0 128 0,-2 0 0 16,-3-3 16-16,-1-2 0 0,-3 0 160 0,-2-2 16 16,-2 1 16-16,0 0 0 0,-3 0-144 0,1 3-16 15,-1-2-16-15,-3 7 0 0,1 1-192 0,1 5-32 16,7 4-16-16,0 0 0 0,-8-5-176 0,8 5 0 15,0 0 0-15,0 0 0 0,0 0 0 0,0 0 0 16,0 0 0-16,0 0 0 0,13-3-128 0,1-1 128 16,0 0 0-16,8-1 0 0,2-4 0 0,1 3 0 0,3-2 0 15,3-1 0-15,2-4 0 0,-3-1 0 0,1 0 0 0,-5-2 0 16,1-3 0-16,-2-4 0 0,1-1 0 0,-3-2 0 16,-2-2 0-16,2-1 0 0,0 0 0 0,-1-5 0 15,-4-3 0-15,-2 1 0 0,1 2 0 0,-2 3 0 16,-2 10 0-16,-2 3 0 0,-5 4 0 0,-6 14 0 15,0 0 128-15,0 0-128 0,0 0 0 0,-1 18 128 16,-5 7-128-16,-4 4 0 0,-2 8 0 0,-3 6 0 16,-2-1 0-16,-2 8 0 0,-1 2 0 0,1 3 0 15,1-2 0-15,2 3 0 0,-1-1 0 0,2-2 0 16,-1-1 0-16,3-6 0 0,4-2-176 0,0-8 176 31,2-4-544-31,4-7-32 0,1-2 0 0,-2-4 0 0,1-2-1680 0,-2-6-352 0,-1-4-64 16,6-7-14032-16</inkml:trace>
  <inkml:trace contextRef="#ctx0" brushRef="#br1" timeOffset="-42010.67">25553 14294 33343 0,'0'0'1472'0,"0"0"320"0,13-3-1440 0,6 1-352 0,7 0 0 0,-1 1 0 0,4 0 256 0,2 1 0 16,3 0-16-16,0 0 0 0,1 0 144 0,-1 1 48 15,0 0 0-15,1 2 0 16,-4-2-1424-16,0 2-288 0,-4-1-48 0,-4 2-16 0</inkml:trace>
  <inkml:trace contextRef="#ctx0" brushRef="#br1" timeOffset="-40764.15">26448 13899 8287 0,'0'0'736'0,"0"0"-592"0,0 0-144 16,0 0 0-16,0 0 1856 0,0 0 352 0,0 0 64 0,0 0 16 16,0 0-1840-16,0 0-448 0,0 0 0 0,0 0 0 15,0 0 400-15,0 0-16 0,0 0 0 0,0 0 0 16,0 0 384-16,0 0 80 0,0 0 16 0,0 0 0 15,0 0 144-15,0 0 16 0,0 0 16 0,0 0 0 16,0 0-96-16,0 0-32 0,5 7 0 0,-5-7 0 16,0 0-208-16,9 10-64 0,0 2 0 0,1-2 0 15,-1 3-128-15,1-1-16 0,1 0-16 0,-1 3 0 16,2 3-16-16,1 0 0 0,-3-3 0 0,3 3 0 16,-2-4-272-16,0-2-48 0,-2 1-16 0,-2 1 0 15,1-5-128-15,-2 1 0 0,1 2 0 0,-1-6 128 0,-6-6-128 16,8 6 0-16,-8-6 0 0,0 0 128 15,0 0-128-15,0 0 0 0,0 0 144 0,10 7-144 0,-10-7 0 16,0 0 128-16,7 3-128 0,-7-3 0 16,0 0-288-16,0 0-128 0,0 0-32 0,0 0 0 15,9-7-176-15,-9 7-32 16,7-7-16-16,-7 7 0 0,0 0 304 0,0 0 64 0,0 0 16 0,0 0 0 0,0 0 160 0,0 0 128 16,0 0-192-16,0 0 192 0,1-11 0 0,-1 3-128 15,0 8 128-15,0 0 0 0,0-10 0 0,0 10 0 16,0 0 0-16,0 0 0 0,0 0 0 0,0 0 0 15,0 0-128-15,0 0 128 0,0 0-176 0,0 0 32 16,0 0 0-16,0 0 0 16,0 0-320-16,0 0-64 0,0 0-16 0,0 0 0 15,0 0 96-15,0 0 0 0,0 0 16 0,0 0 0 0,0 0 432 0,0 0-128 16,0 0 128-16,0 0 0 0,0 0 144 0,0 0 112 0,-9 0 32 16,9 0 0-16,-9-1 112 0,9 1 32 0,0 0 0 0,-9 0 0 15,9 0-272-15,-9-3-160 0,0 1 192 0,9 2-192 16,0 0 0-16,-9-4 0 0,1 0 0 0,1-1 0 15,0 0-208-15,-1 1 0 0,0 0 0 0,1-2 0 16,-2 1 208-16,1 2-192 16,8 3 192-16,-10-3-192 0,-1-2 192 0,3 1 0 0,-2-1 0 0,1 3-144 15,-1 1 288-15,1-1 64 0,0-3 16 0,0 2 0 16,9 3 64-16,-9-1 16 0,9 1 0 0,0 0 0 16,0 0 128-16,0 0 16 0,0 0 16 0,0 0 0 15,0 0 112-15,0 0 0 0,0 0 16 0,0 0 0 16,13-4-128-16,0 1-16 0,-2-3-16 0,4 0 0 15,-1 3-144-15,3 1-32 0,1-2 0 0,1-4 0 16,1-1-64-16,2-2-32 0,4 7 0 0,3-5 0 0,-1 0 112 16,2-2 32-16,-2 2 0 0,-2-1 0 0,-2 2 128 15,-3-2 16-15,-3 1 16 0,-4-2 0 0,-3 2-144 16,-1 1-16-16,-3 3-16 0,-7 5 0 0,5-10 48 0,-3 3 16 16,-2 7 0-16,0 0 0 0,-4-10 48 0,-1 4 16 15,-2 1 0-15,-4 0 0 0,-3 2-224 0,-3 4-64 16,-4 2 0-16,-2 2 0 0,-2-1-128 0,0 1 0 15,-6 4 0-15,2 0 0 0,1 2 0 0,3-1 0 16,0 3 0-16,4 2 0 0,-1-2 0 0,7 0 0 16,0 3 0-16,3 2 0 0,1 1 0 0,6 0 0 15,0-5 0-15,3 3 128 0,5 2-128 0,2-4 0 16,3-1 0-16,2-4 0 0,1 3 0 0,6 0 0 0,2-3 0 0,4 0 128 16,0-4-128-16,7 2 0 0,3-2 0 0,0-2 0 15,0-4 0-15,-1-1-272 0,0-3 32 0,-4 3 16 31,-3-2-1904-31,-3-1-384 0,-1-3-80 0</inkml:trace>
  <inkml:trace contextRef="#ctx0" brushRef="#br1" timeOffset="-40485.4">27093 13804 27519 0,'-7'-8'1216'0,"7"8"256"0,-3-6-1168 0,3 6-304 15,0 0 0-15,0 0 0 0,0 0 512 0,0 0 64 16,0 0 0-16,-4 7 0 0,4-7 0 0,0 14 16 16,2 1 0-16,3 3 0 0,2 1-160 0,3 3-48 15,0 0 0-15,2 3 0 0,-1-4-96 0,2 3-32 16,-1-1 0-16,2 0 0 0,0-3-256 0,-1 1 0 15,-1-2 0-15,-2-5 0 0,-3-1 0 0,0-6 0 16,-2 3 0-16,-5-10 0 16,0 0-448-16,0 0-32 0,0 0-16 0,0 0 0 15,0 0-2272-15,0 0-464 0</inkml:trace>
  <inkml:trace contextRef="#ctx0" brushRef="#br1" timeOffset="-40265.52">27397 13743 25103 0,'0'0'1104'0,"0"0"240"0,0 0-1072 0,0 0-272 0,0 0 0 0,-8 6 0 16,-4 1 1104-16,-1 6 176 0,-5 0 16 0,-1 7 16 15,-3 0 16-15,-1 3 0 0,-2 8 0 0,-1-5 0 16,1 2-368-16,1 0-80 0,1 4-16 0,1 0 0 16,1-5-464-16,3 0-80 0,1 1-32 0,5-1 0 15,0-1-288-15,6-1 0 0,1-7 0 0,2-2 0 31,3 0-1024-31,4-6-256 0,1 0-48 0,3-6-9344 0,2-2-1872 0</inkml:trace>
  <inkml:trace contextRef="#ctx0" brushRef="#br1" timeOffset="-39761.92">27642 13727 8287 0,'0'0'736'0,"0"0"-592"0,0 0-144 0,0 0 0 15,0 0 1904-15,0 0 336 0,0 0 80 0,0 0 16 16,0 0-1200-16,0 0-240 0,0 0-64 0,0 0 0 16,0 0-80-16,0 0-32 0,0 0 0 0,0 0 0 15,0 0-192-15,0 0-32 0,0 0-16 0,0 0 0 16,0 0 32-16,0 0 16 0,0 0 0 0,0 0 0 16,0 0 48-16,-9 4 16 0,9-4 0 0,0 0 0 15,-9 2-128-15,9-2-16 0,-10 4-16 0,1 0 0 16,0 0 160-16,0 2 48 0,-1-1 0 0,-1 5 0 15,-1 1 0-15,2 1 0 0,0 1 0 0,0-3 0 16,-1 3-176-16,4-3-16 0,-2 1-16 0,3 2 0 0,1-3-112 16,1 2-32-16,1 0 0 0,2-1 0 0,1 1-32 15,2 0 0-15,0-3 0 0,2 1 0 0,-4-10 32 0,6 7 0 16,0 2 0-16,3-4 0 16,3-2 0-16,-1 0 0 0,0-2 0 0,1-1 0 0,2-1-96 0,0-1-32 15,0 1 0-15,1 0 0 0,0-3-160 0,1 1 0 16,-4 0 0-16,0-1 0 15,0 0-912-15,-1-2-272 0,-4-2-48 0,-2 3-16 16,-5 5-1920-16,7-10-384 0</inkml:trace>
  <inkml:trace contextRef="#ctx0" brushRef="#br1" timeOffset="-38812.43">27759 13790 28559 0,'0'0'2544'0,"0"0"-2032"0,0 0-512 0,0 0 0 15,0 0 576-15,0 0 0 0,0 0 16 0,0 0 0 16,0 0 240-16,0 0 64 0,9-3 0 0,1-2 0 16,1 1-320-16,3 0-64 0,0 1-16 0,2-2 0 15,-1-1-304-15,0 1-48 0,-1-5-16 0,-1 2 0 16,-2-2-128-16,-2 2 192 0,-4-3-192 0,2 2 192 16,-4-1-192-16,0 1 0 0,-1-3 0 0,-2 5 0 15,0 7 224-15,0 0 16 0,0 0 0 0,0 0 0 16,-11-4 48-16,0 7 16 0,-3 2 0 0,1 2 0 15,-5 5-304-15,4-1 0 0,1 1 0 0,2 0 0 0,1 2 0 0,5-2 0 16,-2 0 0-16,7-12 0 16,-1 13 0-16,1-13 0 0,4 12 0 0,2-4 0 15,-6-8 272-15,13 6-48 0,0-3-16 0,2-3 0 0,0-5 80 0,2 1 16 16,0 2 0-16,-1-6 0 0,-2 1-176 0,0-5-128 16,-2 2 192-16,-1-4-192 0,-1 5 160 0,-3 0-160 15,1-2 128-15,0 1-128 0,-2-4 0 0,-1 2 128 16,-5 12-128-16,0 0 0 0,5-7 0 0,-5 7 0 15,0 0 0-15,0 0 0 0,0 0 0 0,0 0 0 16,-7 9 0-16,-1 2 0 0,-1 4 160 0,0 2-160 16,-1 2 192-16,1 0-192 0,0 1 0 0,0 2 0 15,0-1 0-15,2 1-144 0,-1-4 144 0,2-2 0 16,1-2 0-16,1-1 0 0,0-1 0 0,4-12 0 16,0 0 0-16,0 0 0 0,0 0 128 0,0 0 16 15,0 0 0-15,0 0 0 0,0 0 352 0,9-9 64 0,-1-2 16 0,0-1 0 16,1-1-320-16,1-1-48 0,-1 0-16 0,2-4 0 15,-1-1-192-15,0 0 128 0,-1-1-128 0,0 2 0 16,-2 3 0-16,3 1 0 0,1 1 0 0,-1 5 0 16,-1-3 0-16,-2 6 0 0,-7 5 0 0,0 0 0 15,0 0 0-15,0 0 0 0,0 0 0 0,0 0 0 16,0 0-192-16,4 8 64 0,-4-8 128 0,-2 14-208 16,-1-3 80-16,-2-2 128 0,1 2-208 0,4-11 80 15,-4 9 128-15,4-9 0 0,0 0 0 0,0 0 0 16,0 0 0-16,0 0 0 0,0 0 0 0,0 0-128 15,8 8 128-15,-8-8 0 0,10 2 0 0,3-3 0 16,-2-1 0-16,2-2 0 0,1 1 0 0,1-1 0 16,-2 1 0-16,1-1 0 0,0-1 0 0,0 1 0 15,-1 0 0-15,1-4 0 0,-2 2 0 0,2-2 0 0,2-2 0 16,-1 1 128-16,-1-3-128 0,1-2 0 0,2 1 0 0,-2-1 0 16,0-4 0-16,-2-3 0 0,1-6 0 0,1-2 0 15,2 1 0-15,-1-4 0 0,-1-1 0 0,1 0 0 16,-1 0 0-16,-1 2 0 0,-3-1 0 0,-1 2 0 15,-2 6 0-15,-2 1 0 0,-2 6 0 0,-1 5-128 16,-3 2 128-16,0 10 0 0,0-8 0 0,0 8 0 16,-9 0 0-16,-1 5 176 0,-2 4-176 0,0 4-192 15,-4 4 32-15,1 6 16 0,-1 1 144 0,0 4 0 16,2-3-144-16,2 4 144 0,3-4 0 0,0 1 0 16,4-3 0-16,1-2 0 0,1-3 0 0,2 0 0 0,1 0 0 15,0-3 128-15,0-5-128 0,4 0 0 0,-2-1 0 0,2 1-176 16,0-2 176-16,1 1 0 0,-5-9 0 15,8 6 128-15,-1 3-128 0,2-3 0 0,-1 3 0 0,1-2 128 16,-2 0-128-16,1 3 0 0,-2-1 0 0,-1 1 0 16,1 2 0-16,-3-3 176 0,1 2-176 0,-1-2 192 15,-3-9-192-15,4 12-176 0,-4-12 48 0,3 14 0 32,0-4-1120-32,1 1-224 0,-4-11-32 0,0 0-16 15,0 0-2064-15,0 0-400 0</inkml:trace>
  <inkml:trace contextRef="#ctx0" brushRef="#br1" timeOffset="-38630.85">28213 13398 28559 0,'0'0'2544'0,"0"0"-2032"0,0 0-512 0,6-5 0 0,7 0 992 0,1 3 96 16,3 4 32-16,3 3 0 0,1-3-224 0,1 1-64 15,1-1 0-15,3 2 0 0,4 1-352 0,0-1-80 16,1-1-16-16,0-1 0 0,1 2-384 0,-4 1 0 15,-2-1 128-15,-4-2-128 16,-1 2-3008-16,-6-1-624 0,-1-3-128 0,-14 0-16 16</inkml:trace>
  <inkml:trace contextRef="#ctx0" brushRef="#br1" timeOffset="-34129.96">23715 17773 8287 0,'0'0'368'0,"3"-10"80"0,-3 10-448 0,0 0 0 0,1-8 0 0,-1 8 0 16,0 0 2224-16,0 0 352 0,0 0 80 0,0-10 16 15,-1 1-832-15,1 9-176 16,0 0-16-16,-1-12-16 0,1 4-160 0,0 8-48 0,0 0 0 0,3-11 0 15,1 2-240-15,3 2-48 0,0 2-16 0,5-3 0 16,2 2-336-16,5-1-64 0,5-3-16 0,4 0 0 16,5 0-96-16,6-1-32 0,5 2 0 0,3 0 0 15,2 2 16-15,-2 2 0 0,-2-1 0 0,-3 3 0 16,-7 2-64-16,-2 1-16 0,-2 1 0 0,-7 3 0 16,-2 1-240-16,-3 0-48 0,-3 0-16 0,-2 3 0 15,-4-2-208-15,-2 1 0 0,1 4 128 0,-3-3-128 16,-6-8 0-16,0 0 128 0,5 10-128 0,-5-10 0 15,0 0 0-15,3 9 0 0,-3-9-128 0,0 0 128 16,-5 10-1392-16,-2-2-160 16,7-8-48-16,-11 6-9936 0,1-3-2000 0</inkml:trace>
  <inkml:trace contextRef="#ctx0" brushRef="#br1" timeOffset="-33833.47">24107 17647 16575 0,'-4'-13'736'0,"4"13"160"0,0 0-720 0,0 0-176 16,0 0 0-16,0 0 0 0,0 0 3072 0,0 0 592 16,0 0 112-16,0 0 32 0,0 0-2320 0,0 9-464 15,0 5-80-15,-1 1-32 0,-2 4-144 0,1 3-16 16,-3 1-16-16,-2 2 0 0,0 8-32 0,-1 4 0 0,0 4 0 16,-1 5 0-16,1-2-96 0,-3 4-32 0,0 3 0 0,-2-1 0 15,1-7-144-15,-2 4-48 0,-2-1 0 0,2 0 0 16,3-7-192-16,-1-1-32 0,1-2-16 0,1-3 0 15,-2-4-144-15,4-2 0 0,0 1 144 0,0-4-144 16,1-1 0-16,-1-2 0 0,0 0 0 0,3-7 128 16,3-3-128-16,-1 1 0 0,3-12-176 0,0 0 176 31,0 0-768-31,0 0-48 0,0 0-16 0,0 0 0 16,0 0-2240-16,4-13-448 0</inkml:trace>
  <inkml:trace contextRef="#ctx0" brushRef="#br1" timeOffset="-33577.52">23466 18600 14735 0,'-9'-4'1312'0,"0"2"-1056"0,9 2-256 0,0 0 0 15,-8-4 2800-15,8 4 496 0,0 0 96 0,0 0 32 0,0 0-1344 0,0 0-272 16,12 4-48-16,7-2-16 0,4 1-528 0,4-1-96 16,5 1-32-16,2-2 0 0,-1-1-256 15,3 2-48-15,2 3-16 0,0-4 0 0,1-2-160 0,1-2-32 16,-2 3-16-16,1 3 0 0,3-1-112 0,-2 1 0 15,-1-2-16-15,-2 2 0 0,-5 2-192 0,-4 1-48 16,-4-2 0-16,-3-2 0 0,-2-2-192 0,-1 2 0 16,-4 0 0-16,0-1 0 0,-1-1 0 0,-2 0-256 15,1 2 16-15,-12-2 16 16,9 4-2336-16,-9-4-448 0,11-4-112 0</inkml:trace>
  <inkml:trace contextRef="#ctx0" brushRef="#br1" timeOffset="-32956.5">25519 17606 1839 0,'0'0'160'0,"9"-6"-160"15,-4 1 0-15,-5 5 0 0,6-9 2576 0,-6 9 496 16,7-6 80-16,-7 6 32 0,5-11-1456 0,-1 5-304 16,-4 6-48-16,0 0-16 0,5-5-48 0,-5 5-16 15,4-8 0-15,-4 8 0 0,0 0-112 0,0 0-32 16,0 0 0-16,0 0 0 0,0 0-288 0,0 0-64 16,0 0-16-16,-9-1 0 0,-1 2-208 0,-2 2-32 15,-2 6-16-15,0-2 0 0,-2 5 64 0,-2 4 16 16,-1 3 0-16,-4 3 0 0,-3 5 16 0,-2 2 0 0,-1 4 0 0,-4 6 0 15,-4 7 48-15,-3 2 16 0,-5 2 0 16,-3 3 0-16,-3 1-48 0,1 4-16 0,3-1 0 0,2 2 0 16,-1 4 16-16,0-1 16 0,3 1 0 0,1-3 0 15,1-4-144-15,2 0-16 0,-2-2-16 0,2-3 0 16,1-3-64-16,2-6-16 0,3 2 0 0,3-4 0 16,3-3-80-16,0-1 0 0,3-3-16 0,1-3 0 15,3 2-112-15,-1-3-32 0,2-5 0 0,3 3 0 16,1-5-160-16,3-2 128 0,2-1-128 0,1-4 128 15,0-2-128-15,3-3 0 0,-1-2 0 0,7-8 128 16,0 0-128-16,0 0 0 0,0 0 0 0,0 0 0 16,0-12-832-16,3 0-240 15,1-5-48-15,2-1-16 0,3 1-2096 0,2-4-416 16</inkml:trace>
  <inkml:trace contextRef="#ctx0" brushRef="#br1" timeOffset="-31291.05">25130 18690 12383 0,'0'0'544'0,"0"0"112"0,-13 0-528 0,2 2-128 0,1-2 0 0,0 1 0 0,-1 3 1216 0,0 0 224 15,-3-1 32-15,0-1 16 0,1-1-128 0,1 3-16 16,0 1-16-16,2 0 0 0,0-2 96 0,1-2 32 15,0 1 0-15,9-2 0 0,-10-1 16 0,1 0 16 16,3-2 0-16,6 3 0 0,0 0-144 0,-4-9-16 16,1 0-16-16,2-2 0 0,1 11-368 0,0-10-80 15,0-3-16-15,1-1 0 0,6 0-368 0,0 3-80 16,3-2-16-16,2 0 0 0,2 2-192 0,1-3-32 16,3-1-16-16,2 1 0 0,2-2-144 0,1 5 0 15,0-3 144-15,0 1-144 0,-2 3 0 0,2-3 0 0,-4 2 0 16,0 2 128-16,-1-1-128 0,-2 5 0 0,0 0 0 15,-4 0 0-15,0 2 0 0,-2 3 0 0,-10 0 0 0,10 6 0 16,-10-6 0-16,10 11 0 0,-1 1 0 0,-1 2 0 16,0 0 0-16,-2 3 0 0,0 2 0 0,1-1-128 15,0-1 128-15,0 0 0 0,0 0 0 0,1-2 0 16,-1 0 0-16,4-1 0 0,0-3 0 0,0 0 0 16,0 0 0-16,1-5 0 0,4 1 0 0,-1-1 128 15,0-3 64-15,2-2 0 0,0-1 16 0,1-3 0 16,1-4 112-16,3 0 0 0,2 1 16 0,0-4 0 15,-2-3-128-15,-1 2-16 0,0-5-16 0,-2 1 0 16,-1 3-176-16,-1 0 0 0,0-1 144 0,-1-1-144 16,-2 0 0-16,0 2 0 0,0-2 0 0,-2 0 128 15,-1 2-128-15,2 2 0 0,-2 0 0 0,0 2 0 16,-4-3 0-16,2 2 0 0,-1-1 0 0,-1 2 0 0,1-2 0 16,0 4 0-16,-2-3 0 0,0 2 128 0,-6 7-128 0,7-5 0 15,-7 5 0-15,0 0 0 0,6-9 0 0,-6 9 0 16,0 0 0-16,0 0 0 0,0 0 0 0,0 0 0 15,0 0 0-15,0 0 0 0,0 0 0 0,0 0 0 16,0 0 0-16,0 0 0 0,-6 14 0 0,-1-1 0 16,1 0 0-16,0 1-128 0,-3 0 128 0,0 2 0 15,0 0 0-15,-1 0 0 0,-2 1 0 0,1-2 0 16,-1 0 0-16,1 2 0 0,-2-5 0 0,2 2 0 16,1-3 0-16,-2 1 0 0,2 0 0 0,-1-1 128 15,-2 3-128-15,0 0 128 0,-2-2-128 0,-2 3 128 16,0-1-128-16,-5-2 128 0,-5-3-128 0,1 3 128 0,-2-1-128 15,1-2 128-15,2 1-128 0,0-3 0 0,1-1 128 16,7 2-128-16,-1-5 0 0,0 1 128 0,3-1-128 16,1-3 0-16,0 0 0 0,-2-1 144 0,0-5-144 0,-1 3 0 15,3-4 128-15,-1 2-128 0,2 0 0 16,2 0 0-16,0-1 128 0,2 1-128 0,2-2 0 0,2-2 0 16,0 2 128-16,3-3-128 0,0 1 0 0,2-3 0 15,0 1 0-15,3 1 0 0,-1-3 0 0,2 5 0 16,1-3 0-16,0-1 0 0,-2 3 0 0,2-1 0 15,-2 4 0-15,0-2 0 0,0 2 0 0,-3 6 0 16,2-6 0-16,-2 6 0 0,0-11 0 0,0 6 0 16,0-4 0-16,0 2 0 0,0 7 0 0,-1-10 0 15,0 1 0-15,0 2 0 0,-1-1 0 0,1 1 0 16,0-2 0-16,1 9 0 0,-1-7 0 0,-1-2 0 16,2 9 0-16,-1-8 0 0,-4 0 0 0,5 8 0 15,-6-6 0-15,6 6 0 0,-9-2 0 0,0 0 0 0,-1 1 0 16,-1 2 0-16,0 1 0 0,-2 0 0 0,2 2 0 0,-2 2 0 15,-2-1 0-15,-2 3-144 0,-2 1 144 0,0-1 0 16,0 2 0-16,1-3 0 0,1 6 0 0,-1 1 0 16,0-3 0-16,1 3-128 0,6 0 128 0,-3 2 0 15,1-1 0-15,2 1 0 0,-1-2 0 0,2 2 0 16,1-2 0-16,0 0-128 0,-1-4 128 0,1 1 0 16,3 2 0-16,0-3 0 0,2 2 0 0,0-4 0 15,0 3 0-15,2-4 0 0,2-7 0 0,0 0 0 16,-2 10 0-16,2-10 0 0,0 0 0 0,0 0 0 15,0 0 0-15,0 0 0 0,0 0 0 0,0 0 0 0,0 0 0 0,9-2 128 16,-2-3-128-16,3-4 128 0,-2 0-128 16,0-1 128-16,0 2-128 0,1-2 0 0,1 2 0 15,0-3 0-15,0-3 0 0,2 0 0 0,1 1 0 0,1-3 128 16,2 1-128-16,1-2 0 0,0 2 0 0,2 1 0 16,3 1 0-16,-2-1 0 0,1-1 0 0,-1 1 0 15,0-3 0-15,0 6 0 0,0-2 0 0,0 0 0 16,1 5 0-16,-2-3 0 0,-2 4 0 0,1-1 0 15,-1 2 0-15,-2 3 0 0,0 2 0 0,-3 4 0 16,-2-1 0-16,-1 4 0 0,-9-6 0 0,7 13 0 16,-2 2 0-16,-1 1 0 0,-1-1 0 0,-1 3-128 15,1-1 128-15,-1 1 0 0,1-2 0 0,-1-1-128 16,1 0 128-16,2-1 0 0,1 1 0 0,2-3 0 16,-2 0 0-16,5 1 0 0,0-7 0 0,1 1 0 0,3-3 0 15,0-2 0-15,4-1 0 0,1-2 0 0,2-3 0 16,1-3 0-16,1 0 0 0,0-1 0 0,-1-4 0 0,-1-3 128 15,-1 0-128-15,1-1 0 0,1 1 0 16,-2 1 128-16,-2-2-128 0,-2 0 0 0,-3 0 144 0,-1 4-144 16,-3 3 192-16,0 1-192 0,-5 1 176 0,1 2-176 15,1-1 160-15,-7 6-160 0,0 0 0 0,0 0 0 16,1-5 0-16,-1 5 0 0,0 0 0 0,0 0-192 16,0 0 16-16,0 0 0 15,0 0-2640-15,0 0-544 0,0 0-96 0,0 0-32 0</inkml:trace>
  <inkml:trace contextRef="#ctx0" brushRef="#br1" timeOffset="-30730.59">26886 18238 5519 0,'0'0'496'0,"-12"3"-496"16,-2-2 0-16,0 0 0 0,0-1 2640 0,1 1 432 16,1 2 96-16,-1-2 16 0,0 0-944 0,2 1-176 0,-1-2-32 0,12 0-16 15,0 0-272-15,0 0-48 0,0 0-16 16,0 0 0-16,0 0-288 0,0 0-64 0,12 0-16 0,4 0 0 16,5-4-544-16,3 0-128 0,3 2 0 0,2-2-16 15,1-3-208-15,1 4-32 0,-2 0-16 0,0 0 0 16,-1 2-368-16,-2 1 0 0,-3 1 0 0,-6 1 128 15,-3-1-128-15,-14-1-240 0,5 9 64 0,-7 0 16 32,-10 0-2352-32,-7 3-480 0,-7 5-80 0,-9 2-32 0</inkml:trace>
  <inkml:trace contextRef="#ctx0" brushRef="#br1" timeOffset="-30615.86">26476 18513 13823 0,'0'0'1216'0,"0"0"-960"0,-7 3-256 0,7-3 0 15,0 0 2016-15,0 0 352 0,10 0 80 0,6 0 16 16,6 0-272-16,3 0-48 0,5 0-16 0,4 0 0 0,4 2-1040 15,1-2-192-15,2-2-64 0,1 0 0 0,-1-2-464 0,1 1-112 16,-4 0 0-16,-5 0-16 16,-8 2-720-16,-1 1-144 0,-2 0-16 0,-3 0-13920 15</inkml:trace>
  <inkml:trace contextRef="#ctx0" brushRef="#br1" timeOffset="-30088.12">27976 18202 16575 0,'-1'-16'736'0,"1"6"160"15,-1 1-720-15,1-3-176 0,0 12 0 0,-2-14 0 0,2 4 1840 0,-1-1 336 16,1 11 64-16,0 0 0 0,0 0-448 0,0 0-112 16,0 0-16-16,0 0 0 0,-8 10-784 0,2 1-176 15,-2 5-16-15,1 4-16 0,1 7 0 0,-1 4 0 16,1 6 0-16,-2 7 0 0,-2 5 32 0,-1 4 16 16,-2 3 0-16,-1 3 0 0,0 2-128 0,-1-3-16 15,-2-6-16-15,2-5 0 0,1-2-240 0,0-4-32 16,-1-2-16-16,3-3 0 0,2-8-272 0,2-3 128 15,3-2-128-15,1-4 0 0,3-6 128 0,-1-4-128 16,2-9 0-16,0 0 0 0,0 0 0 0,0 0 0 16,3-16-240-16,3 0 80 15,-1-3-2288-15,0 0-464 0,0-4-96 0,1 0 0 0</inkml:trace>
  <inkml:trace contextRef="#ctx0" brushRef="#br1" timeOffset="-29714.67">27793 18192 23039 0,'0'0'2048'0,"0"0"-1648"0,0 0-400 0,1-10 0 16,3-1 544-16,-4 11 32 0,8-9 0 0,1 1 0 16,1 0 640-16,4-2 144 0,4 3 32 0,6-2 0 15,0 5-352-15,7-1-64 0,2-1-16 0,5 4 0 16,0 5-320-16,1 4-64 0,2 2 0 0,-2 3-16 15,-2-2-80-15,-1 5-16 0,-6 3 0 0,-4 2 0 0,-6 4-160 0,-3 1-48 16,-6 5 0-16,-2 7 0 0,-3 4 32 0,-3 7 0 16,-4 3 0-16,-5 1 0 0,0-1 48 15,-7 2 16-15,-2-2 0 0,-4-4 0 0,-1-5 48 0,-2 1 16 16,0-2 0-16,-2-3 0 0,-1-4 48 0,-2-2 16 16,-1-7 0-16,0 3 0 0,0-7-32 0,3-3 0 15,2-3 0-15,0-1 0 0,0-7-192 0,3-1-64 16,2-5 0-16,2-4 0 0,-1-2-64 0,3-8-128 15,-1-3 176-15,2-3-176 0,3-3 0 0,1 1-224 16,3-6 16-16,2 3 0 16,3-3-1840-16,3 0-384 0,3-1-64 0,2 0-15264 0</inkml:trace>
  <inkml:trace contextRef="#ctx0" brushRef="#br1" timeOffset="-29324.91">28516 18052 13823 0,'0'0'1216'0,"0"0"-960"0,0 0-256 0,-1-9 0 16,1 9 1328-16,0-12 208 0,0 12 64 0,5-12 0 0,3 3 384 0,1 1 64 15,1 0 32-15,4 3 0 0,4-3-592 0,-1 4-112 16,3 1-32-16,1-2 0 0,2-2-336 16,2 3-80-16,2 2-16 0,-3 2 0 0,-5 4-208 0,-1 5-64 15,-4 2 0-15,-6 3 0 0,-4 1-384 0,-6 4-64 16,-5 0-32-16,-5 4 0 0,-4 4 32 0,-6-2 16 16,-5-1 0-16,-1 1 0 0,1-3 112 0,-1 4 0 15,0-7 16-15,5-3 0 0,0-2 48 0,6 0 0 16,5-1 0-16,3-5 0 0,2-1-80 0,7-7-16 15,0 0 0-15,0 0 0 0,0 0-32 0,12-1 0 16,2-4 0-16,5 0 0 0,4 1 0 0,1-1-16 16,5-1 0-16,-1 1 0 0,3 2-240 0,-2 1 0 15,1-2 0-15,-2 1 0 16,-1 1-880-16,-3 0-208 0,-4 2-64 0,1 2-11264 0,-1-1-2240 16</inkml:trace>
  <inkml:trace contextRef="#ctx0" brushRef="#br1" timeOffset="-28994.92">29240 18337 22111 0,'0'0'976'0,"0"0"208"0,0 0-944 0,7 12-240 0,0 0 0 0,-1 0 0 0,0 2 1472 0,3 2 256 16,-4 2 64-16,3 4 0 0,0 3-224 0,-1-1-32 16,0 0-16-16,0 3 0 0,3-3-656 0,1 5-128 15,0-2-32-15,0 1 0 0,0-5-288 0,-1-1-64 16,0-3-16-16,-2-3 0 0,-2-2-192 0,0-1-144 15,2-4 192-15,-3 0-192 0,1-4 128 0,-6-5-128 16,0 0 0-16,0 0 0 16,0 0-1536-16,11-5-352 0,-5-7-80 0,-1-1-13008 0</inkml:trace>
  <inkml:trace contextRef="#ctx0" brushRef="#br1" timeOffset="-28754.56">29551 18314 27647 0,'0'0'2448'0,"0"0"-1952"0,0 0-496 0,0 0 0 15,-10-1 1024-15,-2 2 128 0,-1 4 0 0,-7 7 16 16,-2 2 304-16,-3 5 48 0,0 4 16 0,-3 7 0 16,-5-1-192-16,2 3-48 0,-2 0 0 0,3 1 0 15,2-2-512-15,0 0-96 0,1 2-32 0,3 0 0 16,1-1-400-16,5-4-64 0,2 0-32 0,3-4 0 16,2 2-160-16,2-5 0 0,4-2 0 0,1-5 0 15,0-3-272-15,4-11-96 0,0 0-16 0,0 0 0 16,0 0-2752-16,0 0-544 0</inkml:trace>
  <inkml:trace contextRef="#ctx0" brushRef="#br1" timeOffset="-28199.17">30468 18225 22111 0,'0'0'1968'0,"0"0"-1584"0,-5-5-384 0,-2-1 0 15,0 2 1088-15,-6 3 128 0,-5 1 16 0,-4-2 16 16,-3 2 80-16,-3 3 16 0,-2 1 0 0,-5 3 0 16,-2-1-256-16,3 5-32 0,1-1-16 0,2 4 0 15,2 1-160-15,6 3-48 0,3 0 0 0,2 1 0 16,4 4-352-16,5 2-80 0,6-3-16 0,3 0 0 16,2-1-96-16,7 2-32 0,2-1 0 0,6-2 0 15,2-1-32-15,1-1-16 0,1 0 0 0,-2-1 0 16,-1 1 80-16,-1 3 16 0,1-1 0 0,-3 2 0 15,-3 0-144-15,-3 0-32 0,-4 2 0 0,-5 2 0 16,-1-5 0-16,-7 3 0 0,-4 3 0 0,0-7 0 16,-4-1 192-16,0-1 16 0,-3 0 16 0,-4-3 0 0,-1-3-16 15,-2-1 0-15,0 1 0 0,-1-9 0 0,0-3-96 0,2 0-32 16,1-5 0-16,0-4 0 0,-2 1-208 0,2-6 176 16,2-4-176-16,5-3 160 15,1 1-816-15,5-5-176 0,3-1-16 0,6 0-16 16,4 1-2016-16,7 3-384 0,6-4-96 0,5 3-12672 15</inkml:trace>
  <inkml:trace contextRef="#ctx0" brushRef="#br1" timeOffset="-27829.79">30963 17857 29599 0,'7'-11'1312'0,"-7"11"272"0,6-8-1264 0,-6 8-320 0,0 0 0 0,0 0 0 15,0 0 1104-15,0 0 176 0,-13 2 16 0,-3 7 16 16,-3 6-288-16,-3 3-64 0,-2 2-16 0,-1 3 0 16,-1 7-64-16,-3-1-16 0,0 3 0 0,1 2 0 15,1 0-160-15,3-1-16 0,1-4-16 0,4-4 0 16,1-1-160-16,3-1-16 0,0-4-16 0,3-5 0 15,5-3-48-15,3 1-16 0,4-12 0 0,0 0 0 16,0 0-48-16,0 0-16 0,0 0 0 0,7-12 0 16,6-3 128-16,2-3 32 0,3-2 0 0,1-3 0 0,-1-6-336 0,2-3-176 15,2-2 192-15,1-5-192 16,1 0 128-16,0 3-128 0,0 3 0 0,-1 7 0 0,-3 0 0 16,-2 8 0-16,-5 6 0 0,-5 2 0 0,-3 6 0 0,-5 4 0 15,0 0 0-15,0 0 0 0,-9 19 0 0,-4 1 0 16,-3 4-144-16,-4 3 144 0,-2 4 0 0,-4-2 0 15,-2 3 0-15,0 2-128 0,2 1 128 0,3-2 0 16,2-7 0-16,6 1-128 16,4-5-320-16,3 0-64 0,4-3-16 0,3-1 0 15,2-5-2272-15,4-2-448 0</inkml:trace>
  <inkml:trace contextRef="#ctx0" brushRef="#br2" timeOffset="-19017.01">30916 11842 9215 0,'23'-6'816'0,"-8"-1"-656"16,3 1-160-16,0-4 0 0,0 0 1200 0,2-3 208 15,-1 1 32-15,-1 2 16 0,-1-2-64 0,-5 0-16 0,1 2 0 0,-3-3 0 16,-4-1-80-16,0 2-16 16,-3-5 0-16,0 2 0 0,-6-1-256 0,1 0-64 0,-3-2-16 0,-3 2 0 15,-2-1-304-15,-1 1-48 0,-2 2-16 0,-2-2 0 16,-3-1 16-16,-1-3 0 0,-4-2 0 0,1 0 0 16,-4 0-96-16,-5 1-32 0,-3-2 0 0,-2 4 0 15,-1 0-160-15,-2 1-48 0,-2 0 0 0,-2 0 0 16,-3 4-32-16,-1 0-16 0,-1 0 0 0,-3 3 0 15,0 1-64-15,-2-2-16 0,-2 3 0 0,-3-1 0 16,-1 4 48-16,-2-3 0 0,-1 3 0 0,-2 2 0 16,-2 0 16-16,0 4 16 0,-1 5 0 0,-1-1 0 15,1 4 16-15,-2 2 0 0,-3 2 0 0,-1 0 0 16,0 1-48-16,0 3-16 0,1 2 0 0,2 2 0 16,0 2 64-16,1 3 16 0,3-3 0 0,1 5 0 15,-1 3 0-15,0 3 0 0,1-6 0 0,6 3 0 0,1 2-240 16,5 2 176-16,3 0-176 0,5-3 160 0,4 2-160 0,2 0 192 15,4-1-192-15,5 4 192 0,3-4-192 0,6-3 160 16,4 0-160-16,6 3 160 0,3-2-160 0,4-2 0 16,2-2 0-16,4 0 128 0,3-1-128 0,4 1 0 15,3 0 0-15,4-2 128 0,6-4-128 0,1 2 0 16,-1-2 144-16,8 3-144 0,3 1 144 0,4-1-144 16,5-3 192-16,2-1-192 0,4 2 160 0,4-2-160 15,6-1 128-15,1-1-128 0,5 0 128 0,3-2-128 16,3-1 0-16,4-1 128 0,5-6-128 0,2 4 0 15,6-2 144-15,-1-4-144 0,3-4 0 0,0 1 144 16,1-2-144-16,-1 0 0 0,-2 2 128 0,-2-2-128 0,-4-5 0 16,-2 1 0-16,-3-1 144 0,-2 0-144 15,-3-3 0-15,-5 2 144 0,-5-5-144 0,-1 1 0 16,-3-5 144-16,-2-1-144 0,-4-4 0 0,-3 0 128 0,-1-4-128 16,-1-1 0-16,-3-3 128 0,-1 0-128 0,-5 1 160 0,-3 2-160 15,-6-5 208-15,-4 6-48 0,-1 0-16 0,-4-1 0 16,-2 0-144-16,-5-1 0 0,2 0 0 0,-3-3 0 15,-4 1 0-15,0-2 0 0,-7 0 0 0,-3 1 0 16,-2-3 0-16,-4-1 0 0,-4 0 0 0,-2 4 0 16,-4 0 0-16,-5-2 0 0,-4 3 0 0,-4-3 0 15,-4 0 0-15,-2 2 0 0,-4-2 0 0,-3 2 0 16,-4 4 0-16,-3-2 0 0,-4 4 0 0,-3 4 0 16,-2 0-128-16,-7 1 128 0,-7-2 0 0,-1 3 0 15,-2 1 0-15,1 3 0 0,-1 4 0 0,-3 0 0 16,-4 4-128-16,1 3 128 0,-1 0 0 0,2 5 0 0,0-2 0 15,0 6 0-15,-1 4 0 0,4 2 0 0,3 1 0 0,4 5 0 16,3 2 0-16,2 3 0 0,4 7 0 16,2-2 0-16,1 0 0 0,7 2 0 0,6-3-128 0,6 2 128 15,5 5 0-15,6-2 0 0,5-4 0 0,5 2 0 16,6 0 0-16,5-3 0 0,6 0-432 0,6 1 48 16,7-4 0-16,5-1 0 15,8 0-1200-15,6-2-224 0,5-1-48 0,4-1-14864 16</inkml:trace>
  <inkml:trace contextRef="#ctx0" brushRef="#br2" timeOffset="-17569.86">29606 11552 27647 0,'-3'-24'2448'0,"2"11"-1952"0,0-1-496 0,1-1 0 16,-2 1 416-16,1 4-16 0,1 10 0 0,-2-10 0 15,2 10 336-15,-7-3 64 0,-2 3 16 0,-3 7 0 16,-4 4-336-16,-3 2-64 0,-4-1-16 0,-3 7 0 16,-4 11 16-16,-5 0 0 0,-4-2 0 0,-5 4 0 15,-1 6 0-15,-4 5 0 0,0 1 0 0,-1 1 0 16,2-3-96-16,3 0 0 0,3 0-16 0,8-5 0 15,5-9-304-15,7-3 0 0,7-6 0 0,5-3 0 16,2-6 208-16,4 0-64 0,4-10-16 0,0 0 0 0,0 0 256 0,10 0 32 16,4-3 16-16,6-8 0 0,4-4 0 0,1-4 0 15,2-4 0-15,3-5 0 0,1 0-240 0,1-4-64 16,3-1 0-16,6-1 0 0,6-3-128 0,1-1 0 16,4-7 0-16,2 3 0 0,-1 3 0 0,0 1 128 15,0 1-128-15,-4 5 0 0,-3 3 0 0,-7 6 0 16,-6 7 0-16,-6 4 0 0,-8 6 0 0,-5 3 0 15,-4 2 0-15,-10 1 0 0,0 9 0 0,-5 5 0 16,-6 1 0-16,-7 5 0 0,-5 6-176 0,-4 2 176 16,-3 6-128-16,-4 4 128 0,-7 5 0 0,-2 1 0 15,-3 3 0-15,-1-4 0 0,-1 1 0 0,3-2 0 16,1-5 0-16,5-4-128 0,8-6 128 0,3-2 0 0,5-4 0 16,6-5 0-16,7-6 0 0,5 1 0 0,5-11 0 0,0 0 0 15,0 0 0-15,18 0 144 0,6-4-16 0,8-6-128 16,6-6 320-16,5-3-64 0,4-4 0 0,4-6 0 15,2-1-256-15,3-3 160 0,3-2-160 0,2-2 128 16,2-5-128-16,1 2 0 0,-3 0 0 0,-4 6 0 16,-6 5 0-16,-7 6 0 0,-7 5 0 0,-9 5 0 15,-6 5 0-15,-7 2 0 0,-5 5 0 0,-10 1 0 16,-1 12 0-16,-5 5-144 0,-7 5 144 0,-6 7-208 16,-6 7 80-16,-5 5 128 0,0 3-208 0,-6 1 80 15,-6 0 128-15,-1-2 0 0,4 3 0 0,2-8 0 16,4-2 0-16,6-7 0 0,5-5 0 0,7-5 0 15,5-1 0-15,5-1 0 0,4-5 0 0,1-12 0 16,10 7 0-16,8-5 0 0,8-5 0 0,11-6 0 0,9-2 192 16,3-5-16-16,5-4-16 0,1-5 0 0,-2-1-160 0,2-7 0 15,-1-3 144-15,3-1-144 0,-1 0 0 0,-1 1 128 16,-3-4-128-16,-5 3 0 0,-6 2 0 0,-6 5 0 16,-7 11 0-16,-7 4 128 0,-9 8-128 0,-12 7 0 15,0 0 0-15,-6 8 0 0,-9 9-192 0,-6 10 32 16,-4 3 16-16,-8 7 0 0,-6 4 144 0,-5 1 0 15,-3 5-144-15,-2 1 144 0,-1 4 0 0,3-4 0 16,3-3 0-16,4-4 0 0,6-6 0 0,7-9 0 16,8-6 0-16,8-2 0 0,4-3 0 0,9-2 0 15,-2-13 0-15,20 2 0 0,9-7 128 0,9-6 0 16,8-8 0-16,6-4 0 0,4-8 0 0,3-1-128 0,0-2 192 16,1-3-64-16,0-3-128 0,-4-2 0 0,-3-5 0 15,-2 0 0-15,0 3 0 0,-8 7 0 0,-5 4 0 16,-6 9 0-16,-7 3 0 0,-5 9 0 0,-8 3 0 0,-12 9 0 15,0 0 0-15,0 0-144 0,-9 18 144 0,-6 5-160 16,-4 1 32-16,-5 7 0 0,-5-2 0 0,-3 5 0 16,-2 4 128-16,-2 4 0 0,-3-4 0 0,0 1 0 15,4-4 0-15,2-2 0 0,4-12 0 0,6-2 0 16,6-4 0-16,6-5 0 0,3-1 0 0,8-9 0 16,0 0 0-16,18 1 128 0,5-6-128 0,9-6 0 15,8-6 160-15,3-4-32 0,3-6-128 0,2 0 192 16,2-5-192-16,0-1 128 0,-1-4-128 0,-2 4 0 15,-1 4 0-15,-8 0 0 0,-6 5 0 0,-7 1 0 16,-4 6 0-16,-9 6 0 0,-5 5 0 0,-7 6 0 16,0 0 0-16,-13 6 0 0,-6 3 0 0,-8 4 0 0,-7 2-144 0,-5 4 144 15,-5 1 0-15,-4 3-144 0,-2 6 144 0,-2 1 0 16,0-4 0-16,-1 1 0 0,-2-5 0 0,3-5 0 16,2-4 0-16,5-4 0 0,3-5 128 0,7 0-128 15,6-3 160-15,10-2-160 0,4-5 192 0,6-1-48 16,6-8-16-16,7-3 0 0,4 0-128 0,5-5 160 15,3-7-160-15,2-1 160 0,0-3-160 0,1-3 0 16,-1-4-160-16,-1 2 160 0,-1-1-144 0,-5 4 144 16,-6 0-128-16,-4 6 128 0,-4 7 0 0,-9 2 0 15,-7 7 0-15,-6 4-128 0,-8 6 128 0,-9 7-128 16,-9 5 128-16,-6 4-128 0,-4 6 128 0,-4 2 0 0,-4 5 0 0,-5-1-128 16,-3 4 128-16,1-3 0 0,1 3 0 15,1-4 0-15,1-4 0 0,0 0 128 0,-6-5-128 0,3 1 0 16,2 2 256-16,7-3 0 0,6-3-16 0,11-2 0 15,11-2-80-15,11-2-16 0,9-3 0 0,19-3 0 16,0-13-16-16,10-4 0 0,9-3 0 16,7-4 0-16,7-8-128 0,8-1 0 0,5-5 144 0,7 0-144 15,7-6 0-15,2 0 0 0,2-3 0 0,-3 4-192 16,-8-2 192-16,-3 6 0 0,-8 2 0 0,-12 10 0 16,-8 8 0-16,-9 8-160 0,-13 11 160 0,0 0-160 15,-18 9 160-15,-13 12 0 0,-13 9 0 0,-13 10 0 16,-13 3 0-16,-8 11 144 0,-6 8-144 0,-1 2 160 15,-1 0-160-15,3-4 192 0,4-3-192 0,6-8 192 16,4-11-192-16,10-1 160 0,10-2-160 0,12-4 160 0,8-7-32 16,12-4-128-16,10-4 192 0,7-16-64 0,11 8-384 0,12-11-64 15,9-10-32-15,13-7-13104 16,13-8-2624-16</inkml:trace>
  <inkml:trace contextRef="#ctx0" brushRef="#br2" timeOffset="-16412.79">30949 7941 8287 0,'14'-1'736'0,"0"-3"-592"0,-2 0-144 0,-1 0 0 15,1-1 2048-15,-2 0 368 0,0 3 80 0,-10 2 0 16,11-5-928-16,0 1-192 0,-1-3-32 0,0 1-16 16,-1 0-112-16,1-5-32 0,0 3 0 0,-1-3 0 15,-1 5-224-15,1-4-32 0,-2 2-16 0,1-2 0 16,-2 1-80-16,-1-2 0 0,-1 1-16 0,-1 1 0 15,-3-1-16-15,-2-1 0 0,0-1 0 0,-3-1 0 16,-3 1-96-16,-2-1 0 0,-5 0-16 0,-4 1 0 16,-7 0-320-16,-3-2-64 0,-4-2-16 0,-8 6 0 15,-5-1-96-15,-3 3 0 0,-3-2-16 0,-2 2 0 0,-2-2-16 0,-3 4 0 16,-4-3 0-16,-3 5 0 0,-4 2-16 0,-1-2 0 16,0-4 0-16,-3 3 0 0,1 1 16 0,-2-1 0 15,-3 1 0-15,-2-1 0 0,0 0 0 0,2 0 0 16,3 4 0-16,2 0 0 0,0-1 0 0,2 2 0 15,-1 2 0-15,0-2 0 0,2 0 0 0,3 6 0 16,2 0 0-16,2 7 0 0,-1-2-160 0,2 3 192 16,1 2-192-16,2 1 192 0,2 3-192 0,8 1 0 15,2 3 144-15,2 0-144 0,4 1 0 0,5 3 128 16,1-4-128-16,5 6 0 0,3-3 0 0,4 1 0 16,4-4 0-16,4 4 0 0,5-1 0 0,5 2 0 0,2 3 0 15,6-2 0-15,3 3 0 0,5 3 0 0,6 2 0 16,4 0 0-16,5-2 0 0,3-5 0 0,7 1 0 0,6 0 0 15,3-5 0-15,6 1 0 0,5-3 0 0,3-1 0 16,2-5 0-16,0-2 144 0,0-4-144 0,4-1 0 16,3 2 128-16,6 0-128 0,3 1 0 0,1-2 0 15,0-4 0-15,0-4 128 0,2 2-128 0,3 0 0 16,1-2 128-16,2-1-128 0,0-3 0 0,-4-1 0 16,-2-1 128-16,0-1-128 0,0-1 0 0,3 0 0 15,2-2 128-15,-2-4-128 0,-6 1 0 0,2-4 0 16,0 1 160-16,0-1-160 0,-2-2 128 0,-3-4-128 15,-4-4 0-15,-5-6 128 0,-4-2-128 0,-4 4 0 16,-5-5 128-16,-5 3-128 0,-6-2 128 0,-7 0-128 16,-3 3 128-16,-7-4-128 0,-6 0 0 0,-6 6 128 15,-4-3 48-15,-4 3 0 0,-5-2 0 0,-8 2 0 0,-8 0 16 16,-6 1 0-16,-6 3 0 0,-7 0 0 0,-6 2-368 0,-6 0-64 16,-7 1-16-16,-3 2 0 15,-4 3-416-15,-4 3-96 0,1-1 0 0,4 5-16 16,4 1-2544-16,3 5-512 0</inkml:trace>
  <inkml:trace contextRef="#ctx0" brushRef="#br2" timeOffset="-14392.56">29181 7891 23951 0,'-4'-21'1056'0,"3"7"224"0,0 2-1024 0,0 4-256 0,-2-3 0 0,3 11 0 16,0 0 832-16,-9-2 96 0,-2 1 32 0,-5 4 0 15,-4 4-32-15,-1 2 0 0,-4 6 0 0,0-1 0 16,-2-1-96-16,-1 2-32 0,-1 0 0 0,2 0 0 15,2 1-128-15,2-4-32 0,3-2 0 0,2 2 0 16,5-2-16-16,3 0-16 0,1-3 0 0,9-7 0 16,0 0-128-16,0 0-32 0,0 0 0 0,19-5 0 15,5-8 0-15,7-5 0 0,6-5 0 0,5-2 0 16,3-6-256-16,4-2-48 0,0 1-16 0,2 3 0 16,-1 0-128-16,-2 0 0 0,-2 2 0 0,-7 2 0 0,-7 3 0 15,-7 7 128-15,-6 6-128 0,-6 1 0 0,-6 2 0 0,-7 6 128 16,-4 13-128-16,-9 2 0 0,-5 4 0 0,-8 2 128 15,-10 5-128-15,-3 2 0 0,-3 2 160 16,-2 1-160-16,0-1 192 0,2 2-192 0,1-5 160 0,6 0-160 16,4-5 128-16,8 1-128 0,5-4 128 0,7-5-128 15,5-1 0-15,6-13 128 0,0 0 32 0,15 3 0 16,7-6 0-16,8-5 0 0,9-2 96 0,10-6 0 16,4-2 16-16,6-1 0 0,3-1-144 0,-1-6-128 15,-3 2 144-15,-2 1-144 0,-7-1 0 0,-5 6 128 16,-5 5-128-16,-7 3 0 0,-8 6 0 0,-8 4 0 0,-7 6 0 15,-4 7 0-15,-8 9 0 0,-6 6-128 0,-5 1 128 0,-5 4-160 16,-4 3 160-16,-3 3 0 0,0 5 0 0,1-1 0 16,2 0 0-16,4-6 0 0,4-8 0 0,7-2 0 15,7-8 0-15,6-3 0 0,5-5 0 0,8-3 0 16,6-1 0-16,10-7 0 0,7-7 128 0,8-4-128 16,9-4 144-16,4-4-144 0,3-4 192 0,0-1-192 15,-2-8 144-15,-2 0-144 0,0-2 0 0,-1-2 144 16,-3 2-144-16,-5 5 0 0,-6 2 0 0,-8 8 0 15,-12 4 0-15,-9 7 0 0,-8 0 0 0,-9 8 0 16,0 0 0-16,-2 9 0 0,-11 4 0 0,-5-2-176 16,-5 3 176-16,-2 4-128 0,-3 3 128 0,-1 1-128 15,-2 4 128-15,3-2 0 0,3 0 0 0,4-4 0 16,9 0 0-16,4-5 0 0,3-4 0 0,5-11 0 0,14 12 0 16,6-9 0-16,7-3 0 0,9-3 128 0,7-10 16 15,6-1 16-15,6 0 0 0,1-4 0 16,0-3-160-16,1-2 128 0,-2-3-128 0,-1 1 128 0,0 1-128 15,-5 5 128-15,0 1-128 0,-9 4 128 0,-5 8-128 0,-9 3 0 16,-8 6 0-16,-5 0 0 0,-5 7-176 0,-7 3 176 16,-6 5-128-16,-7 4 128 0,-6 3-128 0,-2 6 128 15,-3-1-128-15,-2 2 128 0,-3 1 0 0,1 0 0 16,2-5 0-16,1 0 0 0,5-7 0 0,5-1 0 16,3-5 0-16,8-5 0 0,3-10 0 0,8 5 0 15,5-4 0-15,9-3 0 0,8-10 256 0,7-3 0 0,6-4-16 16,2-4 0-16,-2-5-240 0,2-1 144 15,-1-4-144-15,-2-3 128 0,-4 1-128 0,0-2 128 0,0 1-128 16,-3 3 128-16,-6 6-128 0,-5 5 0 0,-6 9 0 16,-7 1 0-16,-11 12 0 0,0 0 0 0,0 0 0 15,-12 20 0-15,-9 4-208 0,-3 4 80 0,-5 5 128 0,-4 2-208 16,-5 3 208-16,-5 3 0 0,-5 6 0 0,-4-5 0 16,-5-3 0-16,3-3 0 0,-2-3 0 0,6-5 0 15,4-6 0-15,8-5 0 0,8-3 0 0,7-3 0 16,6-4 0-16,6-4 128 0,11-3-128 0,-8-8 0 15,3-1 160-15,3-6-160 0,2-4 128 0,0-1-128 16,0-3 0-16,1-3 0 0,0 3 0 0,-1 2 0 16,-1 0 0-16,0 4 0 0,-6 4-144 0,-2 3 144 15,-1 5-144-15,-9 5 144 0,-8 5-208 0,-6 6 80 16,-5 5 0-16,-6 1 0 0,-7 2 0 0,-4 0 0 16,-2 0 128-16,0 2 0 0,-3 0 0 0,-2 2-128 0,-4-2 128 15,-3-4 0-15,-2-5 0 0,6-2 0 0,3-2 0 0,8-3 0 16,9-5 0-16,8-5 0 0,9-3 0 0,9-5 0 15,6-7 160-15,8-3-160 0,5-7 224 0,7-3-48 16,4-4-16-16,4-4 0 0,5-6-160 0,4-6 0 16,7-5 0-16,2 0 0 0,5-1 0 0,5 2 0 15,1 3 0-15,-5 8 0 0,-5 4 0 0,-10 13 0 16,-6 8 0-16,-8 9-176 0,-10 12 176 0,0 0 0 16,-10 9 0-16,-9 12 0 0,-9 8-144 0,-10 8 144 15,-10 8-160-15,-6 4 160 0,-4 5 0 0,-3 0 0 16,-3 1-128-16,1-3 128 0,-2-4 0 0,0-1 0 15,-1-5 0-15,2-5 0 0,5-4 192 0,5-1 48 16,7-1 0-16,7-7 0 0,5-5-64 0,9-5-16 16,4-7 0-16,7-4 0 0,5-6-32 0,7-5 0 0,6-13 0 0,5-7 0 15,6-4 0-15,4-7-128 0,4-5 192 0,3-9-64 16,4-6-128-16,5 0 0 0,4-1 0 0,0 1 0 16,0 0 0-16,-6 8-144 0,-4 9 144 0,-11 7 0 15,-5 8-176-15,-8 8 176 0,-8 10-160 0,-6 8 160 16,-6 6 0-16,-5 8 0 0,-11 3 0 0,-3 6 0 15,-5 2 0-15,-1 5-192 0,1 2 192 0,0-2-192 16,1-4 192-16,3-3 0 0,3 1 0 0,2-4 0 16,-1-2 0-16,4-3 0 0,5-3 0 0,5-3 0 15,5-2 0-15,3-2 128 0,10-4 0 0,0 0-128 16,5-13 240-16,8-5-64 0,5-2-16 0,6-9 0 16,8-4-160-16,5-3 0 0,3-1 0 0,4 0 128 0,-3 2-128 15,1 3 0-15,0 5 0 0,-5 8 0 0,-5 5 0 16,-8 8 0-16,-5 1 0 0,-5 10 0 0,-4 4-176 0,-3 6 176 15,-3 7-128-15,-4 4 128 0,-3 0-176 0,-1 5 176 16,-1 3-208-16,-4 0 80 0,0-1 128 0,0 0 0 16,2 1 0-16,3-2 0 0,1-3 0 0,6-5 0 15,5-5 0-15,6-5 0 0,6-5 0 0,9-4 0 16,9-5 0-16,8-6 0 0,7-3 0 0,3-7 144 16,4-2-144-16,4-9 160 0,2-1-160 0,-1-1 0 15,-2 2 0-15,-2-1 128 0,-6 3-128 0,-3-1 0 16,-9 5 0-16,-7 4 0 0,-8 6 0 0,-7 1 0 15,-8 8 0-15,-13 2 0 0,5 14 0 0,-11 8 0 16,-6 10-160-16,-4 2 160 0,-6 3-192 0,-2 2 192 0,-5 3-208 16,0 5 80-16,-6 2 128 0,2-1 0 15,0-1 0-15,5-4 0 0,4-2 0 0,6-9 0 0,7-4 0 0,4-7 0 16,6-5 0-16,8-4 0 0,3-8 0 0,10-6 0 16,11-12 0-16,5-6 0 0,8-7 0 0,3-4 0 15,3-6 0-15,3-4 0 0,0-2 0 0,0-5 0 16,1-3 0-16,-1 2 0 0,1 0 0 0,-5 1 0 15,-7 3-128-15,-8 7 128 0,-8 8-128 0,-8 8 128 16,-7 8-192-16,-11 14 32 0,0 0 16 0,-14 9 0 16,-9 13 16-16,-7 4 0 0,-10 7 0 0,-6 4 0 15,-3 9 128-15,-2 2 0 0,0 8 0 0,2 2-128 16,0-4 128-16,2 0-128 0,3-5 128 0,6-4-128 16,7-10 128-16,7-4-192 0,5-7 192 0,8-6-192 0,7-1 192 15,8-9 0-15,-4-8 0 0,19-6 0 0,7-10 0 16,7-5 0-16,7-13 128 0,3-3-128 0,4-5 0 0,1-7 144 15,4-3-144-15,6-2 0 0,1-4 0 16,1-4 0-16,-1 2 0 0,-5 2 0 0,-4 3 128 0,-7 8-128 16,-6 7 0-16,-7 9 0 0,-7 12 0 0,-9 6 0 15,-6 8 0-15,-8 5 0 0,-4 17 0 0,-6 6 0 16,-5 10 0-16,-3 5 0 0,-2 9 0 0,-6 4 0 16,-2 5 0-16,-2 1-144 0,-2 4 144 0,-2 1 0 15,-2-3 0-15,4-5-128 16,4-3-1264-16,7-9-240 0,5-5-48 0,6-5-16848 0</inkml:trace>
  <inkml:trace contextRef="#ctx0" brushRef="#br2" timeOffset="-14120.06">28771 12195 18431 0,'0'0'816'0</inkml:trace>
  <inkml:trace contextRef="#ctx0" brushRef="#br2" timeOffset="-13351.8">28946 11916 13823 0,'0'0'1216'0,"-10"-3"-960"15,-2 3-256-15,1-1 0 0,1 1 3328 0,0 0 608 16,-1 0 128-16,3 0 32 0,8 0-2736 0,-9-4-528 16,2-5-128-16,4 0 0 0,0-5 464 0,3-5 112 0,4-6 0 0,5-3 16 15,5-7-448-15,5-1-80 0,4-6-32 0,2-3 0 16,2-7-304-16,3 0-64 0,3-1-16 0,2 8 0 16,0 4-112-16,-3 10-32 0,-2 1 0 0,-7 13 0 15,-6 6-208-15,-3 11 0 0,-8 9 128 0,-2 10-128 16,-6 13 0-16,-6 9 0 0,-6 11 0 0,-5 6 0 15,-5 6 144-15,-4 2-16 0,-3 4 0 0,1 1 0 16,-1 2-128-16,1-5 192 0,-1-3-192 0,2-9 192 16,2-4-192-16,4-11 0 0,6-11 0 0,5-7 128 15,7-6 176-15,8-8 16 0,-3-9 16 0,19-11 0 16,7-6 0-16,9-11 0 0,3-13 0 0,9-6 0 16,8-9-64-16,6-4-16 0,6-2 0 0,-1-3 0 15,6 4-256-15,-2 0 0 0,-1 4 0 0,0 6 0 16,-2 12 0-16,-2 6 0 0,-4 11 0 0,-10 8 0 0,-11 12 0 15,-10 10 0-15,-8 10 0 0,-10 11 0 0,-11 11-144 0,-7 8 144 16,-8 6-128-16,-9 3 128 0,-6 9 0 16,-4-1 0-16,-7 1 0 0,2 1 176 0,-1-1-176 0,1-5 0 15,2-5 0-15,6-6 0 0,5-10 0 0,8-8 0 16,5-10 0-16,8-8 0 0,4-14 0 0,0 0 0 16,17-12 0-16,7-8 0 0,8-8 128 0,8-9 0 15,9-7 0-15,4-7 0 0,6-5-128 0,0-1 0 16,1-2 0-16,2 0 128 0,1 3-128 0,0 5 0 15,3 5 0-15,-2 8 0 0,-3 7 0 0,-9 14 0 16,-10 8 0-16,-9 7 0 0,-11 8 0 0,-6 6 0 16,-8 11-176-16,-6 6 176 0,-6 8 0 0,-4 6 0 15,-6 1 0-15,-4 4-128 0,-1 0 128 0,-5-2 0 16,-3 0 0-16,3-7 0 0,2-3 0 0,7-10 0 16,1-4 0-16,5-8 128 0,5-4 0 0,4-10 16 15,0 0 0-15,17-11 0 0,6-10 176 0,7-5 16 16,6-7 16-16,3-8 0 0,4-7-192 0,1-4-32 15,-1-2-128-15,3 2 192 0,2 4-192 0,1 5 0 16,1-2 0-16,0 12 0 0,-2 4 0 0,-6 11 0 16,-7 9 0-16,-5 7 0 0,-9 7 0 0,-3 7 0 0,-8 11 0 0,-6 6 0 15,-7 11 0-15,-4 4 0 0,-7 3 0 0,-6 3 144 16,-6 2 32-16,-3 0 0 0,-3-4 0 16,-1-4 0-16,-1-1-48 0,1-4 0 0,0-3 0 0,3-6 0 15,2-5 48-15,7-6 0 0,3-7 0 0,7-4 0 16,11-8-48-16,0 0-128 0,-6-9 192 0,6-10-64 15,4-9-128-15,6-4 0 0,4-6 0 0,4 0 0 16,1 0-464-16,3-2-32 16,1-1 0-16,-2 2 0 0,4 1-1200 15,-4 3-240-15,1 0-48 0,-3 4-17168 0</inkml:trace>
  <inkml:trace contextRef="#ctx0" brushRef="#br2" timeOffset="-10584.75">31207 6650 5519 0,'14'-7'496'0,"-14"7"-496"0,11-5 0 0,-3-1 0 16,-8 6 2352-16,11-4 368 0,-11 4 80 0,0 0 16 15,0 0-1152-15,0 0-208 0,0 0-48 0,0 0-16 16,0 0-304-16,-11-3-48 0,4 2-16 0,-3 0 0 0,-3 0-224 0,-1-1-48 16,0 1-16-16,-1-1 0 15,-2-4-128-15,2 3-32 0,-3-1 0 0,0 1 0 0,-3-2-80 0,0 0-32 16,0-1 0-16,-2-2 0 0,-1 3 48 0,-2 0 16 16,-3-6 0-16,0 2 0 0,-2-3-48 0,1 1-16 15,-1-1 0-15,-3-3 0 0,-3-1-16 0,-1 2 0 16,2 0 0-16,-4 2 0 0,-3-3-112 0,-5 3-16 15,-4 5-16-15,-2-7 0 0,-3-1-112 0,-4 1-32 16,-4 3 0-16,-1 1 0 0,-3 3-32 0,0 2 0 16,1-4 0-16,-2 2 0 0,-1 0 128 0,-1 4 32 15,1 2 0-15,0 3 0 0,1 4-288 0,-1-1 160 0,-4 0-160 16,2 4 128-16,2-3 0 0,-1 3-128 0,2 2 192 16,0 3-64-16,0 2-128 0,0 0 0 15,0 1 144-15,3-2-144 0,2 3 0 0,3 2 144 0,1 0-144 0,0 1 0 16,2-2 128-16,-2 1-128 0,-2 3 0 0,-1 4 0 15,3-5 160-15,0 6-160 0,3-1 128 0,2 4-128 16,1 0 144-16,3 0-144 16,5 1 160-16,2 1-160 0,3 1 128 0,7-1-128 0,4-4 0 0,9 2 144 15,4 2-144-15,8-3 0 0,4 0 144 0,4 0-144 16,4-1 0-16,6-3 0 0,4 2 0 16,3-4 128-16,4 1-128 0,4-1 0 0,2-2 0 15,3 4 0-15,3 1 0 0,0-1 0 0,2-2 0 0,3-2 128 16,0-5-128-16,3 3 0 0,3 2 0 15,4 3 0-15,2-4 0 0,2-1 128 0,3 2-128 0,5 0 0 16,-3 2 0-16,1-3 144 0,-3-1-144 0,5 0 0 16,1-1 0-16,4 0 0 0,0 0 0 0,2-1 0 15,0-4 128-15,0 0-128 0,0-8 0 0,3 2 0 16,5-3 144-16,4-3-144 0,3 1 0 0,0-3 144 16,2-1-144-16,-5 1 128 0,2 0-128 0,0 0 128 15,0 1-128-15,-3-1 0 0,-4 0 0 0,-2-1 128 16,-4-2-128-16,-1 2 0 0,-1-2 144 0,-2 1-144 0,2-3 160 0,-3 1-32 15,-4-1-128-15,-1-5 192 0,-3-1-64 16,-1-1 0-16,-1 0-128 0,0 1 192 0,0-4-192 0,-3-2 128 16,-1-2-128-16,-1-3 0 0,-2 2 128 0,0-4-128 15,-5 2 0-15,0-1 144 0,-3-6-144 0,-4 3 0 16,-3-4 144-16,-1 2-144 0,0 0 0 0,-4-1 144 16,-5 2-144-16,-4 1 0 0,-1 3 160 0,-3 1-160 15,-4-2 128-15,-3 3-128 0,1 0 0 0,-4 2 128 16,-2 0-128-16,0 0 0 0,-3-3 0 0,1-2 0 15,-3 0 128-15,-3 1-128 0,2-3 0 0,-5-1 0 16,-1-1 0-16,-2 4 0 0,-1-2 0 0,-3 1 0 16,-2-3 0-16,-2 2 0 0,-2 0 0 0,-3 0 0 15,-1 3 0-15,-3-3 0 0,-2 0-144 0,-3-2 144 16,-4 0 0-16,-2-1 0 0,-3 1-144 0,-1 0 144 0,-2-3 0 16,-4 3-144-16,-3 1 144 0,1 4 0 0,-1-4 0 15,-4 3-128-15,-2 1 128 0,-3 0 0 16,-1 3 0-16,1 2-128 0,-1 2 128 0,1 2 0 0,0 0 0 0,-1-2 0 15,-3 4 0-15,1 3 0 0,0 0 0 16,1 4-128-16,-2 1 128 0,3 2 0 0,1-1 128 16,-1 2-128-16,-2 1 0 0,0 1 0 0,3 3-160 0,1 0 160 15,0-1 0-15,3 6 0 0,4 0 0 0,-5 3 0 16,-1-3 0-16,2 3-128 0,2 5 128 0,1-2 0 0,4 3 0 16,-2 3 0-16,2 4 0 0,2 3 0 0,-4-3 0 15,0 6-128-15,-3 2 128 0,1 2 0 0,1 2 0 16,4 1 0-16,-3 2 0 0,3-1 0 0,3 2 0 0,2-1 0 15,2-2 0-15,4 1 0 0,4-3 0 16,5 1 0-16,1 0 0 0,8 0 0 0,4 2 0 0,4-2 0 16,5-1 0-16,3-1 0 0,4-3 0 0,3-1 0 15,4-2 0-15,3-2 0 0,3 2 0 0,5-2 0 16,4-1 0-16,5-3 0 0,3 3 0 0,3-4 0 16,6 0 0-16,3 0 0 0,3 2 0 0,2-3 0 15,0-2 0-15,2 1 0 0,3-3 0 0,1 1 0 16,4 0 0-16,2-2 0 0,6 0 0 0,2-2 0 15,-1-4 0-15,0 3 0 0,1-5 128 0,3 3-128 16,1-6 0-16,4 2 0 0,4-2 0 0,0 2 128 16,-1-5-128-16,2 2 0 0,-1-3 0 0,3 1 0 15,4-2 0-15,1 0 0 0,-3-3 128 0,-1-1-128 16,-2 1 0-16,2-1 0 0,1 1 0 0,0-2 128 16,1-3-128-16,-3 5 0 0,0-2 0 0,-2-3 0 15,-1 0 0-15,0-4 0 0,0-2 0 0,-1 2 0 16,-4-1 0-16,-2 1 0 0,-1-2 0 0,-4 2 128 15,-1-2-128-15,-1 0 0 0,0 3 0 0,-2-4 0 0,-3-4 128 0,-4 0-128 16,-5-3 0-16,-1 3 0 0,-2 1 128 16,-1-4-128-16,-3-2 0 0,-2-4 0 0,-2 3 0 0,-2-2 0 15,-1 3 128-15,-3-5-128 0,-2 1 0 0,-3-3 0 16,-6 2 128-16,-3 2-128 0,-4-2 0 0,-7 3 144 16,-2-2 16-16,-6 2 0 0,-4-4 0 0,-3 0 0 0,-8 0 16 15,-6-3 0-15,-9-1 0 0,-5 2 0 16,-4 0-176-16,-2 1 0 0,-3 0 0 0,-3 4 128 0,-2 3-128 0,2 5-144 15,3 4 144-15,3 2-208 16,2 3-1200-16,6 5-224 0,7 1-48 16,5 4-16800-16</inkml:trace>
  <inkml:trace contextRef="#ctx0" brushRef="#br2" timeOffset="-7733.27">29313 7787 11055 0,'-17'-6'480'0,"6"0"112"0,1-1-464 0,-4 1-128 16,0-3 0-16,2 1 0 0,0-2 2160 0,1 2 400 15,-1 0 96-15,2 1 16 0,1-2-1152 0,2 3-240 16,1 2-32-16,6 4-16 0,-7-7 96 0,7 7 16 16,0 0 0-16,0 0 0 0,-5-7-160 0,5 7-32 15,0 0 0-15,0 0 0 0,0 0-368 0,0 0-80 16,0 0 0-16,0 0-16 0,0 0-320 0,0 0-64 15,0 0-16-15,12 13 0 0,1-2 32 0,5 5 16 16,2 0 0-16,7 2 0 0,4 0 80 0,2 2 16 0,0 4 0 0,1-1 0 16,0 1-176-16,1 2-16 0,-4-3-16 0,0 2 0 15,-2 3-48-15,0-1-16 0,1-2 0 0,-2-2 0 16,-3 2-32-16,-2-1 0 0,-2-4 0 0,-1-1 0 16,-5-2-128-16,-2-1 128 0,-2-2-128 0,0-4 128 15,-4 1-128-15,-1-4 192 0,-1 3-192 0,-5-10 192 16,0 0-192-16,0 0 0 0,0 0 0 0,0 0 128 15,0 0-352-15,0 0-80 0,0 0-16 0,0 0 0 32,0 0-1504-32,0 0-304 0,-10 1-64 0,10-1-16 15,-10-5-1280-15,0-4-256 0</inkml:trace>
  <inkml:trace contextRef="#ctx0" brushRef="#br2" timeOffset="-7132.9">29907 7762 6447 0,'6'-9'576'16,"2"0"-576"-16,0-2 0 0,1 0 0 0,1 1 4352 0,0 0 768 16,-1 0 160-16,-2-2 32 0,1 4-4112 0,-2-4-816 15,1 2-176-15,-2 1-16 0,-5 9 704 0,2-9 160 16,-2 9 32-16,0 0 0 0,0 0 64 0,0 0 32 15,0 0 0-15,0 0 0 0,-11 7-416 0,-4-1-64 16,-2 7-32-16,-3 1 0 0,-4 3-160 0,-6 4-16 16,-3 2-16-16,-4 6 0 0,-2 1 176 0,-3 2 48 15,-1 1 0-15,1 1 0 0,1 0-64 0,2-1 0 0,-1-4 0 16,4 0 0-16,-1-4-160 0,2 3-32 0,4-7-16 0,1-2 0 16,4-3-176-16,5 0-48 0,5-6 0 0,4-1 0 15,6-2-80-15,6-7-128 0,0 0 176 0,0 0-176 16,0 0 208-16,13-5-64 0,7-2-16 0,4-6 0 15,3-1-128-15,3-3 0 0,5 1-192 0,-1-6 192 16,0-3 0-16,1-3 0 0,-1 2 0 0,2-3 0 16,-1 0 0-16,2 0 0 0,1-4 0 0,3 0 0 15,2 3 0-15,-1 2 0 0,-4-3 0 0,-2 5 0 16,-6 2 0-16,-3 5 0 0,-4 4 0 0,-8 3 0 16,-5 3 0-16,-3 4 0 0,-7 5 0 0,0 0 0 15,-9 7-144-15,-6 4 144 0,-8 4 0 0,-8 4 0 16,-7 3 0-16,-5 2 0 0,-4 2 0 0,-4 0 0 0,-2 6-128 0,0 1 128 15,3 1 0-15,0-2 0 0,6-4 0 16,0-1 0-16,1-4 0 0,5-4 0 0,5-1 0 0,5-1 128 16,4-1 0-16,6-5 16 0,7-2-16 0,3 1 0 15,8-10 0-15,0 0 0 0,0 0-128 0,0 0 0 16,16-10 0-16,6-1 0 0,5-2 0 0,2-6 0 16,3 0-144-16,1-4 144 0,0 0-160 0,-1 1 32 15,-3-1 0-15,-5 2 0 0,-1 3-144 0,-4 4-32 16,-4 1 0-16,-5 3 0 15,-2 4-1568-15,-8 6-320 0,0 0-64 0,0 0-9744 16,-5-3-1952-16</inkml:trace>
  <inkml:trace contextRef="#ctx0" brushRef="#br2" timeOffset="-3338.3">3704 19461 7359 0,'0'0'656'0,"0"0"-528"16,-10 10-128-16,4-5 0 0,6-5 1984 0,0 0 352 15,-8 8 80-15,3-1 16 16,5-7-2432-16,0 0-256 0,-8 5-176 0,8-5-16 0</inkml:trace>
  <inkml:trace contextRef="#ctx0" brushRef="#br3" timeOffset="312.95">29204 8144 19695 0,'0'0'864'0,"0"0"192"0,0 0-848 15,0 0-208-15,0 0 0 0,9-3 0 16,0-6-896-16,-4 4-208 0,-5 5-48 0,6-4-16 0,1-6 832 0,-4 3 160 15,-3 7 48-15,0 0 0 0,0 0 128 0,4-11 0 16,-2 2 0-16,-2-1 0 0,0 10 512 0,-2-8 144 16,2 8 32-16,-2-11 0 0,-3-2 240 0,0 3 48 15,-2 0 16-15,-2 2 0 0,-1-5-128 0,-1 3-32 16,-1-3 0-16,0 2 0 0,-2 2 192 0,-2-1 48 16,1 2 0-16,-1-2 0 0,-2 3-192 0,4-4-48 15,-1 5 0-15,1-7 0 0,0 1-32 0,2-1-16 0,3-1 0 16,3-1 0-16,1-1 0 0,2 1 0 0,3 1 0 0,3-4 0 15,3 1-240-15,4-1-48 0,4-3-16 0,3 4 0 16,1 0-272-16,3-1-48 0,5 1-16 0,3-1 0 16,3 1-144-16,3 2 0 0,5 2 0 0,-2 6 128 15,-3-1-128-15,-2 4 0 0,-5 3 0 0,-3 2 0 16,-5 4 160-16,-4 4-160 0,-2-1 192 0,-2 4-192 16,-5 8 128-16,-1 0-128 0,-4 3 0 0,-6 3 0 15,-2 5 192-15,-4 1-32 0,-6 3 0 0,-1 1 0 16,-7-2 32-16,-3-2 16 0,-4-1 0 0,2-7 0 15,0-1 48-15,0-4 0 0,-2-3 0 0,3-2 0 16,3-1 208-16,-1-4 48 0,1 0 16 0,2-7 0 16,5-2-80-16,3-1 0 0,1-4-16 0,4-5 0 15,3-4 0-15,5-4 0 0,3-5 0 0,4 0 0 0,4-2-192 0,3-2-48 16,3-7 0-16,4-2 0 0,3 2-192 0,2-1 0 16,4 2 0-16,3 0 0 0,5 2 0 0,1 0 0 15,0 7 0-15,-2 2 0 0,-3 6 0 0,-4 4 0 16,-4 5 0-16,-5 5 0 0,-3 8-160 0,-5 2 160 15,-5 8-128-15,-3 1 128 0,-4 6-144 0,-4 7 144 16,-4 1-160-16,-5 2 160 0,-5 3-128 0,-4 3 128 16,-5 2 0-16,-1-5-144 0,-6-7 144 0,0-4 0 15,-1-2 0-15,2 0 0 0,1-3 0 0,0-3 0 16,-2-6 128-16,4 1-128 0,0-5 192 0,3 1-16 16,3-5-16-16,2-8 0 0,4-6 0 0,2 0 0 15,3-3 0-15,5-6 0 0,4-5 96 0,4 0 32 0,2-7 0 16,6-1 0-16,3-2-144 0,6-2-16 0,3-1-128 15,4-1 192-15,3 3-192 0,3 0 0 0,1 0 0 0,5 5 0 16,0 8 0-16,-2 4 0 0,-2 6 0 0,-3 5 0 16,-4 7 0-16,-2 7-160 0,-5 2 160 0,-3 6-128 15,-4 5 128-15,-2 5-160 0,-3 3 160 0,-5 5-160 16,-2 2 160-16,-7 3 0 0,-4 0 0 0,-1-2-128 16,-2-4 128-16,-2-1 0 0,-1-3 0 0,0-5 0 15,0-4 0-15,-2-1 0 0,0 0 0 0,-2-6 0 16,-7-1 0-16,3-4 144 0,-1-3-16 0,-2 1-128 15,0-4 192-15,3-6-64 0,2-2 0 0,-1-5-128 16,6-3 192-16,2-3-64 0,4-3 0 0,4-1-128 16,4-5 192-16,4-1-192 0,5 1 192 0,5-4-192 15,3 1 128-15,5 3-128 0,6-3 0 0,5 5 0 0,3-4 0 16,3 9 0-16,4 0 0 0,0 7 0 0,0 4 0 16,-1 8 0-16,-3 4 0 0,-2 6-144 0,-3 1 144 15,-2 8-160-15,-5 5 160 0,0 4-160 0,-4-2 160 0,-5 5 0 16,-7 0-144-16,-4 2 144 0,-3 2 0 0,-6-2 0 15,-5-5 0-15,-1-1 0 0,-1-3-128 0,-3-3 128 16,-1-2 0-16,-2-4 0 0,-6-4 0 0,2-2 0 16,-2-2 0-16,-1-3 128 0,-3-2-128 0,2-2 192 15,0-7-192-15,2 1 192 0,2-6-192 0,1-2 192 16,2-5-192-16,6 0 192 0,4-6-64 0,6 2-128 16,3-4 192-16,6 2-64 0,4-4-128 0,6 7 160 15,4-1-160-15,5 2 160 0,1 1-160 0,7 6 0 0,4 2 0 16,2 7 0-16,-2 1 0 0,1 9-144 15,1 5 144-15,-2 6 0 0,-1 4-176 0,-2 3 176 0,-6 0-160 0,-4 5 160 16,-6 2 0-16,-6 2-144 0,-7-2 144 0,-8 4 0 16,-5 2-256-16,-7-1 16 0,-6-6 16 0,1 0 0 31,-1-5-1280-31,2 0-256 0,4-4-48 0,7-3-11760 0,6-2-2336 0</inkml:trace>
  <inkml:trace contextRef="#ctx0" brushRef="#br3" timeOffset="1951.72">30400 11900 4607 0,'0'0'400'0,"0"0"-400"0,-6-5 0 0,0 2 0 16,-3-4 1968-16,1 2 304 0,0 1 64 0,2 0 16 15,-2-2-1024-15,2 0-208 0,0 1-32 0,-1-6-16 16,-2 3 144-16,2-4 16 0,-2 1 16 0,3 1 0 16,-1-3 176-16,2 0 48 0,0-2 0 0,2 0 0 0,2-3-208 0,2 0-48 15,3 2 0-15,3-4 0 0,3-1-192 16,4 0-64-16,4 0 0 0,6 1 0 0,5-3-224 0,3-3-48 15,1 3-16-15,2-5 0 0,4 3-208 0,-3 1-32 16,0 2-16-16,0 4 0 0,-1 2 0 0,1 4 0 16,-3 1 0-16,-1 6 0 0,-4 0-16 0,-4 5 0 15,-5 2 0-15,-3 3 0 0,-3 7-400 0,-5 1 0 16,-6 4 0-16,-3 6 0 0,-4 0 176 0,-5 1-48 16,-7 2-128-16,-2-2 192 0,-5 4 64 0,-3-4 0 15,-1-1 0-15,-1-4 0 0,-3 1 64 0,2-2 32 16,-1-1 0-16,-1-2 0 0,2-2-16 0,-2-6 0 15,3 1 0-15,3-6 0 0,4-2 16 0,1-2 0 0,2-6 0 16,5 1 0-16,7-6 112 0,4-1 32 0,6-4 0 16,4-4 0-16,5-2-224 0,3-2-32 0,1-1-16 0,6-1 0 15,5 0-224-15,2-2 0 0,1 3 0 0,4-1 0 16,1 4 0-16,1 1 0 0,-1 4 0 0,0 4 0 16,-4 6 0-16,-4 6 0 0,-5 3 0 0,-4 5 0 15,-3 9-160-15,-5 4 160 0,-5 2-128 0,-4 8 128 16,-5 1 0-16,-4 7-160 0,-8 1 160 0,-4 4 0 15,-3-5 0-15,-4 0 0 0,-1-4 0 0,-1-2 0 16,-3 0 0-16,2-6 0 0,-2-1 0 0,0-4 0 16,-2 1 144-16,1-5-16 0,4 1 0 0,1-5 0 15,0-5 0-15,5-4-128 0,5-5 192 0,5-2-64 16,5-5 144-16,4-2 32 0,4-4 0 0,7-5 0 16,9-4-48-16,3-2-16 0,4-3 0 0,5-1 0 15,5 1-240-15,2-2 0 0,2 0 0 0,4 2 0 0,1 2 0 16,0 1 0-16,1 7 0 0,-4 5 0 0,-3 6-128 0,-4 5 128 15,-6 6 0-15,-4 6 0 0,-4 6-160 0,-6 5 160 16,-3 3-128-16,-5 6 128 0,-9 1-144 0,-6 4 144 16,-6 4-160-16,-6 1 160 0,-6 0 0 0,-2-5 0 15,-2-4 0-15,0-2 0 0,-1-4 0 0,1-4 0 16,1-1 0-16,2-2 0 0,2-2 0 0,0-6 0 16,4-3 160-16,1-5-160 0,2-3 192 0,5-2-64 15,3-6 0-15,6-6 0 0,3-3 128 0,5-4 0 16,4-7 16-16,7-2 0 0,5-5-144 0,6-1-128 15,3-3 192-15,4-1-192 0,4 2 0 0,5 3 0 16,1 0 0-16,2 3 0 0,1 7 0 0,-2 9 0 16,-3 5 0-16,-6 8 0 0,-4 9-160 0,-6 8 160 0,-6 7-160 15,-3 5 160-15,-6 8-176 0,-3 5 176 0,-9 2-192 0,-6 5 192 16,-8 3-144-16,-7 4 144 0,-4-1 0 0,-5-2-144 16,0-7 144-16,-1-6 0 0,-1-3 0 0,2-7 0 15,0 0 0-15,4-5 0 0,0-1 160 0,3-9-160 16,1-6 208-16,7-4-48 0,4-5-16 0,3-7 0 15,3-6 80-15,2-5 16 0,4-10 0 0,6-3 0 16,4-8 0-16,5-1 0 0,5-3 0 0,4 3 0 16,4 0-240-16,3 4 0 0,3 0 0 0,3 7 0 15,3 6 0-15,0 3-128 0,-3 6 128 0,-3 7 0 16,-3 7-192-16,-6 5 64 0,-4 2 128 0,-3 6-208 16,-5 4-640-16,-4 4-128 15,-5 1-32-15,-4 3 0 0,-2 2-624 0,-3-2-128 16,-4 1-32-16,-1 2-11936 0,-2 1-2400 0</inkml:trace>
  <inkml:trace contextRef="#ctx0" brushRef="#br3" timeOffset="3485.81">30609 7640 3679 0,'0'0'160'0,"0"0"32"0,0 0-192 0,0 0 0 0,0 0 0 0,0 0 0 16,3-8 2112-16,-3 8 368 0,7-7 80 0,-7 7 0 15,7-8-736-15,1-1-160 0,-3 3-16 0,-5 6-16 16,7-9-48-16,-7 9-16 0,6-8 0 0,-1-1 0 0,-5 9-176 15,4-7-48-15,-4 7 0 0,0 0 0 0,4-12-224 16,-4 12-48-16,0 0-16 0,0 0 0 0,0 0-160 0,0 0-16 16,0 0-16-16,0 0 0 0,0 0-336 0,0 0-64 15,0 0-16-15,0 0 0 0,0 0-144 0,0 13-48 16,-3 1 0-16,-2 5 0 0,-4 1 144 0,-2 6 32 16,-3 2 0-16,-2-2 0 0,-1 5-112 0,-2 1 0 15,-2-2-16-15,2 1 0 0,0 2-96 0,0-4-16 16,1-6 0-16,0 1 0 0,2 0 0 0,1-4 0 15,1 0 0-15,1-4 0 0,3-1-16 0,2-3-16 16,2 2 0-16,2-5 0 0,4-9-32 0,0 0 0 16,0 0 0-16,0 0 0 0,0 0 32 0,0 0 0 15,0 0 0-15,0 0 0 0,9 5 32 0,2 0 16 16,2-1 0-16,1-1 0 0,6 0-64 0,1-1-16 0,0-2 0 0,3 2 0 16,4-2-128-16,0 1 0 0,0-1 144 0,2 3-144 15,-1-1 0-15,1 3 0 0,0-1 0 0,0-1 128 16,-1 0-128-16,1 1 0 0,-1 3 128 0,1-4-128 15,1 1 0-15,-2 3 128 0,-2-1-128 0,-3-1 0 16,-4 3 0-16,-1-2 128 0,-2 2-128 0,-3 0 0 16,-3-4 0-16,-1 4 0 0,-10-8 0 0,9 8 128 15,-2-1-128-15,-7-7 0 0,0 0 0 0,6 10 128 16,-6-10-128-16,4 12 0 0,-4-12 0 0,0 0 0 16,0 0 0-16,0 10 144 0,0-10-144 0,-1 11 0 15,1-11 192-15,0 0-192 0,0 0 192 0,0 0-192 16,0 0 176-16,0 0-176 0,0 0 160 0,0 0-160 0,0 0 192 15,0 0-64-15,0 0-128 0,0 0 192 0,-4-9-64 0,2 1-128 16,2-5 176-16,6-2-176 0,-1-3 144 0,2-4-144 16,2-2 0-16,1-4 144 0,0 0-144 0,3-1 0 15,4-7 0-15,-3 5 128 0,0-1-128 0,1 3 0 16,0-3 0-16,-1 2 0 0,-1 5 0 0,0-2 0 16,-1 3 0-16,0 4 0 0,-2 1 0 0,-1 2 0 15,2 3 0-15,-2 0 0 0,-1 4 0 0,-1 0 0 16,1 4 0-16,-2-1 0 0,1 0 0 0,-7 7 0 15,0 0 0-15,6-7 0 0,-2-2 0 0,-4 9 0 16,0 0 0-16,0 0 0 0,0 0-128 0,0 0 128 16,0 0 0-16,0 0 0 0,0 0 0 0,0 0 0 15,0 0 0-15,0 0 0 0,-10 6 0 0,0-3 0 0,-2 0 0 16,-1 1 0-16,-1-2 0 0,-1 1 0 0,-1 2 0 16,-2-1 0-16,-1-2 0 0,-4 2 0 0,-3-1 0 15,-3-1 0-15,-3 1 0 0,-3-1 0 0,-5-1 0 0,-3 1 0 16,-4-1 0-16,-2 2 0 0,-3-1 0 0,1-2 0 15,1-1 0-15,3 0 0 0,1-1 144 0,3 1-144 16,0 0 0-16,3 1 144 0,4 0-144 0,0 0 0 16,3-2 144-16,1 2-144 0,6 0 0 0,3 2 144 15,2-1-144-15,5 0 0 0,2 1 0 0,4-1 0 16,10-1 0-16,0 0 0 0,0 0 0 0,0 0 0 16,0 0 0-16,0 0 0 0,6-7 0 0,4 1 0 15,2-2 0-15,0 5 0 0,1-2-160 0,0-1 160 16,-1 1-1056-16,4 3-112 0,-5-2-32 0,3 3 0 15,1 1-1488 1,-1 1-320-16,0 2-48 0,0-1-16 0</inkml:trace>
  <inkml:trace contextRef="#ctx0" brushRef="#br3" timeOffset="4877.97">28877 11420 24879 0,'0'-11'1088'0,"0"11"256"0,-5-12-1088 0,0 4-256 0,3-2 0 0,-1 5 0 16,-1-2 912-16,4 7 128 0,-5-6 32 0,5 6 0 16,0 0 160-16,0 0 48 0,-4-3 0 0,4 3 0 15,0 0-240-15,0 0-32 0,0 0-16 0,0 0 0 16,0 0-336-16,-1 14-64 0,0-3-16 0,-2 4 0 15,3 2 16-15,-2 1 0 0,-2-1 0 0,0 4 0 16,0 0-176-16,-2 2-32 0,-2-2-16 0,1-1 0 16,-1 3-64-16,2-2-16 0,-1-1 0 0,2 0 0 0,2-6-80 0,0 0-16 15,2 0 0-15,-2-3 0 0,3-3-48 0,0-8-16 16,0 0 0-16,0 0 0 0,4 11 48 0,-4-11 0 16,0 0 0-16,0 0 0 0,10 4 112 0,0-3 32 15,2-2 0-15,0 0 0 0,1 1-128 0,1-3-32 16,3-2 0-16,0 0 0 0,1 3-160 0,3-3 0 15,0-2 0-15,1 2 128 0,-1 1-128 0,4-2 0 16,0 1 0-16,3 1 0 0,1 3 0 0,3-1 0 16,2 2 128-16,3 3-128 0,0-2 0 0,4 3 0 15,2 0 0-15,-1 1 0 0,-3-1 0 0,1-2 0 16,-7 2 128-16,0 1-128 0,-3-2 0 0,0-1 128 0,-4 0-128 16,-2-2 128-16,-2 0 0 0,-2-2-128 0,-1 1 192 15,-1 0-64-15,-3 0 16 0,-2-1 0 0,-1 0 0 0,-12 2 0 16,10 0-16-16,-10 0 0 0,0 0 0 0,0 0 0 15,0 0-128-15,0 0 192 0,0 0-192 0,0 0 192 16,0 0-192-16,0 0 192 0,0 0-192 0,0 0 192 16,0 0-48-16,0 0 0 0,0 0 0 0,0 0 0 15,0 0 16-15,0 0 0 0,-4-9 0 0,-2-1 0 16,-3-1-160-16,1-4 192 0,-1-1-192 0,0-3 192 16,0-2-192-16,2-2 0 0,-1-3 144 0,2 0-144 15,-2-4 0-15,2 1 0 0,1 2 0 0,0 0 128 16,1 3-128-16,0 1 0 0,0-2 0 0,2 4 0 15,-2 2 0-15,1 2 0 0,2 1 0 0,0 6 0 16,-1 0 0-16,2 10 0 0,2-8 0 0,-2 8 0 0,0 0 0 16,0 0 0-16,0 0 0 0,0 0-128 0,5-9 128 15,-5 9 0-15,0 0 0 0,0 0-128 0,10-3 128 16,-10 3 0-16,0 0 0 0,10-2-128 0,0 4 128 0,-10-2 0 16,12-2 0-16,-2 2 0 0,-10 0 0 0,10-2 0 15,-10 2 0-15,10-2 0 0,-10 2 0 0,0 0 0 16,0 0 0-16,0 0 0 0,0 0 0 0,0 0 0 15,0 0 0-15,0 0 128 0,0 0-128 0,-4-7 192 16,-4 3-64-16,-4 3 0 0,-1-3-128 0,-3 1 176 16,-4 0-176-16,-3 1 192 0,-3 2-192 0,-3 0 0 15,-4 2 144-15,-4-1-144 0,-2 1 0 0,-8 0 144 16,-3-2-144-16,-2 1 0 0,-4 2 176 0,0-1-176 0,0 1 160 16,0-1-160-16,0 1 144 0,2 2-144 0,0-1 128 15,3-2-128-15,6 2 128 0,7 2-128 0,4 1 0 16,8-4 128-16,5 0-128 0,7 2 0 0,4-2 0 0,10-3 0 31,0 0-688-31,0 0-112 0,16-8-32 0,10 0 0 16,6-2-1264-16,15 0-256 0,12-4-48 0</inkml:trace>
  <inkml:trace contextRef="#ctx0" brushRef="#br3" timeOffset="11555.65">29849 8757 17503 0,'0'0'768'0,"0"0"176"0,0 0-752 0,0 0-192 0,0 0 0 0,8-2 0 0,-8 2 704 0,0 0 96 15,0 0 32-15,0 0 0 0,0 0-640 0,0 0-192 16,9 2 128-16,-9-2-128 0,0 0 0 0,0 0 0 16,0 0-208-16,-5 10-8896 15</inkml:trace>
  <inkml:trace contextRef="#ctx0" brushRef="#br3" timeOffset="12039.12">29770 9601 15487 0,'0'0'688'0,"0"0"144"0,0 0-672 0,0 0-160 16,0 0 0-16,0 0 0 0,0 0 0 0,0 0-144 16,0 0 144-16,6 6-208 0,-6-6 208 0,0 0 0 15,0 0 0-15,0 0 0 0,0 0 0 0,0 0 0 16,3 9-192-16,-3-9-6480 0</inkml:trace>
  <inkml:trace contextRef="#ctx0" brushRef="#br3" timeOffset="12905.03">29817 10835 21183 0,'0'0'1888'0,"0"0"-1504"0,0 0-384 0,0 0 0 16,0 0 816-16,0 0 80 0,0 0 32 0,0 0 0 15,0 0-736-15,0 0-192 0,0 0 0 0,0 0 0 16,0 0 0-16,0 0 0 0,0 0 144 0,0 0-144 0,0 0 176 0,0 0-48 16,0 0 0-16,9 0 0 15,-9 0 0-15,0 0 0 0,0 0 0 0,0 0 0 0,0 0-128 0,0 0 160 16,0 0-160-16,0 0 160 0,0 0-160 0,0 0 0 15,0 0 144-15,0 0-144 0,0 0 128 0,0 0-128 16,0 0 160-16,0 0-160 0,0 0 128 0,0 0-128 16,0 0 0-16,0 0 144 0,0 0-144 0,0 0 0 15,0 0 0-15,0 0 0 0,0 0 0 0,0 0 0 16,0 0 0-16,0 0 0 0,0 0 0 0,0 0 0 16,0 0 0-16,0 0 0 0,0 0 0 0,0 0 0 15,0 0 0-15,0 0 0 0,0 0 0 0,0 0 0 16,0 0 0-16,0 0 0 0,5 7 0 0,-5-7 0 0,0 0 0 0,0 0 0 15,0 0 0-15,0 0 0 0,0 0 0 0,0 0 0 16,0 0 0-16,0 0-192 0,0 0 32 0,0 0 16 16,0 0-176-16,0 0-48 0,0 0 0 0,0 0 0 31,0 0-1120-31,0 0-240 0,0 0-32 0</inkml:trace>
  <inkml:trace contextRef="#ctx0" brushRef="#br3" timeOffset="14648.95">29692 6162 18431 0,'0'0'1632'0,"-4"-6"-1312"15,1-1-320-15,3 7 0 0,0 0 592 0,0 0 48 16,0 0 16-16,0 0 0 0,0 0-416 0,0 0-96 16,0 0-16-16,0 0 0 0,0 0 528 0,0 0 112 15,0 0 0-15,0 0 16 0,0 0 0 0,0 0 0 16,0 0 0-16,0 0 0 0,5 11-48 0,-2 5-16 15,0 1 0-15,0 5 0 0,-2 3-144 0,1 1-16 16,1 4-16-16,-1 0 0 0,1 0-256 0,1 1-48 16,-2-5-16-16,1 3 0 0,1 2-224 0,1-6 128 0,0 0-128 0,3-4 0 15,-5-6 0-15,2-1 128 0,0-1-128 16,1-4 0-16,-1 0 128 0,0-3 0 0,2 1-128 0,-7-7 192 16,0 0 64-16,12 0 16 0,1-6 0 0,-1 0 0 15,1-3 48-15,1-1 16 0,-1-4 0 0,-1-2 0 16,1-3-48-16,2-2-16 0,-1 2 0 0,0-3 0 15,-1-3-48-15,2 1-16 0,-2-3 0 0,0 3 0 16,-2 1-16-16,1-5 0 0,0 0 0 0,1-2 0 16,0 1-64-16,3-1 0 0,2-1-128 0,-1-5 192 15,-2 0-192-15,-1 1 128 0,1 0-128 0,3 0 0 16,0-3 0-16,-1 2 128 0,0 3-128 0,-2 3 0 16,-1 0 0-16,0 2 0 0,0 5 0 0,-1 3 0 15,-2 2 0-15,2 3 0 0,-2 1 0 0,1 1 0 16,-3 2 0-16,-2-2 0 0,1 2 0 0,0 2 0 0,-2-1 0 15,0 3 0-15,-6 7 0 0,7-5 0 0,-2-1 0 16,-5 6 0-16,0 0 0 0,5-8 0 0,-5 8 0 16,4-6 0-16,-4 6 0 0,4-9 0 0,1 3 0 0,-5 6-288 15,2-12 64-15,2 6 16 0,1-3 64 0,0 4 16 16,-5 5 0-16,9-9 0 0,-1 3 0 0,-1 2 0 16,-2-4 0-16,0 2 0 0,2 1 128 0,-7 5-208 15,4-9 80-15,3 3 128 0,0 2-128 0,-1-3 128 16,0 2 0-16,1 0 0 0,-1-4 0 0,-1 3 0 15,-5 6 0-15,6-8 0 0,0-2 0 0,-1 3 0 16,-2-2 0-16,-3 9 0 0,0 0 0 0,6-5 0 16,-6 5 0-16,0 0 0 0,6-9 0 0,-6 9 0 15,0 0 0-15,6-7 0 0,-6 7 0 0,4-5 0 0,-4 5 0 16,0 0 0-16,5-7 0 0,-5 7 0 0,0 0 0 16,5-5 0-16,0-4 0 0,-5 9 0 0,0 0 0 15,5-7 0-15,-1 2 0 0,-4 5 0 0,4-9 0 0,-4 9 0 16,4-6 0-16,0 0 0 0,1-2 0 0,-5 8 0 15,0 0 0-15,2-5 0 0,-2 5 0 0,4-8 0 16,-4 8 0-16,5-7 0 0,-2 0 0 0,-3 7 0 16,0 0 0-16,4-7 0 0,-4 7 0 0,3-8 0 15,1-1 0-15,0 3 0 0,0-4 128 0,2 2-128 16,0-2 0-16,2 2 0 0,-3 2 0 0,2-3 0 16,-1 3 0-16,-4-3 128 0,1 2-128 0,-3 7 0 15,4-7 0-15,-4 7 0 0,0 0 128 0,6-5-128 16,-6 5 0-16,0 0 0 0,0 0 0 0,0 0 0 15,9-3 0-15,-9 3 0 0,0 0 0 0,0 0 0 0,0 0 0 0,10 0 0 16,-10 0 0-16,0 0 0 0,0 0 0 16,10-1 0-16,-10 1 0 0,0 0 0 0,0 0-192 0,0 0-32 15,0 0 0-15,0 0-10432 16,0 0-2080-16</inkml:trace>
  <inkml:trace contextRef="#ctx0" brushRef="#br3" timeOffset="15619.15">29709 6575 16527 0,'0'0'720'0,"0"0"176"0,0 0-720 0,0 0-176 0,-2 10 0 0,2-10 0 16,0 0 128-16,0 0-128 0,0 0 192 0,0 0-64 0,0 0 368 16,9 4 64-16,-9-4 16 0,11 3 0 0,-11-3 320 0,0 0 80 15,8-2 16-15,-8 2 0 0,8-8-16 0,0-3 0 16,-1-2 0-16,-3 2 0 0,0-2-192 0,0 0-32 16,0 1-16-16,1-4 0 0,0-3-112 0,0 0-32 15,0-2 0-15,0-1 0 0,1-1-112 0,2-4-32 16,0 1 0-16,0-4 0 0,1 4-208 0,3-5-48 15,-3-1-16-15,1-1 0 0,0-2 32 0,0-2 16 16,0-2 0-16,4-2 0 0,-2 0 32 0,-2-2 0 16,3 2 0-16,-3 2 0 0,-1-6-64 0,-2 3 0 15,1 7 0-15,1-2 0 0,-4 0-32 0,3 2-16 16,-1 0 0-16,1 1 0 0,0-3-16 0,-3 1-128 16,1 1 192-16,0 1-64 0,-1 1-128 0,4 1 128 15,0 1-128-15,1-2 128 0,2-1-128 0,-1 0 0 16,1 1 0-16,0-1 128 0,4 0-128 0,-2 0 0 0,0-2 0 15,1 4 128-15,1 1-128 0,0-1 0 0,-4 1 0 0,0 1 0 16,0-2 0-16,0 0 128 0,-2 1-128 0,0 1 0 16,2 0 128-16,-3 1-128 0,5-1 128 0,-2-3-128 15,0 2 128-15,-1-1-128 0,2-3 128 0,-4 5-128 16,1-3 128-16,-1-1-128 0,-3-3 128 16,3 2-128-16,-1 5 160 0,1 1-160 0,-2-2 192 0,1 1-192 15,-2 2 192-15,-1-2-192 0,0 5 192 0,2-3-192 16,-1 5 256-16,0-2-64 0,0 1-16 0,0 2 0 15,0 2-48-15,2 1 0 0,1-2 0 0,0 1 0 0,0 0-128 16,-1-2 0-16,3-2 144 0,-1-2-144 16,0 4 0-16,3 2 0 0,-3 0 0 0,4-3 128 0,0-1-128 0,1 4 0 15,-7-1 128-15,2 2-128 0,-2-1 0 0,0-2 0 16,1 3 0-16,0 2 128 0,0-1-128 16,0 2 144-16,-1 3-144 0,-2-1 160 0,0-2-160 0,1 2 0 15,-2 3 0-15,1-3 128 0,1-4-128 0,-1 2 0 16,-4 0 0-16,5 4 128 0,-3 1-128 0,1-3 0 15,-3 3 0-15,3 1 128 0,0-5-128 0,2 1 0 16,-3 0 0-16,-1 2 0 0,0-2 0 0,-1 5 0 16,2 2 0-16,1-1 0 0,-5-3 0 0,0 2 0 15,0 2 128-15,0 7-128 0,0 0 0 0,0 0 0 16,0 0 144-16,0 0-144 0,0 0 0 0,0 0 128 16,0 0-128-16,0 0 0 0,0 0 0 0,0 0 0 15,0 0 0-15,0 0 0 0,0 0 0 0,0 0 0 0,0 0 0 0,0 0-128 16,0 0 128-16,0 0 0 0,0 0 0 0,0 0 0 15,0 0-256-15,0 0 48 0,0 0 0 0,0 0 0 32,0 0-2528-32,-10-1-496 0,10 1-96 0</inkml:trace>
  <inkml:trace contextRef="#ctx0" brushRef="#br3" timeOffset="20443.7">28593 1822 11055 0,'0'0'976'0,"-7"-6"-784"16,7 6-192-16,-5-7 0 0,3-3 704 0,-2 4 112 0,4 6 16 15,-1-10 0-15,2 2-352 0,3-3-64 0,-4 3-16 16,2-1 0-16,2 4 224 0,0-1 32 0,-4 6 16 0,5-12 0 16,0 3 48-16,1 0 16 0,3 1 0 0,0-1 0 15,3-2-80-15,3 4-16 0,-1-2 0 0,5 3 0 16,3 2-96-16,3 0-32 0,3-2 0 0,4 4 0 15,1 2-96-15,-1 4-32 0,-3 1 0 0,-3 3 0 16,-4 5-192-16,-4 1-64 0,-4 2 0 0,-4 2 0 16,-4 1-128-16,-2 3 128 0,-3 2-128 0,-4 6 128 15,-5 1 416-15,-3 2 80 0,-5 5 16 0,-1 0 0 16,-5 1-288-16,-4-2-48 0,-4-2-16 0,-1-2 0 16,1 1-128-16,-1-2-32 0,1-3 0 0,3 0 0 15,1-3 64-15,4 0 0 0,5-3 0 0,3-2 0 16,2-5-64-16,5-2-128 0,5-3 192 0,2-11-64 15,0 0-128-15,0 0 192 0,9 9-192 0,2-6 192 0,3-3 128 16,3-1 16-16,2-1 16 0,1 0 0 0,2-1-224 16,1 2-128-16,2-2 160 0,0 2-160 0,2 0 0 0,-1 2 0 15,-2 3 0-15,-4-1 0 0,-1-2 0 0,-1-1 0 16,-3-1 0-16,-1 1 0 0,-2 1 0 0,-1-1 0 16,-1 2 0-16,-1-2-160 15,1-2-1232-15,-2-2-240 0,-8 4-48 0,8-8-11424 0</inkml:trace>
  <inkml:trace contextRef="#ctx0" brushRef="#br3" timeOffset="20749.49">29502 1925 21535 0,'0'0'960'0,"0"0"192"0,0 0-928 0,0 0-224 0,0 0 0 0,-4 14 0 15,0 0 0-15,0 3 0 0,-4 0 0 0,3 4 0 16,0-1 384-16,-4 2 144 0,0-1 32 0,1 5 0 16,0-2 0-16,-1 6 0 0,-1 2 0 0,0-4 0 15,0-1-16-15,2-4 0 0,-2 2 0 0,1 0 0 16,0-3-400-16,1-2-144 0,-2-2 0 0,4-3 144 15,1 1-144-15,1-6 160 0,4-10-160 0,0 0 160 16,0 0-1312-16,0 0-272 0,0 0-48 0,9-5-16 0</inkml:trace>
  <inkml:trace contextRef="#ctx0" brushRef="#br3" timeOffset="20972.22">29765 1849 16575 0,'0'0'736'0,"-7"9"160"0,-2 0-720 0,1 6-176 16,-1 4 0-16,-3 4 0 0,-2 7 2224 0,-1 3 400 15,0-2 96-15,-2 1 16 0,-1-1-2048 0,2 4-416 16,1-1-80-16,-1-1 0 0,0-2 96 0,4 0 32 16,1 2 0-16,1-3 0 0,1-5-128 0,2 4-32 0,4-3 0 15,-1-3 0-15,3-7-160 0,2-3 0 0,3 2 0 0,-4-15 128 31,6 6-704-31,3-2-128 0,1-4-48 0,2-4-11344 0</inkml:trace>
  <inkml:trace contextRef="#ctx0" brushRef="#br3" timeOffset="21202.74">29073 2011 28623 0,'-14'-12'1264'0,"14"12"272"0,0 0-1232 0,0 0-304 0,0 0 0 0,0 0 0 16,12-3 0-16,4 3 0 0,6 2-208 0,4-1 80 16,7-1 128-16,7-4 0 0,9 1 0 0,4-3 128 15,4-4 240-15,1 2 48 0,1-3 16 0,0-2 0 0,-3 2-128 0,4-2-32 16,4 0 0-16,-3 3 0 0,1-1-272 0,-2 2 0 16,-7 1 128-16,-10 2-128 15,-10-2-1488-15,-6 2-368 0,-8 3-64 0</inkml:trace>
  <inkml:trace contextRef="#ctx0" brushRef="#br3" timeOffset="21653.9">30661 1370 24879 0,'0'0'2208'0,"0"0"-1760"0,-5 8-448 0,-3 1 0 0,-1 4 0 0,-2 4-304 15,-3 4 48-15,-1 5 16 0,-3 2 240 16,-3 5 0-16,-2 1 0 0,-1 8 0 0,-1 8 640 0,-4 5 0 16,-4 6 16-16,2 9 0 0,2 10-16 0,1-1-16 15,0 3 0-15,5-1 0 0,3 4-240 0,3 2-64 16,3-4 0-16,5-4 0 0,3-8-64 0,6-4-32 15,6-6 0-15,3-4 0 0,1-6-48 0,6-4-16 16,4-7 0-16,5-3 0 0,6-3-160 0,7-3 160 16,4-13-160-16,8-6 160 15,2-3-1536-15,0-10-304 0</inkml:trace>
  <inkml:trace contextRef="#ctx0" brushRef="#br3" timeOffset="22603.94">30968 1526 13823 0,'0'0'608'0,"0"0"128"0,0 0-592 0,0 0-144 0,0 0 0 0,-8 1 0 16,8-1 608-16,0 0 96 0,0 0 0 0,0 0 16 0,0 0 464 0,0 0 96 16,5-6 0-16,5-4 16 0,2 2-208 15,6-3-32-15,3 0-16 0,4 3 0 0,-1-5-432 0,2 3-96 16,-1-2 0-16,3 3-16 0,2 2-112 0,2-1 0 15,0-3-16-15,-1 4 0 0,-2 1 16 0,-3 2 0 16,-1 2 0-16,-5 2 0 0,-5 0-80 0,-3 2-16 16,-5 4 0-16,-7-6 0 0,0 0-288 0,0 14 160 15,-5 3-160-15,-4 0 128 0,-3-1 32 0,-4 2 0 16,-4 1 0-16,-2-1 0 0,0-2 32 0,-1 2 0 16,0-4 0-16,2-3 0 0,4 1-64 0,1 1 0 0,4-3 0 15,1 1 0-15,5-1-128 0,2 2 0 16,3-1 144-16,5-1-144 0,2-1 0 0,3-2 144 15,3 2-144-15,2-2 0 0,1 5 208 0,3-5-64 0,-1 2-16 0,0-1 0 16,-2 3-128-16,0-1 128 0,-2 2-128 0,-1 1 128 16,-2-3 64-16,-3 2 0 0,-2 0 0 0,1-3 0 15,-5 2-64-15,-1-2 0 0,0-9 0 0,-7 13 0 16,-3 0 112-16,-2-3 16 0,-5 2 0 0,-1-1 0 16,-2 0 64-16,-2 2 32 0,-1-4 0 0,2 2 0 15,-1-2-352-15,2 0 0 0,0-3 0 0,2 2 0 16,1-2 0-16,1 1-208 0,0-2 16 0,4-2 16 31,0 0-2480-31,2-2-496 0,0-1-112 0</inkml:trace>
  <inkml:trace contextRef="#ctx0" brushRef="#br3" timeOffset="22981.29">30661 2290 8287 0,'-8'5'736'0,"-2"-1"-592"15,1 1-144-15,-2 2 0 0,0 0 1664 0,3 3 320 16,-1-1 48-16,2 0 16 0,7-9-656 0,0 0-128 0,-3 6-32 0,3-6 0 15,0 0-208-15,0 0-32 0,14 1-16 0,3-4 0 16,4-6 128-16,4 0 32 0,6 0 0 0,4 0 0 16,5-4-592-16,5 4-112 0,9 2-32 0,-1-1 0 15,-1-3 112-15,2 2 32 0,-2-3 0 0,-1 3 0 16,1-2 16-16,-3 2 0 0,-3 0 0 0,0 4 0 16,-4-1-160-16,-5 2-16 0,-7 1-16 0,-4 1 0 15,-6-7-368-15,-2 4 0 0,-4 2 0 16,-3 0 0-1,-11 3-512-15,0 0-160 0,0 0-32 0,0 0-16 0,0 0-2736 16,-8 3-528-16</inkml:trace>
  <inkml:trace contextRef="#ctx0" brushRef="#br3" timeOffset="23477.25">30897 2672 23263 0,'0'0'1024'0,"0"0"224"0,0 0-992 0,0 0-256 15,0 0 0-15,0 0 0 0,0 0 192 0,0 0-16 0,0 0 0 0,8-3 0 16,-1-4 672-16,5 1 144 15,2-2 32-15,2 1 0 0,2 2-336 0,0 2-64 0,0-1-16 0,0 0 0 16,-3 2-80-16,-1 1-16 0,-1 2 0 0,-3 1 0 16,-10-2-288-16,7 9-64 0,-7-9-16 0,4 13 0 15,-4 1 272-15,-2 4 48 0,-3 1 16 0,-4 0 0 16,-3 5-176-16,-2-4-48 0,-2 1 0 16,-1-2 0-16,1-3 64 0,0 2 0 0,4 0 0 0,2-3 0 15,2-1-32-15,3-4 0 0,5-10 0 0,-1 12 0 16,1-12-48-16,6 11-16 0,-6-11 0 0,11 5 0 15,5-2 224-15,1-1 32 0,5-2 16 0,-2 0 0 16,2-2-208-16,1 1-32 0,2-5-16 0,2-1 0 16,0 1-112-16,3-6 0 0,1 2-128 0,2-2 192 15,-2 2-192-15,1 1 144 0,-4-3-144 0,1 4 128 16,-2-1-128-16,-7 3 0 0,-3 1-160 0,-3-3 160 16,-3 2-1280-16,-2 1-176 15,-9 5-16-15,0 0-9728 0,0 0-1920 0</inkml:trace>
  <inkml:trace contextRef="#ctx0" brushRef="#br3" timeOffset="24001.99">31610 1147 12895 0,'0'0'1152'0,"-2"-9"-928"0,2 3-224 0,0 6 0 16,4-12 2032-16,2 7 352 0,-6 5 80 0,9-2 16 0,0 1-1904 16,1-1-368-16,0 0-80 0,3 2 0 15,-2 2 128-15,4 0 16 0,3 0 16 0,1 1 0 0,0 3 288 0,2 4 48 16,0-1 16-16,2 4 0 0,0 3-80 0,3 5-16 15,-1 5 0-15,2 0 0 0,-1 3-160 0,1 2-16 16,-3 4-16-16,0 10 0 0,2 7 144 0,-2 4 16 16,-1-2 16-16,-2 7 0 0,-2 7 80 0,-1 4 16 15,-4 8 0-15,-4 2 0 16,-4 1 80-16,-4 4 32 0,-3-1 0 0,-6 1 0 0,-3 0-192 0,-4-3-32 16,-5-2-16-16,-5-5 0 0,-5-4 80 0,-4-2 32 15,-5-5 0-15,-3-5 0 0,-2 1-176 0,1-6-48 16,1-6 0-16,-1 1 0 0,0-4-192 0,0 1-64 15,2-1 0-15,-4 0 0 16,0-4-768-16,1-2-176 0,-1-6-16 0,6-7-16736 16</inkml:trace>
  <inkml:trace contextRef="#ctx0" brushRef="#br3" timeOffset="41612.54">11724 9257 12895 0,'0'0'1152'0,"5"-7"-928"16,1 1-224-16,2-2 0 0,-2 4 736 0,0-1 96 15,-2 0 32-15,-4 5 0 0,1-6-64 0,-1 6-16 16,-2-5 0-16,-1-3 0 0,-4 2-16 0,-2 1-16 16,-1-2 0-16,-2 2 0 0,-2 3-16 0,-2-3 0 15,-5 0 0-15,-3 1 0 0,-4 1 32 0,-2 1 16 16,-5-1 0-16,-1 2 0 0,-4 6-224 0,1-2-48 16,-4 0-16-16,1 4 0 0,-2-2-144 0,0 0-32 15,-2 2 0-15,-1 0 0 0,-2 2-80 0,-2 3-32 16,-3 2 0-16,3-1 0 0,4-1-80 0,3 3 0 15,1 0-128-15,-16 11 192 0,11 0-64 0,6 1-128 0,4 0 176 16,4 1-176-16,-2 0 128 0,5 2-128 16,3-2 0-16,7-1 0 0,4-7 0 0,6 0 0 0,3 1 0 0,6 0 0 15,4 2 0-15,6-1 0 0,5 1 0 16,6 2 0-16,7-1 0 0,5-1 0 0,2-3 128 16,4-2-128-16,2-2 272 0,-8-4-48 0,4 2-16 0,6-1 0 15,2 1-64-15,4-1-16 0,2-1 0 0,1-3 0 16,1-1 32-16,0-4 0 0,1-4 0 0,-2-2 0 15,2-3 224-15,1-1 32 0,3-2 16 0,1-3 0 16,1-1-32-16,-2 1 0 0,-2-4 0 0,-2-2 0 0,-3-2-80 0,-4-1-32 16,0-4 0-16,-3-2 0 0,-3-3 192 0,-1 1 32 15,-2-1 16-15,-4-2 0 0,-6-2 80 0,-4-2 16 16,-5-1 0-16,-5 2 0 0,-4 2-176 0,-3 1-48 16,-5 6 0-16,-4 0 0 0,-2 3-256 15,-7 3-144-15,-1 2 160 0,-4 2-160 0,-2 4 0 0,-3-1-336 16,-1 6 48-16,-2 0 16 15,0 1-2816-15,-1 2-560 0</inkml:trace>
  <inkml:trace contextRef="#ctx0" brushRef="#br3" timeOffset="42266.45">11510 11101 20271 0,'0'0'1792'0,"1"-6"-1424"16,-1-2-368-16,0-1 0 0,0 9 880 0,-2-5 96 15,-2-3 32-15,-4 3 0 0,-2 0-112 0,-5-4 0 16,-2 0-16-16,-3 0 0 0,-2 1-448 0,-2-5-96 16,-5 3-16-16,0-2 0 0,-4 6 256 0,-2-3 64 15,0 1 0-15,-6 1 0 0,-3 2 48 0,-5 2 16 16,-3 1 0-16,-1 0 0 0,1 5-192 0,-19 1-48 16,10 6 0-16,8 0 0 0,6 3-192 0,7 1-32 15,0 2-16-15,9 2 0 0,-1-1-224 0,8 4 128 16,3-1-128-16,6 1 0 0,5 3 0 0,5 1 0 15,2-3 0-15,11 3 0 0,5 3 0 0,7 2 0 16,5-5 0-16,6 0 0 0,1 0 0 0,7-4 0 16,7 0 128-16,-9-6-128 0,5 3 192 0,7-2-64 15,5-1-128-15,-1-2 192 0,2-1-192 0,-2 0 176 0,-2-7-176 16,-4 0 160-16,-3-1-16 0,-2-4 0 16,-2 0 0-16,-2-5 0 0,-1-1 304 0,-3-6 64 15,-2 1 16-15,-4-4 0 0,-3-2-16 0,-4-1-16 0,-6-1 0 0,-4-2 0 16,-3-6-96-16,-4 2-16 0,-4-5 0 15,-4 5 0-15,-4-3-240 0,-1 5-144 0,-1-2 160 0,-5 2-160 16,-2 0 0-16,0-3-208 0,-2 6 16 0,-1 2 0 16,1 3-1584-1,-1 2-304-15,2-1-64 0,-2 4-8912 0,0 4-1776 0</inkml:trace>
  <inkml:trace contextRef="#ctx0" brushRef="#br3" timeOffset="42844.65">11041 9605 9215 0,'0'0'816'0,"0"0"-656"0,0 0-160 0,-3-8 0 16,2 1 1600-16,-1 2 304 0,-1-3 48 0,1 3 16 15,-1-4-480-15,0 1-80 0,0 3-32 0,3 5 0 16,-3-6-208-16,3 6-32 0,0 0-16 0,0 0 0 16,0 0-224-16,0 0-64 0,0 0 0 0,0 0 0 15,0 0-512-15,0 0-128 0,-4 10 0 0,2-1-16 16,-1 1 176-16,1 4 32 0,-2 3 16 0,1 4 0 0,1 7 240 0,-1 4 64 16,-1 2 0-16,1 6 0 15,-1 5-80-15,-1 8-16 0,0-1 0 0,-3 4 0 0,0 1-160 0,1 5-16 16,-6 0-16-16,2-1 0 0,-1-1-112 15,1-4-32-15,-2 1 0 0,2-3 0 0,-1-4 48 0,2 0 16 16,1-4 0-16,1-2 0 0,1-6 32 0,0-2 0 16,1-2 0-16,1-2 0 0,1-5-368 0,0-1 0 15,2-3 0-15,1-4 128 0,1-1-128 0,0-3 176 16,0-1-176-16,0-3 192 0,0-4-192 0,0-7 0 16,0 0 144-16,0 0-144 0,0 0 0 0,0 0-256 15,3-11 32-15,1 1 16 16,0 1-2016-16,1-5-400 0,0 0-64 0,0-3-12336 0</inkml:trace>
  <inkml:trace contextRef="#ctx0" brushRef="#br3" timeOffset="43275.74">11412 9445 17503 0,'0'0'1552'15,"4"-7"-1232"-15,1 1-320 0,-5 6 0 0,4-4 1504 0,-4 4 240 16,0 0 48-16,0 0 16 0,0 0-704 0,0 0-144 15,0 0-16-15,-1 8-16 0,-2 3-432 0,1 7-96 16,-1 1-16-16,0 7 0 0,1 1 208 0,-1 9 48 16,1 6 0-16,-2 5 0 0,1 6 16 0,0 6 16 15,-2 7 0-15,-2 5 0 0,0 5-80 0,-1 6-16 16,-1-1 0-16,3 2 0 0,-3-2-48 0,1-1-16 16,-1-1 0-16,2-1 0 0,-1-6 64 0,0-1 0 15,-1-6 0-15,-1-3 0 0,0-6 0 0,0-2 0 16,1-2 0-16,0-4 0 0,-1-6-32 0,1-3 0 15,0 1 0-15,2-6 0 0,-2-3-544 0,2-6 0 16,2 0 0-16,0-4 0 0,1-6-144 0,2-5 144 16,1-1-128-16,1-9 128 15,0 0-2944-15,5-9-512 0</inkml:trace>
  <inkml:trace contextRef="#ctx0" brushRef="#br3" timeOffset="43911.31">12048 10348 9215 0,'0'0'400'0,"-7"-2"96"0,0-3-496 0,7 5 0 16,-9-9 0-16,2 3 0 0,0 0 2704 0,2 0 448 15,5 6 96-15,-9-6 16 0,3 1-1328 0,6 5-256 16,0 0-48-16,0 0-16 0,0 0-272 0,0 0-64 15,-3-9-16-15,3 9 0 0,0 0-160 0,9-4-16 0,4-1-16 16,2 2 0-16,4 2-288 0,6 1-48 0,7-4-16 0,5 3 0 16,5 0-288-16,2 1-64 0,3 0-16 0,-11 1 0 15,3 2-96-15,3 0 0 0,2 1-16 0,-4 0 0 16,-2 0-240-16,-2 1 176 0,-3-3-176 0,-4 1 160 16,-3-2-160-16,-5 2 0 0,-3-1 0 0,-4 0 0 15,-2-2-1760 1,-5 1-224-16,-7-1-64 0,0 0-8576 0,0 0-1728 0</inkml:trace>
  <inkml:trace contextRef="#ctx0" brushRef="#br3" timeOffset="44099.21">12495 10084 19695 0,'18'-9'864'0,"-7"7"192"0,5-2-848 0,4 1-208 0,2 5 0 0,3-2 0 0,0-2 1328 0,2 2 208 16,0 0 64-16,2 5 0 0,3 2-480 0,0 5-96 15,-3 4 0-15,0 1-16 0,-1 3-448 0,-3 0-96 16,-2 4-16-16,-4 4 0 0,-3 0 80 0,-4 2 16 16,-5 2 0-16,-6 0 0 0,-4-3 176 0,-3 2 48 15,-3-2 0-15,-3-2 0 0,-4 2 64 0,-2-4 32 16,-3-1 0-16,-2-1 0 0,-1-2-48 0,-2-1-16 16,0-1 0-16,-1-2 0 0,-1-3-416 0,-1 1-64 15,0-4-32-15,1 1 0 0,1-3-288 0,1-6 0 16,4 0-128-16,1-3 128 15,5-1-2688-15,3-4-432 0</inkml:trace>
  <inkml:trace contextRef="#ctx0" brushRef="#br3" timeOffset="45022.67">14671 9510 9215 0,'0'0'816'0,"0"0"-656"0,7-6-160 0,0 3 0 0,0-2 2208 0,-7 5 416 15,0 0 64-15,7-7 32 16,0 0-1360-16,-4-1-272 0,0 0-48 0,-2 3-16 0,-1-2-160 0,-1 0-32 16,-3 1-16-16,-1-2 0 0,-1 3-336 0,-2-2-64 15,-2 0-16-15,-3 2 0 0,-3-1-48 0,-3 2-16 16,-4 1 0-16,-12 1 0 0,1 1-32 0,1 2-16 16,0 3 0-16,-3 1 0 0,-4 2-16 0,-1 0 0 15,-1 0 0-15,-1 2 0 0,-3 3-32 0,-2-3-16 16,-3 1 0-16,3-1 0 0,3 1 16 0,2 3 0 15,2-2 0-15,3 4 0 0,0 2-48 0,4 2 0 16,2 1 0-16,4 1 0 0,3-1-192 0,2-1 144 16,2 3-144-16,5-1 128 0,2 2-128 0,4 4 128 15,2-4-128-15,6 1 128 0,3-1-128 0,4-2 0 16,4 2 0-16,3 3 0 0,5-4 0 0,1 1 192 16,2-1 0-16,4-1 0 0,2-3 112 0,5 0 16 15,3-4 16-15,1 3 0 0,2 0-112 0,2 0-32 16,3-2 0-16,3 0 0 0,1-2-48 0,-1-3-16 15,2 2 0-15,-2-6 0 0,-3 0-128 0,-2-2 128 0,0-1-128 0,-13-3 128 16,3 0 0-16,6-3 0 16,2-3 0-16,0 0 0 0,4 0 144 0,1-5 32 0,0-2 0 0,-1 1 0 15,0-4 32-15,-5 0 16 0,-1-1 0 0,-5 0 0 16,-1-3-48-16,-5 0-16 0,-1-7 0 0,-3 2 0 16,-4 1 96-16,-1-4 0 0,-5 0 16 0,-2 1 0 15,-3-1-144-15,-1 4-48 0,-5 1 0 0,0-1 0 16,-3 2-48-16,-2 3-16 0,-3 2 0 0,-1 1 0 15,-4 1-144-15,-2 4-224 0,-1-2 48 0,-2 4 16 16,-1-1-1312-16,-2 4-272 0,-2-1-48 16,-1 3-9632-16,-1 3-1920 0</inkml:trace>
  <inkml:trace contextRef="#ctx0" brushRef="#br3" timeOffset="45793.35">14450 11211 3679 0,'0'0'320'16,"0"0"-320"-16,5-6 0 0,0 1 0 0,0 1 2992 0,0-2 528 15,-1-2 96-15,0 3 32 0,0-4-1840 0,-2 3-352 16,0-4-80-16,-2 2-16 0,-2-5-16 0,0 3 0 15,-2-2 0-15,-1 0 0 0,-1-2-320 0,-3 3-64 16,-1-5 0-16,-3 2-16 0,-1 0-160 0,-1 2-16 16,-2-4-16-16,-1 0 0 0,-2 2 16 0,-3 1 0 15,2 2 0-15,-5-2 0 0,-2 0-288 0,-2 5-48 16,-3-3-16-16,-3 5 0 0,-5-3-256 0,-15 1-160 16,7 5 192-16,0 0-192 0,1 4 192 0,2 3-192 15,2-1 192-15,-1 7-192 0,0 0 0 0,0 3 0 16,-2 1 0-16,3 1 0 0,0 0 224 0,5 7-64 15,3-1-16-15,6 1 0 0,2 2-144 0,4 3 0 16,5 3 144-16,4 1-144 0,4 5 128 0,6-1-128 16,3-1 128-16,4 1-128 0,6-1 0 0,6-1 0 0,4-1-160 0,7-3 160 15,7 0 0-15,10-2 0 0,7-1 0 0,6-5 0 16,4-3 0-16,3-3 0 0,1-2 128 0,-14-7-128 16,5 2 192-16,6-2-64 0,5-3-128 0,0-2 192 15,-2-2-64-15,1-3-128 0,-3-5 176 0,-3 1-176 16,-2-4 480-16,-2 0-16 0,-1-3 0 0,-5-3 0 15,-1-3 176-15,-5-2 16 0,-4-1 16 0,-5-6 0 0,-6 0-96 0,-4-2 0 16,-5-2-16-16,-4-1 0 0,-5 2-320 16,-4 4-64-16,-8 4-16 0,-1-2 0 0,-3 3-368 15,-5 4-80-15,-4 0-16 0,-4 3 0 16,-3 0-2400-16,-4-1-496 0</inkml:trace>
  <inkml:trace contextRef="#ctx0" brushRef="#br3" timeOffset="47512.34">14070 9717 3679 0,'0'0'160'0,"0"0"32"0,0 0-192 0,0 0 0 0,0 0 0 0,0 0 0 0,0 0 1728 0,0 0 288 16,0 0 64-16,0 0 16 0,0 0-848 0,0 0-160 16,0 0-48-16,0 0 0 0,0 0-208 0,-5 7-32 15,5-7-16-15,-5 7 0 0,0-3-16 0,5-4 0 16,-5 7 0-16,1 2 0 0,-1-4-64 0,0 4-32 15,0-3 0-15,-2 5 0 0,5-4-192 0,-2 5-32 16,1-2-16-16,0 1 0 0,-1 3-64 0,0-1-16 16,0 1 0-16,2 2 0 0,-1 2-16 0,2 3 0 15,0-4 0-15,1 1 0 0,1-1-144 0,0-1-48 16,0-1 0-16,2 2 0 0,-1-1 0 0,2 1 0 16,0 0 0-16,1-3 0 0,0-1 144 0,0 3 32 15,2-1 0-15,0 2 0 0,2-5-48 0,1 0 0 16,2 0 0-16,-1 2 0 0,2-2 752 0,0-1 160 15,-1 2 32-15,1-2 0 16,2 1-1664-16,2 2-320 0,-2-3-64 0,2 1 0 0,-2-1 688 0,0-1 144 16,0 3 0-16,-3-2 0 0,1 1 0 0,-2 2 0 15,0 0 128-15,1-3-128 0,-2 2 0 0,0 1 0 16,-1-3 128-16,3-2-128 0,-2 1 0 0,-1-2 128 16,0 2-128-16,-1-2 0 0,1-2 192 0,0 3-64 0,-1-1-128 15,-1 1 192-15,0-4-192 0,0 0 144 16,-7-5-144-16,7 9 128 0,-2-2-128 0,0 2 0 0,-1-4 144 0,0 4-144 15,-1-2 128-15,1-1-128 0,0 2 128 0,-1-2-128 16,-2 3 0-16,0-2 144 0,0 1-144 0,1 1 0 16,-2-9 160-16,1 9-160 0,-1 1 128 0,0 0-128 15,1-2 128-15,-1 3-128 0,0-1 128 0,0 2-128 0,0-3 128 0,0 1-128 16,1 1 128-16,-1-3-128 0,0 0 144 16,0 1-144-16,-1-3 160 0,0 3-160 0,0-3 128 15,-2 3-128-15,3-9 0 0,-2 6 144 0,-1 2-144 0,0 0 128 16,3-8-128-16,-3 5 128 0,3-5-128 0,-4 6 0 15,1 2 144-15,3-8-144 0,0 0 128 0,-5 4-128 16,1 1 128-16,-2 0-128 0,6-5 0 0,-6 4 144 16,-2-2-144-16,8-2 0 0,-4 6 0 0,-2 1 0 15,-2-3 0-15,3 1 0 0,-1 1 0 0,0-1-176 16,-1 0 176-16,2 3-160 0,5-8-176 0,0 0-48 16,-4 6 0-16,4-6 0 15,0 0-336-15,0 0-80 0,0 0-16 0,0 0 0 16,0 0 176-16,0 0 16 0,0 0 16 0,0 0 0 15,0 0 96-15,0 0 0 0,0 0 16 0,0 0 0 0,0 0 288 0,0 0 48 16,0 0 16-16,0 0 0 0,0 0-160 0,0 0-16 16,0 0-16-16,0 0 0 15,0 0-736-15,0 0-144 0,0 0-16 0</inkml:trace>
  <inkml:trace contextRef="#ctx0" brushRef="#br3" timeOffset="50182.41">14170 9732 5519 0,'0'0'240'0,"0"0"64"0,0 0-304 0,-5-3 0 15,-1 1 0-15,0-1 0 0,-2 2 1184 0,2 0 176 0,-2 0 48 0,2-1 0 0,-3 2-512 16,0 0-80-16,0 0-32 0,0 0 0 0,-2 0-144 0,2 2-16 15,-1-1-16-15,1 1 0 0,0 2-64 0,-1-1-16 16,0-1 0-16,-1 2 0 0,1 0 32 0,0 1 0 16,0-1 0-16,2-2 0 0,-2 2 96 0,2 2 32 15,1 1 0-15,-1-2 0 0,1 1-64 0,-1 1-16 16,-1-2 0-16,1 4 0 0,2-3 16 0,-2 5 0 16,3 0 0-16,1 0 0 0,-1 0-224 0,2 0-32 15,-1 3-16-15,0-2 0 0,1-2-128 0,1 3-32 16,2-1 0-16,0-3 0 0,0 1 80 0,0-3 16 15,4 1 0-15,0 1 0 0,-2 0 96 0,2 0 0 16,2-2 16-16,-1 3 0 0,3-1-48 0,1 3-16 16,0-1 0-16,0-2 0 0,0 1-128 0,-1-2-16 15,4 3-16-15,-1 0 0 0,-1 0-48 0,2 3-128 16,-1-4 192-16,1 4-64 0,-2 0-128 0,0 0 128 16,0-4-128-16,0 2 128 0,1 0 0 0,-1-1-128 15,-1 0 192-15,2-2-64 0,-1 0 0 0,0 0-128 0,1 0 192 16,-1-1-64-16,-1 3 0 0,1-5 0 15,1 3 0-15,-1-3 0 0,1 3 32 0,0-3 0 0,2 1 0 0,-3 0 0 16,1 0-32-16,1 2-128 0,-1-4 192 16,-1 2-64-16,-1 1 0 0,0-2-128 0,0 3 192 0,0-1-64 15,0-3-128-15,-3 1 0 0,3-2 144 16,-4 0-144-16,2 4 128 0,-1-3-128 0,2-3 160 0,-1 3-160 16,0 4 128-16,-2-1-128 0,4 1 0 0,-4-4 0 15,-5-5 128-15,4 6-128 0,1 2 0 0,-2-4 144 0,-3-4-144 0,0 0 0 16,0 0 144-16,0 0-144 15,0 0 144-15,0 0-144 0,0 0 192 0,0 0-192 0,0 10 176 0,0-4-176 16,0 1 160-16,0-7-160 0,0 0 160 0,0 0-160 16,-2 7 160-16,2-7-160 0,0 0 160 0,0 0-160 15,-6 4 160-15,-1 0-160 0,7-4 160 0,-6 2-160 16,1-2 160-16,5 0-160 0,0 0 144 0,-7 4-144 16,2 1 128-16,5-5-128 0,-6 3 0 0,6-3 0 15,-5 2 128-15,5-2-128 0,0 0 0 0,-7 0 0 16,1 0 0-16,6 0 128 0,-6 2-128 0,6-2 0 15,-7 1 0-15,7-1 128 0,-7 2-128 0,0 1 0 16,7-3 0-16,-6 2 0 0,0-2 0 0,6 0 0 16,-7 4 0-16,7-4 0 0,-6 0 0 0,0 0 0 15,6 0 0-15,-7 2 0 0,2-1 0 0,5-1 0 16,-6 0 0-16,6 0 0 0,0 0 0 0,-7 4 0 16,2-1 0-16,5-3 0 0,-7-1 0 0,2 0 0 15,5 1 0-15,-5 4 0 0,-3 0 0 0,2-3 0 16,-1-1 0-16,1 1 0 0,0-1 0 0,-1 0 0 15,1-2 0-15,1 2 0 0,5 0 0 0,-7 2 0 0,1 1 0 16,6-3 0-16,-6 0 0 0,-2 0 0 0,2 0 0 0,-2 2 0 16,3-3 0-16,-1 1 0 0,-2-1 128 15,0 1-128-15,0-3 0 0,0 2 0 0,-2 1 0 0,2 1 0 16,0 0 0-16,1 1 0 0,-1 0 0 16,1-1 0-16,-1-3 0 0,0 2 0 0,1 4 0 0,0-4 0 0,1-2 0 0,0 1 0 15,-2 0 0-15,0 2 0 16,1 0 0-16,-3-1 0 0,1-1 0 0,2 1 0 0,7 0 0 15,-9 3 0-15,2-3 0 0,7 0 0 0,-10 2 0 0,1 3 0 16,0 0 0-16,1-2 0 0,8-3 0 0,-9 0 0 16,9 0 0-16,0 0 0 0,-10 5 0 0,1 0 0 15,0-5 0-15,9 0 0 0,-9 4 0 16,9-4 0-16,0 0 0 0,-7 4 0 0,7-4 0 0,-8 6 0 16,2 3 0-16,6-9 0 15,-8 1 0-15,8-1 0 0,0 0 0 0,-6 8 0 0,-1 0 0 0,7-8 0 16,0 0 0-16,0 0 0 0,-6 7 0 0,6-7 0 15,-5 10 0-15,5-10 0 0,0 0 0 0,0 0 0 16,0 0-144-16,-2 8 144 0,2-8 0 0,-2 11 0 16,2-11 0-16,-2 9 0 0,2-9 0 0,0 0 0 15,0 0 0-15,0 13 0 0,0 0 0 0,2-4 0 16,-2-9 0-16,3 10 0 0,-3-10 0 0,0 0 0 16,2 11 0-16,2-2 0 0,-4-9 0 0,5 13 0 15,-5-13 0-15,7 9 0 0,-1 1 0 0,0-2 0 16,2 2 0-16,0-4 0 0,0 7 0 0,0-8 0 15,0 4 0-15,1-2 0 0,1 4 128 0,0-5-128 0,-1 2 0 0,0 0 0 16,0-3 128-16,0 4-128 16,-1-1 0-16,-1 0 0 0,0-2 128 0,0-2-128 0,-1 0 0 15,2 5 0-15,-1 1 0 0,1-1 128 0,-2-2-128 0,2 3 0 16,0-2 0-16,-1 2 128 0,-2-2-128 0,4 2 0 16,-4-1 0-16,-1 0 128 0,2 2-128 0,0-3 0 15,-1 2 0-15,0-2 0 0,-1-1 128 0,2 2-128 16,0 1 0-16,2 2 144 0,0 2-144 0,0-4 128 0,0 1-128 15,1 2 192-15,-1-4-192 0,-1 4 192 0,1-2-192 0,1-1 128 16,-2 2-128-16,2-2 128 16,-2 3-128-16,0 1 160 0,0-3-160 0,-1-1 160 0,-1 3-16 15,0-3 0-15,-1 3 0 0,0-1 0 0,-2-1 48 0,1 0 0 16,-2 2 0-16,2-3 0 0,-3 0-32 0,0-2 0 16,0 2 0-16,-3-2 0 0,2 2 32 0,-2-4 0 15,1 3 0-15,-2-1 0 0,0 2-32 0,0-1 0 16,0 2 0-16,-1-2 0 0,0 2-160 0,0 1 160 15,-1-3-160-15,1 2 160 0,0-2-160 0,0 1 0 16,-2-3 0-16,0 3 128 0,0-3-128 0,2 2 0 16,0-5 0-16,5-4 0 15,-4 5-720-15,4-5-176 0,0 0-48 0,0 0-11600 16,4-5-2336-16</inkml:trace>
  <inkml:trace contextRef="#ctx0" brushRef="#br3" timeOffset="52118.64">14562 9740 6447 0,'0'0'576'0,"0"0"-576"0,0 0 0 0,0 0 0 0,0 0 1488 0,0 0 192 16,0 0 48-16,0 0 0 0,8 5-848 0,-8-5-176 15,0 0-16-15,6 3-16 0,-6-3-112 0,6 3-32 16,-6-3 0-16,8 4 0 0,-8-4 0 0,6 2 0 16,-6-2 0-16,0 0 0 0,9 5-16 0,-9-5-16 15,0 0 0-15,5 6 0 0,-5-6-144 0,0 0-32 16,4 3 0-16,-4-3 0 0,0 0 16 0,0 0 0 15,0 0 0-15,5 7 0 0,-5-7-32 0,0 0-16 16,0 0 0-16,0 0 0 0,0 0 0 0,3 7 0 16,-3-7 0-16,0 0 0 0,0 0-80 0,0 0-16 15,0 0 0-15,0 0 0 0,0 0-48 0,0 0-16 16,0 0 0-16,2 5 0 0,-2-5-128 0,0 0 192 16,0 0-192-16,0 0 192 0,0 0-64 0,0 0 0 15,0 0 0-15,0 0 0 0,0 0 48 0,3 8 0 16,-3-8 0-16,0 0 0 0,0 0-48 0,0 0-128 15,0 0 192-15,0 0-64 0,0 0 48 0,0 0 0 16,0 0 0-16,0 0 0 0,0 0-16 0,0 0 0 0,0 0 0 16,0 0 0-16,0 0-32 0,0 6 0 0,0 1 0 0,0-7 0 15,0 0 0-15,0 0-128 0,0 0 192 0,-3 9-64 16,3-9-128-16,-4 5 128 0,4-5-128 0,-3 9 128 16,-1-3-128-16,0-1 0 0,0-180 0 0,-1 364 128 15,0-181-128-15,0 1 128 0,-1 3-128 0,-1-4 128 16,1 1 64-16,-2-2 0 0,1 4 0 0,-1-4 0 0,-1 1-16 15,0 0 0-15,0-3 0 0,0 3 0 0,1 0-16 16,-1 2 0-16,0-3 0 0,0 0 0 0,0 2-32 0,0-1-128 16,-1 3 192-16,0 1-64 0,0-6 32 15,1 2 0-15,1 1 0 0,0-3 0 0,-1 3-16 0,1-3 0 16,-1-1 0-16,1 4 0 0,-1-3-144 0,2 5 160 16,-1-1-160-16,-1-1 160 0,0-5-160 15,0 1 192-15,-1 1-192 0,1-2 192 0,0 1-192 0,0 1 128 16,0 1-128-16,1-1 128 0,-1-4 0 0,0 4-128 15,0-4 192-15,0 1-64 0,3 0-128 0,-5 1 0 16,4 1 144-16,-3-1-144 0,2 1 0 0,-1 0 144 16,0 0-144-16,0-2 0 0,0-2 144 0,1 2-144 15,0-1 0-15,0 1 144 0,1 1-144 0,-1-2 0 16,0 1 0-16,0-1 0 0,0 2 0 0,0 0 0 16,1 1 0-16,-1-2 0 0,0 0 0 0,1 1 0 15,-1 1 128-15,0 0-128 0,1-1 0 0,-1 1 0 16,-1 2 0-16,0-4 0 0,1 1 0 0,-1 1 0 15,1 0 0-15,-2-1 0 0,1 0 0 0,1 1 0 16,8-5 0-16,-7 8 128 0,2-3-128 0,5-5 0 16,-8 7 0-16,8-7 0 0,0 0 0 0,-6 8 0 0,2 0 0 0,4-8 0 15,0 0 0-15,-5 10 0 0,5-10 0 16,-2 13 0-16,2-3 0 0,0 1 0 0,0-11 0 0,3 12 0 16,-2-1 0-16,2 2 0 0,-1-4 0 15,1 1 0-15,-3-10 0 0,5 11 0 0,-1-2 0 0,0 1 128 16,-4-10-128-16,5 11 160 0,-1 0-160 0,-1 2 160 15,-3-13-160-15,5 9 0 0,-3 3 144 0,3-2-144 16,-1 3 0-16,1 2 0 0,-2 1 0 0,1-2 128 16,0-4-128-16,1 4 0 0,0 0 0 0,2-3 0 15,-1-1 0-15,0 3 128 0,1-3-128 0,-1 3 128 0,0-4 0 16,1 2 16-16,-1 1 0 0,0-3 0 0,2 2-144 0,0-1 160 16,-2 2-160-16,0 0 160 0,1-3-160 0,-1 3 0 15,-1-6 144-15,0 4-144 0,0-3 0 16,0 2 128-16,-1-3-128 0,1 2 0 0,-1 0 160 0,0-1-32 15,-4-7-128-15,5 10 192 0,0-2-64 0,-1 3 0 16,0-5-128-16,0 3 192 0,1-1-192 0,-1 2 128 16,1-2-128-16,-2 2 0 0,-3-10 128 0,4 7-128 15,1 4 0-15,-1-4 0 0,-1 2 128 0,-1-4-128 16,-2-5 0-16,0 0 0 0,1 10 0 0,2-3 128 16,-3-7-128-16,0 0 0 0,-3 7 128 0,1 2 0 15,-1-2-128-15,0 0 192 0,3-7 0 0,-6 5-16 16,1 2 0-16,0-1 0 0,-1-1-48 0,-2-1 0 15,1 0 0-15,-1 1 0 0,2 0 0 0,-2-1-128 16,-1 0 192-16,0 2-64 0,-1 0-128 0,-1 2 128 16,3 1-128-16,-2-2 128 0,-2 1-128 0,1-3 160 15,-2 4-160-15,3-3 160 0,-3 3-160 0,-3 5 160 0,-1 0-160 16,5 0 160-16,-1-5-160 0,2 3 0 16,-2-5 144-16,0 3-144 0,0-2 0 0,3 1 144 0,-1-4-144 0,1 3 0 15,-1-2 192-15,1 0-192 0,1 2 192 0,2-2-192 16,0 3 208-16,1-2-64 0,-4 0-16 0,0 2 0 15,2-4-128-15,-2 2 160 0,4 0-160 0,-2-2 160 16,-1 3-32-16,1-3 0 0,2 1 0 0,0 2 0 0,6-8 0 16,-8 5 0-16,0 1 0 0,2 2 0 0,1-3-128 15,-3 3 192-15,1-1-192 0,-1 0 192 0,0 2-64 0,1-3 0 16,1 3 0-16,-1-3 0 0,1 2 0 16,1 2-128-16,0-4 192 0,1 3-64 0,4-9 16 0,-8 7 0 15,2-2 0-15,6-5 0 0,-4 9 32 0,4-9 0 16,0 0 0-16,0 0 0 0,-8 6-16 0,8-6 0 15,0 0 0-15,-6 8 0 0,0-5 0 0,6-3 0 16,0 0 0-16,0 0 0 0,0 0-160 0,0 0 192 16,-4 8-192-16,4-8 192 0,0 0-192 0,0 0 192 15,0 0-192-15,0 0 192 0,0 0-192 0,0 0 160 16,0 0-160-16,0 0 160 0,0 0-32 0,0 0-128 16,0 0 192-16,0 0-64 0,0 0-128 0,0 0 160 15,0 0-160-15,0 0 160 0,0 0-160 0,0 0 0 16,0 0 0-16,0 0 128 15,-3-8-1184-15,2-2-240 0,0 0-48 0,0-5-19424 0</inkml:trace>
  <inkml:trace contextRef="#ctx0" brushRef="#br3" timeOffset="55072.7">14322 9804 1839 0,'0'0'160'0,"0"0"-160"0,0 0 0 0,-9-2 0 15,9 2 2688-15,-8-4 496 0,8 4 96 0,0 0 32 16,-9-5-2176-16,9 5-432 0,0 0-96 0,-7-5-16 16,7 5-16-16,0 0-16 0,0 0 0 0,0 0 0 15,0 0 48-15,0 0 16 0,0 0 0 0,0 0 0 0,0 0-336 0,0 0-64 16,-2-8-16-16,2 8 0 0,0 0-208 0,4-10 144 16,1 4-144-16,-5 6 128 0,5-13-128 0,1 4 128 15,-3 0-128-15,2 0 128 0,-1 0 128 0,-1-1 32 16,-1 0 0-16,1-3 0 0,-2 1 32 0,3 0 16 15,0-2 0-15,-2 7 0 0,2-5-96 0,0 3-32 16,2 0 0-16,1-1 0 0,-2 1-80 0,2-2 0 16,1 2-128-16,0-2 192 0,-1 2-192 0,1-2 0 15,-1 4 0-15,1-3 0 0,-2 3 0 0,1 1 0 16,0 1 0-16,-1 1 0 0,0-2 0 0,0 2 0 16,-6 4-128-16,7-4 128 0,-1 3 0 0,-6 1 0 15,8-1 0-15,-8 1-7328 16,8 0-1408-16</inkml:trace>
  <inkml:trace contextRef="#ctx0" brushRef="#br3" timeOffset="56654.58">14662 9822 6447 0,'0'0'272'0,"0"0"80"0,0 0-352 0,0 0 0 16,0 0 0-16,-3 7 0 0,0 1 1040 0,3-8 144 15,-4 6 32-15,2 0 0 0,2-6-640 0,0 0-128 16,-4 9-32-16,4-9 0 0,0 0 64 0,0 0 16 16,-5 4 0-16,5-4 0 0,0 0 288 0,0 0 64 15,0 0 16-15,0 0 0 0,-5 3 48 0,5-3 16 16,0 0 0-16,0 0 0 0,-5 0-240 0,5 0-48 15,0 0-16-15,0 0 0 0,0 0-176 0,0 0-48 0,0 0 0 0,0 0 0 16,-4-5-112-16,4 5-32 16,-3-5 0-16,3 5 0 0,-1-6 48 0,1 0 0 15,0 0 0-15,3-1 0 0,-1 0 0 0,1 1 0 0,-2-4 0 0,4 2 0 16,-1-3 16-16,1 1 16 0,-3 0 0 0,2-3 0 16,0 3-64-16,1-2-16 0,0 2 0 0,0 0 0 15,0-5-16-15,0 2-16 0,-1 3 0 0,4-2 0 16,-2 2-16-16,2 0 0 0,1 0 0 0,0 0 0 0,0-3-64 15,0 2-16-15,1 0 0 0,0-3 0 0,0 0-128 0,0 2 192 16,2-1-192-16,-2 0 192 0,0 3-192 16,0-1 160-16,0-1-160 0,2 3 160 0,-1-1-160 0,1 4 160 15,-1-3-160-15,2 1 160 0,-1 2-160 0,0-3 0 16,4 4 144-16,-2-3-144 0,0 3 128 0,2 0-128 16,-2-3 160-16,1 3-160 0,1 2 0 0,0 1 0 15,-1 0 0-15,0 2 0 0,0 0 0 0,-1 2 0 16,0 1 0-16,-1 2 0 0,-1-1 0 0,-2 2 0 15,-1-1 0-15,0 4 0 0,-1-1 0 0,0 2 0 16,0-1 0-16,-1 4 0 0,1-2 0 0,0 3 0 16,-2 1 0-16,0 3 0 0,1 1 0 0,-1 3 0 15,0 1 0-15,1-1 0 0,-2 4 0 0,1 2 0 16,0-3 0-16,0 4 0 0,-1-2 0 0,0 1 0 16,-1 3 0-16,-1-1 0 0,2 3 0 0,-3 0 0 15,0-1 0-15,1 2 0 0,-2 2 128 0,0 1-128 16,1 0 0-16,-1 1 144 0,-1 0-144 0,-1 0 128 15,-2 0-128-15,2 3 128 0,-2-2 32 0,1 2 0 16,-2 1 0-16,-1 15 0 0,0-6 0 0,1-5 0 0,-1-3 0 16,1-2 0-16,0-3-32 0,2 0-128 0,-2-3 192 15,1 0-64-15,2-1 64 0,0-2 16 0,1-2 0 0,-2 2 0 16,1 0 48-16,-1-2 0 0,-1-4 0 16,-1 2 0-16,-1-2-64 0,-1 4 0 0,-2-5 0 0,1 2 0 15,-1-3-16-15,0 4-16 0,1-3 0 0,-1 5 0 16,3-1 32-16,-1 0 0 0,-2 0 0 0,2-3 0 15,-1-1 0-15,1 2 16 0,-2-4 0 0,1 5 0 0,0-5-64 16,0-2-16-16,-3-2 0 0,-1 3 0 0,1-2 0 16,3 0-128-16,-5 0 192 0,2-3-64 15,-1-1 0-15,2-1 0 0,0-2 0 0,0 1 0 0,0 0 64 0,0 1 0 16,0 0 0-16,-1-1 0 0,0 0-48 0,0 0 0 16,0-1 0-16,-1-1 0 0,1 2-144 0,-1 0 0 15,-2 2 0-15,-1-1 128 0,-1-2 0 0,0 1 0 16,2 0 0-16,0 0 0 0,0-4-128 0,2 1 0 15,0 2 0-15,2-3 0 0,-3 1 0 0,2-4 192 16,0 0-32-16,0 0 0 0,-2 2-32 0,1 0 0 0,-2-3 0 16,2 2 0-16,-1-5-128 0,-1 2 128 0,2 2-128 0,-2-2 128 15,-2-3-128-15,1 2 128 0,0-1-128 0,1 1 128 16,1-3-128-16,-1 1 0 0,2 0 144 0,-1-1-144 16,3-1 128-16,-4 0-128 0,5 0 160 0,-1 0-160 15,0 0 128-15,0 0-128 16,0 1 0-16,0-1 144 0,-1-1-144 0,0 1 0 0,1-1 144 0,0-2-144 15,0 1 0-15,0-3 128 0,0-1-128 0,2 4 0 16,7 2 0-16,-12-5 144 0,0-3-144 0,0 2 0 16,-1-3 144-16,2 3-144 0,2 0 0 0,0-2 144 15,3 0-144-15,-1-2 128 0,1 3-128 0,0-3 128 16,-1 1-128-16,2-3 128 0,1 2-128 0,-1-1 128 16,2 2-128-16,0 1 0 0,0-4 0 0,2 2 128 15,-1-4-128-15,0 1 0 0,2-1 0 0,-1 3 128 16,1-2-128-16,0 0 0 0,0 3 0 0,0-4 128 0,0-1-128 15,0 1 0-15,-1 1 0 0,1 1 0 0,0-1 0 0,0 1 0 16,-1 0 0-16,-1-1 0 0,1 4 0 0,0-1 0 16,1 10 0-16,-2-11 0 0,2 0 0 0,0 0 0 15,0 11 0-15,0 0 0 0,0-10 0 0,0 0 0 16,0 3 0-16,0 7 0 0,0 0 0 0,0 0 0 16,0 0 0-16,3-10 0 0,-3 10 0 0,0 0 0 15,0 0 0-15,3-9 0 0,-1-1 0 0,-2 10 0 16,0 0 0-16,0 0 0 0,0 0 0 0,5-5 0 15,-5 5 0-15,0 0 0 0,0 0 0 0,0 0 0 16,8-8 0-16,-8 8 0 0,0 0-128 0,0 0 128 16,0 0 0-16,10-2 0 0,-10 2-368 0,0 0 0 0,11 0 0 0,-11 0 0 31,0 0-2800-31,0 0-560 0</inkml:trace>
  <inkml:trace contextRef="#ctx0" brushRef="#br3" timeOffset="58296.47">14060 9764 2751 0,'-14'5'128'0,"8"-4"16"0,-1 3-144 0,1-2 0 15,0 2 0-15,-1-1 0 0,1 1 2304 0,6-4 416 16,-5 2 96-16,5-2 0 0,-7 4-1888 0,1 2-384 16,1-1-80-16,0 1-16 0,0-3-112 0,0 4-16 0,0-4-16 0,-1 3 0 15,1 0 48-15,0-2 16 0,5-4 0 0,-5 2 0 16,5-2 16-16,-4 5 0 0,4-5 0 0,0 0 0 16,0 0 608-16,0 0 128 0,0 0 32 0,0 0 0 15,-3-5 48-15,3 0 16 0,0-4 0 0,1 2 0 16,1-5-448-16,1 2-64 0,2-3-32 0,1-2 0 15,-1 0-224-15,3-2-32 0,1 0-16 0,0-3 0 16,0 0-80-16,1 0 0 0,0-1-16 0,3 0 0 16,1-3-16-16,0 1 0 0,0 1 0 0,1-2 0 15,0 2-64-15,-1 1-16 0,4-3 0 0,-1-3 0 0,0 3-208 0,0 0 144 16,-1 0-144-16,1 2 128 0,1-1-128 0,0 0 0 16,-1 2 0-16,1 0 0 15,1 2 128-15,0 0-128 0,0-1 128 0,0-2-128 0,-1 2 0 0,1 1 128 16,-1 0-128-16,2 1 0 0,-2 3 128 0,3 2-128 15,-1-1 0-15,2-1 128 0,-1 2-128 0,2 3 160 16,-3-3-160-16,2 2 160 16,0-1-160-16,2 0 0 0,1 1 0 0,-1 2 0 0,0-2 0 0,-1 3 0 15,1-2 0-15,1 3 0 0,-1-2 0 0,0 2 0 16,-2 2 0-16,2-1 0 0,-1 3 0 0,-1 2 0 16,1 1 128-16,0 1-128 0,0 1 0 0,1 3 0 15,2 0 0-15,-2 0 0 0,0 0 0 0,1 1 0 16,-2-1 0-16,1 4 0 0,1-1 0 0,-3 2 0 15,0-1 0-15,0 4 0 0,-2-3 0 0,-1 4 0 16,0 1 0-16,0 3 0 0,2 1 0 0,-4 3 0 16,-1 3 0-16,-1-1 0 0,0 4 0 0,0-1 0 0,-1 5 0 15,0-1 0-15,0 1 0 0,-1 4 0 16,-2 2 0-16,2 0 0 0,0-1 0 0,1 1 0 16,-1 0-144-16,2 2 144 0,1-2 0 0,1 1 0 0,-1-1 0 0,1-1 0 15,-1 0 0-15,1-2 0 0,-3-1 0 0,1 1 0 16,-2 2 0-16,-2 0 0 0,1 0 0 0,-3 0 0 15,-3 3 0-15,-1 5 0 0,0 0 128 0,-2 4-128 16,-3-1 0-16,0 2 144 0,-2 1-144 0,0 1 128 16,-2 0-128-16,0 1 0 0,-1 1 0 0,-4-1 128 15,6 0-128-15,-3 1 0 0,0-2 0 0,1 1 128 0,-1 1-128 0,-1-6 0 16,1-5 0-16,-3 17 128 0,0-11 48 16,0-4 0-16,0-8 0 0,-1 0 0 0,-3-2 144 0,2 1 16 15,0-3 16-15,-2-1 0 0,-1 1-64 0,0 0-16 16,0 1 0-16,0 0 0 0,0 1-272 0,0 3 160 15,-1-3-160-15,1 3 128 0,-3-4-128 0,3 1 0 16,3 3 144-16,-4-1-144 0,-1-1 0 0,0-1 0 16,1-2 0-16,-1 3 128 0,0-6-128 0,0-2 0 15,1 0 128-15,1-1-128 0,-4 0 176 0,1-4-48 16,-4 1 0-16,2-1 0 0,-1-4 128 0,0 1 0 16,-1-1 16-16,0 0 0 0,-2-2-48 0,4-1-16 15,-2 1 0-15,0 1 0 0,-2-1-208 0,1 1 144 16,-1 0-144-16,2-2 128 0,-1-3-128 0,-1 2 128 15,-1-2-128-15,0 1 128 0,-1-2-128 0,3 0 128 16,-1 2-128-16,0-4 128 0,-1 1-128 0,0 0 0 0,-2-3 144 16,0 3-144-16,0-1 0 0,1 2 144 0,-2-7-144 0,1 5 0 15,-1-1 128-15,1 2-128 0,1-2 0 0,1 0 0 16,-2-4 128-16,4 3-128 0,1-2 0 0,-2-2 0 16,0 0 160-16,1 1-160 0,0-1 128 0,0 0-128 15,5-2 0-15,-4 1 128 0,1 0-128 0,-4 1 0 16,-3-1 0-16,-2 1 128 0,-3-1-128 0,0 1 0 15,-2-4 0-15,-2 0 0 0,1 1 0 0,-1-1 0 16,1-1 160-16,1-3-160 0,1 1 192 0,2 0-192 0,-1 2 0 0,3-3 0 16,2-5 0-16,-2 4 0 0,-2 4 0 0,1-3 0 15,0-2 0-15,1-1 0 0,-1 1 0 16,2-3 0-16,0 1 0 0,2-2 0 0,1-1 192 0,2 1-64 16,-1-4 0-16,4 1-128 0,1 3 128 0,2-4-128 15,3-2 0-15,1 0 0 0,-2 1 208 0,4-1-64 16,0 1-16-16,4-4 0 0,0-3-128 0,4 2 128 15,0 0-128-15,2-1 128 0,0 2-128 0,2-2 160 16,0-3-160-16,2 1 160 0,-1 0-160 0,2 0 0 16,4-1 0-16,1 1 128 0,-1 1-128 0,3-3 0 15,0 0 144-15,-1-2-144 0,3 0 0 0,0-1 128 0,2 0-128 16,1-1 0-16,2 4 0 0,0-5 0 0,0 1 0 16,-2 2 0-16,3 5 0 0,0-1 0 0,0 1 0 0,-1 0 128 15,3 2-128-15,-4 1 128 0,1 0-128 0,0 1 128 16,-3 2-128-16,1 0 128 0,-5 6-128 15,0 1 128-15,-2-2-128 0,0 5 0 0,-2-2 0 0,-7 8 0 16,0 0 0-16,0 0 0 0,0 0 0 0,0 0 0 16,0 0 0-16,0 0 0 0,0 0 0 0,0 0 0 15,0 0 0-15,6 9-128 0,-1-2 128 0,-5 4-192 32,0-11-912-32,0 15-192 0,-4 0-48 0,-1 2-11264 0,-3 2-2240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6:13:05.90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FFC000"/>
    </inkml:brush>
    <inkml:brush xml:id="br6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5231 17716 2751 0,'0'0'256'0,"7"-6"-256"16,1 1 0-16,2-4 0 0,0 2 3504 0,-2 2 656 0,-2-3 128 0,2 2 16 15,0-1-2176-15,-1-1-432 16,-1 2-96-16,1-1 0 0,2-1-144 0,-3 2-32 0,0-2 0 15,0 3 0-15,-6 5-256 0,3-7-48 0,0 0-16 0,-3 7 0 16,0 0-256-16,0 0-48 0,0 0-16 0,0-5 0 16,0 5-128-16,-3-9-16 0,0 3-16 0,-3-3 0 15,-1 1-96-15,-2 2-16 0,-1-4 0 0,-4 2 0 16,-1-3 0-16,-5 1-16 0,0-2 0 0,-3-1 0 16,-3 1-48-16,0 0 0 0,-3 0 0 0,-2-1 0 15,-2 0-112-15,-2-2-16 0,-2 0-16 0,-5-2 0 16,-1 2-64-16,-4 1-16 0,-4 1 0 0,-5-1 0 15,-4-2-32-15,2 0-16 0,-2 1 0 0,3 1 0 16,-3 3-176-16,2-1 160 0,-1 5-160 0,-1-1 160 16,-2 3-160-16,0 1 128 0,-3-2-128 0,3 1 128 15,-3 1-128-15,3 4 0 0,1 2 0 0,-1 2 128 16,-4 3-128-16,-1-2 0 0,-3-4 0 0,0 7 0 0,0 3 0 0,3 4 0 16,2 2 0-16,0 1 0 0,-1-1 0 0,0 2 0 15,1-1 0-15,4 5 0 0,4 4 0 0,2-3 0 16,1 1 0-16,0 2 128 0,1 0-128 0,0 2 0 15,-2 1 0-15,-1 0 0 0,-1 2 0 0,1-1 0 16,5 2 0-16,1 2 0 0,2 3 0 0,2-1 0 16,2 2 0-16,2 0 0 0,3 1 0 0,2-1 0 15,2 1 0-15,6 0 0 0,2 0 0 0,6-1 0 16,0-2-144-16,6 0 144 0,4-2 0 0,3 0 0 16,3-1 0-16,5-2 0 0,4 1 0 0,5 0-128 15,2 1 128-15,6-1 0 0,3-2 0 0,4-3 0 16,0 4 0-16,6-2 0 0,0-1 0 0,6 2 0 0,-1-2 0 0,6-2 0 15,5-1 0-15,1-1 0 0,1-3 0 0,8 4 0 16,5-2 0-16,3-1 0 0,2-1 128 0,-2 0-128 16,0 0 0-16,1 1 128 0,1-3-128 0,1-1 0 15,3-1 128-15,-1 2-128 0,2-1 0 0,-2 1 0 16,-1-3 128-16,2-1-128 0,0-4 0 0,3 2 0 16,-1 2 176-16,-1 0-176 0,-2 1 192 0,1-5-192 15,1 1 192-15,0 1-192 0,0-5 192 0,2 0-192 16,2-3 192-16,-5 1-192 0,-4-7 192 0,-1-2-192 15,-1-2 176-15,1-1-176 0,-1-1 160 0,2-3-160 16,0 1 144-16,-4-4-144 0,-1-2 128 0,-1 1-128 16,0 0 128-16,-2-2-128 0,2-1 0 0,-1-2 128 15,0-1-128-15,0-2 0 0,-2 0 144 0,-2-5-144 0,-5 1 160 16,0-4-32-16,-2 1-128 0,-1-5 192 0,-3-4 48 16,-5-5 0-16,-3-1 0 0,-3-4 0 0,-3-3 160 0,-3-7 48 15,-4-5 0-15,-3 3 0 0,-3 1-64 0,-5 2 0 16,-3 2 0-16,-5 2 0 0,-5 0-144 0,-4 3-48 15,-4-1 0-15,-5 0 0 0,-5 1-192 0,-4 4 0 16,-5 0 0-16,-3 4 0 0,-2-1-128 0,0 0-80 16,1 1-16-16,-2 1 0 15,1-6-2432-15,1-1-480 0</inkml:trace>
  <inkml:trace contextRef="#ctx0" brushRef="#br0" timeOffset="5895.7">4369 8186 6447 0,'0'0'272'0,"7"3"80"0,-7-3-352 0,0 0 0 0,0 0 0 0,8 1 0 16,-8-1 1376-16,0 0 208 0,8 4 32 0,-8-4 16 16,9 1-576-16,-2 3-112 0,1-1-32 0,0 2 0 15,-1 0 176-15,-1-1 48 0,2 1 0 0,-2 1 0 16,-6-6 96-16,7 5 32 0,-1 3 0 0,-6-8 0 15,0 0-288-15,0 0-48 0,5 7-16 0,-5-7 0 16,0 0-96-16,0 0-32 0,0 0 0 0,0 0 0 0,0 0 112 0,0 0 0 16,-6 3 16-16,0-2 0 0,-3-2-320 0,0 0-64 15,-1-2-16-15,-4-1 0 0,-3-2-160 0,-1 1-32 16,0-2-16-16,-1-3 0 0,-2 0 16 0,-3 1 0 16,-2-2 0-16,-2-1 0 0,-2-4-112 15,-5-1-16-15,-1 2 0 0,-3 2 0 0,-2-1 48 0,-4 3 0 16,-3-2 0-16,-1 2 0 0,0 1-80 0,-3-4-16 15,-5 5 0-15,1-3 0 0,-4 1-144 0,-1 1 128 16,0-3-128-16,-1 5 128 0,-2-1-128 0,0 3 0 16,-4-2 0-16,-1 1 0 0,-1-5 0 0,2 4 0 15,-1-1 0-15,0 2 0 0,2 3 0 0,-2-1 0 16,-1 2 0-16,-1-1 0 0,0 1 0 0,0 1 0 16,1-1 0-16,3 3 0 0,0 3 0 0,4 0 0 15,3 0 0-15,2 0 0 0,0-2 0 0,4 1 0 16,0 3 0-16,2-1 0 0,1 1 0 0,3 3 0 15,-3-3 0-15,3 3 0 0,-2 2 0 0,5-4 0 16,-2 1 128-16,0-1-128 0,0 2 0 0,1 2 0 0,1 1 0 16,1-1 0-16,-1 3 0 0,2-3 0 0,1 3 0 15,0 1 0-15,2 0 0 0,-1-1 0 16,4 2 0-16,1 0 0 0,1 0 0 0,2 2 0 0,0-1 0 16,1 1 0-16,1-1 0 0,9 0 128 0,-3-1-128 15,3 3 192-15,-3 0-192 0,1-1 0 0,1 2-192 0,1-1 192 16,-1 0 0-16,-4 5 0 0,2-3 0 0,2 1 0 15,1-2 0-15,2-2 0 0,-1 0 0 0,1-1 0 16,0 0 0-16,-2-2 0 0,3-2 0 0,0 4 0 16,-1 0 0-16,1 2 0 0,-2 1 0 0,2 3 0 0,1 1 0 0,2-1 0 15,1 0 0-15,2 2 128 0,5 2-128 0,2-4 0 16,1 1 0-16,3 0 128 0,4-1 0 0,3-3 0 16,2 0 0-16,4 0 0 0,3 0-128 0,2 0 0 15,3 0 0-15,2-1 128 0,0-3-128 0,1 1 0 16,1-1 0-16,-2-1 128 0,5-2-128 0,-2 2 0 15,-3 0 0-15,6-1 128 0,-1 0-128 0,-5-2 0 16,6 3 0-16,1-1 0 0,1 1 0 0,3 2 0 16,1-2 128-16,2 2-128 0,0-2 0 0,14 6 0 15,-4-3 144-15,2-1-144 0,-3-3 0 0,5 2 128 16,3-1-128-16,1-3 0 0,-1 0 0 0,2 1 128 16,-1-1-128-16,0-1 0 0,0 0 0 0,0-3 144 15,0 4-144-15,-2-5 0 0,1 2 160 0,2-1-160 16,-1 0 128-16,0-1-128 0,0 0 192 0,0-3-32 15,-1 1-16-15,1 1 0 0,2-1 48 0,0-2 0 16,1-1 0-16,0 2 0 0,5-3-32 0,0 0 0 0,1 0 0 16,-1 1 0-16,0-1-160 0,-1 0 0 15,1 0 144-15,2 0-144 0,1 0 160 0,1 1-32 0,0 3-128 16,-1 0 192-16,1-1-192 0,0-2 0 0,-1-1 0 16,22 2 0-16,-11 1 0 0,-5 2 192 0,-5 1-48 15,-4-3-16-15,-1-6-128 0,-3 1 0 0,-3-4 0 0,1 2 0 16,0 1 0-16,-1-1 0 0,-2-2 0 0,2 1 128 15,-1 0-128-15,-1-4 0 0,0 3 0 0,-1-5 128 16,0 4 0-16,0-5-128 0,0 3 192 0,-2-5-64 0,0 0-128 16,-2-2 160-16,0-2-160 0,-1-2 160 15,-5-4-160-15,1-6 128 0,0-1-128 0,-1-4 128 0,-2-1 0 0,1-4 0 16,-2-1 0-16,-1-4 0 0,-3-2 80 0,1-4 16 16,-6-3 0-16,-4 0 0 0,-3-9 64 0,-3 5 16 15,-3 2 0-15,-2 1 0 0,-2 7 32 0,-5 4 16 16,-2-1 0-16,-2 6 0 0,-3 6-96 15,-5 1 0-15,-1 1-16 0,-3 0 0 0,-4-2-240 0,-2 2 0 16,-2 1 128-16,-3-1-128 0,-4-1 0 0,0 6 0 16,-7-4-144-16,1 5 144 0,-2-2-352 0,-1 4 32 0,-2 2 0 15,-1 3 0 1,-8 3-1312-16,-3-1-256 0,-5-1-48 0</inkml:trace>
  <inkml:trace contextRef="#ctx0" brushRef="#br1" timeOffset="9990.39">1837 8532 10127 0,'0'0'896'0,"7"1"-704"0,-7-1-192 15,9 2 0-15,0 0 1152 0,0 1 192 16,-1-1 32-16,-8-2 16 0,6 3-448 0,-6-3-96 16,9 4-16-16,-9-4 0 0,0 0 64 0,0 0 0 15,8 3 0-15,-8-3 0 0,6 6 144 0,-6-6 48 16,5 7 0-16,-5-7 0 0,0 0-80 0,0 0-16 15,0 0 0-15,0 0 0 0,0 0 32 0,0 0 16 16,0 0 0-16,0 0 0 0,0 0 0 0,0 0 0 16,0 0 0-16,0 0 0 0,0 0-448 0,0 0-80 0,-5-4-32 0,0 3 0 15,-1 0-160-15,-3 0-48 16,-2-2 0-16,0 0 0 0,-2 2 16 0,-1-1 0 0,-2 0 0 0,-2 0 0 16,-4 1-80-16,1-1-16 0,0 2 0 0,0 3 0 15,-2 2-64-15,0-1 0 0,0 0-128 0,2 3 192 0,-1-2-64 0,2 2-128 16,2 1 176-16,0-1-176 0,0 3 128 0,2-2-128 15,0 2 0-15,2 0 0 0,2 3 128 0,0 1-128 16,2-3 0-16,1 1 0 0,0-1 0 0,3-1 0 16,1 2 0-16,2-2 0 0,-2 0 0 0,3 1 0 15,0-2 0-15,2 4 0 0,0-3 176 0,2 2-176 16,0 0 160-16,3-2-160 0,-3 3 176 0,1 1-176 16,4-2 192-16,-1 0-192 0,-3 2 192 0,1-1-192 15,1-4 192-15,-2 2-192 0,1-2 144 0,0 3-144 16,1-5 0-16,0 2 144 0,2-4-144 0,0 3 0 15,1-3 144-15,-1 0-144 0,2 3 192 0,-1-2-48 0,1-1 0 0,4-1 0 16,1 0 80-16,1-2 16 16,1 0 0-16,2-1 0 0,0-1-64 0,1 0-16 15,1-1 0-15,2-2 0 0,0 0-32 0,0 0 0 16,1 1 0-16,0 0 0 0,1-2 16 0,1-1 0 16,-1-1 0-16,-3 2 0 0,3 1-16 0,-1 1 0 15,-1-1 0-15,-2-2 0 0,-2 0 0 0,-1 1 0 16,-2-3 0-16,-1 1 0 0,-3 3-128 0,1-2 0 0,-2-2 144 0,0 1-144 15,0-3 128-15,-1 0-128 0,-1-1 128 0,-1 1-128 16,0-4 128-16,-1 3-128 0,-2-3 128 0,0 2-128 16,-2 2 128-16,0-2-128 0,-2 0 128 0,-2-3-128 15,0-1 128-15,0 1-128 0,0 0 128 0,-2 3-128 16,-1-3 0-16,-1-1 144 0,-1-2-144 0,1 1 0 16,0 2 128-16,0 2-128 0,0-2 0 0,0 3 0 0,-2-1 160 15,-1 1-160-15,2 2 128 0,-1-1-128 0,-1 2 0 16,0-1 0-16,2 3 0 0,-7-4 0 0,0 5 0 15,-3 0 0-15,1-1 0 0,-2 4 0 0,-3-2 0 0,1 3 0 16,-2 0 0-16,-2 1 0 0,-1 1 0 0,-1 0 0 16,1 2 0-16,-2 0 0 0,-1 6 0 0,-1-1 0 15,0 3 0-15,0-2 0 0,-1 0 0 0,2 1 0 16,4 2 0-16,0 2 0 0,0-4 0 0,0 5 0 16,1 3 0-16,3-1 0 0,2-1 0 0,1-1 0 15,2 2 0-15,1 1 0 0,3 1-176 0,3 2 176 16,0-3-128-16,3 0 128 0,2 0 0 0,3-2 0 15,2 1 0-15,2-2-128 0,3-1 128 0,1-1 0 16,1 1 0-16,2 0 0 0,1-2 0 0,1-1 0 16,1 0 0-16,0 2 0 0,0-1 0 0,2 4 0 15,1-2 0-15,2 0 0 0,1-7 0 0,3 2 0 0,4-1 0 16,-1-2 0-16,1-1 0 0,0-1 0 16,4-3 128-16,0 1-128 0,-1-4 0 0,0 1 144 0,-2-4-144 0,1-1 0 15,0 0 176-15,0 1-176 0,1-3 160 16,0 2-160-16,-2-4 192 0,-1 1-64 0,-1-2-128 15,0 1 192-15,-2-4-64 0,-1-1 0 0,-3 1-128 0,-1 0 192 16,-1 1-16-16,-1-2-16 0,-2-2 0 16,-2 1 0-16,-2-1-32 0,-1 0 0 0,-3 0 0 0,-4-2 0 15,-3-3 16-15,-1 3 0 0,0-1 0 0,-3 1 0 16,-4 1-16-16,1 1-128 0,-2-1 192 0,-1 3-64 16,-3 0-128-16,0 2 0 0,-1 2 144 0,-2-2-144 15,-5 4 128-15,1 2-128 0,-3 3 160 0,0 0-160 0,0 0 0 16,-1 5 0-16,-1 3 0 0,-2 0 0 15,1 0-752-15,-1 2-32 0,1 3-16 0,2-1 0 16,1 2-1760-16,2 1-336 0,-1-4-80 16</inkml:trace>
  <inkml:trace contextRef="#ctx0" brushRef="#br1" timeOffset="11736.13">3400 17932 13295 0,'0'0'576'0,"0"0"144"0,0 0-576 0,0 0-144 16,0 0 0-16,0 0 0 0,0 0 1024 0,0 0 192 16,0 0 16-16,0 0 16 0,0 0-96 0,0 0-32 15,0 0 0-15,0 0 0 0,0 0-128 0,0 0-32 16,0 0 0-16,0 0 0 0,0 0-128 0,0 0-48 15,-9-8 0-15,2 4 0 0,-1 3-48 0,8 1-16 0,-11-3 0 0,-1 1 0 16,-3-1-192-16,2 2-32 0,2 1-16 0,1 0 0 16,-1 0-112-16,1 0-32 0,0 0 0 0,-1 1 0 15,-1-1-80-15,0 4-32 0,-1-1 0 0,0-1 0 16,0-2-32-16,-1 1-16 0,0-1 0 0,0 3 0 16,0 1 16-16,1 1 16 0,-1-3 0 0,1 1 0 15,0 0 0-15,2 2 0 0,-1 1 0 0,0 0 0 16,-4 6-16-16,4-2 0 0,-1 3 0 0,3 2 0 15,-1-1-48-15,3-1-16 0,-1 1 0 0,1 1 0 16,2 1 0-16,1 0-128 0,2 0 192 0,2 2-64 16,0-4-128-16,2 1 160 0,1 0-160 0,3 1 160 15,2 0-160-15,-1-2 128 0,1-2-128 0,1 2 128 16,5 0-128-16,0 1 160 0,1-2-160 0,0-2 160 16,0 2 16-16,1-6 0 0,0 2 0 0,2-4 0 0,1 0 0 15,-1 0 0-15,-1-2 0 0,0 0 0 0,1-2 96 0,-2-1 32 16,-1-3 0-16,0 1 0 0,0-2-16 0,1 1 0 15,0 1 0-15,2-2 0 0,-1-1-64 0,1-1-16 16,0 1 0-16,-1-1 0 0,-1-4-64 0,-1 4-16 16,0-3 0-16,0 3 0 0,0 2-128 15,0-4 0-15,-5 1 144 0,1 1-144 0,0-1 144 0,1 2-144 16,-4-2 192-16,1 0-192 0,-2 2 176 0,-6 5-176 16,5-10 160-16,-1 2-160 0,2-4 176 0,-2 4-176 15,-1-5 192-15,-2 1-192 0,-1 2 192 0,-1-2-192 16,0-1 192-16,-1 3-192 0,0-3 144 0,-1 0-144 15,1 1 0-15,-2-1 144 0,-1-2-144 0,0 2 192 16,-2 1-192-16,1-2 192 0,-2 2-192 0,-1 2 0 0,1-2 0 16,-1 5 0-16,0-1 0 0,-1 3 0 0,-1 1 0 0,0-2 0 15,0 1 0-15,-2 1 0 0,-1 0-160 16,0-1 160-16,0 1 0 0,-1 0 0 0,-2 4-128 0,2-1 128 16,0 0 0-16,-1 1 0 0,0-2 0 0,1 2 0 15,-1 3 0-15,0-2 0 0,-1-1 0 0,2 3 0 16,-3 1 0-16,2 3-144 0,0 0 144 0,1 1 0 15,-1-1 0-15,0 0-128 0,1 4 128 0,-1 1 0 16,-1 0 0-16,2 0 0 0,0 1 0 0,2-1 0 16,1 0 0-16,1 2 0 0,0-2 0 0,-1 2 0 15,3 2 0-15,-1 1 0 0,1-2 0 0,3 3 0 16,-1 1 0-16,4-1 0 0,-1 1 0 0,0-3 0 16,0 1 0-16,3-2 0 0,0 2 0 0,1-6 0 15,1-1 0-15,4 0 0 0,-2-1 0 0,2-2 0 0,-5-7 144 16,10 11-144-16,1-3 192 0,1 2-192 0,-1-4 128 0,4 2-128 15,1-3 0-15,1 1 0 0,2 1 0 16,2-2 0-16,-2 0 0 0,2 1 0 0,0-3 0 0,-1-1 0 16,4-1 128-16,0 1-128 0,-1-2 0 0,0-2 160 15,0 1-160-15,0 0 128 0,0-7 0 0,1 2-128 16,0 1 192-16,0-4-64 0,0 1 0 0,1-1 0 16,-1 2 0-16,1-2 0 0,-4 0 16 0,-1 0 0 15,-1 0 0-15,-1-1 0 0,0 1-16 0,-3-4-128 16,-2 1 192-16,-2-1-64 0,-2-1 48 0,-2 1 0 15,1 2 0-15,-3-3 0 0,-4-3 16 0,-1 5 0 16,0-2 0-16,-1 1 0 0,-1-1-32 0,-2 0 0 16,-1 1 0-16,0 2 0 0,-2-2-160 0,-2 2 128 15,-1 1-128-15,0-3 128 0,0 3-128 0,0-2 0 16,-2 2 0-16,0 2 0 0,-1 3 0 0,0-1-224 16,0 1 48-16,2 2 16 15,0-2-1120-15,-2 1-240 0,1 2-32 0,1-1-12080 16,1 1-2432-16</inkml:trace>
  <inkml:trace contextRef="#ctx0" brushRef="#br1" timeOffset="14083.52">7090 17944 13823 0,'0'0'1216'0,"0"0"-960"0,0 0-256 0,0 0 0 16,2-10 1824-16,-2 10 320 0,2-11 64 15,-2 11 16-15,0 0-816 0,0 0-144 0,0 0-48 0,0 0 0 16,10-2-624-16,0 6-128 0,-1 3-16 0,4-1-16 15,0 2-128-15,2 4-32 0,3 6 0 0,2 0 0 16,3 2 176-16,2 3 48 0,2 3 0 0,2 0 0 16,2 2 176-16,1 1 32 0,-1-1 16 0,3 4 0 15,0 1-80-15,-1 2-32 0,-4 0 0 0,-1 1 0 16,-4-6-288-16,2-1-48 0,-3 1-16 0,-2-6 0 16,-2 0-128-16,-1-1-128 0,-1-1 192 0,-1-3-192 15,1-4 192-15,-3-4-192 0,-2 1 192 0,0-1-192 16,-2-3 176-16,-1-2-176 0,-9-6 160 0,0 0-160 15,9 6-160-15,-9-6-128 0,7-2-32 0,-7 2-10496 16,5-13-2112-16</inkml:trace>
  <inkml:trace contextRef="#ctx0" brushRef="#br1" timeOffset="14418.2">7962 17904 11967 0,'-3'-14'528'0,"0"6"112"0,-1-2-512 0,2 2-128 15,-2-2 0-15,0 5 0 0,4 5 3072 0,-9-5 576 16,0-1 112-16,-2 2 16 0,-3 1-2128 0,0 3-432 16,0 3-96-16,1 2-16 0,-5 4-464 0,1 3-80 15,-4 4-32-15,-2 5 0 0,-2 2-80 0,-2 6 0 16,-2 2-16-16,0 6 0 0,-2 6 208 0,1 0 64 0,-5 7 0 0,2-2 0 15,-1 0-128-15,0 2-32 0,-1 1 0 0,1-7 0 16,0 0-160-16,2-6-16 0,1-3-16 0,5 0 0 16,0-7-64-16,5-2-16 0,0-2 0 0,4 1 0 15,1-4-128-15,4-2-16 0,0-5-128 0,3-2 192 16,2-1-192-16,2-1 0 0,5-10 0 0,0 0 0 31,0 0-1104-31,0 0-272 0,10 2-48 0,4-6-9632 0,1-4-1920 0</inkml:trace>
  <inkml:trace contextRef="#ctx0" brushRef="#br1" timeOffset="15032.45">9019 17657 13823 0,'0'0'608'0,"0"0"128"0,5-11-592 0,-5 11-144 0,0 0 0 0,0 0 0 15,-3-16 2272-15,-1 4 416 0,-2 5 96 16,-3 0 16-16,-5 3-1632 0,0 1-320 0,-4 1-64 0,-2 2-16 16,-3 4-416-16,-4 1-96 0,-2 1 0 0,0 2-16 15,-2 4 0-15,1 1 0 0,1 0 0 0,1 2 0 16,2 2 192-16,5 2 32 0,-2 5 16 0,4 0 0 16,1-2-32-16,4-1 0 0,4 3 0 0,2 3 0 15,4-4 96-15,2 2 16 0,2-3 0 0,4-2 0 16,1 2 112-16,5-2 32 0,4 1 0 0,2 1 0 15,2 0-112-15,1 0-16 0,3 3 0 0,1-2 0 16,1 0-320-16,1 2-64 0,2-2 0 0,0 3-16 16,-2 3-176-16,-2 1 128 0,-4-4-128 0,-2 2 128 15,-3-2-128-15,-3 2 0 0,-5-1 0 0,-2 1 0 0,-4-4 144 16,-2 3-144-16,-5-2 160 0,0-2-160 0,-2-3 352 16,-4 0-32-16,-3-3 0 0,-5 1 0 0,-3 0 96 0,-3-2 16 15,-2-2 0-15,0 0 0 0,-4-1-80 0,1-4-16 16,-1 1 0-16,0-3 0 0,1-4-144 0,2 0-16 15,0-3-16-15,1-1 0 0,1-4-160 0,4-2 0 16,2-6 0-16,6-1 0 16,3-2-1344-16,4-3-320 0,4-3-48 0,5 1-10304 15,7-5-2064-15</inkml:trace>
  <inkml:trace contextRef="#ctx0" brushRef="#br1" timeOffset="15539.68">9894 17086 2751 0,'0'0'256'0,"0"-9"-256"0,0-3 0 0,0 12 0 15,4-12 4608-15,-4 12 896 0,0 0 160 0,0 0 32 16,0 0-3328-16,0 0-688 0,0 0-128 0,0 0-16 0,0 0-832 0,0 0-176 16,-5 9-16-16,-1 6-16 0,-4 7-304 15,-1 4-48-15,0 0-16 0,-2 6 0 0,-4 4 144 0,-4 2 32 16,0 2 0-16,2 2 0 0,2-2 16 0,2-5 16 15,1-4 0-15,2-1 0 0,2 0 240 0,3-6 64 16,3-5 0-16,1-3 0 0,1 0 48 0,0-6 16 16,2-1 0-16,0-9 0 0,0 0 80 0,0 0 32 15,0 0 0-15,9-11 0 0,1-1 208 0,3-6 32 16,0-5 16-16,1 0 0 0,2-1-576 0,-2-5-112 16,2-2-32-16,-1-2 0 0,-2-6-96 0,1-2 0 15,-4-1-16-15,2-2 0 0,2 3-112 0,0 3-128 16,-1 2 176-16,-3 7-176 0,-2 6 128 0,-3 4-128 15,-1 4 0-15,-2 7 0 0,-2 8 0 0,0 0 128 0,0 0-128 16,-11 18 0-16,-6 6 128 0,-3 5-128 0,-3 2 0 0,-5 8 0 16,-4 6 0-16,1 2 0 0,-1 1 0 0,1 2 0 15,1-2 0-15,4-3 0 0,1 0 0 0,3-3-192 32,3 3-224-32,5-6-32 0,-1-2-16 0,5-1 0 15,1 0-2464-15,5-2-480 0</inkml:trace>
  <inkml:trace contextRef="#ctx0" brushRef="#br1" timeOffset="17725.6">3845 10750 6447 0,'-7'9'272'0,"7"-9"80"0,-6 5-352 0,6-5 0 16,0 0 0-16,-6-2 0 0,-4-4 3072 0,1 0 560 16,3-7 96-16,-5-4 32 0,0-6-2112 0,-2-7-432 15,1-3-64-15,-2-3-32 0,-3-6 128 0,-1-8 32 16,-2-5 0-16,-2-2 0 0,0-6-448 0,-1-3-64 16,-2-6-32-16,1-1 0 0,-1-4 288 0,1-1 48 15,-3-5 16-15,4 2 0 0,0-3-688 0,0 1-128 16,-2-1-16-16,3-3-16 0,-1-4 304 0,4 2 64 15,-2 0 16-15,2-1 0 0,-2-3-176 0,4-3-48 16,-1-1 0-16,-3-39 0 0,5 15-400 0,3 8 0 0,3 3 0 16,1 3 0-16,0 1 0 0,2 2 0 15,-1 1 0-15,2 4 0 0,-2 1 0 0,2 4 0 0,-2 4 0 0,-1 3 0 16,0 4 0-16,0 0 0 0,-1 0 0 0,1 6 0 16,-1 3 0-16,0 0 0 0,1 2 0 0,4-1 0 15,1 2 0-15,4 0 0 0,1 0 0 0,3 3 0 16,1 1 0-16,3 4 0 0,0-4 0 0,4-4 0 0,5 1 0 0,2 2 0 15,0 0 0-15,0 5 0 16,-2 1 0-16,0 3 0 0,2 1 0 0,2 0 0 16,-1 4 0-16,-2-2 0 0,0 0-144 0,1 3 144 0,0 0 0 0,2 3 0 15,1-3 0-15,1 1 0 0,4 0 0 0,-1 0 0 16,2-4 0-16,4 0 0 0,2-1 0 0,3-1-128 16,0-1 128-16,3 1 0 0,-2-3 0 0,2 0 0 15,4-7 0-15,3 3 0 0,5 2 0 0,2-1 0 16,2 5 0-16,0-4 0 0,-2 4 0 0,-2 1-128 15,-4 1 128-15,0 1 0 0,2-4 0 0,2 5-128 16,1 0 128-16,3 4 0 0,0 4 0 0,1-1-128 16,1-1 128-16,-1 2 0 0,0-1 0 0,3-3 0 0,2-1 0 0,3 4 0 15,2 2 0-15,2 3 0 0,-2 2 0 16,-2 4 0-16,-5 2-128 0,-3 0 128 0,0 5 0 0,2 3 0 16,-1 8 0-16,2 1-128 0,-2 3 128 0,0 4 0 15,-6 3 0-15,-5 6 0 0,1-4-128 0,-2 6 128 16,0 3 0-16,-1 2-160 0,2 5 160 0,2 0-128 15,3 7 128-15,0 5-128 0,1 3 128 0,-3 0-128 16,-2 3 128-16,0 7 0 0,2 4 0 0,1 8-128 16,0 6 128-16,0 7 0 0,2 2 0 0,0 6 0 15,5 2 0-15,-6 5 0 0,-5 1 0 0,-2 5 0 16,2-1 0-16,-1 2 0 0,1-2 0 0,-2 4 0 16,2 1 0-16,-1 5 0 0,-1 0 0 0,2 6 0 15,-3 2 0-15,-2 2 0 0,-6 7 0 0,-1 5 0 16,-2 0 0-16,-1 10 0 0,-3 3 128 0,3 0-128 15,-2-2 0-15,-1 3 0 0,1 1 0 0,-1-2 128 0,-1-3-128 16,2-1 0-16,-1 2 0 0,-3-2 0 0,-3-1 0 16,1-4 128-16,-5 0-128 0,-1-2 0 0,-2 3 128 0,-2-3-128 15,-2 5 160-15,-3-6-160 0,-3 0 208 0,-2 0-48 16,-2-1-16-16,1-4 0 0,-6 1 32 0,6-2 0 16,-3 0 0-16,-3-1 0 0,1-4-32 0,-3-4 0 15,1 2 0-15,-4 0 0 0,-2 3 32 0,-4-3 0 16,0-3 0-16,-5 3 0 0,-4-2-32 0,-2 2 0 15,-3-3 0-15,-3 3 0 0,-2-1-144 0,-1 2 192 16,1-3-192-16,-3 1 192 0,1 1-192 0,0-3 128 16,2-4-128-16,0-6 128 0,-1-3 32 0,0-5 0 15,-2 0 0-15,-1-4 0 0,-1-3-32 0,1-1-128 0,-1-6 192 16,-3 3-64-16,5-1-128 0,-4 3 0 0,1 1 0 16,-2 2 128-16,0-2-128 0,-4 1 0 0,-8 2 0 15,-5-2 0-15,-2-2 0 0,2 0 0 0,-1-4 0 0,5-5 0 16,0-2 160-16,5-3-160 0,0-7 192 15,-1 0-192-15,-1-6 0 0,-4-1 0 0,-2-4 0 0,0-4 0 16,2-3 0-16,2-2 0 0,0-6 128 0,1-2-128 16,-1-5 128-16,-2-2-128 0,-3-2 144 0,-1-4-144 15,3 1 0-15,1-5 0 0,1-2 0 0,3-3 0 16,-1-3 0-16,1 0 0 0,0-6 128 0,-2-3-128 16,-5-1 0-16,-1-5 0 0,2-2 0 0,-3-5 0 15,3-5 0-15,2-1 0 0,2-1 0 0,-2-7 0 16,-3-4 0-16,-2-8 0 0,-1-3 0 0,-1-3 0 0,2-5 0 15,4 0 0-15,1-3 0 0,5-5 0 0,-1-2 192 0,2-8-64 16,0-6-128-16,-1-5 192 0,-3-4-16 0,1-11-16 16,-2-6 0-16,4-5 0 0,0-1-160 0,2-2 192 15,6-2-192-15,7 3 192 0,7 8-192 0,2 7 128 16,-2 4-128-16,0 7 128 0,2 5-128 0,4 7 0 16,-1 3 0-16,1 5 0 0,4 2 0 0,3 1 0 15,5-1 0-15,3 2 0 16,7 3-960-16,7 3-80 0,3 0-16 0,7-2-11808 15,2-3-2368-15</inkml:trace>
  <inkml:trace contextRef="#ctx0" brushRef="#br1" timeOffset="20633.07">2707 15723 9215 0,'0'0'816'0,"6"-7"-656"0,-1-4-160 0,0 6 0 16,-5 5 1152-16,0 0 192 0,0 0 32 0,0 0 16 15,0 0-560-15,0 0-128 0,0 0 0 0,0 0-16 16,0 0-416-16,0 0-80 0,0 0 0 0,9 10-16 16,-4 5 160-16,-3 4 48 0,0 3 0 0,-2 4 0 15,-3 2 192-15,-2 7 32 0,-3 5 16 0,1 2 0 16,-4 5-176-16,3 0-48 0,-5 3 0 0,3 1 0 15,0-8-224-15,1 2-48 0,0-7-128 0,1-1 192 16,3-3-192-16,1-2 128 0,-1-6-128 0,1 1 0 16,2-5 0-16,-1-5 128 0,1-1-128 0,0-5 0 15,0 1-1280-15,2-12-288 16</inkml:trace>
  <inkml:trace contextRef="#ctx0" brushRef="#br1" timeOffset="21074.07">2491 16171 13823 0,'0'0'608'0,"0"0"128"0,0 0-592 0,0 0-144 16,0 0 0-16,0 0 0 0,13 5 1088 0,-3-1 176 16,-10-4 32-16,12 3 16 0,-1-1-576 0,2-2-112 15,0-1-32-15,2-2 0 0,3-2 144 0,-1 0 32 16,1 0 0-16,1-2 0 0,0-1-384 0,0 2-64 0,-2-5 0 0,1 6-16 15,1-4-80-15,-1 3-16 0,-3-5 0 0,0 4 0 16,0 0-208-16,1 3 128 0,-2 0-128 0,-2 3 0 16,1 1 0-16,-2 4 0 0,-2 3 0 0,0 1 0 15,-2 3 0-15,-1 2 0 0,0 3 0 0,-1 4 0 16,-2 1 0-16,-2 3 0 0,-1 2 0 0,0 2 0 16,-1-2 0-16,-2 2 0 0,1-4 0 0,-1-1 0 15,2-4 352-15,0-5-32 0,1-1 0 0,-3-1 0 16,3-12 240-16,0 0 32 0,0 0 16 0,0 0 0 15,0 0 336-15,0 0 64 0,0 0 16 0,12-8 0 16,-1-1-64-16,1-5 0 0,0-3 0 0,2-2 0 16,0-1-640-16,1 1-144 0,3 0-32 0,0 0 0 15,-1-1-144-15,2 0 0 0,1 4 0 0,2 1 0 16,-1-1 0-16,1 4 0 0,-2 3 0 0,-1 1 0 16,-3 6 0-16,-1 3-192 0,-3 2 32 0,0 2 16 15,-2 0-512-15,-2 0-112 0,-1 2 0 0,1 1-9408 16,-2 3-1888-16</inkml:trace>
  <inkml:trace contextRef="#ctx0" brushRef="#br1" timeOffset="21291.7">3647 16038 14735 0,'0'0'1312'0,"0"0"-1056"15,0 0-256-15,0 0 0 0,0 0 2224 0,0 0 384 16,0 0 80-16,4 11 0 0,-4 3-1568 0,0 3-320 0,-2 0-64 0,0 1-16 16,-2-4-304-16,2 4-64 0,0 2-16 0,0-1 0 15,0 2-336-15,1-1 144 0,0 0-144 0,0 0 0 16,-1 0 128-16,2-1-128 0,3-5 0 0,-1 0 0 31,2-3-1584-31,-4-11-416 0</inkml:trace>
  <inkml:trace contextRef="#ctx0" brushRef="#br1" timeOffset="21650.96">3958 15977 16575 0,'0'0'1472'0,"0"0"-1168"16,0 0-304-16,0 0 0 0,0 12 592 0,0 2 64 15,-1-1 16-15,0 4 0 0,-2 2-80 0,2 0-16 16,0 2 0-16,1-2 0 0,-2 1-352 0,1 0-80 16,0 0-16-16,1 1 0 0,1-5-128 0,0-1 0 15,1 2 0-15,0-3 128 0,2-5 96 0,-4-9 16 16,6 11 0-16,-6-11 0 0,9 7 320 0,1-1 64 16,1-5 16-16,-1-5 0 0,1-1 272 0,2 0 64 15,2-4 16-15,2 2 0 0,-2-5-160 0,-1 2-16 16,-3-4-16-16,1-1 0 0,-3 0-144 0,1-3-16 15,1-1-16-15,2-2 0 0,-2 2-208 0,2 0-32 0,0 1-16 16,0 1 0-16,-1-1-240 0,1 1-128 0,-2 7 128 16,1 1-128-16,-2 3 0 0,-1 0 0 0,0 2 0 15,-9 4 0 1,0 0-736-16,10-3-224 0,0-1-32 0,-10 4-8800 0,0 0-1744 0</inkml:trace>
  <inkml:trace contextRef="#ctx0" brushRef="#br1" timeOffset="22183.95">4725 16019 11967 0,'0'0'1072'0,"-8"1"-864"0,-3-1-208 0,-1 0 0 16,0 0 2176-16,-2 2 384 0,-3 2 64 0,-2 4 32 15,-3 1-1424-15,1 1-272 0,-2 1-64 0,1 3-16 0,1 0-368 0,0 0-80 16,2 3-16-16,8-6 0 0,1 5-416 0,-1-2 0 15,4-4 0-15,2 1 0 0,2-3 256 0,3 1-48 16,3-4 0-16,2 0 0 0,-5-5 272 0,10 4 48 16,1-4 16-16,3 0 0 15,-1-3-32-15,2 1 0 0,1-3 0 0,5-2 0 0,0-2-256 0,-4 4-48 16,-1-2-16-16,-2 1 0 0,-2 3-192 0,0-1 128 16,-3 3-128-16,-9 1 0 0,0 0 0 0,0 0 0 15,7 5 0-15,0 4 0 0,-1 1 0 0,-1 4 0 16,-1-3 0-16,1 3-160 0,0 1 160 0,1 1 0 15,2-2 0-15,4-3 0 0,1 1 0 0,1-1 0 16,0-6 0-16,3-1 0 0,1-3 0 0,1-2 0 0,1-3 0 16,4-5 0-16,2-1 320 0,-1-7 0 15,-1 0 0-15,2-1 0 0,-2 0-96 0,0 0-32 16,-1-1 0-16,-1 0 0 0,0 0-48 0,0-4-16 16,-2-2 0-16,-1-1 0 0,-1-4 0 0,-1-2-128 15,-1-4 192-15,-4 11-64 0,0-7-128 0,2-3 160 0,2-2-160 0,-1 1 160 16,0 3-160-16,-2 5 0 15,-2 4 0-15,0 5 128 0,-4 5-128 0,-2 6 0 16,-1 1 0-16,-4 7 0 0,0 0-208 0,-5 6 80 0,-4 3 128 16,-4 6-208-16,-3 4 208 0,-3 7 0 15,-4 2 0-15,-3 5-144 0,-2 4 144 0,1 1 0 0,-1 1 160 16,1 2-160-16,3-2 0 0,1-2 128 0,2 0-128 0,5-3 0 16,1 1 0-16,3-4 0 0,5-1 0 0,0 12 0 15,6-11-1312 1,5-3-352-16,5-7-80 0,5-5-16 0</inkml:trace>
  <inkml:trace contextRef="#ctx0" brushRef="#br1" timeOffset="22926.52">6317 15810 12831 0,'0'0'576'0,"0"-9"112"0,0 0-560 0,2 1-128 16,-2-1 0-16,2-2 0 0,-2 4 1120 0,-2-5 192 16,2 1 32-16,-3 0 16 0,-1 3-336 0,1-4-64 15,-1 2 0-15,0 3-16 0,-1-4-176 0,-1 5-16 16,-2 2-16-16,0 1 0 0,-1-4-160 0,-1 5-16 16,0 2-16-16,-3 2 0 0,-2 5-224 0,-1-1-64 15,-2-1 0-15,0 8 0 0,1 2 0 0,1 3-16 16,-2 1 0-16,2 2 0 0,0 5-240 0,1 3 144 15,-1 3-144-15,3 2 128 0,-1 0 16 0,0 2 0 0,1 2 0 0,0-1 0 16,1-1-144-16,0-2 160 16,3-5-160-16,3 2 160 0,-3 0-160 0,3 0 0 0,1-6 144 15,1 0-144-15,1-3 0 0,2-1 144 0,2-5-144 16,2 1 0-16,-1-7 0 0,2 1-256 0,1-6 32 0,-5-5-8208 16,0 0-1632-16</inkml:trace>
  <inkml:trace contextRef="#ctx0" brushRef="#br1" timeOffset="23072.23">5812 16113 21999 0,'0'0'960'0,"0"0"224"0,0 0-944 0,0 0-240 0,0 0 0 0,0 0 0 0,6-3 1104 0,5-1 176 16,2 2 48-16,4 2 0 0,3-3-496 0,4 3-112 16,4-1-16-16,4 2 0 0,-3 2-256 0,3 2-48 15,0-1-16-15,1 0 0 0,0 2-384 0,-1 2 0 16,-2-3-192-16,-1 1-8848 15,-1 0-1776-15</inkml:trace>
  <inkml:trace contextRef="#ctx0" brushRef="#br1" timeOffset="23254.73">6485 16044 15663 0,'0'0'1392'0,"0"0"-1120"15,4 8-272-15,-4 1 0 0,-1 3 1280 0,-3 0 192 16,-2 2 32-16,-1 2 16 0,1-2-432 0,0 2-64 15,-1-1-32-15,1 3 0 0,-3-2-384 0,3 1-80 16,-1-2-16-16,2 1 0 0,0 0-384 0,1 0-128 0,2-2 0 0,0-2 0 16,2-1 0-16,4-2 0 0,-2-1-208 0,-2-8-7632 15,0 0-1520-15</inkml:trace>
  <inkml:trace contextRef="#ctx0" brushRef="#br1" timeOffset="23707.07">6985 15590 13071 0,'0'0'576'0,"0"0"128"0,0 0-576 0,0 0-128 0,-1 8 0 0,-1 5 0 0,-2-2 768 0,1 6 128 16,-1 3 32-16,-3 4 0 0,-4-1-32 0,-2 8-16 15,-2 3 0-15,-3 3 0 0,-3 2-336 0,-1-1-64 16,0-1-16-16,0 0 0 0,1 0-112 0,1-3-32 16,0-3 0-16,1-6 0 0,2-2 112 0,3-3 16 15,3-2 0-15,2-5 0 0,2-3-112 0,3 0-16 16,-1-4 0-16,5-6 0 0,0 0 192 0,8 2 48 16,2-4 0-16,2 1 0 0,2-3-144 0,1-2-32 15,0 0 0-15,3-3 0 0,2 1-256 0,-1 2-128 0,3-3 128 16,-2 5-128-16,1-2 0 0,-2 1 0 15,-2 3 0-15,0 4 0 0,-4 3 0 0,-3 1 0 16,-1 0 0-16,-4 6 0 0,-3 1-160 0,-2-1 160 16,-3 2 0-16,-5 0-144 0,-2 2 144 0,-3-3 0 0,-1 0 0 0,-2 0 128 15,-6-2 96-15,2-2 32 0,-2 0 0 16,2-2 0-16,-1 0 16 0,2 2 16 0,0-6 0 16,3-1 0-16,0-2-160 0,4-1-128 0,0-2 192 0,5 1-192 31,3-6-1600-31,3 2-448 0</inkml:trace>
  <inkml:trace contextRef="#ctx0" brushRef="#br1" timeOffset="24007.99">7301 15993 15663 0,'0'0'1392'0,"0"0"-1120"16,-3 10-272-16,-1-1 0 0,-1 4 864 0,0 0 112 15,-2-1 32-15,1 4 0 0,-2 0 16 0,1-1 0 16,-2 1 0-16,0-1 0 0,0 2-656 0,0-2-128 16,1 0-32-16,1-1 0 0,-1 0-16 0,0-5-16 15,2 0 0-15,0-4 0 0,6-5 528 0,0 0 96 16,0 0 32-16,0 0 0 0,0 0 176 0,0 0 32 16,0 0 16-16,9-5 0 0,0-5-288 0,5 1-48 15,0-4-16-15,1 0 0 0,0 1-480 0,2-4-96 16,0 1-128-16,2-3 176 0,2 0-48 0,-1 1 0 15,0-1 0-15,1 4 0 0,-1 4-128 0,-1-2-224 16,-2 5 48-16,-2-1 16 0,-2 4 160 0,-4 2 0 16,1 2 0-16,-3 1 0 15,-7-1-464-15,0 0-16 0,4 5 0 0,-4-5-9264 16,3 9-1856-16</inkml:trace>
  <inkml:trace contextRef="#ctx0" brushRef="#br1" timeOffset="24824.98">7716 16047 18431 0,'0'0'400'0,"0"0"96"0,-4-4 16 0,0 1 0 0,-1 2-512 0,-3 0 0 0,2-2 0 0,-3 3 0 0,0 4 880 16,-2 0 80-16,-1 2 0 0,1 4 16 0,-1-2-240 0,-2 3-48 15,2 2-16-15,0-3 0 0,2 2-224 0,3-3-64 16,1 0 0-16,3-3 0 0,-1 3-48 0,4-9-16 15,0 0 0-15,0 0 0 0,6 6 320 0,3-1 64 16,-1 0 16-16,3-3 0 0,1-4-176 0,0-1-32 16,2 0-16-16,2-1 0 0,-2 2-304 0,0-3-48 15,-1-3-16-15,1 4 0 0,-1 0-128 0,0-1 0 16,-2 0 144-16,-2 1-144 0,-1 3 0 0,-8 1 0 16,0 0 0-16,0 0 0 0,0 0 0 0,6 5 0 15,-2 4 0-15,-1-3 0 0,-1 2 0 0,1 1 0 16,0 2 0-16,3-2-128 0,0 1 128 0,-1-2 0 15,3 1 0-15,2-3 0 0,3-2 0 0,-1 0 0 16,3 0 0-16,2-4 128 0,0-5 128 0,-1 0 16 16,1-1 16-16,-1-4 0 0,2 0-288 0,-2-1-144 15,-2-3 16-15,2 1 0 0,-2 0 128 0,-2-3 0 0,0-5 0 16,0 2-128-16,-1-2 128 0,-1 0 0 0,0 0-144 0,3-2 144 16,-4-4 0-16,2 1 0 0,-1-6 0 0,2-4 0 15,0-2 0-15,2-5 0 0,2 0 0 0,0-2 0 16,3-3 0-16,2-3 0 0,1 0 0 0,0 7 0 15,-3 0 160-15,-1 9-160 0,-3 7 192 16,-1 1-192-16,-4 7 304 0,-1 5-48 0,-2 7-16 0,-2 2 0 16,-5 6-112-16,0 0-128 0,1 10 176 0,-2 6-176 15,-2 5 0-15,-2 5 0 0,0 0 0 0,-5 7 0 0,-2 4 0 16,0 1 0-16,-4 2 0 0,0 4 0 0,-2-1 128 0,0 4-128 16,-1-3 0-16,1 1 0 15,2-4 0-15,2-3 0 0,1-4 0 0,3-1 0 0,1-2 0 16,3-7 0-16,-1-3 0 0,2-2 0 0,1-2 0 0,3-4 0 15,0-4 0-15,0-1 0 0,1-8 176 0,0 0-32 16,0 0 0-16,0 0 0 0,5-8 144 16,1-1 32-16,0-2 0 0,1 1 0 0,-1-4-176 0,1 0-16 15,-2 0-128-15,1 2 192 0,0-2-192 0,1 1 0 16,-2 2 0-16,1-1 0 0,0 1 0 0,1 3 0 16,-2-1 0-16,-1 3 0 0,-4 6 0 0,4-4 0 15,-4 4 0-15,0 0-160 0,0 0 160 0,0 0 0 16,0 0-144-16,0 0 144 0,0 0 0 0,0 0-144 0,0 0 144 0,1 6 0 15,3 3-144-15,-3-2 144 16,0 0 0-16,0 2-144 0,2 0 144 0,0 0 0 0,-1-3 0 16,1 2 0-16,2-3 0 0,-2 1 0 15,3 2 0-15,0-3 0 0,0 5 0 0,2-5 0 0,0 2 0 0,0 0 0 16,1-2 0-16,0 2 0 16,0-1 0-16,1-2 0 0,2-2 288 0,-1 2 32 15,2 0 16-15,1 0 0 0,0-2-464 0,0 0-112 0,1-2-16 0,-3 1 0 31,0 0-768-31,-2 0-176 0,3-2-16 0,-3 0-13376 0</inkml:trace>
  <inkml:trace contextRef="#ctx0" brushRef="#br1" timeOffset="25024.62">7999 15630 31903 0,'0'-12'1408'0,"0"12"304"0,10-1-1376 0,4-2-336 16,3 1 0-16,6-1 0 0,5 5 1344 0,2-1 192 15,8 1 32-15,4 0 16 0,5-1-576 0,5 2-112 16,7 0-32-16,21 4 0 0,-6-5-672 0,-8 3-192 16,-5 7 0-16,-3-2-18048 0</inkml:trace>
  <inkml:trace contextRef="#ctx0" brushRef="#br1" timeOffset="26651.77">2753 540 6447 0,'0'0'576'0,"0"0"-576"16,0 0 0-16,0 0 0 0,0 0 1472 0,0 0 176 0,0 0 32 15,0 0 16-15,0 0-160 0,0 0-48 0,0 0 0 0,0 0 0 16,0 0-336-16,0 0-80 0,0 0-16 0,0 0 0 16,0 0-112-16,0 0-32 0,0 0 0 0,0 0 0 15,0 0-352-15,0 0-80 0,0 0-16 0,0 0 0 16,0 5-240-16,3 2-48 0,1 3-16 0,-1 2 0 16,1-1 144-16,1 3 16 0,0 4 16 0,2 0 0 0,2 1-80 15,0 4-32-15,-1 2 0 0,3 1 0 0,-1 2 16 0,0-2 0 16,1 4 0-16,-3-6 0 0,0 2 112 15,1-4 32-15,-1-4 0 0,0 0 0 0,0-4 128 0,-2-3 48 16,-1-1 0-16,0-1 0 0,0 0-80 0,-1-4-16 16,-4-5 0-16,0 0 0 0,0 0-80 0,0 0 0 15,8 0-16-15,-8 0 0 0,6-5 208 0,2-1 64 16,-3-3 0-16,0 0 0 0,0-5-240 0,0-1-32 16,0-3-16-16,0 3 0 0,0-3-160 15,2 0-16-15,-1 0-16 0,0-1 0 0,-1-1-160 0,2 2 128 16,-1-1-128-16,2 1 128 0,-1-1-128 0,1 0 0 15,-2-1 144-15,1 2-144 0,-1 1 0 0,0 1 0 16,1 1 0-16,-1-1 128 0,1 4-128 0,-1 1 0 16,0-1 0-16,-1 2 0 0,-1-1 0 0,1 3 0 15,-1 0-192-15,1-4 64 16,-1 4-608-16,1-1-112 0,1 2-32 0,-6 7 0 16,5-5-2448-16,2-2-480 0</inkml:trace>
  <inkml:trace contextRef="#ctx0" brushRef="#br1" timeOffset="27230.2">3473 250 10127 0,'0'0'896'0,"0"0"-704"15,-7-3-192-15,2 1 0 0,5 2 1312 0,-4-3 224 16,-1 1 64-16,5 2 0 0,0 0-352 0,0 0-64 15,0 0-16-15,0 0 0 0,0 0-528 0,11-2-96 16,0 0-32-16,3 1 0 0,1-2 128 0,3 3 32 16,2 3 0-16,2-3 0 0,-2-3-160 0,2 2-16 15,1-2-16-15,0 3 0 0,1 1-176 0,-3 1-48 16,1-1 0-16,-3 3 0 0,-2 0-64 0,-3-2-32 0,-3 2 0 0,-1 2 0 16,-10-6-160-16,0 0 160 15,4 8-160-15,-4 0 160 0,-4 0 272 0,-2 1 48 0,-4 2 16 0,0-1 0 16,-2 0 32-16,-1 3 16 0,1-5 0 0,-1 3 0 15,2-2-208-15,2-1-32 0,1-2-16 16,2 0 0-16,6-6-160 0,0 0-128 0,0 0 144 16,0 0-144-16,0 0 128 0,0 0-128 0,5 6 0 15,0 1 144-15,1 2-144 0,2-2 0 0,-1 6 0 0,0 0 0 16,-2 1 0-16,-3 1 0 0,0 1 0 0,-5 6 0 16,-3 2 192-16,-4-2 16 0,-4 2 0 0,-4 0 0 15,0-2 112-15,-2-3 0 0,-3-2 16 0,-1-1 0 16,-2-1-144-16,2-4-48 0,0 1 0 0,1-6 0 0,1 6-144 0,3-6-224 15,4 2 48-15</inkml:trace>
  <inkml:trace contextRef="#ctx0" brushRef="#br1" timeOffset="27916.94">4650 372 15887 0,'0'0'704'0,"0"0"144"0,-7-7-672 15,7 7-176-15,0 0 0 0,0 0 0 0,-5-2 960 0,5 2 176 16,0 0 16-16,0 0 16 0,0 0-336 0,0 0-64 16,0 0 0-16,0 0-16 0,0 0-80 0,0 0-16 0,0 0 0 0,0 0 0 15,7 8 112-15,0 2 32 0,2-3 0 0,1 4 0 16,3-3-80-16,4 5-16 15,4 2 0-15,1-1 0 0,-1 3-48 0,2-3-16 0,1 0 0 0,8 5 0 16,-3-3-48-16,-1 1-16 0,-2-2 0 0,-2-2 0 16,-1-3-192-16,-3 2-32 0,-2-5-16 0,-3 3 0 15,-2-2-96-15,-2 2-32 0,-3-5 0 16,0 0 0-16,-3 2-80 0,-5-7-128 0,0 0 176 0,0 0-176 16,0 0 0-16,0 0-256 0,0 0 32 0</inkml:trace>
  <inkml:trace contextRef="#ctx0" brushRef="#br1" timeOffset="28516.44">6246 296 13407 0,'0'0'592'0,"0"0"128"0,0 0-576 15,0-7-144-15,0 7 0 0,0 0 0 16,-1-7 1184-16,1 7 208 0,0 0 32 0,0 0 16 0,0 0-368 0,0 0-80 16,-5-3-16-16,5 3 0 0,0 0-352 0,-4 6-80 15,-1 3-16-15,1 0 0 0,0 6 112 0,3 2 0 16,0 5 16-16,1 4 0 0,0 6-176 0,1-1-32 15,2 0-16-15,1 2 0 0,-2 2-240 0,1 5-64 16,-1-5 0-16,1-5 0 0,-1-4-128 0,1-4 0 16,1-2 144-16,-2-8-144 0,1 0 0 0,-1-5 0 15,2 1 0-15,-4-8 0 16,10-4-1312-16,0-3-224 0,1-1-64 0</inkml:trace>
  <inkml:trace contextRef="#ctx0" brushRef="#br1" timeOffset="28871.16">6114 223 3679 0,'0'0'320'0,"0"0"-320"0,0 0 0 0,0 0 0 15,0 0 3536-15,0 0 640 0,10 1 128 16,-2 2 32-16,2-1-3424 0,3 1-672 0,-1 1-240 0,4 0 144 16,2 1 496-16,2 0 80 0,0 1 32 0,2-3 0 15,1 3 48-15,1 3 16 0,1-3 0 0,-1 6 0 16,1-2-240-16,-3 6-64 0,0 5 0 0,-9-1 0 15,-1 4-160-15,0 0-32 0,-2 4-16 0,-2-2 0 16,-2 0 96-16,-1-1 32 0,-2-1 0 0,-3 6 0 16,-3 0 208-16,-3-5 32 0,-4 0 16 0,-3-2 0 0,-1-4-144 0,-3 2-32 15,0-1 0-15,-4-1 0 0,1-2-176 0,-2-3-32 16,1 0-16-16,0-4 0 0,2-1-288 0,3-3 160 16,-1-2-160-16,-3 0 128 15,3-8-576-15,7-1-112 0,0-4-16 0</inkml:trace>
  <inkml:trace contextRef="#ctx0" brushRef="#br1" timeOffset="29196.45">6692 227 6447 0,'0'0'576'16,"0"0"-576"-16,11-10 0 0,-2 2 0 0,2 3 3264 0,2-1 560 16,1-3 96-16,1 1 32 0,0-3-2288 0,3 1-448 0,2 1-80 15,2-3-32-15,1 3-144 0,0 0-48 16,0 3 0-16,-2 4 0 0,-2 0-464 0,-1 4-80 0,-3 0-32 16,-1 2 0-16,-2 6-144 0,-5 0-48 0,-2 5 0 0,-3 1 0 15,-5 0 192-15,-3-1 48 0,-3 1 0 0,-3-4 0 16,0 2 0-16,-2 0 0 0,0 3 0 0,0-6 0 15,1 3 16-15,3 0 16 0,1 0 0 0,3-4 0 16,2 3-192-16,4 0-32 0,2-4-16 0,5 0 0 0,-1-4-176 16,6 0 160-16,3 0-160 0,3-2 160 15,2-3-32-15,4-2-128 0,-1 2 192 0,2 0-64 0,2 0-128 0,-3 0 0 16,-1 0 0-16,5-1-176 31,-5 1-2064-31,-5-4-400 0</inkml:trace>
  <inkml:trace contextRef="#ctx0" brushRef="#br1" timeOffset="29435.37">7404 399 18879 0,'0'0'832'0,"0"0"192"0,3 5-832 0,-1 5-192 15,3 0 0-15,-1 3 0 0,1 3 960 0,2 1 128 16,0-1 48-16,1 2 0 0,7 6 0 0,0 2 0 16,3 2 0-16,1 0 0 0,0-4-368 0,0 1-80 15,1 0-16-15,0-2 0 0,-2-1-416 0,-1-2-96 16,-3 2-16-16,0-4 0 0,-1-4-144 0,-1 0 192 16,0-2-192-16,-2-5 192 0,-1-1-320 0,-1-3-64 15,0-5-16-15,-8 2 0 16,5-7-1840-16,-4-2-384 0,2-6-64 0,-3-2 0 0</inkml:trace>
  <inkml:trace contextRef="#ctx0" brushRef="#br1" timeOffset="29604">7695 374 9215 0,'0'0'816'0,"0"0"-656"0,5-5-160 0,-5 5 0 16,0 0 2864-16,0 0 528 0,0 0 128 0,3 12 0 0,-3 2-1824 16,-4 3-368-16,-3 5-80 0,-5 4-16 15,-3 3 48-15,-3 0 16 0,-1 4 0 0,-10 13 0 16,-3-6-480-16,1 1-112 0,1 0 0 0,1-2-16 0,0-3-464 0,2 1-96 15,3-3 0-15,1-1-128 0,5-2-160 0,5-2-144 16,3-6-16-16,0 3-16 16,5-9-2432-16,5-17-496 0</inkml:trace>
  <inkml:trace contextRef="#ctx0" brushRef="#br1" timeOffset="30131.49">8436 350 20095 0,'0'0'896'0,"0"0"176"0,3-5-864 0,0-1-208 0,-3 6 0 0,0 0 0 16,0 0 528-16,0 0 64 0,-4-5 16 0,-1 2 0 15,-3 3 32-15,0 1 16 0,-1 1 0 0,-1 1 0 16,-1 4-16-16,-2-1-16 0,-1 4 0 0,-1-1 0 0,0 5 32 0,2-1 16 16,-1 1 0-16,-1 2 0 0,-1 2-64 0,1 4-16 15,-1-4 0-15,0 1 0 0,4 0-144 0,-2 5-16 16,4-2-16-16,3-3 0 0,5-2-224 0,2 1-32 15,1-3-16-15,4-1 0 16,3-2 0-16,2-2 0 0,3 4 0 0,2-3 0 0,3-2 16 0,2 4 0 16,0-3 0-16,1 4 0 0,-2 1-32 0,0 2-128 15,-1-3 192-15,-2 0-64 0,-1 2-128 0,-1 2 192 16,-5 1-192-16,-2 3 192 0,-4-3 0 0,-3 0 0 16,-3 0 0-16,-4 0 0 0,-2 0 128 0,-3 0 16 15,-2-1 16-15,-2-1 0 0,-3-1-32 0,-1-2 0 16,-3-2 0-16,-1-1 0 0,0 2-128 0,0-3-48 15,-1-1 0-15,3-4 0 16,0-1-864-16,2-3-176 0,2-1-48 0,3-1-10016 16,-1-4-2016-16</inkml:trace>
  <inkml:trace contextRef="#ctx0" brushRef="#br1" timeOffset="30428.43">9030 105 28271 0,'0'0'1248'0,"6"-4"272"0,0 0-1216 0,-6 4-304 0,0 0 0 0,2 8 0 15,-2 2 192-15,-5 5 0 0,-3 3-16 0,-2 1 0 0,-3 2 576 16,-2 0 112-16,0 2 32 0,-3 2 0 0,0-2 80 0,4 0 32 15,-1 4 0-15,-3 3 0 0,1 0-416 0,0-1-80 16,0-5 0-16,4 0-16 0,0-2-64 0,-1-2-16 16,2-3 0-16,3-3 0 0,3-6-80 0,2 1-16 15,4-9 0-15,0 0 0 0,0 0 0 0,0 0-16 16,0 0 0-16,5-10 0 0,2-1-48 0,0-1-16 16,2-4 0-16,-1 1 0 0,0-1-496 0,-1 1-112 15,2 1-16-15</inkml:trace>
  <inkml:trace contextRef="#ctx0" brushRef="#br1" timeOffset="32427.77">3473 18007 11343 0,'0'0'496'0,"0"0"112"0,0 0-480 0,0 0-128 15,0 0 0-15,7 6 0 0,-7-6 768 0,8 6 144 16,-8-6 32-16,10 5 0 0,-10-5-144 0,12 4-32 16,-1-2 0-16,-11-2 0 0,0 0-144 0,9 5-48 15,-9-5 0-15,13 2 0 0,-13-2 80 0,11 4 16 0,-11-4 0 0,10 2 0 16,-10-2 128-16,0 0 32 0,0 0 0 0,12-1 0 16,-12 1 96-16,10-1 32 0,-10 1 0 0,9-5 0 15,-9 5-176-15,0 0-16 0,6-6-16 0,-6 6 0 16,6-8-176-16,-2-2-16 0,-4 10-16 0,0 0 0 15,3-8-144-15,-3 8-16 0,0-11-16 0,-1 2 0 16,1 9-80-16,-4-10-16 0,0 3 0 0,-1 0 0 16,5 7-48-16,-9-7-16 0,1 0 0 0,-1 0 0 0,-2 1-48 0,0-3-16 15,-1 3 0-15,1-3 0 16,-2 2 16-16,0-3 0 0,-1 1 0 0,2-1 0 0,-2 1 16 0,0-2 0 16,0 3 0-16,0-1 0 0,2 2 16 15,-2-2 16-15,0 2 0 0,1 2 0 16,1-1-208-16,-1 2 0 0,-3 2 0 0,2-1 0 0,-2 1 0 0,4 0 0 15,-5 0 0-15,2 2 0 0,0 0 0 0,1 2 128 16,-2 1-128-16,2-1 0 0,-3 1 0 0,-1 2 0 16,0 1 0-16,0-1 0 0,0 2 0 0,2 0 0 15,-1-2 0-15,1 3 0 0,-3 0 0 0,2 1 0 16,1 3 0-16,2 2 0 0,0-3 0 0,2 1 0 16,0 2 0-16,0 1 0 0,3-4 0 0,0 0 0 15,4 4 0-15,-1 1 0 0,1 0 0 0,1 2 0 16,3 1-128-16,-1 0 128 0,1 1 0 0,1 1 0 15,0 0 0-15,0 1 0 0,0 1 0 0,0-2 0 16,0 0 0-16,0-1 0 0,0-1 0 0,1-1 0 16,1-2 0-16,0 0 0 0,1-4 0 0,1-1 0 15,-1 0 0-15,4 0 0 0,-7-11 0 0,10 11 128 0,0-1-128 16,3-3 0-16,0 2 192 0,1-1-48 0,-1 2-16 16,5-4 0-16,-1 0 16 0,-1 1 0 0,1-3 0 15,1 1 0-15,-1 1-16 0,1-2-128 0,-1-1 192 0,1-2-64 16,-2 3 0-16,1 0 0 0,-2 0 0 0,0-3 0 15,-1 0-128-15,3 0 128 0,-3-1-128 0,0 0 128 16,1-1-128-16,-1 1 192 0,0-2-192 0,1-4 192 16,0 1 80-16,1 2 32 0,-2-5 0 0,1 0 0 0,3-2-144 15,-1 1-32-15,1-4 0 0,0 3 0 0,-1-2 64 0,0-1 0 16,1 4 0-16,0-2 0 0,-3 2-48 16,0-1 0-16,-1-1 0 0,-1 1 0 0,-1-1-144 15,-2 2 160-15,-3-1-160 0,1-3 160 0,-3 0 16 0,-1-2 0 16,-4-2 0-16,0 1 0 0,-3-1 128 0,0-2 16 15,-3-2 16-15,0 0 0 0,0 1-80 0,-2 2 0 16,3 2-16-16,-3-1 0 0,-2 1-240 0,1 2 176 16,0 2-176-16,-1 3 160 0,-1-2-160 0,-1 5 0 15,-3 1 0-15,1-2 0 0,-2 3 0 0,-2 2 0 16,-3 2-192-16,2 0 192 16,2 0-1952-16,-1 1-272 0,0 3-48 0,3-2-16304 0</inkml:trace>
  <inkml:trace contextRef="#ctx0" brushRef="#br1" timeOffset="37936.51">11464 7211 12783 0,'0'0'560'0,"0"0"128"0,0 0-560 0,0 0-128 16,2-10 0-16,1 3 0 0,-3 7 1024 0,4-12 160 15,-1 5 32-15,-3 7 16 0,4-8-176 0,-1 2-32 16,1 1-16-16,-4 5 0 0,0 0 32 0,4-7 16 15,-4 7 0-15,0 0 0 0,0 0-160 0,0 0-48 16,0 0 0-16,0 0 0 0,0 0-256 0,0 0-48 16,0 0-16-16,0 0 0 0,0 0-80 0,0 0 0 15,0 0-16-15,0 0 0 0,0 0 80 0,0 0 32 16,0 0 0-16,5 9 0 0,-1 1-64 0,1 2-16 16,-3 2 0-16,1 0 0 0,-2 0-80 0,2 3-32 15,-2 6 0-15,0 0 0 0,-1 5-48 0,2-1-16 0,-1 5 0 16,0 1 0-16,0 1-96 0,5 3 0 0,-4 2-16 0,2-1 0 15,1 2-176-15,1-2 160 0,2-1-160 16,1 0 160-16,1-2-16 0,3 0 0 0,-1-2 0 0,2 0 0 16,2 0 144-16,2-2 32 0,2 0 0 0,1 2 0 15,1-4-144-15,1-1-32 0,2 3 0 0,3-3 0 16,2-5 16-16,0-1 0 0,3-1 0 0,0 0 0 0,0-3 32 0,3-4 16 16,-1-1 0-16,1-2 0 0,-3-4 0 0,1 0 0 15,1-3 0-15,-4-1 0 0,1-5 16 16,-3-1 0-16,2-5 0 0,-4 0 0 0,-1-4 64 0,0-2 16 15,-3-2 0-15,-2-1 0 0,3-1-80 16,-2 0-16-16,-2-2 0 0,2-1 0 0,0 1-80 0,-1 0 0 16,1-6-128-16,-2 2 192 0,0-1-64 0,1-5-128 15,-2 4 176-15,1-4-176 0,-2-4 128 0,1 0-128 16,0-2 0-16,-1-2 0 0,-2 0 160 0,-2-3-160 16,2-3 128-16,-2 2-128 0,0-1 0 0,0 2 0 15,-2 3 0-15,1 2 0 0,-1-2 0 0,-2 1 0 16,0 2 0-16,0 0 0 0,0 2 0 0,0 0 0 15,-3 3 0-15,0 1 0 0,0-1 0 0,-1 6 0 16,-1-1 0-16,0 3 0 0,-1 4 0 0,0 3 0 16,0 4 0-16,-2-1 0 0,-1 5 0 0,-1-2 0 15,0 2 0-15,0 7 0 0,0-6 0 0,0 6 0 16,0-6 0-16,0 6 0 0,0 0 0 0,0 0 0 16,0 0 0-16,0 0 0 0,-1 10-176 0,-3-1 176 15,-1 6-128-15,0 1 128 0,0 3 0 0,-1 3-160 16,-3 5 160-16,3-1 0 0,-3 5 0 0,0 1-128 0,-1 1 128 15,-2 5 0-15,1 0 0 0,-1 1 0 0,0 1 0 0,-1 4 0 16,-1 1 0-16,-1 3 0 0,-1-1 0 0,-1 3 144 16,-1-2-144-16,0 2 0 0,0-5 0 0,-1 1 0 15,1-4 0-15,-1-1 0 0,-1 1 0 0,1-4 0 16,0-3 0-16,0 0 0 0,1-3 0 0,-1-2 0 16,-2-1 0-16,1-3 0 0,0-1 0 0,-1-3 0 15,0-3 128-15,-2-1-128 0,-1-3 128 0,0-1-128 16,0-5 128-16,-2 0-128 0,-2-4 128 0,0-1-128 0,1-1 144 0,1-3-144 15,-1-1 160-15,-2-1-160 0,3-2 128 0,-2 0-128 16,2-5 0-16,0 1 144 0,-3-4-144 0,5 1 0 16,-3-1 0-16,2-2 128 0,-1 1-128 0,2 0 0 15,-1-2 0-15,2 0 0 0,-1-4 0 0,2 1 0 16,3-1 0-16,-1-1 0 0,-1-3 0 0,2 1 0 16,2-1 0-16,0 2 0 0,1-4 0 0,-1 3 0 15,-1 0 0-15,3-1 0 0,-3-5 0 0,2 5 0 16,-1-1 0-16,-6-10 0 0,2 2 0 0,3 0 0 15,1 0 0-15,1 2 0 0,2 1 0 0,1-2 0 16,2 2 0-16,1 2 0 0,2-3 0 0,4 2 0 16,2-1 0-16,2 2 0 0,1-2 0 0,3-3 0 15,2 0 0-15,2 3 0 0,2-2 0 0,-1 2 0 16,0-1 0-16,-1-2 0 0,1 1-128 0,2 5 128 16,-1-2 0-16,-1 5 0 0,-2-3 0 0,2 5 0 15,0 2 0-15,0 0 0 0,0 0 0 0,0 0 0 16,1 1 0-16,0 1 0 0,-1 2 0 0,0 1 0 15,-2 1 0-15,1-1 0 0,-2 3 0 0,3 2 0 16,-2-3 0-16,-1 5 0 0,-1-2 0 0,-5 9 0 0,5-8 0 16,-5 8 0-16,0 0 0 0,4-7 0 0,-4 7 0 15,0 0 0-15,0 0-144 0,0 0 144 0,0 0 0 0,0 0 0 16,0 0-144-16,0 0 144 0,0 0 0 0,3 12-144 16,-6 2 144-16,2 3 0 0,-2 2 0 0,1 3-128 15,-1 3 128-15,-2 4 0 0,0 4 0 0,0 3-128 16,-1 5 128-16,-1 4 0 0,0 1 0 0,0 4 0 15,2 2 0-15,0 0 0 0,0 0 0 0,0 1-128 0,2 2 128 0,1 2 0 16,-2-1 0-16,1-1-128 0,1-2 128 16,1-3 0-16,1-2 0 0,0-5 0 0,0 1 0 0,1-5 0 15,1-1 0-15,2-2 0 0,0-1 0 0,2 1 0 16,3 1 0-16,1-4 0 0,1-5 0 16,1 0 0-16,2-5 0 0,7-2 0 0,0-1 0 0,2-4 0 15,-1-1 0-15,3-2 128 0,3-4-128 0,1-3 128 16,3-5-128-16,1-1 128 0,2-1-128 0,0-3 128 15,1-5-128-15,1 2 128 0,-2-5-128 0,1-1 176 16,-3 1-176-16,2-2 192 0,1-3-192 0,0 2 0 16,-6-2 144-16,3-2-144 0,1-1 0 0,0 0 0 15,-1 1 0-15,-3-2 128 0,3-2-128 0,-2 1 0 16,-2-1 0-16,-2-3 128 0,-2 1-128 0,2 1 0 16,-1-6 128-16,-3 1-128 0,-1-1 0 0,-1-6 128 15,1-3-128-15,1-3 0 0,0-3 0 0,-3-6 144 16,-5-4-144-16,1-6 0 0,-1-2 144 0,0-5-144 15,-1-4 0-15,-1 0 144 0,1 1-144 0,-1 2 0 16,-3 11 144-16,0 4-144 0,-2 6 176 0,-2 9-48 0,-1 2 0 0,-2 5 0 16,-3 7 64-16,0 0 16 0,0 5 0 15,-2 4 0-15,1 0-208 0,-2 6 128 0,1-1-128 0,-1 4 0 16,3 7 0-16,0 0 0 0,0 0-208 0,0 0 64 31,0 0-1296-31,0 0-256 0,0 0-48 0,0 0-16 0,0 0-1792 16,2 16-352-16</inkml:trace>
  <inkml:trace contextRef="#ctx0" brushRef="#br1" timeOffset="42636.36">6726 5662 13823 0,'0'0'1216'0,"-3"-4"-960"0,-1-2-256 0,2-1 0 16,2 7 688-16,-3-5 80 0,3 5 32 0,0 0 0 15,-4-5 400-15,0-1 80 0,2 1 0 0,2 5 16 0,0 0-48 0,0 0-16 16,0 0 0-16,0 0 0 0,0 0-240 0,0 0-48 16,0 0-16-16,0 0 0 0,0 0-384 0,0 0-80 15,0 0-16-15,0 0 0 0,0 0-192 0,0 0-64 16,2 9 0-16,1 0 0 0,0 3 192 0,-1 4 16 15,1-2 16-15,-1 6 0 0,1 3 176 0,-1 1 48 16,0 5 0-16,-1 3 0 0,0 4-128 0,0 3 0 16,-1 3-16-16,0 5 0 0,0 3-112 0,0-1 0 15,3 1-16-15,-3-1 0 0,0-3-144 0,0-2-32 16,0-4 0-16,0-2 0 0,0-1 0 0,0-4-16 16,0-3 0-16,1-5 0 0,0-4 80 0,2 0 0 15,-2-6 16-15,1-1 0 0,-1-2 48 0,0-4 0 16,-1-8 0-16,0 0 0 0,0 0 128 0,0 0 48 0,0 0 0 15,1-8 0-15,1-5-16 0,-2-3 0 16,0-2 0-16,0-1 0 0,-2-1-320 0,1 0-160 16,-1-1 160-16,-1 0-160 0,0-3 0 0,1-1 128 15,-2 3-128-15,0-6 0 0,-1-2 0 0,0 1 0 0,0-5 0 0,1-6 0 16,-1-3 0-16,1 1 128 0,-1-2-128 0,1 1 0 16,1 2 0-16,-3-2 0 0,0 1 0 0,0 2 0 15,1 0 0-15,-2 3 0 0,4 5 0 0,-3 2 0 16,1 3 0-16,3 4 0 0,-2 3 0 0,1 3 0 15,2 3 0-15,0 4 0 0,0 0 0 0,-1 3 0 16,2 7 0-16,0 0-128 0,0 0 128 0,0 0 0 16,3 8-192-16,-1 5 32 0,1 5 0 0,1 2 0 15,1 7 160-15,1 2-128 0,2 5 128 0,1 4-128 16,-2 5 128-16,1 2 0 0,0 5 0 0,-1 3 0 16,-2 2 0-16,0-2 0 0,1-1 0 0,-1-6-128 0,-2-2 128 15,0 0 0-15,0-4 0 0,-1-4 0 0,-1-6 0 0,2 0 0 16,-3 0 0-16,4-6 0 0,-2-2 0 0,0-3 0 15,-2-3 0-15,0-3 0 0,0-1 0 16,0-6-160-16,0-6 16 0,0 0 0 16,0 0-1184-16,0 0-224 0,-3-15-48 15,2 1-16-15,1-4-1264 0,0-2-256 0</inkml:trace>
  <inkml:trace contextRef="#ctx0" brushRef="#br1" timeOffset="43029">6658 5532 21359 0,'-15'-2'944'0,"15"2"208"0,-5-1-928 0,-2-2-224 0,1-1 0 16,0 3 0-16,-1 1 688 0,0 1 80 0,7-1 32 0,-5 4 0 16,5-4-16-16,0 0 0 0,-5 4 0 0,5-4 0 15,0 0-16-15,0 0 0 0,0 0 0 16,0 0 0-16,7-3 80 0,3-2 16 0,1 0 0 0,4 1 0 16,3-1-16-16,2-4 0 0,2 3 0 0,3-4 0 15,2 1-336-15,2-3-64 0,0 5 0 0,0-6-16 16,3 2-144-16,-1 1-32 0,-2-3 0 0,-2 3 0 15,-1 2-96-15,-3 2-32 0,-1-2 0 0,-3 3 0 0,-3 1-128 0,0-1 0 16,-6 2 0-16,1 3 0 0,-11 0 0 0,0 0-304 16,0 0 48-16,0 0 16 15,0 0-2256-15,-11 12-464 0,-1-1-96 0,0 0-10816 16</inkml:trace>
  <inkml:trace contextRef="#ctx0" brushRef="#br1" timeOffset="43665.25">6616 5968 8287 0,'-9'14'736'0,"5"-5"-592"16,-1-2-144-16,2 4 0 0,-1-2 768 0,0 2 112 16,-1-3 16-16,2 1 16 0,3-9 96 0,0 0 16 15,0 0 0-15,0 0 0 0,0 0 512 0,0 0 96 16,0 0 32-16,0 0 0 0,0 0 112 0,8 4 16 15,-8-4 16-15,9 2 0 0,-2-1-528 0,-7-1-96 0,9 0-32 0,0-1 0 16,-1-1-96-16,1-1-32 16,0-2 0-16,1 0 0 0,1 0-96 0,1-4-32 0,-2 1 0 0,3 2 0 15,-1-3-160-15,5 3-32 0,-2-3-16 16,3 3 0-16,-2 0-304 0,1 0-48 0,1 1-16 0,-2 1 0 16,0-2-128-16,-1 1-16 0,0 2-16 0,0 1 0 15,-1-2-16-15,-1 0 0 0,0 0 0 0,-2 2 0 16,1-1-16-16,-2 2 0 0,-3-2 0 0,2 2 0 15,-2 0 16-15,0-2 0 0,0 2 0 0,-1 0 0 0,0-2-144 16,1 1 0-16,-7 2 0 0,9-2 0 16,-3 0 0-16,0-1 128 0,-6 3-128 0,0 0 0 0,0 0 0 0,0 0 128 15,0 0-128-15,0 0 0 0,0 0 128 0,0 0-128 16,0 0 128-16,0 0-128 0,0 0 144 0,0 0-144 16,0 0 160-16,0 0-160 0,-7-4 0 0,-1 4 0 15,-1 3 0-15,-2 0 0 0,-3 0 0 0,-3 0 0 16,-2 2 0-16,-2 3 0 0,-2-2 0 0,0 5 0 15,-3-3 0-15,-2 2 0 0,3-3 0 0,-2 1 0 16,1-1 0-16,0 0 0 0,2 2 0 0,1-2 0 16,3 0 0-16,3-3 0 0,5 0 0 0,1 0 0 15,4 0 0-15,7-4 0 0,0 0-128 0,0 0 128 16,0 0 0-16,10-4 0 0,4-3-144 0,5 1 144 16,5-4 0-16,5 1-144 0,6-4 144 0,0-2 0 0,0 1 0 15,4 0 0-15,-1 1 0 0,0-1 0 16,-1 3 144-16,-1 3-144 0,-1-2 192 0,-3 4-192 15,-5 1 192-15,-3-2-192 0,-5 2 208 0,-5 3-64 0,-1-1-16 0,-4 2 0 16,-9 1-128-16,0 0 192 0,0 0-192 0,0 0 192 16,0 0 32-16,-8 1 16 0,-2 0 0 0,-4 1 0 15,-1-1-240-15,-3 1 0 0,-1 1 0 0,-7 0 0 32,3-2-1024-32,6-1-256 0,5 0-64 0,2-3 0 15,1-2-1872-15,1-1-384 0,1-6-80 0</inkml:trace>
  <inkml:trace contextRef="#ctx0" brushRef="#br1" timeOffset="44043.7">6605 5568 24815 0,'-9'-15'1088'0,"5"11"256"0,-1-5-1088 0,0 3-256 15,-1 1 0-15,-1-1 0 0,1 1 1056 0,-1 2 160 16,7 3 16-16,-5-4 16 0,2-3-112 0,3 7-32 16,0 0 0-16,0 0 0 0,0 0-144 0,1-6-48 15,1 1 0-15,6-3 0 0,1 2-240 0,4 2-48 16,2-3-16-16,3 0 0 0,3 5-32 0,5-3-16 15,-1-3 0-15,3 3 0 0,-2-3-160 0,1 2-16 16,3 2-16-16,-4-1 0 0,-1 0-160 0,-3 2-16 16,-1 1-16-16,-3 1 0 0,-1-1-176 0,-3 2 0 0,0 0 144 15,-4 0-144-15,-1 0 0 0,-9 0-192 0,5 5 32 16,-1 4-12448-16,-6-1-2496 16</inkml:trace>
  <inkml:trace contextRef="#ctx0" brushRef="#br2" timeOffset="49911.82">20447 4419 5519 0,'0'0'240'0,"5"-10"64"0,-1 3-304 0,0-3 0 16,1 3 0-16,0-4 0 0,0 3 2656 0,0-3 480 15,2 4 80-15,-2-5 32 0,-1 1-1392 0,2 2-256 16,-1-4-64-16,0 6-16 0,-1-6-176 0,1 4-48 16,0-2 0-16,-1 0 0 0,0 2-208 0,-4 9-32 15,2-11-16-15,-2 3 0 0,0 8-160 0,0 0-48 16,0 0 0-16,0 0 0 0,0 0-224 0,0 0-48 15,0 0-16-15,0 0 0 0,0 0-240 0,0 0-48 16,0 0-16-16,-1 12 0 0,0 1-112 0,-2 2-128 16,1 1 176-16,-2 3-176 0,0 6 304 0,-1 3-48 15,0 7-16-15,-1 2 0 0,-3 5 224 0,2 2 48 0,0 1 16 16,-1-2 0-16,0-6-192 0,1-3-32 0,-1-2-16 0,-1-1 0 16,3-2 48-16,1-6 16 0,-2-3 0 15,5-2 0-15,-2-4-64 0,2-1-16 0,2-13 0 0,0 0 0 16,0 0-16-16,-2 8 0 0,2-8 0 0,0 0 0 15,0 0 192-15,0 0 48 0,5-10 0 0,0-1 0 16,1-2-48-16,-1-5 0 0,0-3 0 0,0 0 0 16,-1-2-320-16,1-1-128 0,0 0 0 0,1 0 144 15,0-6-144-15,3-1 0 0,2-2 0 0,0-1 0 0,0 2 0 0,1 0 0 16,-2 0 0-16,0 3 0 0,0 1 0 16,1 4 0-16,-4 2 0 0,1 5 0 0,-2 0 0 0,-1 4 0 15,-1 1 0-15,-1 8 0 0,-3 4 0 0,0 0 0 16,0 0 0-16,0 0 0 0,0 0 0 0,0 0 0 15,-2 6 0-15,0 6-176 0,-3-1 176 0,-2 6-128 16,1 2 128-16,-2 6-128 0,-3 0 128 0,-1 7 0 16,0 4 0-16,-1 1 0 0,0 0 0 0,1-2 0 15,1-1 0-15,1 0 0 0,1 0 0 0,0-5 0 16,2 2 0-16,-1-5 0 0,3-3 128 0,-1-3 0 0,-1 0 0 16,5-3 0-16,-2 0-128 0,2-2 0 15,-1-2-128-15,2-4 128 0,-1 0 0 0,2-9 0 16,0 0 0-16,0 0 0 0,0 0 288 0,4-8-16 15,1 0 0-15,0-4 0 0,2-2-96 0,-1-4-32 16,-1-2 0-16,4-2 0 0,-1-5-144 0,1 2 0 16,1-6 0-16,3-12 0 0,-2 2 0 0,0 1 0 15,0 2 128-15,-1 1-128 0,-4 1 0 0,0 4 0 16,1 4 0-16,-2 2 0 0,0 3 0 0,-1 4 0 0,-2 4 128 0,0 2-128 16,-1 4 0-16,-1 9 0 0,0 0 0 0,0 0 0 15,0 0 0-15,0 0 0 0,0 0 0 0,0 0 0 16,-5 14-208-16,0 2 80 0,-2 4 128 15,1 0-208-15,-2-1 208 0,1 5-144 0,-1 4 144 0,0-1-128 16,0 3 128-16,0-1 0 0,0-4 0 0,1-1-128 0,-2 1 128 16,4-4-208-16,0-5 80 0,1-2 128 15,0-3-512-15,1 1 0 16,2-2 16-16,1-10 0 0,0 0-1440 0,0 0-304 0,0 0-48 16,0 0-16-16,4-10-1280 0,1-5-256 15</inkml:trace>
  <inkml:trace contextRef="#ctx0" brushRef="#br2" timeOffset="50502.34">20544 4311 21823 0,'-17'-9'960'0,"7"5"208"0,1 4-928 0,0-2-240 15,1-1 0-15,8 3 0 0,-9-6 880 0,9 6 128 16,0 0 16-16,0 0 16 0,-4-7 560 0,4 7 128 15,6-10 0-15,3 4 16 0,3 3-560 0,3-2-112 16,3-2-32-16,2 3 0 0,4-1-272 0,3 0-48 16,5 1-16-16,-2 1 0 0,1 2-240 0,0 0-48 15,0 2-16-15,1-1 0 0,-2 0-64 0,-1 0-16 16,-2 0 0-16,-3 0 0 0,-2 1-32 0,-4 1-16 0,-4-1 0 16,-2 0 0-16,-2-1-112 0,-10 0-32 0,0 0 0 0,0 0 0 15,0 0 0-15,0 0 0 0,0 0 0 0,0 0 0 16,0 0 0-16,0 0 0 0,0 0 0 0,0 0 0 15,0 0-128-15,-10 3 0 0,-1-2 144 0,-1 3-144 16,1-1 0-16,0-1 0 0,-6 0 0 16,0 1 0-16,0 1 0 0,-2 1 0 0,0-1 0 0,-6-2 0 0,1 1 0 15,-1 0 0-15,-3 4 0 0,-1-3 0 0,-1 2 0 16,1 0 0-16,1-2 0 0,4-1 0 0,1 1 0 0,4-2 0 16,0 2 0-16,5-2 0 0,3 1 0 0,11-3 0 15,-9 2 0-15,9-2 0 0,0 0 0 16,0 0 0-16,0 0 0 0,0 0 0 0,12-3 240 0,9-5-32 15,0 3 0-15,5 1 0 0,2-1-16 0,5-4 0 16,4 2 0-16,2-2 0 0,0 4-192 0,1-1 176 16,1 0-176-16,-3 1 160 0,-1 0 32 0,-2-1 0 15,-2 2 0-15,-2 0 0 0,-3-1 16 0,-4-1 16 16,-3 0 0-16,-4 5 0 0,-4-1-224 0,-13 2 144 16,0 0-144-16,0 0 128 0,0 0-128 0,0 0 128 15,0 0-128-15,0 0 128 0,0 0-128 0,0 0 0 16,-9-3-160-16,-1 3 160 15,-2 1-1264-15,1 2-144 0,-1-1-48 0,1 2 0 16,1 3-1408-16,1-1-272 0,0-1-64 0</inkml:trace>
  <inkml:trace contextRef="#ctx0" brushRef="#br2" timeOffset="50932.71">20518 4671 23039 0,'-22'1'2048'0,"11"0"-1648"0,0-1-400 0,1 0 0 16,10 0 752-16,-10 1 64 0,1 1 16 0,9-2 0 0,0 0 592 0,0 0 128 16,0 0 32-16,0 0 0 0,0 0 16 0,0 0 0 15,6-8 0-15,3-1 0 0,5 2-688 0,4-4-128 16,2 2-16-16,4-2-16 0,2 0-208 0,3 3-32 15,4-1-16-15,1 1 0 0,-3 2-112 0,-1-3-32 16,-3 4 0-16,1 1 0 0,-3 0-80 0,0 2-16 16,-5-1 0-16,-4 2 0 0,-3 0 0 0,-3 2 0 15,-10-1 0-15,0 0 0 0,0 0-112 0,0 0-16 16,0 0-128-16,0 0 192 0,0 0 176 0,0 0 16 16,0 0 16-16,0 0 0 0,-10 6-208 0,-3 1-32 15,-2-5-16-15,-4 2 0 0,-3-1 16 0,-2-1 0 16,-2-2 0-16,-4 4 0 0,1 0-160 0,-1-2 192 15,-5 2-192-15,4 0 192 0,-1 2-192 0,5-2 0 16,3 3 144-16,6-1-144 0,4-2 0 0,5-2 128 16,9-2-128-16,0 0 0 0,0 0 0 0,0 0 0 15,13-2 0-15,6-3 0 0,8-3 0 0,2 0 0 16,7-3 0-16,3-3 128 0,2-3-128 0,1 0 0 16,-2-1 0-16,1 3 0 0,-3-3 0 0,-4 4-256 15,-3-1 32-15,-6 3 16 16,-3 3-1664-16,-4 0-336 0,-4 3-64 0</inkml:trace>
  <inkml:trace contextRef="#ctx0" brushRef="#br2" timeOffset="52218.21">19650 4257 14335 0,'-15'0'640'0,"6"2"128"0,0-2-624 0,9 0-144 16,-10 0 0-16,10 0 0 0,-9-2 1024 0,9 2 192 16,-9 2 16-16,9-2 16 0,0 0 96 0,0 0 0 15,0 0 16-15,0 0 0 0,-9 2-480 0,9-2-112 16,0 0 0-16,0 0-16 0,-7 5-80 0,0 0-16 16,7-5 0-16,-3 8 0 0,3-8 112 0,0 0 32 15,0 0 0-15,0 0 0 0,0 0 32 0,0 0 16 0,0 0 0 0,0 0 0 16,0 0 192-16,0 0 48 0,0 0 0 0,10-10 0 15,1 1-416-15,4-5-80 0,3 0-16 0,3-1 0 16,4 1-256-16,2-3-48 0,3-2-16 16,5-2 0-16,0-1-48 0,2 0-16 0,0 3 0 0,1-4 0 15,1-3 80-15,6 3 16 0,-1-3 0 0,2 4 0 16,1 0-32-16,0 2 0 0,0 1 0 0,2 0 0 16,-1-1-32-16,-1 4-16 0,-4 2 0 0,-1-1 0 0,-3 1-16 0,1 2-16 15,-2 0 0-15,0-1 0 0,-1 3-16 0,-1-3 0 16,-1 2 0-16,2 2 0 0,1-3 0 0,0 3 0 15,-1 0 0-15,0 2 0 0,-3-5-32 0,1 3 0 16,0-2 0-16,3 0 0 0,2-2 0 0,-1 0-128 16,-1 2 192-16,2 3-64 0,-2-1 0 0,0 2-128 15,-1-4 192-15,0 4-64 0,-3-1-128 0,-2 2 0 16,-3 2 0-16,-1 0 0 0,-3-3 0 0,2 3 0 16,0 1 0-16,-2 3 128 0,-1 0-128 0,-1 0 128 15,-2 1-128-15,0 3 128 0,-4 3-128 0,2-1 0 16,-1-2 0-16,-2 5 128 0,-3 0-128 0,1 1 0 15,0-5 0-15,0 6 128 0,-1 1-128 0,-1 2 0 16,1 2 0-16,0 2 0 0,1 0 0 0,-2 2 0 16,0 3 0-16,-1 4 0 0,-1-3 0 0,-1 6 0 15,-2 5 128-15,-1 0-128 0,-1 3 0 0,-2 3 0 0,0 5 0 16,-1-3 0-16,-1 2 0 0,0-5 0 16,-1-2 0-16,-1 0 0 0,1-2 0 0,-1-2 0 0,-2-1 0 0,-1 2 0 15,1-1 128-15,-1 2-128 0,-3-3 0 0,1 4 128 16,-2 1-128-16,2 0 160 0,-3 0-160 0,0-1 160 15,-1-2-160-15,0 2 192 0,1-2-192 16,-1-1 192-16,0-1-192 0,-1 0 160 0,0 3-160 0,2 0 160 16,-1 4-160-16,2-1 0 0,1 1 144 0,-2-2-144 0,0-6 0 15,-2 1 128-15,0 0-128 0,1 0 0 0,0-2 0 0,0-1 128 16,0 0-128-16,1 2 0 0,-1-5 0 0,-1 4 128 16,3 1-128-16,-1-1 0 0,0-2 0 0,0 1 0 15,1 2 0-15,1-2 128 0,-2-3-128 0,1 0 0 16,2 0 128-16,-1-3-128 0,1 0 0 0,1-2 128 15,0-2-128-15,0 0 0 0,-2 0 0 16,4-3 128-16,-3 1-128 0,1 0 0 0,-1 0 0 0,0-1 128 16,-3-1-128-16,0 2 0 0,0-1 0 0,-1 2 144 15,-2 2-144-15,1 0 0 0,-4 2 128 0,1 0-128 16,-2 3 0-16,0 0 0 0,-1 0 128 0,1 0-128 16,-2-3 0-16,0 3 0 0,2 0 128 0,-1 1-128 15,-1 0 0-15,3-3 0 0,0 4 0 0,0-4 0 16,-3 1 0-16,1 0 0 0,2 0 128 0,1 2-128 15,1-2 0-15,1 4 0 0,0-3 0 0,1 0 0 16,-1-4 0-16,1 0 0 0,1 3 0 0,0-3 0 16,-1-2 0-16,0 2 0 0,0-1 128 0,-1 2-128 15,-1-4 0-15,2 0 0 0,0 0 0 0,-1 0 0 16,-1-1 0-16,2 1 0 0,-2-1 128 0,4-4-128 16,-1 0 0-16,3-3 0 0,-5 2 0 0,3 1 0 15,0-2 0-15,3 0 0 0,-2 1 0 0,3-5 0 0,0 0 0 16,1-1 0-16,1-2 0 0,3-5 0 0,0 0 0 0,0 0 0 15,0 0 0-15,0 0 0 0,-4 6 0 16,4-6 0-16,0 0 0 0,0 0 0 0,0 0 0 0,0 0 0 16,0 0 0-16,0 0 0 0,0 0 0 0,0 0 0 15,0 0 0-15,6-7 0 0,0 0-128 0,2-2 128 16,1 1 0-16,-1-3 0 0,2 2 0 0,1-7 0 16,1-1 0-16,-2 2 0 0,-1-1-128 0,-2 3 128 0,-2 0-272 0,0 0-16 15,-2 3 0-15,0-1 0 16,-1 1-1168-16,1 1-224 15,2-4-48-15,-1 3-16 0,-1-4-2000 0,2-1-400 0</inkml:trace>
  <inkml:trace contextRef="#ctx0" brushRef="#br2" timeOffset="54338.65">22203 3031 17503 0,'0'0'768'0,"0"0"176"0,-2-12-752 0,2 12-192 15,0 0 0-15,0 0 0 0,0-8 640 16,0 8 112-16,0 0 16 0,0 0 0 0,0 0-64 0,0 0 0 16,0 0 0-16,0 0 0 0,-1 7 208 0,-1 3 48 15,-2 3 0-15,1 0 0 0,-3 5-224 0,-3 1-32 16,3 4-16-16,-3-1 0 0,0 5-208 0,-3 2-32 16,4 4-16-16,-3-1 0 0,-1-1-32 0,-1 0 0 15,2 1 0-15,2-3 0 0,1-4-64 0,3-3-16 16,1-2 0-16,4-5 0 0,4-1 176 0,2-8 16 15,3 0 16-15,4-4 0 0,1-4-32 0,7-5-16 16,2-3 0-16,4-4 0 0,4-3-160 0,3-2-48 16,3-1 0-16,6-1 0 0,1 0-272 0,5 4 160 0,-1 3-160 0,0-1 128 15,-4-1-128-15,-5 2 0 16,-6 0 0-16,-4 3 0 16,-3 0-336-16,-6 6-112 0,-3 0 0 0,-5 0-16 15,2 2-784-15,-14 3-160 0,0 0-16 0,0 0-8400 16,0 0-1680-16</inkml:trace>
  <inkml:trace contextRef="#ctx0" brushRef="#br2" timeOffset="54734.16">22283 3323 17503 0,'0'0'1552'0,"0"0"-1232"0,0 0-320 0,0 0 0 15,0 0 240-15,0 0-16 0,-8 7 0 0,8-7 0 16,0 0 864-16,0 0 160 0,0 0 32 0,0 0 16 0,0 0-48 0,0 0-16 15,0 0 0-15,0 0 0 0,8-7-240 0,1 0-48 16,2-4-16-16,-1 1 0 0,3-4-160 0,1-1-48 16,1-3 0-16,3-2 0 0,2-2-144 0,3-1-48 15,3-2 0-15,2 1 0 0,2-5-48 0,-1-2-16 16,2 1 0-16,1-3 0 0,-1-2-64 16,3 2-16-16,-1-1 0 0,2 1 0 0,2 2 16 0,5 0 0 15,2-3 0-15,5 4 0 0,3 2-144 0,0-1-16 16,-1 3-16-16,-2-2 0 0,-2 2-32 0,-1-4-16 15,-1 8 0-15,0-8 0 0,1 4-176 0,1-1 192 16,-1 5-192-16,1 2 192 0,0 1-64 0,-2 1 0 16,-3 0 0-16,-2 3 0 0,-4-1 64 0,-1 0 0 15,0 1 0-15,0 1 0 0,1 3 0 0,2-2 16 0,-1 4 0 0,0-2 0 16,1 0-16-16,0 4-16 16,0 2 0-16,-1-3 0 0,-17 4-32 0,1 2 0 15,-1-3 0-15,0 0 0 0,-1 2-16 0,0 1-128 16,-1 0 192-16,0 1-64 0,9-2-128 0,-8 3 0 0,-6 2 0 15,-13-2 128-15,0 0-128 0,0 0 0 0,0 0-160 0,2 9 160 32,-2-9-1568-32,-5 11-224 0,-4 0-32 0,3 0-10336 0,-3 1-2080 0</inkml:trace>
  <inkml:trace contextRef="#ctx0" brushRef="#br2" timeOffset="55173.24">24876 1682 25791 0,'6'-10'2304'0,"-1"0"-1856"16,2 0-448-16,-1-3 0 0,2 3 528 0,-1 0 16 15,0 3 0-15,-2 1 0 0,-3 2 384 0,-2 4 80 16,0 0 16-16,0 0 0 0,0 0-224 0,4 13-32 16,-3 1-16-16,-2 5 0 0,-3 4-208 0,4 4-32 15,-4 7-16-15,2 8 0 0,-1 5 0 0,0 7 0 16,-2 7 0-16,-1-1 0 0,-1 4-160 0,0-2-16 15,2 4-16-15,2 0 0 0,-1-6-176 0,0-3-128 16,0-6 144-16,0-3-144 0,0-6 160 0,2-2-160 0,2-6 160 16,-1-2-160-16,-2-8 0 0,3 1 0 15,-1-7 0-15,1-3 0 0,0-4-144 0,0-11-128 0,0 0-32 16,0 0 0 0,1-9-2064-16,-1-5-400 0,0-3-96 0</inkml:trace>
  <inkml:trace contextRef="#ctx0" brushRef="#br2" timeOffset="55390.15">24909 1764 32415 0,'-1'-11'1440'0,"3"5"288"0,2 1-1376 0,2-4-352 15,3 0 0-15,7 0 0 0,0 0 256 0,4-1 0 16,5 1-16-16,4-2 0 0,3 2 400 0,2-4 64 15,1 2 32-15,0 2 0 0,-3-1-288 0,-2 2-64 16,-4-1-16-16,-2 3 0 0,0 2-192 0,-3-1-48 16,-2 1 0-16,-2 3 0 0,-3 0-256 0,-1 2-64 15,-3 1-16-15,0 6 0 16,-4 0-2016-16,-4 6-400 0,-5 1-64 0</inkml:trace>
  <inkml:trace contextRef="#ctx0" brushRef="#br2" timeOffset="55584.24">24912 2179 33455 0,'0'0'1472'0,"0"0"320"0,0 0-1424 0,0 0-368 0,8 7 0 0,4-5 0 16,2 2 320-16,5-1 0 0,4-3 0 15,6-3 0-15,5-2 416 0,4-4 80 0,3 1 16 0,1-4 0 16,0-2-416-16,1 1-80 0,0-2-16 0,1-1 0 16,-4 4-320-16,-2 2 0 0,-3-2 0 0,-5 6-11456 15,-4-3-2304-15</inkml:trace>
  <inkml:trace contextRef="#ctx0" brushRef="#br2" timeOffset="56442.59">26261 1856 19695 0,'0'0'864'0,"-8"-2"192"0,8 2-848 0,0 0-208 0,0 0 0 0,-7-3 0 0,1 0 1536 16,6 3 256-16,0 0 48 0,0 0 16 0,0 0-496 0,0 0-80 15,11-9-32-15,3 4 0 0,3 2-496 0,3 0-112 16,2 0 0-16,3-4-16 0,3 1-240 0,4-2-32 16,2 3-16-16,3 1 0 0,0-1-144 0,0 0-48 15,-2 3 0-15,-2 0 0 16,-2 1-976-16,-8 0-208 0,-7 1-48 0,-16 0-13312 0</inkml:trace>
  <inkml:trace contextRef="#ctx0" brushRef="#br2" timeOffset="56595.78">26321 2132 23039 0,'0'0'1024'0,"0"0"192"0,0 0-960 0,0 0-256 16,12 3 0-16,2-2 0 0,3 0 2528 0,4 3 464 15,4 1 80-15,4-1 32 0,4-5-2016 0,7-1-416 16,4 1-80-16,7-3-16 0,3-1-256 0,-2 2-48 15,-4-3-16-15,-4 1 0 16,-4 2-1024-16,-8 0-224 0,-7 2-32 0,-11-1-14480 0</inkml:trace>
  <inkml:trace contextRef="#ctx0" brushRef="#br2" timeOffset="58726.75">27671 1428 13823 0,'-8'0'1216'0,"2"1"-960"15,-4 4-256-15,2-5 0 0,-2-1 368 0,1 1 16 16,-1 3 16-16,1-1 0 0,0 1 880 0,0-1 192 15,3 0 16-15,0-1 16 0,6-1-224 0,0 0-32 16,0 0-16-16,0 0 0 0,0 0-336 0,0 0-64 16,0 0 0-16,0 0-16 0,0 0-304 0,0 0-64 15,12-1-16-15,4-1 0 0,0 1 160 0,7-1 48 16,4-2 0-16,7-3 0 0,2 2-128 0,3 4 0 16,-3 0-16-16,4 1 0 0,2 0-64 0,2 1-16 0,0 2 0 15,0-1 0-15,-4 3-144 0,-1 0-16 0,-1 0-16 16,-1 4 0-16,-2-2-112 0,-7 4 0 0,-7-2-128 0,-3 4 192 15,-4 3-192-15,-1-1 0 0,-7 1 128 0,-2-1-128 16,-3 3 0-16,-2 3 144 0,-3 2-144 0,-2 3 128 16,-4 2 64-16,-2-2 0 0,-3 5 0 0,-4 3 0 15,-3 4-16-15,-1 7 0 0,-2 2 0 0,1 1 0 16,0-1-176-16,1-1 160 0,1-2-160 0,0-3 160 0,2-3-160 0,1-1 0 16,3-1 0-16,0-3 0 0,1 0 0 15,2-4 0-15,2 1 128 0,1 0-128 0,1-7 0 0,1 2 0 16,1 2 0-16,0-4 0 0,1-4-128 0,1-2-64 15,1-3-16-15,-1-1 0 16,0-5-1600-16,5-8-320 0,0 0-64 16,-8 0-12400-16</inkml:trace>
  <inkml:trace contextRef="#ctx0" brushRef="#br2" timeOffset="58936.1">27516 2146 28559 0,'0'0'1264'0,"3"-9"272"0,-3 9-1232 0,7-6-304 16,1-3 0-16,2 4 0 0,3 1 544 0,5-2 48 16,3 1 16-16,7 2 0 0,5-2 352 0,5 0 64 15,3 1 0-15,3 2 16 0,1-1-288 0,-1-2-64 16,1-3-16-16,-2 5 0 0,-2 0-384 0,-3 1-80 0,-1-2-16 16,-4 4 0-16,-3 2-192 0,-4 0 0 0,-5-1 128 15,0 1-128 1,-3 0-1376-16,-5-2-320 0,-2 2-64 0</inkml:trace>
  <inkml:trace contextRef="#ctx0" brushRef="#br2" timeOffset="59703.44">28599 2435 12895 0,'0'0'576'0,"0"0"112"0,-3 9-560 0,-3 2-128 16,1-2 0-16,0 1 0 0,-1-3 1536 0,1 3 288 15,5-10 48-15,-6 6 16 0,6-6-288 0,0 0-64 16,0 0-16-16,0 0 0 0,0 0-112 0,0 0-32 15,0 0 0-15,0 0 0 0,0 0-352 0,0-14-64 16,3-2 0-16,2 0-16 0,3 0-304 0,-1-1-64 16,3 1-16-16,-1-5 0 0,3-3-240 0,-1 1-64 0,2 2 0 0,1-2 0 15,0 0-64-15,0-1 0 16,1 0-16-16,3-7 0 0,0-1-48 0,2-3 0 16,3-5 0-16,0-5 0 0,-2-7-128 0,2-2 160 15,0-1-160-15,-1 2 160 0,-1 4-160 0,0 0 0 16,-3 2 144-16,-2 8-144 0,-1 3 0 0,-1 4 128 0,-3 3-128 0,-1 0 0 15,-1 6 192-15,-3 3-48 0,-1 2 0 16,0 5 0-16,-4 2-144 0,3 4 0 0,-4 7 0 0,0 0-176 16,0 0 176-16,-4 14-160 0,1 3 160 0,-3 6-160 15,0 4 160-15,-1 6-128 0,-2 2 128 0,0 5-128 16,0 3 128-16,0-1 0 0,0 3 0 0,4 0 0 16,0-1 0-16,1-3 0 0,0 6 0 0,2-7-128 15,2-6 128-15,0-5 0 0,0-2 0 0,1-7 0 16,1-2 0-16,1-4 0 0,1-5 128 0,-4-9-128 0,7 10 240 0,-7-10-32 15,9 0 0-15,3-3 0 0,1-7 240 16,1-1 32-16,-1-6 16 0,3 0 0 0,-1-5-160 16,-1-4-16-16,3-3-16 0,-4-3 0 0,0-6-176 0,0-1-128 15,1-2 192-15,-3 12-192 0,3-3 160 16,2-6-160-16,1-1 128 0,4-3-128 0,2-3 0 0,1 1 0 16,0 2 128-16,-1 1-128 0,-2 6 0 0,0 4 0 15,-2 2 0-15,-3 5 0 0,-2 2 0 0,-2 8 0 16,-2 1 0-16,-2 3 0 0,-3 4 0 0,-5 6 0 15,0 0-144-15,0 0 144 0,1 11 0 0,-2 7-160 16,-2 5 160-16,-1 7-128 0,-1 7 128 0,0 4 0 0,-1 6 0 0,-1 3 0 16,2 4 0-16,0 3 0 15,0 1 0-15,1 1 0 0,0 6 0 0,2-5 128 16,1-3-128-16,1-2 128 0,1-6-128 0,1-2 0 16,-2-6 128-16,2-1-128 0,-1-4 0 0,0 0 128 15,-1-3-128-15,0-1 0 0,2-7 0 0,-2-1 0 0,0-5 0 16,0-3 0-1,0-6-1296-15,0-1-336 0,0-9-64 0,0 0-15440 0</inkml:trace>
  <inkml:trace contextRef="#ctx0" brushRef="#br2" timeOffset="60458.58">30335 1634 14687 0,'-5'-13'640'0,"3"6"144"0,0-5-624 0,2 2-160 16,0-1 0-16,2-1 0 0,0 2 1168 0,2-3 208 16,-1 2 32-16,0 2 16 0,1-2-16 0,0 4-16 15,-4 7 0-15,0 0 0 0,4-7-432 0,-4 7-64 16,0 0-32-16,0 0 0 0,0 0-320 0,0 0-64 15,5 16-16-15,-2 6 0 0,-2 1 0 0,-2 2 0 16,-2 5 0-16,-1 5 0 0,0 3 112 0,-2 3 32 16,-3 2 0-16,0 0 0 0,2 2-128 0,-2-1-32 15,-1 4 0-15,1-6 0 0,0-4-192 0,0-3-64 0,-1-5 0 0,1-1 0 16,1-4-64-16,1-4 0 16,-1-2-128-16,-1-2 192 0,3-2-64 0,-1-1-128 15,1-4 176-15,1 0-176 0,5-10-128 0,0 0-144 0,-7 5-32 0,7-5 0 31,-7-5-1728-31,0-5-336 0,-1 0-80 0</inkml:trace>
  <inkml:trace contextRef="#ctx0" brushRef="#br2" timeOffset="60637.98">30047 1902 24879 0,'0'0'2208'0,"0"0"-1760"0,13-2-448 0,-2-1 0 15,0 1 640-15,2 2 32 0,2 0 16 0,3 0 0 16,1 0 512-16,5 0 96 0,2-2 32 0,2 2 0 15,2 0-336-15,3-1-64 0,2 0-16 0,-2 1 0 0,-3 0-416 0,-2 0-96 16,-1 0-16-16,-3 0 0 0,-4 2-256 0,-2 2-128 16,-4-3 128-16,-1 1-128 15,-2-2-1120-15,1 2-304 0,-1-1-64 0,1 2-13472 16</inkml:trace>
  <inkml:trace contextRef="#ctx0" brushRef="#br2" timeOffset="61260">31003 1414 15663 0,'-9'-6'1392'0,"0"2"-1120"0,0 3-272 0,9 1 0 16,-11-4 1424-16,0 1 240 0,11 3 32 0,0 0 16 15,0 0-240-15,0 0-64 0,0 0 0 0,0 0 0 16,0 0-480-16,0 0-96 0,9-7-32 0,3 3 0 16,2 1-288-16,5 1-64 0,4-3-16 0,3 1 0 15,4 0 80-15,1 3 32 0,5 1 0 0,-2 5 0 16,-1 5-112-16,2 0-32 0,-1 3 0 0,-2 3 0 0,-4 5-192 0,-5 5-32 15,-6 0-16-15,-4 3 0 0,-9-3-160 16,-7 3 128-16,-4 0-128 0,-5-1 128 0,-3-1 48 16,-3-1 0-16,-5-3 0 0,3-1 0 0,0-1 80 0,1-1 32 15,0-3 0-15,0 0 0 0,-1-2 80 0,6-1 16 16,6-1 0-16,1 1 0 0,2-4-192 0,3 1-48 16,2-11 0-16,6 11 0 0,3-1-144 0,2 1 128 15,3-2-128-15,4 5 128 0,1-1-128 16,1-2 192-16,1 3-192 0,-1 1 192 0,-1 3-192 0,-2-1 0 15,-3-1 0-15,-3 2 0 0,-4 0 176 0,-4 1-48 16,-6 0-128-16,-3-1 192 0,-2 0 224 0,-9-1 32 16,-5 1 16-16,0 0 0 0,-5-4 112 0,-4 2 32 15,-3 0 0-15,-3 0 0 0,-4-2-208 0,1 1-32 16,-1 1-16-16,0-6 0 0,1-1-160 0,-1-5-16 0,-1-1-16 16,5 1 0-16,4-8-160 0,7 4 0 15,4 2 144-15,5-5-144 0,5-1-128 0,3 2-112 16,9 2-16-16,0 0 0 15,0-10-2176-15,4 2-432 0,5 2-80 0</inkml:trace>
  <inkml:trace contextRef="#ctx0" brushRef="#br2" timeOffset="62164.95">31906 1363 17615 0,'7'-11'768'0,"-2"7"192"0,1 0-768 0,3-2-192 16,1-1 0-16,1 4 0 0,-3-5 816 0,1 2 128 16,0 1 16-16,-1-3 16 0,-1 2 288 0,0 1 48 15,-1-3 16-15,1 3 0 0,-7 5-112 0,0 0-32 16,6-3 0-16,-6 3 0 0,8-1-208 0,-8 1-32 15,7 4-16-15,0 1 0 0,-1 5-224 0,-1 2-64 16,-1 4 0-16,-2 7 0 0,0 2-48 0,-4 10-16 16,0 2 0-16,-3 4 0 0,-2 5 16 0,-2 4 0 15,-3-1 0-15,-5 9 0 0,-4 0-80 0,-2 7-32 16,-4 0 0-16,0 2 0 0,-1-6-144 0,0 0-16 16,0-5-16-16,2-3 0 0,0-1-64 0,2-1-16 15,0-2 0-15,2-2 0 0,1-4-16 0,2-2 0 16,1-7 0-16,3-5 0 0,-1 0-32 0,6-6-16 0,1-2 0 0,3-4 0 15,1-4-32-15,2-1 0 16,1-5 0-16,2-7 0 0,0 0 80 0,0 0 16 16,10-1 0-16,1-2 0 0,3-4 128 0,8-1 32 0,2 0 0 0,4-2 0 15,3 3-160-15,3-2-32 0,4 4 0 16,3-2 0-16,2 2-32 0,-1 1-16 0,-1 3 0 16,-2-1 0-16,-1-3-144 0,0 2 192 0,-1 0-192 0,-9 2 192 15,1-1-192-15,1-2 192 0,-1-1-192 0,-1 1 192 16,-2 0-192-16,-1 2 0 0,-4-2 0 0,3-3 128 15,-6 2-128-15,-4 3 0 0,-5-2 0 0,-9 4 0 16,0 0-1408-16,0 0-256 16,-5 8-48-16</inkml:trace>
  <inkml:trace contextRef="#ctx0" brushRef="#br3" timeOffset="70178.34">31436 6451 15135 0,'0'0'672'0,"12"-3"144"0,-2-1-656 0,-10 4-160 16,7-3 0-16,-7 3 0 0,11-7 976 0,-3 0 176 16,-8 7 16-16,8-7 16 0,-2-4-144 0,0 1-16 15,-4 0-16-15,-1-1 0 0,-1 11-32 0,-1-14 0 16,-1 0 0-16,-2 0 0 0,-3 1-144 0,-2 3-16 15,-1-3-16-15,-2 0 0 0,-4-2-32 0,1 2-16 16,-3-1 0-16,-1-1 0 0,-1-1-112 0,-2-2 0 16,-1-1-16-16,1 0 0 0,-3 1-256 0,0 0-48 15,-3-3-16-15,0 0 0 0,0 1 48 0,0 2 16 16,-2 3 0-16,-2-3 0 0,-4-1-32 0,-3 2 0 16,-2 1 0-16,0-1 0 0,1-2-96 0,-2 2-32 0,0 0 0 0,0 2 0 15,0 3-80-15,1 5-128 0,3-5 176 0,0 6-176 16,-3 2 160-16,1-1-160 0,-2 0 128 15,0 1-128-15,-1 3 0 0,1 0 0 0,0 1 128 0,1 1-128 16,0 1 0-16,-1 3 0 0,4 3 0 0,-1-2 0 16,1 5 0-16,-4-3 0 0,-3 4 0 0,-3-4 0 15,-3 2 160-15,2-1-160 0,2 2 192 0,1 2-192 16,1 1 192-16,5 1-192 0,1 2 192 0,3-1-192 16,0 1 192-16,0 0-192 0,1 1 192 0,-1 1-192 15,-1 2 160-15,1-1-160 0,-3 3 128 0,4 0-128 16,2 0 0-16,1 2 0 0,0-2 0 0,2 0 0 15,-1 2 0-15,2 1 0 0,1 3 0 0,0-3 0 16,-1 2 0-16,0 0 0 0,-2 5 0 0,-1 1 0 16,0-1 0-16,1 1 0 0,-2 0 0 0,2-1 0 0,3 2 0 15,3-1 0-15,1 1 0 0,3 1 0 0,-2 0 0 16,4-1 0-16,3 2 0 0,3-3 0 0,-2-3 0 16,5 2 0-16,2-4 0 0,3 3 0 0,0-2 0 15,4 2 0-15,3-2 0 0,2 0 0 0,-2 1 0 0,2-4 0 16,1 3 0-16,2 4 0 0,0-2 0 0,2 0 0 15,1 2 0-15,2-1 0 0,-2-1 0 0,3 1 0 16,1 0 0-16,0-3 0 0,2-2 0 0,3-2 0 16,3 0 0-16,2 0 0 0,1 2 0 0,2-4 0 15,0 1 0-15,1-2 0 0,1 1 0 0,2 1 0 16,-2-5 0-16,3 0 0 0,-1-1 0 0,8-1 0 16,1 0 0-16,5 0 0 0,2-3 0 0,2-1 0 15,5-4 0-15,-2 2 0 0,-3-5 0 0,0 2 0 0,-4-5 0 16,1 0 0-16,-1 1 0 0,2 1 128 0,2-2-128 15,3 2 0-15,3-1 0 0,0 0 0 0,2-1 128 0,-4 0-128 16,-3-6 0-16,1-1 0 0,1 0 144 16,1 3-144-16,2-1 128 0,2-1-128 0,4-5 128 0,-4 1-128 15,1 1 160-15,-4-4-32 0,-3-3-128 0,1-1 192 16,-1-3-64-16,2-2 0 0,1 1-128 0,2-1 192 16,1-2-192-16,-4-1 144 0,-3 0-144 0,-3-1 128 15,-4-3 0-15,0-5-128 0,1-1 192 0,-4-2-64 16,2-6 80-16,-1 0 16 0,3-3 0 0,-2-5 0 15,-1-3 160-15,-2 3 48 0,-1-2 0 0,-6 2 0 16,-3 0-240-16,-4 0-64 0,-5 2 0 0,-2 1 0 16,-4 3 32-16,-3 3 0 0,-4 0 0 0,-4 1 0 0,-3 1 32 15,-3 3 16-15,-5 0 0 0,-2 3 0 0,-6 1-208 16,-1-1 0-16,-6 1 0 0,1 4 0 0,-3-5-176 16,-3 6-80-16,-3-1 0 0,0 3-16 15,-1 1-1232-15,0 3-240 0,0 0-48 16,3 5-10736-16,0 6-2128 0</inkml:trace>
  <inkml:trace contextRef="#ctx0" brushRef="#br3" timeOffset="71007.25">28450 7553 3679 0,'0'0'320'0,"-4"-5"-320"0,1-4 0 0,-1 4 0 15,4 5 2272-15,-4-6 384 0,4 6 80 0,-6-9 16 0,-1 1-1184 0,2 1-224 16,5 7-64-16,-5-8 0 0,0-2 208 0,5 10 48 15,0 0 0-15,0 0 0 0,-4-6-112 0,4 6-16 16,0 0 0-16,0 0 0 0,0 0-624 0,0 0-128 16,0 0-16-16,3 14-16 0,1-2-240 0,1 5-32 15,0 2-16-15,0 6 0 0,0-2 48 0,1 10 0 16,1 3 0-16,-2 2 0 0,-1 4-16 0,1 4 0 16,-2 5 0-16,0 4 0 0,-2 6-48 0,-1 6-16 15,0 1 0-15,-1-2 0 0,0-1-48 0,-1 2-16 16,1 3 0-16,0 0 0 0,1 0 48 0,-1-4 16 0,-2 2 0 0,1 0 0 15,-1 1 80-15,0-2 0 0,1-2 16 0,-2 3 0 16,2-2-32-16,-3-3-16 0,-2 3 0 0,2-3 0 16,1-1-32-16,-2-1-16 0,0 2 0 0,-2-2 0 15,0 3-112-15,-2-2 0 0,0 2-16 0,1-4 0 16,-1 3-16-16,0-4 0 0,0-2 0 0,-1 2 0 16,2 0-32-16,-3-1 0 0,2 0 0 0,1-4 0 15,2-3-128-15,1 0 0 0,0 1 144 0,1 1-144 16,-2 0 0-16,2-4 144 0,1-1-144 0,0 1 0 15,1-2 128-15,-1-3-128 0,-1 1 0 0,0-5 0 16,-2 0 0-16,1-1 0 0,1-2 128 0,0-1-128 16,0-3 0-16,-2-1 0 0,4-2 0 0,-1-3 0 15,0 2 128-15,0-2-128 0,-1 1 0 0,2 1 0 16,1-1 0-16,-1 4 0 0,1-2 0 0,-1-1 0 0,2 3 0 16,-3 1 0-16,0 0 0 0,1 2 0 15,0 1 0-15,1-1 0 0,0-4 0 0,-2 3 0 0,1-4 0 16,-1 2 0-16,-1-4 0 0,-2 4 0 0,-2-1 0 0,3-4 0 15,-2 1 0-15,3-5 0 0,0-3 128 0,2-1-128 16,0-3 0-16,0-4 0 0,1 1 0 0,2-13 0 16,0 0-176-16,0 0 176 15,0 0-1312-15,0 0-160 0,-1-17-16 0,1-7-10608 16,0-5-2128-16</inkml:trace>
  <inkml:trace contextRef="#ctx0" brushRef="#br3" timeOffset="72891.42">31572 7280 23039 0,'0'0'2048'0,"0"0"-1648"0,0-10-400 0,0 10 0 16,0 0 384-16,0 0-16 0,0 0 0 0,0 0 0 15,0 0-368-15,0 0 0 0,-10 1 0 0,10-1 0 16,0 0 128-16,-5 10 48 0,0-2 16 0,1 5 0 16,0 3 256-16,4 3 48 0,0 0 16 0,-1 4 0 15,1 4 96-15,0 1 32 0,0 5 0 0,0 1 0 16,0 3-64-16,-1 6-16 0,-2 3 0 0,1 6 0 15,-1 3-48-15,-1 5 0 0,-2 4 0 0,1 5 0 16,1 0-128-16,0 3-48 0,-1 2 0 0,3-2 0 16,2-2-160-16,2 0-48 0,1-1 0 0,3-3 0 15,0 0 96-15,2 3 16 0,1-3 0 0,-3-1 0 16,1 2 16-16,-2 2 16 0,0-1 0 0,-4 0 0 0,-1 0-144 16,0 2-128-16,-4 1 192 0,-1 2-192 0,-4 0 128 15,2 4-128-15,-4-6 0 0,-1 3 0 0,-2-2 128 16,0-1-128-16,0-5 0 0,0 3 0 0,-1-2 224 0,-1 1-64 15,2-7-16-15,2 2 0 0,-1-2 112 0,3-2 0 16,0-1 16-16,2-3 0 0,3 0-32 0,-3-2-16 16,3 0 0-16,1-1 0 0,2-5-96 0,-1 3 0 15,-1 0-128-15,1 0 192 0,-1-1-192 0,0-1 144 16,-2 0-144-16,3-2 128 0,-1 1-128 0,2 1 0 16,-3-4 0-16,0 4 0 0,-1-4 0 0,1 1 128 15,-1-3-128-15,3-1 0 0,0-2 128 0,-1-1-128 16,0 0 0-16,0-2 128 0,3-1-128 0,0 0 0 15,-1-1 144-15,0 0-144 0,-1-3 128 0,1-2-128 0,-1 2 128 16,-1-5-128-16,3 3 0 0,-1-3 0 0,-1 1 0 16,1-5 128-16,-2 0-128 0,-1 0 0 0,3 1 0 15,0-2 128-15,-2 1-128 0,1-1 0 0,1 2 0 0,-1-1 0 16,0 0 0-16,-1-2 128 0,1-1-128 0,1 0 0 16,-2 0 0-16,1 1 0 0,1-4 0 0,-1-1 128 15,1-2-128-15,-1 1 0 0,1-6 0 0,0 3 128 16,2-11-128-16,0 0 176 0,0 0-176 0,0 0 192 15,0 0-192-15,-1 6 128 0,1-6-128 0,0 0 128 16,0 0 0-16,0 0 0 0,0 0 0 0,0 0 0 16,0 0 16-16,0 0 0 0,0 0 0 0,0 0 0 15,-6-4-16-15,6 4-128 0,-4-10 192 0,0 2-64 16,0 2-128-16,4 6 0 0,-5-10 144 0,1 2-144 16,-1-4 0-16,0 1 128 0,0 2-128 0,0-3 0 15,-1-2 0-15,-2 1 128 0,-2-2-128 0,0-2 0 0,-3-2 0 16,-1 0 128-16,-1-4-128 0,-3 4 0 0,-1 0 0 0,-1-1 0 15,-2-1 0-15,-2 2 128 0,0 2-128 0,-2-2 0 16,0 1 0-16,-1 0 0 0,0 0 0 16,-1 0 0-16,-1 1 0 0,-2-1 0 0,-2-1 0 0,0-2 0 15,-1 2 0-15,-2 0-128 0,-3-2 128 0,-4-1 0 16,-8-1 0-16,1 0-128 0,1-1 128 0,1 1 0 16,-3 2 0-16,1-4 128 0,1 1-128 0,0 4 0 15,2 0 0-15,-2 1-128 0,-5-2 128 0,0 5 0 16,-1 0 128-16,2 0-128 0,0 3 160 0,4 1-32 15,2 1-128-15,4 1 192 0,1 3-192 0,0 1 0 16,-4-2 0-16,-1 4-160 0,-3 0 160 0,2 1 0 0,0 0 0 16,1 3 0-16,2 3 0 0,2 0-128 0,2 1 128 15,1-2 0-15,1 3 0 0,1 2 0 0,0 0 0 0,0 6-128 16,-4-1 128-16,3-1 0 0,-1 3 0 0,2 0 0 16,3 0 0-16,2 1 0 0,1 2 0 0,3-1 0 15,2 1 0-15,3-1 0 0,0 2-176 0,2 0 176 16,0-2 0-16,2 2 0 0,-2 1-128 0,3-1 128 15,-2-1 0-15,-1 0 0 0,0 1 0 0,1 1 0 16,-3-2 0-16,0-1 0 0,-3 1 0 0,3-1 0 16,0-2 0-16,2 3 0 0,-1 1 0 0,1-1 0 15,1 1 0-15,1-1 0 0,0-1 0 0,-1 2 0 16,2 0 0-16,1 1 0 0,0 1 0 0,0 3 0 16,3-5 0-16,1 2 0 0,0 1 0 0,3-2 0 15,-1-2 0-15,3 1 0 0,1 0 0 0,1 0 0 0,1 0 0 16,1-1 0-16,1 1 0 0,3 1 0 0,1 0 0 15,1 2 0-15,0-2 0 0,4 1 0 0,-1 4 0 16,1-3 0-16,4 0 0 0,2 5 0 0,2-1 0 0,1 3 0 16,1-4 0-16,3 2 0 0,3 3 0 0,1-3 0 15,4 1 0-15,1-4 0 0,3 2 0 0,3-2 0 16,0 2-128-16,5 0 128 0,2-2 0 0,2 0 0 16,-4 1 0-16,-1-3 0 0,-4-1 0 0,0-3 0 15,1 1 0-15,3 1 0 0,1-2 0 0,1-3 0 16,3-4 0-16,4 3 0 0,4-1 0 0,1-2 0 15,-1 2 0-15,1-5 0 0,-5 2 0 0,1-2 0 16,0 3 0-16,1-5 0 0,2 0 0 0,2 1 0 16,1-2 0-16,2-2 0 0,0 0 128 0,-3 1-128 0,-3-1 192 15,-1 3-192-15,-1-2 0 0,0-1 0 0,0 0 0 16,1 0 0-16,2-1 0 0,-2 2 0 0,1 1 0 0,1-2 0 16,-3 0 176-16,-1-1-176 0,-4-2 160 0,0-2-160 15,1-2 208-15,1 0-48 0,3-1-16 0,0-5 0 16,-1 2 16-16,1-1 0 0,0-1 0 0,-2 1 0 15,-5-3-160-15,0 3 0 0,-6-2 0 0,2 3 0 16,-6 2 0-16,2-1 0 0,-1-3 144 0,-1 1-144 16,1 1 160-16,-2-3-32 0,-1 1-128 0,1-2 192 15,1 2-48-15,1-1-16 0,-3-2 0 0,0-1 0 16,-3 1 0-16,1-1-128 0,-2-3 192 0,-1-1-64 16,-3-4 64-16,-1 0 16 0,-1-5 0 0,-1 1 0 15,-1 0-48-15,-2 2-16 0,-1-1 0 0,-2 2 0 0,1 3-144 16,0 2 128-16,-3 1-128 0,0 2 128 0,-6 1-128 15,0 3 0-15,0 2 0 0,0-2 128 0,-3 1-128 16,0 2 0-16,0-2-160 0,-3 1 160 16,-2-4-1216-16,1-2-128 0,-4-3-48 0,3 0-11952 15,0 0-2400-15</inkml:trace>
  <inkml:trace contextRef="#ctx0" brushRef="#br0" timeOffset="86969.2">29439 7190 12543 0,'0'0'560'0,"0"0"112"0,4-10-544 0,-4 10-128 0,6-8 0 0,-6 8 0 15,5-10 688-15,-2 4 96 0,-3 6 32 0,4-11 0 16,-4 11 0-16,4-7 0 0,-4 7 0 0,3-10 0 15,-3 10 144-15,4-8 16 0,-4 8 16 0,0 0 0 16,3-12 160-16,-3 12 16 0,0 0 16 0,5-7 0 0,-5 7-208 16,4-10-32-16,-4 10-16 0,6-8 0 15,-6 8-112-15,0 0-32 0,4-9 0 0,-4 9 0 0,4-7-96 0,-4 7-32 16,0 0 0-16,0 0 0 0,0 0-144 0,0 0-48 16,5-11 0-16,-5 11 0 0,0 0-144 0,0 0-16 15,0 0-16-15,0 0 0 0,0 0 0 0,0 0 0 16,0 0 0-16,0 0 0 0,0 0 32 0,0 0 0 15,0 0 0-15,0 0 0 0,0 0-16 0,0 0 0 16,0 0 0-16,0 0 0 0,0 0-128 0,0 0-32 16,0 0 0-16,0 0 0 0,0 0-144 0,5-7 0 15,-5 7 0-15,0 0 0 0,0 0 0 0,0 0 0 16,0 0 128-16,2-9-128 0,-2 9 0 0,0 0 0 16,0 0 0-16,0 0 128 0,0 0-128 0,0 0 0 0,6-8 0 0,-6 8 128 15,0 0-128-15,0 0 128 0,0 0-128 0,0 0 128 16,0 0-128-16,0 0 0 0,0 0 144 0,0 0-144 15,2-11 0-15,-2 11 128 0,3-9-128 0,-3 9 0 16,0 0 0-16,0 0 144 0,0 0-144 0,2-12 0 16,-2 12 128-16,0 0-128 0,0 0 0 0,0 0 0 15,0 0 160-15,0 0-160 0,3-8 128 0,-3 8-128 16,0 0 0-16,0 0 128 0,0 0-128 0,0 0 0 16,0 0 0-16,0 0 0 0,0 0 128 0,0 0-128 15,0 0 0-15,0 0 0 0,2-11 0 0,-2 11 0 16,0 0 0-16,0 0 0 0,0 0 0 0,0 0 128 15,0 0-128-15,0 0 128 0,0 0-128 0,0 0 128 16,0 0-128-16,0 0 0 0,0 0 0 0,0 0 128 16,0 0-128-16,0 0 0 0,0 0 0 0,0 0 0 0,0 0 0 0,0 0 128 15,0 0-128-15,0 0 0 0,0 0 0 0,0 0 128 16,7 7-128-16,-4 0 0 0,0 0 128 0,-1 5-128 16,-2-1 128-16,3 1-128 0,-3 2 144 0,1 0-144 15,2 3 160-15,-2-3-160 0,-1 2 0 0,1 2 128 16,1 0-128-16,-1 0 0 0,0-1 0 0,-1 4 128 15,0 0-128-15,1 1 0 0,2-2 144 0,-3 3-144 16,0 3 128-16,3-1-128 0,-2 3 128 0,-1-1-128 16,0 1 128-16,0 1-128 0,-1 3 128 0,-2 1-128 15,3 1 128-15,-3 2-128 0,1-2 128 0,-1-2-128 16,1-3 0-16,-1 2 128 0,1 0-128 0,0-1 192 16,-1 1-192-16,0 1 192 0,-1-5-16 0,2-1 0 0,-2 0 0 15,3 3 0-15,-4 5-48 0,1-1 0 0,0-2 0 16,1 2 0-16,-2-2-128 0,2 2 192 15,-1-3-192-15,0-1 192 0,0 2-192 0,2-1 0 0,-1-2 144 16,0 2-144-16,1-5 0 0,-1 3 144 0,1-1-144 0,-1 2 0 16,-1-6 160-16,1 2-160 0,-2-2 128 0,1 0-128 15,0 4 176-15,0-3-48 0,0 0-128 0,1 4 192 16,-1-4-192-16,0 3 176 0,-1-4-176 0,0 1 160 16,1 1-160-16,-2-1 0 0,0 3 144 0,1-3-144 15,2 2 0-15,-3 0 128 0,1-3-128 0,0 3 0 16,2-4 0-16,-3 4 0 0,1 1 0 0,-1-3 128 15,2 1-128-15,-1-2 0 0,-1 1 0 0,-1 3 128 16,0-3-128-16,-1 3 0 0,2-3 0 0,-2 1 128 16,-1 2-128-16,2-2 0 0,-1 2 0 0,0-3 128 15,-1 4-128-15,-1-4 0 0,1 0 0 0,0 1 128 16,2-4-128-16,-2 2 0 0,-1 1 128 0,1-1-128 0,0-1 0 16,0 2 128-16,0 1-128 0,2-2 0 0,-1 4 0 0,2-4 0 15,-2 0 0-15,2 2 128 0,-1-2-128 0,2-1 0 16,0-1 0-16,0 5 0 0,0-5 0 0,1 2 0 15,-1-1 0-15,1 1 128 0,0-2-128 0,1 0 0 16,-2-1 0-16,-2 1 0 0,1 4 0 16,-1-4 0-16,0 0 0 0,2 0 128 0,0 3-128 0,0 0 0 15,-2 1 0-15,1-1 0 0,1-4 0 0,0 0 0 16,0 1 0-16,0-1 128 0,1-2-128 0,0 1 0 16,-1-1 0-16,2 1 0 0,-2-1 0 0,1-2 128 15,1-1-128-15,-1 3 0 0,-1 3 0 0,1-4 0 0,0 0 0 16,-1-1 0-16,1 2 0 0,0 0 0 0,0-1 0 15,1 0 0-15,-1 1 0 0,0 0 0 0,0 1 0 16,0 0 0-16,2-4 0 0,-3 2 0 16,1 1 0-16,1-1 0 0,0 1 0 0,0-1 0 0,3-3 0 0,0-2 0 15,0 4 0-15,0-4 0 0,0-1 0 0,0-1 0 16,0 1 0-16,1-2 0 0,1 2 0 0,0-3 0 16,-1 5 0-16,-1-4 0 0,0 1 0 0,2 1 0 15,-2-3 0-15,1 3 0 0,-1-2 0 0,0 3 0 16,0-3 0-16,0 1 0 0,0-10 0 0,-1 14 0 15,1-4 0-15,0 1 0 0,0-11 0 0,0 12 0 16,0-1 0-16,0 1 0 0,0-12 0 0,0 10 128 16,0 1-128-16,-2 1 0 0,2-12 0 0,-1 10 0 15,1 3 0-15,-1-1 0 0,0-1 0 0,-1 0 0 0,2-2 0 16,0 1 0-16,-1 1 0 0,1-2 0 0,1 4 0 0,1-3 0 16,-2 0 0-16,-3 3 0 0,3-3 0 15,-2 2 0-15,0-3 0 0,1 2 0 0,0 3 0 16,-1 0 0-16,1-5 0 0,0 4 0 0,-2-2 0 0,1 2 0 15,-1-2 0-15,3-2 128 0,-4 3-128 0,2-4 0 16,1 3 0-16,-2-2 0 0,3-9 0 0,-1 12 0 16,-2 0 0-16,2-5 0 0,1-7 0 0,0 13 0 15,0-2 0-15,0 0 0 0,1 0 0 0,-1-1 0 16,-2 0 0-16,0 4 128 0,0-5-128 0,2 3 0 16,-3-3 0-16,2 1 0 0,1-1 0 0,0 1 0 15,-1 0 0-15,0-1 0 0,-2 2 0 0,2-2 0 0,0 3 0 16,-2-5 0-16,3-7 0 0,-1 12 0 0,-2-1 0 0,3-11 0 15,-2 9 0-15,0 3 0 0,2-12 0 16,-1 10 0-16,1-10 0 0,-1 11 0 0,1-11 0 0,0 10 0 16,0-10 0-16,0 0 0 0,2 10 0 0,-2-10 0 15,0 0 0-15,0 0 0 0,0 0 0 0,7 7 0 16,-7-7-224-16,0 0-16 0,0 0 0 0,0 0 0 31,10-1-480-31,-10 1-112 0,11-6 0 0,3 1-16 16,-2-2-1088-16,0 0-224 0,0 4-32 0,-1-5-16 15,3 3-304-15,0 0-64 0,2-4-16 0,-1 0-11840 0</inkml:trace>
  <inkml:trace contextRef="#ctx0" brushRef="#br0" timeOffset="88364.6">30846 7013 20271 0,'0'0'1792'0,"0"0"-1424"16,0 0-368-16,11-2 0 0,-1-5 384 0,-10 7 16 16,11-2 0-16,-2-2 0 0,-9 4-400 0,0 0 0 15,0 0 0-15,0 0 0 0,10 0 464 0,-10 0 16 16,0 0 0-16,0 0 0 0,0 0 480 0,0 0 112 16,0 0 16-16,0 0 0 0,0 0-160 0,0 0-32 15,7 5 0-15,-7-5 0 0,3 11-192 0,0 0-32 16,-2 0-16-16,-1 4 0 0,-1 4-80 0,0 6 0 0,-1 2-16 15,0 4 0-15,-5 2-128 0,0 5-32 16,1 0 0-16,-3 3 0 0,1 2-128 0,2 2-16 0,-1-2-16 16,3 3 0-16,2-2-32 0,-2 2 0 0,2 2 0 0,0-6 0 15,1-1 64-15,1-2 16 0,-1-1 0 0,-1 2 0 16,1 0 0-16,-1 0 0 0,-1-2 0 0,-2 1 0 16,0-2-16-16,0 0 0 0,0 2 0 0,-2 0 0 15,0 0-32-15,-1 3-16 0,-1-4 0 0,2 0 0 16,-2-1-80-16,1 1-16 0,1-2 0 0,0 4 0 15,1 6-128-15,-1-1 128 0,0 0-128 0,0 0 128 16,0-1-128-16,2-2 128 0,0 0-128 0,0-1 128 16,1 4-128-16,0-4 0 0,3-2 0 0,-2-3 0 15,-1 1 0-15,1 1 0 0,-3-1 0 0,4 0 0 16,-2-1 128-16,2-1-128 0,-1 0 192 0,0-2-64 16,2 1-128-16,0-1 0 0,1 0 0 0,0-2 0 0,0-1 0 15,0 2 0-15,0 0 0 0,1-3 0 0,0 1 0 16,1 2 0-16,-2-3 0 0,1 2 0 0,2 2 0 15,-3-1 0-15,0-6 0 0,-2 4 0 0,0-5 0 0,-1 3 0 16,2-2 128-16,-3 3-128 0,0-3 0 0,2 2 192 16,-1-5-192-16,1 3 192 0,0-3-192 0,1 3 0 15,1 1 0-15,-2-4 0 0,0 0 0 0,1 1 0 16,0-3 0-16,-1 5 0 0,1-1 0 0,0-2 128 16,-2 0-128-16,2 0 0 0,-3-1 0 0,0-3 0 15,-1 0 128-15,2 1-128 0,0 0 0 0,1 5 0 16,-4-3 0-16,3 1 128 0,-1 4-128 0,0-3 0 15,0 0 0-15,0 2 0 0,-1-2 0 0,1 3 0 0,2-5 0 16,-3 3 128-16,0-3-128 0,0 1 0 0,0-2 0 16,-2 0 0-16,1 1 0 0,-2-1 128 0,1-1-128 15,-1-3 0-15,3 1 128 0,-1 2-128 0,-1-3 0 0,1 1 128 16,-2 1-128-16,1 0 128 0,2 0-128 0,-1-1 128 16,-1 0-128-16,2-1 0 0,0 2 144 0,-2-1-144 15,1-1 0-15,0 1 128 0,-2-1-128 0,2 1 0 16,-3 0 0-16,1 0 128 0,2-4-128 0,-1 2 0 15,1 2 0-15,-2 0 0 0,-1 0 0 0,3-3 128 16,1 1-128-16,0 0 0 0,0-1 0 0,2 0 0 16,-1 0 0-16,1 1 144 0,-1-2-144 0,1 1 0 15,1 0 144-15,1 0-144 0,1 1 0 0,-4-1 144 16,2-1-144-16,2-1 128 0,0-1-128 0,0-2 128 16,0 3-128-16,-1 1 128 0,0-2-128 0,0-2 128 0,1-10-128 15,0 14 0-15,0 0 144 0,0-4-144 0,0 1 0 0,1-2 144 16,0 1-144-16,-1 2 0 0,0-12 128 0,3 10-128 15,-2 1 0-15,2-2 0 0,-2 2 0 0,-1-4 0 16,0-7 128-16,1 12-128 0,0 0 0 0,-1-2 0 16,-1 3 0-16,0 0 0 0,1 0 144 0,0 2-144 15,0 4 0-15,0-1 144 0,0-4-144 0,0 2 0 16,-1 2 0-16,1-1 128 0,0-1-128 0,0-2 0 16,0-2 0-16,0 0 0 0,1 1 0 0,1-4 0 15,1 2 0-15,-1-2 0 0,-2-9 0 0,3 10 0 16,-3-10 0-16,0 0 0 0,0 0 0 0,0 0 0 15,0 0 0-15,9 3 0 16,1-4-560-16,0-3 16 0,-2-8 0 0,1-4 0 16,1-7-2384-16,-1-4-464 0,-2-3-112 0</inkml:trace>
  <inkml:trace contextRef="#ctx0" brushRef="#br0" timeOffset="89710.83">30166 7574 10127 0,'0'0'896'0,"0"0"-704"16,0 0-192-16,0 0 0 0,0 0 1104 15,0 0 192-15,0 0 48 0,0 0 0 16,0 0-448-16,0 0-64 0,0 0-32 0,0 0 0 0,0 0 240 0,0 0 48 16,0 0 16-16,0 0 0 0,0 0-32 0,0 0-16 15,0 0 0-15,0 0 0 0,0 0-96 0,0 0-32 16,0 0 0-16,0 0 0 0,0 0-176 0,0 0-48 16,0 0 0-16,0 0 0 0,0 0-16 0,2 15-16 15,-5 0 0-15,2 3 0 0,-2 0-224 0,2 2-64 16,0 4 0-16,-2 4 0 0,-1 0-64 0,1 4 0 15,-1 2-16-15,1 4 0 0,-1 4-48 0,2 2-16 16,1 5 0-16,-2 3 0 0,2 2-48 0,-2-2-16 16,-2-3 0-16,1 2 0 0,-2 1-48 0,3-2 0 0,0-7 0 0,-1 3 0 15,0-3 64-15,0 2 16 0,2-5 0 16,-1 2 0-16,-1 1 128 0,2-1 32 0,-2 2 0 0,1-4 0 16,1 5-96-16,-1-1-16 0,1-3 0 0,-1 5 0 15,1-1-112-15,-1 2-16 0,1 3-128 0,-2-6 192 16,0 2-192-16,1-4 0 0,1 4 128 0,-1-2-128 15,1 5 0-15,-1-5 0 0,3 2 128 0,-1-2-128 16,-2 1 0-16,2-3 128 0,0 1-128 0,0-1 0 16,-1-3 144-16,2 1-144 0,0-3 128 0,-1 2-128 15,0-2 160-15,0 0-160 0,-2-2 192 0,0 2-192 16,1 0 176-16,-1 0-176 0,1 0 160 0,-1 0-160 16,2 0 160-16,-3-1-160 0,0-2 160 0,1-1-160 15,0 2 128-15,-1-4-128 0,0-3 0 0,1 3 0 16,0 4 144-16,-1-2-144 0,0-4 128 0,1 2-128 0,-1-2 128 15,0 1-128-15,0 2 0 0,-2 0 128 0,1 1-128 0,0-1 0 16,0-3 144-16,-1 3-144 0,-1 1 0 0,-1-2 144 16,2 0-144-16,-1 1 0 0,2 0 144 0,-1-2-144 15,2-3 0-15,0 2 144 0,-1-5-144 0,2 2 128 16,0 0-128-16,-1 3 128 0,-2-2-128 0,1 2 0 16,1-2 0-16,0 1 128 0,-2-3-128 0,1 2 0 15,-2-3 0-15,3 4 0 0,-2-2 0 0,0 3 128 16,1-2-128-16,-3 1 0 0,3-4 0 0,0 2 128 15,-5-1-128-15,3-1 0 0,2 1 0 0,-1-2 0 16,-4 1 128-16,2 2-128 0,2-2 0 0,-2 0 0 0,1 1 144 16,0-3-144-16,1 0 0 0,1 2 0 0,1-4 0 15,-2-1 128-15,0-1-128 0,3 1 0 0,-2-1 0 16,2 0 0-16,-2-1 0 0,0 1 128 0,0 0-128 16,0 0 0-16,-2 0 0 0,1-1 0 0,1 1 0 0,0 0 128 15,1 0-128-15,0-1 0 0,-2-1 0 0,-1 0 0 16,0 2 0-16,2-1 0 0,0-3 0 0,0 1 128 15,-2-2-128-15,2 1 0 0,1-2 128 0,1 0-128 16,-1 0 128-16,0-3-128 0,0 1 128 0,-1-2-128 16,2 1 0-16,3-9 144 0,-3 6-144 0,3-6 0 15,0 0 144-15,0 0-144 0,0 0 0 0,0 0 144 16,-2 9-144-16,2-9 0 0,0 0 0 0,0 0 0 16,0 0 0-16,0 0 0 0,0 0 0 0,0 0-176 15,-3-11-944-15,0-4-192 16,0-5-32-16,3-1-16 0,-2-7-1888 0,2-3-368 0</inkml:trace>
  <inkml:trace contextRef="#ctx0" brushRef="#br4" timeOffset="96142.04">29227 7781 4191 0,'0'0'192'0,"0"0"32"0,0 0-224 0,0 0 0 0,0 0 0 0,0 0 0 0,0 0 656 0,0 0 96 16,0 0 16-16,0 0 0 0,0 0 704 15,0 0 160-15,0 0 32 0,0 0 0 0,0 0-736 0,0 0-144 16,0 0-16-16,0 0-16 0,0 0-112 0,0 0 0 16,0 0-16-16,0 0 0 0,3 9-48 0,-3-9-16 15,0 0 0-15,0 0 0 0,0 0 80 0,0 11 0 16,-2-3 16-16,2-8 0 0,0 0-16 0,0 0-16 15,0 0 0-15,0 0 0 0,0 0-240 0,0 0-32 16,0 0-16-16,0 0 0 0,7 7 64 0,-7-7 16 16,0 0 0-16,8 2 0 0,-8-2-32 0,11 2 0 15,-5 2 0-15,-6-4 0 0,0 0-80 0,0 0-32 0,0 0 0 0,10-4 0 16,-10 4 128-16,12-4 32 0,0-1 0 0,1 3 0 16,0-1 0-16,-1 1 0 0,1-1 0 15,4-1 0-15,-2-1-176 0,1 0-16 0,2 0-16 0,0 1 0 16,-1-2-96-16,-1 0-128 0,-1-5 176 0,2 4-176 15,1-3 176-15,-1 2-176 0,3-3 160 0,1 2-160 16,2-4 144-16,1 0-144 0,-1 2 128 0,1-4-128 16,2-2 160-16,-1-1-160 0,2 2 192 0,-1 2-192 15,1-1 256-15,-1 2-64 0,-1-1-16 0,-2 1 0 16,-4 4-16-16,-1-4 0 0,-2-3 0 0,0 3 0 16,-1 4 48-16,-3-1 16 0,0 4 0 0,-2-4 0 15,-1 0-64-15,-1-4-16 0,-1 6 0 0,1-2 0 16,0 0-144-16,-3 1 128 0,1-2-128 0,0 4 128 15,-6 7-128-15,8-10 128 0,-2 2-128 0,1-1 128 0,-2 2-128 16,1 1 0-16,0-1 144 0,1 0-144 0,-2-4 128 16,0 3-128-16,1 1 128 0,1 0-128 0,0 1 128 0,1-3-128 15,-3 3 160-15,4-2-160 0,-1 3 144 0,-8 5-144 16,6-8 128-16,0 0-128 0,1 1 144 0,0 0-144 16,-7 7 160-16,8-8-160 0,-2 2 192 0,1-3-64 15,-2 4-128-15,-5 5 192 0,6-11-48 0,-1 4-16 16,-5 7 0-16,5-5 0 0,-5 5-128 0,4-9 192 15,-4 9-192-15,6-5 192 0,-6 5-192 0,0 0 128 16,7-10-128-16,-7 10 128 0,5-7-128 0,-5 7 0 16,0 0 0-16,6-6 128 0,-6 6-128 0,6-9 0 15,0 3 144-15,-6 6-144 0,0 0 0 0,0 0 0 16,5-9 0-16,-5 9 128 0,0 0-128 0,0 0 128 0,0 0-128 16,0 0 128-16,0 0-128 0,0 0 176 0,0 0-176 15,0 0 192-15,3-5-64 0,-3 5-128 0,0 0 192 0,0 0-64 16,0 0-128-16,0 0 0 0,0 0 144 0,0 0-144 15,0 0 0-15,0 0 0 0,0 0 0 0,0 0 0 16,0 0 0-16,0 0 0 0,0 0 0 0,0 0 0 16,0 0 0-16,0 0 0 0,0 0 0 0,0 0 0 15,0 0 128-15,0 0-128 0,0 0 128 0,0 0-128 16,0 0 0-16,0 0 0 0,0 0 0 0,0 0 128 16,0 0-128-16,0 0 0 0,0 0 0 0,0 0 0 15,0 0 0-15,0 0 0 0,0 0 0 0,0 0 0 16,0 0 0-16,0 0 0 0,0 0 0 0,8 5 0 0,-2 2 0 15,1-2 128-15,-1 2-128 0,1 2 0 16,-1-2 0-16,2 5 0 0,-2-5 0 0,3 5 128 0,2-3-128 16,1 5 144-16,0 0-144 0,2 2 160 0,3-2-160 15,-1 0 0-15,1 0 0 0,1 1-176 0,0 2 176 16,1-1 0-16,-2 2 0 0,2-1 0 0,-1-3 0 0,0 0 0 16,-1-2 0-16,-1 2 128 0,2 0-128 0,0-1 0 15,1 0 0-15,0 1 0 0,1-1 0 0,-1 2 0 16,0 1 128-16,2 1-128 0,-1-2 160 0,0 0-32 15,-1 1-128-15,2-1 192 0,0 0-192 0,1-1 176 16,0 0-176-16,-2 0 160 0,0 0-160 0,-1-3 160 16,0 1-160-16,-1 1 160 0,0-3-32 0,0 1 0 15,0-3 0-15,-2 2 0 0,-1-2 0 0,1 1-128 16,-5-3 192-16,2 2-64 0,-1-3-128 0,1-2 192 16,1 4-192-16,-2-1 192 0,-2-2-192 0,1 0 160 0,1 0-160 15,-2 2 160-15,-10-6-160 0,10 5 128 0,0 0-128 16,-10-5 128-16,9 4-128 0,-9-4 128 0,0 0-128 0,0 0 128 15,0 0-128-15,0 0 0 0,0 0 0 0,0 0 0 16,0 0 0-16,0 0-144 0,0 0 0 0,-6-10 0 31,-3 2-1904-31,-3-2-368 0,-2-1-80 0,-2-2-15104 0</inkml:trace>
  <inkml:trace contextRef="#ctx0" brushRef="#br4" timeOffset="96981.71">30291 7128 3679 0,'0'0'320'0,"0"0"-320"0,0 0 0 0,-4 10 0 15,4-10 1984-15,0 0 336 0,-1 7 64 0,1-7 16 16,0 0-1408-16,0 0-288 0,0 0-48 0,0 0-16 16,0 0 256-16,0 0 32 0,0 0 16 0,0 0 0 15,0 0 0-15,0 0 0 0,0 0 0 0,0 0 0 16,-3 11 32-16,3-11 16 0,0 0 0 0,0 0 0 16,0 0-96-16,0 0-32 0,0 0 0 0,0 0 0 15,0 0-112-15,0 0-32 0,0 0 0 0,0 0 0 16,0 0-48-16,0 0-16 0,0 0 0 0,0 0 0 15,0 0 32-15,0 0 0 0,0 0 0 0,0 0 0 16,0 0-176-16,0 0-48 0,0 0 0 0,0 0 0 0,0-11-96 16,0 4-32-16,3-5 0 0,-1 3 0 0,1-2-32 15,1 3-16-15,-3-3 0 0,4-1 0 0,1-3-32 0,1 1 0 16,-2-4 0-16,4-1 0 16,2-2 32-16,-1 0 0 0,-1 1 0 0,1-2 0 0,2-4 0 0,-1-1 0 15,1-6 0-15,-2 1 0 0,-1 3-16 0,0-3 0 16,0-3 0-16,0-3 0 0,-1-4-80 0,1 0-32 15,1 1 0-15,1-1 0 0,-2 0 0 0,-1 4 0 16,0 0 0-16,0 0 0 0,-1-3 0 0,0 2 0 16,-2 3 0-16,-1-1 0 0,-2 2-32 0,1 1 0 15,-1 4 0-15,-1-1 0 0,-1 5 32 0,0 0 0 16,-1 2 0-16,0-1 0 0,-2 1 0 0,2 2 0 16,1 3 0-16,-2 1 0 0,-1 2-160 0,0-1 160 15,1 2-160-15,1-2 160 0,-1 2-160 0,1 1 0 16,-1 1 0-16,0 2 0 0,4 3 0 0,-2 8 0 0,1-10 0 15,-1 10 0-15,1-6 0 0,-1 6 0 0,3-9 0 0,-3 9 0 16,2-5 0-16,-2 5 0 0,0 0 0 0,5-5 0 16,-5 5 0-16,0 0 0 15,8-8 0-15,-8 8 0 0,8-6 0 0,-2-1 0 16,-6 7 0-16,5-6 0 0,1 1 0 0,1-1 0 0,-3-1 0 16,-4 7 0-16,5-5 0 0,-5 5 0 15,5-9 0-15,-5 9 0 0,0 0 0 0,0 0 0 0,0 0 0 0,0 0 0 16,0 0 0-16,0 0 0 0,0 0 0 0,0 0 0 15,1-6 0-15,-1 6-144 0,0 0 0 0,0 0 0 16,-9 1-1328-16,0 4-256 16,-1 5-48-16,1-1-10960 0,1 2-2176 0</inkml:trace>
  <inkml:trace contextRef="#ctx0" brushRef="#br4" timeOffset="98439.86">28153 12781 15663 0,'0'0'1392'0,"0"0"-1120"0,0 0-272 0,0 0 0 16,-6 9 448-16,-1-2 16 0,1 1 16 0,6-8 0 16,0 0 320-16,-8 4 64 0,8-4 16 0,-6 4 0 15,6-4 128-15,0 0 16 0,0 0 16 0,0 0 0 0,0 0-192 0,0 0-32 16,0 0-16-16,0 0 0 0,0 0-256 0,0 0-48 15,0 0-16-15,1-5 0 0,-1 5-176 0,5-10-48 16,-5 10 0-16,9-7 0 0,-1 1 0 0,-1-3-16 16,-7 9 0-16,10-9 0 0,2-2 80 0,-2 3 0 15,-1-1 16-15,1 3 0 0,0-4 32 0,2 1 0 16,-1-4 0-16,3 2 0 0,3 2 16 0,-2-1 0 16,-1 2 0-16,2-3 0 0,0-1-96 0,-1 1-16 15,-1-2 0-15,0 2 0 0,0-3-32 0,-1-2-16 16,-1 2 0-16,1 0 0 0,1 2-48 0,-3-2-16 15,2-2 0-15,0 2 0 0,0 3 32 0,1-2 16 16,0 1 0-16,0 1 0 0,0-1-16 0,3 0-16 16,0 0 0-16,2-1 0 0,1-1-48 0,-1 1 0 0,2 3 0 15,-1-3 0-15,2 2 16 0,-1-1 0 16,0-3 0-16,1 1 0 0,1 1-144 0,-1 3 128 16,-2-1-128-16,-1 2 128 0,-3-4 0 0,1 2 0 15,1 1 0-15,-1-3 0 0,-3 0 0 0,0 3 0 16,0-3 0-16,-2 1 0 0,0-1-128 0,-1-1 0 0,1 1 0 15,-1 3 0-15,-1-3 176 0,0 3-48 0,-2 1-128 0,1-1 192 16,1 2-192-16,0-2 144 0,2 3-144 0,-1-5 128 16,-1 3-128-16,1-1 0 0,-1 3 0 0,0-4 128 15,0 4-128-15,0-5 0 0,-1 3 0 0,0-1 0 16,1 4 192-16,-1-3-32 0,0 3-16 0,0-2 0 16,0 2-144-16,-2 2 0 0,1-2 0 0,-8 6 0 15,9-6 0-15,-1 1 160 0,-8 5-160 0,8-2 160 16,-8 2-160-16,7-7 0 0,-7 7 144 0,0 0-144 0,7-3 176 15,-7 3-48-15,0 0 0 0,0 0 0 16,0 0-128-16,0 0 0 0,0 0 0 0,0 0 0 0,8-4 128 0,-8 4-128 16,0 0 192-16,0 0-64 0,0 0-128 0,0 0 0 15,0 0 0-15,0 0 0 0,0 0 0 0,0 0 0 16,0 0 0-16,0 0 0 0,0 0 0 0,0 0 0 16,0 0 0-16,0 0 0 0,0 0 0 0,0 0 0 15,0 0 0-15,0 0 0 0,-9 0 0 0,9 0-320 16,0 0 48-16,-9 2 16 15,9-2-960-15,-9 2-192 0,2-2-48 0,7 0-10208 16,0 0-2048-16</inkml:trace>
  <inkml:trace contextRef="#ctx0" brushRef="#br4" timeOffset="99025.01">29508 11855 18431 0,'0'0'1632'0,"-10"-7"-1312"16,2 2-320-16,-2 3 0 0,2-1 384 0,1 2 0 16,7 1 0-16,-9 0 0 0,9 0-80 0,0 0-16 15,0 0 0-15,0 0 0 0,0 0 416 0,0 0 96 16,4 9 16-16,3 2 0 0,5-3-48 0,-1 3 0 16,2-2 0-16,1 3 0 0,0 0-320 0,2 1-64 15,2 5 0-15,2 0-16 0,3-1 96 0,0 2 32 16,4 2 0-16,2 0 0 0,3 1 64 0,5 3 16 0,5 1 0 0,2-2 0 15,-1 3-80-15,1-3-16 16,0-3 0-16,-4 1 0 0,-2 2-48 0,0-2-16 0,1 1 0 0,1 1 0 16,2-3-16-16,-2-1 0 0,0 0 0 0,2-1 0 15,1-3-128-15,-1 0-16 0,-3-2-16 0,-6-3 0 16,-2 2 16-16,-5 0 0 0,-1-5 0 0,-3 3 0 16,-3-5-112-16,-1 3-16 0,-2-3 0 15,-2-1 0-15,0-2-128 0,-3 1 0 0,-11-4 0 0,0 0 128 16,10 2-128-16,-10-2 0 0,0 0 0 0,6-6 0 15,-6 6-512-15,0 0-96 0,-1-9-16 0,-3-1-10464 16,-2-2-2096-16</inkml:trace>
  <inkml:trace contextRef="#ctx0" brushRef="#br4" timeOffset="99791.88">29594 11286 11967 0,'0'0'1072'0,"0"0"-864"0,0 0-208 0,0 0 0 15,-3-10 1504-15,3 10 256 0,0 0 48 0,-3-10 16 16,-2-1-832-16,0 4-160 0,5 7-48 0,-7-10 0 0,0 3 16 0,0 0 0 16,1 0 0-16,0 3 0 0,6 4-16 0,-9-7 0 15,1 1 0-15,8 6 0 0,-10-4-128 0,10 4-16 16,-9-2-16-16,9 2 0 0,0 0-96 0,0 0-16 16,0 0 0-16,0 0 0 0,0 0-64 0,-4 9-32 15,3 5 0-15,1 2 0 0,0 6-112 0,1 4-32 16,2 1 0-16,-2 5 0 0,0 0 144 0,-1 1 32 15,0 6 0-15,0-1 0 0,-1-1-16 0,0 0 0 16,-4 1 0-16,1-4 0 0,0-2-16 0,0-4 0 16,1-2 0-16,-1-5 0 0,1 0 32 0,1-5 16 15,-1-2 0-15,1-5 0 0,2-9-80 0,0 0-32 16,-2 10 0-16,2-10 0 0,0 0-80 0,0 0-16 0,0 0 0 0,0 0 0 16,0-11 48-16,0-1 0 15,0-3 0-15,0-3 0 0,2-1-160 0,-1-3-16 16,0 0-128-16,0-3 192 0,1-4-192 0,-1 3 0 15,0-5 128-15,2 1-128 0,-2 0 0 0,2 0 128 16,-1 2-128-16,1 2 0 0,-1 4 0 0,2-1 0 0,-1 2 0 16,-1 2 0-16,2 4 0 0,-4 5 144 0,1 0-144 0,-1 10 192 15,0 0-192-15,0 0 0 0,0 0-192 16,0 0 192-16,0 0 0 0,-6 12 0 0,-2 5 0 0,1 1 192 16,-1 2-192-16,0 3-176 0,-1 5 48 0,0-1 0 15,2 2 128-15,1-4 0 0,-1 2 0 0,2-3 0 16,0-2 0-16,0-1 0 0,0-2 0 0,0 2 0 0,-2-4 240 15,2-1-32-15,-1-4 0 0,1 0 0 0,0-1-16 0,2-3-16 16,3-8 0-16,0 0 0 0,0 0-176 0,0 0 0 16,-4 9 144-16,4-9-144 0,0 0 0 0,0 0 0 15,0 0 0-15,0 0 0 16,0 0-336-16,0 0-144 16,0 0-32-16,0 0 0 0,0 0-2720 0,7-8-544 0,8-2-128 15,-5-1 0-15</inkml:trace>
  <inkml:trace contextRef="#ctx0" brushRef="#br4" timeOffset="104270.4">25922 3872 9263 0,'0'0'400'0,"0"0"112"0,6-9-512 0,-1-1 0 16,-1 3 0-16,-4 7 0 0,7-9 1216 0,-7 9 160 15,3-12 32-15,-3 12 0 0,0 0-256 0,0 0-32 16,4-10-16-16,-4 10 0 0,0 0-96 0,0 0-32 16,0 0 0-16,0 0 0 0,0 0-336 0,0 0-80 15,0 0-16-15,4 9 0 0,-1 5-336 0,-2 1-64 16,-1 3-16-16,0 6 0 0,-3 5 112 0,1 6 16 0,-3-1 0 0,1 0 0 15,-1-1 0-15,0-1 0 0,0 1 0 0,1-3 0 16,0-8 16-16,2 1 16 0,-1 0 0 0,2-5 0 16,1-5-16-16,0-1 0 0,0-12 0 0,0 0 0 15,2 12 80-15,-2-12 16 0,0 0 0 0,0 0 0 16,9-8 320-16,0-1 64 0,0-6 16 0,-1-3 0 16,-1-1-192-16,2-2-48 0,0-4 0 0,0 1 0 15,1 1-352-15,1-5-176 0,1 2 160 0,1-5-160 16,-1 2 128-16,4 4-128 0,0-3 0 0,1 5 0 15,0 4 0-15,3 1 0 0,0 1 0 0,-1 3 0 16,-3 3 0-16,1-1 0 0,-1 7 0 0,0-1 0 16,2 2 0-16,-2-1 0 0,-1 4 0 0,-1 1-160 15,0 1-432-15,0 3-96 16,-1 0-16-16,-2 2-9008 0,1-2-1808 0</inkml:trace>
  <inkml:trace contextRef="#ctx0" brushRef="#br4" timeOffset="104630.28">26723 3870 23951 0,'-15'0'1056'15,"4"-1"224"-15,0-2-1024 0,1 0-256 0,1-2 0 0,-1 4 0 0,-2 1 224 0,1 1-16 16,-2 1 0-16,0 1 0 0,1 1-208 0,-1 0 0 15,0 6 0-15,-1-3 0 0,2-1 0 0,-1 5 0 0,0 2 0 16,3 1 0-16,2 1 0 0,3 2 0 0,2-1 0 0,1 1 0 16,2-2 0-16,5-1 128 0,3-5-128 0,5 0 144 15,2-4 32-15,4 0 0 0,1-2 0 0,4-3 0 16,1-3 96-16,1-2 32 0,4-3 0 0,-2-3 0 16,-3-2-48-16,-1 2 0 0,0-3 0 0,-2-1 0 15,-3-3 16-15,-4 0 0 0,-5 0 0 0,2 2 0 16,-6-2 176-16,0 3 48 0,-4 2 0 0,-2 1 0 15,-3-3 96-15,-2 2 32 0,1 5 0 0,-2-3 0 16,-3 6-336-16,0 2-64 0,-1 0-16 0,0 3 0 16,-2 0-208-16,1 3 0 0,0 0 0 0,-1 2 0 15,1 4-1328 1,0-4-208-16,4 0-32 0,-2 2-11616 0</inkml:trace>
  <inkml:trace contextRef="#ctx0" brushRef="#br4" timeOffset="104919.48">27352 3265 26719 0,'0'0'2368'0,"3"-8"-1888"16,-3 8-480-16,0 0 0 0,0 0-144 0,0 0-128 15,0 0-32-15,-7 13 0 0,1 2 176 0,-2 4 128 16,1 2-192-16,-1 4 192 0,-1 0 0 0,1 6 0 16,0 3 0-16,0 6 0 0,0 3 192 0,1-1-16 0,-2-2 0 0,2 5 0 15,-1-3-16-15,1 0 0 0,5-2 0 0,-3-3 0 16,1-5-160-16,0-4 0 0,0-4 0 0,3-2 0 31,-2-3-960-31,3-5-128 0,0-3-32 0,0-11 0 0</inkml:trace>
  <inkml:trace contextRef="#ctx0" brushRef="#br4" timeOffset="105838.64">27088 3652 9215 0,'0'0'816'0,"0"0"-656"0,0 0-160 0,10 6 0 16,0 0 2320-16,3 0 432 0,-1-3 96 0,6 2 16 0,4 1-2320 0,1-3-544 15,1-1 0-15,-3-2 0 16,2-2 128-16,0-3-128 0,-1 1 192 0,-1-1-64 15,1 1 32-15,-2-1 0 0,-3-182 0 0,-2 365 0 0,-2-179 160 0,-2-2 48 16,-11 3 0-16,10 0 0 0,-10 0-16 0,0 0 0 16,0 0 0-16,4 8 0 0,-4 3 0 0,-4 1 0 15,-2 3 0-15,-3 1 0 0,-1-2 160 0,-1 2 16 16,-2-2 16-16,1-2 0 0,-1 2-144 0,0 0-16 16,1-2-16-16,3-3 0 0,6-2-48 0,3-7-16 15,0 0 0-15,0 0 0 0,0 0-64 0,0 0-16 16,11-2 0-16,4-2 0 0,2-5 16 0,1-4 0 15,-2 2 0-15,3-4 0 0,0-1-112 0,-1 0 0 16,-4-2-128-16,1 3 192 0,2 0-192 0,-7 3 128 16,-2 3-128-16,-1 2 0 0,-7 7 176 0,10-3-176 15,-10 3 192-15,9 1-192 0,-9-1 0 0,9 7 0 0,-2-1 0 16,-1 7-144-16,-1-3 144 0,0 4 0 0,1 1-144 0,1-2 144 16,-1-3 0-16,3 1 0 0,1-4 0 0,3 0 0 15,1-1 0-15,2-3 0 0,0 5 128 0,3-7-128 16,1-2 128-16,2-4-128 0,-1 0 128 0,0-2-128 15,-1-3 176-15,2-1-48 0,-1-3-128 0,0-1 192 16,-2-1-192-16,-2 1 144 0,0 0-144 0,0 0 128 16,-4 1-128-16,3-2 0 0,-2-1 144 0,1-1-144 15,-1 0 0-15,0-1 0 0,-1 0 0 0,-2-3 128 16,-3 2-128-16,1-4 0 0,1-4 128 0,0 0-128 16,-1-1 0-16,-2-2 128 0,1-1-128 0,-2 1 0 15,0 0 0-15,-1 6 0 0,-2-5 0 0,1 8 128 16,-1-1-128-16,-3 2 0 0,-1 3 0 0,1 8 0 0,0 1 0 15,0 9 0-15,0 0 0 0,0 0-128 0,0 0 128 0,0 0-128 16,-9 9 128-16,1 1-128 0,0 4 128 16,1 6-192-16,2 2 192 0,-4 3-192 0,1-1 192 15,3 5 0-15,3 1 0 0,-1 2-128 0,0 1 128 0,2 0 0 16,1 0 0-16,1 2-128 0,2-5 128 0,0-3 0 16,-2 0 0-16,4-3 0 0,-1-4 0 0,3-1 0 15,1-1 0-15,2-2 0 0,-1 1 0 0,1 0 0 16,2-4 0-16,-1-2 0 0,2-2 128 0,-1-4-128 15,2 0 128-15,2 1-128 0,3-2 160 0,0-3-32 16,1-2-128-16,1-3 192 0,0-4-64 0,1 2 0 16,-2-5-128-16,0 2 192 0,-1-4-192 0,1 3 144 0,-4 0-144 15,1-3 128-15,-3 0-128 0,1 1 0 0,-2-4 144 0,-2 1-144 16,-1 1 0-16,-1 0 144 0,-3 3-144 0,-1-3 0 16,-3 1 224-16,-2 4-64 0,-2-1-16 0,0 2 0 15,-2-2 48-15,-2 5 0 0,6 5 0 0,-12-1 0 16,0 2-192-16,-1 4 0 0,-1 4 0 0,-3 0 128 15,0 2-128-15,-1 5 0 0,0-1 0 0,3 4 0 16,1 1-128-16,1 1 128 0,0-4 0 0,4 1 0 16,3 0 0-16,4 0 0 0,3 0-144 0,4-2 144 15,3 1 0-15,3-1 0 0,2-4 0 0,3-2 0 16,3-4 0-16,3-3 0 0,0-3 0 0,2 0 0 16,1 0 144-16,2-2-144 0,-1-1 128 0,0-3-128 15,-2-4 0-15,-2 3 0 0,-3-3 0 0,-3 2 0 16,-3-2-832-1,-4 2-64-15,-5-2 0 0,-4 2-13488 0</inkml:trace>
  <inkml:trace contextRef="#ctx0" brushRef="#br4" timeOffset="105984.32">27863 3458 35295 0,'18'-3'1568'0,"-2"0"320"0,9-4-1504 0,4 3-384 15,10 2 0-15,3-2 0 0,4-1 0 0,2 0 0 16,8-1 0-16,3-5-192 0,-1 3 48 0,-1-5 0 16,-5-4 0-16</inkml:trace>
  <inkml:trace contextRef="#ctx0" brushRef="#br4" timeOffset="107943.08">29631 3321 6447 0,'0'0'272'0,"0"0"80"0,-7 4-352 0,7-4 0 0,-11 6 0 0,4-2 0 15,-1 1 1232-15,2 1 176 0,-1-1 48 0,7-5 0 16,-7 4-432-16,7-4-96 0,-9 4-16 0,9-4 0 15,0 0 16-15,0 0 0 0,0 0 0 0,0 0 0 16,0 0-112-16,0 0-32 0,0 0 0 0,0 0 0 0,0 0-80 0,0 0 0 16,0 0-16-16,0 0 0 0,9-8-112 0,5 2 0 15,0-4-16-15,0 2 0 0,1-3-16 16,2 0 0-16,2 1 0 0,1-1 0 0,0 3-256 0,2-2-48 16,-1 2-16-16,4-2 0 0,-1 3 160 0,-1-4 16 15,-4 4 16-15,-1-1 0 0,-3 2-272 0,-1 2-144 16,-3 1 160-16,-11 3-160 0,0 0 128 0,12 2-128 15,-3 2 0-15,-2 2 0 0,-3 5 0 0,1 1 0 16,-1-1 0-16,-3 4-160 0,-2 1 160 0,0 2 0 16,-1-1 0-16,1 4 0 0,-1 3 0 0,-1 3 0 15,0-3 0-15,1 2 0 0,-3-1 0 0,0-1 0 16,0 1 0-16,0-2 0 0,-1-1 0 0,4-2 0 16,-3 0 0-16,1-5 128 0,1-1-128 0,0-1 128 0,-2-1-128 15,1-2 128-15,0 3-128 0,0-5-240 0,0 3 64 0,1-5 16 31,3-6-1648-31,0 0-336 0,0 0-64 0</inkml:trace>
  <inkml:trace contextRef="#ctx0" brushRef="#br4" timeOffset="108181.05">29583 3613 26207 0,'0'0'1152'0,"5"-10"256"0,3 2-1136 0,3 1-272 0,2 3 0 0,-2 1 0 16,3-3 128-16,0 0-128 0,1-2 144 0,4-2-144 0,4 3 400 15,2-3-16-15,0 1 0 0,4-2 0 0,3-1 0 0,-3 4 0 16,-3 4 0-16,-4-3 0 0,-1 0-256 0,-3 3-128 16,-3-1 0-16,0 4 128 15,-5 1-512-15,-10 0-128 0,0 0 0 0,0 0-7888 16,0 0-1584-16</inkml:trace>
  <inkml:trace contextRef="#ctx0" brushRef="#br4" timeOffset="109317.81">30532 3145 4607 0,'0'0'192'0,"8"-4"64"0,-8 4-256 0,8-5 0 0,-2 0 0 0,-6 5 0 16,6-10 2176-16,-2 4 400 0,-4 6 80 0,0 0 16 15,1-10-1200-15,-1 10-256 0,-1-7-32 0,1 7-16 16,-5-7-208-16,5 7-64 0,-9-3 0 0,0 3 0 15,-2 1-272-15,-1 6-64 0,0 0-16 0,-1 5 0 16,0-2-96-16,-1 6-32 0,-2 5 0 0,1 4 0 16,-2 2-80-16,-1 2-16 0,-2 2 0 0,1-2 0 15,2 1 32-15,3 2 0 0,-2-4 0 0,4 1 0 0,5 1-192 16,2-6-32-16,0-3-128 0,3-2 192 16,4-1-192-16,1-3 176 0,4-1-176 0,-1-3 160 15,3-2-160-15,2-3 128 0,3 0-128 0,3-4 128 0,2-4-320 0,0-3-80 16,1 0-16-16,-1-1-7968 15,-1-4-1600-15</inkml:trace>
  <inkml:trace contextRef="#ctx0" brushRef="#br4" timeOffset="109752.49">30662 3192 15375 0,'0'0'672'0,"0"0"160"0,0 0-672 0,0 0-160 0,0 0 0 0,0 0 0 16,5-9 464-16,-1-1 64 0,0 3 16 0,-4 7 0 15,10-8-16-15,0 3 0 0,-2-3 0 0,1 3 0 16,1 1 64-16,0 2 16 0,0-2 0 0,-10 4 0 15,12 0-80-15,-2 0-16 0,-10 0 0 0,10 4 0 16,-10-4-368-16,8 7-144 0,-5 6 0 0,0-4 144 16,-2 3-144-16,-2 2 160 0,-3-1-160 0,-1 1 160 15,0 2 80-15,-1-1 16 0,-2-1 0 0,-1 1 0 16,0-2 96-16,-1 1 32 0,-1 1 0 0,0-1 0 16,1-4-48-16,1 2 0 0,2 0 0 0,2-3 0 0,5-9-80 15,0 0-32-15,0 0 0 0,0 0 0 0,2 12-96 0,-2-12-128 16,0 0 176-16,10 5-176 0,2-5 240 0,0-1-64 15,2-1-16-15,2 0 0 0,0 1-160 0,1-1 0 16,-2 2 0-16,0 0 128 0,-1-1-128 0,-1 0 0 16,-2-1 0-16,0 2 0 0,-11 0-224 0,0 0-128 15,0 0-32-15,0 0-8016 16,0 0-1616-16</inkml:trace>
  <inkml:trace contextRef="#ctx0" brushRef="#br4" timeOffset="110024.11">31066 3190 10127 0,'0'0'896'0,"0"0"-704"0,9-4-192 0,-9 4 0 16,10-5 1104-16,-2 1 192 0,-8 4 48 0,0 0 0 15,0 0-512-15,0 0-112 0,0 0-16 0,8 12 0 16,-5-4 48-16,-1 4 0 0,-4 2 0 0,0 0 0 15,-1 0-272-15,-3 4-48 0,1-1-16 0,0 2 0 16,-2 4-48-16,2-1-16 0,0-3 0 0,0-1 0 16,1-2-224-16,1-2-128 0,-1-1 160 0,1 0-160 15,-1-2 160-15,4-11-160 0,-2 10 160 0,2-10-160 16,0 0-224-16,0 0-144 0,0 0-16 0,0 0-6352 16,0 0-1264-16</inkml:trace>
  <inkml:trace contextRef="#ctx0" brushRef="#br4" timeOffset="110245.78">31262 3222 4607 0,'0'0'400'0,"8"-8"-400"0,-8 8 0 0,0 0 0 0,0 0 2656 0,0 0 448 16,10 5 96-16,-10-5 0 0,0 0-2016 0,5 10-416 16,-3 2-64-16,0-1-32 0,-4 3-160 0,0 0-48 15,-1 1 0-15,0 1 0 0,-1 0 32 0,0-1 0 16,0 1 0-16,0 1 0 0,-1 1-112 0,4 0-32 15,-2-2 0-15,2 0 0 0,0-4-176 0,1-1-48 16,-1 0 0-16,1 0 0 0,0-11-128 0,0 11 0 16,0-11 0-16,-2 11-176 15,2-11-800-15,0 0-176 0,0 0-16 0,0 0-8112 0</inkml:trace>
  <inkml:trace contextRef="#ctx0" brushRef="#br4" timeOffset="110444.58">31065 3225 13823 0,'0'0'1216'0,"4"-10"-960"0,0 3-256 0,-4 7 0 16,0 0 928-16,9-6 144 0,1 1 16 0,0 2 16 15,-1-1-400-15,2 1-64 0,2-1-32 0,0 1 0 16,2 0 16-16,3 1 0 0,-1-1 0 0,3 2 0 16,-1-2-240-16,1 1-64 0,-1-1 0 0,1 3 0 15,-1-1-320-15,-2 2 0 0,-3-1-192 0,-3 3-10112 16</inkml:trace>
  <inkml:trace contextRef="#ctx0" brushRef="#br4" timeOffset="111023.78">31506 3028 12895 0,'0'0'576'0,"0"0"112"16,-5-7-560-16,5 7-128 0,-5-8 0 0,5 8 0 0,0 0 1104 0,0 0 192 15,0 0 48-15,0 0 0 0,0 0-640 16,0 0-128-16,0 0-32 0,0 0 0 0,0 0-192 0,0 0-32 16,5 15-16-16,1-1 0 0,1 3 16 0,0 1 16 15,2-3 0-15,1 5 0 0,2-1-32 0,-2 4-16 16,0 1 0-16,-2 6 0 0,1 1-32 0,-5 0-16 16,-3 1 0-16,-1-2 0 0,-3-4-16 0,-3 2 0 15,-4-3 0-15,-3 3 0 0,-1-4 16 0,-2 3 0 16,-2-4 0-16,-3 1 0 0,0 0-48 0,-2-4 0 15,0-2 0-15,3-1 0 0,1-5-336 0,2 0-80 16,3-3-16-16</inkml:trace>
  <inkml:trace contextRef="#ctx0" brushRef="#br4" timeOffset="111380.19">32184 3012 11055 0,'0'0'976'16,"-9"2"-784"-16,1 2-192 0,-1 5 0 0,0-3 2592 0,-1 7 480 15,-1 2 80-15,-3 2 32 0,-2 1-2480 0,1 3-480 16,0 0-96-16,0 7-128 0,-1 0 496 0,1 3 0 16,-1 0 0-16,-2 2 0 0,-1 6 48 0,-2 2 16 15,0 6 0-15,-1-1 0 0,1 0-240 0,-1-5-64 16,2 0 0-16,-1 1 0 0,1-4-256 0,2-2 128 15,0-4-128-15,2-3 0 0,1 1 208 0,2-4-64 16,3-1-16-16,0-4 0 0,-1-2-128 0,3-3 0 16,1-3 0-16,3-3 0 15,-1 0-1216-15,5-10-160 0,0 0-32 0</inkml:trace>
  <inkml:trace contextRef="#ctx0" brushRef="#br4" timeOffset="111970.76">32112 3617 16575 0,'0'0'1472'0,"0"0"-1168"0,0 0-304 0,0 0 0 0,0 0 624 0,0 0 64 16,0 0 16-16,0 0 0 0,0 0-320 0,0 0-48 15,4-10-16-15,-4 10 0 0,0 0 192 0,0 0 16 16,0 0 16-16,5-8 0 0,-5 8-32 0,0 0-16 16,0 0 0-16,7-8 0 0,-7 8-240 0,0 0-64 15,10-3 0-15,-10 3 0 0,10-3-16 0,-10 3-16 16,0 0 0-16,11 4 0 0,-11-4-16 0,11 8 0 15,-2-3 0-15,-9-5 0 0,7 8 32 0,1 1 0 16,-2-2 0-16,-6-7 0 0,0 0-16 0,8 11 0 16,-4-3 0-16,-4-8 0 0,3 10 32 0,-3-10 0 15,0 13 0-15,0-3 0 0,0 1 0 0,-1-2 16 0,1-9 0 0,-2 10 0 16,0-1-48-16,2-9-16 0,-1 10 0 16,1-10 0-16,0 0-144 0,0 0 160 0,0 0-160 0,5 8 160 15,-5-8 0-15,8 9 0 0,-8-9 0 0,11 6 0 16,-1 2-160-16,2-4 192 0,0 0-192 0,-4-1 192 15,1 4-192-15,0-1 0 0,0 4 0 0,0-2 0 16,-2 2 0-16,0-2 0 0,-2 2 0 0,1 4 0 16,-3-1 0-16,-6-1 0 0,-2-2 0 0,0-2 0 15,-3-2 608-15,-1 5 32 0,-2-1 16 0,-2 1 0 16,-2 3 144-16,-1-2 32 0,-2 0 0 0,-17 12 0 16,4-3-240-16,4-6-32 0,-1-1-16 0,4-1 0 15,1-2-288-15,4-3-64 0,2-1-16 0,2-1 0 16,2-6-176-16,2 0 128 0,-1-2-128 0,4-2 128 15,1-2-320-15,7 6-80 0,-4-8-16 0</inkml:trace>
  <inkml:trace contextRef="#ctx0" brushRef="#br4" timeOffset="113279">27013 4870 4607 0,'0'0'400'0,"5"-9"-400"0,0 3 0 0,-5 6 0 16,0 0 2240-16,0 0 384 0,6-5 64 0,-6 5 0 16,7-8-1504-16,-7 8-304 0,5-7-64 0,-5 7-16 15,3-7 64-15,-3 7 16 0,0 0 0 0,0 0 0 16,-3-11 96-16,-2 4 32 0,-2 1 0 0,7 6 0 16,-10-1-288-16,-3 1-48 0,-2 0-16 0,0 4 0 15,1 3-336-15,-1 1-64 0,-1 5 0 0,1 1-16 16,-3 1-240-16,3 3 0 0,0 1 128 0,-2 2-128 15,1 0 0-15,-1 0 0 0,4 0 0 0,3-2 0 0,3-4 0 16,3 0 0-16,3 0 0 0,2-3 0 0,-1-12 256 0,0 0-64 16,13 6 0-16,1-6 0 15,0-2 352-15,0-6 64 0,1-1 16 0,1-5 0 0,1-1-208 0,-1-2-32 16,0 0-16-16,-1-1 0 0,-1-1-208 0,0 0-32 16,-1 0-128-16,-1 1 192 0,-4 8-192 0,-1-2 0 15,0 2 0-15,-7 10 0 0,0 0 0 0,0 0 0 16,11 4 0-16,-11-4 0 0,10 9 160 0,1 5-160 15,-6 3 160-15,1 1-160 0,-1 1 192 0,3-1-64 16,-2 0-128-16,0 0 192 0,2-4-192 0,0-5 0 16,2-2 0-16,0 0 0 0,2-4 0 0,0 0 128 15,3-4-128-15,3-2 0 0,0-2-144 0,1-5-80 16,0 1-16-16,0-4-9376 16,0 1-1888-16</inkml:trace>
  <inkml:trace contextRef="#ctx0" brushRef="#br4" timeOffset="113678.5">27552 4752 24879 0,'0'0'2208'0,"-9"8"-1760"0,2-3-448 0,0 6 0 15,-1 2 0-15,2 2 128 0,-1 0-128 0,1 1 0 16,-2 0 0-16,3-1 0 0,4 2-224 0,-3-4 80 15,2-1 144-15,0 1 0 0,2-13 0 0,0 0 0 16,0 0 0-16,0 0 176 0,0 0-48 0,9 4 0 16,-9-4 368-16,13 0 64 0,-3-4 16 0,2-6 0 0,-1 0-176 0,2-4-16 15,1-3-16-15,1 2 0 0,3 0-208 0,-2-1-32 16,2 4-128-16,3-1 192 0,0-1-192 0,2 4 0 16,0-2 128-16,-4 7-128 0,3 0 0 0,-5 6 0 15,0 6 0-15,-2 2 0 0,0 5 0 0,-3 2-160 16,-3 2 160-16,-2 1-128 0,0-1 128 0,-3 2 0 15,-2 6 0-15,-4-3-128 0,-4-1-64 0,3 0 0 16,-1 0 0-16,1-5 0 16,1-4-592-16,4-1-128 0,-2-12-32 0,4 8-6720 15,-4-8-1344-15</inkml:trace>
  <inkml:trace contextRef="#ctx0" brushRef="#br4" timeOffset="114042.39">28433 4726 15663 0,'2'-15'688'0,"-2"8"144"0,1-4-656 0,-1 1-176 0,-1 0 0 0,-1 1 0 16,-4 2 1440-16,-2 2 256 0,-3-2 48 0,-1 3 16 15,-2 2-816-15,-4 1-176 0,0 2-16 0,0 3-16 16,-6 3-416-16,-3 1-96 0,-1 3-16 0,2 2 0 15,0 5-80-15,3 1 0 0,2 2-128 0,3 1 192 16,3 0 48-16,3 1 0 0,5-1 0 0,3-1 0 16,4-5-240-16,4 0 0 0,3-4 0 0,6 0 0 0,2-7 208 15,3-1-48-15,2-4-16 0,3-2 0 0,5-1 176 16,2-4 48-16,-2-4 0 0,1-2 0 0,-3-1-144 16,0-4-32-16,-2 0 0 0,-4-1 0 0,-2-1-192 0,-4 5 144 15,-2 1-144-15,-2 1 128 0,-3 5-128 0,-7 8 192 16,0 0-192-16,0 0 192 0,0 0 128 0,-2 13 48 15,-3 5 0-15,-5 4 0 0,-1-1-96 0,-3 3-16 16,-2 6 0-16,-2-2 0 0,-1 2-256 0,-3 2 128 16,1 0-128-16,0-3 0 0,-3 1 144 0,3 0-144 15,-2-5 0-15,4-2 144 16,2-4-1360-16,2-4-288 0,2-2-48 0,4-7-11296 0</inkml:trace>
  <inkml:trace contextRef="#ctx0" brushRef="#br4" timeOffset="116163.39">28487 4598 4607 0,'0'0'400'0,"0"0"-400"0,0 0 0 0,0 0 0 16,0 0 1296-16,10 4 176 0,-10-4 48 0,0 0 0 15,0 0-96-15,11 0-16 0,-11 0 0 0,0 0 0 16,0 0-112-16,0 0-16 0,0 0-16 0,0 0 0 16,0 0-112-16,0 0-32 0,-7-6 0 0,-2-1 0 0,-1 2-480 0,-3 4-112 15,1-2-16-15,-6 3 0 0,-1 3-192 0,-2 1-32 16,-3 5-16-16,-1-1 0 0,-2 5-272 0,-3 1 128 15,0 0-128-15,2 4 0 0,2 2 192 16,0 4-192-16,3-1 192 0,3 4-192 0,2 0 192 0,4 1-192 16,4-3 192-16,3-1-192 0,3-2 144 0,2-3-144 15,5-1 0-15,2-2 144 0,3-3 48 0,2-2 0 16,3-2 0-16,1-2 0 0,1-6 176 0,3-1 32 16,1 0 16-16,2-4 0 0,3-5 32 0,1 2 16 15,-2-6 0-15,1 0 0 0,-3-3-176 0,1 0-32 16,-2 0-16-16,-1-3 0 0,-1-4-112 0,-1 0-128 15,-3 0 176-15,-2-2-176 0,0 1 160 0,-1 1-160 16,2-3 128-16,-2 2-128 0,-3 0 208 0,2-5-32 0,-2-2-16 16,1-2 0-16,-2-2 32 0,1-1 0 15,0 0 0-15,0 1 0 0,0 0-64 0,0 4-128 0,-4-1 192 16,1 3-64-16,0 2 0 0,0 2-128 16,-1 4 192-16,-1 6-64 0,0 6 16 0,-2-1 0 0,-1 10 0 15,0 0 0-15,0 0-144 0,0 0 192 0,0 0-192 0,0 0 192 16,0 0-192-16,-5 16 0 0,0 5 0 0,0 4-176 15,0-1 176-15,1 8 0 0,-1 2-144 16,1 5 144-16,-1 4 0 0,1 3 0 0,2 3-144 0,2-3 144 16,0 0 0-16,2-6 0 0,3 0 0 0,2-3 0 15,-3-4 0-15,3 0 0 0,2-4 0 0,1-6 0 16,0-3 0-16,3-1 0 0,-4-2 0 0,1-2 0 16,-1 0-336-16,1-5-112 15,0-1-32-15,-1-4-14784 0</inkml:trace>
  <inkml:trace contextRef="#ctx0" brushRef="#br4" timeOffset="116740.27">29826 4514 18719 0,'0'0'832'0,"0"0"160"0,0-7-800 0,0 7-192 0,0 0 0 0,-5-9 0 16,-2 1 256-16,-2 0 16 0,0 3 0 0,-1-1 0 16,0-4 224-16,-4 5 32 0,-1-2 16 0,-2 6 0 15,0 4-16-15,-1 4 0 0,0 0 0 0,-1 5 0 16,-1 4-64-16,-1 1-16 0,0 2 0 0,3 2 0 16,-3 2-64-16,4 1-32 0,0-1 0 0,4-3 0 15,3-2-144-15,4-2-16 0,3 1-16 0,3-7 0 16,0-10-32-16,7 9 0 0,3-5 0 0,0-4 0 15,4-4 352-15,4-1 64 0,1-7 16 0,1 1 0 0,-1 0-192 0,2-5-48 16,-1-1 0-16,3 0 0 0,-2-1-336 16,0 3 144-16,-3 1-144 0,-3 5 0 0,-2 1 144 15,-2 5-144-15,-1 1 0 0,-10 2 144 0,10 4-144 0,-2 5 0 16,-2 1 0-16,-3 5 0 0,-4 6 320 16,-3 2-32-16,-1-2 0 0,-3 2 0 0,-2 5-96 15,-2-1-32-15,-3 2 0 0,-3-3 0 0,-1-1-32 0,0-2 0 16,0 2 0-16,-1-1 0 0,-3-3-128 0,1-1 192 15,5 0-192-15,1-4 192 0,0-1-192 0,2-6 0 16,1 1 0-16,2-5 0 16,2-2-864-16,9-3-48 0,0 0-16 0,-8-5-8448 0,3-2-1696 15</inkml:trace>
  <inkml:trace contextRef="#ctx0" brushRef="#br4" timeOffset="117081.52">30295 4086 21647 0,'0'0'960'0,"0"0"192"0,0 0-912 0,0 0-240 0,0 0 0 0,0 0 0 0,0 0 176 0,-4 14-16 16,1-4 0-16,-2 3 0 0,-1 1 272 0,-3 5 48 16,1 0 16-16,-1 6 0 0,1 5 64 0,-3 1 16 15,0 0 0-15,3 1 0 0,-2 1 48 0,3 0 16 16,-1 0 0-16,-1-2 0 0,-2 1-352 0,3-1-64 16,0-3-16-16,1-4 0 0,0-4-80 0,4-2-128 15,0-4 176-15,0-1-176 0,1-4 144 0,2-9-144 16,0 0 0-16,0 11 144 15,0-11-1232-15,0 0-240 0,0 0-48 0,0 0-10416 0</inkml:trace>
  <inkml:trace contextRef="#ctx0" brushRef="#br4" timeOffset="117497.29">30449 4369 8287 0,'0'0'736'0,"0"0"-592"0,0 0-144 0,1 9 0 16,-1-9 3776-16,-1 14 736 0,-2-1 144 0,-2 5 16 15,-1 0-3392-15,-1-1-704 0,0 0-128 0,-1 3-16 16,0 3-160-16,1 2-16 0,-1-3-16 0,4-2 0 16,3 1-240-16,4-3 0 0,0-4 0 0,5 1 0 15,0-8 128-15,2 1-128 0,0-4 176 0,4-3-176 16,2-2 672-16,3-3 32 0,3-5 0 0,0 0 0 15,1-6-16-15,-1-2 0 0,1-2 0 0,-1-1 0 16,-2-4-208-16,-1 2-32 0,-1 1-16 0,-1-2 0 0,-3-3-112 0,-2 4 0 16,-1-4-16-16,-3 4 0 0,-2 3 80 0,-3 2 32 15,-1 0 0-15,0 6 0 0,-2 0-160 0,0 11-16 16,0 0-16-16,-5-5 0 0,5 5-352 0,-8-2-80 16,0 3-16-16,-3 3 0 15,1-2-752-15,0 4-160 0,0 1-16 16,1 1-9120-16,1 2-1824 0</inkml:trace>
  <inkml:trace contextRef="#ctx0" brushRef="#br4" timeOffset="117964.67">31099 4537 8287 0,'0'0'736'0,"0"0"-592"0,0 0-144 0,0 0 0 16,0 0 1424-16,-3 12 256 0,3-12 48 0,0 0 16 15,-3 8-896-15,3-8-176 0,0 0-32 0,0 11-16 0,0-11-192 0,0 0-48 16,0 0 0-16,0 0 0 16,0 0 336-16,9 6 64 0,-9-6 16 0,13 5 0 0,-1-5 192 0,2 0 32 15,-1-1 16-15,1-3 0 0,0 1-304 0,0 1-64 16,1-1-16-16,2-3 0 0,-1-4-176 0,2 0-32 16,0-1-16-16,0-4 0 0,-1-1 16 0,0 0 0 15,-3 5 0-15,0-2 0 0,-1-2-64 0,-3 2 0 16,-4 2 0-16,-1-2 0 0,-2 4 80 0,-3 9 16 15,-4-10 0-15,-4 1 0 0,-2 2 16 0,-3 3 0 16,-3 1 0-16,-3 5 0 0,-4 1-368 0,-2 7-128 16,-2 3 0-16,-2 5 144 0,2 5-144 0,-1 4 0 15,0 2 144-15,1 3-144 0,3 3 176 0,4 1-48 0,3-3 0 0,6-1 0 16,3-1 0-16,4-3 0 16,4 2 0-16,6-6 0 0,2-5 0 0,8-4 0 0,-1-2 0 15,5-2 0-15,3-4 64 0,4-2 16 0,5-3 0 0,2-2 0 16,3 0-80-16,5-4 0 0,5 1-128 0,2-6 192 31,2 0-2160-31,0-3-432 0,19-11-96 0,-13 4 0 0</inkml:trace>
  <inkml:trace contextRef="#ctx0" brushRef="#br0" timeOffset="136621.12">29510 7058 4607 0,'0'0'192'0,"0"0"64"0,0 0-256 0,0 0 0 15,0 0 0-15,0 0 0 0,0 0 1696 0,0 0 288 16,12 7 64-16,-12-7 16 0,0 0-1280 0,0 0-256 15,0 0-48-15,0 0-16 0,9 5 64 0,-9-5 16 16,0 0 0-16,0 0 0 0,0 0 64 0,6 8 16 16,-6-8 0-16,0 0 0 0,0 0-80 0,0 0-16 15,0 0 0-15,0 0 0 0,0 0-160 0,0 0-48 0,0 0 0 0,0 0 0 16,0 0-80-16,0 0-32 16,0 0 0-16,0 0 0 0,0 0 112 0,0 0 32 0,0 0 0 0,0 0 0 15,0 0-80-15,0 0-16 0,0 0 0 0,0 0 0 16,0 0 0-16,0 0 0 0,0 0 0 0,0 0 0 15,0 0-16-15,0 0-16 0,0 0 0 0,0 0 0 16,0 0 64-16,0 0 16 0,0 0 0 0,0 0 0 16,0 0 80-16,0 0 32 0,0 0 0 0,0 0 0 15,0 0 32-15,0 0 0 0,0 0 0 0,0 0 0 16,0 0-128-16,0 0 0 0,0 0-16 0,0 0 0 16,0 0-304-16,0 0 160 0,0 0-160 0,0 0 128 15,0 0-128-15,0 0 0 0,0 0 0 0,0 0 128 16,0 0-128-16,0 0 0 0,0 0 144 0,0 0-144 15,0 0 128-15,0 0-128 0,0 0 160 0,0 0-160 16,0 0 176-16,0 0-176 0,0 0 192 0,0 0-192 16,0 0 192-16,0 0-192 0,0 0 192 0,0 0-192 0,0 0 208 0,0 0-64 15,0 0-16-15,0 0 0 0,0 0-128 0,0 0 192 16,0 0-192-16,0 0 192 0,0 0-192 0,0 0 0 16,0 0 0-16,0 0 0 0,0 0 0 0,9 6 0 15,-9-6 0-15,0 0 0 0,0 0 0 0,0 0 0 16,0 0 0-16,0 0 0 0,0 0 0 0,0 0 0 15,0 0 0-15,0 0 0 0,10-1 0 0,-10 1 0 16,0 0 0-16,0 0 0 0,0 0 0 0,0 0 0 16,0 0 0-16,0 0 0 0,0 0 0 0,10-2 0 15,-10 2 0-15,0 0 0 0,0 0 0 0,0 0 0 16,0 0 0-16,0 0 128 0,0 0-128 0,0 0 160 16,0 0-160-16,0 0 160 0,0 0-160 0,8-6 128 0,-8 6-128 15,0 0 128-15,0 0-128 0,8-5 0 0,-8 5 0 0,0 0 0 16,7-3 0-16,-7 3 0 0,0 0 0 0,5-9 0 15,-5 9 0-15,0 0 0 0,5-8 128 0,-1-2-128 16,-4 10 0-16,4-9 192 0,-4 9-192 0,3-10 192 16,-3 10-48-16,2-9 0 0,-1-4 0 0,-1 3 0 15,0 1 16-15,0-2 0 0,0 0 0 0,0 0 0 16,0 3-160-16,0-2 160 0,0-1-160 0,0 1 160 16,3-1-160-16,-1 1 160 0,1-5-160 0,0 2 160 15,-2 2-160-15,1-3 0 0,1-3 144 0,1 1-144 16,-3 1 0-16,3 1 0 0,-2 2 0 0,1-1 128 15,-2 0-128-15,0 0 0 0,-1 1 0 0,2 0 0 16,-2 0 0-16,0 3 0 0,-2-2 0 0,2 2 0 16,-1-1 0-16,1 0 0 0,-1-3 0 0,0 3 0 0,-1 1 0 15,1-4 0-15,0 3 0 0,0-3 0 0,-1-2 0 0,1 4 128 16,0 2-128-16,-2-4 0 0,3 2 0 0,-1-3 0 16,-2-2 0-16,1 4 0 0,1 0 0 0,-1-1 0 15,1 2 0-15,1 0 0 0,-3-3 0 0,1 0 0 16,-2 0 0-16,0 2 128 0,0-1-128 0,2 2 0 15,-2 1 0-15,0-3 128 0,1 3-128 0,-1 1 0 16,-1-4 0-16,1 4 0 0,0-1 0 0,0 3 0 16,0-3 0-16,1 2 0 0,-1-4 0 0,0 4 0 15,-1-4 0-15,0 1 0 0,-2 0 0 0,2 0 0 16,0 0 0-16,0 2 128 0,-1-5-128 0,-1 6 0 16,1-1 0-16,1 3 0 0,-1-6 0 0,-1 5 0 15,1-2 0-15,-2 3 0 0,-1 0 0 0,0-2 128 0,-1 2-128 16,-1 1 128-16,-2 0-128 0,0 1 0 0,1 1 0 15,-2-1 0-15,1-2 0 0,-1 0 0 0,1 3 0 0,-1-2 128 16,2-1-128-16,-1 3 0 0,0-1 0 16,1-1 0-16,-1-3 0 0,0 4 0 0,-1-2 0 0,3 0 0 15,-1 1 0-15,2 1 0 0,-4-3 0 0,1 2 0 16,1 4 0-16,-2 0 0 0,0 1 0 0,0-2 0 16,0 1 0-16,0 1 128 0,-4 0-128 0,5 0 0 15,-1-1 0-15,2 1 0 0,0-1 0 0,-1 1 128 16,2-2-128-16,0 0 0 0,-1 1 0 0,1-1 0 15,-1 2 0-15,1 0 0 0,-2 0 0 0,0 0 0 16,-1 0 0-16,0 0 0 0,0-1 0 16,2 1 0-16,-5 0 0 0,1 0 0 0,-2 0 0 0,1 0 0 15,1 0 0-15,-2 3 0 0,-1 0 0 0,0 1 0 0,0-1 0 16,0 1 0-16,-3-2 0 0,-1 4 128 0,0 0-128 16,2-1 0-16,-1 2 0 0,2-2 0 0,-1-1 0 0,2 4 0 15,-1-2 0-15,1 0 128 0,1 2-128 0,0-3 0 16,-1 2 0-16,-1 3 0 0,0-3 0 0,-3 5 0 15,1 0 0-15,-1-1 0 0,-3 1 0 0,0 4 0 16,1 0 0-16,-1 2 0 0,1 0 0 0,-1-1 0 16,-1 1 0-16,1 1 0 0,1 0 0 0,1 2 0 15,-1-2 0-15,1 0 0 0,1 0 0 0,2 1 0 16,2-1 0-16,-2 3 0 0,0 1 0 0,-1-3 0 16,1 1 0-16,0 0 0 0,0 2 0 0,0-1 0 0,2-1 0 15,-2 3 0-15,-2 3 0 0,0 0 0 16,1 3 0-16,2 2 0 0,0-4 0 0,-2 4 0 0,0 1 0 15,1 2 0-15,-2 1 0 0,2 2 0 0,0 0 0 0,3-1 0 16,0 0 0-16,2-3 0 0,0-1 0 0,2-2 0 16,3-2 0-16,1-3 0 0,1-1 0 0,1 2 0 15,1-3 128-15,0 1-128 0,2-2 128 0,0 1-128 16,0 3 0-16,1-4 128 0,-2 4-128 0,2-2 0 16,-3 4 0-16,-1-1 0 0,0 3 0 0,1 0 0 15,-5-1 0-15,2 4 0 0,0 2 0 0,-2 3 0 16,-2 3 0-16,0 0 128 0,-2 2-128 0,1 1 0 15,-2 4 0-15,2 0 0 0,1-5 0 0,0 3 0 16,2-5 0-16,1-1 0 0,-2 1 0 0,4-2 0 16,-1 0 0-16,1-1 0 0,-1 2 0 0,0 0 0 15,-3-2 0-15,1 2 0 0,-2 2 0 0,2-1 0 0,1 5 0 0,-2 0 0 16,-3 0 0-16,0 1 0 16,0-1 0-16,0 3 0 0,1 2 0 0,0 3 128 0,0 1-128 0,-1-1 0 15,1 0 0-15,-1 5 0 0,-3-3 0 0,1-1 0 16,1 1 0-16,2 2 0 0,-1-3 0 0,0-3 0 15,2 0 0-15,0 1 0 0,2 0 0 0,0-1 0 16,2-5 0-16,0 1 0 0,2 2 0 0,2-2 0 16,-1-2 0-16,2 0 0 0,0 1 0 0,0-2 0 15,0 2 0-15,1 0 0 0,1-1 0 0,-1 2 0 16,-1 0 0-16,0-2 0 0,-2 1 0 0,2 3 0 16,-1 1 0-16,1 1 0 0,1-5 0 0,-1 1 0 15,-3 2 0-15,2 1 0 0,-1 2 0 0,1-5 0 16,-3 0 0-16,2 1 0 0,1 1 0 0,0 0 0 0,0 0 0 15,-1-3 128-15,1 2-128 0,1 1 0 16,4 1 0-16,-1 1 0 0,1 1 0 0,1-1 0 16,-1 0 0-16,2-1 0 0,0 2 0 0,2-2 0 15,2-5 0-15,1 1 0 0,1 2 0 0,-1-3 0 0,2 2 0 0,1 0 0 16,1-1 0-16,0-2 0 0,-1 2 0 0,1 0 0 16,-1 1 0-16,2-2 0 0,-2 1 0 0,3-1 0 15,2 3 0-15,2 1 0 0,1-3 0 0,1-2 0 16,1 1 0-16,-2-3 0 0,2-1 0 0,-1-2 0 15,1 2 0-15,0 2 0 0,0-2 0 0,1 4 0 16,-3-4 0-16,1 3 0 0,0-3 0 0,0 2 0 16,0-6 0-16,-1 4 0 0,0 0 0 0,1-4 0 15,-1-3 0-15,2 1 0 0,-2 0 0 0,2 3 0 16,0 2 0-16,1-3 0 0,0-1 0 0,-3 0 0 0,5-1 0 0,0-1 0 16,0-1 0-16,1-2 0 0,-1-1 0 15,1-1 0-15,1-1 0 0,-1-1-128 0,-2-3 128 16,1 2 0-16,-2-2 0 0,1 2 0 0,-1 2 0 0,2-2 0 15,-3 1 0-15,1-4-128 0,2 2 128 16,-1-3 0-16,0 0 0 0,2 2 0 0,1-5 0 16,-3 3 0-16,1 4 0 0,2-2 0 0,1 2 0 0,2 2 0 15,-1-2 0-15,0 0 0 0,0-2 0 0,2 0 0 16,-3 0 0-16,3 0 0 0,-6-1 0 0,1-1 0 16,-2 0 0-16,3-1 0 0,2-3 0 0,-1 0 0 15,-2-1-144-15,4-1 144 0,1 0 0 0,-2-1-144 16,4-1 144-16,0-1 0 0,2-1-160 0,0-2 160 15,-1 2-128-15,1 0 128 0,1-3 0 0,-2-1 0 0,-2 3 0 0,-2 0-128 16,-3-3 128-16,1 3 0 0,1-3 0 0,-1 1 0 16,1 2 0-16,-1-3-128 0,0 2 128 0,3-1 0 15,3-6 0-15,-3 3 0 0,0-1 0 0,1-2 0 16,2 4 0-16,-1-4-128 0,1-2 128 0,-2 1 0 16,-1 1 0-16,-2-1-160 0,0-2 160 0,-2-1 0 15,0 1-128-15,2-1 128 0,-1-1 0 0,-1 0 0 16,-3-1-128-16,1-1 128 0,3 2 0 0,-1-1 0 15,0-1 0-15,0 0-128 0,-1-3 128 0,1 3 0 16,5-2 0-16,-2 1 0 0,-2 0 0 0,2-1 0 16,-1 0 0-16,-1 0 0 0,0 0 0 0,1 2 0 15,-5-2 0-15,1 0 0 0,0-2 0 0,0-3 0 16,0 1 0-16,2-2 0 0,0 1 0 0,4-2 0 0,-2 2 0 16,3-4 0-16,-1-2 0 0,-1 0 0 15,2-1 0-15,3-1 0 0,-2-5 0 0,-1-1 0 0,-3-5 0 16,-2 0 0-16,-1-4 0 0,-3 1 0 0,-3-5 0 0,-1 0 0 15,-3 2 0-15,0 0 0 0,-3 3 0 0,1-2 128 16,-3 1-128-16,0 1 0 0,-3 0 0 0,1 1 0 16,-5-2 0-16,1 4 0 0,-4-1 128 0,0 0-128 15,-2 2 0-15,0-4 144 0,-5 1-144 0,0 1 0 16,-1-3 0-16,0 3 128 0,-1-1-128 0,-3 0 0 16,-4 2 144-16,-3 0-144 0,-1 0 0 0,-3 1 128 15,0-2-128-15,-4 1 0 0,-6-2 128 0,2-2-128 16,0 5 128-16,-5-1-128 0,0 4 160 0,1 0-32 0,0 1-128 15,0 5 192-15,1 2-192 0,-5 2 128 0,-4 2-128 16,-2 2 0-16,-3 4 128 0,-3 1-128 0,0-1 0 16,2 4 0-16,2 3 0 0,2 3 0 0,0 1 0 0,1 0 0 15,0 2 0-15,0 3 0 0,-1-3 0 0,1 4 0 16,-2-3 0-16,5 5 0 0,2 1 0 0,4 4 0 16,2 0 0-16,1 3 0 0,-1 1 0 0,2 6 0 15,5 4 0-15,-1-2-128 0,0 4 128 0,-1 2 0 16,3 1 0-16,-3 6-128 0,1 0 128 0,1 3 0 15,3-5 0-15,2 1-128 0,5-2 128 0,4 0 0 16,5-5 0-16,3 0 0 0,2-5 0 0,6 2 0 16,5-1-128-16,4-2 128 0,6-5 0 0,3 3 0 15,4-1-128-15,4 2 128 0,7-1 0 0,-4-3 0 16,1 3 0-16,4-3 0 0,1 1 0 0,5-2 0 16,2-5 0-16,4 1 0 0,4-1 0 0,7 0 0 0,7-2 0 0,-2-2 0 15,-3-4 0-15,1 1 0 0,1-6 0 0,5 0 0 16,3 1 0-16,4-3 0 0,1-3 0 15,-6-8 0-15,-5-3 0 0,-3-6 0 0,-1-2-144 0,2 0 144 16,-2-4 0-16,0-1-144 0,-3 0 144 0,-5-6-128 16,-3 4 128-16,-7-3-128 0,-6-3 128 0,-3 5 0 15,-2-3 0-15,-5-1 0 0,-4-2 0 0,-3-3 0 16,-3 0 0-16,-3-4 128 0,-4-1-128 0,-4-6 128 16,-5-3-128-16,-3 1 128 0,-7 0-128 0,-4-1 128 15,-3 2-128-15,-5 0 128 0,-4-3-128 0,-4 1 144 16,-3 1-144-16,-7 0 160 0,-8 0-160 0,-7-1 0 15,-6 6 0-15,-2 3 128 0,-4 7-128 0,0 4 160 0,-1 0-160 16,-8 7 160-16,-8 4-32 0,-5 4-128 0,-2 3 192 16,4 7-64-16,2 4-128 0,-3 3 160 0,-8 2-160 0,5 8 160 15,3 0-160-15,7 4 0 0,6 1 0 0,3 8 128 16,1 0-128-16,-1 6 0 0,-3 4 0 0,10 1 0 16,1 3 0-16,7 8 0 0,7 0 0 0,4 1 0 15,6 3-128-15,3 0 128 0,1 3-160 0,7-1 160 16,5 2-128-16,6 1 128 0,5 1 0 0,6 0-144 15,6-2 144-15,8-1 0 0,4 3-144 0,4-1 144 16,6-2 0-16,4-1-144 0,4 1 144 0,4-2 0 16,4-3-144-16,8 1 144 0,5-2 0 0,7 0-144 15,7-2 144-15,0 0 0 0,2-7 0 0,-2-2 0 16,0 1 0-16,3 0 0 0,5-3 0 0,4-3 0 16,9-8 0-16,-5 0 0 0,-5-5 0 0,2-3 0 0,3-7 0 15,4-4 0-15,3-6 0 0,-4-3 0 16,-5-1 0-16,-3-10 0 0,-1-4 0 0,0-3 0 0,1-6 0 15,-3-2 0-15,-5-2 0 0,-7-5-128 0,-12-2-48 0,-4-1 0 16,-4-2 0-16,-5-7 0 0,-7-2 176 0,-2-5 0 16,-6-4 0-16,0-6 0 0,-5-1 0 0,-3-3 0 15,-6-1 0-15,-7-2 0 0,-6 0 0 0,-5-1 0 16,-7 0 0-16,-5 4 0 0,-6 5 128 0,-4 3-128 16,-4 5 160-16,-6 4-160 0,-8 3 208 0,-9 7-48 15,-9 2-16-15,-1 6 0 0,-3 5 32 0,-1 6 0 16,-1 6 0-16,-8 8 0 0,-8 0-176 0,-3 9 192 15,1 3-192-15,1 7 192 0,2 5-192 0,-4 4 0 16,-6 2 0-16,2 3 0 0,5 8 0 0,2 3 0 0,4 4 128 16,-2 2-128-16,-4 0 0 0,9 6 0 0,7 1 0 15,10 5 0-15,9 4 0 0,8 2 0 0,4 0 0 16,9-4 0-16,8 2 0 0,8 0 128 0,11 0-128 0,9 1 0 16,6-2 0-16,10 2 0 0,8 0 0 0,6 1 0 15,4-6 0-15,6-1 0 0,4-2-144 0,10-4 144 16,7-1 0-16,10-5 0 0,9-3 0 0,2-3 0 15,-1-2 0-15,5-2 0 0,7-1 0 0,7-8 0 16,10-5 0-16,-1-7 0 0,-1-4 0 0,4-7 0 16,8-2 0-16,-6-7 0 0,-9-4 0 0,1-4 0 15,0-3 0-15,-3-4 0 0,-3 1-160 0,-9-6 160 16,-10-5 0-16,-5-1 0 0,-6-9 0 0,-4-5-128 16,-4-5 128-16,-7-6 0 0,-5-7 0 0,-7-2 128 15,-8-4-128-15,-6-3 0 0,-6-4 0 0,-8-1-128 0,-7-3 128 0,-6 1 0 16,-4 9 0-16,-9 3 0 0,-8 4 0 0,-11 3 0 15,-11 1 160-15,-5 6-160 0,-9 4 160 0,-6 4-160 16,-8 5 160-16,-6 6-160 0,-7 3 128 0,-9 4-128 16,-11 2 0-16,-2 9 144 0,2 4-144 0,-10 5 128 15,-10 3-128-15,1 8 128 0,2 6-128 0,-4 7 0 16,-8 4 0-16,5 4 0 0,5 3 0 0,-2 10 0 16,-2 1 0-16,2 8 0 0,8 1 0 0,8 12 0 15,5 5 0-15,4 9 0 0,1 2 0 0,9 6 0 16,10 7 0-16,13 6 0 0,12 7 0 0,9-1 0 15,8 2 0-15,12 1 0 0,10-3 0 0,11 2-176 16,11 0 176-16,9-5-128 0,5-6 0 0,12-6 0 0,9-7 0 16,8-5 0-16,11-4 128 0,13-5-160 0,11-4 160 15,0-7-160-15,-1-2 160 0,10-8 0 0,10 0 0 0,3-5 0 16,1-4 0-16,3-4 0 0,-1-4 0 0,6-3 0 16,3-4 0-16,-1-5 0 0,-4-4 0 0,1-2 0 15,6-6 0-15,-8-3 0 0,-7-3 0 0,-1-4 0 16,3-4 0-16,-2-2 0 0,-8-4 0 0,-3-7 128 15,-9-3-128-15,0-3 0 0,-6-5 0 0,-5-7 0 16,-2-5 0-16,-9 0 128 0,-11-5-128 0,-7-6 128 16,-5-1-128-16,-12-6 0 0,-5-4 0 0,-6-4 0 15,-9-6 0-15,-5-1 0 0,-11-5 0 0,-5-1-192 16,-9-2 192-16,-5 1 0 0,-9 0 0 0,-9-3 0 16,-12 2 0-16,-8 3 0 0,-4 0 0 0,-5 1-128 15,-3 8 128-15,-7 9 0 0,-3 6 0 0,-6 11 0 0,-6 4 176 16,2 7 16-16,-1 12 0 0,-3 8 0 0,-11 6-16 15,1 7 0-15,2 8 0 0,-3 4 0 0,-1 5-176 16,-1 5 0-16,2 5 0 0,7 7 0 0,4 5-128 0,-2 4 128 16,-3 1 0-16,3 6 0 0,7 3 0 0,4 6 0 15,4 5 0-15,1 7 0 0,2 5-128 0,7 5 128 16,8 7 0-16,11 1 0 0,8 6 0 0,11 2 0 16,6 5-144-16,10 1 144 0,10-1 0 0,8-1 0 15,5-4-128-15,12 2 128 0,5-2 0 0,10-2 0 16,2-1 0-16,11-8 0 0,5-3-128 0,8-5 128 15,4-4 0-15,3-3 0 0,1-2-144 0,0-2 144 16,0-5 0-16,6-2-144 0,4 0 144 0,5 0 0 16,4-2 0-16,-1-2 0 0,-4-5 0 0,0 2 0 0,2-5 0 15,4 1 0-15,3-1 0 0,2-3 0 0,-6-5 0 0,0-2 0 16,0-3 0-16,3-4 0 0,2-4 0 0,0-4 0 16,-4-1 0-16,-5-4 128 0,-4-5-128 0,4-5 0 15,-1-5 128-15,4-3-128 0,-1 1 160 0,-4-3-160 16,-8-3 0-16,-3-2 128 15,-2-4-128-15,-1 1 0 0,-3-1 0 0,-1-3 0 0,-3 2 0 0,0 2 0 16,-3 0 0-16,-5 3 0 0,-4-3 0 0,-3-3 0 16,-3 2 0-16,-2 1 128 0,-2-2-128 0,-2 0 0 15,-2 0 0-15,-3-3 128 0,-2-1-128 0,-2 2 0 16,-2 1 0-16,-4-1 128 0,-2 0-128 0,1 5 0 16,-5 1 0-16,-2 2 0 0,-1 3 128 0,0 2-128 15,0 2 0-15,-2 1 176 0,-4 2-176 0,-2 0 160 0,3 1-160 16,0 8 160-16,-2-7-160 0,-1 2 160 0,3 5-160 15,-1-13 0-15,-1 4 144 0,1-2-144 0,0 0 0 16,1 2 0-16,0-3 0 0,0 3 0 16,0-1 0-16,1 2 0 0,0-2 0 0,1 2 0 0,-2 8 0 0,1-10 0 15,-1 5 0-15,0 5 0 0,0 0 0 0,4-9 128 16,-3 2-128-16,-1 7 128 0,0 0-128 0,0 0 0 16,0 0-128-16,1-7 128 0,3 0 0 0,-4 7 0 15,0-8 0-15,0 8 0 0,4-9 0 0,-1 3 0 16,-2-6 0-16,1 6 0 0,-2 6 0 0,3-10 0 15,-1 2 0-15,-2 8 0 0,0 0 0 0,2-9 0 16,-2 9 0-16,0-9 0 0,-3-2 0 0,2 3 0 16,-2 1 0-16,2 0 0 0,-1 2 0 0,0-1 0 0,1-2 0 15,1 8 0-15,0 0 0 0,0 0 0 0,-1-5 0 0,1 5 0 16,-4-9 0-16,1 4 0 0,3 5 0 16,-2-10 0-16,1 2 0 0,-1-1 0 0,-3 3 0 0,4 0 0 15,1 6 0-15,-4-12 0 0,2 3 0 0,-1-1 0 16,0 4 0-16,1-3 0 0,-1 1 0 0,2-1 0 15,-1 3 0-15,0-3 0 0,2 2 0 0,0-4 0 16,-1 2 0-16,2-2 0 0,-1 1 0 0,2-3 0 16,-2 2 0-16,2 2 0 0,-2-1 0 0,0 2 0 15,1-3 0-15,1 2 0 0,-2-3 0 0,0 3 0 16,1-1 0-16,-1 10 0 0,-1-7 0 0,1-4 0 16,0 1 0-16,0 1 0 0,0 9 0 0,-3-10 0 15,3 3 0-15,0 7 0 0,-5-11 0 0,1 4 0 16,4 7 0-16,-4-7 0 0,1 0 0 0,3 7 128 15,-4-5-128-15,4 5 0 0,0 0 128 0,0 0-128 0,-5-8 0 0,5 8 0 16,-3-6 0-16,3 6 128 0,0 0-128 0,0 0 0 16,-4-7 0-16,4 7 0 0,0 0 0 0,0 0 0 15,0 0 0-15,0 0 0 0,0 0 0 0,0 0 0 16,0 0 0-16,0 0 0 0,-2-10 0 0,2 10 0 16,0 0 0-16,-4-5 0 0,4 5 0 0,0 0 0 15,0 0 0-15,0 0 0 0,0 0 0 0,0 0 0 16,0 0 0-16,0 0 0 0,0 0 0 0,0 0 0 15,0 0 0-15,0 0 0 0,-4-5 0 0,4 5 0 16,0 0 0-16,0 0 0 0,0 0 0 0,0 0 0 16,0 0 0-16,0 0 0 0,0 0 0 0,0 0 0 15,0 0 0-15,0 0 0 0,0 0 0 0,0 0 0 16,0 0 0-16,0 0 0 0,0 0 0 0,0 0-128 0,0 0 128 16,0 0 0-16,0 0 0 0,0 0 0 0,0 0 0 0,0 0-128 15,0 0 128-15,0 0 0 16,0 0 0-16,0 0 0 0,0 0 0 0,0 0 0 0,0 0 0 0,0 0 0 15,0 0 0-15,0 0 0 0,0 0 0 0,0 0 0 16,0 0 0-16,0 0 0 0,0 0 0 0,0 0 0 16,0 0 0-16,0 0 0 0,0 0 0 0,0 0 0 15,0 0 0-15,0 0 0 0,0 0 0 0,0 0 128 16,0 0-128-16,0 0 0 0,0 0 0 0,0 0 0 16,0 0 0-16,0-8 144 0,0 3-144 0,0 5 0 15,0 0 128-15,0 0-128 0,-1-10 0 0,1 10 0 16,0 0 0-16,0 0 0 0,0 0 0 0,0 0 0 15,-4-9 0-15,4 9 0 0,0 0 0 0,0 0 0 16,-5-9 0-16,5 9 0 0,-4-6 0 0,4 6 0 0,0 0 128 16,0 0-128-16,-1-6 0 0,1 6 0 0,0 0 144 0,0 0-144 15,0 0 0-15,0 0 144 0,0 0-144 0,0 0 0 16,0 0 0-16,0 0 128 0,0 0-128 0,0 0 0 16,0 0 0-16,0 0 0 0,0 0 0 0,0 0 0 15,0 0 0-15,0 0 0 0,0 0 0 0,0 0 0 16,0 0 0-16,0 0 0 0,0 0 0 0,0 0 0 15,0 0 0-15,0 0 0 0,0 0 0 0,0 0 0 16,0 0 0-16,0 0 0 0,0 0 0 0,0 0 128 16,-1-11-128-16,1 11 0 0,0 0 144 0,0 0-144 15,0 0 160-15,0 0-160 0,0 0 192 0,0 0-48 0,0 0-16 16,0 0 0-16,0 0-128 0,0 0 0 16,0 0 0-16,0 0 0 0,0 0 0 0,0 0 0 0,0 0 0 0,0 0 0 15,0 0 0-15,0 0 0 0,0 0 0 0,0 0 0 16,0 0 0-16,0 0 0 0,0 0 0 0,0 0 0 15,-5-2 0-15,5 2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0,-3-4 0 0,3 4 0 16,0 0-144-16,0 0 144 0,0 0 0 0,0 0 0 0,0 0-144 0,0 0 144 15,0 0 0-15,0 0-144 0,0 0 144 0,0 0 0 16,0 0-144-16,0 0 144 0,0 0 0 0,0 0 0 16,1-8-144-16,-1 8 144 0,0 0 0 0,0 0 0 15,0 0 0-15,0 0 144 0,0 0-144 0,0 0 0 16,0 0 0-16,0 0-176 0,0 0 176 0,5-3 0 15,-5 3 0-15,0 0 0 0,0 0 0 0,7-4 0 16,-2-5 0-16,-5 9 0 0,0 0 0 0,7-4 0 16,0 0 0-16,-7 4-128 0,0 0 128 0,0 0 0 15,6-5 0-15,-6 5 0 0,7-6 0 0,-7 6 0 0,0 0 0 16,0 0 0-16,6-7 0 0,-6 7 0 0,0 0 0 0,0 0-128 16,0 0 128-16,0 0 0 0,0 0 0 0,0 0 0 15,5-5 0-15,-5 5 0 0,0 0 0 0,0 0 0 16,0 0 0-16,0 0 0 0,4-6 0 0,-4 6 0 15,2-6 0-15,-2 6 0 0,0 0 0 0,0-4 0 16,0 4 0-16,0 0 0 0,2-8 0 0,-2 8 0 16,0 0 0-16,0 0 0 0,0 0 0 0,2-6 0 15,-2 6 0-15,0 0 0 0,3-6 0 0,-3 6 0 16,3-11 0-16,-3 11 0 0,3-7 0 0,-3 7-128 16,3-8 128-16,-3 8 0 0,2-6 0 0,2-3 0 15,-2 3 0-15,-2 6 0 0,3-7 0 0,-3 7 0 16,1-10 0-16,2 4 0 0,-1-3 0 0,1 2 0 15,1-2 0-15,-2 1 0 0,2-4 0 0,0 5 0 16,-2-4 0-16,1 4 0 0,0-5 0 0,-1 6 0 16,-2 6 0-16,5-10 0 0,-1 1 0 0,-2-3 0 0,2 5 0 15,-4-3 0-15,-2 2 0 0,2-2 0 0,0 2 0 0,-2-2 0 16,1 2 0-16,1 8 0 0,-1-11 0 0,1 3 0 16,-1-2 0-16,1 4 0 0,1-4 0 0,-1 10 0 15,4-12 0-15,-2 3 0 0,-2-2 0 0,2 3 0 16,-1-2 0-16,0 4 0 0,-1-3 0 0,0 9 0 15,0 0 0-15,3-9 0 0,-2-1 0 0,-1 2 0 16,0 2 0-16,0 6 0 0,-3-12 0 0,2 1 0 16,-1 2 0-16,0-2 0 0,-2 0 0 0,1 0 0 15,-2 1 0-15,1 0 0 0,0-2 0 0,0 5 0 16,-2-5 0-16,1 3 0 0,1-3 0 0,0 1 0 0,0 1 0 16,-1-3 0-16,1 1 0 0,-1 2 0 0,0-4 0 0,0 1 0 15,-4 0 0-15,2-1 0 0,-1-2 0 16,0 0 0-16,-1 5 0 0,1 0 0 0,-3-5 0 15,1 2 0-15,0 2 0 0,1 1 0 0,-1-1 0 0,0 0 0 16,2 2 0-16,1-1 0 16,-4 3 0-16,1-2 0 0,-1 1 0 0,-2-1 0 0,0 2 0 0,1-3 0 15,-1 2 0-15,0-3 0 0,2 1 0 0,-1 1 128 16,0-3-128-16,-1 2 0 0,0-1-128 0,2-1 128 16,-1 2 0-16,0 1 0 0,-2-4 0 0,0 5 0 15,-2-2 0-15,4 0 0 0,-2 4 0 0,0 0 0 16,0-1 0-16,0 0 0 0,0-1 0 0,0 4 0 15,0 1 0-15,1-2 0 0,-1-1 0 0,3 2 0 16,1 0 0-16,1 1 0 0,0 1 0 0,-1 0-128 16,3-2 128-16,1-1 0 0,-1 2 0 0,7 4 0 0,-8-3 0 15,0 1 0-15,-2-3 0 0,3 2 0 0,7 3 0 0,-8-4 0 16,0 2 0-16,8 2 0 0,-9-3 0 0,9 3 0 16,-9-2 0-16,9 2 0 0,0 0 0 0,-8-2 0 15,8 2 0-15,0 0-128 0,0 0 128 0,-7-3 0 16,7 3 0-16,0 0 0 0,0 0 0 0,0 0 0 15,-9-3 0-15,9 3 0 0,0 0 0 0,0 0 0 16,0 0 0-16,0 0 0 0,0 0 0 0,0 0 0 16,0 0 0-16,0 0 0 0,-9-1 0 0,9 1 0 15,0 0 0-15,0 0 0 0,0 0 0 0,0 0 0 16,0 0 0-16,-9-2 0 0,9 2 0 0,0 0 0 0,-9 2 0 16,9-2 0-16,0 0 0 0,0 0 0 0,-10 0 0 15,10 0 0-15,0 0 0 0,0 0 0 0,-11-3 0 0,11 3 0 16,-9-1 0-16,9 1 0 0,0 0 0 0,-8-3 0 15,8 3 0-15,0 0 0 0,0 0 0 0,-9-3 0 16,9 3 0-16,0 0 0 0,0 0 0 0,-7-8 0 16,-1 4 0-16,8 4 0 0,0 0 0 0,0 0 128 15,-9-6-128-15,9 6 0 0,-5-7 0 0,5 7 0 16,-6-5 0-16,6 5 0 0,0 0 0 0,-7-3 0 16,7 3 0-16,0 0 0 0,0 0 0 0,-5-8 0 15,0 3 0-15,5 5 0 0,0 0 0 0,0 0 0 16,-6-5 0-16,6 5 0 0,-5-7 0 0,5 7 0 15,0 0 0-15,0 0 0 0,0 0 0 0,0 0 0 16,-9-5 0-16,9 5 0 0,0 0 0 0,0 0 0 16,-9-4 0-16,9 4 0 0,0 0 0 0,0 0 0 15,-9-5 0-15,9 5 0 0,-6-6 0 0,6 6 0 0,0 0 0 0,0 0 0 16,-9-5 0-16,9 5 0 0,0 0 0 0,0 0 0 16,0 0 0-16,0 0 0 0,-8-5 0 0,8 5 0 15,0 0 0-15,0 0 0 0,-9-5 0 0,9 5 0 16,0 0 0-16,-5-5 0 0,5 5 0 0,0 0 0 15,0 0 0-15,0 0 0 0,0 0 0 0,0 0 0 16,0 0 0-16,0 0-128 0,-11-3 128 0,11 3 0 16,0 0 0-16,0 0 0 0,0 0 0 0,0 0 0 15,0 0 0-15,0 0 0 0,0 0 0 0,0 0 0 16,0 0 0-16,0 0 0 0,0 0 0 0,0 0 0 16,0 0 0-16,0 0 0 0,0 0 0 0,0 0 0 15,0 0 0-15,0 0-128 0,0 0 128 0,0 0 0 0,0 0 0 16,0 0 0-16,0 0 0 0,0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0,-9 0 0 0,9 0 0 0,0 0 0 0,0 0 0 16,0 0 0-16,0 0 0 0,0 0 0 0,0 0 0 16,0 0 0-16,0 0 0 0,0 0 0 0,0 0 0 15,0 0 0-15,0 0 0 0,0 0 0 0,0 0 0 16,0 0 0-16,0 0 0 0,0 0 0 0,0 0-128 15,0 0 128-15,0 0 0 0,0 0 0 0,0 0 0 16,7 0 0-16,1 0-128 0,-8 0 128 0,0 0 0 16,0 0-144-16,0 0 144 0,8-1 0 0,-8 1 0 15,0 0 0-15,0 0 0 0,0 0-128 0,0 0 128 16,9 1 0-16,-9-1 0 0,0 0 0 0,0 0 0 16,8 3-144-16,-8-3 144 0,0 0 0 0,9 2 0 15,-9-2 0-15,0 0 0 0,11 2 0 0,-11-2 0 0,0 0 0 16,0 0 0-16,0 0 0 0,8 2 0 0,-8-2 0 15,0 0 0-15,0 0 0 0,0 0 0 0,0 0 0 0,0 0 0 16,0 0 0-16,0 0 0 16,0 0 0-16,0 0 0 0,0 0 0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0-128-15,0 0 128 0,0 0 0 0,0 0 0 0,0 0-144 16,0 0 144-16,0 0 0 0,0 0-144 0,0 0 144 0,0 0 0 16,0 0 0-16,0 0-128 0,0 0-16 15,0 0 0-15,0 0 0 0,0 0 0 0,0 0-176 0,0 0-48 16,0 0 0-16,0 0 0 15,0 0-384-15,0 0-80 0,0 0 0 0,-1-9-16 16,0 0-1968-16,0 2-384 0</inkml:trace>
  <inkml:trace contextRef="#ctx0" brushRef="#br0" timeOffset="142493.7">19123 7434 14047 0,'0'0'624'0,"0"0"128"0,0 0-608 0,-7-1-144 0,1-2 0 0,0 1 0 16,-1 0 1264-16,2 0 208 0,0-2 64 0,5 4 0 15,-6-4-416-15,6 4-80 0,-7-4-16 0,2 0 0 16,0-1-112-16,2-1-16 0,3 6-16 0,-6-6 0 16,1 1-32-16,2-3 0 0,-1 2 0 0,0-3 0 15,1 1-16-15,2 2 0 0,0-6 0 0,0 2 0 0,1 1-224 16,1-4-48-16,1 3-16 0,1-1 0 16,1-3-48-16,1 1-16 0,1 2 0 0,2-3 0 15,2 0-144-15,1 2-16 0,2 0-16 0,2-2 0 0,2 1-128 16,-1 2-32-16,2-3 0 0,3 0 0 0,0 0-144 0,3 2 128 15,-1-1-128-15,3 2 128 0,-1 2-128 16,0-1 0-16,0 2 0 0,1 2 0 0,0 1 0 0,-2 1 0 16,-3 1 128-16,-1 2-128 0,-4 2 0 0,-1 5 0 15,-1 1 0-15,-6 1 0 0,0 5 0 0,-3 1 0 16,-4 0 0-16,-2 2 0 0,-2 1 0 0,-2-1 0 16,-3 2 128-16,-3 0-128 0,0 1 256 0,-7-3-16 15,0 1-16-15,-2-1 0 0,-2 2 112 0,-1-3 32 16,-4-1 0-16,3-2 0 0,-5 0-48 0,2 0-16 15,-1-3 0-15,0 0 0 0,0-4 32 0,0-4 16 16,2 0 0-16,2-2 0 0,2-5 32 0,0-3 0 16,5 1 0-16,3-3 0 0,0-1-144 0,2 1-32 15,3-3 0-15,3-4 0 0,2-1-80 0,4-3 0 16,3-2-128-16,3-1 192 0,3-4-192 0,4 2 128 16,2-2-128-16,4 3 0 0,4-4 0 0,1 6 0 15,5-1 0-15,0 5 0 0,2 1 0 0,1 4 0 16,0 3 0-16,-1 2 0 0,-1 4 0 0,0-1 0 15,-1 2 0-15,-1 4 0 0,-4 2-128 0,-2 4 128 0,-4 3 0 16,-3 1 0-16,-2 2-160 0,-4 5 160 0,-6 3-128 16,-3 2 128-16,-3 5 0 0,-4 2-160 0,-2 2 160 15,-2-2 0-15,-4 1 0 0,-2-1 0 0,1-2 0 16,-3-5 0-16,-3 0 0 0,-1-2 0 0,-4 0 0 0,-1-3 0 16,-2-2 0-16,1 2 0 0,-1-4 176 0,3-1-176 15,-4 0 240-15,3-5-64 0,3 1-16 0,2-2 0 16,1-3-160-16,4 0 192 0,2-4-192 0,4 0 192 0,2-6-64 15,3 1-128-15,0-1 192 0,7-4-64 0,4-4 0 0,4-1-128 16,2 0 192-16,4-1-64 0,6-1-128 16,4 0 0-16,3 1 0 0,6 0 0 0,3 2 0 0,2 0 0 15,2 1 0-15,4 4 0 16,0 2 0-16,-1 4 0 0,-1-2 0 0,-2 4 0 0,-3 1 0 0,-6 7 0 16,-4 2-144-16,-5 0 144 0,-5 5 0 0,-4 3 0 15,-5-1-128-15,-6 4 128 0,-4 2 0 0,-6 2 0 16,-3 1-128-16,-5-2 128 0,-3 2 0 0,-3-3 0 15,-4-1 0-15,-4-1 0 0,-1-4 0 0,-1-5 176 16,-2 1-32-16,2-3 0 0,-1-2 176 0,-1 0 16 16,0-3 16-16,-15 0 0 0,6-2-144 0,5-2-16 15,5-1-16-15,5-5 0 0,4 0-176 0,5-2 192 16,3-1-192-16,6-5 192 0,4-1-192 0,2-1 160 16,3-1-160-16,5-4 160 0,2-2-160 0,5 2 0 15,5-2 0-15,4 1 128 0,5 0-128 0,-3 8 0 16,5-2 0-16,3 0 0 0,5-1 0 0,1 4 0 15,1-1-128-15,0 5 128 0,0 5 0 0,-1-1 0 16,-1 2-144-16,-2 4 144 0,-2 5 0 0,-6 3 0 0,-3 0 0 0,-6 5 0 16,-3 2-160-16,-4 3 160 0,-7 3-128 15,-2-1 128-15,-2 0 0 0,-6 1-128 0,-3-1 128 0,-4-2 0 16,-5-1 0-16,-2-1 0 0,-4-4 0 0,-1 2 0 16,-3-2 0-16,2-3 0 0,-4 1 0 0,0-4 128 15,1 1 16-15,-14 1 16 0,8-3 0 0,7-3 0 16,6-1-160-16,5-1 128 0,5-3-128 0,2-4 128 15,8 1-128-15,3-6 192 0,2-1-192 0,3-1 192 16,5-3-192-16,0 6 128 0,4-4-128 0,2-2 128 0,4 0-128 16,4 0 0-16,2 1 0 0,5 0 0 0,1 2 0 15,2 1 0-15,0 5 0 0,2 1 0 0,-1 5 0 0,-1 3 0 16,-2 2 0-16,-5 6 0 0,-3-1-144 0,-5 6 144 16,-5 4 0-16,-6 2 0 0,-7 1-144 0,-5 4 144 15,-5 3 0-15,-4-3-144 0,-8 0 144 0,0-2 0 16,-4-2 0-16,-2-2 0 0,-1-2 0 0,-2-2 0 15,0-3 0-15,-1 1 128 0,0-4-128 0,3 1 0 16,0-3 0-16,-11 4 0 16,6-6-336-16,9 0-144 0,4-2-32 0,10 2-14064 15,11-4-2816-15</inkml:trace>
  <inkml:trace contextRef="#ctx0" brushRef="#br0" timeOffset="151639.37">19055 7255 3679 0,'0'0'320'0,"0"0"-320"16,0 0 0-16,0 0 0 0,0 0 2304 0,0 0 384 15,0 0 64-15,0 0 32 0,0 0-1792 0,0 0-352 16,0 0-80-16,0 0-16 0,0 0-336 0,0 0-64 16,0 0-16-16,0 0 0 0,0 0 144 0,0 0 32 15,0 0 0-15,0 0 0 0,0 0 336 0,0 0 64 16,0 0 0-16,0 0 16 0,0 0-16 0,-5-7-16 0,5 7 0 0,-3-9 0 16,3 9-176-16,0 0-16 0,-3-10-16 15,3 10 0-15,-3-12-160 0,2 3-48 0,1 9 0 0,0-14 0 16,-1 0-112-16,1 1-32 0,-1 2 0 0,-2-3 0 15,-2 1 64-15,1 1 16 0,-1-2 0 0,-1-1 0 16,-2-1 128-16,1-2 32 0,-2 0 0 0,0 0 0 16,-1-1-64-16,-1 0-16 0,1 1 0 0,1-2 0 15,0 1-32-15,1-1 0 0,0-2 0 0,0-1 0 16,2-1 0-16,0-4-16 0,0 3 0 0,1-2 0 16,0 3-240-16,-1-4 144 0,0 0-144 0,-2-4 128 15,0 1 0-15,3 2 0 0,0-1 0 0,0 1 0 16,0 1 0-16,0-2 0 0,-1 4 0 0,-1-4 0 15,2 0 0-15,-1 1-128 0,-2-4 192 0,2 0-64 16,1 1-128-16,0 0 192 0,0-6-192 0,2 1 192 16,2-2-64-16,-1 0 0 0,2 3 0 0,2-3 0 0,0 1 0 15,1 0-128-15,-1 3 192 0,2-2-64 0,0-1-128 0,0 0 0 16,0-1 144-16,-1 3-144 0,1-5 0 0,-1-1 0 16,-3 0 0-16,1 3 128 0,2-3-128 0,-2 2 0 15,-1 1 0-15,0 1 128 0,1-3-128 0,0-1 0 16,-1 4 0-16,4 0 128 0,-1-2-128 0,-1-3 0 15,1 1 0-15,-1 2 0 0,0 1 0 0,0 0 0 16,-1 1 0-16,2 2 128 0,-3 3-128 0,3-2 0 16,-3-1 0-16,1-1 0 0,0 2 128 0,-1-1-128 15,0-1 160-15,0-1-160 0,1-3 0 0,-1 4 0 16,0 3 0-16,2 1 0 0,-1 0 0 0,0 0 0 0,-1 3 0 16,1-2 0-16,1 3 0 0,0-1 0 0,0-3 0 15,-1 0 0-15,3 1 0 0,-2 1 0 0,-1-4 0 0,2 4 0 16,-1-4 0-16,1 2 0 0,2-2 0 0,-2 3 0 15,0 0 0-15,1 2 0 0,0-5 0 0,0 2 0 16,0 0 0-16,0 1 0 0,-1-2 0 0,1 0 0 16,0 2 0-16,0-2 0 0,0-2 0 0,-1 2 0 15,3-1 0-15,0 2 0 0,0 2 0 0,1 0 0 16,-1-1 0-16,0 0 0 0,-1 2 0 0,0 2 0 16,-1 0 0-16,0 0 0 0,0-4 0 0,-4-1 0 15,0 3 0-15,0 1 0 0,0-3 0 0,0 0 0 16,0 3 0-16,0 1 0 0,0-1 0 0,-3 3 0 15,2-1 0-15,-1 3 0 0,-1 3 0 0,0 0 0 16,1 2 0-16,-2-1 0 0,-1 2 0 0,0 3 0 0,0-2 0 16,0 0 0-16,-2-3 0 0,2 1 0 0,2-1 0 15,-3 2 0-15,1 0 0 0,0 1 0 0,0 1 0 0,0 0 0 16,-1-1 0-16,2 0 0 0,-2-4 0 0,2 1 0 16,0 1 0-16,1 1 0 0,2-1 0 0,-5 2 0 15,3 5 0-15,1-2 0 0,-1-3 0 0,1 3 0 16,-2 3 0-16,3-3 0 0,-2-1 0 0,0 1 0 15,0-2 0-15,-1 4 0 0,-1 0 0 0,0 2 0 16,-2 1 0-16,1-1 0 0,0 2 0 0,-1-1 0 16,-2 3 0-16,2 2 0 0,-1-3 0 0,2 0 0 15,-1 3 0-15,1-2 0 0,0 0 0 0,-2 1 0 16,2-3 0-16,-1 2 0 0,1 1 0 0,1-3 0 0,-2 2 0 16,7 6 0-16,-6-7 0 0,1 0 0 0,5 7 0 15,-6-7 0-15,2 0 0 0,-2 0 0 16,6 7 0-16,-7-5 0 0,2-2 0 0,5 7 0 0,-10-7 0 0,4 2 0 15,-1-1 0-15,1 1 0 0,-1 1 0 0,7 4 0 16,-8-4 0-16,8 4 0 0,-9-6 0 0,9 6 0 16,-9-4 0-16,9 4-128 0,-9-3 128 15,-1 1 0-15,2-1 0 0,8 3 0 0,-10-1 0 0,0-1 0 16,2 2 0-16,8 0 0 0,-10-2 0 0,1 2 0 16,0 2 0-16,9-2-128 0,-11 3 128 0,2 0 0 15,0-3 0-15,9 0 0 0,-10 2 0 0,0 0 0 16,-1 0 0-16,3 1 0 0,8-3-128 0,-11 6 128 15,2-1 0-15,-1 2 0 0,3-1 0 0,-3-1 0 16,2 0 0-16,-1 3 0 0,3-3 0 0,-1 2 0 16,1 2-128-16,0 0 128 0,-2 1 0 0,2 1 0 15,0-3 0-15,-2 4 0 0,-1-3 0 0,2 2 0 0,1-2 0 16,1 3 0-16,-4-4 0 0,3 4 0 0,-1-2 0 0,1 2-128 16,1 1 128-16,0 3 0 0,1-4 0 0,0 1 0 15,0 1 0-15,2 1 0 0,-2-2 0 0,3-1 0 16,-2 0 0-16,1 1 0 0,-2-2 0 0,1 3 0 15,1 0 0-15,-1 0 0 0,-1-3 0 0,2 0 0 16,-1-2 0-16,1 2 0 0,0 3 0 0,1-5 0 16,-3 3 0-16,3-3 0 0,-1-1 0 0,-1 1 0 15,0 0 0-15,3-9 0 0,-3 12 0 0,-2-5 0 16,5-7 0-16,-3 12 0 0,-2-3 0 0,1 0 0 0,4-9 0 16,-4 8 0-16,1 4 0 0,-1-5 0 15,0 4 0-15,1-5 0 0,3-6 0 0,-2 11 0 0,-1-3 0 16,3-8 0-16,-2 11 0 0,0-3 0 0,2-8 0 15,-1 12 0-15,0-5 0 0,1-7 0 0,0 0 0 0,-3 12 0 16,1-1 0-16,2-11 0 0,-3 9 0 0,3-9 0 16,-2 11 0-16,2-11 0 0,-2 11 0 0,-1 0 0 15,3-11 0-15,0 0 0 0,-3 9 0 0,3-9 0 16,-4 13 0-16,2-2 0 0,2-11 0 0,0 0 0 16,-3 9 0-16,3-9 0 0,-2 11 0 0,2-2 0 15,0-9 0-15,0 0 0 0,-4 10 0 0,4-10 0 16,0 0 0-16,-3 12 0 0,3-12 0 0,0 0 0 15,-1 11 0-15,0 1 0 0,1-12 0 0,0 0 0 16,-3 11 0-16,3-11 0 0,-1 9 0 0,1-9 0 16,-1 12 0-16,1-12 0 0,0 0 0 0,-2 10 0 15,2-10 0-15,0 11 0 0,0-11 0 0,0 12 0 16,0-3 0-16,0 1 0 0,0-10 0 0,0 9 0 0,0-9 0 16,0 11 0-16,0-11 0 0,0 9 0 0,0-9 0 0,0 11 0 15,0-11 0-15,-1 13 0 0,0-4 0 0,1-9 0 16,0 11 0-16,0-2 0 0,0 3 0 0,0-3 0 15,0-9 0-15,0 11 0 0,0 1 0 0,0-2 0 16,-3 2 0-16,6 0 0 0,-3-12 0 0,-3 11 0 16,2 2 0-16,0 1 0 0,0-1 0 0,-1-1 0 15,0 2 0-15,0-1 0 0,0-1 0 0,1 0 0 16,-2 3 0-16,3-1 0 0,-2-1 0 0,0 4 0 16,1 2 0-16,0 1 0 0,-1 2 0 0,1 1 0 0,-1 2 0 15,-1 2 0-15,-1-3 0 0,2 3 0 0,-1-5 0 16,2 3 0-16,0-1 0 0,-1-1 0 0,1-4 0 0,0 2 0 15,1 0 0-15,0 3 0 0,0-1 0 0,0-2 0 16,0-2 0-16,0 4 0 0,-1 0 0 0,1 0 0 16,1 0 0-16,-1 4 0 0,-1-3 0 0,-1 5 0 15,0-2 0-15,-2 1 0 0,0 1 0 0,0-3 0 16,1 2 0-16,-1-2 0 0,-3-2 0 0,4 1 0 16,-1-2 0-16,1 4 0 0,-1-3 0 0,4 0 0 15,-2 2 0-15,1-3 0 0,1 0 0 0,-2 2 0 16,0-2 0-16,-1 3 0 0,2 1 0 0,0 0 0 15,-1 0 0-15,1-1 0 0,-1 2 0 0,2 0 0 16,-3-4 0-16,0 0 0 0,1 2 0 0,-1-4 0 16,0 0 128-16,-1 0-128 0,1 1 0 0,1-2 144 15,-2 0-144-15,0-1 128 0,2-2-128 0,-1 0 128 16,0 0-128-16,1 1 128 0,-2 2-128 0,0 0 128 0,2-4-128 16,-2 2 0-16,0 2 0 0,0-1 128 0,0 0-128 0,-1 3 0 15,2 1 0-15,-3-1 128 0,-2 1-128 0,3 2 0 16,-2-4 0-16,1-2 128 0,-2-1-128 0,1 0 0 15,0 0 144-15,0 1-144 0,-1-1 128 0,2-1-128 16,-1 0 128-16,1 0-128 0,0-2 160 0,-1-2-32 16,1 0-128-16,-1 0 192 0,1 2-192 0,0-2 176 15,-1 0-176-15,2 1 160 0,0 1-160 0,0 0 160 16,-1-2-160-16,-1 0 160 0,1 1-160 0,0-1 0 16,-1 2 0-16,2 0 128 0,0 1-128 0,-1 1 0 0,-1-3 0 15,1 1 0-15,0 1 0 0,-1-1 0 16,0-4 128-16,2 4-128 0,-2-4 0 0,1 0 0 15,0 1 144-15,1-1-144 0,-2 0 0 0,2 0 144 0,-1 5-144 16,-1-3 0-16,4-1 128 0,-3-1-128 0,0 2 0 0,1-1 0 16,-1-2 128-16,1 2-128 0,-2 1 0 0,1-4 0 15,1 2 0-15,-2 3 0 0,1-1 0 0,0-1 0 16,-1-1 0-16,0 4 0 0,-2 0 128 0,0-1-128 16,0-2 0-16,0 2 0 0,0 2 0 0,0-1 0 15,-1 0 0-15,1-1 0 0,0-2 128 0,1-1-128 16,-3 2 128-16,1-1-128 0,1-2 144 0,-1 2-144 15,-1 2 192-15,-1-2-48 0,1-3-16 0,-1 3 0 16,0-3-128-16,-4 2 192 0,2 2-192 0,0-2 192 16,0-1-192-16,2 1 0 0,-2-3 144 0,1 3-144 15,0 2 0-15,2-4 0 0,-1 0 0 0,0-1 128 0,-2-2-128 0,0-2 0 16,2 4 0-16,1-4 0 16,-2-1 0-16,2 0 144 0,-2 2-144 0,2 0 0 0,-2 1 128 15,0 3-128-15,-1-2 0 0,0 2 0 0,0-4 144 0,0 5-144 16,-2-2 0-16,-1 1 144 0,-1 2-144 0,2-3 0 15,-1 3 144-15,2-3-144 0,0 2 0 0,0-2 128 16,1 1-128-16,-2 0 0 0,0-3 0 0,-2 2 0 16,-2-1 0-16,1 1 128 0,1 0-128 0,0 3 0 15,0-3 0-15,0 2 128 0,-1-2-128 0,0 2 0 16,-1 0 0-16,-2 0 0 0,1 2 0 0,-1-3 0 16,-1 1 0-16,2 1 0 0,-2-1 0 0,1 2 0 15,-1-2 0-15,2 0 0 0,-3 1 0 0,-1-2 0 16,2 3 0-16,2 1 0 0,-1 1 0 0,1 1 0 0,-4 0 0 15,1-3 128-15,0 0-128 0,1-1 0 0,-1-2 0 16,3 2 0-16,-5 2 0 0,3-4 0 0,-2 1 0 0,2 0 0 16,0 0 0-16,0 3 0 0,0-1 0 0,0-2 0 15,1 2 0-15,0 1 0 0,-2-3 0 0,1 3 0 16,1 2 0-16,2-1 0 0,1-1 0 0,0-3 0 16,0 2 0-16,0 2 0 0,-2 2 0 0,2-1 0 15,-1 1 0-15,2-3 0 0,0 0 0 0,2 0 0 16,-1-3 0-16,0 1 0 0,-3 2 0 0,1 0 0 15,2-4 0-15,-1 2 0 0,0 2 0 0,1 0 0 16,1-2 0-16,-1 2 0 0,1 0 0 0,1-1 0 16,-1-2 0-16,1 2 0 0,0 2 0 0,0 0 0 15,-2-1 0-15,2 3 0 0,0 0 0 0,1 0 0 16,0-4 0-16,-2 2 0 0,2 0 0 0,0 2 0 0,-1-3 0 16,0 1 0-16,-3 0 0 0,0 2 128 0,1-1-128 15,-1 2 0-15,4 0 0 0,0 0 0 0,-2-1 0 0,3 1 0 16,-1 0 0-16,2-3 0 0,-2-2 0 0,1 2 0 15,1 2 0-15,-1 1 0 0,2 1 0 0,-2-2 0 16,0 0 0-16,2-2 0 0,-1 0 0 0,0 3 0 16,-1 0 0-16,3 1 0 0,-3 0 0 0,1 0 0 15,1 0 0-15,0 0 0 0,-1 0 0 0,2 4 0 16,0-1 0-16,0-2 0 0,-4 1 0 0,2-1 0 16,2 0 0-16,0 3 0 0,0-1 0 0,0-2 0 15,-1-1 0-15,1 2 0 0,0 1 0 0,0 4 0 16,1-1 0-16,-1 1 0 0,0-5 0 0,-1 3 0 0,0 2 0 15,0-3 0-15,0 1 0 0,-1 0 0 0,2-4 0 16,-1 1 0-16,0-1 0 0,2 4 0 0,1 3 0 16,1-3 0-16,0 3 0 0,2-3 0 0,0 3 0 0,-1-3 0 15,2 4 0-15,0-4 0 0,0 3 0 16,1-1 0-16,-1 1 0 0,0 0 0 0,0-5 0 0,0 6 0 16,-1 2 0-16,3-1 0 0,-3 0 0 0,0-3 0 15,0-1 0-15,2 2 0 0,-1 3 0 0,2-1 0 16,0 1 0-16,2-1 0 0,0-2 0 0,0 2 0 15,0-5 0-15,0 4 0 0,0-1 0 0,2 2 0 16,0-4 0-16,-1 2 0 0,-2-3 0 0,2 4 0 16,1-1 0-16,-2 2 0 0,0-4 0 0,1 5 0 15,0-2 0-15,1 1 0 0,0-2 0 0,1-1 0 16,-1 0 0-16,1 0 0 0,1-5 0 0,-1 3 0 16,1 1 0-16,1-2 0 0,-1-1 0 0,0 2 128 15,1-2-128-15,0-3 0 0,0 0 0 0,-1 0 0 0,1-1 0 0,0-1 0 16,0 2 0-16,0-1 0 0,0-1 0 0,0-1 0 15,1-1 0-15,0 1 128 0,-1 0-128 0,0 2 0 16,0 1 0-16,0-1 0 0,3-4 0 0,-1 1 0 16,1 2 0-16,0-2 0 0,1 1 0 0,-2 0 0 15,0-2 0-15,-1-2 0 0,0 0 0 0,2 2 0 16,-2-3 0-16,1 3 0 0,-2 0 0 0,1 3 0 16,2-7 0-16,-1 4 0 0,0 2 0 0,-1 0 0 15,0-1 0-15,2-1 0 0,0-1 0 0,-1 1 0 16,1 1 0-16,0-1 0 0,3-1 0 0,-1 1 0 15,-1-1 0-15,1 1 0 0,-1-2 0 0,1 2 0 0,-1 1 0 16,1 0 0-16,1 2 0 0,-1-2 0 0,0-2 0 0,0 1 128 16,0 0-128-16,2 1 0 0,-1-1 0 0,1 0 0 15,-1 3 0-15,2 0 176 0,-1 1-176 0,4-1 192 16,-2-2-192-16,1 0 0 0,0-2-192 0,0 3 192 16,-1 2 0-16,3 0 0 0,-2-4 0 0,3 0 0 15,-3 0 0-15,0 0 0 0,2-4 0 0,-1 3 0 16,1-3 0-16,0-2 0 0,-2 1 0 0,0 1 0 15,0 0 0-15,1-1 0 0,-1 3 0 0,1-3 0 16,0 3 0-16,-1-3 0 0,0 2 0 0,0 2 0 16,-1-3 0-16,0 0 0 0,0-1 0 0,-2 0 0 15,2 0 0-15,-3 1 0 0,-1 3 0 0,2-3 0 16,-1 0 0-16,1-4 0 0,-1 5 0 0,1-4 0 16,0 3 0-16,2-1 0 0,-1 3 0 0,0-5 0 0,-2 2 0 15,1-1 0-15,-1 3 0 0,0-2 0 0,2 0 0 16,-1 0 0-16,2 0 0 0,-2 1 0 0,1 0 0 0,0 0 0 15,-1-3 0-15,1 0 0 0,-1 2 0 0,2-2 0 16,-2 2 0-16,1-3 0 0,-2 3 0 0,1-2 0 16,-1 1 0-16,1 1 0 0,-1-4 0 0,2 4 0 15,0-3 0-15,-2 4 0 0,-2-4 0 0,0 0 0 16,0 2 0-16,1-3 0 0,-1 6 0 0,2-2 0 16,-2 2 0-16,1-3 0 0,-1 3 0 0,1-2 0 15,-1 3 0-15,1-1 0 0,-1-4 0 0,0 0 0 16,0 1 0-16,1-2 0 0,-10-6 0 0,13 10 0 15,-2-5 0-15,0 3 0 0,-1 0 0 0,0-3 0 0,1 0 0 16,0 3 0-16,-3-3 0 0,-8-5 0 0,11 5 0 16,-1 1 0-16,-10-6 0 0,10 4 0 0,-10-4 0 0,10 5 0 15,-10-5 0-15,12 2 0 0,-12-2 128 0,11 6-128 16,-11-6 0-16,11 3 0 0,0-1 0 16,-11-2 0-16,0 0 0 0,10 2 0 0,-10-2 0 0,10 1 0 15,-10-1 0-15,10 0 0 0,-10 0 128 0,0 0-128 16,10 2 0-16,-10-2 0 0,0 0 0 0,0 0 0 15,10 1 0-15,-10-1 0 0,0 0 0 0,0 0 0 16,11 1 0-16,-11-1 0 0,0 0 0 0,8 4 0 16,-8-4 0-16,0 0 0 0,8 4 0 0,-8-4 0 15,0 0 0-15,10 2 0 0,-10-2 0 0,10 4 0 16,-10-4 0-16,0 0 0 0,0 0 0 0,12 3 0 16,-12-3 0-16,10 4 0 0,-10-4 0 0,8 3 0 15,-8-3 0-15,10 3 0 0,-10-3 0 0,7 3 0 16,-7-3 0-16,0 0 0 0,0 0 0 0,11 3 0 0,-11-3 0 0,10 5 0 15,-10-5 0-15,11 4 0 0,-1-1 0 0,-1-2 0 16,-9-1 0-16,13 3 0 0,-4-1 0 0,-9-2 0 16,11 3 0-16,0 0 0 0,-3 1 0 0,1-1 0 15,-9-3 0-15,12 4 0 0,-2-1 0 0,0 3 0 16,-10-6 0-16,13 3 0 0,-2 0 0 0,-1 1 0 16,2-2 0-16,-2 5 0 0,0-5 0 0,0 2 0 15,1 0 0-15,1 1 0 0,0-1 0 0,0-2 0 16,0 2 0-16,-1 0 0 0,1 1 0 0,0-1 0 15,1-3 0-15,0 3 0 0,-2 0 0 0,2 2 0 0,1-3 0 16,1 0 0-16,-1 2 0 0,-1 1 0 16,-2-3 0-16,1 0 0 0,-2-1 0 0,1 1 0 0,-2 2 0 15,4-1 0-15,-3-3 0 0,0 2 0 0,1-1 0 0,-1 2 0 16,0 1 0-16,1 0 0 0,1-1 0 0,0 0 0 16,1 2 0-16,0-2 0 0,1 1 0 0,-1-1 0 15,-1 1 0-15,1-2 0 0,0-2 128 0,-1 0-128 16,0 3 0-16,-1-2 0 0,1 0 0 0,0 1 0 15,0 3 0-15,1-4 0 0,-1 1 0 0,0 0 0 16,-1 3 0-16,1-3 0 0,0 0 0 0,1 2 0 16,1 0 0-16,0-1 0 0,-1-3 0 0,1 2 0 15,-2-1 0-15,1 0 0 0,1-2 0 0,0 1 0 16,-2 3 0-16,2-3 0 0,-3-1 0 0,-1 1 0 16,3 2 0-16,-2-2 0 0,1 0 0 0,-1 3 0 15,1-1 0-15,0 0 0 0,1 0 0 0,0-1 128 0,-1 0-128 16,2-1 0-16,0-1 0 0,0 1 0 0,-1 4 0 15,0 0 0-15,0-2 0 0,1 0 0 0,-2-1 0 0,2 1 0 16,0-1 0-16,-1 2 0 0,-2-1 0 16,3 0 0-16,-1 0 0 0,2 1 128 0,1-2-128 0,0 2 0 15,-1-1 0-15,2 0 0 0,-2 1 0 0,2 0 0 16,-2 0 0-16,1 0 0 0,4-1 0 0,-3 1 0 16,1 3 0-16,0-4 0 0,0-1 0 0,-2 0 0 15,1 0 0-15,-1-1 0 0,1 0 0 0,-1-1 0 16,2 0 0-16,0 0 0 0,0 1 0 0,-1 2 0 15,1-1 0-15,0 0 0 0,0-1 0 0,0 2 0 16,-1-2 0-16,1 3 0 0,-1-3 0 0,1 1 0 16,-1 2 0-16,4-1 0 0,-2-2 0 0,0 0 0 0,0-1 0 15,0 2 0-15,-2-2 128 0,0 0-128 0,2-2 0 16,0 2 128-16,-1-1-128 0,-1-1 0 0,-2-2 0 0,2 2 0 16,-2 0 0-16,3-1 0 0,-3 0 128 0,0 1-128 15,2-2 0-15,-1-1 0 0,-1 2 0 0,1-1 128 16,-1 2-128-16,0 0 0 0,0-3 0 0,1 1 0 15,-1 0 0-15,0 3 0 0,0-2 0 0,1 1 0 16,-2-6 0-16,1 3 0 0,1 3 0 0,2-5 0 16,-1 0 0-16,1 0 128 0,-2-3-128 0,2 2 0 15,0-2 128-15,2 3-128 0,-1-5 0 0,0 1 128 16,-1-2-128-16,-2 0 0 0,1 1 0 0,0 1 128 16,-2-2-128-16,-1-3 0 0,-2 2 144 0,2 0-144 15,-1 0 0-15,1-1 144 0,-1-1-144 0,0-2 0 16,-2 0 176-16,0 0-176 0,0 0 160 0,-2 1-160 0,-1-4 128 15,1 2-128-15,-1 0 0 0,0 0 0 0,-2 1 0 0,-1 0 0 16,0-2 0-16,0 1 0 0,0 0 0 16,0 0 128-16,-1 1-128 0,-1 0 0 0,1 2 0 0,-3-1 0 15,-1 2 0-15,0-5 0 0,1 2 0 0,-1 0 0 16,0 4 0-16,-1-2 0 0,0-1 128 0,1-1-128 16,-3 2 0-16,2-2 144 0,-1 1-144 0,1 0 0 15,0-1 0-15,0 1 0 0,-1 0 0 0,1 0 0 16,-1 0 0-16,0 1 0 0,0-2 0 0,-1 0 0 15,1 2 0-15,-2-2 0 0,-1-1 0 0,1 1 128 16,-2 2-128-16,0-2 0 0,1-1 0 0,-1 2 0 0,0-1 0 16,-1 6 0-16,0-2 0 0,-1 0 0 15,0-3 0-15,1 2 0 0,-1 6 0 0,2-5 0 0,-1 0 0 16,1 3 0-16,0-2 0 0,-1-1 0 0,0 5 0 16,0-2 0-16,2 1 0 0,0 1 0 0,-1-5 0 0,0 3 0 15,-1-1 0-15,2-2 0 0,-1 2 0 0,-1 2 0 16,0 0 0-16,2 1 0 0,-4-4 0 0,2 1 0 15,0 2 0-15,0-1 0 0,1 4 0 0,-2-2 0 16,2 0 0-16,-2 0 0 0,0 3 0 0,0 2 0 16,2 0 0-16,-1-2 0 0,0 1 0 0,0-2 0 15,1 1 0-15,-2 1 0 0,2 0 0 0,0-3 0 16,-2 0 0-16,2 0 0 0,-1 1 0 0,1 1 0 16,1-6 0-16,-2 4 0 0,1-1 0 0,0 4 0 15,-1-3 0-15,1 3 0 0,-3-4 0 0,1 1 0 16,2 3 0-16,6 5 0 0,-9-7 0 0,2 0 0 15,-1 2 0-15,2-1 0 0,6 6 0 0,-9-7 0 0,0 2 0 16,2-2 0-16,0 2 160 0,0 1-160 0,4-4 0 0,-4 2 0 16,1-1 0-16,1 0-192 0,5 7 192 15,-6-6 0-15,-1-5 0 0,2 5 0 0,-4-3 0 0,4 3 0 16,-1 1 0-16,-1-4 0 0,0-1 0 0,-1-1 0 16,1 5 0-16,-1-2 0 0,0 3 0 0,-1 0 0 15,-1-4 0-15,0 3 0 0,0 2 0 0,1-2 0 16,1-1 0-16,1 4 0 0,-1-5 0 0,-1 2 0 15,4 1 0-15,-1-2 0 0,-2 1 0 0,2 2 0 16,-1-4 0-16,1 3 0 0,0 0 0 0,-1-1 0 16,2 1 0-16,0 0 0 0,0-4 0 0,0 1 0 0,1-1 0 15,-1 0 0-15,0 2 0 0,0-2 0 0,0 4 0 16,0-3 0-16,0 2 0 0,0 1 0 0,0-3 0 16,-1 2 0-16,1-1 0 0,0 0 0 0,0 3 0 15,5 4 0-15,-5-6 0 0,5 6 0 0,-6-9 0 0,2 2 0 16,0 0 0-16,4 7 0 0,-4-7 0 0,4 7 0 15,-6-10 0-15,6 10 0 0,-5-6 0 0,5 6 0 16,-4-10 0-16,1 2 0 0,0 3 0 0,3 5 0 16,0 0 0-16,0 0 0 0,-5-8 0 0,5 8 0 15,0 0 0-15,0 0 0 0,0 0 0 0,-5-6 0 16,1 0 0-16,4 6 0 0,0 0 0 0,0 0 0 16,0-10 0-16,0 10 0 0,-4-8 0 0,4 8 0 15,0 0 0-15,0 0 0 0,0 0 0 0,0 0 0 16,4-12 0-16,-4 12 0 0,0 0 0 0,1-10 0 15,2 3 0-15,-3 7 0 0,0 0 0 0,0 0 0 16,3-12 0-16,1 3 0 0,-1-1 0 0,-3 10 0 16,0 0 0-16,5-7 0 0,-1-4 0 0,-4 11 0 0,0 0 0 0,0 0 0 15,7-9 0-15,0 1 0 0,-7 8 0 0,0 0 0 16,6-7-128-16,-6 7 128 0,6-10 0 16,1 2 0-16,-7 8 0 0,6-5 0 0,-6 5 0 0,0 0 0 15,0 0 0-15,9-9 0 0,-5 3 0 0,-4 6 0 16,5-9 0-16,-5 9 0 0,5-7 0 0,-5 7 0 15,0 0 0-15,5-11 0 0,-1 5 0 0,-4 6 0 16,4-10 0-16,-4 10 0 0,0 0 0 0,5-8 0 16,-5 8 0-16,5-9 0 0,-5 9 0 0,5-9 0 15,0 1 0-15,-5 8 0 0,5-8 0 0,-5 8 0 16,5-10 0-16,1 1 0 0,1 0 0 0,-1 3 0 0,-1 0 0 0,0-1 0 16,2 1 0-16,-7 6 0 0,7-8 0 0,1 0 0 15,-2 2 0-15,2-2 0 0,0 1 0 0,-1 0 0 16,1-3 0-16,1 0 0 0,0 0 0 0,-1 0 0 15,1 2 0-15,0-2 0 0,-1 2 0 0,0-1 0 16,-1 0 0-16,1 1 0 0,-1-1 0 0,1 2 0 16,0-2 0-16,-1 3 0 0,1-3 0 0,0 3 0 15,-1-4 0-15,1 3 0 0,-2 1 0 0,1-3 0 16,-1 3 0-16,1-3 0 0,0 2 0 0,0-2 0 16,1 6 0-16,0-2 0 0,-2-3 0 0,2 0 0 15,-1 3 0-15,2-1 0 0,0 1 0 0,0 1 0 16,-3-4 0-16,3 1 0 0,0-1 0 0,-1-2 0 15,-2 2 0-15,2-2 0 0,-1 3 0 0,0-4 0 16,2 5 0-16,0-2 0 0,-2 2 0 0,1 0 0 0,-1-2 0 16,1 3 0-16,1-3 0 0,1 2 0 0,2 1 0 15,-2-3 0-15,-1 1 0 0,0 2 0 0,-2-6 0 16,2 2 0-16,-1-1 0 0,-1 3 0 0,1-3 144 0,0 2-144 16,-2-2 0-16,2 3 144 0,-2-2-144 0,-1 3 0 15,4-2 0-15,-3 1 0 0,1 0 0 0,-1-1 0 16,2 0 0-16,-1-1 0 0,2 3 0 0,1-4 0 15,2 2 0-15,-2-2 0 0,-1 1 0 0,1-1 0 16,-1 3 0-16,1-3 0 0,-1 3 0 0,1-2 0 16,-1 1 0-16,0 3 0 0,0-4 0 0,0 4 0 15,0 0 0-15,-1 0 0 0,0-3 0 0,0 1 0 16,-1-1 0-16,1 4 0 0,1 0 0 0,0-1 0 0,0-1 0 0,-2 2 0 16,2-1 0-16,3 1 0 0,-1-1 0 15,1 1 0-15,-2-2 0 0,-1 1 0 0,-1 1 0 0,1-1 0 16,3-1 0-16,-2 0 0 0,-1 0 0 15,1-2 0-15,0 3 0 0,2-2 0 0,-1-1 0 0,2 4 0 16,0 1 0-16,-2-4 0 0,0 2 0 16,1 0 0-16,-1-3 0 0,-1 3 0 0,1 3 0 0,-1-5 0 15,0 1 0-15,0 1 0 0,0-3 128 0,-1 2-128 16,1 1 0-16,1-1 0 0,0 0 0 0,-1 3 0 16,0-2 0-16,1-1 0 0,-3 3 0 0,-8 3 0 15,11-4 0-15,-1 1 0 0,-10 3 0 0,10-1 0 16,-10 1 0-16,0 0 0 0,10-1 0 0,-10 1 0 15,9-2 0-15,-9 2 0 0,0 0 0 0,0 0 0 16,0 0 0-16,0 0 0 0,0 0 0 0,0 0 0 0,0 0 0 16,0 0 0-16,0 0 0 0,0 0 0 15,0 0 0-15,0 0 0 0,0 0 0 0,0 0 0 0,0 0 0 16,0 0 0-16,0 0 0 0,0 0 0 0,0 0-192 0,0 0 192 16,0 0-192-16,0 0 192 0,0 0-176 0,0 0 176 15,0 0-128-15,0 0 128 0,0 0 0 0,0 0-128 16,-4 9 128-16,4-9 0 0,0 0 0 0,-5 12 0 15,5-12 0-15,0 0-128 0,0 0 128 0,-5 7 0 16,5-7 0-16,0 0 0 0,0 0 0 0,-3 11 0 16,3-11 0-16,0 0 0 0,0 0 0 0,0 0 0 15,0 0 0-15,0 0 0 0,0 0 0 0,0 0 0 16,0 0 0-16,0 0 0 0,0 0 0 0,0 0 0 0,0 0 0 16,0 0 0-16,0 0 0 0,0 0 0 0,0 0 0 0,0 0 0 15,0 0 0-15,0 0 0 16,0 0 0-16,0 0 0 0,0 0 0 0,0 0 0 0,0 0 0 0,0 0 0 15,0 0 0-15,0 0 0 0,0 0 0 0,0 0 0 16,0 0 0-16,0 0 0 0,0 0 0 0,0 0 0 16,0 0 0-16,0 0 0 0,0 0 0 0,0 0 0 15,0 0 0-15,0 0 0 0,0 0 0 0,0 0 0 16,0 0 0-16,3-9 0 0,-3 9 0 0,0 0 0 16,0 0 0-16,0 0 0 0,0 0 0 0,0 0 0 15,4-5 0-15,-4 5 0 0,0 0 0 0,0 0 0 16,0 0 0-16,0 0 0 0,0 0 0 0,0 0 0 15,0 0 0-15,0 0 0 0,0 0 0 0,0 0 0 16,0 0 0-16,0 0 0 0,0 0 0 0,0 0 0 16,0 0 0-16,0 0 0 0,0 0 0 0,0 0 0 0,0 0 0 0,0 0 0 15,0 0 0-15,0 0 0 16,0 0 0-16,0 0 0 0,0 0 0 0,0 0 0 0,0 0-128 0,0 0 128 16,0 0-128-16,0 0 128 0,0 0-176 0,0 0 176 15,0 0-208-15,0 0 80 0,0 0 128 0,0 0-128 16,0 0 128-16,0 0-128 0,0 0 128 0,0 0 0 15,0 0 0-15,0 0-128 0,-7 7 128 0,7-7 0 16,0 0 0-16,0 0 0 0,0 0-288 0,0 0 32 16,-5 10 0-16,5-10 0 15,0 0-432-15,0 0-80 0,0 0 0 0,0 0-16 16,0 0-1072-16,0 0-224 0,0 0-32 0,0 0-12208 0</inkml:trace>
  <inkml:trace contextRef="#ctx0" brushRef="#br0" timeOffset="153428.29">19785 8702 13695 0,'0'0'608'0,"0"0"128"0,0 0-592 0,0 0-144 0,0 0 0 0,0 0 0 15,0 0 336-15,0 0 48 0,0 0 0 0,0 0 0 16,0 0 192-16,0 0 64 0,0 0 0 0,0 0 0 16,0 0 256-16,0 0 48 0,0 0 16 0,-1 11 0 15,-3-5 80-15,-2 3 32 0,-3-4 0 0,-3 1 0 16,0 2-352-16,0-6-64 0,-2 2-16 0,3-1 0 15,1-3-48-15,1 0-16 0,0-3 0 0,9 3 0 16,-10-7 224-16,-1-5 32 0,4 1 16 0,-1 1 0 16,2-2-272-16,-1 2-48 0,2-3-16 0,2-2 0 0,-1 0-256 0,1-2-64 15,2-2-16-15,1 1 0 16,0-1-48-16,2 3-128 0,2-1 192 0,3 3-64 0,0-4 0 16,2 4-128-16,1 1 192 0,2 1-64 0,-1 4-128 15,2 2 192-15,1-2-192 0,1 5 192 0,0 3-192 16,2 1 0-16,1 3 0 0,0 5 0 0,-1-4 0 0,1 7 0 15,0 6 0-15,-2 0 0 0,-2 0 0 0,-1 2 0 16,-4 2 0-16,1 6 0 0,-3 1-128 0,-4 4 128 16,0 1 0-16,-3 1 0 0,-3-1 0 0,0-1 0 15,-5-2 0-15,-2-2 0 0,-7-1 0 0,-1-4 208 16,-3-4-16-16,-2-1-16 0,-2-5 272 0,-5-1 64 16,1-3 16-16,0 2 0 0,-2-6 32 0,3 0 0 15,3-3 0-15,-2-4 0 0,4-5-96 0,2 3-16 0,0-2 0 16,2-3 0-16,0-1-144 0,3-4-48 0,3 3 0 0,4-4 0 15,0-4-256-15,5-2 160 0,3-4-160 0,4 1 128 16,2 1-128-16,5 0 0 0,4-3 144 16,4 2-144-16,0 2 0 0,1 1 0 0,2 3 0 0,2 2 0 15,1-2 0-15,2 6 0 0,0 3 0 0,0 4 0 16,-2 3 0-16,-1 5 0 0,-3 2 0 0,-1 6-128 16,-1-1 128-16,-4 6 0 0,-5 4 0 0,-3 1-128 15,-1-1 128-15,-7 5 0 0,-3 1 0 0,-3-1-128 16,-3-2 128-16,-3-3-208 0,-4-3 80 0,-3-3 128 15,-3-4 0-15,-2 2 0 0,-5 1 0 0,2-1 0 16,0-6 0-16,-1 1 192 0,-1-3 0 0,0-1 0 16,2-3-16-16,-2-2 0 0,5-2 0 0,0-4 0 15,2-2 0-15,4-3 0 0,2 3 0 0,3-2 0 0,3-3-176 16,5-3 160-16,-1-2-160 0,6-2 160 16,0-2-160-16,6-1 0 0,4 2 0 0,2-2 0 0,5 2 0 15,4 0 0-15,3 2-144 0,2 3 144 0,1 3-208 0,3 2 64 16,3 2 16-16,-1 5 0 0,1 6 128 0,-2 4 0 15,0 4 0-15,1 5-128 0,-2 1 128 0,-2 5 0 16,-3 2 0-16,-4 4-128 0,-4 6 128 0,-4 2 0 16,-8 3 0-16,-3 1-128 0,-1 0 128 0,-5-2-160 15,-3-5 160-15,-3 0-160 0,-2-6 160 0,-5 0-128 16,-3-8 128-16,-5-4-128 0,0-3 128 0,-2-6 0 16,0 0 128-16,-2-4-128 0,-2-4 336 0,3-1 0 15,2-1 0-15,2-3 0 0,3-5-96 0,3-2-32 16,1 0 0-16,4-3 0 0,2-3-80 0,5 1 0 15,3-2-128-15,5-3 192 0,0 1-192 0,5-6 0 0,4 0 128 0,6 3-128 16,6-2 0-16,3 6-256 16,1-2 48-16,6 3 16 0,2 4 0 0,3 2 16 0,-1 7 0 0,1 6 0 15,-1 5 176-15,2 8 0 0,-1 1-144 0,-2 7 144 16,-1 2 0-16,-2 6 0 0,-6 2-144 0,-2 6 144 16,-5 4 0-16,-6-3-128 0,-4-2 128 0,-3-5 0 15,-4 0-160-15,-1-8 160 0,-2-3-128 0,-8-6 128 16,-6-1 0-16,-1-4-160 0,-4-1 160 0,0-4 0 15,-6-4 0-15,-3-1 0 0,-6-5 160 0,-1 2-32 16,0-4 64-16,3 0 0 0,0-3 16 0,3 0 0 16,4-2 0-16,7-1 0 0,3 2 0 0,5-2 0 15,2-1-80-15,2-1-128 0,5 2 176 0,5 1-176 16,2 3 0-16,4 2 0 0,4 0 0 0,4 1-192 16,5 4-176-16,2 0-16 0,1 2-16 0,1 3 0 15,1 5-992-15,2 5-192 16,1-2-32-16,1 8-16208 0</inkml:trace>
  <inkml:trace contextRef="#ctx0" brushRef="#br0" timeOffset="163154.71">29392 7213 11055 0,'0'0'480'0,"0"0"112"0,0 0-464 0,0 0-128 0,0 0 0 0,0 0 0 15,-6-4 560-15,6 4 80 0,0 0 32 0,0 0 0 0,0 0-256 0,0 0-48 16,0 0-16-16,0 0 0 0,0 0-352 16,0 0 128-16,0 0-128 0,0 0 0 0,0 0 320 0,4-5 0 15,-2 1 0-15,-2 4 0 0,4-4 144 16,-1 2 32-16,-3 2 0 0,0 0 0 0,5-4 80 0,2-3 0 16,-7 7 16-16,0 0 0 0,8-3-144 0,-8 3-16 15,0 0-16-15,0 0 0 0,10-3-80 0,-10 3-16 16,0 0 0-16,0 0 0 0,10 0-64 0,-10 0 0 15,0 0-16-15,0 0 0 0,0 0 32 0,0 0 16 16,7 13 0-16,-4-2 0 0,0 2 16 0,-1 2 0 16,-2-1 0-16,-2 7 0 0,1 1-96 0,-1 8-16 15,1 0 0-15,1 3 0 0,-1 2-192 0,1 1 176 16,1 6-176-16,-1 0 160 0,-1 0-160 0,1 4 0 0,0-2 0 16,1 2 0-16,0-4 0 0,2 3 128 0,-1-3-128 15,-2 2 0-15,0-2 0 0,0-1 0 0,2-2 0 16,-2-2 0-16,-2-1 0 0,2-3 0 0,-3-2 0 0,0 2 0 15,1 1 0-15,-2-3 0 0,0 0 128 0,-1-1-128 16,0 1 0-16,0-2 0 0,-2 2 0 0,2 0 128 16,-1-1-128-16,0 0 0 0,-1 2 0 0,1 0 128 15,0-3-128-15,-1 3 0 0,1 1 0 0,-1-3 0 16,2-3 0-16,0 2 0 0,0-3 0 0,0 1 0 16,1-1 0-16,-1 2 0 0,0-3 0 0,-1-2 0 15,2-1 0-15,1-3 0 0,0 0 0 0,3 0 0 16,-2-1 0-16,2 1 0 0,0 0 0 0,0 0 0 15,-1-3 0-15,1 1 0 0,0-2 0 0,0 2 0 16,-1-1 0-16,-2 0 0 0,2 0 0 0,0 1 0 16,1-2 0-16,-2 3 0 0,1-1 0 0,1 1 0 0,0 0 0 0,-2 1 0 15,-2-1 0-15,4 1 0 0,-1 1 0 16,-1-2 0-16,0 0 0 0,-2 0 0 0,0-1 0 0,0 0 0 16,0-2 0-16,-1 2 0 0,0 1 0 0,1-2 0 15,-2 1 0-15,-2 0 0 0,2 1 0 0,0-1 0 16,-1-1 0-16,1 2 0 0,1 1 0 0,0 0 0 15,1 2 0-15,0 0 0 0,0 1 0 0,2 1 0 16,-1-2 0-16,1 2 0 0,1 3 0 0,-1-2 0 16,-2 0 0-16,3 1 0 0,1-2 192 0,0 0-64 15,-1 0 0-15,-2 0 0 0,2-3 32 0,0 3 0 0,-2 1 0 16,1-1 0-16,-2-1-32 0,0 1 0 0,-1-1 0 16,-1 0 0-16,-1 2 64 0,1 0 16 0,-2-2 0 0,3 0 0 15,-2-1 48-15,-1 3 16 0,2-1 0 16,-1 1 0-16,0 3-48 0,-1-2-16 0,-1 5 0 0,3-5 0 15,1 3-16-15,0-3 0 0,-3 3 0 0,0-2 0 16,2 3 16-16,0-3 0 0,-2 0 0 0,0-2 0 16,1 3 48-16,0-3 16 0,2 2 0 0,-2-1 0 15,0-6-16-15,1 0-16 0,1 2 0 0,0 0 0 16,-2 3-96-16,4-3-16 0,-2-2 0 16,2 0 0-16,-1 0-128 0,2-1 160 0,-2-1-160 0,1 1 160 15,0 1-160-15,0-1 192 0,2-1-192 0,-2-1 192 16,1 2-192-16,-1-3 0 0,3-2 0 0,-2 1 128 15,-1 1-128-15,2-1 0 0,-2-5 0 0,1 2 0 16,-2-4 192-16,1 3-64 0,3-10 0 0,-7 6 0 0,2 2 64 16,5-8 16-16,-4 5 0 0,4-5 0 15,0 0 16-15,0 0 0 0,0 0 0 0,0 0 0 0,0 0-48 16,0 0-16-16,0 0 0 0,0 0 0 0,-2-13-160 0,0-3 128 16,2-3-128-16,2-4 128 0,-2 1-128 0,0-7 160 15,3-3-160-15,0-2 160 0,-1-3-160 0,1-2 160 16,-1-2-160-16,3-2 160 0,-1 1-160 0,1 2 0 15,-1-4 0-15,2-1 0 0,1 1 128 0,0-1-128 16,1 0 0-16,0-1 128 0,0-5-128 0,3 3 0 16,-2-3 0-16,1 0 128 0,0-5-128 0,1 0 0 15,0-1 0-15,-1-3 0 0,-3-6 0 0,1 0 0 16,1-1 0-16,0-4 0 0,0-2 0 0,1 3 0 0,1 3 128 16,3 3-128-16,0 3 0 0,0 4 0 0,0 0 0 15,3 1 0-15,0 1 0 0,1 3 0 0,0 4 0 16,4 0 0-16,-3 4 0 0,1-3 0 0,-2 0 0 0,-2-1 0 15,1-3 0-15,-2-1 0 0,2 1 0 0,-2-1 0 16,-4-3 0-16,0-2 0 0,0 0 0 0,-1-1 0 16,-2 0 0-16,1 2 0 0,-5 2 0 0,1 0 0 15,-2 2 0-15,2 3 0 0,-2 2 0 0,0 0 0 16,-3 5 0-16,0 2 0 0,-2 2 0 0,1 3 0 16,0-1-160-16,1 3 160 0,0-3 0 0,1 3-144 15,2 0 144-15,-1-1 0 0,-1 1 0 0,2 1 0 16,-1 3-128-16,2-3 128 0,0 4-128 0,0 3 128 15,-2-3-144-15,2 5 144 0,0 3-160 0,-1 0 160 0,-1 3-128 16,1 3 128-16,1 4 0 0,-1-3-144 0,0 0 0 16,-1 4 0-16,0-1 0 0,0 4 0 0,-2 6 16 0,0 0 0 15,0 0 0-15,0 0 0 0,4-7 128 0,-4 7-160 16,0 0 160-16,0 0-160 0,0 0 160 0,0 0 0 16,0 0-144-16,0 0 144 0,0 0-144 0,0 0 144 15,0 0-192-15,0 0 192 0,-2 16-224 0,-1-4 64 16,-1 2 16-16,3-1 0 0,-5 1-112 0,0 1 0 15,1 0-16-15,0 1 0 16,0-4-144-16,-1 5-32 0,-1 1 0 0,2-2 0 16,0 1-448-16,1-1-112 0,-3 1-16 0,1-2-12816 15</inkml:trace>
  <inkml:trace contextRef="#ctx0" brushRef="#br5" timeOffset="168079.55">19794 8926 19631 0,'0'0'864'0,"0"0"192"0,-9 4-848 0,9-4-208 15,-9 2 0-15,9-2 0 0,0 0-192 0,-7 6-96 16,7-6-16-16,0 0 0 0,-9 5 304 0,9-5 0 16,0 0-128-16,0 0 128 0,-8 6 0 0,8-6 0 15,0 0 0-15,0 0 0 0,0 0 432 0,0 0 32 16,-5 9 16-16,5-9 0 0,0 0 384 0,0 0 80 16,0 0 16-16,0 0 0 0,0 0-208 0,0 0-48 15,0 0 0-15,0 0 0 0,0 0 112 0,0 0 16 16,0 0 0-16,0 0 0 0,6-5-128 0,-6 5-32 15,12-5 0-15,-5 1 0 0,4-5-96 0,-3 3 0 16,3-186-16-16,0 363 0 0,0-186 0 0,3 0 0 16,3-4 0-16,-2-2 0 0,3 2-80 0,4-2-16 15,-2-2 0-15,2 1 0 0,0 1-144 0,1-1-48 16,0-3 0-16,1-1 0 0,2-4-64 0,4-1-16 16,5 1 0-16,0-6 0 0,1-6-32 0,3-1-16 15,2-4 0-15,0 0 0 0,0-4 128 0,3-1 32 0,-4 1 0 0,-1-1 0 16,-4-1 0-16,1-2 0 15,-1 2 0-15,1 0 0 0,-2 0-112 0,2 1-32 16,-2 0 0-16,0-2 0 0,1 2-32 0,2 0 0 0,1 1 0 16,-1-1 0-16,-2-1 80 0,1 1 16 0,-4 1 0 15,1 0 0-15,-2 0 16 0,4 4 0 0,-3-2 0 16,-1 5 0-16,2 1-32 0,-2 4 0 0,-1 3 0 0,-2 4 0 16,-1 4-208-16,-2 0 0 0,0 6 128 0,-4 1-128 15,-3 3 0-15,-1 2-288 0,-6 1 64 0,-3 2-13088 16,-6 5-2608-16</inkml:trace>
  <inkml:trace contextRef="#ctx0" brushRef="#br5" timeOffset="169668.98">30343 7975 14335 0,'-11'-14'640'0,"4"4"128"0,2 1-624 0,0-2-144 15,0 1 0-15,1-2 0 0,0 0 0 0,1 1 128 16,-1-1-128-16,4 0 128 0,0 3 256 0,0-3 64 16,-4-1 0-16,3 3 0 0,-1-3 352 0,2 2 80 15,0 2 16-15,0-3 0 0,-1 3 32 0,0-2 16 16,1 2 0-16,0-4 0 0,-1 2-64 0,-1 2-16 16,1-2 0-16,0 4 0 0,1 7-144 0,-3-10-16 15,2 4-16-15,1 6 0 0,-4-7-112 0,4 7-32 0,0 0 0 16,0 0 0-16,0 0-96 0,0 0-32 15,0 0 0-15,0 0 0 0,0 0-160 0,0 0-16 16,-8 7-16-16,3 4 0 0,2 2-32 0,-1 6 0 16,-1 4 0-16,0 2 0 0,1 7 16 0,3 4 0 0,-2 3 0 0,-1 11 0 15,-2 4-16-15,-1 6-16 0,0 7 0 0,-1 4 0 16,-1 1-176-16,0 0 192 16,3-1-192-16,0 6 192 0,-2 5-192 0,2-2 0 0,-1 0 144 15,1-3-144-15,1-1 192 0,0 1-48 0,0-2 0 0,1-1 0 16,1 0 32-16,0-2 0 15,-5-1 0-15,0-2 0 0,-2 0 16 0,0-2 16 0,0 0 0 16,-2 1 0-16,0-1-208 0,0-1 128 0,2 2-128 0,-1-1 0 16,-1 2 144-16,2-1-144 0,0-3 128 0,0-1-128 15,-1 2 224-15,5-4-32 0,0 2-16 0,2-3 0 16,-2-3-16-16,1 1 0 0,2-4 0 0,0 0 0 16,1-1-160-16,1 0 128 0,-1-2-128 0,0 0 128 0,-1-1-128 0,-2-2 0 15,3-2 0-15,-1-3 128 0,-2 2-128 0,1-3 160 16,0-1-160-16,3 0 160 0,-1 5-160 0,-1-4 0 15,0 2 144-15,1-3-144 0,-1-3 0 0,2-1 128 16,-1-2-128-16,2-3 0 0,-2-1 0 0,1-1 0 16,1-5 0-16,-1 0 128 0,0-4-128 0,-2-2 0 15,0 2 128-15,1-5-128 0,-1-2 0 0,1-4 128 16,-2-1-128-16,-1 1 0 0,1-5 0 0,-1 0 0 16,5-6 0-16,-4 7 128 0,-1-5-128 0,5-2 0 15,-6 3 0-15,6-3 128 0,-8-2-128 0,8 2 0 16,-6-3 128-16,1-5-128 0,1 0 0 0,0-2 128 15,2 0-128-15,2-5 0 0,0-4 0 0,-2-3 0 16,1-6 0-16,2-2 128 0,3-6-128 0,0-6 0 16,1-5 128-16,1-9-128 0,1-9 0 0,0-6 0 0,1-3 0 0,0-6 0 15,-5 0 0-15,4-6 0 0,-2-6 0 0,5 0 128 16,0 1-128-16,0 2 0 16,0-3 0-16,1-3 128 0,0 1-128 0,1-1 0 15,-1 1 128-15,0-1-128 0,-2-10 0 0,0-1 144 0,0-1-144 16,0-1 0-16,-1-1 128 0,1-2-128 0,-1 2 0 15,3 2 0-15,-3 5 0 0,5 3 0 0,0 6 0 0,1 6 0 16,-4 4 0-16,-1 4 0 0,-3 4 0 0,2 5 0 16,-2 7 0-16,1 0 0 0,-2 7 0 15,-1 3 0-15,1 5 0 0,0 5 0 0,0-1 0 0,0 7 0 16,-1 6 0-16,1 1 0 0,-1 1 0 0,1 4 0 0,0 2 0 16,0 3 0-16,-3 3 0 0,5 2 0 0,-3 1 0 15,-1 4 0-15,0 2-128 0,-2 2 128 0,3-6 0 16,-4 12-176-16,0 0 176 0,0 0-160 0,0 0-32 15,0 0-16-15,0 0 0 0,0 0 0 0,-6 9 64 16,-1 1 16-16,-2 0 0 0,2-1 0 0,-1 3-48 0,-1 1 0 16,2 3 0-16,2 1 0 15,-2-2-1168-15,1-1-224 0,2 4-48 0,4-8-8944 16,0-10-1776-16</inkml:trace>
  <inkml:trace contextRef="#ctx0" brushRef="#br5" timeOffset="180368">17829 10056 6847 0,'0'0'304'0,"-7"10"64"0,1-1-368 0,-2 3 0 16,1-5 0-16,-1 2 0 0,-1-4 0 0,0 2-128 15,-1 3 0-15,-1-4 0 16,-1 2-464-16,1-3-96 0,-2 1-16 0,0 4 0 0,2-1 368 0,0 1 64 15,-2 3 16-15,0-1 0 0,-1 0 608 0,1 2 128 16,2-5 32-16,0 3 0 0,-2 2-128 0,1 0-32 16,0 1 0-16,-1 1 0 0,3 0-352 0,0 1 0 15,0 2 0-15</inkml:trace>
  <inkml:trace contextRef="#ctx0" brushRef="#br5" timeOffset="186030.31">20015 8852 24879 0,'-18'7'1088'0,"6"-2"256"0,0 2-1088 0,1-3-256 16,-1 1 0-16,1 2 0 0,1-3 1152 0,10-4 160 15,0 0 32-15,-9 2 16 0,9-2-1040 0,0 0-320 16,0 0 128-16,0 0-128 0,0 0 384 0,0-4 0 0,2-2 0 16,2-2 0-16,0-2 48 0,2 1 16 15,3-5 0-15,1-1 0 0,1-3 96 0,10-17 32 0,0 0 0 0,0-2 0 16,1-5-128-16,-3-3-32 0,4-4 0 0,2-1 0 15,2-3 0-15,2-4 0 0,3-9 0 0,2 1 0 16,4 2-128-16,3-6-32 0,1-2 0 0,0-1 0 16,2-1 16-16,0 2 0 0,-1-2 0 0,-3 0 0 15,2-5-80-15,3 6 0 0,-1 1-16 0,1-3 0 16,-1-2-32-16,1 3 0 0,-2 1 0 0,-1 0 0 16,-5 1 64-16,-2 0 16 0,-3 0 0 0,-3 2 0 15,-3 2 0-15,-2 1 0 0,0-3 0 0,-2 2 0 16,-1 1-48-16,0 0-16 0,-2-2 0 0,1 1 0 15,0 1-32-15,0 4-128 0,-1-5 192 0,1 8-64 16,0 0 0-16,1-1 0 0,2 2 0 0,-3 2 0 16,-1 5 0-16,0 3 0 0,-1 2 0 0,-2 0 0 15,0 6 0-15,-2-1 0 0,1 0 0 0,0 1 0 0,-4-1-128 0,0-2 0 16,1 1 144-16,0 1-144 0,-1-1 0 0,1-1 0 16,-1-4 0-16,1 3 128 0,-1-4-128 15,0 4 0-15,0-2 0 0,-2 4 0 0,-1-3 0 0,-1 1 0 16,-2 2 0-16,0 0 0 0,0 2 0 0,-1-1 0 15,-3-3 0-15,2 2 0 0,-2-3 0 0,0 4 0 16,0 3 0-16,-2 0 128 0,-1 1-128 0,-1 3 0 16,1 0 0-16,-5 1 0 0,0 2 0 0,-2 3 0 15,1 2 0-15,-1 1 0 0,-1-4 0 0,0 2 0 16,0-1 0-16,-2 3 0 0,-1-4 0 0,2 3 0 16,-2-2 0-16,-2 6 0 0,-1 1 0 0,-1 2 0 15,1 0 0-15,-2 0-128 0,0 1 128 0,0 3 0 16,0 1 0-16,1 1 0 0,0-3 0 0,2 2 0 15,0-3 0-15,-1 2-128 0,1 1 128 0,2 1 0 0,2-3 0 0,-1 3 0 16,2-1 0-16,0-1 0 0,0 0 0 0,1 2 0 16,-2 0 0-16,-2-1 0 0,3 1 0 0,-2 5 0 15,0-4 0-15,0 6 0 0,2-2 0 0,-2 1 0 16,-2 3 0-16,2-1 0 0,0 1-144 0,-2 0 144 16,3-1 0-16,-2 0 0 0,-1 1 0 0,0-1 0 15,0 0 0-15,-1 0 0 0,-2 1 0 0,2 1 0 16,1 2-128-16,-2 0 128 0,-1 1 0 0,1 0 0 15,-1 1 0-15,-1 2 0 0,1 1 0 0,-1 1 0 16,-1 0 0-16,1 0 0 0,-2 1-144 0,0 2 144 0,1-1 0 16,0 4 0-16,-1-4 0 0,0 5 0 0,1-4 0 15,-4 4 0-15,0-1 0 0,3 0 0 0,-5 0 0 0,2 3-128 16,2-3 128-16,1 5 0 0,-5-1 0 0,1 1 0 16,-1 2 0-16,-2 0 0 0,-1 0 0 15,-1 1 0-15,0 0 0 0,2 1 0 0,2 4 0 0,-1-1 0 16,1-1 0-16,-1 2 0 0,0 2 0 0,3-2 0 15,-1 0 0-15,-1 0 0 0,1-2 0 0,0 0 0 16,0 3 0-16,0-5 0 0,-2-2 0 0,2 1 0 16,-1-1 0-16,-1-2 0 0,2-2 0 0,0-1 0 15,0 1 0-15,1 0 0 0,0-2 0 0,3 0 0 16,0 1 0-16,-1 2 0 0,2-2 0 0,1-1 0 16,1 1 0-16,-1 1 0 0,1-4 0 0,3 3 0 0,0 2 0 15,0 0 0-15,-1 1 0 0,0-2 0 16,2 0 0-16,0 0 0 0,2 0 0 0,-1-4 0 0,0 1 0 0,0-2 0 15,1 1 0-15,-1 3 0 0,1-2 0 0,-2 1 0 16,-1-1 0-16,2-2 0 0,0 3 0 0,-2-4 0 16,0 4 0-16,1-3 128 0,2 1-128 0,0 0 0 15,-2-3 0-15,1 0 0 0,1 1 0 0,0-3 0 16,-1 2 0-16,1 1 0 0,-1-3 0 0,1 3 0 16,-1-3 0-16,1 1 144 0,-3 2-144 0,2-2 128 15,2 2-128-15,-2 1 160 0,0 2-160 0,1-2 160 16,1 0-160-16,-1-3 128 0,2 1-128 0,1 0 128 15,8-7-128-15,-11 5 128 0,3 1-128 0,8-6 128 16,-7 6-128-16,7-6 0 0,-7 5 0 0,7-5 0 16,0 0 0-16,0 0 0 0,0 0 0 0,0 0 0 15,0 0-512-15,-7-4 32 0,7 4 0 16,-2-11 0-16,0 2-2816 0,2-4-560 0</inkml:trace>
  <inkml:trace contextRef="#ctx0" brushRef="#br5" timeOffset="190222.55">17534 5304 14735 0,'-6'-4'1312'0,"-1"-1"-1056"0,0 0-256 0,7 5 0 15,-11-2 1728-15,2 1 304 0,-1 1 48 0,0 0 16 16,4-1-1680-16,6 1-416 0,-12 4 0 0,3-1 0 15,1-3 128-15,-1 2-128 0,-2 0 128 0,1 2-128 16,-1 1 320-16,-2 3-32 0,-1-1 0 0,-2 4 0 16,-3-6 224-16,-2 1 32 0,0 2 16 0,-1-3 0 15,0 1 16-15,1 0 16 0,-2-3 0 0,0-1 0 16,0 1 0-16,0 0 0 0,0 2 0 0,-1-2 0 16,-1-1-112-16,-1 0-32 0,0 1 0 0,0 3 0 15,1-2-128-15,-1-1-16 0,0 0-16 0,-2 1 0 0,-3 0-48 16,-2-1-16-16,-2-1 0 0,0-1 0 0,2-1-48 15,2 2-16-15,-1-2 0 0,0-2 0 0,0 0-32 0,0-1-128 16,1-1 192-16,0 3-64 0,-2 1-128 0,1 1 192 16,2 3-192-16,-3-4 192 0,-3-1-64 0,-2-3 0 15,-1 2 0-15,0-2 0 0,-1 3 16 0,2-1 0 16,2 1 0-16,-2 0 0 0,1-2 64 0,1-1 16 16,2 3 0-16,1 1 0 0,1 3-96 0,1 0 0 15,-4 0-128-15,3 0 192 0,-2-3-32 0,2 0-16 16,-1 1 0-16,3 0 0 0,2 0 0 0,0 3 0 15,0 3 0-15,2-4 0 0,2 2-144 0,0 3 128 0,1 0-128 0,0 3 128 16,1-1-128-16,1 4 0 0,1 1 0 16,0 3 0-16,0-1 0 0,3 2 0 0,0 0 0 0,2 1 0 15,0 1 0-15,2-2 0 0,0 1 0 16,2 3 0-16,-1-3 0 0,3 1 0 0,1 3 0 0,0-1 0 16,0-3 0-16,2 2 0 0,2 3 128 0,-1 3-128 15,0 1 0-15,1 2 0 0,-1 2 144 0,1-1-144 16,0 1 128-16,-1-3-128 0,3 2 160 0,-1 1-160 15,1 0 128-15,-1 1-128 0,1-2 0 0,0-3 0 16,-1 0 144-16,3-2-144 0,-2 1 128 0,0 3-128 16,-2-2 0-16,0 0 128 0,2-3-128 0,-2 0 0 15,1-2 0-15,-1 3 128 0,2-1-128 0,-1 1 0 16,-1-2 160-16,3 3-160 0,1-3 192 0,0 3-192 16,1-4 192-16,2 3-64 0,0-1 0 0,-2 4-128 15,3-4 144-15,-1 4-144 0,3-6 0 0,0 6 144 0,0-3-144 0,-1 4 0 16,0-5 144-16,1 3-144 0,-3-2 0 15,5-3 0-15,-3 2 0 0,0 2 0 0,5-4 0 0,-2 3 0 16,2-3 0-16,-2 2 128 0,3-1-128 0,-1-3 0 16,2 4 128-16,-1-3-128 0,1 0 0 0,-1 2 128 15,2-2-128-15,0-2 0 0,0-1 0 0,1 1 0 16,-1 6 0-16,1-4 128 0,3 0-128 0,-2 2 0 16,1-1 0-16,1 3 0 0,1-4 0 0,0 0 0 15,1 0 0-15,0-1 0 0,1-1 0 0,2 0 0 16,-1 0 0-16,2-1 0 0,0 3 0 0,1-3 0 15,2 1 0-15,-2 0 0 0,0 3 0 0,-1 0 0 0,0 2 0 16,-3 2 0-16,-1-5 0 0,0 3 0 16,0-1 0-16,-1 4 0 0,0 0 0 0,1 0 0 0,1 3 0 15,2-5 0-15,-2-1 0 0,2 0 0 0,1 1 0 0,-2-2 0 16,2 3 0-16,3-3 0 0,-2 1 0 16,1 0 0-16,-1-1 0 0,2 1 0 15,0-4 0-15,1 2 0 0,1 3 0 0,-3-3 0 0,-2-1 0 16,-2 1 0-16,-2-4 0 0,0 3 0 0,0 3 0 0,1-4 128 15,1 0-128-15,-1 3 0 0,0 0 0 0,-1-2 0 16,2 3 0-16,0-2 0 0,2 2 0 0,1-1 0 16,-1-3 0-16,1 2 0 0,2 4 0 0,0-3 0 15,2-1 0-15,0-2 0 0,0 1 0 0,3 2 0 16,-6-4 0-16,-1 0 0 0,-1 5 0 0,0-1 128 16,-1-4-128-16,-1 0 0 0,2 1 0 0,-2-1 0 0,-1 0 0 15,0-1 0-15,1 2 0 0,-1-1 0 16,0-2 0-16,-1 3 176 0,3-2-176 0,-3 1 192 0,1 0-192 0,2 2 0 15,1 1 0-15,1-2-176 0,0-3 176 0,0 1 0 16,0 1 0-16,-1-1 0 0,0 4 0 0,-2-4 0 16,-4 2 0-16,1 1 0 0,0-1 0 0,-2-2 0 15,-2-1 0-15,0 1 0 0,0 1 0 0,-1-1 0 16,2-1 0-16,-3 0 0 0,-1 0 0 0,1 1 0 16,-2 0 0-16,1-1 0 0,0 0 0 0,-1-2 0 15,-1 0 0-15,1 1 128 0,-1 0-128 0,0 1 0 16,1 0 0-16,-1-2 0 0,-2 0 0 0,0 1 0 15,-2 0 0-15,1 1 128 0,0 0-128 0,-1-1 0 0,-1-1 0 16,-1 2 0-16,-1-1 128 0,1 0-128 16,-2-1 128-16,-1-2-128 0,0 1 176 0,0 0-48 0,-1 0 0 15,0 1 0-15,1-2-128 0,-3 1 192 0,-1 0-192 0,0 0 192 16,2-1-192-16,-1 3 160 0,-3 1-160 16,1-1 160-16,-1-3-32 0,0 3 0 0,-2 2 0 15,0 1 0-15,-2 0-128 0,2 1 192 0,-1 2-192 0,0-1 192 16,0-3-192-16,1 2 0 0,-3 1 0 0,3-2 128 15,0 0-128-15,0-1 0 0,1 0 0 0,0 1 0 16,-2-1 0-16,2 2 0 0,-1-2 0 0,2 2 0 16,-2-1 0-16,3 1 0 0,-1 1 128 0,-1-2-128 15,5-2 0-15,-3 4 0 0,0-2 0 0,0 2 0 16,1-2 0-16,0 1 0 0,0 1 0 0,2 0 0 16,-2-4 0-16,0 2 0 0,0-2 0 0,0 2 0 15,1 0 0-15,0 1 0 0,0-4 0 0,2 1 0 0,-1 0 0 16,0 1 0-16,1-1 128 0,0-1-128 0,0 1 0 0,-1 1 0 15,2 1 0-15,0-1 0 0,-1 3 0 16,0-1 0-16,1-2 0 0,0 1 0 0,0 1 0 0,0 1 0 16,0-1 0-16,0 2 0 0,0 1 0 0,0-1 0 15,1 0 0-15,0 2 0 0,1-2 0 0,-1 3 0 16,0-6 0-16,0 1 0 0,1 2 0 0,0 1 0 16,1-3 0-16,-2 2 0 0,3 2 0 0,0-5 0 15,-1 1 0-15,1 2 0 0,-1-2 0 0,1-2 0 16,-1 2 0-16,2-1 0 0,1 1 0 0,0-2 0 15,0 0 0-15,2 0 0 0,0-1 0 0,-1 1 0 16,2 0 0-16,2 1 0 0,-3-2 0 0,2 1 0 16,-1-2 0-16,3 0 0 0,-2-3 0 0,1 3 0 15,2-1 0-15,-2 1 0 0,2 0 0 0,0 1 0 0,2 3 0 16,-4-3 0-16,3 0 0 0,2 0 0 0,-1 0 0 16,2 1 0-16,0 2 0 0,2 3 0 0,2-4 0 15,2-2 0-15,3 1 0 0,-3 0 0 0,1-1 0 0,0-1 0 16,-1-1 0-16,3 1 0 0,-2-1 0 0,0 0 0 15,1-2 0-15,2-2 0 0,1-2 0 0,-1 1 0 16,0-5 0-16,-1 4 0 0,1-5 0 0,-2 4 0 16,2-2 0-16,1 2 0 0,0-3 0 0,1 4 0 15,2-4 0-15,-3 2 0 0,-3-2 0 0,1 0 0 16,-2 0 0-16,0-2 0 0,-1 2 0 0,0-2 0 16,1-2 0-16,0 1 0 0,-1-3 0 0,2 0 0 15,-1-1 0-15,0-1 0 0,1 0 0 0,0-1 128 16,-1 0-128-16,3-1 0 0,1 1 0 0,-1-2-176 0,-2-2 176 15,0 3 0-15,3-1 0 0,-3-1 0 0,-4-1 0 16,1 1 0-16,-2 0 0 0,2-2 0 0,-3 2 0 16,0 3 0-16,0-6 0 0,0 2 0 0,0 1 0 0,0-2 0 15,0 2 0-15,0 1 0 0,2 2 0 0,-1-2 0 16,-2-1 0-16,1 1 0 0,0 0 0 0,0 0 0 16,-1-1 0-16,2 3 0 0,2-2 0 0,-2 3 0 15,0-3 0-15,-1-1 0 0,-1 1 0 0,3 0 0 16,-4 0 0-16,1-2 0 0,-4 1 0 0,3 1 0 15,-2 2 0-15,-1-1 0 0,0-3 0 0,1 2 0 16,-2 1 0-16,2 2 0 0,2-3 0 0,-2 0 0 16,-1 2 0-16,0-2 0 0,0 0 0 0,2 0 0 15,1-1 0-15,-1 0 0 0,0 0 0 0,0-1 0 0,1 1 0 0,0 0 0 16,1 0 0-16,0-2 0 0,0 1 0 0,0 1 0 16,-1-3 0-16,3 3 128 0,-3 1-128 0,1-2 0 15,1 0 0-15,-1 1 0 0,0-3 0 0,0 3 128 16,-2 1-128-16,1-2 0 0,-1 1 0 0,2 1 128 15,-4-1-128-15,2-2 0 0,2 1 0 0,0 1 0 16,0-5 0-16,0 2 0 0,1-2 0 0,0 1 0 16,0-2 0-16,2 0 176 0,0 2-176 0,-1-2 192 15,2 0-192-15,-1-2 0 0,2-4 0 0,0 5 0 16,1 0 0-16,-1 0 160 0,0-4-160 0,-1 4 160 16,-1 1-160-16,0-1 128 0,0 3-128 0,-2-3 128 15,-1 1-128-15,1 3 160 0,-1-1-160 0,0 2 160 16,-1-5-160-16,1 3 160 0,0-2-160 0,1 2 160 15,1-4-160-15,2 2 128 0,0 1-128 0,-2-3 128 16,3 2-128-16,-1 0 0 0,-1-1 0 0,5-1 128 0,-4 2-128 0,4-3 0 16,1-2 0-16,-2 2 0 0,0 0 128 0,1-1-128 15,-1-1 0-15,-3 0 128 0,-2 0-128 0,1 2 192 16,-1 0-192-16,0 2 192 0,1-2-192 0,0-1 192 16,-2-1-192-16,3-1 192 0,-1-1-192 0,4 1 160 15,-1-3-160-15,0 0 160 0,0-1-160 0,1 1 0 16,1 0 144-16,3 1-144 0,2-4 128 0,0 2-128 15,1-1 128-15,-1 3-128 0,-3 0 144 0,1-1-144 16,-1-3 192-16,-1 2-192 0,1 2 160 0,-2 0-160 16,1 0 128-16,0-1-128 0,1 1 128 0,-2-3-128 0,1-2 0 15,1 1 128-15,1 0-128 0,0-4 0 16,-1 1 0-16,2-3 128 0,-2 3-128 0,0-1 0 0,1 5 0 16,-5-5 0-16,-1 0 0 0,-2 3 128 0,1-3-128 0,-2 3 0 15,1-3 160-15,-1 3-160 0,0-1 192 0,2 1-192 16,1 0 192-16,0-4-192 0,1 1 192 0,-1-4-192 15,1 2 128-15,1-1-128 0,1-2 0 0,0 0 0 16,2 2 128-16,-1-1-128 0,-1-2 0 0,0-1 0 16,-2 2 0-16,-1 0 128 0,-1 2-128 0,-2-3 0 15,-1-2 192-15,-1 0-64 0,0 0 0 0,2 1-128 16,-1 0 144-16,2-1-144 0,-2 0 0 0,0-1 144 16,1-2-144-16,2 0 0 0,-5 0 0 0,4 0 128 15,-2 1-128-15,0-2 0 0,1 2 0 0,1 1 0 16,-2 0 0-16,-2 1 0 0,1-1 128 0,-1 3-128 15,1-1 0-15,-3 1 0 0,3 1 0 0,-3 0 0 0,0-1 0 16,-1-2 0-16,-1 2 0 0,0-2 0 0,-1 2 0 0,2 0 0 16,-2-2 0-16,0-2 0 0,1-1 0 15,0-3 0-15,0 3 0 0,-1 1 0 0,2 1 0 0,-2 1 0 16,2-2 0-16,-3 1 0 0,-1 2 0 0,0 1 0 16,1 2 0-16,-4-2 0 0,0 2 0 0,-2-1 0 15,1 1 0-15,-1 2 0 0,0 4 0 0,0-3 0 16,-1 5 0-16,-1-1 0 0,0 3 0 0,1 2 0 15,1-2 0-15,-1 3 0 0,0 1-144 0,0 3 144 16,-2 2 0-16,1 0 0 0,-1 2-160 0,-2 10 160 16,0 0-128-16,0 0 128 0,0 0-144 0,0 0 144 15,4-6-160-15,-4 6 160 0,0 0-192 0,0 0 48 0,7 7 16 16,-7-7 0-16,0 0 128 0,7 14-128 0,0-1 128 16,-1 2-128-16,-2-3 128 0,-3 2 0 0,-1 2 0 15,0 3-128-15,0-1 128 0,-1 4 0 16,-2 3 0-16,-1-3 0 0,-2 3 0 0,-3 1 0 15,-2-4 0-15,-1 1 0 0,-3 0 0 0,-2-1 0 16,0 1 0-16,-5-2 0 0,-2 1 0 0,1-3 0 0,-1-5 0 0,1-1 0 16,-1-1 0-16,-2-3 0 0,0 0 0 0,3-6 0 15,0-5 128-15,3 0-128 0,1-7 128 0,2 0-128 16,2-5 0-16,3-2 128 0,5-6-128 0,0-1 0 16,1-7 0-16,3-3 0 0,6-3-160 0,1-2 160 15,2 1-192-15,3-1 192 0,1-2-192 0,4 0 192 16,3-1-160-16,1 4 160 0,1 3-128 0,0 5 128 15,-2 3 0-15,1 7-160 0,-4 3 160 0,2 3 0 16,-3 4 0-16,1 1-128 0,-1 3 128 0,1 7 0 0,-1 7 0 16,1 1 0-16,-1 4-128 0,-5 5 128 0,1 5-144 0,-2 8 144 15,-5 5-208-15,-4 7 80 0,-6 4 128 0,-3 12-160 16,-5 5 160-16,0-2-160 0,-4-4-32 0,-1-7 0 16,2-5 0-16,-2-9 0 0,-4-5 192 0,-1-10-208 15,-4-6 80-15,0-3 128 0,-3-7 0 0,1-3 320 16,0-4-48-16,4-4 0 0,0-2-32 0,3-8-16 15,3-3 0-15,2-3 0 0,5-4-224 0,6-5 176 16,1-4-176-16,3 1 160 0,1 3-160 0,4-4 0 16,4-2 0-16,5-2 0 0,4-1-128 0,1 0 128 15,7-1-160-15,1 6 160 0,3 1-192 0,2 3 48 16,2 5 16-16,1 4 0 0,-4 5 128 0,2 5-160 16,-4 6 160-16,-2 7-160 0,-3 3 160 0,-2 6 0 0,-3 7-144 15,-3 7 144-15,-5 1 0 0,-4 10 0 0,-5 9 0 0,-7 7 0 16,-8 9-176-16,-6 2 176 0,-7-3-128 0,-2-9 128 15,-5-8-192-15,-1-9 32 0,-2-7 16 0,-1-7 0 16,-2-3 288-16,3-6 64 0,0-7 16 0,-1-7 0 16,4-4 160-16,-1-5 48 0,0-5 0 0,0-5 0 15,3-5-208-15,5-4-32 0,3-2-16 0,10-2 0 16,6-3-176-16,5-1 160 0,6-2-160 0,3 1 160 16,6-6-160-16,6 5 0 0,5 0 0 0,7 3-176 15,3 2 16-15,5 2 0 0,2 4 0 0,1 6 0 16,-1 6 0-16,3 8 0 0,0 4 0 0,4 8 0 15,-2 6 160-15,1 8 0 0,-2 5-144 0,1 10 144 16,-4 3 0-16,-8 10 0 0,-2 4 0 0,-9 13 0 16,-4 5-224-16,-9 4 80 0,-8 0 16 0,-4-3 0 15,-6-10-16-15,-1-10 0 0,-3-10 0 0,-3-6 0 16,-5-6 144-16,1-5 128 0,-3-7-128 0,-2-4 176 0,-2-4 144 0,2-6 16 16,-2-4 16-16,2-6 0 0,2-3-160 0,2-6-16 15,0-7-16-15,2-2 0 0,1-7-160 0,9-1 128 16,2-1-128-16,6-2 128 0,5-2-128 0,5-1 0 15,4-6 0-15,6-2 0 0,5-3 0 0,8 4-272 16,4 0 64-16,5 5 16 0,1 8 16 0,3 9 16 16,2 5 0-16,2 8 0 0,-1 8 160 0,1 8 0 15,-1 4 160-15,-3 11-160 0,-6 4 0 0,-4 10 0 16,-5 2 0-16,-4 6-160 0,-5 11 160 0,-9 7 0 16,-6 7 0-16,-9 5 0 0,-5 4 0 0,-7-7 0 0,-6-9-144 15,-2-10 144-15,-9-10 0 0,-6-4 0 0,-6-7 0 0,-2-6 0 16,-1-5 256-16,0-3 128 0,-2-7 32 15,0-4 0-15,-1-2-144 0,0-4-16 0,-4-7-16 16,6-3 0-16,5-2-240 0,10-3 144 0,9-2-144 0,11-2 128 16,5-5-128-16,10-1-144 0,4-1 144 0,8-5-208 31,7-4-176-31,7 3-16 0,7 1-16 0,4 1 0 16,3 2 0-16,2 1 0 0,-3 3 0 0,-1 7 0 15,1 4-80-15,-4 4-16 0,-2 8 0 0,-6 7 0 0,-3 7-2752 16,-3 6-576-16,1 9-96 0,-2 1-32 0</inkml:trace>
  <inkml:trace contextRef="#ctx0" brushRef="#br5" timeOffset="190651.33">23101 8982 33167 0,'-1'-15'2944'0,"1"15"-2352"15,-4-12-464-15,4 12-128 0,0 0 1648 0,0 0 304 0,0 16 64 16,-1 1 16-16,0 2-2032 0,-2 7-208 0,-2 1-144 0,0 6-32 15,-1 6 384-15,-3 7 0 0,-3 2 0 0,-5 3 0 16,-4 11 0-16,-3 4 0 0,-5 5 0 0,0 7 0 16,-4 5 0-16,-3-1 0 0,-2 3 0 0,0 4 0 15,-3 4 0-15,-2-3 128 0,-5-2 0 0,-6 0 0 16,-6-4 112-16,-1-4 16 0,-2 0 0 16,-1-4 0-16,2-3 192 0,-2-5 32 0,-2-5 16 0,-2 3 0 15,-5 0 128-15,1-3 16 0,-1 2 16 0,1 0 0 16,-1 1-320-16,-3 1-64 0,-4-4-16 0,0 3 0 15,0 1 0-15,2-1 0 0,2-2 0 0,-1 1 0 16,-5-3-128-16,1 1-128 0,-3-3 192 0,3 0-192 16,2 0 0-16,3-3 0 0,1-1 0 0,0-3 0 15,-6-5-880-15,8-4-128 0,4-1-16 0,7-6-12176 16,5-8-2432-16</inkml:trace>
  <inkml:trace contextRef="#ctx0" brushRef="#br4" timeOffset="195292.34">30412 11411 15999 0,'-3'14'704'0,"3"-5"160"0,-1 2-688 0,1 1-176 16,2-1 0-16,1 2 0 0,-1-4 512 0,1 1 80 16,-3-4 16-16,0-6 0 0,0 0 224 0,0 0 64 15,0 0 0-15,0 0 0 0,0 0 240 0,0 0 48 16,0 0 16-16,0 0 0 0,0 0-96 0,0 0-16 15,-3-10 0-15,2-5 0 0,1-4-336 0,0-5-80 16,-2-5-16-16,2-3 0 0,0-3-48 0,0-1-16 16,0-11 0-16,0-1 0 0,-2-2 32 0,1-8 0 15,-3-6 0-15,2-5 0 0,-1-3-176 0,3-5-48 16,-1-5 0-16,1-4 0 0,5-4-16 0,4-5 0 0,2-5 0 0,6-2 0 16,2-5-192-16,1-1-64 0,1-4 0 0,-1-1 0 15,4 0-128-15,-2 4 128 0,1 4-128 0,1 4 128 16,0 4 48-16,-2 4 0 0,-2 4 0 0,-1 4 0 15,-3 1 16-15,-3 7 0 0,-1-5 0 0,0 7 0 16,-2 2-192-16,-1 1 160 0,-5 4-160 0,1 7 160 16,-1 2-160-16,0 3 0 0,1 1 0 0,0 2 128 15,-1 3-128-15,1 3 0 0,1-2 0 0,1 2 128 16,-2 1-128-16,1 6 0 0,-1-2 0 0,0 5 0 16,-1 1 0-16,0 1 0 0,1 0 0 15,-2 2 0-15,-3 3 0 0,0-1 0 0,-2 5 0 0,2-2 0 16,0 4 0-16,2-2 0 0,-5 5 0 0,2 0 0 15,2 3 0-15,-2 1 0 0,-2 3 0 0,3 0 0 0,1-3 0 16,-1 4 0-16,2-1 0 0,-4 0 0 0,1 6 0 16,0-3 0-16,-2 5 0 0,1-2 0 0,2 8 0 0,-4-6 0 15,4 6 0-15,-6-5 0 0,-1-1-256 0,1 3 0 16,6 3 16-16,-10-1 0 16,1 1-1168-16,0 0-256 0,0 0-32 15,0 2-9360-15,0 1-1872 0</inkml:trace>
  <inkml:trace contextRef="#ctx0" brushRef="#br4" timeOffset="198788.64">22654 8719 15663 0,'-13'13'688'0,"9"-2"144"0,-1-2-656 0,2 2-176 16,0-2 0-16,0 4 0 0,2-2 896 0,2 0 160 16,-1-11 32-16,6 14 0 0,-3-4-528 0,4 0-112 15,0 0 0-15,1-4-16 0,-8-6 208 0,11 9 32 16,0 0 16-16,-11-9 0 0,11 4-112 0,-11-4-32 0,0 0 0 16,11 3 0-16,-11-3 96 0,0 0 0 0,9-4 16 0,-4-1 0 15,2-8 256-15,-3 2 48 16,-2 0 16-16,1-4 0 0,-1-1-16 0,1-2-16 0,-2-1 0 0,2-2 0 15,-1 0-224-15,1-6-32 16,-1 2-16-16,1-6 0 0,-2 1-208 0,3-2-32 0,-3-6-16 0,3-3 0 16,-2-2-192-16,1-3-32 0,-2 2-16 0,1-2 0 15,-2 3-176-15,-2-4 160 0,0-3-160 0,-3 3 160 16,1-3-160-16,-2 1 160 0,-2-1-160 0,0 5 160 16,1-4-32-16,-4 6-128 0,4-1 192 0,-3 2-64 15,-1-3 64-15,1 3 16 0,-1 3 0 0,1-4 0 16,-2 2-48-16,0 1-16 0,-4 4 0 0,2-4 0 15,-1-3-144-15,2 4 128 0,-3 0-128 0,-1 3 128 16,2-1-128-16,0 2 0 0,-2 4 0 0,-2 1 128 16,-1 1-128-16,-2 0 0 0,-1 4 0 0,2-3 0 15,-1 3 0-15,1-3 128 0,-1 4-128 0,-2 1 0 0,0-3 0 0,1 2 0 16,-4-6 0-16,2 6 0 0,-1-4 0 16,1 4 0-16,-1-5 0 0,0 5 0 0,-2-3 0 15,-2 3 0-15,0 1 0 0,-1-1 0 0,-2 1 0 16,0 0 0-16,-1 5 0 0,0 0 0 0,-2 1 0 0,1 1 0 15,-4 4 0-15,3 3 0 0,-4-3 0 0,1 6 0 16,-3 1 0-16,-1-1 0 0,-3-1 0 0,1-2 0 16,2 2 0-16,1 0 0 0,0-2 0 0,2 4 0 15,1-1 128-15,1 0-128 0,1-2 0 0,2-2 0 16,-1-2 0-16,1 2 0 0,-2 1 0 0,-1 0 0 16,1-1 0-16,0 3 0 0,0-2 0 0,3 1 0 0,-1 2 0 15,2-3 0-15,0 4 0 0,-2 1 0 16,-2 0 0-16,1 2 0 0,1-1 0 0,-2 2 0 0,-4 0 0 15,-1 2 0-15,0 0 0 0,2-1 0 0,-1-1 0 16,1-2 0-16,2-1 128 0,3-2-128 0,-1 1 0 0,2 1 128 16,1-1-128-16,1-1 160 0,3 1-160 0,0 0 160 15,-2-4-160-15,1 4 0 0,-5-3 0 0,2 2 128 16,0-1-128-16,1-2 0 0,1 3 0 0,0-4 0 16,2 1 0-16,2-2 128 0,-1 2-128 0,0-3 0 15,2 1 0-15,-1 2 0 0,1-5 0 0,2 2 0 16,1 2 0-16,2-1 128 0,-3 2-128 0,-2-3 128 15,-1 1-128-15,1 1 192 0,-1-3-192 0,0 3 192 16,5-3-64-16,0 2 0 0,-1-1 0 0,3 0 0 16,-2-5-128-16,2 3 0 0,1 3 144 0,0-2-144 0,-2-2 0 15,1 2 0-15,1 2 0 0,0-2 0 16,0 0 0-16,1 2 0 0,0-4 0 0,0-1 128 0,2 4-128 0,1-2 0 16,-1-2 0-16,1 0 0 0,0-1 0 0,0-1 0 15,-1 1 0-15,1-2 0 0,-1 0 0 0,0-3 0 16,2 2 0-16,-1 1 128 0,0-1-128 0,-3 3 0 15,0-1 0-15,0 1 0 0,1 1 0 0,1 1 0 16,1 1 0-16,-1-3 128 0,-2 1-128 0,0-1 0 16,0 1 0-16,0-1 0 0,1 2 0 0,-1-1 0 15,0 0 0-15,0-2 0 0,0-1 0 0,1-1 0 16,0-1 0-16,1 1 0 0,0 1 0 0,1-4 0 16,-1-4 0-16,-1 3 0 0,0-5 0 0,0 2 0 15,-1-2 0-15,0 2 0 0,0 1 0 0,-2-2 0 0,0 0 0 16,-1-1 0-16,2-1 0 0,0 1 0 15,-1-4 0-15,2 3 0 0,-1 2 0 0,1-2 0 0,0 5 0 16,1-3 0-16,-1 1 0 0,0-1 0 0,-1 3 0 0,1-3 0 16,-1 3 0-16,0-2 0 0,-3 3-160 0,5-3 160 15,-1 2-144-15,-1 2 144 16,0-4 0-16,-2 2-144 0,1-6 144 0,-2 2-128 0,-1 0 128 0,-1-3-128 16,-1 0 128-16,-1-1 128 0,1-1-128 0,1-2 176 15,0-2-176-15,1 1-144 0,0 0 144 0,0 0-208 16,1-1 208-16,1 1 0 0,-1 2 0 0,1 0 0 15,0 2 0-15,1 2 0 0,-2 0 0 0,2 1 0 16,1 0 0-16,0 2-144 0,-1-5 144 0,1 2 0 16,-2 0-128-16,1 3 128 0,-3-2-128 0,0 3 128 15,-1-2-176-15,0 3 176 0,0-2-208 0,-1 4 80 16,0-1 128-16,1 2-160 0,0 3 160 0,1-2-160 0,-1-1 160 16,1 4-160-16,-1 2 160 0,0 5-160 0,1-1 160 0,0 3 0 15,0 1 0-15,1 0 0 0,-2 4-176 16,1 1 0-16,-1 2 0 0,-1-1 0 0,-2-1 176 0,0 2-192 15,1 0 192-15,-1 1-192 0,1 0 192 0,1 1 0 16,1 0 0-16,1 2-128 0,0 1 128 0,2 2 0 16,-2-2 0-16,2 0 128 0,1 3-128 0,1 1 0 15,0 0-176-15,-1 3 176 0,-1-1-128 0,2 5 128 16,0-2 0-16,1 2-144 0,-1 4 144 0,1 0 0 16,-1 0 0-16,3 3 0 0,-2 2 0 0,-1 0-128 15,0 4 128-15,0-2 0 0,1 2 0 0,1 1 0 0,2 4 0 16,1 1-128-16,0 1 128 0,2 2 0 0,0-2 0 15,2 3 0-15,1 1 0 0,0-1 0 0,3-3 0 16,-2 0 0-16,1 2 0 0,-1-2 0 0,0-1 0 0,-1 2 0 16,3-2 0-16,1 0 0 0,0 0 0 0,1 1 0 15,1-2 0-15,1-3 0 0,1 0 0 0,1-2 0 16,1 1 0-16,0 4 0 0,0-3 0 0,3 1 0 16,-1 4 0-16,1-4 0 0,-1 1 0 0,1 0 0 15,0 2 0-15,1 3 0 0,0 0 0 0,2-1 0 16,0-1 0-16,1 2 0 0,-2-2 0 0,3-1 0 15,1-2 0-15,0 1 0 0,1 1 0 0,0 0 0 16,1-4 0-16,0 2 0 0,2-1 0 0,-1-3 128 16,0 1-128-16,1-3 0 0,1 4 0 0,0-3 0 15,0 2 0-15,2 1 0 0,-1-4 0 0,1 3 0 16,-4-2 0-16,1 0 0 0,1 1 0 0,1 0 0 0,0 2 0 16,0 2 0-16,1-5 0 0,-1 6 0 0,2 1 0 15,-3-1 128-15,2 0-128 0,-2 1 0 0,3 0 0 0,0 1 0 16,-1 0 0-16,3 1 0 0,-1 0 0 0,1-2 0 15,0-2 0-15,1-2 0 0,-1-1 0 0,2-1 0 16,-1 3 0-16,0-4 128 0,-1 0-128 0,0-1 0 16,1 0 0-16,-1-2 128 0,-4-2-128 0,1 5 0 15,-2-1 0-15,-1-2 0 0,1 0 0 0,-1 4 128 16,0-6-128-16,2 5 0 0,0-2 0 0,-2 0 144 16,-2 3-144-16,0-3 0 0,2 3 128 0,0-2-128 15,0 3 0-15,0-3 0 0,0 3 0 0,0-1 0 16,0 2 0-16,1-1 0 0,-1 1 128 0,2-2-128 15,-4 1 0-15,5 3 0 0,-1-2 0 0,1 1 0 16,-2 0 0-16,-1-5 0 0,-1 2 0 0,-2-3 0 16,2 1 128-16,-2 1-128 0,0-5 0 0,-2 1 128 15,-1-2-128-15,0 1 0 0,0-1 144 0,-2 0-144 0,-1-1 0 0,0 2 144 16,0-1-144-16,0 2 128 0,0 2-128 0,-1-1 128 16,0 0-128-16,1-1 160 0,-1 4-160 0,0-3 160 15,1 5-160-15,0-4 0 0,-1 3 0 0,1-3 128 16,0 1-128-16,-1 3 0 0,1-4 0 15,-1 3 0-15,-1-4 0 0,0 2 0 0,0 1 128 0,-1-5-128 16,-2 0 0-16,0-1 0 0,0 3 0 16,0-4 128-16,0-1 0 0,0-1 0 0,0 1 0 0,0-2 0 15,-2-5-128-15,2 3 0 0,0 0 0 0,-2-3 0 16,1 1 0-16,0 0 0 0,-2-1 0 0,1 0 0 16,-1 1 0-16,1-2 0 0,-2 2 128 0,0 1-128 0,0-1 0 15,0 2 0-15,-2 1 0 0,2 0 0 0,-1-2 0 16,0 2 128-16,-1 0-128 0,-1 2 0 0,-2 1 0 15,0-1 0-15,-1 1 128 0,1-3-128 0,1 1 0 0,0-5 128 16,2 1-128-16,-1 0 128 0,0-2-128 0,-2 3 0 16,0-1 0-16,0-5 0 0,0 2 0 0,-1 0 0 15,1 2 0-15,0 0 0 0,0 0 0 0,1 2 0 16,1-3 0-16,-3 3 0 0,0-1 0 0,1-1 0 16,0-1 0-16,1-1 0 0,-2 2 0 0,1-2 0 15,-1 1 0-15,1 3 0 0,0-4 0 0,-2 2 0 16,-1-2 0-16,2 2 0 0,-1 2 0 0,-1-1 0 15,-1 0 128-15,2 4-128 0,-2-2 0 0,1-2 0 16,0 4 0-16,1-1 0 0,-1 0 0 0,1-1 0 0,-2-3 0 16,2 3 0-16,-1 2 0 0,1 0 0 0,-1-2 0 0,1-1 0 15,-1 1 0-15,1 1 0 0,0 3 0 0,-2-2 0 16,-2 1 0-16,-2 0 0 0,1-1 0 0,-1 2 0 16,-1 1 0-16,-1 0 0 0,-1 0 0 0,-1 0 0 15,0 4 0-15,1 1 0 0,-1-1 0 0,1 2 0 16,1 2 0-16,1-4 128 0,-1 0-128 0,1 1 128 15,-1-1-128-15,3 0 0 0,0 0 0 0,0-2 0 16,-1 0 0-16,3 3 0 0,-4 1 0 0,3-1 0 16,-1 2-128-16,-1 2 128 0,2 0 0 0,-2-3 0 15,2 1 0-15,-3 0 0 0,-1 3 0 0,-1-1 0 16,0 3 0-16,-1-2 0 0,0 0 0 0,-4 3 0 16,3-1 0-16,0-3 0 0,2 2 0 0,-3 1 0 15,4-2 0-15,0 1 0 0,-2 2 0 0,4-1 0 0,-1 0 0 16,0 3 0-16,3-3 0 0,1 1 0 0,2-1 0 0,1-1 0 15,-2 2 128-15,2-4-128 0,0 0 0 0,1 0 0 16,0 1 0-16,1 3 0 0,0-2 0 0,0 1 0 16,-1 1 0-16,3 2 0 0,-4 0 0 0,4-1 0 15,-3-4 0-15,2 3 0 0,0 3 0 0,1 0 0 16,-2 2 0-16,1 0 0 0,1 0 0 0,-1-2 0 16,-1-2 0-16,4 3 0 0,-1 1 0 0,-1 1 0 15,2 3-160-15,0-3 160 0,-2-1 0 0,4 2 0 16,0-1-128-16,1 2 128 0,-2 0 0 0,0 0 0 15,2-1 0-15,2 2-144 0,-2-2 144 0,2 2 0 16,-1-2-144-16,2 1 144 0,1-2 0 0,2 4-144 16,-1-2 144-16,1 4 0 0,-1 1 0 0,1-3 0 0,3 3 0 0,0-1 0 15,-1 3 0-15,0-4-128 0,3-1 128 0,0-1 0 16,0-1 0-16,1 0 0 0,0 3 0 16,0-2 0-16,2 1 0 0,-1 1 0 0,1-5 0 0,0 2 0 15,2-3 0-15,0 1-128 0,3 0 128 0,-2 1 0 16,0-1 0-16,1 1 0 0,0-3 0 0,2 5 0 15,-1 2 0-15,0-1 0 0,0 1 0 0,1 2 0 16,-3 3 0-16,5-2 0 0,-1 0 0 0,0 0 0 16,4 3 0-16,1-1 0 0,1-4 0 0,1 1 0 15,1-1 0-15,1 0 0 0,-3-2 0 0,3 0 0 16,0 1 0-16,2-3 0 0,-1 0 0 0,4 2 0 16,1-1 0-16,2-3-128 0,2-1 128 0,3 0 0 15,4 0 0-15,5-1 0 0,-1 1 0 0,1 0 0 0,-3-1-128 0,1-2 128 16,1 0 0-16,1 1 0 0,4-2-128 15,3 1 128-15,4-3 0 0,0-5 0 0,-1 2-160 16,1-4 160-16,-1-1-128 0,-1-2 128 0,5-4-192 16,3 0 32-16,4-2 16 0,2-1 0 0,-1 0-48 0,3 0 0 15,-3-2 0-15,1 0 0 0,2-3-16 0,7 1-16 16,4 4 0-16,0-3 0 16,-4-1-1072-16,2-4-224 0,2 3-32 0,6-5-9600 15,6 1-1920-15</inkml:trace>
  <inkml:trace contextRef="#ctx0" brushRef="#br4" timeOffset="200150.13">18473 13780 24879 0,'-20'7'2208'0,"10"-4"-1760"0,0 1-448 0,3 4 0 16,5-4 432-16,-1 2 0 0,3 4 0 0,4-2 0 16,1 2-432-16,6-2 0 0,1-3-144 0,3 2 144 15,2-3 0-15,4 1 0 0,2 0 0 0,5-1 0 16,3-1 0-16,2-2 304 0,2-2-48 0,3-1 0 16,4 0 384-16,2-4 64 0,3-1 0 0,0 5 16 15,-3-3 48-15,2-4 16 0,0 0 0 0,2-1 0 16,2-2-240-16,2 2-48 0,1-4-16 0,3 0 0 0,1-1-96 0,0 2-32 15,-1-3 0-15,-1-2 0 0,-2-4-32 16,2-1 0-16,-2 2 0 0,6-2 0 0,-1-4 0 16,1-1 0-16,-2-5 0 0,-4 1 0 0,0-1-16 0,-3-1-16 15,1-3 0-15,0 0 0 0,1-1-16 0,-1 3 0 16,1-1 0-16,-4-1 0 0,1-1-16 0,-5-1 0 16,-2-3 0-16,-5 1 0 0,-3-1 112 0,-2 0 16 15,-1 0 0-15,-1 1 0 0,-3-2-48 0,1 1 0 16,-3 2 0-16,-1-4 0 0,-1 1-64 0,-1-3-16 15,-3-3 0-15,0-2 0 0,-1-1-128 0,2-2-128 16,-1-1 192-16,-1-1-192 0,0-2 192 0,0 2-64 16,1-2 0-16,-2 1-128 0,1 0 208 0,-4-2-64 15,0 2-16-15,-1 4 0 0,-2 0 0 0,0 3-128 0,-1 1 192 16,0 1-64-16,-4 0 16 0,1 1 0 0,-1-4 0 0,0 0 0 16,-1-2-144-16,2 3 160 0,-2-1-160 0,1 3 160 15,-1-3-160-15,2 0 0 0,-1-2 0 0,0-1 128 16,1 2-128-16,0 0 0 0,1 0 0 0,-3-1 0 15,-2-1 0-15,0 1 0 0,-3 0 0 0,0 0 0 16,-1 0 0-16,-1 5 0 0,-5-2 128 0,2 3-128 16,-3 3 0-16,2-3 160 0,-3 2-160 0,0 1 160 15,2 3-160-15,-2 0 128 0,-1 1-128 0,1 0 128 16,-4 2-128-16,2 1 0 0,-1 0 0 0,-1 2 128 16,-1-1-128-16,0 3 0 0,-1 0 0 0,4 1 0 15,-2 1 0-15,2-1 0 0,-1-1 0 0,1 3 0 16,-1 3 0-16,1-3 0 0,1 5 0 0,1-4 0 0,-3 4 0 15,1 0 0-15,-1 2 0 0,1 2 0 0,-2-6 0 16,1 4 0-16,-1 1 0 0,0 2 0 0,0 0 0 16,1 1 0-16,-2-2 0 0,0 2 0 15,2 1 0-15,0 2 0 0,-2 2 0 0,1 0 0 0,0-3 0 0,1 2 0 16,-1 2 0-16,1 2 0 0,0-3 0 0,3 1 0 16,-1 2 0-16,1-2 0 0,1-1 0 0,3 3 0 15,0 1 0-15,0-1 0 0,0 1 0 0,1-4 0 16,1 3 0-16,2 1 0 0,-3-3 0 0,1 4 0 15,0-2 0-15,2 0 0 0,-2 3 0 0,2-4 0 16,-2 2 0-16,1-1 0 0,1 3 0 0,-1-4 0 16,0 0 0-16,0 3 0 0,1 0 0 0,0 4 0 15,0-5 0-15,-1 3 0 0,2 7 0 0,0 0 0 16,0 0 0-16,-1-7 0 0,1-1 0 0,0 8 0 16,0 0 0-16,0 0 0 0,0-5 0 0,0 5 0 0,0 0 0 15,0 0 0-15,0 0-128 0,0 0 128 0,0 0 0 0,0 0 0 16,0 0 0-16,0 0-144 0,0 0 144 0,0 0 0 15,0 0-288-15,0 0 48 0,0 0 16 0,0 0 0 32,0 0-160-32,0 0-48 0,0 0 0 0,0 0 0 15,0 0-1552-15,-10 0-304 0,0 0-64 0</inkml:trace>
  <inkml:trace contextRef="#ctx0" brushRef="#br4" timeOffset="200428.87">20728 9132 8287 0,'0'0'368'0,"-7"-6"80"0,7 6-448 0,-11-4 0 0,4-1 0 0</inkml:trace>
  <inkml:trace contextRef="#ctx0" brushRef="#br4" timeOffset="200965.94">20647 9286 14735 0,'0'0'1312'0,"0"0"-1056"0,0 0-256 0,-5 7 0 0,5-7 672 16,-4 11 80-16,4-11 16 0,0 0 0 0,0 0 48 0,0 0 16 15,0 0 0-15,0 0 0 0,0 0-112 0,0 0-16 16,0 0 0-16,0 0 0 0,0 0-288 0,0 0-64 16,0 0-16-16,0 0 0 0,0 0 64 0,0 0 16 15,0 0 0-15,10-5 0 0,-3-6-96 0,-2 2-32 16,-2-2 0-16,0-2 0 0,-2 3-64 0,-1-3-16 15,-1-2 0-15,0 1 0 0,-1-1 304 0,0 2 64 16,-1-1 16-16,1 0 0 0,2 14 80 0,-4-10 16 16,0-1 0-16,2 2 0 0,2 9-288 0,0 0-48 15,0 0-16-15,-4-10 0 0,4 10-336 0,-1-11 128 16,1 11-128-16,-4-10 0 0,0-2 0 0,1 3 0 16,0-3 0-16,-1 0 128 0,0-2-128 0,0 2 128 0,0-2-128 15,0 4 128-15,-1 1 112 0,0-2 16 0,0 2 16 0,0-3 0 16,0 0-32-16,0 0-16 0,0-1 0 0,0 5 0 15,-3-4-64-15,2 3-16 0,-1 0 0 0,2-1 0 16,0 1-144-16,0 2 0 0,-1-2 144 0,-2 4-144 16,3-3 0-16,-1 2 0 0,-1 2 0 0,1-3 0 15,-2 1 0-15,1 2 0 0,2-3 0 0,-2 2 0 16,1 1 0-16,0-4 0 0,1 2 0 16,-2 1 0-16,3-4-144 0,-1 2-48 0,2 2-16 0,3 5-10384 15,-3-7-2080-15</inkml:trace>
  <inkml:trace contextRef="#ctx0" brushRef="#br3" timeOffset="213682.7">19771 3993 1839 0,'18'5'160'0,"-5"0"-160"16,3 0 0-16,-3-1 0 0,0-1 2048 0,1 1 384 0,-3 1 80 0,0-2 16 15,-3 0-864-15,0-2-192 0,-8-1-16 0,9 4-16 16,-9-4-160-16,0 0-48 0,0 0 0 0,0 0 0 16,0 0-80-16,5 6 0 0,-5-6-16 0,0 0 0 15,0 0 144-15,0 0 48 0,0 0 0 0,0 0 0 16,0 0-32-16,0 0 0 0,0 0 0 0,-5-7 0 16,1 0-400-16,-1-3-64 0,-3 3-32 0,4-5 0 15,-2 3-272-15,-2-1-48 0,1 1-16 0,-4-2 0 0,-1-1-16 0,0 1-16 16,-2-4 0-16,0-1 0 0,-2 0-16 15,-1 1 0-15,-2-2 0 0,0 2 0 0,-4 1-32 16,0-1-16-16,-1-2 0 0,-1 1 0 0,-3 0-64 0,0 2-16 16,0 2 0-16,8 1 0 0,-3 0-48 0,-4 1-16 15,-2-3 0-15,-2 2 0 0,1-1 0 0,-2 0 0 16,0 0 0-16,0 3 0 0,-1-4-48 0,0 5-16 16,2-4 0-16,-4 5 0 0,0-4-160 0,-1 6 160 15,2-2-160-15,-2 2 160 0,-1 1-160 0,2 1 128 16,-1 1-128-16,2-1 128 0,-3 3-128 0,1 3 0 15,1-1 0-15,0 1 128 0,2 1-128 0,0-1 0 16,1 2 0-16,1 1 128 0,-2-4-128 0,1 3 0 16,0 3 0-16,0-3 0 0,-2 1 144 0,0 3-144 15,-1-1 160-15,1 2-160 0,1-2 192 0,0 3-64 16,0 0-128-16,-1 1 192 0,2 2-192 0,0 2 128 0,2 0-128 0,0 0 0 16,-1 1 0-16,0-1 128 15,2 2-128-15,0 1 0 0,-1 0 0 0,2 1 0 16,-1 2 0-16,1 0 0 0,1-2 0 0,1 2 0 0,-2 1 0 15,0-1 0-15,0 5 128 0,-1-2-128 0,-1 2 0 0,1-1 144 16,2 0-144-16,-2 2 0 0,-1 4 0 0,-1-3 128 16,2 2-128-16,1 2 0 0,-3 0 144 15,2 0-144-15,0 0 0 0,1-1 144 0,0 1-144 0,3 1 0 16,-1 2 144-16,1 1-144 0,-1-2 0 0,2 2 144 16,-2 0-144-16,1 1 0 0,0 1 144 15,-11 15-144-15,6-7 128 0,-1 1-128 0,1 0 128 0,-2-3-128 16,2 2 0-16,0-4 128 0,0 0-128 0,-1-2 0 0,1-3 144 15,-1 2-144-15,1-4 192 0,-1 3-192 0,5 0 176 16,-1-1-176-16,0 2 160 0,2 0-160 0,1 3 128 16,1-2-128-16,1 1 0 0,7 1 144 0,-2-2-144 0,1 1 0 15,-2 1 0-15,-1-4 0 0,1 1 0 0,2 1 0 16,-1 2 0-16,1-1 0 0,0 3 0 0,0-3 0 16,-1 0 128-16,1 0-128 0,1-2 0 0,1 0 0 15,0 2 0-15,1-2 0 0,-1-2 0 0,1 0 0 16,0-1 0-16,2 0 0 0,-2 0 0 0,2-1 0 15,1 1 128-15,1 0-128 0,2-1 0 0,-3-1 0 16,3 1 0-16,2 1 0 0,-1 1 0 0,3-1 0 16,-1-2 0-16,-2 1 0 0,-1-4 0 0,0 5 0 15,-4 3 128-15,2 0-128 0,1-1 0 0,-3 1 0 0,-1-1 0 0,-1 0 0 16,0 1 0-16,1 0 128 0,-2 2-128 0,2-4 0 16,1-1 0-16,1 1 0 0,3-1 0 0,1 3 0 15,-2-2 0-15,3 0 0 0,-1 0 128 0,1 0-128 16,1 0 0-16,-3 3 0 0,2 0 0 0,0-1 0 15,0-1 0-15,1-3 0 0,1 0 0 0,0 1 0 16,1-2 0-16,0 5 0 0,0 2 0 0,0 0 0 16,-1-4 0-16,1 0 0 0,1 4 0 0,1 1 0 15,-1-2 0-15,-2 0 0 0,2-2 0 0,0 0 0 16,-1-1 0-16,2-1 0 0,-3 3 0 0,1 0 0 16,1 4 0-16,2-5 0 0,4 2 128 0,-2 1-128 15,-2-2 0-15,4 0 0 0,4-3 0 0,-2-3 0 16,-1-1 0-16,-1 3 0 0,4-2 0 0,0 1 0 0,-4 2 0 0,1 0 0 15,1 0 0-15,-2-3 0 0,1 1 0 16,-1-1 0-16,3 3 0 0,-3 0 0 0,2 0 0 16,1-2 0-16,0-1 0 0,1 2 0 0,-3 0 0 15,3-1 0-15,0 1 0 0,0 3 0 0,1-1 0 0,0 0 0 16,1-2 0-16,1 5 0 0,-1-2 0 0,2-2 0 16,-1 1 0-16,0-1 0 0,1 0 0 0,0 1 0 15,1-1 0-15,1 2 0 0,-1-3 0 0,0 1 0 16,1 1 0-16,-1-3 0 0,-1 1 0 0,1 1 0 15,-2-2 0-15,1 1 0 0,-1 1 0 0,-2 0 0 16,-1-2 0-16,0 1 0 0,-1-2 0 0,3 1 0 16,-1 1 0-16,-1 3 0 0,0-3 0 0,2 3 0 0,2-1 0 15,2 1 0-15,-1 3 0 0,-1-1 0 0,1-2 0 16,1-1 0-16,0-2 0 0,2-1 0 0,-2 1 0 16,2 1 0-16,0 4 0 0,2-3 0 0,-1-1 0 15,0-1 0-15,0 3 0 0,0-3 0 0,1 1 0 0,1 0 0 16,-1 0 0-16,0-1 0 0,1-1 0 0,2 0 0 15,-3-5 0-15,3 2 0 0,-3-3 0 0,1 2 0 16,0-1 0-16,2-5 0 0,2 2 0 0,0-4 0 16,-1 0 0-16,3 1 0 0,-1-4 0 0,4 1 0 15,-1-2 0-15,3 0 0 0,-2 1 0 0,2-2 0 16,0 0 0-16,2 0 0 0,-1-4 0 0,0 1 0 16,-2-1 0-16,0 0 0 0,-4 0 0 0,4 0 0 15,-1 0 0-15,0-2 0 0,-1 1 0 0,3 1 0 0,-2-2 0 16,3-1 0-16,-2 2 0 0,1 2 0 15,4-5 0-15,-1 0 0 0,2-1 0 0,-2 1 0 0,1-5 0 0,-1 2 0 16,-2-5 0-16,2 2 0 0,2-4 0 16,-2 0 0-16,-3 0 0 0,4-2 0 0,1-1 0 0,-1-1 0 15,3 0 0-15,-3 3 0 0,3-1 0 0,-1 0 0 16,0-1 0-16,-2-3 0 0,1 4 0 0,-3-2 0 16,0 0 0-16,1 2 0 0,-1-6 0 0,2 2 0 15,1 1 0-15,1-4 0 0,1 0 0 0,2-3 0 16,2 4 160-16,1-5-160 0,-2-2 0 0,-1-1 0 15,2 1 0-15,-2-1-192 0,2-2 192 0,0 0 0 16,0-4 0-16,1 1 0 0,0-1 0 0,3-3 0 16,2-1 0-16,-5 5 0 0,1-2 0 0,-1 0 0 15,0 0 0-15,-1-4 0 0,0 2 0 0,0 1 0 0,0-3 0 0,1 3 0 16,3-4 0-16,-1 1 0 0,4-3 0 0,-1-2 0 16,-2-1 0-16,1-3 0 0,-3-2 0 15,1-1 0-15,-3 1 0 0,4-3 0 0,-1-2 0 0,1 2 0 16,0 2 0-16,1-3 0 0,2 1 0 0,-3 3 0 15,-3 0 0-15,-1-2 0 0,-3-4 0 0,1 1 0 16,0-4 0-16,-2-4 0 0,-1-4 0 0,1-3 0 16,0-1 128-16,1-4-128 0,-1 2 0 15,4-5 0-15,0-2 0 0,2 1 0 0,-1 1 0 0,-3-2 0 16,0 4 0-16,-2 1 0 0,-1-3 0 0,0 3 0 16,-2-3 128-16,-3 0-128 0,0-3 0 0,-3 3 0 15,-2 0 0-15,-3-3 0 0,-2-3 0 0,-2-2 0 16,-1-1 144-16,-1 0-144 0,-2-1 0 0,1-1 144 15,-2 0-144-15,0-3 0 0,1 2 0 0,-2 1 0 0,1-3 0 0,-3 5 0 16,-1 1 0-16,-1 1 0 0,-3 1 0 16,0 2 0-16,-2 1 0 0,-3 2 0 15,1 1 0-15,-2 1 0 0,-1-2 0 0,-1 1 0 0,-3 1 0 0,2-4 0 16,-2-2 0-16,1 1 0 0,-2-2 0 0,-1-1 0 16,1 0 0-16,-3-1 0 0,-1-4 0 0,2 6 0 15,0 1 0-15,0-2 0 0,-5 2 0 0,1 1 0 16,2-1 0-16,1 1 0 0,1-1 0 0,-1 2 0 15,-1 3-128-15,0 0 128 0,-4-1 0 0,1 4-144 16,2 0 144-16,-6 2 0 0,1 0-128 0,-1-3 128 16,-1 6 0-16,-1-3 0 0,-2 1-128 0,-2 5 128 0,1-1 0 15,-2-1 0-15,-1 0-160 0,1 0 160 0,-3-4-128 16,3 0 128-16,2 1 0 0,2 3 0 0,-3 2 0 16,4 3-128-16,-2 0 128 0,1 0 0 0,0-2 0 0,-1 4 0 15,-2 4 0-15,0-2 0 0,-1 1 0 0,-2 3-128 16,-2-3 128-16,1 5 0 0,-1 0 0 0,-1-2 0 15,-1 3 0-15,1-3 0 0,0 2 0 0,-1 1 0 16,-2-3 0-16,2 3 0 0,2-1 0 0,0 0-128 16,2 1 128-16,-2 5 0 0,-1-1 0 0,2 0 0 15,-4 1 0-15,5-1 0 0,-2 2 0 0,-2-1-128 16,0-1 128-16,0 4 0 0,-1 0 0 0,0 1 0 16,-1 3 0-16,1 0-128 0,-1-3 128 0,2 4 0 15,-1 0 0-15,-1 0-128 0,1 0 128 0,-2-1 0 0,-1 1 0 16,0 0 0-16,-3 3 0 0,1-1 0 0,-2 2 0 15,0 0-128-15,-1 2 128 0,1 2 0 0,0 0 0 16,-1 1 0-16,0 2 0 0,-2 3 0 0,1 4 0 0,-3 1-128 16,-4 3 128-16,0 1 0 0,1-2 0 0,3 2-128 15,-4 3 128-15,4-1 0 0,0 1 0 0,1-1 0 16,-1 6 0-16,2-1-128 0,0 2 128 0,1-1 0 16,-4-1 0-16,-4 2 0 0,0 1 0 0,0 0 0 15,-2 5 0-15,2-1 0 0,2 3 0 0,-3-1 0 16,0 3 0-16,0 1-128 0,1 0 128 0,-4 2 0 15,-1 1 0-15,0 0 0 0,2 1 0 0,2 1 0 16,0 2 0-16,-1 4 0 0,2 1 0 0,-1 5 0 16,1 0 0-16,-1-1-128 0,-1 5 128 0,0 2 0 0,-2 0 0 15,1 2-128-15,2 2 128 0,2 2 0 0,-2-3 0 16,3 1 0-16,0 1 0 0,-1-4 0 0,0 2 0 0,-1 1 0 16,-1-1 0-16,-2-2 0 0,1 2 0 15,0 3 0-15,1 1 0 0,1 0 0 0,0 0 0 0,3 2 0 16,2 2 0-16,-2-2 0 0,1 2 0 0,0 0 0 15,-2 3 0-15,4 2 0 0,0 0 0 0,4 1 0 16,1 1 0-16,3 0 0 0,4 1 0 0,0 3 0 16,-2-2 0-16,5 3 0 0,-2 2 0 0,0 3 0 15,2-4 0-15,-2 2 0 0,0-5 0 0,0 0 0 16,-2-3 0-16,1-2 0 0,1 0 0 0,1 2 0 16,0-2 0-16,2 0 0 0,-1-3 0 0,5 2 0 15,-1 0 0-15,3 0 0 0,3-4 0 0,2 4 0 16,4 5 0-16,1-2 0 0,0-2 0 0,4 5 0 15,-4 0 0-15,5 4 0 0,0-5 0 0,3 1 128 0,-2 0-128 16,2 2 0-16,-2 0 0 0,2 2 0 16,0-2 0-16,0 0 0 0,1-2 0 0,0-3 0 0,-2-1 0 0,2 1 0 15,0 5 0-15,-1-3 0 0,-1 0 0 16,0 0 0-16,2 3 0 0,-1-4 0 0,1 2 0 0,0 3 0 16,0 0 0-16,3 4 0 0,-1-8 0 0,2 3 0 15,2 0 0-15,1 0 0 0,-1-3 0 0,2-1 0 16,1-1 0-16,1 2 0 0,1-1 0 0,1 1 0 15,-2-2 0-15,5 0 0 0,0-1 0 0,-1-1 0 16,0-2 0-16,-1 2 0 0,1-1 0 0,-1 1 0 16,-1 0 0-16,0 0 0 0,-1 4 0 0,1-1 0 15,-5-2 0-15,3 1 0 0,-2 0 0 0,2 0 0 16,-2 0 0-16,2 0 128 0,1-3-128 0,3-1 0 16,2 1 0-16,3 0 0 0,0-1 0 0,1-1 0 0,-1-4 0 15,0 1 0-15,-1 0 0 0,2-3 0 16,2 2 0-16,-2-2 0 0,2 1 0 0,1 1 0 0,1-2 0 0,-2 0 0 15,-2-4 0-15,3 1 0 0,-2 3 0 0,1-1 0 16,1 3 0-16,-1-2 0 0,2-1 0 0,1-1 0 16,3 2 0-16,-1-3 0 0,0 0 0 0,0 0 0 15,0-2 0-15,2-2 0 0,1-1 0 0,-1 0-128 16,-1 0 128-16,4 0 0 0,2-3 0 0,2-1 0 16,2-1 0-16,1 1-128 0,2-1 128 0,1-2 0 15,2 1 0-15,1-1 0 0,-6-2 0 0,-1 2 0 16,0-4 0-16,0 1 0 0,1 0 0 0,1-1 0 15,0 0 0-15,-1 0 0 0,2-4 0 0,2 2 0 16,0 2 0-16,2-6 0 0,-2 0 0 0,-1 2-128 0,-3-2 128 0,2 2 0 16,-3-2 0-16,1-1 0 0,0-1 0 0,1 0 0 15,-3-2 0-15,5 1 0 0,1-6 0 0,2 2 0 16,1 0 0-16,-2-2 0 0,-1-1 0 0,-1-2 0 16,0 2 0-16,1-5 0 0,-2 2 0 0,2-4 0 15,2 1 0-15,1-1 0 0,1-3 0 0,0-1 0 16,2-1 0-16,1 0 0 0,-4-3 0 0,-3-4 0 15,1 0 0-15,3-6 0 0,0-3 0 0,5-3 0 16,2-3 0-16,2-1 0 0,1-4 0 0,-1 1 0 16,0-3 0-16,-2-2 0 0,2-1 0 0,2-1 0 15,0 2 0-15,3-2 0 0,1-2 0 0,1 0 0 16,-2 0 128-16,-2 0-128 0,-3-2 0 0,1-3 128 0,-1-1-128 16,3 0 0-16,-1-3 0 0,1 0 128 0,-1-2-128 15,-6-3 0-15,-1-2 0 0,-1-3 144 0,-1-2-144 0,0-6 0 16,-4-4 128-16,1 2-128 0,-1-2 0 0,2-1 0 15,0 4 0-15,0 0 0 0,-3-2 0 0,-4 3 0 16,-2 3 128-16,-1 2-128 0,-6-4 0 0,0 5 0 16,0 1 0-16,-2-4 0 0,-1 0 128 0,0-3-128 15,-2 0 0-15,-1-3 0 0,0-2 128 0,0 0-128 16,1-4 0-16,2-3 0 0,-3-7 0 0,3 3 0 16,1-4 0-16,-1 3 0 0,-2-3 0 0,-1-2 0 15,-1-1 0-15,-1 2 0 0,-2 2 0 0,-2 1 0 16,1 4 128-16,-5 1-128 0,0-3 0 0,-2 3 0 15,-3 0 144-15,-1 2-144 0,-4 1 0 0,0 0 144 16,-2 1-144-16,0-1 128 0,-2-4-128 0,-1 0 128 16,-1-5-128-16,-1-2 0 0,1 0 0 0,0-2 128 0,-1 3-128 15,2 2 0-15,-1-5 0 0,1 7 0 0,-5 4 0 16,3 2 0-16,-2 0 0 0,-3 3 0 0,-2 0 0 0,1 6 0 16,-6 3 0-16,1 0 0 0,-1 2 0 0,-3 2 0 15,1-5 0-15,-2 3 0 0,0 1 0 0,0-4 0 16,1 2 0-16,-4-2 0 0,-2 3 0 0,2-2 0 15,-2 0 0-15,3-3 0 0,-1 1 0 0,2-1 0 16,0 4 0-16,0 0 0 0,-1 3 0 0,1-2 0 16,0-1 0-16,0 4 0 0,-1 0 0 0,-1-3 0 15,2 3 0-15,-3 1 0 0,-1 1 0 0,0 4 0 16,1 2 0-16,-1 3 0 0,-3-2 0 0,1-1 0 0,-2 1 0 16,-1 0 0-16,-2 1 0 0,-1 1 0 0,-1-5 0 15,-1 4 0-15,0 1-144 0,3-2 144 0,-6 4 0 16,4-1 0-16,-1 4-128 0,0 3 128 0,-1 1 0 0,1 1 0 15,-1-4-128-15,-2 5 128 0,-1 2 0 0,-1-2 0 16,-3 2-144-16,1 0 144 0,-2 1 0 0,0 4-144 16,0-2 144-16,1 3 0 0,0 1 0 0,1 1 0 15,-1 1 0-15,6 1 0 0,-1 6 0 0,-2-2-128 16,0-1 128-16,0 3 0 0,-2-1 0 0,2 3 0 16,-1 3 0-16,-1 3-128 0,-1-2 128 0,0 4 0 15,-3-1 0-15,2 4 0 0,0 1 0 0,0 3-128 16,-5 0 128-16,-1 1 0 0,-4 3 0 0,1 4 0 15,3-2 0-15,0 1-128 0,1 0 128 0,-3-2 0 16,2 4 0-16,-1-1 0 0,2 2 0 0,-1-1-128 16,-3 1 128-16,-1 0 0 0,0 3 0 0,0-2 0 0,-2 2 0 15,1 4 0-15,1 0 0 0,-1 4 0 0,-2 0 0 16,-2 2 0-16,-4 1 0 0,0 4-128 0,0-2 128 0,0 6 0 16,1 3 0-16,-1 2 0 0,0 4 0 0,-3 3 0 15,-3-2 0-15,1 6-128 0,0 2 128 0,1 0 0 16,0 2 0-16,4 0-128 0,4 4 128 0,0 0 0 15,-3 0 0-15,0-2 0 0,-1-2 0 0,1 3 0 16,2 0 0-16,2 1 0 0,3-2 0 0,-1 2 0 16,2 3 0-16,0 3 0 0,-3-2 0 0,3 3 0 15,1-2 0-15,3 0 0 0,1 2 0 0,3 3 0 16,2 4 0-16,2-1 0 0,1 1 0 0,1 2 0 16,0 3 0-16,2 1 0 0,0 0 0 0,3 4 0 15,-1-1 0-15,2 5 0 0,3 1 0 0,1 1 0 0,1-2 0 16,4 1 0-16,2-1 0 0,2 3 0 0,1-1 0 15,1-3 0-15,1-7 0 0,5 0 0 0,2 3 0 0,-2-3 0 16,0 1 0-16,2-1 0 0,1-1 0 0,1 1 0 16,-1-1 0-16,2 2 0 0,2-1 0 0,3 0 0 15,0 0 0-15,1 1 0 0,0 0 0 0,3-1 0 16,2 3 0-16,4 0 0 0,0-1 0 0,0-2 0 16,-1 0 0-16,2-1 0 0,1 1 0 0,2 1 0 15,1 0 0-15,-1-2 0 0,1 0 0 0,-2 0 0 16,-3 1 0-16,4-1 0 0,-3-1 0 0,2 2 128 15,-1 2-128-15,1-3 0 0,-1-1-128 0,2-2 128 16,2 0 0-16,0 2 0 0,3 0 0 0,1-3 0 16,1 0 0-16,2-1 0 0,1-1 0 0,0-2 0 15,-2 2 0-15,2-3 0 0,0 1 0 0,0 1 0 0,-1-5 0 16,2 2 0-16,1 2 0 0,1-2 0 16,0 3 0-16,4-1 0 0,-4 0 0 0,5-3-128 0,3-1 128 15,0-3 0-15,3 2 0 0,3-3 0 0,0-3 0 0,0 1 0 16,-3-1 0-16,-1-3 0 0,3-2 0 0,-1-2 0 15,0-8 0-15,1 3-128 0,2-4 128 0,1-3 0 16,0-1 0-16,2-1 0 0,1-2 0 0,-2-5 0 16,2 0-144-16,-4-3 144 0,0-1 0 0,2-3 0 15,2-2 0-15,1-2 0 0,-1-2-128 0,4-1 128 16,0-2 0-16,3 0 0 0,0 0 0 0,-2-2 0 16,-2 1-144-16,-1-2 144 0,-1 1 0 0,2-5 0 15,1 1 0-15,3 0 0 0,-4-4 0 0,7-2 0 16,1 0 0-16,1-2 0 0,-4-3 0 0,1-2-128 0,-1 2 128 0,4-6 0 15,2-2 0-15,3 2 0 0,3-6 0 0,0-1 0 16,-3 1 0-16,2-1 0 0,-2-4 0 0,3-1 0 16,-3 0 0-16,7 1 0 0,-1-6 0 0,1 2 0 15,-4 0 0-15,-2-2 0 0,-2-4 0 0,3 1 0 16,-4 0 0-16,4 0 0 0,0-3 0 0,0-3 0 16,-1-3 0-16,-3 0 0 0,-4-2 0 0,4-5 0 15,-3 1 0-15,1-2 0 0,2-1 0 0,1-3 0 16,1-4 0-16,-5-2 0 0,-1-1 0 0,-2-5 0 15,-5-2 0-15,5-6 0 0,-2-3 0 0,0-2 0 16,0-1 0-16,0-4 0 0,-1-1 0 0,0 2 0 16,-4-6 0-16,-1 2 0 0,-4-1 0 0,-3 0 0 0,-1 0 0 15,2 0 128-15,-6-3-128 0,0 0 0 0,-1-2 0 16,2 0 0-16,-2-1 0 0,-2 1 0 0,1-2 0 16,0 3 0-16,0 0 0 0,-3 1 0 0,-5 1 0 15,-1 1 128-15,-1 0-128 0,-2 0 0 0,-1 0 0 16,-4-2 0-16,-1 0 0 0,-1-2 0 0,-3 2 0 0,-1-5 0 15,-1-3 128-15,-5 0-128 0,0-3 0 0,0 3 0 16,-3-1 0-16,0 1 0 0,0 2 0 0,0 0 0 16,0 1 0-16,0 2 0 0,0-1 0 0,0 3 0 15,0 2 0-15,-2 3 0 0,0-1 0 0,-1 2 0 16,-2-1 0-16,0 0 0 0,-1 0 0 0,-1 1 0 16,1 0 0-16,0-3 0 0,-2 1 0 0,2 2 0 15,-1 1 0-15,0-2 0 0,0 1 0 0,-2 2 0 0,-1-1 0 16,0 8 0-16,0 1 0 0,-3 3 0 0,-2 3-160 0,-4 0 160 15,-5 1 0-15,0 5 0 0,-2-1 0 0,-2 2 0 16,-4 4 0-16,1 1 0 0,-4 1 0 16,1 2 0-16,-2-2 0 0,1 2 0 0,-2 3 128 0,1 0-128 15,-1-1 0-15,2 2 128 0,-2 2-128 0,0-3 0 16,-2 3 0-16,-1 2 0 0,-2 2 0 0,2 3 0 16,-1 1 0-16,-1 5 0 0,-2 2 0 0,-3 3 128 15,-3-1-128-15,-1 5 0 0,-6-2 0 0,-2 6 0 16,-3 0 0-16,-1 4 0 0,0 0 0 0,0 3 0 15,-1 1 0-15,3 5 128 0,0-3-128 0,0 4 0 16,-1-2 0-16,1 1 0 0,1 4 0 0,3 2 0 16,0-3 0-16,1 5 0 0,5 0 0 0,-1 1 0 15,0 3 0-15,0-2 0 0,-1 2 0 0,4 4 0 0,2-1-336 16,0 1 16-16,5 2 0 0,0-1 0 16,4 4-1520-16,4 3-288 0,3 0-64 15,8 4-16816-15</inkml:trace>
  <inkml:trace contextRef="#ctx0" brushRef="#br3" timeOffset="214605.58">18183 12822 17615 0,'0'0'768'0,"-3"-3"192"0,-2-2-768 0,-1 3-192 16,1-2 0-16,5 4 0 0,0 0 1120 0,-5 0 192 16,1-5 32-16,4 5 16 0,-3-6 112 0,0-1 32 15,2 1 0-15,0-4 0 0,-1 2-112 0,4-3-32 16,0-2 0-16,4-9 0 0,0-1-384 0,2-5-80 0,4-1 0 0,1 0-16 16,1-4-288-16,6 0-48 0,0-8-16 0,2 3 0 15,-1 1-176-15,1-1-32 0,0-3-16 0,2 3 0 16,0 3-16-16,-1 3 0 0,-3 4 0 0,-1 1 0 0,-2 3-48 15,-3 5-16-15,1 2 0 0,-5 3 0 0,-2 4-32 16,-2 3 0-16,-6 7 0 0,0 0 0 0,8 9-48 0,-3 1-16 16,0 5 0-16,-1 8 0 0,-2 6-128 0,0 4 0 15,-2 2 144-15,0 1-144 0,-2 6 0 0,1 3 0 16,-1-2 0-16,-1 2 128 0,-1-4-128 0,4 3 0 16,0-1 0-16,0-5 128 0,0 0-128 0,0-1 0 15,3-3 0-15,-2-1 128 0,0-8-128 16,2-1 144-16,-1-1-144 0,0-4 160 0,-1-2-160 0,1-1 0 15,1-7 0-15,-3-9 0 16,0 0-400-16,0 0-112 0,0 0-32 0,0 0 0 16,0 0-1888-16,11-8-384 0,1-7-80 0</inkml:trace>
  <inkml:trace contextRef="#ctx0" brushRef="#br3" timeOffset="-214549.38">18514 12484 23039 0,'-12'-12'2048'0,"6"7"-1648"15,0 3-400-15,6 2 0 0,-9 0 976 0,9 0 112 16,-8-1 32-16,8 1 0 0,-10 7-112 0,1 6-32 16,2 1 0-16,-1 0 0 0,0 1-64 0,1 4-16 15,-1 5 0-15,0 0 0 0,1 4-48 0,2 0-16 0,0 7 0 0,0 7 0 16,-1 7 0-16,3 6 0 0,-1 1 0 0,1 6 0 16,-3 3-160-16,0 6-32 0,0 0-16 0,-1 5 0 15,-2 1-48-15,0 2 0 0,1 2 0 0,1-5 0 16,-1-2-144-16,1-3-48 0,-1 2 0 0,0-4 0 15,1 0-48-15,0-2-16 0,0-3 0 0,0 1 0 16,2 1-96-16,3-4-32 0,-1 2 0 0,6-7 0 16,1-1-64-16,2 0-128 0,3-3 176 0,4-2-176 0,3-4 128 15,3-4-128-15,3 2 0 0,3-3 0 0,4-2 0 0,2-1 0 16,-1-4 0-16,3 1 0 16,2 1-272-1,0-3-112-15,0-2-32 0,0 1 0 0,1-4-2944 0,1-1-592 0</inkml:trace>
  <inkml:trace contextRef="#ctx0" brushRef="#br3" timeOffset="-213695.64">17536 16056 21183 0,'0'0'1888'0,"-10"5"-1504"16,-1 0-384-16,2 0 0 0,0 1 704 0,3-1 64 16,2 7 0-16,1-2 16 0,2 1 16 0,1-11 0 15,0 0 0-15,5 13 0 0,3-2 16 0,2 1 0 0,3-6 0 0,2 2 0 16,4-4 80-16,3-2 0 0,0-3 16 0,5 0 0 16,2-4-208-16,3-4-32 0,1 2-16 0,0-4 0 15,-2-3-320-15,-1-3-64 0,0-2-16 0,-3-1 0 16,-5 1-16-16,0 0-16 0,-3-1 0 0,-3 0 0 15,-3 3-32-15,-3-1 0 0,-2 0 0 0,-4 0 0 0,-4 0-16 0,-5 1-16 16,-6-1 0-16,-3 0 0 0,-2-1 48 16,-6 1 16-16,-4 6 0 0,0 5 0 0,2 5-224 15,-3 3 0-15,-2 1 128 0,-1 9-128 0,-2 9 0 16,0 3 0-16,0 2 0 0,2 4 0 0,-1 5 0 0,3 0 128 16,3 4-128-16,3-2 0 0,2-2 192 0,5-4-64 15,3-2-128-15,8 0 192 0,4-4-64 0,7-1-128 16,0-2 176-16,6-4-176 0,4-3 144 0,3 0-144 15,2-1 0-15,5-5 144 0,3-3-16 0,5 1 0 16,6-3 0-16,1-3 0 0,1-3-128 0,-1-3-176 16,-1 1 48-16,-3 2 0 15,-4-1-2480-15,-3-3-480 0,2-5-112 16,-5 5 0-16</inkml:trace>
  <inkml:trace contextRef="#ctx0" brushRef="#br3" timeOffset="-213517.96">18520 15876 25791 0,'-4'-16'2304'0,"4"6"-1856"15,0 10-448-15,3-7 0 0,-3 7 1312 0,0 0 160 16,0 0 48-16,0 0 0 0,0 0-576 0,10 7-112 16,3 5-32-16,-3 2 0 0,0 0-288 0,0 5-48 0,1 4-16 15,0 0 0-15,3 1-144 0,0 4-48 0,2-5 0 0,-4-4 0 16,2 5-128-16,1 0-128 0,-1-1 144 0,0 2-144 15,-1-3 0-15,0-3 0 0,-2 1 0 0,0-3 0 32,-2-1-1328-32,-2-8-352 0,-2 1-80 0,-5-9-12896 0</inkml:trace>
  <inkml:trace contextRef="#ctx0" brushRef="#br3" timeOffset="-213240.35">18825 15829 23951 0,'0'0'2128'0,"0"0"-1696"0,0 0-432 0,2 8 0 0,-2 2 2048 0,-3 3 336 16,-3 3 64-16,-3 5 16 0,-3 2-816 0,-5 6-176 16,-2-1-16-16,-15 19-16 0,1-3-464 0,-1 2-80 15,-3-5-32-15,2 2 0 0,-1-2-416 0,3-3-96 16,0 0-16-16,2-3 0 0,2-4-336 0,5-7 0 16,4-1 0-16,3-3-128 15,4-4-1728-15,5-5-320 0,8-11-80 0,0 0-16 0</inkml:trace>
  <inkml:trace contextRef="#ctx0" brushRef="#br3" timeOffset="-212894.03">19838 15871 12895 0,'-15'-10'576'0,"10"4"112"0,-5-1-560 0,0 4-128 0,-3-4 0 0,-7 3 0 0,-1 3 3664 0,-3 5 704 16,-2 5 144-16,-5 4 32 0,-1 1-2880 0,-2 7-576 15,-2 3-128-15,1 7 0 0,-1-3-288 0,7 5-48 16,0 2-16-16,5 1 0 0,3-2-288 0,3 1-48 16,7-5-16-16,3-2 0 0,6 1-80 0,3-3-32 15,4-2 0-15,4-3 0 0,2-3-16 0,5-5-128 16,2 0 192-16,4-2-64 0,5-6-128 0,4-2 0 16,0-3-160-16,-8-3 160 15,1 1-2032-15,2-3-304 0,1-3-64 0</inkml:trace>
  <inkml:trace contextRef="#ctx0" brushRef="#br3" timeOffset="-212533.04">19846 15991 23039 0,'0'0'1024'0,"0"0"192"0,0 0-960 16,9 5-256-16,0 4 0 0,1-3 0 0,1 5 1056 0,2-3 160 0,2 4 48 0,6-4 0 15,3 0 128-15,3-4 16 0,1 0 16 0,1 0 0 16,1-4-512-16,2-3-96 0,-3-1-32 0,12-1 0 16,-7-3-352-16,-12 3-80 0,-2-1-16 0,-2-3 0 15,-1 1-16-15,-3-2 0 0,-3 3 0 0,-2-5 0 0,-3 3 64 0,-2-2 16 16,-4 1 0-16,-2 1 0 0,-5-3 32 0,-6 1 0 16,-3 1 0-16,-2 5 0 0,-1 1-256 0,-1 4-48 15,-4 5-128-15,1 4 192 16,-3 4-192-16,2 4 0 0,0 4 0 0,2 3 0 0,3 0 0 0,3 7-128 15,3-3 128-15,4 3 0 0,5-4 0 0,7 1 0 16,3 0 0-16,2-9 0 0,3 1 0 0,3 1 0 16,2-4 0-16,3 1 0 0,2 0-272 0,3 0 0 15,2-4 0-15,2-5 0 16,2 0-2576-16,5-4-512 0</inkml:trace>
  <inkml:trace contextRef="#ctx0" brushRef="#br3" timeOffset="-212103.28">21009 16012 13823 0,'0'0'1216'0,"-4"-5"-960"0,1 0-256 0,-3 0 0 0,6 5 752 0,0 0 96 0,-6 0 32 0,-2 5 0 16,1 0-48-16,-3 7-16 0,-2-1 0 0,1 7 0 16,-1 5 208-16,1 3 32 0,-2 6 16 0,0 3 0 15,1 3 16-15,-7 18 0 0,1 2 0 0,1-5 0 0,1-3-256 16,1-7-32-16,1-3-16 0,1-9 0 0,1 1 176 0,1-5 48 16,1-8 0-16,2-6 0 0,2-2-96 0,6-11-16 15,-3 5 0-15,3-5 0 0,0 0 208 0,5-18 48 16,4-4 0-16,1-3 0 0,1-5-464 0,-1-1-96 15,4-2-16-15,-4 9 0 0,1-5-400 0,6-3-176 16,-1-5 128-16,5-3-128 0,2-4 0 0,2 2 0 16,3-2 0-16,14-12 0 0,-1 7 0 0,-3 12 0 15,1 9 0-15,-4 5-176 0,-5 8 176 0,-3 7-128 16,-6 9 128-16,-2 9-128 0,-2 7 128 0,-4 4-208 16,-4 6 80-16,-7 5 128 0,-4 4-256 0,-7 4 80 15,-7 6 16-15,-4-3 0 0,-5 3 160 0,-5-7 0 16,-1-4 0-16,8-12 0 0,-6 2 0 0,-1-3 0 15,1-5 0-15,0-1 0 0,0-6 0 0,1-1 0 16,2-7 0-16,3-4 0 16,3-6-896-16,3-1-128 0,3-6-48 0,6-3-10832 15,4-2-2160-15</inkml:trace>
  <inkml:trace contextRef="#ctx0" brushRef="#br3" timeOffset="-211803.99">21717 15345 27071 0,'15'-19'1200'0,"-7"11"240"0,1 1-1152 0,-3 4-288 0,2 2 0 0,-2 5 0 0,1 1 1088 0,-1 7 176 15,-2 6 16-15,0 8 16 0,-2 3-208 0,-2 8-64 16,-2 5 0-16,-2 5 0 0,-1 4-96 0,-2 3-32 15,0 3 0-15,-2 7 0 0,-3 2-128 0,0 1-16 16,-2 1-16-16,1 0 0 0,2-6-480 0,0-4-80 16,1-2-32-16,0-7 0 0,0-4-144 0,1-7 128 15,0-2-128-15,0-6 128 0,0-7-128 0,0-4 192 16,2-4-192-16,-1-8 192 0,-1-3-192 0,3-6-144 16,-2-5 144-16,-1-5-208 15,-1-3-2432-15,0-4-496 0,-1-4-80 0</inkml:trace>
  <inkml:trace contextRef="#ctx0" brushRef="#br3" timeOffset="-211645.97">21413 15998 16575 0,'0'0'1472'0,"0"0"-1168"16,8-3-304-16,1 0 0 0,0 0 2768 0,1 1 496 15,4 1 112-15,0-1 16 0,2 2-1488 0,5 0-304 16,3 0-48-16,3 0-16 0,3 2-576 0,3-1-128 16,4 1-32-16,1 0 0 0,0 0-176 0,2 1-48 15,2-2 0-15,0 3 0 0,-2 0-368 0,-3-2-80 16,-4 2 0-16,-2 0-128 15,-2 1-1216-15,-4-3-336 0,-3 0-80 0,3-2-14368 0</inkml:trace>
  <inkml:trace contextRef="#ctx0" brushRef="#br3" timeOffset="-211366.84">22479 15939 13823 0,'0'0'1216'15,"0"0"-960"-15,0 0-256 0,0 0 0 0,0 0 1408 0,0 0 256 16,0 0 32-16,3 9 16 0,-3-1-48 0,-3 8-16 16,-4 0 0-16,-3 3 0 0,-4 3 176 0,-4 5 32 15,-3-1 16-15,-2 7 0 0,-3-2-448 0,1-1-80 16,-2 3-32-16,4 0 0 0,-1 0-560 0,5-1-112 15,3-5-32-15,2 0 0 0,1-6-416 0,3-2-64 16,2 0-128-16,3-2 176 0,1-3-176 0,3-4 0 16,2-1 0-16,-1-9 128 15,0 0-1152-15,13 2-224 0,1-2-48 0,2-2-9776 16,2-6-1968-16</inkml:trace>
  <inkml:trace contextRef="#ctx0" brushRef="#br3" timeOffset="-210911.68">23180 16030 23039 0,'0'0'2048'0,"-4"-5"-1648"0,-1 0-400 0,-1-3 0 0,-2 5 1008 0,-2 1 112 15,-3 1 32-15,-2 2 0 0,-5 4 16 0,-4 5 16 16,-4 2 0-16,-4 3 0 0,-2 3-288 0,-2 2-64 16,4 3-16-16,1 0 0 0,1 3-240 0,5 1-64 15,3-1 0-15,4 1 0 0,4-3-272 0,6 1-64 16,1-2-16-16,5-5 0 0,2 0-160 0,3-4 160 16,4-6-160-16,3 1 160 0,1-6 224 0,6-6 64 15,5-6 0-15,2 1 0 0,2-6 0 0,2-4 0 16,-1 0 0-16,0-2 0 0,-4 1-272 0,0-2-48 15,-6-3-128-15,-1 3 192 0,-8-1 0 0,1-3 0 16,-6-1 0-16,-2 3 0 0,-2-1 16 0,-4 5 0 16,-3 2 0-16,-2 2 0 0,-1 4-208 0,-2-1 0 15,-2 5 0-15,-1 0 0 16,0 4-1360-16,3 0-272 0,0 3-48 0,2 1-9776 16,1 1-1968-16</inkml:trace>
  <inkml:trace contextRef="#ctx0" brushRef="#br3" timeOffset="-210105.85">23320 15959 16575 0,'0'0'1472'0,"0"0"-1168"0,-1 11-304 0,-2-3 0 16,1 3 992-16,-2 3 144 0,-4 5 16 0,3 1 16 16,-2-1 688-16,-2 1 128 0,0 0 16 0,-1 2 16 15,-3 2-592-15,4-2-112 0,-1-5-32 0,1 1 0 16,1 0-320-16,2-4-64 0,1-4 0 0,1-1-16 0,4-9-208 0,0 0-32 15,0 5-16-15,0-5 0 0,0 0 144 0,8-2 16 16,2-3 16-16,1-4 0 0,2 1-288 0,1-6-48 16,-1 0-16-16,3-1 0 0,-1 3-304 0,1-2-144 15,-1-1 128-15,0 2-128 0,0 3 0 16,-1 0 0-16,-1 5 128 0,-1 0-128 0,-4 0 0 0,0 6 0 16,-2 5 0-16,-2 2 0 0,-1 5-128 0,-3 1 128 15,-1 2-160-15,-2 3 160 0,-1 6 0 0,-1 2-144 16,-1-1 144-16,1-1 0 0,0 2 0 0,2-7 0 15,3-1 0-15,3-2 0 0,0-2 0 0,4-5 0 16,2-1 0-16,3-2 0 0,1-5 0 0,4-2 0 16,3-2 0-16,0-3 128 0,6-2-128 0,-2-3 128 15,0 2-128-15,1-3 128 0,-2 1-128 0,0 1 0 16,-4 0 0-16,-1 3 0 0,-1 1 0 0,-3-2 0 16,-2 3 0-16,0 3 0 0,-2 2 0 0,-1 2 0 15,-2 2 0-15,-7-5 0 0,5 5-128 0,2 1 128 16,-7-6-128-16,4 9 128 0,-2-2 0 0,1 2-128 0,-1-4 128 15,-2-5 0-15,0 0 0 0,0 0 0 16,3 7 0-16,-3-7 0 0,0 0 0 0,0 0 0 0,0 0 0 16,0 0 0-16,0 0 0 0,0 0 0 0,0 0 0 0,0 0 128 15,0 0-128-15,0 0 0 0,0 0 0 0,0 0 0 16,-8 0 0-16,-1 4 0 0,-1 1 0 0,-1-1 0 16,-2 1 0-16,-1 3 0 0,-1-2 0 0,-1 6-128 15,1-1 128-15,1 2 0 0,2-1 0 0,1-1 0 16,4 0 0-16,2 0 0 0,3-3 0 0,2 1 0 0,0-3 0 15,4 2 0-15,-4-8 0 0,9 8 0 0,1-5 0 0,3 0 128 16,2-3 0-16,2-1 0 0,-1-2-128 0,2-1 0 16,2-3 0-16,-1-1 0 0,2-3 0 0,-1 0 128 15,1-1-128-15,-1-1 128 0,1 0-128 0,4-3 192 16,-3-3-64-16,4-4 0 0,2-1-128 0,2-3 144 16,1-2-144-16,1-6 160 0,-2 0-160 0,1-7 0 15,2-9 0-15,0-2 128 0,0-1-128 0,0-2 0 16,-1-2 0-16,-2 2 0 0,-2 3 0 0,-1 3 128 15,-9 16-128-15,-1-2 0 0,1-2 0 0,0 2 0 16,-3 5 0-16,-1 0 0 0,-2 1 0 0,-2 5 0 16,-1 6 128-16,0-2-128 0,-3 4 0 0,-2 5 0 15,-3 1 0-15,-1 11 0 0,-5 0 0 0,-5 7 0 16,0-1-160-16,-2 7 160 0,-2-1-128 0,-1 5 128 16,-2 7 0-16,0 3-144 0,-2 6 144 0,-2 4 0 15,0 2 0-15,-7 18 0 0,2 1 0 0,2-3 0 16,4 0 0-16,1 2 0 0,2-2 0 0,3-2 0 15,3-2 0-15,2-4 0 0,3-6 0 0,2 1 0 0,2-1 0 16,2-3 0-16,2-1 0 0,3-2 0 16,2-3 0-16,2-3 0 0,1-1 0 0,2-5 0 0,-1-1 0 15,1-2 0 1,-1-5-1488-16,-1-5-224 0,-1-7-32 0,3-4-15856 0</inkml:trace>
  <inkml:trace contextRef="#ctx0" brushRef="#br3" timeOffset="-209926.72">22837 15618 43311 0,'-33'-21'3840'0,"15"11"-3072"0,3 2-608 0,9 2-160 0,2-1 0 0,1 3 192 16,3 4-192-16,0 0 192 0,0 0-192 0,0 0 0 15,12 0 0-15,7 3 0 16,0-1-784-16,1 4-192 0,0-1-48 0,2-2-11296 15,1 0-2272-15</inkml:trace>
  <inkml:trace contextRef="#ctx0" brushRef="#br3" timeOffset="-209337.87">25996 15951 19807 0,'6'-15'880'0,"0"6"176"0,1-1-848 0,-2-4-208 15,1 0 0-15,-1-1 0 0,-1-3 1408 0,-1-1 224 16,1 0 48-16,-2-1 16 0,-2-3-256 0,-1 1-48 16,0-1-16-16,-3 2 0 0,1-1-336 0,-3 4-64 15,-3 4-16-15,3 0 0 0,-3 3-224 0,-4 1-48 16,-4 4-16-16,-2 6 0 0,-4 4-240 0,-2 6-48 16,-4 6-16-16,-5 4 0 0,-3 5-32 0,-3 7 0 15,-3 8 0-15,-1 4 0 0,2 2 16 0,1 6 0 16,3 5 0-16,5 3 0 0,5-4-160 0,5 0-48 15,6-2 0-15,5 0 0 0,1-2-144 0,4-2 0 16,2-9 0-16,2-1 0 0,3-3 0 0,1-4 0 16,1-1 0-16,0-8 0 0,2-3 0 0,0-3-320 0,-2-5 48 15,1-3 16 1,-3-10-2784-16,0 0-544 0</inkml:trace>
  <inkml:trace contextRef="#ctx0" brushRef="#br3" timeOffset="-209217.29">25222 16324 24879 0,'0'0'1088'0,"0"0"256"0,0 0-1088 0,2-7-256 0,5 1 0 0,1 1 0 0,4-1 2208 16,3 4 384-16,3 1 80 0,6 1 16 16,4 1-1536-16,6-1-320 0,6-1-48 0,3 1-16 0,4 1-384 0,3 1-96 15,-1-2-16-15,-1 1 0 16,-2 4-272-16,-5-4 0 0,-2-1-128 0,-4 0-11200 16,-6 0-2224-16</inkml:trace>
  <inkml:trace contextRef="#ctx0" brushRef="#br3" timeOffset="-209058">26068 16209 27647 0,'0'0'2448'0,"0"0"-1952"16,4 9-496-16,-3-1 0 0,2 3 688 0,-6 5 32 15,2 3 16-15,-4 2 0 0,-1 6 160 0,-2 1 48 16,-1 2 0-16,0-2 0 0,-1 5-240 0,1 0-32 16,1 3-16-16,0-3 0 0,-3 0-368 0,3-1-80 15,-1 1-16-15,0-3 0 16,0-4-1280-16,1-2-256 0,3-5-48 0,-3 0-13520 0</inkml:trace>
  <inkml:trace contextRef="#ctx0" brushRef="#br3" timeOffset="-208571.59">26823 15763 27647 0,'0'0'2448'0,"0"0"-1952"0,0 0-496 0,0 0 0 16,-6 4 944-16,0 2 80 0,-2 2 32 0,0 5 0 0,-1 3-192 0,2 3-32 15,0 5-16-15,-1 6 0 0,-1 0-176 0,0 6-16 16,0 4-16-16,-4 2 0 0,2 5-208 0,-1 2-32 16,-4-2-16-16,2 1 0 0,0 0-144 0,1-4-16 15,0-6-16-15,2-3 0 0,1 0-48 0,1-5 0 16,0-8 0-16,4-2 0 0,0-2 176 0,1-3 16 15,0-3 16-15,4-6 0 0,0-6 80 0,0 0 16 16,0 0 0-16,0 0 0 0,8-1 64 0,1-1 16 16,0 0 0-16,1 1 0 0,0 1-384 0,-2 0-128 15,2 1 0-15,0 3 144 0,-3 3-144 0,4 3 0 16,-5 4 0-16,-1 0 0 0,-1 3 0 0,-2 2 0 16,-2 1-144-16,-3-2 144 0,-1-4 0 0,-1 1 0 15,0 2 0-15,-4-3 0 0,1 0 0 0,-1-4 0 16,-3 0 0-16,1-5 0 0,0 3 0 0,-3-4 0 15,1-2 144-15,-1-2-144 0,0-2 176 0,-1-5-48 16,-2 1-128-16,1-2 192 0,2-4-192 0,1-1 0 0,2 2 0 16,1-1 0-1,-1-3-480-15,4 1-144 0,3-1-16 0,-1 1-16 16,4-3-2368-16,1 1-480 0</inkml:trace>
  <inkml:trace contextRef="#ctx0" brushRef="#br3" timeOffset="-208297.96">26952 16490 26031 0,'0'0'1152'0,"0"0"240"0,2 5-1120 0,2 3-272 0,-4-8 0 0,6 6 0 0,1 2 1568 0,2 0 256 16,1-3 48-16,2-2 16 0,1 3-640 0,2-4-128 16,3 1-32-16,1-3 0 0,3-3-368 0,-2-1-80 15,-1-2 0-15,-1 1-16 0,0 2-192 0,-2-3-48 16,-2-2 0-16,-1 2 0 0,-3-3-32 0,-3 3-16 15,-1-4 0-15,-2 3 0 0,-3-2 96 0,-2 2 16 16,-4 2 0-16,-3-2 0 0,-2 3-176 0,-4 3-16 16,-3 2-16-16,-2 3 0 0,-2 1-240 0,-2 2 0 15,-1 4 128-15,2 1-128 0,-1 5 0 0,0 2 144 16,3 2-144-16,0 2 128 0,4-2-128 0,4 5 0 16,3 0 0-16,4-3 128 0,3 0-128 0,5 1 0 15,2-1 0-15,1 0 0 0,2-3 0 0,4 2 0 16,0-3 0-16,3-2 0 15,1-5-1248-15,0 0-224 0,3-2-64 0,8-4-16688 0</inkml:trace>
  <inkml:trace contextRef="#ctx0" brushRef="#br3" timeOffset="-207912.46">27651 16433 27583 0,'-10'9'1216'0,"5"0"256"0,-4 0-1168 0,-2 5-304 0,-1 2 0 0,-1 5 0 16,-1 0 1280-16,-1 5 208 0,0-2 48 0,-1 5 0 0,1 0-432 0,1 0-80 16,1-2 0-16,2 0-16 0,-1-2-624 0,2 1-112 15,3-6-16-15,0-1-16 16,2-2 0-16,0-5 0 0,4-4 0 0,0-2 0 0,1-6 320 0,0 0 64 16,0 0 16-16,8-3 0 0,1-5 160 0,2-4 32 15,1 0 16-15,1-2 0 0,1-4-400 0,2-4-64 16,2 2-32-16,3-2 0 0,0 2-64 0,5 2-16 15,2-1 0-15,2 3 0 0,3-2-80 0,1 4 0 16,0 1-16-16,0 4 0 0,1 3-176 0,-3 0 128 16,0 2-128-16,-3 5 128 0,-1 4-128 0,-1 4 0 15,-2 1 0-15,-1 3 0 0,-2 1 0 0,-2 4 0 16,-1-1 0-16,-2 3 0 0,-4-3 0 0,-3 1 0 16,-2 0-176-16,-3 0 176 15,-3 0-1040-15,-1-2-128 0,-1-3-32 0,-1-3 0 16,-1-1-1008-16,2-9-208 0,-7 0-32 0</inkml:trace>
  <inkml:trace contextRef="#ctx0" brushRef="#br3" timeOffset="-207747.8">26610 15740 35935 0,'-24'-23'3200'0,"16"13"-2560"0,2 3-512 0,2-4-128 15,3 3 2400-15,1-1 464 0,0 9 80 0,0 0 32 16,3-7-1968-16,1 1-400 0,5 2-80 0,0 2-16 16,4-1-384-16,-1 3-128 0,1 0 0 0,5-1 0 15,-5 1-1728-15,-2 1-448 0,0-1-80 0</inkml:trace>
  <inkml:trace contextRef="#ctx0" brushRef="#br3" timeOffset="-206573.57">17216 17310 13823 0,'0'0'1216'0,"0"0"-960"16,0 0-256-16,0 0 0 0,0 0 1792 0,0 0 320 15,0 0 64-15,0 0 16 0,0 0-1184 0,-4 17-240 0,0 4-64 16,-1 2 0-16,0 6 176 0,-1 3 16 0,-2 5 16 0,-2 4 0 16,-1 7-48-16,-2-1-16 0,-2 3 0 0,2-2 0 15,-2-6-208-15,3-3-64 0,3-3 0 0,2-4 0 16,-1-8-16-16,3-3-16 0,1-7 0 0,2-4 0 15,2-10 144-15,0 0 16 0,0 0 16 0,0 0 0 16,0 0 368-16,10-12 64 0,1-5 0 0,3-4 16 16,3-5-416-16,1-3-96 0,2 4-16 0,0-6 0 15,2 1-400-15,0 0-96 0,0-1-16 0,4-3 0 16,-2 3-128-16,5 1 0 0,3 1 0 0,2 6 0 16,2 2 0-16,-2 5 0 0,-2 3 0 0,-1 4 0 15,-3 6 0-15,-4 6 0 0,-4 4 0 0,-2 3 0 16,-3 7 0-16,-2 2-144 0,-4 4 144 0,-2 4 0 15,-4 4 0-15,-7 1-128 0,-5-3 128 0,-1 3 0 0,-1 1-192 16,-1-1 32-16,1-5 0 0,0-1 0 16,1-4-1024-16,3-3-208 0,-1-4-32 15,4-3-16-15,4-12-1296 0,0 0-256 0,0 0-48 16</inkml:trace>
  <inkml:trace contextRef="#ctx0" brushRef="#br3" timeOffset="-206306.95">18228 17544 25791 0,'0'0'1152'0,"0"0"224"0,-4-11-1104 0,4 11-272 15,-9-7 0-15,-3 2 0 0,-5 3 1328 0,-2 7 208 16,-3 1 32-16,-3 7 16 0,-6 3-784 0,-2 6-160 16,-2 7-16-16,-2 0-16 0,1 2-80 0,5-1-16 0,3 2 0 0,6-1 0 15,7-2-96-15,5-2-32 0,6 0 0 0,5-4 0 16,5-4-128-16,7-3-16 0,5-2-16 0,6-5 0 15,4-2 176-15,4-7 48 0,1-2 0 0,2-9 0 16,3-1-64-16,-2-3-16 0,-4-5 0 0,1 0 0 16,-1-3-48-16,-2 0-16 0,-1-3 0 0,-4 2 0 15,-8-3 48-15,0 1 16 0,-7 0 0 0,-2-1 0 16,-8-2-96-16,-4 2-16 0,-2-1 0 0,-6 4 0 16,-4-3-256-16,-2 6 160 0,0 3-160 0,-2 5 128 15,-2 4-128-15,2 5-272 0,1 2 64 0,2-1 16 16,3 6-1600-16,3-1-304 15,2 1-64-15</inkml:trace>
  <inkml:trace contextRef="#ctx0" brushRef="#br3" timeOffset="-206002.56">19148 16945 26719 0,'0'0'2368'0,"0"0"-1888"16,0 0-480-16,-9 10 0 0,-5 3 528 0,-2 5 16 0,-3 5 0 0,-3 9 0 0,-1 3 608 0,-1 3 112 16,-1 3 16-16,-3 6 16 0,0-1-224 0,0 7-48 15,0 6-16-15,0 0 0 0,1 1-672 0,0 1-128 16,2-2-16-16,3-3-16 0,3-3-176 0,4-5-192 16,1-7 32-16,3-6 16 15,1-3-1664-15,1-8-336 0,0-5-64 0</inkml:trace>
  <inkml:trace contextRef="#ctx0" brushRef="#br3" timeOffset="-205926.64">18536 17426 27647 0,'11'-5'2448'0,"2"-2"-1952"0,2-2-496 0,5 4 0 16,6 2 1920-16,2-1 272 0,2 2 64 0,6 4 16 16,3 0-1056-16,4 1-192 0,4 1-64 0,3-1 0 15,0 3-560-15,2 2-112 0,-4-1-32 0,2 2 0 31,-1-2-1344-31,1 5-288 0,-1-2-48 0</inkml:trace>
  <inkml:trace contextRef="#ctx0" brushRef="#br3" timeOffset="-205460.91">20672 17647 23039 0,'0'0'2048'0,"3"-13"-1648"0,-1 2-400 0,-2 11 0 15,-2-9 1600-15,2 9 224 0,0 0 48 0,-8 2 16 16,-1 5-480-16,-3 4-80 0,-4 7-32 0,-1 2 0 16,-5 6-784-16,0 3-144 0,-3 4-48 0,1 3 0 0,0-1-48 15,2 5-16-15,2 3 0 0,3-5 0 0,2-2-256 0,2-6 128 16,3-2-128-16,5-4 0 0,2-5 0 0,5-3-256 16,1-4 32-16,-3-12-10528 15,11 4-2112-15</inkml:trace>
  <inkml:trace contextRef="#ctx0" brushRef="#br3" timeOffset="-205282.04">20503 17370 30399 0,'-2'-26'1344'0,"3"10"288"0,3-1-1312 0,1 0-320 16,0 0 0-16,0 4 0 0,0 4 1328 0,-1 1 192 15,-4 8 32-15,0 0 16 0,0 0-976 0,0 0-192 16,10 0-32-16,2 1-16 15,-1 4-928-15,0 1-192 0,2 6-48 0,-3-2-9744 16,2 3-1968-16</inkml:trace>
  <inkml:trace contextRef="#ctx0" brushRef="#br3" timeOffset="-204951">21526 17492 26895 0,'0'0'1184'0,"0"0"256"0,-7-7-1152 0,-2 2-288 0,-2 4 0 0,-6 1 0 16,-2 3 896-16,-5 2 128 0,-2 0 32 0,-2 0 0 16,-1 4-208-16,0 0-32 0,0 3-16 0,-2 1 0 15,1 1-352-15,3 3-80 0,4 2-16 0,5 2 0 0,8-3-208 16,3-1-144-16,3-3 192 0,6 2-192 0,3-3 176 0,3 2-176 16,2-3 160-16,4 2-160 0,3-2 256 0,0 4-32 15,0-3-16-15,-2 0 0 0,-1 0-64 0,-1 1-16 16,-3-3 0-16,-4 1 0 0,-6-12 32 0,3 12 0 15,-3-12 0-15,-4 9 0 0,-3-1 240 0,-5-3 48 16,-3-2 16-16,-6 0 0 0,-4 1 64 0,-5-1 16 16,-3-1 0-16,-3 0 0 0,-2 0-352 0,2 1-64 15,4-2 0-15,1-1-128 16,4 0-560-16,4 0-208 0,7 0-64 0,4-1-10896 16,4-3-2192-16</inkml:trace>
  <inkml:trace contextRef="#ctx0" brushRef="#br3" timeOffset="-204578.5">22343 17606 15663 0,'0'0'1392'0,"-9"-2"-1120"0,-2 2-272 0,-1 0 0 15,-2 0 1472-15,-3 2 224 0,-2 3 48 0,-2 0 16 16,-4 7-144-16,-1-2-16 0,-5 4-16 0,3 1 0 16,-2 2-608-16,-1 1-112 0,5 2-32 0,0-1 0 15,-1-1-160-15,7 0-32 0,5-2-16 0,6-2 0 0,3-1-128 0,4-2-32 16,2-11 0-16,8 13 0 0,2-5 48 0,5-2 0 16,6-2 0-16,2-4 0 0,2-4 192 15,3 0 64-15,3-1 0 0,-1-5 0 0,-1-2-352 0,-2-2-64 16,-2 3-16-16,-2 0 0 0,-1-6-96 0,-6 2-32 15,-5 0 0-15,-6 1 0 0,-3 0 48 0,-3 2 16 16,-2-2 0-16,-6 3 0 0,-3 1-64 0,-2-1-16 16,-4 4 0-16,-2 2 0 0,1 0-192 0,-1 3-192 15,1 2 48-15,3 0 0 16,3 0-1712-16,2 2-352 0,2-1-64 0</inkml:trace>
  <inkml:trace contextRef="#ctx0" brushRef="#br3" timeOffset="-204327.3">23178 17166 18431 0,'0'0'816'0,"0"0"160"0,-5-7-784 0,5 7-192 0,0 0 0 0,-11 5 0 16,-1 1 2704-16,-1 10 496 0,-2 3 112 0,1 3 16 15,-4 6-1840-15,0 3-352 0,-3 5-80 0,-1 5-16 16,0 1-352-16,-1 4-80 0,-2-3-16 0,2 6 0 16,2-2-192-16,-1 1-32 0,-1 2-16 0,4-1 0 15,2-3-352-15,5-3 0 0,-2-5 0 0,4-5 128 16,1-6-512-16,0-4-112 16,0-3-16-16,0-7 0 0,0-2-1984 0,0-7-416 15</inkml:trace>
  <inkml:trace contextRef="#ctx0" brushRef="#br3" timeOffset="-203510.07">22690 17704 19343 0,'16'-13'848'0,"-3"8"192"16,2-2-832-16,5 2-208 0,5 3 0 0,0 1 0 0,0 0 1536 0,3 1 272 15,3 2 48-15,2 1 16 0,3-2-544 0,0 2-112 16,3-1-32-16,-3 0 0 0,-1 0-160 0,-4-1-16 16,-1 1-16-16,-6-2 0 0,-4 0-608 0,-5 2-112 15,-3 2-16-15,-12-4-16 0,0 0-240 0,0 0 144 16,0 13-144-16,-5 1 128 0,-7-4 80 0,-4 4 16 15,-6 1 0-15,-2 3 0 0,-3 1 16 0,1 1 0 0,-2 1 0 0,7-2 0 16,4-3-240-16,5-1 144 0,3-1-144 0,9 0 128 16,4-5-128-16,5 1 160 0,4-4-160 15,4 0 160-15,4 2 352 0,3-6 80 0,4 1 16 0,1-3 0 16,2-3-144-16,0-1-16 0,1-5-16 0,-3 2 0 16,1-5-240-16,-4 2-64 0,1-3 0 0,0 1 0 15,-7 0 64-15,-2 0 16 0,-3-2 0 0,-6 1 0 16,-4 0 16-16,-5 0 0 0,-4-1 0 0,-3 4 0 15,-5-1 0-15,-3 2 0 0,-4 0 0 0,-1 0 0 16,-1 4-224-16,1 1 0 0,1 2 128 0,1-1-128 16,3 2 0-16,2-2 0 0,4 2 0 0,9 1 0 15,0 0-480-15,0 0 16 0,0 0 0 0,0 0 0 16,10-6-176-16,3 1-48 0,4-4 0 0,2 4 0 16,-2 1 208-16,3-1 32 0,-1 1 16 15,1 1 0-15,2-2 144 0,0 2 32 0,1-1 0 0,0 1 0 0,-1-2 256 0,-1 1 0 16,0-3 0-16,-2 3 0 0,0 1 0 0,-3 2 0 15,-2-2 0-15,-1 3 0 0,-1 3 304 0,-1 0-48 16,-5 3 0-16,1 3 0 0,-1 2-128 0,-1 1-128 16,0 4 192-16,-1 3-192 0,-1 2 128 0,-6 4-128 15,-1 0 0-15,-3 6 0 0,-6 3 208 0,-2 3-64 16,-3 0-16-16,-4 1 0 0,-3-1 96 0,-6 0 16 16,2 0 0-16,0-3 0 0,-2-5-16 0,1-1 0 15,1 3 0-15,1-5 0 0,3-5 64 0,4-1 16 16,3-2 0-16,3-3 0 0,2-5-128 0,5-1-32 0,8-9 0 15,0 0 0-15,0 0 112 0,0 0 0 0,0 0 16 16,13-14 0-16,4-1 240 0,2 0 64 0,2-3 0 16,4-4 0-16,-1-1-384 0,4-6-192 0,2-3 192 15,3 1-192-15,3-4 160 0,-1 1-160 0,2 0 128 0,0-1-128 16,4 4 0-16,-2 4 0 0,2 1 0 0,-2 4 0 16,-1 1 0-16,-1 5 0 0,1 2 0 0,-6 6 0 15,-1-1 0-15,-5 7 0 0,-9 2 0 0,-2 4 0 16,-5 2-144-16,-3 0 144 0,-7-6 0 0,-2 15 0 15,-1 1-128-15,-6-2 128 0,-5 0 0 0,-4 1 0 16,-2 0 0-16,-2-2 0 0,-1-3 0 0,0 2 0 16,2-5 0-16,-4 2 0 0,4-5 0 0,1 0 0 15,-1-2 0-15,2-1 0 0,3-1 0 0,2-2 0 16,2-2 0-16,5 0 0 0,7 4-128 0,0 0 128 16,-3-11-1216-16,3 11-128 0,8-8-16 0,3 2-16 15,3-2-1952-15,4 3-400 0,9-6-80 16,-3 4-16-16</inkml:trace>
  <inkml:trace contextRef="#ctx0" brushRef="#br3" timeOffset="-203307.66">24581 17618 15663 0,'0'0'1392'0,"0"0"-1120"0,0 0-272 15,4 15 0-15,-2-1 2624 0,-2 2 480 0,-2 4 96 0,-3 1 0 16,-3 2-1280-16,-2 5-272 0,-3-3-48 0,2 6-16 16,-6-3-688-16,2 2-144 15,-2 0-32-15,1-4 0 0,1 2-432 0,2-4-96 0,0 3 0 0,4-4-16 16,4-4-176-16,1-1 0 0,1-4 0 0,3-4 0 31,0-10-1728-31,0 0-368 0,0 0-80 0</inkml:trace>
  <inkml:trace contextRef="#ctx0" brushRef="#br3" timeOffset="-203171.53">24371 17492 30399 0,'0'0'1344'0,"0"-12"288"0,0 5-1312 0,0 7-320 0,3-10 0 0,-3 10 0 16,0 0 1248-16,0 0 176 0,0 0 48 0,0 0 0 0,0 0-1008 0,9-2-192 15,-9 2-32-15,10 3-16 16,1 2-1856-16,1 0-368 0</inkml:trace>
  <inkml:trace contextRef="#ctx0" brushRef="#br3" timeOffset="-202886.92">25546 17740 20271 0,'0'0'896'0,"0"0"192"0,-7-7-880 0,-5 4-208 15,-4 1 0-15,-3 2 0 0,-5 0 2368 0,-6 3 448 16,-8 2 64-16,-2 0 32 0,-4 1-1536 0,-3 5-304 0,-4-3-64 16,3 6-16-16,2 3-272 0,6 2-48 15,9 3-16-15,6 2 0 0,9-1-336 0,7 1-80 16,3 0-16-16,8-2 0 0,7-3-96 0,6 1 0 0,7 0-128 0,8-1 192 16,7-3 80-16,7-1 16 0,3-4 0 0,3-2 0 15,0 0-112-15,1-5-32 0,-2-4 0 0,0-1 0 16,-4-6-368-16,0 2-80 0,-2 0-16 0,0-4-16896 15</inkml:trace>
  <inkml:trace contextRef="#ctx0" brushRef="#br3" timeOffset="-202474.63">27427 17384 27647 0,'5'-10'2448'0,"0"1"-1952"0,0-3-496 0,-1 7 0 15,-4 5 992-15,0 0 96 0,-5 12 32 0,-4 2 0 16,-1 5-160-16,-7 7-48 0,-2 6 0 0,-1 4 0 15,-3 2-336-15,0 3-80 0,-1 3-16 0,-1-1 0 16,-2 2-240-16,-2 1-48 0,1 2-16 0,1-2 0 16,2 1-176-16,1-3 0 0,3-1 0 0,2-6 0 15,4 0-192-15,2-5-112 0,2-5-16 0,2-2-16 16,0-12-1584 0,4-3-304-16,5-10-64 0,0 0-11472 0</inkml:trace>
  <inkml:trace contextRef="#ctx0" brushRef="#br3" timeOffset="-202145.94">26952 17919 13823 0,'2'-9'1216'15,"1"1"-960"-15,-3 8-256 0,7-6 0 0,2 0 2256 0,1 3 416 16,4 3 80-16,3 3 0 0,2-1-1216 0,5 3-240 16,5-1-48-16,7-1-16 0,6-1-416 0,2 2-96 15,3 1-16-15,2-1 0 0,-1-3-48 0,-1-1-16 16,-6 0 0-16,-3-2 0 0,-5-1-160 0,-3-2-32 16,-3 1-16-16,-7 2 0 0,-6 0-208 0,-5 0-32 15,-9 2-16-15,0 0 0 0,0 0 80 0,0 0 32 16,-14 2 0-16,-5 5 0 0,-4 4-96 0,-1 1 0 15,-1-1-16-15,-2 4 0 0,4 2-176 0,7-1 0 0,3 1 0 16,7-3 0-16,3-3 0 0,8 2 0 16,4 0 0-16,8-3 0 0,4 1 256 0,5-3-16 15,7 1-16-15,5-7 0 0,4-2 352 0,2-1 80 0,2-4 16 16,-3-4 0-16,-2 2-112 0,-2-6-32 0,0 0 0 0,-6-1 0 16,-7-1-16-16,-4-2-16 0,-4 0 0 15,-7-4 0-15,-6-3-144 0,-5 1-32 0,-5 2 0 0,-5-4 0 16,-5 3-176-16,-6 1-144 0,-7 3 192 0,2 2-192 31,-5 1-800-31,1 2-272 0,-5 4-48 0,7 3-11648 0,4-1-2336 0</inkml:trace>
  <inkml:trace contextRef="#ctx0" brushRef="#br3" timeOffset="-201308.64">29554 17741 22111 0,'9'-19'976'0,"-3"4"208"16,0-4-944-16,1 0-240 0,-1-4 0 0,-1 1 0 0,-2 4 1216 0,-3 2 192 15,0 2 32-15,-3 1 16 0,-2 2 0 0,-3 4 0 16,-2 1 0-16,-3 1 0 0,-3 2-624 0,-4 5-128 16,-6 1-32-16,-6 6 0 0,-6 0-384 0,-6 6-80 15,-2 6-16-15,0 4 0 0,0 1-48 0,5 3-16 16,1-3 0-16,6 5 0 0,5 2-128 0,6 0 0 0,4-6 0 0,3-1 0 16,9-5 0-16,3-2 0 0,3-1 128 0,4-3-128 15,5-6 128-15,4-2 0 0,2-4 0 0,3-4 0 16,5-7 448-16,1-1 96 0,1-9 16 0,3 1 0 15,1-1 16-15,0-1 0 0,-2 0 0 0,1 0 0 16,-2 0-336-16,-2 2-64 0,-5 3-16 0,-4 4 0 16,-4 2-80-16,-10 8-16 0,10-1 0 0,-10 1 0 15,0 0-192-15,7 8 0 0,-3 3 0 0,-1 4 0 16,-1 2 0-16,0-1 0 0,1 1 0 0,1-2 0 16,2 2 0-16,-1-3-128 0,3 1 128 0,2 1 0 15,2 1-608 1,0-4-16-16,1-7 0 0,1 0 0 0,1 1-1968 15,3-6-400-15,-1-4-80 0</inkml:trace>
  <inkml:trace contextRef="#ctx0" brushRef="#br3" timeOffset="-200898.12">30068 17596 17503 0,'-10'6'1552'0,"-1"7"-1232"16,-2 4-320-16,-2 2 0 0,-4 0 2224 0,0 0 384 15,0 1 80-15,0 1 0 0,1 0-944 0,1-1-192 16,2-2-32-16,1 0-16 0,-1-5-736 0,3-1-128 16,2 1-48-16,1-6 0 0,9-7-112 0,0 0-32 15,0 0 0-15,0 0 0 0,0 0 192 0,0 0 16 16,13-9 16-16,5-4 0 0,-2-4-160 0,3 0-16 16,2-1-16-16,-1-1 0 0,0-2-304 0,3 2-176 0,0 2 192 0,0-1-192 15,-1 0 0-15,-1 3 0 0,0 1 0 0,-2 6 0 16,-4 3 0-16,-1 4 0 0,-1 2 0 0,-3 5 0 15,-4 1 0-15,-2 4 0 0,-2 1 0 0,0 0 0 16,-4 1 0-16,0-2 0 0,-1 3 0 0,0 0 0 16,1 2-160-16,0-1-32 0,-2-1-16 0,0 0 0 31,0-1-464-31,2-1-96 0,2-12 0 0,-1 12-16 0,1-1-1440 16,0-11-272-16,0 0-64 0,0 0-6912 0,10 5-1392 0</inkml:trace>
  <inkml:trace contextRef="#ctx0" brushRef="#br3" timeOffset="-200601.49">30740 17563 26943 0,'-11'11'1200'0,"4"0"240"0,3 4-1152 0,-4 4-288 0,1 4 0 0,2 1 0 16,1-2 416-16,1-2 32 0,3 2 0 0,3 2 0 16,2-1 32-16,3-3 16 0,0-1 0 0,3-1 0 15,0 3-272-15,1-3-48 0,0-4-16 0,2 1 0 32,3-2-1728-32,-1-4-352 0</inkml:trace>
  <inkml:trace contextRef="#ctx0" brushRef="#br3" timeOffset="-200371.48">31087 17709 34095 0,'-16'23'3024'16,"0"5"-2416"-16,-3 3-480 0,-3-2-128 0,-2 1 320 0,-1 3 64 15,-6 3 0-15,2 1 0 0,0-2 272 0,2 4 64 16,-4-1 16-16,3 2 0 0,0 5-544 0,2-1-192 15,0 5 144-15,2-2-11472 16,4-5-2288-16</inkml:trace>
  <inkml:trace contextRef="#ctx0" brushRef="#br3" timeOffset="-199626.86">18824 18980 20271 0,'-6'-19'1792'0,"1"9"-1424"0,-2-3-368 0,-2 1 0 15,3 3 480-15,-2-1 32 0,0 2 0 0,-3 2 0 16,-1 3 432-16,-2 6 80 0,-4 4 32 0,0 3 0 16,-1 6-608-16,-1 5-112 0,-1 3-16 0,0 6-16 15,-6 5-112-15,4 6-32 0,4 0 0 0,4-2 0 16,3-1 32-16,7-1 0 0,5-3 0 0,5-4 0 15,6-9-16-15,5-2 0 0,7-2 0 0,5-5 0 16,1-5 272-16,7-5 48 0,3-4 16 0,6-2 0 0,3-6-32 16,-1-2 0-16,1-7 0 0,-6-5 0 15,-5-1-160-15,-6-6-48 0,-6-1 0 0,-3 3 0 0,-6-3-64 16,-7 2-16-16,-5 1 0 0,-5-2 0 0,-6 2 80 0,-4 5 16 16,-6 0 0-16,-3-2 0 0,-4 5-160 0,-4 3-128 15,-5 5 144-15,1 5-144 16,1 2-432-16,4 4-176 0,2 2-32 0,8 5-9472 15,5 0-1904-15</inkml:trace>
  <inkml:trace contextRef="#ctx0" brushRef="#br3" timeOffset="-199469.54">20207 18411 22111 0,'-23'25'976'0,"7"-4"208"0,-3 10-944 0,0 5-240 0,-2 3 0 0,0 10 0 16,-5 8 1488-16,-3 1 256 0,-3 5 48 0,-2-4 16 16,-3 5-848-16,1 1-192 0,2 3-16 0,5-2-16 15,1-3-480-15,8-4-112 0,2-5-16 0,2-6 0 32,8-2-912-32,2-12-192 0,4-10-48 0,1-6-12048 0</inkml:trace>
  <inkml:trace contextRef="#ctx0" brushRef="#br3" timeOffset="-198872.8">19738 18909 25743 0,'0'0'1136'0,"0"0"240"0,0 0-1104 0,0 0-272 0,14 8 0 0,4-4 0 16,1-3 624-16,6-1 64 0,7 0 16 0,6-1 0 0,7-7 400 0,0-1 96 16,2-5 16-16,1-1 0 0,-1-2-176 0,-2-3-16 15,0-3-16-15,-2 1 0 0,-1-2-400 0,-1 0-80 16,-3 0-16-16,-1-3 0 0,-2-4-64 15,-4 1 0-15,-2-3-16 0,-5 1 0 0,-6-1-176 0,-4 5-48 16,-3 3 0-16,-3 5 0 0,-4 6-16 0,-4 5 0 16,0 9 0-16,0 0 0 0,-10 2-32 0,-6 12-16 15,-3 7 0-15,-4 9 0 0,2 6-144 0,-6 7 0 16,-3 8 0-16,-2 3 0 0,-1 4 0 0,0 3 0 16,1-2 0-16,3 4 0 0,2-1 0 0,3-2 0 0,2-1 0 15,6-12 0-15,3-5 0 0,4-10 0 0,5-5 0 16,2-7 0-16,-1-4 176 0,7-10-48 15,-4-6-128-15,0 0 192 0,13-8 256 0,2-4 64 0,2-4 0 0,0-3 0 16,2-2-208-16,0-4-48 0,1 0 0 16,-1 3 0-16,-2 5-256 0,1 1 0 0,0 5 0 0,2 3 0 15,-2 4 0-15,-1 4 0 0,0 4-128 0,0 8 128 16,-2 0-256-16,2 5 32 0,-1 2 16 0,2 0 0 16,-4 3 80-16,1-3 128 0,1-3-208 0,1 1 80 15,-1-6 128-15,1-1 0 0,4-4 0 0,-1-3 0 16,4 0 0-16,2-6 0 0,0-2 0 0,1 0 0 15,4-5 0-15,-2 1 0 0,-1-4 0 0,1 1 128 16,0-5-128-16,-2 1 144 0,-4-2-144 0,-5-1 160 16,-4-2-32-16,-4 0-128 0,-4-1 192 0,-2 2-64 0,-5 1 16 15,-3 2 0-15,-6 5 0 0,-1 8 0 0,-3 4 0 16,-3 4 0-16,-6 8 0 0,0 5 0 0,-4 1-144 0,3 3 0 16,0 2 0-16,2 3 128 0,5 1-128 0,1 4 0 15,4-7 0-15,3 3 128 0,4-3-128 0,3-2 0 16,4-3 0-16,3-2 0 0,1-1 0 0,5-2 0 15,2-5 0-15,2-1 0 16,4-5-1216-16,7 0-288 0,6-3-48 0,2-4-17136 16</inkml:trace>
  <inkml:trace contextRef="#ctx0" brushRef="#br3" timeOffset="-198421.34">21791 18922 24879 0,'-20'-3'2208'0,"7"5"-1760"0,0 1-448 0,0 9 0 0,1-1 720 0,-1 7 64 16,2 4 16-16,-5 3 0 15,1 8 176-15,1 5 48 0,1 2 0 0,1-1 0 0,-1 2-208 0,1-2-48 16,1-2 0-16,1-1 0 0,-2-3-256 0,5-9-48 15,0-4-16-15,4-5 0 0,0-2 112 0,3-13 16 16,3 6 0-16,-3-6 0 0,0 0 192 0,12-3 32 16,4-2 16-16,0-9 0 0,2-4-64 0,1-3-16 15,1-4 0-15,3 0 0 0,0 2-368 0,3-4-80 16,1 0-16-16,1 2 0 0,0 2-144 0,2 4-128 16,3 1 192-16,0 3-192 0,2 2 0 0,0 7 0 15,-4 5 0-15,1 1 0 0,-1 2 0 0,-3 2 0 16,-3 5-128-16,-1 1 128 15,-3 1-1824-15,-1 3-272 0,-1-2-48 0</inkml:trace>
  <inkml:trace contextRef="#ctx0" brushRef="#br3" timeOffset="-198006.48">24348 18744 20271 0,'-2'-6'1792'0,"-1"-5"-1424"15,3 11-368-15,-4-7 0 0,-1-1 1536 0,-2 3 256 16,-2 2 32-16,-1 2 16 0,-2 1-176 0,0 4-48 16,-5 1 0-16,-3 7 0 0,-6-2-480 0,-3 6-112 15,-5 7 0-15,-3 3-16 0,-4 5-208 0,-1 5-32 16,0 3-16-16,2 4 0 0,1 3-80 0,4 6-16 16,1 4 0-16,3-1 0 0,3-2-320 0,5-1-64 15,3-1-16-15,5-5 0 0,2-1-256 0,4-4 160 16,4-2-160-16,2-4 128 0,2-2-128 0,2-2 0 15,2-2-160-15,2-6 160 16,1-4-1408-16,-2-3-176 0,0 0-32 0,1-11-15536 0</inkml:trace>
  <inkml:trace contextRef="#ctx0" brushRef="#br3" timeOffset="-197853.46">23631 19274 34783 0,'6'-10'1536'0,"1"7"320"0,3 1-1472 0,4-1-384 0,4-1 0 0,2 3 0 15,2 2 384-15,4 3 0 0,3-1 0 0,5-1 0 16,5-1 336-16,3 5 80 0,2 2 16 0,3 0 0 16,0 4-304-16,-3-5-48 0,-4 1-16 0,-4-3 0 15,-2 1-640-15,-4 1-144 0,-5-5-32 0,0-1 0 32,-6 1-2256-32,0-1-448 0,-5-1-80 0</inkml:trace>
  <inkml:trace contextRef="#ctx0" brushRef="#br3" timeOffset="-197111.7">24957 19243 19343 0,'0'0'848'0,"0"0"192"0,0 0-832 0,0 0-208 0,0 0 0 0,0 0 0 16,5 12 1696-16,-3 1 288 0,-5 4 64 0,-2 2 16 16,-4 3-608-16,1 1-128 0,-2-2-32 0,-1 5 0 0,-3 1-192 15,0-1-32-15,0 1-16 0,2-2 0 16,-3 2-208-16,0-3-32 0,1 2-16 0,1-6 0 0,2-3-320 0,-1-5-64 15,2 2-16-15,3-2 0 0,0-7-16 0,7-5 0 16,0 0 0-16,0 0 0 0,0 0-96 0,0 0-32 16,0 0 0-16,0 0 0 0,3-13 128 0,1 3 32 15,1-3 0-15,0 6 0 0,0-5-224 0,1 3-64 16,1-2 0-16,0 2 0 0,1 0-128 0,1-2 192 16,1 3-192-16,-1-2 192 0,-2 2-64 0,4 0 0 15,-1 2 0-15,0 2 0 0,0 0-128 0,2-1 0 16,-1-1 0-16,0 2 0 0,-2-2 0 0,3 1 0 15,-1 1 0-15,1-1 0 0,-1-1 0 0,-1 0 0 16,-2 1 0-16,-1-1 0 0,2 0 0 0,-1 1 0 16,-3-2 0-16,-5 7 0 0,6-6 0 0,-6 6 0 15,0 0 0-15,0 0 0 0,0 0 0 0,0 0 0 0,0 0 0 0,0 0 0 16,0 0 0-16,0 0 0 0,0 0 0 0,0 0 0 16,0 0 0-16,0 0 0 0,0 0 0 0,0 0 0 15,0 0-256-15,0 0 0 0,-10-1 16 0,10 1 0 16,0 0 16-16,0 0 0 0,0 0 0 0,0 0 0 15,-9 0-112-15,9 0-32 0,0 0 0 0,0 0 0 32,-9-2-1040-32,9 2-224 0,-8 0-32 0,8 0-9632 0,-11-1-1920 0</inkml:trace>
  <inkml:trace contextRef="#ctx0" brushRef="#br3" timeOffset="-196425.45">26014 18708 24239 0,'0'0'1072'0,"0"0"224"0,0 0-1040 0,0 0-256 0,0 0 0 0,-12 4 0 15,3 6 688-15,-3 7 80 0,-5 6 0 0,0 7 16 0,2 4 112 0,-1 6 0 16,-3 2 16-16,-3 7 0 15,2 5-112-15,-1 4-32 0,0 3 0 0,-1-1 0 0,-2-5-16 0,0-3-16 16,1-3 0-16,1-5 0 0,5-5-256 0,3-3-48 16,0-6-16-16,3-2 0 0,4-8 144 0,4-3 16 15,3-6 16-15,5 1 0 0,5-8-16 0,4-2-16 16,4-4 0-16,1-4 0 0,4-5-16 0,3-3 0 16,3-1 0-16,0-3 0 0,-1 0-336 0,1-2-64 15,2 1-16-15,-2 0 0 0,-2 0-128 0,1 1 0 16,0 4 0-16,-3 4 0 0,-1 5 0 0,-5 1 0 15,2 4 0-15,-7 5 0 0,-2 0 0 0,-3 6 0 16,-5 2-128-16,-4 2 128 0,-2 3 0 0,-5 0-144 16,-3-3 144-16,-3 3 0 0,-5 0 0 0,-3 1 0 15,-3 1 0-15,-2-2 0 0,-2-3 0 0,4 1 128 16,-1-5-128-16,1-2 144 0,-1-3-144 0,5 1 0 0,2-7 0 0,1-4 0 31,-3-4-944-31,5 1-272 0,2-6-48 0,3 0-10960 0,0-3-2208 0</inkml:trace>
  <inkml:trace contextRef="#ctx0" brushRef="#br3" timeOffset="-196131.94">26586 19395 28735 0,'0'0'1280'0,"11"1"256"0,0-1-1232 0,3-1-304 0,3-1 0 0,2 1 0 0,3-1 640 0,1-2 64 15,1-4 0-15,0 0 16 0,0 1 240 0,0-3 32 16,-1-3 16-16,-3 0 0 0,-2-1-96 0,0-2-16 16,-3 1 0-16,-3 1 0 0,-3-3-384 0,-3 3-96 15,-1 0-16-15,-2 1 0 0,-5 4 64 0,-2 1 16 16,-1 4 0-16,-2 0 0 0,-5 5-160 0,-6 4-16 16,-4 8-16-16,-4 0 0 0,-2 3-288 0,-4 6 128 15,-2 1-128-15,2 0 0 0,3 2 128 0,4-1-128 16,3 3 0-16,6 1 0 0,4 1 0 0,7-5 0 15,2 0 0-15,7 2 0 0,3-3 0 0,4-2 0 16,3-3 0-16,6-3-192 16,7-3-1408-16,5-7-288 0,5-3-48 0,1-4-14928 0</inkml:trace>
  <inkml:trace contextRef="#ctx0" brushRef="#br3" timeOffset="-195715.93">27508 19280 30239 0,'-17'32'1344'0,"5"-12"256"0,1 1-1280 0,-2 7-320 0,-1 1 0 0,-1 1 0 16,-3 1 1280-16,0-3 192 0,0 2 48 0,4-7 0 16,3-1-432-16,1-1-96 0,1-7-16 0,4-2 0 15,1-3-240-15,4-9-48 0,0 0-16 0,0 0 0 16,0 0-64-16,13-5-16 0,1-3 0 0,1-6 0 15,5-1 0-15,1-4 0 0,0-4 0 0,2-3 0 16,1 2-288-16,0 0-64 0,3-5-16 0,1 4 0 16,1-1 80-16,2 4 16 0,1 3 0 0,1 7 0 0,0 3-16 15,0 0 0-15,-1 5 0 0,-2 2 0 0,1 3-160 0,-1 3-16 16,-3 2-128-16,-2 0 192 0,2-1-192 0,-2 4 0 16,-1-1 128-16,1 2-128 0,-1-2 0 0,0 2-288 15,0-2 64-15,1 3 16 16,0-5-2928-16,-3 3-592 0</inkml:trace>
  <inkml:trace contextRef="#ctx0" brushRef="#br3" timeOffset="-192525.85">30487 2731 8287 0,'0'0'368'0,"-11"1"80"0,0 0-448 0,0 3 0 15,0-1 0-15,-1-2 0 0,-4-1 1712 0,1-1 256 16,4-2 48-16,-2 1 16 0,-3 6-1248 0,4-3-240 15,1-4-48-15,2 1-16 0,0 2-48 0,0 2-16 16,0 1 0-16,9-3 0 0,0 0 112 0,0 0 32 16,-9-5 0-16,9 5 0 0,0 0 272 0,0 0 48 15,0 0 16-15,0 0 0 0,0 0-64 0,0 0 0 16,0 0 0-16,7-8 0 0,-7 8-560 0,11-5-112 16,0 0-32-16,2 1 0 0,1 2-128 0,0 2 192 15,4 0-192-15,2 0 192 0,2 0 32 0,5 0 16 16,4-2 0-16,2 2 0 0,2 3 112 0,2-1 32 0,2 3 0 0,4 1 0 15,4-3-48-15,3 2 0 0,3 2 0 0,2-3 0 16,-1 1-80-16,0-1-32 0,-3 1 0 0,0-3 0 16,-2-1 0-16,3 2 0 0,0 0 0 0,2 0 0 15,2 4 48-15,-3-2 16 0,-1 0 0 0,-2-4 0 16,-3-1-32-16,-1 0-16 0,-2 0 0 0,1 0 0 16,-2 0-48-16,-1 3 0 0,2-1 0 0,1-1 0 15,0-2 0-15,0 0-16 0,-2 0 0 0,-2-4 0 16,-1 2 16-16,-1 0 16 15,-5 2 0-15,-2-1 0 0,-2-1-32 0,-13 2-16 0,1-2 0 0,1 3 0 16,1 0-160-16,-2 3 192 0,-3-2-192 0,0 0 192 16,-1-1-192-16,8 0 160 0,-7 0-160 0,-3 0 160 0,-12 0-32 0,0 0-128 15,0 0 192-15,0 0-64 0,0 0 80 0,0 0 16 16,0 0 0-16,0 0 0 0,0 0-32 0,-6-5-16 16,-2 2 0-16,-3 1 0 0,-1 1-176 0,-2 1 0 15,-3 0 0-15,7 0 128 0,-1-3-128 0,-3 2 0 16,-2 1 0-16,0-1 0 0,-2 1 0 0,0 0 0 15,-2 1 128-15,-20 0-128 0,5-1 0 16,-1 4 0-16,-1 0 0 0,-1 1 128 0,-2-1-128 0,-4-2 0 16,-1 2 0-16,-2 3 0 0,-2-1 0 0,0 2 0 15,-1 1 0-15,-3-2 0 0,-4 3 0 0,-4-6 0 16,-6-4 0-16,1 0 0 0,0 0 0 0,3 0 0 16,0 0 128-16,2 0-128 0,0 0 0 0,0 0 0 15,-3-1 0-15,3 0 0 0,-2-1 0 0,5 2 0 16,1-1 128-16,2 1-128 0,3 0 0 0,1 0 0 15,1-2 0-15,3-4 128 0,3-1-128 0,6 3 0 0,6-1 0 0,7 0 0 16,4 1 0-16,6 0 128 0,3 2-128 0,12 2 0 16,-6-5 0-16,6 5 128 0,0 0-128 0,0 0 0 15,0 0 0-15,18 0 0 0,4-2 0 16,9 2 0-16,6 0 0 0,9-1 0 0,6 0-144 0,8-2 144 16,6 1 0-16,11 0 0 0,12 4-128 0,4-2 128 15,3 0 0-15,0-2 0 0,1 1 0 0,3 5 0 16,3 2 0-16,-1 2 0 0,-4-7 0 0,1 3 0 15,3 7-176-15,0 0 32 0,3 1 0 0,-48-5 0 16,8 4-1488 0,6 2-288-16,5 0-64 0</inkml:trace>
  <inkml:trace contextRef="#ctx0" brushRef="#br3" timeOffset="-186996.54">20832 5197 19519 0,'0'0'864'0,"0"9"176"0,2-3-832 0,-1 4-208 16,2-2 0-16,-2 2 0 0,1-4 560 0,2 3 64 15,0 0 16-15,2 0 0 0,1 0 368 0,-1-3 80 0,2 6 0 0,1-6 16 16,1 2-224-16,0-4-48 0,1-1-16 0,1 1 0 16,-1 1-176-16,1-5-16 0,0-1-16 0,-1-2 0 15,-3 1-96-15,0-1 0 0,-2 1-16 0,-6 2 0 16,6-3 144-16,-6 3 48 0,0 0 0 0,0 0 0 15,0 0-80-15,5-5-16 0,-5 5 0 0,3-6 0 16,-3 6-176-16,4-5-32 0,0-5-16 0,1 2 0 16,0-2-64-16,3 0-16 0,-2-6 0 0,2 1 0 15,-2-3 96-15,2-3 32 0,-1-2 0 0,1-4 0 16,-2-1 32-16,3-4 0 0,-4-2 0 0,2-3 0 0,-5-1-128 0,1-4-32 16,-2 0 0-16,-1 0 0 0,-1-2-112 0,0 1-32 15,-2-4 0-15,-2-16 0 0,-1 3 0 0,0 7 0 16,-1 5 0-16,-1 0 0 0,-1-1 32 0,0 5 0 15,-2-1 0-15,-3 6 0 0,1 3 16 0,-1 2 0 16,-1 0 0-16,-1-1 0 0,-1 5 32 0,-1 1 16 16,0-1 0-16,-1 6 0 0,0 1-48 0,-1-2-16 15,-2 2 0-15,1 1 0 0,-3-3-176 0,-2 2 160 16,1 3-160-16,-2-3 160 0,0 1-160 0,1 2 0 16,-6-2 144-16,4 2-144 0,-3 1 160 0,1-1-32 0,-3 2-128 15,0 0 192-15,-3 1-64 0,3 0-128 16,-2-2 176-16,0 2-176 0,1 1 144 0,1-2-144 0,-1 2 0 0,3 3 144 15,2 0-144-15,2 0 0 16,0-3 0-16,2 3 0 0,0 3 0 0,2-2 0 16,-1 2 0-16,-1 1 0 0,0 0 0 0,0 2 0 0,0 0 0 0,-1-2 0 15,-5 3 0-15,1-3 0 0,-2 2 0 0,-1-4 0 16,-3 5 0-16,1 3 0 0,-1 1 0 0,-1 1 0 16,-1 1 0-16,0 1 0 0,-1 0 0 0,-2 2 0 15,-2-2 0-15,1 2 0 0,-1-1 0 0,-1 2 0 16,2 0 0-16,0 1 0 0,0 0 0 0,2 3 0 15,2-2 0-15,1 1 0 0,0 2 0 0,0 3 0 16,0-2 0-16,0 4 0 0,0 0 0 0,-1 1 0 0,1-1 0 16,-1 5 0-16,-1 4 0 0,1-1 0 15,0-1 0-15,1 2 0 0,0 1 0 0,1-2 0 0,1-2 0 0,-1 3 0 16,-2 0 0-16,1 0 0 0,-1-1 0 16,1-3 0-16,0-3 0 0,-1 2 0 0,3 1 0 0,-2 1 0 15,-1 3 0-15,-1-1 0 0,0-2 0 0,0 1 0 16,1 3 0-16,-2 1 0 0,-1 1 0 0,2 0 0 15,1-3 0-15,2 0 0 0,2 1 0 0,2-2 0 16,2-3 0-16,0 1 0 0,1 0 0 0,1 2 0 16,2 1 128-16,-1-3-128 0,-1-1 0 0,0 2 0 15,0 0 0-15,1 3 0 0,1-1 0 0,-4 1 0 16,-1 3 0-16,0-3 0 0,2 3 0 0,-2 0 0 16,-2 3 128-16,2-3-128 0,0 2 0 0,2-2 0 15,0 0 0-15,1-1 128 0,0 1-128 0,2-3 0 0,3 3 144 16,0-2-144-16,1 2 0 0,0-3 0 0,0 1 0 0,2 3 128 15,0 5-128-15,-3-1 0 0,1 0 0 16,-1 4 0-16,-1 0 0 0,-1 6 0 0,-2 0 0 0,0 3 128 16,1-3-128-16,-1 0 0 0,-1 0 0 0,1-2 0 15,2 2 0-15,2 3 0 0,0-2 0 0,3 3 0 16,1-4 0-16,1 3 0 0,1-3 0 0,1 2 0 16,1-1 0-16,2-2 0 0,-1 3 0 0,2-2 0 15,0-1 0-15,-1 2 0 0,0-2 0 0,-1 3 128 16,-1 0-128-16,-1 0 0 0,2 3 0 0,-2 0 0 15,1-3 0-15,0 2 0 0,1-3 0 0,0 3 0 16,-1-4 0-16,1 5 0 0,1-3 0 0,1 5 0 16,1-2 0-16,1 1 0 0,0 3 0 0,1-2 0 15,0-1 0-15,0 1 0 0,-2-1 0 0,3-2 0 16,2 1 0-16,0 1 0 0,1-2 0 0,2 1 0 0,1-1 0 0,1 1 0 16,2 3 0-16,2-6 128 15,1 1-128-15,1-3 0 0,1 3 0 0,0 0 0 0,0 3 0 0,0 0 0 16,-1 1 0-16,0-1 128 0,0 3-128 15,2-3 0-15,-1-2 0 0,1 3 0 0,4 2 0 0,-2-4 0 16,1 0 0-16,1 5 0 0,2-3 0 0,0-2 0 16,-1 4 0-16,4-2 128 0,-1 1-128 0,1-1 0 15,0 0 0-15,-1 0 0 0,1 5 0 0,-2-4 0 16,0-1 0-16,0 3 0 0,0 3 0 0,0-3 0 16,-1-3 0-16,1 2 0 0,0-3 0 0,0 1 0 15,-1 2 0-15,-3 1 0 0,1-2 0 0,-1 3 0 16,1-1 0-16,-1-1 0 0,-1-2 0 0,0 1 0 0,-2-2 0 15,0 2 0-15,-1-1 0 0,0 3 0 0,-1 3 0 16,0-2 0-16,2 1 0 0,-1-1 0 0,0 0 0 16,2 0 0-16,-2-3 0 0,2 1 0 0,1 3 0 0,1-4 0 15,0 1 0-15,3-2 0 0,0-1 0 0,1 0 0 16,1-2 0-16,2 0 0 0,-1-3 0 16,2 3 0-16,0-4 0 0,-1 2 0 0,1-2 0 0,0 4 0 15,0-4 0-15,0 0 0 0,-3 5 0 0,1-4 0 16,1 4 0-16,1-5 0 0,-1 0 0 0,0-3 0 15,1-1 0-15,0 1 0 0,3-1 0 0,2-1 0 16,-1-1 0-16,2 1 0 0,-1-2 0 0,0-1-128 16,-3 2 128-16,5-3 0 0,0 0 0 0,0 0 0 15,0-2 0-15,2-3 0 0,-2 2 0 0,1-2 0 16,-1 0 0-16,1-2 0 0,-1 2 0 0,2-4-128 16,-2 2 128-16,3-5 0 0,0 2 0 0,3-2 0 15,1-2 0-15,3 1 0 0,1-2 0 0,2 1 0 0,0-1 0 0,5-1 0 16,-1 1 0-16,0 1-128 0,-1-2 128 0,-2 1 0 15,1-3 0-15,-1 3 0 0,3-2 0 0,0-2 0 16,1-1 0-16,0-3 0 0,4 3 0 0,2-2 0 16,1-3 0-16,0 2 0 0,-3-1 0 0,-1 1 0 15,1-4 0-15,1 5 0 0,3-4 0 0,1 3 0 16,2-3 0-16,0 4 0 0,1-3 0 0,0 1 0 16,-2-5 0-16,-1 1 0 0,1-3 0 0,2 1 0 15,1-3 0-15,2-3 0 0,1-2 0 0,2 0 0 16,0-5 0-16,-3 1 0 0,0-5 0 0,0-1 0 15,-1-1 0-15,2-3 0 0,-1-1 0 0,1 0 0 0,-2-6 0 16,-1 1 0-16,-4-1 0 0,-1-2 128 0,-4-1-128 16,0 3 0-16,-3-4 0 0,0 2 0 0,-1-2 0 15,0-1 128-15,0 2-128 0,2-3 0 0,-3-2 0 0,-2-2 128 16,1 1-128-16,-2-3 0 0,-3-7 0 0,1-1 0 16,0-4 0-16,2-5 0 0,-1 2 0 0,3-5 0 15,-2-3 0-15,3 2 0 0,0-5 0 0,0-1 128 16,-2-5-128-16,-4 0 0 0,0 1 0 0,-4 1 0 15,-3 3 0-15,-2-1 0 0,-4 3 0 0,-3 0 0 16,-3 4 0-16,-2-2 0 0,-3 2 0 0,1 2 0 16,-1-2 0-16,-2 2 0 0,0 1 0 0,1 0 128 15,1-7-128-15,1 1 0 0,1-2 0 0,1-1 0 16,0-3 0-16,2-4 0 0,0 2 0 0,4-2 0 16,-1-2 0-16,2 3 0 0,-2 3 0 0,-1 3 0 0,-2 2 0 15,-2 5 0-15,-2-3 0 0,-3 4-128 0,-4 1 128 16,-1-3 0-16,-1 0 0 0,0-1 0 0,-3 0 0 0,3-2 0 15,-2-2 0-15,1-3 0 0,1-2 0 0,1-2 0 16,4-1 0-16,0-3 0 0,3-3 0 0,2 2 0 16,0 1 0-16,-1 4 0 0,2-1 0 0,1 3 0 15,-2 1 0-15,0 6 0 0,-2 0 0 0,-2 4 0 16,-2 1 0-16,-2 1 0 0,-2 0 0 0,0-2 0 16,0 1 0-16,0 0 0 0,-1-1 0 0,1 1 0 15,-1-3 0-15,1 2 0 0,1-1 0 0,1-5 0 16,-1-1 0-16,3-1 0 0,-1-3 0 0,0 3 0 15,-1 6 0-15,-1 2 0 0,-1-3 0 0,-3 2 0 16,-1 0 0-16,0 0 0 0,0 3 0 0,-2 4 0 0,-3 0 0 16,-2 5 0-16,-2-1 0 0,-1 1 0 0,0 2 0 0,-3-1 128 15,-1 2-128-15,-1-3 0 0,-1 0 0 0,-1 0 0 16,1-3 0-16,2 6 0 0,0-3 0 0,-3 2 0 16,2-3 0-16,1 1 0 0,-1 1 0 0,-2-1 0 15,-2-1 0-15,0 3 0 0,0-1 0 0,-2 5 0 16,1 0 0-16,-3-2 0 0,-1 2 0 0,0 2 128 15,0-3-128-15,2 2 0 0,-1 3 0 16,0 2 128-16,2-3-128 0,0 2 0 0,1 0 0 0,1 0 128 16,0-1-128-16,0 0 0 0,1 0 0 0,0 3 128 15,2 2-128-15,1 0 0 0,-2 0 0 0,1 1 0 16,-2-2 0-16,-1 2 0 0,-4-1 0 0,-1 3 0 16,-3-5 0-16,-1 2 0 0,0 4 0 0,-2 0 0 0,-5 4 0 15,1 0 0-15,0 1 0 0,-2 3 0 0,2 2 0 16,1 1 0-16,1-1 0 0,5 6 0 0,0 3 0 15,6 0-256-15,3 3 64 0,4 2 0 16,5-4-1552-16,9 8-320 0,0 0-64 0,0 0-18080 16</inkml:trace>
  <inkml:trace contextRef="#ctx0" brushRef="#br3" timeOffset="-184824.35">30563 2727 2751 0,'-20'-2'128'0,"7"0"16"0,-1 1-144 0,-1-2 0 16,-3-2 0-16,0 2 0 0,0 0 2544 0,-1 0 464 15,-4-2 112-15,2 0 16 0,3 2-2016 0,-2-1-400 16,0-1-80-16,3 0 0 0,3 1 0 0,-2 1 0 15,2 3 0-15,3-1 0 0,2 0 0 0,9 1 0 16,0 0 0-16,0 0 0 0,0 0-160 0,0 0-32 16,0 0 0-16,0 0 0 0,0 0 64 0,0 0 0 0,14-2 0 15,4 1 0-15,1 1 304 0,6 1 64 0,6 1 16 0,2 0 0 16,0 1-352-16,6 1-64 0,2 1-16 0,6-3 0 16,4 1-160-16,6-1-48 0,7 3 0 0,6 3 0 15,5-3 0-15,2 0 0 0,1-5 0 0,2 4 0 16,1 2 0-16,2-1 0 0,-2 2 0 0,-1-1 0 15,-4-2 96-15,-1 0 16 0,-3-2 0 0,-4 3 0 16,-2-1-48-16,-3 4-16 0,-5 1 0 0,-6-2 0 16,-7 1-32-16,-5-3 0 0,-3 1 0 0,-5 2 0 15,-4-4-144-15,-4 1-128 0,-3 1 192 0,-6-1-192 16,-1-2 0-16,-7 2 0 0,-7-5 0 0,0 0 0 31,4 11-1168-31,-5-2-352 0,-5 1-64 0</inkml:trace>
  <inkml:trace contextRef="#ctx0" brushRef="#br5" timeOffset="-165125.33">4591 4001 2751 0,'5'-4'256'0,"2"1"-256"16,2 0 0-16,0-4 0 0,-1 1 2288 0,5 1 400 15,0-2 96-15,-2 0 16 0,-1 0-1200 0,2 0-256 16,-2 3-32-16,-1-2-16 0,2-3-144 0,-4 4-16 16,-2 1-16-16,-5 4 0 0,0 0 16 0,0 0 0 15,0 0 0-15,0 0 0 0,0 0-144 0,0 0-32 16,0 0 0-16,0 0 0 0,-8 0-256 0,-2 2-64 16,2 2-16-16,-4 0 0 0,-1 0 80 0,-2 3 0 15,-2 0 16-15,-1 2 0 0,-1-3-112 0,0 4-32 16,0-1 0-16,-1 4 0 0,1-2-112 0,-3 3-16 0,1 1-16 0,-2 1 0 15,0 2-112-15,0-2 0 16,-1 2-16-16,0 1 0 0,0-1-64 0,-1 2-16 16,1 3 0-16,0 1 0 0,-1-1 64 0,0-1 16 15,0 0 0-15,1 4 0 0,1-2 0 0,-1 3 0 0,-2-3 0 0,4 5 0 16,0 0-48-16,2 3 0 0,-2 2 0 0,2-1 0 16,-2-1-64-16,2-4 0 0,-1 3-16 0,0 2 0 15,0 0 48-15,2-3 16 0,0 2 0 0,0 1 0 16,-2 3 16-16,0 2 0 0,1 1 0 0,0 3 0 15,-1-1-64-15,2 2-16 0,0 2 0 0,1-3 0 16,2 2-48-16,-1-3-128 0,2 1 192 0,0 1-64 16,0-2-128-16,-1-2 128 0,-1-1-128 0,3 3 128 15,-2-1-128-15,2 0 160 0,2-1-160 0,-1-1 160 16,0-1-32-16,2 1-128 0,-1-2 192 0,1-3-64 0,1 0-128 16,-3 0 192-16,2 1-192 0,2 1 192 0,-2 0-192 0,4 1 0 15,-5 1 144-15,2 1-144 0,0-1 0 0,-1 0 128 16,0 1-128-16,3 1 0 0,-4-1 0 0,3 0 128 15,-2-1-128-15,1-1 0 0,1-1 0 0,0 2 128 16,-3 0-128-16,3 3 0 0,2-1 0 0,-1 2 128 16,-1-3-128-16,2 1 0 0,0 1 0 0,1-2 128 15,0-1-128-15,-1 1 0 0,1 0 0 0,0 0 0 16,-1-1 0-16,1 4 128 0,-2 2-128 0,2-1 0 16,-1 1 0-16,2 3 0 0,-2-4 0 0,2 2 128 15,0-3-128-15,0 2 0 0,-1 0 0 0,3-3 0 0,-1-1 0 16,-5 18 128-16,1 0-128 0,2-7 0 15,1-3 0-15,0 0 128 0,0-2-128 0,0 2 0 0,1-4 0 0,1-13 128 16,1 3-128-16,-2 0 0 16,0 3 0-16,0 2 0 0,0 0 0 0,1 4 128 0,-2 3-128 0,1-5 0 15,1 2 0-15,1 2 128 0,-2-1-128 0,0 0 0 16,0-1 0-16,0-3 128 16,1 1-128-16,0 2 0 0,0-3 0 0,2 3 0 15,0 0 0-15,1-3 0 0,1-1 0 0,0 2 0 0,5-1 0 0,-4-2 128 16,2-1-128-16,0-2 0 0,1-2 0 15,0 1 0-15,0-4 0 0,0-1 0 0,0 4 0 0,0 0 128 16,2 3-128-16,-1 0 0 0,-1-2 0 0,1 2 0 16,2 5 0-16,0-4 0 0,-1 1 0 0,5 13 0 15,-1-8 0-15,2-2 0 0,-2-3 0 0,-1-2 128 16,-3-4-128-16,2 5 0 0,0-2 0 0,0 1 0 0,-1-1 0 16,4-2 0-16,-1 1 0 0,-1-1 0 0,2 1 0 0,2-3 0 15,2-1 0-15,-2 2 0 0,-1 2 0 0,2-1 0 16,-2-2 0-16,4 1 0 0,-2 0 0 0,1 1 0 15,1 1 0-15,-2 5 0 0,3 2 0 0,0-3 0 16,0-2 0-16,-1 0 0 0,2-1 0 0,0-2 0 16,2-1 0-16,2 1 0 0,0-1 0 0,1-5 0 15,-1 4 0-15,0-5 0 0,-3 4 0 0,1-2 0 16,1 2 0-16,-2 3-128 0,2 0 128 0,-3-2 0 16,4 2 0-16,-1 1 0 0,-2-2 0 0,0-1 0 15,-1 2 0-15,3 1 0 0,0-1 0 0,-1-6 0 16,1 0 0-16,1-2 0 0,1 4 0 0,-1-4 0 0,-2 0 0 0,3 4 0 15,-2-4 0-15,1 3 0 0,-1-3 0 0,-1 5 0 16,1-3 0-16,-1 4 0 0,0-2 0 0,-2 4 0 16,0 0 0-16,2 1 0 0,1-3 0 0,-2 2 0 15,-1-1 0-15,0-1 0 0,4-2 0 0,0 1 0 16,1-3 0-16,2 3 0 0,-3-1 0 0,3 0-128 16,2 1 128-16,0-3 0 0,-1 2 0 0,1-3 0 15,0 4 0-15,0-2 0 0,-1 1 0 0,2-4 0 16,-4 0 0-16,3 2 0 0,0-7 0 0,3 0 0 15,-2-1 0-15,5-1 0 0,-2 1 0 0,2-1-128 16,2-2 128-16,2 0 0 0,0-2 0 0,2 0 0 0,-2 1 0 16,-1 0 0-16,-2-3 0 0,2 2-128 15,0 0 128-15,1-2 0 0,-2 0 0 0,1 2-128 0,1-4 128 16,1 1 0-16,0-3 0 0,2-1 0 0,1 0 0 16,0-2 0-16,1 2 0 0,-3-2-128 0,-3-1 128 0,1-2 0 15,1 0 0-15,0-3 0 0,3-3 0 0,0-2 0 16,2 1 0-16,-1-7-128 0,0-1 128 0,2-2 0 15,3-2 0-15,-5-2 0 0,-2-1 0 0,1 1 0 16,0-3 0-16,0-4 0 0,-2 2 0 0,2-4 0 16,1-1 0-16,2-1 0 0,-4-4 0 0,3 1 0 15,-2-2 0-15,-1 0 0 0,-2-4 0 0,-2-2 0 16,-1 2 0-16,-2-1 0 0,-1-2 0 0,0-1 0 16,-3-4 0-16,2-1 0 0,0-6 0 0,-1-2 0 15,-4-3 0-15,3-2 0 0,0 2 0 0,1-6 0 0,-3-3 0 16,-2-3 0-16,-1-6 0 0,-1-3 0 0,-1-4 0 0,-3-3 0 15,-1-1 0-15,1-1 0 0,-1-2 0 0,3-2 0 16,0 0 0-16,-2 4 0 0,-1 0 0 0,0-1 0 16,1 1 0-16,1 3 0 0,-1 0 0 0,-5-1 0 15,3-1 0-15,-3-1 0 0,-1-3 0 0,-1 2 0 16,-3-3 0-16,-1-5 0 0,0-4 0 0,0-2 0 16,1-1 0-16,0-4 0 0,2 0 0 0,2 2 0 15,0 0 0-15,0 3 0 0,-2 5 0 0,0 1 0 16,-2 4 0-16,0-2 0 0,-1 3 0 0,-1 1 0 15,-3 3 0-15,-1 0 0 0,-2-1 0 0,-2-3 0 16,-1-1 0-16,-3-4 0 0,-2-8 0 0,-3-7 0 16,-1-7 0-16,-3-9 0 0,-4-2 0 0,3-5 0 15,2 0 0-15,-1 1 0 0,2 7 0 0,0 3-128 0,0 3 128 0,-2 6-128 16,2 10 128-16,-4 4-128 0,-3 2 128 0,-1 7 0 16,-3 5 0-16,2 2 0 0,-3 5 0 0,2 3 128 15,4 0-128-15,-5 4 176 0,2 0-176 0,1 6 0 16,0 8 144-16,0-3-144 0,-1 3 0 0,1 0 0 15,3 2 0-15,-2 7 0 0,-2 4 0 0,-2 6-192 16,-2 5 32-16,-3 4 0 16,-1 6-928-16,-1 3-192 0,-3 5-48 0,-2 5 0 15,-4 4-1392-15,0 6-288 0,1-1-48 0</inkml:trace>
  <inkml:trace contextRef="#ctx0" brushRef="#br5" timeOffset="-164129.89">3116 5818 7359 0,'0'0'320'0,"-6"-1"80"0,0-1-400 0,0-4 0 16,-2 1 0-16,0 2 0 0,1 1 2208 0,0 1 352 16,7 1 80-16,-7 0 16 0,-1-1-1136 0,1 1-240 0,0 0-32 0,0 1-16 15,-1 0-112-15,2 1-32 16,-1 1 0-16,3 1 0 0,4-4-288 0,-5 5-64 0,5-5-16 0,0 0 0 16,-3 5-288-16,-3 4-64 0,6 1-16 0,0 2 0 15,0-2-64-15,6 4-16 0,-1 3 0 0,2-1 0 16,2 3-32-16,3 1-16 0,0 2 0 0,6 1 0 15,5-1 0-15,1-1 0 0,2 2 0 0,0-1 0 0,1-2 32 16,2-5 0-16,0-2 0 0,12 2 0 16,-4-3 160-16,-5-7 32 0,1-3 16 0,-4-2 0 0,-1-1 64 0,0 0 16 15,1-4 0-15,-2-4 0 0,1-1 32 0,-3-6 0 16,3-1 0-16,-2-3 0 0,-2 1-224 0,-4-5-32 16,-2 0-16-16,0-5 0 0,-2 0-48 0,0-2 0 15,-4 2 0-15,1 1 0 0,0-4 0 0,-3 0-16 16,-5 6 0-16,-1-2 0 0,-2 4 16 0,-3-2 0 15,-4 1 0-15,-4 2 0 0,0-1 112 0,-2 2 16 16,-5 2 16-16,-1-2 0 0,-5 2 16 0,-2 2 0 16,-4 3 0-16,-4 2 0 0,-3 7-176 0,-4-1-48 0,-4 6 0 15,-4 4 0-15,-5 3-192 0,1 2 128 16,-1 4-128-16,3 6 0 0,-1 1 0 0,3 1 0 16,2 2 0-16,3-2 0 0,2 1 0 0,5-3 0 15,4-1-160-15,5-1 160 16,1 0-512-16,6-2-32 0,4-1 0 0,3-4 0 15,3 0-1440-15,9-9-272 0,0 0-64 0,0 0-16 16,0 0-1056-16,14-3-192 0,5-5-64 0</inkml:trace>
  <inkml:trace contextRef="#ctx0" brushRef="#br5" timeOffset="-163515.96">3662 5947 4607 0,'-11'18'192'0,"3"-6"64"0,-1-2-256 0,0 2 0 16,0-1 0-16,4-2 0 0,1 3 2624 0,4-12 464 15,0 0 112-15,0 0 0 0,0 0-1328 0,0 0-272 16,0 0-48-16,0 0-16 0,0 0 240 0,0 0 32 16,-3-8 16-16,-1-2 0 0,-1-7-624 0,2 0-128 15,2-3-32-15,2-1 0 0,2-3-352 0,1-2-80 0,1-4-16 0,0-1 0 16,4-1-16-16,1-2 0 0,1-1 0 0,3-4 0 16,4-5-224-16,1 2-48 0,-1-5-16 0,5 2 0 15,1-4-128-15,1-2-32 0,1 0 0 0,0-2 0 16,6-7-128-16,1 2 0 0,3-7 0 0,-2 1 128 15,2 2-128-15,-3 3 192 0,0 1-192 0,-1 5 192 16,-1 4-192-16,1 0 0 0,1 2 144 0,0 1-144 16,-2-5 0-16,2 4 128 0,1 4-128 0,4-2 0 0,2 5 0 15,-2 3 0-15,0 3 0 0,1 2 0 0,1 3 0 0,-1-2 0 16,-1 1 0-16,6 3 0 0,0-1 0 0,2 4 0 16,1 2 0-16,2 2 0 0,4 3 0 0,1 1-160 15,5 0 160-15,-1 4 0 0,2 5-192 0,-5 1 64 16,-7 4 128-16,-5 3-208 15,-4 5-240-15,-3 2-32 0,-8 3-16 0,-4-1 0 16,-6 2-1312-16,-3 3-272 0,-5 0-48 16,-5-1-7232-16,-6 2-1456 0</inkml:trace>
  <inkml:trace contextRef="#ctx0" brushRef="#br5" timeOffset="-163008.02">3072 5815 6447 0,'-21'8'576'0,"7"1"-576"0,-3-2 0 0,3-1 0 16,-2 0 2000-16,2-3 304 0,0-2 48 0,4-2 16 0,1 0-464 0,1-4-96 15,2-4-16-15,-1 2 0 0,6-3-96 0,0-3-32 16,2-4 0-16,3-5 0 0,3-2-432 0,4-8-80 16,1-3-32-16,6-4 0 0,5-4-544 0,5-6-96 15,4-7-32-15,3-5 0 0,4-2 96 0,1-5 16 16,3-5 0-16,3-2 0 0,1-7-16 15,4 4 0-15,4-1 0 0,1 4 0 0,0 0-32 0,1 0-16 16,4-5 0-16,1 3 0 0,0 2-176 0,3 2-48 16,3 5 0-16,1 0 0 0,3 6-128 0,0-2-16 15,-1 3-128-15,0 2 192 0,-1 3-192 0,3 7 128 16,-2 9-128-16,1 0 0 0,-2 2 0 0,-2 4 0 16,-2 5 0-16,-3 6 0 0,-2 4 0 0,2 6-208 0,0 7 16 0,-2 2 0 31,-2 4-1872-31,-8 4-368 0,-9 3-80 0,-9 9-16 0</inkml:trace>
  <inkml:trace contextRef="#ctx0" brushRef="#br5" timeOffset="-159567.47">16609 3966 2751 0,'0'0'128'0,"0"0"16"0,0 0-144 0,0 0 0 16,0 0 0-16,0 0 0 0,0 0 960 0,0 0 176 16,0 0 16-16,0 0 16 0,0 0-560 0,0 0-112 15,0 0-32-15,0 0 0 0,0 0-224 0,0 0-48 16,0 0-16-16,0 0 0 0,0 0 208 0,0 0 32 16,0-6 16-16,0 6 0 0,0 0-208 0,0 0-32 15,0 0-16-15,0 0 0 0,0 0-176 0,0 0 0 16,0 0 0-16,0 0 128 0,0-10-128 0,0 10 128 15,0 0-128-15,0 0 128 0,-2-9 240 0,2 9 32 16,-2-9 16-16,2 9 0 0,0 0 176 0,0 0 48 0,-3-9 0 0,3 9 0 16,0 0 112-16,-4-5 16 15,2-3 16-15,2 8 0 0,-4-7 32 0,4 7 0 0,0 0 0 16,0 0 0-16,-4-12-96 0,2 6-16 0,2 6 0 0,0 0 0 16,-3-10-80-16,3 10-32 0,0 0 0 0,0 0 0 15,5-8-16-15,-5 8-16 0,0 0 0 0,8-7 0 16,-8 7-16-16,0 0 0 0,13-2 0 0,-2 1 0 0,-11 1-48 15,13 3-16-15,-2 2 0 0,2-1 0 16,0 2-32-16,-1 2-16 0,0-2 0 0,-2 5 0 0,0-1-112 0,3 3-32 16,-1 1 0-16,2-1 0 15,2 3-32-15,0 1 0 0,-1-2 0 0,2 4 0 0,-3 2 0 0,6 0 0 16,-2-2 0-16,1 3 0 0,0-1-16 0,0 4-16 16,0-1 0-16,2 0 0 0,-1 3-96 0,2-3-128 15,-1-1 176-15,1-3-176 0,-2-1 272 0,-1-1-48 16,-1-2-16-16,0 0 0 0,-2 0-64 0,0-1-16 15,-1 2 0-15,0-3 0 0,-3-4 0 0,-1 3 0 16,-1-4 0-16,-1 0 0 0,1-6-128 0,-2 5 192 16,-2-3-192-16,-6-5 192 0,9 1-192 0,-9-1 128 15,8-1-128-15,-8 1 128 0,0 0-128 0,5-11-256 16,-1 3 64-16,-3-3 16 16,-2-2-1584-16,-2 0-320 0,1-2-64 0,-2-3-8096 15,0-3-1600-15</inkml:trace>
  <inkml:trace contextRef="#ctx0" brushRef="#br5" timeOffset="-158818.04">16994 3323 12095 0,'0'0'528'0,"-3"-7"112"0,2-2-512 0,0 0-128 0,-1 2 0 0,2 7 0 0,-2-10 1088 0,-1 3 176 16,1-4 32-16,2 11 16 0,0 0 128 0,0 0 32 15,0 0 0-15,0 0 0 0,-4-6-96 0,4 6-16 16,0 0 0-16,0 0 0 0,0 0-592 0,0 0-112 15,0 0-16-15,0 0-16 0,0 0-80 0,0 0-16 16,0 0 0-16,6 10 0 0,2 2-48 0,1 2-16 16,1-2 0-16,3 6 0 0,1 1-80 0,1 3 0 15,4 0-16-15,1 2 0 0,2 6 64 0,1-1 16 16,1 1 0-16,1 0 0 0,2-3-64 0,0 0-16 16,-1-1 0-16,1 2 0 0,1 1 0 0,-4-1 0 15,-1 3 0-15,0-8 0 0,-3-3-32 0,2 0 0 16,0 2 0-16,-2-2 0 0,1 1-32 0,-5-3-16 15,-1 1 0-15,-1-3 0 0,0-2-64 0,-1-2-16 16,-2 0 0-16,-1 1 0 0,0-5 0 0,-2 0 0 16,0-2 0-16,-2 1 0 0,-6-7-80 0,0 0 0 0,0 0-128 0,0 0 192 15,0 0-192-15,0 0 176 0,0 0-176 0,0 0 160 16,0 0 48-16,0 0 16 16,0 0 0-16,-6-10 0 0,-2-4-64 0,-2-1-16 0,-2-3 0 15,-3-2 0-15,0-2-144 0,-2-3 128 0,0-1-128 0,-2-2 128 16,-4 0-128-16,-1-3 0 0,-1-3 0 0,0 0 0 15,1-1 0-15,0 0 0 0,0 1 0 0,1 1 0 16,2-3 0-16,1 4 0 0,1 3 0 0,2 5 0 16,2 1 0-16,0 5 0 0,0 3 0 0,2 1 0 0,0-2 0 15,0 4 0-15,3 3 0 0,1 7 0 16,3 1 0-16,6 1 0 0,-8 2 0 0,8-2 0 0,-3 9 0 0,3 9-144 16,2 6 144-16,5 1 0 0,3 6-176 15,4 2 176-15,2 2-160 0,3 4 160 0,3-1 0 0,3 1 0 16,-1-2-128-16,6 2 128 0,-2 1 0 0,0-3 0 15,-3-6 0-15,-1 4 0 0,3-2 0 0,-4 0 0 16,-3 0 0-16,-3-1 0 0,-3-6 0 16,-3 1-144-16,-1-4 144 0,-1-3 0 15,-3 1-1152-15,0-4-160 0,-4-3-32 0,-2 0 0 16,-2-3-1408-16,-1-1-272 0</inkml:trace>
  <inkml:trace contextRef="#ctx0" brushRef="#br5" timeOffset="-158158.97">17337 3722 11055 0,'0'0'976'0,"4"-10"-784"0,1 3-192 0,1-4 0 0,0 4 688 0,1-2 80 0,-7 9 32 0,7-6 0 0,1-2-112 0,-3 2-32 16,-5 6 0-16,0 0 0 0,5-8 512 0,-5 8 112 15,2-12 0-15,-2 12 16 0,0 0 48 0,0 0 0 16,-3-10 0-16,3 10 0 0,-6-9-272 0,-1 0-48 16,-2 4-16-16,0 0 0 0,-3 0-176 0,-1-1-16 15,-3 1-16-15,-1 4 0 0,-2-2-96 0,-3 3 0 16,-3 0-16-16,-1 1 0 0,-4 2-240 0,-1 3-32 16,-3 2-16-16,2 1 0 0,1 3-128 0,-2 5-16 15,-2 1-16-15,2 1 0 0,1-1-48 0,-1 2-16 16,-2 0 0-16,4 4 0 0,-1 1 0 0,2-3 0 15,-1 1 0-15,5 1 0 0,3 1-48 0,3 1 0 16,3-2 0-16,6 2 0 0,2 1-128 0,5-2 0 16,5 3 0-16,3-4 0 0,5 0 0 15,4-1 0-15,4-3 0 0,4 3 0 0,2 0 0 0,2-4 0 16,3 0 0-16,1-6 0 0,-1-3 0 0,4-2 0 0,-2-2 0 16,2-3 128-16,3-3-128 0,1-2 0 0,3-3 0 15,0-3 128-15,0-4-128 0,-1 1 192 0,2-5-192 16,-2 0 192-16,-1-2-16 0,-3-1 0 0,-1 0 0 0,-4-3 0 15,-2-4 64-15,-1 0 16 0,0-4 0 0,-2 0 0 16,-2-1 32-16,-5-4 16 0,-6 0 0 0,-2-1 0 16,-3 1-16-16,-6-2 0 0,-4-5 0 0,-3 2 0 15,-3 4-32-15,-3 4 0 0,0 5 0 0,-2 2 0 0,-2 4-48 0,0 4-16 16,-2 4 0-16,-4 4 0 0,-4 5-64 0,-2 2-128 16,-3 0 176-16,0 4-176 15,-1 1-224 1,0 2-160-16,3 3-16 0,2 1-16 0,2 4-1520 0,2-2-304 0,4 2-64 0,3 0-9216 15,3-5-1824-15</inkml:trace>
  <inkml:trace contextRef="#ctx0" brushRef="#br5" timeOffset="-157533.35">16541 4110 9215 0,'0'0'816'0,"-4"-9"-656"0,1-2-160 0,1 1 0 16,1-4 144-16,1 1 0 0,1 1 0 0,1 1 0 0,0-3-336 16,1 1-64-16,-2 2 0 0,1-3-16 0,1 2 1808 0,2 5 352 15,-1-2 80-15,-4 9 16 0,0 0-464 0,0 0-96 16,6-6-16-16,-6 6 0 0,0 0-304 0,0 0-64 16,0 0-16-16,10 0 0 0,1 2-80 0,-3 4-32 15,1 1 0-15,2 5 0 0,-1 0-224 0,2 3-48 16,2 2-16-16,3 3 0 0,2 2-128 0,1 4-32 15,4 7 0-15,1-2 0 0,1 2-32 0,2 1-16 16,-1 1 0-16,3 0 0 0,0 2 0 0,1 0 0 16,3 0 0-16,1-2 0 0,3 0-192 0,-2-5-32 15,3-3-16-15,1-2 0 0,-1-4 128 0,2 0 16 16,1-2 16-16,-3-1 0 0,-1-1 64 0,-1 0 16 16,1 0 0-16,0-1 0 0,2 1-128 0,2-1-32 15,1 0 0-15,5-4 0 0,1-1-256 0,0-1 0 16,2-4 128-16,-4 2-128 0,-3 2 0 0,-2-5 0 15,-2 3 128-15,-3-3-128 0,-6-3 0 0,0 1 0 0,-3-3 0 16,-1 0 0-16,-4 0 0 0,-2-1 0 16,-1-2 0-16,-2 0-192 15,-4-4-1408-15,-1-2-288 0,-2-1-48 0,-2-2-13472 0</inkml:trace>
  <inkml:trace contextRef="#ctx0" brushRef="#br5" timeOffset="-156952.06">17507 3654 11807 0,'0'0'512'0,"-4"-12"128"0,1 2-512 0,-1-1-128 15,4 11 0-15,-5-11 0 16,1 3-368-16,4 8-80 0,0 0-32 0,0 0 0 0,0 0 1568 0,0 0 304 15,0 0 64-15,0 0 16 0,0 0 16 0,0 0 16 16,0 0 0-16,0 0 0 0,0 0-352 0,0 0-64 16,0 0 0-16,4 11-16 0,-1-2-176 0,0 5-48 15,2 0 0-15,3 5 0 0,1 3-208 0,2 4-32 16,2 4-16-16,3 1 0 0,1-3-192 0,3 7-32 16,3 5-16-16,0 1 0 0,2-2 80 0,3 3 16 15,2 1 0-15,1-2 0 0,1 0-112 0,-1 3-16 0,-1-3 0 16,-2 2 0-16,-4-3-64 0,3 0 0 0,-3 2-16 15,-1 1 0-15,2-3-96 0,-3-2-16 0,0-2 0 0,0-5 0 16,0 1 0-16,1-6-128 0,1 0 192 0,3-3-64 16,1-4 160-16,4-1 32 0,1 0 0 0,3-4 0 15,5-7-64-15,-3 1-16 0,-1-2 0 0,4-4 0 0,1-2-240 0,2-2 144 16,-1 0-144-16,1-5 128 16,-4 2-128-16,1 2 0 0,1-4 144 0,-3-2-144 15,0 3 0-15,-4-3 0 0,1 1 0 0,-4 1 128 16,-5-1-128-16,1 4 0 0,0 2 0 0,0-2-128 15,-3 1-336-15,-3 2-64 0,0 2-16 0,-4 2 0 16,-4 1-2336-16,0-2-480 0,0 1-96 16,-14-3 0-16</inkml:trace>
  <inkml:trace contextRef="#ctx0" brushRef="#br5" timeOffset="-153911.28">27472 3079 9215 0,'0'0'816'0,"0"0"-656"0,-6-9-160 0,6 9 0 16,-5-6 1008-16,5 6 160 0,-6-5 48 0,0-2 0 15,-1 2-320-15,7 5-48 0,-10-2-16 0,10 2 0 16,-7-6 32-16,-1 2 0 0,2-1 0 0,6 5 0 15,-8-3 48-15,8 3 16 0,-6-6 0 0,6 6 0 16,-6-8-96-16,6 8-32 0,0 0 0 0,0 0 0 16,0 0-96-16,0 0 0 0,0 0-16 0,0 0 0 0,3-11-272 0,3 4-48 15,-6 7-16-15,13-4 0 16,0-1 32-16,2 2 0 0,3 0 0 0,2 2 0 0,2 0 0 0,2-1 0 16,4 1 0-16,2 1 0 0,2 0 0 0,5 0 0 15,4 0 0-15,1 0 0 0,-2 0-144 0,4 1-32 16,0 2 0-16,3-3 0 0,1-1 32 0,3-1 0 15,3 1 0-15,3-3 0 0,5-5-16 0,0 4 0 16,1 0 0-16,-2-1 0 0,0-1 0 0,1 5 0 16,4 1 0-16,3-2 0 0,2-3-32 0,0 3 0 15,-1 2 0-15,0 0 0 0,0 1-64 0,-2-2-128 16,-1 0 176-16,4 0-176 0,-1 2 176 0,-3 0-176 16,-2 0 160-16,-2-1-160 0,1-1 192 0,-2 0-48 15,-2 1-16-15,2 1 0 0,3 0 0 0,-4 0 0 0,-2 0 0 16,-1 1 0-16,1 3-128 0,2-1 192 0,1-1-192 0,4 1 192 15,1 1-192-15,-1-1 0 0,-2 1 0 0,0-1 128 16,-1-3-128-16,1 2 128 0,-1 1-128 0,2-2 128 16,2-2-128-16,-3-2 128 0,-4 2-128 0,-2-1 128 15,-3-4-128-15,2 5 160 0,-2 0-160 0,-2-3 160 16,-1-2-160-16,4-2 192 0,-1 2-192 0,-3 3 192 16,-4-1-192-16,0-1 0 0,2-1 0 0,-4 2 0 15,0-1 128-15,-1 0-128 0,-3 2 0 0,2 2 128 16,-4-1-128-16,0-1 0 0,-1 2 0 0,-2 1 128 15,-4 0-128-15,-3 0 0 0,-3-3 0 0,-1 3 0 16,-5 0 0-16,-2-1 0 0,-2 0 128 0,-5-1-128 16,-3 1 0-16,-9 1 0 0,0 0 0 0,0 0 0 15,0 0 0-15,0 0 0 0,0 0 0 0,0 0 0 16,0 0 0-16,-11-1 0 0,-1 1 0 0,-2 1 0 0,0 0 0 16,-1 1 0-16,0-4 0 0,0 1 0 0,-3-1 0 15,-2-1 0-15,-5-1 0 0,-1-1 0 0,-2 1 0 16,-1 1 0-16,-6-1 0 0,0-3 0 0,-2 4 0 0,-3-1 0 15,0 1 0-15,-2 1 0 0,-5-2 0 16,-4 1 0-16,-3 1 0 0,-4-3 0 0,-6-5 0 0,-2 3 0 16,-2 2 0-16,-5-2 0 0,-3 1 0 0,-7 3 0 15,-8-5 0-15,-6 2 0 0,-2 2-128 0,-3-1 128 16,-3-3 0-16,-3 4 0 0,-3-2 0 0,3 3 0 16,1 3-144-16,-1-1 144 0,-2-1 0 0,2 2 0 15,5 3 0-15,1-1 0 0,2-2 0 0,-2 0 0 16,3 1 0-16,2 1 0 0,4 0 0 0,1-1 0 0,-5-2 0 15,3 1 0-15,1 1 0 0,4 2 0 0,4 0 0 16,1 1 0-16,2-1 0 0,-1 3 0 0,2-3 0 16,6 2 0-16,6 4 0 0,4-2 0 0,2 3 0 0,0-3 0 15,2-1 0-15,5 2 0 0,4-3 0 0,5 2 0 16,4 0 0-16,6 0 0 0,5 1 0 0,3-3 0 16,4 0 0-16,3 2 0 0,4-4 0 0,3-1 0 15,0 0 0-15,5 1 128 0,-1-2-128 0,4-1 0 16,7 0 0-16,0 0 0 0,0 0 0 0,0 0 0 15,0 0 128-15,0 0-128 0,0 0 0 0,9-4 0 16,2 0 0-16,6 3 128 0,4-1-128 0,6-1 0 16,3-3 0-16,7 3 144 0,7 2-144 0,8 0 128 15,5 1-128-15,5-2 128 0,3 1-128 0,7-1 128 16,5-4-128-16,9 3 0 0,7-1 0 0,5 1 0 16,3-3 0-16,6 1 0 0,5 0 0 0,9 0 0 0,0-2 0 15,8 2 0-15,1 1 0 0,5-3 0 16,1-1 0-16,2 3 0 0,3-4 0 0,-3 4 0 0,-6-3 0 15,1 6 0-15,2-2 0 0,-3 2 128 0,-3-4 0 0,2 1 0 16,2 3 0-16,-5 1 0 0,-6-1 16 0,-2 2 0 16,-3 2 0-16,-7-1 0 0,-4-1-144 0,-8 0 192 15,-7 0-192-15,-4 1 192 0,-2 2-192 0,-9 2 0 16,-5-1 0-16,-10 1 0 0,-8-2 0 0,-9 1 0 16,-5-2 0-16,-7 1 0 15,-8 0-1280-15,-6 2-304 0,-9 1-48 0</inkml:trace>
  <inkml:trace contextRef="#ctx0" brushRef="#br5" timeOffset="-151300.04">17226 3623 9215 0,'-5'1'816'0,"-1"-2"-656"0,-1-1-160 15,-1-3 0-15,-1-3 1152 0,1 3 192 16,0 0 32-16,3-4 16 0,0 1-208 0,0 2-32 15,5 6-16-15,-5-8 0 0,-1 1 16 0,2-2 16 16,4 9 0-16,-4-7 0 0,4 7-96 0,-4-10-32 0,4 10 0 0,0 0 0 16,0 0-224-16,0 0-48 15,0 0-16-15,0 0 0 0,0 0-416 0,0 0-80 0,0 0 0 0,0 0-16 16,0 0 16-16,0 0 0 0,13 7 0 0,0 0 0 16,-1 7 128-16,1 4 16 0,2 4 16 0,1 7 0 15,-1 4 32-15,0 6 0 0,2 2 0 0,-1 0 0 16,1 4-144-16,1-3-32 0,-1 3 0 0,4-3 0 15,-4-3-64-15,8 1-16 0,3-4 0 0,0 4 0 16,-2-3 0-16,5-2 0 0,2-3 0 0,1 1 0 16,2-1 32-16,1 1 0 0,1-4 0 0,1-2 0 15,2-3-32-15,-13-6 0 0,1 0 0 0,0 3 0 0,0 1-64 0,2-1 0 16,1 1-128-16,1-2 192 0,1-2-192 0,2-1 128 16,-1-2-128-16,2-1 0 0,0 0 0 0,2-6 0 15,0 0 0-15,1-4 0 0,-2-2 0 0,0-5-256 16,-4-3 16-16,-4-1-10976 15,-3 2-2208-15</inkml:trace>
  <inkml:trace contextRef="#ctx0" brushRef="#br5" timeOffset="-150694.41">17461 4606 15087 0,'0'0'656'0,"-10"-5"160"0,0-3-656 0,2 3-160 16,8 5 0-16,0 0 0 0,-7-8 624 0,7 8 80 16,0 0 32-16,0 0 0 0,0 0 64 0,0 0 16 15,0 0 0-15,0 0 0 0,0 0-144 0,0 0-32 16,-9 7 0-16,5 5 0 0,2 0 48 0,0 3 0 16,2 4 0-16,3 1 0 0,-1 3-80 0,5 0-16 15,2 5 0-15,3-1 0 0,0 1-128 0,2-3-16 16,1 2-16-16,-2-8 0 0,3 4-80 0,5 0-16 15,0 2 0-15,6 1 0 0,1-2-80 0,2 0-32 16,6-2 0-16,1-2 0 0,4-4 16 0,0 0 0 16,3-4 0-16,0-1 0 0,3-1-48 0,3-5-16 15,-1-1 0-15,7-2 0 0,-1-2 0 0,5 0 0 0,-1-1 0 0,1-2 0 16,0 0-176-16,1 0 128 16,0-1-128-16,3-1 128 0,-1 0-128 0,2 2 0 15,-3-2 0-15,17-5 128 16,-10 0-1360-16,-11-1-288 0,-3-5-48 0</inkml:trace>
  <inkml:trace contextRef="#ctx0" brushRef="#br5" timeOffset="-149950.83">18569 4369 12783 0,'-12'2'560'0,"12"-2"128"0,-10 1-560 0,10-1-128 0,-8 0 0 0,8 0 0 15,0 0 192-15,-10 4 0 0,10-4 0 0,0 0 0 16,0 0 0-16,0 0 16 0,0 0 0 0,0 0 0 16,0 0 48-16,0 0 0 0,0 0 0 0,0 0 0 15,0 0 192-15,0 0 32 0,0 11 16 0,3-1 0 0,-3-10 128 0,4 10 16 16,2-2 16-16,-6-8 0 0,13 3-128 0,2-6-16 15,3 1-16-15,2-1 0 0,3-1 80 0,2 0 32 16,3-5 0-16,7 3 0 0,1-7-176 16,3-1-48-16,0 0 0 0,4-2 0 0,-3-3-224 0,2-3-160 15,-2 1 192-15,6-1-192 0,2 0 208 0,4-3-64 16,2 0-16-16,3-5 0 0,4 1 64 0,0-3 16 16,-3-3 0-16,4-1 0 0,-3 1-32 15,4-2-16-15,0 1 0 0,2 1 0 0,-2 0 160 0,1 1 16 16,-4 0 16-16,-2 1 0 0,1 2-352 0,-1-2 0 15,2-1 0-15,2-3 128 0,2 0-128 0,-2-1 0 16,-1 0 128-16,-2-3-128 0,-2-1 0 0,-3-2 128 16,1 0-128-16,-3 6 0 0,-1 0 0 0,0 4 144 15,-3 2-144-15,-5 3 0 0,-3 5 0 0,-5 2 0 16,-4 4 0-16,-3 3 0 16,-7 0-496-16,-1 3-96 0,-4 3-32 0</inkml:trace>
  <inkml:trace contextRef="#ctx0" brushRef="#br5" timeOffset="-149331.66">19108 4924 14223 0,'0'0'624'0,"0"0"144"0,0 0-624 0,0 0-144 16,0 0 0-16,0 0 0 0,0 0 0 0,11-7 0 16,0-2 0-16,1 4 0 0,-1-2 256 0,2-1 128 15,1-2 32-15,3-2 0 0,2-4 160 0,1-2 16 16,2-4 16-16,2 0 0 0,1 0 128 0,2 0 32 16,5-3 0-16,-1-2 0 0,0-3-176 0,2 0-16 15,3-3-16-15,-1 0 0 0,5-2-48 0,1-1-16 16,4 1 0-16,2-2 0 0,5-1 0 0,0-1 0 15,2 3 0-15,-4 0 0 0,-1 2-304 0,0 1-64 16,1 0-128-16,2-2 192 0,1 5-64 0,2 3-128 0,1 0 176 0,0 4-176 16,1 4 176-16,-5 2-176 0,-3 0 160 0,0 1-160 15,-2 0 128-15,0 4-128 0,0 0 0 0,0 2 144 16,2 4-144-16,-1 3 0 0,0 1 0 0,0-1 0 16,-3 0 0-16,-2 3 0 0,-3-1 0 0,-1 5 0 15,0 1 144-15,1 0-144 0,-1 7 160 0,1-2-160 16,-4 1 176-16,5 3-176 0,-1-2 192 0,0 3-192 15,-2 0 160-15,-12-1-160 0,0 1 128 0,1 2-128 0,-1 1 128 0,-4 2-128 16,3 0 0-16,-3 5 128 0,-1 0 0 16,-3 2 0-16,-3 3 0 0,-1 3 0 0,-1 2 0 0,-5 1-128 15,-2 3 192-15,-1 0-64 0,-3 0-128 0,-1 2 0 16,-2 0 0-16,-1 11-176 16,-3-9-1888-16,1-5-384 0</inkml:trace>
  <inkml:trace contextRef="#ctx0" brushRef="#br5" timeOffset="-148837.1">20433 3201 14735 0,'0'0'1312'0,"0"0"-1056"15,17-7-256-15,2 2 0 0,3-1 1024 0,3 0 160 0,0 1 32 0,6 1 0 16,3-5-1216-16,6 4-352 0,3-1-16 0,6-2 0 0,6 3 240 16,2-3 128-16,7 7-160 0,-3-1 160 0,-4 0 0 0,1 2 0 15,2 0 0-15,3 4 0 0,-4 3 0 0,4 0 192 16,3 6-64-16,-4 2-128 0,-4 2 256 0,-2 6-48 16,-2 2-16-16,-1 7 0 0,-1 5 192 0,0 2 48 15,2 4 0-15,-3 3 0 0,-2 6 144 0,-13-10 48 16,1 1 0-16,1 8 0 0,-1 4-176 0,-2 3-16 15,-2 8-16-15,-2 6 0 0,-5 4 16 0,-3 6 0 16,-6 5 0-16,-4-1 0 0,-7 7-112 0,-5 2-32 16,-6 3 0-16,-8 40 0 0,-2-15-288 0,-3-11-192 15,-1-9 16-15,-1-3-11488 0</inkml:trace>
  <inkml:trace contextRef="#ctx0" brushRef="#br5" timeOffset="-145711.33">3276 5925 6447 0,'-10'12'576'0,"2"-5"-576"0,-2 5 0 0,2-3 0 16,2 2 1520-16,-2-5 192 0,2 2 32 0,6-8 16 16,-3 6-720-16,3-6-144 0,-5 4-16 0,5-4-16 15,0 0-224-15,0 0-32 0,0 0-16 0,0 0 0 16,0 0-80-16,0 0 0 0,0 0-16 0,0 0 0 15,0 0 144-15,5-5 16 0,2-4 16 0,-1 2 0 16,0-5-96-16,1 3-32 0,0-2 0 0,0 3 0 0,-2-2-80 0,0 2-16 16,0-3 0-16,0 3 0 0,0-3-48 0,0 1-16 15,0 1 0-15,-1-1 0 0,0 1-64 0,0-4 0 16,-2 3-16-16,1-3 0 0,-1-1 16 0,1 0 16 16,-2 1 0-16,2-1 0 0,-2-2-32 0,0 1-16 15,-1-1 0-15,0 1 0 0,0 1-96 0,0-1-32 16,0 0 0-16,1-2 0 0,1 2 0 0,0-2 0 15,0 1 0-15,0-1 0 0,1 1-160 0,0-1 192 16,-1-1-192-16,2 1 192 0,-1-2-192 0,1 1 0 16,-1 0 0-16,0 0 0 0,3 0 0 0,-1 1 0 0,1-2 0 15,0-1 0-15,1 1 0 0,2-1 0 16,1 0 0-16,1-4 0 0,2-2 192 0,3 2-32 0,6-4-16 16,0 3 0-16,1-6-144 0,2-1 160 0,6 1-160 0,-2-5 160 15,0-3-160-15,4 0 0 0,0 1 144 0,1-1-144 16,1-2 0-16,0-1 0 15,2 0 0-15,1 2 128 0,4-5-128 0,0 5 0 16,3-2 0-16,-1-2 128 0,-2 1-128 0,3-1 128 16,-3 2-128-16,0-2 128 0,1 1-128 0,1 3 128 0,-2-2-128 0,1 2 128 15,1 3-128-15,-1 3 0 0,0 0 0 16,-2 5 0-16,-4-2 0 0,-3 6 128 0,-5-1-128 16,-1 5 0-16,-4-1 0 0,-1 3 128 0,-4 4-128 15,-2 1 0-15,-3 2 144 0,-2 5-144 0,-1 3 192 16,-3-1-192-16,-8 5 176 0,7-2-176 0,-7 2 160 0,0 0-160 15,0 0 176-15,0 0-176 0,0 0 192 0,0 0-192 16,0 0 256-16,0 0-48 0,0 11-16 0,-3-4 0 16,-2 3 64-16,-1 3 0 0,-4-3 0 0,-2 3 0 15,-2 2-48-15,-1 0 0 0,-7 2 0 0,-3 2 0 0,-2 1-48 16,-2 2-16-16,-4 1 0 0,-3 4 0 0,-3 1-144 0,-2 2 128 16,1 4-128-16,-5 3 128 0,1 1-128 0,-1 6 0 15,-1-1 0-15,-1 6 128 0,-5 5-128 0,0 2 0 16,-1 1 144-16,-1 5-144 0,2 2 0 0,1 6 128 15,2 3-128-15,1 4 0 0,2 3 0 0,3 0 0 16,1 2 0-16,0 2 0 0,2-4 0 0,3-3 0 16,3-6 0-16,5-3 0 0,1-1 128 0,2-8-128 15,5 0 160-15,2-5-160 0,1-4 224 0,1 0-48 16,3-2-16-16,2-5 0 0,2-1 0 0,2-5 0 16,0-5 0-16,3-3 0 0,1-2-160 0,1-5 0 15,0-2 0-15,2-5 128 0,-2-5-128 0,2 0 0 0,1-4 0 16,0-6 128-16,0 0-128 0,0 0 160 15,0 0-160-15,-1-10 160 0,1-4-32 0,0-5 0 16,0-4 0-16,2-6 0 0,1-4-128 0,1-4 0 16,1-1 144-16,2-3-144 0,4-2 0 0,1-1 0 15,2-6 0-15,3-5 128 0,2-2-128 0,4-4 0 16,3-1 0-16,6-5 0 0,1-1 0 0,2-3 0 0,0-4 0 0,2-2 0 16,1-6 0-16,3 4 0 0,2-1 0 15,4 0 0-15,3-4 0 0,2 4 0 0,2 0 0 16,2 5 0-16,-1 2 0 0,-3 2 0 0,-1 1 0 0,-1 4 0 15,-1 7 0-15,1 0 0 0,-1 1 0 0,1 7 128 16,1 2-128-16,-1 4 0 0,1 3 0 0,-4 6 0 16,-2 1 0-16,-3 4 0 0,-2 4 0 0,-1 2 0 15,-6 3 0-15,-2 5 128 0,0 1-128 0,-3 4 0 0,-4 0 0 16,-2 6 0-16,-3-2 0 0,-1 4 0 0,-2-1 0 0,-4 0 0 16,-1 4 0-16,-3 0 0 0,-8 1 0 15,0 0 144-15,0 0-144 0,0 0 0 0,0 0 176 0,0 0-176 16,0 0 160-16,0 0-160 0,0 0 224 0,-9 7-48 15,-3-2-16-15,-2 3 0 0,-2 1-160 0,-5 0 192 16,-3 2-192-16,-2 6 192 0,-2-1-192 0,-3 3 160 16,-3 5-160-16,-3 6 160 0,-8 2-160 0,-4 3 128 15,-5 6-128-15,0 1 128 0,-3 6-128 0,-2 7 0 16,-1 6 0-16,-1 7 0 0,0 9 0 0,-2 4 0 0,-2 8 0 16,0 5 0-16,3 3 0 0,2 3 0 0,3 4 0 15,6 3 0-15,5 0 0 0,3-3 0 0,2 0 128 16,6-8-128-16,0-7 0 0,5-6 0 15,3-8 144-15,3-5-144 0,3-10 128 0,3-5-128 16,1-6 160-16,4-3-160 0,3-7 0 0,3-6 0 16,2-8 0-16,2-6 0 0,1-4 0 0,4-6 0 0,-2-9 0 0,8 0-160 31,3-7-1104-31,2-4-208 0,1-4-64 0,2-8-16304 0</inkml:trace>
  <inkml:trace contextRef="#ctx0" brushRef="#br1" timeOffset="-141538.72">3632 5304 14735 0,'-35'30'1312'0,"20"-16"-1056"0,-4-1-256 0,0 2 0 0,0 2 384 0,0-2 0 16,0 0 16-16,1-1 0 0,0-4 496 0,4 2 80 16,1-6 32-16,-1 0 0 0,2-2 224 0,-1-1 48 15,3-3 16-15,1 0 0 0,0 0-192 0,0-3-32 16,3 1-16-16,1-5 0 0,1 1-176 0,1 0-48 15,1-6 0-15,2 1 0 0,2-5-208 0,3-1-48 16,3-4-16-16,2-3 0 0,3-5-32 0,3-5 0 16,5-5 0-16,5-2 0 0,6-8-144 0,5 0-48 15,4-5 0-15,2 0 0 0,-2 0-80 0,4 0-32 16,4-2 0-16,4-2 0 0,4 1-32 0,6-3-16 16,0 1 0-16,5-1 0 0,-2-2 0 0,0 3 0 15,-3 3 0-15,5 3 0 0,0 1-48 0,4 1 0 16,1 0 0-16,-4 4 0 0,1-1-128 0,-4 5 192 0,0-1-192 0,-1 5 192 15,1 3-192-15,-1 1 160 0,-2 3-160 16,-3 3 160-16,-5 0-160 0,-4 1 0 0,2 2 144 16,-6 2-144-16,-3 0 144 0,-5 4-144 0,-1 2 192 0,-3 1-192 15,-2 2 208-15,-1 4-64 0,-1-1-16 0,-5 4 0 16,0-2 0-16,-3 4-128 0,-2-2 192 0,-3 2-64 16,0 0-128-16,-5-1 160 0,-2 3-160 0,-1 3 160 15,-1 0-160-15,0 1 160 0,-3 0-160 0,-6 0 160 16,0 0-160-16,0 0 160 0,0 0-160 0,0 0 160 15,0 0 48-15,0 0 16 0,0 0 0 0,0 0 0 16,0 0 64-16,-6 5 16 0,-3 3 0 0,0-2 0 16,-2-1-112-16,-2 4-32 0,-2-4 0 0,-3 3 0 0,-2 1-160 15,-3-2 160-15,-3 2-160 0,0-1 160 0,-4 2-160 0,1-1 0 16,-1 1 0-16,-5 3 128 0,-3-2-128 0,-2 3 0 16,-5 3 0-16,-5 0 0 0,-3 1 0 0,-4 3 0 15,-4-1 128-15,-3 5-128 0,2 2 0 0,-3 5 0 16,-1 0 0-16,-3 3 0 0,-2 3 0 0,0 0 0 15,0 2 0-15,1 4 0 0,0-1 0 0,0 4 0 16,2 1 0-16,-2 2 0 0,-2 4 0 0,3 3 0 16,2 8 0-16,0 0 0 0,2-2 288 0,2 5 80 15,2-2 16-15,2 1 0 0,2 5-640 0,2 5-112 16,3-1-16-16,4-1-16 0,3 1 400 0,5 4 0 0,2 0 0 16,3 2 0-16,6-3 240 0,1-1 128 15,4-3 16-15,2 0 16 0,2 0-400 0,3 2 0 16,2-2 128-16,0 0-128 0,4 2-240 0,3 1-80 15,4-5 0-15,0 1-16 0,2 4 336 0,0-1 0 0,4-2 0 0,0 1 0 16,2 1 0-16,1-1 0 0,3-2 144 0,-3 1-144 16,0-3 288-16,0 3-16 15,5 4 0-15,-3-4 0 0,1-1-400 0,0-1-96 0,0 4-16 0,-1-2 0 16,2-2 240-16,-1 0 0 0,-2-6 0 16,1-1 0-16,-2 2 0 0,-2-6 0 0,-1 1 0 0,-1-4 0 15,2-1 128-15,-2-2-128 0,0-5 0 0,-1-3 0 16,1-1 0-16,1-6 128 0,-1-1-128 0,-1-2 0 15,0-1 0-15,2-3 0 0,0-2 0 0,-1-1 0 0,0-5-192 16,1-1 192-16,1-3-208 0,2-4 80 0,-1-2-16 0,3-2 0 16,0-2 0-16,1-1 0 15,-3 2-80-15,1-7-16 0,-1 0 0 0,2 1 0 0,-7-7 0 0,0 0 0 16,0 0 0-16,6 4 0 0,-6-4 80 0,0 0 16 16,6 3 0-16,-6-3 0 0,9 6 144 0,-1-1 0 15,-8-5-144-15,9 3 144 0,1 3 0 0,0 2 0 16,0-3 0-16,-2 3 0 0,1 1 0 0,-1-1 0 15,-2-1 0-15,0 0 0 0,-1 2 0 0,0-3 0 16,-1 0 0-16,0 2 0 0,-1-3 0 0,-1 3 0 16,-1-1 0-16,-1-2 0 0,0 4 0 0,2-4 0 15,-2 2 0-15,0 2 0 0,0-2 0 0,-2 2 0 16,1-4 0-16,0 1 0 0,-2 2 0 0,2-3 0 16,-2 0 128-16,3-5-128 0,-3 5 0 0,-1-1 0 15,-2-3 0-15,-1-1 128 0,0-1-128 0,-4-6 0 16,-1-2 0-16,-11-12-176 15,0-7-1616-15,-1-6-320 0,-3-9-64 0</inkml:trace>
  <inkml:trace contextRef="#ctx0" brushRef="#br1" timeOffset="-138582.28">2430 5583 4607 0,'-19'22'400'0,"12"-7"-400"0,-2 4 0 0,0 1 0 16,3 3 1856-16,-1 4 272 0,-2 4 64 0,3-2 16 15,2 3-1792-15,2 2-416 0,-4 0 0 0,1 2 0 16,2 2 224-16,0-2 32 0,2-2 16 0,-3-1 0 16,1-3 272-16,1 3 48 0,-2-2 16 0,0-1 0 15,-1-3 224-15,0 2 64 0,-3-2 0 0,1 2 0 16,-1-3 192-16,1 2 64 0,-2-2 0 0,1 0 0 0,0-5-32 16,1 1 0-16,-2-2 0 0,1-2 0 0,1-3-112 15,0-1-32-15,3 0 0 0,1-5 0 0,-4 1-64 0,7-10-16 16,0 0 0-16,0 0 0 0,-6-3 240 0,1-6 32 15,1-1 16-15,2-6 0 0,-2-3-384 0,1-4-80 16,2-2-16-16,2-4 0 0,2-7-288 0,-1-2-64 16,2-3-16-16,2 1 0 0,5-9-112 0,-1-2-32 15,-1-3 0-15,2-2 0 0,2 0-32 0,0-6-16 16,0-2 0-16,4-5 0 0,1 1 48 0,1-2 0 16,1 1 0-16,2 3 0 0,1-1 0 0,1-1 0 15,-1 2 0-15,1 0 0 0,0-1-16 0,1 5 0 16,3 2 0-16,-2 4 0 0,-3 1-32 0,1 1 0 15,-1-1 0-15,1 3 0 0,0 0 48 0,-1 1 16 16,-3-1 0-16,1 0 0 0,-1 1-32 0,0 5-16 16,1 0 0-16,0 4 0 0,0 3-16 0,0 1 0 15,-3 1 0-15,0 1 0 0,2 1-144 0,-1-1 192 16,0 1-192-16,2-1 192 0,0 2-192 0,1-1 128 16,-3 2-128-16,2-1 128 0,1 4-128 0,-2 2 128 15,0-2-128-15,0 1 128 0,0 0-128 0,2-3 192 0,-3 3-192 16,1 1 192-16,-3-3-192 0,1 6 128 0,1-3-128 15,1 1 128-15,2-2-128 0,0 4 0 0,1-5 144 16,0 6-144-16,-1-2 0 0,1 3 0 0,-2 0 0 0,1 0 128 16,-1 1-128-16,1 2 0 0,0 2 0 0,1-1 0 15,-1 0 0-15,1-1 0 0,0-3 0 0,-1 3 128 0,2 0-128 16,1 0 0-16,1 0 0 0,8-9 0 0,-6 4 0 0,1 4 0 16,2-3 0-16,1 1 0 0,-4 1 0 0,2-3 0 15,-2 2 0-15,-1 3 0 0,-3 2 0 0,1 1 0 16,2 2 0-16,0 0 0 0,-2-1 0 0,-1 1 0 15,3 1 0-15,-2 0 0 0,1 4 0 0,-1-1 0 16,2-1 0-16,-2 5 0 0,0-4 0 0,1 5 0 16,1-3 0-16,0 3 0 0,-1 3 0 0,2-2 0 15,-2-1 0-15,-1-2 0 0,1 3 0 0,-1-1 0 16,-1 1 0-16,-1 1 0 0,0-3 0 0,1 2 0 0,3 2 0 16,-1-3 0-16,0 0 0 0,2 1 0 15,1-1 0-15,-1-1 0 0,-1 2 0 0,1 3 0 16,3-2 0-16,0 0 0 0,-1-1 0 0,2 1 0 15,0 2 0-15,0-2 0 0,-2 0 0 0,2 1 0 16,-1 2 0-16,0 1 0 0,0 0 0 0,-1 0 0 16,-2 0 0-16,0 1 0 0,0 2 0 0,0-2 0 0,-1 2 0 0,0-1 0 15,2 2 0-15,-2-1 0 0,1 2 0 0,-1 1 0 16,0-3 0-16,0 1 0 0,1-1 0 0,-3 4 0 16,1-4 0-16,-1 1 0 0,2 3 0 0,-2 0 0 15,-1-3 0-15,3 2 0 0,-2 2 0 0,1-2 0 16,-1 6 0-16,-1-3 0 0,-2 2 0 0,1 1 0 0,2-1 0 15,0 3 0-15,-1 1 0 0,0 2 0 0,-3 1 0 16,1 1 0-16,1-1 0 0,-1 1 0 0,-1 0 0 16,1 1 0-16,-1 2 0 0,2-2 0 0,-2 0 0 0,1-2 0 15,1-4 0-15,-1 1 0 0,5-1 0 0,-3 2 0 16,-1-4 0-16,1 0 0 0,0 0 0 0,1 2 0 16,-2-2 0-16,0 2 0 0,0 0 0 0,1-2 0 15,0 1 0-15,-2 2 0 0,1 2 0 0,0-1 0 16,0 1 0-16,-1 1 0 0,3 0 0 0,0 1 0 15,-2 1 0-15,1 2 0 0,0 1 0 0,-1-1 0 16,-1 0 0-16,-2 3 0 0,2 0 0 0,-1-1 0 16,2 0 0-16,-2-1 0 0,-2-4 0 0,0 1 0 15,-2 0 0-15,4 1 0 0,-1 0 0 0,4 0 0 16,-2-2 0-16,1 1 0 0,0-1 0 0,0 2 0 16,1-1 0-16,0-1 0 0,-1 0 0 0,3 0 0 0,1 1 0 0,-1 1 0 15,-2-2 0-15,-1 0 0 0,-2 0 0 0,2 0 0 16,-1 1 0-16,2 1 0 0,-3 2 0 0,0-4 0 15,-3 0 0-15,-2-1 0 0,1-1 0 0,0 2-128 16,1 0 128-16,0 1 0 0,-2-1 0 0,1 2 0 16,-3 2 0-16,1 1 0 0,-2-2 0 0,2 2 0 15,2 3 0-15,2-3 0 0,0 4 0 0,-1-2 0 16,-2 2 0-16,1-2 0 0,2 2 0 0,0-1 0 16,1 2 0-16,1-3 0 0,0 2 0 0,-2 0 0 15,2-3 0-15,-1 1 0 0,0 1 0 16,1-2 0-16,-2 5 0 0,-2-5 0 0,1 3 0 0,0-1 0 15,1 1 0-15,-2 2 0 0,-3-1 0 0,1 3 0 16,0 0 0-16,-1 2 0 0,-1 1 0 0,1-1 0 0,-3 0 0 16,3-2 0-16,-1 0 0 0,2 0 0 15,2 1 0-15,-1-3 0 0,2 2 0 0,1-2 0 0,-2 1 0 0,0-2 0 16,1 0 0-16,1 2 0 0,-1-4 0 0,-1 3 0 16,-1-2 0-16,-3 1 0 0,0 3 0 15,-1 0 0-15,0-3 0 0,-1 3 0 0,-2 2 0 0,2-1 0 16,0 0 0-16,-1-1 0 0,-1 2 0 0,1 4 0 15,0 3 0-15,0-1 0 0,-3-2 0 0,-1 2 0 16,3 2 0-16,-2-1 0 0,4-3 0 0,-1 1 0 16,0 2 0-16,1-3 0 0,1 0 0 0,-1-1 0 15,2 0 0-15,0 0 0 0,-2 0 0 0,3 1 0 16,-2 0 0-16,0 3 0 0,-2-2 0 0,2 1 0 16,1 0 0-16,-2 3 0 0,3 1 0 0,-3 0 0 15,0-2 0-15,1 3 0 0,-3 0 0 0,-1 5 0 16,-2-4 0-16,3-1 0 0,0 1 0 0,0 0 0 0,-1 2 0 0,-2-2 0 15,-1 1 0-15,1 3 0 0,-1-6 0 0,2 2 0 16,-1-3 0-16,0 5 0 0,1-4 0 0,-2 3 0 16,-1-3 0-16,-2 4 0 0,1 1 0 0,-1-4 0 15,1 1 0-15,-1-1 0 0,4 1 0 0,-6 6 0 16,0-3 0-16,0-1 0 0,0 0 0 0,0 1 0 16,0 3 0-16,1-2 0 0,0-1 0 0,0 1 0 15,-1-1 0-15,2 0 0 0,-2-1 0 0,1 2-128 16,0-2 128-16,2-1 0 0,-1 1 0 0,1 3 0 15,-1-1 0-15,1-3 0 0,-2 2 0 0,0 1 0 16,1-3 0-16,-4 2 0 0,0 2 0 0,-1 1 0 16,1 1 0-16,-1 0 0 0,1-1 0 0,-2 1 0 0,-2 2 0 15,-2 0 0-15,-2-1 0 0,0 1 0 0,-1 1 0 16,1 1 0-16,-4 4 0 0,0 0 0 0,-1 1 0 16,1-2 0-16,-3-1 0 0,2 2-128 0,-1-3 128 0,-1 1 0 15,-2 2 0-15,1-3 0 0,-1-2 0 0,0 1 0 16,-1-1 0-16,0 3 0 0,-2 0 0 0,0 0 0 15,-1 2 0-15,1-1-128 0,-4-3 128 0,1 1 0 16,-1 2 0-16,1-4 0 0,-3 0 0 0,-1-1 0 16,-3-1 0-16,-1 2 0 0,-2 0 0 0,0-3 0 15,-2-2 0-15,3-1 0 0,-2 1 0 0,2-2 0 16,-1-2 0-16,0 2 0 0,-1-1 0 0,2-1 0 16,1 2 0-16,-5 2 0 0,-5-6 0 0,-4 1 0 15,-2 1 0-15,1-3-128 0,-3 1 128 0,3-3 0 0,1 1 0 16,-3 0-128-16,-1-4 128 0,1 2-160 0,-3-3 160 15,-1-1-160-15,-3-3 160 0,-1-2 0 0,5-1 0 0,0-6 0 16,2 0 0-16,0-2 0 0,-3 0 0 0,2 1-128 16,-1-1 128-16,-4-4 0 0,-3-1 0 0,0 0 0 15,3-2 0-15,0 0 0 0,2-5 0 0,1 1 0 16,0-1 0-16,1-3 0 0,-3 2 0 0,-1-4 0 16,-3 1 0-16,1 0 0 0,2-3 0 0,1 2 0 15,4 3 0-15,1-6 0 0,3-2 0 0,-2 0 0 16,-3 1 0-16,-3-1 0 0,4 1 0 0,-1-3 0 15,-1-3 0-15,2 2 0 0,5-3 0 0,0-3 0 16,3 0 0-16,-1 0 0 0,-1 0 0 0,-1-4 0 16,-2 1 0-16,2-2 0 0,0-1 0 0,0 5 0 15,0-3 0-15,1-1 0 0,3-1 0 0,1 3 0 0,0-2 0 16,0 5 0-16,-3-3 0 0,-2 1 0 0,0-1 0 0,-1-1 0 16,1 2 0-16,0-2 0 0,-3 3 0 0,5 0 0 15,-2-3 0-15,3-2 0 0,4 1 0 0,-4-4 0 16,-4-2 0-16,-1-1 0 0,-1-2 0 0,-1 0 0 15,2 0 0-15,3-5 0 0,0 1 0 0,2-2 0 16,-2 2 0-16,1-3 0 0,3 2 0 0,-1-3 0 16,-1 0 0-16,-2 3 0 0,-1-1 0 0,-1 2 0 15,0-3 0-15,0 3 0 0,2-3 0 0,2 1 0 16,2-2 0-16,0-1 0 0,-1 0 0 0,0 1 0 16,-1-3 0-16,2 0 0 0,0-1 0 0,2-2 0 15,-2-1 0-15,2 1 128 0,1-3-128 0,1 3 0 0,0-5 0 0,3-5 0 16,2-2 0-16,-1 0 0 0,0-3 0 15,-2-1 0-15,2 1 0 0,-2 0 0 0,-1 1 0 16,2 2 0-16,-1-2 0 0,1 2 0 0,2 0 0 16,2-2 0-16,2-1 0 0,2 1 0 0,0-5 0 0,1 0 0 15,2 1 0-15,2-2 0 0,2-2 0 0,-1-4 0 16,-2-4 0-16,2-1 0 0,2-3 0 0,-2-1 0 16,1-2 0-16,1-3 0 0,1-2 0 0,2 2 0 15,-1-4 0-15,1 1 0 0,3 2 0 0,2-3 0 16,-1 2 0-16,3-3 0 0,0 1 0 0,2-3-128 15,-4 4 128-15,4-1 0 0,1 1 0 0,0-2 0 16,1 1 0-16,2-5 0 0,-1-2 0 0,0 1 0 16,-1 1 0-16,1-4 0 0,0-5 0 0,2-4 0 15,0-1 0-15,2 0 0 0,0-1 0 0,4 5 0 0,1-3 0 0,2 5 0 16,-2 3 0-16,2 1-128 0,2-1 128 16,0 0 0-16,1-1 0 0,2 5 0 0,-1 2 0 15,2 2 0-15,1-4 0 0,2 5 0 0,3 0 0 0,2 3 0 16,2 3 0-16,1-2 0 0,1-1 0 0,3-3 0 15,1 3 0-15,6 4-128 0,2 1 128 0,2 3 0 16,2 6 0-16,-1 8-128 0,2 5-192 0,-1 8-48 16,-4 5 0-16,-3 5 0 15,-2 5-2064-15,-3 12-432 0,-1 7-80 0</inkml:trace>
  <inkml:trace contextRef="#ctx0" brushRef="#br1" timeOffset="-136876.99">2439 5201 13183 0,'-2'-9'576'0,"2"9"128"0,0 0-560 0,2-9-144 15,-2 0 0-15,4 3 0 0,-4 6 768 0,5-8 128 0,-1 2 32 0,-4 6 0 16,0 0 16-16,0 0 0 0,0 0 0 16,0 0 0-16,0 0 0 0,0 0 0 0,0 0 0 15,0 6 0-15,-1 4-112 0,-3 0 0 0,-4 6-16 0,2 1 0 16,0 4-96-16,-3 4-16 0,-1 2 0 0,-2 7 0 16,-2 4 0-16,0 7-16 0,0 0 0 0,-1 9 0 15,1 6-96-15,1 2-16 0,0 5 0 0,1 1 0 0,3-2-80 0,0 4-32 16,3 0 0-16,-2-2 0 0,2 1 32 0,2-4 0 15,0-2 0-15,3 1 0 0,-1-5-176 0,2 5-16 16,2 2-16-16,-2 3 0 0,0-1-128 16,1 0-32-16,0-5 0 0,2 3 0 0,-3-2-128 0,0 1 192 15,1 1-192-15,-1-4 192 0,0 4-32 0,0-3 0 16,-1 0 0-16,1 25 0 0,1-8 32 0,-1-3 16 16,-1-4 0-16,1-3 0 0,1-3-80 0,-1-1-128 15,0-1 176-15,0-3-176 0,3-1 192 0,-1-2-64 16,1-2 0-16,1 0-128 0,1-1 224 0,0 4-64 15,1-3-16-15,0-4 0 0,-2 1-144 0,1-1 0 16,0 7 144-16,0-3-144 0,1 0 0 0,-1 2 144 16,-2 2-144-16,1 0 0 0,0-5 144 0,-1 0-144 15,-5 3 0-15,2 2 144 0,2-1-144 0,0 0 128 0,1 0-128 0,2-2 128 16,-4-1-128-16,3 1 192 16,1-1-192-16,0 1 192 0,-1-1-192 0,1 3 192 15,1 2-192-15,1-1 192 0,-1 2-192 0,-1-5 0 16,-1 1 0-16,4 2 128 0,-3 0-128 0,0 0 0 15,0-3 0-15,2 1 0 0,1 2 0 0,2-2 0 16,3-3 128-16,-3 0-128 0,2-1 0 0,-2 5 0 0,0-2 0 16,1 1 0-16,2 0 0 0,1 1 128 0,1-4-128 0,-1 1 0 15,0 2 128-15,0 0-128 0,-1-1 0 0,1 4 128 16,-1 0-128-16,-2-1 0 0,0 4 0 0,3-5 0 16,0-1 0-16,-1 0 0 0,0 3 128 0,2 2-128 0,0-2 0 15,-2 4 0-15,4 3 0 0,-2-3 0 0,0-5 0 16,-1 2 0-16,0 1 128 0,3 1-128 0,0-2 0 0,1 3 0 15,0 1 0-15,1-6 128 0,0 2-128 0,1-6 0 16,2 1 0-16,2 0 0 0,3-1 0 0,-2 0 0 16,1-2 128-16,-1 0-128 0,1-2 0 0,-2-1 0 15,0-5 0-15,3 3 0 0,2-2 0 0,0 0 0 16,-3 1 0-16,3-1 0 0,3 2 0 0,1-1 0 16,0-3 0-16,2 1 0 0,2-1 0 0,-1-1 0 15,-1-4 0-15,1 2 0 0,1-4 0 0,-3-1 0 16,2 0 0-16,-3-1 0 0,2-2 0 0,1 2 0 15,1-1 0-15,5-2 0 0,0 0 0 0,1-2 0 16,3-5 0-16,-1 2 0 0,1-5 0 0,-1 2 0 16,-2-2 0-16,0 0 0 0,2 1 0 0,2-3 0 0,1-2 0 0,3 3 0 15,2 0 0-15,0-3 0 0,1 1 0 0,-2-2 0 16,-1-3 0-16,1 2 0 0,-1 0 0 0,1 0 0 16,3-4 0-16,2-3 0 0,4 1 0 0,1-1 0 15,2-1 0-15,-1-1 0 0,-3-4 0 0,1-5 0 16,2 0 0-16,7-6 0 15,5-6 0-15,2-5 0 0,0-1 0 0,-1-6 0 0,-1-7 0 0,7-3 0 16,4-6 0-16,4-7 0 0,3-1 0 0,0-2 0 16,0 0-368-16,7-4 48 0,8 0 16 0,0-1-12416 15,-3 0-2480-15</inkml:trace>
  <inkml:trace contextRef="#ctx0" brushRef="#br1" timeOffset="-134529.65">10544 9304 3679 0,'0'0'320'0,"0"0"-320"16,0 0 0-16,0 0 0 0,0 0 2736 0,0 0 464 15,0 0 112-15,0 0 16 0,0 0-1856 0,0 0-384 16,0 0-64-16,0 0 0 0,0 0-176 0,0 0-16 16,0 0-16-16,-4 6 0 0,0 2 272 0,2-2 64 15,-1 4 16-15,1 0 0 0,-2 4-144 0,-1 3-48 16,4 2 0-16,-2 2 0 0,-1 5-128 0,0 1-16 15,-2 6-16-15,2 5 0 0,-2 6-128 0,1 2-32 16,-2 4 0-16,2 0 0 0,0-1-240 0,0 0-48 16,-1 0-16-16,-1-2 0 0,1-4 48 0,1-1 16 15,-1-2 0-15,1-1 0 0,-1-3-160 0,1-2-48 16,-1-7 0-16,4 1 0 0,-1-5-64 0,0-1-16 16,2-3 0-16,0-4 0 0,0-2-128 0,1-4 128 0,1-2-128 15,-1-7 128-15,0 0-128 0,0 0 0 0,0 0 144 0,6-10-144 31,1 0-256-31,-2-4-128 0,0-2-32 0,0-3 0 16,0-2-2592-16,1-2-512 0,1-7-96 0,0 2-32 0</inkml:trace>
  <inkml:trace contextRef="#ctx0" brushRef="#br1" timeOffset="-134261.33">10325 9335 21183 0,'0'0'944'0,"0"0"192"0,0 0-912 0,0 0-224 15,0 0 0-15,0 0 0 0,0 0 1136 0,11-2 176 16,4 2 32-16,1-4 16 0,2 0-416 0,5 0-96 16,2 1-16-16,3-4 0 0,2 1-176 0,-1 0-32 15,4-6-16-15,0 4 0 0,0-3-176 0,0 2-48 16,-1 0 0-16,-2 3 0 0,-2-4-128 0,-2 6-16 15,-3 1-16-15,-4 0 0 0,-3 0-224 0,-3 2 128 16,-3 1-128-16,-10 0 0 16,0 0-1056-16,0 10-304 0,-5-2-64 0,-10 9-12080 0</inkml:trace>
  <inkml:trace contextRef="#ctx0" brushRef="#br1" timeOffset="-134077.81">10325 9707 22111 0,'0'0'1968'0,"0"0"-1584"0,0 0-384 15,0 0 0-15,7 6 1680 0,4-2 256 0,1 1 48 16,3 0 16-16,3-1-432 0,1-2-96 0,2-2 0 0,3 0-16 16,4 0-496-16,2-1-80 0,-2-3-32 0,3 0 0 15,-1 2-480-15,-2-2-112 0,-2 0 0 0,0-1-16 16,-3-1-240-16,-3 2 0 0,-4 1 0 0,-2 3 0 16,-2-1-1760-16,-2 1-352 0,-2 1-64 0,-8-1-12704 15</inkml:trace>
  <inkml:trace contextRef="#ctx0" brushRef="#br1" timeOffset="-133502.36">11074 10050 13823 0,'0'0'1216'0,"0"0"-960"15,0 0-256-15,0 0 0 0,-4-4 1664 0,-1 1 304 16,0 1 48-16,5 2 16 0,0 0-384 0,0 0-80 16,0 0-16-16,0 0 0 0,0 0-400 0,0 0-64 15,0 0-32-15,0 0 0 0,0 0-288 0,10-3-48 16,2 2-16-16,3 0 0 0,3-1-64 0,2 0 0 16,4-4-16-16,0 3 0 0,4 2-256 0,0 0-48 15,0-1-16-15,3 1 0 0,2-2-176 0,0 1-128 16,-1-2 144-16,-2 3-144 0,-2 0 128 0,-4 1-128 15,-5 3 0-15,-2 0 0 0,-2-6 0 0,-2 2-240 16,-3 5 32-16,-10-4 0 16,0 0-2704-16,0 0-544 0</inkml:trace>
  <inkml:trace contextRef="#ctx0" brushRef="#br1" timeOffset="-133188.06">11266 9732 23039 0,'0'0'2048'0,"5"-5"-1648"0,4-3-400 16,0 4 0-16,4-1 784 0,-1-1 80 0,4 2 16 0,-1 2 0 15,0 0-176-15,5 2-16 0,-1 0-16 0,2 0 0 16,-2 0-144-16,0 4-16 0,0 1-16 0,0 2 0 16,0-2 80-16,0 2 32 0,-1 2 0 0,0 3 0 15,-2-3-128-15,1 3-32 0,-2-2 0 0,-1 3 0 16,0 1 32-16,-1-1 0 0,-3 0 0 0,-1 2 0 0,-3-1-96 0,-1 2-32 15,-1 1 0-15,-3-2 0 0,-1 2 96 0,-2-3 32 16,-5 1 0-16,0 1 0 16,-3 2-96-16,-3 0-32 0,-2 0 0 0,-3 0 0 0,-2-1-160 0,-1 1-48 15,2-1 0-15,-4-1 0 0,3-2-144 0,-4-4-272 16,-2 2 64-16,2-6 16 16,3 3-2112-16,0-6-432 0,3-3-80 0</inkml:trace>
  <inkml:trace contextRef="#ctx0" brushRef="#br1" timeOffset="-132545.95">12049 9483 12431 0,'0'0'544'0,"0"0"128"0,0 0-544 0,0 0-128 15,0 0 0-15,0 0 0 0,0 0 1280 0,0 0 208 16,0 0 48-16,0 0 16 0,0 0-64 0,0 0-16 15,3-5 0-15,-1-3 0 0,-2 8-224 0,8-4-48 16,1 1-16-16,1-4 0 0,1 2-336 0,2 1-64 16,2 0-16-16,2-1 0 0,2-1-176 0,2 1-32 15,2-1-16-15,1 2 0 0,1 1-96 0,0 2 0 16,-2 1-16-16,1 2 0 0,0 2-224 0,-1 3-32 16,-1-1-16-16,-3 5 0 0,-1 0-160 0,-3 4 160 15,-3 3-160-15,0 3 160 0,-3 3-32 0,-3 1 0 16,-2 5 0-16,-4 2 0 0,-3 0 48 0,0 2 0 15,-4-1 0-15,0 0 0 0,-4 1 0 0,0-1 0 16,-2 2 0-16,-2-4 0 0,0 4 0 0,-2-1 0 0,0 0 0 16,0 1 0-16,0-3-48 0,1-4-128 0,-2-1 192 15,2 1-64-15,0-3-128 0,2-4 0 0,0 1 0 0,2-3 128 16,0-1-400-16,2-3-96 0,1-2-16 0,2-4-10528 16,-1-3-2112-16</inkml:trace>
  <inkml:trace contextRef="#ctx0" brushRef="#br1" timeOffset="-132395.08">12036 9879 26719 0,'0'0'1184'0,"5"-5"240"16,3 0-1136-16,5-1-288 0,3 1 0 0,3 0 0 0,3 0 1280 0,2 2 208 16,1 1 48-16,3 0 0 0,3 0-864 0,1-1-160 15,1 1-48-15,-1-1 0 0,1 2-272 0,0 0-64 16,-2-2-128-16,-3 3 192 15,-3 3-1488-15,-5-1-304 0,-4 1-64 0,-2-2-11920 0</inkml:trace>
  <inkml:trace contextRef="#ctx0" brushRef="#br1" timeOffset="-131689.91">12589 10256 11967 0,'-7'14'1072'0,"4"-7"-864"0,-1 3-208 0,-1-2 0 15,0 2 896-15,0-2 128 0,-3 1 16 0,3-3 16 16,0 2 96-16,0-3 0 0,5-5 16 0,0 0 0 16,0 0 416-16,0 0 80 0,0 0 0 15,0 0 16-15,0-12-288 0,3 1-64 0,0-6-16 0,3 0 0 16,0-4-448-16,2-2-96 0,-1 1 0 0,2-1-16 0,1-5-16 15,2 1 0-15,0-2 0 0,1-2 0 0,0 1-512 16,0-5-96-16,-1 0-128 0,2-1 176 0,0 2 64 16,0 0 16-16,-1-2 0 0,2 3 0 0,-2 0-64 0,-2 1-16 15,2 5 0-15,-2 3 0 0,0-2-176 0,-5 4 0 16,0 3 0-16,-1 2 0 0,0 5 0 0,1 4 0 16,-6 8 0-16,0 0 0 0,0 0 0 0,0 0 0 15,0 0 0-15,2 12 0 0,1 8-128 0,-1 1 128 16,-2 0 0-16,0 2 0 0,-2 5 0 0,-1-2 0 15,1 5 0-15,-4 1 0 0,1-6 0 0,-2 2 0 16,0-4 0-16,1-1 0 0,1-2 0 16,1-6 0-16,3 0 0 0,-2-3 128 0,1-6 128 0,2-6 32 15,0 0 0-15,0 0 0 0,0 0 96 0,0 0 32 16,7-1 0-16,4-4 0 0,-4-8 32 0,3 0 16 16,-3-1 0-16,2-2 0 0,0-3-288 0,-1-2-176 15,1-2 192-15,-1-1-192 0,0 0 128 0,0-5-128 16,1 0 0-16,0-2 0 0,1 1 0 0,2 0 128 15,-1 6-128-15,1 3 0 0,-1 2 0 0,1 3 0 16,-2 4 0-16,0 5 0 0,-1 1 0 0,0 6-144 16,-2 6 144-16,0 2-128 0,-3 6 128 0,-1 4 0 15,-1 2-144-15,0 8 144 0,-2-1 0 0,-2 4 0 0,0 5 0 16,0 1 0-16,-2 0 0 0,0 1 0 0,-2 0 0 0,2 0 0 16,-2-1 0-16,-2-3 0 0,4-1 0 0,-1-1 0 15,-1-1 0-15,1-5 0 0,0 2 0 0,1-5 0 16,0-1 0-16,0-2-224 0,-1-5 48 15,0-2 16 1,-1-4-2352-16,3-3-480 0</inkml:trace>
  <inkml:trace contextRef="#ctx0" brushRef="#br1" timeOffset="-131497.71">13194 9754 24879 0,'0'0'2208'0,"0"0"-1760"15,0 0-448-15,8 1 0 0,-2 4 912 0,-1 4 112 16,-1 2 0-16,-1 1 16 0,-1 3-112 0,-2 4-32 16,-2 4 0-16,2 4 0 0,-4-1-48 0,0 4-16 15,-2 1 0-15,-1 2 0 0,0 4-128 0,-1 0-48 16,0-1 0-16,1-2 0 0,-1-4-400 0,2 1-64 15,2 0-32-15,-1-6 0 0,1-1-160 0,2-1 0 16,-1-4 0-16,2-4 128 0,0-3-128 0,1-3 0 16,0-9 0-16,0 0 0 15,0 0-1776-15,0 0-224 0,0 0-48 0,6-11-12672 0</inkml:trace>
  <inkml:trace contextRef="#ctx0" brushRef="#br1" timeOffset="-131318.49">13114 9944 29135 0,'0'0'1280'0,"0"0"288"0,0 0-1248 0,3-6-320 0,-2 1 0 0,-1 5 0 0,0 0 672 0,9 2 80 16,2 1 16-16,2-2 0 0,0-1-160 0,1-1-32 15,0 0 0-15,1-1 0 0,0 1-192 16,0 0-32-16,2 1-16 0,0-1 0 0,0-2-336 16,0 0 128-16,-2 1-128 0,0-3 0 15,-2 4-1344-15,0-1-352 0,-2 0-64 16</inkml:trace>
  <inkml:trace contextRef="#ctx0" brushRef="#br1" timeOffset="-130838.41">13562 9573 23039 0,'0'0'2048'0,"0"0"-1648"16,6-8-400-16,3-3 0 0,2 1 1440 0,3 2 208 15,2-2 32-15,1 2 16 0,4-2-880 0,0 3-176 16,2-2-48-16,0 1 0 0,0 3-32 0,0 0-16 16,0 2 0-16,-2 6 0 0,0 6-176 0,-4 4-48 0,0 1 0 15,-6 2 0-15,-2 1-176 0,-4 3-144 0,-3 5 192 16,-6-2-192-16,-4 5 352 0,-4 0-32 0,-6 3-16 0,-3-1 0 15,-2-4-80-15,1 0-16 0,-3-3 0 0,1-1 0 0,1-3 48 16,4-1 16-16,4-3 0 0,2 0 0 16,3-5 48-16,3-1 16 0,2-1 0 0,2 1 0 0,3-4-208 15,5 1-128-15,0 2 160 0,4-3-160 0,2-3 256 0,3 3-32 16,0-1-16-16,2 1 0 0,0 4-80 0,1 1 0 16,1 4-128-16,-2 2 192 0,-1 0-48 0,-2 2-16 15,-4 1 0-15,-3 1 0 0,-3 5 0 0,-6 0-128 16,-1-3 192-16,-4 2-64 0,-5 0 144 0,-4-1 32 15,-2-3 0-15,-2 2 0 0,-6-2-48 0,-1-1 0 16,0-4 0-16,-1 1 0 0,-4-2-128 0,2-2-128 16,1-2 192-16,1-1-192 0,1-5 128 0,1 1-128 15,1-1 0-15,4 0 0 16,0-8-1312-16,4 2-320 0,3-2-64 0,3 0-10160 16,4-4-2032-16</inkml:trace>
  <inkml:trace contextRef="#ctx0" brushRef="#br1" timeOffset="-130365.63">14243 9494 29823 0,'0'0'1328'0,"5"-6"272"0,0 1-1280 0,-5 5-320 0,0 0 0 0,0 0 0 0,0 0 816 0,0 0 96 16,0 0 32-16,5 11 0 0,-4 1-240 0,-1 4-32 15,-1 5-16-15,-5 4 0 0,-2 0 160 0,-2 8 16 16,-1 6 16-16,-5 3 0 0,1 2-112 0,-1 7-32 15,-2 2 0-15,-3 1 0 0,1 0-320 0,-1 1-64 16,3 0 0-16,0-5-16 0,0-4-96 0,4-1-16 16,0-5 0-16,3-4 0 0,2-3 208 0,2-4 48 15,4-2 0-15,0-4 0 0,3-5 0 0,1-3 0 16,3-2 0-16,3-5 0 0,0 1 32 0,5-5 16 16,3 1 0-16,4-5 0 0,4-2-80 0,2-3-16 15,3 0 0-15,4-4 0 0,1 1-224 0,0-2-48 16,0 2-128-16,1-3 192 0,2 1-192 0,0-1 0 15,-1 4 0-15,1-1 0 16,-1 4-880-16,0 3-208 0,-1 0-64 0,9 3-19840 0</inkml:trace>
  <inkml:trace contextRef="#ctx0" brushRef="#br1" timeOffset="-127977.13">13665 12455 18431 0,'0'0'1632'0,"0"0"-1312"15,0 0-320-15,0 0 0 0,0 0 1088 0,0 0 128 16,-3 9 48-16,3-9 0 0,0 0-432 0,0 0-96 15,-2 5-16-15,2-5 0 0,0 0 256 0,0 0 48 16,0 0 16-16,0 0 0 0,0 0-16 0,0 0-16 16,0 0 0-16,0 0 0 0,0 0-224 0,0 0-32 15,6-4-16-15,0-4 0 0,1 1-144 0,-2-1-16 16,0-1-16-16,0-1 0 0,0 0-48 0,0-4 0 16,0-3 0-16,1-1 0 0,1-2 0 0,-2 0-16 0,3-3 0 15,-1-1 0-15,1 0-176 0,-2-6-16 0,3 2-16 0,-1-1 0 16,-1 0-112-16,1 1-32 0,-2-3 0 0,2 1 0 15,-1-1 0-15,2 0 0 0,-1-1 0 16,1 0 0-16,0 3-144 0,-2-3 128 0,-1 2-128 16,0 3 128-16,2-1-128 0,-1 5 0 0,1 0 144 0,-1 1-144 15,1 7 0-15,-3 1 128 0,1 2-128 0,1 3 0 16,-3-2 0-16,1 6 0 0,-1-1 0 0,-4 6 128 0,0 0-128 0,6 6 0 16,-1 1 0-16,1 4 0 15,1 2 0-15,-1 7 0 0,2 4 0 0,-1 3 0 0,0 5 0 0,0 2 0 16,1 3 0-16,1 4 128 0,-3 3-128 0,2-1 0 15,-2 3 0-15,2 2 0 0,-2-4 0 0,0-2 0 16,1-2 0-16,-2-4 128 0,4-7-128 0,-2-1 0 16,1-5 0-16,0-3 0 0,-1-3 0 0,1-4 0 15,-2-2 0-15,3-3 128 0,-1-3 160 0,-1-5 32 16,1-2 16-16,1-3 0 0,-1-4 48 0,0-2 0 16,1-6 0-16,2-3 0 0,-3-5-208 15,3 1-48-15,-2-3 0 0,-1 0 0 0,0-5-128 16,1-1 0-16,0-2 144 0,0-3-144 0,0 0 0 0,1-1 128 15,1 0-128-15,1 2 0 0,-1 2 0 0,3 0 144 16,3 2-144-16,-1 1 0 0,1 6 0 0,-1-1 0 16,-1 5 0-16,1 3-192 0,-1 3 192 0,0 2 0 15,-3 4 0-15,-1 1 0 0,-1 2 0 0,0 2 0 16,1 5-128-16,-4 4 128 0,3 0 0 0,-1 4 0 16,0 3 0-16,0 6 0 0,0 0 0 0,0 5 0 15,-1 6 0-15,2 1 0 0,-3 5 0 0,5 3 160 16,-3 9-160-16,0-1 128 0,-1 2-128 0,1 1 160 15,0-4-160-15,0 2 160 0,0-3-160 0,-1-1 0 0,-1-1 144 16,1-4-144-16,0-3 0 0,-2-1 128 0,0-4-128 16,1 2 0-16,-2-3 0 0,0-1 128 0,-1-2-128 15,-2-1 0 1,1-2-704-16,-1-4-224 0,2-1-32 0,-1-1-12784 0,-3-1-2544 0</inkml:trace>
  <inkml:trace contextRef="#ctx0" brushRef="#br1" timeOffset="-127196.1">13199 12087 25919 0,'0'0'1152'0,"8"-7"224"0,1 2-1104 0,1-1-272 15,1 0 0-15,1 2 0 0,-1 2 544 0,1-2 48 16,-2-1 16-16,-1 2 0 0,-1 2-32 0,-8 1 0 15,7-1 0-15,-7 1 0 0,0 0 384 0,0 0 64 16,0 0 0-16,0 0 16 0,0 0 48 0,0 0 16 16,-4 9 0-16,-2-3 0 0,-4 0-160 0,-3 3-48 15,0-2 0-15,-6 3 0 0,-5-4-256 0,-5 4-48 16,-7-2-16-16,-2 1 0 0,-6-3-96 0,0 2-32 16,1 1 0-16,-1-3 0 0,-1 2 32 0,3-3 0 15,2 0 0-15,3 1 0 0,-1-2-144 0,5-3-16 16,1 1-16-16,4-1 0 0,4-1-176 0,3 0-128 15,4-1 144-15,3-1-144 0,2 0 0 0,5 1 0 16,1-1 0-16,6 2 0 0,0 0-224 0,0 0 16 16,0 0 0-16,0 0 0 0,0 0-144 0,0 0-32 0,9 0 0 0,2 0 0 31,-3-2-256-31,1 0-48 0,1 2-16 0,1-1 0 0,1 0-1600 16,-3 0-320-16,1-1-64 0,-1 1-13760 0</inkml:trace>
  <inkml:trace contextRef="#ctx0" brushRef="#br1" timeOffset="-126819.64">12941 11789 23775 0,'0'0'1056'0,"-2"-7"224"0,1-2-1024 15,-3 3-256-15,2-2 0 0,0 2 0 0,-3 1 704 0,-2 0 112 16,1 1 16-16,-3 1 0 0,-1 2 0 0,-1 1 0 16,-5 0 0-16,0 0 0 0,-3 3 0 0,-2 1 16 15,0 3 0-15,-2 1 0 0,-3 3 176 0,-1-2 48 16,-5 3 0-16,-4 3 0 0,-5 0-16 0,0 2 0 16,-1 2 0-16,-2 1 0 0,0 2-176 0,3 3-48 15,-1 3 0-15,3 4 0 0,2-3-320 0,1 3-64 16,5 0 0-16,3 2-16 0,2 0-64 0,5-1-16 15,3-1 0-15,4-1 0 0,4-1-352 0,3-5 144 16,5 3-144-16,2-5 0 0,4 0 160 0,3 0-160 16,3-3 128-16,3-1-128 0,1 1 240 0,4-4-48 0,3-1 0 15,4-2 0-15,0 2 48 0,4-2 0 0,2-5 0 0,2 0 0 16,2-1-240-16,5 0 176 0,3-1-176 0,3-5 160 16,1-2-160-16,-1 1 0 0,-3-3-192 0,0 0 192 31,-1 2-3008-31,-4 5-496 0</inkml:trace>
  <inkml:trace contextRef="#ctx0" brushRef="#br1" timeOffset="-112904.78">15900 3816 18431 0,'-13'0'1632'0,"-1"0"-1312"16,1 0-320-16,3 2 0 0,-2 1 0 0,6 0 128 16,6-3-128-16,0 0 0 0,-8 5 0 0,8-5 0 15,0 0 0-15,0 0 0 0,-1 6 0 0,1-6 0 16,3 12 0-16,-3-12 0 0,6 8-160 0,-2 0 160 15,-4-8-192-15,6 7 192 0,-6-7-128 0,8 6 128 16,-8-6 0-16,0 0 0 0,0 0 0 0,0 0 0 0,10-1 0 0,-1-2 144 16,-2-3 112-16,0-4 32 0,-2 1 0 0,0-5 0 15,-1 0 96-15,2-3 0 0,-2 1 16 0,0-2 0 16,2 0 192-16,-1-1 48 0,0-1 0 0,2 1 0 16,1 1 0-16,1-1 0 0,3-3 0 0,0-1 0 15,2 1-240-15,3-1-32 0,1 1-16 0,0-1 0 16,2 2-96-16,2-1 0 0,2 2-16 0,4 1 0 15,0 0-112-15,2 0-128 0,1 1 176 0,-2-4-176 16,0 0 128-16,-2 5-128 0,-3 1 0 0,0 4 0 16,-1-4 256-16,0 2-64 0,-2 6-16 0,0-3 0 15,-2 6 16-15,0-1 0 0,0 1 0 0,-2 4 0 16,0 1 16-16,1 2 16 0,-1 2 0 0,0 4 0 0,1-2-48 16,1 4-16-16,0-1 0 0,3 4 0 0,2-1-160 15,0 0 160-15,0 2-160 0,2 1 160 0,2-2-160 0,-1 0 0 16,-1 1 144-16,1 2-144 0,0 1 0 0,-1 0 0 15,2 2 0-15,0 3 128 0,1-3-128 0,1 5 0 16,-1-1 128-16,-1 3-128 0,0 2 0 0,-1-3 0 16,3 3 0-16,-1-1 128 0,-1 2-128 0,-1 3 0 15,0 1 128-15,-2-3-128 0,-1-1 0 0,0 2 144 16,1-6-144-16,-4 3 0 0,-1-4 128 0,2 2-128 16,0 1 0-16,1 2 0 0,-3-1 0 0,2 4 0 15,-2-3 128-15,-1 0-128 0,1 0 0 0,-1-2 128 16,0 2-128-16,2 0 0 0,0 2 128 0,2-1-128 15,3 1 0-15,-1-3 0 0,0 1 192 0,2-2-192 16,2-2 192-16,-1-2-192 0,-3 1 0 0,-1 2 0 0,-1-2 0 16,-2 1 0-16,3-2 0 0,-2 1 0 0,-3 3 192 0,0-3-192 15,0 3 0-15,-1-2 0 0,0 4 0 0,0-2-192 16,-1 2 192-16,1-3 0 0,0 2 0 0,1-4 0 16,0 1 0-16,1 0 0 0,3-5 0 0,1-1 0 15,1-1 0-15,0 0 0 0,0-2 0 0,1 1 0 16,-2-3 128-16,-1-3-128 0,1 3 0 0,-2 0 0 15,-1-3 128-15,2 0-128 0,0 1 0 0,0-2 0 16,1 3 192-16,0 1-192 0,0-1 192 0,-1 0-192 16,0 1 144-16,0 2-144 0,1-1 0 0,2 3 144 15,-1 1-144-15,0-1 0 0,1 4 0 0,2-1 0 16,4 1 0-16,-3-2 0 0,-1-1 0 0,2 0 0 16,0 0 0-16,0-1 0 0,1 0 128 0,2 0-128 15,1-2 0-15,1-1 0 0,1-1 0 0,2-1 0 0,2 1 0 16,-1-2 0-16,4-4 0 0,-2 4 0 0,-2-3 0 0,1 0 0 15,-5-4 0-15,1 1 0 0,-4 1 0 0,2-2 0 16,0 1 0-16,1 3 128 0,-2 0-128 0,0 1 0 16,-1 1 0-16,-1-3 0 0,4 3 0 0,-1 0 0 15,2-1 0-15,-2-1 0 0,-1 2 0 0,0 3 0 16,-1-4 0-16,1 2 0 0,2 0 0 0,2-3 0 16,-1 3 0-16,3-5 0 0,1 1 0 0,2 0 0 15,1 2 0-15,0-1 0 0,0 1 0 0,-3-4 0 16,-4-2 0-16,1 2 0 0,0 1 0 0,1 0 0 15,-3 1 0-15,-2-3 0 0,0 1 0 0,-1 3 0 16,-2 0 0-16,2 0 0 0,-2 0 0 0,1 2 0 0,-2 2 0 16,0-4 0-16,2 1 0 0,-2-3 0 0,-2 0 0 0,-1 0 0 15,-1-1 0-15,0 0 0 0,2-182 0 0,-1 361 0 16,1-178 0-16,1-1 0 0,1-1 128 0,2 0-128 16,-1 1 0-16,1-2 0 0,2 1 0 0,0 3 0 15,0-2 0-15,1 3 0 0,1-2 0 0,-4 1 0 16,0 1 0-16,-3 3 0 0,-1-5 0 0,1 5 0 15,1-3 0-15,-1 3 0 0,0-1 0 0,0 1 0 16,0 2 0-16,0-1 0 0,-2-4 0 0,1 4 0 16,-2-3 0-16,3 3 0 0,0 0 0 0,2 0 0 15,-2 0 0-15,-1 0 0 0,0-1 0 0,-1 0 0 16,-2 2 0-16,-1 0 0 0,-2 2 0 0,3 0 0 16,1-1 0-16,0 0 0 0,-3 3 0 0,2 2 0 15,1 0 0-15,-2 1 0 0,1-2-144 0,-1 4 144 16,2 1 0-16,2 0 0 0,1-1 0 0,1 4 0 0,-2-2 0 15,1 3 0-15,-1-3 0 0,1 6 0 0,-4-2 0 0,-1 2 0 16,-3-2 0-16,3-1 0 0,-3 1 0 0,2 3 0 16,0-4 0-16,-2 1 0 0,0-2 0 0,-1 1 0 15,-1 1 0-15,0-2 0 0,-2 1 0 0,2-2 0 16,-5 4 0-16,2-4 0 0,-1 2 0 0,0-1 0 16,-1 1 0-16,-2 2 0 0,2 0 0 0,0 0 0 15,3 2 0-15,-3 1 0 0,0 0 0 0,1 1 0 16,-4-1 0-16,1 2 0 0,1 2 0 0,-2-1 0 15,1 0-128-15,1 0 128 0,-1-2 0 0,1 2 0 16,-1 0-128-16,0 1 128 0,2-2 0 0,0-1 0 16,0 0 0-16,-1-1 0 0,1 0 0 0,0 2 0 15,-1-6 0-15,0 1 0 0,2 2 0 0,-1-3 0 16,1 2 0-16,-4 1 0 0,-1-2 0 0,-2 1 0 0,0 3 0 16,-2 0 0-16,0 2 0 0,-1 1 0 0,-1 1 0 15,-3 4 0-15,0-3 0 0,0 3 0 0,0 1 0 16,0-1 0-16,-2 5 0 0,-1-1 0 0,1 2 0 0,0 1 0 15,1-6 0-15,0 3-128 0,0-4 128 0,-1 0 0 16,0 0 0-16,1-2-192 0,-2 1 192 0,-1 2-160 16,-2 0-16-16,-2 3 0 0,-1 0 0 0,-2 2 0 15,-2-2 16-15,0 1 0 0,1 1 0 0,-3-2 0 16,-3 1 32-16,-3 3 0 0,0-6 0 0,-1 4 0 16,-6 2-96-16,-4 3-16 0,-3 3 0 0,-2 1 0 15,-1 2 64-15,-3 2 16 0,-2-3 0 0,-2 8 0 16,-2 3 160-16,0 5 0 0,-1 0 0 0,-9-1-128 15,-9 1 128-15,-4 4 0 0,-4 2 0 0,2-2 0 0,1 6-352 16,-7 0 16-16,-8-2 0 0,-6 3 0 16,-5-1-416-16,1 1-80 0,-1 6 0 15,-8-2-16-15,-12 0-1440 0,1 1-272 16</inkml:trace>
  <inkml:trace contextRef="#ctx0" brushRef="#br2" timeOffset="-105764.22">2230 8849 4607 0,'-7'21'400'0,"5"-11"-400"16,-2 4 0-16,1 3 0 0,3-2 2416 0,-2 0 400 16,-3 2 64-16,3-2 32 0,2 2-832 0,-1-1-160 15,-1-1-48-15,-1 1 0 0,3 0-400 0,-1 1-96 16,-2-1-16-16,1 0 0 0,-2-5-160 0,3 0-48 0,-2 2 0 0,-1-4 0 16,0 1-128-16,-2-3-48 15,2-2 0-15,-2 1 0 0,-2-2-16 0,2-3 0 16,6-1 0-16,-12 0 0 0,4-4-80 0,-1-2-32 15,-1 0 0-15,-1-2 0 0,0-4-240 0,-1 0-48 0,4-2-16 0,-4 0 0 16,1-3-176-16,2-2-48 16,0-4 0-16,1-1 0 0,1 0-16 0,-1-6-16 15,2-4 0-15,1-2 0 0,2-4 32 0,0-4 0 16,2-3 0-16,0-4 0 0,1-4-64 0,0-1-16 0,0-3 0 16,-1-2 0-16,-1-3-64 0,1 2-16 0,0-3 0 0,1 4 0 15,-1 4 0-15,-2 1 0 0,1 2 0 0,-1 1 0 16,0 0 64-16,0-2 16 0,-1 2 0 0,1-1 0 15,-1 1-48-15,3-1 0 0,0 1 0 0,0 1 0 16,1 0-64-16,0 0-128 0,1-3 176 0,3-2-176 0,1-3 128 16,0 0-128-16,3-3 0 0,0 0 0 0,3 1 128 15,0 0-128-15,0 0 0 0,1-1 0 0,-1 4 128 0,1-5-128 16,-1 3 0-16,2-22 0 0,-4 16 0 0,-3 7 0 16,2 6 0-16,-4-1 0 0,-3 2 0 0,4 0 0 15,-1 1 0-15,0 2 0 0,-1-3 0 0,3 3 0 16,-1 3 0-16,1 0 0 0,2 5 0 0,0-5 0 15,0 1 0-15,4-3 0 0,3 2 0 0,-1 2 0 16,0-5 0-16,1 1 0 0,3 3 0 0,-3-1 0 16,3 5 0-16,0-1 0 0,-1 2 0 0,1 2 0 15,0-3 0-15,-1 5 0 0,-1 1 0 0,-1-1 0 16,1 2 0-16,-1-1 0 0,0-1 0 0,-1 0 0 0,0 3 0 16,0 1 0-16,-4 1 0 0,2-2 0 0,-2 0 0 0,-3 8 0 15,2-1 0-15,2-2 0 16,0 0 0-16,2-3 0 0,1-2 0 0,1-2 0 0,-1 2 0 0,1-2 0 15,2 1 0-15,-1-1 0 16,1 2 0-16,1-2 0 0,-2 2 0 0,2-2 0 0,-3 0 0 0,3 0 0 16,0-1 0-16,-1-1 0 0,4 2 0 0,-3 0 0 15,1-4 0-15,0 3 0 0,0 0 0 0,0-1 0 16,2 5 0-16,0-1 0 0,0 0 0 16,1-1 0-16,1 0 0 0,1 0 0 0,1-2 0 15,0 3 0-15,-2-1 0 0,1-2 0 0,1 0 0 0,9-15 0 16,-2 5 0-16,-3 6 0 0,-1 3 0 0,2 1 0 15,0 4 0-15,-1 1 0 0,1 0 0 0,-4 3 0 16,4-3 0-16,-2 2 0 0,-3 3 0 0,2-2 0 16,-1 2 0-16,4-2 0 0,-4 4 0 15,1-3 0-15,-2-2 0 0,5 4 0 0,0 2 0 0,-1-4 0 0,-1-2 0 16,2 5 0-16,3 3 0 0,0-3 0 0,2 0 0 0,1-2 0 16,-1 0 0-16,2 2 0 0,-1 1 0 0,1 1 0 15,-2 0 0-15,1-1 0 0,-2 3 0 0,2 1 0 16,1-2 0-16,-4 0 0 0,1 0 0 0,-1 3 0 15,1-3 0-15,2 4 0 0,1 2 0 0,-2-1 0 16,1 1 0-16,0-2 0 0,1 0 0 0,-4 2 0 16,-2-1 0-16,5 3 0 0,-3 0 0 0,0 2 0 15,0 4 0-15,3-2 0 0,-1 1 0 0,2 1 0 16,-1 4 0-16,3-1 0 0,-1-4 0 0,2 6 0 0,-2 1 0 16,-3 0 0-16,0 1 0 0,-4-1 0 15,1-2 0-15,0 4 0 0,1 0 0 0,0 2 0 0,0-2 0 0,0 5 0 16,0-1 0-16,3 2 0 0,-3 0 0 0,5-1 0 15,-2-1 0-15,-1 4 0 16,-2-2 0-16,3 3 0 0,-2 0 0 0,-1 2 0 16,-1 1 0-16,2 1 0 0,1-2 0 0,0 2 0 15,3 2 0-15,-1 2 0 0,0-1 0 0,3 1 0 0,3 0 0 16,-3 0 0-16,0-1 128 0,-2 0-128 0,0 1 0 0,2-1 0 16,-5 0 0-16,2-1 0 0,1-2 0 0,-1 4 0 15,0-2 0-15,0 0 0 0,0-3 0 0,1 3 0 16,2 1 0-16,0 1 0 0,-2 1 0 0,1 0 0 15,-1-1 0-15,1 2 0 0,-5-1 0 0,1 0 0 0,2 1 0 16,-1 4 0-16,0 2 0 0,-1 0 0 0,-2 1 0 0,0-2 0 16,0 2 0-16,2 2 0 0,0-2 0 0,2 5 0 15,-1 1 0-15,-2-4 0 0,-4-2 0 0,0 5 0 16,-1-1 0-16,0 2 0 0,2 0 0 0,-1 1 0 16,-1 0 0-16,3 0 0 0,-3 1 0 0,1 2 0 15,0 0 0-15,1 0 0 0,-1 3 0 0,5-3 0 16,-4 1 0-16,2 0 0 0,-2 0 0 0,-2 1 0 15,-1-1 0-15,0 1 0 0,4 2 0 0,0 2 0 16,-2-2 0-16,1 1 0 0,2 2 0 0,-2-2 0 16,1 1 0-16,3 2 0 0,0-3 0 0,1 0 0 15,-3-1 0-15,0 1 0 0,2-2 0 0,-2 2 0 0,-3 1 0 16,-1-1 0-16,-1-2 0 0,1 2 0 0,0 1 0 0,2-3 0 16,-4 3 0-16,-1 2 0 0,1 1 0 15,-3 2 0-15,0 0 0 0,-1 0 0 0,1 3 0 0,-1 2 0 16,0 0 0-16,-1 1 0 0,1-2 0 0,-2-1 0 15,1 0 0-15,-1 1 0 0,0 0 0 0,-4-1 0 16,-1-2 0-16,2 2 0 0,-6-1 0 0,3 2 0 16,1-1 0-16,-1-2 0 0,-1 1 0 0,1 1 0 15,0-3 0-15,2 4 0 0,-3 2 0 0,1 1 0 16,-1 0 0-16,0 1 0 0,1 0 0 0,-1 3 0 16,-2-1 0-16,-1 3 0 0,1 1 0 0,0-1 0 15,-1 3 0-15,-1 0 0 0,-1 3 0 0,-2-1 0 16,1 1 0-16,-2 1 0 0,1-5 0 0,-2 3-144 15,-1 1 144-15,-1-2 0 0,1 2 0 0,0-5 0 0,-3 2 0 16,1-2 0-16,-2 3 0 0,-2-2-128 16,1 4 128-16,-2 0 0 0,1-3 0 0,-1 4 0 0,-2 3 0 15,-1-3-160-15,0-2 160 0,-2 1 0 0,0 4 0 16,1-1 0-16,-2-1 0 0,1 0 0 0,-1 2 0 0,0 0-128 16,-1 1 128-16,1-3 0 0,0 2 0 0,2 0 0 15,-2 3-128-15,0-2 128 0,0-1 0 0,0 1 0 16,2 3 0-16,-5-1 0 0,-2 2 0 0,-1 4-128 15,0-2 128-15,-2-1 0 0,1 4 0 0,-3-3-192 16,-2 0 192-16,0 1-160 0,-6 0 160 0,-1 2-208 16,-6 1 80-16,-2 2 128 0,0-5-208 0,2 5 80 15,0-1 128-15,-1 0-208 0,0-4 208 0,-2 3 0 16,0-1 0-16,2 3 0 0,0-2 0 0,1 2 0 16,-2 1 0-16,-1-3 0 0,-3 4-128 0,-3 3 128 0,-3-1 0 15,1-4-144-15,2 3 144 0,1-1-160 0,1 1 160 0,1 1-160 16,-1-5 160-16,0 2 0 0,2-5-144 0,-8 2 144 15,-3-3 0-15,-4 2 0 0,-3-4 0 0,3-1 0 16,1 1 0-16,4 1 0 0,-1-2 0 0,1-3 0 16,2 1 0-16,-1-1 0 0,-4-1 0 0,-3-1 0 15,3 0 0-15,1-5 0 0,3-3 0 0,3-2 0 16,2 0 0-16,-1-3 0 0,-1-4 0 0,2-3 0 16,-1-6 0-16,-5 2 0 0,-3-4 0 0,1-3 0 15,-2-2 0-15,1-1 0 0,1-3 0 0,0 0 0 16,-1-3 0-16,0 0 0 0,0-2-192 0,-4-3 192 15,-6 2-208-15,1-3 80 0,-2 0 128 0,4 0-208 16,-1-5 208-16,4-2 0 0,0-3 0 0,0-5-144 16,-1 1 144-16,-3-6 0 0,-2-3 0 0,1-2 0 0,2-3 0 0,3-5 0 15,2-4 0-15,3 0 0 0,-1-4 0 0,0-1 0 16,-3-1 0-16,-2 0 0 0,0-2 0 0,-2 2-128 16,4-4 128-16,-2 2 0 0,-1-2 0 0,-1 0 0 15,-3 0 0-15,-2 2 0 0,-2-6 0 0,3 2 0 16,-2-5 0-16,3 2 0 0,2-3 0 0,-1 0 0 15,1-6 0-15,-2 2-128 0,-3-1 128 0,1-1 0 16,0-1 0-16,3-1 0 0,1-7 0 0,3 3 0 16,3-3 0-16,-2 3 0 0,-6-7 0 0,0 1 0 15,0-2 0-15,3 0 0 0,2-3 0 0,2-3 0 16,3 0 0-16,4-1 0 0,-1 0 0 0,0-4 0 0,-2-1 0 16,1-5 128-16,0 0-128 0,3-5 0 0,-2-1 0 15,6-2 0-15,0 0 0 0,0-3 128 0,-2-5-128 0,3 3 0 16,4 1 0-16,-4 1 0 0,-5-2 0 0,3 2 0 15,-1 4 0-15,1-3 0 0,0 2 0 16,2 1 0-16,2 3 0 0,0-3 0 0,5-2 0 0,-3 2 128 16,2-1-128-16,0-2 128 0,3-3-128 0,0 2 128 15,0-2-128-15,2 1 0 0,-2-4 0 0,3-2 128 16,1-2-128-16,4 1 0 0,0 4 0 0,1-3 0 16,3-1 0-16,-2 0 0 0,1 0 0 0,4 3 0 15,4 1 0-15,-1 3 0 0,-5 0 0 0,5-1 0 16,1-1 0-16,2-2 0 0,-1 4 0 0,6-4 0 15,0-1 0-15,4-1 0 0,0-1 0 0,3-2 0 16,1-2 0-16,3-1 0 0,3-2 0 0,0-1 0 0,2-7 0 16,4 1 0-16,0-4 0 0,0 0 0 15,-1-2 0-15,3 3 0 0,0 0 0 0,2 1 0 0,2 1 0 16,1 2 0-16,-3-2 0 0,5 4 0 0,-2-2 0 0,1 4 0 16,1-2 0-16,2 3 0 0,0 3 0 0,2 0 0 15,-2-5 0-15,3 4 0 0,1 1 0 0,-2 0 0 16,0-7 0-16,0 4 0 0,1 0 0 0,2-1 0 15,2 1 0-15,2-1 0 0,1 1 0 0,2 1 0 16,1 1 0-16,2-4 0 0,0 2 0 0,1 2 0 16,-1 3 0-16,-1 0 0 0,-1-2 0 0,-1 5 0 15,-3 0 0-15,-1 6 0 0,2 1 0 0,2 5 0 16,-1-2 0-16,5 5-128 0,-1-2 128 0,4 4 0 16,2 3 0-16,3 0-128 0,3-1 128 0,0 3 0 15,0 1 0-15,2-5 0 0,4 3 0 0,3 4 0 0,1-1 0 16,5 2 0-16,4 4 0 0,0-3-128 0,-7 2 128 15,3 1 0-15,2 0 0 0,2 3 0 0,1 3 0 16,1-1-128-16,2 1 128 0,-3 4-128 0,-1 2 128 0,-2 5-128 16,-4 2 128-16,5 2-128 0,2-2 128 0,0 3-128 15,-3 3 128-15,0 0-128 0,2 0 128 0,-1 7-128 16,2-2 128-16,4 7 0 0,5 2-144 0,-3 3 144 16,-6 0 0-16,1 4-144 0,1 1 144 0,4 5 0 15,2-1-176-15,1 0 176 0,0 3-160 0,-1 3 160 16,-2 4-192-16,0 2 48 0,2 2 16 0,-1 3 0 15,2-2 0-15,-5 4 0 0,-2 2 0 0,-1 2 0 16,2 2 128-16,1 0-208 0,-1 1 80 0,2 2 128 16,-1-1-160-16,-1 3 160 0,-1 1 0 0,-1 4-144 0,-2 0 144 15,1 3 0-15,4 0 0 0,-2 3-128 0,-1 5 128 0,-4 7 0 16,2 3 0-16,1 6-128 0,-2 3 128 0,5 7-128 16,1 0 128-16,-4 5-128 0,-5 2 128 0,1 7-128 15,0 5 128-15,1 0-128 0,1 3 128 16,-1 3-160-16,2 6 160 0,-6-1-160 0,-4 5 160 0,-4 1-208 15,-2-2 80-15,-3 6 128 0,-1 2-128 0,-2 3 128 16,-1 4 0-16,0 2 0 0,-1 5 0 16,-3 2 0-16,-5 2 0 0,-1 4 0 0,-5 5 0 0,-2 3 0 15,-3-2 0-15,-2 6 0 0,0 3 0 0,-5 5 0 16,0-1 0-16,-3 6 0 0,-2-2 0 0,-4 2 0 16,1 4 0-16,-4-2 0 0,-5 0 0 0,-1 1 0 15,-4 4 0-15,-1 1 0 0,-5 1-160 0,-1 2 160 0,-4 1 0 16,-3 2-144-16,-5-3 144 0,-1 2-192 0,-1 2 192 0,-7 3-192 15,0-3 192-15,-8 6 0 0,-9-1 0 0,-3-2 0 16,-1 3 0-16,-2-2 128 0,2 2-128 0,-2-2 176 16,-3-4-176-16,2 1 0 15,1-2 0-15,-5-4 128 0,-6-4 16 0,0-4 0 16,2 0 0-16,-1-6 0 0,-2-3-144 0,-3-1 0 0,-3-4 144 0,-11-2-144 16,-12-3 0-16,-6-1 144 0,-1 0-144 0,-16-1 0 15,-14 3 0-15,-3-2-144 0,1-1-16 0,-13 4 0 16,-13 2 160-16,-3 1 0 0,0-5 128 0,-5 4-128 15,3 1 0-15,-5-7 0 0,-1-3 0 0,6-7-192 16,9-3 0-16,0-15 0 0,0-6 0 0,6-18-12416 16,1-13-2496-16</inkml:trace>
  <inkml:trace contextRef="#ctx0" brushRef="#br2" timeOffset="-104329.61">18480 2168 20271 0,'-14'-26'896'0,"5"14"192"0,0-4-880 0,2 1-208 16,0 1 0-16,0 2 0 0,1 1 1552 0,1 0 272 15,3 5 48-15,2 6 16 0,-2-11-1744 0,2 11-336 16,0 0-80-16,0 0-16 0,7-6 0 0,-7 6 0 16,8-6 0-16,3 1 0 0,-2 2 16 0,1 2 0 15,0 1 0-15,1 0 0 0,1-2 112 0,-1 2 32 16,3 3 0-16,-1 0 0 0,0 2 128 0,1 0 0 15,-2 0 0-15,1 4-128 0,0 0 128 0,1 3 144 0,0 1-16 0,0 0-128 16,0-1 192-16,1 5-64 0,1 1 0 16,1 2-128-16,-1 2 176 0,2 4-176 0,0 2 160 0,0 3-160 15,0 2 160-15,1 4-160 0,-1 0 160 0,1 5-160 16,-2 2 0-16,2 1 0 0,-2 3 0 0,0 4 0 16,-2 1 0-16,-1 2 0 0,-4 1 0 0,0-3 0 15,-1-2 0-15,0 1 0 0,-3-3-160 0,1-4 160 16,-2 1 0-16,0-4 0 0,-1 0 0 0,-2 3 0 15,-2-4 0-15,-2 5 0 0,-2-3 0 0,-4 4 128 16,1-2 16-16,-5 3 16 0,-1 2 0 0,-2-4 0 16,-1 1-32-16,-1 3 0 0,1 1 0 0,-2 3 0 15,-3 0-128-15,4 0 0 0,0-2 144 0,-1-1-144 16,-1 2 0-16,1-1 128 0,2 2-128 0,1 0 0 0,-1 1 0 16,1 1 0-16,0-7 0 0,1 0 128 0,2-2-128 15,2-4 192-15,-1-1-64 0,2 0 0 0,1-4-128 0,1-2 128 16,0-1-128-16,4-3 128 0,-1-3 32 0,1 2 16 15,2 2 0-15,1-3 0 0,0-2-16 0,0 4 0 16,-3-3 0-16,2 0 0 0,1 2-160 0,-1 3 192 16,0 1-192-16,-1-2 192 0,1-3-192 0,1 1 0 15,0 0 0-15,0 1 128 0,0-1-128 0,3 2 0 16,-1 0 144-16,2 0-144 0,0-4 0 0,1 0 144 16,0 1-144-16,0-6 0 0,1 0 144 0,1-1-144 15,-2-3 0-15,0-1 144 0,0 0-144 0,1-1 0 16,-2-3 0-16,1 0 0 0,2-2 144 0,-1 1-144 15,0 1 160-15,2 2-160 0,-6-2 128 0,4 0-128 0,-3-2 0 16,1 1 144-16,0 3-144 0,0-1 0 0,0 1 0 16,1-1 0-16,1-1 128 0,2-1-128 0,-2 0 0 15,0 0 128-15,5 2-128 0,-1-4 0 0,1-1 0 16,1 0 0-16,0-5-128 0,2 2-64 0,-1-2-16 0,1-2 0 31,-1 0-432-31,-1 0-96 0,0-7-16 0</inkml:trace>
  <inkml:trace contextRef="#ctx0" brushRef="#br2" timeOffset="-102170.66">19194 3330 22975 0,'-11'-9'1024'0,"11"9"192"0,-8 0-960 0,-2 4-256 16,0 2 0-16,1 1 0 0,-1 6 0 0,-2 2-128 16,-1 5 128-16,1 0-208 0,-1 5 208 0,0 3 0 0,-2 4-160 0,0 4 160 15,-2 2 0-15,1 4 0 0,-2 2 0 0,0 3 0 16,-1 7 0-16,0-2 0 0,0-3 0 0,2 2 0 16,2-3 0-16,1 1 0 15,-1 2 0-15,2-1 0 0,0 1 0 0,1 1 0 0,-1 3 0 0,0 0 0 16,1-1 0-16,-2 1 0 0,0 2 0 0,-2 5 0 15,0-1 0-15,-2 7 0 0,0 0 0 0,0 5-176 16,1-2 176-16,0 0 0 0,2 0 0 0,2-1 0 16,4-6 0-16,3 1 0 0,0-4 128 0,2 4-128 15,0-7 0-15,3 1 144 0,1-1-144 0,2-2 0 16,1-1 144-16,-1 1-144 0,0-1 0 0,3 4 144 16,0 1-16-16,0-2-128 0,0 1 192 0,1-1-64 15,-1 3-128-15,2-1 0 0,0 2 144 0,1-3-144 0,1-1 0 16,2 2 144-16,-1 0-144 0,3-3 0 0,1 1 176 15,3 2-176-15,-3-3 160 0,2 3-160 0,1 1 128 16,-1-4-128-16,2 2 0 0,1-2 144 0,1 1-144 0,1-1 0 16,0-3 0-16,0-1 128 0,-1 2-128 0,0-2 0 15,-2-1 0-15,0-1 0 0,-1-1 0 0,2-2 128 16,-2 0-128-16,2-4 0 0,1-1 144 0,0-3-144 16,0 1 160-16,1 2-160 0,0-3 160 0,2-2-160 15,0-1 160-15,0 3-160 0,-2 2 176 0,2-1-176 16,-1 0 192-16,2-3-192 0,1-1 0 0,0 2 0 15,3 1 0-15,-3 1 0 0,0 8 0 0,-2-2 0 16,-2 1 0-16,-2 0 0 0,-3-2 0 0,1-1 0 16,-2-2 0-16,3-1 0 0,-2-3 0 0,2-2 0 0,-1 0 0 15,3-2 0-15,2 0 0 0,2-5 0 0,2-3 0 0,2 0 0 16,2-6 0-16,1 0 0 0,4-1 0 0,2 2 0 16,-1-2 0-16,1 3 0 0,-1-2 0 0,-3-2-144 15,-4 1 144-15,2 2 0 0,-3 3 0 0,-2-1 0 16,1 4 0-16,0-2 0 0,-1 1 0 0,1-1 0 15,0 3 0-15,1-1 0 0,1 2 0 0,2 2 0 16,0-5 0-16,-1 2-128 0,3-1 128 0,-2 0 0 16,2 2-144-16,-2-3 144 0,-2 1-160 0,-1-4 160 15,-1 4-192-15,0 1 48 0,-3 2 16 0,0 1 0 16,-3-3-16-16,2 4 0 0,-4 5 0 0,-2 3 0 16,-2-2 144-16,-2 3-160 0,-3 4 160 0,0-3-160 15,0 2 160-15,1-2 0 0,-5 1 0 0,3-2 0 16,0-4 0-16,0 2 0 0,1 2 0 0,0-3 0 15,1-1 0-15,1 3 0 0,1 5 0 0,-1-4 0 0,1-3 0 0,0 2 0 16,-2-2 0-16,2-1 0 0,-2 2 0 16,2 0 0-16,2 5 0 0,-1-3 0 0,0 6 0 15,-2-1 0-15,2-1 0 0,-3 2 0 0,-2-3 0 0,1-1 0 16,-1-3 0-16,-1 3 0 0,-2-2 0 0,0 0 0 16,-2 5 0-16,-1 1 0 0,-1-4 0 0,-2 4 0 15,-1-2 0-15,-2 1-128 0,0-3 128 0,-2 2 0 16,1-3-144-16,-3 2 144 0,1-6 0 0,1 2 0 15,-1 2 0-15,2-4 0 0,-3 0 0 0,2 0 0 16,1-2 0-16,-1 0 0 0,3-2 0 0,-2 0 0 16,0-4 0-16,-1 2 0 0,0 3 0 0,-3-2 0 0,1-2 0 15,-3 0 0-15,-2 3 0 0,-2 4 0 0,2-1 0 16,-5 1 128-16,0 2-128 0,1 2 192 0,1-2-192 16,-1-4 192-16,1-1-192 0,0 1 0 0,1 0 144 0,1-1-144 15,1-3 0-15,0 1 0 0,2-1 0 0,0 0 0 16,-3-2 0-16,0-1 0 0,1 1-192 0,-2-3 64 15,-2 2-112-15,-1-3-16 0,-1 0 0 0,-3 2 0 16,-1-1 48-16,-3 4 0 0,-1-2 0 0,-4-1 0 16,-4 2 208-16,-4 2 0 0,-3-1 0 0,-2-1 0 15,0 2 0-15,0 0 0 0,1 1 0 0,0-4 0 16,0 1 0-16,1-1 0 0,-1 1-192 0,0-4 192 16,-2 3 0-16,-2-4 0 0,-6 1-128 0,0-4 128 15,1-3 0-15,3 2 0 0,-1-2 0 0,4-2 160 16,-1-4-160-16,1-1 0 0,1 1-192 0,-2-3 192 15,-6-1-160-15,-1 2 160 0,-2-5 0 0,2 2-144 16,-1-1 144-16,5 1 0 0,-1-4 0 0,3 0 0 0,1-1 0 16,2 0 0-16,-2-2 0 0,-1 1 0 0,-4-2 0 15,3 4 0-15,1 1 0 0,1 0 0 0,2-1 0 0,0 3 0 16,2-2 0-16,0-1 0 0,-1 0 0 0,4-1 128 16,-3-2-128-16,-3 1 128 0,-3-3-128 0,1-3-160 15,4-1 160-15,0-3-208 0,2-1-128 0,1-5-32 16,1 1 0-16,0-4 0 15,-1-4-448-15,2 1-80 0,3 2-32 0,-6-2 0 16,-4-2-1248-16,-2 0-256 0,-3 2-64 0,1 4 0 16,2 0 1696-16,3 3 336 0,-2 0 64 0,0 2 16 0,2 2 1408 0,-2-2 304 15,-4 1 48-15,-2-3 16 0,-4 4-16 0,0-5 0 16,3-2 0-16,1-2 0 0,4 0-688 0,1 0-144 0,-1-2-32 0,0-2 0 16,-3-3-512-16,-2-6 0 0,-2-2-240 0,1-1 80 31,-1-3-256-31,4 3-48 0,0-2-16 0,2-1 0 15,6-2 32-15,-3 0 16 0,-1-2 0 0,-3 1 0 0,-1-2 208 0,-2-1 32 0,0 4 16 0,2 1 0 16,4 0 176-16,2 3 256 0,3 1-64 0,2 5-16 16,0-2 32-16,5 2 16 0,0 1 0 0,0-2 0 15,-6 1-224-15,2-4 144 0,-2 0-144 0,1-2 128 16,5-4-128-16,-1 1-144 0,2-1 144 0,0 1-208 16,2-4 16-16,3-1 16 0,1 3 0 0,2-1 0 15,2 0 176-15,1-2 0 0,3 1 0 0,1-3 0 16,1-2 160-16,4 1-32 0,0 4-128 0,1-1 192 15,3-3 0-15,3 3-16 0,0 3 0 0,3-3 0 0,3 0-176 16,1 0 0-16,3-5 0 0,0-1-176 16,3-5-16-16,0-1-16 0,0-3 0 0,3 1 0 0,-3 2-16 15,1 0 0-15,-2-1 0 0,0-2 0 16,0-6-208-16,1 1-32 0,-2-5-16 16,1 1 0-16,0 2-768 0,2-2-160 0</inkml:trace>
  <inkml:trace contextRef="#ctx0" brushRef="#br2" timeOffset="-102053.18">15542 9787 4895 0,'33'-39'208'0,"-9"13"48"0,7-1-256 0,2-2 0 16,1 2 0-16,0-2 0 0,-2 4 992 0,-1-2 144 15,3 1 16-15,0 0 16 0,2 2-720 0,1-4-128 0,3 2-48 0,2-3 0 16,3 4-272-16,5-3 160 0,3 3-160 16,-1-1 128-16,-1 0-128 0,-3 1 0 15,-1-6 0-15,0 1-4624 0</inkml:trace>
  <inkml:trace contextRef="#ctx0" brushRef="#br2" timeOffset="-101889.89">17435 7543 4607 0,'-14'-37'400'0,"5"12"-400"0,-4-6 0 0,-3-4 0 0,-5-1 768 16,-5 1 80-16</inkml:trace>
  <inkml:trace contextRef="#ctx0" brushRef="#br2" timeOffset="-99101.53">28602 2758 17727 0,'-6'-21'784'0,"1"9"176"0,0 1-768 0,0 4-192 0,-1-3 0 0,0 2 0 16,-1-1 0-16,0 3 0 0,-2 2 0 0,0-1 0 16,-1 0 288-16,-1 1-32 0,0 1 0 0,0 1 0 15,-1-2 176-15,-1-1 16 0,3 1 16 0,-1 2 0 16,-2 2 304-16,-2-2 64 0,-2 1 16 0,-2 1 0 16,-1-1-16-16,-3 0-16 0,-2 2 0 0,-3 1 0 15,-3 0-128-15,-1 1-32 0,-3 0 0 0,-2 2 0 16,-1 0-48-16,-2 0-16 0,0 3 0 0,-4-1 0 15,-3 4-32-15,-1-1-16 0,-3 1 0 0,-1-3 0 16,-3-1-144-16,0 0-16 0,1 4-16 0,2-1 0 16,-1 3-112-16,-3-3-32 0,0 3 0 0,-3 0 0 0,-3-4-80 0,0 0-16 15,-1-4 0-15,2 6 0 0,0 1-128 16,0 0 0-16,-1 1 0 0,-6 0 0 0,-6-4 0 0,0 2 160 16,2-1-16-16,2 3 0 0,2 2-144 0,0-1 128 15,-2-2-128-15,0 3 128 0,-1 1-128 0,5 0 0 16,3 0 144-16,5-2-144 0,2-4 0 0,1 3 144 15,1-4-144-15,-2 1 0 0,-7-1 128 0,-1 0-128 16,0-3 0-16,-1 3 0 0,0-4 0 0,3 0 0 16,2 0 0-16,-3-1 0 0,-6 0 0 0,0 0 0 15,2 1 0-15,2-3 0 0,3 0 128 0,6-1-128 16,4 0 0-16,1-1 0 0,0 1 0 0,0-1 0 16,1 0 128-16,-1-1-128 0,4 0 0 0,2-2 0 0,2 1 128 15,4-1-128-15,2 3 0 0,4 0 128 0,2-1-128 16,4 0 0-16,3-1 176 0,0 0-176 0,1 1 160 0,4-1-160 15,-1 0 176-15,5-2-176 0,2-2 192 0,3 1-192 16,2-6 192-16,3 3-64 0,1-5 0 0,3 0-128 16,-2-1 128-16,5-4-128 0,0-5 0 0,2 1 0 15,-3-1 0-15,3-3 0 0,-1 0 0 0,-1-2 0 16,1 0 128-16,-2-5-128 0,-1 1 0 0,1 0 0 16,2 2 0-16,-6-2 160 0,3-1-160 0,0 1 128 15,-1-2 48-15,0-2 0 0,-1-5 0 0,2 3 0 16,0-2-176-16,0-2 128 0,-2 1-128 0,1 0 128 15,-1-3-128-15,0 2 0 0,-1 0 0 0,2 0 128 16,-4 0-128-16,2 0 0 0,1-4 0 0,-2 4 0 16,1-2 0-16,0 2 0 0,1-3 0 0,1 3 0 15,-1 1 0-15,0-1 0 0,1 3 0 0,0 5 0 0,1 1 0 16,0 4 0-16,0-3 0 0,4 3 0 0,1 3 0 0,1 0 0 16,2 0 0-16,2 5 0 0,4-3 0 0,0 2 0 15,2-1 0-15,1 3 0 0,-2-2-144 0,2 1 144 16,-3 0 0-16,2 3 0 0,-2 2-128 0,4 2 128 15,-2-3 0-15,3 2 0 0,2 0 0 0,2 1-128 16,2 0 128-16,3 2 0 0,4-2 0 0,5 2 0 16,5-2-128-16,3 1 128 0,4-1 0 0,2-1 0 15,-1-3-128-15,4 1 128 0,-1 2 0 0,3 4 0 16,1-1 0-16,2 3 0 0,1-2 0 0,-1 5 0 16,-1-3 0-16,-3 4 0 0,-4-3 0 0,5 3 0 15,3-1 0-15,6-2 0 0,6 2 0 0,2-3 0 0,2 0 0 16,0 0 0-16,-2-1 0 0,4-3 0 0,5 0 0 0,2 2 0 15,2-4 0-15,-2-3 0 0,-3 0 0 0,2 2 0 16,1 2 0-16,4 1 0 0,2-1 0 0,-4-1 0 16,-4-3 0-16,0 3 0 0,5 1 128 0,2 1-128 15,2-1 0-15,1-1 0 0,-5-3 0 0,5 1 0 16,2 1 0-16,3-1 0 0,0-1 0 0,-2 1 0 16,-5-2 0-16,-39 10 0 0,8-5 0 0,6 0 0 15,3 0 0-15,3 1 0 0,5-3 0 16,0 3 0-16,2 0 0 0,67-10 0 0,-27 5 0 0,-11 1 0 15,-12 1 0-15,-2 5 0 0,-3 2 0 0,-3 3 0 16,-7-3 0-16,2 2 0 0,-2-1 0 0,0 2 0 16,3 1 0-16,-2 2 0 0,1 3 0 0,-3-2 0 0,-3 0 0 15,5-2 0-15,-1 1 0 0,-2 2 0 0,-3 2 0 16,-4-1 0-16,-2 0 0 0,-2 0 0 0,-2-3 0 16,0 1 0-16,-2 2 0 0,-3 2 0 0,-4 0 0 0,-3-1 0 15,-2 1 0-15,-3-1 0 0,-4-4 0 0,-2 3 0 16,-2 0 0-16,1 3 0 0,0-1 0 0,-1 1 0 15,0 0 0-15,4 0 0 0,-3 1 0 0,-2 0-128 16,-1 1 128-16,-1 0 0 0,1-2 0 0,-2-1 0 16,-3 1 0-16,0-1 0 0,-2 1 0 0,-2-3-128 15,-1 1 128-15,0 3 0 0,-2 0 0 0,1-2 0 16,0 1 0-16,1 1 0 0,-2-3 0 0,1 4 0 16,-1-1 0-16,-1-2 0 0,-1 3 0 0,-1 1 0 0,0-3 0 15,1 0 0-15,3 1 0 0,-4-2 0 0,-1 2 0 16,1-3 0-16,0 2 0 0,0-1 0 0,0 0 0 15,-1 0 0-15,1 0 0 0,-3 0 0 0,-1 2 0 16,-3-2 0-16,-2 2 0 0,-1-1 0 0,-3 1 0 16,2 2 0-16,-12-6 0 0,9 5-128 0,1 0 128 0,-1 1 0 15,0 1 0-15,1-2 0 0,-1 4 0 16,2-3 0-16,1 3 0 0,0-3 0 0,0 2 0 0,0 1 0 16,1-1 0-16,0 0 0 15,2-1 0-15,-1 2 0 0,0 0 0 0,1 0 0 0,2-4 0 0,-1 1 0 16,0 3 0-16,-1-3 0 0,-1 1 0 0,-1 0 0 15,-2-3 0-15,-1 2 0 0,-2 3 0 0,1-1 0 16,0 2 0-16,-1 2 0 0,-1-2 0 0,-1 2 0 16,1 1-128-16,-2 0 128 0,-2 3 0 0,4 2 0 15,-2 0-128-15,0 1 128 0,1-1 0 0,1-2 0 0,-1 0-128 16,2 0 128-16,1 2 0 0,-1 1 0 0,1 1 0 16,0 6 0-16,-1-1 0 0,-2 8 0 0,-1 4 0 15,0 1-128-15,-1 4 128 0,-1 3 0 0,-3-2 0 0,0 1 0 16,-4-3-128-16,1 1 128 0,0 2 0 0,-1 6 0 15,0 5 0-15,-1 3 0 0,2 3 0 0,2 1 0 16,0-3 0-16,2-2 0 0,0-4 0 0,2 5 0 16,2 0 0-16,-1 3 0 0,1 4-192 0,1-7 192 15,1-2-192-15,-2-26 192 0,1 3-208 0,0 0 64 16,1-2 16-16,0 4 0 0,-3 2 128 0,1 2 0 16,0 2 0-16,3 32 0 0,-4-8 0 0,0-9 0 15,-2-10 0-15,2 0-128 0,-4-4 128 0,1-2 0 0,0-2 0 16,2-1 0-16,1 0 0 0,0 1 0 0,-2 0 0 15,2 4 0-15,1 2 0 0,1-5 0 0,1-2 0 0,-1-3 0 16,1-1 0-16,-1-5 0 0,0 0 0 16,1-4 0-16,-2 0 0 0,0-3 0 0,0-3 0 0,-1-3 0 15,-4-2 0-15,0-1 0 0,0 1 0 0,-3-3 128 16,-1 2-128-16,-1-4 0 0,-1 1 0 0,-2 0 128 16,-2 0-128-16,0-2 0 0,0 0 0 0,0-2 128 15,-2 2-128-15,4-2 192 0,0-2-64 0,-4 0 0 16,-2 0-128-16,-4-1 192 0,-2 1-64 0,-4 0 0 15,-3 0-128-15,-30 0 176 0,0-3-176 0,-2-3 192 16,-2-3-192-16,23 2 128 0,-10 0-128 0,-9 1 128 16,-8 1 0-16,-9-1-128 0,-9-4 192 0,-9 3-64 15,-10 1 48-15,-109-7 0 0,23 1 0 0,10-1 0 0,2 5-16 16,-3-4 0-16,-8 2 0 0,-7 0 0 0,-9-3-160 16,-7 2 192-16,-5 1-192 0,-5 2 192 15,-2 1-192-15,105 4 0 0,-24-1 0 0,-16 3 0 0,-11 2 0 0,-12 2-176 16,-2 6 16-16,-3-1 0 15,-6 2-2032-15,-184 16-416 16</inkml:trace>
  <inkml:trace contextRef="#ctx0" brushRef="#br2" timeOffset="-97173.53">10290 10684 11967 0,'0'0'1072'0,"0"0"-864"0,-10-3-208 0,10 3 0 15,0 0 1424-15,-8-1 240 0,0-1 64 0,8 2 0 16,0 0-736-16,0 0-144 0,0 0-16 0,-7-7-16 16,7 7-48-16,0 0 0 0,0 0 0 0,-8-5 0 15,2 1-128-15,6 4-48 0,-7-3 0 0,7 3 0 16,0 0 112-16,0 0 0 0,-7 1 16 0,7-1 0 15,0 0-144-15,0 0-48 0,0 0 0 0,-5 6 0 16,5-6-128-16,0 0-16 0,0 0-16 0,5 10 0 16,2-5 240-16,4 1 48 0,0-1 16 0,4-3 0 15,4-2 0-15,5 0 0 0,4 1 0 0,4 2 0 16,1-2-224-16,4 3-64 0,1 2 0 0,4 0 0 16,-1-4-96-16,3 3-32 0,-2 4 0 0,4-5 0 15,5 0-64-15,2-2 0 0,6 2-16 0,3-3 0 16,2-1-48-16,-1 0-128 0,1-1 192 0,2-2-64 0,-1 2 208 0,3-3 48 15,3 1 0-15,3-1 0 0,0 2-32 0,-2 2 0 16,0 0 0-16,0 2 0 0,0-2-64 16,2 2-16-16,1 0 0 0,-1 1 0 0,-3 2-112 15,-1 3-32-15,-3-3 0 0,2 4 0 0,2-4-128 0,0 2 0 16,1 1 144-16,-3-2-144 0,1-1 0 0,-2 2 0 16,0-3 0-16,-2 4 128 0,2-2-128 0,-2-2 0 15,-1-2 128-15,-4 1-128 0,-3-2 0 0,-2 0 0 16,-1 1 0-16,-2 2 128 0,-1-2-128 0,0 1 0 15,-1-3 128-15,-1 1-128 0,-1 0 128 0,-3-1-128 16,-4 0 160-16,0 0-160 0,1 0 160 0,-3 1-160 0,-6 2 160 16,0 0-160-16,1 0 144 0,-1 0-144 0,0-1 128 15,1 1-128-15,-2 1 0 0,-1 1 128 0,1-1-128 16,-2-2 0-16,-1 2 0 0,-2 0 0 0,-4 2 0 16,-3-3 0-16,-2-2 0 0,-1 0 0 0,-3 1 128 0,-2-1-128 15,2 0 0-15,-2-1 0 0,-1 0 0 0,-12 0 0 16,0 0 128-16,8 3-128 0,-8-3 0 0,0 0 128 15,0 0-128-15,0 0 0 0,0 0 0 0,0 0 0 16,0 0 128-16,0 0-128 0,-12 1 128 0,-2-1-128 16,-3-1 0-16,-1-1 0 0,-2 0 128 0,-4 1-128 15,-4-1 0-15,-3 1 0 0,0-2 0 0,-7 0 0 16,-3-1 0-16,-1 1 0 0,1 1 0 0,-5-1 0 16,-4-2 0-16,-2 1 0 0,-4 3 0 0,-3 0 0 15,-7-2 0-15,-4-1 0 0,-4-1 0 0,-2 0 0 16,-1 3 0-16,-5-1 0 0,-3 1 0 0,-3-2 0 0,-2 1 0 15,0-1 0-15,-3 2 0 0,0 1 0 0,-1-2-128 16,1 2 128-16,3-2 0 0,2 1 0 0,3 0 0 16,1 0 0-16,0-1 0 0,1 2 0 0,1-1 0 0,1 0 0 15,3 1 0-15,1 0 0 0,1-4 0 0,-1 0 0 16,-2-2 0-16,7 5 0 0,0-2 0 0,2-2 0 16,1-1 0-16,2 0 0 0,1 3 0 0,-1 0 0 15,5 1 0-15,4 2 0 0,4-4 0 0,3 0 0 16,3 2 0-16,5 1 0 0,5-1 0 0,2-2 0 15,3-2 0-15,1 3 0 0,1 3-128 0,3-2 128 16,2 0 0-16,3 0 0 0,4 0 0 0,0 3 0 16,1 1 0-16,2-2 0 0,2-1 0 0,1-1 0 0,2 3 0 15,2-1 0-15,9 1 0 0,0 0 0 0,0 0 0 0,0 0 0 16,0 0-144-16,0 0 144 0,0 0 0 0,0 0 0 16,0 0 0-16,0 0 0 0,0 0 0 0,13 6 0 15,-2 0 0-15,3-2-128 0,1-1 128 0,3-1 0 16,2 3 0-16,5 0 0 0,2-2 0 0,5 0 0 15,3-2 0-15,4 1 0 0,7 1 0 0,6-2 0 16,5-1 0-16,9 1 0 0,5 2 0 0,7-2 0 16,3-1 0-16,4-1 0 0,4-3 0 15,5 3 0-15,4 0 0 0,0-1 0 0,0 0 0 0,1 1 0 16,3-3 0-16,1 1 0 0,0 1 0 0,1-1 0 16,2-2 0-16,5 4 0 0,6 0 0 0,0 1 0 15,-2-2 0-15,3 0 0 0,1-3 0 0,1 2 0 0,-2 4 0 16,-1-1 0-16,-1-1 0 0,-4 1 0 15,-4 1 0-15,-4 1 0 0,-4-2 0 0,-2 3 0 0,-2 1 0 16,-9 1 0-16,-5 5 128 0,-7-3-128 0,-8 0 0 16,-9 4 0-16,-8-2 0 0,-7-1 0 0,-5 1 0 0,-7 2 0 15,-7 1 0-15,-6-4 0 0,-8 1-224 0,-6-2-96 16,-4 2 0-16,-9-1-16 16,-8 2-1152-16,-7-1-240 0,-6 4-32 15,-7-2-10432-15,-8 3-2080 0</inkml:trace>
  <inkml:trace contextRef="#ctx0" brushRef="#br2" timeOffset="-87103.59">10208 11611 17439 0,'0'0'768'0,"0"0"176"0,0 0-752 0,0 0-192 16,0 0 0-16,-3-5 0 0,-1-4 1232 0,4 9 224 15,0 0 32-15,0 0 16 0,0 0-368 0,0 0-80 16,-5-5-16-16,5 5 0 0,0 0-208 0,0 0-32 0,0 0-16 0,0 0 0 15,-7-3 32-15,7 3 0 0,0 0 0 0,0 0 0 16,0 0-112-16,0 0-32 0,0 0 0 0,0 0 0 16,0 0-176-16,0 0-48 0,0 0 0 0,0 0 0 15,0 0 0-15,0 0 0 0,3-11 0 0,1 4 0 16,-4 7-128-16,10-9-48 0,0 3 0 0,7 1 0 16,-3-4-80-16,3 3-32 0,2 2 0 0,2-3 0 15,0 2-160-15,2-4 192 0,1 1-192 0,2 2 192 16,-1 0-192-16,3 0 128 0,3 1-128 0,-1-3 128 15,1 2 48-15,-1 1 0 0,1 0 0 0,1 1 0 16,-1 1-16-16,0 1 0 0,-5 2 0 0,0 2 0 16,-2 1-160-16,-2 1 160 0,-3 1-160 0,0-2 160 15,0 5-160-15,-4 1 0 0,-2-4 0 0,-2 5 0 16,1-1 128-16,-3 3-128 0,-3-2 0 0,-1 1 128 16,-5-11-128-16,3 15 192 0,-6-1-192 0,-2 0 192 15,-1 2 0-15,-5-2 0 0,0 2 0 0,-3 2 0 0,-1 0 0 0,-2 1 16 16,-2 4 0-16,-1 1 0 0,-1-1-32 0,0-2-16 15,-2 2 0-15,-1 1 0 0,1-2-32 0,0 1-128 16,1 0 192-16,3 2-64 0,0-3 0 0,2-1-128 16,1 0 192-16,1 2-64 0,1-2-128 0,1-2 0 15,1 2 144-15,1-1-144 0,0 0 0 0,5 2 0 16,-2-2 0-16,3-1 128 0,1-1-128 0,3 0 0 16,1-3 0-16,1 3 128 0,3 1-128 0,1-1 192 15,0-7-64-15,1 2 0 0,1 1 0 0,0-1 0 0,0-6 0 16,3 5 0-16,-2-5-128 0,3 2 192 0,-1-2-64 0,2-5 0 15,-1 1 0-15,2-2 0 0,0-1 0 16,1-1 0-16,-2-2-128 0,1 1 176 0,-2-1-176 0,2-1 192 16,-1-2-192-16,-2 1 0 0,-4 1 0 0,4-2 0 31,-2-1-1248-31,2 2-224 0,-2-2-64 0,-1 1-11584 0,-7 6-2304 0</inkml:trace>
  <inkml:trace contextRef="#ctx0" brushRef="#br2" timeOffset="-86624.51">10630 13002 2751 0,'-3'-7'256'0,"0"2"-256"16,1 1 0-16,2 4 0 0,0 0 6016 0,0 0 1152 15,0 0 224-15,-4-10 48 0,-1 2-5232 0,1 2-1056 16,4 6-192-16,0 0-64 0,-3-10 64 0,1 3 0 16,-1 0 0-16,3 7 0 0,-4-5-192 0,4 5-16 15,-1-7-16-15,1 7 0 0,0 0-240 0,0 0-48 16,5-7-16-16,-5 7 0 0,8-7-192 0,1 1-48 15,0 2 0-15,2 1 0 0,0 1-192 0,1 2 0 16,3 1 0-16,-2 2 0 0,-3 2 0 0,1 2 128 0,-11-7-128 0,11 13 0 16,-5-1 0-16,-1 2 176 0,-4 1-176 0,-2 1 160 15,-3 1-16-15,-2-1 0 0,-3-2 0 0,-5 2 0 16,0-5 144-16,-2-2 32 0,-1 0 0 0,1-4 0 16,-2 0 128-16,1-1 16 0,3-5 16 0,0-2 0 15,2 2 96-15,0-2 0 0,1-2 16 0,3-5 0 16,-2 0-160-16,6-5-48 0,3-2 0 0,2-1 0 15,2-1-208-15,3 0-48 0,3 0-128 0,1-1 192 16,0 1-192-16,3 1-160 0,0 0 32 0,1-1 0 31,-2 2-976-31,0 3-192 0,-1 3-48 0,-2 2 0 0,-3-2-1616 0,-1-1-336 16</inkml:trace>
  <inkml:trace contextRef="#ctx0" brushRef="#br2" timeOffset="-85750.01">10142 11682 8287 0,'0'0'736'0,"0"0"-592"0,0 0-144 0,-7 4 0 15,-2-2 1952-15,9-2 352 0,-7 7 80 0,7-7 16 16,0 0-1152-16,0 0-224 0,-3 8-64 0,3-8 0 16,0 0-16-16,-4 9-16 0,4-9 0 0,0 0 0 15,0 0-224-15,-1 8-32 0,1-8-16 0,0 0 0 0,0 0 160 0,0 0 16 16,0 0 16-16,0 0 0 0,0 0 16 0,0 0 0 15,0 0 0-15,0 0 0 0,0 0-208 0,0 0-32 16,-9-6-16-16,4-3 0 0,1 1-80 0,4 8-16 16,0 0 0-16,0-14 0 0,-3 1-128 0,6 3-48 15,-1-1 0-15,5-2 0 0,2 0-112 0,-1-1-32 16,4-3 0-16,2 1 0 0,1 1-32 0,3 0-16 16,2-2 0-16,2 3 0 0,-1 0 0 0,2-1 0 15,0 1 0-15,1 3 0 0,2-2 48 0,-1 0 16 16,1 4 0-16,-1-1 0 0,0 1-64 0,2-1-16 15,1 4 0-15,-1-2 0 0,1 3 0 0,0 0-128 16,-4 0 192-16,1 1-64 0,1 1-128 0,-2 2 128 0,-2 2-128 16,-2 2 128-16,-2 0-128 0,-1 3 192 0,0-1-192 0,-2 3 192 15,-2 2-192-15,-2 1 0 0,1 1-160 0,-3 2 160 16,-3 1 0-16,-1-1 0 0,-1-1 0 0,-1 2 0 16,-2 0 0-16,-1 2 0 0,-3-1 0 0,2 2 0 15,-4-3 0-15,1 3 192 0,-1 0-64 0,1 1-128 16,-2-5 224-16,1 0-64 0,-2 1-16 0,1 0 0 15,0 2-16-15,-2-2 0 0,2-2 0 0,-2-2 0 16,0 2 0-16,0-4 0 0,-3 0 0 0,-1 2 0 16,3-3 0-16,-5 3-128 0,-3-2 192 0,1 4-64 15,-2-3 16-15,0 3 0 0,0 1 0 0,1 1 0 16,-1-2-144-16,1 2 0 0,2 0 0 0,-2 3 0 16,5 1 0-16,0-1 0 0,2-2 0 0,2 1 0 15,2-2-128-15,2 3 128 0,2-4 0 0,2-3 0 0,1 1 0 16,3-1 0-16,-4-11 0 0,9 10 0 0,1 1 0 15,3-6-144-15,1-3 144 0,1-1 0 0,0 1-384 16,3-2 48-16,0-2 0 0,0 1 0 16,-3 0-1968-16,0 0-400 0,0-2-80 0,1 2-16 0</inkml:trace>
  <inkml:trace contextRef="#ctx0" brushRef="#br2" timeOffset="-85232.66">10533 13062 31615 0,'-14'-4'1408'0,"14"4"272"0,0 0-1344 0,0 0-336 0,0 0 0 0,0 0 0 16,0 0 928-16,0 0 112 0,-9 0 32 0,9 0 0 16,0 0-176-16,0 0-48 0,-2-9 0 0,2 9 0 15,4-10-304-15,3-4-64 0,1 2-16 0,3-1 0 16,-1 0-240-16,1 2-48 0,2-1-16 0,0 0 0 16,1 1-160-16,1 3 0 0,1-1 144 0,2 1-144 15,1 2 128-15,-1-1-128 0,-4 3 160 0,1 3-160 16,-3 0 240-16,-3 1-48 0,-9 0-16 0,0 0 0 15,11 9 48-15,-5 0 16 0,-6-9 0 0,-2 18 0 16,-2-1-16-16,-5 1 0 0,-2 0 0 0,-5 0 0 0,-3-4 48 0,0-3 16 16,2 1 0-16,-1-1 0 0,-1-5 208 0,1-2 32 15,1-1 16-15,1-3 0 0,1-2 96 0,1-1 32 16,3-2 0-16,0-7 0 0,0 1-256 0,3-2-48 16,3-2-16-16,1-2 0 0,3 1-144 0,2-1-16 15,2 2-16-15,2 3 0 0,1 0-176 0,3-1 0 16,4 2 0-16,-2-1 0 0,-1 3 0 0,-1 4 0 15,-1 1 0-15,-8 4 0 0,0 0 0 0,0 0 0 16,10 4 0-16,-10-4 0 0,6 12-384 0,-1-2 64 16,-1 1 0-16,-1 4 0 15,-3-2-1280-15,1 0-240 0,2 1-48 0,-2 2-18224 0</inkml:trace>
  <inkml:trace contextRef="#ctx0" brushRef="#br2" timeOffset="-75249.27">2517 10046 2751 0,'-19'18'256'0,"1"0"-256"16,3-2 0-16,1 1 0 0,-3 0 2336 0,4 1 416 15,2 0 96-15,0 2 16 0,-2-1-2224 0,1 2-432 16,0-2-80-16,2 0-128 0,-1-3 160 0,0 3-160 16,1-1 160-16,0-3-160 0,-1-3 256 0,0 1-32 15,3-1-16-15,-1-3 0 0,3 1 480 0,-1-3 80 16,0-1 32-16,7-6 0 0,0 0 64 0,-9 5 16 15,9-5 0-15,-10 0 0 0,1-5-288 0,2 0-48 0,-2 0-16 0,2-7 0 16,-2-1-128-16,1-3-16 0,-4-4-16 0,3-6 0 16,0-5 208-16,0-6 64 0,0-4 0 0,-1-8 0 15,1-7 48-15,1-4 16 0,-3-7 0 0,1-3 0 16,-1-3-176-16,1-8-16 0,-1-3-16 0,1-6 0 16,-1-6-240-16,1 0-64 0,3-3 0 0,-2-7 0 15,-3-6-192-15,1-1 0 0,3-4 0 0,0-2 0 16,2-10 128-16,-1 1-128 0,3-2 0 0,2-1 144 15,1-2-144-15,-2 6 0 0,2 6 0 0,1 3 0 16,2-2 176-16,0 6-48 0,0 0-128 0,2 4 192 16,1 4 0-16,1-2 0 0,5-4 0 0,0 5 0 15,4 4 0-15,1-3 0 0,1-5 0 0,4 1 0 16,0 0-64-16,1-3-128 0,-2-2 176 0,1 2-176 16,-2-3 144-16,0 3-144 0,1-1 0 0,-2 6 144 0,0 6-144 0,-1 2 0 15,1 7 0-15,0 6 0 0,1 5 144 0,4 6-144 16,0 3 160-16,6 2-160 0,2 2 128 0,4 2-128 15,6 1 0-15,1-3 144 0,2 1-144 0,3 0 0 16,-1 3 0-16,5-1 0 0,0-1 0 0,2 6 0 16,3 2-128-16,5 0 128 0,1-1 0 0,1 0-144 15,-5 0 144-15,1 1 0 0,-2-4 0 0,-3 1 0 16,1 4 0-16,0-2 0 0,-1 4-128 0,0 0 128 16,-2 1 0-16,-6 2 0 0,-4 4 0 0,0-2 0 15,0 4 0-15,1 1 0 0,1 4 0 0,2 1 0 16,1 4 0-16,3-1 0 0,3 5 0 0,0-2 0 0,0 0 0 15,1 2 0-15,1 0-144 0,0 1 144 0,-1 4 0 0,6 1-144 16,2-3 144-16,2 4-128 0,3-4 128 0,-2 2-128 16,-2-2 128-16,0 1-192 0,2 4 192 0,2 4-192 15,2 1 64-15,-1-3 0 0,2 2 0 0,-5 1 0 16,-5 3-16-16,-1 3 0 0,0 4 0 0,1 0 0 16,-1 6 144-16,6 2 0 0,3 1 0 0,-5 1 0 15,-2 0 0-15,1 3 0 0,2 4 0 0,5 4 0 16,1 6 0-16,5-1-128 0,2 2 128 0,-1 1 0 15,-1 4 0-15,-1 6 0 0,0 2 0 0,5 2 0 16,5 2 0-16,-2 1 0 0,-6-2 0 0,1 6 0 16,-1 2 0-16,0 0 0 0,2 3 0 0,1-2 0 15,-2 2 0-15,-3 1 0 0,-2 5 0 0,-4-1-128 16,-2 5 128-16,1 4 0 0,-2 3 0 0,-1 1 0 16,-2 3 0-16,-4 4 0 0,-4 4 0 0,-5 5 0 15,2 2 0-15,-3 6 0 0,1 2 0 0,-4 2 0 0,5 5 0 16,3 3 0-16,1-1 0 0,-2-2 0 0,-2-4 0 0,-5-1 0 15,2-1 0-15,-2 1 0 0,-1 0 0 0,-1 2 0 16,-3 2 0-16,-1-1 128 0,-1-3-128 0,1 4 0 16,-6 5 0-16,-2 2 128 0,0-4-128 0,-6 5 0 15,-2 2 0-15,-4 3 0 0,-1 2 0 0,-1 0 0 16,-1 3 0-16,-1 3 0 0,-1-3 0 0,3 3 0 16,1-2 0-16,-1 2 128 0,3-3-128 0,-1-1 0 15,-2-1 0-15,1 2 0 0,-3-2 0 0,1 0 128 16,-2 0-128-16,-3 4 0 0,-2-2 0 0,-3 3 0 15,-1-3 0-15,-3 2 128 0,-2-1-128 0,-4 2 0 0,0 4 0 16,-2 4 128-16,-1-2-128 0,0 2 0 0,0 2 128 0,2-1-128 16,-4 1 128-16,3-1-128 0,-2 0 128 15,3 1-128-15,-2 0 128 0,0-1-128 0,0 0 128 0,-1-2-128 16,-3-1 0-16,1-1 0 0,-4-1 0 16,0-6 128-16,0 0-128 0,-2-3 0 0,0 1 128 0,1-2-128 15,-3-3 0-15,-1-3 0 0,-3-1 0 0,-1 2 128 16,-2-4-128-16,-2 1 0 0,-1-2 0 0,0 0 128 15,0 2-128-15,-1-2 0 0,-2-5 0 0,0-4 0 16,-1 0 0-16,-1-2 0 0,-3-2 0 0,-1 1 128 16,-1-3-128-16,-5-3 0 0,-4 0 0 0,-4 0 0 15,-4 1 0-15,2 0 0 0,1-7 0 0,0-1 0 16,0-3 0-16,1-4 0 0,0 0 0 0,-4-10 0 16,-6-5 0-16,-2 1 0 0,-2-3 0 0,0-8 0 15,4-5 0-15,-1-2 0 0,0-2 0 0,-6-5 0 0,-5-7 0 16,-5-2-160-16,2-1 160 0,-1-4-160 15,2-2 160-15,-2-5 144 0,-6-2-16 0,-2-2-128 16,-5-3 208-16,1-2-64 0,0-2-16 0,-4-4 0 0,-2 0-128 0,-2-4 0 16,-2 1 0-16,4-4 0 0,2-3 0 0,-4-2 0 15,-4-4 0-15,1-5 0 0,3-2 160 0,1-1-160 16,5-6 192-16,-7-5-192 0,-8-3 240 0,2-6-64 16,1-6-16-16,-4-6 0 0,-4 1-16 0,-3-9 0 15,1-9 0-15,-1-8 0 0,-7-10-144 0,0-8 0 16,-3-4 0-16,3-8 128 0,5-8 16 0,-1 0 0 15,-6 0 0-15,11 2 0 0,9-1 112 0,5 10 32 16,3 8 0-16,9 4 0 0,11 1-48 0,10 7-16 16,10 6 0-16,13 0 0 15,12 3-1232-15,12-2-240 0,13-2-48 0</inkml:trace>
  <inkml:trace contextRef="#ctx0" brushRef="#br2" timeOffset="-74367.18">14961 9326 18431 0,'-28'-15'816'0,"12"8"160"0,-1-5-784 0,3 2-192 0,-2-4 0 0,-1 1 0 16,2 2 0-16,1-4-128 0,2-3 128 0,1-1-208 15,1-3 208-15,2 2-176 0,2-3 176 0,2-2-160 16,3-6 160-16,1-2 0 0,1 0 0 0,3-3-128 16,1-1-128-16,3 1-32 0,2-1 0 0,2 0 0 31,0 0-1488-31,3-2-288 0</inkml:trace>
  <inkml:trace contextRef="#ctx0" brushRef="#br2" timeOffset="-74211.01">15295 8129 10127 0,'22'-20'896'0,"5"-4"-704"15,3-7-192-15,5 2 0 0,1 2 1168 0,4 3 208 0,1-3 32 0,6 2 16 0,3-3-1216 16,1 4-208-16,1-3 0 0,-2 4-4544 16,-3 0-816-16</inkml:trace>
  <inkml:trace contextRef="#ctx0" brushRef="#br2" timeOffset="-72183.88">28225 2822 6447 0,'-25'-7'576'0,"-4"2"-576"0,-3-2 0 0,0 4 0 15,0 0 1632-15,1 0 224 0,-2 1 32 0,1 2 16 16,-1 1-1088-16,0-1-224 0,-3-1-32 0,2 1-16 16,1 0 0-16,1 0 0 0,3 0 0 0,4 0 0 15,4 0 112-15,3 1 32 0,3 2 0 0,2-2 0 0,3 2-208 16,0-1-32-16,1 1-16 0,0 3 0 0,1-2-240 0,2 2-64 16,0 2 0-16,6-8 0 0,-7 6 176 0,7-6 16 15,0 0 16-15,0 0 0 0,0 0 16 0,4 13 0 16,4-6 0-16,3 1 0 0,3-3 352 0,9-4 64 15,5 1 0-15,6-1 16 0,3 3-496 0,5 0-96 16,3-2-32-16,3 1 0 0,2-2-32 0,4 2 0 16,6 0 0-16,10 5 0 0,6-2-128 0,3 3 0 15,2-2 0-15,3-1 0 0,1 2 0 0,8-2 128 16,5 0-128-16,-1 2 0 0,-3 1 192 0,1 1-32 16,2-1-16-16,0 0 0 0,1 1 48 0,-5 0 16 15,-8 2 0-15,3-4 0 0,1 3-16 0,3-4 0 16,-2 2 0-16,-4-4 0 0,1-2-64 0,-2 1 0 15,0 1-128-15,4-3 192 0,0 2 0 0,-1-5 0 0,-1-3 0 0,0-1 0 16,3 1 112-16,-1 0 16 0,-3-1 0 0,-4-3 0 16,-6 3-112-16,-3 0-16 0,-4-1 0 0,0 2 0 15,0 0 64-15,-6 3 0 0,-4 0 0 0,-5 0 0 16,-4-1-256-16,-3 4 176 0,-1-1-176 0,-6 0 160 16,-3-1-160-16,-2 1 160 0,-6-1-160 0,0 2 160 15,-5-1-160-15,-1-1 128 0,-1 0-128 0,-2 1 128 16,-2 0-128-16,-4 1 0 0,0-2 144 0,-5 1-144 15,-9-1 0-15,0 0 0 0,0 0 0 0,0 0 128 16,0 0-128-16,0 0 176 0,0 0-176 0,0 0 192 16,-13 3-48-16,-5-3 0 0,-3 0 0 0,-5 2 0 0,-1-6-144 15,-3 4 160-15,-4 0-160 0,-3 0 160 0,-6-1-160 16,-3 1 0-16,-2 0 0 0,-7-1 0 0,-5-2 0 0,-7 2 128 16,-6-2-128-16,-3 2 0 0,2-1 0 15,-7-2 0-15,-8 1 128 0,-8 1-128 0,-7-2 0 0,-3 0 0 16,-1-5 0-16,-10 3 0 0,-6 2 0 0,-2-5 0 15,1 0 128-15,-6 0-128 0,-5 4 0 0,3 1 0 16,-1-5 0-16,-3 4 0 0,-5 0 0 0,6 0 0 16,1 3 0-16,-1 0 0 0,-3 1 0 0,7 1 0 15,4 0 0-15,6 0 0 0,1-1 0 0,12 1 128 16,8 1-128-16,7-1 128 0,6 0-128 0,8 1 0 16,7 1 0-16,8 1 0 0,9 4 0 0,6-1 0 15,11 4 0-15,6-3 128 0,6-3-128 0,7 2 0 16,3-1 0-16,5-1 0 0,5 0 0 0,7-4 0 0,0 0 0 15,0 0 0-15,0 0-160 0,0 0 160 0,0 0 0 0,14 6-144 16,4-4 144-16,6-2 0 0,7-2 0 0,7-3 0 16,6-1 0-16,8 0 0 0,13-2 0 0,6 1 0 15,7 3 0-15,8-1 0 0,7 1 0 0,14 2 0 16,9 1 0-16,6-1 0 0,2 2 0 0,8-1 0 16,9 1 0-16,6 0 0 0,4 0 0 0,0-1 0 15,-1-3 0-15,7-1 0 0,1 1 0 0,0 0 128 16,-3-3-128-16,-2 2 0 0,0 1 0 0,-6 0 0 15,-10 1 0-15,-6 1 128 0,-7 2-128 0,-9 0 0 16,-11 0 0-16,-6 2 0 0,-7 1 0 0,-7-2 0 16,-7 1 0-16,-7-2 0 0,-11-2 0 0,-4 1 0 15,-7 0 0-15,-3 1 0 0,-5 0 0 0,-1-2 128 16,-5 2-128-16,-4 0 144 0,-3 2-144 0,-4-1 160 16,-3-1-160-16,-2 1 0 0,-4 2 0 0,-14-3 0 0,0 0 0 15,0 0 0-15,9 0 0 0,-9 0 0 0,0 0 176 0,0 0-48 16,0 0-128-16,0 0 192 0,0 0-192 0,-10-3 0 15,-2 2 0-15,0 1 0 16,0 0-448-16,-4 3-48 0,-2-1 0 16,-2 2 0-16,-3 0-1920 0,0 2-384 0,-4-2-80 0</inkml:trace>
  <inkml:trace contextRef="#ctx0" brushRef="#br2" timeOffset="-71769.38">27652 3017 1839 0,'0'0'160'0,"0"0"-160"0,0 0 0 0</inkml:trace>
  <inkml:trace contextRef="#ctx0" brushRef="#br2" timeOffset="-71361.38">27902 2964 9215 0,'46'-7'816'0,"-5"3"-656"0,12-3-160 0,16 3 0 15,11 1 336-15,9 3 48 0,5 0 0 0,9 2 0 16,10 1-48-16,5 6 0 0,4 2 0 0,7 1 0 15,6 0-144-15,-1-3-48 0,0 3 0 0,0-3 0 16,4 1-144-16,-5-3 160 0,-3 0-160 0,1-3 160 16,2-3-160-16,-4-1 0 0,-6-1 0 0,-1-1 0 15,1-1 0-15,-3-1 0 0,-3 2 0 0,-5 0 0 16,-7 1 0-16,1 0 0 0,-1 0 0 0,-7 1 0 16,-10-2 256-16,-2 2 80 0,-7 0 16 0,-8 0 0 0,-5 0 288 15,-7 0 64-15,-7-1 16 0,-8 0 0 0,-6 0-64 0,-6-1-16 16,-6 2 0-16,-7 0 0 0,-5 0 64 15,-3 0 0-15,-2 0 0 0,-9 0 0 0,0 0-176 0,0 0-16 16,9 3-16-16,-9-3 0 0,0 0-144 0,0 0-32 16,0 0 0-16,0 0 0 0,0 0 112 0,0 0 16 15,0 0 0-15,0 0 0 0,0 0 144 0,0 0 48 16,0 0 0-16,0 0 0 0,0 0-368 0,-10 2-64 16,10-2-16-16,-12 3 0 0,0-1-192 0,0 1 176 15,12-3-176-15,-11 3 160 0,11-3-160 0,-14 5 0 16,2-2 0-16,12-3 0 0,-11 4 0 0,11-4 0 15,0 0 0-15,-10 5 0 0,10-5-272 0,-12 8-96 0,12-8-16 16</inkml:trace>
  <inkml:trace contextRef="#ctx0" brushRef="#br6" timeOffset="142596.7">27549 3088 12895 0,'-11'-1'1152'0,"-2"0"-928"0,-1-1-224 0,0 2 0 16,-1 3 544-16,-1 1 64 0,0 1 16 0,1 0 0 15,-1-1 80-15,2-1 32 0,2 3 0 0,3-3 0 16,9-3-96-16,0 0-32 0,0 0 0 0,0 0 0 16,0 0-48-16,0 0-16 0,0 0 0 0,0 0 0 15,0 0-64-15,0 0-16 0,0 0 0 0,11 3 0 16,2 1-96-16,4-2-32 0,3-1 0 0,5 2 0 16,1-3 16-16,7 0 0 0,5 0 0 0,9 0 0 15,6 0 32-15,6 0 16 0,3-3 0 0,3 1 0 16,2-1-48-16,6 1-16 0,3 1 0 0,7 1 0 0,2-2-80 15,6 1 0-15,-6 0-16 0,6 0 0 0,1-1-32 16,1 2 0-16,4 0 0 0,-1 0 0 0,0 0-80 0,6 2 0 16,4-1-128-16,-1 0 192 0,-5-1-64 0,3 1 0 15,2 1-128-15,2-2 192 0,1 0-32 0,-2-2-16 16,-5 1 0-16,2 0 0 0,0 1 112 0,-4 0 0 16,-3-1 16-16,-5-1 0 0,-2 0 96 0,0 2 16 15,0 2 0-15,-2-2 0 0,-5-4-128 0,-5 2-32 16,-2-1 0-16,-3 2 0 0,1 1-32 0,-4 1-16 15,-1 1 0-15,-3 0 0 0,-2 1-48 0,-4-1-128 16,-6-2 192-16,-1 2-64 0,-2 1-128 0,-6-1 0 16,-2 0 0-16,0-1 128 0,-1 1-128 0,-4-1 128 15,-7-1-128-15,-3-1 128 0,-4-1-128 0,-3 1 0 16,-2-1 144-16,-4 2-144 0,-1-3 0 0,-5 1 0 0,-8 2 0 0,0 0 128 16,0 0-128-16,0 0 128 0,2-9-128 0,-2 9 128 15,-10-5-128-15,-3-1 0 0,-1-1 0 0,-3 0 128 16,-4-1 0-16,-7 1 0 0,-7-2 0 0,-3 2 0 15,-2-1-128-15,-7-1 0 0,-7 3-128 0,-3-6 128 16,-5 1 0-16,-8 2 0 0,-9 3 0 0,-4-4-128 16,-6 2 128-16,0-2 0 0,-5 3 0 0,-6-3 0 15,-8 1 0-15,1-1 0 0,-5 2 0 0,-5-2 0 16,-6 4 0-16,0-2 0 0,-2 2 0 0,-4 1 0 16,-9-3 0-16,1 3 128 0,1 5-128 0,-5 0 128 15,-5 1-128-15,3 3 128 0,7 4-128 0,2-2 128 16,-1 4-128-16,10-1 176 0,8 4-176 0,7-2 192 15,2 3-192-15,6 3 0 0,9 0 144 0,9-2-144 0,5 1 0 0,4 1 0 16,4-1 0-16,4 1 128 0,1-4-128 0,5-1 0 16,4 1 0-16,6-4 0 0,6 1 0 0,7-2 0 15,5 1 0-15,5-4 0 0,4 0 0 0,4 0 0 16,2-1 0-16,5-2 0 0,3-3 0 0,10 1 0 16,0 0 0-16,0 0 0 0,0 0 0 0,0 0 0 15,13-9 0-15,6 3 0 0,6 2 0 0,9-5 0 16,8 1 0-16,13-1 0 0,12 2 0 0,11-3 0 15,6-1-144-15,9-3 144 0,7 2 0 0,13 2 0 16,12-2-144-16,4 3 144 0,2-3 0 0,12 1 0 16,5 2-128-16,8-3 128 0,2-2 0 0,0 2 0 15,-3 0 0-15,3 1 0 0,3 3 0 0,-4-3 0 0,-6 4 0 16,-4 2 0-16,-2 1 0 0,-8 3 0 16,-8-1 0-16,-5 5 0 0,-4 2 0 0,-10-1 0 15,-8-2 0-15,-9 3 0 0,-7 4 0 0,-6-1 0 0,-6 1 0 0,-6 0 0 16,-9 2 0-16,-7 2 0 0,-7-3 128 0,-8 3-128 15,-5-4 0-15,-7 1 0 0,-2-1 0 0,-9-2 0 16,-4-2 128-16,-10-5-128 0,0 0 0 0,0 0 0 16,0 0 128-16,-13 11-128 0,-6-6 0 0,-9 0 0 15,-7 0 144-15,-11-1-144 0,-10-2 128 0,-13-2-128 16,-9 0 144-16,-8 0-144 0,-4 0 160 0,-10 0-160 16,-13 0 0-16,-6 0 0 0,-4 0 0 0,-8 0 0 15,-11-1 0-15,-6 1 0 0,-4 1 0 0,-7 0 0 16,-8-1 0-16,-4 3 0 0,-5 1 0 0,2 2 0 15,1-1 0-15,2 0 0 0,0-2 0 0,7 1 0 16,8-3 0-16,9 2 0 0,4-2 0 0,15 0 0 0,8 2 0 16,12-1 0-16,7-1 0 0,14 3 0 0,15 1 0 15,15-1 0-15,12 1 0 0,15 0 0 0,9-1 0 0,11-1 0 16,10-3 0-16,0 0 0 0,19 7-192 0,17 1 192 16,13-6-192-16,21 2 192 0,18 3 0 0,15-4-128 15,10 0 128-15,19 0 0 0,17 0 0 0,11 6 0 16,3-4-128-16,8 0 128 0,9 2-144 0,8-2 144 15,7 2-208-15,10 2 80 16,6-2-2112-16,0-2-400 0</inkml:trace>
  <inkml:trace contextRef="#ctx0" brushRef="#br6" timeOffset="163119.62">2488 19906 10127 0,'0'0'896'0,"-8"-2"-704"16,-2 1-192-16,0 0 0 0,-1 0 1536 0,1-1 288 15,-1 2 48-15,-2 2 16 0,-1 0-512 0,-1-1-96 16,-3 3-32-16,2 3 0 0,-2 0-160 0,0-1-48 16,1 5 0-16,-2-2 0 0,-1 2-288 0,1 3-64 15,0-3-16-15,2 3 0 0,1 0-96 0,2 4 0 16,0-1-16-16,2-1 0 0,2 1-240 0,3-2-32 15,-1-2-16-15,4-2 0 0,4 1-48 0,3-5-16 16,-3-7 0-16,0 0 0 0,7 5 144 0,4-3 32 0,1-5 0 0,4-2 0 16,0-1 48-16,4-6 16 0,2-4 0 0,1-2 0 15,-2-3 0-15,1 1 16 0,1 0 0 0,-4-2 0 16,0 1-96-16,-1 2-32 0,-4 2 0 0,-3 3 0 16,-4 3-48-16,-1-2-16 0,-3 0 0 0,-3 4 0 15,-2-1 64-15,2 10 16 0,-7-6 0 0,-1 1 0 16,-2-2-144-16,0 5-16 0,-2 3-16 0,1 0 0 15,-2 2-176-15,2 1 0 0,-1-2 0 0,3 1 0 16,2 1-320-16,7-4-32 0,-7 7-16 0,7-7 0 16,0 0-2128-1,0 0-416-15,0 0-96 0,0 0 0 0</inkml:trace>
  <inkml:trace contextRef="#ctx0" brushRef="#br6" timeOffset="163428.81">2730 19798 14735 0,'0'0'640'0,"0"0"160"0,-7 12-640 0,0 0-160 16,1 2 0-16,0 1 0 0,-1-1 1584 0,2 1 272 15,0-1 64-15,0 1 16 0,0-1-416 0,0 4-96 16,-1 3-16-16,-1-2 0 0,1-3-384 0,-1-1-64 16,1 2-32-16,2-4 0 0,0-4-256 0,4-9-48 15,-5 8-16-15,5-8 0 0,0 0 48 0,0 0 16 16,0 0 0-16,0 0 0 0,2-11 48 0,0-3 16 15,1-3 0-15,-1 0 0 0,6-2-304 0,-2 0-64 16,2-2-16-16,1 3 0 0,0 1-192 0,1 0-32 16,0 2-128-16,1 1 192 0,2 1-192 0,1 0 0 0,0 7 0 15,3-2 0-15,-1 3 0 0,2 4 0 0,0 0 0 0,-3 2-160 16,0 0 160-16,-2 4 0 0,-2 3 0 0,0-2-128 16,-1 5-16-16,-1-5 0 0,-9-6 0 0,10 11 0 31,-2-2-1776-31,-2 3-368 0,0-3-64 0</inkml:trace>
  <inkml:trace contextRef="#ctx0" brushRef="#br6" timeOffset="163914.99">3323 19841 19583 0,'0'0'864'0,"0"0"176"0,0 0-832 0,0 0-208 0,0 0 0 0,0 0 0 15,0 0 1344-15,0 0 240 0,0 0 32 0,-8 5 16 0,0-4-224 0,8-1-32 16,-10 1-16-16,1 1 0 0,-2-1-432 0,0-1-96 16,-2 1 0-16,0 2-16 0,-2 1-336 0,-2 2-64 15,2-2-16-15,-3 3 0 0,-1 4-208 0,-2 0-32 16,0-2-16-16,2 6 0 0,1 3-144 0,2 2 0 16,1 2 144-16,1-1-144 0,1 4 0 0,5-5 0 15,4-2 0-15,4-3 0 0,3-4 0 0,2 0 0 16,3-5 0-16,4-1 0 0,5-1 0 0,1-5 176 15,0-6-48-15,2 0 0 0,3-5 192 0,2-2 16 16,-3-6 16-16,1-2 0 0,-2-1-32 0,1-3-16 16,-2-1 0-16,1 0 0 0,-1 1-160 0,0 0-16 15,-2-2-128-15,0 0 192 0,0 0-192 0,-2-6 144 0,-1-2-144 0,1 0 128 16,-4-1-128-16,0 0 160 0,-2-1-160 16,-2 6 160-16,-1 5-160 0,0 8 0 0,-2 4 144 0,0 6-144 15,-3 3 0-15,-2 6 0 0,0 0 0 0,0 0-128 16,-2 11 128-16,-5 8-128 0,-1 7 128 0,-1 0-128 15,-3 5 128-15,1 4 0 0,-1 1 128 0,1 2-128 16,-1 0 160-16,2 0-32 0,0-2-128 0,2-4 192 16,2-4-192-16,1-3 176 0,1 1-176 0,3-2 160 15,0-7-160-15,2-1 128 0,0-5-128 0,3 1 128 16,-4-12-128-16,0 0 0 0,8 5 0 0,-8-5 0 16,12 2-1088-16,1-3-128 15,0-2-48-15,1-2-9760 0,-2-7-1968 0</inkml:trace>
  <inkml:trace contextRef="#ctx0" brushRef="#br6" timeOffset="164723.17">3949 19800 14735 0,'0'0'1312'0,"0"0"-1056"15,-2-6-256-15,2 6 0 0,0 0 2128 0,0 0 368 16,0 0 80-16,0 0 16 0,-10 4-624 0,1 1-128 16,0 5-32-16,-1 0 0 0,0 4-624 0,1 3-128 15,-3 0-32-15,1 4 0 0,-4 2-272 0,2 2-64 16,1-2-16-16,1-2 0 0,-1-3-96 0,2 0-32 0,0 0 0 0,4-4 0 16,1-2-192-16,2-4-32 0,3-8-16 0,0 0 0 15,0 0-96-15,0 0-16 0,0 0 0 0,0 0 0 16,10-9 64-16,4-5 0 0,-1-1 0 0,1-3 0 15,3-1-96-15,-1-1-16 0,-1 1 0 0,2-2 0 16,-2 1-144-16,-1 1 0 0,0 5 144 0,0 0-144 16,0 4 0-16,-1 1 0 0,-2 3 0 0,1 1 0 15,-2 3 0-15,1 5 0 0,-11-3 0 0,8 10-128 16,-2 4 128-16,-1-1-160 0,-2 4 160 0,-3 5-160 16,-1 0 160-16,-3 1 0 0,1-1 0 0,-1 5-128 15,-1-5 128-15,1-2 0 0,1-5 0 0,1 1 0 16,1-5 0-16,1-11 0 0,0 0 128 0,6 8-128 15,-6-8 0-15,13 3 0 0,1-3 0 0,3-3 0 16,0-2 0-16,3-7 0 0,0-1 0 0,0 1 128 0,-1-4-128 0,3 1 0 16,0 2 0-16,-1 2 128 0,-2-3-128 0,2 1 0 15,-1 4 0-15,0-1 0 0,-3 3 0 0,-1-1 0 16,1 3 0-16,-2 2 0 0,0-2 0 0,-1 3-128 16,-2-1 128-16,0 1 0 0,0-1 0 0,-1 2 0 15,-1 0 0-15,1-2-128 0,-1-1 128 0,0 2 128 16,0-1-128-16,0-1 176 0,-10 4-176 0,10-3 0 15,-2-3-192-15,-8 6 192 0,8-7 0 0,-8 7 0 16,0 0 0-16,0 0 0 0,0 0 0 0,0 0 0 16,0 0 0-16,0 0 0 0,-10 4 0 0,-3 5-176 15,-2 1 176-15,-2 6-128 0,1 5 128 0,-1-1 0 16,1 2 0-16,0-1 0 0,2-1 0 0,3 0 0 0,1-3 0 16,5-1-128-16,2-4 128 0,4-5 0 15,-1-7 0-15,0 0 0 0,10 5 0 0,1-4 0 0,-1-4 0 0,3-2 0 16,1-5 0-16,6 0 128 0,-2-5-128 0,-1-2 176 15,3-1-176-15,-3-1 160 0,0 0-160 0,1 0 160 16,-3 1-160-16,-1 2 128 0,-1 3-128 0,-3 4 128 16,-4 0-128-16,-6 9 0 0,0 0 0 0,0 0 0 15,0 0 0-15,0 0 0 0,0 13 0 0,-1 0-176 16,-4 1 176-16,0 1 0 0,-2 3-144 0,1 0 144 16,1-2 0-16,1-1 0 0,2 1 0 0,2-6 0 15,0-10 0-15,5 10 0 0,-5-10 0 0,12 5 0 16,2-2 0-16,2-6 0 0,1-2 0 0,5-3 0 15,0-4-208-15,-1-5-32 0,3 1 0 0,-1-1-11984 16,0-2-2416-16</inkml:trace>
  <inkml:trace contextRef="#ctx0" brushRef="#br6" timeOffset="165236.85">6370 19581 5519 0,'-9'-5'240'0,"2"2"64"0,4-1-304 0,3 4 0 0,-6-3 0 0,6 3 0 16,-8-1 4688-16,8 1 880 0,-8 4 192 0,-2 3 16 0,3 0-3472 0,1 4-704 15,0 2-144-15,-4 5-32 0,-1 2-416 0,1 7-96 16,1-2-16-16,2 4 0 0,-2 3-256 0,1-3-48 16,1 3-16-16,-1-1 0 15,0-1-288-15,2-1-64 0,0 2-16 0,0-6 0 0,0-2-208 0,2-4 176 16,2 0-176-16,-1-3 160 0,1-6-160 0,-2 1 0 15,4-11 0-15,0 0 0 0,0 0-256 0,0 0-64 16,0 0-32-16,0 0 0 16,-5-14-1760-16,-2 0-336 0,1-2-80 0,0-3-16 0</inkml:trace>
  <inkml:trace contextRef="#ctx0" brushRef="#br6" timeOffset="165540.82">6007 19635 19343 0,'0'0'848'0,"0"0"192"0,0 0-832 0,4-8-208 0,0 1 0 0,6 2 0 16,2-2 1872-16,2 3 336 0,6 1 64 0,5 0 16 15,3-1-560-15,5 2-96 0,3 0-32 0,2 4 0 16,0 1-640-16,-1 3-128 0,-3-1-16 0,-2 5-16 16,0 0-336-16,-4 4-64 0,-3 0-16 0,-1 4 0 15,-3 2-128-15,-5 2-16 0,-3-1-16 0,-4 5 0 16,-5 0 32-16,-3 2 16 0,-2-3 0 0,-3 0 0 15,-2-2 32-15,-3 0 0 0,-3 1 0 0,-2-3 0 16,-6 0 32-16,0-1 16 0,-1 2 0 0,-3-2 0 16,-3 3-160-16,-1-4-16 0,-2-2-16 0,1-5 0 15,-1 0-160-15,1-1 0 0,1-6 0 0,2-1 0 16,1-4-240-16,5-4-128 0,0-1-16 0,4-4-16 16,4-1-1888-16,4-6-368 15,2-7-80-15,6 0-12704 0</inkml:trace>
  <inkml:trace contextRef="#ctx0" brushRef="#br6" timeOffset="165942.41">6745 19430 17503 0,'0'0'1552'0,"0"0"-1232"0,0 0-320 0,2-7 0 16,3-4 1056-16,-5 11 160 0,7-8 16 0,1-1 16 16,-2 1 496-16,1 3 112 0,1-3 0 0,2 3 16 15,1 1-464-15,2-1-112 0,0 3-16 0,0-1 0 16,-3 3-448-16,-10 0-80 0,0 0-32 0,0 0 0 16,7 13-432-16,-3 0-96 0,-4-2 0 0,-5 6-16 15,-5 2 64-15,-3 0 16 0,-5-3 0 0,1 2 0 16,-1 1 64-16,1 0 0 0,1-1 16 0,-1-4 0 15,2 0 16-15,4-5 0 0,3 0 0 0,8-9 0 16,-4 6-96-16,4-6-32 0,6 9 0 0,5-5 0 16,1-2 32-16,6-3 0 0,4-1 0 0,3-4 0 15,3-2-48-15,0 0 0 0,-1-2 0 0,-2 5 0 0,-1-4-208 0,-1 1 128 16,-2 2-128-16,-2-1 0 16,-4 4-192-16,0 1-144 0,-1 0-32 0,-1 2 0 15,-2 1-2768-15,-1 0-544 0,-10-1-112 16,12 9-10736-16</inkml:trace>
  <inkml:trace contextRef="#ctx0" brushRef="#br6" timeOffset="166162.97">7305 19588 21183 0,'0'0'1888'0,"0"0"-1504"0,0 9-384 0,0-3 0 16,0 6 1472-16,3-4 240 0,-1 5 32 0,1 1 16 15,-1 4-32-15,5 1 0 0,-2 0 0 16,4 0 0-16,1 0-896 0,0 0-176 0,7 2-32 0,-5-4-16 16,0 1-384-16,-1-1-80 0,1-2-16 0,-2-1 0 15,0-5-128-15,0 1 0 0,-1-4 0 0,-1 2 128 32,-8-8-480-32,0 0-96 0,0 0-32 0,0 0 0 15,11-3-2464-15,-11 3-512 0</inkml:trace>
  <inkml:trace contextRef="#ctx0" brushRef="#br6" timeOffset="166335.07">7529 19602 25567 0,'-5'13'1136'0,"1"-6"224"0,-1 5-1088 0,-4 0-272 0,-4 5 0 0,-2 4 0 16,-1 4 1584-16,-4-3 256 0,-2 4 48 0,-4-2 16 0,-3 4-496 0,0-4-112 16,1-2-16-16,0-2 0 0,1-1-640 0,3 0-144 15,2 0-32-15,3 2 0 0,1-1-464 16,4-5 0-16,3-5 0 0,2 2 0 15,3-6-1600-15,6-6-352 0,0 0-80 0,0 0-16 0</inkml:trace>
  <inkml:trace contextRef="#ctx0" brushRef="#br6" timeOffset="166771.63">8307 19526 25279 0,'0'0'1120'0,"-1"-12"224"0,-5 3-1072 0,1-1-272 0,-1 5 0 0,-3-1 0 16,-4 1 1280-16,1 2 208 0,-5 0 48 0,-2 3 0 15,-1 3-432-15,-4 1-80 0,-2 1 0 0,-2 4-16 16,-1 3-464-16,2 1-96 0,3 4 0 0,3 2-16 16,0-3-176-16,3 1-16 0,7 1-16 0,1-1 0 15,3-1-96-15,6-1 0 0,2-1-128 0,5-1 192 16,-1 1 32-16,6 0 0 0,2 0 0 0,2-4 0 16,4 1 32-16,1 3 16 0,2 3 0 0,0-3 0 15,-2 0-80-15,-4 1-32 0,-3 3 0 0,-4-3 0 0,-3 0 32 0,-2-1 16 16,-5-1 0-16,-2 1 0 0,-2 1 160 0,-4 0 16 15,-3-2 16-15,-3 0 0 0,-3 0 0 0,0-5 0 16,-5 1 0-16,0-2 0 0,-1-4-400 0,0 1 128 16,-2-2-128-16,1-5 0 0,2-6 0 0,2 2-320 15,1-6 48-15,4 1 16 16,-1 1-2176-16,6-3-416 0,5 0-96 0,4 1 0 0</inkml:trace>
  <inkml:trace contextRef="#ctx0" brushRef="#br6" timeOffset="167037.64">8756 19238 29487 0,'0'-12'2624'0,"0"12"-2112"0,0 0-512 0,0 0 0 15,3-11 1296-15,-3 11 160 0,0 0 16 0,0 0 16 16,-9 8-48-16,-1 2-16 0,-4 3 0 0,-2 3 0 15,-2 4-384-15,-2 1-80 0,-3 3 0 0,-1 0-16 16,-1 6-304-16,3-4-64 0,-3 2-16 0,6-4 0 16,0-1-256-16,3 0-48 0,-1-2-16 0,6-4 0 15,-1 0-240-15,3-6 144 0,2 1-144 0,0-7 128 16,1 1-128-16,6-6-272 0,0 0 64 0,0 0 16 16,0 0-2096-1,8-14-400-15,2-5-96 0</inkml:trace>
  <inkml:trace contextRef="#ctx0" brushRef="#br6" timeOffset="167601.94">9462 19559 20271 0,'0'0'1792'0,"0"0"-1424"0,0 0-368 0,0 0 0 15,0 0 608-15,-7-5 48 0,-2 2 16 0,-1 3 0 0,-3 3 544 16,0 2 96-16,-3 0 32 0,-3 0 0 0,-6 2-272 15,-3 1-48-15,4 3-16 0,-4 1 0 0,0 1-320 16,3 3-64-16,-4 2-16 0,1 1 0 0,1 0-176 0,4-1-48 16,3-2 0-16,5-2 0 15,3 2-64-15,3-5 0 0,7 1-16 0,2-5 0 0,2 2 80 0,8-4 0 16,2-1 16-16,6-2 0 0,3-2 64 0,7 0 16 16,4-1 0-16,5 2 0 0,4-1-160 0,-2 0-48 15,2 0 0-15,-2 0 0 0,-1 0-272 0,-2 0 0 16,-4-2 0-16,-6-1 0 0,-4 2 128 0,-4 0-128 15,-4 0 0-15,-14 1 0 16,10-3-1216-16,-10 3-288 16,0 0-64-16</inkml:trace>
  <inkml:trace contextRef="#ctx0" brushRef="#br6" timeOffset="167793.83">9158 19776 9215 0,'18'-10'400'0,"-2"6"96"0,4-1-496 0,7-1 0 0,4 2 0 0,4 1 0 15,5-1 5312-15,4-2 960 0,5 0 192 0,-1-2 32 16,1-3-4192-16,-1 0-832 0,-1 3-160 0,-5-3-32 16,-5 5-992-16,-4 0-288 0,-3-5 128 0,-2 6-11152 15,-2 0-2240-15</inkml:trace>
  <inkml:trace contextRef="#ctx0" brushRef="#br6" timeOffset="168205.13">10638 19163 15663 0,'1'-21'688'0,"2"11"144"0,-2-2-656 0,3 4-176 0,-3-2 0 0,-1 10 0 16,0 0 2176-16,0 0 384 0,0 0 96 0,0 0 16 15,0 0-944-15,0 0-176 0,0 0-32 0,-9 4-16 16,-1 8-672-16,0 3-144 0,-3 5-32 0,1 4 0 16,-2 7-96-16,-2 4-32 0,1 1 0 0,-1 2 0 15,-4 0-208-15,1 5-32 0,0 1-16 0,-1 3 0 16,-2-2-144-16,1 1-128 0,0-5 144 0,1 0-144 16,2-6 0-16,2-4 0 0,-1-3 0 0,2-7 0 15,2-2-208-15,2-3-144 0,2-8-32 0,-1 1 0 16,2-4-608-16,8-5-128 0,0 0-32 15,0 0-8480-15,-9-10-1696 0</inkml:trace>
  <inkml:trace contextRef="#ctx0" brushRef="#br6" timeOffset="168805.04">10247 19626 20383 0,'0'0'896'0,"0"0"192"0,0 0-864 0,11-4-224 16,-1 0 0-16,0 3 0 0,2-1 1648 0,-1-1 272 15,2-1 64-15,2 0 16 0,3 1-512 0,2-3-96 16,2-1-32-16,1 2 0 0,0-4-336 0,1 1-80 15,1 1-16-15,1-4 0 0,-1 5-288 0,-1-3-48 16,-1 3-16-16,-1-2 0 0,-1 4-208 0,1 2-48 16,-4 1-16-16,0 1 0 0,-3 2-160 0,0 2-16 15,-1-2-128-15,-1 5 192 0,-2-1-64 0,-1 6-128 0,-2-5 176 0,-2 5-176 16,-2-2 192-16,0 1-192 0,0 2 192 0,-3-2-192 16,3 5 192-16,-4-2-64 0,-1 0 0 0,1-4-128 15,-3 1 240-15,3 1-64 0,0-5-16 0,0 0 0 16,0-7 0-16,0 0 0 0,0 0 0 0,0 0 0 15,0 0 32-15,0 0 0 0,0 0 0 0,11 4 0 16,1-3 48-16,1-2 16 0,-2-6 0 0,2 2 0 16,1 1-16-16,-2-2 0 0,2 0 0 0,2-1 0 15,-1-3-112-15,-1 2-128 0,-1-2 176 0,-1 4-176 16,0-2 128-16,-2 2-128 0,-1 1 0 0,0-3 0 16,-2 2 128-16,1 1-128 0,-2-4 0 0,2 2 0 15,1-3 0-15,-1 4 0 0,-2-5 0 0,-6 11 0 16,6-7 0-16,-6 7 0 0,0 0 0 0,0 0 0 15,9-1 0-15,-9 1 0 0,0 0 0 0,0 0 0 0,0 13 0 16,-2-1 0-16,-2 4 0 0,-1 0 0 0,-2 1 0 16,-2 0 0-16,3 1-128 0,0-1 128 0,-1-3 0 0,1-3 0 15,0 1 0-15,2-1 0 0,1-2 0 0,3-9 0 16,0 0 0-16,0 0 0 0,3 11 0 0,-3-11 0 16,0 0 0-16,11 4 0 0,1-4 0 0,-1-1 0 15,1-3 128-15,0-4-128 0,1 2 0 0,0-5 128 16,-1 2-128-16,1-3 0 0,-3 3 128 0,2-2-128 15,-2 1 0-15,0 1 0 0,2 1 128 0,-5 2-128 16,0 0 0-16,-7 6 0 0,0 0 0 0,0 0 0 16,0 0 0-16,10-4 0 0,-10 4 0 0,0 0 0 15,11-3-192-15,-11 3 192 16,0 0-496-16,0 0 0 0,9 3 0 0,-9-3 0 16,0 0-1168-16,0 0-256 0,0 0-32 0,0 0-9568 0,6 7-1904 0</inkml:trace>
  <inkml:trace contextRef="#ctx0" brushRef="#br6" timeOffset="169220.75">11529 19459 14735 0,'0'0'640'0,"-5"-6"160"0,0-2-640 0,5 8-160 0,0 0 0 0,0 0 0 0,-8-2 2448 0,8 2 464 15,-9 0 96-15,2 4 0 0,-1 3-1152 0,1 0-224 16,-2 4-48-16,0 4-16 0,-1 1-480 0,-1 5-112 15,0 1-16-15,1-2 0 0,0 3-256 0,-1 3-48 16,1-2-16-16,1 0 0 0,-1-1-224 0,0-2-48 16,0-3-16-16,0-1 0 0,0-6-224 0,1 2-128 15,2 1 128-15,0-5-128 0,2 0 0 0,-1-4 0 16,6-5 0-16,0 0 0 16,0 0-1568-16,0 0-288 0,0 0-48 0,0 0-13248 0</inkml:trace>
  <inkml:trace contextRef="#ctx0" brushRef="#br6" timeOffset="170581.13">11323 19458 21247 0,'0'0'944'0,"0"0"192"0,0 0-912 0,0 0-224 0,0 0 0 0,0 0 0 16,0 0 1056-16,0 0 160 0,0 0 48 0,0 0 0 15,0 0 48-15,0 0 16 0,-6 7 0 0,2 1 0 16,4-8-448-16,-1 12-96 0,1 2-16 0,1 0 0 16,2 1 0-16,0 2-16 0,1-2 0 0,1-1 0 15,0 1-176-15,0 0-16 0,-1 1-16 0,3 0 0 0,-4-3-160 0,1-2-48 16,-1 2 0-16,-2-2 0 0,3-3-144 16,-4-8-48-16,2 12 0 0,-2-12 0 0,4 7-144 0,-4-7 160 15,0 0-160-15,0 0 160 0,0 0-288 0,8 5-64 16,-8-5-16-16,10-1 0 15,0-3-2480-15,0 0-512 0</inkml:trace>
  <inkml:trace contextRef="#ctx0" brushRef="#br6" timeOffset="170851.29">11833 19476 15663 0,'0'0'1392'0,"0"0"-1120"0,0 0-272 0,0 0 0 0,0 0 2688 0,0 0 496 0,0 0 80 0,0 0 32 16,-9 6-1712-16,0 6-352 0,0-1-64 0,0 1-16 15,0 4-288-15,1 1-64 0,-1-2-16 0,0 3 0 16,0-2-448-16,2 1-80 0,1-2-32 0,1-1 0 16,1 0-224-16,2-1 0 0,-1-3 128 0,2 1-128 15,1 2 0-15,0-5-128 0,0-8 128 0,4 9-208 31,-4-9-2080-31,0 0-400 0</inkml:trace>
  <inkml:trace contextRef="#ctx0" brushRef="#br6" timeOffset="171422.81">12189 19548 11055 0,'0'0'976'0,"0"0"-784"0,-9-1-192 0,0 1 0 0,9 0 3200 0,-11 4 608 15,-2 0 112-15,1 1 32 0,-2-1-2240 0,0 0-448 16,-1 2-96-16,-1 1-16 0,-1 0-288 0,-1 4-64 16,-2-3-16-16,1 3 0 0,1-2-224 0,4 3-48 15,0 3-16-15,4-5 0 0,2-1-224 0,5 0-32 16,3-9-16-16,0 8 0 0,0-8-224 0,2 7 128 16,-2-7-128-16,9 8 0 0,2-4 256 0,2-2-64 15,1-1 0-15,1-1 0 0,2-2 0 0,-1 2 0 16,0-1 0-16,-1-1 0 0,-2-3-32 0,1 1-16 0,-2 1 0 15,1-1 0-15,-1 3 16 0,-2-3 0 0,-3-3 0 16,1 2 0-16,-8 5-32 0,10-2-128 0,-1-2 192 0,1-1-64 16,0 0-128-16,2 1 0 0,1 0 144 0,0-3-144 15,1 0 0-15,3-4 0 0,2 3 0 0,0-2 128 16,-1 2-128-16,0-4 0 0,-2-2 0 0,3 0 0 16,3-2 0-16,0 1 128 0,0 0-128 0,3-3 0 15,0-1 0-15,2-1 0 0,-1-6 0 0,0 0 128 16,-1-5-128-16,1-3 0 0,-1-6 128 0,-1-3-128 15,-1-5 128-15,0 2-128 0,0 2 128 0,-3 4-128 16,-2 5 0-16,-1 3 0 0,-5 4 0 0,-2 2 128 16,-3 4-128-16,-2 2 128 0,-1 4-128 0,-2 3 128 15,-2 4 128-15,0 9 16 0,0 0 16 0,0 0 0 0,-10-1 48 16,-4 10 16-16,-2 4 0 0,-6 7 0 0,-5 3-352 16,-3 9 0-16,-3 5 0 0,-3 3 128 15,-1 8-128-15,2 2 0 0,0-2 0 0,5 2 0 0,3-2 0 16,7-2 0-16,3 0 0 0,6-6 0 0,3-1 0 0,6-3 0 15,2 0 0-15,3-3 0 0,3-2 0 0,0-5 0 16,3 1 0-16,2-4-128 16,2 2-944-16,5-4-176 0,5-4-32 15,-1-6-15760-15</inkml:trace>
  <inkml:trace contextRef="#ctx0" brushRef="#br6" timeOffset="171907.34">13579 19292 14735 0,'0'0'1312'0,"9"-10"-1056"0,0-2-256 0,-2 3 0 16,-1-1 1120-16,-1 2 160 0,-1-2 48 0,-3 1 0 15,-2-3 320-15,-2 1 64 0,-2 0 16 0,-2 0 0 0,-4 3-368 0,0 0-64 16,-4 2-16-16,-3 2 0 0,-1 0-256 0,-5 3-48 15,0-1-16-15,-3 5 0 0,-2 2-400 0,-2 3-96 16,1 2-16-16,-3 3 0 0,1 3-48 0,1 2-16 16,2 1 0-16,2 2 0 0,2-2-192 0,5 0-64 15,4-3 0-15,5 2 0 0,3-1 32 0,7-1 0 16,2-2 0-16,6 0 0 0,4 0 16 0,6 3 0 16,2-3 0-16,2 1 0 0,2-1 32 0,0 0 16 15,-4-1 0-15,4-1 0 0,0 1-224 0,-4 2 176 16,-4 0-176-16,-2 1 160 0,-3-2-160 0,-4-3 0 15,-3 1 144-15,-3 0-144 0,-1-2 320 0,-4 3-16 0,-2-3 0 16,-3 2 0-16,-3-1 176 0,-3-1 32 16,-3 2 16-16,-4 1 0 0,0-5-272 0,-2 3-48 0,-3-3-16 0,0 1 0 15,-2-5-192-15,2 0 0 0,0-4 0 0,3-1 0 32,2-1-1664-32,4-1-240 0,5-6-32 0,5 0-15344 0</inkml:trace>
  <inkml:trace contextRef="#ctx0" brushRef="#br6" timeOffset="172285.33">14012 18866 19343 0,'-4'-13'1728'0,"4"13"-1392"0,-5-5-336 0,5 5 0 0,0 0 2976 0,0 0 528 15,0 0 96-15,-10 3 32 0,-2 4-2160 0,3 3-448 16,-1 6-64-16,0 0-32 0,0-1-224 0,0 3-32 16,1 0-16-16,0 0 0 0,0 0-400 0,1-1-96 15,3 1-16-15,0 1 0 0,-1 0-144 0,1 0 0 16,1-3 0-16,-1-2 128 0,0 1-128 0,0 0-224 16,-1 0 48-16,3-1-11216 15,0-5-2240-15</inkml:trace>
  <inkml:trace contextRef="#ctx0" brushRef="#br6" timeOffset="173690.58">14360 19118 7359 0,'0'0'320'0,"4"-16"80"0,1 2-400 0,0 2 0 16,0-4 0-16,-2 1 0 0,3 0 2496 0,-1 2 400 0,0 3 96 0,-1 0 16 16,-2 3-1216-16,-2 7-256 0,0 0-32 0,0 0-16 15,0 0-304-15,0 0-64 0,-5 4-16 0,-4 10 0 16,-2 4-608-16,0 5-128 0,-2 9-32 0,-2 2 0 15,-3 5 112-15,-3 2 0 0,0 4 16 0,-5-5 0 16,-3 1-80-16,0 2 0 0,2-3-16 0,-1-5 0 16,3-2-144-16,3-5-32 0,4 0 0 15,4-6 0-15,6-3 0 0,1-4-16 0,2-1 0 0,4-8 0 16,1-6 64-16,0 0 16 0,10 3 0 0,5-4 0 16,4-4 288-16,4-6 64 0,4 2 16 0,3-4 0 15,1-5-304-15,-1 2-64 0,-2 2-16 0,-2 4 0 16,-3-1-240-16,-2 5 0 0,-2-2 128 0,-2 5-128 15,-3 2 0-15,-3 4 0 0,-3 4 0 0,-8-7 0 16,4 10 0-16,-6 4 0 0,-3 4-128 0,-3 0 128 0,-4 0 0 0,-2-2 0 16,-4 0 0-16,-1-1 0 0,-1 0 128 0,-3-3 16 15,-4-1 16-15,1-1 0 0,-2-2-16 0,0-6 0 16,-2 1 0-16,5-3 0 0,2-3-144 0,3-1 128 16,2-4-128-16,4 0 128 15,4-5-1456-15,5 2-288 0,4-3-64 0,4-1-13680 0</inkml:trace>
  <inkml:trace contextRef="#ctx0" brushRef="#br6" timeOffset="174044.53">14671 19467 23727 0,'0'0'1040'0,"0"0"240"0,0 0-1024 0,-9 6-256 0,1 1 0 0,-1 2 0 15,0-4 1008-15,-1 4 144 0,-2 2 48 0,2 4 0 16,0-1-160-16,1-1-16 0,1 1-16 0,3 0 0 16,1 0-400-16,3-3-80 0,1-2-16 0,3-2 0 15,-3-7-64-15,7 7 0 0,3-3-16 0,2-1 0 16,-1-3 240-16,2-3 48 0,0-1 16 0,1-5 0 16,0 1-32-16,0-5-16 0,-2 1 0 0,1 1 0 15,0-3-256-15,0-1-48 0,-1-2-16 0,0 2 0 16,-2 2-160-16,-1-1-16 0,-2-1-16 0,0 1 0 15,-2 0-176-15,-1 4 128 0,-1-3-128 0,0 6 128 0,-3 7-128 16,0 0 0-16,0 0 0 0,0 0 0 16,0 0-944-16,0 0-160 0,0 0-48 15,0 0 0-15,0 0-1664 0,0 0-320 0,0 0-80 16,0 0-16-16</inkml:trace>
  <inkml:trace contextRef="#ctx0" brushRef="#br6" timeOffset="174563.43">15093 19402 8287 0,'0'0'368'0,"0"0"80"0,0 0-448 0,0 0 0 0,0 0 0 0,0 0 0 15,0 0 3728-15,0 0 672 0,0 0 128 0,0 0 16 16,0 0-2576-16,-11 8-528 0,-2 5-96 0,-2 1-32 0,-2 3-224 0,1 2-64 16,-1 1 0-16,1-1 0 0,-2 3-208 15,4 3-48-15,3-6-16 0,2-2 0 0,1 0-416 0,3-4-80 16,0-2 0-16,5-11-16 0,2 8-16 0,-2-8 0 16,0 0 0-16,12 0 0 0,2-5 288 0,2-2 64 15,3-4 16-15,3-2 0 0,0-1-208 0,1-2-32 16,-2-1-16-16,1-1 0 0,-1-1-336 0,0 4 128 15,-3 1-128-15,-1 3 0 0,1 0 0 0,-5 3 0 16,-3 1 0-16,-10 7 0 0,0 0 0 0,0 0 0 16,0 0 0-16,5 13 0 0,-2-2 0 0,-5 5-208 15,-1 1 80-15,-5 1 128 0,2 0-176 0,-1 0 176 16,0 0-128-16,0-1 128 0,-2 1 0 0,4-1-160 16,-1-1 160-16,2-1 0 15,0-4-496-15,2-1 16 0,2-1 0 0,0-9 0 16,0 0-1536-16,4 9-304 0,-4-9-64 0,11 1-12240 0</inkml:trace>
  <inkml:trace contextRef="#ctx0" brushRef="#br6" timeOffset="175463.83">15725 19266 19343 0,'5'-11'1728'0,"2"-4"-1392"0,0-2-336 0,0-1 0 16,-4-1 1328-16,0 3 192 0,-3 0 32 0,-1 4 16 15,-2 3-192-15,-1-3-32 0,-2 6-16 0,-3 0 0 0,-2 3-592 0,-3 4-112 16,-4 4-32-16,-3 2 0 0,-1 4-240 0,-3 2-48 16,1 6-16-16,-1 4 0 0,-1 0 96 0,2 1 0 15,1 5 16-15,2 3 0 0,-1-2-128 0,6 1-16 16,4-3-16-16,5-4 0 0,1-1-64 0,5-3-16 15,4-2 0-15,2-5 0 0,2-3 192 0,4-6 32 16,0 0 16-16,4-2 0 0,2-1 304 0,2-3 48 16,3-4 16-16,-1-7 0 0,2-2-352 0,0-1-64 15,1 1-16-15,-2 0 0 0,-1-2-208 0,1-1-128 16,-3 1 160-16,0-5-160 0,-1-2 128 0,0-3-128 0,-1-6 0 16,0-1 0-16,-2 1 0 0,-2 5 0 0,-3 2 0 0,-2 9 0 15,-3 4 0-15,-3 5 0 0,-2 8 0 0,0 0-160 16,0 0-16-16,-10 14 0 0,-3 3 0 0,1 4 0 15,-4 6 32-15,2 1 0 0,-1-3 0 0,3 3 0 16,0 3 144-16,2-6 0 0,2-2 0 0,3 0 0 16,3-4 0-16,2-1 0 0,1-3 0 15,3-3 0-15,0-2 0 0,4-5 0 0,1 0 0 0,3-1 0 16,0-7 0-16,6 1 0 0,3-5 144 0,0 1-144 16,1-5 288-16,1-1-48 0,-2-3-16 0,2 1 0 15,0-1-96-15,0-6-128 0,-1-4 176 0,0 0-176 16,1-6 144-16,4-5-144 0,0-6 0 0,1-5 144 15,2-1-144-15,3 1 0 0,-2-1 0 0,-1 7 0 16,-3 3 0-16,-3 5 0 0,-5 1 0 0,-4 11 0 0,-4 5 0 16,-5 6 0-16,-6 10 0 0,0 0 0 0,0 0-176 0,-15 8 176 15,-4 7-128-15,-4 3 128 0,-4 2-144 16,-2 6 144-16,-3 4-160 0,-1 7 160 0,0 7 0 0,1 1 0 16,2 6-128-16,3-2 128 0,2-2 0 0,5 0 0 15,3-7 0-15,3-3-144 0,4-4 144 0,3 0 0 16,5-7 0-16,-1 1 0 0,3-5 0 0,4-4 0 15,1-4 0-15,4-4 0 0,1 0 0 0,3-4 128 16,1-2-128-16,4-4 0 0,2-4 192 0,4 0-48 16,3-2 0-16,1-4 0 0,0 0-16 0,1-4-128 15,1-3 192-15,1-1-64 0,-1 2-128 0,0-1 0 16,-4 1 0-16,-2 2 0 0,-3 4 0 0,-3 0 0 16,-6 3 0-16,0 5 0 0,-12 2 0 0,10 0 0 15,-10 0 0-15,0 0 128 0,8 7-128 0,-2 6-176 0,-1-3 48 0,-1 4 0 16,-4 3 128-16,-1 2 0 0,-2 1 0 0,0 2 0 15,1-2 0-15,-2 2 0 0,0 3 0 0,-1 2 0 16,-1-4 0-16,0 2 0 16,-2-1 0-16,-2-1 0 0,-4 4 144 0,0-4-144 0,-4-4 192 0,-4 1-192 31,-1 0-992-31,-3-1-304 0,-3-2-64 0</inkml:trace>
  <inkml:trace contextRef="#ctx0" brushRef="#br6" timeOffset="176311.07">1223 19251 22799 0,'0'0'1008'0,"0"0"208"0,-4-8-960 0,4 8-256 16,-4-5 0-16,4 5 0 0,0 0 960 0,0 0 128 15,0 0 48-15,-7 5 0 0,-1 2-416 0,3 4-80 16,1 6 0-16,3 2-16 0,-4-1-16 0,2 1 0 0,1 4 0 15,0 1 0-15,0-1 96 0,2-4 0 0,0-2 16 0,1 0 0 16,-1-4-48-16,1-4-16 0,-1-9 0 0,0 0 0 16,0 0-80-16,0 0 0 0,0 0-16 0,0 0 0 15,9 6-48-15,-9-6 0 0,0 0 0 0,12-3 0 16,-1-3 48-16,-1-5 0 0,-2-1 0 0,2-3 0 16,0-3-288-16,0-1-48 0,-1 0-16 0,1 0 0 15,1 0-208-15,-1 1 128 0,1 0-128 0,1 3 0 16,-2 1 0-16,1 4 0 0,-1 3 0 0,1 5 0 15,-11 2 0-15,12 1 0 0,0 4 0 0,-1 7 0 16,1 2 0-16,0 2-160 0,-3 2 160 0,0 2-128 16,-1 1 128-16,-2-1 0 0,-2 2 0 0,1-1 0 15,0 1 0-15,-1-8 0 0,0-3 0 0,-2 2 0 0,3-2 0 16,-5-11 0-16,5 11 0 0,-5-11 0 0,0 0-176 0,8 6-48 16,-8-6-16-16,10-3 0 15,2-3-1456-15,-2-4-288 16,1 1-64-16,0-4-9120 0,-1-2-1824 0</inkml:trace>
  <inkml:trace contextRef="#ctx0" brushRef="#br6" timeOffset="176750.93">1791 18854 23039 0,'0'0'1024'0,"0"0"192"0,0 0-960 0,3-6-256 0,0-2 0 0,-3 8 0 16,0 0 1040-16,0 0 176 0,0 0 16 16,0 0 16-16,4 11-224 0,-1 3-64 0,-2 2 0 0,-1 6 0 15,-1-2-240-15,-1 4-48 0,0 3-16 0,-1 1 0 16,0 4-144-16,-1 3-16 0,-1 1-16 0,1-1 0 16,0 0-128-16,1-3-32 0,2-7 0 0,-1 0 0 15,-2-3-32-15,1-3-16 0,1-2 0 0,2-3 0 16,-4-6-16-16,4-8 0 0,0 0 0 0,0 0 0 15,0 0 0-15,0 0-16 0,0 0 0 0,0 0 0 16,0 0 96-16,10-6 32 0,2-5 0 0,-1 3 0 16,0-1-224-16,1 3-144 0,3 1 192 0,0-2-192 15,-2 4 0-15,1 4 0 0,0 1 0 0,0 5 0 16,-2-2 0-16,-2 2 0 0,-1 4 0 0,-3-3-144 16,-1 3 144-16,-1 0 0 0,-4-11 0 0,0 12 0 0,-4 0 0 15,-2 1 0-15,-2-5 0 0,-1 2 0 0,-2-1 0 0,-2 2 144 16,-1-2-16-16,-1 0-128 0,-2-5 192 0,-1-1-192 15,1 0 192-15,1-3-192 0,0-1 128 0,2-2-128 16,0-1 0-16,5-2 0 16,0-4-256-16,3 2-176 0,1-1-16 0,2 0-16 15,4-2-2704-15,3 0-544 0</inkml:trace>
  <inkml:trace contextRef="#ctx0" brushRef="#br6" timeOffset="177179.48">2142 18890 5519 0,'0'0'496'0,"0"0"-496"0,0 0 0 0,0 0 0 15,-1-9 3888-15,1 9 672 0,0 0 144 0,0 0 32 16,0 0-2432-16,0 0-496 0,0 0-80 0,-6 8-32 15,4 6-656-15,-3 2-128 0,-1 3-16 0,-2 5-16 16,-1 4-16-16,0 0 0 0,1 3 0 0,1 3 0 16,-1-1-288-16,2 0-48 0,1-1-16 0,0-4 0 15,0-5-192-15,1-3-32 0,0 1-16 0,4-6 0 16,0-1-128-16,4-1-16 0,-4-13-128 0,0 0 192 0,2 6 16 0,-2-6 0 16,0 0 0-16,10 0 0 0,2-6 96 0,1-3 16 15,-1-1 0-15,1-4 0 0,-1-2-128 0,-1 2 0 16,-1 2-16-16,0-2 0 0,2 3-176 0,-1 3 0 15,1-4 0-15,-1 7 0 0,-11 5 0 0,13 1 0 16,-3 4 0-16,0 4 0 0,-1-1 0 0,-3 5 0 16,-1 4-160-16,-1 1 160 0,-1 1 0 0,-3 0 0 15,-3-2-128-15,1-1 128 0,0 2 0 0,1-3 0 16,1-3 0-16,-1-1 0 0,1-11 0 0,-1 12 0 16,1-12-160-16,0 0 160 15,0 0-1440-15,0 0-224 0,0 0-32 0,9-7-9184 16,-1 0-1856-16</inkml:trace>
  <inkml:trace contextRef="#ctx0" brushRef="#br6" timeOffset="177653.16">2616 19233 17503 0,'0'0'768'0,"0"0"176"0,0 0-752 0,-9 0-192 0,9 0 0 0,-9 0 0 16,-1 0 2464-16,0 0 464 0,0 0 80 0,-2 1 32 15,0 3-1248-15,-1-1-256 0,-5-2-64 0,1 0 0 16,0 3-672-16,-1 4-144 0,0 1-16 0,0 3-16 16,2-1-288-16,1 3-48 0,2 0-16 0,0 2 0 15,2-1-48-15,2-1-16 0,1 3 0 0,3-2 0 16,4-2-80-16,-2 1 0 0,6-4-128 0,-1 1 192 16,-2-11-32-16,8 8-16 0,-8-8 0 0,13 6 0 15,-2-3 48-15,6-6 16 0,-1-3 0 0,3-2 0 0,0-6 144 0,3-1 32 16,1-1 0-16,0-3 0 0,-3-3-128 0,-1 0-32 15,-2-1 0-15,-1-3 0 0,2-2-96 0,-4-4 0 16,-1-2-128-16,-2-2 192 0,-1-1-192 0,-1-2 176 16,-1-3-176-16,-2 9 160 0,0 6-160 0,1 6 0 15,-2 4 144-15,-1 4-144 0,-4 8 128 0,0 5-128 16,0 0 160-16,0 12-160 0,0 5 0 0,-2 9 128 16,0 1-128-16,-1 6 0 0,1 5 0 0,1 4 0 15,-1 0 128-15,2 5-128 0,0-4 0 0,2 1 0 16,-1-2 128-16,1-4-128 0,1 2 0 0,-1-6 0 15,0-2 0-15,3-3 0 0,-1-3 0 0,-1-2-256 16,0-3 16-16,-1-3-12384 16,5-8-2480-16</inkml:trace>
  <inkml:trace contextRef="#ctx0" brushRef="#br1" timeOffset="187038.75">29652 6670 2751 0,'0'0'128'0,"0"0"16"0,0 0-144 0,0 0 0 16,0 0 0-16,0 0 0 0,0 0 2784 0,0 0 528 15,0 0 96-15,0 0 32 0,0 0-1936 0,0 0-384 16,3-9-80-16,-3 9-16 0,0 0-96 0,0 0-32 15,3-9 0-15,-3 9 0 0,-1-10-192 0,1 10-64 16,-5-13 0-16,-1 6 0 0,1-1-64 0,5 8 0 16,-10-9-16-16,3 5 0 0,-4-3-192 0,0 2-48 15,0 1 0-15,-3-1 0 0,-3-5-64 0,2 6 0 16,-3 0-16-16,-1-1 0 0,-7 2 32 0,2 2 16 16,-1 2 0-16,-1 2 0 0,-1-2 32 0,-3 4 0 0,0 0 0 15,1 4 0-15,1 0-96 0,0 1-16 0,1 3 0 16,0 0 0-16,2 2-80 0,-1 1 0 0,5 1-128 0,0 1 192 15,1 0-192-15,2-1 128 0,3 1-128 0,2 0 0 16,3 0 128-16,3 1-128 0,1-1 0 0,4-2 144 16,2-3-144-16,5 0 192 0,1-184-192 0,5 366 192 15,1-181 64-15,5 0 32 0,2 0 0 0,2-3 0 16,4 2-64-16,1 1-16 0,1 0 0 0,3-4 0 16,2 1-16-16,4-4-16 0,2-2 0 0,0-1 0 15,0-2 80-15,3-3 0 0,-2-4 16 0,1-3 0 16,-2-2 96-16,0 0 16 0,-1-3 0 0,-2 0 0 15,0-1-48-15,-3-1 0 0,-2-1 0 0,-3-2 0 16,-3 1 32-16,-3 0 0 0,-1-1 0 0,-5 1 0 16,-2-2-48-16,-6 3-16 0,-4 3 0 0,-3 1 0 15,-2-2-128-15,-3 3-32 0,-4 1 0 0,-2 0 0 0,-2 2-144 16,-3 2 0-16,-2 1 0 0,-2 2 0 16,-3-1-1408-16,0 2-224 0,-3 2-32 0,1 1-9552 15,-2 0-1904-15</inkml:trace>
  <inkml:trace contextRef="#ctx0" brushRef="#br1" timeOffset="187908.18">29110 6803 4607 0,'0'0'192'0,"0"0"64"0,1-6-256 0,-1 6 0 0,0 0 0 0,4-9 0 15,-4 9 3200-15,4-6 608 0,-4 6 112 0,0 0 32 16,0 0-2480-16,0 0-480 0,0 0-96 0,0 0-32 16,0 0-256-16,0 0-48 0,-1 6-16 0,-1 4 0 15,2-10-128-15,-3 16-32 0,1 1 0 0,1 5 0 16,0 1 32-16,-1 5 0 0,1 0 0 0,-1 6 0 15,-1 6 64-15,1 4 16 0,-2-1 0 0,1 6 0 16,-2 0-112-16,1 3-32 0,1 3 0 0,0 0 0 16,0-2 0-16,2 3 0 0,1 0 0 0,0 0 0 15,0-2 32-15,1 0 0 0,2-5 0 0,-3 5 0 16,3-2 16-16,-2 1 16 0,1-1 0 0,0 0 0 0,-2 2-48 16,1-5-16-16,-1 0 0 0,0 0 0 0,0 0-48 15,0 1-16-15,-3 3 0 0,1-3 0 0,-2 0-32 0,1 2 0 16,-2 1 0-16,-1-3 0 0,-2-4-64 0,-1 2 0 15,-2-1-16-15,-2 1 0 0,1-1 16 0,0 2 0 16,1-5 0-16,1 1 0 0,-1-3 0 0,1 0 0 16,1 1 0-16,2-1 0 0,3-2-64 0,-1 1 0 15,2-2 0-15,3 0 0 0,2-3 0 0,0 0 0 16,2 0 0-16,-2-2 0 0,0-2 32 0,-1-2 0 16,-1-2 0-16,-1 1 0 0,-2-3-32 0,-1 3-128 15,-2-1 192-15,1 1-64 0,1-5 0 0,-2 4-128 0,1-1 192 16,0 1-64-16,-3-4-128 0,0 3 192 0,4-4-192 15,-2 2 192-15,1 2-192 0,1-2 160 0,2 1-160 16,-3-1 160-16,1 2-160 0,0-2 128 0,0 5-128 16,-1-5 128-16,0 2 0 0,0-2-128 0,-3 4 192 15,1-2-64-15,-2 1 0 0,0-3-128 16,-4 3 192-16,2-2-64 0,-1 2 32 0,1 0 0 0,-1 3 0 0,0 3 0 16,-1-7 16-16,0 4 0 0,1 1 0 0,0-2 0 15,1 1-48-15,1-1-128 0,2 1 192 0,2-3-64 16,-1 1 0-16,2-4-128 0,0 1 192 0,0-3-64 15,0 2-128-15,0 1 192 0,0-6-192 16,-2 3 192-16,-2 2-192 0,2-2 0 0,-1 1 144 0,2 3-144 16,-1-5 0-16,2 2 0 0,2 2 0 0,-3 1 128 15,4 0-128-15,1-1 0 0,1 6 0 0,0 3 0 16,0 4 0-16,0 2 0 0,1-6 0 0,-1-4 0 16,0-2 0-16,-1-4 0 0,-1 3 0 0,-1-5 0 0,1-2 0 0,0 1 0 15,-2-3 0-15,0-1 128 0,0-1-128 16,0-3 0-16,-1 2 0 0,2 1 0 0,0 1 0 15,2-1 0-15,-3 0 0 0,3-2 0 0,-1-2 0 0,2-4 0 16,0 2 0-16,0-11 0 0,0 0-176 0,0 0 176 16,0 0-208-16,0 0 80 0,0 0-144 0,-1-12-32 15,0-4 0-15,-2-4 0 16,0-4-1136-16,0-9-224 0,-1-5-64 0,3-4 0 16,0 0-1424-16,1 2-304 0,1-3-48 0</inkml:trace>
  <inkml:trace contextRef="#ctx0" brushRef="#br1" timeOffset="189109.5">29437 7231 28559 0,'0'0'2544'0,"0"0"-2032"16,10 5-512-16,0 6 0 15,0 3-304-15,-1 3-144 0,1 2-48 0,-1 3 0 0,1 4 496 0,1 6 0 16,-1 2-128-16,-1 5 128 0,-1 1 0 0,1 6 240 16,-1 7-48-16,1 4-16 0,-5 4-16 0,-2 4 0 15,0 7 0-15,-4 9 0 0,0 0-32 0,-5 4 0 16,-2 3 0-16,-2-2 0 0,0-3 0 0,-1-1-128 16,-1 1 192-16,-1-5-64 0,-2-2 16 0,-1 1 0 15,1-2 0-15,-2-3 0 0,0-4 240 0,0 0 64 16,1-1 0-16,-1 3 0 0,-1 0-16 0,0 2 0 15,-3-1 0-15,3 2 0 0,1-2-112 0,0 1 0 16,1 2-16-16,0-4 0 0,2-3-48 0,1-2 0 0,0-4 0 16,1 4 0-16,2-3-16 0,-1 2-16 0,1-6 0 15,-2 0 0-15,1-2-16 0,1-2 0 0,1 1 0 0,1-1 0 16,0-1 0-16,2-3 0 16,0-1 0-16,2-5 0 0,1 1 0 0,2-6 0 0,-1-1 0 0,2-3 0 15,1-2 0-15,1-3 0 0,1-2 0 0,-1 1 0 16,0-2-48-16,0 2-16 0,-1-1 0 0,0-2 0 15,0 0-144-15,0 0 128 0,-1-5-128 0,0 4 128 16,-2 1-128-16,0 0 0 0,0 2 0 0,-1-6 0 16,0 0 0-16,2 2 128 0,-1-3-128 0,0 0 0 15,-1-2 0-15,0 0 0 0,0-1 128 0,2 0-128 16,0 0 0-16,-3-1 0 0,4 4 0 0,0-2 0 16,-1-1 0-16,1-2 0 0,0 1 128 0,0 1-128 15,-1-2 0-15,1 1 0 0,-2-1 144 0,0 1-144 0,1-1 0 0,0 1 128 16,-2-2-128-16,1-1 0 0,0 0 0 0,0-1 128 15,-1 1-128-15,2-3 0 0,1 3 0 0,-1 0 144 16,1-1-144-16,1-3 0 0,0-10 128 0,0 0-128 16,0 0 0-16,0 0 0 0,0 0 0 0,0 0 0 15,0 0 128-15,0 0-128 0,0 0 128 0,0 0-128 16,0 0 144-16,0 0-144 0,0 0 0 0,0 0 128 16,0 0-128-16,0 0 0 0,5-7 0 0,-5 7 0 15,0 0 0-15,0 0 0 0,0 0 0 0,0 0-128 16,0 0 128-16,0 0-160 0,3-7 160 0,-3 7-208 15,0 0 80-15,0 0 128 0,1-9-304 0,-1 0 64 16,0 9 16-16,0 0 0 0,4-8-16 0,-4 8 0 0,2-5 0 16,-2 5 0-16,0 0 240 0,4-11-176 0,-1 2 176 15,-1-1-160-15,-1 2 160 0,1-3 0 0,-1 1 0 0,1-2 0 16,-2-2 0-16,0-2 0 0,-2-1 0 0,-1 1 0 16,0-2 0-16,-1 0 144 0,-1 0-144 0,-4-2 160 15,0 0-32-15,-1-1-128 0,-2 1 192 0,0 1-64 16,-4-2 32-16,0 4 0 0,-3 1 0 0,-3 1 0 15,-2 0 32-15,-1 0 0 0,-2 3 0 0,0 3 0 16,-2 0-64-16,1 6-128 0,0 0 192 0,-1 4-64 16,-2 2-128-16,1 6 160 0,-1 0-160 0,-2 5 160 15,1 1-160-15,1 4 0 0,-2 0 0 0,0 4 0 16,-2 2 0-16,2 1 0 0,4 3 0 0,3-1 0 16,4 4 0-16,3-2 0 0,3-3 0 0,4 2 0 15,4 3 0-15,3-4 0 0,2 1 0 0,6-2 128 16,3 0-128-16,4-2 128 0,3 0-128 0,6-3 128 15,5-2-128-15,6-1 0 0,3 0 0 0,3-1 128 0,4-5-128 16,-2-5 192-16,1-2-192 0,3-3 192 0,2-3 0 0,1-4 0 16,4-5 0-16,0-1 0 0,1-4 112 0,-1-3 16 15,-4-3 16-15,-4-3 0 0,-6-1 80 0,-4 1 16 16,-6-4 0-16,-5 2 0 0,-3-2 32 0,-6 3 16 16,-2 2 0-16,-4 2 0 0,-2 5-128 0,-4-2-32 15,-3 1 0-15,0 3 0 0,-5 3-176 0,-1-2-144 16,-2 3 192-16,-4-1-192 0,-2 1-144 0,-1-1-144 15,1-1-32-15,-2-1 0 16,1-2-1920-16,0-3-384 0,1-2-64 0</inkml:trace>
  <inkml:trace contextRef="#ctx0" brushRef="#br1" timeOffset="189949.95">31206 6915 18431 0,'0'0'1632'0,"0"0"-1312"0,0 0-320 0,0 0 0 16,0 0 256-16,0 0-32 0,0 0 0 0,0 0 0 15,0 0 32-15,0 0 0 0,0 0 0 0,-9-5 0 16,9 5 432-16,-9-2 80 0,0-1 32 0,2-3 0 16,-2 1-96-16,0 1-32 0,-1 0 0 0,-2-1 0 15,0 1-240-15,-4 3-48 0,-1 3-16 0,-5-2 0 16,-3 0-96-16,-5 2-16 0,-3-2 0 0,-2 5 0 16,-5 0-32-16,2 2-16 0,1 4 0 0,3-2 0 15,1 2 128-15,2 6 32 0,2 0 0 0,4 2 0 16,3 3-208-16,4 3-32 0,3 0-128 0,5 0 192 15,4 0-192-15,4-3 128 0,5-3-128 0,3 0 0 0,4 0 320 0,4-2-48 16,3-3 0-16,3-2 0 0,3-3 80 0,3 0 16 16,-1-4 0-16,2-3 0 0,-1 0 16 0,6-2 0 15,-1-1 0-15,0-2 0 0,1 2-112 0,-3-4-16 16,3-4 0-16,-1 1 0 0,-2-2-32 0,0 1-16 16,-2-2 0-16,-2 1 0 0,1 0 64 0,-3-3 16 15,1 0 0-15,-4 0 0 0,-2-3 16 0,-3 1 0 16,-2 1 0-16,-3 0 0 0,-1-4 80 0,-4 1 32 15,-5 0 0-15,-3 3 0 0,-2 1-32 0,-4-1 0 16,-2 1 0-16,-4 3 0 0,-4-1-384 0,-2 3 0 16,0-1 0-16,-3 1 0 0,-2 1 0 0,1 3 0 0,-2 3 0 15,0 1 0 1,2 0-464-16,1 1-32 0,5-1 0 0,1 4 0 16,1 3-2016-16,6 0-416 0,0 2-80 0</inkml:trace>
  <inkml:trace contextRef="#ctx0" brushRef="#br1" timeOffset="190557.7">30726 7093 25919 0,'0'0'1152'0,"0"0"224"0,0 0-1104 0,0 0-272 0,0 0 0 0,0 0 0 0,3 13 0 15,1 0 0-15,-1-4-128 0,-1 3 128 0,0-3 0 0,-2 4 160 16,0 3 0-16,0 6 0 0,0 0 224 0,0 6 32 16,-2 5 16-16,1 3 0 0,-3 3 0 0,-1 6 0 15,-1 2 0-15,-2 7 0 0,-3 6-112 0,-3-1 0 16,-1 0-16-16,-2 7 0 0,-2 2-16 0,0 4 0 16,-1 0 0-16,-1 1 0 0,1 2-144 0,-2-2-16 15,-1 0-128-15,3-5 192 0,1-2-16 0,1-2-16 16,0 0 0-16,1-2 0 0,0 3 224 0,1-3 64 15,0-1 0-15,2-5 0 0,4 1-112 0,0 2-16 16,2-1 0-16,2-1 0 0,1 0-16 0,1-2-16 16,2-2 0-16,-1 5 0 0,0 0-128 0,1 1-32 0,-1-5 0 15,0 2 0-15,-1-2-128 0,-3-1 0 16,1 0 0-16,1-1 128 0,-1-2-128 0,-2-2 0 0,-1 1 0 16,1 0 128-16,0-6 0 0,-1 4 0 0,0 2 0 0,0-4 0 15,0 5 48-15,0-2 0 0,-2-4 0 0,-1 0 0 16,1-2-176-16,1 0 160 0,2 1-160 0,-1-1 160 15,4 5-160-15,-1-5 0 0,-1 1 144 0,2 2-144 16,0-1 0-16,0 1 144 0,-3 1-144 0,1-2 0 16,-1-2 144-16,0 2-144 0,2 0 0 0,-3 1 144 15,2 1-144-15,-1 0 160 0,0-2-160 0,1 1 160 16,-2-1-160-16,-1 2 192 0,-1-1-192 0,1-1 192 16,3-2-192-16,-1 1 192 0,0-2-192 0,1 1 192 15,-2-4-192-15,3 1 128 0,0 0-128 0,1-3 128 16,0 0-128-16,0 0 0 0,4-1 0 0,0 0 128 0,-1-5-128 15,1 1 0-15,1-2 144 0,0-5-144 16,1-1 0-16,-1 0 0 0,2 0 0 0,-1-6 0 0,-1 0 0 0,1-7 0 16,3 0 0-16,-4-10-128 15,0 0-384-15,0 0-80 0,14-2-16 0,1-12 0 16,2-7-2336-16,-1-10-480 0</inkml:trace>
  <inkml:trace contextRef="#ctx0" brushRef="#br1" timeOffset="191446.17">31021 7683 19343 0,'0'0'1728'0,"5"-8"-1392"0,-5 8-336 0,0 0 0 15,0 0 1792-15,11 3 304 0,-5 5 48 0,2 6 16 16,-4 3-1840-16,-2 5-320 0,0 5-128 0,-2 4 0 16,-2 1 128-16,0 9 0 0,-3 1 0 0,-2 9 0 15,0 2 0-15,-1 11 144 0,-1 5 0 0,-2 9 0 16,-1 3-16-16,0 6 0 0,-1 2 0 0,-4 7 0 15,1 9 0-15,-2 1 0 0,0 2 0 0,1 4 0 16,-1-2 16-16,1-2 0 0,4 0 0 0,1-3 0 16,-2-2 0-16,1-4 0 0,0-3 0 0,2-1 0 0,-1-1 112 15,1-2 32-15,0-5 0 0,3 0 0 0,-2-7 176 0,2 2 48 16,-2-2 0-16,4 0 0 0,-2-6-208 0,0 2-48 16,1 2 0-16,0-2 0 0,0-3 0 0,0-3-16 15,1-6 0-15,0 3 0 0,-1 1-48 0,0-7 0 16,0 0 0-16,2-5 0 0,-4-1 32 0,3-3 0 15,0-1 0-15,-1-3 0 0,1-3-48 0,1-2-16 16,-1 0 0-16,0-4 0 0,1 2-32 0,2-3-128 16,-1-3 192-16,1-4-64 0,1 0-128 0,-1-7 160 15,1-1-160-15,2-4 160 0,0-1-160 0,2-2 128 0,-2-3-128 16,3 0 128-16,-2-3-128 0,3 0 0 0,1-5 0 0,0 4 0 16,-5-9 0-16,5 9 128 0,-5-9-128 15,8 9 0-15,-1-3 128 0,0 3-128 0,-7-9 0 0,0 0 128 16,0 0-128-16,9 5 160 0,-9-5-160 0,0 0 160 15,0 0 48-15,0 0 16 0,10-5 0 0,-10 5 0 16,9-10-32-16,-3 2-16 0,-2-2 0 0,0 2 0 16,-4 8-48-16,2-12-128 0,-2-2 192 0,0 1-64 15,0 0 16-15,-2-1 0 0,0-2 0 0,-2-1 0 16,-2 1 176-16,-2-2 48 0,0 0 0 0,-4 0 0 16,1-1-16-16,-6 0 0 0,-1-1 0 0,-1-2 0 15,-5-2-128-15,-1 4-32 0,-6 1 0 0,-3 3 0 16,-2 2-64-16,-1 6 0 0,-1 1-128 0,1 3 192 15,1 4-192-15,0 7 128 0,2 0-128 0,2 7 0 16,3 2 0-16,-1 0 0 0,6 4 0 0,-1 3 0 0,2 5 0 0,3-2 0 16,2 0 0-16,3-3 0 0,4 3 0 0,4-1 0 15,2-3 0-15,2-2 0 0,3-2 0 0,7-2 0 16,1 0 0-16,5-2 0 0,2-4 0 0,3-1 0 16,3-5 0-16,0-3 0 0,3 0 0 0,0-3 0 15,3-2 0-15,4-3 0 0,2 4 144 0,1-1-144 16,0-1 128-16,-1-2-128 0,-2 2 0 0,-1 3 0 15,-2 0 128-15,-5 2-128 0,-5-1 0 0,-5 1 0 16,-3 0 0-16,-10 0 128 0,0 0-128 0,0 0 0 16,0 0 144-16,0 0-144 0,0 0 0 0,0 0 0 15,0 0 0-15,-6-2 0 16,-6-3-384-16,-3-1-112 0,-3-1-16 0,0-6 0 16,2-3-1936-16,-2-3-400 0,-2-4-80 0,2-8-16 0</inkml:trace>
  <inkml:trace contextRef="#ctx0" brushRef="#br1" timeOffset="192277.37">30607 5947 28559 0,'0'-7'2544'16,"0"-3"-2032"-16,0 3-512 0,-1-1 0 16,1 8-1104-16,0 0-320 0,-6-9-64 15,-1-2-16-15,0 2 1328 0,-2-4 176 0,-1 2 224 0,-3 2-48 0,-4-2 272 16,0 5 64-16,-2 2 16 0,-3-2 0 0,-3 1 16 0,-1 2 0 16,-6 3 0-16,2 4 0 0,1 4-144 0,-2-1-16 15,-1 6-16-15,2 2 0 0,-1 3-176 0,3 4-48 16,2 1 0-16,3 3 0 0,4-1-16 0,4 1 0 15,3 2 0-15,4-1 0 0,3-2 0 0,8-4 0 16,2-2 0-16,8 0 0 0,-1-1 192 0,7-3 16 16,6-1 16-16,3-5 0 0,3-2 96 0,2-3 32 15,0-3 0-15,4 1 0 0,3-4-176 0,-2 0-48 16,-1-8 0-16,0 1 0 0,-1-5-32 0,-1 0-16 16,-3-3 0-16,-3 2 0 0,-4 0 32 0,-1-2 0 15,-2-2 0-15,-4-1 0 0,-3 0 192 0,-4 0 32 0,-4 3 16 16,-3-2 0-16,-4-4-48 0,-4 4-16 0,-4 1 0 15,-3 1 0-15,-6 5-224 0,-1 4-32 0,-2-3-16 0,-4 7 0 16,-4 2-144-16,-4 2-192 0,-5 0 32 0,-1 2 16 31,3 3-1840-31,-1 2-352 0,-1 1-80 0,7-2-12528 0</inkml:trace>
  <inkml:trace contextRef="#ctx0" brushRef="#br1" timeOffset="192962.77">30108 6081 23039 0,'0'0'2048'0,"0"0"-1648"15,1-12-400-15,-1 12 0 0,0 0 608 0,0 0 32 16,0 0 16-16,0 0 0 0,0 0-656 0,4 11 0 16,-3 1 0-16,2 2 0 0,-3 3 0 0,0 5 240 15,-3 5-16-15,3 1 0 0,0 3 144 0,-1 2 16 16,1 4 16-16,0 5 0 0,-3 5-80 0,3 3 0 16,0 3-16-16,0 2 0 0,-2 1-112 0,-1 1 0 15,1 5-16-15,1-1 0 0,-1 4-48 0,1 0-128 16,0 1 192-16,1 0-64 0,0-1 48 0,0 2 0 0,0-2 0 15,0-1 0-15,0 1 0 0,0 2 0 0,0-2 0 0,-4 1 0 16,0 0 144-16,-2-1 16 0,-2 1 16 0,0 3 0 16,0-5-80-16,-3 4-16 0,1-1 0 0,-2 2 0 15,-2-7 64-15,0 2 16 0,1-3 0 0,0 1 0 16,2-1 80-16,-1 2 16 0,2-4 0 0,0 1 0 16,0 1-128-16,2-3-32 0,2 1 0 0,-1 0 0 15,-2-4-144-15,1 1-128 0,1-1 192 0,-2-1-192 16,-1 2 144-16,0 0-144 0,2-3 0 0,-1 1 144 15,1-2-144-15,-1 1 192 0,1-1-192 0,2-1 192 16,-2 0-192-16,2-1 128 0,-1 1-128 0,2-1 128 16,0-3-128-16,0-5 128 0,1-1-128 0,-2 4 128 15,1-5-128-15,0 1 160 0,-2 0-160 0,1-2 160 0,0-1-160 16,-3 1 128-16,0-2-128 0,0 1 128 0,0 3-128 16,-1-1 160-16,0-2-160 0,-2 0 160 0,0-3-32 0,-1 4-128 15,-1-1 192-15,0 2-64 0,1 0 0 16,1 3-128-16,-2 1 192 0,2 0-64 0,-1 1-128 15,3 0 192-15,0 2-192 0,1-1 192 0,0-2-192 0,2 1 128 16,-1-1-128-16,2-3 128 0,-1 3-128 0,-2-3 0 16,0-4 144-16,1 1-144 0,-1 1 0 0,0 3 128 15,0-2-128-15,0-1 0 0,0-2 0 0,0 0 144 16,0-2-144-16,2 1 0 0,-1 1 128 0,3-4-128 16,1-1 0-16,2-6 0 0,0 0 0 0,2-6 0 15,3-2 0-15,-1-3 0 0,1-5 0 0,-3-10-256 16,10 8 64-16,-10-8 0 15,13-4-1296-15,0-10-256 0,2-7-48 0,1-12-14208 0</inkml:trace>
  <inkml:trace contextRef="#ctx0" brushRef="#br1" timeOffset="193708.3">30413 5962 14735 0,'0'-17'1312'0,"0"10"-1056"16,-1-2-256-16,1 9 0 0,0 0 1344 0,0 0 224 16,0 0 32-16,-9 5 16 0,1 4-1360 0,-1 4-256 15,-2-2 0-15,2 3-192 0,-1 1 352 0,2 4 64 16,2 7 16-16,1 6 0 0,0 6 464 0,-1 6 80 16,3 3 32-16,-2 7 0 0,0 4-160 0,-4 6-16 15,1 7-16-15,0 4 0 0,1 5-208 0,-1 4-32 16,0 2-16-16,2 6 0 0,0-1-176 0,1 2-48 0,1-3 0 15,1 6 0-15,1-1-144 0,2-1 192 0,2-3-192 16,1 4 192-16,-1-3-16 0,0 1 0 16,-4-4 0-16,2 0 0 0,0 1-32 0,-2-5 0 0,-4-1 0 15,-1 0 0-15,0-1 176 0,-2-2 48 0,-3-1 0 0,-1 2 0 16,1-7 80-16,-1-2 32 0,0-1 0 0,2-1 0 16,-1-1-32-16,1 0-16 0,1-1 0 0,0 1 0 15,0-4-128-15,2-1-32 0,-2 1 0 16,2 3 0-16,2-3-16 0,1 3-16 0,-2-3 0 0,3-1 0 15,1-6-48-15,-1 6 0 16,0-4 0-16,-1-1 0 0,-1 1-16 0,-1-3-16 0,0 3 0 16,-1 1 0-16,-1-4 32 0,0-1 0 0,0-2 0 0,-1 3 0 15,-1 1-64-15,1-3 0 0,-1-2 0 0,1 4 0 16,0 0 0-16,1 0 0 0,0-5 0 0,2-3 0 16,2-3 0-16,1 2 0 0,2-7 0 0,1-3 0 15,-1 2 32-15,-2-4 0 0,3 0 0 0,-1-2 0 16,0-1 0-16,-1-1 0 0,-2-2 0 0,0 1 0 0,-1 1-160 15,-2-3 128-15,-1 0-128 0,1-1 128 0,1-3-128 0,1 1 192 16,-1-4-192-16,3 1 192 0,2-3-192 0,-1-2 0 16,1-4 0-16,2-2 128 0,1-2-128 0,2 0 0 15,-3-11 0-15,0 0 128 0,6 8-128 0,-6-8 0 16,0 0 0-16,0 0 0 0,0 0-256 0,10-1-96 16,-10 1-16-16,8-13 0 15,-8-1-1936-15,0-1-400 0,0-3-80 16,-5-2-16-16</inkml:trace>
  <inkml:trace contextRef="#ctx0" brushRef="#br1" timeOffset="194192.94">29934 11303 25279 0,'-13'-14'1120'0,"5"9"224"0,-2-3-1072 0,1 3-272 15,2 3 0-15,-1-6 0 0,2-1 448 0,-3-1 48 16,0 0 0-16,-1-3 0 0,0-1 480 0,-2 1 112 16,1 2 0-16,-2 0 16 0,-1 2-240 0,-1 0-48 0,-4 4-16 0,-2 3 0 15,-2 5-288-15,-3 6-64 0,-6 0-16 0,1 6 0 16,-2 3-128-16,0 5-32 0,-1 5 0 0,-3 1 0 16,-3 4-32-16,-2 3-16 0,2 0 0 0,1 1 0 15,1 3-224-15,3-2 144 0,5 0-144 0,3-4 128 16,5-3-128-16,7-1 0 0,5 2 0 0,5-8 0 15,4-4 0-15,6-2 0 0,5-1 128 0,9-3-128 0,6-4 128 0,9-6 0 16,5-6 0-16,7-3 0 0,6-5 0 16,1-4-128-16,-1-4 192 0,2-3-64 0,0-5 192 15,2-2 48-15,0-2 0 0,0-1 0 0,-1-2 272 0,-7 0 64 16,-6-1 16-16,-9 2 0 0,-7-2-32 0,-9 1-16 16,-7 1 0-16,-6 2 0 0,-6 4 32 0,-6 0 0 15,-6 4 0-15,-4 4 0 0,-6 3-320 0,-5 3-48 16,-8 5-16-16,-2 2 0 0,-2 1-320 0,0 8 0 15,1 1-192-15,3 0 64 16,4 4-1248-16,7 0-240 0,6 2-48 0,6-1-11584 16,5 0-2304-16</inkml:trace>
  <inkml:trace contextRef="#ctx0" brushRef="#br1" timeOffset="198207.14">28126 11860 6447 0,'0'0'272'0,"0"0"80"0,0 0-352 0,7-7 0 16,-7 7 0-16,6-9 0 0,-6 9 1776 0,10-3 272 16,-10 3 64-16,9-5 16 0,-9 5-1424 0,10-5-272 15,-10 5-64-15,10-3-16 0,-10 3-224 0,10-1-128 16,-10 1 160-16,12 0-160 0,-12 0 128 0,13 2-128 15,-3 1 0-15,1 2-4608 16,2-3-976-16</inkml:trace>
  <inkml:trace contextRef="#ctx0" brushRef="#br1" timeOffset="198582.48">30933 12307 12671 0,'-3'-11'560'0,"3"11"112"0,0 0-544 0,-7-5-128 15,-2 3 0-15,9 2-5600 0</inkml:trace>
  <inkml:trace contextRef="#ctx0" brushRef="#br1" timeOffset="200596.7">31427 11679 11055 0,'0'0'976'0,"0"0"-784"0,0 0-192 0,0 0 0 16,0 0 1392-16,0 0 224 0,0 0 48 0,0 0 16 16,0 0-640-16,0 0-128 0,0 0-16 0,0 0-16 15,0 0-384-15,-6-2-80 0,-4 2-16 0,2 0 0 16,-2-2 64-16,-1 0 16 0,-2 1 0 0,-1 1 0 15,-5 1-208-15,-2-1-32 0,-1 0-16 0,-3 0 0 16,0 0 16-16,-2 0 0 0,1 0 0 0,-1 0 0 16,-1-3-48-16,-3 2-16 0,2 0 0 0,1 0 0 15,0-2 32-15,3 3 16 0,1-3 0 0,2 2 0 16,3-1 48-16,4-1 16 0,3 2 0 0,1 1 0 16,2-1-112-16,9 1-32 0,-9 2 0 0,9-2 0 0,0 0-144 0,0 0 0 15,0 0 144-15,0 0-144 0,0 0 176 0,0 0-48 16,0 0 0-16,0 0 0 0,0 0 64 0,6 10 16 15,2-2 0-15,1 1 0 0,1-2-80 0,2 4-128 16,-1-4 176-16,2 5-176 0,-1 3 224 0,1 0-64 16,1 0-16-16,-1 3 0 0,-2-3-144 0,3 3 0 15,2-1 0-15,0 1 0 0,1-1 0 0,-1 2 0 16,-1 1 176-16,1 2-176 0,-2 1 192 0,-2 1-48 16,1 1-16-16,0-4 0 0,-3-2-128 0,1 2 0 15,-2 0 0-15,0 1 128 0,-1-4-128 0,-1-3 0 16,1 1 0-16,-2 1 128 0,-1-1-128 0,2 0 0 15,-2-1 0-15,0-2 0 16,-1-4-288-16,-2 1-144 0,-2-10-16 0,0 7-8560 0,0-7-1696 16</inkml:trace>
  <inkml:trace contextRef="#ctx0" brushRef="#br1" timeOffset="201120.76">31148 11789 21823 0,'0'0'960'0,"0"0"208"0,0 0-928 0,10 2-240 0,0 1 0 0,-1 3 0 15,0 0 192-15,2 2 0 0,3 2 0 0,1 2 0 16,3-2 320-16,1 4 64 0,3-2 16 0,0 4 0 0,-1 5-16 0,3 2 0 15,0 8 0-15,3-5 0 0,-1 2-256 0,2-1-64 16,-4 4-16-16,0-2 0 0,-3-3 16 0,2 6 0 16,-1 1 0-16,-4 4 0 0,-4 1-48 0,-3-1 0 15,-3 1 0-15,-3 3 0 0,-1 5 32 0,-4-4 0 16,-3 2 0-16,-1-3 0 0,-1 0-240 0,-4 0 144 16,-3 0-144-16,1 1 128 0,-1 4 64 0,-1-4 0 15,3 2 0-15,0-1 0 0,0 5 16 0,1-5 16 16,0-1 0-16,1 1 0 0,3-4-16 0,0 2 0 15,1-2 0-15,-2 1 0 0,1 0-80 0,-2 2-128 16,0 0 176-16,-1-1-176 0,0 2 144 0,1 0-144 16,-1-2 0-16,2 4 144 0,-1-3-16 0,2-2 0 0,3 3 0 15,1-1 0-15,2 5-128 0,4-3 160 0,-3-1-160 16,4 3 160-16,0 3-160 0,-1-3 160 0,0 1-160 0,1 0 160 16,1-6-160-16,-1-3 128 0,-1 0-128 0,2 1 128 15,0 5-128-15,2-5 0 0,0-1 0 0,1 0 0 16,0-1 160-16,3-1 0 0,1 1 0 0,0-6 0 15,0-3-160-15,0-4 0 0,-1 1 0 0,-1-1 0 16,1-5 144-16,0-4-144 0,0-4 160 0,-5 1-160 16,3-4-208-16,-4-2-144 0,-7-6-32 0,0 0-9840 15,0 0-1968-15</inkml:trace>
  <inkml:trace contextRef="#ctx0" brushRef="#br1" timeOffset="202218.08">29594 11786 3679 0,'0'0'320'0,"0"0"-320"0,0 0 0 0,0 0 0 16,7-8 2496-16,-7 8 416 0,0 0 96 0,0 0 0 16,0 0-1776-16,0 0-352 0,0 0-80 0,0 0-16 15,0 0 0-15,0 0 0 0,0 0 0 0,0 0 0 16,-7-6-16-16,1 2 0 0,0-2 0 0,-2 1 0 15,0 1 16-15,-1-1 0 0,1-3 0 0,-1 2 0 16,-2-4-32-16,1 3-16 0,-1-2 0 0,-1 2 0 0,-2-3-336 0,-1 1-64 16,-1 0-16-16,-1 1 0 0,2 1-160 0,0-4-32 15,1 5-128-15,1-2 192 0,2 2-64 0,0 2-128 16,1-3 176-16,4 3-176 0,6 4 256 0,0 0-48 16,-9-3-16-16,9 3 0 0,0 0-192 0,0 0 144 15,-9 2-144-15,3 3 128 0,6-5-128 0,-7 11 0 16,1 3 0-16,2 0 0 0,0 4 176 0,2 5-48 15,2 1-128-15,0 6 192 0,2 0-192 0,2 1 144 16,1 0-144-16,2 5 128 0,0-1 0 0,2 2 0 16,1-1 0-16,3 0 0 0,1 1 64 0,1-2 0 15,2-2 0-15,1 0 0 0,2-2 48 0,1 5 16 16,2 2 0-16,-1-2 0 0,-2-4-256 0,1 1 0 0,-1-2 0 16,-2 2 0-16,0-1 0 0,-1-3 0 0,1-1 128 15,0-5-128-15,0-1 0 0,-2 1 0 0,1-3 0 0,-3-2-160 31,-4-5-1136-31,0-1-240 0,-2 2-32 0,-3-6-7520 0,-5-8-1520 0</inkml:trace>
  <inkml:trace contextRef="#ctx0" brushRef="#br1" timeOffset="202833.37">29377 11984 17503 0,'0'0'1552'0,"0"0"-1232"16,0 0-320-16,0 0 0 0,0 0 128 16,-1 13-128-16,1-2 144 0,0 2-144 0,0-1 208 0,0-1-48 15,1 3-16-15,3 3 0 0,2 2 320 0,2 0 64 16,-1 0 16-16,2 2 0 0,1 5 160 0,2 0 48 16,-1 6 0-16,2 3 0 0,2 1-128 0,-1 3-32 15,0-1 0-15,0 4 0 0,-1-2-160 0,3 1-48 16,0 0 0-16,2 1 0 0,1-3-64 15,3 2-32-15,1 1 0 0,2-2 0 0,0-3 48 0,0 0 16 16,1-1 0-16,0-1 0 0,2 3-48 0,2 0-16 16,0 1 0-16,-1-4 0 0,-1-4-144 0,0 0-16 15,0 0-128-15,-1-3 192 0,-4 0-192 0,0-1 128 16,-2 3-128-16,0-2 0 0,-1-1 128 0,0 3-128 0,2-4 0 16,2 2 0-16,0-4 0 0,2 5 128 15,-1 0-128-15,1 1 0 0,-1-6 0 0,3 4 128 0,2-3-128 0,2 3 0 16,-1-5 144-16,-1 1-144 0,1 0 128 0,-2-2-128 15,-1-2 0-15,0 6 0 0,-3-2 128 0,1 2-128 16,-3 1 0-16,1 0 0 0,0 1 144 0,-1-3-144 16,0 1 0-16,-2 0 0 0,0 5 0 0,-1 1 0 15,2-6 0-15,-2 3 0 0,-1 2 0 0,3-3 0 16,4 4 0-16,-3-3 0 0,0-5 0 0,0 7 0 16,-4-1 0-16,3 3 0 0,-2-1 0 0,-2 2 128 15,-2-6-128-15,0 3 0 0,-1 1 0 0,-1-1 0 16,-2 4 160-16,1-1-32 0,0-5-128 0,-2 5 192 15,1 3-16-15,-1 0-16 0,-1-4 0 0,-1 2 0 0,-1-1-16 16,0 1 0-16,-3 1 0 0,2-4 0 16,0-5-144-16,-1 2 128 0,2-4-128 0,-1 4 128 15,2-6-128-15,0-1 160 0,-1-4-160 0,1 1 160 0,-2 1-160 16,0-2 160-16,-2-5-160 0,2 1 160 0,0 1-160 0,-1 0 0 16,-1-5 0-16,-1 0 128 0,-4-10-128 0,0 0 0 15,0 0 144-15,0 0-144 16,0 0-464-16,0 0-176 0,0 0-16 0,0 0-13744 0</inkml:trace>
  <inkml:trace contextRef="#ctx0" brushRef="#br1" timeOffset="203510.33">29179 12059 15599 0,'0'0'688'0,"0"0"144"0,0 0-656 16,0 0-176-16,0 0 0 0,0 0 0 0,0 0 1056 0,0 0 176 16,0 0 48-16,0 0 0 0,0 0-352 0,-8-4-64 15,-1-1-16-15,-1 2 0 0,-3 3-16 0,-2 3-16 16,-3 0 0-16,-1-1 0 0,-2 0-272 0,-5-1-48 16,-2 2-16-16,-5-2 0 0,-4-1-272 0,-3-1-48 15,-4-3-16-15,2-1 0 0,3-5 0 0,2 2 0 0,3-4 0 16,3 5 0-16,3-3 144 0,3 2 32 15,2-1 0-15,4 4 0 0,4-1-48 0,2 2 0 0,2 0 0 0,0 3 0 16,4-2-144-16,7 3-128 0,0 0 192 0,0 0-192 16,0 0 0-16,0 0 0 0,0 0 0 0,0 14 0 15,2-1 0-15,5 1 0 0,0 1 0 16,5 3 0-16,3 4 0 0,3 4 0 0,1 0 0 0,1 7 0 16,2 1 240-16,1 3-64 0,-3 0-16 0,2 2 0 15,-2 2-160-15,2 1 128 0,-1-3-128 0,2 4 128 16,0 3-128-16,-1-4 128 0,-2-4-128 0,-1-3 128 15,1-6-128-15,-4 1 0 0,-2-3 0 0,-2 2 128 16,0-7-128-16,-2-1 0 0,-3-1 0 0,0-5 128 16,-3-1-128-16,-1-2 0 0,-3-12 0 0,0 0 0 15,0 8-688 1,0-8-64-16,0 0-16 0,-8 4-12944 0</inkml:trace>
  <inkml:trace contextRef="#ctx0" brushRef="#br1" timeOffset="204506.18">28464 12214 26719 0,'0'0'2368'0,"0"0"-1888"16,0 0-480-16,13 7 0 0,-3 4 0 0,4-1-320 15,-2 3 64-15,-2 1 0 0,1 0 256 0,-1 1 0 16,2 3 0-16,1 2 0 0,1 1 0 0,-1 0 0 0,-1 0 0 0,1 4 0 15,-1 3 0-15,2 4 128 16,2-3-128-16,1 2 0 0,2 0 224 0,1 1-48 0,-1-1-16 0,5 0 0 16,5 1 32-16,-1 4 0 0,-4 2 0 0,0 0 0 15,2-1 0-15,-1 1 0 0,-2 3 0 0,1-2 0 16,0-1-64-16,-2 0-128 16,-1-1 192-16,4 1-64 0,0-1 96 0,2 3 16 0,-2 0 0 0,2 0 0 15,1-1-16-15,2 2 0 0,5-4 0 0,0 2 0 16,3 3-224-16,2-3 176 0,-1-3-176 0,-1 1 160 15,-2-2-160-15,-2 1 0 0,-1-2 144 0,2 1-144 16,0 0 0-16,1 1 144 0,-1-1-144 0,1 0 0 16,0-3 176-16,0-2-176 0,1-1 160 0,-1 6-160 15,-3 1 160-15,0-1-160 0,0-5 160 0,-2-2-160 16,-3 3 208-16,-4 1-48 0,0-3-16 0,0 0 0 0,1 2-16 0,0 0-128 16,-1-4 192-16,0 2-64 0,-1-1 0 0,0-1-128 15,-2-8 192-15,1 5-64 0,-2 4-128 16,4-1 0-16,0-1 0 0,2-3 0 0,-2-1 176 0,-1 0-48 15,-1-2-128-15,0-1 192 0,3-6-192 0,-1-1 144 16,-4 2-144-16,0 0 128 0,1-4 32 0,-1 2 0 16,2-4 0-16,1 2 0 0,-1-1-160 0,3 0 0 15,-1-3 0-15,-1 1 0 0,3-1 160 0,-2-1-160 16,-1 1 192-16,-1-2-192 0,1-3 128 0,1 2-128 16,0-1 0-16,-1 1 0 0,-3 1 240 0,-1-1-64 15,0 1-16-15,-1 1 0 0,-2 3-160 0,-1-2 160 16,-3 6-160-16,1-5 160 0,-3 2-160 0,1-1 0 15,-4 3 0-15,1-2 128 0,-1 1-128 0,2-1 0 0,-1 1 0 0,0-2 0 16,-2 1 0-16,2-3 0 0,2 3 0 16,-4-2 0-16,0 0 0 0,2 2 0 0,0-3 0 0,-1 6 0 15,1-3 0-15,2 3 0 0,-2 4 0 0,-2-4 0 16,0-4 0-16,1 5 0 0,-1-2 0 0,1 2 0 16,-1 1 0-16,0-5 0 0,-6-9 0 0,9 12 0 15,-1 4 0-15,-1-1 0 0,1-2 0 0,0-2 0 16,-1 3 0-16,0 1 0 0,0-1 128 0,1-1-128 15,1-1 0-15,-2 0 0 0,-3 0 144 0,5-1-144 16,-1 2 144-16,1-4-144 0,-2 2 192 0,3-1-192 16,1 3 192-16,-3 0-192 0,-1-3 192 0,0 0-192 15,1-1 128-15,0 0-128 0,-3-1 0 0,1 0 0 16,-6-8 144-16,7 9-144 0,-2 0 0 0,-5-9 144 0,5 8-144 0,-5-8 0 16,0 0 0-16,5 10 128 0,-5-10-128 15,5 8 128-15,-5-8-128 0,0 0 128 0,5 11-128 0,-5-11 160 16,0 0-160-16,5 6 160 0,-5-6-160 0,0 0 128 15,5 9-128-15,-5-9 128 0,0 0-128 0,0 0 0 16,0 0 144-16,0 0-144 0,4 7 0 0,-4-7 128 16,0 0-128-16,0 0 0 0,0 0 0 0,0 0 144 15,0 0-144-15,0 0 0 0,0 0 0 0,0 0 0 16,0 0 0-16,0 0 0 0,0 0 0 0,0 0-192 16,0 0 0-16,0 0 0 15,-1-8-1408-15,1 8-256 0,-2-13-64 0,1 3-16 16,-1 1-1040-16,-1 0-208 0</inkml:trace>
  <inkml:trace contextRef="#ctx0" brushRef="#br1" timeOffset="204963.7">31767 14631 12095 0,'-4'-14'528'0,"3"9"112"0,1 5-512 0,0 0-128 0,-4-11 0 0,4 11 0 0,-5-6 736 0,5 6 112 16,0 0 32-16,0 0 0 0,-5-11 80 0,5 11 32 15,0 0 0-15,0 0 0 0,0 0-352 0,0 0-80 16,0 0-16-16,0 0 0 0,-2 14 48 0,2 1 16 16,2 3 0-16,0 2 0 0,1 5 96 0,-1 3 0 15,1 4 16-15,-1 0 0 0,1 1-176 0,-1 3-32 16,1 2-16-16,-1-1 0 0,0-1-208 0,0-1-32 16,0-3-16-16,-1-1 0 0,-1 1-48 0,0-3 0 15,0-5 0-15,0 1 0 0,0-1 0 0,-1-3 0 16,-2-2 0-16,0-1 0 0,0-1 96 0,0-3 16 15,1-3 0-15,0 2 0 0,-3-4 16 0,1 0 16 0,4-9 0 16,0 0 0-16,-8 6 80 0,1 0 16 0,7-6 0 16,-9 5 0-16,0-3-32 0,9-2 0 0,-11 1 0 0,-1 2 0 15,1 3-96-15,0-1-32 0,-2-4 0 0,-1 1 0 16,-3 3-64-16,0 0-16 0,-2-3 0 0,-1 1 0 16,0-2-48-16,0 2-16 0,-2-2 0 0,3-1 0 15,1-1-128-15,-2 1 192 0,0 0-192 0,2 1 192 16,5-2-192-16,-1-1 0 0,4 1 0 0,10 1 0 31,0 0-1712-31,0 0-272 0,0 0-48 0,0 0-16 0</inkml:trace>
  <inkml:trace contextRef="#ctx0" brushRef="#br1" timeOffset="205986.5">30239 15978 3679 0,'0'0'160'0,"0"0"32"0,11-4-192 0,-11 4 0 0,0 0 0 0,10-4 0 16,-10 4 3344-16,9-2 624 0,-9 2 128 0,0 0 32 15,0 0-2256-15,8-8-448 0,-8 8-80 0,0 0-32 16,-3-6-128-16,0 0-32 0,-4-3 0 0,-3 5 0 16,-5 1-496-16,-3 2-96 0,-4-3-32 0,-2 4 0 15,-4 3-208-15,-2 2-32 0,-2 0-16 0,-4 4 0 16,-2-3 96-16,0 4 16 0,0-1 0 0,5 4 0 16,0-3-64-16,4 2 0 0,4 1 0 0,6-2 0 15,5-1-192-15,4 0-128 0,4-2 128 0,6 1-128 16,4-1 0-16,3 0 0 0,5-3 0 0,4 1 128 15,5 2 32-15,3 2 16 0,3-1 0 0,-1 0 0 0,1-1-16 0,-2 2 0 16,-2-1 0-16,-2 0 0 0,-6-3-16 0,-2 3 0 16,-3-3 0-16,-3 6 0 0,-2-6 80 0,-5-6 16 15,0 13 0-15,-1-4 0 0,-3 1 80 0,-1-4 32 16,-4 3 0-16,-1-3 0 0,-1 2-32 0,-7-2-16 16,0-2 0-16,-2 0 0 0,-2 0-176 0,-1-3-128 15,-1-1 144-15,0-1-144 0,1-2 0 0,3 1-128 16,2-3-16-16,4 1 0 15,5-2-656-15,1 0-128 0,8 6-32 0,-1-6 0 16,2-4-2304-16,8 5-480 0,8 0-96 0</inkml:trace>
  <inkml:trace contextRef="#ctx0" brushRef="#br1" timeOffset="206218.87">30431 16026 15663 0,'0'0'1392'0,"0"0"-1120"0,0 0-272 0,0 0 0 16,-10 8 1552-16,-2 1 256 0,1 1 48 0,-6 1 16 16,-2 3-464-16,0 3-80 0,1-1-32 0,-1 2 0 15,0 1-320-15,0 2-64 0,0 0-16 0,1 2 0 16,0-1-544-16,3-2-112 0,1 0-32 0,3-2 0 16,-1 0-208-16,5-4-160 0,0-5 32 0,7-9 0 15,0 0-1664-15,0 13-320 0,0-13-64 16</inkml:trace>
  <inkml:trace contextRef="#ctx0" brushRef="#br1" timeOffset="207305.71">30559 16124 18431 0,'-6'10'1632'0,"-4"2"-1312"16,-2-2-320-16,-1 3 0 0,1 1 672 0,-1-2 64 15,-1 0 16-15,1-1 0 0,1-4 576 0,3 1 112 16,0-1 32-16,1-3 0 0,8-4-400 0,0 0-80 16,0 0-16-16,0 0 0 0,0 0-384 0,0 0-80 0,0 0 0 0,7-7-16 15,3-4-64-15,2 1-16 0,2-4 0 0,4-2 0 16,3-1-128-16,-2 0-32 0,0 1 0 0,0-2 0 16,-1 1-256-16,-1 5 128 0,-1 1-128 0,0 6 0 15,-3-1 128-15,0 5-128 0,-13 1 0 0,8 4 0 16,1 3 160-16,-2 1-32 0,-2 3 0 0,-3 2 0 15,0 0-128-15,-2 1 0 0,1 1 0 0,-1 0 128 16,0-1-128-16,-1-1 0 0,2 0 0 0,1-1 0 16,1-3 0-16,-3-9 0 0,0 0 0 0,11 9 0 15,1-5 0-15,1-2 0 0,-1-2 0 0,5-1 0 16,1-4 176-16,1-4-48 0,0 3-128 0,2-4 192 16,5 2-192-16,-5-2 0 0,0 1 0 0,-1-3 0 15,0 4 0-15,-1-3 0 0,-2 4 0 0,-3-1 0 0,-5 3 0 16,-9 5 0-16,10-2 0 0,-10 2 0 15,0 0 0-15,0 0 0 0,0 0 0 0,0 0 0 0,0 0 0 0,0 0 0 16,-8 8-192-16,-2 3 192 0,-1-6 0 0,-1 2 0 16,0 0 128-16,-1-5-128 0,-1 3 0 0,0 3 0 15,-1-6 0-15,2 2 0 0,2 1 0 0,0 2 0 16,1-2 0-16,3 0 0 0,0 1 0 0,7-6 0 16,0 0 0-16,0 0 0 0,0 0-128 0,0 0 128 15,0 0 0-15,0 0 0 0,17 3 0 0,1-3 0 16,1-3 0-16,0-2 0 0,0-1 0 0,-1 2 0 15,2-1 0-15,-2-1 0 0,-4 0 0 0,-3 3 0 16,-1 0 0-16,-10 3 0 0,10 0 0 0,-10 0 0 16,0 0 0-16,7 9 0 0,-3 5 0 0,-3 1 0 15,-2 2 0-15,-1 1 0 0,0-1 0 0,-2 1 0 16,-2 1 0-16,-2 0 0 0,0 2 0 0,1-1 0 0,-3 2 0 16,-1-2 0-16,1 4 0 0,0-2 0 0,-1-5 0 0,-1 1 0 15,1-1 0-15,-1-5 128 0,0-3-128 0,0 2 0 16,1-4 128-16,1 2-128 0,-1-3 0 0,1-3 144 15,1 0-144-15,9-3 192 0,-9 0-192 0,9 0 192 16,-10-2-192-16,10 2 192 0,-9-4-192 0,4 2 192 16,5 2-192-16,0 0 0 0,-4-9 0 0,4 9 0 15,3-8 0-15,2-1 0 0,-5 9-128 0,11-8 128 16,3-4 0-16,3 3 0 0,1-2-144 0,2-2 144 16,0 0 0-16,6-2-128 0,1-4 128 0,1 0 0 15,0-4 0-15,1 0-128 0,1-1 128 0,3-5 0 16,3-2 0-16,1 1 0 0,2-3 0 0,3-3 0 15,0-4 0-15,3-1 0 0,-5 3 0 0,1 1 0 0,-3 1 0 16,-4 3 0-16,-3 0 0 0,-7 4 0 0,-4-2 0 16,-3 7 0-16,-4-1 0 0,-3 6 0 0,-3 2 128 0,-3 5-128 15,-4-1 176-15,-1 3-176 0,-3 2 128 0,-2 6-128 16,-4 3 0-16,-4 1 0 0,-4 5 0 0,-5 3 0 16,-4 0 0-16,1 7 0 0,-5 2 0 0,1 7 0 15,-6 5-144-15,3 3 144 0,4 2 0 0,6-1-160 16,1 1 160-16,4-3 0 0,6-4 0 0,4-1 0 15,4-4 0-15,4-3 0 0,4-2 0 0,4-2 0 16,2-1 0-16,4-2 0 0,4-4 0 0,3 0 0 16,6 1 0-16,0-5 0 0,1-4 0 0,0-1 128 15,-1-2-128-15,1-1 192 0,-1-6-48 0,-4 0-16 16,0 2 0-16,-4-5 0 0,-3-1 32 0,0 2 0 0,-2-4 0 16,-3 4 0-16,-1 1-160 0,-5 3 160 0,1-3-160 0,-6 9 160 15,0 0 16-15,0 0 0 0,0 0 0 0,0 0 0 16,0 0-32-16,0 0 0 0,-9 6 0 0,4 3 0 15,-2 2-144-15,2 1 0 0,0 2 0 0,1 2 0 16,2 0-128-16,-1-1 128 0,2-3 0 0,1 2 0 16,2 0 0-16,2 0 0 0,0-5 0 0,0 4 0 15,-4-13-320-15,6 13 48 0,1-7 16 0,-7-6 0 32,0 0-2224-32,0 0-432 0</inkml:trace>
  <inkml:trace contextRef="#ctx0" brushRef="#br1" timeOffset="207444.36">30948 15656 28559 0,'-5'-17'2544'16,"4"9"-2032"-16,-1 3-512 0,2 5 0 0,0 0 1856 0,0 0 256 16,0 0 64-16,0 0 16 15,0 0-2192-15,0 0-224 0,0 0-160 0,0 0-16 16,0 0-1632-16,0 0-320 0</inkml:trace>
  <inkml:trace contextRef="#ctx0" brushRef="#br1" timeOffset="208161">30086 16597 2751 0,'0'0'256'0,"4"-14"-256"16,0-1 0-16,0 2 0 0,-2 2 2960 0,2 0 560 16,-3 3 96-16,2-1 32 0,-1 1-1664 0,-2 8-336 0,0 0-64 0,0 0-16 15,-2-10 48-15,2 10 16 16,0 0 0-16,-6-6 0 0,-2 2-272 0,-1 2-48 0,-1 4-16 0,-3 2 0 15,-2 2-528-15,-3 5-128 0,-1 6 0 0,0 1-16 16,-5 5-176-16,1 4-48 0,0 1 0 0,1 4 0 16,5-1-144-16,-1-3-48 0,6 1 0 0,2-1 0 15,3-4-208-15,1 0 128 0,3 2-128 0,3-5 0 16,3-2 0-16,3-1 0 0,-1 0 0 0,1-4 0 16,4-3-176-16,3-1-16 0,0-2-16 0,1-2 0 15,-3-2-1360 1,-1-4-272-16,3 0-48 0,-4-5-12128 0</inkml:trace>
  <inkml:trace contextRef="#ctx0" brushRef="#br1" timeOffset="209155.33">29687 16771 26895 0,'0'0'1184'0,"13"-6"256"0,0 1-1152 0,3 2-288 15,3-1 0-15,4 1 0 0,2 1 0 0,3 0 0 16,4-3-176-16,1 1 176 0,2-3 528 0,-1 2 224 15,-1 2 32-15,0-1 16 0,0 0 80 0,0 1 16 16,0 2 0-16,-2 0 0 0,-2 0-576 0,-2 1-96 16,-3 2-32-16,-4 2 0 0,-3 1-192 0,-5-1 128 15,-3 1-128-15,-9-5 0 0,8 11 192 0,-4 2-64 16,-4-4-128-16,0 4 192 0,-2-2 0 0,-1 2 0 16,-4 1 0-16,1 1 0 0,-2-1-16 0,2-1-16 15,-1 1 0-15,1 1 0 0,-3 3-160 0,3-2 0 16,1-7 0-16,5 3 128 0,0-12-128 0,2 14 0 15,-2-14 0-15,9 10 0 0,3-1 0 0,0-7 0 0,2-2 144 0,3 0-144 16,2-4 240-16,0-3-32 0,-1 0 0 0,-3-3 0 16,-1 1-48-16,-4-3-16 0,-1-1 0 0,-3 2 0 15,-3-5 0-15,-3 2 0 0,-3-1 0 0,-3-1 0 16,-3-2 48-16,-3 2 16 0,-5 0 0 0,0 1 0 16,0-1-64-16,-1 5-16 0,1 3 0 0,2 3 0 15,1-2-128-15,3 3 0 0,0 3 144 0,11 1-144 16,0 0 0-16,0 0 0 0,0 0 0 0,0 0 0 15,0 0-160-15,11 1 160 0,1 3-192 0,6-2 192 16,3 1 0-16,3 1-128 0,1-3 128 0,1-1 0 16,-1-1 0-16,2 1 0 0,-2 1 0 0,-1 3 0 0,-2-4 0 15,-3 2 0-15,-3 2 0 0,-2 4 0 0,-1-2 0 0,-3 5 0 16,-2 0 0-16,0 3 0 0,-2 1 0 0,-1 0 0 16,-3 2 0-16,2 0 0 0,-4 1 0 0,0-4 0 15,0 0 0-15,0-1 0 0,0 1 0 0,2-4 144 16,-2-10-144-16,3 11 128 0,4 1-128 0,-1-6 128 15,2 1-128-15,2-1 128 0,-1-3 48 0,2-2 0 16,2-2 0-16,1-1 0 0,2-4-32 0,2 1 0 16,-1 0 0-16,1-4 0 0,-1 0-144 0,1-3 192 15,-1 4-192-15,-1-5 192 0,1-4-192 0,-1 3 160 16,0 3-160-16,-5-2 160 0,0 1-160 0,2 1 160 16,-3 0-160-16,-1 3 160 0,-2-1-160 0,-1 6 0 15,-6 3 0-15,8-6 0 0,-8 6 0 0,0 0 0 0,0 0 0 16,0 0 0-16,0 0 0 0,0 0 0 0,0 0 0 0,0 0 0 15,0 0 0-15,1 13 0 0,-2 2-128 0,-1 3 128 16,-2 3 0-16,-1 0 0 0,0 2 0 0,0-1 0 16,0-3 0-16,3 0 0 0,0-1 0 0,2-3 0 15,2 0 0-15,1-5 0 0,2-1 0 0,2-2 0 16,-7-7 0-16,11 7 0 0,2-3 0 0,1-4 0 16,1-3 208-16,3-3-32 0,-3-2-16 0,2-2 0 15,-1-1 16-15,0-4 0 0,-2-2 0 0,0 1 0 16,-2-1-176-16,1-1 192 0,-3-1-192 0,0 0 192 15,0 0-192-15,1 1 0 0,-1 2 144 0,-3 3-144 16,-2 4 0-16,1-1 0 0,-6 10 0 0,0 0 0 16,0 0 0-16,0 0 0 0,0 0 0 0,0 0 0 0,0 0-160 15,8 8 160-15,-8-8-192 0,7 10 192 16,-3 2-144-16,1 1 144 0,-1-3 0 0,-1 3-144 0,2 0 144 16,1-4 0-16,-6-9 0 0,10 11-128 0,-1-6 128 15,1 1 0-15,1 1 0 0,2-3 0 0,0-3 0 0,1 1 0 16,0-2 0-16,1-1 0 0,4 0 0 0,0 0 0 15,0 1 0-15,0-2 0 0,-1 1 0 0,-3 2 0 16,-1 1 0-16,0 1 0 0,0 3 0 0,0 1 0 16,-2 0 0-16,-2 4 0 0,-1-1 0 0,-1 2 0 15,-1 0 0-15,-3 0 0 0,-2 2 0 0,-1 1 0 16,-1 2 0-16,-1-1 128 0,-1-3-128 0,-2-2 0 16,-1 2 0-16,-4 0 0 0,-3-6 128 0,1 3-128 15,-3-6 128-15,-1 1-128 0,-3-1 0 0,-2 0 0 0,-3-7 0 16,-1-2 0-1,-2-1-1744-15,-2-7-432 0,-1-1-64 0</inkml:trace>
  <inkml:trace contextRef="#ctx0" brushRef="#br1" timeOffset="211099.23">29480 16666 18431 0,'0'0'1632'0,"0"0"-1312"0,0 0-320 0,0 0 0 15,0 0 704-15,0 0 64 0,0 0 0 0,0 0 16 16,0 0 560-16,0 0 128 0,0 0 0 0,0 0 16 16,0 0-320-16,0 0-64 0,0 0-16 0,0 0 0 15,0 0-192-15,-6 6-64 0,-3-1 0 0,-2-1 0 16,-1-3-240-16,-2 0-48 0,-3-1-16 0,-1 0 0 15,-1-1-384-15,-2-3-144 0,-5 1 0 0,2-3 144 16,-1-2-144-16,-2-1 0 0,-2-3 144 0,-2 2-144 16,0-3 0-16,-2 1 144 0,-3-4-144 0,0 2 0 15,1-1 0-15,-3-1 0 0,-3-2 0 0,-4 0 0 16,-2-4 192-16,2-4-192 0,0 2 192 0,1-3-192 16,-1 1 0-16,3-1 0 0,0 0 0 0,3-6 0 0,1 0 176 15,-2 1-32-15,-3-4 0 0,-1 0 0 0,-6-4-16 0,-2-2 0 16,-1-1 0-16,-1-2 0 0,1-2-128 0,2 4 0 15,1-1 0-15,-2 0 0 0,-4 3 0 0,-5-8 0 16,-3-4 0-16,1-1 0 0,2 4 0 0,3-1 0 16,1-1 128-16,2 0-128 0,1 1 0 0,-1-3 0 15,-1-2 144-15,0 0-144 0,-1-3 0 0,2 2 128 16,0-1-128-16,3-1 0 0,1-1 0 0,2 1 128 16,-1 1-128-16,-5 1 0 0,-4-2 0 0,-2 3 128 15,0-1-128-15,-2-3 0 0,2 1 0 0,3 1 144 16,3 3-144-16,1-3 0 0,-2 1 192 0,0 0-64 15,-1 2 0-15,2-2-128 0,4-1 224 0,4 0-64 16,2 4-16-16,4 0 0 0,4 2-16 0,1 1 0 0,3 2 0 16,-3-2 0-16,-2-2-128 0,-2-1 160 0,-2 2-160 15,-2-1 160-15,0-1-160 0,2 1 0 0,-2 2 0 0,3 0 0 16,-1-1 0-16,6 0 0 0,2 1 0 0,0-1 0 16,-2 1 0-16,0-1 0 0,0 1 0 0,-2 0 128 15,-1 4 0-15,1-1-128 0,0 1 192 0,1 0-64 16,3-5-128-16,1 2 160 0,1 3-160 0,2 0 160 15,0-2-160-15,1 0 0 0,2 4 144 0,-1-1-144 16,-1 4 0-16,-1-4 0 0,-2 3 0 0,-2-3 128 16,-2 4-128-16,-1-1 0 0,0 1 0 0,0 3 0 15,2-3 0-15,-1 2 0 0,1 4 0 0,-2 0 0 16,0-1 0-16,1 3 0 0,2 1 0 0,-2 1 0 0,-2-2 128 16,0-2-128-16,0-2 160 0,0 2-160 0,1 2 176 15,1-2-176-15,3 2 192 0,3 0-192 0,1-2 192 16,1 3-64-16,0 1 0 0,1 3-128 15,3-1 176-15,0-2-176 0,0 5 160 0,-1 0-160 0,0 5 144 0,0-5-144 16,-5 0 128-16,2 3-128 0,0-1 144 0,-2 3-144 16,-2 2 160-16,3-1-160 0,0 0 128 0,1 2-128 15,1-2 0-15,2 2 144 0,0-1-144 0,3 2 0 16,-1 2 0-16,4-1 128 0,-2 1-128 0,3-1 0 16,1 3 144-16,3 1-144 0,-2 2 0 0,2 2 128 15,-1-2-128-15,0 2 0 0,-2-2 0 0,2 4 0 16,-3-5 0-16,1 2 0 0,-1 1 0 0,0-2 0 15,-2 2 0-15,1-1 0 0,0 2 0 0,-1-2 0 16,0 4 0-16,2-4 0 0,2 1 0 0,2-2 0 0,0 6 0 16,0-4 0-16,1 2 0 0,0 2 0 0,2-2 0 15,0 1 0-15,0-2 0 0,0 0 0 16,1 2 0-16,1 0 0 0,1 1 0 0,-1 1 0 0,-1-2 0 0,0-1 0 16,0 4 0-16,0 0 0 15,1-2 0-15,0-1 0 0,-1 1 0 0,-2 2 0 0,3-1 0 0,0 0 0 16,3-1 0-16,0 2 0 0,-1-1 0 15,7 4 0-15,-10-7 0 0,3 2 128 0,0 1-128 0,1-2 0 16,6 6 0-16,-6-6 128 0,-2 2-128 0,0-1 0 16,3-1 0-16,5 6 0 0,-9-4 0 0,9 4 0 15,-9-4 0-15,9 4 0 0,0 0 0 0,0 0 128 16,-7-4-128-16,7 4 0 0,0 0 0 0,0 0 0 16,0 0 0-16,0 0 0 0,0 0 0 0,0 0 0 15,0 0 0-15,0 0 0 0,0 0 0 0,0 0 0 16,0 0 0-16,0 0 0 0,0 0 0 0,0 0 0 15,0 0 0-15,0 0 0 0,0 0 0 0,0 0 0 0,10-4 0 0,-10 4 0 16,10-1 0-16,-1 0 0 0,-9 1 0 0,10 0 0 16,-1 0 0-16,0 1 0 0,0 0 0 0,0 1 0 15,-9-2 0-15,12 3-128 0,-1 0 128 0,-1-1 0 16,0 0 0-16,-1 2-128 0,-9-4 128 0,10 6 0 16,1-1 0-16,0-3 0 0,-1 2 0 0,0 3 0 15,0-4 0-15,2 0-128 0,0 0 128 0,4-1 0 16,-4 1 0-16,4-2-128 0,0 1 128 0,4-2-160 15,-1 0 160-15,3-2-160 0,2 1 32 0,2 1 0 0,-2-2 0 16,0 1 0-16,0 0 128 0,0-2-192 16,0 2 192-16,-1 0-192 0,0-2 192 0,-4-2 0 0,-1 4 0 0,-3-2 0 15,-1 1 0-15,0-1 0 0,-1 1 0 0,-2-1-128 16,0-2 128-16,-3 1 0 0,4 0 0 0,-2 3 0 16,2-1 0-16,-2-1 0 0,-10 3 0 0,12-5 0 15,-3 1 0-15,1 2 0 0,-1 0 0 0,-9 2 0 16,12-2 0-16,-1-1 0 0,-2-1 0 0,0 1 0 15,-1 0 0-15,-8 3 0 0,0 0 0 0,10-2 0 16,-10 2 0-16,0 0 0 0,0 0 0 0,0 0 0 16,0 0 0-16,0 0 0 0,0 0 0 0,0 0 0 15,0 0 0-15,0 0-128 0,0 0 128 0,0 0 0 16,-12 1 0-16,1 1 0 0,-2 0 0 0,-1 0 176 16,0 1-176-16,-2-1 0 0,-3-2 0 0,-2 3 0 15,1-1 0-15,-3 0 0 0,-1 0 0 0,-3 2 0 0,-2 2 0 16,-1-1 0-16,-4-1 0 0,-1-1 0 15,-2 2 0-15,0-1 0 0,2-2 144 0,2 1-144 0,-1 1 0 0,7-2 128 16,-1 1-128-16,1-1 0 0,0-2 0 0,3 0 0 16,2 3 0-16,3-2 0 0,0-1 0 0,3 0 0 15,0 0 0-15,3-1 128 0,-1 1-128 0,1 1 0 16,0-1 0-16,2 0 0 0,0 0 0 0,3 0 0 16,8 0 0-16,0 0 0 0,-9 0 0 0,9 0 0 15,0 0 0-15,0 0 128 0,0 0-128 0,0 0 0 16,0 0 0-16,0 0 0 0,-5 15 0 0,2-1 0 15,1 0 0-15,2 4 0 0,0 1 0 0,1 3 0 16,1 1 0-16,2-1 0 0,-1 4 0 0,2-1 144 16,2 7-144-16,1-3 160 0,-2-1 0 0,3 4 0 0,3 1 0 15,-1-1 0-15,-2 3-32 0,4-1-128 0,-1-3 192 0,2 2-64 16,0-2-128-16,2-2 128 16,-2 3-128-16,2-4 128 0,2-7-128 0,-1 0 128 0,-3-3-128 0,1 1 128 15,-4 0-128-15,1-3 0 0,0 1 144 0,-3-5-144 16,1-1 0-16,1 1 0 0,-3-3 0 0,0 1 128 31,-2-2-704-31,3 2-144 0,-1-2-32 0,0 1-18192 0</inkml:trace>
  <inkml:trace contextRef="#ctx0" brushRef="#br1" timeOffset="-206633.53">22173 4156 4607 0,'0'0'400'0,"0"0"-400"0,0 0 0 0,8 0 0 16,-8 0 1632-16,8 0 240 0,-1-1 48 0,-7 1 16 15,0 0-768-15,8-3-144 0,2 2-48 0,-10 1 0 16,7-2-80-16,0 2-32 0,-7 0 0 0,9-2 0 16,-1 1 16-16,-8 1 0 0,7 0 0 0,-7 0 0 15,0 0-112-15,0 0 0 0,0 0-16 0,8 1 0 0,-8-1-48 0,0 0-16 16,0 0 0-16,0 0 0 15,0 0-80-15,0 0-16 0,8 4 0 0,-8-4 0 0,0 0-224 0,0 0-48 16,0 0-16-16,0 0 0 0,0 0 384 0,0 0 80 16,0 0 0-16,0 0 16 0,0 0-128 0,0 0-16 15,0 0-16-15,-8 0 0 0,0-2-288 0,1 0-48 16,-2 1-16-16,-1-1 0 0,-2 1-48 0,-2 1-16 16,-2-1 0-16,-2 0 0 0,-1 1 16 0,-2 0 0 15,0-2 0-15,2 2 0 0,-2 2 0 0,0 0 0 16,-1-1 0-16,1 1 0 0,-4 1-48 0,1 0-16 15,0 1 0-15,0 0 0 0,0 1-16 0,1 1 0 16,-1-1 0-16,0 4 0 0,1-3-144 0,1 3 192 16,2 0-192-16,1 3 192 0,0-2-192 0,1 4 160 15,1-2-160-15,1-1 160 0,-1 1-160 0,1 1 0 16,2 0 144-16,-1 1-144 0,-1 0 144 0,4 1-144 0,-2 0 192 0,5-1-192 16,0 0 128-16,0 1-128 15,0 1 0-15,3 0 0 0,1-2 176 0,1 0-176 0,0 0 160 0,1 0-160 16,1 0 144-16,2-4-144 15,1 2 128-15,2-3-128 0,1 0 144 0,-1-1-144 0,5 1 160 16,2-1-160-16,2 1 192 0,2-3-64 0,1 2-128 0,3-3 192 16,1-1-192-16,0 0 176 0,1-1-176 0,3 0 160 15,1-2-160-15,2 0 0 0,-1 1 144 0,2-1-144 16,-1 2 0-16,4-2 144 0,0 0-144 0,2 0 0 16,0-1 160-16,-2 0-160 0,-1-1 128 0,1-1-128 15,-1-1 0-15,-1 0 128 0,-1-4-128 0,-2 0 0 16,-1 2 0-16,-1-4 128 0,-1 2-128 0,-1-3 0 0,1 1 160 0,-3-3-160 15,-3 2 192-15,0-1-192 0,-2-1 192 0,-2 2-192 16,-1-3 192-16,0 1-192 0,-3 2 160 0,-1-3-160 16,0 1 128-16,-2 2-128 0,-2-2 144 0,0 0-144 15,-2 2 160-15,-1 0-160 0,-1-2 192 0,0-3-48 16,-2 0-16-16,-1 2 0 0,-1 2-128 0,0-2 0 16,-1 0 0-16,-2 3 0 0,1-1 0 0,-2 3 0 15,0-3 0-15,-1-1 0 0,-2 3 0 0,-1 0 0 16,1 3 0-16,-1 0 0 0,0-2 0 0,-1 3 0 15,-2-3 0-15,2 2 0 0,-3 3 0 0,0 0 0 16,-4-3 0-16,1 4 0 0,0 1 0 0,-2 1 0 16,-2 0 0-16,-2 0 0 0,-2 0-128 0,-1 2 128 15,-1 3 0-15,-2-1 0 0,-1-3 0 0,-2 4 0 0,0 3 0 0,-2-2 0 16,0 5 0-16,-1-2 0 16,-3 3 0-16,3-2 0 0,3 1 0 0,0 0 0 0,1-3 0 0,2 3 0 15,2-2 0-15,2 2 0 16,4 0 0-16,1 0 128 0,2 2-128 0,1-3 0 15,5 3 0-15,1 1 0 0,1-2 0 0,4 4 0 16,3 0-192-16,2 1 192 0,4-2 0 0,4 1 0 0,2 2 0 16,4 0 0-16,3 0 0 0,4 0 0 15,3-2 0-15,3 1 0 0,2-2 0 0,2-1 0 0,1 1 0 0,-1-2 0 16,-1-2 0-16,2-3 0 0,1 2 0 0,-1-4 0 16,-1 2 0-16,0 0 0 0,-2-5 0 0,1 3 0 15,-1-1 0-15,2-3 0 0,-2 2 176 0,2-4-176 16,1-3 0-16,0 1 0 0,1-3 0 0,2 0 0 15,-1 0 0-15,1-4 0 0,-2 0 0 0,1-4 0 0,2-1 0 0,0 1 0 16,0-2 128-16,-1-3-128 0,0-1 0 16,-2 0 0-16,-1 0 128 0,-1-2-128 0,-4 0 128 0,0 1-128 15,-3 1 176-15,-2 1-176 0,-4 0 0 0,-3 3 0 16,-2 0 0-16,-1 2 0 0,-4 0 0 0,-2-1 0 16,-2 2 0-16,-2 0 0 0,-2 2 128 0,-4 2-128 15,2 0 0-15,-3 1 0 0,-3-2 0 0,1 4 0 16,-2 1 0-16,-3 4 0 0,-3-1 0 0,0 1 0 15,-2 1 0-15,-5 3 0 16,3 4-1152-16,5-2-176 0,4-2-32 0,6 1-11168 16,4 3-2224-16</inkml:trace>
  <inkml:trace contextRef="#ctx0" brushRef="#br1" timeOffset="-200315.22">27606 2937 6447 0,'0'0'576'0,"0"0"-576"0,-9-3 0 0,9 3 0 16,-10 3 1840-16,0-1 256 0,0 1 48 0,2 1 16 15,-2 2-1312-15,0-2-256 0,-2-3-48 0,1 2-16 16,-2-1 176-16,2-2 48 0,-1 0 0 0,2 2 0 16,-2 0 144-16,-1 2 48 0,0-3 0 0,-1 2 0 15,-1-2 0-15,1 0 0 0,0 3 0 0,3 0 0 16,0 0-240-16,11-4-64 0,-6 6 0 0,6-6 0 16,0 0-288-16,0 14-64 0,5-5-16 0,4 1 0 15,6-4 16-15,4 2 0 0,5-3 0 0,4-1 0 0,4-2 80 0,4 0 16 16,2-1 0-16,5 0 0 0,4-1-32 15,3 0 0-15,3 0 0 0,2 0 0 0,1 0-80 0,2 0-16 16,2 0 0-16,3 3 0 0,5-1-32 0,3 2-16 16,4-1 0-16,1-1 0 0,-5 0-208 0,3-2 0 15,1 0 128-15,3 1-128 0,2 3 128 0,0-3-128 16,-1-2 176-16,-3-3-176 0,0 1 192 0,4 1-192 16,3-1 192-16,1 2-192 0,-3-3 144 0,3-1-144 15,-3 0 0-15,5 2 144 0,3-2-144 0,2 0 0 16,-1 1 144-16,-3 1-144 0,-2 0 0 0,-4-1 128 15,-1-1-128-15,-2 3 0 0,-6-2 0 0,-3 0 144 16,-5-1-144-16,-5 1 0 0,-4 0 128 0,-3 2-128 0,-2-2 0 0,-3-1 0 16,-2-1 128-16,-1 3-128 0,-4 0 0 0,-3 1 0 15,-5-2 0-15,-3 3 0 0,0 0 0 0,-4 2 0 16,-4 0 128-16,-3 2-128 0,-1-2 0 0,-5 0 0 16,-2 0 0-16,1 2 0 0,-11-3 0 0,10 1 0 15,-10-1 0-15,10 3 0 0,-10-3 0 0,0 0 0 16,0 0 0-16,0 0 0 0,0 0 0 0,0 0 0 15,0 0 160-15,0 0-160 0,0 0 128 0,-13 5-128 16,-1-1 240-16,-2-2-48 0,-1 1 0 0,-4 1 0 16,-5-1-64-16,-4 2-128 0,-7-1 176 0,-4-2-176 15,-7-2 160-15,-6 1-160 0,-7 0 128 0,-3-2-128 16,-5 0 128-16,-4-2-128 0,-7-2 128 0,-5 2-128 16,-6 1 128-16,-8-2-128 0,-4 0 128 0,-9 0-128 15,-9-1 0-15,-1 2 128 0,-3-1-128 0,-4 0 0 16,-6 0 128-16,0 2-128 0,2-2 128 0,1 2-128 0,-1 2 128 0,8 2-128 15,3-2 0-15,3 2 128 0,2 1-128 0,7 4 128 16,7 0-128-16,10 2 128 0,4-3-128 0,4 5 0 16,2 1 0-16,10 1 0 0,5 1 0 0,11-2 128 15,6 4-128-15,8-1 0 0,5 0 0 0,7-1 0 16,6-4 0-16,5 2 0 0,3-1 0 0,6-3 0 16,4 1 0-16,7-9 0 0,0 0 0 0,0 0 0 15,0 0-128-15,14 3 128 0,1-3 0 0,6 0 0 16,3-6-144-16,5 1 144 0,5 1 0 0,6-1 0 15,4-4 0-15,10 4 0 0,5-3 0 0,5 2 0 16,3-1 0-16,7-4 0 0,5 0 0 0,7 2 0 16,10 3 0-16,3-3 0 0,4 1 0 0,4-1 0 0,6 3 0 0,5-3 0 15,4 1 0-15,5-1 0 0,3 2 0 16,2 2 0-16,1-2 0 0,2 4 128 0,1-1-128 0,-1 4 0 16,-3 0 0-16,0 0 128 0,-1 1-128 0,0 2 0 15,-4 0 0-15,-2 4 0 0,-3-2 0 0,-1 2 0 16,-3 2 0-16,-5-1 0 0,-5 2 0 0,-3 0 0 15,0 2 0-15,-6-1 128 0,-8-4-128 0,-5 1 0 16,-8-1 0-16,-4-2 0 0,-4 1 0 0,-6-1 0 16,-7-2 0-16,-6-1 0 0,-8 1 0 0,-4-2 0 15,-3-1 0-15,-4 0 128 0,-7-1-128 0,-3 0 0 16,-5-1 0-16,-4 1 0 0,-3 0 128 0,-10 1-128 16,0 0 0-16,0 0 0 0,0 0 0 0,0 0 0 15,-10-5-400-15,-3 0-128 16,-2 2-32-16</inkml:trace>
  <inkml:trace contextRef="#ctx0" brushRef="#br1" timeOffset="24338.79">32437 6998 8287 0,'1'-28'368'0,"4"11"80"0,-1 2-448 0,1-5 0 0,1-2 0 0,3 3 0 0,0 1 1664 0,1 1 240 16,0 0 48-16,0 2 16 0,1 1-752 0,-1 1-128 15,-3 0-48-15,2 6 0 0,0-2-208 0,-9 9-32 16,0 0-16-16,0 0 0 0,0 0 48 0,0 0 16 15,0 0 0-15,0 0 0 0,0 0-208 0,-1 13-64 16,-5 4 0-16,-3 5 0 0,-4 5 128 0,-4 2 0 16,-3 5 16-16,-4 1 0 0,-5-2-208 0,-3 0-64 15,-4-3 0-15,16-11 0 0,-3 4-208 0,-1 6-48 16,-1 3-16-16,-1 4 0 0,2 1-48 0,1-1 0 16,2 0 0-16,-15 26 0 0,9-12-128 0,9-12 0 0,4-9 0 15,4-3 0-15,3-10 0 0,2-4 0 0,5-12 0 16,0 0 0-16,0 0-192 0,0 0-128 0,0 0-32 0,0 0 0 31,0 0-1632-31,0 0-320 0,0 0-64 0</inkml:trace>
  <inkml:trace contextRef="#ctx0" brushRef="#br1" timeOffset="24612.48">31866 7088 22111 0,'0'0'1968'0,"-8"-1"-1584"0,-2 2-384 0,4 4 0 15,-2 5 448-15,0-1 16 0,1 3 0 0,0 3 0 16,2 0 176-16,2 3 16 0,1 0 16 0,4 1 0 16,1 1-304-16,2-1-64 0,2 2-16 0,0 2 0 15,2 2-32-15,3-3-16 0,-2-2 0 0,1-1 0 16,1 0-16-16,1-1 0 0,0-2 0 0,3 0 0 16,-1-2-16-16,3-4 0 0,0 0 0 0,-1-1 0 0,1-2 80 0,3-4 16 15,-2 0 0-15,2-2 0 16,0-2-32-16,0-3 0 0,-1-1 0 0,3-4 0 0,0 0-80 0,-7 2-32 15,3 1 0-15,3 0 0 0,5-4-160 0,2-2 160 16,2 1-160-16,-1-5 160 16,0 1-1728-16,22-15-352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6:24:21.20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28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16T16:25:21.801"/>
    </inkml:context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4856 2930 12543 0,'0'0'560'0,"0"0"112"0,4-6-544 0,-2-2-128 16,-1-2 0-16,2 3 0 0,-1-2 816 0,1 2 128 16,-3-1 16-16,0 1 16 0,-3-3 96 0,3 4 16 15,0 6 0-15,0-5 0 0,0-3 128 0,0 3 16 16,0 5 16-16,0 0 0 0,0 0-288 0,0 0-48 0,8 0-16 0,0 4 0 16,-1 2-352-16,1 3-80 0,0 6-16 0,-1 7 0 15,0 8 192-15,-1 6 16 0,-1 3 16 0,-1 12 0 16,-3 4 80-16,-1 10 16 0,0 8 0 0,-2 7 0 15,-4 8-272-15,0 1-48 0,-4 1-16 0,-2 1 0 16,0 1-256-16,-2-4-48 0,-3-5-128 0,1-8 192 16,-1-3-192-16,2-3 176 0,0-4-176 0,1-8 160 15,0-6-160-15,1-6 192 0,2 0-192 0,2-7 192 0,0-4-192 0,2-4 0 16,1-5 0-16,-2-1 0 16,2-7-656-16,0-7-112 0,6-10-32 0,-3-5-9696 15,-1-4-1920-15</inkml:trace>
  <inkml:trace contextRef="#ctx0" brushRef="#br0" timeOffset="370.29">4479 3086 15663 0,'-12'-22'1392'0,"8"10"-1120"15,0 1-272-15,0-3 0 0,0-2 1584 0,2 0 256 16,1 2 48-16,-1 3 16 0,2-2-1152 0,3 2-240 16,2 2-32-16,3-1-16 0,3 2 256 0,6-1 48 15,3 3 16-15,5 1 0 0,5-3-80 0,3 3 0 16,2-1-16-16,3-1 0 0,1 3 16 0,6 4 16 0,1 4 0 0,4 5 0 16,2 1-32-16,2 8-16 0,2 8 0 0,0 4 0 15,-5 9-160-15,-1 5-16 0,-3 8-16 0,-3 2 0 16,-3 6-80-16,-4 4-16 0,-8 4 0 0,-5-3 0 15,-4-1 16-15,-4-3 0 0,-6 0 0 0,-5-3 0 16,-5-1 368-16,-6 1 64 0,-6 1 0 0,-4-1 16 16,-7-5-224-16,-3 0-48 0,-3-2-16 0,0 0 0 0,-9-4-288 0,-2 0-48 15,-4-4-16-15,-3 4 0 0,-3 0-208 0,1-2 128 16,-7 2-128-16,-17 11 0 16,5-9-1040-16,2-11-304 0,-1-9-64 0,23-11-11088 15,-3-7-2224-15</inkml:trace>
  <inkml:trace contextRef="#ctx0" brushRef="#br0" timeOffset="849.66">5831 2558 21359 0,'0'0'944'0,"-5"-9"208"0,-3 2-928 0,4-1-224 0,-2 3 0 0,1-2 0 15,1 0 1488-15,1 2 256 0,2-4 48 0,1 2 16 16,1 1-592-16,3 0-128 0,1-2-32 0,3 1 0 15,2 0-448-15,3 3-96 0,2-1 0 0,3 1-16 16,1 2-64-16,0 2-16 0,1 4 0 0,-1 3 0 16,2 1-192-16,-4 5-32 0,-1 3-16 0,-4 3 0 15,-1 3-48-15,-5 5 0 0,-4-2 0 0,-4 7 0 0,-4 2 160 16,-6 3 32-16,-4 0 0 0,-5 0 0 0,-2-2 0 0,-1 0 16 16,-4-1 0-16,3-2 0 0,1-4 160 0,3 0 16 15,4-7 16-15,3 2 0 0,3-5-256 0,4-2-48 16,3 0-16-16,4-2 0 0,5-7-208 0,4 2 0 15,1-5 128-15,8 0-128 0,5-4 128 0,4-1-128 16,3-2 176-16,2 3-176 0,1-3 160 0,4 1-160 16,2-3 128-16,4 1-128 0,2 0 0 0,1-1-144 15,-2 1 0-15,13 0 0 16,-10 1-1488-16,-9 1-288 0,-7 1-64 0,-8 1-14352 0</inkml:trace>
  <inkml:trace contextRef="#ctx0" brushRef="#br0" timeOffset="1263.5">6853 3547 27647 0,'-2'-14'1216'0,"2"14"256"0,0-8-1168 0,0 8-304 16,0 0 0-16,0 0 0 0,0 0 496 0,0 0 32 15,7 9 16-15,-1 5 0 0,0 4 64 0,3 2 16 16,1 4 0-16,3 4 0 0,4 4-240 0,2 1-32 16,4 3-16-16,1 3 0 0,1 2-48 0,1 3-16 15,-2 1 0-15,-1 1 0 0,-2-6-144 0,-2 1-128 16,-1-4 144-16,-6-12-144 0,-2-2 0 0,0 0 128 16,-2-1-128-16,-1-1 0 0,-2-3 0 0,-1-5-128 15,-1-3 128-15,-1 3-208 16,-2-13-2000-16,0 0-400 0,-1-14-80 0,-5-3 0 0</inkml:trace>
  <inkml:trace contextRef="#ctx0" brushRef="#br0" timeOffset="1447.35">7128 3544 28511 0,'0'0'1264'0,"0"0"256"0,0 0-1216 0,3 11-304 15,-2 1 0-15,-2 4 0 0,-3 4 576 0,-3 4 48 0,-2 4 16 0,-4 6 0 16,-2 3 176-16,-3 1 32 0,-1 4 16 0,-1 3 0 15,-2 0-320-15,0 4-64 0,-4 0-16 0,0 1 0 16,1-2-272-16,-1 3-64 0,1 0-128 0,1-2 192 16,2-3-384-16,2-3-64 0,3-4-32 0,3-6-10208 15,2-8-2032-15</inkml:trace>
  <inkml:trace contextRef="#ctx0" brushRef="#br0" timeOffset="1961.84">9706 3158 26719 0,'4'-22'1184'0,"0"7"240"0,0-1-1136 0,-2 0-288 16,-2 4 0-16,-1-2 0 0,-3-2 768 0,-3 4 112 0,-5 2 16 0,-6 2 0 16,-6 4-640-16,-4 3-128 0,-2 2-128 15,-6 3 176-15,-3 5-176 0,-7 1 0 0,-4 4 0 16,0 1 128-16,-3 4 304 0,3 3 48 0,1 5 16 0,1-1 0 15,-2 6-208-15,6 2-32 0,3 2-16 0,6 0 0 16,4 0-112-16,8-3 0 0,5-3-128 0,8-2 192 16,5-3-16-16,6 2-16 0,7-3 0 0,6 3 0 15,5-5 32-15,5 3 16 0,3 1 0 0,6-3 0 0,4 4 64 0,0-2 16 16,-3 6 0-16,2-2 0 0,1 2-16 16,-2 2 0-16,-2 2 0 0,-4 1 0 0,-1-1-64 0,-6 2-16 15,-7 3 0-15,-6-5 0 0,-5-2 320 0,-4 0 64 16,-4 0 16-16,-6-3 0 0,-8-1 32 0,-3 1 0 15,-5-4 0-15,-3 0 0 0,-5-4-176 0,-3 0-16 16,-3-1-16-16,-5 2 0 0,-1-1-160 0,-2-2-16 16,-3-1-16-16,-1-2 0 0,-4-3-224 0,4-8-208 15,4-5 32-15,8-3 16 16,4-5-2928-16,10-5-592 0</inkml:trace>
  <inkml:trace contextRef="#ctx0" brushRef="#br0" timeOffset="2277.87">10985 2219 31263 0,'18'-26'1392'0,"-7"19"272"15,1-5-1328-15,0 5-336 0,-1-1 0 0,-4 4 0 16,-2 2 144-16,-5 2-144 0,0 0 192 0,-2 8-192 16,-5 5 864-16,-4 6 64 0,-3 7 16 0,-13 13 0 15,-6 3-112-15,-1 11-32 0,-8 10 0 0,-1 4 0 16,-3 11 96-16,-1 0 32 0,-1 5 0 0,-1 0 0 16,2-1-480-16,-1 0-112 0,2-9-16 0,4-7 0 15,3-2-192-15,3-7-128 0,5-2 128 0,5-2-128 16,2-3-640-16,5-6-208 15,2-4-48-15,3-9-17152 0</inkml:trace>
  <inkml:trace contextRef="#ctx0" brushRef="#br0" timeOffset="4626.82">6943 6444 14735 0,'-3'-17'640'0,"2"6"160"16,-1-3-640-16,-1 1-160 0,0 0 0 0,-2 4 0 15,2-3 1456-15,-3 3 256 0,1 1 48 0,-1 3 16 0,0-1-736 0,-3 3-144 16,-1 3-16-16,-4 4-16 0,-4 2-288 0,-5 1-48 16,-4 3-16-16,-3 0 0 0,-5 5 0 0,-1 3-16 15,-4 1 0-15,1 7 0 0,-2 0-80 0,-3 6-16 16,-3 1 0-16,-3 5 0 0,-5 5-80 0,-6 5 0 16,-6 2-16-16,-3 2 0 0,-1 3 32 0,0 4 16 15,-1 7 0-15,0 2 0 0,-6 4 64 0,-3 1 16 16,-1 1 0-16,4 1 0 0,4 8 16 0,3-1 0 15,1 3 0-15,-1 2 0 0,-1-5-64 0,0 2-16 16,4 5 0-16,5 0 0 0,7 1-96 0,6-2-16 16,1-1 0-16,1 2 0 0,0 1-96 0,-1 0-32 15,-3 2 0-15,4-1 0 0,2 2-128 0,3 6 0 16,0 8 144-16,14-30-144 0,-4 9 0 0,2 9 0 16,0 7 0-16,1 7 128 0,-2 3-128 0,2 3 0 15,-2 2 0-15,3 0 0 0,1 3 0 0,1-5 0 16,2 1 0-16,0-3 0 0,4 3 0 0,-1-3 0 15,4-5 0-15,2 3 0 0,3-1 0 0,-1 1 0 16,3-2 0-16,1 0 0 0,1-4 0 0,0 0 0 16,2-1 0-16,4 1 128 0,0-2-128 0,3 2 0 0,0-1 0 0,3 0 128 15,2-1-128-15,0-1 0 0,2-3 0 0,4 2 0 16,-2-2 0-16,2 0 0 0,0 1 0 0,2-3 0 16,0 3 0-16,2-4 0 0,0-5 0 0,2 1 0 15,2-5 0-15,1 0 0 0,2-1 0 0,1-6 0 16,0 3 0-16,0-4 0 0,2 2 0 0,2-5 0 15,1-2 0-15,12 25 0 0,-3-11 0 0,-8-31 0 0,4 0 0 16,6 1-128-16,2-2 128 0,3-2 0 0,3 2 0 0,-1-5 0 16,-3 0 0-16,2-3-128 0,1 2 128 0,17 11 0 15,-5-8 0-15,2-6 0 0,1-5 0 0,2-4 0 16,3-3-144-16,-20-14 144 0,0 5 0 0,23 2 0 16,-3-6 0-16,-15-8 0 0,7-1 0 0,7 0 0 15,5-4 0-15,-2 0 0 0,-2-8 0 0,2-2 0 16,2-1 0-16,33-10 0 0,-5-5 0 0,-8-3 0 15,-8-2 0-15,-4-7 0 0,-6-2 0 0,1-4 0 16,1-6 0-16,-1-2 0 0,5-7 0 0,-7-2 0 16,-6-4 0-16,-2-3 0 0,0-4 0 0,0-3 0 15,2-2 128-15,1-6-128 0,5-1 0 0,-4-1 0 16,-6 1 0-16,-2-8 0 0,1-5 0 0,2-1 0 16,2-2 128-16,3-3-128 0,2-4 0 0,-3-1 0 15,-5-7 0-15,-3-1 128 0,0-2-128 0,0-3 0 16,1-2 0-16,3-3 0 0,4-4 0 0,-5-2 0 15,-3-4 128-15,-4-2-128 0,-5-2 0 0,-2 3 0 16,-2 0 144-16,-1-2-144 0,1-6 0 0,-3 4 128 0,2-4-128 0,-3 1 0 16,0-3 128-16,-3-2-128 0,-3-1 128 0,-2-3-128 15,-1-3 128-15,-4 3-128 0,0-1 160 0,-1 0-160 16,0-2 0-16,-3 2 128 0,-4-3-128 0,0 7 0 16,-2 8 0-16,-5-2 0 0,-3 3 0 0,-4 0 0 15,-7 7 0-15,-3-1 0 0,-3-1 0 0,-5 4 0 0,-4 2 0 16,-3 0 0-16,-5-1 0 0,-1 3 0 0,0 1 0 15,-4 1 128-15,-2 2-128 0,-3 0 0 0,-4 2 0 0,-5 6 144 16,-6 5-144-16,1 6 128 0,0 1 80 0,-1 10 16 16,1 8 0-16,14 27 0 0,-6-2 32 0,-5 4 16 15,-5-2 0-15,-5 3 0 0,-6-2-272 0,0 7 128 16,2 1-128-16,0 3 0 0,1 4 0 0,-1 6-224 16,-1 0 16-16,-27-5 0 15,5 7-1920 1,9 7-384-16,4 1-80 0</inkml:trace>
  <inkml:trace contextRef="#ctx0" brushRef="#br0" timeOffset="6441.92">7286 7122 7359 0,'1'-8'656'0,"2"-1"-528"0,2-5-128 0,0 5 0 16,0-3 1344-16,-1 6 256 0,-4 6 32 0,4-13 16 16,-3 1-768-16,-1 0-160 0,-1-1-16 0,-2 1-16 15,1 2 144-15,-2-1 16 0,-5 1 16 0,-2 1 0 16,-5 4 32-16,0-2 0 0,-3 2 0 0,-4 1 0 16,1 2-64-16,-1 5 0 0,-1 0 0 0,-3 0 0 0,-2 1 0 15,8 4-16-15,-4 1 0 0,-2 6 0 0,-3 0-144 0,-5 2-32 16,-6 0 0-16,-2 4 0 15,-3 6-128-15,-1-2-48 0,0 3 0 0,2-3 0 0,0 5-80 0,2-2 0 16,2 3-16-16,1 1 0 0,2 1-32 0,1 3 0 16,1 2 0-16,-1 1 0 0,-1 2-112 0,-2 3-32 15,2-2 0-15,0 7 0 0,1-2-64 0,0 2-128 16,2 2 176-16,-1 4-176 0,3 3 144 0,-1 6-144 16,2-2 0-16,-2 3 144 0,0 0-144 0,-1-3 0 15,-2 4 144-15,0-2-144 0,-4 0 176 0,2 3-48 16,0-1 0-16,-1 1 0 0,2 0 48 0,3-3 0 15,1 1 0-15,3 1 0 0,-1-1-16 0,3 1 0 16,2 1 0-16,2-5 0 0,0-1-32 0,3-1-128 0,-3 4 192 16,1-5-64-16,0 4-128 0,-1 0 0 15,-1 3 144-15,1-2-144 0,-1 1 128 0,4 1-128 16,-3-3 128-16,2 6-128 0,1 2 0 0,-1 2 0 16,0-1 0-16,3-2 128 0,-2-3-128 0,3-3 0 15,1 1 0-15,0-4 0 0,0 2 128 0,2 1-128 0,-1-1 160 16,3 1-160-16,-1-3 160 0,1 1-160 0,1 1 160 15,2-4-160-15,-3 2 128 0,1 0-128 0,1 2 0 16,0-4 0-16,2 1 0 0,0 2 128 0,1-2-128 16,0 4 0-16,0-5 0 0,3 2 0 0,1 2 0 0,3-2 0 0,1 1 0 15,1-2 0-15,0-2 0 0,1 1 0 16,1-1 0-16,0-2 128 0,1 1-128 0,-1 26 0 0,0-12 0 16,-1-5 0-16,1-4 0 0,1-2 0 15,0-1 0-15,-1-2 0 0,-2-1 0 0,1-15 0 0,-1 4 0 0,2 4 0 16,1-2 0-16,0 2 0 15,1 1 0-15,1-3 0 0,0 1 0 0,1 0 0 0,1-2 0 0,-1 0 0 16,2-3 0-16,-1 4 0 0,1-5 0 16,1 3 0-16,1-5 0 0,0 2 0 0,0 1 0 0,0-1 0 15,2-2 0-15,-1-1 0 0,1-2 0 0,-2 2 0 16,4 0 0-16,-1 0 0 0,-2-2 0 0,2-2 0 16,-2-2 0-16,3 0 0 0,1-5 0 0,1 0 0 15,0 0 0-15,2-3 0 0,-1-4-128 0,2 1 128 16,2-1 0-16,0-2 0 0,1-2 0 0,3-2 0 15,-3 0 0-15,3-2 0 0,0 1 0 0,0-5 0 16,0 2 0-16,-2-5 0 0,-1-1 0 0,3 0 0 16,1-3 0-16,0-2 0 0,-1 0 0 0,3-2 0 15,1-3 0-15,1 0 0 0,1-1 0 0,2 3 0 16,2-5 0-16,0 3 0 0,0 0 0 0,-1-3 0 16,-2 2 0-16,-2 2 0 0,-1-4 0 0,-1 2 0 0,-1-3 0 15,0 2 0-15,1 0 0 0,0-4 0 16,0-1 0-16,-2 0 0 0,5-5 0 0,-2 1 0 0,3-2 0 15,3-1 0-15,1-5 0 0,1 2 0 0,0-1 0 0,-2 0 0 16,0-3 0-16,-2 3 0 0,1-5 0 0,0 4 0 16,1-3 0-16,-1 1 0 0,-1 2 0 0,1-4 0 15,1 2 0-15,2-5 0 0,2-1 0 0,0 2 0 16,2-2 0-16,-4-1 128 0,0 0-128 0,0-3 0 16,-2-2 0-16,2-4 0 0,0 0 0 0,0 0 0 0,1-3 0 15,0-1 0-15,0-4 0 0,21-20 0 0,-3 11 0 0,-6 0 0 16,-2 5 0-16,-7 1 0 0,-2 3 128 0,-4-3-128 15,0 1 0-15,-4-2 0 0,0-6 0 0,-1 0 128 16,2-3-128-16,1-3 0 0,1-6 0 0,1-1 0 16,2-5 128-16,1-2-128 0,0-5 0 0,0 0 144 15,-1-3-144-15,-3-1 128 0,-2-1-128 0,2 0 0 16,1-2 0-16,-1 2 0 0,-2-3 0 0,1 4 0 16,1 1 0-16,-1 2 0 0,0 1 0 0,0 3 0 15,0 2 128-15,-2 3-128 0,-6 2 0 0,-2 0 128 16,-5 2-128-16,1-4 128 0,-2-3-128 0,-2-8 0 15,-6-1 144-15,0-9-144 0,-3-5 128 0,0-5-128 16,2-8 160-16,1 5-160 0,2-2 128 0,2 1-128 16,2 2 0-16,3 6 0 0,0 8 160 0,-3 0-160 15,-2-3 160-15,-2 6-160 0,-3 2 176 0,-2 3-176 0,-3 2 192 0,-6-1-192 16,-1 3 208-16,-2-1-64 0,-2 1-16 16,-1 5 0-16,-2 2-128 0,0 12 192 0,4 4-192 0,1 4 192 15,1 2-192-15,1 4 0 0,-1 7 0 0,1 2 0 16,-1 4-176-16,1 6-64 0,-3 4-16 0,-1 4 0 31,0-3-2432-31,-1 9-512 0</inkml:trace>
  <inkml:trace contextRef="#ctx0" brushRef="#br0" timeOffset="8029.95">8525 10268 11567 0,'0'0'512'16,"-11"2"112"-16,-3-2-496 0,4 3-128 0,0-1 0 0,1 0 0 0,0-2 832 0,9 0 160 15,-9 0 32-15,9 0 0 0,-9-1-128 0,9 1 0 16,-9-1-16-16,9 1 0 0,0 0 80 0,0 0 0 16,0 0 16-16,-7 0 0 0,7 0 64 0,0 0 16 15,0 0 0-15,0 0 0 0,-7 7-480 0,7-7-80 16,-4 9-32-16,2 1 0 0,2-10 48 0,-1 11 16 15,1 0 0-15,1-2 0 0,-1-9-64 0,6 13-16 16,3-2 0-16,-3-5 0 0,3 5-16 0,3-3-16 16,1 3 0-16,2-4 0 0,0 2 0 0,5-2 0 15,2 1 0-15,2-1 0 0,2-2-96 0,-1 2-32 16,0-1 0-16,1 0 0 0,-1-6-48 0,2 1-16 16,1-1 0-16,0 0 0 0,-1-1 48 0,-1-4 16 15,-2-2 0-15,-2-3 0 0,2 1 64 0,-2-2 16 16,-3 1 0-16,-1 0 0 0,-3-3-80 0,0-1-16 15,-1 1 0-15,-1-1 0 0,-2-1-96 0,-1 2-32 16,2 2 0-16,-3-2 0 0,-3-1-144 0,0 5 0 0,2-2 144 16,-3 1-144-16,-1-2 0 0,0 0 144 0,0-1-144 15,-2 1 0-15,1-2 128 0,-2 2-128 0,0-2 0 0,-1 2 0 16,0-2 128-16,0 3-128 0,0-1 0 0,-1 0 0 16,0 2 0-16,-2 1 128 0,-1-4-128 0,-1 4 0 0,1-2 128 15,-1 2-128-15,-1-3 0 0,0 6 0 0,-2-4 192 16,0 3-192-16,1 0 192 0,-1 2-192 15,-1 0 208-15,0-2-64 0,0 3-16 0,-1 3 0 0,-1 1-128 16,-1 0 192-16,-2 0-192 0,2 0 192 16,-5 4-64-16,1 0 0 0,-2 1 0 0,-2-1 0 0,-3 2-128 0,-1 4 160 15,-1-2-160-15,1 3 160 0,0-2-160 16,1 3 160-16,2 2-160 0,-1 0 160 0,0-2-160 0,2 2 0 16,0 0 144-16,2 3-144 0,1 2 0 0,1-1 0 15,-1-2 0-15,2 1 128 0,2-2-128 0,2 0 0 16,1 0 0-16,1 1 0 0,1-1 0 0,2 0 0 15,1-1 0-15,2-1 0 0,1 0 0 0,2 1 0 16,1-4 0-16,0 1 0 0,3 3 0 0,0-4 0 16,1 0 0-16,0 2 0 0,0-3 0 0,1 4 128 15,1-5-128-15,0 3 0 0,1-4 0 0,0 2 144 16,-1-4-144-16,1 0 0 0,0 0 176 0,-1-1-176 16,2-3 160-16,-1 2-160 0,-1 0 224 0,1 0-48 15,1 0-16-15,1-3 0 0,0-3 96 0,3 2 32 16,-3 1 0-16,5-1 0 0,-2-2-128 0,2 1-32 15,3-1 0-15,0 3 0 0,-2-5-128 0,2 0 0 0,3 1 0 16,-2 0 0-16,0 2 0 0,-2-2 0 16,1-2 0-16,-1 1 128 0,-1-2-128 0,-2 0 0 0,0 3 144 15,0-1-144-15,-1-3 128 0,-2 3-128 0,1-1 160 0,1-1-160 16,-3 0 144-16,0-1-144 0,0 2 128 0,0 1-128 0,-1-3 0 16,-1 2 0-16,-2 1 128 0,-1-3-128 15,3 3 0-15,-2 1 0 0,-6 4 0 0,0 0 0 16,4-6 0-16,2 1 0 0,-2 1 128 0,-4 4-128 15,0 0 0-15,0 0 0 0,4-9 0 0,-1 4 0 0,-3 5 0 0,1-4 0 16,3-1 128-16,-4 5-128 0,0 0 0 16,0 0 0-16,0 0 0 0,0 0 0 0,0-9 0 0,0 4 0 15,0-3 128-15,0 2-128 0,0 1 0 0,0-2 0 16,-4 2 0-16,4 5 0 0,0 0 0 0,-3-3 0 16,-2-3 0-16,1 1 0 0,2 0 0 0,2 5 0 15,0 0 0-15,0 0 0 0,-5-3 0 0,0-1 0 16,5 4 0-16,0 0 0 0,-5-5 0 0,-2 1 0 15,5 0 0-15,-2 0 0 0,-1-2 0 0,-2 3 0 16,7 3 0-16,-5-4 0 0,-1-1 0 0,0-1 0 16,-1 1 0-16,1 0 0 0,0-3 0 0,-1 3 0 15,1 3 0-15,-2-1 0 0,1-1 0 0,-1-2 0 16,0 2 0-16,1 2 0 0,-1-2 0 0,0-1 0 16,1 1 0-16,-1 1 0 0,-1 2 0 0,0-2 0 15,1 0 0-15,-1-1 0 0,0 1 0 0,0 1 0 16,-1-1 0-16,-2 2 0 0,-2 0 0 0,0-1 0 15,0 2 0-15,-1 0 0 0,1 2 0 0,-1 0 0 0,0-1 0 16,-1 3 0-16,1 0 0 0,2 4 0 16,-4-1 0-16,1 5 0 0,1-6 0 0,1 3 0 0,-1-3 0 15,1 5 0-15,1-4 0 0,0 3 0 0,1 1 0 0,0 0 0 16,2-3-144-16,1 2 144 0,0-4 0 0,3 6 0 16,1-4-128-16,4 4 128 0,-2-1 0 0,3-2 0 15,1 1 0-15,2-3-128 0,1 2 128 0,2 0 0 16,2-1-400-1,2-1-32-15,-3-3 0 0,5 1 0 0,3 1-2560 0,0-3-512 0</inkml:trace>
  <inkml:trace contextRef="#ctx0" brushRef="#br0" timeOffset="11820.88">21905 10851 19295 0,'-6'12'848'16,"3"-4"176"-16,0-2-816 0,-1 3-208 0,-1 0 0 0,1 0 0 0,0 0 496 0,0 0 48 15,0-2 16-15,2-2 0 0,-1 3 448 0,3-8 80 16,0 0 32-16,0 0 0 0,0 0-160 16,0 0-16-16,0 0-16 0,0 0 0 0,-3-11-256 0,0-5-48 15,0 0-16-15,3-3 0 0,-1-5-32 0,0-7 0 16,0-2 0-16,1-4 0 0,0-2 0 0,1-3 0 15,1-5 0-15,2 0 0 0,0-2-128 0,-1-1-48 16,2-4 0-16,0-3 0 0,0-7-112 0,1-2-32 16,-2-4 0-16,5-2 0 0,-1 0-96 0,-1-3-32 15,1 0 0-15,2-3 0 0,4-3 16 0,-1 3 0 16,1-1 0-16,1 2 0 0,0-1-144 0,0-1 192 16,2 2-192-16,-3-4 192 0,1 1-192 0,-2-3 192 15,0 7-192-15,-1-4 192 0,1-2-192 0,0 0 128 16,-3 0-128-16,3 2 128 0,-1 3-128 0,1 0 0 15,2-5 0-15,1-1 128 0,0 1-128 0,1-5 0 16,0 4 0-16,4 2 0 0,0-5 0 0,1-1 0 16,1 2 0-16,10-29 0 0,-1 9 0 0,-1 11 0 15,2 4 0-15,-2 2 0 0,-3 1 0 0,-1 4 0 16,-2 3 0-16,-1 3 0 0,0-5 0 0,1 5 0 16,-3-2 0-16,3 1 0 0,0 2 0 0,0 0 0 15,-2 7 0-15,4-2 0 0,-2-5 0 0,5 3 0 16,-1 3 0-16,6 6 0 0,5-1 0 0,4 6 0 0,-2 1 0 0,-1-2 0 15,-2 2-144-15,1-1 144 0,-1-1 0 16,-10 20 0-16,4-2 0 0,4-4 0 0,3 3 0 0,4-4 0 16,5 2 0-16,-1 1 0 0,-1 1 0 0,0-1 0 15,-3 4 0-15,0 0-128 0,-1-2 128 0,1 4 0 16,0 8 0-16,0-1 0 0,2 4 0 0,2 3 0 16,3 3 0-16,-3 0-128 0,-2 4 128 0,-2 1 0 0,-2 1 0 15,0 2 0-15,-2 2-128 0,0 1 128 0,1 5 0 16,1-2-128-16,1 3 128 0,1 3 0 0,1 1-144 15,-2 3 144-15,1 2 0 0,-6 0-144 0,-3 3 144 0,0 0 0 16,-2 4 0-16,0 3-128 0,-1 2 128 0,-2 2 0 16,1 0 0-16,-1 4 0 0,4 0 0 0,1 3 0 15,0 2 0-15,2 3 0 0,3-2 0 0,-2 4-128 16,-1 3 128-16,-4 0 0 0,1 3 0 0,-5 4 0 16,-1 1 0-16,-1 7 0 0,0 2 0 0,-5 10 0 15,0 2 0-15,-4 5 0 0,-2 2 0 0,0 7 0 16,-6 3 128-16,-1 7-128 0,-3 4 128 0,2-4-128 15,-3-5 128-15,0-1-128 0,-1-6 0 0,2 1 128 16,-3 2-128-16,-2-5 0 0,-2-1 288 0,-1-3-16 0,-1-3 0 16,-3 1 0-16,0-4 16 0,0 1 0 15,2 0 0-15,-1-8 0 0,-2-2-96 0,1-4-32 16,-2-2 0-16,3-2 0 0,0-6-160 0,0 2 128 16,0-5-128-16,3-2 128 0,2-2-128 0,0-3 0 15,-2-4 144-15,4 6-144 16,1-9-1088-16,4-9-304 0,0-4-48 0,1-9-15696 0</inkml:trace>
  <inkml:trace contextRef="#ctx0" brushRef="#br0" timeOffset="15741.23">22848 1832 11967 0,'4'-28'1072'0,"-1"17"-864"0,-1-4-208 0,2-1 0 16,1 2 1664-16,-1-1 304 16,1 1 48-16,-2 0 16 0,1 1-544 0,-2 6-96 0,1-1-32 0,-3 8 0 15,0 0-256-15,0 0-48 0,0 0-16 0,2 8 0 16,-1 2-448-16,-1 5-80 0,-1 6-32 0,-1 8 0 15,-2 5 144-15,-1 8 16 0,-2 9 16 0,0 2 0 16,-2 2-80-16,0 3 0 0,0 5-16 0,0 0 0 16,0 7-304-16,0 0-48 0,-1 1-16 0,0-5 0 0,-1-6-64 0,0-4-128 15,5-6 176-15,0-3-176 0,-2-5 144 0,3-4-144 16,1-4 0-16,-1 5 144 16,1-11-1040-16,0-9-192 0,2-6-64 15,2-13-8592-15,0 0-1728 0</inkml:trace>
  <inkml:trace contextRef="#ctx0" brushRef="#br0" timeOffset="16060.5">22646 1776 24879 0,'-5'-25'2208'0,"4"16"-1760"15,1-5-448-15,1 0 0 0,7 1 832 0,1-1 64 0,1 0 32 0,5 3 0 16,3 1-800-16,5 0-128 15,4 2 0-15,6 4-176 0,5 0 176 0,6 7 256 16,7 2-64-16,2 1-16 0,2 6 80 0,0 2 32 16,1 4 0-16,-2 3 0 0,0 3-32 0,-3 8 0 0,-3 7 0 0,-4 10 0 15,-2 4-32-15,-9 6-16 0,-7-1 0 0,-7 7 0 16,-6 5 176-16,-8 4 48 0,-7 1 0 0,-5-3 0 16,-7-5 128-16,-7-1 16 0,-1-3 16 0,-8-3 0 15,-3-3 32-15,-4-3 0 0,-2 0 0 0,-4-5 0 16,-4-2-352-16,-1-2-64 0,-6-7-16 0,-20 8 0 15,6-13-512-15,9-13-128 16,12-10 0-16,7-8-15936 0</inkml:trace>
  <inkml:trace contextRef="#ctx0" brushRef="#br0" timeOffset="16520.59">24001 1255 18431 0,'-14'-13'816'0,"14"13"160"0,0 0-784 0,0 0-192 0,0 0 0 0,0 0 0 15,5-3 1920-15,4-1 352 16,2 0 64-16,4 2 16 0,4-2-1776 0,4 1-336 0,2-2-80 0,3-1-16 16,3 1 224-16,-1 1 32 15,1 1 16-15,-2 5 0 0,-1 1-112 0,-3 2-32 0,-2 6 0 0,-4-1 0 16,-6 2 704-16,-4 6 144 0,-4 4 32 0,-3 13 0 31,-5 2-1408-31,-6 0-288 0,-7 0-48 0,4-10-16 0,-7-2 864 0,-3 2 160 0,2-6 32 0,-2 2 16 16,-1 0-96-16,2-2-32 0,2-2 0 0,1-2 0 15,4 3-112-15,4-5-32 0,3-3 0 0,6 0 0 16,2-2 64-16,6-4 0 0,4 1 0 0,7-2 0 16,4-3-48-16,5-3 0 0,5-4 0 0,4 0 0 0,1 1-208 15,6-1 128-15,0-5-128 0,19-3 0 16,-3 3-1264-16,-6 0-336 0,-4 4-80 16,-6-5-13184-16</inkml:trace>
  <inkml:trace contextRef="#ctx0" brushRef="#br0" timeOffset="16878.23">25795 1678 23039 0,'-12'-20'2048'0,"9"14"-1648"0,-1 2-400 0,-2-2 0 15,6 6 1968-15,0 0 304 0,0 0 64 0,0 0 16 16,0 16-2032-16,0 2-320 0,5 1-208 0,1 0 16 15,4-1 192-15,3 5 0 0,3 1 0 0,3 5 128 16,4-1 32-16,1 6 16 0,1 7 0 0,0 2 0 16,0-2-48-16,1 1 0 0,-2 1 0 0,0-2 0 0,-1 3-128 0,-1-3 0 15,-3-4 144-15,-1-2-144 0,-1 1 0 0,-1-5 144 16,-5-7-144-16,-1-3 0 16,-2-2-256-16,-3-5-144 15,-4 2-48-15,-1-16-13536 0</inkml:trace>
  <inkml:trace contextRef="#ctx0" brushRef="#br0" timeOffset="17111.68">26497 1563 30399 0,'0'0'2704'0,"0"0"-2160"15,0 0-544-15,-13 5 0 0,-2 8 0 0,-2 2 0 16,-2 5 0-16,-4 6 0 0,-4 5 512 0,-4 6 192 0,-6 3 32 15,-5 5 16-15,-4 2-48 0,-2 6 0 16,-2 6 0-16,-2 0 0 0,4 1-256 0,2 2-48 16,4-2-16-16,3 6 0 0,3 0-256 0,6-5-128 15,3-4 128-15,4-6-128 0,3-5 0 0,4-8-256 0,5-9 48 0,2-2 0 32,1-6-2176-32,5-4-432 0</inkml:trace>
  <inkml:trace contextRef="#ctx0" brushRef="#br0" timeOffset="17527.98">28117 1321 21183 0,'-6'-20'944'0,"3"14"192"0,0 2-912 0,-3-3-224 16,3 1 0-16,-6 4 0 0,-3 2 1424 0,-2 1 240 16,-2 3 64-16,-5 3 0 0,-1 1-976 0,-6 3-192 15,-5 1-48-15,-3 0 0 0,-2 2-48 0,-19 7-16 16,3-2 0-16,7 4 0 0,5 2-160 0,7-2-32 16,4 4-16-16,3-1 0 0,3 1-96 0,4 1-16 15,6 1 0-15,5-3 0 0,4 2 0 0,4-4 0 16,6-3 0-16,4 2 0 0,3 0 112 0,5-1 16 15,1-2 0-15,2 3 0 0,2 2-80 0,-5-5-16 0,5-1 0 0,-1 2 0 16,3 1 112-16,-2 1 32 16,1-2 0-16,-3 0 0 0,-2-1 208 0,-5-1 64 15,-3 1 0-15,-4-2 0 0,-2-1 112 0,-6 0 16 16,-4 0 16-16,-11 10 0 0,-5-4 80 0,-6-3 16 0,-6 0 0 0,-4 1 0 16,-5-2-288-16,-3 2-48 0,-2 1-16 15,-3-2 0-15,-4-1-272 0,-5 0-48 0,-4-3-16 0,4-5 0 31,0-3-1280-31,8 2-272 0,2-4-48 0,5-3-17040 0</inkml:trace>
  <inkml:trace contextRef="#ctx0" brushRef="#br0" timeOffset="18826.39">21834 10699 3679 0,'-4'-4'320'0,"-1"-4"-320"15,1 0 0-15,1-1 0 0,-3 0 2272 0,3-1 384 16,-2 4 80-16,0-3 16 0,1 1-1360 0,-1 3-272 16,-2-4-48-16,2 1-16 0,-1-2 208 0,1 4 32 15,-2-2 16-15,2 1 0 0,-1 0-64 0,2 0-16 16,-1 2 0-16,5 5 0 0,0 0-304 0,0 0-64 15,-2-2-16-15,2 2 0 0,0 0-352 0,-2 9-80 16,4 8-16-16,0 2 0 0,2 4-80 0,1 2-32 16,1 8 0-16,2 3 0 0,0 3-64 0,0 8-16 15,3 0 0-15,-1 4 0 0,-1 1 16 0,0 3 0 16,-2 2 0-16,1 2 0 0,-2-4-48 0,-1 1-16 16,0 0 0-16,-1-2 0 0,1-2-32 0,-1-5-128 15,0-5 192-15,1-5-64 0,0-2 0 0,0-3 0 0,0-7 0 16,2 1 0-16,0-6 16 0,1-3 0 15,-1-6 0-15,2 1 0 0,0-10-144 0,4-4 192 16,-5-5-192-16,2-5 192 0,-1-8-192 0,1-1 160 16,-3-8-160-16,0-4 160 0,-2-6-160 0,0-3 128 0,-2-7-128 15,-2-6 128-15,-1-4-128 0,-1-1 0 0,-2-3 0 0,2 1 0 16,-1 4 0-16,1 2 0 0,-1 2 128 0,0 6-128 16,-1 9 0-16,-1 3 0 0,-1 4 0 0,0 11 0 15,-1 0 128-15,1 7-128 0,0 8 192 0,-1 4-64 16,-2 7 224-16,-1 7 32 0,-2 14 16 0,1 7 0 0,0 7-400 15,1 9 0-15,0-1 128 0,2 5-128 0,1 7 0 16,2-1 0-16,2 0 0 0,-1 2 0 0,3-2 0 16,0-2 0-16,4-4 0 0,0-3 0 15,0-3-2160-15,1-8-304 0,0-4-64 0</inkml:trace>
  <inkml:trace contextRef="#ctx0" brushRef="#br0" timeOffset="25035.12">28147 13299 3679 0,'0'0'160'0,"-8"-11"32"0,-2-4-192 0,1 2 0 15,0 3 0-15,3-1 0 0,-1 3 3088 0,2-2 576 16,1 2 112-16,2 0 32 0,2 8-2528 0,0 0-512 0,0-9-112 0,0 9-16 15,2-12-224-15,-2 12-48 0,0 0-16 0,0 0 0 16,10-6-96-16,-2 1 0 0,-8 5-16 0,10 0 0 16,-1 4 48-16,-9-4 16 0,0 0 0 0,12 6 0 15,-3 5-176-15,-1 1-128 0,-3 2 192 0,-1 2-192 16,-2 3 352-16,-2 3-32 0,-2 3-16 0,0 1 0 16,-2 6-16-16,-1-3 0 0,-3 1 0 0,-1 3 0 15,-1 2 32-15,0 0 0 0,-3 1 0 0,-1 1 0 16,-1-2 32-16,-1 2 16 0,-4 0 0 0,0 2 0 15,-1 2-16-15,-1-1 0 0,-2-2 0 0,-2 0 0 16,-3 2 32-16,-4 4 0 0,-3-1 0 0,1 0 0 16,-5-3-176-16,1-1-16 0,0-1-16 0,-2 0 0 15,0 2-16-15,1-2 0 0,-2-3 0 0,-2 0 0 16,0-1 32-16,-3 0 16 0,-1 2 0 0,-6-2 0 16,1-1-64-16,-1 0-16 0,-1-1 0 0,1-1 0 0,2 0-128 15,0 0 0-15,0-3 0 0,-7-1 128 0,-5-3-128 16,-3 0 0-16,1-3 0 0,3 0 0 0,0-3 128 0,2-2-128 15,2 2 128-15,-4-3-128 0,-4-2 0 0,1 0 0 16,1-2 0-16,0-3 0 0,6-1 0 0,3-3 0 16,2 1 144-16,-2-2-144 0,-5-2 0 0,0 0 0 15,-1-1 0-15,1-1 128 0,3-3-128 0,3-1 0 16,5-5 0-16,2 1 128 0,3-5-128 0,1 0 0 16,-2-1 0-16,-1 2 0 0,-2-1-128 0,0 3 128 15,0 0-128-15,2 0 128 0,1 0 0 0,3 2 0 16,1 2 0-16,0 0 0 0,1 2 0 0,1 0 0 15,-4-2 0-15,1 2 0 0,0-1 0 0,1-3 0 16,4 2 0-16,1-1 0 0,1 1 0 0,3-3 0 0,3 1 0 16,-1-2 0-16,2 2 0 0,2-1 0 0,2 2 0 15,-1-2 0-15,0 1 0 0,-2-4 0 0,-4-3 0 16,-1-1 0-16,-3-1 0 0,1-1 144 0,-2 3-144 0,3 1 0 16,-3-1 128-16,2 0-128 0,0 2 0 0,2 0 0 15,0-1 176-15,2 2-176 0,1 1 160 0,-1 0-160 16,-1-2 128-16,1 0-128 0,-5 0 0 0,0-1 0 15,-2-1 128-15,3 1-128 0,-2-3 0 0,0 2 144 16,3-2-144-16,2 0 160 0,1 0-160 0,0-1 160 16,-1 3-160-16,1-3 128 0,1-2-128 0,-2 2 128 15,-1-1-128-15,-1 0 192 0,-3-5-192 0,-4 3 192 16,1-3-192-16,0 0 160 0,-1 2-160 0,3 0 160 16,1-1-160-16,1 0 192 0,1-3-192 0,3 3 192 0,2 2-192 15,2 0 0-15,1-4 144 0,1 2-144 0,-2-3 0 16,1 2 0-16,2-6 0 0,-3 3 128 0,1-2-128 0,0-3 0 15,2 0 128-15,-1 4-128 0,2-2 176 0,-3 2-48 16,2 3 0-16,-2 0 0 0,2 0 80 0,-2 3 16 16,2-2 0-16,-2 2 0 0,3 3-32 15,0-4-16-15,2 1 0 0,1 1 0 0,-1 3-48 0,0-1-128 16,1 1 192-16,0-4-64 0,2 1-128 0,0 1 0 16,2-1 144-16,-1 2-144 0,0 1 0 0,3 1 0 15,-1-4 0-15,4 8 0 0,4 2 0 0,2-2-192 16,-1 0 64-16,1 3 0 15,2-1-1072-15,4 3-208 0,3-3-32 0,-1 0-8992 0,3 0-1808 16</inkml:trace>
  <inkml:trace contextRef="#ctx0" brushRef="#br0" timeOffset="26335.12">25487 9071 26719 0,'0'0'2368'0,"0"0"-1888"16,0 0-480-16,0 0 0 0,0 0-224 0,0 0-144 0,-6 14-16 0,1-3-16 16,0 2 144-16,0 2 48 0,0 3 0 0,0 1 0 15,-3 0 208-15,3 5 0 0,0 4 0 0,-4 4 0 16,-4-1 0-16,2 4 0 0,-1 6 0 0,0 1 0 16,-4 6 192-16,2-1 0 0,-3 2-16 0,-3 1 0 15,-1 4-176-15,-5-2 192 0,-3 0-192 0,-4-1 192 16,-2 0-64-16,-4-2-128 0,0 0 192 0,-2 0-64 15,-2-2 128-15,0 1 0 0,0 2 16 0,-1-3 0 16,0 0 48-16,-2 3 16 0,-5-6 0 0,-2 3 0 16,-6 1-96-16,4-2-32 0,-1 3 0 15,1-6 0-15,2 3-48 0,0-1-16 0,4 4 0 0,-3-1 0 16,-4-4-144-16,-1 2 192 0,-3-3-192 0,3 2 192 16,2-3-192-16,4-3 0 0,3-3 0 0,1-2 128 15,2-1-128-15,0 0 128 0,-4 2-128 0,-2 0 128 0,-3-3 112 16,2 2 16-16,1-2 0 0,1 4 0 0,2-2 720 0,2 0 160 15,3-1 16-15,1 3 16 16,0-2-1744-16,-2-1-336 16,-3-6-80-16,0 2-16 0,-2-2 816 0,5 1 192 0,-1 1 0 15,0-2 0-15,3 1 0 0,1-2 0 0,4 4 0 0,-1-5 0 16,-2 0 0-16,0-2 0 0,-3 3 0 0,-2 2 0 0,-1-3 128 0,1 3-128 16,-1-6 0-16,4 2 0 0,0 3 0 0,1-3 0 15,2 1 0-15,-1-3 0 0,1-1 0 0,-3 2 0 16,-5-1 0-16,1-2 0 0,-3 1 0 0,-1-2 0 15,-2 0 0-15,4 2 0 0,-2 1 0 0,1 2 0 16,2-4 0-16,-6 2 0 0,0 1 0 0,-4 0 0 16,5-3 0-16,-2-1 0 0,2-1 0 0,3-2 0 15,2-2 0-15,1-2 0 0,3 1 0 0,-1-8 0 0,0-2 128 0,-1 1-128 16,-2-5 0-16,2-4 0 0,0-1 0 0,1-3 0 16,0 0 128-16,1 0-128 0,0 0 0 0,2-1 0 15,-1 0 0-15,-3-2 0 0,-1 5 0 16,-5-7 0-16,-4-3 0 0,2 3 128 0,0 0-128 0,2 1 0 15,2-3 144-15,1-3-144 0,0-3 0 0,2-1 144 16,3 2 16-16,-2-1 0 0,-3-3 0 0,1 2 0 16,0-1 48-16,1-3 16 0,-1 2 0 0,4-3 0 15,2 0-32-15,-2-4 0 0,1 1 0 0,0 1 0 16,3-2-32-16,-2-2-16 0,-2-2 0 0,-2 2 0 16,3-2-16-16,1 1 0 0,1-2 0 0,2 1 0 15,1 1 0-15,4-4-128 0,1 0 192 0,4-2-64 16,0 2-128-16,3 0 128 0,1-1-128 0,2-4 128 0,2 2-128 15,2-4 0-15,0 0 0 0,0-2 0 0,3 5 0 16,3-4 0-16,-2-2 0 0,3 1 0 0,1-4 0 0,1 0 0 16,3-2 0-16,2 2 0 0,2-1 0 0,-1 0 0 15,6 2 0-15,-1 1 0 0,2 3 0 0,1-4 0 16,0-3 0-16,3 3 0 0,1 2 0 0,2 0 0 16,3-2 0-16,1 0 0 0,-3 3-128 0,3 1 128 15,0 0 0-15,2-3 0 0,1 1 0 0,2-1 0 16,3 4 0-16,-2 2 0 0,1-1 0 0,3 0 0 15,2-1-144-15,4-2 144 0,2 2 0 0,2-1 0 16,3 2 0-16,2 1 0 0,0-4 0 0,0 4-128 16,-1-1 128-16,2 1 0 0,2-4 0 0,0 4 0 0,2-2-128 15,1 4 128-15,-2-3 0 0,6 6 0 0,-2 1 0 16,2 0 0-16,-2 1 0 0,-1 3 0 0,-3-1 0 16,0 3 0-16,-2 2 0 0,-2 3 0 0,3 3 0 0,-1 1 0 15,-2 3 0-15,-1 2-128 0,-1 0 128 0,0 4 0 16,1 4 0-16,-4 0 0 0,-3 4 0 0,-1-2 0 15,-5 4-208-15,-2 2 64 0,-2 0 16 0,0 4 0 32,-2 0-368-32,-2 5-64 0,-4-1-16 0,-2 5 0 15,-1 3-1792-15,-3 0-384 0,1 2-64 0,2-1 0 0</inkml:trace>
  <inkml:trace contextRef="#ctx0" brushRef="#br0" timeOffset="28499.03">23273 7716 8287 0,'-10'9'736'0,"0"-3"-592"15,1 1-144-15,0-1 0 0,-1-2 864 0,1-2 144 16,0 3 16-16,9-5 16 0,0 0-736 0,0 0-160 16,0 0-16-16,0 0-128 0,0 0 464 0,0 0-16 15,0 0 0-15,0 0 0 0,0 0 384 0,0 0 80 16,0 0 16-16,0 0 0 0,0 0 48 0,0 0 16 15,0 0 0-15,0 0 0 0,0 0-432 0,0 0-96 16,0 0-16-16,11-2 0 0,1-3 80 0,1 0 16 16,2-5 0-16,1 2 0 0,2-2-96 0,2 2 0 15,1-2-16-15,4 1 0 0,-1-2-64 0,6-1-16 0,-4 3 0 16,7-1 0-16,4 3-112 0,1-4-32 0,2 2 0 16,0-2 0-16,-1 2-64 0,2-2-16 0,1-1 0 15,2 2 0-15,0-4-128 0,3 4 192 0,1 2-192 0,5-2 192 16,1 2-192-16,1 2 0 0,-3-3 144 0,-4 4-144 15,-3-4 0-15,-2 4 144 0,2 3-144 0,-1 2 0 16,0-2 144-16,4 2-144 0,0 2 0 0,0 0 144 16,0-1-144-16,-1-1 0 0,0-2 144 0,-1 1-144 15,-1 2 128-15,1 0-128 0,1 0 128 0,2-1-128 16,3 0 192-16,2 2-48 0,2 0 0 0,-2 1 0 16,0 1-16-16,-4-1-128 0,-3-1 192 0,0 2-64 15,1-2 16-15,1 3 0 0,1 0 0 0,2 0 0 16,2 3-144-16,1-3 0 0,-2-1 144 0,-3 0-144 15,-4-3 0-15,1 3 144 0,0-2-144 0,0 2 0 16,0-1 128-16,3 2-128 0,2 1 0 0,-2-2 0 16,0 0 128-16,-2 1-128 0,-3 2 144 0,-1 0-144 0,-2 3 128 15,2-2-128-15,0 2 0 0,2-3 144 0,0 1-144 16,3-3 0-16,3 0 0 0,-1 4 0 0,-1-3 0 0,-5 3 0 16,-3-2 0-16,3 2 128 0,-2-1-128 0,0 3 0 15,0-1 144-15,2 2-144 0,3-3 0 0,1 3 144 16,-1 2-144-16,1-3 0 0,0 1 0 0,-2-1 0 15,-3-1 0-15,1 4 0 0,-2-1 128 0,3 1-128 16,-3 2 0-16,1 0 0 0,0-1 0 0,-1 0 0 16,0-1 0-16,0 1 0 0,-1 1 0 0,-1-1 128 15,-2-1-128-15,-1 1 0 0,-1-1 128 0,3 0-128 0,0 3 0 0,2 2 0 16,2-1 176-16,0 2-176 0,1 2 160 0,0-2-160 16,2 0 144-16,-3 2-144 0,-1 2 128 15,-4-1-128-15,-1 0 144 0,0 2-144 0,1-1 160 0,-1 6-160 16,0-3 160-16,1 5-160 0,2 0 160 0,-2 1-160 15,-1-2 128-15,-1 0-128 0,1 2 0 0,-2 2 0 16,-4 2 0-16,0-1 128 0,-3 1-128 0,1 1 0 16,0 1 0-16,0 4 0 0,-1-4 128 0,2 6-128 15,1 0 0-15,-1 6 128 0,2-4-128 0,1 2 0 16,0-1 0-16,0-2 128 0,0 3-128 0,1 1 0 16,-5-2 0-16,2 0 0 0,-4 2 0 0,1-2 0 15,1-3 128-15,1 2-128 0,0 5 0 0,-3-1 0 16,2-3 0-16,-2 2 0 0,-2-1 0 0,-1 3 0 15,1 3 0-15,-1 0 128 0,-2 2-128 0,-3-1 0 16,-3-2 0-16,-1 2 0 0,1 2 0 0,-3 0 0 0,-2 2 176 0,0 3-176 16,-2-4 192-16,-1 3-192 0,0-2 176 15,-2 5-176-15,1-4 160 0,0 5-160 0,1-1 0 0,-3 3 128 16,0 0-128-16,1 1 0 0,-2-5 0 0,1 2 128 16,0 3-128-16,2-1 0 0,-4 2 0 0,1-2 128 15,0-4-128-15,-1 5 0 0,-2-3 0 16,1 0 0-16,0 3 0 0,-2-2 0 0,0 3 128 0,-1-2-128 15,-2-1 0-15,-2 0 144 0,-3 2-144 0,0 2 0 16,-1-2 144-16,-5 2-144 0,2 3 0 0,-4-3 128 16,-2-2-128-16,-1 0 0 0,-1 3 176 0,-1 3-48 15,-2 2 0-15,2-1 0 0,1-3-128 0,-1 1 160 16,-3-3-160-16,2 1 160 0,2 1-160 0,0-1 0 0,-1-6 0 16,0 3 0-16,2-4 128 0,-3-3-128 0,1 1 0 15,-1 0 128-15,-4 0-128 0,0 2 0 0,-2-3 0 0,-2 3 128 16,1-5-128-16,-4 1 0 0,-6-1 144 0,-3-2-144 15,-2 2 0-15,0 4 144 0,0 0-144 0,1-4 0 16,-1-1 128-16,1-1-128 0,0 0 0 0,2-2 0 16,1-3 0-16,-2 1 0 0,-2 1 128 0,-1 0-128 15,-2 2 0-15,0-4 0 0,-1-3 128 0,1 2-128 16,0-5 0-16,2 2 0 0,-1 0 128 0,-3-1-128 16,-1 0 0-16,-7 3 0 0,-8-1 0 0,-2-1 0 15,-4-3 0-15,0 1 0 0,-1 1-144 0,-3-3 144 16,-3 1-128-16,-6-1 128 0,-3 5-128 0,1-2 128 15,2-5 0-15,3 3 0 0,1-4 0 0,0-2-128 16,-2-6 128-16,3-2 0 0,6-2 0 0,2-2 0 0,8-1 0 16,-3-4 0-16,-5 0 0 0,-1-3 128 0,1-4-128 15,-1 1 144-15,-3 1-144 0,3-3 160 0,5 0-160 16,-9-1 0-16,-9-2 0 0,-1-2 128 0,1-4 0 0,2 3-128 16,4-4 192-16,-6 0-64 0,-8-6-128 0,-1 0 0 15,2-2-192-15,3-1 192 0,7-5 0 0,-2 1 0 16,-5-8 0-16,3 2 0 0,3-2 0 0,3-2 128 15,5-2-128-15,5-2 192 0,-2-2-64 0,0-3 0 16,-4 1 0-16,6-5 0 0,0-2 48 0,5 2 0 16,4 4 0-16,0-4 0 0,-2 2-16 0,-3 0 0 15,-5-1 0-15,2 5 0 0,-2-3 16 0,5 1 0 16,3-2 0-16,1 5 0 0,-1-2-48 0,-1 2-128 16,-4 0 192-16,2-4-64 0,4-1 64 0,4 2 0 15,5-3 0-15,5 2 0 0,2-3 0 0,3 1 0 0,3-2 0 0,-1 1 0 16,0 0-192-16,-1-2 160 0,0 1-160 15,-1 3 160-15,2-2-160 0,2 3 0 0,-2 3 144 0,3 1-144 16,2-2 0-16,0 3 0 16,4-1 0-16,-1 0 128 0,3 1-128 0,-2 1 0 0,-1-2 0 0,-1 0 0 15,0-2 0-15,-1-4 0 0,0 2 0 0,-2-1 0 16,7-3 0-16,0-1 0 0,1-2 0 0,0-2-128 16,1 0 128-16,3-2 0 0,0-6 0 0,2 3 0 15,0-2 0-15,5 0 0 0,-1 2 0 0,0-1-128 16,3 3 128-16,-2 3 0 0,-1-1 0 0,-1 3 0 15,-1 2 128-15,-2 0 16 0,1-1 0 0,-1 1 0 16,-1 2-16-16,0 0 0 0,2-4 0 0,-1 2 0 0,3-1-128 16,1 0 0-16,1-3 144 0,0-1-144 15,1-2 0-15,-1-1 144 0,4-1-144 0,1 3 0 0,0 1 144 0,1 1-144 16,-2-1 0-16,2 1 144 0,-2 0-144 0,1 4 0 16,0 1 0-16,-1 4-176 0,-2 3 176 0,1 2 0 15,-3-1 160-15,2 4-160 0,0 2 0 0,1 0 0 16,0 3 0-16,1 1 0 0,0 0 0 0,1 0 0 15,-2 2 0-15,1 1 0 0,0-3-256 0,2 1-80 16,-2 3-32-16,0 0 0 16,-1 5-1408-16,-1-3-272 0,-3-1-64 0,-1 0-14976 0</inkml:trace>
  <inkml:trace contextRef="#ctx0" brushRef="#br0" timeOffset="30165.67">21010 11297 20559 0,'-14'6'896'0,"9"-1"208"0,-1 5-880 0,0-1-224 16,3 4 0-16,1-3 0 0,0 1 0 0,5 3-128 16,1-2 128-16,1 2-208 0,1 1 208 0,0 0 192 15,2-2-48-15,1 0 0 0,1 2-144 0,-1 0 0 16,-1-1 0-16,-1-1 128 0,0-2-128 0,-1 2 192 16,0-4-192-16,1 0 192 0,-7-9-64 0,6 8-128 15,-6-8 192-15,6 8-64 0,-6-8 64 0,0 0 16 0,4 8 0 16,-4-8 0-16,0 0 272 0,0 12 48 0,0-12 16 0,-4 7 0 15,4-7 256-15,0 0 48 0,-3 8 16 0,3-8 0 16,0 0 96-16,0 0 32 0,0 0 0 0,-9 0 0 16,9 0-160-16,-9-7-48 0,2 2 0 0,7 5 0 15,-7-7-240-15,2-7-48 0,0-3-16 0,2-1 0 16,2-1-224-16,0 0-32 0,-2-6-16 0,3-2 0 16,-3-3-80-16,3-2-128 0,2-4 176 0,-1 1-176 15,3-2 128-15,-2-1-128 0,1-2 0 0,1 1 0 16,-4-4 160-16,0-1-160 0,0 0 128 0,0-3-128 15,0 1 192-15,0 2-64 0,-2-3 0 0,1 3 0 16,-1-4 112-16,0 4 16 0,1-3 0 0,0-2 0 16,0 1-48-16,2-3 0 0,1-2 0 0,1 1 0 0,1-2-208 15,0 1 144-15,1-2-144 0,1 1 128 16,2-1-128-16,-2-1 0 0,2-1 0 0,-1 0 128 0,2 1-128 0,0 0 0 16,1 0 144-16,0-1-144 0,-2-2 0 15,2 1 128-15,0 1-128 0,2-2 0 0,-2 2 0 16,1 2 0-16,0 1 0 0,3-4 128 0,1 2-128 0,0-2 0 15,0-3 0-15,1 1 0 0,-1 4 0 0,1-1 0 16,0 0 0-16,-1-2 0 0,0-3 0 0,0 0 0 16,2 3 0-16,-1-3 0 0,1 1 0 0,-2 0 0 15,-1-1 0-15,-6 3 0 0,-1 0 0 0,1 1 0 16,-2 5 0-16,1 0-128 0,-5 1 128 0,2-2 0 16,0 1 0-16,-2 3 0 0,1 1 0 0,1-1 0 15,2 0 0-15,3 3 0 0,0-2 0 0,4 1 0 16,1 2 0-16,1-3 0 0,0 1 0 0,2 1 0 0,0-2 0 15,1 0 0-15,-1 5 0 0,1-2 0 0,-2 2 0 0,1-3 0 16,-1 5 0-16,1-3-160 0,-1 2 160 0,1-2-160 16,-2 3 32-16,0-1 0 15,0-3 0-15,2 1 0 0,0 1 128 0,-2-1-160 0,0-2 160 0,-1 0-160 16,3 5 160-16,-2-4 0 0,-1 0-144 0,0-1 144 16,0 0 0-16,-3 3 0 0,2-3 0 0,0 3 0 15,-2-3 0-15,3 5 0 0,1-2 0 0,2 1 0 16,-1 2-144-16,1-1 144 0,-3 0 0 0,4 3 0 15,3-3 0-15,1 2-128 0,1 2 128 0,2-1 0 16,-2-2 0-16,4-1 0 0,2 0 0 0,0 2 0 16,0-4 0-16,3 2 0 0,3-2 0 0,-2 1 0 15,0 1 0-15,-2-1 0 0,1 2 0 0,-3 0 0 16,-2-2 0-16,0 2 0 0,-2 2 0 0,1 0 0 0,-1-1 0 16,-1 3 0-16,3 0 0 0,0 2 0 0,1 2 0 0,1 1 0 15,-1-5 0-15,4 3 0 0,3 0 0 0,-1-2 0 16,1-1 0-16,0-1 0 0,4-4 0 0,-1 4-128 15,-1 0 128-15,1 1 0 0,1-1 0 0,-1 1 0 16,0 1 0-16,0 2 0 0,2 0 0 0,-1 1 0 16,-1 2 0-16,-1 6 0 0,1-2 0 0,-2 3 0 15,2 2-128-15,-5-2 128 0,-4 0 0 0,1 2 0 16,-4-2 0-16,2 0 0 0,0 1 0 0,4 0 0 16,0 0 0-16,2 2 0 0,3-1 0 0,1 2 0 0,5-2 0 15,-2 1 0-15,0 3 0 0,-1-1-128 16,0-2 128-16,-1 2 0 0,-2-1 0 0,1 2 0 15,0 2 0-15,0 0 0 0,2 1 0 0,3 4 0 0,0-1 0 16,-1 5 0-16,-2-2-144 0,0 5 144 0,1-1 0 16,0 0-144-16,-6 1 144 0,1 0 0 0,-2 0 0 0,2 3 0 15,-3 1 0-15,4 3-128 0,1-1 128 0,0 2 0 16,1 1 0-16,2 0 0 0,1-1 0 0,-1 4-128 16,-1 2 128-16,0-1 0 0,-2 0 0 0,0-2 0 15,-1 3 0-15,0-1 0 0,1 1 0 0,0 4 0 16,1 2 0-16,5 0 0 0,0 3 0 0,1-2-128 15,-5-3 128-15,0 1 0 0,-3-1 0 0,-2 3 0 16,1-3 0-16,-2 2 0 0,0-1 0 0,1 2-128 16,-2-1 128-16,1 2 0 0,2 2 0 0,1 2 0 15,1-2 0-15,-1 2 0 0,-4 2 0 0,0 0 0 0,0-2 0 16,-3 0 0-16,-1 0 0 0,-2 5 0 0,1 0 0 0,-3 1 0 16,1 1 0-16,-1-1-128 0,-1 2 128 15,1 1 0-15,0-1 0 0,-2 4 0 0,2-1 0 0,0 2 0 16,-4-1 0-16,6 1 0 0,0-1 0 0,0-1 0 15,-1-2 0-15,1 3 0 0,-2 0 0 0,2-1 0 16,-2 2 0-16,-1-4 0 0,-2 0 0 0,-2 1 0 16,-1 0 0-16,-1 1 0 0,0 2 0 0,-3 1 0 15,-2-1 0-15,-2 1 0 0,-1-2 0 0,2 2 0 16,-3-2 0-16,-3 0 0 0,-1 5 0 0,-3 0 0 16,-1-1 0-16,-2 0 0 0,-3 2 0 0,0 0-128 15,-1 1 128-15,1-3 0 0,-1-1 0 0,1 2 0 16,-2 0 0-16,1-3 0 0,1-1 0 0,0-1 0 15,-1 0 0-15,2 3 0 0,1 0 0 0,-3 1 0 0,1 3 0 16,-1-3 128-16,1-1-128 0,-2 0 0 0,2-2 0 16,0 1 0-16,2-2 0 0,-2-2 144 15,2-5-144-15,1 1 0 0,0-5 128 0,1 1-128 16,1-1 0-16,0-6 0 0,1-4 160 0,0-1-160 0,1 0 128 0,1-4-128 16,-4-8 128-16,6 6-128 0,-6-6 0 0,10 8 128 15,-2-2-128-15,-1 3-272 0,1-5 64 0,2-3 16 31,0-1-2080-31,1 1-416 0</inkml:trace>
  <inkml:trace contextRef="#ctx0" brushRef="#br0" timeOffset="31932.73">26446 9385 14735 0,'5'-15'1312'0,"0"3"-1056"0,0 2-256 0,3 1 0 16,-5 3 2400-16,-3 6 416 0,8-8 96 0,1 4 16 15,-9 4-2448-15,13-1-480 0,-2-1 0 0,1 0-208 0,-2 1 208 16,0 2 0-16,-10-1 0 0,10 5-144 0,-2 3 144 0,-8-8 176 15,6 10-48-15,-2 5 0 0,-3 3 0 0,-2 3-128 16,-3 3 192-16,-2 2-64 0,-3-3 96 0,-1 7 16 16,-3 0 0-16,-2 4 0 0,-3 2 16 0,-2 2 16 15,-2 4 0-15,-1 0 0 0,-5 4-64 0,0 0-16 16,-4 2 0-16,-2 4 0 0,-7-1 80 0,-1-2 16 16,-3 0 0-16,0 0 0 0,1 3 32 0,-1 0 0 15,1 1 0-15,2-4 0 0,2 2-64 0,1 2-16 16,-2 6 0-16,-2-7 0 0,-5-4 0 0,1 2 0 15,-3-2 0-15,1-1 0 0,0 1-64 0,2 1-16 0,3-6 0 0,0 4 0 16,4 1-16-16,-2-1 0 0,-1-1 0 16,-3-4 0-16,-4 0 32 0,-1 2 0 0,-1 0 0 15,2 1 0-15,-1-3 0 0,1 3 0 0,2-3 0 0,-1-2 0 16,1 5 0-16,-1-6 0 0,-9-1 0 16,2-1 0-16,1-2-32 0,0 0 0 0,0 2 0 0,2-1 0 15,1-2-16-15,0 0-128 0,-3 2 192 0,2-2-64 16,-3 1 32-16,1-2 0 0,0-4 0 0,4 1 0 15,4 2 32-15,3-5 0 0,2 1 0 0,3-3 0 16,2 4-48-16,0-4 0 0,-1 0 0 0,-2-1 0 16,-2-1-144-16,-2 2 0 0,1-2 144 0,1 3-144 15,0 2 0-15,0-5 128 0,0 2-128 0,2-1 0 16,1 2 0-16,1 0 0 0,0-4 0 0,-3 2 128 16,-3 1-128-16,-1-3 0 0,-1-4 0 0,2 0 0 0,-1-2 0 15,3 1 0-15,3 1 0 0,1-2 128 16,1-6-128-16,1 2 0 0,1 0 0 0,-1-1 128 0,-1-1-128 0,-1-4 0 15,-2 2 0-15,-1-3 0 0,0 1 0 0,1 3 0 16,-2-1 0-16,2 3 0 0,-2-1 0 0,2 3 0 16,-1 1 0-16,-2 2 0 0,-2 2 0 0,-2 1 0 15,-4 2 0-15,-2-2 0 0,1 0 0 0,1 0 0 16,0-1 0-16,2-1 0 0,3 0 0 0,3-2 0 16,1-1 0-16,-2-2 0 0,-1-1 0 0,-2 3 0 15,-3-8 0-15,4 3 0 0,3-5 0 0,-1 1 144 16,2-1-144-16,0 1 0 0,1-1 160 0,2 0-160 15,-1 0 128-15,-3 2-128 0,-4-1 0 0,-4 1 0 16,0 1 128-16,-1-3-128 0,1-1 0 0,-5 5 0 16,6 0 0-16,-1 2 128 0,0-4-128 0,-3 2 0 0,-3-2 0 15,-4-2 0-15,-4 0 0 0,3 0 0 0,0 1 0 16,0-2 0-16,3 1 0 0,1 0 0 0,-2 1 0 0,-2-4 0 16,-4-2 160-16,2-3-160 0,3 1 192 0,1-1-192 15,3 0 256-15,0 1-64 0,3-3-16 0,-3 0 0 16,-4-5-48-16,4 1 0 0,0-4 0 0,5-2 0 15,0-1-128-15,2-1 192 0,3-2-192 0,2 0 192 16,4-4-192-16,-1-3 0 0,-3-1 0 0,-1 0 0 16,1-5 0-16,-2 2 0 0,3 1 0 0,1-3 0 15,0-1 0-15,0-1 0 0,1-2 0 0,0 1 0 16,2-3 0-16,1-2 0 0,-3-3 0 0,-1 0 0 16,-2 1 0-16,3-2 0 0,0-1 0 0,4 1 0 15,1-4 0-15,2 1 0 0,1-2 0 0,3 5 0 0,2-2 0 16,1-2 0-16,-1-2 0 0,4 1 0 15,0-4 0-15,2 2 0 0,2 1 0 0,-1-1 0 0,2 0 0 16,0 0 0-16,1-3 0 0,2 1 0 0,3-1 0 0,0-3 0 16,-2-2 128-16,6 1-128 0,3 2 0 0,0 0 0 15,-2-2 0-15,7 4 0 0,-1-3 0 0,2 1 0 16,-2 0 0-16,2 0 0 0,0 1 0 0,1 2 0 16,-1 2 0-16,2 1 0 0,3-2 0 0,0 0 0 15,-1 2 0-15,1 0 0 0,5-2 0 0,0 2 128 16,0 0-128-16,2 0 0 0,1 0 0 0,2-1 0 15,0 0 0-15,1 0 0 0,1 0 0 0,2 0 0 16,0-2 0-16,1 2 0 0,1 0 0 0,0 1 0 0,1 2 0 16,1 0 0-16,-2 0-144 0,2 0 144 0,-1 5 0 15,1-2 0-15,-2 6-144 0,2-1 144 0,-4 1 0 16,2-1-144-16,2 0 144 0,-1 3 0 0,1 0 0 16,-2 1-128-16,3 0 128 0,0-3 0 0,0 4 0 15,1-1 0-15,0-4 0 0,2 3 0 0,-2 0 0 0,1 1-128 16,1 0 128-16,0-4 0 0,2 3-144 0,1 3 144 15,2 2 0-15,-1 3 0 0,3 0-144 0,-1-1 144 16,3-2 0-16,0 5 0 0,2-1-128 0,0 2 128 16,0-2 0-16,1 4-128 0,-2-3 128 0,-1 4 0 15,1-3 0-15,1 3 0 0,-1 2 0 0,3-2 0 16,0-3 0-16,3 5 0 0,1-1 0 0,0 2 0 16,2 2 0-16,-3 1 0 0,0-1-128 0,-2 0 128 15,-1 0 0-15,-3 1 0 0,3 2 0 0,-1 3 0 0,0 4 0 0,0-1 0 16,1 3 0-16,-1-4 0 0,3 5 0 15,1-4 0-15,1 1 0 0,-2-3 0 0,-2 5 0 0,0-3 0 16,-3 3 0-16,3-3 0 0,-1 1 0 0,0 0 0 16,-1 4 0-16,-2 3 0 0,0-2 0 0,0 1 0 15,1 2 0-15,-2 2 0 0,-1 3 0 0,-1 0 0 16,-2-1 0-16,-2 2 0 0,-3 2 0 0,-3 1 0 16,-1 3 0-16,-2-4 0 0,1-2 0 0,-2 1 0 15,0-2 0-15,-4 2 144 0,0 2-144 0,0-3 0 16,-4 0 0-16,-1 1 0 0,-3-2 0 0,-6-4 128 15,9 0-128-15,-9 0 0 0,0 0 0 0,9 4 0 16,-3-1 128-16,-6-3-128 16,9-2-832-16,-9 2-192 0,8-5-32 0</inkml:trace>
  <inkml:trace contextRef="#ctx0" brushRef="#br1" timeOffset="37408.21">4333 12339 11055 0,'0'0'976'0,"0"8"-784"0,0 2-192 0,0-3 0 0,0 4 432 0,0-5 32 16,0 3 16-16,0-3 0 0,0-6 352 0,0 0 80 16,0 0 16-16,0 0 0 0,0 8 96 0,0-8 32 15,0 0 0-15,0 0 0 0,0 0 208 0,0 0 32 16,0 0 16-16,-4-5 0 0,-1 0-352 0,2-4-80 16,-1 0-16-16,0-5 0 0,-2 0-128 0,-1-3-32 15,1-2 0-15,0-2 0 0,0-2-64 0,1-5-32 16,-1 0 0-16,1-3 0 0,1-3-160 0,2-3-16 15,-2-2-16-15,0-7 0 0,1-2-96 0,2-1 0 16,0-3-16-16,1-2 0 0,1-4-48 0,3 0-16 16,1-1 0-16,0 1 0 0,1-6-32 0,2 2 0 15,2-4 0-15,4 1 0 0,-1 2-16 0,2-3-16 16,2 2 0-16,0-5 0 0,3 1-48 0,0-2 0 16,-1 0 0-16,0 1 0 0,3 4-128 0,-3-1 128 15,1 2-128-15,0 0 128 0,-1-2-128 0,1 5 192 16,-4 0-192-16,1 2 192 0,-1 1-64 0,1-1-128 15,-2 5 192-15,0-2-64 0,-1-3-128 0,0 1 192 16,-1-6-192-16,0 3 192 0,3-3-192 0,-1 3 0 16,2-2 144-16,-1 4-144 0,0-6 0 0,-2 5 144 0,2-1-144 0,1 2 0 15,0 1 160-15,-1 3-160 0,-2 1 128 16,1 2-128-16,0-2 128 0,0 3-128 0,-2 1 128 0,2 0-128 16,1 0 128-16,-1 1-128 0,-1-3 0 0,1 2 128 15,2 3-128-15,-3 1 0 0,2 7 0 0,-1-4 0 16,1-2 0-16,-1 3 0 0,-1-1 128 0,1 1-128 15,3-5 0-15,2 4 0 0,1-3 0 0,0 3 128 0,1-5-128 0,3 4 0 16,2-3 0-16,1 4 0 0,-4 0 0 0,4 2 0 16,-1-3 0-16,2 3 0 0,1 0 0 0,1-2 0 15,1 1 0-15,0 3 0 0,-1 3 0 0,1-2 0 16,1 3 0-16,1 0 0 0,2 0 0 0,0 2 0 16,2 0 0-16,0-3 0 0,1 0 0 0,2 2 0 15,0 0 0-15,-1 2 0 0,0-4 0 0,0 2 0 16,-1-2 0-16,0 2 0 0,0-1 0 15,3 0 0-15,-1 1 0 0,0 1 0 0,-3-3 0 16,2 3 0-16,0 4 128 0,-1-3-128 0,1 2 0 0,0 2 0 16,-1-3 0-16,-1 2 0 0,-3 2 0 0,2-3 0 15,1 2 0-15,-1 1 0 0,0 3 0 0,-1 0 0 16,-1 1 0-16,2 1 0 0,0 2 0 0,0 1 0 16,1-3 128-16,-1 6-128 0,0 3 0 0,1-1 0 15,-1-4 0-15,1 2 0 0,2-2 0 0,1 1 0 16,0 0 0-16,-2 1 0 0,-2 4 0 0,2-2 0 15,0 1 0-15,-1 5 0 0,-1-2 0 0,1 6 0 16,-4 2 0-16,0-1 0 0,1 3 0 0,-2 3 0 16,1 1 0-16,12 2 0 0,-6 2 0 0,-1 1 0 15,-3 3 0-15,-3 4 0 0,-1 0 0 0,-1 4 0 0,1 1 0 16,1 3 0-16,-2 1 0 0,2 1 0 0,-2 2 0 16,-1 1 0-16,1 4 0 0,-2 4 0 0,-2 1 0 15,2 3 0-15,-1-1 0 0,-2 0 0 0,-1-1 0 0,-2 4 0 16,-2-1 0-16,2 5 0 0,-2-1 0 0,-2 5 0 15,-5 4 0-15,-2-2 0 0,4 2 0 0,-1 1 0 16,-1 2 0-16,1 0 0 0,-1 5 0 0,0 2 0 0,-2 3 0 16,-1-2 0-16,0 0 0 0,1 3 0 0,-5 1 0 0,0 0 0 15,-2 1 0-15,1 0 128 0,-1 2-128 0,-2-1 0 16,1 1 0-16,-4-2 128 16,-2-1-128-16,0 0 0 0,-4 2 0 0,-1 0 0 0,0 2 0 0,0 0 0 15,-3-2 128-15,-1 2-128 0,-1 2 0 0,-1 1 128 16,-1 3-128-16,0 0 128 0,1-5-128 0,0 1 0 15,0 2 0-15,2 0 0 0,0 8 0 0,0-4 0 16,-3-2 128-16,-1 0-128 0,3 2 0 0,-2 4 0 16,-2 1 0-16,-1-2 0 0,-3 1 0 0,-2-1 128 0,-4-1-128 15,-2 1 0-15,-2 7 128 0,-1-2-128 0,-4-1 128 16,0 0-128-16,-2 1 128 0,0 1-128 16,-1 0 0-16,-3 1 128 0,-1-2-128 0,0 0 0 15,3-2 144-15,-3-1-144 0,-1 1 0 0,-2-1 128 0,0-3-128 0,0-2 0 16,1-7 0-16,-1 1 128 0,2 1-128 0,0-5 0 15,1-5 0-15,2 2 128 0,5-3-128 0,-3-4 0 16,-3-1 0-16,0-3 128 0,3-4-128 0,-5 1 0 16,0 1 0-16,-2 4 144 0,2-2-144 0,0 2 0 15,-2 1 128-15,1 0-128 0,-1 4 0 0,-2-6 0 16,-5 1 128-16,1 1-128 0,-2 0 0 0,-1-1 0 16,2-5 0-16,2-5 0 0,1 0 128 0,3-2-128 15,1 1 0-15,1-5 128 0,3-3-128 0,-1-2 0 0,-2-3 192 16,5-3-192-16,-2 0 192 0,2-4-192 0,-1-3 160 15,2-2-160-15,1-5 128 0,-1-3-128 0,-1 0 128 0,1-6-128 16,1 0 0-16,-1-5 128 0,-3 0-128 16,2 1 0-16,-4-3 144 0,-2-1-144 0,-1 0 0 0,2-2 0 15,2-2 0-15,13 1 128 0,-2 1-128 0,-1-1 0 16,-2 0 0-16,2-4 0 0,2-2 0 0,-2 1 0 16,-2-4 0-16,-2 0 128 0,-1-8-128 0,-2-5 0 15,-1-1 0-15,0-9 128 0,-2-3-128 0,1-7 0 16,-1-11 0-16,1-10 0 0,1-8 0 0,-1-8 0 15,4-17 0-15,3-5 0 0,1-2 0 0,2-4 0 16,8-6 0-16,1-33 0 0,8 21 0 0,5 13-128 16,2 9 128-16,7 33 0 0,-2-4 0 0,2-7-160 15,1 0 160-15,0-3 0 0,8-7-368 0,0-5 48 0,6 1 0 16,-1-6 0 0,3 0-976-16,2 2-192 0,1 0-48 0,4 7 0 15,2 4-1600-15,-1 7-320 0</inkml:trace>
  <inkml:trace contextRef="#ctx0" brushRef="#br1" timeOffset="39198.99">18148 10327 18143 0,'-22'11'800'0,"11"-3"160"0,-1 5-768 0,2-6-192 0,1 2 0 0,2-1 0 16,0 2 0-16,3-4 176 0,4-6-176 0,0 0 160 16,0 0 480-16,0 0 80 0,0 0 32 0,0 0 0 15,0 0-368-15,0 0-64 0,0 0 0 0,0 0-16 16,3-11 80-16,2-4 32 0,1-3 0 0,3-3 0 16,0 0 96-16,1-5 0 0,4-4 16 0,2-2 0 15,-2-1-32-15,1-4-16 0,0-6 0 0,3 2 0 16,1-7-96-16,3 0-32 0,2-2 0 0,2-2 0 15,1-1-32-15,1-1 0 0,4 0 0 0,0-2 0 16,1-5-32-16,0 2-16 0,1 5 0 0,3-4 0 16,2 0-96-16,5-1-32 0,0 1 0 0,3-4 0 0,4-1-144 15,1 1 0-15,0 0 0 0,-1 6 0 0,0 3 160 16,-3 2-160-16,2 4 192 0,-1 3-192 0,2 0 272 0,3 6-48 16,2 1-16-16,-1 3 0 0,0-3-208 15,-3 6 0-15,-3 2 0 0,-1 0 0 0,1 3 128 0,2-2-128 16,-1 4 0-16,2 1 144 0,-1 1-144 0,0 2 0 15,-4 1 0-15,-3 4 0 0,-3 1 0 0,1 3 0 16,-2 1 0-16,1 2 0 0,-3 4-224 0,2 2-80 16,2 0-16-16,5 2-9152 15,5 3-1856-15</inkml:trace>
  <inkml:trace contextRef="#ctx0" brushRef="#br1" timeOffset="44202.55">25780 9961 26783 0,'0'0'1184'0,"-12"0"240"0,0 1-1136 15,-2 3-288-15,-3 5 0 0,-1 3 0 16,-2 5-384-16,0 3-128 0,-1 1-16 0,-2 2-16 0,3-1 544 0,0 3 224 0,-2 4-16 0,0 3 0 16,-3-3 16-16,0 3 0 0,-2 1 0 0,0 0 0 15,1 0 80-15,-1 2 16 0,-1 1 0 0,-1 1 0 16,-3 1-64-16,-4-1 0 0,-3 1 0 0,-3 1 0 16,-3 1-80-16,1 3-32 0,-1-2 0 0,0 3 0 15,-1-2 32-15,1 1 0 0,2 2 0 0,-3-3 0 16,-3 1 16-16,-2-2 0 0,-7-1 0 0,3 3 0 15,1-3 0-15,2 1 16 0,-1 3 0 0,5-2 0 0,2 0 16 0,-1 0 0 16,0-1 0-16,-3-1 0 0,-3 5-16 16,0-7 0-16,-1-4 0 0,5-1 0 0,2-6-16 15,1-2 0-15,0 1 0 0,2-2 0 0,-1 1 0 0,-5-2-16 16,-5 0 0-16,-4 4 0 0,-3-3 0 0,2 3 0 16,0-3 0-16,2 1 0 0,-1 3 16 0,1 0 16 15,-3-1 0-15,-1-2 0 0,-5 1-80 0,6-3 0 16,4-1-128-16,4 4 192 0,2-5-192 0,4 2 0 15,4 1 128-15,-2-1-128 0,-3-2 0 0,-3 0 144 16,-2 1-144-16,-1 1 128 0,2-2-128 0,4 2 0 16,-2-1 0-16,3 1 128 0,0-3-128 0,0-1 0 15,-2 3 0-15,-6-2 0 0,-5-5 0 0,2 2 0 0,1-1 0 16,-1 1 0-16,1-3 0 0,-1 0 0 0,2-1 0 16,-4-1 0-16,-6-4 0 0,-1 2 0 0,-1-2 0 0,2 1 0 15,0-3 0-15,1 4 0 0,3-1 0 0,-8 1 0 16,-5-3 0-16,3 1 0 0,0-1 0 15,4 0 0-15,2 1 0 0,3-3 0 0,5-1 128 0,-3 0-128 16,-3-4 0-16,2-4 0 0,2-4 0 0,3 2 128 16,2-4-128-16,2 3 0 0,1 1 0 0,0 0 128 15,-2-6-128-15,-4 5 0 0,-3-3 0 0,0 2 0 16,1-2 0-16,2 2 0 0,-3-3 0 0,1 3 0 16,3-3 0-16,-4 2 128 0,-4-4-128 0,0-2 0 15,3-2 208-15,1-1-32 0,2-3-16 0,5 2 0 16,2-3 112-16,1-2 32 0,0 0 0 0,-1-2 0 15,-3-4-48-15,3-3 0 0,2 0 0 0,5 0 0 16,0-3-64-16,2 1 0 0,2-2-16 0,1 1 0 16,3-1-176-16,-3-1 0 0,-4 0 0 0,2 0 0 0,1-2 0 15,1-3 0-15,-2 0 0 0,6-5 0 0,3-1 0 0,2-3 0 16,2-5 128-16,2-4-128 0,6-5 128 0,1-4 0 16,-1-5 0-16,3-1 0 0,2-4-128 0,2 1 128 15,2-4-128-15,4 5 128 0,0-3-128 0,2 5 0 16,2 2 144-16,0 3-144 0,3 1 0 0,2 8 144 15,3 1-144-15,2 3 0 0,4 0 0 0,7 2 0 16,7 3 0-16,8 0-144 16,7-2-2128-16,13-1-416 0</inkml:trace>
  <inkml:trace contextRef="#ctx0" brushRef="#br1" timeOffset="52112.85">26235 6154 8287 0,'0'0'368'0,"0"0"80"0,0 10-448 0,0 2 0 0,-3-4 0 0,3 4 0 16,0-1 1792-16,0-1 288 0,0-10 48 0,-1 14 16 15,-2 2-1600-15,2-4-320 0,0-4-64 0,-2 3-16 16,2-2 288-16,0-1 48 0,-2 0 16 0,1-2 0 15,0 2 160-15,1-3 48 0,0 1 0 0,0 0 0 0,1-6 80 0,0 0 32 16,0 0 0-16,0 0 0 16,0 0 224-16,0 0 48 0,0 0 16 0,0 0 0 15,-2-8-64-15,2-1-16 0,0-3 0 0,3-2 0 0,3-1-384 0,-2-5-96 16,1-1-16-16,1-3 0 0,1-3-80 16,0-1-32-16,2-5 0 0,-1 3 0 0,-3 1-112 0,3-3-32 15,1-4 0-15,-2 2 0 0,-3 0-128 0,-1-2-16 16,-1 0-128-16,1 1 192 0,-2-2-48 0,3 0-16 15,-4 0 0-15,1-5 0 0,0-1-128 0,1 2 0 16,-2 1 0-16,1-2-176 0,0 1 176 0,-1 2 0 16,-1-4 0-16,0 2 0 0,-2 3 0 0,0 0 144 15,0 2-144-15,-1 0 160 0,-3 0-32 0,1-1 0 16,2 2 0-16,-3 2 0 0,-2 2-128 0,-1 0 160 16,-2 2-160-16,-2-2 160 0,0 3-160 0,-4-1 160 0,2 1-160 15,-2 3 160-15,-1 1-160 0,1-2 0 0,0 5 144 0,1 0-144 16,-1 2 0-16,0-1 0 0,-2-1 0 15,2 5 0-15,0-1 0 0,3 2 0 0,-3-1 0 0,0-1 0 16,0-1 0-16,1 1 0 0,-1 0 0 0,0 2 0 16,-1 0 0-16,1 3-128 0,0-1 128 0,-3 1 0 15,-3 0 0-15,-2-2-160 0,0 2 160 0,-4 0 0 16,1 1 0-16,-3-2-128 0,-2 1 128 0,1 4 0 16,0 1 0-16,1 1-128 0,3 0 128 0,0 3 0 15,-2 0 0-15,2 2 0 0,0-1 0 0,1 2 0 16,1-2 0-16,-2 2-128 0,-3 0 128 0,-1-1 0 15,-1 0 0-15,-2 0 0 0,-1-2 0 0,2 2 0 16,0-2 0-16,3 2 0 0,1 0 0 0,-1-1 0 16,0 0 0-16,3 2 0 0,3-1 0 0,0 1 0 15,-1-2-128-15,-3 4 128 0,-2 1 0 0,-6 0 0 0,-4-2 0 0,-1 2-128 16,-1-2 128-16,2 3 0 0,0 2 0 0,0 1 0 16,2-1 0-16,2 5 0 0,1 2 0 0,0 0 0 15,0 1 0-15,0 0 0 0,-5 0 0 0,0-3-128 16,-2 2 128-16,1 2 0 0,1-1 0 0,2 0 0 15,3 0 0-15,1 3 0 0,-3-2 0 0,3 1 0 16,-3 1 0-16,3-1 0 0,-4 2 0 0,-1-1-128 16,-2-1 128-16,-3 2 0 0,1 0 0 0,-1 2 0 15,1 2 0-15,2-1 0 0,1 2 0 0,4 1-128 16,3-2 128-16,0 2 0 0,2 3 0 0,1-2 0 16,-1 1 0-16,-2-3 0 0,-1-1 0 0,-2 4 0 15,0-2-128-15,2 5 128 0,2 0 0 0,1 2 0 0,0 1 0 16,2 0 0-16,2-1 0 0,1 5 0 0,2 1 0 0,-1 5 0 15,1 0 0-15,1 0 0 0,-3 0 0 0,0-3 0 16,0 0 0-16,-1 2 0 0,0 2 0 0,3-3 0 16,-1-2 0-16,5 4 0 0,-3 0 0 15,5-2 0-15,0 1 0 0,1 1 0 0,1-3 0 0,1 5 0 16,1-1 0-16,1-3 0 0,1 1 0 0,0 1 0 16,-2-2 0-16,2 0 0 0,3 2 0 0,-2 0 0 15,2-3 0-15,-3 2 0 0,2 2 0 0,1-2 0 16,-2 0 0-16,3 3 0 0,-1-1 0 0,0 2 0 15,0-4 0-15,1 1 0 0,-2 1 0 0,4 0 0 16,0 5 0-16,0 2 0 0,1-3 0 0,0 0 0 16,1 1 0-16,0-1 0 0,-1 0 0 0,2 2 0 0,1-6 0 15,1 3 0-15,0-5 0 0,-1 4 0 16,-1 1 0-16,-3 1 128 0,0-5-128 0,-1 0 0 16,0 1 0-16,-1-4 0 0,-2 1 128 0,-1-2-128 0,3-1 0 0,-1 1 0 15,-3 1 0-15,4-1 0 0,-3-2 0 0,0 1 0 16,4 0 0-16,-1 2 0 0,-1 3 0 15,-1 2 0-15,1-3 0 0,1 1 0 0,0-2 0 0,-1-2 128 16,2 4-128-16,1 1 0 0,-3-3 0 0,2 1 0 16,1 4 0-16,-1-2 0 0,-3 1 0 0,3 0 0 15,-1 1 0-15,0-1 0 0,0-3 128 0,0 4-128 16,0-2 0-16,1 2 0 0,-2-5 0 0,3 4 128 16,-1 1-128-16,1-1 0 0,0-1 0 0,2-4 0 15,0 2 128-15,1 1-128 0,-2-2 0 0,5 2 0 16,-2 0 128-16,1 0-128 0,0 0 0 0,-3 1 0 15,4-2 0-15,-2 1 0 0,-1 0 0 0,-1 0 0 16,-1 1 0-16,-2 0 0 0,0-1 0 0,-2 3 128 16,2-1-128-16,-2 2 0 0,-1-3 0 0,-2 2 0 0,2-5 128 15,0 2-128-15,-1 2 0 0,2-2 0 0,0-1 0 0,0 3 0 16,4-2 0-16,-3 2 0 0,-2-2 0 0,3 0 0 16,2 0 0-16,-1-1 0 0,2 1 0 0,-1 2 0 15,0-3 0-15,-1 5 128 0,0-2-128 0,2 3 0 16,1-2 0-16,0 2 0 0,1-2 0 0,2 2 0 15,-1-2 128-15,3-3-128 0,0 2 0 0,3 1 0 16,0-3 0-16,2 0 0 0,-1-4 0 0,4 0 0 16,-2-1 0-16,1-2 128 0,-1 1-128 0,-1-3 0 15,-1-5 0-15,5-3-160 0,0-4 32 0,-2-6 0 16,0-7-2176-16,-7-8-416 16</inkml:trace>
  <inkml:trace contextRef="#ctx0" brushRef="#br0" timeOffset="56711.97">22667 8395 22223 0,'0'0'976'0,"0"0"224"0,-9 4-960 0,9-4-240 0,-8 2 0 15,8-2 0-15,-6 8 0 0,6-8 0 0,0 0 0 16,0 0 0-16,0 0 624 0,0 0 16 0,0 0 16 0,0 0 0 15,0 0 192-15,0 0 48 0,0 0 0 0,0 0 0 16,7 9-80-16,-7-9-16 0,13 5 0 0,0-4 0 16,2-4-128-16,3-2-32 0,1-1 0 0,0 1 0 15,5-3-160-15,3 3-32 0,3 0-16 0,3-2 0 16,2 0-112-16,3 2 0 0,4-1-16 0,1 1 0 16,0 1-112-16,-1-2-32 0,-1 2 0 0,0 1 0 15,-1 1-32-15,3 0 0 0,5 0 0 0,1 1 0 16,2-2-128-16,2 2 160 0,2-1-160 0,0 1 160 15,-1 0-160-15,-2-2 192 0,-2 2-192 0,3 0 192 16,2-2-64-16,5 2 0 0,3 0 0 0,3-2 0 0,-1 2 16 16,-4 0 0-16,-5-1 0 0,0 0 0 0,0 1-144 15,1 1 192-15,3 0-192 0,1 1 192 0,3 1-192 0,-3 2 128 16,-3 1-128-16,-2-1 128 0,-3-3-128 0,1 3 0 16,-1 3 0-16,4-1 0 0,2 0 0 0,-1 2 0 15,1-4 128-15,-5-1-128 0,-4 5 0 16,0-2 0-16,0 2 0 0,-3 0 0 0,2-4 0 0,0 3 0 15,3 2 0-15,-2 2 0 0,0-3 0 0,-3 2 0 16,-3-2 0-16,-2 0 0 0,-4-1 0 0,-1-3 0 16,-1 1 0-16,1 3 0 0,-3-2 0 0,3 4 0 15,0-3 0-15,1 3 0 0,1-3 0 0,0 4 128 16,0-4-128-16,0 1 0 0,-2-2 0 0,-3-1 128 16,-1 2-128-16,-1 0 0 0,-1-2 0 0,0 4 0 15,2-2 128-15,0 0-128 0,0 2 0 0,1-3 0 0,0 3 0 16,0-2 0-16,3 2 0 0,-3-3 0 0,-2 2 0 0,0 0 0 15,0 0 0-15,-4 2 0 0,-3 2 0 0,0-3 0 16,0 1 0-16,0-3 0 0,-2 5 0 0,1-3 0 16,0 1 0-16,-1-2 128 0,3 4-128 0,-1 0 0 15,0-2 0-15,2 1 0 0,0-3 128 0,3 3-128 16,2 0 0-16,-3 1 0 0,2 2 0 0,-1-1 0 16,-2-3 0-16,0 3 0 0,0-3 0 0,0 3 0 15,-1 1 0-15,1 1 0 0,1-1 0 0,-1 0 0 16,4 1 0-16,-2 2 0 0,0-1 0 0,1 1 0 15,1 0 0-15,1 0 0 0,1 1 128 0,0-2-128 16,-3 1 0-16,0-1 0 0,-1 2 0 0,0 0 0 16,-4 1 0-16,0-1 0 0,-1 0 0 0,2 1 0 15,2 0 0-15,0 0 0 0,2 1 0 0,-2 2 0 0,-1 2 0 0,2-1 0 16,2-2 0-16,-1 4 0 0,1 1 0 0,-3-2 128 16,1 4-128-16,0-3 0 0,-3 0 0 0,1-2 0 15,-3 1 0-15,-1 3 0 0,0-4 0 0,1 1 0 16,1 1 128-16,-1-2-128 0,-1 1 0 0,2 0 0 15,-2-2 0-15,1 1 0 0,-1 1 0 0,1-1 0 16,-3 0 0-16,1 3 0 0,4 1 0 0,-2 4 0 16,-2-7 0-16,-1 4 0 0,-2-2 0 0,-1 4 0 15,0-8 0-15,-1 3 0 0,-1-1 0 0,-1-1 0 16,0 3 0-16,-2-1 0 0,1 0 0 0,-1 2 0 0,-3-1 128 16,2 1-128-16,-2-2 0 0,2 2 0 0,0-1 0 0,0 3 128 15,-1 5-128-15,1-2 0 0,-2-4 144 16,1 2-144-16,-1 1 0 0,1-2 128 0,-2 2-128 0,1 0 0 15,-2 0 0-15,0 1 0 0,-1-2 0 0,-1 3 128 16,2-6-128-16,-2 3 0 0,-2 3 128 0,0-1-128 16,0-1 0-16,0 2 0 15,-1 0 0-15,1 1 128 0,-3-2-128 0,1-2 0 0,-1 2 0 0,2 1 0 16,-2-1 0-16,-1-3 0 0,0 2 0 0,0 1 0 16,-1-1 0-16,0 0 0 0,-1 2 0 0,1 0 128 15,0 0-128-15,0 1 0 0,0-2 0 16,0-1 0-16,0 0 0 0,0 1 128 0,0 0-128 0,0-4 0 15,0 2 0-15,-1 0 0 0,-2-2 0 0,1 3 128 16,-1 1-128-16,-1-1 0 0,-1-1 0 0,-1 2 0 16,0-4 0-16,-1 2 0 0,1 2 0 0,-2-3 128 0,-1-3-128 15,2 2 0-15,-1-2 128 0,0 4-128 0,0-4 0 16,-1 4 144-16,0-4-144 0,1 4 0 0,-1 0 128 16,2-2-128-16,-1 1 0 0,0 2 0 0,-1-1 128 0,1 2-128 15,-3 1 0-15,3-2 0 0,0-5 0 0,-1 4 0 16,0-5 0-16,0 3 0 0,0-4 0 0,0 4 0 15,0-1 0-15,1 2 0 0,-3-2 160 0,3 2-160 16,-3-4 128-16,1 5-128 0,0-4 128 0,-1 5-128 16,-1 1 0-16,1-1 128 0,-2-3-128 0,0 3 0 15,-1 2 0-15,0-1 128 0,-1-6-128 0,1 2 0 16,1-4 0-16,-2 2 0 0,-1 1 0 0,-1-2 0 16,1 0 128-16,0-2-128 0,1 1 0 0,-2-1 0 0,1-2 144 15,-2-1-144-15,0 4 0 0,1 3 144 0,-2-4-144 16,-1 3 0-16,1-1 192 0,0 1-64 0,0 1 0 0,0-3-128 15,1 3 192-15,1-2-64 0,0 2 0 16,-1-3-128-16,-2-1 160 0,-2 2-160 0,-1-1 128 16,-1 6-128-16,-1-5 144 0,-3 3-144 0,-3-4 160 0,-2 4-160 15,4-4 192-15,-1 3-48 0,-1 0-16 0,1-2 0 16,-1 3-128-16,-1-4 0 0,1 3 0 0,-1-2 128 16,0 3 32-16,-2-2 0 0,-4 3 0 0,-3-4 0 15,-7 3 0-15,-2-1 0 0,-3 2 0 0,-1 3 0 16,0-5-160-16,1 3 0 0,1-2 144 0,-1 5-144 15,-2-1 0-15,-1 0 0 0,-2-4 0 0,2 4 0 32,3-2-1312-32,4 2-176 0,5-8-48 0</inkml:trace>
  <inkml:trace contextRef="#ctx1" brushRef="#br0">13332 14926 0,'0'0'16,"0"0"-16</inkml:trace>
  <inkml:trace contextRef="#ctx0" brushRef="#br2" timeOffset="75170.5">9082 10103 1839 0,'5'-5'160'0,"4"1"-160"16,1 0 0-16,1 1 0 0,-3-2 2640 0,4-1 496 15,-3 1 112-15,0 0 16 0,0 1-1920 0,-1 3-368 0,1 0-80 16,-9 1 0-16,5-1 112 0,-5 1 16 0,7 2 16 16,-7-2 0-16,0 0-48 0,0 0-16 0,0 0 0 0,6 5 0 15,-6-5-192-15,0 0-32 0,6 3-16 0,-6-3 0 16,0 0-112-16,0 0-32 0,0 0 0 0,0 0 0 15,0 0 336-15,0 0 64 0,0 0 16 0,0 0 0 16,0 0-80-16,0 0-16 0,0 0 0 0,-6-1 0 0,-1-3-400 0,-1 1-64 16,-2 1-32-16,0-2 0 15,-2-1-96-15,-1-3 0 0,-1 3-16 0,0 1 0 0,-3-3 32 0,-1 0 16 16,-4 2 0-16,3-2 0 0,-2 1 16 0,-1 1 0 16,-2-2 0-16,0 2 0 0,-2 1 0 0,0-3 0 15,-4 2 0-15,0 2 0 0,-2 3-112 0,0 0-32 16,2 0 0-16,-1 0 0 0,1 2-32 0,-2 2-16 15,0 5 0-15,2-2 0 0,-1 2-48 0,1 0-128 16,-1 3 192-16,2-2-64 0,1 4-128 0,2 0 0 16,2 0 0-16,1-3 0 0,3 2 160 0,0 2-160 15,2 3 192-15,3-1-192 0,2-1 0 0,2 1 0 16,0 0 0-16,4 2 0 0,0 1 0 0,4-1 0 16,-1-2 0-16,4 1 0 0,2 0 0 0,1-2 0 15,1 1 0-15,2 0 0 0,2-1 0 0,1-1 128 0,2 2-128 16,3-2 0-16,0-1 176 0,4 0-176 0,0 0 160 15,2-4-160-15,3 2 192 0,1-5-48 16,1 2-16-16,2-4 0 0,1 0 0 0,0-1-128 16,-1 1 192-16,2-2-64 0,1 1 16 0,2 2 0 15,0-1 0-15,2-4 0 0,-1-1-144 0,0 0 192 16,-1 2-192-16,1-4 192 0,0-4-64 0,-2 1-128 0,-2 0 192 16,-2 0-64-16,-1-4-128 0,-1 2 128 15,-6 0-128-15,1 2 128 0,-2 1-128 0,-3-1 0 0,-1-3 144 0,-1 4-144 16,-4-1 0-16,1-1 128 0,-3 1-128 0,4 2 0 15,-4-4 0-15,1 2 128 0,-1 1-128 16,0-3 0-16,-1 0 0 0,1 2 128 0,-1-4-128 0,0 1 0 16,-1 4 0-16,0-3 0 0,0 0 0 0,1-1 128 0,0 1-128 0,-4 2 0 15,2-1 0-15,1 1 0 16,-2 0 0-16,1-1 0 0,-4 0 0 0,1 1 0 0,-1-1 0 0,0-2 0 16,-1 3 0-16,1 0 0 0,0-1 0 15,-3 0 0-15,2 3 0 0,-2-5 0 0,1 2 0 16,-1-5 0-16,1 3 0 0,0-1 0 0,0-1 0 0,-2-3 0 15,0 0 0-15,0 2 0 0,1-3 0 0,0 1 0 16,-3 0 0-16,-1-2 0 0,0 1 0 0,-1 1 0 16,1 3 0-16,-2-3 0 0,-3 1 0 0,1 3 0 15,-2-1 0-15,-1 1 0 0,-1-4 0 0,1 0 0 16,-3 4 0-16,0 1 0 0,-3 2 0 0,0 0 0 16,-4-2 0-16,0 5 0 0,1 0 0 0,-5 1 0 15,-3-2 0-15,1 1 0 0,-2 2 0 0,-1 2 0 0,0 2 0 16,-1 2 0-16,-2-1 0 0,2 3 0 15,0 3 0-15,-1 3 0 0,3-3 0 0,1 3 0 16,-1 1 0-16,1 1-128 0,3-1 128 0,2 4 0 16,0 0 0-16,2 3 0 0,1 1 0 0,3-2 0 15,2 2 0-15,3 0 0 0,0 0 0 0,4 0 0 16,1 0 0-16,4 1-128 0,2-3 128 0,3 3 0 0,2-2 0 0,4 0 0 16,2-1 0-16,1-1 0 15,3-4 0-15,3 2-128 0,2-1 128 0,3 1 0 0,2 1 0 0,3-4 0 16,2-4 0-16,2 3 0 0,2-4 0 15,1-1 0-15,2 0 0 0,2 1 0 0,-1-3 0 0,2 1 128 16,0-4-128-16,3 0 0 0,1-2 0 0,-2 1 0 16,2-4 0-16,-2 1 0 0,1 1 0 0,1-4 128 15,-1-5-128-15,-1 2 0 0,0-2 128 0,-1 0-128 0,-2-5 128 16,-4 1-128-16,4-2 160 0,-3 3-160 0,-1-1 144 16,0 0-144-16,-1 0 128 0,-2-1-128 0,-4-1 128 0,-2 0-128 15,0-1 0-15,-3 0 128 0,-3-1-128 0,-2 2 128 16,1-1-128-16,-4-2 128 0,-4-1-128 15,-2-2 128-15,-1 1-128 0,-4 1 128 0,-2 0-128 0,-2 0 0 16,-4 0 144-16,1 0-144 0,-4 0 0 0,-1 1 128 16,-1 1-128-16,-2 1 0 0,-4-2 0 0,-3 0 0 15,3 3 0-15,-5 0 0 0,-3-2 0 0,-3 4 0 0,-2-1 0 0,-1 4 0 16,-2 3 0-16,-1 2 0 0,-5-3 0 0,-1 4 0 16,0 2 0-16,-1 2 0 0,-3 0 0 0,-1 0 0 15,0 3 0-15,0 4 0 16,0 2 0-16,1 3 0 0,0-1 0 0,1 3 0 0,-2 2 0 0,2 1 0 15,3-1 0-15,3 4-128 0,1 1 128 16,3 3 0-16,4 3 0 0,3-3 0 0,2 0 0 16,5-1-128-16,1-2 128 0,4 2 0 0,2 1 0 0,4-2 0 15,2-3 0-15,3 1 0 0,3 1 0 16,3-2 0-16,4 2 0 0,4-2 0 0,2-2 0 16,6 2 0-16,3 0 0 0,4 0 0 0,5-1 0 0,5-1-128 15,1-3 128-15,3-2 0 0,2-2 0 0,-1-3 0 0,2-1 0 16,1 0 0-16,0-2 0 0,2-1 0 15,-1-2 0-15,3-2 0 0,-3-3 0 0,2-1 0 16,-2-3 0-16,0 2 0 0,0-4 0 0,1 1 128 16,-4-6-128-16,-3 1 128 0,1 0-128 0,-2 1 128 0,0-1-128 0,-6-3 0 15,1 2 0-15,-2-1 0 0,-1-2 144 16,-3 0-144-16,-3-1 192 0,-3 1-192 0,-3-1 176 0,-2 0-176 16,-2 0 160-16,-3 0-160 0,-2-1 128 15,-2-1-128-15,-2 0 0 0,-2 0 144 0,-1 1-144 0,-4 0 0 16,2 1 0-16,-4 1 128 0,-3 1-128 0,-4 1 0 15,-5-2 0-15,-1 1 0 0,-3 2 0 0,1 2 0 16,-3-2 0-16,0 1 0 0,-7 3 0 0,2 3 0 16,0-1 0-16,-3 3 0 0,-3 2 0 0,0 2 0 15,-3 0 0-15,1 2 0 0,0 2 0 0,0 0 0 16,-1 1 0-16,0 2 0 0,-2 5 0 0,2 1 0 16,0 3 0-16,3 3 0 0,0 2-128 0,1 3 128 15,0 2 0-15,1 0 0 0,1 4 0 0,3-3 0 16,2 6 0-16,3-5 0 0,3 1 0 0,4-4 0 15,1-1 0-15,5 2 0 0,2-1-128 0,4-3 128 16,2-1 0-16,3-1 0 0,3-3 0 0,-1 2 0 16,5-1 0-16,3-2 0 0,4-4 0 0,2 2 0 0,1-3 0 0,3 1 0 15,3-5 0-15,0 2 0 0,-1-3 0 16,1 0 0-16,1 0 0 0,0-2 0 0,1 2 0 16,6 0 0-1,-4-1-1200-15,-3-1-112 0,-4 1-32 0,-9-1-12608 0,-2 3-2512 0</inkml:trace>
  <inkml:trace contextRef="#ctx0" brushRef="#br2" timeOffset="78932.81">19181 10374 13983 0,'0'0'624'0,"0"0"128"0,0 0-608 0,0 0-144 0,0 0 0 16,0 0 0-16,0 0 928 0,0 0 160 0,0 0 16 0,0 0 16 15,0 0 144-15,0 0 16 0,0 0 16 0,0 0 0 16,0 0-208-16,0 0-64 0,-5 2 0 0,1 2 0 16,4-4-240-16,0 0-48 0,-6 1-16 0,6-1 0 15,0 0-192-15,-6 0-32 0,-2 0-16 0,0 0 0 16,1-1-64-16,-1 0-16 0,1-2 0 0,-1 1 0 16,0 1 80-16,1-2 16 0,-1-2 0 0,-1 1 0 15,0 0 80-15,-1 1 0 0,0-4 16 0,0 2 0 0,-3 1-128 0,3-3-16 16,-3-1-16-16,-1 2 0 0,-1-3-96 0,-2 2-16 15,1-4 0-15,-1 2 0 0,0-2-48 0,-3 0-16 16,0 3 0-16,-5-4 0 0,2 3-16 0,-3-2-16 16,-2 3 0-16,-1-2 0 0,-1 1-48 0,-3-1-16 15,-2 2 0-15,-3-2 0 0,-5 1-32 0,-2-1 0 16,1 4 0-16,-1-3 0 0,1 2 32 0,1 0 0 16,0 2 0-16,3 2 0 0,-1-1 0 0,2 2 0 15,1 2 0-15,1 1 0 0,-4 2-16 0,1-1 0 16,-2 2 0-16,2 4 0 0,4-2-144 0,-1 2 160 15,1 2-160-15,0 3 160 0,1-2-160 0,1 4 0 16,2 0 144-16,1 3-144 0,2-1 0 0,2 1 144 16,4 1-144-16,1-2 0 0,4 1 144 0,5 1-144 15,3 3 0-15,2 0 144 0,3 0-144 0,5-1 0 16,5-3 144-16,2 1-144 0,4-2 128 0,4 4-128 16,3-1 128-16,4-1-128 0,2 0 144 0,3 0-144 15,2 3 192-15,3-3-192 0,2-1 160 0,3 1-160 0,2-1 128 0,2-1-128 16,0 0 144-16,2-1-144 0,0-2 160 15,1 2-160-15,3-1 208 0,-2 0-48 0,-1-1-16 16,1-2 0-16,-2 0-144 0,4 0 192 0,0-5-192 0,0 0 192 16,0-1-192-16,-2-2 192 0,1 0-192 0,-3-2 192 15,-3 2-192-15,0-3 128 0,-2-1-128 0,-1 0 128 16,-2-1-128-16,-2-3 0 0,-2 0 144 0,-3 1-144 16,-1-4 160-16,-2-2-32 0,1 2-128 0,-5-6 192 15,2 0-192-15,-3-1 176 0,-1 2-176 0,-1-4 160 0,-1-1-160 0,-2-1 160 16,-2 0-160-16,-2-1 160 0,1 0-160 15,-2-1 0-15,-3-3 144 0,0 1-144 0,-2 0 0 0,-1 3 0 16,-3 3 0-16,-1-3 128 0,-3-2-128 16,1 1 0-16,-2-3 0 0,-1 2 0 0,-3-1 0 0,1 3 0 15,-4-1 0-15,0-1 128 0,-2 3-128 0,-1-2 0 16,-2 1 0-16,-1 0 0 0,-2 0 0 0,0 1 0 16,0 0 0-16,-3 1 128 0,2-1-128 0,-3 2 0 15,-3 4 0-15,-4-2 0 0,2 0 0 0,-3 1 0 16,0 2 0-16,-2-3 0 0,-1 6 0 0,-2 2 0 15,-2 1 0-15,-5 0 0 0,0-3 0 0,-3 4 0 16,3 3 0-16,-1 0 0 0,0-3 0 0,1 0 0 16,-1 1 0-16,1 3 0 0,-1 3 0 0,-1 2 0 15,-2 0 0-15,0 3-128 0,0 1 128 0,1 2 0 16,3-3 0-16,1 4 0 0,2 1 0 0,1 2 0 16,3 3 0-16,1 1 0 0,1 4 0 0,3-1 0 15,3-2 0-15,3 3-128 0,5 1 128 0,2 0 0 16,3-1 0-16,4 4 0 0,4-3 0 0,2 0 0 0,2-1 0 15,4-1 0-15,3 0 0 0,4 5 0 0,3-3 0 16,6 2 0-16,3-2 0 0,6-1 0 0,2 3 0 16,3-1 0-16,9-3 0 0,0 3 0 0,2-2 0 0,4-3 0 15,4 0 0-15,1-1 0 0,1-2 0 0,0-2 0 16,0 0 0-16,0-1 0 0,1-1 0 0,2 1 0 16,-2-4 0-16,2-4 0 0,0 0 0 0,-2-1 0 0,-1-3 0 15,-1-1 0-15,-1-1 0 0,-1 0 0 16,-3-2 0-16,-4-3 144 0,0 0-144 0,-4 0 0 0,-1-4 160 15,-1 2-160-15,-3-4 128 0,-3 0-128 0,-1-5 144 0,-2 1-144 16,-3-3 160-16,-2 0-160 0,-2-1 128 0,-3-1-128 16,-3-2 0-16,-3 0 144 0,-1 0-144 0,-2 2 0 15,-2-5 144-15,-2 3-144 0,-4 0 0 0,-1 2 0 16,-2-1 0-16,-2 1 128 0,-2-3-128 0,-4 1 0 16,0 0 0-16,-3 1 0 0,-3 0 0 0,0-2 0 15,-1 1 0-15,-3 2 0 0,-1-2 0 0,-3-1 0 16,1 2 0-16,-1-1 0 0,-2 2 0 0,-1 2 0 15,-4-1 0-15,1 1 0 0,-4-1 0 0,0 3 0 16,-2-1 0-16,-3 3 0 0,-3 1 0 0,-3 3 0 16,-2-1 0-16,-1 4-128 0,-1 2 128 0,2 0 0 15,1 1 0-15,-3 3 0 0,1 1 0 0,0 3 0 16,1 2 0-16,0 4-128 0,-1-2 128 0,2 5 0 16,0 3 0-16,3 0 0 0,2 2 0 0,4 1 0 0,1 1 0 0,3 1 0 15,2-1 0-15,4 3 0 16,4-1 0-16,2 2 0 0,4-3 0 0,3 2 0 15,4 0 0-15,3 1 0 0,3 1 0 0,4-1 0 0,2 3 0 0,3-2 0 16,3-3 0-16,2 0 0 0,4 1 0 16,3 2 0-16,3-2 0 0,4 1 0 0,3 1 0 0,4-1 0 15,2-4 0-15,6 1 0 0,4-1 0 16,5-1 0-16,3 0 0 0,-1-1 128 0,1 1-128 0,2-2 0 16,1 0 0-16,2-3 0 0,0-3 0 15,2 1 128-15,-1-2-128 0,0 0 0 0,-3-4 0 0,1 0 0 16,-4 2 0-16,-1-5 0 0,-2-1 0 0,-2-1 0 0,-3-1 0 0,0-3 128 15,-2-2-128-15,0 1 0 0,-3-1 0 16,-1-6 144-16,-3-2-144 0,-3-1 0 0,-2 2 144 0,-1-6-144 16,-3-2 0-16,-2-2 144 0,-2 0-144 0,-2 0 0 15,-4-3 144-15,-1 2-144 0,-3-4 0 0,-2 3 128 16,-3 0-128-16,-3-1 0 0,-2 2 0 0,-2-4 128 16,-3 1-128-16,-4-2 0 0,-4 1 0 0,-1 1 0 15,-4-2 0-15,-5 4 128 0,-2-3-128 0,-4 4 0 16,-4-3 0-16,-3 3 0 0,-1-2 0 0,-2 2 0 15,-2 4 0-15,-3 2 0 0,-5 2 0 0,0 3 0 16,-5 1 0-16,-3 4 0 0,-4 1 0 0,0 3 0 16,0 2 0-16,3 2-128 0,-1 2 128 0,4 1 0 15,5 3 0-15,1 3 0 0,3-3 0 0,3 6 0 16,4 1 0-16,5 1-128 16,2 3-704-16,9 2-128 0,4 4-16 0,7 0-16 15,7 3-2336-15,5 2-480 0</inkml:trace>
  <inkml:trace contextRef="#ctx0" brushRef="#br3" timeOffset="92196.2">18536 10296 1839 0,'0'0'0'0,"0"0"160"0,0 0-160 0,0 0 0 15,1 9 0-15,-1-9 0 0,0 0 3088 0,-1 9 592 16,-1 0 112-16,1 0 32 0,-3 0-2288 0,4-2-448 16,-1 4-80-16,0-4-32 0,-1 2-48 0,0 0-16 15,-1 2 0-15,1 2 0 0,0-4 128 0,1 3 32 0,-3-4 0 0,4 3 0 16,-2-5-192-16,1 2-48 0,1-8 0 16,0 0 0-16,0 0-128 0,0 0-16 0,0 0-16 0,0 0 0 15,0 0 32-15,0 0 0 0,0 0 0 0,0 0 0 16,0 0-176-16,2-11-16 0,-1 2-16 0,3-3 0 15,-1-5-96-15,2 1-16 0,-1-2 0 0,-2 0 0 16,5 0-64-16,-1-1 0 0,-1-1-16 0,4-3 0 0,-1-4-80 0,0 2-16 16,1-4 0-16,0-1 0 0,0 1-32 15,1-1-16-15,2 3 0 0,-3-2 0 0,-1 1-16 0,1 1 0 16,0-2 0-16,1 2 0 0,-1-1-16 0,2 4-128 16,-3-1 192-16,4 1-64 0,-1 1 0 0,1-4 0 15,-2 2 0-15,0-2 0 0,0 3-128 0,0 1 128 16,1-3-128-16,0 2 128 0,-1 0-128 0,0-3 128 15,-1 5-128-15,1-4 128 0,1 3-128 0,-1 2 0 16,1-1 144-16,-1-2-144 0,1 2 0 0,-1 1 144 16,0 0-144-16,0 1 0 0,2 0 128 0,-2-3-128 15,2 1 0-15,2 2 0 0,0-2 128 0,2-1-128 16,-1 0 0-16,6-7 0 0,-1 1 0 0,-3 2 0 16,1 3 0-16,0 1 0 0,0-1 128 0,-2 4-128 15,-1 0 0-15,1 4 0 0,-1-1 0 0,0 1 0 16,1-1 128-16,-1 2-128 0,1-1 0 0,2-1 160 15,1 1-160-15,-1 0 128 0,1-2-128 0,-1 2 0 0,2 1 0 16,0-1 128-16,2-1-128 0,1 3 0 16,-1-3 0-16,0 2 128 0,0 0-128 0,2-2 0 0,3 3 0 15,1-1 0-15,-3-2 0 0,2 3 0 0,1 0 0 0,0 2 128 16,0 2-128-16,1-2 0 0,0 2 0 0,-1 1 0 16,0 1 0-16,-1 1 0 0,-2 0 0 15,0-1 0-15,0 1 128 0,-2 0-128 0,-3 1 0 0,1 1 128 16,-2-5-128-16,1 5 0 0,0 3 0 0,3-2 0 15,-1-1 0-15,1 0 0 0,0 2 0 0,1 0 128 16,1 1-128-16,1 1 0 0,-4-3 0 0,5 3 0 16,-1-1 0-16,-2 4 128 0,0-1-128 0,3-1 0 0,-2-3 0 0,2 2 128 15,1 0-128-15,0-2 0 0,-3 1 128 0,0-1-128 16,1-2 0-16,-1 3 128 0,-1-1-128 0,1 0 160 16,-1 1-160-16,-3-2 160 0,0 2-160 0,-2 0 128 15,-3 1-128-15,-2 0 128 0,3-1-128 16,-5 2 0-16,0 3 144 0,-2 0-144 0,-1-1 0 0,-9-2 128 15,0 0-128-15,10 5 0 16,-4 2-736-16,-6-7-224 0,0 0-32 0,6 12-11616 16,-3 2-2304-16</inkml:trace>
  <inkml:trace contextRef="#ctx0" brushRef="#br3" timeOffset="94721.78">23498 8069 10303 0,'-14'-2'448'0,"14"2"112"0,-10-1-560 0,0 1 0 15,2 0 0-15,-1 0 0 0,0-2 128 0,9 2-128 0,0 0 0 0,-7-3 0 16,7 3 128-16,0 0-128 0,-8-4 192 0,8 4-192 15,0 0 576-15,-8-2 0 0,8 2 0 0,0 0 0 16,-7 0 272-16,7 0 64 0,-9 0 16 0,9 0 0 16,0 0-96-16,-8 2 0 0,8-2-16 0,0 0 0 0,0 0 112 15,-7 1 32-15,7-1 0 0,0 0 0 0,0 0-80 0,0 0-16 16,0 0 0-16,0 0 0 0,0 0-64 16,0 0-16-16,0 0 0 0,10-5 0 0,-3 0-112 0,5 0-32 15,-1 2 0-15,5-2 0 0,1 1-64 0,5-3-32 16,2 0 0-16,3 2 0 0,1-1-112 0,5-2-32 15,-1 1 0-15,-2-2 0 0,1-1-112 0,2 2-32 16,0 2 0-16,2-1 0 0,1 2 0 0,-1 3-16 16,6-2 0-16,1 0 0 0,3 1-48 0,-3 1-16 15,1 1 0-15,-3 1 0 0,0-2-48 0,-3 1 0 16,-2-1 0-16,1-1 0 0,-1 2 0 0,4 1 0 16,0 0 0-16,0 0 0 0,1 0 32 0,2 1 0 15,1 2 0-15,-1-2 0 0,0-1 32 0,-3 0 0 16,-2 0 0-16,0 1 0 0,2-1 32 0,-2 0 16 15,0-2 0-15,3 3 0 0,1 0-32 0,3 4 0 16,1 1 0-16,2 0 0 0,2-3-64 0,-5 1-16 16,0-1 0-16,-3 1 0 0,-1-2-128 0,-1 1 128 15,3-1-128-15,0 3 128 0,4 3-128 0,1-3 0 16,1 1 0-16,-1 2 128 0,-2-3-128 0,-2 4 0 0,-2-3 0 16,-2 1 128-16,-1-2-128 0,0 0 0 0,-2-1 0 0,1 1 128 15,1 4-128-15,0-4 0 0,-1 4 144 16,2-3-144-16,5 4 0 0,-5-2 0 0,-1 2 0 15,0-2 128-15,-5-1-128 0,2 3 0 0,-2 4 0 0,1-4 0 16,2 2 0-16,-3-1 128 0,-2-2-128 0,2 3 0 16,2-3 0-16,0 2 0 0,1 2 0 0,0-3 128 0,-1 3-128 15,-1-3 128-15,1 0-128 0,-3 3 128 16,-1-3-128-16,-1 3 0 0,-2 1 128 0,2-3-128 0,1 0 0 0,-1 3 128 16,-3 0-128-16,2 0 0 0,1 2 0 0,1 0 0 15,1 1 0-15,1-1 128 0,1 1-128 0,2-1 0 16,-3-1 0-16,0 2 128 0,-1 1-128 0,1-2 0 15,-5-2 0-15,0 3 0 0,0-1 0 0,-1 1 0 16,5-1 0-16,-4 2 0 0,3 0 0 0,-1 0 0 16,-2-2 0-16,1 3 0 0,1 0 0 0,-1 1 0 15,-1-3 0-15,-1 2 128 0,-1 2-128 0,-2 0 0 0,3-2 0 16,-3 2 128-16,-1-2-128 0,0 0 0 0,1 0 0 0,-2-1 0 16,-2-2 0-16,3 1 0 0,1-1 0 0,2 1 128 15,0-1-128-15,2 1 0 0,0-3 0 0,1 1 128 16,1 0-128-16,0 2 0 0,-1-1 0 0,1 2 0 15,-4-1 0-15,5 1 0 0,-3-1 0 0,-4 1 0 16,-1 0 0-16,-2 0 128 0,0-1-128 0,-1 1 0 16,2-1 0-16,-1-1 0 0,1 1 0 0,1-3 0 15,-2 1 0-15,1 2 0 0,3-1 0 0,-2 1 0 16,3 0 0-16,-2 0 0 0,0 1 0 0,0 0 0 16,2-2 0-16,-2 2 0 0,0-2 0 0,-2 3 128 15,0 2-128-15,0-2 0 0,0 0 0 0,-1-1 0 16,-3 1 0-16,1 0 0 0,1 2 0 0,1 2 0 15,-2-4 0-15,3 0 0 0,0 1 0 0,3-1 0 0,-4-2 0 16,3 2 0-16,0-2 0 0,-1 2 0 0,0 1 0 16,1 1 0-16,2 2 0 0,0 0 0 15,-1-2 0-15,-1 3 0 0,-3 2 0 0,4-3 0 0,-5 1 0 0,1 1 0 16,-1-2 0-16,-3 2 0 0,0 0 0 0,-1-1 0 16,0 2 0-16,-1-1 0 0,0 1 128 0,2-2-128 15,0 1 128-15,0 0-128 0,1-2 0 0,0 2 128 16,-1 2-128-16,0-3 0 0,2 2 0 0,-1-1 0 15,0 4 0-15,-2-2-192 0,-1 2 192 0,-1-1 0 16,0 1 0-16,0 4 0 0,-2-1 0 0,0 1 0 16,2-1 0-16,-2 1 0 0,1-1 0 0,-1 2 0 15,1-2 0-15,2 2 0 0,-2 3 0 0,-2-1 0 0,0-1 0 16,0-3 0-16,-1 1 0 0,2 1 0 16,-3 3 0-16,-2 0 0 0,0 1 0 0,-2 2 0 0,-3-3 0 0,1-1 128 15,-3 4-128-15,-2 0 0 0,0 2 0 16,-3-1 128-16,0-3-128 0,-3 3 0 0,-1 1 128 0,-2 0-128 15,-2 1 0-15,2 1 0 0,-3 1 0 0,2 1 128 16,-2-3-128-16,1 3 144 0,2-3-144 0,0 1 160 16,-3-3-160-16,3 4 0 0,3-3 0 0,-1 1 0 15,0 4 0-15,0 1 0 0,-1-5 0 0,0 3 0 16,1-3 0-16,0 3 0 0,-5-3 0 0,0 3 0 16,-2-3 0-16,1 6 0 0,-1-2 0 0,-2 2 0 15,1 1 0-15,0-2 0 0,-1-2 0 0,0 3 0 16,-1 5 0-16,0-5 0 0,1-3 0 0,-1 2 0 0,-3-1 0 15,1-1 0-15,-1 1 0 0,1-2 0 0,-5 2 0 16,1-3 0-16,-1 2 128 0,0-2-128 0,0 1 0 16,-1-1 0-16,0 1 0 0,-3-3 128 0,0 2-128 0,-2 1 0 15,0 2 0-15,-1-3 0 0,3 2 0 16,-2 0 0-16,-1 1 0 0,-5 0 0 0,-4-5 0 0,-1 4 0 16,-3-4 0-16,1-1 0 0,1 4 0 0,2-4 128 15,1-1-128-15,2 1 0 0,2-3 0 0,3-1 0 16,3 0 128-16,-1-2-128 0,-1 2 0 0,-2-1 0 15,0-3 0-15,0-3 0 0,-5 1 0 0,2 1 0 16,0 1 128-16,-1-1-128 0,-1-3 0 0,2 3 0 16,1 1 0-16,2-2 0 0,0 1 0 0,0-1 0 15,-5-2 0-15,2-2 0 0,-4 2 0 0,0-4 128 16,-3 1-128-16,3-5 0 0,1-3 0 0,0 2 0 0,3-1 128 16,1 1-128-16,0-1 0 0,1-2 0 0,-1 1 0 0,-3 0 128 15,-3 1-128-15,-3 0 0 0,-1-1 0 16,-1 0 0-16,0-3 0 0,1 0 0 0,2 0 0 15,3-1 0-15,-4 2 0 0,3-4 0 0,3 1 0 0,-4 1 0 16,0-2 0-16,-3-1 0 0,-1 0 128 0,-1-2-128 16,1 0 0-16,2-2 0 0,2 0 0 0,0 0 0 15,1-5 0-15,1-1 0 0,0 3 128 0,-2-1-128 16,-4-3 0-16,2 1 0 0,-3-1 0 0,2 0 0 16,-2 0 0-16,3-1 0 0,3-1 0 0,0 1 0 15,1 2 0-15,0-1 0 0,0 0 0 0,-5 0 0 16,-5-1 0-16,1 2 0 0,-1 1 0 0,1-2 0 15,1 0 0-15,2-2 0 0,5 1 0 0,2 0 0 0,0 1 0 16,2-1 0-16,-3-2 128 0,-1 1-128 16,-3-1 0-16,0-1 0 0,-1 0 0 0,3 1 0 0,-1 0 0 0,3-1 0 15,0-1 0-15,6 1 0 0,1 1 0 0,2-1 0 16,-2-4 0-16,-1 2 0 0,-2 1 0 0,1-4 0 16,-5 1 128-16,4-1-128 0,0 2 0 0,0-2 0 15,1 1 0-15,2 3 0 0,4-1 0 0,0-1 0 16,-1 2 128-16,3-2-128 0,2 1 0 0,1 3 0 15,-1 0 0-15,-1-2 0 0,-1 1 0 0,-2 0 0 16,1-3 0-16,-1 0 0 0,1 1 0 0,-1 0 0 16,0 1 0-16,0-2 0 0,-1-3 0 0,4 2 0 15,2 0 0-15,-2 0 0 0,0-3 0 0,2 2 0 16,1-3 0-16,2 2 0 0,0 1 0 0,-1-2 0 16,-3 0 128-16,1 1-128 0,-2 1 0 0,-4-2 0 0,-1 0 0 15,1 0 0-15,0-1 0 0,-1 3 0 0,0-1 0 16,1 2 0-16,-1-2 0 0,3 2 0 0,-1-2 0 0,2 1 0 15,2-2 128-15,2-3-128 0,0 0 0 0,0-3 128 16,-3 2-128-16,0-5 0 0,0-1 144 0,1 1-144 16,-3-3 0-16,1 3 128 0,0-1-128 0,0-2 0 15,1 2 0-15,1-1 128 0,0-1-128 0,4-1 0 16,3 1 128-16,0 2-128 0,-3-5 128 0,4 3-128 16,1 3 0-16,3-3 0 0,-1-2 0 0,4 2 0 15,-1 3 0-15,0-2 0 0,2-3 0 0,-2 2 0 16,-2-4 0-16,0 3 0 0,2 2 0 0,-2 1 0 15,-2 2-256-15,-1-2 16 0,-1 3 16 0,-1 1 0 16,-3-2-1216 0,3-2-240-16,-4 0-48 0,2 0-16 0,2-2-1824 0,-2-3-352 0</inkml:trace>
  <inkml:trace contextRef="#ctx0" brushRef="#br3" timeOffset="96472.52">21563 11149 9215 0,'0'0'816'0,"5"13"-656"16,-1-3-160-16,1 2 0 0,-1 0 1152 0,0-2 192 15,-4-10 32-15,4 12 16 0,-2-1-624 0,-2-11-128 16,0 0-32-16,3 9 0 0,-3-9 352 0,0 0 80 15,0 12 16-15,0-12 0 0,0 0-128 0,-1 9-32 16,1-9 0-16,0 0 0 0,0 0 0 0,-4 8-16 16,4-8 0-16,0 0 0 0,0 0-48 0,0 0 0 15,0 0 0-15,0 0 0 0,0 0-144 0,-9-8-48 16,3-3 0-16,0-3 0 0,1-3-144 0,2-1-48 16,-1-3 0-16,-1 0 0 0,2-5-32 0,-1 4-16 15,2-5 0-15,0 0 0 0,0-2 0 0,-1 0 0 16,1-2 0-16,2-2 0 0,-1 0 48 0,1 1 16 15,0 2 0-15,3-5 0 0,-1-4-144 0,0 0-16 16,1-1-16-16,1 1 0 0,-2-1-80 0,1-3-16 16,0 0 0-16,1-3 0 0,1-1-192 0,0-1 176 15,1 3-176-15,-1 12 160 0,1-5-160 0,0-4 192 16,1 0-192-16,2 0 192 0,-2-2-192 0,1-1 192 16,5-2-192-16,-2-1 192 0,-1 1-192 0,2-1 160 15,-1-3-160-15,3 1 160 0,0-2-160 0,1 5 0 16,2 0 144-16,-2 3-144 0,0-2 0 0,-1 4 128 0,3-1-128 15,-2 2 0-15,0 2 144 0,1 1-144 16,-1 1 192-16,1 1-192 0,0 1 192 0,-1 0-64 16,-1 1 0-16,0 0-128 0,1-1 144 0,0 1-144 15,1-2 0-15,-2 2 144 0,1 0-144 0,1-2 0 0,-2 1 0 0,-1-1 128 16,0-1-128-16,-1 0 0 0,0 0 0 0,-1 1 0 16,1 0 0-16,-3 0 128 0,1 1-128 0,3-15 0 0,-3 6 128 15,0-1-128-15,0 5 0 0,-5 14 128 0,1-3-128 16,1-3 0-16,-1-2 144 0,1-1-144 0,0 0 0 0,0-2 144 15,0 0-144-15,1 0 0 0,1-2 0 16,-2 2 0-16,2 0 0 0,1 0 0 0,1-1 128 0,0-3-128 16,2 5 0-16,-1-2 0 0,2-1 0 0,-1 1 0 15,-3 1 0-15,3-1 0 0,-2-2 0 0,1 0 0 16,3 1 0-16,-3 1 0 0,-1 0 0 0,0-1 0 16,0 3 0-16,-2-4 0 0,1 1 128 0,-1 1-128 15,-1-1 0-15,0 0 0 0,1-3 0 0,0 1 0 16,0 3 0-16,0-4 0 0,0 0 0 0,1 2 0 15,-1-1 0-15,0-1 0 0,-2 3 0 0,2 1 0 16,-1 1 0-16,1-3 0 0,1 2 0 0,-1-1 0 16,-2 1 0-16,2 1 0 0,0-1 0 0,0 0 0 15,0 2 0-15,0-1 0 0,1-1 208 0,3 1-64 16,-1-1-16-16,1-3 0 0,-3 3-128 0,4 0-192 16,0 1 32-16,1 0 16 0,2 0 144 0,0 2 0 15,0 1 128-15,1-2-128 0,0 0 0 0,1 3 0 16,0 0 0-16,0 1-128 0,0 2 128 0,2-3 0 15,-4 0 0-15,2-1 0 0,0-1 0 0,2 2 0 16,0 3 0-16,-3-2 0 0,3-2 0 0,-4 3 0 0,1 2 0 0,0 0 0 16,-2 1 0-16,2 1 0 0,1-1 0 15,-1 3 0-15,-1 0 0 0,0 0 0 0,2 3 128 16,3 2-128-16,0-2 0 0,1-3 0 0,1 2 0 0,2 2 0 16,1-4 0-16,1 4 0 0,3 0-128 0,9-7 128 0,-2 2 0 15,-1 3 0-15,-5-3 0 0,-8 10 0 0,-2-2 0 0,3 0 0 16,1 1 0-16,11-9 0 0,-6 5 0 0,2-4 0 15,-2 6 0-15,-1 2 0 0,1-1 0 16,-1 2 0-16,0 5 0 0,1-3 0 16,0 3 0-16,-2 0 0 0,-2-1 0 0,0 3 0 0,-1-4 0 0,2 2 0 15,-2 1 0-15,0-3 0 0,1 3 0 0,0 1 0 16,-2-1 0-16,2 2 0 0,1-4 0 0,0 6 0 16,0-3 0-16,0 4 0 0,0 1 0 0,1-1 0 15,3 0 0-15,-2 3 0 0,-1 0 0 0,1 1 0 16,-4 1 0-16,2 1 0 0,-2 1 0 0,-2 0 0 15,0 5 0-15,1-4 0 0,1 4 0 0,-1 0-128 16,-3-3 128-16,2 2 0 0,3 2 0 0,1-4 0 0,2 2 0 16,1 3 0-16,0-1 0 0,1 2 0 0,0-2 0 15,0 2 0-15,-3-3 0 0,2 4 0 0,-3-4 0 16,-1 3 0-16,-2-3 0 0,-1 3 0 16,0-1 0-16,3 2 0 0,-7-1 0 0,4 3 0 15,0 1 0-15,0 0 0 0,1 3 0 0,-1-3 0 0,1 1 0 16,-1 1 0-16,0 2 0 0,2 2 0 0,2 1 0 15,-5 2 0-15,-2-2 0 0,1 1 0 0,-2 1 0 0,-1 2 0 16,-1-2 0-16,0 4 0 0,0-2 0 0,-3 3 0 16,-1-2 0-16,1 2 0 0,3-4 0 0,-3 0 0 15,-1 4 0-15,1-4 0 0,3 1 0 0,-1 0 0 16,-3-1 0-16,0 1 0 0,1-2 0 0,2 1 0 16,0 0 0-16,1-1 0 0,0 1 0 0,0 2 0 0,-2-3 0 15,0 5 0-15,-3-3 0 0,1 6 0 0,-1-4 0 16,0 3 0-16,-2-4 0 0,1 4 0 0,0 1 0 0,0 1 128 15,-1-3-128-15,1 2 0 0,-1-4 0 0,-1 1 128 16,-1 1-128-16,0-2 0 0,1 2 0 0,-3-1 128 16,0 1-128-16,1 4 0 0,0-1 0 0,-2-2 128 15,-1 0-128-15,-1 0 0 0,1-3 128 0,-2 2-128 16,-1-4 160-16,-1 5-160 0,1-5 176 0,0 3-176 16,2-3 192-16,-4 3-192 0,-1-2 192 0,2 2-192 15,1-4 192-15,1 3-192 0,-2-5 128 0,2 0-128 16,-1 2 0-16,1 2 0 0,1-6 128 0,-2 0-128 0,1-1 0 0,-1-1 0 15,2-3 0-15,-1 1 0 0,-3-5 0 16,2-2 0-16,-2-9 0 0,0 0 0 0,0 0 0 16,0 0 0-1,0 13-896-15,0-13-304 0,0 0-48 0,0 0-11296 0,0 0-2272 16</inkml:trace>
  <inkml:trace contextRef="#ctx0" brushRef="#br3" timeOffset="98209.97">25839 9098 5519 0,'0'0'240'0,"0"0"64"0,4-9-304 0,1 0 0 0,0 0 0 0,3 0 0 16,-3 0 1232-16,4-1 192 0,-1 1 48 0,2-2 0 15,0 1-1152-15,1-3-320 0,1-2 0 0,1 2 128 16,-1 1 256-16,1 0 64 0,0 2 0 0,-1 1 0 0,1-3 256 15,-1 3 64-15,-2-1 16 0,0 5 0 0,-1-1 112 0,-9 6 32 16,0 0 0-16,9-5 0 0,-9 5 96 0,0 0 32 16,0 0 0-16,0 0 0 0,0 0-224 0,0 0-64 15,1 11 0-15,-1 1 0 0,-1-2-32 0,-3 4-16 16,-1 2 0-16,-2 2 0 0,-1 1-32 0,-3 1-16 16,1 3 0-16,-1 4 0 0,-1-2-128 0,1 6-32 15,-1 3 0-15,0 1 0 0,-2-4-192 0,-1 1-32 16,-1 1-16-16,0 1 0 0,-2 1-32 0,1 2-16 15,1 2 0-15,-1 4 0 0,-2-3-32 0,-1-1 0 16,0-1 0-16,-2 4 0 0,-1-2-64 0,0-4-128 16,-2 1 176-16,-1-2-176 0,1-2 128 0,1-3-128 0,-3 2 0 0,0 0 0 15,-1-1 192-15,1 2-64 0,0 1 0 16,-1 1-128-16,-1-1 256 0,-1-1-48 0,2-1-16 0,-5 3 0 16,-1-4 0-16,-2 1-16 0,-2 1 0 0,-1 0 0 15,-3-1 32-15,-1 1 16 0,0 1 0 0,2-1 0 16,1-3-48-16,2 4-16 0,-1 3 0 0,2 0 0 15,1-2-160-15,-2 1 128 0,-1 1-128 0,-2 0 128 16,-1-1-128-16,0 4 0 0,0-3 0 0,3 0 0 16,0 2 0-16,3-1 0 0,2 3 128 0,-2-2-128 15,3-1 0-15,1-1 0 0,3 0 0 0,-4-3 0 16,-4-3 0-16,-1-1 0 0,-1 1 0 0,-3-3 0 16,-2 0 0-16,0 1 0 0,-3-4 0 0,2 6 128 15,0-2-128-15,-1 3 0 0,4 2 0 0,-5-1 0 16,-1-2 0-16,-5-2 0 0,-4 0 0 0,3-1 0 0,0 0 0 15,2 3 0-15,1-3 128 0,3 1-128 0,2 1 0 0,0-2 0 16,-2 2 0-16,-1-4 0 0,-7 4 0 16,1-1 0-16,0-4 0 0,1 1 0 0,2-2 0 0,2-1 128 15,4 1-128-15,0 1 0 0,-3-2 128 0,-5 3-128 16,-4-5 0-16,0 1 128 0,-1 1-128 0,2 2 160 16,1 1-160-16,3 0 160 0,0-2-160 0,1-1 160 15,-4 1-160-15,-1 1 160 0,0-8-160 0,1 4 0 16,0-1 0-16,0-1 0 0,4-1 0 0,1 0 0 15,2-2 128-15,-3 3-128 0,-4-1 0 0,0-1 0 16,0-1 144-16,0 1-144 0,1-1 0 0,1 1 0 16,4 0 0-16,0 0 128 0,3 0-128 0,-5-2 144 0,-1-3-144 0,-2 2 160 15,1-1-160-15,0-4 0 0,2 3 144 0,4-4-144 16,-1 3 128-16,4-4-128 0,0 2 160 0,-1-1-160 16,-2 1 0-16,-1-3 128 0,-2 2-128 0,-1-2 0 15,2-2 0-15,2 0 0 0,-1-1 0 0,4 0 0 16,0-2 128-16,3 0-128 0,2-1 0 0,-4 0 144 15,1-2-144-15,-1 2 0 0,-3 0 144 0,2-1-144 16,2-4 144-16,2 0-144 0,0-1 192 0,2-2-192 16,1 1 208-16,1-2-64 0,2 2-16 0,-1 0 0 15,0-2-128-15,-2 3 160 0,-1-3-160 0,-2 2 160 16,-1-2-160-16,3 0 0 0,2-1 0 0,-4 1 128 16,4-3-128-16,2 2 0 0,0-4 144 0,2-2-144 15,3-1 128-15,1-2-128 0,2 0 128 0,-1-3-128 0,-1-3 0 16,1 2 128-16,-1-4-128 0,1 1 0 0,1-5 0 15,0 2 0-15,-1-3 0 0,4-1 128 0,2 1-128 16,-3 3 0-16,2-3 0 0,0 0 0 0,0 3 0 0,2 0 0 16,-1-2 0-16,1 5 0 0,-1-2 0 0,0 2 0 15,2-3 0-15,1 1 0 0,0 0 0 0,0-1 144 16,-2 1-144-16,2-2 160 0,-1-4-160 0,2 3 160 16,3 1-160-16,0-1 160 0,1-2-160 0,0 1 0 15,-1 0 0-15,3 0 0 0,1-2 0 0,2 0 0 16,0-2 0-16,3 1 0 0,-1-2 0 0,3 1 0 15,2-2 0-15,1-1 0 0,1 0 0 0,2 1 0 16,2 0 0-16,1 0 0 0,0 0 0 0,1 0 0 16,1-2 0-16,0 1 0 0,0-3 0 0,2 3 0 15,-2-2 0-15,1 1 0 0,0 0 0 0,0-1 0 0,3-2 0 0,0 1 0 16,0 3 0-16,2-3 0 0,2 1 0 0,-1 2 0 16,-1-2-128-16,0-1 128 0,0 0 0 0,1 1 0 15,0-2 0-15,1 1 0 0,0-4 0 0,3 2 0 16,0-3 0-16,1 4 0 0,0-4 0 0,1 6 0 15,-1 0 0-15,3-1 0 0,-2 3 0 0,2 1 0 16,-2-3 0-16,2 0 128 0,1 3-128 0,1 1 0 16,1 3 0-16,1 0 0 0,-1 0-192 0,2 2 192 15,-1-3-128-15,0 1 128 0,-2-1 0 0,1 0 0 16,0 0 0-16,0 3 0 0,2 0 0 0,-1 3 0 16,1-3 0-16,0 3 0 0,-1 0 0 0,1-1 0 15,0 5 0-15,-2-2 0 0,-2 4 0 0,1 2 0 16,0 2 0-16,1 2 0 0,-3 2-144 0,0 0 144 0,-2-1 0 0,1 4 0 15,-2 0 0-15,-4 1 0 16,-1 3 0-16,-1 1 0 0,-2 3 0 0,-2 1 0 0,-9 3 0 0,12-1-192 16,-12 1 192-16,8 1-160 15,-8-1-1344-15,9 5-272 16,-9-5-48-16,5 14-15360 0</inkml:trace>
  <inkml:trace contextRef="#ctx0" brushRef="#br4" timeOffset="102706.43">18536 11275 9215 0,'-2'8'400'0,"4"-5"96"0,-4 1-496 16,4 3 0-16,-2 0 0 0,1-2 0 0,-1 2 640 0,1 0 48 16,0-3 0-16,-1 5 0 0,0-3 240 0,2 0 48 15,-4 1 16-15,2-3 0 0,0-4 368 0,0 5 80 16,0-5 16-16,0 0 0 0,0 0-80 0,0 0-16 16,0 0 0-16,0 0 0 0,0 0-112 0,0 0-32 15,0 0 0-15,0 0 0 0,0 0-320 0,-3-6-80 16,-4-6-16-16,5 3 0 0,-3-5-176 0,-1-1-48 15,0 0 0-15,0-5 0 0,-1-2-112 0,1-1-16 16,0-2-16-16,-1 0 0 0,4-1-112 0,-1 2-32 16,0-3 0-16,0 1 0 0,-1 2-96 0,4-4-32 15,-2 2 0-15,1-4 0 0,0 5 16 0,1-4 0 16,1-2 0-16,1 3 0 0,1-2-16 0,1-2 0 16,3 0 0-16,0 0 0 0,0-1-32 0,2 0 0 15,1-1 0-15,0 2 0 0,0 1 0 0,1 0 0 16,-1-2 0-16,1-1 0 0,0 1 16 0,0 1 0 15,0 1 0-15,2 0 0 0,-1-4 48 0,-1 1 16 16,1 0 0-16,-1-1 0 0,0 1-48 0,0 1-16 0,1 1 0 16,1 2 0-16,-2-1-16 0,2 4 0 15,-1-3 0-15,2 2 0 0,-2 0-128 0,3 0 160 0,1 1-160 16,1-1 160-16,-2 3-160 0,2-3 0 0,1 0 144 0,-1-1-144 16,3 2 0-16,-1-2 0 0,1 1 0 15,-1 1 128-15,-2 3-128 0,1 0 0 0,-1 4 0 0,2 0 128 16,0 0-128-16,-1 2 176 0,-3 2-176 0,0-1 192 15,0 3-192-15,-2 0 0 0,2 3 0 0,1-2 0 16,-2 2 0-16,2 1 0 0,-1-4 0 0,2 1 0 0,-1 1 0 16,0-2 0-16,2 2 0 0,-2 0 0 0,0-3 0 15,2 0 128-15,2 1-128 0,-1-1 0 0,-1-2 0 0,1 3 0 16,0 0 128-16,0-1-128 0,2 0 0 0,-2 2 0 16,0 1 0-16,0-2 128 0,-1 2-128 0,2 0 128 15,2 0-128-15,-2-4 128 0,2 0-128 0,0 2 0 16,-1 0 0-16,0 0 0 0,1-1 144 0,0-1-144 15,1 4 160-15,1 1-160 0,0 0 0 0,0 3 0 16,1 0 0-16,0 1 0 0,0 3 128 0,0-2-128 16,3 1 0-16,-2 1 0 0,2-4 0 0,-2 2 0 15,1 1 0-15,-1-3 0 0,-2 1 128 0,1-2-128 16,0 1 0-16,-1 2 0 0,-2-6 128 0,-1 4-128 16,-2-1 0-16,1 2 0 0,-1-2 0 0,-1 6 128 15,0-2-128-15,0-1 0 0,-2 3 0 0,0-1 0 16,-1 4 0-16,3-1 0 0,-5-1 0 0,2 2 0 15,-1 2 0-15,5-1 0 16,-4 1-320-16,-2 1-128 0,-3 1 0 0,-2 1-12480 0,-2-1-2496 16</inkml:trace>
  <inkml:trace contextRef="#ctx0" brushRef="#br4" timeOffset="105064.81">23311 8072 18831 0,'0'0'832'0,"0"0"176"0,-5-3-816 0,5 3-192 16,-5-2 0-16,5 2 0 0,0 0 352 0,0 0 32 15,0 0 0-15,0 0 0 0,1-8 608 0,3 2 128 16,1 0 32-16,4-1 0 0,0 0-512 0,4-2-112 16,3 1-16-16,2 3 0 0,1-3-112 0,4 3-16 15,2 3-16-15,2-1 0 0,1 1 48 0,3 2 16 0,0 0 0 16,2 0 0-16,0 2-192 0,0-1-48 16,0 1 0-16,3-1 0 0,1-2-32 0,1-1-16 15,7-1 0-15,2 1 0 0,0 1 160 0,2 0 16 16,2 0 16-16,-4-1 0 0,0 1 48 0,-1 2 0 0,0-3 0 0,-1 2 0 15,0 0-112-15,-1 1-16 16,3 3 0-16,0-2 0 0,2 2-64 0,-1-1-32 0,-1-1 0 16,-1 0 0-16,-2-2 32 0,1 0 0 0,-3 0 0 0,1 0 0 15,1 2-16-15,4 1 0 0,-1 0 0 0,2 2 0 16,1-1 32-16,-2-1 16 0,-2-1 0 0,-2 1 0 16,-1 2-16-16,-1-1 0 0,-1 1 0 0,1 0 0 15,0 4-64-15,0-4-16 0,4 4 0 0,-1-2 0 16,-3 5-128-16,0-2 160 0,0 3-160 0,-1 1 160 15,-3-5-160-15,-1 1 0 0,0 1 144 0,1-2-144 0,-1 3 128 16,2-3-128-16,-1 1 160 0,4-3-160 0,2 4 192 16,1-4-48-16,1 3-16 0,-4-2 0 15,0 1-128-15,-3-2 160 0,-1 2-160 0,-1-1 160 0,0 3-160 16,-1 0 0-16,-2 0 0 0,13 7 128 0,-7-3-128 16,-2 2 0-16,-3-1 0 0,-9-6 0 0,-2 3 0 0,1 0 0 15,1-3 128-15,-1 4-128 0,1-1 0 0,-1-2 0 16,0 0 0-16,0 1 128 0,-1 1-128 15,1 1 0-15,3 1 0 0,9 4 0 0,-5-3 0 0,-2 2 0 16,1-3 0-16,-2-2 0 16,0 1 0-16,2 1 0 0,0 1 128 0,0-4-128 0,-2 0 0 0,0 1 0 15,-2-1 0-15,-7-4 0 0,5 3 0 0,-2-2 0 16,2 3 0-16,0-3 0 0,2-1 0 0,0 4 0 16,-1-1 0-16,1 2 0 0,1-4 0 0,1 2 0 15,2 1 0-15,-2-1 0 0,4 3 0 0,0 0 0 16,-1 1 128-16,12 5-128 0,-3-4 0 0,-5 1 0 15,-3-6 0-15,-1 2 0 0,-3-1 0 0,1 0 0 16,2 3 0-16,-9-5 128 0,1-2-128 0,3 3 0 16,1 0 0-16,2 1 0 0,2 2 0 0,0 1 0 15,0 1 0-15,11 3 0 0,-3-3 0 0,-6 2 0 16,-3 1 0-16,-1-1 0 0,-4-2 0 0,0 0 0 0,-1 0 0 0,-2 0 0 16,2-1 0-16,0 1 0 0,-4 2 0 0,2 0 0 15,1 1 0-15,0-1 0 0,0 1 128 16,1 0-128-16,-1 0 0 0,0 0 0 0,1-1 0 0,0 2 0 15,-3 0 0-15,1 0 0 0,0-1 0 0,0 0 0 16,1 0 0-16,-2 0 0 0,-2-1 0 0,0 2 0 0,-2 2 0 16,-1 2 0-16,-1-1 0 0,2-3 0 0,0 2 0 0,0-1 128 15,-3 3-128-15,0-1 0 0,-1 4 128 0,1-3-128 16,1 0 128-16,-4 3-128 0,2-3 0 16,-1 3 0-16,-3-2 128 0,0 3-128 0,2-1 0 0,-3 2 128 15,0-2-128-15,-2 2 128 0,3-2-128 0,2 2 0 16,-1 4 0-16,1 0 0 0,2-1 0 0,0 1 0 15,1-3 0-15,-1 1 0 0,0-5 0 0,1 5 0 16,-1-1 0-16,0 0 0 0,0 2 0 0,0-2 0 16,-1-3 0-16,-2 2 0 0,-1 1 0 0,-1 1 0 15,-1 2 0-15,0 0 0 0,-1 0 0 0,1-1 0 0,-2-2 0 0,1 3 0 16,-1-1 0-16,2 1 0 0,2-4 0 0,-1 2 0 16,0-1 0-16,1-2 0 0,1 2 128 15,1 0-128-15,0-3 0 0,0 3 0 0,-2 0 0 0,0-4 0 16,-1 4 0-16,1-1 0 0,-3 3 0 0,-2-3 0 15,-2-4 0-15,1 4 0 0,-1 1 0 0,-2-1 0 16,-2 1 128-16,-1 0-128 0,0-2 128 0,-1 2-128 16,0-2 0-16,-1 4 128 0,-1 1-128 0,0 0 0 15,0 1 0-15,-1 1 128 0,3-4-128 0,-1 4 0 16,-1-2 0-16,0 1 0 0,0 0 0 0,-1 2 0 16,-1-2 0-16,0-1 0 0,2 0 128 0,0-1-128 15,-1 2 0-15,1 2 0 0,0-2 0 0,-2 2 0 16,0-2 0-16,-2 2 0 0,0 2 0 0,-1-1 128 15,0-2-128-15,-2 4 0 0,2 3 0 0,-4-3 0 16,-1-2 128-16,-2 0-128 0,0 0 0 0,-1-1 128 0,0 1-128 16,0 0 0-16,-1 1 0 0,-1 2 0 0,-1-3 0 0,2-1 0 15,-1 0 128-15,2 0-128 0,0-3 0 0,1-2 0 16,-2 2 0-16,-2-1 128 0,1 0-128 0,1-4 0 16,0 0 0-16,-3 1 128 0,-2-3-128 0,1 4 160 15,0-2-160-15,-1 3 160 0,-1-1-32 0,-2-1 0 16,-2 1 0-16,-2-1 0 0,-2-1 0 0,-1 2-128 15,-2 2 192-15,1-3-64 0,-1 0-128 0,2-2 128 16,1 4-128-16,-2-1 128 0,2-4-128 0,3 3 0 16,1-4 0-16,4 4 128 0,0-3-128 0,0 2 0 0,-1-3 0 15,1 3 0-15,-1-4 0 0,-2 4 0 0,-1-3 128 16,-3 2-128-16,2-5 0 0,-3 1 0 0,2 2 0 16,-1-2 0-16,1-4 0 0,1 3 0 0,0 1 0 0,1-2 128 15,-1-1-128-15,3-1 0 0,-1-2 0 0,1 1 0 16,-4-1 128-16,1 0-128 0,-2 1 0 0,-4 0 128 15,-3 0-128-15,0 1 0 0,-1 1 0 0,0-1 128 16,-4 2-128-16,2-2 0 0,0-3 0 0,3 3 0 16,0 2 0-16,-3-2 0 0,-4-1 0 0,3-1 0 15,-2-1 128-15,1-2-128 0,-3 1 0 0,4-6 128 16,-3 0-128-16,4-4 0 0,0 0 0 0,2 2 0 16,-1 4 0-16,-4-3 0 0,-5-4 0 0,-3 3 128 15,-7 0-128-15,-1 1 0 0,-1 0 0 0,1-2 0 16,1 5 0-16,1-1 0 0,-1 2 128 0,-3-1-128 15,-1-4 0-15,-1 0 0 0,-4 1 0 0,7-3 128 16,2 5-128-16,4-5 0 0,3-1 144 0,-4 0-144 0,-7 1 0 16,1-1 144-16,2-2-144 0,1 3 0 0,1 2 144 0,6-5-144 15,2 1 0-15,-1-1 144 0,0 1-144 0,-4 0 0 16,-4 0 0-16,-1 0 0 0,1-1 0 0,1 0 0 16,3-5 0-16,2 2 0 0,2 0 0 0,-1-1 0 15,-3-1 128-15,-3-3-128 0,0 3 0 0,1-5 0 16,1 2 0-16,4-2 128 0,2-2-128 0,1 3 0 15,5 0 0-15,-5 1 0 0,-3 0 0 0,-6 0 0 16,-4 2 0-16,2 2 0 0,1-2 0 0,2-1 0 16,0 1 0-16,2 0 0 0,2 0 128 0,-1-2-128 15,-1 0 0-15,1-3 128 0,3-5 48 0,4-3 0 16,4 1 0-16,-2-2 0 0,3-1 0 0,-1-5 0 0,4-6 0 16,-1 3 0-16,-1 1-16 0,-2-4 0 15,-3-5 0-15,2 1 0 0,1-2-160 0,0 1 160 16,1-2-160-16,1 0 160 0,3 0-160 0,2 2 160 0,1-1-160 0,-1-1 160 15,-2-1-160-15,1 0 0 0,-1 1 144 0,-1 0-144 16,2 2 0-16,0-1 0 0,2 2 0 0,3-1 128 16,3 1-128-16,3 1 0 0,2 1 0 0,4 2 0 15,5-2 0-15,2-1 0 0,1 1-128 0,3-2 128 32,1-3-1264-32,0 1-160 0,3-1-48 0,-2 1 0 15,0-1-1824-15,0-1-368 0</inkml:trace>
  <inkml:trace contextRef="#ctx0" brushRef="#br4" timeOffset="106530.2">21268 10739 11055 0,'-7'10'976'0,"2"-1"-784"0,2 1-192 0,1 0 0 15,2 0 2208-15,2 4 400 0,1-7 80 0,2 3 0 16,-3-5-2368-16,2 2-464 0,1 1-112 0,-5-8 0 0,0 0 256 0,0 0 192 16,0 0-16-16,7 5-16 15,-7-5 352-15,0 0 64 0,0 0 0 0,0 0 16 0,0 0 368 0,0 0 64 16,0 0 0-16,0 0 16 0,0 0 112 0,0 0 32 15,2-13 0-15,-2 2 0 0,0-3-320 0,0 1-64 16,-1 2-16-16,2-2 0 0,0-6-128 0,2-1-16 16,-2-4-16-16,3-2 0 0,0-3-64 0,1 0-16 15,1-3 0-15,1-4 0 0,2-1-128 0,1-1-32 16,-1-4 0-16,2 0 0 0,1 2-128 0,2-5-16 16,2 3-16-16,1-3 0 0,0 0-48 0,1-4-16 15,-3-1 0-15,2-1 0 0,-2-2-160 0,2-3 192 16,-1-4-192-16,-1 0 192 0,-2-3-192 0,0-2 160 15,0 0-160-15,-6 17 160 0,5-4-160 0,-1-3 160 16,-1-1-160-16,4 0 160 0,2-2-160 0,-1-2 160 16,0 0-160-16,2 2 160 0,-2-3-32 0,3 2 0 15,-1 2 0-15,6-27 0 0,-1 8-128 0,-2 1 0 16,1 3 144-16,-1 3-144 0,-1 3 0 0,0 5 144 16,-1-3-144-16,2 3 0 0,-2-2 0 0,0 5 0 15,0 5 0-15,-1 0 0 0,1-2 128 0,-3 2-128 0,3 1 0 0,0-1 0 16,-4 0 128-16,0 0-128 0,0-2 0 15,1-1 0-15,0 0 0 0,2 0 0 0,-1 2 0 0,1 3 0 16,0 1 0-16,-1 1 0 0,2 3 0 16,2-2 0-16,-1-1 0 0,4 3 0 0,-3-3 0 0,3 3 0 15,0 3 0-15,3 2 0 0,0-5 0 0,1 6 0 16,0-3 0-16,-1-2 0 0,1-3 0 0,0 1 0 16,-2-3 0-16,2-1 0 0,-4 1 0 0,4 0 0 15,-1 0 0-15,1 2 0 0,-2-2 0 0,2 5 0 0,1-4 0 16,-1 1 0-16,-1 2 0 0,1 1 0 0,-2 4 0 15,0 2 0-15,-2-2 0 0,-7 14 0 0,1-3 0 0,5-11 0 16,-1 2 0-16,0 3 0 0,-2 0 0 0,1 2 0 16,-1-2 0-16,1 2 0 0,2 1 0 0,-1-1 0 15,0 2-128-15,0 0 128 0,2 2 0 0,2-3 0 16,-2 0 0-16,1 3 0 0,3 4 0 0,0-1 0 16,1 2 0-16,1 2 0 0,3-5 0 0,-3 5 0 15,-2-3 0-15,-1 5-144 0,1 1 144 0,0-1 0 16,1 1 0-16,-3-2 0 0,-2 3 0 0,1-1 0 15,0-1 0-15,2 1 0 0,-1-1 0 0,1 0 0 0,-1 1 0 0,3-2 0 16,1 1 0-16,2 2 0 0,-2 0 0 0,3 1 128 16,1 0-128-16,0-1 0 15,-1-1-176-15,-1 2 176 0,0 0 0 0,-1 0 0 16,-3 2 0-16,0 0 0 0,-3 1 0 0,1 4 0 0,3-2-128 0,-1 3 128 16,-3 0 0-16,2-1 0 0,-1 5 0 0,6-2-144 15,-1 2 144-15,3 0 0 16,1-2 0-16,2 2 0 0,0 1 0 0,-1-2 0 0,1 2 0 15,-1 1 0-15,-2 1 0 0,1-1 0 0,-1 1 0 0,0 2-128 16,0 1 128-16,2 0 0 0,1-3 0 0,2 5 0 16,1 0 0-16,5 1 0 0,-4 1 0 0,1-2 0 15,1-1 0-15,-3 1 0 0,-2-1 0 0,-1 3 0 16,-1 2 0-16,-2 1 0 0,0-4 0 0,1 5-128 0,0-2 128 16,-1 2 0-16,0 2 128 0,0-1-128 0,0 1 0 0,-2 3 0 15,-4-3 0-15,0 3-128 0,-1 1 128 0,-1-2 0 16,-2 5 0-16,-1 0 0 0,-2-2 0 15,1 3 0-15,0 1 0 0,-1 0 0 0,3 1 0 0,-4 3 0 16,0-1 0-16,-1 3 0 0,0 3 0 0,1 2 0 16,-3 1 0-16,-2 1 176 0,0-1-176 0,-1 1 0 15,-4-4 0-15,4 4 0 0,-3 1 0 0,0 0 0 16,-1-2 0-16,0 2 0 0,-2-3 0 0,0 4 0 16,-2 1 0-16,0-1 0 0,-4 0 0 0,-1 2 0 15,-2 2 0-15,-2 0 0 0,-1-1 128 0,-3 0 0 0,2-3 0 16,-3 2 0-16,0-3-128 0,1-3 0 0,1 2 0 0,-2 0 0 15,0 1 0-15,0-1 0 0,0-2 0 0,4 3 0 16,-1-2 0-16,-1-3 192 0,5 0-192 0,-1 1 192 16,2-4-192-16,1 0 0 0,1-3 0 0,4-2 128 15,2-4-128-15,0-1-176 0,2-3 48 0,1 0 0 32,2-3-832-32,-1 0-176 0,-1-5-16 0,1 0-10688 0,-1 1-2144 0</inkml:trace>
  <inkml:trace contextRef="#ctx0" brushRef="#br4" timeOffset="108123.75">25381 8737 13695 0,'0'0'608'0,"0"-8"128"0,0 8-592 0,0 0-144 16,3-11 0-16,-3 11 0 0,4-8-256 0,-4 8-64 15,3-11-32-15,-3 11 0 0,6-8 208 0,0-1 144 0,2 4-192 0,0-4 192 16,-2 1-176-16,2-2 176 0,-1 3-160 0,1 0 160 16,2-4 0-16,-2 5 0 0,3-3 0 0,-1 2 0 15,-1-2 128-15,0 3 128 0,-1 1 32 0,-8 5 0 16,0 0 128-16,6-9 32 0,-6 9 0 0,0 0 0 16,0 0 608-16,0 0 128 0,3-8 32 0,-3 8 0 15,0 0 48-15,0 0 16 0,0 0 0 0,0 0 0 16,-8 4-256-16,2 3-64 0,-1 3 0 0,3 1 0 15,-1 7-256-15,2 4-64 0,-2 0-16 0,1 5 0 16,-1 6-96-16,1 3-16 0,-1 1 0 0,1 3 0 16,0 4-240-16,0 4-48 0,0 0-16 0,1 3 0 15,-1-3-208-15,3 3 0 0,1-1 0 0,-2-3 0 16,-2 0 0-16,2-3 128 0,-2 1-128 0,3-3 0 16,-4 2 144-16,1-3-144 0,-1 0 128 0,-1 0-128 15,-1-2 208-15,0-1-32 0,-2-1-16 0,1-1 0 0,-3 0 144 16,0-2 16-16,-1-3 16 0,-1-2 0 0,0 2 48 15,-2 2 0-15,-3 0 0 0,-1-3 0 0,-2 3-144 0,-2 0-32 16,-1-2 0-16,-2-2 0 0,-2 2-48 0,-1 2-16 16,0 2 0-16,-1 1 0 0,2 1-16 0,0-2-128 15,1 1 192-15,0-1-64 0,-1 1-128 0,2-2 128 16,2-1-128-16,0-1 128 0,-1 4-128 0,-1-3 0 16,0-1 0-16,-2-1 128 0,-4-3-128 0,-2 2 160 15,-3 0-160-15,-1-1 160 0,-3 3 32 0,1 0 0 16,1-5 0-16,0 0 0 0,1 3-64 0,1-1 0 15,1 1 0-15,0 2 0 0,1-3-128 0,-5 2 128 0,-1-2-128 16,-3-1 128-16,0 3-128 0,1-1 0 0,1-1 0 0,1 2 128 16,0 1-128-16,2-2 0 0,-1-1 0 0,1 3 0 15,1 3 0-15,-3-1 0 0,-2 0 0 0,-3-1 0 16,-6 0 0-16,1 0 0 0,0-1 0 0,1 1 0 16,0-2 0-16,3-2 0 15,1 1 0-15,-1 3 128 0,-2-5-128 0,-3 2 0 0,-4 0 0 0,0-3 128 16,1 1-128-16,3-2 0 0,1 5 0 0,4-4 128 15,3 1-128-15,-1-3 0 0,1-1 0 0,-2-1 128 16,-4 0-128-16,1-1 0 0,-2-7 0 0,0 3 0 16,-1-2 0-16,4 1 0 0,-2-1-160 0,2 2 160 15,-1-1-176-15,-4 0 176 0,-5 4-192 0,-3-1 192 16,-4-1 0-16,0 3 0 0,-1-1 0 0,2 0 0 16,2 0 0-16,-3 1 0 0,-6-1 0 0,4-1 0 0,-1-3 0 15,3 0 0-15,3-4 0 0,4-2 0 16,2-5 0-16,0 2 0 0,-3-3 144 0,-2-2-144 0,0-5 144 0,1 1-144 15,2 1 160-15,0 0-160 0,2 0 128 0,1-1-128 16,2 1 0-16,-5-3 144 0,-3-3-144 0,3 2 128 16,-1-1-128-16,2-1 128 0,3-3-128 0,0 1 0 15,5-3 0-15,2-1 0 0,0 2 160 0,1-5-160 16,-3-3 192-16,5 1-192 0,1-2 272 0,2 0-48 16,0-4-16-16,3-1 0 0,1 3-208 0,1 0 176 15,0-2-176-15,2 1 160 0,-1 1-160 0,1 1 0 16,0 0 0-16,-2 1 128 0,-1-1-128 0,0-1 0 15,-5-6 0-15,7 4 0 0,-1-2 0 0,4-1 0 0,-1-2 0 16,3-1 0-16,2-3 176 0,-1-1-48 0,2-3-128 16,2-4 192-16,-1 1-192 0,3-4 176 0,2 1-176 0,-2-3 160 15,-3-3-160-15,0-3 0 0,-2 1 0 0,1 0 128 16,-1 3-128-16,0-3 0 0,1 0 0 0,3 2 0 16,1 4 0-16,2-5 0 15,0 2 0-15,2-1 0 0,0-3 0 0,1 2 0 0,3-2 144 0,2-3-144 16,3-3 0-16,3-3 144 0,-2 1-144 0,5-4 0 15,0 4 0-15,4-4 0 0,1 4 0 0,2-6 0 16,3 0 0-16,5-2 0 0,0 2-208 0,4 4 80 31,3-2-1072-31,1 4-208 0,4 3-32 0,5 0-10208 0,4 1-2048 0</inkml:trace>
  <inkml:trace contextRef="#ctx0" brushRef="#br4" timeOffset="111302.93">28842 704 6447 0,'2'-12'576'0,"5"3"-576"15,0-3 0-15,0 4 0 0,-1-1 3968 0,-1 4 672 16,-5 5 144-16,6-9 16 0,-6 9-3392 0,0 0-704 16,6-6-128-16,-6 6-16 0,0 0 288 0,0 0 64 15,0 0 16-15,0 0 0 0,0 0-416 0,2 12-64 16,-2 0-32-16,-1 4 0 0,-2 3-32 0,-1 4-16 16,-2 1 0-16,-1 2 0 0,-4 3 16 0,-3 4 16 15,-3 1 0-15,-1-1 0 0,0-2-64 0,-1 1-16 16,-3 0 0-16,-1-4 0 0,1-2-144 0,0 1-48 15,0 0 0-15,3-2 0 0,0-1 0 0,3-2 0 16,0-3 0-16,4-1 0 16,-1-1-1472-16,5-4-288 0,2-4-64 0</inkml:trace>
  <inkml:trace contextRef="#ctx0" brushRef="#br4" timeOffset="111863.99">27468 3088 8287 0,'0'0'368'0,"0"0"80"0,0 0-448 0,0 0 0 15,-7 8 0-15,7-8 0 0,-5 9 1984 0,5-9 304 16,-6 9 64-16,6-9 16 0,-6 5-784 0,6-5-160 15,-8 5-16-15,8-5-16 0,-8 6-240 0,8-6-64 16,-9-177 0-16,9 359 0 0,0-182-32 0,0 0-16 16,0 0 0-16,0 0 0 0,-6-8 240 0,4 0 64 15,2-8 0-15,3 0 0 0,2-2-576 0,2-4-128 16,2-6 0-16,1 0-16 0,-1-6-336 0,2 0-64 16,3 1-16-16,1 2 0 0,1 5-80 0,-2 4 0 0,-2 4-128 15,1 4 192-15,-1 2-192 0,-2 5 128 0,-3 2-128 0,-7 5 0 16,12-2 128-16,-2 7-128 0,-1 0 0 0,0 7 144 15,1 4-144-15,-1 4 0 0,-3 3-192 0,2 5 192 16,1-1 0-16,0 6 0 0,-2 1 0 0,2 0 0 16,0-5 0-16,1 2 0 0,0-2 0 0,0-3 0 15,-1 0 0-15,2-3 0 0,-1 0 0 0,-1-3 0 16,-3-2-336-16,0-3 0 0,1-1 0 0,-3-1 0 31,-2-4-1632-31,-2-9-320 0,0 0-64 0,0 0-7056 0,0 0-1424 0</inkml:trace>
  <inkml:trace contextRef="#ctx0" brushRef="#br4" timeOffset="112090.09">27597 3112 23039 0,'0'0'2048'16,"0"0"-1648"-16,0 0-400 0,0 0 0 0,0 0 1168 0,-1 13 160 16,1 1 16-16,1 2 16 0,1 4-864 0,0 0-176 15,1 0-48-15,-1 3 0 0,2 0 192 0,1-1 48 16,0 2 0-16,3 2 0 0,2-1 48 0,2 3 16 15,0-4 0-15,6 2 0 0,5-4-16 0,2 2 0 16,3 3 0-16,3-6 0 0,2-2-160 0,1-1-16 16,2-1-16-16,2-2 0 0,1-5-368 0,2 0 128 15,0-1-128-15,1-1 0 16,0-6-1520-16,1 1-368 0,0 0-80 0</inkml:trace>
  <inkml:trace contextRef="#ctx0" brushRef="#br4" timeOffset="112970.47">28890 3542 28559 0,'0'0'1264'0,"0"0"272"0,-4-9-1232 0,4 9-304 0,0 0 0 0,0 0 0 16,-6 9 0-16,-2 0-304 0,1 5 64 0,-3 4 16 16,-1 2 224-16,2 5 0 0,-1 3 192 0,0 7-192 15,1 3 304-15,-1 6-48 0,-1-2-16 0,-1 3 0 16,5-1 96-16,-4-2 32 0,5 4 0 0,0-6 0 15,-1-3-160-15,2-4-16 0,0-2-16 0,3-6 0 16,0 2-32-16,0-7 0 0,2-2 0 0,0-3 0 16,2-2-144-16,-2 0 0 0,0-6 144 0,0-7-144 15,0 0 0-15,0 0-128 0,0 0 0 0,0 0 0 16,0-12-1408-16,0-5-288 0,-2-2-48 0,2 1-16 16,-1 1-800-16,1 0-176 0,0 1-16 0,0-1-16 15,0 0 1504-15,0 5 304 0,1 2 64 0,1-2 16 16,1 5 624-16,-1-2 128 0,0 2 32 0,0-2 0 0,2 0 1168 0,-1-1 224 15,-1 4 48-15,2 1 16 0,-4 5 432 0,5-12 64 16,0 2 32-16,1 1 0 0,1 0-368 0,-1 2-80 16,4 0-16-16,1 0 0 0,-3 1-288 0,3-5-64 15,-1 4-16-15,1-5 0 0,-1 2-208 0,6-3-32 16,-2-2-16-16,2 1 0 0,2-1-160 0,1 1-16 16,1-3-16-16,2-2 0 0,2-4-208 0,3 1-32 15,2-1-16-15,2 1 0 0,-1-5-48 0,2 6-16 16,1-2 0-16,2-1 0 0,2 2-32 0,0 2 0 0,-1 1 0 15,-4 1 0-15,-3 0-128 0,-1 2 0 0,-3 2 0 0,-1 3 128 16,-3 0-128-16,-4 3 0 0,-1 1 0 16,-2 3 0-16,-5 3-160 0,-9 1-112 0,0 0-32 0,10 2 0 31,-10-2-2048-31,0 0-400 0,0 0-96 0</inkml:trace>
  <inkml:trace contextRef="#ctx0" brushRef="#br4" timeOffset="113186.53">28968 3913 28559 0,'0'0'1264'0,"0"0"272"0,0 0-1232 0,0 0-304 0,0 0 0 0,10 11 0 0,1 3 256 0,2-2-16 16,2-1 0-16,4 2 0 0,2-3 192 0,2 2 32 15,2-1 16-15,3-3 0 0,2 1-48 0,1-2-16 16,-3 5 0-16,2-5 0 0,1 0-272 0,-4 0-144 15,-3 0 160-15,-4 2-160 0,-2-2 0 0,-3 5-208 16,-1-4 16-16,-2 3 0 16,-4-6-1872-16,-8-5-368 0,9 9-80 0</inkml:trace>
  <inkml:trace contextRef="#ctx0" brushRef="#br4" timeOffset="113578.27">29603 3847 20271 0,'0'0'1792'0,"0"0"-1424"0,0 0-368 0,0 0 0 15,0 0 2320-15,-2 10 400 0,-3 2 80 0,3 3 16 16,-1 0-2432-16,-1-1-384 0,0 1-256 0,-1 2 48 16,2-1 336-16,1 3 64 0,-1 0 0 0,1-1 16 15,-1-4-16-15,2 1-16 0,0-4 0 0,-2 0 0 16,3-11-176-16,0 12 160 0,0-12-160 0,0 0 160 15,0 0 112-15,0 0 32 0,0 0 0 0,0 0 0 16,11-6 400-16,0 0 64 0,-1-3 32 0,1-5 0 16,2-2-448-16,0-2-96 0,-2-2 0 0,1 2-16 15,-1 4-240-15,0 0 0 0,0 5 0 0,1 1 0 16,-3 4 0-16,-9 4 0 0,12 3 0 0,-1 2 0 0,-11-5-128 16,8 14 128-16,-2 3-192 0,-1 2 192 15,-1 1 0-15,-2 2 0 0,-2-2 0 0,2 0 0 0,0-1 0 0,-2-1 0 16,-2 0 128-16,0-2-128 0,4-2 128 0,-2-2-128 15,0 1 0-15,0-13 144 0,0 0-144 0,2 11 0 16,1-3-160-16,-3-8 160 16,0 0-1440-16,0 0-192 0,0 0-32 0,11-3-16 15,1-1-800-15,0-3-144 0,1-1-48 16</inkml:trace>
  <inkml:trace contextRef="#ctx0" brushRef="#br4" timeOffset="113951.98">30076 4029 26719 0,'0'0'1184'0,"-4"7"240"0,-1 5-1136 0,1-1-288 0,-1 1 0 0,-1 3 0 15,-2 3 0-15,2-1 0 0,0-1 0 0,1 0 0 16,-2-2 0-16,2 0 192 0,1 1-48 0,2-2 0 15,-3 0 224-15,3-4 32 0,2 2 16 0,0-4 0 16,0-7 32-16,0 0 16 0,7 8 0 0,-7-8 0 16,12-3 176-16,4-4 16 0,0-4 16 0,2-2 0 15,1-2-272-15,1-3-48 0,2-1-16 0,-2 0 0 16,-2-4-160-16,-3 1-48 0,1 3 0 0,-2 2 0 0,-2-5 32 16,-1 2 0-16,-5-3 0 0,-2 2 0 0,-2 4 64 15,-2 4 16-15,-2 2 0 0,-1 4 0 0,3 7 128 0,-7-7 16 16,-2 1 16-16,-2 5 0 0,1 1-240 0,1 0-160 15,0 1 192-15,1 2-192 16,-1-3-320 0,0 0-192-16,9 0-16 0,-9 0-16 0,9 0-2400 0,-9-3-496 0,0-4-80 15,9 7-32-15</inkml:trace>
  <inkml:trace contextRef="#ctx0" brushRef="#br4" timeOffset="114253.17">30857 3266 33167 0,'0'0'2944'0,"0"0"-2352"0,0 0-464 0,0 0-128 31,-7 13-400-31,0-1-112 0,-5 0 0 0,1 6-16 0,-2 2 528 0,-1 5 0 0,0 1 0 0,0 4 0 16,-1 3 320-16,1 3-48 0,2 1 0 0,0 1 0 15,-1 4 0-15,-1 4 0 0,0-1 0 0,3 4 0 16,0 0-48-16,1 1-16 0,-1-7 0 0,1 4 0 16,-1-4-48-16,3 1-16 0,-1-4 0 0,1-3 0 15,0-5-144-15,3-2 0 0,0 2 0 0,1-1 0 16,2-5-1456 0,1 0-208-16,-1-6-64 0,2-2-11920 0</inkml:trace>
  <inkml:trace contextRef="#ctx0" brushRef="#br4" timeOffset="114485.24">31041 3458 25791 0,'1'-15'2304'0,"-1"15"-1856"15,0-8-448-15,0 8 0 0,0 0 1456 0,0 0 192 16,0 0 32-16,-4 10 16 0,-3 4-1328 0,-1 5-368 15,-1 3 128-15,0 5-128 0,-1 1 384 0,0 5 16 16,0 3 16-16,0 8 0 0,-1 3-144 0,-1 0-16 16,-1 0-16-16,0 0 0 0,1 4-240 0,-1 0 0 0,1-2 0 15,2-3 0-15,-1 1 0 0,2-4 0 0,-3 3 128 16,4-5-128 0,0-5-1904-16,0-1-416 0,-1-2-96 0</inkml:trace>
  <inkml:trace contextRef="#ctx0" brushRef="#br4" timeOffset="114711.58">30560 3918 34095 0,'0'0'1504'0,"0"0"320"0,0 0-1456 0,0 0-368 0,0 0 0 0,0 0 0 15,13 0-384-15,0-4-128 16,1 2-48-16,2-1 0 0,5-1 560 0,3 1 320 0,1-8-32 0,7 6-16 15,1-2-48-15,4 2-16 0,2 0 0 0,2-1 0 0,-2-2-368 0,-2 0-80 16,-2-2-16-16,-4 3-9600 16,-3 1-1936-16</inkml:trace>
  <inkml:trace contextRef="#ctx0" brushRef="#br4" timeOffset="115066.22">31070 4077 29487 0,'0'0'1296'0,"0"0"288"0,0 0-1264 0,8 10-320 16,2 3 0-16,1-6 0 0,2 1-192 0,2-5-80 0,3-5-32 15,4-3 0-15,2-2 512 0,1-2 112 0,2-3 0 0,2-3 16 16,2-3 48-16,-1 3 16 0,-2-1 0 0,-2-1 0 16,-2 0-176-16,-4 3-32 0,-3-2-16 0,-5 1 0 15,-4-1 144-15,-4 5 16 0,-4 11 16 0,-1-9 0 16,-5 0 160-16,-2 7 48 0,-5 2 0 0,-6 7 0 15,-5 3-304-15,-1 6-64 0,-1 2-16 0,0 4 0 16,1 4-176-16,2-2 0 0,1 3 0 0,3-3 0 16,-1 1 0-16,3 1 0 0,7-5 0 0,-1 0 0 15,2-2 0-15,4 0 0 0,2-1 0 0,3-4 0 16,0-3 0-16,0-11-144 0,8 8 144 0,2 0 0 16,2-2-1488-1,2-1-192-15,1-5-48 0,0-4-12224 0</inkml:trace>
  <inkml:trace contextRef="#ctx0" brushRef="#br4" timeOffset="115507.16">31906 3959 28559 0,'0'0'1264'0,"0"0"272"0,-10 4-1232 0,0 4-304 16,-1 0 0-16,-5 7 0 0,-3 3 0 0,-1 0 0 15,-2 0-176-15,-2 0 176 0,-2-1 240 0,-2 1 144 16,0 2 48-16,2 2 0 0,1 3 0 0,-1-2 0 16,2 3 0-16,1 0 0 0,3-4-48 0,2-2-16 15,3 0 0-15,5-5 0 0,5-3-176 0,2-4-16 0,3-8-16 0,0 0 0 16,5 6 64-16,-5-6 16 0,14-3 0 16,4-4 0-16,1-2-48 0,3-8-16 0,1-8 0 0,2 1 0 15,0-2-176-15,3-1 128 0,0-5-128 0,3-1 128 16,1-1-128-16,2-6 0 0,3-4 0 0,4-6 128 15,3-1-128-15,-1-6 0 0,-1-11 0 0,0-5 128 16,1-7-128-16,-20 36 128 16,3-9-128-16,0-2 128 0,2-9-128 0,2 3 0 0,-5-1 144 0,0 6-144 15,-2 7 512-15,12-26 16 0,-15 30 16 0,-9 15 0 16,-7 17-48-16,-4 13-16 0,-14 13 0 0,4 1 0 16,-5 7-480-16,-3 8 128 0,-4 4-128 0,-2 8 0 15,-1 3 0-15,-2 10 0 0,-1 7 0 0,-25 56 0 16,8-14 0-16,7-9 0 0,5-8 0 0,3-2 0 0,2-3 0 15,5-3 0-15,4-8 0 0,3-8 0 0,4-1 0 0,3-6-192 16,1-10 192-16,6 1-160 16,2-4-1440-16,3-2-272 0,4 0-64 15,6-8-16-15</inkml:trace>
  <inkml:trace contextRef="#ctx0" brushRef="#br4" timeOffset="140723.62">18917 17027 9215 0,'0'0'816'0,"0"0"-656"16,-1-9-160-16,1 9 0 0,-4-10 512 0,1-1 64 16,1 4 0-16,2 7 16 0,-4-12 688 0,0 5 128 15,0-3 16-15,0 3 16 0,2-2-224 0,-3 3-64 16,0 1 0-16,0-3 0 0,5 8-16 0,-12-6-16 16,1 2 0-16,1 2 0 0,-3-2-224 0,-2 4-64 15,-3 1 0-15,-2 5 0 0,-2-1-336 0,-1 6-80 0,-1-3-16 0,0 6 0 16,-2 3-128-16,2 2-16 0,0 0-16 0,1 7 0 15,-1 3-64-15,2 3-16 0,2-2 0 0,3 1 0 16,4 0-160-16,4 1 160 0,2-5-160 0,6 2 160 16,4-6-160-16,4-1 128 0,5-2-128 0,3-6 128 15,3-3 288-15,2-1 48 0,5-3 16 0,2-6 0 16,4-2-16-16,2 0 0 0,4-3 0 0,1-6 0 16,2-3-128-16,0 1-16 0,-2-2-16 0,0-3 0 15,-4-2 80-15,-1-2 32 0,-2 1 0 0,-4-4 0 16,-5 1 112-16,-2-4 32 0,-5 0 0 0,-5 0 0 15,-5-1 0-15,-2-3 0 0,-3 3 0 0,-4 1 0 16,-4 7-176-16,-2 2-48 0,-1 0 0 0,-3 4 0 16,-3 6-112-16,-1-1-32 0,-1 5 0 0,0 1 0 0,-1 3-192 15,2 3 0-15,1 1-192 0,5 3 192 16,2-2-2112-16,3 0-304 16,7-5-64-16,0 0-13984 0</inkml:trace>
  <inkml:trace contextRef="#ctx0" brushRef="#br4" timeOffset="141081.79">19533 16875 21135 0,'0'0'928'0,"-9"8"208"0,-1 1-912 0,-1 1-224 0,-3 5 0 0,1 2 0 15,-1 3 800-15,0 2 112 0,0 2 32 0,2 5 0 16,-1 6-240-16,0-1-32 0,-1 1-16 0,1-2 0 16,4-3-208-16,1-2-64 0,0-7 0 0,3-2 0 15,2-5 160-15,3-1 32 0,0-13 0 0,0 0 0 16,7 9 320-16,-7-9 64 0,12 0 0 0,1-5 16 16,1-5 0-16,4-4 0 0,1-7 0 0,3-2 0 15,0-1-528-15,3-5-96 0,1 1-32 0,1-2 0 16,1-3-128-16,0 1-48 0,0 3 0 0,1-2 0 15,3 4-144-15,1 4 0 0,1 3 0 0,1 5 0 16,-2 5 0-16,-3 2 0 0,-4 4 0 0,-5 6 0 16,-2 1-128-16,0 5-16 0,-1-2 0 0,-1 5 0 31,-1-1-2224-31,1 4-448 0,-2 0-96 0</inkml:trace>
  <inkml:trace contextRef="#ctx0" brushRef="#br4" timeOffset="141492.46">20488 16841 21999 0,'0'0'960'0,"0"0"224"0,-6-6-944 0,-2 3-240 15,-1 2 0-15,-2 3 0 0,-3 6 1024 0,-4 1 176 16,-5 5 16-16,-2 0 16 0,-2 1-224 0,-1 3-48 16,-1 4-16-16,-1 0 0 0,1 3-400 0,0 4-80 15,-2-2-16-15,5 1 0 0,2-1-192 0,7-2-64 16,4-8 0-16,3-1 0 0,4-4-48 0,3-1-16 0,3-11 0 0,0 0 0 15,10 7 256-15,4-2 32 0,3-6 16 0,3-4 0 16,3-4-32-16,3-4 0 0,2-3 0 16,2-3 0-16,3-4-176 0,0 1-32 0,0-3-16 0,0-2 0 15,-1-5 16-15,-3 1 16 0,2-4 0 0,1-3 0 16,-1-4 160-16,2-6 16 0,2-3 16 0,-2-5 0 16,0-5-176-16,-1-5-32 0,2 1-16 0,-1 3 0 15,-1 2-176-15,-4 9 0 0,-5 7 144 0,-6 11-144 16,-4 7 0-16,-4 7 0 0,-4 5 0 0,-1 7 0 15,-4 7 0-15,0 0 144 0,-15 10 0 0,-3 8 0 16,-2 6-144-16,-5 4 0 0,1 7 0 0,-1 10 128 16,-2 2-128-16,0 7 0 0,1 8 0 0,2-3 128 15,2 1-128-15,7-2 0 0,2-11 0 0,5 1-176 0,6-3-160 16,2-3-48-16,5-6 0 0,0-2 0 16,1-5-1440-16,3-2-288 0,1-4-64 15,2-4-7824-15,1-4-1568 0</inkml:trace>
  <inkml:trace contextRef="#ctx0" brushRef="#br4" timeOffset="141683.26">21167 16765 26207 0,'-5'13'1152'0,"-2"-3"256"0,-2 0-1136 0,-2 5-272 15,-3 7 0-15,-1 2 0 0,-6 0 1328 0,4 1 208 0,-1 5 32 0,3-4 16 16,1 2-624-16,2 0-128 15,2-2-32-15,1-1 0 0,0 1-576 0,4-5-224 0,1 1 176 0,3-4-176 16,1-4 0-16,3-2 0 0,2-3-128 0,2 0-10224 16,3-5-2032-16</inkml:trace>
  <inkml:trace contextRef="#ctx0" brushRef="#br4" timeOffset="142040.22">21483 16933 13823 0,'0'0'1216'0,"0"0"-960"0,0 0-256 0,-10 6 0 16,0 5 2976-16,-2 1 544 0,2 4 128 0,-2 1 0 16,-1-2-1728-16,1 2-368 0,0 0-64 0,2 1-16 0,-1 1-576 0,3-3-128 15,-1-6-32-15,2 2 0 0,2 2-352 0,1-5-64 16,4-9 0-16,0 0-16 0,0 0 80 0,0 0 0 15,7 7 16-15,-7-7 0 0,14-8 64 0,2 0 16 16,2-4 0-16,2 0 0 0,-1-3-160 0,2-2-48 16,-1 1 0-16,0-1 0 0,1 2-144 0,0 1-128 15,1 1 144-15,0 2-144 0,-2 0 0 0,-1 4 0 16,-1 5 0-16,-3 0 0 0,-2 4 0 0,-2 2 0 16,-3 8 0-16,-3 1 0 0,-3 5 0 0,-2 2 0 15,-1 0 0-15,-3 3 0 0,-1 5 0 0,-1-2 0 16,0 0 0-16,1 0 0 0,-1-1 0 0,3-1 0 15,1-5 0-15,2-2 0 16,2-4-1264-16,1-1-240 0,3 0-48 0,-6-12-9472 0,11 6-1904 0</inkml:trace>
  <inkml:trace contextRef="#ctx0" brushRef="#br4" timeOffset="142471.41">22414 17036 14735 0,'1'-9'1312'16,"-1"0"-1056"-16,-3 0-256 0,0 2 0 16,-1 0 2864-16,-5 3 512 0,-4 0 96 0,-2 6 32 15,-4 1-1760-15,-4 7-336 0,-2-1-80 0,-7 8-16 16,-5 3-464-16,-1 8-80 0,1 0-32 0,3 1 0 0,2-3-368 0,4 2-80 15,5-3-16-15,4 1 0 16,4-6-272-16,6-1 160 0,5-4-160 0,4-1 128 0,6-2-128 0,2-2 160 16,2-6-160-16,5-2 160 0,6-3 32 0,2-3 16 15,5-6 0-15,1-1 0 0,1-6-16 0,1-2-16 16,2-4 0-16,-3 3 0 0,-2-2 64 0,-2 1 16 16,-5-6 0-16,0 5 0 0,-1 2 0 0,-3 2 0 15,-5 3 0-15,0 5 0 0,-5 0-48 0,-7 10 0 16,0 0 0-16,0 0 0 0,0 0-208 0,0 11 176 15,-2 2-176-15,-3 6 160 0,-3 1-160 0,0 0 192 0,0 1-192 16,-1 0 192-16,1 7-192 0,3-4 0 0,1 1 0 0,2 0 0 16,2-3 0-16,3-1 0 0,4 0 0 15,0-2 0-15,4-4-288 0,0-1-96 0,2-1 0 0,2-6-16 32,0-2-2736-32,9-1-560 0</inkml:trace>
  <inkml:trace contextRef="#ctx0" brushRef="#br4" timeOffset="142758.53">22883 17114 25215 0,'-12'13'1120'0,"3"-4"224"0,-2 5-1072 0,0 0-272 0,-5 1 0 0,1 6 0 16,-3 0 1120-16,3-1 160 0,1-2 48 0,-1 0 0 0,-2 1-96 0,2 3-16 15,2-3 0-15,2-3 0 0,1-2-512 0,3-1-96 16,4-4-32-16,0 0 0 0,3-9-208 0,0 0-48 15,0 0-16-15,9-3 0 0,5-4 144 0,4-2 16 16,2-4 16-16,2-5 0 0,2 0-192 0,1 1-32 16,1-4-16-16,0 1 0 0,1-2-240 0,2 5 176 15,2 3-176-15,-1 0 160 0,-1-2-160 0,3 5 0 16,-4 2 0-16,-2 4 0 0,-2 0 0 0,-3 2 0 16,-2 1 0-16,-3 4 0 0,-5 3 0 0,-1 3 0 15,-2-2-160-15,0 6 160 16,-2-3-1760-16,-1 3-256 0,0 4-48 0</inkml:trace>
  <inkml:trace contextRef="#ctx0" brushRef="#br4" timeOffset="142949.44">23531 17116 23951 0,'0'0'1056'0,"0"0"224"0,-9 7-1024 0,0 5-256 0,0 2 0 0,-1 1 0 16,-3-1 1856-16,5 5 320 0,-3 5 64 0,3-1 16 15,1 4-912-15,0-2-192 0,3 6-48 0,2-2 0 16,2 1-720-16,3 2-160 0,0-5-32 0,4 1 0 16,0-4-192-16,3 0-288 0,2-5 64 0,2-5 16 31,3-2-1712-31,3-4-352 0,2-4-64 0</inkml:trace>
  <inkml:trace contextRef="#ctx0" brushRef="#br4" timeOffset="143111.01">23905 17283 19343 0,'0'0'1728'0,"0"0"-1392"0,-10 9-336 0,-6 3 0 0,-1 3 2752 0,-3 8 496 16,-1 1 80-16,-5 9 32 0,-2 1-1504 16,-2 5-320-16,-2 0-48 0,0 8-16 0,1-3-496 0,-2 5-96 15,-6-2-32-15,8 1 0 0,0-2-464 0,4-2-112 16,5 3-16-16,5-6 0 16,4-3-1344-16,4-4-256 15,3-2-64-15,4-8-15280 0</inkml:trace>
  <inkml:trace contextRef="#ctx0" brushRef="#br4" timeOffset="143565.13">26066 17271 911 0,'5'-16'0'0,"0"-3"0"15,-1-2 0-15,-1 0 0 16,1 2 5888-16,-2 2 1088 0,-4-3 208 0,1 13 48 16,0-6-4480-16,-3 6-912 0,-4-2-176 0,1 2-48 0,-3 0-464 0,-3 0-80 15,-1 6-32-15,-4 1 0 0,-2 3-432 0,-6 3-96 16,-3 3 0-16,-3 6-16 0,-1 3-256 16,-2 2-48-16,-2 6-16 0,-1 4 0 0,-3 4 16 0,-35 38 0 15,10-5 0-15,11-5 0 0,9 2-192 0,9-7 192 16,8-4-192-16,7-2 192 0,6-6-192 0,3-1 0 15,3-4 0-15,4-4 128 0,1 1-128 0,2-4 0 16,1-7 0-16,0-2 0 16,1-4-704-16,1-4 0 0,0-5-16 0,0-11-10688 15,0 0-2144-15</inkml:trace>
  <inkml:trace contextRef="#ctx0" brushRef="#br4" timeOffset="143712.76">25213 17572 31263 0,'0'0'1392'0,"0"0"272"0,0 0-1328 15,0 0-336-15,7-4 0 0,4 3 0 0,0 2 944 0,4 2 112 16,4 2 32-16,14 0 0 0,5 0-320 0,-11 1-48 16,2 1-16-16,4-2 0 0,3 1-352 0,2 0-80 15,2 1-16-15,-1 2 0 16,-2-3-1200-16,1 2-240 0,-4-5-48 0,-2 0-14704 0</inkml:trace>
  <inkml:trace contextRef="#ctx0" brushRef="#br4" timeOffset="143870.04">26137 17590 24879 0,'-1'10'2208'0,"-2"4"-1760"0,-1 2-448 0,-5 3 0 16,0-1 1184-16,-5 3 160 0,0 1 16 0,-1 4 16 15,-1-2-16-15,0 1 0 0,0 3 0 0,3-2 0 0,-1 2-720 16,3-4-128-16,1 1-48 0,2-3 0 0,2-4-464 0,2 0 0 16,3-4 0-16,2-3 0 15,3-2-2192-15,-4-9-544 0</inkml:trace>
  <inkml:trace contextRef="#ctx0" brushRef="#br4" timeOffset="144290.37">27104 16901 26607 0,'0'0'1168'0,"-7"1"256"0,-2 4-1136 0,-2 4-288 16,0 0 0-16,-3 5 0 0,-4 4 944 0,-1 5 128 0,-2 6 16 0,-2 4 16 16,0 5-32-16,-1 4-16 15,-4 5 0-15,1 4 0 0,-2 3-208 0,-2 2-32 0,-2 3-16 0,0-1 0 16,-1 2-400-16,3-5-80 16,3-4 0-16,4-6-16 0,3-3-176 0,3-5-128 0,4-6 144 15,4-2-144-15,2-9 176 0,4-2-176 0,3-4 192 16,6-3-192-16,5-7 320 0,5-6-32 0,7-7-16 0,-3 2 0 15,4-5-32-15,4-1-16 0,1 3 0 16,2-5 0-16,2-3-224 0,0 3 0 0,0 1 0 0,-1 3 0 16,0 0 0-16,-2 5 0 0,-6 1 0 0,-3 5 0 15,-3 5 0-15,-6 1 0 0,-3 5-160 0,-4 1 160 0,-4 2 0 16,-4 1 0-16,-4 2 192 0,-6 0-64 16,-4 1 128-16,-3 0 48 0,-7 0 0 0,-1-2 0 0,-2-2-80 15,-2-2-16-15,-2-1 0 0,0-4 0 16,2 0-208-16,1-3 0 0,3-4 0 0,5 0 0 15,4-4-1408-15,4-3-320 0,5-1-64 0,3-5-15392 16</inkml:trace>
  <inkml:trace contextRef="#ctx0" brushRef="#br4" timeOffset="144619.64">27397 17628 27407 0,'0'0'1216'0,"6"-8"256"0,0 1-1184 0,2-2-288 16,1 2 0-16,2-3 0 0,2 3 1232 0,1-6 192 15,2 0 48-15,2 2 0 0,0-3-448 0,4-4-96 16,-1 0-16-16,0 3 0 0,-4 5-416 0,-3-2-96 16,-1 6-16-16,-4 0 0 0,-4 2 144 0,-5 4 32 15,0 0 0-15,-9 4 0 0,-5 4-16 0,-2 1 0 0,-5 4 0 0,-2 2 0 16,-2 3-160-16,1 2-48 0,-3 1 0 0,3 2 0 15,1 1-144-15,4-3-48 0,3 4 0 0,7-3 0 16,2-1-144-16,5-2 0 0,4-1 0 0,3-3 128 16,4-4-128-16,5 2 0 0,4-5 0 0,2 1 0 15,3-4-368-15,-1-2 0 0,2-1 0 0,1-2 0 32,2-2-2160-32,1 0-432 0,-1-2-96 0,15-2-16 0</inkml:trace>
  <inkml:trace contextRef="#ctx0" brushRef="#br4" timeOffset="144953.5">28290 17332 27071 0,'0'0'1200'0,"0"0"240"0,0 0-1152 0,0 0-288 16,-6 4 0-16,-1-1 0 0,-1 5 1216 0,-4 0 176 16,-1 3 32-16,-2 6 16 0,-1 0-112 0,-1 2-32 15,-5 8 0-15,2 1 0 0,1-1-608 0,1 1-128 16,2 0-32-16,0-4 0 0,3 1-208 0,1-2-64 15,2-3 0-15,2-2 0 0,2-2-96 0,1-5-32 16,1 0 0-16,3-3 0 0,1-8 128 0,0 0 32 16,0 0 0-16,10-3 0 0,3 1 176 0,2-2 48 15,1-4 0-15,2 0 0 0,4-6-256 0,2-2-64 16,4-1 0-16,1-2 0 0,4-2-192 0,0 2 144 16,-1 0-144-16,2 1 128 0,2 0-128 0,1 2 0 0,2 3 0 0,1 3 0 15,-2 0 0-15,0 6 0 0,1 3 0 16,2 2 0-16,1 4 0 0,-1 4-144 0,-2-1 144 15,-1 3 0-15,-2-2-1424 16,-3 2-176-16,-3 2-48 0,-4-1-10320 0,-7 0-2048 0</inkml:trace>
  <inkml:trace contextRef="#ctx0" brushRef="#br4" timeOffset="145406.4">19369 18474 31327 0,'-7'-16'1392'0,"2"8"272"0,-2-2-1328 0,0 5-336 0,-2 0 0 0,9 5 0 15,-9 4 1280-15,0 1 192 0,-1 6 48 0,0 4 0 16,-3 8-496-16,-1 3-112 0,-1 3-16 0,-2 5 0 0,1 6-432 0,0-3-80 16,4-2-32-16,-1 1 0 0,3-1-192 0,2 0-32 15,3-4-128-15,0-3 192 0,2-1-192 0,2-7-128 16,1-3 128-16,3-7-208 15,-3-10-2144-15,0 0-416 0,0 0-96 0,7-10-16 0</inkml:trace>
  <inkml:trace contextRef="#ctx0" brushRef="#br4" timeOffset="145568.75">19256 18182 37775 0,'0'0'3360'0,"0"0"-2688"0,0 0-544 0,-6 6-128 16,6-6 0-16,-8 8 0 0,8-8 0 0,-5 11 0 15,3 1 0-15,2-12 0 0,1 10 0 16,4 3 0 0,3 1-2192-16,3-4-528 0</inkml:trace>
  <inkml:trace contextRef="#ctx0" brushRef="#br4" timeOffset="145885.23">20381 18399 32591 0,'-21'2'1440'0,"5"-1"304"0,-1 0-1392 0,-5 4-352 0,-2 5 0 0,-3 1 0 15,-2 3 1232-15,-4 2 176 0,1 2 48 0,-2 4 0 16,-1 3-528-16,4-2-96 0,0 0-32 0,6 2 0 0,3 1-352 16,7-4-64-16,5 0 0 0,5-2-16 0,2-3-128 0,7-3-32 15,5 0 0-15,5-1 0 0,4-2 64 0,1-2 16 16,2 2 0-16,1-2 0 0,-2 1-112 0,-2-2-32 15,-5 0 0-15,-3-3 0 0,-10-5 16 0,4 7 0 16,-4-7 0-16,0 0 0 0,-4 12 160 0,-6-1 16 16,-4-4 16-16,-5 2 0 0,-4-1-64 0,-8 1-16 15,-2-1 0-15,-2-3 0 0,-2 3-272 0,1-3 160 16,1-3-160-16,3 2 128 16,3-1-816-16,2-2-160 0,4-1-48 0,5-1-12608 15,2-1-2512-15</inkml:trace>
  <inkml:trace contextRef="#ctx0" brushRef="#br4" timeOffset="146677">21663 18337 21183 0,'-2'-8'1888'0,"1"-5"-1504"0,-3-3-384 0,2 4 0 16,-1 1 1408-16,3 11 224 0,0 0 32 0,0 0 16 0,-4-10 240 0,4 10 32 15,0 0 16-15,0 0 0 0,0 0-848 0,0 14-160 16,3 4-48-16,-1 5 0 0,2 5-176 0,1 5-32 15,2 1-16-15,3 2 0 0,-3 1-272 0,5 1-48 16,-1 1-16-16,3 2 0 0,2 1-176 0,-1-3-48 16,-1-1 0-16,-3-1 0 0,1-2-128 0,-3-2 0 15,-2-2 0-15,-1-5 0 16,0-3-1008-16,-1-4-272 0,-2-5-64 0,-3-14-15920 0</inkml:trace>
  <inkml:trace contextRef="#ctx0" brushRef="#br4" timeOffset="146797.04">21961 18224 23039 0,'0'0'2048'0,"0"0"-1648"0,0 0-400 0,9 6 0 15,3 7 2688-15,-1 5 464 0,-1 3 96 0,0 7 16 16,2 0-1520-16,0 5-288 0,1 4-64 0,1 1-16 16,0 3-416-16,1-3-64 0,1 0-32 0,-2-2 0 15,2 0-416-15,-2-3-96 0,0-4-16 0,-1 3 0 16,-2-1-336-16,1 0 0 0,-1-8 0 0,-1-3 0 31,-1-5-2352-31,1-4-384 0,6-3-80 0,-1-8 0 0</inkml:trace>
  <inkml:trace contextRef="#ctx0" brushRef="#br4" timeOffset="147328.99">23525 18696 24927 0,'7'-27'1104'0,"-2"10"240"0,2 0-1088 0,-2 0-256 0,-1-1 0 0,2 3 0 15,-2 4 1504-15,-2 2 240 0,-2 9 48 0,0 0 16 16,0 0-272-16,0 0-48 0,0 0-16 0,-3 11 0 15,-4 3-608-15,0 9-128 0,-4 4-32 0,1 4 0 16,-2 5-32-16,0 3-16 0,-1 7 0 0,2 0 0 16,-2 3-144-16,2 2-48 0,-1-2 0 0,2 0 0 15,1 7-192-15,2-8-32 0,-1-2-16 0,2-6 0 16,-1-2-80-16,1-3-16 0,0-2 0 0,1-1 0 16,-2-6-128-16,2-2 0 0,0-4 0 0,1-5 0 15,4-2-288-15,0-13-144 16,0 0-16-16,0 0-16 0,0 0-2064 0,8-8-416 0,2-8-64 0,4-6-32 0</inkml:trace>
  <inkml:trace contextRef="#ctx0" brushRef="#br4" timeOffset="147710.75">24360 18554 15663 0,'11'-8'1392'0,"-2"-3"-1120"15,-4 4-272-15,-5 7 0 0,0 0 2512 0,0 0 448 16,0 0 96-16,0 0 16 0,0 0-1040 0,0 0-208 16,-4 14-32-16,-4 4-16 0,-4 4-784 0,-3 4-160 0,-4 4-16 15,-4 3-16-15,1 6-80 0,-4-1-16 0,-4 1 0 0,-3 6 0 16,-2-5-16-16,-3 1-16 0,-4 0 0 16,0-5 0-16,5-1-256 0,4-1-48 0,-2-7-16 0,5-3 0 15,2-1-64-15,3-3-16 0,0-5 0 0,5-4 0 16,2-1-80-16,3-8-32 0,1-3 0 0,3 0 0 15,2-8 16-15,2-1 0 0,2-6 0 0,1 0 0 16,2-1-176-16,2 0 0 0,2-2 0 0,4-1 128 16,-1 1-128-16,1 5 0 0,2 4 0 0,-3 1-176 15,-5 9 176-15,11-1-160 0,1 4 160 0,-1 7-160 16,2 2 160-16,2 10-192 0,3 0 192 0,1 2-192 16,1 6 192-16,3 1 0 0,1-2 0 0,0 2 0 15,4 2 0-15,3-4 0 0,1 0 0 0,-1 0 0 0,-1-3 0 16,-4 0 144-16,-2 0-144 0,-1-3 160 0,-4-4-160 15,-3-4 128-15,-5-3-128 0,-1-7 128 0,-10-5-128 0,13 2 0 16,-13-2 0-16,11-2-176 16,1-3-1680-16,1-8-352 0,-1-2-64 15</inkml:trace>
  <inkml:trace contextRef="#ctx0" brushRef="#br4" timeOffset="148270.59">25360 18866 22511 0,'-6'-13'992'0,"2"9"224"0,4 4-976 0,-5-10-240 0,2 3 0 0,3 7 0 15,-6-6 768-15,6 6 96 0,0 0 32 0,-10 7 0 16,0 4 352-16,1 3 80 0,-4 9 16 0,0 3 0 16,-2 5-320-16,-1 4-64 0,-1 2-16 0,-1-1 0 15,3 4-112-15,0-2 0 0,0 1-16 0,2-4 0 16,0-6-192-16,3-4-48 0,1-1 0 0,3-6 0 0,1-4-112 0,2-5-16 15,3-9-16-15,0 0 0 0,5 9 80 0,4-6 0 16,4-9 16-16,3-1 0 0,5-3 16 0,2-4 0 16,1-9 0-16,2-1 0 0,1-4-320 15,1 1-64-15,-1 0-16 0,-1 3 0 0,0 1-144 0,-1 4 0 16,-2 3 0-16,1 2 0 0,-2 5 0 0,-2 1 128 16,-1 7-128-16,-1 6 0 0,-1 5 0 0,-2 4 0 15,-2 0 0-15,-2 9 0 0,-1 2 0 0,-2 5 0 16,-3-4-224-16,-3 4 80 0,-2 0 144 0,-2-1 0 15,-3 2 0-15,-2-1 0 0,0-3-192 0,-1 1 64 16,-1-4 0-16,3-2 0 16,2-3-1200-16,2-6-224 0,2-13-48 0,0 0-16 15,0 0-1536-15,0 0-304 0,16-9-64 0,6-4-16 0</inkml:trace>
  <inkml:trace contextRef="#ctx0" brushRef="#br4" timeOffset="148508.31">26186 18984 27519 0,'0'0'1216'0,"0"0"256"0,0 0-1168 0,-8 9-304 0,-1-1 0 0,-2 3 0 16,0 4 864-16,-2 1 112 0,-2 0 32 0,0 2 0 15,-2 2 32-15,-1 1 16 0,-1 3 0 0,0 2 0 16,0-3-256-16,3 0-48 0,2-3-16 0,1 3 0 16,2-2-176-16,2-3-48 0,5-2 0 0,3-5 0 15,1-11-160-15,7 9-32 0,3-2-16 0,3-1 0 16,1-5 16-16,5-3 16 0,3-5 0 0,3 1 0 15,2-5 16-15,1-1 0 0,0-3 0 0,0 0 0 0,-5-1-32 0,-4 1 0 16,-4-3 0-16,-4 3 0 0,-3 0 16 0,-3 3 0 16,-2 0 0-16,-5 3 0 0,-1-3-64 0,-2 6-16 15,-3 0 0-15,-4 1 0 0,-4-2-256 0,-2 0 0 16,0 2 0-16,2-1 0 16,-1-2-1248-16,5 2-160 15,1-1-16-15,3 1-16 0,1-1-1184 0,5-2-256 0,2 2-32 16</inkml:trace>
  <inkml:trace contextRef="#ctx0" brushRef="#br4" timeOffset="148823.01">26971 18511 11967 0,'2'-12'1072'0,"1"-1"-864"0,-2-2-208 0,2 1 0 16,-1-2 3120-16,1 5 576 0,-1 2 112 0,-2 9 32 15,0 0-1456-15,0 0-272 0,0 0-64 0,0 0-16 16,-7 11-864-16,-2 2-160 0,-1 4-48 0,-2 3 0 16,-2 8-128-16,-1 4-48 0,0 5 0 0,-1 2 0 15,0 3-208-15,1 6-64 0,-1 3 0 0,1 1 0 16,0 2-208-16,0 0-48 0,-1 2-16 0,2-2 0 16,-1 0-240-16,1 0 128 0,-1-6-128 0,2-5 0 15,2-3 0-15,1-5-160 0,2-6 0 0,3-4 0 16,0-6-544-1,2-3-96-15,1-4-32 0,2-12-11008 0,0 0-2224 0</inkml:trace>
  <inkml:trace contextRef="#ctx0" brushRef="#br4" timeOffset="149008.25">27399 18434 27647 0,'0'0'2448'0,"0"0"-1952"15,-6 9-496-15,-2 5 0 0,-2 3 704 0,-1 4 32 16,-3 8 16-16,-3 3 0 0,-3 7 432 0,-2 2 96 16,-1 7 0-16,0-1 16 0,-1 1-336 0,3 5-80 15,0 2-16-15,3-1 0 0,3-2-288 0,1-1-48 0,1 2-16 16,1-4 0-16,-2 0-512 0,4-3 0 0,-3-4 0 16,3-5 0-1,1-4-720-15,0-5-208 0,-1-8-32 0,1-3-16 16,-1-9-1696-16,2-5-336 0</inkml:trace>
  <inkml:trace contextRef="#ctx0" brushRef="#br4" timeOffset="149223.25">26517 18847 35007 0,'0'0'3120'0,"10"-5"-2496"0,4 2-496 0,5 2-128 15,7 0 336-15,7 3 48 0,5 3 16 0,6 0 0 16,-1-2 112-16,4 1 32 0,2-2 0 0,0 2 0 15,1 0 96-15,0-2 32 0,-1 2 0 0,2 0 0 16,1 0-384-16,-2-3-80 0,-3 0-16 0,-5-1 0 0,-3-2-336 16,-5-2-80-16,-3 2-16 0,-6 0 0 15,-3 1-2304-15,-3 0-464 16,-1-1-80-16</inkml:trace>
  <inkml:trace contextRef="#ctx0" brushRef="#br4" timeOffset="149577.44">27830 19092 20271 0,'0'0'896'0,"8"-5"192"0,-8 5-880 0,10-5-208 0,0-4 0 0,0 3 0 16,0 1 3184-16,2-7 592 0,-1 3 112 0,3-3 16 15,0-1-2144-15,1 1-432 0,-1 0-96 0,2-2-16 16,-1 0-384-16,-1-2-96 0,-3 1-16 0,-1 0 0 16,1 1-240-16,-4 0-48 0,-2 0-16 0,-2 4 0 15,-3 10-48-15,0 0-16 0,-8-8 0 0,-6 7 0 16,-2 6-96-16,-3 3-32 0,-5 6 0 0,-2-182 0 16,-6 365-224-16,-1-177 128 0,0 2-128 0,-1 1 0 15,0 3 0-15,3-1 128 0,3-4-128 0,8 1 0 16,3-2 0-16,5 2 128 0,3-6-128 0,4-2 0 15,2 1 0-15,3-2 0 0,3 0 0 0,3-4 0 16,3-2 0-16,4-1-240 0,3-4 32 0,3-2 0 16,10 0-1200-16,2-1-224 15,1-3-48-15,-2-1-16 0,3 2-1568 16,0 0-320-16</inkml:trace>
  <inkml:trace contextRef="#ctx0" brushRef="#br4" timeOffset="150084.47">29012 18904 17503 0,'0'0'768'0,"0"0"176"0,-1-14-752 0,-2 4-192 0,1-2 0 16,-3 4 0-16,-2 0 2656 0,-2 0 496 0,-2-2 112 0,-2 2 0 15,-3 0-1760-15,-2 2-352 0,-2-1-80 0,-5 3-16 16,-4 3-432-16,0 1-96 0,-1 4-16 0,-2 6 0 15,-3-1-128-15,0 5-48 0,-2 3 0 0,0 9 0 16,-1-2 64-16,2 3 16 0,3-1 0 0,3 4 0 16,1 0-144-16,8 3-16 0,7-1-16 0,3-5 0 15,4-1-80-15,5-2-16 0,2 1 0 0,6-6 0 16,6-8 0-16,3 2 0 0,4-6 0 0,1 1 0 16,3-7 192-16,4-3 48 0,5-7 0 0,2 0 0 15,3-4-144-15,1-2-32 0,1-5 0 0,3-1 0 16,3-1-32-16,-2-8-16 0,-1 0 0 0,-3-2 0 15,1-1 32-15,-1-8 16 0,-4-6 0 0,-1-6 0 16,-1-7-64-16,1-3-16 0,1-7 0 0,-1 0 0 16,0-1-128-16,2 8 128 0,-2 4-128 0,-2 10 128 0,-5 5-128 15,-6 12 0-15,-6 8 0 0,-3 6 0 0,-4 5 176 0,-6 7-48 16,-2 6-128-16,0 0 192 0,-11 6-192 0,-6 6 128 16,-7 7-128-16,-4 6 0 0,-2 6 0 0,-4 6 0 15,0 3 0-15,1 7 0 0,-3 5 0 0,2 6 0 16,2 4 0-16,3 3 0 0,2 2 0 0,2 0 0 15,0-4 0-15,3 2 0 0,3-4-336 0,5 1 32 16,4-6 16-16,3-3 0 16,4-3-432-16,1-8-96 0,5-3-16 0,2-7 0 15,1-4-1248-15,5-7-256 0,0-7-48 0,3-7-13040 0</inkml:trace>
  <inkml:trace contextRef="#ctx0" brushRef="#br4" timeOffset="150542.57">30196 17868 21183 0,'0'0'1888'0,"0"0"-1504"16,0 0-384-16,0 0 0 0,0 0 1184 0,0 0 160 15,0 0 48-15,-8 6 0 0,0 3 48 0,1 4 16 16,-2 2 0-16,-1 7 0 0,-1 1-384 0,0 3-80 16,0 4-16-16,-1 3 0 0,2 1-368 0,1 0-80 15,1-3-16-15,1 1 0 0,-2-2-192 0,1 1-64 0,1-5 0 0,0 1 0 16,-3-5-128-16,4-5-128 0,-1 0 192 0,1-6-192 31,1 0-848-31,5-11-288 0,0 0-48 0,0 0-14544 0</inkml:trace>
  <inkml:trace contextRef="#ctx0" brushRef="#br4" timeOffset="150834.41">30796 17880 14735 0,'0'0'1312'0,"0"0"-1056"16,-8 10-256-16,-1 2 0 0,-4 2 3328 0,-2 3 592 15,-3 2 128-15,-3 3 32 0,-5 0-1984 0,0 9-400 16,-2-1-80-16,-2 1-16 0,1 2-96 0,2-1-32 15,2 0 0-15,2-2 0 0,1-1-640 0,3-1-144 16,2-5-32-16,1 0 0 0,0-3-416 0,3 1-96 16,2 0-16-16,1-3 0 0,2-6-128 0,-1-1 0 15,1-3 0-15,3-2 0 16,5-6-2288-16,0 0-384 0</inkml:trace>
  <inkml:trace contextRef="#ctx0" brushRef="#br0" timeOffset="162408.37">28827 759 30399 0,'0'0'2704'0,"0"0"-2160"0,3-11-544 0,-3 11 0 15,0 0 0-15,11-8-176 0,-3 0 0 0,3 0 0 16,-1 2 176-16,2-5 224 0,-3 4-48 0,2-5-16 0,-1 2 256 0,0 1 48 16,-2-1 16-16,-8 10 0 15,7-8 128-15,-7 8 32 0,0 0 0 0,0 0 0 0,0 0 16 0,0 0 16 16,0 0 0-16,0 0 0 0,0 0-128 0,0 0-32 16,0 0 0-16,0 9 0 0,-5 4-96 0,0 2-32 15,-3 4 0-15,-1 6 0 0,-1 2-96 0,-5 7-32 16,-1-5 0-16,-2 6 0 0,-3 3-112 0,0 1-16 15,-1-3-128-15,2-1 192 0,1-6-32 0,1 2-16 16,3-2 0-16,1-4 0 0,2-2 112 0,1 0 32 16,1-5 0-16,1-2 0 0,2-3-112 0,1 0-32 15,1-2 0-15,5-11 0 0,0 0-16 0,0 0-128 16,0 0 192-16,0 0-64 0,0 0 64 0,0 0 16 16,6-10 0-16,2-3 0 0,1-5 48 0,1-3 0 0,1-3 0 0,1-8 0 15,-1-2-112-15,3-5-16 0,2-1 0 0,0-5 0 16,3 1-128-16,-1-3 0 0,-2 4 0 0,2 1 128 15,0 4-128-15,-3 4 0 0,-4 6 0 0,-3 4 0 16,-1 5 0-16,-2 8 0 0,-3 1 0 0,-2 10 0 16,0 0 128-16,0 0-128 0,-7 5 128 0,-3 7-128 15,-4 8 0-15,-4 5 0 0,-5-1 0 0,-2 8 0 16,-5 2 0-16,-2 6 0 0,-1 3 0 0,2 3 0 16,-1-4 0-16,3 1 0 0,1-4 0 0,2-2 0 15,2-4 0-15,3-4 0 0,0 1 0 0,6-5 0 16,0-2 0-16,3-4 0 0,3-4 0 0,3-5 0 15,6-10 144-15,0 0-144 0,0 0 160 0,0 0-160 16,9-7 208-16,4-7-48 0,3-5-16 0,3-6 0 16,3-4-16-16,2-4-128 0,1-4 192 0,3-3-64 0,0-5-128 0,-1 3 128 15,0 2-128-15,-3 3 128 0,-1 2-128 16,-3 6 0-16,-1 8 0 0,-5 4 0 0,-4 4 0 0,-3 8 0 16,-7 5 0-16,0 0 0 0,0 0 0 0,-9 14 0 15,-3 4 0-15,-2 2 0 0,-2 2 0 0,-2 3 0 16,-1 6 0-16,0-1 0 0,0-3 0 0,1 1 0 15,1-5 0-15,2 1 0 0,2-5 0 0,3-4 0 16,3-1 0-16,-1-2 0 0,-1-6 0 0,9-6 0 16,0 0 0-16,0 0 0 0,0 0 128 0,0 0-128 15,9-9 128-15,4-6-128 0,3-4 160 0,3-4-160 16,2-4 192-16,0 2-192 0,3-6 0 0,-2 7 0 16,0 0 0-16,-3 5 0 0,-1 3 0 0,-4 4 0 0,-4 1 0 0,-3 7 0 31,-7 4-848-31,0 0-128 0,0 0-32 0,0 0 0 15,-1 11-1632-15,-4 3-336 0,2 0-64 0</inkml:trace>
  <inkml:trace contextRef="#ctx0" brushRef="#br0" timeOffset="164811.2">26825 2188 18831 0,'0'-14'832'0,"0"3"176"0,0-3-816 0,0-1-192 0,5 1 0 0,-2 2 0 16,0 2 640-16,2-2 96 0,1 4 16 0,0-3 0 15,-3 5 144-15,-3 6 48 0,0 0 0 0,7-6 0 16,-7 6-112-16,0 0-32 0,0 0 0 0,0 0 0 16,0 0-288-16,1 12-64 0,-2 2-16 0,-3 4 0 15,-2 3 48-15,-5 5 16 0,-1 3 0 0,-5 5 0 16,-3 2 80-16,-1 6 32 0,-4 4 0 0,-3 6 0 15,-4 8-96-15,0 1-32 0,1-3 0 0,-1-4 0 16,5-1-192-16,1-2-32 0,4-4-16 0,3-1 0 16,2-6-64-16,6-1-16 0,2-5 0 0,3-4 0 15,2-2 32-15,4-5 0 0,1-4 0 0,4-5 0 16,2-4 0-16,3-2 16 0,4-5 0 0,5-5 0 16,5-3 64-16,4-4 16 0,1-3 0 0,7-5 0 0,3-4-16 15,1-1 0-15,-2 0 0 0,-3-1 0 0,0 3-112 0,-4 0-32 16,2 1 0-16,-1 0 0 0,1 3-128 0,0 4 160 15,0 3-160-15,2 2 160 0,1-1-160 0,4 5 0 16,2 0 0-16,1 2 0 0,-2-4 0 0,2 1 0 16,1 0 0-16,2 2 0 0,1-2 0 0,0-2 0 15,0-2 128-15,3 6-128 0,-1 2 0 0,0-2 0 16,3-1 0-16,-4 1 0 0,-1 1 0 0,-2 1 0 16,-5-1 0-16,2 1 0 0,-2-2 0 0,-1 2 0 15,-2 3 0-15,0 2 0 0,-3 0 0 0,-1 2 0 16,-1 0 0-16,-4 1 0 0,0 3 128 0,-4-2-128 15,-5 1 128-15,1-3-128 0,-6 0 128 0,0 0-128 16,-1-2 128-16,0 1-128 0,-4-2 192 0,-9-4-32 16,10 0-16-16,-10 0 0 0,0 0 96 0,10 2 16 0,-10-2 0 15,10-3 0-15,-10 3 80 0,9-11 32 0,-4 3 0 0,-1-5 0 16,-1 0 144-16,-2-5 16 0,-1-3 16 0,-1-5 0 16,-1-6-112-16,1-3-32 0,0-3 0 0,0-8 0 15,-1-7-208-15,2 4-64 0,-2 6 0 0,0 5 0 16,0 5-128-16,1 8 0 0,-2 0 0 0,2 8 0 15,0 5 0-15,-1 3-272 0,2 9 64 0,0 0 16 32,0 0-1920-32,0 0-368 0,5 13-80 0,2 5-15872 0</inkml:trace>
  <inkml:trace contextRef="#ctx0" brushRef="#br0" timeOffset="182447.61">11801 6229 2751 0,'0'0'128'0,"-5"-4"16"0,0-2-144 0,5 6 0 0,-8-8 0 0,8 8 0 15,0 0 4064-15,0 0 784 0,-9 1 144 0,9-1 48 16,-5 4-3600-16,2 4-720 0,-3 1-144 0,3 2-16 16,-1 1-48-16,1 4 0 0,2 3 0 0,1 4 0 15,-1 0 80-15,-1 6 16 0,0 2 0 0,-1 4 0 0,1 3-32 0,1 2-16 16,-3-2 0-16,1-1 0 0,1-3-208 0,-1-1-32 16,-1-4-16-16,3 2 0 0,-3-6 272 0,3-1 64 15,1-2 16-15,0-4 0 0,0-4-208 0,1-5-32 16,-1-9-16-16,0 0 0 0,5 4 240 0,-5-4 64 15,8-7 0-15,0-5 0 0,0-6-80 0,4-5-16 16,1-3 0-16,1-4 0 0,0-6-304 0,1-2-64 16,1-4-16-16,2 2 0 0,0-1-224 0,1 1 144 15,1 0-144-15,1 4 128 0,-1 7-128 0,0 1 0 16,-1 5 0-16,-1 5 0 0,-3 7 0 0,1 6-144 16,-1 5 144-16,-1 9 0 0,-1 5-208 0,2 10 64 15,-4 4 16-15,1 9 0 0,-3 8 128 0,0 4 0 16,-2 0 0-16,0 3 0 0,-2 1 160 0,0-4 64 15,0-4 16-15,-1-2 0 0,2-5-240 0,-1-4 0 16,0-2 0-16,2-7 0 16,-2-3-352-16,0-5-112 0,-3-5-32 0,5-3 0 15,-7-9-2160-15,6-2-432 0</inkml:trace>
  <inkml:trace contextRef="#ctx0" brushRef="#br0" timeOffset="182887.31">12744 5501 7359 0,'-5'-21'656'0,"3"15"-528"0,0-2-128 0,2 2 0 0,-2 1 3808 0,2 5 736 15,0 0 128-15,0 0 48 0,0 7-3776 0,1 10-752 16,2 6-192-16,-3 6 0 0,0 5 416 0,2 5 48 15,1 0 16-15,-1 9 0 0,1 3 48 0,-1 6 16 16,0 11 0-16,-1 2 0 0,1 1-32 0,-2 1 0 16,0 1 0-16,0-6 0 0,-1-3-320 0,0-6-64 15,0-5 0-15,1-4-128 0,0-10 272 0,0-5-48 16,0-3-16-16,1-11 0 0,0-2 240 0,0-8 32 16,5-2 16-16,-6-8 0 0,6-4 144 0,3-9 16 15,-2-3 16-15,4-5 0 0,-1 0-320 0,1-5-64 16,3 2-16-16,-1 3 0 0,1-2-272 0,1 5 0 15,0 5 0-15,1 2 0 0,-1 6 0 0,0 2 0 16,0 6 0-16,1 2 0 0,-2 5 0 0,-3 3-176 16,1 6 32-16,-6 4 0 0,-1-2 144 0,-6 3 128 15,-4 4-128-15,-4-2 176 0,-3 2 112 0,-2-4 32 16,-4 1 0-16,1-2 0 0,-1 0-64 0,1-3-16 16,-4-3 0-16,0-3 0 0,1-1-112 0,1-6-128 0,2 1 176 0,-4-7-176 31,3-7-1376-31,7-3-384 0,4-6-80 0,5-4-13376 0</inkml:trace>
  <inkml:trace contextRef="#ctx0" brushRef="#br0" timeOffset="183409.83">13629 5488 12895 0,'-8'-26'1152'0,"6"15"-928"15,1-3-224-15,-1-1 0 0,1 0 2288 0,-2 1 400 16,2 3 96-16,0 2 16 0,0 4-1568 0,1 5-304 16,0 0-64-16,-4 8-16 0,1 9-256 0,1 8-48 15,-1 5-16-15,-1 9 0 0,2 6 112 0,-1 5 0 16,1 2 16-16,-2 4 0 0,-1 2-80 0,0 9-32 16,-4 2 0-16,0 1 0 0,1-1-288 0,-1-5-48 0,-1-10-16 0,1-3 0 15,2-9 48-15,0-5 0 0,1-5 0 16,1-7 0-16,0-5 208 0,4-6 32 0,-1-2 16 0,2-6 0 15,0-6 80-15,0 0 32 0,3-9 0 0,2-6 0 16,1-3-224-16,3-2-32 0,1 0-16 0,2 0 0 16,-1 4-336-16,5 1 0 0,-2 3 0 0,1 6 0 15,0 2 0-15,2 5 0 0,-5 3 0 0,2 8-192 0,0 0 192 16,-1 6-192-16,0 5 192 0,-2 1-192 0,-1 5 192 0,-1 2 0 16,0 1 0-16,0 12 0 0,-3-2 176 0,-1-5 16 15,0-3 0-15,2 7 0 16,-2-8-544-16,1-9-96 0,-2-6-32 0,0-7 0 15,-4-11-2368-15,0 0-480 0,11-17-80 0,-2-4-32 0</inkml:trace>
  <inkml:trace contextRef="#ctx0" brushRef="#br0" timeOffset="183952.81">14642 5991 5519 0,'-15'-5'496'0,"-3"-1"-496"0,-1 1 0 0,-1-2 0 15,-2 4 2368-15,0 3 384 0,-2 5 80 0,1 4 16 16,0-1-1296-16,1 8-256 0,-1 4-48 0,0 3-16 0,1-2-160 0,2 5-48 16,2 3 0-16,0-3 0 0,4-1-400 0,3-1-96 15,2-2-16-15,4-3 0 0,2-4-192 0,3-4-64 16,2-3 0-16,-2-8 0 0,9-1 336 15,3-6 64-15,4-5 16 0,3-7 0 0,1-5 208 0,7-9 32 16,-1-8 16-16,6-6 0 0,2-3-512 0,3-2-96 16,1-3-32-16,-1 0 0 0,-4-3-288 0,0-1 160 15,-2-7-160-15,-4-7 128 0,-5-6-128 0,-4-1 128 16,-5-2-128-16,0 0 128 0,-2 0-128 0,-1 8 0 16,-1 12 0-16,-2 9 0 0,-2 12 0 0,-2 13 0 15,0 8 0-15,-3 10 0 0,0 10 160 0,-3 19-160 16,-2 16 192-16,-1 10-192 0,0 8 0 0,-2 6 0 15,0 11 0-15,1 8 0 0,-2 11 0 0,0 1 0 16,-1 0 0-16,3-2 0 0,2-2-192 0,3-7 16 16,1-9 0-16,4 17 0 15,6-20-976-15,3-14-208 0,-1-10-48 0,2-13-12080 0</inkml:trace>
  <inkml:trace contextRef="#ctx0" brushRef="#br0" timeOffset="184500.11">15603 5557 24879 0,'-4'-7'2208'0,"-1"3"-1760"0,0-1-448 0,5 5 0 15,-8 4 1456-15,1 2 208 0,-2 8 32 0,-1 3 16 0,-3 5-1472 16,-1 3-240-16,-2 4-160 0,-1 6 32 0,0 0 128 0,1 2 0 15,-2 0 0-15,3 0 0 0,2 1 176 0,4-1-48 16,3-3 0-16,3-3 0 0,3-5-128 0,3-2 0 16,1-6 0-16,2-8 128 0,2-2 0 0,3-6 0 15,1-4 0-15,0-8 0 0,2-4 304 0,2-4 48 16,-1-2 16-16,-1-2 0 0,-1 0-128 0,2 0-32 16,-3-4 0-16,0 5 0 0,-2 0-80 0,-1 2 0 15,-3 0-16-15,1 1 0 0,-1 2 0 0,-1 0 0 16,0 4 0-16,-1 4 0 0,0-3-240 0,1 3 144 15,0-1-144-15,3 3 128 0,1-3-128 0,2 1 0 16,2-3 0-16,2-2 0 0,3-5 0 0,2-5 0 16,2-2 0-16,2-7 0 0,-1-2 0 0,3-4 0 15,0-4 0-15,1-6 128 0,0-1-128 0,0 1 0 16,-1-5 144-16,-2-5-144 0,-1-3 160 0,-2-6-32 16,-2-5-128-16,-1-3 192 0,-1 1-64 0,-2 1 0 15,-1 5-128-15,0 4 192 0,-1 8-192 0,-1 12 144 16,-2 9-144-16,-1 9 128 0,-2 8 48 0,-2 10 0 15,-5 8 0-15,4 18 0 0,-2 13-176 0,-3 8 0 0,-3 9 0 0,0 11-176 16,-6 8 176-16,0 11 0 0,-2 11 0 0,-2 5 0 16,-3 7 0-16,-1 8 0 0,0 6 0 0,2 0 0 15,-1-7 0-15,2-3 0 0,0-3 0 0,2-4 0 16,-4-8 0-16,2-13-288 0,0-8 48 0,0-5 16 16,-2-7-432-16,0-8-96 0,-2-4-16 15,-2-7-9936-15,-5-6-2000 0</inkml:trace>
  <inkml:trace contextRef="#ctx0" brushRef="#br0" timeOffset="184638.29">15506 6196 27695 0,'14'-19'1216'0,"0"6"272"0,7 2-1184 0,8-5-304 16,8 0 0-16,6-1 0 0,7-2 944 0,2 1 128 15,2-2 16-15,4-1 16 0,0-5-144 0,8 2-48 16,7-3 0-16,-20 9 0 0,-7 2-544 0,2-3-112 16,0-3-32-16,-1 2 0 0,-1-3-224 0,-3 1 0 15,-2 3 0-15,-2 0-10560 16,10-1-2144-16</inkml:trace>
  <inkml:trace contextRef="#ctx0" brushRef="#br0" timeOffset="185283.05">12349 8336 17503 0,'-8'-12'768'0,"2"7"176"0,-2-4-752 0,-2 1-192 15,-1 0 0-15,1 3 0 0,1 1 1936 0,0 3 368 16,-1 2 64-16,-2 6 0 0,-1 3-1376 0,1 7-288 0,-1 2-48 0,0 1-16 16,1 2-320-16,0 6-64 15,2 3 0-15,1 5-16 0,3 1 64 0,2 1 16 0,3-1 0 0,3-5 0 16,5-7-112-16,3-5-16 0,2-3 0 0,4-6 0 15,0-7 64-15,3-4 16 0,4-2 0 0,-1-10 0 16,3-4 496-16,2-6 80 0,0-6 32 0,1-1 0 16,0-6-112-16,-1 1-32 0,1-1 0 0,-3 0 0 15,-8 5-288-15,-3 0-64 0,-9-1-16 0,-2-1 0 16,-6 8 0-16,-2 2 0 0,-2 2 0 0,-3 7 0 16,-3-2-176-16,0 5-48 0,-1 5 0 0,0 3 0 0,0 5-144 0,-1 4 0 15,-2 1 0-15,5 5-176 16,0-2-976-16,3 2-192 0,3 0-32 0,2-3-9888 15,4 0-1968-15</inkml:trace>
  <inkml:trace contextRef="#ctx0" brushRef="#br0" timeOffset="185557.7">12879 7823 14735 0,'3'-14'640'0,"-3"14"160"0,-3-8-640 0,3 8-160 15,0 0 0-15,0 0 0 0,0 0 2656 0,-5 18 496 16,0 4 112-16,0 6 0 0,-4 1-1888 0,0 5-384 15,-1 6-80-15,2 4-16 0,-2 2-240 0,0-2-48 16,1 1-16-16,-1-2 0 0,0-4 48 0,1-2 0 16,0-5 0-16,2-5 0 0,2-4 176 0,3-4 32 15,1-8 16-15,1-11 0 0,0 0-112 0,0 0-32 0,12-6 0 0,2-8 0 16,2-7-96-16,3-3-32 0,2-9 0 0,3 0 0 16,0-1-304-16,4-3-64 15,2-2-16-15,5-1 0 0,6 5-208 0,-2 2 0 16,-1 3 0-16,-1 7 0 0,-4 6 0 0,-1 4-128 0,-4 8 128 0,-9 4-160 31,-1 2-912-31,0 5-176 0,0 4-32 0,-3 3-16 16,-5-1-1680-16,-1 2-336 0</inkml:trace>
  <inkml:trace contextRef="#ctx0" brushRef="#br0" timeOffset="186040.18">13873 7743 15663 0,'0'0'688'0,"0"0"144"0,-4-10-656 0,0 2-176 16,1-1 0-16,-1 4 0 0,4 5 2336 0,-8-10 432 15,1 5 96-15,-1 1 16 0,-1-4-1968 0,0 4-384 16,-1 2-80-16,-1 1 0 0,-2 1 192 0,-2 2 64 16,-3 2 0-16,0 4 0 0,8-3 0 0,-2 4 0 15,-2 0 0-15,-1 3 0 0,-1 0 16 0,-1 4 16 16,-2 5 0-16,1 3 0 0,-14 15-384 0,8 2-80 15,4 2-16-15,5-1 0 0,3 1-80 0,6 3-32 16,3-4 0-16,6-5 0 0,1-7-144 0,7-6 0 16,3-3 0-16,4-6 0 0,1-2 128 0,3-4-128 15,-1-7 128-15,5-8-128 0,5-4 304 0,0-7-32 16,1-3 0-16,-1-10 0 0,1-5 16 0,-1-3 0 16,-3 0 0-16,-3-7 0 0,-2 3-112 0,-3 0-32 15,-2-4 0-15,-1 2 0 0,-3-4 16 0,-3-7 0 16,-2-7 0-16,-3-6 0 0,-1-7-160 0,-1 2 192 15,-1-2-192-15,-1 7 192 0,1 7-192 0,1 10 0 16,-2 10 0-16,1 6 0 0,-1 7 0 0,-2 10 0 0,3 11 0 16,-3 7 0-16,0 0-192 0,0 19 16 0,-3 11 16 15,3 7 0-15,-1 4 16 0,-1 10 0 16,-4 5 0-16,0 9 0 0,0 7 144 0,-1 5 0 0,1 2 0 0,0 3 0 16,2-6 0-16,1 0 0 0,2-1 0 0,2-7 0 15,3-5-400 1,2-8-48-16,3-13-16 0,3-8 0 0,-1-6-1792 15,2-9-368-15,1-4-64 0,0-10 0 0</inkml:trace>
  <inkml:trace contextRef="#ctx0" brushRef="#br0" timeOffset="186268.78">14547 7570 35295 0,'0'0'1568'0,"-3"14"320"0,-2-1-1504 0,1 7-384 16,0 4 0-16,2 5 0 0,-1 3 272 0,-2 5-16 16,2 4 0-16,-1-2 0 0,1-1 288 0,2 4 48 15,0 3 16-15,1-5 0 0,0 2-352 0,2 0-80 16,1-4-16-16,-1-3 0 0,1-9-160 0,-1 0 160 16,1-6-160-16,-1-7 160 15,-2-4-480-15,3 0-80 0,-3-9-32 0,0 0-10944 16,0 0-2192-16</inkml:trace>
  <inkml:trace contextRef="#ctx0" brushRef="#br0" timeOffset="186815.87">15293 7384 31327 0,'-10'-4'2784'0,"0"3"-2224"15,-2 1-560-15,1 5 0 0,-1 4 192 0,2 5-64 16,1-1 0-16,0 7-128 0,-1 4 0 0,-1 7-272 16,-3-1 16-16,-2 3 16 0,1 3 240 0,-1 0 0 15,-1 0 144-15,1 0-144 0,-2-3 256 0,1-1-32 16,2 0-16-16,-1-8 0 0,3-3 160 0,3-4 16 0,1-4 16 0,4-6 0 16,5-7 48-16,0 0 0 15,0 0 0-15,1-7 0 0,3-11 16 0,3 0 16 0,5-5 0 0,3-2 0 16,4-1-256-16,-2 6-48 15,3-5-16-15,13-14 0 0,-2 3-160 0,4 1 0 0,-1 4 0 0,-3 5 0 16,-2 3 0-16,-1 5 0 16,0 3 0-16,0 4 0 0,-1 6 0 0,-3 7-192 0,-4 5 32 15,-1 4 16-15,-1 5 144 0,-3 5-128 0,-3 7 128 16,-3-2-128-16,0 5 128 0,-4 0 0 0,-4-4 0 0,-1 5-128 31,-3-4-1088-31,1 1-224 0,-2 1-32 0,2-7-8432 0,-2-4-1680 0</inkml:trace>
  <inkml:trace contextRef="#ctx0" brushRef="#br0" timeOffset="187138.18">16227 7171 16575 0,'-5'-22'1472'0,"3"11"-1168"0,-2-3-304 0,-1 1 0 0,-2 2 2816 0,0-2 496 16,-1 4 96-16,-2 6 32 0,0 6-2288 0,-3 5-464 15,-2 1-96-15,-2 4-16 0,-2 5-192 0,-1 4-64 16,-3 5 0-16,1 4 0 0,-1 2 32 0,-1 8 0 16,-2 0 0-16,3 5 0 0,2-3-80 0,5 4-16 15,1-4 0-15,4-1 0 0,4-3-128 0,6-8-128 16,4-4 192-16,4-7-192 0,0-2 160 0,1-11-160 16,1-2 128-16,9-5-128 0,2-5 144 0,3-4-144 15,0-7 160-15,2-7-160 0,1-8 208 0,0 1-48 16,1-3-16-16,-2 1 0 0,1-2 112 0,-3 1 0 15,-3 1 16-15,-2 3 0 0,0 1 16 0,-7 2 0 16,-1 6 0-16,-2 7 0 0,-3 2-80 0,-5 11-16 0,0 0 0 0,0 0 0 16,0 0-192-16,8 18 0 15,-5 3 0-15,0 5 0 0,-2-2 0 0,-1 6 0 0,0 1 0 0,0 1 0 16,0 1 0-16,3 0 0 0,-1-4 0 16,3-1 0-1,2-3-1312-15,2-2-160 0,-3-15-16 0,0 2-16 0,5-5-864 16,-4-2-160-16,5-5-32 0</inkml:trace>
  <inkml:trace contextRef="#ctx0" brushRef="#br0" timeOffset="187468">16652 6966 12895 0,'0'0'1152'16,"0"0"-928"-16,-3 12-224 0,-1 5 0 0,1 4 3040 0,-1 4 560 16,0 9 112-16,0 1 32 0,-1-2-2464 0,-1 4-480 15,-2 1-96-15,-1 6-32 0,-1-2 16 0,-1 3 0 16,2-3 0-16,-2 0 0 0,1-3 192 0,1-3 32 15,2-5 16-15,4-10 0 0,1-5-368 0,2-2-80 16,2-2-16-16,2-7 0 0,-4-5-192 0,9-2-32 16,0-4-16-16,2-8 0 0,2-5 96 0,1-4 32 15,1-4 0-15,2 1 0 0,-1-2-192 0,1 0-32 16,1-1-128-16,-1-2 192 0,2 6-192 0,1 1 0 16,-1 4 0-16,1 5 0 0,0 0 0 0,-1 6 0 15,-1 4 0-15,-1 1-160 0,-2 3-96 0,-1 2 0 16,-3 4-16-16,0 2 0 15,-4 4-1904-15,-1-1-368 0,-2 2-80 0</inkml:trace>
  <inkml:trace contextRef="#ctx0" brushRef="#br0" timeOffset="187682.17">17403 6923 29487 0,'0'0'2624'0,"0"6"-2112"0,0 7-512 0,0 2 0 16,4-1 1216-16,-2 9 128 0,0 1 16 0,0 4 16 16,1-1-1120-16,2 3-256 0,0-2 0 0,2 2 0 15,2-1 0-15,2-2 0 0,-1 0 0 0,1 0 0 16,-1 1 0-16,2-2 0 0,0 0 0 0,1-4 0 16,-1-2-1344-1,-2 1-352-15,-1-2-64 0,-2-5-7376 0,0-4-1472 0</inkml:trace>
  <inkml:trace contextRef="#ctx0" brushRef="#br0" timeOffset="187794.7">17745 6859 27647 0,'6'-15'1216'0,"-6"15"256"0,0 0-1168 0,0 0-304 16,0 0 0-16,3 9 0 0,-2 4 1344 0,-2 7 224 16,-3 7 32-16,-4 8 16 0,1 10-624 0,-6 3-128 15,-5 6-32-15,-2 7 0 0,-4 2-64 0,-2 7-32 16,-2 4 0-16,0 5 0 0,-1-1-304 0,1 6-64 15,1-4-16-15,0 3 0 16,-1-3-1760-16,3 0-368 0,1 0-64 0</inkml:trace>
  <inkml:trace contextRef="#ctx0" brushRef="#br0" timeOffset="188375.29">13698 9310 27359 0,'-22'-24'1216'0,"9"5"240"0,1-4-1168 0,-1-4-288 16,0 2 0-16,0-2 0 0,-1 4 416 0,-1 4 32 16,-3 3 0-16,2 2 0 0,2 5 464 0,0 1 112 15,-3 3 0-15,1 5 16 0,2 3-336 0,-3 8-64 16,0 7 0-16,0 6-16 0,-1 6-288 0,2 6-48 16,-1 3-16-16,1 6 0 0,-3 6-16 0,3 5-16 15,4 6 0-15,3 4 0 0,0 3-32 0,5-1 0 16,0-4 0-16,3-8 0 0,2-3-208 0,3-6 144 0,0-5-144 15,4-5 128-15,-3-1-128 0,2-2 0 0,2-6 0 16,0-1 128-16,-3-8-400 0,-1-3-96 0,-3-4-16 0,-2-12 0 31,0 0-928-31,0 0-192 0,1-12-32 0,-2-2-8352 0,-2-5-1664 0</inkml:trace>
  <inkml:trace contextRef="#ctx0" brushRef="#br0" timeOffset="188480.78">13249 9773 23727 0,'0'-21'1040'0,"0"10"240"0,0 1-1024 0,2-2-256 15,2 5 0-15,-4 7 0 0,8-9 1472 0,2 5 256 16,0 4 64-16,4 1 0 0,3 3-464 0,3 1-96 15,4-1-16-15,4-2 0 0,4 0-576 0,4-2-128 16,2 0-32-16,1-2 0 0,1 2-240 0,-2-1-48 16,-3-1-16-16,-3-1 0 0,-4-3-176 0,-5 1-256 15,-3 1 64-15,-2-4 16 16,-3 3-2336-16,-3 1-480 0</inkml:trace>
  <inkml:trace contextRef="#ctx0" brushRef="#br0" timeOffset="188707.78">14073 9463 28383 0,'0'0'1264'0,"0"0"256"0,-7 8-1216 0,3 6-304 15,1 5 0-15,-1 3 0 0,-1 3 320 0,0 2 16 16,0 5 0-16,-1 2 0 0,1 1 304 0,-1 0 48 16,-2-2 16-16,3 0 0 0,0 0-224 0,1 2-32 15,1-4-16-15,0 2 0 0,3 2-432 0,1-5 0 16,3-3-144-16,1 0-9792 15,0-7-1968-15</inkml:trace>
  <inkml:trace contextRef="#ctx0" brushRef="#br0" timeOffset="189149.77">14791 8755 32255 0,'-10'-2'2864'0,"1"1"-2288"15,9 1-576-15,-9 6 0 0,2 4 688 0,2 7 16 16,2 7 16-16,-1 5 0 0,1 7-864 0,-2 2-176 15,0 8-48-15,-1 2 0 0,-1 8 368 0,1 3 0 16,-3-1 0-16,3 3 0 0,-3 0 0 0,0-4 0 16,-2-3 0-16,2-5 0 0,0-7 0 0,1-5 0 15,0-5 192-15,3-7-64 0,2-6 112 0,1-3 16 16,2-5 0-16,0-11 0 0,0 0 112 0,0 0 16 16,12-11 16-16,2-2 0 0,2-7-16 0,3-3-16 0,3-3 0 15,1-3 0-15,0 4-240 0,-2 0-128 16,1 6 128-16,-1 3-128 0,0 3 0 0,-2 4 0 0,-3 7 0 0,-2 4-128 15,-1 7 128-15,0 1-192 16,-3 6 192-16,0 4-192 0,-2 7 192 0,-3-2 0 0,-4 4-144 0,-3 0 144 16,-7 2 0-16,1 1 0 0,-3-3 192 0,-2-1-64 15,-2-3 16-15,-3-2 0 0,-2-4 0 0,-1-3 0 16,0-6-288-16,-1-1-64 0,0-7-16 0,2-3 0 16,-2-3-2208-1,5-7-448-15,-6-11-96 0,11-5-16 0</inkml:trace>
  <inkml:trace contextRef="#ctx0" brushRef="#br0" timeOffset="189389.94">15228 9326 24879 0,'0'0'2208'0,"0"0"-1760"0,0 0-448 0,14-1 0 0,-6 1 960 0,-1 1 96 16,5-1 32-16,-2 0 0 0,0-1-128 0,2-1-32 15,0-1 0-15,1 1 0 0,10-10-352 0,-5 1-80 16,-3 1-16-16,-2-2 0 0,-5 2-16 0,0-3 0 15,-3 2 0-15,-2 1 0 0,-3-3 128 0,-2 5 32 16,0-1 0-16,2 9 0 0,0 0-128 0,-12 0-32 16,0 5 0-16,-1 6 0 0,-1 6-320 0,0 3-144 15,6-7 128-15,0 5-128 0,-3 3 0 0,1 3 0 16,-4 2 0-16,4 1 0 0,0 4 0 0,2 0 0 16,2-1 0-16,-2 23 0 0,4-10 0 0,6-7 0 15,3-11-176-15,4-4 176 16,2-9-2224-16,4-5-352 0,-1-7-80 0</inkml:trace>
  <inkml:trace contextRef="#ctx0" brushRef="#br0" timeOffset="189722.51">15794 8918 25791 0,'-12'11'2304'0,"3"1"-1856"0,-1 5-448 0,0 6 0 15,0 2 720-15,0 7 48 0,-2 4 16 0,0 2 0 0,-2 2-144 16,-2 2-48-16,1-2 0 0,0 2 0 15,1 0 384-15,2-3 80 0,1-3 16 0,2-5 0 0,1 0 16 0,5-3 0 16,1-8 0-16,5-5 0 0,1-2-384 0,-4-13-80 16,12 5-16-1,4-9 0-15,1-10-16 0,-1 3 0 0,4-6 0 0,2-4 0 0,1-5-144 0,3-4-48 16,1-1 0-16,1 1 0 0,1-2-272 0,2 0-128 16,0 2 0-16,1 4 128 0,0 2-128 0,0 1 0 15,3 3 0-15,1 4 0 0,3 5 0 0,-1 1 0 16,-1 6 0-16,-1 3 0 15,-9 2-1088-15,-3-1-208 0,-4 4-48 16,-1 1-17040-16</inkml:trace>
  <inkml:trace contextRef="#ctx0" brushRef="#br0" timeOffset="190257.76">10852 12408 21183 0,'0'0'1888'0,"-8"1"-1504"16,-2 0-384-16,10-1 0 0,0 0 1152 0,0 0 176 0,0 0 16 16,0 0 16-16,14-8-192 0,6 2-32 0,6-4-16 0,4 2 0 15,3-2-384-15,4 1-80 16,2-6-16-16,2 0 0 0,1 0-272 0,0-1-64 0,1 4-16 0,-1-4 0 16,1 0-160-16,-12 6-128 0,2 2 192 0,9-5-192 15,-9 7-1312 1,-9 1-368-16,-9 1-80 0</inkml:trace>
  <inkml:trace contextRef="#ctx0" brushRef="#br0" timeOffset="190410.39">10985 12659 28559 0,'-8'4'2544'15,"8"-4"-2032"-15,0 0-512 0,0 0 0 0,0 0 1680 0,0 0 240 16,14-1 64-16,5-3 0 0,6-5-704 0,3 1-144 16,1-3-32-16,9-3 0 0,-1-4-592 0,7-1-128 15,6 1-32-15,6 2 0 0,5-2-352 0,0-1 128 16,-3 2-128-16,-7 6 0 15,-6-2-2768-15,-7 4-624 16</inkml:trace>
  <inkml:trace contextRef="#ctx0" brushRef="#br0" timeOffset="190951.53">12460 12063 6447 0,'-6'-19'576'0,"1"1"-576"0,0 2 0 0,3 4 0 0,-1 0 3824 0,3 12 656 16,0 0 128-16,0 0 16 0,0 0-2752 0,-2 17-544 15,-2 4-112-15,1 9-32 0,1 7-224 0,-1 8-32 16,1 7-16-16,-1 5 0 0,-2 5 80 0,1 4 16 16,-2 3 0-16,-3 6 0 0,-2 1-256 0,-2-3-48 15,0 0-16-15,3-22 0 0,-3 3-240 0,-1-5-64 16,2-6 0-16,-2-3 0 0,0-7 80 0,1-3 16 15,3-7 0-15,1-8 0 0,1-7 160 0,2-5 16 16,6-3 16-16,-4-13 0 0,0-9-96 0,4-7 0 16,3-7-16-16,4-19 0 0,-2-4-352 0,6-4-64 15,3-4-16-15,1 1 0 0,1-2-128 0,5-2 0 16,4 2 144-16,6 6-144 0,4 1 0 0,5 6-128 16,7 5 0-16,0 6 0 0,-2 8-16 0,-1 4 0 15,-2 8 0-15,-4 8 0 0,-1 7 16 0,-6 9 0 16,-3 9 0-16,-9 5 0 0,-2 7-64 0,-7 3-16 15,-5 6 0-15,-6 5 0 0,-7 0 208 0,-4 2 0 16,-5 0-160-16,-5 0 160 16,-4 0-528-16,-3-3-48 0,-2-2 0 0,-2-8 0 15,-3-1-1584-15,3-7-320 0,3-8-64 0,3-8-12912 0</inkml:trace>
  <inkml:trace contextRef="#ctx0" brushRef="#br0" timeOffset="191374.52">13396 11878 15663 0,'5'-13'688'0,"-5"13"144"0,0 0-656 0,2-8-176 0,-2-3 0 0,0 11 0 15,0 0 3520-15,-8-4 656 0,-2 3 144 0,0 2 32 0,0 3-2800 0,-7 6-544 16,-2 1-112-16,-4 7-32 0,0 5-384 0,0 2-80 16,0 3-16-16,-2 4 0 0,-3 4 96 0,5 3 16 15,2-1 0-15,2-2 0 0,3 1-160 0,5-4-16 16,3-4-16-16,4-1 0 0,4-8-176 0,5-2-128 15,6-5 144-15,1-8-144 0,2-1 240 0,4-8-48 16,2-5-16-16,2-5 0 0,1-8 208 0,1-2 64 16,0-2 0-16,0-7 0 0,-1-2-96 0,-4 1-16 15,-2 5 0-15,-3 3 0 0,-1 1-176 0,-3 5-32 16,-1 0-128-16,-3 6 192 0,-1 6-32 0,-5 8-16 16,0 0 0-16,0 0 0 0,6 6-144 0,0 5 128 15,-3 5-128-15,2 3 128 0,-1 4-128 0,1 2 0 16,0-1 0-16,2-2 0 0,-2-1 0 0,2 2 0 15,1-2-176-15,1-2 176 16,0-2-1584-16,0-3-224 0,0-5-48 0,1-5-9856 16,0-6-1984-16</inkml:trace>
  <inkml:trace contextRef="#ctx0" brushRef="#br0" timeOffset="191616.71">13820 11655 22111 0,'0'0'1968'0,"-4"13"-1584"0,-3 2-384 0,4 4 0 15,-1 5 2464-15,0 3 416 0,0 5 64 0,0 1 32 0,1 0-1888 0,-1 2-368 16,0 1-80-16,-1 0 0 0,2-2-192 0,0-1-48 16,-1-3 0-16,1-3 0 0,2 1-96 0,0-9-32 15,-2-2 0-15,3-7 0 0,0-10-80 0,0 0 0 16,0 0-16-16,0 0 0 0,12-13 208 0,-2-5 64 15,1-2 0-15,1-3 0 0,-4-1-128 0,6 0-32 16,0-7 0-16,0 5 0 0,-2 2-288 0,3 2 0 16,2 0 128-16,0 3-128 0,3 1 0 0,2 3 0 15,3 1 0-15,1 4 0 0,1 2 0 0,0 5 0 16,-2 0 0-16,-2 3 0 16,-4 4-1664-16,-4 0-448 0,-1 1-96 15</inkml:trace>
  <inkml:trace contextRef="#ctx0" brushRef="#br0" timeOffset="192962.29">14520 11803 30399 0,'0'0'2704'0,"0"0"-2160"0,0 0-544 0,-8 1 0 16,8-1 1008-16,-10 2 80 0,5 2 32 0,-1 4 0 15,-2-2-752-15,-2 6-160 0,-3-1-16 0,1 4-16 16,-2 3 208-16,-3 4 64 0,2 2 0 0,-16 18 0 0,5-3-48 0,3-2 0 16,2 0 0-16,6-7 0 0,5-2-208 0,1-5-32 15,5-4-16-15,4-5 0 0,4-4 16 0,-4-10 0 16,10 8 0-16,2-8 0 16,-1-6 160-16,3-2 16 0,0-7 16 0,4-2 0 0,0-2 80 0,2-1 16 15,-5-2 0-15,3-3 0 0,-4 1-176 16,-5 9-16-16,-1 2-16 0,3-4 0 0,-2 6-16 0,-3 1 0 15,-1 5 0-15,-5 5 0 0,0 0-96 0,7 6 0 16,-2 5-128-16,0 1 192 0,0-1-192 0,0 5 0 16,1-1 0-16,2 1 0 0,-2-7 0 0,2 3 0 15,2-1 0-15,3-3 0 0,1-5 0 0,-1-4 0 16,2-4 0-16,3-1 0 0,2-2 0 0,2-2 128 16,2-7-128-16,0-2 0 0,0-2 128 0,0-1-128 15,-1-1 0-15,-1-3 144 0,-1 0-144 0,1-4 0 16,0 2 0-16,-2-4 128 0,-1-4-128 0,-1-1 0 15,0-6 144-15,-2-1-144 0,-1-1 0 0,-1 0 144 16,-2-4-144-16,0 5 0 0,-3-1 0 0,0 3 0 0,-4 3 0 0,0 2 0 16,-2 1 0-16,-2 6 0 0,-1 7 0 15,-1 5-144-15,0 6 144 0,-3 6-192 16,-1 6 192-16,-2 7-192 0,0 8-16 0,-2 4-16 16,-3 4 0-16,0 6 0 0,-1 6 224 0,0 4-192 0,2 5 192 15,-1 5-192-15,0 2 192 0,3 1 0 0,1 4-160 16,3-4 160-16,1-4 0 0,4-6 0 0,4-4 0 0,2-4 0 15,2-3 0-15,2-8 0 0,2-3 0 0,4-5 0 16,1-2 0-16,1-6 0 0,2-6 0 0,3-5 128 16,2-7 0-16,3-2 0 0,1-2 0 0,2-6 0 15,-1-3-128-15,0 0 192 0,-7 2-192 0,-1-2 192 0,3-1-192 16,-3-3 0-16,1-3 144 0,0-3-144 0,-1 2 128 0,-1-3-128 16,2-2 128-16,-1-3-128 0,0 0 0 0,-1-2 144 15,3-1-144-15,-2-7 0 0,6-19 128 0,-3 2-128 16,-2 6 0-16,-4 0 0 0,-2 2 0 0,-3 6 0 15,-2 9 0-15,-1 2 0 0,-4 5 0 0,-2 8 0 16,-2 3 0-16,-2 6 0 0,-2 5 0 0,-3 4 0 16,-2 2-128-16,-2 7 128 0,-1 4 0 0,-1 6-176 15,-3 0 176-15,-1 7-160 0,-1 4 160 0,-3 4-160 16,-1 6 160-16,0 4-160 0,0 4 160 0,-1 5 0 16,2 8 0-16,0 2 0 0,0 4 0 0,3 2 0 15,-1 6 0-15,0-5 0 0,2 4 0 0,5-4 0 16,1 1 0-16,4-4 0 0,1-4 0 0,6-4 0 15,3-7 0-15,2-4 0 0,1-4 0 0,1-5 128 16,0-11-128-16,3-2 0 0,-1-4 128 0,2-1-128 16,3-6 128-16,-1-1-128 0,2-6 208 0,1-1-16 0,0-6-16 15,2 0 0-15,-2-3-176 0,0-2 192 16,0-1-192-16,4-5 192 0,-4 2-192 0,-3 0 128 16,-2 1-128-16,-2 2 128 0,-1-1-128 0,-4 3 0 0,0-1 0 15,-2 2 128-15,-2-1-128 0,-2 3 0 0,0 3 0 0,-3 1 128 16,-3 3-128-16,-2 3 0 0,0 2 0 0,-3 5-176 15,-3 1 48-15,-1 3 0 0,-1 2 0 0,1 4 0 16,-3 3 128-16,3 2-128 0,1 4 128 0,3-1-128 16,-1 0 128-16,2 0 0 0,3-2-144 0,2-1 144 15,4-2 0-15,2-2 0 0,5-3 0 0,0-2 0 16,2-3 0-16,3 2 0 0,2-8 0 0,1 0 0 16,3-3 0-16,1-3 0 0,0 1 0 0,1-7 0 0,2 0 0 15,-1-5 160-15,0-3-160 0,-2-2 160 0,1 0-160 0,-1-4 128 16,-1-2-128-16,0 2 128 0,-2-4-128 15,2 2 0-15,0-3 0 0,0 3 0 0,-2-1 0 0,4 0 0 16,0 3 0-16,1-4 0 0,2 0 0 0,0-2 0 16,4 1 0-16,-1-2 0 0,4-5 0 0,-2 0 0 15,-1-5 0-15,3-3 0 0,-9 13 0 0,1-6 0 16,-2-5 128-16,-1-1-128 0,-1 2 0 0,-1-4 0 16,-2 3 0-16,-2 1 0 0,-2 1 0 0,-2-1 0 15,-3 3 0-15,-1 2 0 0,-2 1 0 0,-3 6 0 16,-1 0 0-16,-2 5 0 0,2 5 0 0,-5 4 0 15,-1 6 0-15,0 5 0 0,-2 3 0 0,-3 5-176 16,-3 9 176-16,0 6-192 0,-6 4 192 0,2 7-128 16,-2 4 128-16,-2 6-128 0,-8 21 128 0,3 3 0 15,3 5 0-15,1-2 0 0,3 2 0 0,5 0 0 16,2-4 0-16,4-2 0 0,2 0 0 0,3-6 0 16,2-14 0-16,1 1 128 0,2-2-128 0,2 0 0 0,1-6 0 0,1-1 128 15,0-3-128-15,-1-4 0 0,1-3-128 0,1-5 128 31,-2-2-2512-31,-2-2-432 0</inkml:trace>
  <inkml:trace contextRef="#ctx0" brushRef="#br0" timeOffset="193549.4">12324 13966 23039 0,'-7'-6'2048'0,"3"-2"-1648"0,1 3-400 0,-1-4 0 15,-3 5 512-15,0 0 32 0,-3-1 0 0,2 3 0 16,-2 2 640-16,0 2 128 0,-1 3 32 0,-1 0 0 16,-2 3-416-16,1 6-80 0,-1 4-16 0,-1 6 0 0,0 1-368 0,-1 6-80 15,-1-1 0-15,0 6-16 0,0 7-48 0,3-2 0 16,2 1 0-16,4-4 0 0,4-6-64 0,6-4 0 15,3-4-16-15,6-4 0 0,6-3 16 0,0-5 0 16,4-4 0-16,4-3 0 0,3-6 80 0,4-4 32 16,1-4 0-16,5-4 0 0,3-3-112 15,7-2-32-15,6-3 0 0,0 1 0 0,0 1-416 0,-5-1-96 16,-4 2-16-16,-9 1 0 16,-2 0-2368-16,-10 3-464 0</inkml:trace>
  <inkml:trace contextRef="#ctx0" brushRef="#br0" timeOffset="193884.76">12915 13681 30399 0,'-5'-18'2704'0,"2"8"-2160"0,3 10-544 0,0 0 0 16,-1-14 384-16,1 14-48 0,0 0 0 0,0 0 0 15,0 0 16-15,-7 13 0 0,1 5 0 0,0 7 0 16,-2 3 0-16,-1 6 0 0,-1 3 0 0,0 1 0 15,1 2 16-15,1 1 0 0,1-2 0 0,2-1 0 16,2-4-48-16,2 1-16 0,1-5 0 0,6-6 0 16,4-5-160-16,3-2-16 0,2-6-128 0,3-4 192 15,2-3 64-15,5-7 0 0,0-5 0 0,2-3 0 16,-2-8 336-16,2 0 80 0,-1-5 16 0,-1-2 0 16,-8 0-224-16,-4-4-32 0,0 0-16 0,-3 4 0 0,-9-2-96 0,-2 3 0 15,-4-4-16-15,-3 2 0 0,-2-2-48 0,-1 5-16 16,-2 1 0-16,-2 5 0 0,-3 5-240 15,0 2 0-15,2 7 0 0,-1 4 0 0,1 1 0 0,0 4-192 16,2 2 16-16,3 2 0 16,1 2-1296-16,2-1-272 0,2 2-48 0,2-3-16 15,3-1-1392-15,1-8-256 0,0 0-64 0,0 0-9280 0</inkml:trace>
  <inkml:trace contextRef="#ctx0" brushRef="#br0" timeOffset="194199.1">13459 13452 17503 0,'0'0'1552'0,"0"0"-1232"16,-3 13-320-16,2 2 0 0,0 6 1472 0,1 0 256 16,-4 0 32-16,1 9 16 0,1 3-544 0,-2 4-96 15,0 1-32-15,-1 3 0 0,-1 5 48 0,-2-1 16 16,-1 5 0-16,0 2 0 0,-4 0-16 0,3-2-16 16,0-3 0-16,-3 1 0 0,-2-3-256 0,5-1-48 15,-1-7-16-15,2-3 0 0,1-8-112 0,2-3 0 0,1-8-16 16,2-4 0-16,3-11-240 0,0 0-32 0,0 0-16 15,6-7 0-15,2-10 80 0,0-8 16 0,2-5 0 0,0-4 0 16,1-3-224-16,2-6-32 0,0-1-16 0,3-2 0 16,0 3-224-16,4-2 128 0,0 3-128 0,4 3 0 15,2-2 0-15,4 4 0 0,3 4 0 0,2 3 0 16,-2 3 0-16,0 5 0 0,-1 6 0 0,-3 7-160 0,-4 1 160 16,1 8 0-16,-6 7-144 0,-5 2 144 15,-5 5 0-15,-2 3-144 0,-4 5 144 0,-5 3 0 16,-4-1-128-16,-7 4 128 0,-3 6 0 0,-4-5 0 0,-3-3-320 0,-1 1 64 15,-3-5 0-15,-1-2 0 16,0-2-672-16,1-7-128 0,-1-6-32 0,3-3 0 16,3-5-2144-16,5-2-432 0</inkml:trace>
  <inkml:trace contextRef="#ctx0" brushRef="#br0" timeOffset="194600.05">14338 13278 35935 0,'-1'-14'1600'0,"1"14"320"0,-3-12-1536 0,2 0-384 0,1 12 0 15,0 0 0-15,0 0 144 0,0 0-144 0,0 0 192 0,-5 19-192 16,-1 2 0-16,-2 4 0 0,-1 2 0 0,0 4 0 16,-2 4 224-16,2 3 144 0,3-10 16 0,-2 0 16 15,0 4 272-15,-1 4 48 0,1 4 16 0,-1 2 0 16,0-2-352-16,1 0-64 0,2-2 0 0,-4 27-16 16,3-19-176-16,6-11-128 0,1-7 144 0,0-8-144 15,0-3 0-15,3-4 0 0,-1-7 0 0,-2-6 0 16,9-6-1216-16,0-7-256 0,-4 7-32 15,3-6-9856-15,-2-2-1968 0</inkml:trace>
  <inkml:trace contextRef="#ctx0" brushRef="#br0" timeOffset="194935.6">14455 13582 26719 0,'0'0'2368'0,"0"0"-1888"15,0 0-480-15,10 3 0 0,2 0 896 0,3-1 64 16,2-2 32-16,3-2 0 0,4-4-48 0,-4 2-16 16,3 0 0-16,7-4 0 0,0-4-352 0,2-4-64 15,-2-1 0-15,1-3-16 0,-1-1-48 0,-2 0 0 16,-2-2 0-16,-3 3 0 0,-3-2 32 0,-4-1 0 16,-3 0 0-16,-3 3 0 0,-2-1 32 0,-3 1 16 15,-4 0 0-15,-1 2 0 0,-1 4-128 0,-4 3-16 16,-4 6-16-16,-5 5 0 0,-1 3-192 0,-5 6-48 0,-3 5 0 15,-17 13 0-15,0 3-128 0,-2 1 0 0,-2 3 0 16,5 2 128-16,3-1-128 0,5 2 0 0,3-1 144 16,5-1-144-16,5-1 0 0,8-4 128 0,0-2-128 15,6-1 0-15,4-7 0 0,5-1 0 0,4-4 0 0,-2-3 128 32,6-6-448-32,4-1-64 0,3-2-32 0,4-5 0 0,5-4-1760 0,2 0-336 0,3-4-80 15,1-6-8112-15,-2-3-1632 0</inkml:trace>
  <inkml:trace contextRef="#ctx0" brushRef="#br0" timeOffset="195202.16">15581 13009 28735 0,'-2'-9'1280'0,"1"4"256"0,1 5-1232 0,0 0-304 0,0 0 0 0,-7 0 0 0,0 1 944 0,-2 4 128 15,0 2 16-15,-5 3 16 0,0-1-400 0,-1 5-96 16,-3 0-16-16,0 3 0 0,-6 9-32 0,2 2-16 15,2-7 0-15,5 3 0 0,-1 2-192 0,6-3-32 16,4 1-16-16,3-1 0 0,3-3-144 0,4-1-32 16,4-1 0-16,3-1 0 0,3-1 128 0,3-2 0 15,1 1 16-15,2 1 0 0,2-2 240 0,0 1 32 16,1-4 16-16,0 3 0 0,-1 0-144 0,-2 1-32 16,-2-1 0-16,-4-1 0 0,-3-1-64 0,-2 0-32 15,-1-3 0-15,-6 3 0 0,-2-12 48 0,0 6 16 16,0-6 0-16,-6 9 0 0,-2-3-96 0,-2 1-32 15,0-2 0-15,-3 0 0 0,-3-1-96 0,-1 1 0 0,-1 1-128 16,-2 0 192-16,-3 2-192 0,-1-3 0 0,-1-1 0 16,-10 1 0-1,2-1-928-15,0-2-288 0,0-2-48 0,-2-1-11680 0,-3-4-2352 0</inkml:trace>
  <inkml:trace contextRef="#ctx0" brushRef="#br0" timeOffset="195428.47">14337 12638 44223 0,'-17'-19'1968'0,"10"7"400"0,1-2-1904 0,2 1-464 15,4 5 0-15,2-1 0 0,-2 9 0 0,0 0 0 16,12-4 0-16,-1 3 0 0,4-1 0 0,-1 4-192 16,2 0 192-16,-5 2-208 15,3 1-1776-15,0 0-368 0,-1 0-64 0</inkml:trace>
  <inkml:trace contextRef="#ctx0" brushRef="#br0" timeOffset="196536.13">12593 15273 21183 0,'-10'-2'1888'16,"-3"2"-1504"-16,-1 2-384 0,-2-1 0 0,-2-1 1056 0,0 2 144 15,3 5 16-15,0 2 16 0,2-3 80 0,1 5 16 16,2 0 0-16,0 4 0 0,1 1-416 0,2 2-80 16,0 1 0-16,3 2-16 0,2 1-336 0,2-6-64 15,1-2-16-15,3 1 0 0,2 1-96 0,3-2-32 16,3-1 0-16,4-4 0 0,4 0 112 0,7-4 0 15,2-5 16-15,13-5 0 0,-1-5 304 0,-3-4 64 16,-1-4 16-16,-3-4 0 0,-2-2-464 0,-3-2-80 16,-3 1-32-16,-5-4 0 0,-2-3-48 0,-2 3-16 0,-4-1 0 0,-3-2 0 15,-1 3-16-15,-4-3 0 16,-3 3 0-16,-2-2 0 0,-2-3 0 0,-2 1-128 16,-1 0 192-16,0 2-64 0,0 7-128 0,0 5 0 15,1 1 0-15,0 4 128 0,3 3-128 0,-3 2 0 16,3 4 0-16,-1-4 0 0,2 9 0 0,0 0 0 15,0 0 0-15,0 0 0 0,0 0 0 0,0 0-144 0,9-5 144 16,-9 5 0-16,9-4-144 0,-9 4 144 16,12-1 0-16,-3 1-144 0,-9 0 144 0,11 1 0 15,-11-1 0-15,9 3 0 0,2-3 0 0,-11 0 0 0,12 2 0 0,-2 3 0 16,-10-5 0-16,11 9 0 0,1-5 128 16,-1 3-128-16,-1 2 0 0,1-2 128 0,-1 2-128 15,-1-4 0-15,0 0 0 0,-9-5 144 0,0 0-144 0,11 7 0 16,-3-3 208-16,-8-4-64 0,0 0-16 0,0 0 0 15,0 0 48-15,0 0 0 0,10-1 0 0,-10 1 0 16,7-10 16-16,-1 1 16 0,-4-5 0 0,1 1 0 16,-3 2-208-16,0-3 144 0,0-3-144 0,0 1 128 0,-4 1-128 0,3 1 0 15,-1 1 0-15,1-1 128 0,0-1-128 0,1 1 0 16,1 3 0-16,3-3 0 0,1-2 0 0,0 1 0 16,0-1 0-16,1 2 0 0,2 2 0 15,2-4 0-15,-2 1 0 0,2 1 0 0,1 5-128 0,1-3 128 16,-2-1 0-16,0 1 0 0,-1 0 0 0,0 2 0 15,0 1 0-15,-1 0 0 0,-1 0 0 0,0-1 0 16,-1 2 0-16,-1 2 0 0,0-2 0 0,1 2 0 16,1-4 0-16,-2 3 0 0,-5 7 0 0,4-11 0 15,-1 2 0-15,1-3 0 0,0 4 0 0,-1-4 0 16,-3 12 0-16,1-11 0 0,1 3 0 0,0-1 0 16,-2 9 0-16,0 0 0 0,0-9 0 0,0 9 0 15,0-7 0-15,0 2 0 0,0 5 0 0,0 0 0 16,0 0 0-16,0 0 0 0,0 0-128 0,0 0 128 15,0 0 0-15,0 0 0 0,0 0 0 0,0 0 0 16,0 0 0-16,0 0 0 0,-9 1-128 0,9-1 128 16,0 0 0-16,-8 6 0 0,8-6 0 0,-9 5-144 15,5 3 144-15,4-8 0 0,-5 10 0 0,0-2-128 0,1 1 128 0,1-2 0 16,3-7 0-16,-4 13 0 0,1-2 0 0,0 1 0 16,-1 2 0-16,1 2 0 0,1 2 0 0,-2 5 0 15,1 5 0-15,-1 1 0 0,1 6 0 0,-2 5 0 16,-1 6 176-16,0 6-176 0,2 3 192 0,-2 3-192 15,1 3 192-15,0 1-64 0,-2 6 0 0,0 0-128 0,-2 2 224 16,0 0-64-16,1-4-16 0,3-19 0 16,0 4 208-16,-1 1 32 0,-2-1 16 0,2-1 0 0,1 1-400 15,0-1 128-15,0 0-128 0,1-4 0 0,1-2 0 16,2-4-256-16,0-3 48 0,1-2 0 0,-2-4 208 0,2-1 0 16,-1-7 0-16,1-1 0 0,0-2 0 0,0-5 0 15,0-1 0-15,1-6 0 16,-1 1-1168-16,0-9-192 0,0 0-48 0,0 0 0 15,-5-14-1840-15,-1-3-368 0,-2-2-80 0</inkml:trace>
  <inkml:trace contextRef="#ctx0" brushRef="#br0" timeOffset="196677.81">12775 15689 27647 0,'0'0'1216'0,"0"0"256"0,0-6-1168 0,2-4-304 16,3 4 0-16,3-5 0 0,2 4 2048 0,3-2 336 15,3 1 80-15,6-1 16 0,3 2-1360 0,6 0-272 16,6-1-48-16,20-6-16 0,-2 1-384 0,-2-1-80 15,-1-1 0-15,0-1-16 0,-2 0-304 0,2-1 0 16,0 2 0-16,4-2 0 16,4-3-2512-16,-2 2-512 0</inkml:trace>
  <inkml:trace contextRef="#ctx0" brushRef="#br0" timeOffset="197072.13">14741 14500 31503 0,'-9'-26'1392'0,"3"10"288"0,-2-7-1344 0,2-4-336 15,1 1 0-15,-1 1 0 0,-2 0 0 0,0 6 0 16,1 1-160-16,-3 8 160 0,2 0 400 0,-2 6 192 16,-2 1 48-16,0 6 0 0,-5 1-64 0,1 8-16 15,-1 4 0-15,-1 4 0 0,-1 3 48 0,0 9 16 16,-1 2 0-16,-1 7 0 0,0 3-64 0,2 6-16 16,0 2 0-16,1 8 0 0,1 7-112 0,3 2-32 15,3-1 0-15,5-21 0 0,-2 2-224 0,5 4-48 16,1 3-128-16,-1-1 192 0,2 1-192 0,1-7 0 15,0-1 128-15,0-4-128 0,-1-4-160 0,1-7-80 16,0-7-16-16,-2-5 0 16,0-3-1744-16,-3-6-368 0,-2-10-64 0,-3-4-13216 0</inkml:trace>
  <inkml:trace contextRef="#ctx0" brushRef="#br0" timeOffset="197237.79">14183 15111 17503 0,'-1'-27'768'0,"2"19"176"0,3-5-752 0,-1 1-192 0,2 2 0 0,2 1 0 15,2 2 3344-15,3 3 640 0,-1-1 128 0,3 4 32 16,1 1-2304-16,3 3-464 0,4 1-96 0,1-1 0 15,-1 2-528-15,3-1-112 0,1 1 0 0,5-1-16 16,2-2-256-16,2 1-48 0,2-2-16 0,0-1 0 0,-3 0-304 0,-2-1 128 16,-4-1-128-16,8-1 0 15,-8-1-1040-15,-7-5-320 0,-3 4-64 0,-8 1-9712 16,-1-4-1920-16</inkml:trace>
  <inkml:trace contextRef="#ctx0" brushRef="#br0" timeOffset="197413.65">15002 14709 20271 0,'0'0'1792'0,"-4"12"-1424"16,0-3-368-16,2 6 0 0,-3 4 3136 0,-1 7 544 15,0-1 112-15,-2 5 32 0,1-3-2528 0,-1 5-496 16,2 2-96-16,1-7-32 0,-3 2 16 0,-1 2 0 16,0 2 0-16,0 2 0 0,2 2-320 0,0 0-64 15,2-4-16-15,0 0 0 0,3-4-288 0,-2 2 0 16,1-4-176-16,1-1-11616 15,-1-7-2336-15</inkml:trace>
  <inkml:trace contextRef="#ctx0" brushRef="#br0" timeOffset="197898.21">15390 14031 30399 0,'0'0'2704'0,"-6"-5"-2160"16,6 5-544-16,0 0 0 0,0 0 1024 0,0 0 112 15,-3 12 16-15,1 5 0 0,2 2-1152 0,3 8-160 16,-1 10-64-16,0 8-16 0,-2 6 240 0,0 5 0 15,-2 2-160-15,0 9 160 0,-2 3 176 0,-1 4 96 16,-1 5 32-16,-2 1 0 0,0-2 80 0,2-23 0 16,0 6 16-16,-2-5 0 0,0-3-128 0,1-5-16 15,-2-2-16-15,0-5 0 0,0-6 208 0,0-6 64 16,0-7 0-16,3-5 0 0,1-2 48 0,1-8 16 16,4-7 0-16,0 0 0 0,0-6-112 0,1-9-16 15,2-3 0-15,2-5 0 0,1-9-176 0,3 1-32 16,1-5-16-16,7-12 0 0,-1 3-224 0,3 8-192 15,3 3 48-15,0 4 0 0,1 4 144 0,-2 6 0 16,0 1 0-16,-1 5-128 0,-1 6 128 0,5 3-160 16,-1 5 160-16,0 8-160 0,-2 1 160 0,0 5-160 15,-3 2 160-15,-7-1-160 0,-1 2 160 0,-1 2 0 16,-3 1-144-16,-2 2 144 0,-4 5 0 0,-1-3 128 0,-5 1 0 16,-3-1 0-16,-3-2-128 0,0-3 160 0,-2 3-160 15,-3-3 160-15,-1-4-160 0,2-1 0 0,-2-5-192 0,-6 0 192 31,1-7-1776-31,3-4-224 0,-1-6-48 0,9-1-9248 0,0 3-1840 0</inkml:trace>
  <inkml:trace contextRef="#ctx0" brushRef="#br0" timeOffset="198263.86">15889 14788 33055 0,'0'0'1472'0,"0"0"288"0,0 0-1408 0,0 0-352 0,6 4 0 0,-6-4 0 0,12-1 496 0,2-3 16 16,-3-2 16-16,3-1 0 0,2-3 480 0,0-1 80 15,2-7 32-15,1 0 0 0,-1 2-384 0,-1-2-80 16,1-1-16-16,-2 1 0 0,-2-1-288 0,-3 1-64 16,-1 2-16-16,-2-2 0 0,-4-3 0 0,-2 6 0 15,1 1 0-15,-3 14 0 0,0 0 0 0,-11-2 0 16,0 0 0-16,-3 7 0 0,-2 15-272 0,-2 2 128 15,-4 5-128-15,3 5 0 0,-3 2 128 0,2 4-128 16,0 4 0-16,1-1 0 0,1-2 0 0,4-2 0 16,1-5 0-16,4-2 0 0,4 1 0 0,5-8 0 15,0-4 0-15,3-5 0 0,2 1 128 0,1-3-128 16,3-3 0-16,1-4 0 0,3-3 0 0,6-1 0 16,-1-3 0-16,1-4 0 15,1-8-336-15,2-3-128 0,1-2-32 0,0-3 0 16,2 3-1936-16,-1-4-400 0,2-1-80 0,0-1-8016 0,2-6-1600 0</inkml:trace>
  <inkml:trace contextRef="#ctx0" brushRef="#br0" timeOffset="198604.84">16500 14376 20271 0,'0'0'1792'0,"0"0"-1424"0,-5 13-368 0,0 1 0 16,-1 1 1584-16,1 6 240 0,-1 2 48 0,-1 3 16 0,0 4-400 15,-1 0-80-15,-1 6 0 0,-1 1-16 0,0 1 80 16,-3 5 32-16,8-20 0 0,-3 3 0 0,1 0-224 0,-2 3-64 15,0-3 0-15,1 3 0 0,1-6-368 0,-1-2-80 16,3 0 0-16,0-5-16 0,1-2-128 0,0-1-32 16,3-7 0-16,1-6 0 0,0 0-32 0,0 0-16 15,0 0 0-15,4-7 0 0,1-9-128 0,1-2-32 16,2-1 0-16,2-3 0 0,3-6-240 0,1 0-144 16,1 1 160-16,3-4-160 0,-1 0 128 0,3 3-128 15,2-2 0-15,4 5 0 0,1 1 128 0,2 4-128 16,5 2 0-16,-1 5 0 0,28-9 128 0,-9 12-128 0,-7 6 0 0,-6 6 0 15,-6-1 0-15,-2 4 128 16,-5 6-128-16,-1 0 0 0,-4 0 0 0,-2-2 0 16,-2 0-144-16,-8 0 144 15,-3 2-1088-15,0 1-128 0,-1-3-32 0,1 3-12960 16,-4 1-2576-16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6:28:08.88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30415 4461 3679 0,'20'-10'160'0,"-6"5"32"0,1 1-192 0,3 1 0 0,-1-3 0 0,1 1 0 15,-1-3 2960-15,-2-2 560 0,-1 2 96 0,-1-2 32 16,-2 3-2096-16,1-5-400 0,-4 3-96 0,1-2-16 16,-4 3 16-16,0-3 0 0,-1-1 0 0,0 2 0 15,-4-4-144-15,0 3-16 0,0-1-16 0,-2 0 0 16,-2-4-320-16,-1 2-64 0,-4-1-16 0,0 2 0 15,-1-1-32-15,-2-1-16 0,-4 1 0 0,-3-1 0 0,-5 0-16 0,-2-2 0 16,-2-1 0-16,-4 1 0 0,-6-1-96 0,0 1-32 16,-3 2 0-16,1-2 0 0,-3 1 0 0,1 2 0 15,-2 2 0-15,-1 1 0 0,-4 1-32 0,-3 2 0 16,-4 2 0-16,-1-2 0 0,-3 3-32 0,-1 1-16 16,-1-1 0-16,0 4 0 0,-2 5-64 0,-6-2-16 15,-6 1 0-15,-3-2 0 0,-2 2-128 0,2 2 0 16,1 4 144-16,-4-2-144 0,-7 2 0 0,0 0 0 15,1 3 0-15,3 0 128 0,2-3-128 0,-2 5 0 16,-2-1 0-16,0 0 0 0,-2 1 0 0,6 1 0 16,5 3 0-16,-1 1 0 0,-1 0 192 0,0 1-48 0,-2 0 0 15,4 5 0-15,0-1-16 0,4 4 0 0,1 0 0 0,-2 3 0 16,1 4-128-16,1-2 192 0,5-3-192 0,2 2 192 16,1 0-192-16,1 3 0 0,1 4 0 0,-1-1 0 15,-1-1 0-15,2-1 128 0,0 1-128 0,4 1 0 16,4-1 0-16,3-1 0 0,5-4 0 0,2 2 0 15,2 0 0-15,3-1 0 0,0-1 128 0,2 0-128 16,4-2 0-16,2 2 0 0,3-1 0 0,3-3 128 16,3 1-128-16,4 1 0 0,3-2 0 0,4 3 0 15,2 2 0-15,5-1 0 0,3-2 0 0,3 2 0 16,1 2 0-16,6 1 0 0,3 0 0 0,6-1 0 16,5 2 0-16,4-4 128 0,3-3-128 0,8 0 0 15,5 1 0-15,3-5 0 0,1-1 128 0,3 2-128 16,7-5 0-16,4 3 0 0,3 2 0 0,9-3 128 0,1 1-128 15,-2 0 0-15,-2-4 144 0,2-1-144 0,2-1 128 0,4 0-128 16,6 0 128-16,-1-2-128 0,1-3 160 16,0-3-32-16,2 0-128 0,5-3 192 0,7-1-192 0,-1 2 176 15,0-6-176-15,2 1 160 0,2-1-160 0,5 0 128 16,4-2-128-16,-3-2 128 0,-4-3-128 0,2 3 128 16,6-2-128-16,-4-3 128 0,-3 1-128 0,3-3 0 15,3 3 0-15,0-2 128 0,2-3-128 0,-3 1 128 16,-2-2-128-16,0-2 128 0,4 1 0 0,-5-2-128 15,-4-4 192-15,-2 5-64 0,-1 3 48 0,-1-6 0 16,1-1 0-16,-4-2 0 0,-6 0 0 0,-1-1 0 16,-1-3 0-16,-1 0 0 0,0-3 16 0,-6-1 0 15,-6-5 0-15,-3-3 0 0,-2-9-32 0,-3 1 0 16,-1-2 0-16,-3 1 0 0,-8 1 16 0,-2-1 0 0,-3-7 0 0,-6 4 0 16,-6 2 112-16,-7-3 32 0,-2-1 0 0,-7 0 0 15,-4 2-176-15,-4-3-16 0,-6 3-128 0,-6-4 192 16,-6-3-192-16,-7 1 0 0,-3 0 0 0,-10 1-160 31,-8-2-336-31,-9 0-64 0,-11 0-16 0,-8 1 0 16,-7 2-1392-16,-2 3-272 0,-4 3-64 0,-4 1-9216 0,-3 6-1824 0</inkml:trace>
  <inkml:trace contextRef="#ctx0" brushRef="#br0" timeOffset="3419.64">31716 5146 5519 0,'-7'-19'496'0,"5"10"-496"0,-4-5 0 0,0 3 0 16,0 0 240-16,1 0-48 0,-1 2-16 0,1-2 0 15,0 0 1136-15,1 3 224 0,0-1 64 0,4 9 0 16,0 0-128-16,0 0-32 0,0 0 0 0,0 0 0 15,0 0-544-15,0 0-128 0,0 0 0 0,4 11-16 16,-2 4-256-16,1 2-48 0,1 1-16 0,-2 3 0 16,-1 6-16-16,-1 1 0 0,0 5 0 0,-1 5 0 0,-1 8-64 15,0 3-16-15,-3 5 0 0,0 3 0 0,0 0-64 16,3 0-16-16,-4 2 0 0,3 6 0 0,-2 3 32 0,1 5 0 16,1-2 0-16,2 3 0 0,0 5 80 15,-2 2 16-15,-1-2 0 0,0 3 0 0,-1 6-160 0,2-2-32 16,-5 0 0-16,0 1 0 0,1 7-48 0,-2-2-16 15,1-1 0-15,-2 2 0 0,0 4 0 0,1-1-128 16,1-3 192-16,-1 4-64 0,3-1 48 0,0-4 0 16,-1 1 0-16,1-3 0 0,-2 1 16 0,1-2 16 15,-1-1 0-15,1 0 0 0,-1 0 16 0,2-3 0 16,-2-4 0-16,2 2 0 0,-2-1 64 0,3-2 16 16,1 3 0-16,0-4 0 0,0 2 48 0,2-2 16 15,-1-2 0-15,3 4 0 0,2-1-240 0,-1 1-128 0,-1-2 160 0,5 0-160 16,-4-3 192-16,0 1-48 0,1 3-16 0,-2-5 0 15,0 2 0-15,0-2 0 0,0 2 0 0,-2-2 0 16,1 1 64-16,0-1 16 0,-3 0 0 0,0-2 0 16,-2 1 32-16,2-3 0 0,-1-5 0 0,0 3 0 15,-1-1-80-15,2 0-16 0,0 1 0 0,-1-4 0 16,0 6-16-16,0-3-128 0,0-2 192 0,1 1-64 16,-1 4-128-16,0-3 160 0,0-1-160 0,-1 1 160 15,1 2-160-15,3-3 0 0,-3-1 144 0,1 1-144 16,0 1 0-16,0-2 0 0,-1-3 0 0,1 2 128 15,1-1-128-15,-1 1 0 0,0-6 0 0,0 2 0 16,0-2 0-16,2-5 128 0,-2 2-128 0,3-2 0 16,-3-1 0-16,0 1 128 0,0-2-128 0,-1-2 0 15,3-4 128-15,-2 3-128 0,-2-1 160 0,0-2-160 16,4-1 176-16,-2 0-176 0,-2-1 192 0,1 5-192 0,0-4 144 16,-1 4-144-16,1-4 0 0,0 2 144 0,1 2-144 0,2-1 0 15,-1 0 0-15,2 2 0 0,0 2 0 0,1-1 0 16,1 1 0-16,2-2 0 0,-1-2 0 0,2 0 0 15,1-5 0-15,0 4 0 0,0-5 0 0,-1 2 0 16,-1-5 0-16,2 0 0 0,-3 0 0 0,1-1 0 16,-1-1 0-16,0-2 0 0,-2-2 0 0,-2 0 0 15,0 0 0-15,-1-2 128 0,1-3-128 0,-3 1 192 16,1-4-192-16,-1 2 192 0,0-4-192 0,0-1 160 16,-2-2-160-16,2 4 160 0,1-4-160 0,-1 1 0 15,3-3 0-15,-1-1 0 0,1 0 0 0,-1-1 0 16,2 1 0-16,0-4 0 0,1-3 0 0,0 2 0 0,0-1 0 15,0-11 0-15,0 12 0 0,0 1 0 0,1-3 0 0,-1-10 0 16,1 10 0-16,-1-10 0 0,0 0 0 0,1 8 0 16,-1-8 0-16,0 0 0 0,0 0 0 0,0 0 0 15,0 0 0-15,0 0 0 0,0 0 128 0,0 0-128 16,0 0 0-16,0 0 128 0,0 0-128 0,0 0 128 16,0 0-128-16,0 0 0 0,0 0 0 0,-1-8 0 15,0-3 0-15,-3 3 0 0,4 8 0 0,-4-12 0 16,0 0 0-16,1 1 0 0,-1-5 0 0,-1 5 0 15,0 1 0-15,-3-3 0 0,2 0 0 0,-1 1 0 16,-2-2 0-16,0-3 0 0,1-2 0 0,-3 0 0 16,0 0 0-16,-2 0 0 0,2-1 0 0,-3 1 0 15,-1 0 0-15,-2-2 0 0,-1 0 0 0,-5 0 0 16,-2 0 0-16,-4-4 0 0,1 0 0 0,-2-2 0 0,-1 2 0 0,-5-3-144 16,-1 1 144-16,-1 3 0 0,-3-3-144 15,-3 2 144-15,-3-2 0 0,-8 3-144 0,-4-3 144 0,-4 3 0 16,1 0 0-16,1-3 0 0,-1 3 0 0,4-2 0 15,4 1 0-15,-2-1 0 0,-5 0 0 0,0-2 0 16,-3 0 0-16,3-1 0 0,2 3 0 0,0-1 0 16,2 4 0-16,-3 4 0 0,-2-1 0 0,-4 2 0 15,-9 1 0-15,2 2 128 0,2 2-128 0,1 2 128 16,2-2-128-16,-6 3 128 0,-2 2-128 0,-3-3 0 16,-1 2 0-16,2-1 0 0,6 3 0 0,0-3 0 15,0 4 0-15,0-3 0 0,-2 1 0 0,1 3 0 16,6-2 0-16,3 3 0 0,3 1 0 0,4 0 0 0,-1-3 0 15,2 4 0-15,-5 1 0 0,1-1 0 0,-3 2 0 16,2 2 0-16,2 0 0 0,4 2 0 0,5-1 0 0,-4 0-128 16,-2 1 128-16,-1 4 0 0,-3-1 0 0,3 5 0 15,-1-3 0-15,2 2 0 0,1-2 0 0,3 3 0 16,2-4 0-16,-3 3 0 0,-4 0 0 0,-3-2 0 16,0 2 0-16,-2-2 0 0,3 3 0 0,5-3 0 15,2 0 0-15,1 2 0 0,3-2 0 0,-3 4 0 16,2-3 0-16,0 2 0 0,-3 0 0 0,3-3 0 15,2 2 0-15,5-1 0 0,3 3 0 0,1 2 128 16,1 1-128-16,3 0 0 0,2 1 0 0,-2 0 0 16,-3 1 0-16,-3 0 0 0,-2 2 0 0,3 1 0 15,-2-1 0-15,4 3 0 0,2 1 0 0,-1-1 0 16,5 2 0-16,4 2 0 0,4-4 0 0,1 4 0 16,5-3 0-16,1 4 128 0,0-3-128 0,3 3 0 0,3-4 0 15,1 2 0-15,0 2 0 0,3-3 0 0,2 2 0 0,0-2 0 16,0 3 0-16,2 0 0 0,-1 1 0 0,1 4 0 15,-1 0 0-15,2-1 0 0,0 1 0 0,1 3 0 16,0 5 0-16,2-5 0 0,1-4 0 0,0 3 0 16,4 1 0-16,0 1 0 0,4 1 0 0,-2-2 0 15,3-3 0-15,6 0 0 0,4-1 0 0,2 1 0 16,0-1 0-16,5-2 0 0,5 3 0 0,6-1 0 16,3 0 0-16,5-3 0 0,-2-1 0 0,0 1 0 15,-3-2 0-15,3 1 0 0,2-3 0 0,3 4 0 16,0-2 0-16,6 4 0 0,5-1 0 0,3-4 0 15,0 0 0-15,-3 0 0 0,-1-1 0 0,5 2 0 0,1 0 0 0,4-1 128 16,8 1-128-16,-2 0 0 0,-1-2 0 0,-2 3 0 16,-3-3 0-16,4 3 0 0,5-3 0 0,3 1 128 15,1-3-128-15,-4 4 0 0,-5-1 0 0,2-3 0 16,4-1 0-16,1-2 0 0,2-2 0 0,-3 2 0 16,-7 0 0-16,1-3 0 0,0 0 0 0,4-1 0 15,4-3 0-15,-3-1 0 0,-3-1 0 0,-4-2 0 16,-3 0 0-16,2-4 0 0,3 0 0 0,3-3 128 15,3 0-128-15,-2-2 0 0,-11 0 0 0,4-3 0 16,0-3 0-16,3-2 0 0,4-1 0 0,-2 2 128 16,0-5-128-16,-6 1 0 0,-4 1 128 0,2-3-128 15,1 0 0-15,1 2 0 0,1-1 0 0,-3-2 128 16,-8-1-128-16,-1-1 0 0,-4 0 0 0,-2-1 128 16,-2-5 0-16,-1 2 0 0,-2-1 0 0,1 1 0 0,3 1 0 0,-5-3 0 15,-4-2 0-15,-3 0 0 0,-4-1 0 0,-2-5 16 16,0 2 0-16,-1-1 0 0,0-4 16 0,2-1 0 15,0 1 0-15,-1 1 0 0,3 0-160 0,0 0 160 16,2-1-160-16,-1-1 160 0,-3 0-160 0,-2-2 160 16,-5-1-160-16,-1 2 160 0,-2-1 0 0,-2-2 0 15,0 0 0-15,-2-5 0 0,-2-1 32 0,3-3 16 16,-1-2 0-16,-1-1 0 0,-2 1 0 0,-1 7 0 16,0 1 0-16,-2 3 0 0,-2 2-16 0,-2 6-16 15,-2 0 0-15,-4 1 0 0,1 5-176 0,-4 0 160 16,0-1-160-16,-3 2 160 0,-3 0-160 0,-2 1 0 15,-2 2 0-15,-3-1 0 0,-3 0 0 0,-2 1 0 16,-1-2 0-16,-1 2 0 0,-1 2-144 0,-3 0-64 16,2-1-16-16,-1 5 0 15,0 1-176-15,-1-1-48 0,2 3 0 0,1 2 0 16,1-2-1936-16,0 2-400 0,2-5-80 0</inkml:trace>
  <inkml:trace contextRef="#ctx0" brushRef="#br0" timeOffset="6985.7">26995 4349 4607 0,'0'0'400'0,"-8"-4"-400"0,8 4 0 0,0 0 0 15,-11-5 2016-15,1 3 320 0,1 2 64 0,0 0 16 16,9 0-1776-16,0 0-336 0,-10-2-80 0,10 2-16 16,-9-1 400-16,9 1 80 0,0 0 16 0,0 0 0 15,-10-1 320-15,10 1 64 0,-11 0 0 0,11 0 16 16,-10-2 192-16,10 2 48 0,0 0 0 0,0 0 0 16,-10 2-336-16,10-2-64 0,0 0-16 0,0 0 0 15,0 0-368-15,0 0-80 0,0 0-16 0,0 0 0 16,0 0-80-16,0 0-32 0,0 0 0 0,0 0 0 15,0 0-16-15,0 0 0 0,0 0 0 0,0 0 0 16,0 0-16-16,-1 9 0 0,1-9 0 0,0 0 0 0,7 10-32 0,1-3-16 16,0 2 0-16,1-2 0 15,1 3-32-15,1 0-16 0,2 1 0 0,-2 1 0 0,0-3-16 0,1 2 0 16,1-1 0-16,2 2 0 0,2 1-16 16,-1-2-16-16,2 2 0 0,1-1 0 0,0-3-32 15,2 3 0-15,-2 2 0 0,1-3 0 0,4 1-144 16,-1 0 192-16,-1-2-192 0,2 2 192 0,0 1-192 0,0-3 192 15,0 1-192-15,0-2 192 0,-1 1-64 0,0 0-128 16,0-1 192-16,0 0-64 0,-2 1-128 0,4 2 160 16,-1-4-160-16,2 3 160 0,-1-2-160 0,0 2 160 15,-1-2-160-15,0 1 160 0,0 2-160 0,1-2 128 16,-1 3-128-16,0-3 128 0,0-1-128 0,-1 0 0 16,-1 0 144-16,0-2-144 0,0 1 128 0,-2-2-128 15,1 2 128-15,-1-2-128 0,0-1 0 0,1 4 144 16,2-3-144-16,-2 1 0 0,0 0 144 0,0 0-144 15,2 2 0-15,1-4 144 0,0 0-144 0,1 2 0 0,-4 1 0 16,3 1 128-16,2-3-128 0,-2 2 0 0,0 1 144 16,0-1-144-16,-2-1 0 0,1 1 128 0,-3 1-128 15,0-4 0-15,1 1 0 0,-4 2 128 0,1-3-128 0,-2 1 0 16,-1-1 0-16,0 0 144 0,-1-1-144 0,1 1 0 16,1 0 128-16,-3-1-128 0,0-3 0 15,0 2 0-15,-2-1 128 0,5 1-128 0,-2 0 0 0,0-1 0 16,0 1 0-16,0-1 0 0,0 2 0 0,0 0 0 15,-2 1 128-15,1-1-128 0,-2-2 0 0,2 3 0 16,0 2 0-16,2-3 0 0,0 1 0 0,-1 1 0 16,2 0 0-16,-2-1 0 0,-2 2 0 0,0-2 0 15,-1-3 0-15,1 2 0 0,-2 0 0 0,0 1 0 16,0-2 144-16,1-2-144 0,0 0 0 0,-2 2 144 0,-9-3-144 16,10 1 160-16,-10-1-160 0,0 0 160 0,9 0-160 15,-9 0 0-15,0 0 0 0,0 0 0 0,10 0 0 0,-10 0 0 16,0 0 128-16,0 0-128 0,0 0 128 0,0 0-128 15,0 0 128-15,0 0-128 0,0 0 160 0,0 0-160 16,0 0 192-16,0 0-192 0,0 0 144 0,0 0-144 16,0 0 0-16,0 0 144 0,0 0-144 0,0 0 0 15,0 0 0-15,6 9 0 0,-6-9 0 0,5 10 128 16,-2 2-128-16,-1 1 0 0,-2-1 0 0,0 2 0 16,2 1 0-16,-2 3 0 0,0 2 0 0,0 2 0 15,0 2 0-15,1 0 0 0,0 2 0 0,2 2 128 16,-3 2-128-16,0-2 0 0,0 1 144 0,1 2-144 15,-1-2 160-15,1 2-160 0,-1-5 192 0,3 1-64 16,-3-4-128-16,1 1 192 0,-1-2-64 0,1-2 0 0,-1 2-128 0,0-1 192 16,0-1-64-16,-1 2-128 0,0-3 176 0,-1 1-176 15,1-2 160-15,0 0-160 0,0-3 128 0,1 1-128 16,-3-4 128-16,2 2-128 0,0 0 0 0,-1-1 128 16,1-3-128-16,1-10 0 0,-2 10 0 0,2-10 128 15,0 0-128-15,0 0 0 0,0 0 0 0,0 0 0 31,0 0-768-31,0 0-144 0,2-11-32 0,2-3 0 16,0-4-1936-16,1-2-400 0,1-3-80 0</inkml:trace>
  <inkml:trace contextRef="#ctx0" brushRef="#br0" timeOffset="7828.29">29017 5174 9215 0,'0'0'816'0,"0"0"-656"0,0 0-160 0,-9 5 0 15,9-5 1856-15,-9 6 320 0,9-6 80 0,-7 5 16 16,7-5-960-16,-8 6-192 0,8-6-32 0,0 0-16 16,-9 7-64-16,9-7-16 0,-9 7 0 0,9-7 0 15,-7 3-96-15,7-3-32 0,-10 5 0 0,2 3 0 16,0-2-144-16,8-6-16 0,-9 5-16 0,9-5 0 16,0 0-112-16,-3 8 0 0,3-8-16 0,0 0 0 15,0 0-272-15,0 0-48 0,-3 8-16 0,3-8 0 16,0 0-64-16,0 0-16 0,0 0 0 0,0 0 0 0,0 0 176 0,6 5 16 15,-6-5 16-15,12 0 0 0,-3 0 48 0,1-4 16 16,0 0 0-16,2-1 0 0,0 1-64 0,4-3-16 16,3-1 0-16,1-2 0 0,2 1-80 0,2-5-32 15,4 0 0-15,2-1 0 0,3-2-32 0,3-1 0 16,2-2 0-16,4-2 0 0,-1 2 16 0,-1-1 0 16,1-2 0-16,0 1 0 0,-2-1-16 0,3 2 0 15,0-4 0-15,2 3 0 0,3 0-16 0,2 2-16 16,-4 1 0-16,2 1 0 0,-2 1-32 0,-2 1-128 15,-2-2 192-15,-3 1-64 0,-2 0-128 0,0 0 128 16,3 1-128-16,0 0 128 0,0 2-128 0,2 0 160 0,-2-2-160 0,2-1 160 16,0-1-160-16,1-1 0 0,-4 2 144 0,-1-1-144 15,-2-1 144-15,1 0-144 0,-3 0 192 0,1 1-192 16,1 1 192-16,0 1-192 0,1 1 192 0,2-3-192 16,0 0 192-16,0 3-64 0,-1 2 0 0,0 2-128 15,1-3 192-15,-5 1-64 0,-1 3 0 0,-4-3-128 16,-4-1 224-16,0 1-64 0,-1 2-16 0,-1-1 0 15,-5 6 16-15,0-3 0 0,-2 4 0 0,1 1 0 16,-6 0-32-16,0-1-128 0,-1 2 192 0,-9 3-64 16,0 0 0-16,0 0-128 0,0 0 192 0,0 0-64 15,0 0-128-15,0 0 0 0,0 0 144 0,0 0-144 16,0 0 0-16,0 0 0 0,0 0 0 0,0 0 0 16,-9 8-1120-1,0 0-144-15,-1 3-16 0,0-2-16 0,1 0-2224 16,-1-2-432-16</inkml:trace>
  <inkml:trace contextRef="#ctx0" brushRef="#br0" timeOffset="9080.74">26760 13404 3679 0,'0'0'320'0,"0"0"-320"16</inkml:trace>
  <inkml:trace contextRef="#ctx0" brushRef="#br0" timeOffset="10192">26666 13414 4607 0,'-11'2'400'0,"4"-1"-400"0,-3 0 0 15,0 0 0-15,-1 1 1712 0,2-1 256 0,1 0 48 0,-1-1 16 16,1-1-1088-16,8 1-224 0,-9 0-32 0,2 0-16 15,-1-1 256-15,8 1 48 16,-10-3 16-16,0 2 0 0,3 0 80 0,7 1 16 0,-11-2 0 0,3 0 0 16,-2 0-240-16,2 1-32 0,8 1-16 0,-9 0 0 15,-2 0-224-15,5 1-64 0,6-1 0 0,-11 3 0 16,4-2-144-16,7-1-48 0,-10 2 0 0,2 1 0 16,8-3-64-16,-8 4 0 0,8-4-16 0,0 0 0 15,0 0-48-15,0 0 0 0,0 0 0 0,0 0 0 16,-8 4 128-16,8-4 32 0,0 0 0 0,0 0 0 15,0 0 80-15,0 0 16 0,0 0 0 0,0 0 0 16,0 0 0-16,0 0 0 0,0 0 0 0,0 0 0 16,0 0-96-16,0 0-16 0,0 0 0 0,0 0 0 0,0 0-96 15,0 0-32-15,0 0 0 0,0 0 0 0,0 0 32 0,-7 5 0 16,7-5 0-16,0 0 0 0,0 0-48 0,0 0-16 16,-6 4 0-16,6-4 0 0,0 0-48 0,0 0-128 15,0 0 192-15,0 0-64 0,0 0-128 0,0 0 160 16,-1 10-160-16,1-10 160 0,3 6-32 0,2 5-128 15,2-5 192-15,0 0-64 0,1 2 16 0,1-2 0 16,1 3 0-16,2-1 0 0,2 3 16 0,1-2 0 16,3 3 0-16,1-2 0 0,1 2 0 0,3 4 0 15,1-1 0-15,1-2 0 0,3 1-160 0,2 0 128 0,-1 2-128 16,0 1 128-16,-1-1-128 0,0 1 192 0,-1-1-192 16,1 1 192-16,1 1-192 0,0 1 192 0,-1-3-192 15,3 2 192-15,0-3-192 0,1 2 128 0,1-1-128 0,0 2 128 16,0 1-128-16,0-1 0 0,-1-2 144 0,0 3-144 15,-2-1 128-15,1-2-128 0,-2-2 128 0,-1 2-128 16,-2 3 0-16,-1-2 128 0,-1-2-128 0,2-2 0 16,0 1 0-16,-2-2 128 0,3 2-128 0,0-2 0 15,2-1 0-15,-4 3 0 0,1-2 0 0,-1 0 128 16,2 0-128-16,-2-3 0 0,0 3 0 0,-1-4 0 16,1 1 0-16,-1-4 128 0,0 0-128 0,-1 4 0 15,-1-5 0-15,0 1 0 0,-2 1 0 0,2-1 128 16,-1 0-128-16,-1 2 0 0,0-3 0 0,0 1 0 0,1 1 0 15,1 0 0-15,1-1 0 0,0 2 0 16,-3-3 0-16,3-1 0 0,-3 2 0 0,1 2 0 0,-1-2 0 16,0 0 0-16,1 5 0 0,-2-5 0 0,-1 2 0 0,-1 0 0 15,0-2 0-15,-2 0 0 0,-1 2 0 0,-1-2 0 16,0 1 0-16,-2 1 0 0,0-5 0 0,0 2 0 16,-2 0 0-16,-9-4 128 0,10 6-128 0,-1-2 0 15,-9-4 0-15,11 1 0 0,-11-1 0 0,11 3 0 16,-11-3 0-16,9 1 0 0,-9-1 0 0,0 0 0 15,0 0 0-15,0 0 128 0,0 0-128 0,0 0 0 16,0 0 128-16,0 0-128 0,0 0 128 0,0 0-128 16,9-1 128-16,-9 1-128 0,0 0 0 0,0 0 0 15,0 0 0-15,0 0 128 0,0 0-128 0,0 0 0 16,0 0 0-16,0 0 128 0,0 0-128 0,0 0 128 0,5 11-128 16,-5-11 128-16,4 9-128 0,-4-9 144 0,0 13-144 0,0 2 160 15,0-1-160-15,0 1 128 0,0 6-128 16,0-1 128-16,0 1-128 0,-1 2 0 0,0 4 144 0,-1 2-144 15,0 3 128-15,1 1-128 0,-2 3 128 0,0-1-128 16,1 2 128-16,-1 1-128 0,1 0 160 0,-1 1-160 16,-1 0 160-16,2-1-160 0,-2 0 160 0,2-2-160 15,0-2 176-15,0-1-176 0,-1-1 192 0,1 1-192 16,-1-1 192-16,1 2-192 0,-1 2 192 0,-2-3-192 16,1 0 144-16,2-1-144 0,-2 2 0 0,-1-1 144 15,-2-1-144-15,2 1 160 0,1-4-160 0,1-1 160 16,-2 0-160-16,1-3 0 0,1-1 0 0,1 2 128 15,-3-4-128-15,1 0 0 0,0 0 0 0,0 2 128 16,0-4-128-16,1 0 0 0,-3-1 0 0,3-3 0 16,0-1 0-16,1-1 0 0,-2-2 128 0,1-1-128 0,2-2 0 15,1-9 0-15,0 0 0 0,0 0-176 16,0 0-352-16,0 0-80 0,0 0-16 0,0 0 0 16,4-10-1712-16,2-7-352 0,-1-4-64 15,2-5-13856-15</inkml:trace>
  <inkml:trace contextRef="#ctx0" brushRef="#br0" timeOffset="11091.95">28716 14362 6447 0,'0'0'272'0,"-9"4"80"0,0-1-352 0,-1 1 0 0,-1 2 0 0,-1-1 0 0,1 1 2992 0,-1 2 528 16,2 1 96-16,-3 0 32 0,1-2-2176 0,1 2-416 15,-1-2-96-15,2 2 0 0,1-6-192 0,9-3-16 16,0 0-16-16,0 0 0 0,-9 7-16 0,9-7 0 15,0 0 0-15,0 0 0 0,0 0 16 0,0 0 0 16,-4 9 0-16,4-9 0 0,0 0-144 0,0 0-16 16,0 0-16-16,0 0 0 0,0 0 80 0,0 0 0 15,6-5 16-15,7 0 0 0,0-2-16 0,2-4-16 16,0 1 0-16,3-4 0 0,1-3 16 0,3-1 16 16,2 2 0-16,1-1 0 0,2-3-272 0,5 1-64 0,0 0-16 15,-1-3 0-15,2-2-80 0,-1 1-16 0,0-5 0 0,2 3 0 16,3-3 48-16,3 1 0 0,-1-2 0 0,3 2 0 15,2-2 32-15,2 3 16 0,2-1 0 0,-2 2 0 16,-3-1-80-16,-1 2-16 0,-3-3 0 0,-3 4 0 16,3 0-16-16,-4 3-16 0,1-4 0 0,2 2 0 15,1 0-16-15,2 3 0 0,-3 0 0 0,0 0 0 16,-1 1-160-16,0 2 192 0,-2-2-192 0,-1 0 192 16,-5-1-192-16,0 1 128 0,-2 2-128 0,1-2 128 15,0 3-128-15,-2 1 128 0,-3-1-128 0,4 3 128 16,-3-2 0-16,1 3-128 0,0 1 192 0,-2-2-64 15,-2 2-128-15,1-1 160 0,-1-1-160 0,0 3 160 16,-4-1-160-16,1 2 160 0,-2-2-160 0,-4 4 160 16,0-2-160-16,-2 3 192 0,-3 0-192 0,1 1 192 0,0-2-192 15,-8 6 128-15,5-5-128 0,-5 5 128 0,7-5-128 0,-7 5 128 16,6-7-128-16,-6 7 128 0,0 0 16 0,0 0 0 16,0 0 0-16,0 0 0 0,0 0-144 0,0 0 0 15,3-6 0-15,-3 6 0 0,0 0 0 0,0 0 0 16,0 0 0-16,0 0 0 0,0 0 0 0,0 0 0 15,0 0 0-15,0 0 0 0,0 0 0 0,0 0 0 16,0 0 0-16,0 0 0 0,0 0-224 0,0 0 80 16,0 0 16-16,0 0 0 15,0 0-240-15,0 0-32 0,0 0-16 0,0 0 0 16,0 0-336-16,0 0-64 0,0 0-16 0,0 0 0 16,-9 8-1376-16,9-8-288 0,0 0-48 0,0 0-8848 0,0 0-1792 15</inkml:trace>
  <inkml:trace contextRef="#ctx0" brushRef="#br1" timeOffset="19092.14">29724 14066 11055 0,'0'0'480'0,"-9"-3"112"0,0 3-464 0,0 0-128 0,-1 0 0 0,1 1 0 16,-2 1 1536-16,1 2 304 0,-4-3 48 0,0 1 16 15,-2-4-624-15,5 2-112 0,0 0-16 0,0 0-16 0,1-1-64 0,10 1-16 16,0 0 0-16,0 0 0 0,0 0-368 0,0 0-80 15,0 0-16-15,10-4 0 0,4 2-96 0,9-2-32 16,6 0 0-16,8 2 0 0,7-2 96 0,8 4 16 16,6 0 0-16,3-1 0 0,1-3-160 0,2 0-32 15,0 1 0-15,-2 3 0 0,3 3 16 0,-2-2 0 16,1 0 0-16,-7 2 0 0,-7 1-32 0,-10 5-16 16,-7-4 0-16,-7-1 0 0,-7-2-160 0,-8 1-48 15,-11-3 0-15,0 0 0 0,0 0 48 0,-13 7 16 16,-7 3 0-16,-7 1 0 0,-8 1 32 0,-12 1 0 15,-8-5 0-15,-6 3 0 0,-2-2-240 0,-2 4 176 0,0 1-176 16,-6-4 160-16,-7-1-160 0,-2 0 0 0,-1 2 144 0,5 1-144 16,4-5 0-16,7 5 128 0,6-2-128 0,7 3 0 15,7-5 0-15,8 3 0 0,7 0 0 0,8-3 0 16,8 2 0-16,10-4 0 0,4-6 0 0,7 8 0 16,3-1 0-16,6-3 0 0,6 0 0 0,9 1 0 15,7-1 0-15,6-2 0 0,7 1 0 0,6-3 0 16,4 0 0-16,4 1 0 0,4 3 0 0,-6 1 0 15,-3-2 0-15,-4-1 0 0,-10 3 0 0,-6 0 128 16,-5 2-128-16,-10-3 0 0,-7 2 0 0,-7 2 0 16,-11-8 0-16,0 0 0 0,-1 10 128 0,-9 1-128 15,-8 2 192-15,-9-2-16 0,-7 3-16 0,-8 2 0 16,-5 0 32-16,-6 1 0 0,-4-2 0 0,-2 0 0 0,-1 0-48 16,4 3 0-16,3 3 0 0,3-1 0 15,3-2-144-15,5 1 0 0,4 0 0 0,5-1 0 0,8-2 0 16,6-4 0-16,5-2 0 0,6 1 0 0,6-3 0 0,2-8 0 15,10 6 0-15,11-1 0 0,6-5 0 16,6-4 0-16,7-1 0 0,4 0 0 0,6-4 0 0,3 2 0 16,9-2 0-16,1 4 0 0,-2 3-144 0,-4 2 144 15,-4 2 0-15,-10-1 0 0,-8 0 0 0,-10 4 0 16,-6 0 0-16,-9-1 0 0,-10-4 0 0,0 0 0 16,-11 16 0-16,-9-1 0 0,-11 1 240 0,-8 3-48 15,-8 2-16-15,-7-1 0 0,-7 3-48 0,0 1 0 16,-1-1 0-16,0 2 0 0,-2 2-128 0,3-3 0 15,1 4 0-15,4-4 128 0,3-2-128 0,7 1 0 0,7-3 0 16,7 0 0-16,8-4 0 0,6-2 0 0,7-3 0 16,6 2 0-16,3-4 0 0,2-9 0 0,0 0 0 15,21 7 0-15,4-3 0 0,7-1 0 0,9-1-128 0,6-3 128 16,3-5 0-16,4 2 0 0,2-1 0 0,1 1 0 16,0 0-128-16,-2 4 128 0,-3 4 0 0,-5 4 0 15,-5-2 0-15,-10 3 0 0,-13 0 0 0,-8 0 0 16,-8 1 0-16,-11 2 0 0,-11 1 0 0,-8 5 0 15,-7 4 0-15,-8-1 208 0,-5 0-48 0,-4 1-16 16,-2 3-16-16,-4-3-128 0,-3 0 192 0,-2 3-64 16,-2 0-128-16,4-1 0 0,7 1 0 0,7-2 128 15,7 3-128-15,8 0 0 0,6-3 0 0,6-1 0 16,5-3 0-16,5-3 0 0,5-2 0 0,5-2 0 16,-1-12 0-16,16 4 0 0,6-2-128 0,9-3 128 15,6-3 0-15,9-1 0 0,8 0 0 0,6 1 0 0,4 1 0 16,2 1 0-16,0-1 0 0,1 3 0 0,3 3 0 15,-3 2 0-15,-2 6 0 0,-10 0 0 0,-13 0 0 0,-8 2 0 16,-10-4 0-16,-7 2 0 0,-8-2 0 0,-4 2 0 16,-5-11 0-16,-4 19 128 0,-5-1 0 0,-4 0-128 15,-4 1 192-15,-5 0-64 0,-2 0-128 0,-2-1-144 16,0-4 144-16,0 0-208 16,2-6-2640-16,3-5-528 0</inkml:trace>
  <inkml:trace contextRef="#ctx0" brushRef="#br2" timeOffset="27929.38">27402 13696 17503 0,'0'0'768'0,"0"0"176"0,-9 2-752 0,0-2-192 0,0 0 0 0,1 0 0 15,1-2 640-15,7 2 112 0,-9-3 16 0,9 3 0 16,-8-5 256-16,8 5 64 0,-2-7 16 0,2 7 0 16,-3-11 0-16,4 2 0 0,3-4 0 0,5-1 0 15,-1-2-64-15,3-3-16 0,2 0 0 0,0-1 0 0,4 0-512 16,1-2-96-16,5 2-32 0,-1 2 0 0,-2 3 32 16,-1 1 0-16,1 1 0 0,-1 8 0 0,-3 2 0 0,-4 1 0 15,0 5 0-15,-12-3 0 0,9 11-112 0,-4 6-32 16,-5 8 0-16,-3 1 0 0,-3 3-144 0,-3 0-128 15,-2-1 192-15,-2 4-192 0,-1-3 176 0,2-1-176 16,2-3 160-16,3 0-160 0,0-5 144 0,2-2-144 16,3-6 128-16,2-3-128 0,0-9 144 0,5 9-144 15,4-4 160-15,2-3-160 0,4-4 464 0,7-4 0 16,5-6 0-16,3-4 0 0,3-2-112 0,4-1-32 16,4 0 0-16,-3-1 0 0,-1-1-192 0,-5 5-128 15,-6 2 160-15,-5 2-160 0,-5 7 128 0,-3 3-128 0,-3 4 0 16,-5 5 0-16,-2 4 144 0,-3 7-144 0,-2 4 128 15,-4 4-128-15,0 1 128 0,-3 3-128 0,-1-2 128 0,-1 3-128 16,-1 1 0-16,0-7 0 0,2-1 128 0,4-5-128 16,2-2 0-16,5-7 0 0,4 3 0 0,5-8 0 15,4-4 0-15,5-5 0 0,6-3 0 0,5-7 0 16,7-5 0-16,6-6 128 0,4-1-128 0,5-5 128 16,3-2-128-16,0 1 160 0,-1-1-160 0,-4 2 160 15,-8 0-160-15,-5 7 0 0,-7 6 0 0,-4 3 128 16,-6 6-128-16,-5 3 0 0,-5 4 0 0,-10 2 128 15,0 17-128-15,-3 4 160 0,-5 5-160 0,-3 3 160 16,-6 5-32-16,-1 3-128 0,-3 4 192 0,0-2-64 16,-4 0-128-16,1-4 0 0,1 1 0 0,5-6 0 0,3-7 0 15,6-3 0-15,5-2 0 0,7-4 0 0,3-7 0 16,10-5 0-16,7-6-144 0,8-3 144 0,3-9 0 0,8-6 0 16,6-8 0-16,10-4 144 0,6-2 0 15,5 0 0-15,4-3 0 0,-4 1 0 0,0 1-144 0,-5 7 0 16,-5 6 0-16,-1 7 0 0,-6 6 0 0,-9 7 0 15,-6 3 0-15,-7 5 0 0,-6 7 0 0,-6 2 0 16,-5 3 0-16,-7 5 128 0,-3 1-128 0,-4 3 0 16,-6 4 0-16,-3 0 128 0,-1 2-128 0,-2-1 0 15,1-1 0-15,4 1 0 16,0-4-1552-16,5 0-400 0,3-7-80 0</inkml:trace>
  <inkml:trace contextRef="#ctx0" brushRef="#br3" timeOffset="31712.42">26148 14064 23903 0,'-6'-18'1056'0,"3"7"224"0,1-3-1024 0,-1-2-256 15,2 1 0-15,1 1 0 0,0-1 0 0,1 2-160 16,2-2 32-16,-1-2 0 0,0 2 128 0,-1 1 0 15,0 1 0-15,3 1 0 0,-3 0 144 0,2 5 64 16,-3 7 16-16,0 0 0 0,-3-9 352 0,3 9 64 16,-11 0 0-16,-6 7 16 0,-4 5-224 0,-9 7-48 15,-5 6-16-15,-6 2 0 0,-5 9 0 0,-4 0 0 16,-4 4 0-16,-6-2 0 0,-3-1 128 0,1-3 16 0,1-5 16 16,11-1 0-16,8-2 112 0,10-3 32 15,9-6 0-15,9-4 0 0,7-4-288 0,7-9-48 0,9-4-16 0,10-8 0 16,13-6 128-16,11-3 32 0,11-8 0 0,6 1 0 15,1-1-208-15,2-3-32 0,-2 0-16 0,-3 2 0 16,-1-2-224-16,-3 5 0 0,-5 6 0 0,-4 4 0 16,-8 5 0-16,-8 3 0 0,-9 6 128 0,-7 6-128 15,-4 3 0-15,-8 7 128 0,-7 5-128 0,-11 8 0 16,-6 3 0-16,-10 7 128 0,-6 3-128 0,-6 7 0 16,-3 5 128-16,0 0 0 0,1 0-128 0,3-4 192 15,5-4-192-15,5-6 0 0,6-7 0 0,5-2 0 16,6-2 0-16,8-7 128 0,8-6-128 0,7-1 0 15,8-3 0-15,9-5 144 0,9-12-144 0,10-2 128 0,9-6 112 0,11-6 16 16,7-1 0-16,6 2 0 0,4-7-128 16,-3 2-128-16,-5-1 176 0,-2 3-176 0,-4 3 128 0,-8 3-128 15,-9 5 0-15,-9 8 0 0,-9 5 0 16,-10 4 0-16,-8 10 0 0,-10 4 0 0,-10 2 0 0,-9 9 0 16,-11 2 0-16,-9 6 0 0,-9 7 0 0,-4 3 208 15,-2 3-64-15,-4 3-16 0,-2 0-128 0,-1 0 128 16,1-3-128-16,7-4 128 0,10-9-128 0,11-6 0 15,10-5 0-15,11-5 0 0,11-5 0 0,12-3 0 16,12-8 0-16,13-5 0 0,12-10 0 0,9-7 0 16,6-7 0-16,5-1 128 0,5-5-128 0,7-1 160 15,2-5-160-15,1 2 160 0,-5-1-160 0,-5 6 0 16,-6-1 0-16,-8 8 0 0,-6 7 0 0,-9 8 0 16,-9 6 0-16,-10 6 0 0,-11 5 0 0,-11 8 0 15,-10 8 0-15,-7 4 0 0,-7 6 0 0,-6 3 128 0,-8 2-128 16,0 3 0-16,-2 3 192 0,0 3-64 0,-2-1 0 0,5-5 0 15,5-5-128-15,4-6 0 0,8-4 0 0,7-6 0 16,7-4 0-16,10-5 128 0,6-2-128 0,11-8 0 16,9-7 128-16,8-6-128 0,7-5 0 0,10-4 128 15,9 1 0-15,3-8 0 0,2-1 0 0,2-4 0 16,2 0-128-16,1 3 0 0,4-1 0 0,-8 7 128 16,-8 2-128-16,-7 5 0 0,-11 7 0 0,-8 5 0 15,-8 2 0-15,-7 6 0 0,-8 6 0 0,-7 3 0 16,-5 6 0-16,-4 2 0 0,-6 7 0 0,-2-1 128 15,-4 4 0-15,2 0-128 0,-4 1 192 0,1-2-64 0,0-4 0 16,1 1-128-16,0-3 192 0,3 0-64 0,0-4-128 16,2 1 128-16,2-2-128 0,4 1 128 0,2-3-128 0,6-1 128 15,1-4-128-15,4 0 128 0,3 1-128 0,4 0 0 16,3-2 0-16,3 0 0 0,3-1 0 0,4 2-144 16,0 0 144-16,4 0-208 15,0-2-2096-15,2-2-400 0,2-5-96 0</inkml:trace>
  <inkml:trace contextRef="#ctx0" brushRef="#br3" timeOffset="34753.37">26926 615 10127 0,'0'0'896'0,"0"0"-704"16,-9 0-192-16,2 1 0 0,-1 3 768 0,0-1 112 16,0 1 16-16,0-1 16 0,0-1-224 0,8-2-48 15,-10 3-16-15,1-1 0 0,0-2 144 0,0 2 16 16,1 0 16-16,8-2 0 0,-11 2 0 0,11-2 0 16,-9 0 0-16,9 0 0 0,0 0-32 0,0 0 0 15,0 0 0-15,0 0 0 0,0 0-112 0,0 0-16 16,0 0-16-16,0 0 0 0,0 0-16 0,0 0 0 15,14-7 0-15,2 3 0 0,-1-1-64 0,4-4-16 0,1 2 0 0,5-2 0 16,0 4-240-16,3-4-48 0,1 1-16 0,3-1 0 16,2 0-48-16,-1 3-16 0,3-4 0 0,1 4 0 15,1-5 32-15,-1 5 16 0,0-2 0 0,-4 3 0 16,-3 2-32-16,-1-4-16 0,-2 3 0 0,0-1 0 16,-3 3-160-16,0-2 0 0,-2-1 0 0,-10 4 128 15,1-2 0-15,0 0 0 0,0 2 0 0,-1 0 0 16,0 1 64-16,-1 1 0 0,-2-1 0 0,0 3 0 15,-1 1 80-15,-2 2 32 0,-1 0 0 0,3 11 0 16,-3 1-112-16,-1 1 0 0,-2 1-16 0,-2 4 0 16,-1 4-176-16,-2 4 0 0,1 0 0 0,-2 1 0 15,1 1 192-15,0 2-64 0,-1 0 0 0,1 0 0 16,-1-2-128-16,3 1 192 0,-1-2-192 0,-1 0 192 16,0-1-192-16,0-6 0 0,-4 1 144 0,1-3-144 0,-2 4 128 15,1-4-128-15,-2 0 128 0,1 1-128 0,-1-5 0 0,0 0 128 16,-1 1-128-16,1-1 0 0,0 0 0 0,2-2-208 15,-1-3 16-15,3 1 16 16,-3-2-720-16,6-6-128 0,-1 1-48 0,3-9 0 16,0 0-1776-16,0 0-352 0</inkml:trace>
  <inkml:trace contextRef="#ctx0" brushRef="#br3" timeOffset="35056.06">27169 1123 35935 0,'0'0'3200'0,"0"0"-2560"0,0 0-512 0,0 0-128 31,0 0-912-31,0 0-208 0,13-6-32 0,3-1-16 0,2 0 640 0,4 2 128 0,-1-3 16 0,6 0 16 16,1 1 816-16,0-3 144 0,0-2 48 0,-1 3 0 15,3-4-64-15,2 5-16 0,1-4 0 0,0 3 0 16,1-2-208-16,2-1-32 0,-2 2-16 0,2-1 0 16,-4 3-176-16,-2-1-128 0,-3 4 192 0,-3 0-192 15,-4-3 0-15,-2 5 0 0,-4 3 0 0,-1-3 0 16,-1-1-560-16,-12 4-112 16,0 0-32-16,0 0 0 0,0 0-1840 15,0 0-368-15,0 0-80 0</inkml:trace>
  <inkml:trace contextRef="#ctx0" brushRef="#br3" timeOffset="36343.31">27122 1800 23951 0,'-11'-1'2128'0,"4"4"-1696"0,0 2-432 0,1-1 0 16,3-2 208-16,3-2-32 0,-4 5-16 0,4-5 0 15,0 0-160-15,0 0 0 0,0 0-160 0,19-1 160 16,5-2 864-16,5 0 272 0,8-8 48 0,4 3 16 15,3-5-272-15,2 0-48 0,-3-2-16 0,4 1 0 0,2-1-320 0,1-1-64 16,1 0-16-16,4 1 0 16,2-2-64-16,-1 2-16 0,-4 2 0 0,-5-1 0 0,-6 0-176 15,-4 1-32-15,-7 3-16 0,-3-2 0 0,-4 3-160 0,-4 1-192 16,-5 3 32-16,-14 5 16 16,0 0-2176-1,0 0-432-15,-5 11-96 0</inkml:trace>
  <inkml:trace contextRef="#ctx0" brushRef="#br3" timeOffset="36824.87">27356 2147 18431 0,'-10'0'1632'0,"-2"0"-1312"15,1 0-320-15,1 3 0 0,-1 0 1600 0,11-3 240 0,-8 2 48 0,8-2 16 16,0 0-1136-16,0 0-240 16,0 0-32-16,0 0-16 0,0 0 320 0,10-9 64 15,2-1 16-15,2 4 0 0,3-3-464 0,1 2-96 16,1-3 0-16,1 4-16 0,2-4-16 0,2 2 0 0,3-1 0 0,-1 5 0 16,0 3-48-16,-1 1-16 15,-1 3 0-15,-1 1 0 0,-4 3-224 0,-1-2 144 0,-1 4-144 0,-5-1 128 16,-3 2 16-16,-2-1 0 0,-4 4 0 0,-3-5 0 15,-3 3 0-15,-4 1 0 0,-2 1 0 0,-2-2 0 16,-3 1 80-16,-1-3 16 0,-2 3 0 0,3-1 0 16,0 0 16-16,4 1 0 0,1-5 0 0,5 2 0 0,4-9-128 0,0 9-128 15,7 0 176-15,2-3-176 0,3-1 160 0,5 4-160 16,3-1 128-16,6 2-128 0,1-4 144 0,5 5-144 16,3-4 160-16,-5 5-160 0,-3-1 144 15,-4 4-144-15,-4 2 128 0,-5 2-128 0,-4 2 400 16,-4 4 0-16,-5-3 0 0,-4 3 0 0,-5 0 368 0,-5-1 64 15,-4 3 0-15,-6-3 16 0,-7 1-176 0,-3 1-32 16,-3-4-16-16,-3 0 0 0,0 3-320 0,1-5-64 16,-2-2-16-16,5-3 0 0,3-4-224 0,4 1 0 15,3-3 0-15,2-4 0 16,4-6-496-16,3-6-192 0,5 0-32 0,6-9-16 16,10-3-2272-16,5-4-464 0,7-7-96 0</inkml:trace>
  <inkml:trace contextRef="#ctx0" brushRef="#br3" timeOffset="37321.8">28734 686 27071 0,'0'0'1200'0,"0"0"240"0,0 0-1152 15,0 0-288-15,-9 5 0 0,0 4 0 16,-1-3-336-16,1 4-128 0,0-1-32 0,0 4 0 0,-1 1 800 0,0 2 144 0,-2 9 48 16,0 0 0-16,-1 7 256 0,-2 6 48 15,-3 8 16-15,0 4 0 0,2 4-176 0,-1 4-48 0,-1 3 0 0,2 5 0 16,-1 1-272-16,4-3-48 0,2 0-16 0,2-7 0 15,3-5-256-15,2-3 160 0,1-9-160 0,3-3 128 16,3-1-128-16,2-7 128 0,1-5-128 0,5-5 128 16,-3 0-128-16,3-4 0 15,0-3 144-15,1-3-144 0,-2-4 0 0,0 0-208 16,0-5 16-16,1-1 16 16,1-7-1616-16,-1 2-320 0,0-6-64 0,-1 0-10320 0</inkml:trace>
  <inkml:trace contextRef="#ctx0" brushRef="#br3" timeOffset="37756.04">28769 1250 30399 0,'-1'-10'2704'0,"1"10"-2160"0,4-10-544 0,2 2 0 15,3-3-448-15,3 2-192 0,0-3-32 0,2 3-16 0,2-2 688 0,-1 0 0 16,0 0 0-16,0 0 176 0,2 3 304 0,-1 1 64 16,1 0 16-16,-2 2 0 0,-2 1 64 0,-2 3 16 15,-11 1 0-15,10 8 0 0,-3-1-320 0,-3 7-48 0,-4 2-16 16,-3 4 0-16,-1 2-128 0,-5 4-128 16,-2 0 192-16,-4 6-192 0,-3 2 208 0,-2-4-64 15,-3 0-16-15,1-2 0 0,0-6 0 0,3 1-128 0,0-1 192 0,3-2-64 16,4-6 144-16,2-1 32 0,6 0 0 0,4-13 0 15,0 9-80-15,0-9-16 16,0 0 0-16,13 7 0 0,2-4 48 0,3-3 0 16,1-4 0-16,2-2 0 0,-1-1-80 0,3-2-16 15,1 3 0-15,-1 1 0 0,-2-5-160 0,0 3 0 16,-2-2 0-16,-1 3 128 0,-2 1-128 0,-2-1-144 0,-1 1 144 0,0 2-208 31,-2-2-1328-31,-1-1-272 0,-10 6-48 0,9-7-8224 0,-1 3-1632 16</inkml:trace>
  <inkml:trace contextRef="#ctx0" brushRef="#br3" timeOffset="37959.44">29447 1104 31327 0,'0'0'2784'0,"0"0"-2224"0,0 0-560 0,0 0 0 0,0 0 0 0,0 0-304 16,0 0 48-16,0 0 0 0,-1 13 448 0,-3 2 80 15,-1 0 32-15,-4 6 0 0,0 3 288 0,-5 4 64 16,0-2 16-16,0 5 0 0,-1 2-288 0,1-3-48 16,1-2-16-16,2 3 0 0,-3-3-320 0,3 1 128 15,1-2-128-15,1-2 0 0,4-5-160 0,-1 0-96 16,2-5-32-16,2-6 0 16,2-9-928-16,0 0-176 0,0 0-32 0,0 0-7840 15,12-3-1552-15</inkml:trace>
  <inkml:trace contextRef="#ctx0" brushRef="#br3" timeOffset="38176.71">29652 987 29999 0,'0'0'1328'0,"0"0"272"0,-3 11-1280 0,-1 3-320 0,-2 4 0 16,-2 1 0-16,-1 3 0 0,0 5 0 0,0-1 0 0,1 4 0 15,1-1 192-15,0 0 112 0,0 0 16 0,2 2 16 16,0-1-80-16,3-2-32 0,-1-1 0 0,3 0 0 15,-1-6-224-15,1 2 128 0,1 0-128 0,-1-4 0 16,0-2 0-16,4-6 0 0,-2 0-176 0,2-4 176 16,-4-7-800-16,0 0-32 0,0 0-16 0,0 0 0 15,0 0-1648-15,0 0-320 16,0 0-64-16</inkml:trace>
  <inkml:trace contextRef="#ctx0" brushRef="#br3" timeOffset="38386.61">29158 1217 22111 0,'0'-10'1968'0,"3"0"-1584"16,4 0-384-16,2-3 0 0,4 3 2192 0,5-2 368 15,4 2 64-15,5 1 0 0,5-4-2000 0,4 1-416 16,2-1-80-16,1-2 0 0,1 1 256 0,-1 0 48 16,1 1 16-16,2 0 0 0,-1 2-192 0,1 1-48 15,2-4 0-15,-1 1 0 0,0-1-208 0,-7 5-128 16,-5 0 128-16,-5 3-208 15,-6 2-1952-15,-3 0-384 0</inkml:trace>
  <inkml:trace contextRef="#ctx0" brushRef="#br3" timeOffset="39038.39">29924 562 29487 0,'-9'-12'2624'0,"9"12"-2112"0,0 0-512 0,0 0 0 15,0 0-320-15,0 0-192 16,0 0-16-16,0 0-16 0,0 0 320 0,7 12 64 0,3 4 16 0,3 3 0 0,4 1 336 0,0 8 80 16,1 3 16-16,1 4 0 15,0 3-32-15,2 7-16 0,-1 1 0 0,-2 2 0 0,-2 1 16 0,-3 4 0 16,-4-4 0-16,-3 2 0 0,-6 2 0 0,-3-3 0 15,-3-2 0-15,-1-3 0 0,-3-2-16 16,-3-4 0-16,-4 1 0 0,0-3 0 0,-4-2 0 0,1-2 0 16,-2-1 0-16,2-3 0 0,1-5-240 0,1-2-160 15,3-4 32-15,5-4-9424 16,3-4-1888-16</inkml:trace>
  <inkml:trace contextRef="#ctx0" brushRef="#br3" timeOffset="39522.1">30768 1021 24639 0,'0'0'1088'0,"0"0"240"16,0 0-1072-16,0 0-256 0,0 0 0 0,-8 9 0 15,0 4-320-15,-1 1-112 0,1 0-16 0,-1 5-16 0,-2 8 784 0,0-3 144 16,0 4 48-16,-2-2 0 0,0 5 0 0,2 1 0 16,-2 0 0-16,2-1 0 0,-1-3-144 0,2-1-32 15,0 0 0-15,3-8 0 0,1-1-144 0,2-5-16 16,2-6-16-16,2-7 0 0,0 0 224 0,0 0 32 16,0 0 16-16,10-14 0 0,0-3 64 0,3-6 16 15,2-2 0-15,3-4 0 0,1-3-368 0,0-2-144 16,0-2 128-16,1 3-128 0,-1-3 0 0,0 5 0 15,2 1 128-15,-2 6-128 0,0-1 0 0,0 3 0 0,0 4 0 16,-2 5 0-16,-1 4-272 0,-1 2 16 0,1 0 0 0,-1 5 0 31,-6 4-512-31,-9-2-112 0,10 9-16 0,-2-3-7776 0,-8-6-1568 0</inkml:trace>
  <inkml:trace contextRef="#ctx0" brushRef="#br3" timeOffset="40612.61">31173 1009 28559 0,'0'0'2544'0,"0"0"-2032"0,-11 9-512 0,-1 3 0 32,1 3-496-32,-1 3-192 0,0 1-32 0,-1 0-16 0,1 0 544 0,0 2 192 0,-1-2 0 0,0 2-144 15,1 1 368-15,1-2 80 0,4-1 16 0,3-2 0 0,1 0 32 0,3-7 16 16,4-1 0-16,3-3 0 0,2-1 64 0,2-4 16 15,2-2 0-15,1-3 0 0,2-2 224 0,2-4 48 16,0-3 16-16,0-4 0 0,1 1-336 0,-2-2-64 16,0-1-16-16,-4 1 0 0,-3 2-96 0,-3-1-32 15,-1 2 0-15,-4 1 0 0,-2 1 96 0,-2 1 16 16,-2-1 0-16,-4 5 0 0,-3 1-64 0,-2 2-16 16,0 2 0-16,1 4 0 0,-2 3-224 0,2 1 0 15,2 2 0-15,1-5 0 0,9-2-128 0,0 0 128 16,-6 6 0-16,6-6 0 0,0 0-256 0,0 0 64 15,11 6 16-15,3-6 0 0,4-4 176 0,2-3-192 16,1 0 192-16,1-6-192 0,3-4 192 0,-1 2 0 0,0-1 0 16,-1-2 0-16,-3-4 0 0,0 3 0 15,1 0 0-15,-1-1 0 0,-2-3 0 0,-4 3 0 16,-1-1 0-16,-2 1 0 0,-1 0 128 0,-2-6-128 16,-3-1 128-16,-3 2-128 0,1-3 0 0,-2 3 144 0,-1-5-144 0,0 4 0 15,2 2 128-15,0 6-128 16,-2 1 0-16,1 7 0 0,-1 1 0 0,0 9 0 0,0 0 0 0,0 0 0 15,0 0 0-15,-1 12 0 0,-4 3 0 16,0 7 0-16,-3 4 0 0,-2 6 0 0,-3 4 0 16,1 3-144-16,-5 4 144 0,3 0 0 0,0 2 0 0,5-4 0 15,-1-6 0-15,4-1 0 0,1-2 0 16,2-5 0-16,2 1 0 0,1-8 0 0,0-2 0 0,1-5 0 16,2-2 0-16,-3-11 0 0,0 0 0 0,6 9 0 15,0-3 192-15,-6-6-16 0,12 0-16 0,-1-1 0 16,1-4 160-16,-1-4 16 0,2 0 16 0,0-1 0 0,-2 3-352 0,-1-4 0 15,0 0 0-15,-1 2 0 0,0-1 0 0,0 2 0 16,-1-2 0-16,-1 2 128 0,-2 0-128 0,3 0 0 16,-2 2 0-16,2-2 0 0,-2 3 0 0,1 0 0 15,-1-3 0-15,-6 8 0 0,5-9 0 0,-1 0 0 16,-4 9 0-16,0 0 0 0,4-6 0 0,-4 6 0 16,0 0 0-16,0 0 0 0,0 0 0 0,0 0 0 15,0 0 0-15,0 0 0 0,0 0 0 0,0 0-128 16,0 0 128-16,0 0-128 0,0 0 128 0,-5 10 0 15,-2 0 0-15,1 3-128 0,2-3 128 0,-1 2 0 16,-1 0 0-16,-1-2-128 0,2 3 128 0,2-4 0 16,0 0 0-16,3-9 0 0,0 0 0 0,-3 13 0 15,3-13 0-15,0 9 0 0,0-9 0 0,4 11 0 16,-4-11 0-16,0 0 0 0,0 0 0 0,9 6 0 0,-9-6 0 0,12 2 0 16,-1-4 0-16,0 0 0 15,1-1 0-15,-1-3 0 0,0-2 0 0,0 1 0 0,0-5 0 0,1 2 0 16,-2 1 0-16,-2-1 0 0,-3 2 0 15,-5 8 128-15,7-6-128 0,-7 6 0 0,0 0 0 0,0 0 0 16,0 0 0-16,0 0 0 16,0 0 0-16,0 0 0 0,0 0 0 0,0 0 0 0,-6 6 0 0,0 6 0 15,1-3 0-15,-3 2 0 0,3-3 0 0,5-8 0 16,-4 10 0-16,4-10 0 0,0 0 0 0,0 10 0 16,0-10 0-16,0 0 0 0,5 10 0 0,-5-10-128 15,0 0 128-15,12 3 0 0,-1-3 0 0,0-1 0 16,2-2 0-16,-3-3 0 0,0 1 0 0,2 0 0 0,1-6 0 15,-1 4 0-15,-1-3 0 0,-3 2 0 0,1-2 0 16,0 3 0-16,-1 4 0 0,-8 3 128 0,10-7-128 0,-10 7 0 16,0 0 0-16,11 2 0 0,-11-2 0 0,11 8 0 15,-4 4-144-15,1-1 144 0,-1 2 0 0,1 1 0 16,-2-4 0-16,1 2 0 0,-1 0 0 0,2-2 0 16,-2 2 0-16,2-6 0 0,-8-6-224 0,11 5 32 15,-2 2 0-15,0-5 0 16,-9-2-384-16,10-1-64 0,-10 1 0 0,0 0-16 15,0 0-1472-15,0 0-304 0,1-11-48 0,-4 2-16 16</inkml:trace>
  <inkml:trace contextRef="#ctx0" brushRef="#br3" timeOffset="40762.37">31323 870 14735 0,'0'0'640'0,"0"0"160"0,5-8-640 0,-5 8-160 0,14-2 0 0,4 2 0 15,5 0 5504-15,5 1 1056 16,4-1 224-16,4-4 32 0,6-2-5504 0,4 0-1104 0,1-6-208 0,4-1 0 31,2-3-1312-31,1 3-208 0,-1 2-32 0</inkml:trace>
  <inkml:trace contextRef="#ctx0" brushRef="#br4" timeOffset="52042.5">27704 5405 16527 0,'0'0'720'0,"0"0"176"0,0 0-720 0,0 0-176 16,0 0 0-16,-4-9 0 0,4 0 272 0,0 9 32 16,-3-10 0-16,3 10 0 0,0 0 16 0,0 0 16 15,-2-9 0-15,4 0 0 0,-2 9 240 0,0 0 64 16,0 0 0-16,0 0 0 0,3-8 64 0,-3 8 32 16,0 0 0-16,0 0 0 0,0 0-160 0,0 0-16 15,0-9-16-15,0 9 0 0,0 0-128 0,-6-7-32 16,-2 4 0-16,1-3 0 0,-3 3 0 0,-1 0-16 0,-1 1 0 0,-2-1 0 15,-3 0 112-15,-2 0 32 0,0 1 0 16,-6 2 0-16,-1 2-64 0,-2 1 0 0,0 1 0 0,-4 0 0 16,-1 2-128-16,2 2-48 0,0-4 0 0,2 1 0 15,0 3-80-15,2-5 0 0,2 1-16 0,0 4 0 16,4-2-176-16,2 4 192 0,3-2-192 0,3 2 192 16,0-2-192-16,3 3 0 0,1-2 144 0,4 3-144 15,5-12 0-15,0 14 0 0,1-3 0 0,4 2 0 16,3-6 0-16,3 5 192 0,2 0 0 0,3-1-16 15,5-2-16-15,0-2 0 0,2 2 0 0,1-3 0 16,-1 2-32-16,1 1 0 0,0-1 0 0,2-1 0 16,-1-4 0-16,1 1 0 0,-1-2 0 0,1 1 0 15,-2-1 32-15,1-2 0 0,2-4 0 0,0-1 0 16,-1-1 128-16,1-6 32 0,-2 1 0 0,0 0 0 16,-4-5 48-16,-1 0 16 0,-2 1 0 0,-3 1 0 15,-1 1-80-15,-2-2-16 0,-3-3 0 0,-3 1 0 0,-1 3 16 16,-1 0 0-16,-4 0 0 0,-4 0 0 0,-2 2-112 0,-2 0 0 15,-4 3-16-15,-2-2 0 0,-3 2-176 0,1-1 0 16,-4 1 144-16,1 1-144 0,-1 4-192 0,-2 2-96 16,1-1-32-16,-3 3 0 15,1 3-2560-15,2 2-512 0,2 1-96 0</inkml:trace>
  <inkml:trace contextRef="#ctx0" brushRef="#br4" timeOffset="53281.62">27116 5445 11967 0,'0'0'1072'0,"0"0"-864"0,3-5-208 0,-3 5 0 16,0 0 1344-16,0 0 208 0,0 0 48 0,9-7 16 15,-9 7-480-15,0 0-112 0,0 0 0 0,0 0-16 16,0 0 16-16,0 0 0 0,0 0 0 0,0 0 0 16,0 0-272-16,11 8-48 0,-11-8-16 0,6 13 0 15,-1-1-112-15,-1 6 0 0,-2 4-16 0,1 3 0 16,-1 1-80-16,0 4-16 0,-1 3 0 0,-1 1 0 0,-1 2-96 0,-1 2-32 15,0 3 0-15,-1 2 0 0,-1-1 64 16,1 2 16-16,0 2 0 0,1 4 0 0,-2-2 32 0,0 2 0 16,1-1 0-16,1 2 0 0,-1-1-48 0,1-2 0 15,-1-2 0-15,1 2 0 0,-1 0-64 0,-1 3-16 16,-1 3 0-16,1-2 0 0,2-3 0 0,-2 1-16 16,-2-1 0-16,3 3 0 0,-1-2-64 0,1 1-16 15,0 0 0-15,0 1 0 0,1 1-32 0,-1-1-16 16,0-3 0-16,1 0 0 0,-1 1-32 0,0-1 0 15,-1-2 0-15,3 2 0 0,-3 0-16 0,0 1 0 16,-1 3 0-16,-1-1 0 0,-1-1 0 0,2-1 0 16,3-1 0-16,-3 0 0 0,0 1 64 0,-2 0 0 0,1 1 0 15,1 2 0-15,0 3-16 0,0-2 0 0,1-2 0 0,0 1 0 16,-1-1-176-16,2-1 192 0,1-3-192 0,1 3 192 16,-2 3-192-16,2 1 160 0,1-1-160 0,-1-2 160 15,-1-2-160-15,1 0 128 0,1 0-128 0,0-2 128 16,1 1-128-16,2 1 160 0,-1 2-160 0,0 1 160 15,-1-1-160-15,-1-3 128 0,-1 0-128 0,-1 1 128 16,1 3-128-16,0-4 128 0,0-3-128 0,-1 3 128 16,0 1-128-16,-1-2 0 0,1 2 144 0,-1 1-144 15,1 0 0-15,0-2 144 0,1-2-144 0,0 1 0 16,-1 2 160-16,1-3-160 0,0-2 128 0,0 0-128 16,-1 1 128-16,1 2-128 0,1-2 0 0,-1 1 128 15,1-4-128-15,0 2 0 0,0-2 144 0,0 0-144 16,-3-3 0-16,2-1 144 0,-1 3-144 0,0 1 0 0,1-1 144 15,0 4-144-15,-1-2 0 0,2 4 144 0,0-5-144 16,0 2 0-16,0-6 0 0,0 3 128 0,0 2-128 16,0-3 0-16,-1-3 0 0,0 0 128 0,-3-1-128 0,4 2 0 15,-4-2 0-15,2 0 128 0,-1 0-128 0,1 0 0 16,-1 0 0-16,1-2 128 0,-2-1-128 0,2 0 0 16,0-3 0-16,-2 2 0 0,-1-1 0 15,0 1 128-15,0 0-128 0,0-2 0 0,0-1 0 0,-3 1 0 16,-5-1 128-16,6 1-128 0,-3 1 0 0,1 1 0 15,-2 1 0-15,3-1 128 0,-1-3-128 0,0 1 0 16,2 1 0-16,-1-2 0 0,1-1 0 0,2 3 0 16,0-3 0-16,1-2 0 0,0 1 0 0,2-2 0 0,-2 4 128 15,1-2-128-15,0 1 0 0,0 3 0 0,1 0 0 16,-1 0 0-16,0-1 128 0,2 1-128 0,-1 1 0 16,0 0 128-16,-1 0-128 0,0 0 0 0,2-1 0 15,-2 1 128-15,1-2-128 0,-2-2 128 0,-1 0-128 16,0 2 128-16,0-1 0 0,0 2-128 0,-1 1 192 0,3-1-64 15,-5-2-128-15,2 3 0 0,-1 2 0 0,2 0 0 16,0 2 0-16,0-3 0 0,0-1 0 0,0 2 0 16,-1-2 0-16,-1 0 0 0,1 1 0 0,1-2 0 15,-2 1 128-15,1 0-128 0,-3-1 0 0,4 0 128 16,-1-2-128-16,-3 3 0 0,0 0 144 0,1 2-144 16,-1-2 0-16,2-3 144 0,-1-2-144 0,2 3 0 15,-1-1 160-15,2-1-160 0,2 1 128 0,0-4-128 16,0 1 160-16,1-3-160 0,-3 0 192 0,2 2-192 15,1-7 160-15,-1 1-160 0,1-1 128 0,-2 1-128 16,0-1 0-16,1 4 128 0,1-2-128 0,-1-1 0 0,1-1 0 16,-2 1 128-16,1 0-128 0,2-1 0 0,-1-4 0 15,0 1 0-15,1 1 128 0,0-1-128 0,0 1 0 0,-1-1 0 16,1 1 0-16,1-3 0 0,-3 1 0 0,2 0 0 16,1 1 0-16,0-1 0 0,0 0 0 0,0-5 0 15,0 2 0-15,0-6 0 0,0-6-256 0,0 0 0 16,0 10 16-16,0-10 0 15,0 0-1056-15,0 0-224 0,1-14-32 0,2-7-16 16,1-12-1328-16,2-9-272 0,2-15-48 0</inkml:trace>
  <inkml:trace contextRef="#ctx0" brushRef="#br4" timeOffset="54901.31">27923 5602 8287 0,'-5'-15'736'0,"0"2"-592"0,0 3-144 0,1-3 0 16,0 3 2112-16,0 3 384 0,4 7 64 0,0 0 32 15,-5-8-1392-15,5 8-288 0,0 0-48 0,0 0-16 16,0 0-336-16,0 0-64 0,0 0 0 0,0 0-16 16,0 0-224-16,0 0-32 0,0 0-16 0,0 0 0 15,10 6 144-15,-2 6 16 0,-3-2 16 0,-1 5 0 16,-2 4 176-16,0 4 48 0,-2 4 0 0,0 3 0 16,-2 6-32-16,0 6 0 0,-2 6 0 0,0 2 0 15,-1 4-112-15,-3 7-32 0,2 2 0 0,0 4 0 16,2 3-144-16,-4 0-48 0,2 1 0 0,0-1 0 15,-1 0 64-15,1 2 0 0,-1 5 0 0,1 4 0 0,1-4 32 16,0 2 16-16,0 1 0 0,0 0 0 0,0 3-48 16,2-3-16-16,2 2 0 0,0-2 0 0,-2 0 64 0,0-3 16 15,2-2 0-15,0 3 0 0,0 1-320 0,-1 1 128 16,0-3-128-16,-2 4 0 0,0-4 192 0,-2 3-64 16,-3 2 0-16,0 4-128 0,-1-1 208 0,-2 0-64 15,-2 1-16-15,1 2 0 0,-1-4 0 0,0-3 0 16,1 3 0-16,0 0 0 0,0-4 48 0,2 4 0 15,0-5 0-15,0 1 0 0,2-4 64 0,2 2 16 16,-3 3 0-16,2-3 0 0,-2 3-64 0,2-5 0 16,1 1 0-16,-2 1 0 0,-1-1-32 0,1-1-16 15,-3 3 0-15,3-3 0 0,0-2 32 0,3 2 0 16,-3-1 0-16,2 2 0 0,-2-2-32 0,1 0 0 16,0 4 0-16,2-1 0 0,1-6 16 0,0 3 0 15,-1-4 0-15,2 1 0 0,0-1-16 0,-1 0 0 0,0-1 0 16,1 1 0-16,0 0-144 0,-1-1 160 0,-3-4-160 0,-1 0 160 15,1 0-160-15,0 0 128 0,2-1-128 0,-2 1 128 16,-1 0-128-16,0-4 0 0,0 0 0 0,-1-2 128 16,0-2-128-16,-1 0 0 0,-2 2 0 0,0-1 0 15,0 2 0-15,1-3 0 0,-2-4 128 0,-2-1-128 16,2-1 0-16,0-1 0 0,0 1 0 0,0 0 128 16,1-1 0-16,-1 0-128 0,0 1 192 0,0-1-64 15,1-4-128-15,0 2 0 0,-1 1 0 0,4-3 0 16,0-3 0-16,1 2 0 0,-1-4 0 0,1 1 0 15,-1 1 144-15,2-4-144 0,2 1 160 0,1 0-160 0,-2-8 128 16,3 1-128-16,2 2 0 0,-1-3 144 0,0-2-144 16,-1 4 0-16,1-5 0 0,1-1 128 0,-1 2-128 15,1 1 128-15,-1-6-128 0,0 5 128 0,1-1-128 16,-1 0 128-16,1 1-128 0,2-1 128 0,-3-6 0 16,2 0 0-16,1 0 0 0,-1-2 0 0,1-3 0 15,1-1 0-15,3-1 0 0,-4 0 0 0,1-2-128 0,0-3 160 16,2-1-160-16,-2 2 160 0,-1-3-160 0,0 1 0 15,1 3 0-15,-1-2 128 0,-1 0-128 0,0 2 0 16,1-5 0-16,0 3 128 0,-1 2-128 0,-1-4 0 16,2-10 0-16,-1 11 0 0,0 1 0 0,1-12 128 15,0 0-128-15,0 10 0 0,0-10 0 0,-4 10 128 16,4-10-128-16,0 0 0 0,0 0 128 0,0 0-128 16,-4 7 128-16,4-7-128 0,0 0 128 0,0 0-128 15,0 0 0-15,0 0 128 0,0 0-128 0,-4 8 0 0,4-8 0 16,0 0 0-16,0 0 0 0,0 0 0 0,0 0 0 0,0 0 0 15,0 0-144-15,0 0 144 0,0 0 0 0,0 0 0 16,0 0-144-16,0 0 144 0,0 0 0 0,0 0-144 16,0 0 144-16,0 0 0 0,0 0 0 0,-6-3 0 15,6 3 0-15,-5-5 0 0,0-1 0 0,-1-1 0 16,0-2 0-16,1 0 0 0,0-1 0 0,-1 0 0 16,1 0 0-16,-4-6 0 0,-1-2 0 0,-2 1 0 15,-2-1 0-15,-1 0 0 0,-3 0 0 0,1 2 128 16,-3 1-128-16,-1 2 0 0,-7 3 128 0,2-1-128 15,0 3 208-15,-1 1-16 0,-1 5-16 0,-2 0 0 16,-1 0-176-16,1 3 128 0,0 3-128 0,4 2 128 16,0-1-128-16,3 3 0 0,2 0 0 0,3 1 0 0,0 1 0 0,2 4 0 15,-1-2 0-15,3 5 0 16,3-2 0-16,-1 0 0 0,1 1 0 0,-1 1 0 0,5 1-160 16,2 4 160-16,1-1 0 0,1 2-144 0,3-4 144 0,4 3 0 15,1-2 0-15,2 3-128 0,4 0 128 0,0-3 0 16,2-2 0-16,2-1 0 0,1-6 0 0,1 2-128 15,1 0 128-15,1-7 0 0,0 0 0 0,4 1 0 16,3-3 0-16,2-1 0 0,0 0 0 0,2-2 0 16,2-2 0-16,0 0 0 0,2-1 0 0,2-1 0 15,-2-4 0-15,0-6 0 0,-1-2 0 0,-4 0 0 16,-3-2 0-16,-3-3 128 0,-3-3-128 0,-2-2 192 16,-4 2-64-16,-1-1 0 0,-2-4 96 0,-3 4 32 15,-3 2 0-15,0 0 0 0,-5 3 48 0,-3 4 16 16,1 2 0-16,-3 2 0 0,-2 2-32 0,0 1 0 15,-2 5 0-15,-1 0 0 0,-3-1-288 0,-5 2 0 16,0 2 0-16,-3 0 0 16,-3 0-320-16,-4 1-160 0,-2-1-32 0,2-1-16 15,2-3-1408-15,3 0-288 0,4-2-48 0,7-7-10288 0,7-1-2064 0</inkml:trace>
  <inkml:trace contextRef="#ctx0" brushRef="#br4" timeOffset="55916.5">29341 4086 11967 0,'0'0'528'0,"0"0"112"0,4-8-512 0,-4 8-128 16,0 0 0-16,0 0 0 0,5-9 2064 0,-5 9 384 15,0 0 80-15,5-7 16 0,-5 7-1920 0,4-9-384 0,-1 2-80 0,-3 7-16 16,0 0 448-16,0 0 96 15,0 0 16-15,0 0 0 0,0 0-16 0,-8-5 0 0,-2 2 0 0,-4 3 0 16,-4 3-304-16,-2 1-64 0,-2 0-16 0,-2 1 0 16,-3 3-96-16,-2-1-16 0,-1 5 0 0,-3-1 0 15,-3 3 32-15,0 3 0 0,-2-1 0 16,-1 5 0-16,-2 1 112 0,-2 4 32 0,-3-1 0 0,4 2 0 16,3-4-48-16,3 4-16 0,3-3 0 0,4-1 0 15,4 2-144-15,3-2-32 0,3-3 0 0,5 2 0 16,4-4-128-16,1-2 160 0,4-1-160 0,3-1 160 15,5-5-16-15,-3-9 0 0,13 7 0 0,-1-4 0 16,5-1 208-16,3-1 32 0,4-2 16 0,3-2 0 16,4-6-112-16,2 3-32 0,2-3 0 0,0 1 0 0,-4 2-64 15,2-3 0-15,-1 2-16 0,-3-4 0 0,-3 2-16 0,-1-3 0 16,-2-1 0-16,-1 3 0 0,-3-3 32 0,-1 3 0 16,-1 1 0-16,-1-1 0 0,-5 1 64 15,-2-1 0-15,-3 2 16 0,-2-2 0 0,-3 2 256 0,-1-2 48 16,0 10 16-16,-5-10 0 0,0 0-224 0,-4 2-48 15,-1-3-16-15,-1 6 0 0,-1-2-176 0,0 5-128 16,-4-2 144-16,0 2-144 0,-1 0 0 0,0 2 0 16,-3 0-128-16,0 2 128 15,-1-2-1360-15,-1 1-176 0,0 1-16 0,4 2-16 16,1 3-1376-16,0-4-256 0,-4 2-64 0,21-5-16 0</inkml:trace>
  <inkml:trace contextRef="#ctx0" brushRef="#br4" timeOffset="57174.21">28664 4374 21711 0,'0'0'960'0,"0"0"192"0,0 0-912 0,0 0-240 0,0 0 0 0,0 0 0 16,0 0 0-16,0 0 144 0,0 0-144 0,0 0 128 15,0 0 384-15,0 0 64 0,0 0 0 0,4 13 16 0,-4 0 112 16,0-2 0-16,0 3 16 0,0 3 0 16,-3-2-192-16,2 3-32 0,-2 2-16 0,1 3 0 0,-1 2 16 0,-1 1 0 15,2 4 0-15,-3 2 0 0,0 1-64 0,1 4-16 16,0 4 0-16,-1-1 0 0,1 2-112 0,2 4-32 15,0 4 0-15,1-2 0 0,0 4-112 0,1 0-32 16,0-1 0-16,1 0 0 0,0 1-128 0,2-1 128 16,-2-3-128-16,2 2 128 0,-1 2 0 0,2 1 0 15,-4 2 0-15,1 0 0 0,1-1 64 0,-1 1 0 16,0 1 0-16,0 2 0 0,-1-2-192 0,0 3 192 16,-1 0-192-16,0 2 192 0,-2-2 0 0,2 1 16 15,-4 2 0-15,0-5 0 0,-1 0 16 0,-1 3 0 16,1 0 0-16,-1 1 0 0,1 1 0 0,0-3 0 0,-2 2 0 15,3-2 0-15,1 0-64 0,2 3-16 0,0-2 0 0,2 1 0 16,0 1-144-16,0-2 160 16,0-3-160-16,0 1 160 0,0 0-160 0,0 0 0 0,2 4 144 0,-2-4-144 15,-3-1 144-15,2 3-144 0,-2 1 192 0,2-2-192 16,-1 2 208-16,-1-1-64 0,0-5-16 0,1 2 0 16,-4 1 0-16,3 3 0 0,-3-5 0 0,-1 3 0 15,1-5 48-15,0 1 0 0,-2 0 0 0,0 3 0 16,1-1 48-16,-2 2 16 0,0-2 0 0,1 2 0 15,1-1-64-15,-1-1-16 0,-1-1 0 0,0 1 0 16,0 1-160-16,0-1 160 0,1-3-160 0,-1 2 160 16,1 2-160-16,2 1 0 0,-3-3 144 0,1 0-144 15,1-1 0-15,0-1 144 0,0 0-144 0,-2-1 0 16,2 1 128-16,0-2-128 0,-1 1 0 0,2 0 0 0,-2-5 144 16,2 4-144-16,-2 1 0 0,0-2 144 0,1-2-144 15,-1 2 0-15,-1-4 0 0,0 3 128 0,-1 2-128 16,0-2 128-16,1-2-128 0,0-1 128 0,-1 1-128 0,0 4 0 15,1-5 0-15,1 2 0 0,-1 0 0 0,2 2 128 16,-1-1-128-16,3-3 128 0,0 1-128 0,1 0 0 16,-2-5 0-16,2 3 0 0,2-4 0 0,-1 1 128 15,0 1-128-15,0-4 128 0,0 2-128 0,1-1 0 16,-1-3 0-16,0 0 0 0,1-2 128 0,1-1-128 16,-2 1 192-16,1 0-64 0,-1-2-128 0,0-1 0 15,1-3 0-15,-1 2-176 0,1 1 176 0,-1 2 0 16,2-4 160-16,-1 0-160 0,-1 1 0 0,-1-1 0 0,0 0 0 15,3-2 0-15,-3 0 0 0,0 1 176 16,3-5-48-16,0 4-128 0,0-1 0 0,1 1 0 0,0-4 0 0,1 1 0 16,0-2 0-16,2 4 0 15,-1-3 144-15,2-3-144 0,0 5 0 0,-2-1 0 0,1 2 0 0,0-2 0 16,0 1 0-16,1-3 0 0,-1 1 0 0,-1 2 0 16,1-4 0-16,-3 2 0 0,0-3 0 0,0-2 0 15,0 2 0-15,0 0 128 0,-2 1-128 0,2-1 0 16,-1 1 0-16,0-1 0 0,0-2 0 0,1-2 0 15,-2 1 128-15,1 0-128 0,0 1 0 0,1 0 0 16,-3-3 0-16,2 1 0 0,0 4 0 0,0-3 0 16,-2 0 0-16,2 0 128 0,1-1-128 0,0 0 0 15,-3-3 0-15,1 0 0 0,-1 2 0 0,-1 0 0 16,0-1 128-16,1 0-128 0,-1 1 0 0,-1-1 0 0,0-1 0 16,0 3 128-16,-1 0-128 0,1-1 0 0,2-3 0 15,-1 0 0-15,1-4 128 0,1 2-128 0,-1 1 0 16,1 0 0-16,-1-4 0 0,2 2 0 0,1-11 0 0,-1 12 0 15,-1-1 0-15,2 0 0 0,0-11 0 0,-1 12 0 16,1 1 0-16,0 2 0 0,-1-2 0 0,1-3 0 16,0 1 0-16,0-2 0 0,-2 4 0 0,2-1 0 15,0-1 0-15,0 0 0 0,0 2 0 0,0-2 0 16,0 2 0-16,0 1 0 0,0-3 0 0,2 1 0 16,-1-2 0-16,0-1 0 0,-1 1 0 0,2-2 0 15,-1 1 0-15,-1-9 0 0,0 0 0 0,0 0-288 16,0 0 64-16,0 0 16 15,0 0-320-15,0 0-64 0,0 0-16 0,0 0 0 16,0 0-928-16,2-14-192 0,-2-2-48 0,-1-4-9552 0,0-7-1904 16</inkml:trace>
  <inkml:trace contextRef="#ctx0" brushRef="#br4" timeOffset="58870.78">29409 4485 27007 0,'0'0'1200'0,"0"0"240"0,0 0-1152 0,0 0-288 0,0 0 0 0,0 0 0 15,0 0-144-15,0 0-96 0,0 0-16 0,0 0 0 16,0 0 256-16,0 0 0 0,0 14 0 0,0 4 0 16,1 1 192-16,-1 1 64 0,-1 3 32 0,-1 1 0 15,1 4-32-15,0 1 0 0,0 6 0 0,-2 0 0 16,1 2 64-16,-2 4 16 0,0 2 0 0,0 0 0 16,-2 4-144-16,3 8-16 0,-1 2-16 0,1 7 0 15,-1-1-160-15,0 3 192 0,3 6-192 0,-1-4 192 0,2 2-64 16,0 3-128-16,0 0 192 0,2 1-64 0,-1 1-128 0,2 4 160 15,-6-4-160-15,6 1 160 0,-1 5-32 0,-2-1 0 16,-1 2 0-16,0-3 0 0,-2-1 32 0,2 3 0 16,-2 4 0-16,-1-4 0 0,1 3-16 0,-4 0 0 15,2-4 0-15,-1 2 0 0,-1 0-16 0,0 0-128 16,-3 0 192-16,1-1-64 0,-3 1 16 0,1-2 0 16,-1-2 0-16,1 0 0 0,1-6 144 0,1 1 32 15,-1-1 0-15,1 3 0 0,-1-1-16 0,-1 1 0 16,3 5 0-16,-1-2 0 0,1-1-32 0,0-1 0 15,1-1 0-15,2 5 0 0,-3 1-48 0,3 0-16 0,1-2 0 16,-1 1 0-16,-1 2-32 0,-1 2-16 16,2-2 0-16,0 0 0 0,-1 1-32 0,1-6-128 0,1 1 192 15,0 2-64-15,0-4 0 0,1 2-128 0,-1 2 192 16,0-5-64-16,0 0-128 0,0 1 192 0,-1 4-192 0,3-2 192 16,-2 2-192-16,-1-5 192 0,-2 1-192 0,1-1 192 15,0 0-192-15,1 1 192 0,0-1-192 0,-2 2 192 16,1-1-192-16,-1-1 0 0,1-1 144 0,0-2-144 15,-1-2 0-15,-2 2 0 0,1 2 0 0,-1-1 128 16,0-2-128-16,0 0 192 0,-3 0-64 0,0-1 0 16,0-3-128-16,-2-2 0 0,2 1-128 0,-2 0 128 15,-2-3 0-15,5 0 0 0,-2-2 0 0,-1-4 128 16,-1-3-128-16,1-2 0 0,1-1 0 0,1-2 0 16,0 2 0-16,-1-6 192 0,3 0-64 0,-1-3 0 15,-1 2-128-15,1-2 0 0,-1-2 0 0,1 2 0 16,1-2 128-16,-3-1-128 0,2 3 160 0,1 2-160 15,-1-3 128-15,2 1-128 0,1 0 0 0,0-4 0 0,0 0 128 16,2-1-128-16,1-3 0 0,0-1 0 0,0-2 144 0,2-4-144 16,1-3 128-16,0 1-128 0,1-4 0 0,-1-2 128 15,2-2-128-15,0 3 0 0,0-3 0 0,0 0 0 16,0-1 128-16,0 0-128 0,-2-1 0 0,1-1 0 16,0 1 0-16,-1 0 0 0,0-1 0 0,-1 3 0 15,1 1 128-15,-1-2-128 0,1-4 0 0,-1-1 0 16,2 2 0-16,0-4 0 0,1-9 0 0,-2 11 0 15,2-11 144-15,0 0-144 0,-1 14 0 0,1-5 0 16,0-9 0-16,0 0 128 0,0 0-128 0,0 11 0 16,0-11 0-16,0 0 0 0,0 0 0 0,0 0 0 0,1 11 0 15,-1-11 128-15,0 0-128 0,0 0 0 0,0 0 0 16,0 0 0-16,0 0 0 0,2 10 0 0,-2-10 0 16,0 0 0-16,0 0 0 0,2 11 0 0,-2-11 0 15,3 8 0-15,-3-8 0 0,0 0 0 0,0 0 0 0,0 0 0 16,0 0 0-16,0 0 0 0,0 0 0 0,0 0 0 15,0 0 0-15,0 0 0 0,0 0 0 0,0 0 128 16,0 0-128-16,0 0 128 0,0 0-128 0,0 0 128 16,0 0-128-16,0 0 0 0,0 0 0 0,0 0 0 15,0 0 0-15,0 0 128 0,0 0-128 0,0 0 0 16,0 0 0-16,0 0 0 0,0 0 0 0,-3-4 128 16,3 4-128-16,-4-8 0 0,4 8 128 0,-6-6-128 15,-2 0 128-15,3-3-128 0,-1 1 128 0,0-1-128 16,-2 3 144-16,-1-6-144 0,0 4 192 0,-1-3-192 0,-1 6 224 15,-1-4-64-15,-1 1-16 0,1-1 0 0,-2 0-144 0,1 2 160 16,-1-3-160-16,0 4 160 0,-2-3-160 0,2 4 0 16,-2-3 0-16,1 3 128 0,-3 3-128 0,-1 2 0 15,0 0 0-15,-1 2 0 0,-3 1 128 0,0 2-128 16,-1 0 128-16,-2 1-128 0,4 4 0 0,-1 1 0 16,0 0 0-16,2 3 0 0,-1-3 0 0,1 5 0 15,2-1 0-15,0 3 0 0,0-2 0 0,-1 2 0 16,-2 0 0-16,3 1 0 0,1 1 0 0,2 1 0 15,-1-5 0-15,6 1 0 0,2-2 0 0,1 0 0 16,4-2 0-16,4-2 0 0,4 1 0 0,4 0 0 16,-1-1 0-16,5 1 0 0,1 1 0 0,2-3 0 15,3 0 0-15,1-5 0 0,0-1 0 0,0 0 0 16,0 0 0-16,4-2 0 0,1-3 0 0,0-4 0 0,5-1 0 0,3-1 0 16,1-4 0-16,2-1 0 0,-2 0 144 0,5-4-144 15,-1-1 0-15,-1 0 128 0,1-1-128 0,-4-1 0 16,-2-4 128-16,-3-3-128 0,-4 0 128 0,-2 0-128 15,-6 1 176-15,-2 0-48 0,-2 3 0 0,-4 3 0 16,-5 2 192-16,0 3 48 0,-6 2 0 0,2-1 0 16,-6 5 48-16,-3-1 16 0,-1 4 0 0,-3-2 0 15,-3 1-208-15,-3 3-32 0,-3 0-16 0,-2-3 0 16,-5 3-176-16,-3-2-176 0,-1-2 48 16,2-3 0-16,2 0-896 15,0 0-160-15,4-4-32 0,4-3-16 16,6-6-1120-16,7-6-208 0,7-4-64 0</inkml:trace>
  <inkml:trace contextRef="#ctx0" brushRef="#br4" timeOffset="59765.36">30609 5015 18431 0,'0'0'816'0,"0"0"160"16,0 0-784-16,0 0-192 0,0 0 0 0,0 0 0 0,0 0 0 0,0 0 128 0,0 0-128 0,0 0 0 15,0 0 656-15,0 0 48 0,0 0 0 0,0 0 0 16,-8-3 272-16,-2 1 64 0,0 1 16 0,-6 1 0 15,-1 0-384-15,-4 0-80 0,-4 1-16 0,-2 1 0 16,-2 0-96-16,-2 3-32 0,-3 1 0 0,-1 2 0 16,-1 6-208-16,0 0-48 0,1 0-16 0,2 2 0 15,0 2 48-15,1 1 16 0,1 4 0 0,5 0 0 16,2 1-16-16,3 1 0 0,3-3 0 0,6 1 0 16,3-1-48-16,5 2-16 0,4-6 0 0,4-3 0 15,5-3 128-15,1 1 32 0,4 0 0 0,4-5 0 16,1-1 128-16,4 0 48 0,3-6 0 0,4-1 0 15,0-1-144-15,3-3-32 0,1-4 0 0,3 2 0 0,1-3-96 0,-1 0-32 16,-1-5 0-16,-2 0 0 0,-1 1 16 16,-2-5 0-16,-5-3 0 0,-3-1 0 0,-1 1 112 15,-7-1 32-15,-1-1 0 0,-2 0 0 0,-4 3 16 16,-2 2 0-16,-4 3 0 0,-3 3 0 0,-2 1 16 16,-4 5 16-16,-1-2 0 0,-2 4 0 0,0 2-400 0,-6 2 0 15,-1 1 0-15,-2 3 0 16,-3 1-1376-16,0 2-208 0,1 0-32 15,2 3-9520-15,1-4-1920 0</inkml:trace>
  <inkml:trace contextRef="#ctx0" brushRef="#br4" timeOffset="61086.87">29993 5518 12895 0,'0'0'576'0,"7"-5"112"0,-7 5-560 0,0 0-128 0,9-5 0 0,-9 5 0 15,0 0 832-15,9-6 144 0,-9 6 32 0,9-4 0 16,-9 4 112-16,6-3 32 0,-6 3 0 0,0 0 0 15,0 0-256-15,11-2-32 0,-11 2-16 0,0 0 0 16,0 0-256-16,9-1-48 0,-9 1-16 0,0 0 0 16,0 0 0-16,0 0 0 0,0 0 0 0,0 0 0 0,7 6-48 0,-7-6-16 15,3 10 0-15,-3-10 0 16,2 10-192-16,-2-10-32 0,0 12-16 0,0-12 0 0,0 9-48 0,0-9-16 16,2 11 0-16,-2-11 0 0,0 9 0 0,0-9 0 15,3 10 0-15,-3-10 0 0,1 13 128 0,-1-13 32 16,3 9 0-16,-3-9 0 0,0 0-80 0,3 11-16 15,-3-11 0-15,4 9 0 0,-4-9-32 0,0 0-16 16,0 0 0-16,0 0 0 0,0 0 32 0,0 0 16 16,0 0 0-16,0 0 0 0,0 0-32 0,0 0-16 15,0 0 0-15,10-1 0 0,-10 1-176 0,0 0 128 16,0 0-128-16,0 0 128 0,0 0-128 0,0 0 0 16,0 0 0-16,0 0 0 0,0 0 0 0,0 0 0 15,0 0 0-15,0 0 0 0,0 0 0 0,0 0 0 0,0 0 0 0,0 0 0 16,0 0 0-16,0 0 0 0,0 0 0 0,0 0 0 15,0 0 0-15,0 0 0 0,0 0 0 0,0 0 0 16,0 0 0-16,0 0 0 0,0 0 0 0,0 0 0 16,0 0-128-16,0 0 128 0,0 0 0 0,0 0 0 15,3 11 0-15,1 2 0 0,-4-3 0 0,1 3 0 16,-1 2 0-16,0-1-144 0,0-2 144 16,0 2 0-16,0 2 0 0,0 2 0 0,0 0 0 15,-1 2 0-15,-2 0 0 0,1 2 0 0,-1 2 0 0,1 0 0 16,-1 0 0-16,0 3 0 0,1 2 0 0,2 2 0 15,-3 2 0-15,2 1 0 0,0 2 0 0,0 2 0 16,-1 3 0-16,2 2 0 0,0-4 0 0,0 7 0 16,0 2 0-16,0 1 0 0,2-2 0 0,0 0 0 0,2 2 0 15,-3 1 0-15,2-4 0 0,-1-1 0 0,1 0 0 16,-1-1 0-16,2 0 0 0,-1 1 0 0,-1 4 0 0,1-2 0 16,1 1 0-16,-2-1 0 0,-1-1 0 0,1 2 0 15,-1-1 0-15,-1 5 0 0,-1 0 0 0,-1 3 128 16,1 2-128-16,0 0 0 0,-2 0 0 0,0 1 144 15,-1 5-144-15,0-2 128 0,0 3 0 0,0-3-128 16,0 2 192-16,2 1-64 0,2 2-128 0,-3 4 128 16,3-1-128-16,0 2 128 0,0-4-128 0,3 3 0 15,-1 0 0-15,1 2 0 0,-3 0 0 0,1-3 0 16,2 0 128-16,-1 1-128 0,0 2 128 0,0 1-128 16,1-1 192-16,-3 2-64 0,-3 1 32 0,2 1 0 0,0-1 0 15,-1-2 0-15,0 1 32 0,-2 1 16 0,-1 3 0 16,0-1 0-16,0-4-208 0,0 2 176 0,-2 3-176 0,1-3 160 15,0 0-32-15,2 1-128 0,0 3 192 16,0-3-64-16,0-1-128 0,2 1 128 0,1-2-128 0,-2 0 128 16,0-3-128-16,1 0 0 0,-1-1 144 0,1 1-144 15,-1-1 176-15,1 1-48 0,-1-1 0 0,-2-1 0 16,-1 0-128-16,-2-1 0 0,-1-3 0 0,0 2 0 16,-2 2 0-16,-2 1 0 0,-1-8 0 0,0 4 128 15,-1 3-128-15,0-2 192 0,-1-2-192 0,2 1 192 16,0 0-192-16,2-3 0 0,0 1 144 0,2-1-144 15,0 3 0-15,2-1 144 0,3-6-144 0,0 2 0 16,1 0 176-16,3-3-176 0,1 0 160 0,0 1-160 16,0-4 144-16,1 3-144 0,1-2 128 0,0 2-128 0,1 2 192 15,-2-3-32-15,0-2-16 0,1-2 0 0,-1 2-144 16,0-2 0-16,-2 0 0 0,1 1 0 0,0-2 0 0,-1 1 0 16,-3-3 0-16,-1-2 0 0,0 1 0 0,-1-2 0 15,0-5 0-15,0 1 128 0,-2 2-128 0,2-3 192 16,1 3-192-16,0-3 192 0,0 4-192 0,1-6 0 15,1-3 0-15,2 0 0 0,0 1 0 0,1-1 0 16,0-1 0-16,1-1 0 0,0 2 0 0,2-1 0 16,-3-1 0-16,0-2 0 0,0 0 0 0,0 3 0 15,0-2 0-15,-3-1 0 0,2-2 0 0,0 1 0 16,-2-2 0-16,-1 1 128 0,0-2-128 0,-1 1 0 16,-1 1 0-16,0-3 128 0,-1 4-128 0,1-1 160 15,0-3-160-15,1 0 160 0,-1-1-32 0,3 0 0 16,0 1 0-16,1 2 0 0,-1 2-128 0,0-3 128 15,0-3-128-15,1 3 128 0,2-5-128 0,0-1 128 0,0-3-128 16,0 2 128-16,2-3-128 0,-1-1 0 0,0-2 0 0,-1-2 128 16,0 1-128-16,0 2 0 0,0-3 0 0,0 2 0 15,0 0 0-15,1-4 0 0,2 0 0 0,-3-1 0 16,-1-2 0-16,-1 1 0 0,2-10 0 0,0 0 0 16,-1 7-320-16,1-7-64 0,0 0 0 0,0 0 0 31,-5-10-1904-31,0-11-384 0,0-7-80 0</inkml:trace>
  <inkml:trace contextRef="#ctx0" brushRef="#br4" timeOffset="62550.74">30479 5051 15663 0,'5'-14'1392'0,"-5"14"-1120"16,5-7-272-16,-5 7 0 0,0 0 1392 0,0 0 208 15,0 0 64-15,10 2 0 0,-10-2-1392 0,11 11-272 16,-4 0 0-16,0 5 0 0,-4 0 0 0,1 3 0 16,0 3 176-16,0 3-48 0,-2 2 112 0,-2 5 16 15,0 5 16-15,-1 1 0 0,0 5 128 0,-1 0 32 16,-1 6 0-16,-2 4 0 0,-2 4-32 0,0 3 0 0,-1 3 0 0,0 5 0 15,-2 0-96-15,4 2-32 16,-1-1 0-16,2 3 0 0,2 3 32 0,-1 3 0 0,0-3 0 16,1 0 0-16,2-1 64 0,-1 1 16 0,0 1 0 0,2-1 0 15,2 2-80-15,1 3-16 0,1-2 0 0,0 3 0 16,0-3-96-16,1-1 0 0,3 4-16 0,-2 0 0 16,-1 3-176-16,0 2 192 0,-1-1-192 0,-2 2 192 15,-3 4-192-15,0 0 128 0,0-2-128 0,-1-3 128 16,0 0 0-16,-1 2-128 0,-2-3 192 0,4-1-64 15,-2 0 192-15,1 1 48 0,-3-1 0 0,1-3 0 16,0 2 48-16,0 2 16 0,-2 0 0 0,2-1 0 16,2-2-112-16,-2-1-32 0,-3 3 0 0,2-2 0 15,2 0-64-15,-3 3-16 0,0-4 0 0,-2 2 0 0,1 1-64 16,-1-3-16-16,1 2 0 0,-2 1 0 16,-4-5 0-16,2 3 0 0,-1-1 0 0,1 2 0 15,-2-7 0-15,-1 1-128 0,1-1 192 0,1-1-64 0,-2 1 48 16,-2 0 0-16,0-2 0 0,2 1 0 0,-1-1 16 15,-1 0 0-15,1-2 0 0,0 2 0 0,0-2-64 0,2 1 0 16,1-2 0-16,1-1 0 0,1-2-128 0,1 0 128 16,0-1-128-16,0 0 128 0,1 2-128 0,2 0 0 15,-4-3 144-15,2-3-144 0,1 3 0 0,-2 1 128 16,0-5-128-16,0 1 0 0,-1-2 0 0,1 4 144 16,-3-2-144-16,2 1 0 0,0-6 128 0,0-1-128 15,1-4 0-15,0 2 0 0,0 2 0 0,0-2 160 16,-1-2-160-16,0 0 128 0,2 1-128 0,1-2 160 0,-2-4-160 15,0-1 160-15,0-5-160 0,-1 5 128 0,-2-5-128 16,1 3 128-16,-2-1-128 0,2 1 0 0,-3-2 144 0,2-1-144 16,2 2 0-16,-2-2 144 0,-1-1-144 0,3 0 0 15,-2-2 128-15,2 0-128 0,1 0 0 0,2-3 0 16,-1 0 144-16,2 0-144 0,1-1 0 0,1-1 144 16,1 0-144-16,-1 0 0 0,-2-2 0 0,1-2 0 15,1 1 0-15,0 2 128 0,-1-5-128 0,1 2 0 16,1 2 0-16,-1 0 0 0,0-3 0 0,0 0 0 15,2 2 0-15,0-5 0 0,2 2 0 0,0-4 0 16,0 1 0-16,3 1 0 0,-1-4 0 0,1 0 0 16,-1-1 0-16,1-2 0 0,0-1 0 0,-2 0 0 15,0-4 0-15,0 1 0 0,1 2 128 0,0-1-128 16,-2-1 0-16,4 2 0 0,-3-2 0 0,2 0 0 0,-2-2 0 16,2 2 0-16,-2-1 0 0,0-1 0 0,-1 0 0 15,0-1 0-15,0 0 0 0,1-4 0 0,-1-8 0 16,3 13 0-16,-3-1 0 0,3-3 0 0,-3-9 0 0,2 13 0 15,-1-5 0-15,1 3 0 0,-2-11 0 0,1 10 0 16,-1-10 0-16,-1 12 0 0,1 2 0 0,1-5 0 16,-1-9 0-16,1 12 0 0,-1-12 0 0,3 11 0 15,-3-11 0-15,2 9 0 0,-2-9 0 0,3 13 0 16,-3-13 0-16,2 10 0 0,-2-10 0 0,2 11 0 16,-2-11 0-16,2 14 0 0,-1-5 0 0,-1 2 0 15,0-11 0-15,0 13 0 0,-1-2 0 0,1 0 0 16,0-11 128-16,0 9-128 0,0-9 0 0,0 0 0 15,-1 11 0-15,1-11 0 0,0 0 0 0,0 0 0 16,0 0 0-16,-3 9 0 0,3-9-224 0,0 0-32 0,0 0 0 0,-6 0 0 31,6 0-320-31,0 0-64 0,-9-5 0 0,3 0-16 16,1 0-480-16,0-4-80 0,-2 3-32 0,2-3 0 16,-1 1-1248-16,-1-3-256 0,5 1-64 0</inkml:trace>
  <inkml:trace contextRef="#ctx0" brushRef="#br4" timeOffset="63328.18">30002 12643 14735 0,'-1'-13'1312'0,"1"3"-1056"0,0 10-256 0,0 0 0 15,0-13 1312-15,0 13 208 0,3-11 32 0,-3 11 16 16,0 0-640-16,0 0-128 0,0 0-32 0,0 0 0 16,0 0 112-16,0 0 16 0,0 0 0 0,-3 10 0 15,1-3 48-15,0 7 16 0,2 4 0 0,0 1 0 16,-1 4-288-16,2 6-48 0,2 4-16 0,1 4 0 16,-2 3-112-16,2 0-32 0,-1 4 0 0,0 1 0 0,1 9-128 15,-1-1-16-15,-2 1-16 0,2 1 0 0,-3 4-32 16,2-1 0-16,1 1 0 0,2 1 0 0,-2-1-16 15,3 0 0-15,-1-2 0 0,0-2 0 0,1-2-16 0,-2 2-16 16,2 2 0-16,-1-5 0 0,0 0-32 0,-1 0 0 16,-1 3 0-16,-2-3 0 0,2 0 16 0,-3 0 0 15,-2 0 0-15,1 1 0 0,0 0 16 0,-2 0 0 16,-1-3 0-16,2-1 0 0,2 0-16 0,-3-1 0 16,2-5 0-16,1 4 0 0,-1-4-64 0,1 3-16 15,0-3 0-15,0 1 0 0,0-5 0 0,0 0-128 16,0 1 192-16,2-2-64 0,1 1-128 0,-3-2 192 15,0-2-192-15,0-4 192 0,0 1-192 0,0-1 160 16,1-3-160-16,-1-2 160 0,-1 0-160 0,1-3 0 0,0-4 144 16,0-2-144-16,0 0 0 0,0-6 144 0,0-2-144 15,0-9 0-15,0 0 0 0,0 0 0 0,0 0 0 0,0 0 0 16,0 0-160-16,1-10-96 0,-1 0 0 0,-1-4-16 31,-3-4-1520-31,2 2-288 0,-2-2-64 0,0 4-16 16,0 1-1056-16,-1 4-224 0</inkml:trace>
  <inkml:trace contextRef="#ctx0" brushRef="#br4" timeOffset="64051.39">30118 15242 16575 0,'0'0'1472'0,"0"0"-1168"0,0 0-304 0,0 0 0 0,0 0 1264 0,0 0 192 16,0 0 32-16,0 0 16 0,0 0-416 0,0 0-64 15,0 0-32-15,0 0 0 0,-1-9 176 0,1 9 48 16,0-7 0-16,0 7 0 0,0 0-96 0,0 0-16 16,-3-7 0-16,3 7 0 0,-2-10-256 0,-1 4-48 15,-2 1-16-15,-1-2 0 0,1 2-240 0,-2 1-48 16,-2-5-16-16,-1 3 0 0,-1-3-112 0,-1 0-32 15,-2 0 0-15,0 2 0 0,-3 0-80 0,-1 0-32 16,-3 2 0-16,2 1 0 0,0 1 16 0,0 1 0 16,-2 1 0-16,0 1 0 0,-2 3-240 0,0 0 176 15,2-1-176-15,-2 1 160 0,0 2-160 0,2 3 0 0,-1-2 0 16,2 3 128-16,2-3-128 0,0 2 0 0,0 2 0 0,0 2 128 16,3-2-128-16,2 4 0 0,1-2 144 0,3 1-144 15,0 0 0-15,0 1 144 0,3-3-144 0,1 3 0 16,-1 1 128-16,3 1-128 0,0 0 0 0,3 2 0 15,0 1 0-15,3-1 0 0,2 0 0 0,0 1 0 16,2 0 0-16,-1 0 0 0,1-1 0 0,2-1 0 16,0 1 128-16,1 0-128 0,0 1 0 0,0-1 0 15,2-3 128-15,-1 0-128 0,1-4 0 0,-2 0 0 16,4-1 128-16,0-3-128 0,0-1 0 0,1-1 0 16,2-5 192-16,1 0-64 0,-3-4 0 0,5 2-128 15,0-6 144-15,2-1-144 0,-2 1 0 0,1 2 144 16,-1-4-144-16,0 2 0 0,3-2 0 0,-4 3 0 15,-1-4 0-15,-1 4 0 0,-1-5 0 0,1 2 0 0,-2 0 0 0,-1-1 0 16,-1 2 0-16,-1-3 128 0,0-1-128 0,-3 2 160 16,-3-3-160-16,2 1 160 0,-4 2 16 0,-1-1 0 15,2-2 0-15,-3 1 0 0,-4-4 16 0,0 2 16 16,-2-2 0-16,0 2 0 0,-1 0-16 0,-2 2 0 16,-4 4 0-16,0-2 0 0,-3 2 0 0,0-1 0 15,-3 4 0-15,-2 0 0 0,-4 2-16 0,1 2-16 16,-3 2 0-16,0 1 0 0,-2 0-160 0,-1 2 0 15,-1 3 0-15,2 1 128 0,2 3-128 0,1-1 0 16,0 3 0-16,1 0 0 0,0 1 0 0,3 0 0 16,2 0 0-16,1 0 0 0,1 1 0 0,3 0 0 15,4 0-144-15,2-3 144 0,0 1-384 0,3-1 0 0,4-11-16 16,0 0 0 0,0 0-1904-16,12 8-384 0,6-6-80 0</inkml:trace>
  <inkml:trace contextRef="#ctx0" brushRef="#br0" timeOffset="77812.77">14772 18574 28911 0,'0'0'1280'0,"0"0"256"0,-2-9-1216 0,2 9-320 0,0 0 0 0,0 0 0 0,0-11 0 15,0 4 160-15,0 7-160 0,-2-9 128 0,-2 1 384 0,0 2 64 16,-1-4 0-16,0 3 16 0,-1-3-208 0,-3 4-64 16,-3-2 0-16,-3-1 0 0,-1-1-64 0,-2 1-32 15,-4-2 0-15,-1 3 0 0,-2-3 32 0,0 3 16 16,-2-2 0-16,-1 2 0 0,-3-3 112 0,-2 2 32 15,-2-2 0-15,-2 0 0 0,-5 1 0 0,0 0 0 16,-6 4 0-16,-3-6 0 0,-8 1-64 0,3-2-16 16,0 0 0-16,-1 5 0 0,-1-4-48 0,-4 2-16 15,-1 1 0-15,-2 1 0 0,-2 0-48 0,-2 0-16 16,-1-2 0-16,3 3 0 0,-2 0-16 0,1 3 0 0,-2 1 0 16,-5-2 0-16,-6-2-192 0,1 3 176 15,1 3-176-15,-1-1 160 0,-2 0-160 0,-3 1 0 0,-4-1 0 0,0 5 0 16,3 1 0-16,1 2 0 0,1 3 0 0,-5 0 0 15,-3 2 0-15,2 1 0 0,1-2 0 0,2 5 0 16,6 2 0-16,-4 0 0 0,-4 0 0 0,4 1 128 16,6-2 0-16,1 2 0 0,5 1 0 0,-6 1 0 15,0-1 0-15,2 4-128 0,2 2 192 0,2-3-64 16,2 3-128-16,2 3 0 0,2-3 0 0,-3 3 0 16,-5-3 0-16,4 5 128 0,3 0-128 0,4-1 0 15,-1 2 0-15,5 2 128 0,2 0-128 0,0-1 0 16,4-2 128-16,0 3-128 0,6-1 128 0,4-3-128 15,3 2 0-15,5 1 0 0,3-1 128 0,4 0-128 16,2-1 0-16,3 1 0 0,0-3 0 0,6 2 0 16,0 3 0-16,3-2 0 0,0-4 0 0,2 2 0 15,1-1 0-15,0 0 0 0,2-4 0 0,2 4 0 0,3-3 0 16,1 4 0-16,1-1 0 0,1 0 0 0,1-2 0 0,4 2 0 16,2-3 0-16,1 2 0 0,3-4 0 15,2 0 0-15,1 2 0 0,2-3 0 0,0 2 0 0,2 0 0 16,3-2 0-16,2-1 0 0,0 1 0 0,3 2 0 15,1-2 0-15,0-3 0 0,0 2 0 0,2 0 0 16,1 3 0-16,1-3 0 0,4 0 0 0,3-1 0 16,0 2 0-16,-1-1 0 0,1 0 0 0,-1-2 0 15,1-2 0-15,3 1 0 0,3 0 0 0,4 1 128 16,5-4-128-16,4-1 0 0,3 0 0 0,3 0 0 16,0 3 0-16,1-6 0 0,1-2 0 0,0 4 0 15,2-3 0-15,4 1 0 0,2 2 0 0,0-4 0 0,-2 1 0 0,-2-3 0 16,-3 3 0-16,3-1 0 0,2 0 0 0,3-3 0 15,2 0 0-15,-2 1 128 0,-3-5-128 0,2-1 0 16,0 2 128-16,2 0-128 0,2 2 128 0,3-4-128 16,0-1 128-16,-3 0-128 0,-4 1 128 0,2-1-128 15,0 0 0-15,2 1 128 16,3 1-128-16,-2-1 0 0,-2-4 128 0,0 0-128 0,-1-2 128 0,4 2-128 16,1 2 128-16,1-3-128 0,0-5 128 0,-1 1-128 15,-3-3 144-15,0 5-144 0,-2-5 160 0,5 4-160 16,2-5 192-16,-5 2-64 0,-5-4-128 0,-3-1 192 15,-1 1-32-15,-1 1-16 0,-3-2 0 0,1 0 0 16,0-2 48-16,-2 1 16 0,-2-5 0 0,-5 2 0 16,-1-2-80-16,-3-5 0 0,0 1-128 0,-1-4 192 0,1-2-64 15,0 1 0-15,-2-5-128 0,-2-2 192 0,1-5-48 16,-5-1-16-16,-4-3 0 0,-1-2 0 0,-4-1 16 16,1-1 0-16,-2 3 0 0,-4 0 0 0,-4 0 64 0,-2 2 16 15,-6 0 0-15,-2 1 0 0,-4 0 128 0,-3 0 32 16,-6-5 0-16,-1 0 0 0,-4-1-64 0,-5 0 0 15,-2 1 0-15,-5 2 0 0,-1 1-176 0,-4 0-144 16,-3 4 192-16,-4 3-192 0,-1 1 0 0,-3-3 0 16,-3 3 0-16,-5 1 0 15,-4 3-480-15,-7 0 0 0,-5-5 0 0,-3 4 0 16,0-2-2016-16,-4 4-416 0</inkml:trace>
  <inkml:trace contextRef="#ctx0" brushRef="#br4" timeOffset="89319.27">13761 19390 13583 0,'0'0'592'0,"0"0"144"0,0 0-592 16,0 0-144-16,0 0 0 0,0 0 0 0,0 0 1264 0,0 0 208 15,0 0 64-15,0 0 0 0,0 0-448 0,0 0-64 16,0 0-32-16,0 0 0 0,0 0-112 0,0 0-32 16,-5 8 0-16,5-8 0 0,0 0-160 0,0 0-48 15,0 0 0-15,0 0 0 0,0 0 0 0,0 0-16 16,0 0 0-16,-5 8 0 0,5-8-64 0,0 0-16 16,0 0 0-16,0 0 0 0,0 0-96 0,0 0 0 15,-4 10-16-15,4-10 0 0,0 0-128 0,0 0-32 0,0 0 0 0,0 0 0 16,0 0-80-16,0 0 0 0,0 0-16 0,0 0 0 15,0 0-16-15,0 0 0 0,0 0 0 0,0 0 0 16,0 0 48-16,0 0 16 0,0 0 0 0,0 0 0 16,0 0 0-16,0 0 0 0,0 0 0 0,0 0 0 15,0 0-48-15,0 0-16 0,0 0 0 0,0 0 0 16,0 0-160-16,0 0 192 0,0 0-192 0,0 0 192 16,0 0-192-16,0 0 128 0,0 0-128 0,0 0 128 15,0 0-128-15,0 0 192 0,0 0-192 0,0 0 192 16,0 0-192-16,0 0 192 0,0 0-192 0,0 0 192 15,0 0-192-15,0 0 128 0,0 0-128 0,0 0 128 16,0 0-128-16,0 0 128 0,0 0-128 0,0 0 128 16,0 0-128-16,0 0 0 0,0 0 144 0,0 0-144 0,0 0 128 15,0 0-128-15,0 0 128 0,0 0-128 16,0 0 0-16,0 0 0 0,0 0 0 0,0 0 128 0,0 0-128 0,0 0 0 16,0 0 0-16,0 0 0 0,0 0 0 15,-6 7 0-15,6-7 0 0,0 0 0 0,0 0 0 0,0 0 0 16,-8 3 0-16,8-3 0 0,0 0 0 0,0 0 0 15,0 0 0-15,0 0 0 0,0 0 0 0,0 0 0 16,0 0 0-16,0 0 0 0,0 0 0 0,0 0 0 16,0 0 0-16,0 0 0 0,0 0 0 0,0 0-208 15,0 0 80-15,0 0 128 16,0 0-448-16,0 0 16 0,0 0 16 0,0 0 0 16,0 0-240-16,0 0-48 0,0 0-16 0,0 0 0 15,0 0-2096-15,0 0-432 0,0 0-80 0,0 0-9248 0</inkml:trace>
  <inkml:trace contextRef="#ctx0" brushRef="#br4" timeOffset="90235.1">13762 19387 8863 0,'0'0'384'16,"0"0"96"-16,0 0-480 0,0 0 0 0,0 0 0 0,0 0 0 0,0 0 1024 0,0 0 128 15,0 0 0-15,0 0 16 0,0 0 112 0,0 0 32 16,0 0 0-16,0 0 0 0,-2 15 0 0,2-15 0 16,-1 10 0-16,1-10 0 0,0 0-256 0,-5 12-48 15,5-12-16-15,-6 10 0 0,6-10-160 0,0 0-48 16,-6 10 0-16,6-10 0 0,0 0-224 0,-6 12-48 16,6-12-16-16,0 0 0 0,0 0-16 0,0 0 0 15,0 0 0-15,0 0 0 0,0 0 0 0,0 0 0 16,0 0 0-16,0 0 0 0,0 0 32 0,0 0 0 15,0 0 0-15,0 0 0 0,0 0-32 0,0 0 0 0,0 0 0 0,0 0 0 16,-3-9-208-16,2 0-32 0,1-1-16 0,3 1 0 16,-1-4-96-16,2 3 0 0,-2 0-128 0,1-2 192 15,-1 2-192-15,1-1 128 0,0-2-128 0,-1 4 0 16,-2-2 128-16,4 2-128 0,-2-3 0 0,1 5 0 16,-3 7 128-16,0-8-128 0,0 8 0 0,0 0 0 15,0 0 176-15,0 0-176 0,-3-5 192 0,3 5-192 16,0 0 224-16,0 0-64 0,0 0-16 0,-7 3 0 15,0 5-144-15,1 0 0 0,0 2 0 0,-1-1 0 16,1 5 0-16,1-4 0 0,-1 4 0 0,1-1 0 16,-1 0 0-16,1-4 0 0,-1 3 0 0,2-3 0 15,4-9 0-15,-6 12 0 0,6-12 0 0,-5 7 128 16,5-7 48-16,0 0 0 0,0 0 0 0,0 0 0 16,0 0 64-16,0 0 16 0,0 0 0 0,0 0 0 15,0 0 64-15,0 0 0 0,0 0 16 0,5-9 0 16,1-3-112-16,-1 1-32 0,-1-1 0 0,1 0 0 0,0 3-192 15,0-1 0-15,-1 0 128 0,0-1-128 0,0 3 0 16,-4 8 0-16,0-10 128 0,0 10-128 0,0 0 0 0,0 0 0 16,0 0 128-16,0 0-128 0,0 0 128 0,0 0-128 15,0 0 176-15,0 0-176 0,-7 11 0 0,1-1 0 16,1 3 0-16,-3 1 0 0,2-2 0 0,2 0 0 16,-2 1 0-16,1-4 0 0,0 0 0 0,5-9 0 15,0 0 0-15,0 0 0 0,-8 7 128 0,8-7-128 16,0 0 0-16,0 0 0 0,0 0 0 0,0 0 0 15,0 0 128-15,0 0-128 0,0 0 0 0,0 0 0 0,0 0 128 16,0 0-128-16,0 0 0 0,0 0 0 0,0 0 0 0,0 0 0 16,0 0 0-16,6-7 0 0,-6 7 0 15,0 0 0-15,0 0 0 0,3-10 0 0,-3 10 0 16,0 0 0-16,0 0 0 0,0 0 0 0,0 0-192 0,0 0 192 16,0 0-352-16,0 0 32 0,1-7 0 0,-1 7 0 31,0 0-288-31,0 0-48 0,0 0-16 0,0 0 0 15,0 0-1792-15,0 0-352 0,0 0-80 0,9-4-16 0</inkml:trace>
  <inkml:trace contextRef="#ctx0" brushRef="#br4" timeOffset="98004.7">13309 17882 11455 0,'-12'4'512'0,"12"-4"96"0,-10 2-480 0,1 0-128 0,0-2 0 0,9 0 0 16,-9 0-832-16,9 0-192 0</inkml:trace>
  <inkml:trace contextRef="#ctx0" brushRef="#br4" timeOffset="98069.48">13245 17852 2751 0,'0'0'256'0,"0"0"-256"15,0 0 0-15,0 0 0 0</inkml:trace>
  <inkml:trace contextRef="#ctx0" brushRef="#br4" timeOffset="98442.75">13253 17811 2751 0,'0'0'256'0,"0"0"-256"16,0 0 0-16,0 0 0 0,0 0 1920 0,0 0 320 15,0 0 80-15,0 0 16 0,0 0-1056 0,0 0-192 16,-9 2-64-16,9-2 0 0,0 0-384 0,0 0-64 0,0 0-32 0,0 0 0 16,0 0-80-16,0 0-16 0,-9 0 0 0,9 0 0 15,0 0 176-15,0 0 16 0,0 0 16 0,0 0 0 16,0 0-64-16,0 0-16 0,0 0 0 0,0 0 0 15,0 0-128-15,0 0-16 0,0 0-16 0,0 0 0 16,0 0-16-16,0 0 0 0,-9-3 0 0,9 3 0 16,0 0 176-16,0 0 48 0,-8-7 0 0,8 7 0 15,0 0 16-15,0 0 16 0,0 0 0 0,0 0 0 16,0 0-208-16,0 0-32 0,0 0-16 0,0 0 0 16,-1-9-128-16,1 9-16 0,0 0-16 0,1-10 0 15,-1 10 16-15,0 0 0 0,2-7 0 0,-2 7 0 16,0 0 0-16,0 0 16 0,0 0 0 0,0 0 0 15,5-11-80-15,-5 11-32 0,0 0 0 0,0 0 0 0,5-6-160 0,-5 6 0 16,4-6 0-16,-4 6 0 16,0 0 0-16,0 0 0 0,0 0 0 0,0 0 0 0,0 0 0 15,0 0 0-15,0 0 0 0,0 0 0 0,0 0 0 0,0 0 0 16,0 0 0-16,0 0 0 0,0 0-320 0,0 0 48 16,0 0 16-16,0 0 0 15,0 0-1840-15,0 0-352 0</inkml:trace>
  <inkml:trace contextRef="#ctx0" brushRef="#br4" timeOffset="143037.72">17892 5194 11167 0,'0'0'496'0,"0"0"96"0,0 0-464 0,0 0-128 0,0 0 0 0,0 0 0 16,0 0 0-16,0 0 192 0,0 0-64 0,0 0 0 15,0 0 0-15,-3 12 16 0,3-12 0 0,0 0 0 16,-2 10 336-16,2-10 64 0,-4 13 16 0,3-1 0 16,0-2-32-16,1 3 0 0,1-1 0 0,-1-2 0 15,0 1-240-15,1-1-48 0,3 1-16 0,-2 1 0 16,0-2-96-16,1 3 0 0,-2-1-128 0,0-2 192 0,2 2-64 16,-1-1 0-16,0 0-128 0,-1 3 192 15,-1 0 128-15,0-1 0 0,0-1 16 0,-3 4 0 16,1-1 112-16,-2-2 32 0,0 1 0 0,0 1 0 0,-2 3-144 15,1-1-16-15,-2 0-16 0,0 0 0 0,0-1-16 16,1-1 0-16,-1 1 0 0,-1-4 0 0,0 2 96 0,1 2 32 16,-1 0 0-16,-1 1 0 0,0-2-48 0,-1 3-16 15,-1 2 0-15,-1-1 0 0,1-1-144 0,-2 1-16 16,0-1-16-16,-1-1 0 0,0 3-16 0,0 0 0 16,0-1 0-16,0 1 0 0,3 1-160 0,-4 1 128 15,-2 0-128-15,2 0 128 0,-2 2-128 0,1-1 0 16,-3-3 0-16,0 0 128 0,1 1-128 0,-1-1 128 15,0-2-128-15,0-2 128 0,0 1 16 0,0-2 0 16,-3 0 0-16,0 1 0 0,-1 0 144 0,2 2 32 16,-1 1 0-16,2-1 0 0,-3 0-64 0,0-1 0 0,0 1 0 0,-1 0 0 15,3-1-32-15,-4-2-16 0,0 3 0 0,1 2 0 16,0-2-48-16,0 1-16 0,-1 0 0 0,1 1 0 16,1-1-144-16,0-1 192 0,1 1-192 0,-1 1 192 15,-1 1-192-15,-1-1 0 0,-1-1 144 0,0 2-144 16,2-4 0-16,0 1 0 0,0-3 0 0,0 2 128 15,1-1-128-15,0 1 0 0,-1-1 128 0,1 1-128 16,0-2 128-16,0 3-128 0,-1-1 128 0,0 2-128 16,1-2 144-16,0 1-144 0,0 0 192 0,2 1-192 15,-2-1 176-15,1 0-176 0,0-1 160 0,0 3-160 16,-4-1 208-16,1 1-48 0,1 0-16 0,-2 3 0 16,-1-1-144-16,2-2 128 0,-2 0-128 0,2 1 128 15,0-3-128-15,-2 1 0 0,3 0 144 16,0 2-144-16,1-5 0 0,0 0 144 0,0 2-144 0,1 1 0 0,2 1 128 15,0 1-128-15,1-2 0 0,-1 0 0 0,3-3 128 0,-1 2-128 16,-2 1 0-16,2 0 0 0,-3-1 0 16,2 0 128-16,0 0-128 0,1 1 0 0,-2 0 160 0,1 2-160 15,-1 0 128-15,1 3-128 0,1-1 128 0,0 1-128 16,0 0 0-16,-1-1 128 0,1 1-128 16,1 1 0-16,-1-2 0 0,0 1 0 0,0 1 0 0,2-1 0 15,0 2 0-15,0-1 0 0,-1-5 128 0,2 2-128 16,2-2 0-16,-2 2 128 0,1-1 0 0,0-1-128 15,-1-2 192-15,2 1-64 0,-2 0-128 0,0 0 128 16,-1 2-128-16,0-1 128 0,-1 3-128 0,2-1 0 16,0-2 0-16,0 0 128 0,-2-1-128 0,1 2 0 0,0 2 0 15,0-2 0-15,1 1 0 0,2 1 128 0,0 0-128 16,0-2 0-16,2 0 0 0,0 0 0 0,-1 1 128 0,1 1-128 16,-2-1 0-16,3 1 0 0,0-1 0 15,-2 2 0-15,3-2 128 0,0-1-128 0,1 0 128 0,0 0-128 16,-2 0 128-16,5-1-128 0,-2-1 0 0,1 1 128 15,3 2-128-15,0-2 0 0,0 2 144 0,0-2-144 16,0 2 0-16,0-3 0 0,1 1 0 0,-1 2 128 16,-1-3-128-16,2 3 0 0,0-2 0 0,1 0 0 15,0 2 0-15,-2 1 0 0,3 1 0 0,0-3 0 16,-1 2 0-16,1-1 0 0,0 0 0 0,0-1 0 16,0 0 0-16,1-1 0 0,-1-1 0 0,3-1 0 15,-1-1 0-15,1 1 0 0,1-1 0 0,0 1 128 16,-2 1-128-16,2 1 0 0,-5-2 0 0,2-2 0 0,0-2 0 15,2 3 0-15,-1-1 0 0,1 3 0 0,1-1 0 16,-1 3 0-16,1-4 0 0,0 1 0 0,1-3 0 0,0 2 0 16,0 1 0-16,0 0 0 0,3-1 0 15,0 1 0-15,-2 0 0 0,0 0 0 0,-1 1 0 0,3 0 0 16,0-1 0-16,-1-1 0 0,0 1 0 0,-1 0 0 16,0 0 0-16,1 0 128 0,0-2-128 0,1 2 0 15,-2 1 0-15,2-1 0 0,-2-3 0 0,1-4 0 16,-1 2 0-16,2 2 0 0,-1 3 0 0,2 0 0 15,-1 0 0-15,2 0 0 0,0-4 0 0,0-2 0 16,1 4 0-16,-1-2 0 0,-3 0 0 0,5 0 0 16,-1-2 0-16,-1 3 128 0,1-1-128 0,-1 0 0 0,1-2 0 15,1 1 0-15,-2 1 0 0,0-2 0 0,-2 1 0 16,-1 1 0-16,1 1 0 0,-1-1 0 0,1-1 0 16,0 1 0-16,-2 0 0 0,0 2 0 0,-1 0 0 15,2-1 0-15,-1-2 0 0,2-1 0 0,-4 2 0 0,1-1 0 16,1-2 0-16,0 2 0 0,2-3 0 0,0 1 128 15,-1 0-128-15,1-2 0 0,0 4 0 0,-1-5 0 16,-7-8 0-16,9 13 0 0,0 1 0 0,-1-4 0 16,-1 0 0-16,1 2 0 0,-2-3 0 0,1 2 0 15,-1-2 0-15,0 3 0 0,1 0 0 0,-1 0 128 16,-1-1-128-16,1 3 0 0,1-2 0 0,-1 2 0 16,1 0 0-16,1 0 0 0,0-3 0 0,1 3 0 15,-1 0 0-15,0 2 128 0,1-5-128 0,2 0 0 16,-1 2 0-16,-1-3 0 0,-1 1 0 0,3 2 128 0,-1-1-128 15,-1-1 0-15,0 2 0 0,1-1 0 0,-1 1 0 0,0 2 0 16,1 1 0-16,0-1 128 0,-1-2-128 16,1-1 0-16,0 2 0 0,0 2 128 0,3-2-128 0,-2 0 0 15,1-2 0-15,-1 3 0 16,-2-3 0-16,1 2 0 0,1 0 0 0,-1 2 128 0,0-2-128 16,0 2 0-16,2-1 128 0,-2 0-128 0,0-2 128 0,1 3-128 15,2 0 160-15,-4-1-160 0,2-4 192 0,1 2-48 16,-2 2-16-16,0-1 0 0,0-2-128 0,2 0 0 15,-2 1 0-15,3-4 0 0,-1 4 128 0,1-1-128 16,0 0 192-16,-1 1-64 0,0-1-128 0,2 0 0 16,-1-1 0-16,-1 2 128 0,1-3-128 0,1 3 0 15,0-1 0-15,1 0 0 0,1 1 0 0,-2 1 0 16,-1-3 0-16,1 0 0 0,2 2 0 0,-1-3 128 0,-1 2-128 16,2 1 0-16,-2-3 0 0,0 1 0 0,-1-3 128 0,0 1-128 15,0-2 0-15,1 2 0 0,-4-1 0 0,4 1 128 16,-2-3-128-16,2 2 0 0,-1 1 0 0,0-2 0 15,0 1 128-15,-1-2-128 0,-2 2 0 0,2-2 128 16,-1 1-128-16,1 3 0 0,-1-1 0 0,1-1 0 16,-1-1 0-16,2 2 0 0,-2-3 128 0,2 3-128 15,1-3 0-15,0 2 0 0,0 0 0 0,0-2 0 16,0 3 0-16,1-3 0 0,2 2 0 0,-1 1 0 16,1-3 0-16,0 3 128 0,-4-4-128 0,2 3 0 15,2 1 0-15,-1 0 0 0,0-1 128 0,-1 4-128 16,-1-3 0-16,1 2 0 0,-1-4 0 0,0 4 0 0,3-3 0 15,-2 2 0-15,-1-4 0 0,4 3 0 16,-2-3 0-16,2-1 0 0,-1 3 128 0,0-3-128 0,1 0 0 16,1 3 0-16,0-3 0 0,-1 1 0 0,-1 2 0 15,0-3 0-15,1 0 0 0,0 3 0 0,0-2 0 0,0 3 0 16,2-3 128-16,0 1-128 0,-1 0 0 0,0-3 0 16,-1 0 0-16,3 1 0 0,0 1 0 0,2-1 0 15,-4-2 0-15,0 0 0 0,-1-2 0 0,2 4 0 16,-2-4 0-16,2 2 128 0,1-2-128 0,-1 2 0 15,-2-1 0-15,1 1 0 0,0 2 0 0,0-1 0 16,-1-2 0-16,1 2 0 0,-1 0 0 0,1 1 0 16,-1-3 0-16,1 1 0 0,0-1 0 0,2 1 0 15,0 2 0-15,-1-2 0 0,-1-2 0 0,1-1 0 16,1-1 0-16,2 1 0 0,-3 1 0 0,2-2 0 16,-5-1 128-16,1 1-128 0,0-2 0 0,0 2 0 0,-2 0 0 15,2 1 0-15,1-1 0 0,0 1 0 0,-3-2 0 0,1 1 0 16,1 0 0-16,0 0 0 0,0-1 0 0,-1 2 0 15,-1-1 0-15,2 1 0 0,-1 0 128 0,1 0-128 16,1-1 0-16,0 1 0 0,-1 0 0 16,1 0 128-16,0-1-128 0,2 1 0 0,-2 0 0 0,0 0 0 15,0-2 0-15,-1 0 0 0,-1 0 0 0,0 2 0 16,-2-1 0-16,0 0 0 0,1-2 128 0,0 1-128 16,-2 1 0-16,0-1 0 0,0 0 0 0,0 0 0 15,-1 0 0-15,-1 1 0 0,1-1 0 0,1 0 128 16,-2-2-128-16,2 3 0 0,0-2 0 0,0 1 0 0,-2-3 128 15,1 1-128-15,0 0 128 0,1-2-128 16,-3-1 0-16,3 2 0 0,0 1 0 0,-1-2 0 0,2 0 0 0,-1 1 0 16,0-2 128-16,-1 2-128 0,-1-1 0 0,1-3 0 15,-1 1 0-15,2-2 128 0,-2 1-128 16,2-4 128-16,-1 1-128 0,-2 2 128 0,1-2-128 0,-1 3 160 16,-2-3-160-16,0-1 160 0,-1 4-160 15,-1-3 192-15,2 1-192 0,0 1 192 0,-1-3-192 0,1 4 192 16,1-3-192-16,0 0 192 0,-1 2-192 0,0-4 0 15,4 1 0-15,-2 3 0 0,0-3 0 0,2 1 0 16,-1-2 128-16,-1 0-128 0,3-3 0 0,-1 1 0 16,-2 0 0-16,1 0 0 0,-1-2 0 0,-1 2 0 15,-1-1 128-15,-1 0-128 0,-1 1 0 0,0-1 0 16,-2 0 0-16,0 1 128 0,-3 0-128 0,1-2 160 16,-2-1-160-16,0 1 160 0,1 4-16 0,-2-1 0 0,0-3 0 15,0 0 0-15,0 2-144 0,-2 2 0 0,2 0 0 0,0 0 0 16,-1-1 128-16,0-2 0 0,0-1 0 0,-1 1 0 15,1 0-128-15,-1 1 0 0,0-2 0 16,-2 0 0-16,2 0 0 0,-1 0 0 0,0-1 0 0,-1 1 128 16,-1 1-128-16,1-1 0 0,0-1 0 0,0 1 0 15,-1-1 128-15,0 1-128 0,0 0 0 0,0 2 128 16,-3-2-128-16,2 2 192 0,-2-1-192 0,1 2 192 16,-2 2-64-16,1-1-128 0,-2-1 192 0,2 2-64 15,-2 2-128-15,4-1 160 0,-6-2-160 0,5 2 160 16,-3 0-160-16,3-2 0 0,1 0 0 0,0 5 128 15,-2-5-128-15,3 3 0 0,1-1 0 0,0-2 128 16,-1 0-128-16,0 2 0 0,0 2 0 0,0-3 0 0,0 4 0 16,0-1 0-16,5 10 0 0,-7-12 0 15,1 2 0-15,2-1 0 0,-1 2 0 0,0-3 0 0,-1 3 0 16,-1-2 0-16,1 2 0 0,0 0 0 0,0-3 0 16,0 3 0-16,-1-3 0 0,-1 5 0 0,0-5 0 0,1 4 0 15,-1-2 0-15,3 3 0 0,-4-6 0 0,3 2 0 16,-2 0 0-16,0-1 0 0,1-1 0 0,-2 4 0 15,0-2 0-15,0 3 0 0,0-1 0 0,3 1 0 16,-2-4 0-16,1 0 0 0,-2 3 0 0,1-1 128 16,0 3-128-16,1 0 128 0,-1-3-128 0,1 4 0 15,-2-3 0-15,1 1 0 0,-1-5 0 0,1 3 0 16,1 1 0-16,-1-1 0 0,2 3 0 0,-3 0 0 16,0 0 0-16,1 0 0 0,2-3 0 0,0 1 0 0,1-2 0 15,-2 4 0-15,1 0 0 0,6 7 0 0,0 0 0 0,-10-5 0 16,2 1 0-16,8 4 0 0,-9-9 0 0,3 3 0 15,6 6 0-15,0 0 0 0,-6-5 0 0,6 5 0 16,0 0 0-16,0 0 0 0,-8-9 0 0,8 9 0 16,0 0 0-16,0 0 0 0,0 0 0 0,-6-7 0 15,0-2 0-15,6 9 0 0,0 0 0 0,0 0 0 16,-6-6 0-16,6 6 0 0,0 0 0 0,0 0 0 16,0 0-128-16,0 0 128 0,0 0 0 0,0 0 0 15,-7-4 0-15,7 4 0 0,0 0 0 0,0 0 0 16,0 0 0-16,0 0 0 0,0 0 0 0,0 0 0 15,0 0 0-15,0 0 0 0,0 0 0 0,0 0 0 16,0 0 0-16,0 0 0 0,0 0 0 0,0 0 0 16,0 0 0-16,0 0 0 0,0 0 0 0,0 0 0 0,0 0 0 0,0 0 0 15,0 0 0-15,0 0 0 0,0 0 0 0,0 0 128 16,0 0-128-16,0 0 0 0,0 0 0 0,0 0 128 16,0 0-128-16,0 0 0 0,0 0 0 0,0 0 0 15,0 0 128-15,0 0-128 0,0 0 0 0,0 0 0 16,0 0 0-16,0 0 0 0,0 0 0 0,0 0 0 15,0 0 0-15,0 0 0 0,0 0 0 0,0 0-224 16,0 0 80-16,0 0 16 16,11 4-1472-16,0 2-272 0,3 3-64 0,2-2-16 0</inkml:trace>
  <inkml:trace contextRef="#ctx0" brushRef="#br4" timeOffset="154841.03">13624 19349 15135 0,'0'0'672'0,"0"0"144"0,0 0-656 0,0 0-160 16,0 0 0-16,0 0 0 0,0 0 1104 0,-8 4 192 16,8-4 48-16,-6 6 0 0,6-6-336 0,0 0-64 15,0 0-16-15,-5 9 0 0,5-9-96 0,0 0-32 16,0 0 0-16,0 0 0 0,0 0 0 0,0 0 0 16,0 0 0-16,0 0 0 0,5 5 48 0,-5-5 16 15,0 0 0-15,0 0 0 0,0 0-192 0,8 4-32 16,-8-4-16-16,0 0 0 0,0 0-80 0,0 0-16 15,0 0 0-15,0 0 0 0,0 0-272 0,0 0-64 16,8 6-16-16,-8-6 0 0,0 0-16 0,0 0 0 0,0 0 0 0,0 0 0 16,0 0-16-16,0 0 0 15,0 0 0-15,0 0 0 0,0 0 48 0,0 0 16 0,0 0 0 0,0 0 0 16,0 0 128-16,0 0 32 0,0 0 0 0,0 0 0 16,7-9-48-16,-3 2-16 0,-1-3 0 0,1 2 0 15,0-2-80-15,0 0-16 0,0-4 0 0,1 1 0 16,-1 1-16-16,1-2-16 0,-2-2 0 0,1-1 0 15,-1 2-16-15,-1-3 0 0,2-2 0 0,-3-3 0 16,-1-1-160-16,0 0 160 0,2 0-160 0,-1-6 160 16,-1-3-160-16,0 0 0 0,0 4 144 0,0-3-144 15,0-1 0-15,0 2 128 0,-1-3-128 0,-2 3 0 16,-1-1 0-16,1 0 128 0,-3 2-128 0,1-1 0 16,0-3 128-16,0 2-128 0,-2 0 160 0,0 0-160 15,1-1 128-15,1-2-128 0,-4-1 0 0,3-2 144 16,-1 5-144-16,1-1 0 0,-2-1 0 0,1 2 128 15,0 4-128-15,1 1 0 0,-2-4 0 0,1 3 0 16,-1 1 0-16,-1-1 0 0,-2 4 128 0,0-3-128 0,1-2 0 0,0 2 0 16,-1-3 0-16,-1 0 0 0,-2 2 0 0,2-4 0 15,-5 0 0-15,3 1 0 0,0 1 0 0,0 0 0 16,-1-2 0-16,2 0 0 0,2 2 0 0,-2 1 0 16,-1-2 0-16,-1 0 0 0,2 0 0 0,2 3 0 15,-1-3 0-15,-1 3 0 0,-2-3 0 0,-1 2 0 16,0-1 0-16,0 6 0 0,2-3 0 0,-3 2 0 15,-2-3 0-15,-1 3 0 0,2 0-128 0,0 2 128 16,1-4 0-16,-1 1 0 0,-4-2 0 0,2 5 0 16,0-3 0-16,-1 2 0 0,1-4 0 0,1 2 0 15,-2-2 0-15,4 3 0 0,-1-2-160 0,1 3 160 16,1-6 0-16,1 7-144 0,-1-1 144 0,0 2-128 0,-2 0 128 16,-1 0-128-16,0 1 128 0,-3 1 0 15,1 1-144-15,-2-2 144 0,-1-1 0 0,-1 3 0 0,0 1-144 0,-2 0 144 16,1 0 0-16,-2-1-128 0,-4 0 128 0,1-1 0 15,0-2-128-15,0 1 128 0,1 2 0 0,0-2 0 16,1 2 0-16,0-3-128 0,-2 3 128 0,1 0 0 16,-2 1 0-16,-1 2 0 0,-1 0 0 15,1 1 0-15,2-2-144 0,-4 0 144 0,-4 0 0 0,1 0-144 16,0 1 144-16,1 0-128 0,-1 1 128 0,1-1-128 16,0 3 128-16,-1 0 0 0,0-1 0 0,-2 2 0 15,-1 3-144-15,3-4 0 0,0 1 0 0,-1 1 0 16,-1-2 144-16,-1-2 0 0,2 4-144 0,2 1 144 15,1 1 0-15,1 3 0 0,-2-2-144 0,0 4 144 0,0-3 0 16,0 3-128-16,-4 1 128 0,5 3 0 0,0-3-128 16,0 0 128-16,0 2 0 0,-1 2 0 0,0-2-128 0,1 4 128 15,1 0 0-15,0 3 0 0,2-1 0 16,-1 0-128-16,1 1 128 0,-3 1 0 0,2-1 0 16,1-1 0-16,0 4-128 0,1-4 128 0,0 2 0 0,2 0 0 15,1-1 0-15,2 3 0 0,-2 0 0 0,2-2 0 16,0 3 0-16,3-1 0 0,1 3 0 0,2-1-128 15,-1 2 128-15,2 3 0 0,-3 1 0 0,1 3 0 16,-1 2 0-16,2 0 0 0,-1 2 0 0,1 1-128 16,-1-2 128-16,0-2 0 0,2 2 0 0,1-3 0 15,1-1 0-15,0-2 0 0,1 0 0 0,-1-2 0 16,-1 1 0-16,1 0 0 0,0-1 0 0,2 3-128 0,-1-2 128 16,2 0 0-16,0 2 0 0,1-2 0 15,1 1 0-15,1 0 0 0,1-4 0 0,1 5 0 0,0 1-128 16,-1 0 128-16,0 1 0 0,3-2 0 0,2 1 0 0,0 1 0 15,-2 3 0-15,0-2-128 0,2-2 128 0,1-1 0 16,1-5 0-16,0 3 0 0,-1 2 0 0,1 0 0 16,2-2 0-16,1-1-128 0,1-2 128 0,0 2 0 15,-2 0 0-15,2 0 0 0,0-3 0 0,3 1 0 16,-1 2 0-16,1-2 0 0,1-1 0 0,0 2 144 16,-1-2-144-16,1 2 0 0,1 1 0 15,0 1 0-15,2-3 0 0,-1 0 0 0,-1 1-160 0,2-1 160 16,0 0 0-16,2 2 0 0,0-2 0 0,1-3 0 15,0 2 0-15,3-2 0 0,0 1-160 0,1-2 160 16,2-1 0-16,2 1 0 0,0 1 0 0,1-3 0 16,3 1 0-16,-2 0 0 0,0-2 0 0,3 3 0 0,1 1 0 15,2-4 0-15,0 3 0 0,1-3 0 0,0 2 0 16,1 2 0-16,0-3 0 0,2 0 0 0,1 0 0 0,0-2 0 16,1 2 128-16,1 2-128 0,2-4 0 0,1 1 0 15,3 2 0-15,-3-3 0 0,1 1 0 0,1-2 0 16,1-3 0-16,-1 1 0 0,-1 4 0 0,2-2 0 15,0-3 128-15,2 0-128 0,0 0 0 0,1 0 0 16,0 0 0-16,1 1 0 0,1-2 0 0,1-2 128 16,-2-2-128-16,2 1 0 0,-1-1 0 0,-1 1 0 15,-1-3 128-15,0 2-128 0,-1 2 0 0,1 0 0 16,1-2 0-16,0 2 0 0,-1-1 0 0,1 1 0 0,-1 2 128 16,0-3-128-16,-2-6 0 0,2 2 0 15,1-1 0-15,-1 3 0 0,-2 0 0 0,2-1 0 16,-1 1 0-16,4-3 0 0,-1 4 0 0,1-4 0 0,-2 0 0 0,0 0 0 15,0 0 0-15,0 3 0 0,2-3 128 0,-3 2-128 16,-3-4 0-16,2 4 0 0,1-3 0 16,1 2 0-16,0-2 0 0,2 2 0 0,-5-3 0 0,4 1 0 15,-1-1 0-15,0-1 128 0,-2 2-128 0,-1-3 0 16,0 1 0-16,-1 2 0 0,-1-3 0 0,1 2 0 16,-1-2 0-16,-3 1 0 0,3 0 128 0,-2 3-128 15,0-3 0-15,0 0 0 0,0 1 144 0,0-3-144 16,-3 1 128-16,-2 0-128 0,1-2 160 0,-1 1-160 15,-1-1 160-15,1 2-160 0,-1 3 160 0,1-2-160 16,-1 0 176-16,0 0-176 0,-3-3 192 0,3 1-192 0,-4-1 144 16,1 1-144-16,0-3 0 0,-3 1 144 15,0 2-144-15,2 0 0 0,-1-1 0 0,-1-2 0 0,0 3 0 16,-2-1 0-16,-2-3 128 0,2 3-128 0,-1-3 0 16,0 1 0-16,-3 0 0 0,1-1 128 0,-2 0-128 0,2 2 0 15,-1-2 0-15,0 3 128 0,0 1-128 0,0 1 0 16,-1-2 0-16,1 1 0 0,-1 1 192 0,-1 1-64 15,1-2 0-15,-2 3 0 0,2 0-128 0,0-2 192 16,0 1-192-16,-2 2 192 0,-1-2-192 0,0-1 0 16,-1 0 144-16,0 0-144 0,-2 2 0 0,0 2 0 15,1-4 0-15,-2 2 128 0,-1 2-128 0,-3-2 0 16,3 3 0-16,-2-2 128 0,-2 2-128 0,0-2 0 16,0 1 128-16,0-1-128 0,-1 2 160 0,1-1-32 15,0 3-128-15,-1 0 192 0,-4 6-192 0,9-10 0 16,-3 3 128-16,-6 7-128 0,3-10 0 0,-1 4 0 0,-2 6 0 0,0 0-160 15,5-12 160-15,-1 6 0 0,-4 6 128 0,2-10-128 16,1 5 176-16,-3 5-48 0,1-9 0 0,-1 9 0 16,0 0-128-16,0 0 192 0,3-8-192 0,-3 8 192 15,0 0-192-15,0 0 160 0,0 0-160 0,0 0 160 16,0 0-160-16,0 0 128 0,0 0-128 0,0 0 128 16,0 0-128-16,0 0 0 0,2-9 0 0,-2 9 0 15,0 0 0-15,0 0 0 0,0 0 0 0,0 0 0 16,0 0 0-16,0 0 0 0,0 0 0 0,0 0 0 15,2-7 0-15,-2 7 0 0,0 0 0 0,0 0 0 16,0 0 0-16,0 0 0 0,0 0 0 0,0 0 0 16,0 0 0-16,0 0 0 0,0 0 0 0,0 0 0 15,0 0 0-15,0 0 0 0,0 0 0 0,-7 6 0 16,1 3 0-16,0-3 0 0,1 4 0 0,-2-1 0 0,2 0-256 16,5-9-48-16,-4 10 0 0,4-10 0 15,0 10-2640-15,0-10-512 0,13 6-128 0,2-10 0 16</inkml:trace>
  <inkml:trace contextRef="#ctx0" brushRef="#br4" timeOffset="158751.26">17737 5541 25791 0,'-24'-10'2304'0,"11"6"-1856"0,1-1-448 0,0 3 0 31,2 0-1968-31,1 4-480 0,2 0-112 0,7-2 0 15,0 0 912-15,0 0 192 0,0 0 48 0,0 0 0 0,0 0 1408 0,0 0 144 0,10 5 112 0,0-2 0 16,1-2-32-16,1 3-16 0,-1 0 0 0,1 2 0 16,-3-1 112-16,1-1 32 0,-3 1 0 0,1 1 0 15,-8-6 416-15,0 0 96 0,6 8 16 0,-6-8 0 16,7 11-192-16,-7-11-48 0,1 9 0 0,-1-9 0 16,0 0 192-16,0 0 16 0,0 0 16 0,0 0 0 15,0 0 208-15,0 0 32 0,0 0 16 0,0 0 0 16,0 0-288-16,0 0-48 0,0 0-16 0,0 0 0 15,0 0-320-15,1-9-64 0,2-1 0 0,2 3-16 16,-1-3-144-16,1 2-32 0,-1-4 0 0,1 4 0 0,-2-3 48 0,1 4 0 16,-4 7 0-16,4-12 0 0,0 5 176 0,0-2 32 15,2 2 16-15,-6 7 0 0,0 0-160 0,3-11-48 16,-1 3 0-16,-2 8 0 0,0 0-32 0,0 0-16 16,0 0 0-16,0 0 0 0,0 0-64 0,0 0-16 15,0 0 0-15,0 0 0 0,0 0 80 0,4 8 16 16,-1 3 0-16,-2 0 0 0,-1 1-64 0,0 2-16 15,-1 2 0-15,-1-1 0 0,1-1-144 0,-2 2 0 16,0 2 0-16,0 2 0 16,-3 3-1392-16,-1-1-352 0,2-3-80 0</inkml:trace>
  <inkml:trace contextRef="#ctx0" brushRef="#br4" timeOffset="161551.15">17913 5540 6447 0,'12'-5'272'0,"-1"1"80"0,0-1-352 0,2-3 0 0,-1 3 0 0,4-2 0 16,1 0 1728-16,-1 3 288 15,-2-3 48-15,0 2 16 0,-5 1-1376 0,-9 4-256 16,10-1-64-16,-10 1-16 0,0 0 64 0,0 0 16 16,0 0 0-16,0 0 0 0,0 0 272 0,0 0 64 15,0 0 16-15,0 0 0 0,0 0-288 0,0 0-48 0,5 15-16 0,-5-2 0 16,-3 1 80-16,-1 1 16 0,-3 3 0 0,-2 2 0 15,-2 2-80-15,-2 1-16 0,-2-2 0 16,1 3 0-16,-3 2-32 0,-1-2-16 0,-1 3 0 16,0-3 0-16,-1 1 64 0,-2 1 16 0,-2-5 0 0,0 3 0 15,0 2 80-15,-2-5 16 0,1 2 0 0,-1-1 0 0,0 2-64 16,-1 0 0-16,0 4 0 0,-1-1 0 16,2 2-112-16,-2-2-16 0,-1 2-16 0,-1 0 0 0,-3-1-48 15,0 4 0-15,0 0 0 0,0-3 0 0,-1 0-48 0,-1 0-16 16,1-3 0-16,-1 2 0 0,-2-4-32 0,-1 5-16 15,-1 0 0-15,3 2 0 0,-1-1-16 16,0-2-16-16,-3 2 0 0,2-2 0 0,-2 0 32 0,1-2 16 16,1 0 0-16,3-3 0 0,0 2 16 0,1-2 0 15,0-3 0-15,1 0 0 0,-3 0-48 0,1-1-16 16,3-2 0-16,0 2 0 0,0 4-48 0,0-1 0 16,1-3 0-16,-1 0 0 0,-2 1-128 0,2 2 128 15,-1 1-128-15,1-1 128 0,0-2 0 0,-1-2-128 16,0 1 192-16,0 1-64 0,0 2 0 0,0 2 0 15,1-1 0-15,2-2 0 0,0 2-128 0,1 3 0 16,0-1 144-16,0 3-144 0,-1-3 0 0,1 5 128 16,-1-4-128-16,2 2 0 0,-1-2 0 0,-3 2 0 15,1-3 0-15,-1 4 0 0,1 3 0 0,-1-4 128 16,-1 0-128-16,2 4 0 0,1-2 0 0,-1 3 0 16,-2-1 0-16,0 2 128 0,0 1-128 0,3 0 0 15,0 0 0-15,-3-1 128 0,2 4-128 0,1 2 0 16,2 2 0-16,2-1 0 0,0-2 0 0,1-3 0 15,-1 4 0-15,1-2 128 0,0 0-128 0,-1 2 0 16,1-2 0-16,-1 1 0 0,1 2 0 0,-2 3 0 0,1-1 128 0,-2 3-128 16,0-4 0-16,0 0 0 0,1 1 0 0,3-5 128 15,1-2-128-15,1 0 128 0,3-1-128 0,1 0 128 16,-1-6-128-16,0 1 144 0,3 1-144 0,1-1 160 16,1 0-160-16,0 3 0 0,0 2 144 0,1 1-144 0,0-2 0 15,3-1 0-15,0 0 0 0,1-1 128 16,0 0-128-16,3-1 0 0,1 4 0 0,1-5 0 0,-1-3 0 0,2 4 0 15,-1 0 0-15,4 0 128 0,2 1-128 0,0 2 0 16,3 0 0-16,-1 2 128 0,2-4-128 0,3-1 128 16,1 2-128-16,2-1 128 0,1 1-128 0,-1 0 0 15,1 2 0-15,0-1-128 0,-1-4 128 0,1 3 0 16,1 2 0-16,-1 0 0 0,-2 2 0 0,2 0 0 16,-2 2 0-16,3 2 0 0,0-1 0 0,2-4 0 15,-1 3 0-15,3-1 0 0,0-4 0 0,1 0 0 16,0-1 0-16,0 2 0 0,-1-4 0 0,2 0 0 0,1 2 0 15,-1 1 0-15,1 1 0 0,1-2 0 0,-1-3 0 16,4-1 0-16,-1 2 0 0,-1-3 0 0,1-1 0 0,0-1 128 16,0 1-128-16,1 0 0 0,-2 2 0 0,0-1 0 15,0-4 0-15,0 1 0 0,0 3 0 0,-2-1 0 16,1 0 0-16,1 0 0 0,0 3 0 0,1 1 0 16,1-6 0-16,1 3 0 0,-2-4 0 0,1 3 0 15,2-4 0-15,2 2 0 0,2 2 0 0,-1-3 0 16,1 1 0-16,-1-2 0 0,2-1 0 0,0 1 0 15,1 0 0-15,1-4 0 0,-3 0 0 0,2 0 0 16,0 1 0-16,-1 2 0 0,1-2 0 0,0 3 0 16,0 0 0-16,2-2 0 0,1 1 0 0,0 1 0 15,-1-4 0-15,-1 1 0 0,2-1 0 0,1 0 0 16,0-1 0-16,0-1 0 0,0-1 0 0,-1-2 128 16,0-2-128-16,1 0 0 0,-2 2 0 0,2-2 128 0,-1 1-128 0,1 1 0 15,0-2 0-15,-1 0 0 0,-1-1 0 0,0-2 0 16,1 1 0-16,1 2 0 0,-4-6 0 0,0-1 0 15,-3 3 0-15,1-2 0 0,1 4 0 0,-2-2 0 16,1-1 0-16,1 2 0 0,-2 3 0 0,2-3 128 16,0 3-128-16,-1-4 0 0,0 0 0 0,1-2 0 15,-1 0 0-15,2 3 0 0,-2-6 0 0,1 2 0 16,-2-1 0-16,1 1 0 0,3-3 0 0,-3 3 128 16,-3 0-128-16,1 1 0 0,0-4 0 0,0-1 0 15,-1 2 0-15,0-1 128 0,0 1-128 0,-1 2 0 16,0-1 0-16,-1-2 0 0,2 2 0 0,0 0 0 0,-1 1 0 15,-2-1 0-15,-2-1 0 0,-1 0 0 0,-1 4 0 16,2-2 128-16,-1-3-128 0,-1 3 0 0,0 2 0 16,-1-3 0-16,0-3 0 0,1 1 0 0,0 0 0 0,2-2 0 15,-1-3 0-15,0 2 0 0,0 0 0 0,0-1 128 16,0-2-128-16,1 1 128 0,1 0-128 0,0 1 128 16,-1-2-128-16,1 1 0 0,0 2 0 0,-1 0 0 15,-2-1 0-15,0 0 128 0,-1-1-128 0,1 1 0 16,0-1 0-16,-2 1 0 0,2-3 0 0,-2-2 128 15,1 2-128-15,0 0 0 0,-1-4 0 0,0 3 0 16,0-4 0-16,1 2 128 0,-1-2-128 0,0 2 0 16,1-3 0-16,0 3 128 0,-1-3-128 0,0 2 0 15,-1-4 0-15,0 3 128 0,-1 1-128 0,0-2 0 0,0 0 0 16,-2-1 0-16,0 2 0 0,-1 1 128 0,-2-5-128 16,-1 1 0-16,-1 2 0 0,2-3 0 15,-3-2 0-15,1 0 144 0,0-1-144 0,2-1 0 0,-1 1 128 16,0-2-128-16,0-4 0 0,0 2 0 0,2 0 128 15,-6-3-128-15,2 1 0 0,-1-4 0 0,1 0 128 0,0 5-128 16,0-4 0-16,-2 3 0 0,0-5 0 0,-1 3 0 16,0 2 0-16,-1-1 0 0,-1 0 144 0,-1 2-144 15,-1 0 0-15,-2-2 144 0,0 1-16 0,-1 2 0 16,-2-3 0-16,1 1 0 0,-2-3 16 0,-1 0 0 16,-1 0 0-16,-1-3 0 0,1-2-144 0,-2 4 160 15,2-3-160-15,0 4 160 0,-1-5-160 0,2 3 128 16,1 0-128-16,-1 4 128 0,0-1-128 0,-2 2 0 15,-2-3 144-15,0 3-144 0,0 2 0 0,0 0 128 0,0 1-128 16,0-3 0-16,0-1 0 0,0 2 144 0,2-2-144 16,-1 3 0-16,1-2 128 0,-1 1-128 0,-1 1 0 0,1-1 0 15,1 2 0-15,-1-1 0 0,-1 1 0 0,-1 2 0 16,-1 0 0-16,2 2 0 0,-1-2 0 0,-1 0 0 16,1 2 144-16,-1-1-144 0,1 1 0 0,-1-2 144 15,0 0-144-15,2 2 0 0,-1-1 0 0,0 4 0 16,0-1 0-16,-1-1 0 0,-1 1 128 0,2 3-128 15,1-3 0-15,0 0 0 0,0 1 0 0,0 3 0 16,0-3 0-16,0 4 0 0,2-2 0 0,0 1 0 16,1 1 0-16,-1-3 0 0,1 3 0 0,-2-1 0 15,3 3 0-15,0-5 0 0,-1 3 0 0,1-2 0 16,1 1 0-16,-1 1 0 0,-1-1 0 0,-1 2 0 16,1-2 0-16,0 2 0 0,-1 2 0 0,7 6 0 0,-7-12 0 15,0 4 0-15,2-1 0 0,-1 0 0 0,1 0 0 0,1 2 0 16,-1-1 0-16,5 8 0 0,-5-7 0 0,5 7 0 15,-7-10 0-15,1 5 0 0,6 5 0 0,-4-8 0 16,4 8 0-16,0 0 0 0,-5-9 0 0,5 9 0 16,0 0 0-16,-4-8 0 0,4 8 0 0,0 0 0 15,-1-9 0-15,1 9 0 0,0 0 0 0,0 0 0 16,0-11 0-16,0 11 0 0,0 0 0 0,0 0 0 16,0 0 0-16,0 0 0 0,0 0 0 0,0 0 0 15,0 0 0-15,0 0 0 0,4-8 0 0,-4 8 0 16,0 0 0-16,0 0 0 0,0 0 0 0,0 0 0 15,0 0 0-15,0 0 0 16,0 0-1024-16,6 10-96 0,1-1-16 0,-1-2 0 16,-6-7-2384-16,9 10-464 0</inkml:trace>
  <inkml:trace contextRef="#ctx0" brushRef="#br4" timeOffset="164711.31">14364 15968 9951 0,'0'0'448'0,"0"0"80"0,-8 4-528 0,-2-3 0 0,10-1 0 0,-10 2 0 16,-2 1 1872-16,3 0 272 0,9-3 48 0,0 0 16 16,0 0-608-16,-8 3-112 0,8-3-16 0,0 0-16 15,0 0-256-15,0 0-48 0,0 0-16 0,0 0 0 16,0 0-432-16,0 0-64 0,3-11-32 0,2 1 0 16,2-2-208-16,2-2-32 0,1 0-16 0,0-2 0 15,-2-3-32-15,1 1 0 0,1 0 0 0,0-1 0 0,0-1 32 16,-1 1 0-16,0 0 0 0,0 1 0 15,0-4 96-15,0-1 32 0,-2 0 0 0,1 2 0 0,1-1-96 0,-2-1 0 16,1-3-16-16,1 2 0 0,-2-4-48 0,4-2-16 16,-4 0 0-16,3-3 0 0,1-3-80 0,0 2-16 15,3-2 0-15,-3 1 0 0,1-1-208 0,-1-1 128 16,2 2-128-16,-2-1 0 0,0 0 176 0,-4 1-176 16,-2-2 192-16,0 1-192 0,1 2 240 0,-3 1-64 15,-1 0-16-15,-2 0 0 0,0 1 32 0,0 2 0 16,-2-1 0-16,0 2 0 0,-1-4-48 0,-1 1 0 15,1 2 0-15,-2 2 0 0,-1-7-144 0,-1 1 128 16,-2-2-128-16,1 2 128 0,1 1-128 0,-1-3 128 16,-1 0-128-16,-1-3 128 0,-1 4-128 0,-2 1 0 15,-1 1 0-15,-1-2 0 0,1 1 0 0,-4 1 128 0,0 4-128 0,-4-3 0 16,1 0 176-16,0 3-48 0,1-2-128 0,0 1 192 16,-6 1-192-16,2-1 0 0,-2 1 0 0,1 0 0 15,0-5 0-15,-2 2 0 0,1 1 0 0,-2 2 0 16,-4-3 0-16,1 0 0 0,0 3 0 0,0 0 0 15,2-5 0-15,-3-1 0 0,0 2 0 0,3 3 0 16,0 3 0-16,0-2 0 0,-5 0 0 0,3-1 0 16,-1 2 0-16,-1 2 0 0,-1-1 0 0,-1 3 0 15,0 1 0-15,-1-2 0 0,-3 0 0 0,-1 3 0 16,1-5 0-16,-1 4 0 0,0 3 0 0,0-1 0 16,0 4 0-16,2-3 0 0,-1-1 0 0,0 1 0 15,-3 2 0-15,1 0-128 0,1-1 128 0,-1 0 0 16,-1 0 0-16,0 0 0 0,1 0 0 0,2 0 0 0,2 1-144 15,-2 0 144-15,-1-1 0 0,1 1-144 16,-2 2 144-16,1-2 0 0,-4 0 0 0,1 4 0 0,-4 3 0 16,1-1 0-16,1-2 0 0,1 4-128 0,2-1 128 15,1 0 0-15,0 4 0 0,0 0 0 0,3-2 0 0,0 4 0 16,-3-1 0-16,1 1 0 0,-1 0 0 0,3-4 0 16,0 1 0-16,1 3-128 0,0 0 128 0,4 1 0 15,1 1 0-15,0 1 0 0,-1 1 0 0,1 2-128 16,3 1 128-16,-1 0-128 0,-3-2 128 0,2 0-160 15,-2 0 160-15,-1 1-160 0,-2 2 160 0,2-2 0 16,0-1 0-16,0 4-128 0,1 1 128 0,2-1 0 16,1 1 0-16,1 1 0 0,-3-1 0 0,3 6-160 15,4-1 160-15,-3 1 0 0,0-3 0 0,2 2 0 16,-4-1 0-16,1 2 0 0,-1-3 0 0,1 2-128 0,-4-2 128 0,3 2 0 16,0 3 0-16,2-2 0 0,0 2 0 15,-1 1 0-15,3-3 0 0,-1 2 0 0,-1 1 0 16,1-4 0-16,1 2 0 0,1 1 0 0,-1 1 0 0,0 0 0 15,1 0 0-15,1 0 0 0,-3 0 0 0,2 0 0 16,-2 0 0-16,4 3-128 0,-1-1 128 0,1 1 0 16,1-1 0-16,2 2 0 0,0 0 0 0,1-1 0 15,-2-2 0-15,1 1 0 0,2 2 0 0,0 1 0 16,1 2 0-16,-3-2 0 0,-1 0 0 0,1 1 0 16,2 4-128-16,-1-1 128 0,0-3 0 0,0 3 0 15,-1 3 0-15,3-3 0 0,-1 1 0 0,0 1 0 16,2-3 0-16,0-1-128 0,1 2 128 0,5 0 0 15,-2-1 0-15,2-2 0 0,1 0 0 0,0 1 0 0,1 3 0 16,0-3 0-16,0-1 0 0,2 1 0 0,-2 5 0 0,1-2 0 16,-1-1 0-16,2 1 0 0,1-3 0 0,0 1 0 15,1 2 0-15,1 2 0 0,1-5 0 16,0 1 0-16,2-3 0 0,2 1 0 0,-1 2 0 0,0-2 0 16,3-1 0-16,0 2 0 0,1-2 0 0,0 3-128 15,1 4 128-15,2-5 0 0,0-3 0 0,2 0 0 16,0 4 0-16,0-2 0 0,-1 0 0 0,0 2 0 15,1-2 0-15,0 2 0 0,4-4 0 0,0 2 0 16,0 2 0-16,1-2 0 0,-1 0 0 0,3-1 0 16,-2-1 0-16,2 0 0 0,-1-3 0 0,2 0 0 15,0-2 0-15,2 0 0 0,-1-3 0 0,0 2 0 16,-2-1 0-16,1-2 0 0,1 2 0 0,1-2 0 0,0 1 0 0,2-2 0 16,0 2 0-16,0-1 0 0,1 2 0 0,1-3 0 15,-1 1 0-15,3-1 0 0,-1 3 0 16,1-5 0-16,-2 1 0 0,1-2 0 0,-1-1 0 0,3-2 0 15,0 1 0-15,-1-1 0 0,2 0 0 0,2 0 0 16,-2 1 0-16,1-3 0 16,1 1 0-16,3-1 0 0,0 0 0 0,2 2 0 0,-2 0 0 15,1-4 0-15,2 0 128 0,-4 1-128 0,-1-3 0 0,1-1 144 16,-4 0-144-16,4 1 0 0,-3-2 0 0,2-2 0 16,-3 3 0-16,2-4 0 0,2 0 0 0,0-1 128 15,-1 3-128-15,4-1 0 0,-1 0 0 0,2 0 0 16,-1-3 0-16,0 1 128 0,-2 1-128 0,-3 0 0 15,2 0 0-15,-2-1 0 0,1 2 0 0,-1-3 0 16,1 1 0-16,-1-3 0 0,5 0 128 0,0-1-128 16,1 2 0-16,1-4 0 0,0 4 0 0,-1-4 0 0,0 0 0 0,0 2 0 15,-2-1 0-15,-4-1 0 0,4 0 0 0,-4 1 0 16,2-1 128-16,0 5-128 0,-6-3 0 0,4 0 160 16,0 0-160-16,-1 1 160 0,2-3-160 0,-1 0 0 15,3 1 144-15,-1 2-144 0,-1 2 0 0,0-3 144 16,0-3-144-16,-1 5 0 0,0 2 128 0,-2-3-128 15,0-4 0-15,0 5 0 0,1 1 0 0,-3-1 0 16,2 0 0-16,0 2 0 0,-1-1 0 0,1 1 0 16,-1-2 0-16,1-1 0 0,-2 2 0 0,1-3 0 15,-1 0 0-15,0 3 0 0,1 2 128 0,-3-4-128 0,-2 3 0 16,-2-2 0-16,-1 3 0 0,0 1 0 0,-4 2 0 16,-2-1 0-16,1 0 128 0,-1-1-128 0,0 0 0 0,-2 3 0 15,-1-4 128-15,0 4-128 0,2 0 0 0,-2-3 0 16,1 3 128-16,0 1-128 0,-11 4 0 0,10-7 0 15,0 0 0-15,0 2 0 0,1 0 0 0,1 1 0 16,1 1 128-16,-2-1-128 0,2 2 0 0,1-1 0 16,-2-1 0-16,2 0 0 0,0 0 0 0,0-2 0 15,-1 2 0-15,1 0 0 0,0 0 0 0,0 1 0 16,0-3 0-16,0 3 0 0,-3 0 0 0,1 2 0 16,-1-2 0-16,1 1 0 0,-1-2 0 0,-2 1 0 15,1 0 0-15,0 1 0 0,-1 0 0 0,-9 2 0 16,12-4 0-16,-1 0 0 0,-1 0 0 0,-1 1 0 15,0 0 128-15,-2 0-128 0,1 0 0 0,-8 3 0 16,9-4 0-16,-9 4 0 0,12-5 0 0,-5 2 0 16,-7 3 128-16,9-2-128 0,-9 2 0 0,12-4 0 0,-12 4 0 15,10-4 0-15,-2 0 0 0,-8 4 0 0,0 0 0 0,8-2 0 16,1-2 0-16,-9 4 0 0,9-5 0 0,-9 5 0 16,9-1 0-16,-9 1 0 0,10-4 0 0,-10 4 0 15,9-4 0-15,-9 4 0 0,0 0 160 0,0 0-160 16,5-4 128-16,-5 4-128 0,0 0 0 0,0 0 0 15,9-6 0-15,-9 6 0 0,0 0 0 0,0 0 0 16,9-4 0-16,-9 4 0 0,0 0 0 0,8-4 0 16,-8 4 0-16,0 0 0 0,7-5 0 0,-7 5 0 15,7-8 0-15,-7 8 0 0,0 0 0 0,6-5 0 16,-6 5 0-16,5-5 0 0,0-2 0 0,-5 7 0 16,0 0 0-16,0 0 0 0,7-7 0 0,-7 7 0 15,6-9 0-15,-6 9 0 0,6-7 0 0,-1 2 0 0,-5 5 0 0,7-8 0 16,-7 8 0-16,6-6 0 0,-6 6 0 0,6-8 0 15,-6 8 0-15,7-6 0 0,-7 6 0 0,6-5 0 16,-6 5 0-16,4-8 0 0,-4 8 0 0,5-8 0 16,1 3 0-16,-6 5 0 0,4-11 0 15,1 4 0-15,0 0 0 0,0 0 0 0,-1-3 0 0,0 3 0 16,0-5 192-16,1 5-64 0,-4-5 0 0,2 5 0 16,-1-4-128-16,2 2 0 0,0-3-160 0,0 2 160 15,-4 1 0-15,2 0 0 0,0 0 0 0,0-3 0 16,1 4 0-16,-1-4 0 0,2 3 0 0,-3-3 0 15,3 3 0-15,-1 0 0 0,-2-3 0 0,1 2 0 16,2-4 0-16,0-1 0 0,-1 2 0 0,2 0 0 0,-3-1 0 16,2-1 0-16,0 0 0 0,0 1 0 0,0 1 0 15,1-2 0-15,0-1 0 0,0-2 0 0,-1 2 0 0,-1 1 0 16,1-1 0-16,0 0 0 0,0 2 0 0,0-2 0 16,-2-3 0-16,2 0 0 0,-3-5 0 15,3 2 0-15,-4 2 0 0,3-1 0 0,-1 2 0 0,1-2 0 16,-1 0 0-16,1 1 0 0,-2 2 0 0,2 2 0 15,-2-3 0-15,0 1 0 0,-1 0 128 0,1 2-128 16,2-1 0-16,-2-1 0 0,-1-1 0 16,2 0 0-16,0 0 0 0,-1 2 0 0,-1 2 0 0,0 1 0 15,0-2 0-15,0 2 0 0,2 0 128 0,-1 1-128 16,1 3 0-16,1-4 0 0,-2 0 0 0,2 1 0 0,-2-1 128 16,2-1-128-16,-1 0 0 0,1 1 0 0,-1-2 0 0,2 5 0 15,-1-2 0-15,0 4 0 0,1-2 0 0,0 1 0 16,-4 2 0-16,0 8 0 0,0 0 0 0,0 0 0 15,0 0 0-15,0 0 160 0,0 0-160 0,0 0 128 16,0 0-128-16,0 0 0 0,0 0 0 0,0 0 0 16,0 0 0-16,0 0 0 0,0 0 0 0,8-2 0 15,-8 2 0-15,0 0 0 0,10 0 0 0,-4-2 0 32,-6 2-608-32,12-2 0 0,-3-2 0 0,1 0-11664 0,-1 0-2320 0</inkml:trace>
  <inkml:trace contextRef="#ctx0" brushRef="#br4" timeOffset="168706.75">14118 12397 6447 0,'-5'8'272'0,"3"-2"80"0,2-6-352 0,-3 4 0 15,3-4 0-15,0 0 0 0,-4 7 2944 0,4-7 528 16,0 8 112-16,0-8 0 0,0 0-1968 0,0 0-400 15,0 0-64-15,0 0-32 0,0 0-96 0,0 0 0 16,0 0-16-16,13-6 0 0,-13 6-64 0,9-9-16 16,-4-4 0-16,0 2 0 0,0-3-96 0,-1-2 0 15,-1-5-16-15,-2 2 0 0,-2-4-48 0,1 2-16 0,0-2 0 16,-2 2 0-16,-3-3-192 0,3 1-48 0,-1 1 0 0,1-1 0 16,-1-4-112-16,-1 4-16 0,0-6-16 15,-1 5 0-15,0-3-80 0,-2 2-16 0,-1-2 0 0,-1 1 0 16,0 2 16-16,-1-4 0 0,0 2 0 0,2-2 0 15,-2 2-64-15,-3-4-16 0,1 1 0 0,-2 1 0 16,-2-3-80-16,4 12-128 0,-2-4 176 0,-8-11-176 16,2 1 176-16,-1 4-176 0,2 1 160 0,-1-2-160 0,0 4 192 15,1-1-48-15,0 3-16 0,1-2 0 0,1 1-128 16,1 3 0-16,-1-2 0 0,1 3 128 0,-1 0-128 0,3 2 160 16,0 0-160-16,-1-1 160 0,-2 2-160 0,0 1 192 15,-2 1-192-15,0-1 192 0,-3 1-192 0,-1 1 128 16,-1-2-128-16,-2 2 128 0,0-2-128 0,-1 5 0 15,2-4 0-15,-1 4 0 0,0 1 0 0,3-1 0 16,0 0 128-16,0 5-128 0,1-3 0 0,2 2 0 16,0-2 0-16,1 3 0 0,1-2 0 0,0 3 0 15,1 0 0-15,1-3 0 0,-1 1 0 0,1-1 0 16,-1 2 0-16,1-2 0 0,2 1 0 0,0 2 0 16,0-4 0-16,0 3 0 0,0-2 0 0,0 3 0 15,2-3 128-15,0 3-128 0,-1-1 0 0,0 1 0 16,1 1 0-16,-1 1 0 0,0-3 0 0,0 2 0 15,5 2 0-15,-4-1 0 0,2-2 128 0,0 1-128 16,1 0 128-16,1-2-128 0,-1 5 0 0,0-1 0 0,1-1 128 16,0 2-128-16,8 2 0 0,-9-4 0 15,-1-1-160-15,1 2 160 0,0 2 0 0,0 0 0 0,0 0 0 16,0 1 0-16,0-2 0 0,1 2 0 0,-3 0 0 16,3 0 0-16,-1-1 0 0,9 1 0 0,-11 0 0 15,11 0 0-15,-10 0 0 0,10 0 0 0,-9-1 0 0,9 1 0 16,0 0 0-16,0 0 0 0,0 0 0 0,-8 0 0 15,8 0 0-15,0 0 0 0,0 0 0 16,0 0 0-16,0 0 0 0,0 0 0 0,-7-5 0 0,7 5 0 16,0 0 0-16,0 0 0 0,0 0 0 0,0 0 0 0,0 0 0 0,0 0 0 15,0 0 0-15,0 0 0 0,0 0 0 0,0 0 0 16,0 0-176-16,0 0 176 0,0 0 0 0,0 0 0 16,0 0 0-16,0 0 0 0,0 0 0 0,0 0 0 15,0 0 0-15,0 0 0 0,0 0 0 0,0 0 0 16,0 0 0-16,0 0 0 0,0 0 0 0,0 0 0 15,0 0 0-15,0 0 0 0,8 10 0 0,1 0 0 16,-9-10 0-16,14 8 0 0,-2-1 0 0,1 2-128 16,2-4 128-16,2 3 0 0,2-3 0 0,0 1 0 15,0 3 0-15,1-5 0 0,3 1 0 0,1 3-128 16,2-3 128-16,-2 2 0 0,0 4 0 0,-4-2 0 16,2-1 0-16,-2 4 0 0,0-3 0 0,-1 2 0 15,0-1-128-15,0 2 128 0,-2-3 0 0,1 2 0 16,0 3 0-16,0-5 0 0,-2 0 0 0,1-3 0 15,-2 3 0-15,0-2 144 0,1 1-144 0,-6-4 0 16,0-1 0-16,0-1-176 0,-1 2 176 0,0 1 0 16,-4-2 0-16,-5-3 0 0,12 2 0 0,-12-2 0 15,6 2 0-15,-6-2 0 0,0 0 0 0,0 0 128 16,0 0-128-16,0 0 0 0,0 0 0 0,0 0 144 16,-6-4-144-16,-3-4 0 0,-2 3 128 0,1 2-128 0,0-2 0 15,-10-3 0-15,-3 0 144 0,8 0-144 0,-3 2 0 0,-13-9 144 16,-2-2-144-16,2 1 0 0,0-3 144 0,-3-1-144 15,-1 1 0-15,1-1 0 0,0 0 0 16,2 1 128-16,4 1-128 0,4 3 128 0,3-1-128 0,4 2 128 16,1 5-128-16,2 1 0 0,4 4 0 15,1 0 0-15,9 4 0 0,0 0-192 0,0 0 192 0,0 0-192 16,0 0 192-16,0 0 0 0,0 0 0 0,5 13 0 0,2 1 0 0,3-2 0 16,1 2 0-16,2-2-128 15,-1-1-800-15,0 6-160 0,1-3-16 0,2-2-11424 16,2 1-2272-16</inkml:trace>
  <inkml:trace contextRef="#ctx0" brushRef="#br4" timeOffset="171612.53">18383 16493 6447 0,'-9'2'576'0,"-1"1"-576"16,-2 1 0-16,0-2 0 0,-2 0 2384 0,-1 0 368 15,-3 1 80-15,1 2 16 0,2 0-1296 0,1-1-256 16,1-3-48-16,2 4-16 0,1 1-336 0,1-2-64 16,1-1 0-16,8-3-16 0,0 0 16 0,0 0 0 15,0 0 0-15,0 0 0 0,0 0 112 0,0 0 16 0,0 0 16 0,0 0 0 16,4-12-80-16,4 2-32 0,0-4 0 0,4 0 0 15,2 1-544-15,2 2-128 0,2-6 0 0,1 1-16 16,3 1-176-16,1-1 0 0,3 1 0 0,4-3 128 16,-1 1 48-16,1-1 0 0,2 4 0 0,0-2 0 15,0 1 48-15,-2 1 16 0,-2 4 0 0,-1 0 0 16,-2 4-48-16,0-1-16 0,-5 2 0 0,-1 4 0 16,-1 0-176-16,-2 2 0 0,0-1 144 0,-3 2-144 15,-13-2 0-15,12 7 0 0,-4 0 0 0,-1 1 128 16,-7-8-128-16,7 13 128 0,-5 2-128 0,-1 4 128 15,-2 3 16-15,-1 2 16 0,-2 1 0 0,-3 1 0 16,-2 5-32-16,-1 2-128 0,-2 3 192 0,0 0-64 16,-3-1 32-16,-2 1 0 0,1 1 0 0,-2 0 0 15,0-1-160-15,0 4 0 0,1 2 0 0,0-2 0 0,1-3 192 0,-1 1-64 16,-1-1 0-16,-1-1 0 0,0-1 32 0,1 0 0 16,1-2 0-16,0-1 0 0,-2-8-16 0,1 1 0 15,-1 2 0-15,1-2 0 0,2-3 32 16,1-2 0-16,-1-1 0 0,2-1 0 0,2-1-16 0,-1-2 0 15,1-2 0-15,1-1 0 0,-2 2 0 0,1-5 0 16,-1 1 0-16,1-5 0 0,2 1-160 0,3-1 160 16,7-5-160-16,-8 2 160 0,8-2-16 0,-9 0 0 15,9 0 0-15,0 0 0 0,0 0 0 0,0 0 0 16,-8-4 0-16,8 4 0 0,0 0 0 0,0 0 0 16,0 0 0-16,0 0 0 0,0 0-144 0,8-9 0 15,1 4 0-15,1 0 0 0,3 0 0 0,1 1 0 16,2 2 0-16,3-2 0 0,1-1 0 0,4 2 0 0,1 1 0 15,2 1 0-15,1 1 0 0,1 0 0 0,5 0 0 0,-1 0 0 16,-1 1 0-16,0 0 0 0,0 2 0 0,1 0 0 16,1 0 128-16,0 0 0 0,1-1 0 0,-2 2 0 15,-3 0 16-15,0 2 0 0,-3-1 0 0,-1 2 0 16,-4 0-16-16,-2-3 0 0,-2 0 0 0,-2 2 0 16,-2-1 16-16,-2-1 0 0,-5 1 0 0,-7-5 0 15,0 0-144-15,0 0 160 0,0 0-160 0,0 0 160 16,0 0-160-16,0 0 0 0,0 0 144 0,0 0-144 31,0 0-848-31,0 0-240 0,0 0-64 0,0 0-11856 0,0 0-2384 0</inkml:trace>
  <inkml:trace contextRef="#ctx0" brushRef="#br4" timeOffset="172106.47">19700 16431 16287 0,'0'0'720'0,"11"-8"160"0,-2 2-704 0,1-3-176 0,-1 1 0 0,-9 8 0 16,9-8 1616-16,-9 8 304 0,8-7 48 0,-8 7 16 15,0 0-336-15,0 0-64 0,0 0-16 0,0 0 0 16,0 0-256-16,0 0-48 0,0 0-16 0,-3 15 0 15,-2 0-400-15,-2 6-80 0,-4 3 0 0,1 5-16 16,1 3-368-16,0 0-64 0,1 2 0 0,0 1-16 16,3 0-96-16,0-2-16 0,1 0 0 0,1-3 0 15,2-3-192-15,1 1 144 0,1-4-144 0,1-1 128 16,0-4-128-16,-2-2 128 0,0-2-128 0,3-2 128 0,-3-5-128 0,0-8 160 16,1 11-160-16,-1-11 160 15,0 0-464-15,0 0-80 0,0 0-32 0,0 0 0 16,0 0-2048-16,0 0-416 0,0 0-64 0,-5-5-32 15</inkml:trace>
  <inkml:trace contextRef="#ctx0" brushRef="#br4" timeOffset="172273.46">19409 16713 17503 0,'-5'-8'1552'0,"5"8"-1232"16,0 0-320-16,6-10 0 0,4 4 2864 0,3 0 512 15,3-1 96-15,4 3 32 0,0 1-1632 0,5 2-320 0,3-6-64 16,5 3-16-16,4 1-448 0,1 1-80 0,2 0-32 15,2 1 0-15,0-1-416 0,0 2-96 0,-3 2-16 16,-2 1 0-16,-3-3-208 0,-3 2-48 0,-3-1-128 0,-5 1 192 16,-4 4-384-16,-3-1-96 0,-2-2-16 15,-2 3-11504-15,-12-6-2304 16</inkml:trace>
  <inkml:trace contextRef="#ctx0" brushRef="#br4" timeOffset="172668.93">20985 15811 17503 0,'0'0'768'0,"4"-11"176"0,0 2-752 16,-1-2-192-16,1 3 0 0,-4 8 0 0,0 0 2160 0,0 0 400 16,4-9 64-16,-4 9 32 0,0 0-928 0,0 0-176 15,-1 12-32-15,-2 4-16 0,-2 3-576 0,0 3-112 16,-1 7-32-16,-1 2 0 0,1 7-224 0,1 1-48 16,0-1-16-16,5 3 0 0,0-2-128 0,0 2-32 15,0-2 0-15,4-2 0 0,-2-2-176 0,1-1-32 16,1 3-128-16,-1-5 192 0,1-3-64 0,0 1 0 0,0 0-128 15,0-5 192-15,-2-2-192 0,2-3 0 16,0 0 0-16,-2 0 0 16,0-4-368-16,-2-3-112 0,0-1-32 15,-2 1 0-15,0-1-2784 0,-5-2-560 0</inkml:trace>
  <inkml:trace contextRef="#ctx0" brushRef="#br4" timeOffset="172824.26">20609 16743 18431 0,'0'0'816'0,"0"0"160"0,0 0-784 0,0 0-192 0,9-4 0 0,2 1 0 16,2-1 3200-16,5 0 576 0,4 1 128 0,6 1 32 15,3 1-2384-15,5-2-464 0,3 1-112 0,3-2-16 16,1 0-528-16,2 0-112 0,-1 3-32 0,-2-2 0 16,-1 1-288-16,-4-1 160 0,-3 1-160 0,-1 3 128 15,-4 4-1424-15,-2 0-304 16,-3-1-48-16,-2 1-13264 0</inkml:trace>
  <inkml:trace contextRef="#ctx0" brushRef="#br4" timeOffset="173366.51">20787 17138 23951 0,'-19'-3'1056'0,"8"1"224"0,0 2-1024 0,2 0-256 16,-2 0 0-16,2 0 0 0,0 0 1152 0,9 0 192 0,0 0 16 0,0 0 16 15,0 0-304-15,0 0-64 0,13 2-16 0,6-1 0 16,1-2-336-16,5 1-64 0,3 0-16 0,5 2 0 16,2 1-256-16,0 1-48 0,0 1-16 0,-2-2 0 15,-3 5 0-15,-3 1 0 0,-4 4 0 0,-4-3 0 16,-4 1-64-16,-3 3 0 0,-5 2-16 0,-4 1 0 15,-5 1-16-15,-3 2 0 0,-2 0 0 0,-6-3 0 16,-1-3 32-16,-1-1 16 0,-3 0 0 0,1-4 0 16,1-2-16-16,2-2 0 0,1 0 0 0,4 2 0 15,9-7 64-15,0 0 16 0,-3 6 0 0,3-6 0 16,2 12-96-16,6-5-32 0,3 0 0 0,6 3 0 16,2 2 48-16,0 4 16 0,2 1 0 0,-2 3 0 15,-2 0-208-15,-3 3 0 0,-4 3 0 0,-3 1 0 0,-4 2 208 0,-3-2-48 16,-3 4-16-16,-5-1 0 0,-4-2 256 0,0 0 48 15,-9-4 16-15,0-1 0 0,-7-1 16 0,-3-5 0 16,-2-1 0-16,-4 0 0 0,-2 1-128 0,-2-3-32 16,-1 0 0-16,0-7 0 0,-1 0-192 0,4-3-128 15,-1-3 128-15,7-2-128 16,4-3-992-16,5-5-272 0,5-1-48 0,9-4-11712 16,3-3-2336-16</inkml:trace>
  <inkml:trace contextRef="#ctx0" brushRef="#br4" timeOffset="173718.97">22095 16734 23039 0,'-10'-5'1024'0,"10"5"192"0,-4-4-960 0,4 4-256 0,0 0 0 0,0 0 0 0,11 0 1408 0,2-1 224 16,1 0 48-16,1-2 16 0,4 0-736 0,3-4-160 16,2 3-32-16,4 2 0 0,2-2-384 0,1-1-96 15,-2 2-16-15,0 1 0 0,1 1-272 0,-4-1-192 16,-4 6 16-16,-3 1-9472 15,-2 2-1888-15</inkml:trace>
  <inkml:trace contextRef="#ctx0" brushRef="#br4" timeOffset="173930.65">22128 17010 18431 0,'0'0'1632'0,"-9"1"-1312"16,9-1-320-16,0 0 0 0,0 0 2768 0,0 0 496 16,0 0 80-16,6-9 32 0,3-1-1552 0,5 3-304 15,5-3-64-15,5 2-16 0,3-2-688 0,5 0-144 0,1 1-32 0,5-4 0 16,4 3-320-16,4-4-80 15,3 2-16-15,0 3 0 0,-2-2-160 0,-5 3 0 16,-1 1 0-16,-1 2 0 16,-2 1-1584-16,-1 0-336 0,-3 0-80 0,-2 0-13056 0</inkml:trace>
  <inkml:trace contextRef="#ctx0" brushRef="#br4" timeOffset="174439.23">23454 15897 17103 0,'0'0'752'0,"0"-11"160"0,-2 3-720 0,1-4-192 15,0 2 0-15,1 1 0 0,0-4 1312 0,1 6 224 16,0-2 64-16,-1 9 0 0,0 0-496 0,8-8-80 16,0-1-32-16,0 3 0 0,3 1-288 0,1 0-48 0,4 2-16 0,3 2 0 15,0-3-48-15,4 2-16 16,1-1 0-16,2-2 0 0,1 1-80 0,2-1-32 15,1 1 0-15,-1-2 0 0,0 0-64 0,0 3-16 0,2 3 0 0,-5 0 0 16,2-1-80-16,-2 1-32 16,-1 1 0-16,-2 2 0 0,-3 2-80 0,-2 2-32 0,-2 0 0 15,-4 5 0-15,0 0 64 0,-5 6 16 0,-3 4 0 0,-5 3 0 16,-3 4 16-16,-4 4 16 0,-3 4 0 0,-3 2 0 16,-3 4 48-16,0 2 0 0,-2-3 0 15,1 4 0-15,0-6 32 0,3 1 16 0,2 1 0 16,0-3 0-16,1-3-64 0,1-3-16 0,3-4 0 0,-1 2 0 15,0-2-96-15,0-5-32 0,4-1 0 0,0-1 0 16,1-1-160-16,0-3 160 0,3-3-160 0,0-1 160 16,1 0-160-16,1-2 0 0,0-5 0 0,-1-7 0 15,3 9-1760-15,-3-9-288 0,0 0-48 16,0 0-8928-16,0 0-1792 0</inkml:trace>
  <inkml:trace contextRef="#ctx0" brushRef="#br4" timeOffset="174654.21">23276 16338 33167 0,'2'-13'2944'0,"4"4"-2352"15,5 0-464-15,3-2-128 0,5 4 192 0,5-1 0 16,4 0 16-16,10-1 0 0,8 3 720 0,3 2 144 16,3-1 16-16,7 1 16 0,-1-1-304 0,5 2-64 15,0 1-16-15,3 2 0 0,3 1-320 0,-3 2-64 16,-4-1-16-16,-2 2 0 0,-7 0-176 0,-2 2-144 0,-4-2 192 0,-3 4-192 15,-6 0 0-15,-4 0-176 16,-5 2 0-16,-3-2 0 16,-6 3-2336-16,-4 1-480 0,-3-3-80 0,-6 1-32 0</inkml:trace>
  <inkml:trace contextRef="#ctx0" brushRef="#br4" timeOffset="175041.53">23278 17419 10127 0,'0'0'896'0,"0"0"-704"16,0 0-192-16,3-11 0 0,0 0 3616 0,5-2 688 16,5 0 144-16,1 3 32 0,2-4-2064 0,5 0-416 15,3 1-80-15,8 3 0 0,1-1-704 0,6 2-128 16,6-4-16-16,2 4-16 0,3-1-352 0,-3 0-80 0,2 3-16 0,3-1 0 15,3-1-240-15,2 5-48 16,5 4-16-16,-4 0 0 0,0 1-304 0,-6 2 160 16,-4-2-160-16,-5 3 128 0,-3 2-320 0,-6 0-80 0,-2 1-16 0,-6 4 0 31,-4-2-2368-31,-5 3-480 0,-5 0-80 0</inkml:trace>
  <inkml:trace contextRef="#ctx0" brushRef="#br4" timeOffset="175582.84">23597 18061 2751 0,'-15'-6'256'0,"6"3"-256"16,0-2 0-16,1 1 0 0,2-4 5248 0,0 0 1024 16,-1-3 192-16,5 3 32 0,2-2-4064 0,4 2-832 15,1-2-144-15,4 4-48 0,6-3-448 0,4 4-80 16,3 0-32-16,0-3 0 0,3 2-208 0,0 2-64 16,2 1 0-16,-1 2 0 0,0 1 0 0,2 2 0 0,2 2 0 15,1 3 0-15,-3 2-128 0,0-1-16 16,-2 5-16-16,-1 2 0 0,-5 3-160 0,-1 1-48 15,-2 0 0-15,-7 2 0 0,-5 0-80 0,-5 2 0 16,-5-1-128-16,-5-2 192 0,-6 2-48 0,-3-1-16 0,-5 2 0 0,1-1 0 16,0-3-128-16,0 1 160 15,1-1-160-15,2-1 160 0,7-1-160 0,2-2 0 16,5 0 0-16,2-1 0 0,3-1 0 0,3 2 0 0,4 0 0 0,0 1 0 16,2-4 0-16,2 2 0 0,0 3 128 0,1 2-128 15,1 2 224-15,-2 0-32 0,-2 2-16 0,-3 2 0 16,-3 2 288-16,-3-1 64 0,-4 5 16 15,-5-1 0-15,-3-4 192 0,-6 2 32 0,-7-3 16 0,-4 1 0 16,-4-3 32-16,-7-4 0 0,-6-2 0 0,-7-1 0 16,-7-1-176-16,-1-5-16 0,-3 0-16 0,-1-5 0 0,0-2-224 15,0-2-64-15,0-2 0 0,0-2 0 0,0 1-320 0,7-2 0 16,7-1 0-16,10 0 0 16,7-3-1728-16,12-2-384 15,6-4-64-15</inkml:trace>
  <inkml:trace contextRef="#ctx0" brushRef="#br1" timeOffset="-208774.14">27850 4222 11055 0,'0'0'480'0,"-9"4"112"0,-2-2-464 0,0 2-128 16,-2 2 0-16,3-1 0 0,1 1 1840 0,1-1 336 15,-1 0 80-15,0-1 16 0,-2-3-800 0,2 1-176 0,0 0-16 0,9-2-16 16,-9-2 16-16,2 0 16 0,0-1 0 0,7 3 0 16,-1-11-16-16,4 1 0 0,3-4 0 0,4-4 0 15,4 0-688-15,4-1-144 0,3-6-16 0,4 0-16 16,-1 1-176-16,1-2-48 0,2 3 0 0,-3 1 0 15,-1 3-48-15,-2 4-16 0,-3 5 0 0,-2 5 0 16,-5 1 80-16,-1 8 16 0,-2 7 0 0,-6 8 0 16,-4 5 16-16,-3 9 0 0,-5 4 0 0,-3 4 0 15,-4 6 16-15,-2 0 0 0,-2 4 0 0,-5 2 0 16,-6-1-112-16,-1-1-16 0,-1-3 0 0,1-7 0 16,0-5 16-16,9-6 0 0,1-7 0 0,10-5 0 15,7-4 240-15,6-14 32 0,0 0 16 0,18-1 0 16,7-10-128-16,7-8-32 0,5-7 0 0,5-9 0 15,0-5-96-15,3-5-32 0,1-6 0 0,4 3 0 0,3 2-144 0,-3 0 0 16,-3 6 0-16,-5 4 128 0,-4 3-128 0,-8 10 0 16,-7 5 144-16,-3 6-144 0,-8 8 0 0,-12 4 0 15,9 9 0-15,-7 6 0 0,-4 5 0 0,-6 10 0 16,-2 7 0-16,-8 2 0 0,-2 3 0 0,-6 1 0 16,-1 7 0-16,-1-1 0 0,0 1 0 0,1-4 0 15,3-6 0-15,5-7 0 0,1-5 0 0,8-5 0 16,3-4 0-16,6-4 0 0,5-4 0 0,5-5 0 15,3-9 0-15,8-4 0 0,4-3 0 0,5-8 0 16,4-8 128-16,4-3-128 0,4-9 144 0,2-1-144 16,0-2 192-16,-4 3-192 0,-3 0 128 0,-4 7-128 0,-4 7 0 15,-4 6 0-15,-5 6 0 0,-6 8 0 0,-13 4 0 16,6 9 0-16,-2 8 0 0,-3 10 0 0,-3 2 0 0,-4 8 0 16,-2 5 0-16,-3-1 0 0,-1 2 0 0,-1 0 0 15,0-3 0-15,2-2 0 0,-1-5 0 0,7-4 0 16,3-6 0-16,2-5 0 0,2-4 0 0,6-8 0 15,3-2 0-15,7-7 0 0,4-3 0 0,10-9 0 16,4-6 0-16,8-7 0 0,1-3 0 0,5-7 160 16,1-2-160-16,0-3 0 0,-1-5 144 0,-4 2-144 15,-1 1 0-15,-5 9 128 0,0 1-128 0,-6 12 0 16,-3 6 0-16,-7 5 0 0,-5 10 0 0,-4 5 0 16,-5 11 0-16,-3 5 0 0,-5 8-176 0,-4 7 176 15,-3 6 0-15,-4 2 0 0,-5 7 0 0,0-2 0 16,-4 2 0-16,4-2 0 0,2-5 0 0,2-7 0 15,1-4 0-15,6-8 0 0,3-3 0 0,3-4 0 16,4-2 0-16,4-8-144 0,7-6 144 0,9-7 0 0,6-8 0 0,10-9 0 16,5-9 0-16,2-4 176 0,1-8-176 0,0-3 160 15,-2-7-160-15,4-1 160 0,3-2-160 0,3 3 0 16,-2 3 0-16,0 6 128 0,-7 7-128 0,-7 9 0 16,-6 4 0-16,-8 11 0 0,-7 9 0 0,-6 9 0 15,-4 10 0-15,-6 6 0 0,-3 5 0 0,-6 8 0 16,-7 5 0-16,-4 4 0 0,-5 4 0 0,-1 4 0 15,-3 4 0-15,0-6 0 0,0-2 0 0,1-11 0 16,5-9 0-16,4-3 0 0,4-4 0 0,5-7 0 16,4-11 0-16,0 0 0 0,10 4 0 0,9-9 0 15,7-12 0-15,6-4 0 0,3-8 0 0,2-6 0 16,5-7 0-16,1-7 128 0,2-3-128 0,3-2 128 0,2-2-128 16,3 0 128-16,4 0-128 0,-2 6 0 0,-6 5 0 0,-4 12 0 15,-7 4 0-15,-9 10 0 0,-5 5 0 0,-6 10 0 16,-4 4 0-16,-5 5 0 0,0 8-128 0,-5 3 128 15,-3 3 0-15,-1 3 0 0,-3 6 0 0,1 0 0 16,-4 2 0-16,0-3 0 0,1-4 0 0,2-4 0 16,0-4 0-16,3-3 0 0,-1-1 0 0,1-11 0 15,0 0 0-15,6 6 0 0,-6-6 144 0,10 3-144 16,6-6 176-16,1-3-48 0,4-5 0 0,2 1 0 16,2-4-128-16,3 1 0 0,2-2 144 0,1-2-144 15,1-1 0-15,-2-1 0 0,-1 0 0 0,-2 1 0 16,-3-1-192-16,-3 1-96 0,-5-1-32 0,-2 0 0 15,-2-2-2624-15,-5-1-512 0</inkml:trace>
  <inkml:trace contextRef="#ctx0" brushRef="#br1" timeOffset="-206184.4">13563 19513 6447 0,'0'0'272'0,"0"0"80"0,0 0-352 0,0 0 0 0,-9 4 0 0,9-4 0 16,0 0 2944-16,-10 0 528 0,1 0 112 0,9 0 0 16,-9 0-1728-16,0 1-368 0,2-1-64 0,7 0-16 15,-9 0-240-15,0 0-48 0,0-1-16 0,9 1 0 16,-8-3 0-16,8 3 0 0,-7-5 0 0,1-1 0 15,6 6-80-15,-2-9-32 0,1-4 0 0,2 2 0 16,3-3-400-16,1-2-80 0,2-1 0 0,4 1-16 16,1 2-288-16,4 4-48 0,1-1-16 0,1 3 0 0,0-2-144 0,0 4 0 15,0-2 0-15,-2 3 0 16,1 2 0-16,-2 2 0 0,1 1 0 0,-4 1 0 0,-1 3-128 0,-1 1 128 16,-10-5 0-16,12 12 0 0,-3 2 0 0,-3 1 0 15,-2 1 0-15,-1 4 0 0,-3-1 0 0,-2 0 0 16,-2-2 0-16,-1 1 0 0,0 1 144 0,0-2 0 15,-2-2 0-15,-1-3 0 0,-1-1 272 0,-1-5 48 16,-2 2 16-16,-2-4 0 0,3 0 128 0,-2-1 32 16,1-1 0-16,0-4 0 0,3 0-192 0,-2-3-16 15,1-2-16-15,1-4 0 0,1-2-48 0,2-3-16 16,1-2 0-16,3-1 0 0,4 0-112 0,1-2-32 16,3 0 0-16,2-1 0 0,4 1-208 0,1 2 0 0,-1 0 0 0,4 2 0 15,1 4 0-15,2 1 0 16,0 0 0-16,-1 6 0 0,-1 2 0 0,-1 3 0 0,-2 3 0 0,3 2 0 15,-3 4-160-15,-1 3 160 0,-3 3-128 0,-3 5 128 16,0 3 0-16,-4 6-160 0,-3 1 160 0,-1 1 0 16,-4 4-144-16,-4-7 144 0,-2 0 0 0,-2-5-144 15,-1-3 144-15,1-1 0 0,-1-2 0 0,-3-2 0 16,-4-1 128-16,0-6-128 0,-2 1 160 0,1 0-160 16,-1-8 176-16,2-2-176 0,-1-5 192 0,4-2-192 15,3-2 208-15,2-5-64 0,2-2-16 0,2-2 0 16,3-4-128-16,3-3 160 0,3 1-160 0,4-6 160 15,2 0-160-15,4 5 0 0,3 1 144 0,5 3-144 16,4 2 0-16,0 5 0 0,1 1 0 0,3 4 0 16,0 4 0-16,2 4 0 0,-1 5-144 0,-1 3 144 15,-2 4 0-15,-1 5-176 0,-3 3 176 0,-2 5-128 16,-4 2 128-16,-4 5-160 0,-5 3 160 0,-4 0-160 0,-3 2 160 16,-5-2 0-16,-3-2 0 0,-1-4 0 0,-2 1 0 0,-4-7 0 15,-3-4 0-15,-2 0 0 0,0-4 0 0,0 0 0 16,-3-5 160-16,0 1-160 0,1-8 160 0,0-2-160 15,0-6 160-15,1 0-160 0,1-8 176 0,3-3-176 16,2-3 192-16,4-6-192 0,3 0 160 0,2-2-160 16,7-3 128-16,2 1-128 0,7 0 0 0,2 4 128 15,6 0-128-15,3 5 0 0,7 4 0 0,-1 3 0 16,2 2 0-16,2 4 0 0,3-1 0 0,0 8 0 16,0-1-176-16,-2 2 176 0,-2 5 0 0,-3 2-128 15,0 7 128-15,-5 0 0 0,-2 5-128 0,-6 2 128 0,-3 2-128 0,-4 2 128 16,-5 1 0-16,-2 3-128 0,-3-5 128 15,-3-1 0-15,-1 0 0 0,-3-3 0 0,-6-2 0 0,-3-1 0 16,-3 1 0-16,-1-4 0 0,-2-3 0 0,2 1 176 16,-4-6-176-16,2-1 0 0,-1-3 144 0,2-3-144 15,1-7 128-15,2 1-128 0,3-6 128 0,3-2-128 16,5-3 128-16,1 0-128 0,4-5 160 0,4 1-160 16,5 0 176-16,3-3-176 0,4 2 192 0,4 0-192 15,9 6 0-15,2 1 0 0,2 0 0 0,2 1-144 16,1 3 144-16,0 2-128 0,-1 5 128 0,-1 2-128 15,-1 0 128-15,-1 5 0 0,-4 5 0 0,-3 4-128 16,-4 0 128-16,-3 4-128 0,-2 3 128 0,-4 2-128 16,-5 4 128-16,-2-1 0 0,-1 2-144 0,-6-2 144 15,-3-1 0-15,-5-1 0 0,-2-1 0 0,-1 0 0 16,-2-1 0-16,-1-1 0 0,2-5 0 0,-2-1 0 0,0-3 144 16,3-1-144-16,-2-4 160 0,5-4-160 0,3-4 192 0,2-2-48 15,0-6-16-15,3-1 0 0,3-2-128 0,6-2 192 16,0-4-192-16,6 2 192 0,3-5-64 0,3 5-128 15,0 0 192-15,6 2-64 0,3 0-128 0,2 1 0 16,1 2-192-16,0 2 192 0,1 4-128 0,-2 2 128 16,1 4 0-16,-2 6 0 0,-3 3 0 0,-4 4 0 15,-3 1-144-15,-5 4 144 0,-2 2 0 0,-2 5-160 16,-3 0 160-16,-1 3-128 0,-7-1 128 0,-2-1 0 16,-4-4 0-16,-1-1 0 0,-3 0 0 0,-1-2 0 15,-3 0 128-15,2-3-128 0,-3-3 224 0,3-4-32 16,-1-1 0-16,5-4 0 0,-1-4 0 0,4-3 0 15,2-4 0-15,1 0 0 0,3-3-32 0,4-2-16 0,0 4 0 16,6-1 0-16,0-2-144 0,4-1 128 0,0 4-128 0,5 2 128 16,1-2-128-16,1 2 0 0,1 4 0 0,-1 3 0 15,0 0 0-15,-1 2-144 0,-3 2 144 0,-10-1 0 16,10 8-416-16,-2 4 32 0,-8-12 0 0,3 15 0 31,-3 0-1136-31,0-2-208 0,-1-1-64 0,1 1-11568 0,0-13-2320 0</inkml:trace>
  <inkml:trace contextRef="#ctx0" brushRef="#br1" timeOffset="-204410.22">12512 10612 15599 0,'0'0'688'0,"0"0"144"0,0 0-656 0,-5 5-176 16,-3 1 0-16,3-2 0 0,0 0 1072 0,-2 1 176 16,2 1 32-16,5-6 16 0,-5 4-16 0,0 1-16 15,-1 1 0-15,1-2 0 0,5-4-176 0,0 0-16 16,-7 3-16-16,2-1 0 0,5-2-32 0,0 0-16 0,-5 3 0 0,5-3 0 16,-6-4 64-16,3 0 16 0,0-4 0 0,1 0 0 15,2-4-368-15,3-1-64 0,1-2-16 0,2-1 0 16,2-3-240-16,2 1-48 0,2 0-16 0,2 1 0 15,0 2-192-15,2 1-144 0,0 0 192 0,1 3-192 16,-2-1 128-16,3 7-128 0,-3 1 0 0,-1 3 0 16,-1 1 0-16,-3 4 0 0,0 1 0 0,-2 5 0 0,-2-2 144 0,-2 5-144 15,-2-1 0-15,-3 5 144 0,-3 2-144 16,-1 4 0-16,-4-2 144 0,-2 0-144 0,-3-1 192 0,-1 0-16 16,-3-1-16-16,-1-1 0 0,-3-1 80 0,1-2 16 15,-2-2 0-15,1-4 0 0,0 0 144 0,1-7 48 16,3-1 0-16,0-3 0 0,4-3 48 0,2-8 16 15,1-2 0-15,4-4 0 0,2-2-160 0,3-1-32 16,4-3 0-16,3 1 0 0,2 0-320 0,4-1 128 16,1 2-128-16,5 1 0 0,3-2 0 0,2 2 0 15,-1 2 0-15,2 2 0 0,1 3 0 0,1 2 0 16,0 4-144-16,-2 4 144 0,-2 4 0 0,-1 6-144 16,-3 1 144-16,-1 7 0 0,-2 0-160 0,-4 5 160 15,-4 3-128-15,-3 3 128 0,-6 6 0 0,-1-1 0 16,-6 3 0-16,-3 1 0 0,-3 0 0 0,-3-4 0 15,-2-5 0-15,-1 0 128 0,0 0 16 0,-5-3 16 16,1-3 0-16,0-7 0 0,1-2 32 0,2-5 0 16,1-5 0-16,4-3 0 0,2-6 64 0,3-4 32 15,3-7 0-15,4-4 0 0,3-7-64 0,6-1-16 16,3-1 0-16,6-1 0 0,1 4-208 0,5-1 0 16,3 1 0-16,1 3 0 0,3 0 0 0,0 5 0 0,0 3-160 15,2 4 160-15,-4 3 0 0,1 8-128 16,0 4 128-16,-2 6 0 0,-3 4-144 0,-4 7 144 0,-3 7-160 0,-5 1 160 15,-3 8 0-15,-6 2 0 0,-5 3-128 0,-4 2 128 16,-4 1 0-16,-3-3 0 0,-1-4 0 16,-2-1 0-16,1-6 176 0,-2 1-176 0,1-8 160 0,0-3-160 15,2-7 160-15,3 0-160 0,1-6 160 0,1-6-160 0,3-6 176 16,3 0-176-16,1-7 192 0,3-6-192 16,3-6 0-16,4 0 0 0,3-2 0 0,9-15 0 15,7 6-1552-15,6 2-224 16,5 0-32-16,6 0-18336 0</inkml:trace>
  <inkml:trace contextRef="#ctx0" brushRef="#br0" timeOffset="-198990.97">11069 18379 12095 0,'-13'0'528'0,"4"-2"112"0,-1 0-512 0,0 0-128 0,-1-1 0 0,2 2 0 15,9 1 1104-15,-11-1 192 0,0-2 48 0,5 2 0 16,6 1-224-16,-8 0-32 0,8 0-16 0,0 0 0 16,-9 2-192-16,9-2-48 0,0 0 0 0,0 0 0 15,0 0-192-15,0 0-32 0,0 0-16 0,0 0 0 16,-1 11-176-16,1 1-32 0,2 1-16 0,2 0 0 15,6-3-32-15,2 4 0 0,1 2 0 0,1 2 0 0,2 1-16 16,2-1 0-16,0 2 0 0,2 1 0 0,2 0-32 16,1 5-16-16,-1-3 0 0,1 1 0 0,0 2 48 0,1-3 0 15,0 3 0-15,3-3 0 0,1 2 32 0,1 2 16 16,2-2 0-16,-1 1 0 0,1-4-112 0,-2 3 0 16,0-1-16-16,-1-4 0 0,0-2 0 0,2 0 0 15,-4-1 0-15,0 3 0 0,-2-5-48 0,0-3 0 16,0 1 0-16,-2 1 0 0,-3-1-16 0,0 0-16 15,1-2 0-15,-2 2 0 0,1-3-32 0,1 1 0 16,-3-2 0-16,-1 1 0 0,0-1-128 0,-2 0 160 16,-2-1-160-16,1 2 160 0,0-2-160 0,-2 2 160 0,-1-5-160 15,1 3 160-15,-3-2-160 0,0 0 128 0,-8-6-128 0,9 7 128 16,-1-2 0-16,-8-5-128 0,0 0 192 0,10 3-64 16,-10-3 48-16,0 0 0 0,0 0 0 0,9 3 0 15,-9-3 16-15,0 0 16 0,0 0 0 0,0 0 0 16,0 0 48-16,0 0 0 0,0 0 0 0,0 0 0 15,0 0-256-15,0 0 0 0,9 4 0 0,-9-4 0 16,0 0 0-16,0 0 128 0,0 0-128 0,0 0 0 16,0 0 208-16,0 0-48 0,0 0-16 0,0 0 0 15,8-7 16-15,-8 7 0 0,9-6 0 0,0 1 0 16,0-3-32-16,0 3 0 0,2-5 0 0,3 0 0 16,2-4-128-16,3-3 128 0,2 1-128 0,4-3 128 15,1-1-128-15,3-2 0 0,2-5 0 0,3 3 128 16,4-1-128-16,6-2 0 0,3-5 0 0,1 2 0 15,5 0 0-15,1-1 0 0,-2 1 0 0,8 0 0 0,-4-6 0 16,3 3 0-16,4 2 0 0,-1-1 0 0,-1-3 0 0,1 4 0 16,0-1 128-16,-1-1-128 0,-1 0 0 0,-3 1 0 15,-1 2 0-15,0-1 128 0,-1-1-128 0,-2 7 0 16,-1-1 0-16,-2 2 128 0,-7 1-128 0,-2 0 0 16,-4 7 144-16,-5 3-144 0,-3-1 0 0,-8 4 0 15,-4 2 0-15,-3 5 0 0,-3 0 0 0,-11 3 0 16,9-1 0-16,-9 1 128 0,0 0-128 0,0 0-208 15,4 6 48-15,-4-6 16 16,-4 9-1456-16,-2 4-304 0,-4 2-48 0,-4 2-14816 0</inkml:trace>
  <inkml:trace contextRef="#ctx0" brushRef="#br0" timeOffset="-198500.25">11857 19330 19343 0,'0'0'1728'0,"0"0"-1392"16,1-12-336-16,-1 12 0 0,0 0 1488 0,0 0 240 15,0 0 32-15,0 0 16 0,0 0-352 0,-9 9-64 16,-1 1-16-16,-1 10 0 0,-2 1-448 0,0 6-112 15,2 2-16-15,-4 7 0 0,1 3 320 0,4 3 48 16,1 4 16-16,1-2 0 0,0 3-272 0,6-4-48 16,-1 2-16-16,2-2 0 0,1 4-288 0,0-2-48 15,0-2-16-15,1-4 0 0,3-2-160 0,-1-4-48 0,-1 0 0 16,1-6 0-16,-2 1-64 0,2-5-32 16,-2-2 0-16,0 0 0 0,-1-1-160 0,0-2 160 0,-1-4-160 15,0 0 160-15,1 1-160 0,1-1 0 0,1-5-192 16,-2-9 192-1,0 0-3312-15,0 0-528 0</inkml:trace>
  <inkml:trace contextRef="#ctx0" brushRef="#br0" timeOffset="-196186.46">12894 8774 11967 0,'0'0'1072'0,"0"0"-864"0,0 0-208 0,0 0 0 15,0 0 288-15,0 0 16 0,0 0 0 0,0 0 0 16,0 0-96-16,0 0-16 0,0 0 0 0,0 0 0 16,0 0 32-16,0 0 0 15,0 0 0-15,0 0 0 0,0-6 352 0,0 6 80 0,0 0 16 0,-2-3 0 16,-1-4-32-16,3 7 0 0,-5-5 0 0,0 1 0 16,0 2 96-16,1-2 16 0,-2 0 0 0,-2 0 0 15,-1 2 128-15,0 1 16 0,-1-2 16 0,0 1 0 0,-1-4-224 16,-3 3-48-16,-3-1-16 0,-2 1 0 0,-1 1-32 0,-2-2 0 15,-1 1 0-15,-4 2 0 0,1 0-144 0,-3 1-48 16,-2 0 0-16,-1 0 0 0,-1-1-144 0,0 1-16 16,0 2-16-16,0 1 0 0,1 0-64 0,1 1-16 15,0-1 0-15,-1 1 0 0,-1-1-144 0,1 4 0 16,2-2 0-16,-3 3 0 0,-3 0 0 0,-1 0 0 16,-2 2 0-16,0-2 0 0,-1 2 128 0,-2-1-128 15,2 2 128-15,0 3-128 0,5-2 176 0,-1 0-48 16,-1 2-128-16,0 3 192 0,4 1-192 0,-1 1 0 15,-2-1 128-15,1 2-128 0,-2 0 0 0,1 2 0 16,1 1 0-16,0-2 0 0,1 0 0 0,2 2 0 16,0 2 128-16,4-1-128 0,1 4 0 0,0-2 144 15,-1 2-144-15,1-3 128 0,2 5 0 0,1-3-128 16,-2 2 192-16,1 3-64 0,-1-3 48 0,0 3 0 16,-1 1 0-16,2 2 0 0,-1-2-48 0,2 0 0 15,-1-3 0-15,2 4 0 0,0 3-128 0,1 1 192 16,1-1-192-16,0 3 192 0,1-2-192 0,2 0 0 15,2-1 0-15,-1 5 128 0,0 4-128 0,2-2 0 0,0 4 0 16,-7 20 0-16,3-14 0 0,3-1 0 0,2-8 0 16,2 1 0-16,1-1 0 0,2-1 128 0,1-2-128 15,2 1 0-15,-2-2 0 0,2 0 128 0,0 0-128 16,1 0 0-16,0-1 0 0,1 0 128 0,1 1-128 16,3-2 0-16,1-1 0 0,2 2 0 0,1 0 128 0,0 1-128 15,1-1 0-15,0-2 0 0,1 0 0 0,2 5 0 16,-1-1 0-16,2-1 128 0,1 1-128 0,2-3 0 0,-1-2 0 15,2-2 0-15,0 0 0 0,1-2 0 0,1-4 0 16,2 2 0-16,-3-5 0 0,1 1 0 0,3-2 0 16,1 2 0-16,0-2 0 0,1 2 0 0,2-3 0 0,-2 3 0 15,2-3 0-15,0 2 0 0,4-2 0 0,1-1 0 16,2 2 0-16,0-1 0 0,0-3 0 0,-1 3 0 16,-1 0 0-16,0-3 0 0,-1 0 0 0,1-3 0 15,1 1 0-15,0 1 0 0,0 0 0 0,1 3 0 16,0-2 0-16,2 0 0 0,-1 3 0 0,1-2 0 15,2 0 0-15,-4-2 0 0,2 0 0 0,-2-1 0 0,0 0 0 16,0 0 0-16,-3-3 0 0,1 0 0 0,-1-1 0 16,1 2 0-16,1-1 0 0,1-2 0 0,0-1 0 0,3 1 0 15,1 3 0-15,2-2 0 0,0-1 0 0,2 2 0 16,1 1 0-16,0-1 0 0,0 1 0 0,-3-2 0 16,-1 0 0-16,0-4 0 0,2-1 128 0,-2 1-128 15,1-2 0-15,-1 3 0 0,3-3 0 0,1 2 0 16,0-3 0-16,3 0 0 0,1-1 0 0,0-3 0 15,-2-4 128-15,-2-2-128 0,-3 2 0 0,-1-3 128 16,3-4-128-16,0-2 0 0,-2 2 0 0,2-3 128 16,1 1-128-16,3-5 128 0,0-2-128 0,1 2 128 15,0 2-128-15,-2-4 0 0,1 1 144 0,-3-5-144 16,-1-2 128-16,0-2-128 0,-2 0 128 0,2 1-128 16,0-2 128-16,3-1-128 0,0-4 160 0,0-1-160 0,2 1 176 15,-2-6-176-15,-3-1 192 0,1-2-192 0,-2-1 192 0,-3 0-192 16,-3-7 192-16,1 1-192 0,1-4 176 15,-3 0-176-15,-2-3 160 0,-2-2-160 0,2-1 144 16,-2-2-144-16,-1 2 128 0,-2-3-128 0,-1-1 176 0,-1-5-48 16,-6-3-128-16,1 0 192 0,-4-2-192 0,-2-1 0 15,-3-3 128-15,-2 1-128 0,-4-4 144 0,-1 0-16 16,-3-6 0-16,-2 4 0 0,-4-1 80 0,-2 2 16 16,-2-1 0-16,0-4 0 0,-1 0-80 0,-1 5-16 15,-2 1 0-15,-1 4 0 0,-2 1 64 0,2 5 0 16,-1 1 0-16,-2 4 0 0,1-3-32 0,0 6 0 15,0 2 0-15,-1 0 0 0,2 1-160 0,-3 5 0 0,1 6 144 16,-1 0-144-16,-1 3 0 0,-1 3 0 0,-6 1 0 16,1 5 0-16,-3 3-224 0,-5 5-64 0,-4 1-16 0,-4 5 0 31,-4 6-1744-31,0 3-368 0,-1 7-64 0,-5 1-8240 0,-5-1-1648 0</inkml:trace>
  <inkml:trace contextRef="#ctx0" brushRef="#br0" timeOffset="-194818.12">11985 11320 8287 0,'-6'-12'368'0,"4"8"80"0,-2-6-448 0,-1 4 0 16,0-4 0-16,-1 2 0 0,1-2 1712 0,2 2 256 16,-3-3 48-16,1 2 16 0,2 1-672 0,-1 2-128 15,4 6-16-15,0 0-16 0,-3-5-112 0,3 5 0 16,0 0-16-16,0 0 0 0,0 0-192 0,0 0-48 15,0 0 0-15,0 0 0 0,0 0-208 0,0 0-48 16,-2 6-16-16,-1 8 0 0,-1 4 176 0,-1 4 32 16,3 7 16-16,-2 5 0 0,0 7-240 0,0 3-48 0,-1 6-16 15,0 6 0-15,0 3-48 0,-1 1-16 16,2-1 0-16,0 2 0 0,3-3-160 0,-2-4-48 0,2-2 0 16,0-7 0-16,-1 1-64 0,2-4-16 0,0-4 0 0,2-3 0 15,-2-4 0-15,0 0 0 0,0-6 0 0,1 2 0 16,0-5-128-16,2-5 160 0,-1-3-160 0,1-3 160 15,-2 0-160-15,0-5 0 0,-1-6-160 0,0 0 160 16,0 0-688 0,0 0-32-16,0 0-16 0,-1-11 0 0,0-2-704 0,0-1-144 15,-1-2-16-15,2 4-7472 0,0-2-1488 0</inkml:trace>
  <inkml:trace contextRef="#ctx0" brushRef="#br0" timeOffset="-194402.94">11841 11466 7359 0,'0'0'656'0,"-6"6"-528"16,-1 2-128-16,0-3 0 0,2 1 2464 0,2 0 464 16,0 0 80-16,3-6 32 0,0 0-1440 0,0 0-272 0,0 0-64 15,0 0-16-15,9 3-480 0,1-1-80 16,2-4-32-16,2 0 0 0,3-2-96 0,5-5-32 0,5 2 0 0,4-9 0 16,1-2-160-16,4-1-48 0,1-1 0 0,3-7 0 15,2-1-16-15,1-5-16 0,7 0 0 0,2-1 0 16,3-2 160-16,3 1 48 0,3-3 0 15,0 1 0-15,-1 1-96 0,2-1-16 0,4-3 0 0,3-2 0 16,2 2-128-16,2 2-16 0,-1-1-16 0,-2-2 0 16,0 0 48-16,-3 2 16 0,1 2 0 0,-2 0 0 15,1 2-48-15,-5 0-16 0,-1 4 0 0,-3 0 0 0,-6 3-96 0,-3 0 0 16,-3 3-128-16,-4 3 192 0,-5 2-192 0,-3 2 144 16,-4 2-144-16,-6 0 128 0,-4 1-128 15,-5 1-144-15,-3 4 144 0,-3-2-208 16,-4 1-2032-16,-5 3-416 15</inkml:trace>
  <inkml:trace contextRef="#ctx0" brushRef="#br0" timeOffset="-193704.54">11050 9545 2751 0,'-3'-6'256'0,"1"1"-256"0,1-4 0 0,-1 2 0 0,1-4 3200 0,-2 3 608 15,2-2 112-15,-1 4 32 0,-2-3-2224 0,0 3-432 16,0 1-80-16,0-3-32 0,1 2-176 0,0 0-48 16,0-2 0-16,1 2 0 0,2 6-16 0,0 0-16 15,-3-2 0-15,3 2 0 0,0 0-192 0,0 0-32 16,0 0-16-16,0 0 0 0,0 0-336 0,0 0-64 16,0 0-16-16,0 0 0 0,4 8 80 0,1 4 16 15,0 5 0-15,2 3 0 0,0 8 16 0,2 4 0 16,0 9 0-16,1 3 0 0,2 7-16 0,0 5 0 0,2 6 0 15,2 3 0-15,0 5-96 0,2 5-16 16,0 5 0-16,1-4 0 0,1-2-128 0,2-3-128 16,1-4 192-16,2-1-192 0,2-4 352 0,-2-3-32 15,1 1-16-15,0-5 0 0,2-3 208 0,0-3 64 16,0-2 0-16,-1-1 0 0,-2-5-192 0,1-2-16 16,-5-2-16-16,1-3 0 0,-2 1-80 0,-1-2-16 15,-1-3 0-15,0-2 0 0,-3 0-32 0,-1-4-16 0,-1 0 0 16,0-1 0-16,-2-2-16 0,1-4-16 0,-1 1 0 0,0-4 0 15,0-2-32-15,-1-1 0 0,0-1 0 0,-1-1 0 16,-2-4-144-16,-7-5 128 0,8 4-128 0,-8-4 128 16,0 0-128-16,0 0 0 0,0 0 0 0,0 0 0 15,0 0-1344-15,-1-10-192 0,-3 0-32 0,-2-2-16480 16</inkml:trace>
  <inkml:trace contextRef="#ctx0" brushRef="#br1" timeOffset="-180012.45">12208 19674 12895 0,'0'0'576'0,"-9"4"112"0,1 2-560 0,8-6-128 0,-10 0 0 0,1 0 0 15,9 0 1248-15,0 0 224 0,0 0 32 0,-9-6 16 16,4 0 112-16,3-6 32 0,2 1 0 0,2-6 0 0,3 0-672 0,6-8-128 16,1-1-32-16,6-4 0 0,1 4-448 0,1-6-112 15,1-1-16-15,2 0 0 0,3 0-80 0,4 0-32 16,-1-5 0-16,4-3 0 0,1-2-144 0,1-3 0 16,-2 4 144-16,0-1-144 0,-3 1 0 0,-2 9 128 15,-5 9-128-15,-6 3 0 0,-7 6 0 0,-1 2 128 16,-9 13-128-16,0 0 0 0,0 0 0 0,-7 13 0 15,-5 5 0-15,-8 9-192 0,-2 8 48 0,-6 11 0 16,-4 2 0-16,-4 3 0 0,-1 2 144 0,-1 3 0 16,0 0-144-16,3 2 144 0,0 0 0 0,1 0 0 15,-2 0 0-15,3-6 0 0,1-5 0 0,6-7 0 16,2-4 0-16,3-8 0 0,3-6 0 0,10-7 192 16,2-4-64-16,6-11 0 0,0 0 224 0,0 0 32 0,12-9 16 0,4-5 0 15,4-3 160-15,2-7 16 0,6-7 16 16,4-1 0-16,2-3-400 0,3-6-64 0,1-2-128 15,2 3 176-15,-1-2-176 0,2 6 0 0,0 1 0 0,-3 7 0 16,-1 2 0-16,-6 7 0 0,-5 3 0 0,-7 7 0 16,-3 7-192-16,-3 4 192 0,-7 11-192 0,0 7 192 15,-9 7-448-15,-6 7 48 0,-5 11 0 0,-5 1 0 16,-4 5 256-16,-2 2 144 0,-4 3-160 0,-2-2 160 16,-1-4 0-16,3-2 0 0,2-6 0 0,4-2 0 15,4-7 0-15,4-5 0 0,4-8 0 0,6-5 0 16,2-6 0-16,3-9 0 0,0 0 0 0,13-4 0 15,3-8 208-15,6-5 48 0,3-4 0 0,5-1 0 16,0 2-112-16,2-2-16 0,0-3 0 0,-1 3 0 16,0-1-128-16,-1 0 0 0,0 5 0 0,-1 6 0 0,-1 2 0 15,0 6 0-15,-1 2 0 0,-3 5 0 16,-3 1-144-16,-3 5 144 0,-3 1 0 0,-2 3 0 0,-4 1 0 0,-1-2 0 16,-3 2 0-16,0 0 0 0,-3 1 0 0,2-2 0 15,0-1 0-15,4 0 0 0,-1-3 0 0,2 0 0 16,2-3 0-16,1-2 0 0,3-1 0 0,3-3 0 15,1-3 0-15,3 2 0 0,-1 0 0 0,3-1 0 16,3 1 0-16,-3 2 0 0,-2 6 0 0,-1-2 0 16,0-3 0-16,-1 4 0 0,-1 1 0 0,0-2 0 15,-1 2 0-15,0 0 0 0,-3-2 736 0,-1 0 256 16,1 1 48-16,1-4 16 16,-1 1-1680-16,1-3-336 0,2-3-64 0,1-1 0 0,2-3 800 15,0 0 224-15,3-3 0 0,2 4 0 0,-1-4 0 0,-2 2-128 16,0 0 128-16,0 2 0 0,1 1 0 0,-2-1 0 0,-3 0 0 15,-2 1-128-15,0 3 128 0,-3-2 0 0,3 0 0 16,-4 2 0-16,0-1 0 0,0 1 0 0,5 2 0 16,-3-2-128-16,-1 2 128 0,0 2 0 0,0 1 0 0,0 1 0 15,2 1 0-15,0-1-128 0,-1-1 128 0,0 0 0 16,0 0 0-16,1-3 0 0,0-1 0 0,2-1 0 16,1-1 0-16,1-1 0 0,1-4 0 0,-1 1 0 15,0-5-176-15,2 2 176 0,2-7-208 0,2 0 80 16,-4-4 128-16,0-2 0 0,-2-1-144 0,3-1 144 15,-1-6 0-15,2-2 0 0,1-1 0 0,1-2 0 16,-3 0 0-16,1 0 0 0,-1 2 0 0,0 2 0 16,-2 3 0-16,0-2 0 0,-4 6 0 0,0-1 0 15,-3 3 0-15,-4 2 0 0,-4 0 0 0,-2 1 0 0,-2 0 0 16,-5-1 0-16,-3 1 0 0,-2 0 0 0,0-3 0 16,-4-1 0-16,-4 0 0 0,0-3 0 0,-1 1-160 0,-2 2-64 15,0 1-16-15,0 2 0 0,-1-2 112 0,0 1 128 16,-2-1-208-16,3 6 80 0,0 3 128 0,-2 2-160 15,0 1 160-15,-3 4-160 0,-6 4 160 0,0 0 0 16,-4 1 0-16,-3 0 0 0,-1 2 0 16,-1 0 0-16,3 4 0 0,0-1 0 0,3-1 0 0,5-1 0 15,1 2 0-15,4 0 0 0,2 0 128 0,3 2-128 16,3-2 128-16,3-2-128 0,3-1 128 0,9 0-128 16,0 0 160-16,-6-1-160 0,6 1 384 0,-2-9 0 15,-1 1-16-15,3 0 0 0,3-3-112 0,0 1 0 16,4 0-16-16,2-5 0 0,2-2-240 0,0 1 0 0,0 0 0 15,-4 2 0-15,1 2 800 0,-3-1 160 0,-2 5 48 0,-3 8 0 32,0 0-1584-32,-6-7-320 0,-5 3-64 0,-7 5-16 0,-5 6 784 0,-7 5 192 15,-8 5 0-15,-8 3 0 0,-7 2 0 0,-6 3 0 0,-4-2 0 0,3 3-144 16,0 0 928-16,5-3 192 0,5 1 48 0,3-6 0 31,3-5-1552-31,7-2-304 0,6 1-64 0,5-7-16 0,7-7 912 0,6 1 144 0,5-4 48 0,8 5 16 16,-6-8-16-16,6-2 0 0,6-1 0 0,4-3 0 31,2 0-1408-31,7-1-272 0,8-3-64 0</inkml:trace>
  <inkml:trace contextRef="#ctx0" brushRef="#br1" timeOffset="-178890.94">11921 9393 12895 0,'-11'-23'1152'0,"1"0"-928"0,-1 2-224 0,1 1 0 0,3 0 1152 0,1 2 192 15,1 4 48-15,1 5 0 0,2 2-896 0,2 7-176 16,0 0-48-16,0 0 0 0,0 0 48 0,0 0 16 16,-2 12 0-16,0 7 0 0,-1 3 96 0,-2 6 16 15,1 1 0-15,-6 4 0 0,-4 0-112 0,-1 7-16 16,-3 4 0-16,0 3 0 0,-1 3-16 0,-1-2-16 15,-2-7 0-15,3-3 0 0,-2-4 32 0,4-6 16 16,6-9 0-16,3-6 0 0,8-13 496 0,0 0 112 16,0 0 16-16,11-14 0 0,7-10 64 0,5-4 0 15,5-9 16-15,6-2 0 0,7-6-752 0,6 2-160 16,3-6-128-16,3 6 192 0,-2 1-192 0,-4 5 0 16,-3 3 0-16,-7 9 0 0,-4 3 0 0,-6 9 0 15,-5 10 0-15,-7 5 0 0,-5 6 0 0,-7 12 0 16,-7 9 0-16,-6 11 0 0,-9 8 0 0,-7 11 192 15,-4 9-64-15,-5 5 0 0,-2 3-128 0,1 1 160 16,-5-3-160-16,1-1 160 0,1-2-160 0,3-9 0 16,3-5 144-16,5-14-144 0,9-7 0 0,8-9 144 15,5-7-144-15,6-11 0 0,0-9 256 0,16-4-48 0,7-11-16 16,8-8 0-16,7-11 144 0,6-6 32 0,6-5 0 0,2-2 0 16,2-1-240-16,2-2-128 0,2-2 160 15,0 1-160-15,3-1 0 0,-4 6 128 0,-1 1-128 0,-5 10 0 16,-6 8 0-16,-10 11 0 0,-9 5 0 0,-9 11 0 15,-6 9 0-15,-8 9-208 0,-9 7 64 0,-8 11 16 16,-6 7 128-16,-7 4 0 0,-5 7 0 0,-5 3-128 0,-3 4 128 16,-1 1 0-16,-1 3 0 0,3-4 0 0,3-6 0 0,2-6 0 15,1-6 0-15,6-4 128 0,3-6-128 0,6-7 0 16,4-7 0-16,5-5 128 0,9-14-128 16,0 0 0-16,0 0 0 0,9-6 0 0,4-9 0 0,7-6 144 15,4-4-144-15,3-2 160 0,1-8-160 0,5-5 0 16,3-2 0-16,3-1 0 0,4-6 0 0,3-1 0 15,5-2 0-15,-4-3 0 0,1-3 0 0,3-1 0 16,1-3 0-16,-4 2 0 0,-2-3 0 0,-3 6 0 16,-1 4 0-16,-4 9 0 0,-3 3 0 0,-6 11 0 15,-5 3 0-15,-5 8 0 0,-7 6 0 0,-1 6 0 16,-11 7 0-16,0 0 0 0,0 0 0 0,-2 15 0 16,-7 1-128-16,-1 6 128 0,-6 2 0 0,-3 7-144 15,-4 4 144-15,-2 6 0 16,-3 5-1984-16,1-3-272 0</inkml:trace>
  <inkml:trace contextRef="#ctx0" brushRef="#br1" timeOffset="-176123.36">28487 14805 15887 0,'0'0'704'0,"-1"-13"144"0,1 2-672 0,1 2-176 15,-1 9 0-15,7-13 0 0,-2 4 0 0,1-1 0 16,3 2-160-16,0-1 160 0,-2 3 0 0,2-2 0 15,-2 3 0-15,0 0 0 0,1-5 0 0,2 4 256 16,-2-2-16-16,2 1-16 0,0 0 160 0,0 0 16 16,0 0 16-16,1-2 0 0,-3 2-32 0,4 0 0 15,-3-2 0-15,1 4 0 0,-1-6-96 0,1 1-32 0,0-3 0 16,0-2 0-16,2 3 192 0,-1 0 48 0,2-5 0 0,-2 1 0 16,3 3 256-16,-2 1 48 15,-5 4 16-15,-7 8 0 0,7-6-64 0,-7 6-16 0,0 0 0 0,0 0 0 16,0 0-144-16,-4 20-16 0,-5 4-16 0,-5 9 0 15,-4 2-64-15,-2 7-16 0,-4 5 0 0,-2 3 0 16,0 2-272-16,0 1-48 0,1-2-16 0,1 3 0 16,-3-4-144-16,5-1 0 0,1-7 144 0,3-4-144 15,4-4 0-15,4-6 128 0,3-6-128 0,5-6 0 16,2-4 400-16,0-12 16 0,0 0 0 0,19-7 0 16,3-5 32-16,2-11 0 0,6-3 0 0,6-9 0 15,1-5-208-15,5-7-48 0,-2-2 0 0,2-3 0 16,-2-3-192-16,-3-2 144 0,1 0-144 0,-7 2 128 15,-1 3-128-15,-6 9 128 0,-5 2-128 0,-3 12 128 0,-4 3-128 0,-3 10 160 16,-2 6-160-16,-7 10 160 0,0 0-160 0,0 0 0 16,0 0 0-16,0 0 0 0,-3 15-128 0,-5 6 128 15,-2 6 0-15,-2 5 0 0,0 3 0 0,-2 2 0 16,-2 4 0-16,0 3 0 0,-3 0 0 0,1 1 0 16,0-3 0-16,3-2 0 0,1-5 0 0,3-3 0 15,0-3 0-15,4-8 0 0,4-5 0 0,4-6 0 16,-1-10 0-16,11 4 0 0,1-8 0 0,6-4 0 15,1-10 128-15,4-3-128 0,1-5 192 0,3-2-32 16,0-5-16-16,1-3 0 0,0-2-144 0,-3 0 128 16,-2-2-128-16,0-2 128 0,5-2-128 0,-4-1 128 15,1 6-128-15,-2 6 128 0,-2 4-128 0,-4 8 0 16,-3 6 0-16,-4 9 0 0,-10 6 0 0,6 10 0 0,-5 4 0 0,-4 11-176 16,-1 6 176-16,-6 6 0 0,-1 5 0 0,-2 7-128 15,0 5 128-15,-1 2 0 0,-2 0 0 0,1 1 0 16,1 0 0-16,-2-5 0 0,5-5 0 0,0-5 128 15,4-6-128-15,3-7 0 0,2-11 0 0,2-2 0 16,2-4 0-16,5-3 0 0,0-4 0 0,6-5 0 16,4-7 160-16,5-7-32 0,3-5-128 0,4-2 192 15,3-5-192-15,2-1 176 0,-1-4-176 0,-1 3 160 16,-2 0-160-16,-3 6 0 0,-4 4 0 0,-4 4 128 16,-5 4-128-16,-4 6 0 0,-10 4 0 0,8 13 0 15,-6 6 0-15,-2 12 240 0,-2 7-64 0,-3 6-16 16,-2 7 96-16,-3 4 32 0,-3 5 0 0,1-1 0 15,-1 4-288-15,0-1 160 0,1-1-160 0,1-6 128 16,3-7-576-16,1-8-128 0,3-6-32 16,6-5-10944-16,1-9-2192 0</inkml:trace>
  <inkml:trace contextRef="#ctx0" brushRef="#br2" timeOffset="-170716.4">26390 4951 21359 0,'4'-12'944'0,"-1"2"208"0,4 1-928 0,-1-4-224 16,-1 2 0-16,3 2 0 0,2-2 0 0,1 5-160 16,1 1 32-16,1-3 0 0,1 2 128 0,0 1 0 15,1 0 0-15,0 2 0 0,0 1 0 0,-1 1 0 0,2-2 0 0,-2 3 0 16,0 3 0-16,-2-1 0 0,-2-1 0 0,-10-1 128 16,11 5 64-16,-5 4 0 0,-3 3 16 0,-5-1 0 15,-2 3 432-15,-4 4 64 0,-6 2 32 0,-2 7 0 16,-2 1-304-16,-1 4-64 0,-1-3-16 0,0-2 0 15,4-1-96-15,0-3-32 0,-2-4 0 0,4-1 0 16,4-1 112-16,4-7 32 0,2-1 0 0,4-9 0 16,0 0 144-16,0 0 16 0,14 1 16 0,1-4 0 15,5-5 144-15,3-3 16 0,5-5 16 0,4-2 0 16,4-1-464-16,2-3-80 0,2-3-32 0,0 2 0 16,-2-2-144-16,-4 2 0 0,-4 0 0 0,-2 5 128 15,-6 3-128-15,-4 5 0 0,-5 1 0 0,-3 6 0 0,-10 3 0 16,0 0 0-16,0 0 0 0,-8 12 0 0,-4 5 0 15,-4 5 160-15,-4 1-160 0,-4 2 160 0,-3 5-160 0,-2 1 0 16,-1 2 0-16,-1-5 128 0,-1-1-128 0,4-5 0 16,4-4 144-16,6-2-144 0,4-6 0 0,5 0 128 15,9-10-128-15,0 0 0 0,0 0 208 0,11 0-16 16,4-5-16-16,8-6 0 0,7-3 208 0,6-5 32 16,2-4 16-16,3-5 0 0,1 1-304 0,1-1-128 15,0 2 128-15,-6-1-128 0,-3 3 0 0,-5 6 0 16,-3 0 0-16,-7 9 0 0,-6 4 0 0,-13 5 0 15,0 0 0-15,1 14 0 0,-6 5 0 0,-8 4 0 16,-6 4 0-16,-5 1 0 0,-3 4 0 0,-3 2 0 16,-2 0 0-16,0 1 0 0,-1-1 0 0,3-6 0 15,2 0 128-15,2-5-128 0,5-2 0 0,3 0 0 16,3-7 0-16,7-3 0 0,8-11 0 0,0 0 128 0,11 3-128 0,6-7 0 16,5-5 272-16,5-5-16 0,7-8-16 0,1-1 0 15,7-5-96-15,0-1-16 0,1 1 0 0,-1 2 0 16,1-2-128-16,1 3 160 0,-2 5-160 0,-6 1 160 15,-5 0-160-15,-7 5 0 0,-4 5 0 0,-6 6-176 16,-14 3 176-16,0 0 0 0,-1 12-144 0,-6 2 144 16,-6 5 0-16,-6 1 0 0,-7 1-144 0,-4 3 144 15,-3 3 0-15,-3-3 0 0,1 1 0 0,0-2 0 16,2-3 0-16,5-2 0 0,-1-3 0 0,6 1 0 16,4-6 0-16,3 0 128 0,5-5-128 0,11-5 0 15,0 0 0-15,0 0 128 0,2-10-128 0,5-3 0 16,5-3 0-16,6-3 0 0,2-6 0 0,3-1 0 15,-2-1 0-15,2-2-320 0,0 1 64 0,-4 2 0 16,1 5-176 0,-4 0-16-16,-2 4-16 0,-4 1 0 0,-2 2-496 0,-5 7-80 0,-3 7-32 0,0 0 0 15,0 0-608-15,-7 2-128 0,-3 2-32 0,-1 4-6368 16,0 1-1280-16</inkml:trace>
  <inkml:trace contextRef="#ctx0" brushRef="#br2" timeOffset="-169181.97">26905 5483 23039 0,'-13'2'2048'0,"4"3"-1648"0,0-1-400 16,0 3 0-16,-1 4 400 0,0 3 0 0,-3 4 0 0,0 1 0 15,-2 0-400-15,0 1 0 0,5 1 0 0,-3 0 0 16,2 0 0-16,-1 0 0 0,3-1 0 0,3-2 0 16,2-1 0-16,3-4 0 0,3-1 0 0,3 1 0 15,2-3 192-15,4-2-64 0,5-6 0 0,3-2 0 16,5-2 320-16,0-7 48 0,1 1 16 0,2-1 0 16,2 2-208-16,2 2-48 0,-2-3 0 0,0 3 0 15,-1 2-256-15,-1 1 0 0,-2-2 0 0,-2 4 0 16,-1 4 0-16,-3 1 0 0,-3-1 0 0,-2 3 0 15,-1 0 0-15,-1 2 160 0,-4 1-160 0,-1 4 128 16,-2-3 80-16,-1 3 16 0,-2 0 0 0,1-2 0 16,1-2-64-16,1 1-16 0,-5-11 0 0,9 7 0 15,2 3-144-15,4-6 192 0,-1-2-192 0,5-3 192 0,3-3 256 0,2-5 48 16,0-1 16-16,3-4 0 0,0 1-192 16,2-1-48-16,1 0 0 0,2-1 0 0,0-2-272 15,-2 4 160-15,-2-1-160 0,0 3 128 0,0 1-128 0,-1 5 0 16,-4 0 0-16,-4 1 0 0,1 8 0 0,-7 0 0 15,-2-2 0-15,1 5 0 0,-7 3-128 0,1 1 128 16,1 0 0-16,-5 2 0 0,1 3 0 0,-1-4 0 16,1 2 0-16,-1-1 128 0,3 0-128 0,1-4 0 15,1 0 144-15,5-4-144 0,0 0 0 0,5-1 128 16,-1-4-128-16,6-2 0 0,0-4 192 0,4-2-48 16,5-2 0-16,1-1 0 0,-1-1-144 0,4-3 192 0,-4 1-192 15,5 0 192-15,0 1-192 0,-5 1 0 0,-1-2 0 16,-5 5 128-16,-2-1-128 0,-3 6 0 0,-6 1 0 15,-1 1 0-15,-13 2 0 0,11 0 0 0,-11 0 0 0,11 4 0 16,-11-4 0-16,0 0 0 0,0 0 0 16,7 6 0-16,-7-6 0 0,0 0 0 0,0 0 0 0,0 0 0 15,0 0 0-15,0 0 0 0,0 0 128 0,0 0-128 16,0 0 144-16,7-5-144 0,-2-5 160 0,-2 2-160 16,0-3 176-16,1 2-176 0,0-5 192 0,-1-2-192 15,1 0 128-15,-1 1-128 0,-1 2 0 0,0-4 0 16,-4-2 0-16,-1-1 128 0,-4 2-128 0,-3 0 0 15,-5-1 128-15,-4 0-128 0,-3-1 0 0,-6-3 0 16,-7 0 160-16,-4-2-160 0,-4 2 128 0,0 1-128 16,-4-2 128-16,0 1-128 0,0-1 0 0,1-1 128 15,2 1-128-15,2 1 0 0,0-1 0 0,1 2 128 0,-1 0 0 16,0 5-128-16,5 1 192 0,0 1-64 0,3 0-128 16,4 2 0-16,2 0 0 0,3-1 0 0,5 2 0 0,5 0 0 15,3 2 0-15,5 2 0 0,2 0 0 0,2 1 0 16,3 7 0-16,0-9 0 0,1 2 0 0,-1 7 0 15,0 0 0-15,12-4 0 0,-1 1 0 0,1 3-176 16,-12 0 176-16,12 7-192 0,-1 5 192 0,-5 4-160 16,-1 1 160-16,-2 4-160 0,-3-1 160 0,-2-1 0 15,1 1 0-15,-1 1-128 0,-2-1 128 0,1 2 0 16,2-2 0-16,1-2 0 0,1-5 0 0,4-1 0 16,3 0 0-16,3-3 0 0,3 2 128 0,4-2-128 15,2 0 128-15,3-5-128 0,2 0 224 0,1-2-32 0,2 1 0 16,0-6 0-16,-1 2-48 0,0 0-16 0,-1-2 0 0,-2-1 0 15,-1 2-128-15,-1-1 0 0,-7 3 0 0,0 3 128 16,-2 0-128-16,-1 4 0 0,-2 3 0 0,0-1-176 16,0 4 176-16,-1-2 0 0,0-2 0 0,0 4 0 15,0 1 0-15,1 0 0 0,2 1 0 0,-1 0 0 16,-2-2 0-16,1 1 0 0,1-5 0 0,2 2 0 16,0-5 0-16,1 2 0 0,-2-4 0 0,2-2 0 15,-5 0-288-15,-9-2-32 0,0 0 0 0,0 0 0 16,0 0 64-16,0 0 0 0,0 0 0 0,0 0 0 15,-14 4-112-15,-4 3-16 0,-3 1 0 0,-5 4 0 16,-4 1 160-16,-2 0 32 0,-4 1 0 0,-2 2 0 16,-2 2 192-16,0-1 0 0,-2-3 0 0,4-5-144 15,0 3 144-15,6-3 0 0,4 1 0 0,5-5 0 16,6-3 0-16,1-2 0 0,6-2 0 0,4-1 0 0,6 3 0 0,-5-8 0 16,3-5 0-16,5 1 0 0,1-2-208 0,1-4-64 15,1-2-16-15,2-2 0 0,2 0 288 0,-1 1-192 16,2 0 192-16,0 4-160 0,-4 0 160 0,-2 4 0 15,-2 3 0-15,-3 10 0 0,-7-6 0 0,-3 3 0 16,-4 3 128-16,-5 7-128 0,-5 7 208 0,-4 3-16 16,-2 2-16-16,-1 3 0 0,1 2-48 0,-2-1-128 15,-1-3 192-15,0-1-64 0,4-1 64 0,-1-1 16 16,2-1 0-16,3-2 0 0,1-4 16 0,3 1 0 16,5-8 0-16,2 0 0 0,2 0-16 0,5-3 0 15,7 0 0-15,0 0 0 0,0 0 112 0,1-9 0 0,3-3 16 16,4 6 0-16,3-3-336 0,0 3 0 15,1-1 0-15,1-2 0 0,1 2 0 0,-3-1 0 0,-1 2 0 16,-1 3-128-16,-9 3 128 0,0 0 0 0,0 0 0 0,0 0-128 16,0 0 128-16,0 0-128 0,0 0 128 0,5 7-128 15,-5-7 128-15,5 10 0 0,-5-10 0 0,8 6 0 16,2 0 0-16,4 0-160 0,5-6 160 0,7-3 0 16,3-5 0-16,6 1 0 0,7-7 160 0,5-4-32 15,5 0-128-15,6-1 176 0,1 1-176 0,0 2 192 16,-3-1-192-16,-2-2 0 0,-1 0 0 0,0-1 0 15,3 1 0-15,1 2 128 0,0 2-128 0,-5 3 0 16,-2 7 0-16,-11 4 0 0,-4 4 0 0,-11 3 0 16,-8 2 0-16,-5 2 0 0,-8 4 0 0,-5 4 0 0,-7 2 0 15,-4 4 0-15,-5 2 0 0,-4 5 0 0,-4 1 0 16,-1-1 0-16,1-1 0 0,3 2 128 0,2-5-128 16,9 1-176-16,2-6 48 0,8 0-10464 15,9-4-2080-15</inkml:trace>
  <inkml:trace contextRef="#ctx0" brushRef="#br3" timeOffset="-163083.52">29407 5287 21183 0,'-20'-1'1888'0,"-4"1"-1504"16,-1 1-384-16,-1 5 0 0,1 2 1760 0,2 2 288 16,4-2 48-16,1-1 16 0,1 2-1696 0,5-2-416 15,0 0 0-15,1-2 0 0,1 0 320 0,2 1-32 16,8-6 0-16,0 0 0 0,0 0 32 0,0 0 16 0,0 0 0 0,0 0 0 16,0 0-16-16,0 0-16 0,14-6 0 0,4 0 0 15,2-7-112-15,3 2-32 0,0-4 0 0,2-2 0 16,1 2-160-16,-1-2 128 0,-2 1-128 0,-1 2 128 15,-3 1 0-15,-3 1-128 0,-2 1 192 0,-2 4-64 16,-5 2-128-16,-7 5 160 0,0 0-160 0,0 0 160 16,0 0 176-16,0 0 48 0,-12 10 0 0,-5 4 0 15,-2 2-112-15,-5 6-16 0,-5 5 0 0,-2-1 0 16,-1 1-128-16,3-3-128 0,1-4 144 0,4 2-144 16,4-2 224-16,3 1-48 0,6-3-16 0,2-6 0 15,4 0-160-15,3-3 160 0,2-9-160 0,8 7 160 16,4-4-32-16,3-5-128 0,5 0 192 0,6-8-64 15,1-2-128-15,7-3 192 0,2-1-192 0,3-3 192 0,-3-2-192 0,0 0 0 16,-3-1 0-16,-2 3 0 0,-2 0 0 16,-3 4 0-16,-6-1 0 0,-3 9 0 0,-3 2 0 0,-4 1 0 15,-10 4 0-15,0 0 0 0,0 0 144 0,0 0-144 16,-3 10 160-16,-5 4-160 0,-3 1 192 0,-3 0-48 16,-3 3-16-16,-1 3 0 0,-3-1-128 0,-1 0 0 15,-1-1 0-15,2-1 128 0,0-4-128 0,6-4 0 16,1 0 0-16,3-3 0 0,2 0 0 0,9-7 128 15,0 0-128-15,0 0 0 0,0 0 0 0,14-3 0 16,5-5 128-16,4-3-128 0,3-3 0 0,4-4 0 16,0-6 0-16,3 1 128 0,4-5-128 0,4 1 0 15,-1-3 0-15,2 2 0 0,-1 0 0 0,-3 6 0 16,-2-1 0-16,-6 3 0 0,-6 5 0 0,-5 2 0 0,-3 1 0 16,-9 9 0-16,-7 3 0 0,0 0 0 15,-7 7 0-15,-6 6 0 0,-7 3 0 0,-7 4 192 0,-9 1-192 0,-3 7 192 16,0 5-192-16,-5 1 128 0,1-2-128 0,5 1 128 15,0 0-128-15,5-1 0 0,1-8 0 16,1 0 128-16,3-3 32 0,4-3 0 0,1-2 0 0,4-3 0 16,4-1 32-16,4 1 16 0,3-5 0 0,8-8 0 15,0 0-208-15,0 0 0 0,9 6 0 0,8-6 0 16,2-6 0-16,2-2 0 0,5-5 0 0,2-3 0 16,1-6 0-16,4-1 0 0,4-6 0 0,3 0 0 15,2-1-144-15,2-2 144 0,-2-4 0 0,-1 4-144 16,-1 1 144-16,-3 4 0 0,-2-2 0 0,-3 2-128 15,-3-4 0-15,-5 10 0 0,-3 2 0 0,-3 2 0 16,-4 1 128-16,-2 4 0 0,-5 5 0 0,-7 7 0 16,0 0 0-16,0 0 0 0,0 0 0 0,-7 10 0 0,-3 1 0 15,-3 7 0-15,-4 4 0 0,-5 3 128 0,-3-1-128 16,-5 5 0-16,-4 2 0 0,1 1 128 0,-3 1-128 0,1-3 0 16,-1-2 0-16,6-1 0 0,-1-4 0 0,6 0 144 15,2-2-144-15,4-5 0 0,5-5 128 0,4 0-128 16,10-11 0-16,0 0 0 0,0 0 0 0,0 0 0 15,0 0 0-15,12-14 0 0,4-3 0 0,1-4 0 16,4-5 0-16,2 0 0 0,1-3 0 0,4 0 0 16,2-6 0-16,5-1-144 0,1-4 144 0,3 2 0 15,3 0 0-15,-3 0 0 0,-3 1 0 0,0 1 0 16,1 2 0-16,0 4-128 0,0 2 128 0,-1 0 0 16,-5 3 0-16,0 4 0 0,-3 2 0 0,-4 4 0 15,-6-2 0-15,-4 4 0 0,-4 7 0 0,-10 6 0 0,0 0 0 0,0 0 0 16,-10-3 0-16,-4 6 0 0,-5 2 0 15,-5 6 0-15,-8 1 0 0,-1 7 0 0,-5 5 0 16,-1 0 0-16,3 5 0 0,-3-4 0 0,0-1 0 0,1 1 0 16,-1-2 0-16,0 1 0 0,4 0 0 0,0-3 0 15,5-3 0-15,3-3 0 0,3-4 0 0,5 1 0 16,4-1 0-16,6-6 0 0,9-5 0 0,0 0 0 16,0 0 0-16,6-5 0 0,7-8 0 0,6-1 0 15,8-2 0-15,6-3 0 0,5-4 0 0,5 3 0 16,4-2-128-16,0 0 128 0,2 1-128 0,-1-1 128 15,4-5 0-15,4 2 0 0,2 2 0 0,3-1-128 16,3 5 128-16,-7-3 0 0,-1-2 0 0,-3 0 0 16,0 1 0-16,-3 3 0 0,-3 1 0 0,-5 5 0 0,-5 5 0 15,-9 0 0-15,-6 4 0 0,-7 2 0 0,-5 3 0 16,-10 0 0-16,0 0 0 0,-5 13 0 0,-4 5 0 0,-5 6 0 16,-5 3 0-16,-5 4 0 0,-4 4 0 0,0 0 0 15,-4 2 0-15,2-1 0 0,-1-3 0 0,1 2 0 16,-2 0 0-16,0-1 0 0,-1-1 0 15,7-5 128-15,1-2-128 0,8-5 0 0,5 0 0 0,8-2 0 16,7-3 0-16,7-2 0 0,8-6 0 0,5-3-128 16,5-6 128-16,5-5-128 0,1-4-64 0,5-1 0 15,5-6 0-15,3 0 0 0,0-3 192 0,2-1-128 16,2-2 128-16,-3 0-128 0,-2 1 128 0,-4 2 0 16,-5 4 0-16,-6 2 0 0,-7 2 0 0,-7 5 0 15,-3 0 0-15,-5 3 0 0,-9 4 0 0,0 0 0 0,0 11 0 0,-5 4 0 16,-6 4 0-16,-7 2 144 0,-5 4-144 0,-11 3 160 15,-6 2-160-15,-4 1 160 0,-3 2-160 16,1-2 160-16,-1 1-160 0,3-4 0 0,2-1 0 16,4-3 128-16,2 4-128 0,2-3 128 0,2 3-128 0,1-5 128 15,0 0-128-15,1 1 0 0,0-1 0 0,3-3 0 16,2 2 0-16,2-2 0 0,1 1 0 0,4-3 0 16,4-4 0-16,2 0 0 0,0-2-160 0,1-3 160 15,-1 0-208-15,2-3 48 0,-1 3 16 0,3-4 0 16,-2-1 16-16,1-1 0 0,0-3 0 0,9 0 0 15,-6-2 128-15,6 2-128 0,-8-3 128 0,8 3-128 16,-6-5 128-16,6 5 0 0,-7-8 0 0,1 3 0 16,-3 1 0-16,2 0 0 0,-2 0 0 0,-1 4 0 15,-4 3 0-15,1 1 0 0,-1-2 0 0,-3 5 0 16,-2 2 0-16,-2-2 0 0,-3 5 0 0,-2-2 0 0,-2 4 0 16,-1 0 0-16,-3 1 0 0,2-4 0 0,-1 1 0 0,6 2 0 15,3-1 0-15,3-3 0 0,2-1 0 0,4-3 0 16,2 0 0-16,4 2 0 0,-2-4 0 0,2 1 0 15,7-5 0-15,-10 6 0 0,0-1 0 0,0-1 0 16,0 1 0-16,0 2 0 0,-1-5 0 0,3 2 0 16,-3 0 0-16,2 1 0 0,1-1 0 0,-1-2 0 15,1 5 0-15,-1-4 0 0,0 0 0 0,0-1 0 16,0 0 0-16,1-1 0 0,-1 0 0 0,9-1 0 16,-9 2 0-16,0-4 0 0,0 0 128 0,4-2-128 15,-3-1 160-15,8 5-160 0,-6-5 240 0,6 5-48 16,0 0-16-16,0 0 0 0,-4-7-48 0,4-3-128 15,3 0 192-15,2 0-64 0,-5 10-128 0,11-9 0 0,2-2 0 16,1-3 0-16,1-4-144 0,7-3 144 0,4 1 0 16,6-3 0-16,6-2 0 0,6-1-128 0,4-4 128 15,8-2 0-15,4-2 0 0,-2-2 0 0,2-2 0 0,-1 0 0 16,1-2 0-16,-1 4 0 0,-3 1 0 0,-6 5 0 16,-6 6 0-16,-10 3 0 0,-7 5 0 0,-11 3 0 15,-7 4 0-15,-9 9 176 0,0 0-48 0,-10 7-128 16,-8 5 304-16,-6 6-48 0,-7 2-16 0,-3 6 0 15,-4 7-240-15,-4 2 0 0,-2 4 0 0,2-1 0 16,0 4 0-16,0-3 0 0,2-2 0 0,5-3 0 16,3-2 0-16,8-7 0 0,3-3 0 0,11-4 0 15,9-5 0-15,6-5 0 0,-5-8 0 0,20 0 0 16,6-3-176-16,4-6 176 0,5-8-160 0,3-4 160 16,4-7-128-16,5-4 128 0,2-5 0 0,4-1-144 0,0-2 144 15,2 0 0-15,-1-5-144 0,1 1 144 0,-3-6 0 0,0 1 0 16,-6 4 0-16,1-1 0 0,-1 8 0 15,-2 5 0-15,-2 4 0 0,-1 2 0 0,-1-2 0 16,-4 6 0-16,-5 5 0 0,-3 2 0 0,-4 1 0 0,-4 3 0 16,-3 1 0-16,-3 6 0 0,-4-2 0 0,-10 7 0 15,0 0 0-15,0 0 0 0,0 0 0 0,0 0 0 16,0 0 0-16,0 0 0 0,-5 13 0 0,-4 1 0 16,-3 1-144-16,-3 3 144 0,-3 1 0 0,-1 0-192 15,0 0 192-15,-1-1-160 0,-1-1 160 0,4-2-160 0,0-5 160 16,4 1-160-16,2-5 160 0,3-1 0 15,8-5 0-15,0 0 0 0,0 0 0 0,0 0 0 0,12-3 0 0,7-3-128 16,8-8 128-16,4-2 0 0,4-1 0 16,0-4 0-16,2 0 0 0,0-3 0 0,-3-2 0 0,2 3 0 15,-1-2 0-15,0 1 0 0,-2 1 0 0,-1-4 0 16,-3 2 0-16,-1-5 0 0,-5 3 0 0,-3-3 0 16,-3 6 0-16,-3 4 176 0,-4 5-176 0,-5 3 192 15,-5 7 64-15,0 5 0 0,-7-6 16 0,-3 9 0 16,-2 3-144-16,-5 6-128 0,-2 1 192 0,-1 4-192 15,-3-1 0-15,1 3 0 0,2 0 0 0,2 3 0 16,3-1 0-16,3 0 0 0,5 0 0 0,4 0 0 16,1-4-176-16,5 0 176 0,4-3-192 0,4 0 192 15,4-5-1904 1,8 0-272-16,5-5-48 0</inkml:trace>
  <inkml:trace contextRef="#ctx0" brushRef="#br1" timeOffset="-129816.85">14131 19203 3679 0,'0'0'320'0,"0"0"-320"0,0 0 0 0,0 0 0 15,0 0 2720-15,0 0 480 0,0 0 80 0,0 0 32 16,0 0-1680-16,0 0-336 0,0 0-64 0,0 0-16 15,10-5-96-15,-10 5-32 0,5-8 0 0,-5 8 0 16,0 0-272-16,0 0-64 0,0 0-16 0,0 0 0 16,0 0-96-16,0 0-32 0,5-10 0 0,-5 10 0 15,0-9-112-15,0 9-32 0,-2-12 0 0,2 12 0 0,-4-7-80 0,0-2 0 16,0 3-16-16,4 6 0 0,-6-11-48 0,0 4-16 16,-3 2 0-16,-1-3 0 0,-4 2 16 0,0 2 0 15,-4-2 0-15,3 1 0 0,-3-1-16 0,-1-1 0 16,-3-1 0-16,1 3 0 0,-2-4-48 0,0 5 0 15,0 1 0-15,0-3 0 0,0 3-16 0,-1 0-16 16,-1 1 0-16,-2 0 0 0,4 1-32 0,-1 1 0 16,1 0 0-16,-2 3 0 0,0-1-64 0,4 1 0 15,-3-1-128-15,1 3 192 0,-1 0-192 0,1-1 176 16,0 0-176-16,0 5 160 0,0-4-160 0,4 5 160 16,0-5-160-16,1 4 160 0,0 0-160 0,1 2 192 15,0-2-192-15,-1 4 192 0,-1-1-64 0,0 0-128 0,0 2 192 0,0 1-64 16,-1-1 0-16,-1-1-128 0,1 0 192 0,-3 3-64 15,0 2 0-15,2-1-128 0,0-2 192 0,1 1-64 16,0 1 0-16,-2-2 0 0,3-1 0 0,2 1 0 16,5 1 0-16,0 0-128 0,1 0 192 0,1 1-64 15,1 0 0-15,2-2-128 0,2 0 192 0,1 2-64 16,2 2 0-16,2 0-128 0,2-1 192 0,2-2-64 16,1 1 0-16,3 1-128 0,2 1 192 0,2 1-64 15,2-1 16-15,1 1 0 0,1-2 0 0,2 0 0 16,0-5 16-16,1 1 0 0,0 0 0 0,1 0 0 15,2-3-160-15,0 3 192 0,-1-1-192 0,3-2 192 16,1 1-192-16,-1 2 160 0,0-4-160 0,1 1 160 16,-1 2 16-16,2-4 0 0,-2 2 0 0,1-3 0 0,1 2-176 15,-1-2 160-15,1 2-160 0,-1-4 160 0,2 1-32 0,-2-2-128 16,-3-3 192-16,-2 3-64 0,2 0 0 0,-4 1-128 16,1-4 192-16,0 2-64 0,-1-2 0 0,1 2-128 15,0-2 192-15,0-2-64 0,0-4 16 0,0 1 0 16,-3-1 0-16,1 1 0 0,-1-3 0 0,2-1 0 15,1-2 0-15,0-3 0 0,-1 1-144 0,1 1 160 16,0-4-160-16,2 1 160 0,-1 2-160 0,0-3 160 16,-2 1-160-16,2-2 160 0,0-2-160 0,-1 2 192 15,0-3-192-15,-3 0 192 0,1 1-64 0,-1-5-128 16,2-2 192-16,-3 1-64 0,-1-2 0 0,0 0 0 16,0 1 0-16,0-5 0 0,-2-3-128 0,-1 0 0 15,-2 3 144-15,-1-3-144 0,-3 1 192 0,-1-1-16 0,-3 1-16 16,-1 0 0-16,-3 0-160 0,-1 2 0 0,-1 0 0 0,-1 6 0 15,-3 0 160-15,-1 0-160 0,0 0 192 0,-3 3-192 16,-2 3 192-16,0-2-192 0,-2 1 192 0,0 1-192 16,2-1 128-16,-5 3-128 0,1-3 0 0,-2 5 0 15,-1 4 0-15,-5-2 0 0,1-2 0 0,0 4-144 32,-1-1-1184-32,2 4-224 0,1-3-48 0,2 0-12288 0,3 2-2432 0</inkml:trace>
  <inkml:trace contextRef="#ctx0" brushRef="#br1" timeOffset="-128510.08">13232 19840 5519 0,'0'0'240'0,"0"0"64"0,0 0-304 0,0 0 0 16,0 0 0-16,0 0 0 0,0 0 1680 0,0 0 288 15,0 0 48-15,0 0 16 0,0 0-752 0,0 0-128 0,0 0-48 0,0 0 0 16,0 0 128-16,0 0 32 0,0 0 0 0,0 0 0 16,0 0-112-16,0 0 0 0,0 0-16 0,0 0 0 15,0 0-112-15,0 0 0 0,0 0-16 0,0 0 0 16,0 0-64-16,0 0-16 0,0 0 0 0,0 0 0 16,0 0-96-16,0 0-32 0,0 0 0 0,0 0 0 15,0 0-144-15,-3-6-16 0,-1 1-16 0,-1-2 0 16,2 0-96-16,2 1-16 0,0-4 0 0,-1 2 0 15,1-3-128-15,1-3-16 0,-1 0-16 0,1-3 0 16,0-2-64-16,1 1-16 0,0-1 0 0,-1 0 0 16,0-2 48-16,2-1 0 0,-2-1 0 0,-2-2 0 15,2 2-32-15,0-3 0 0,-1 2 0 0,0 1 0 16,-2-3-48-16,1 3-16 0,-2 1 0 0,4 1 0 0,-1-2-48 16,-1 1-16-16,1 1 0 0,0 0 0 0,1-4-32 15,-1 1 0-15,-1 0 0 0,2-3 0 0,0 4 0 16,0-4 0-16,-1 2 0 0,1 1 0 0,-1-3-128 0,-1 2 160 15,2-2-160-15,0 4 160 0,0-1-160 0,0-2 128 16,-1 5-128-16,0-1 128 0,0-2-128 0,-2 4 160 16,3-2-160-16,-4 2 160 0,2 2-160 0,-1-2 128 15,1 1-128-15,-1 0 128 0,1-1-128 0,-1 0 0 16,-1 2 144-16,0 1-144 0,1-5 128 0,-1 4-128 16,0 2 128-16,0-1-128 0,-1-1 0 0,1 2 144 15,0-2-144-15,1 3 0 0,-1-3 128 0,1 4-128 16,1-1 0-16,-1 1 0 0,1-3 0 0,-1-1 0 0,1 2 0 15,0 2 0-15,0-1 128 0,-1-1-128 16,2 1 0-16,-2 1 0 0,0-1 0 0,0-2 0 0,2 0 0 0,-1 1 0 16,0 0 0-16,1 1 0 0,-2-2 0 0,1 2 0 15,-1-2 0-15,-1 2 0 0,2-2 0 0,-2 3 0 16,0-6 128-16,0 5-128 0,0 0 0 0,1 1 0 16,-4-3 0-16,1 3 0 0,0-1 0 0,-1 2 0 15,1-1 0-15,0-1 0 0,-2 1 128 0,3 4-128 16,-3-3 0-16,1 2 0 0,0-1 0 0,1-2 0 15,-2 1 128-15,1 2-128 0,0-2 0 0,1 1 0 16,0 3 0-16,-2-3 0 0,-1 5 0 0,0-4 0 16,0 5 128-16,0-3-128 0,0 3 0 0,0-2 0 15,1 2 0-15,-1 2 0 0,9 4 128 0,-10-8-128 16,-1 2 0-16,2 4 0 0,9 2 0 0,0 0 0 16,-12-8 0-16,3 3 0 0,9 5 0 0,-7-4 0 15,7 4 0-15,-8 0 0 0,-1-1 0 0,9 1 0 16,-9 1-384-16,9-1-16 0,-9 8-16 15,9-8 0-15,-6 9-1792 0,6-9-352 0,0 12-80 0,3-2-15536 16</inkml:trace>
  <inkml:trace contextRef="#ctx0" brushRef="#br1" timeOffset="-127490.99">14233 19529 8287 0,'0'0'736'0,"0"0"-592"16,0 0-144-16,0 0 0 0,-8 3 1184 0,8-3 208 16,-10 2 32-16,1 1 16 0,0 1-224 0,9-4-64 15,-9 4 0-15,2-2 0 0,7-2 192 0,0 0 16 16,-8 1 16-16,8-1 0 0,-8 2 16 0,8-2 0 15,0 0 0-15,0 0 0 0,0 0 0 0,0 0 0 16,-5-4 0-16,3-4 0 0,2 8-368 0,-3-9-80 16,2-3-16-16,2 1 0 0,2-1-192 0,-1-2-32 0,1-3-16 0,-1-1 0 15,2-1-80-15,0 0-16 0,0-2 0 0,0 2 0 16,-2-3-96-16,2-2-32 0,-4-1 0 0,1-2 0 16,-1 3-96-16,0-2-32 0,-1-4 0 0,1-2 0 15,-3 1-48-15,0 1-16 0,0-6 0 0,1 1 0 16,-2-1-96-16,1 2-32 0,-4-2 0 0,0 2 0 15,-3-2-144-15,4 2 160 0,-2 0-160 0,0 1 160 16,-2 0-160-16,3 2 160 0,-3-1-160 0,2-1 160 16,-2 0-32-16,2 1-128 0,0 2 192 0,1-2-64 15,-2 0-128-15,1 2 160 0,1 2-160 0,-1 0 160 16,0 4-160-16,1-3 128 0,-2 0-128 0,1 3 128 16,1-1-128-16,-2 2 128 0,0 0-128 0,0-1 128 15,0 1-128-15,1 1 0 0,0-2 144 0,0 1-144 16,0 1 0-16,1-1 0 0,0 0 0 0,1 2 128 15,0 2-128-15,0 0 0 0,1-1 0 0,2 0 0 0,0-1 0 16,1 2 0-16,-1 1 0 0,0 2 0 0,3-1 0 0,-2 2 0 16,-1 0 0-16,0 2 0 0,-1 0 0 0,1 0 0 15,1-4 0-15,-1 4 0 0,-1 3 0 0,0-3 0 16,-1 2 0-16,-1 2 128 0,0-4-128 0,1 2 0 16,-2 1 0-16,2-4 0 0,-1 2 0 0,-1 2 128 15,1-1-128-15,0 3 0 0,-2-6 0 0,2 1 0 16,1 2 0-16,-2-2 128 0,0 2-128 0,-1-1 0 15,0-2 0-15,2 0 0 0,-2 2 0 0,2 0 0 16,1-3 0-16,-4 4 0 0,0 2 0 0,2-3 0 16,0 2 0-16,0-1 0 0,-2-3 0 0,1 3 0 15,-1 0 0-15,3 1 0 0,-3 1 0 0,3-1 128 16,-2 2-128-16,2-1 0 0,-1 2 0 0,1 2 0 0,-2-3 0 16,2 3 128-16,6 5-128 0,-6-7 0 0,6 7 0 0,-7-7 0 15,2 3 0-15,5 4 0 0,0 0 0 0,0 0 0 16,0 0 0-16,0 0 0 0,-5-5-144 0,5 5 144 31,0 0-1088-31,0 0-128 0,0 0-48 0,0 0 0 16,0 0-1600-16,9 5-320 0,5-4-64 0,2 3-16 0</inkml:trace>
  <inkml:trace contextRef="#ctx0" brushRef="#br1" timeOffset="-125518.73">13190 16356 2751 0,'0'0'256'0,"0"0"-256"16,-1 8 0-16,1-1 0 0,0 2 2048 0,-1-2 384 15,1 2 64-15,-1-4 0 0,-2 2-1088 0,3 0-208 16,0-7-48-16,0 0-16 0,0 5-48 0,0-5 0 16,0 0 0-16,0 0 0 0,0 0-32 0,0 0-16 15,0 0 0-15,0 0 0 0,0 0-48 0,0 0-16 0,0 0 0 16,0 0 0-16,0 0-32 0,0 0-16 0,0 0 0 0,0 0 0 15,0 0-160-15,0 0-16 0,0 0-16 0,0 0 0 16,0 0-96-16,0 0-32 0,0 0 0 0,0-7 0 16,-1-3-32-16,-2 2-16 0,1-2 0 0,-2 2 0 15,0-2-128-15,-1 2-32 0,0-2 0 0,-1 3 0 16,-2-4-32-16,2 5-16 0,-1-5 0 0,0-1 0 16,-1 3-32-16,0-2 0 0,1 1 0 0,0-2 0 15,-3 1-96-15,0 1-32 0,1-4 0 0,0 1 0 16,-2 1-32-16,-1-2-16 0,0-1 0 0,-2 1 0 0,1-1-16 15,2 1-128-15,-2-1 192 0,0-1-64 0,0 0-128 16,1 1 0-16,-1-1 144 0,-5-5-144 0,2 2 128 16,-1 1-128-16,3 1 160 0,1 2-160 0,1 0 192 0,-2 2-48 15,0-2-16-15,-1-2 0 0,-1 1-128 0,1-1 0 16,1 1 0-16,-1-1 0 0,0-2 0 0,-2 2 0 16,2 0 0-16,-1 0 0 0,1 0 0 0,0 0 0 15,-2 2 0-15,2-2 0 0,0 1 0 0,0-1 0 16,-2 1 128-16,1-1-128 0,0 3 0 0,-1 0 0 0,-1 2 0 15,0-2 0-15,1-3 0 0,1 4 0 16,-1 3 0-16,1-1 128 0,-2 1-128 0,2-1 0 16,-1 0 0-16,3 2 128 0,1-2-128 0,-1 2 0 0,0-4 0 0,2 4 0 15,-1 3 0-15,-2 1 0 16,1-3 0-16,1 2 0 0,2 1 0 0,-1-2 0 16,1 3 0-16,-1 1 0 0,0-1 0 0,-1-2 0 15,-1 2 0-15,4 0 0 0,-3 3 0 0,0-2 0 0,2-2 0 0,-2 1 0 16,0-1 0-16,1 1 0 0,-1-2 0 0,2 1 0 15,-2 0 0-15,0-3 0 0,-1 4 0 0,0 3 0 16,0-2 0-16,0 3 0 0,-1-1 0 0,0 0 0 16,1-2 0-16,-2 0 0 0,2 0 0 0,0 1 0 15,1-1 0-15,-1 2 0 0,-2-3 0 0,5 1 0 0,-3-2 0 16,1 1 0-16,-1 2 0 0,1-2 0 0,1-2 0 16,-1 2 0-16,2 0 0 0,-1 4 0 0,-1-4 0 0,1 2 0 15,0-2 0-15,0 1 0 0,-2 1 0 0,1-1 0 16,0 2 0-16,0-2 0 0,1 1 0 0,-1-1 0 15,-1 2 0-15,0 0 0 0,-1-2 0 0,0 3 0 16,-1 0 0-16,6 0 0 0,-3 0 0 0,1-1 0 16,-2-1 0-16,-2 2 0 0,1 0 0 0,0-2 0 15,0 2 0-15,-1-1 0 0,1 0 0 0,0-1 0 16,0-1 0-16,-1 3 0 0,1 0 0 0,0-2 0 16,0 1 0-16,-1 0 0 0,2 1 0 0,2 0 0 15,-5 1 0-15,2 0 128 0,0-1-128 0,-1 0 0 16,0 2 0-16,-1-2-176 0,1 3 176 0,-1 0 0 15,1-2 0-15,1 2 0 0,-1-2 0 0,1 2 0 16,-1 0 0-16,-1 1 0 0,-1-3 0 0,2 1 0 0,-1-1 0 0,1 0 0 16,-2-1 0-16,0 2 0 15,0-1 0-15,0 0 0 0,1-1 0 0,-1 1 0 0,-1-1 0 0,1 2 0 16,0 0 0-16,2 2 0 16,-1-1 0-16,1-2 0 0,-2 0 0 0,0 0 0 0,2 3 0 0,-5 0 128 15,1 0-128-15,0 0 0 0,0-1 0 16,-1 1 0-16,1 1 0 0,-1 0 0 0,1 1-176 0,1 2 176 15,-3-4 0-15,2 0 0 0,-3 1-128 0,0 1 128 16,1 0 0-16,0-1 0 0,-1 1 0 16,0-1-144-16,0 0 144 0,1 3 0 0,1-2 0 0,-2 1 0 15,2 1 0-15,0-3 0 0,-2 4 0 0,-1-1-128 16,4 2 128-16,-2-1 0 0,2 3 0 0,-1-4 0 0,1 4 0 16,0-2 0-16,-2 1 0 0,2 3 0 0,-2-1 0 15,0-1 0-15,1 0 0 0,-1 2 0 16,2-2 0-16,-1 0 0 0,1 1 0 0,0-1-128 0,-2-2 128 0,1 2 0 15,-1 0 0-15,2 2 0 0,1 0 0 16,0 0 0-16,-1 1 0 0,1-1 0 0,-2 3 0 0,0 0 0 16,1 2 0-16,-2 1 0 0,0 1 0 0,-1-1 0 15,0 0 0-15,0-1 0 0,0 0 0 0,0 1 0 16,2 0 0-16,-1 1 0 0,0-2 0 0,1 1 0 16,0 0 0-16,1 1 0 0,-2-1 0 0,2 2 0 15,-3-1 0-15,3 5-128 0,0 0 128 0,2 5 0 16,0 2 0-16,0 4 0 0,0 0 0 0,4 3 0 15,2 0 0-15,0 2 0 0,1-2 0 0,1 2 0 16,2 0 0-16,2-2 0 0,1 0 0 0,1-1 0 16,0-3 0-16,0 0 0 0,2-2 0 0,0-1-160 0,1 2 160 0,0 9 0 31,1-8-512-31,4-6 16 0,-1-2 0 0,9-6 0 16,1-4-2384-16,3-4-464 0,11-7-112 0,5-8 0 0</inkml:trace>
  <inkml:trace contextRef="#ctx0" brushRef="#br1" timeOffset="-123935.53">12264 16788 4607 0,'0'0'400'0,"0"0"-400"0,0 0 0 0,0 0 0 15,0 0 2912-15,0 0 496 0,0 0 112 0,0 0 0 16,0 0-1728-16,4-8-336 0,-4 3-80 0,0-3-16 15,0 1-400-15,0 0-96 0,-2-2-16 0,1 3 0 0,1 6-128 0,-4-10-16 16,-1 1-16-16,-1-1 0 0,-1 2-48 16,2-1-16-16,-4 3 0 0,2-4 0 0,-2 2-48 0,-1-2 0 15,0 2 0-15,-2-2 0 0,-1 1-176 0,1-2-32 16,-2 2-16-16,-3-2 0 0,-2 3-96 0,0-2 0 16,-1 2-16-16,-2-3 0 0,1 3-32 15,-2-2 0-15,-1 2 0 0,-1-1 0 0,-1 4-48 0,-1-2-16 16,3-1 0-16,0 3 0 0,-2-4 48 0,5 3 16 15,-1-2 0-15,0 2 0 0,0 2-48 0,-1-2-16 16,0-1 0-16,1 2 0 0,1-3-144 0,-1 1 128 16,0 1-128-16,1-2 128 0,-1 3-128 0,-1-4 0 15,3 1 0-15,-3-2 128 0,0 2-128 0,2 3 0 16,-5-1 144-16,3 1-144 0,2 1 128 0,-1 0-128 16,0-1 160-16,0 1-160 0,1 2 0 0,1 1 0 15,-2 1 0-15,6-2 0 0,-7 1 0 0,1 1 0 16,1 1 0-16,0 1 0 0,-2-2 0 0,2 0 0 0,-3 0 0 15,1 1 0-15,-1 0 0 0,-1 2 0 0,0 2 0 0,2 1 0 16,-1-2 0-16,1 1 0 0,-2 1 0 16,1-1 0-16,-1 2 0 0,3 0 0 0,0-1 0 0,0 0 0 15,2 2 0-15,0-2 0 0,-1 3 0 16,1-2 0-16,0 4 0 0,1-4 0 0,1 3 0 0,0-2 0 16,0 3 0-16,2 0 0 0,-2 0 0 0,1-2 0 15,1 0 0-15,-1 2-128 0,1-2 128 16,-1 3 0-16,2-3 0 0,0 2 0 0,1-2 0 0,0 1 0 0,-1 0 0 15,1 0 0-15,0 2 0 0,0-3 0 0,0 2 0 0,2-1 0 16,-2 2 0-16,3-1 0 0,1-2 0 16,-2 4 0-16,2 0 0 0,1-2 0 0,0 0-128 0,2-2 128 15,0 1 0-15,3-1 0 0,-1 0 0 0,3 0 0 16,0 0 0-16,2-3 0 0,2 3 0 0,0-1-128 16,1 1 128-16,1-2 0 0,-1 2 0 0,3-2 0 15,0 0 0-15,1 2 0 0,1-2 0 0,0 1 0 16,1-2 0-16,1 0 0 0,0 3 0 0,1-4 0 15,2-3 0-15,-1 5 0 0,2-2 0 0,-2-1 0 16,1-1 0-16,1 3 0 0,0-3 0 0,0 0 0 16,1-1 0-16,0 1 0 0,3 0 0 0,-1 0 0 15,-1 0 0-15,1-1 0 0,-1 0 0 0,2 0 0 16,1 0 0-16,2-1 0 0,0 0 0 0,1 3 0 0,-3-3 0 0,2 0 0 16,1 1 0-16,0-1 128 15,2 0-128-15,0-1 0 0,-1 2 0 0,1-1 0 16,1 0 0-16,1 0 0 0,-1-1 0 0,2 0 0 15,1 0 0-15,0 0 0 0,-1-1 0 0,1 0 0 16,-2-2 0-16,2 2 0 0,1-2 0 0,1 1 0 0,-2-2 0 0,0 2 0 16,0-2 0-16,0 1 0 15,-1-1 0-15,1-1 0 0,3 3 0 0,-3-1 128 0,-1 1-128 0,-1 0 0 16,-2 0 0-16,3 1 0 0,-3-1 0 0,2 2 0 16,-3-2 0-16,-1 0 0 0,1 1 0 0,0 0 0 15,0 1 0-15,-1-1 0 0,-1-2 0 0,1 2 0 16,0 0 0-16,0-3 0 0,1-1 0 0,0 0 0 15,1 1 0-15,1 3 0 0,-3-3 0 0,3-1 0 16,0 0 0-16,0 2 0 0,-3-1 0 0,1-1 0 0,-2 1 0 16,2 0 0-16,-2 2 128 0,-1-2-128 0,-1-1 0 0,1 3 0 15,1-1 0-15,-2 0 0 0,-1 1 0 16,1-1 0-16,1 0 0 0,0 0 0 0,-2-1 0 0,0 2 0 16,0 0 0-16,0 0 0 0,1 1 0 0,0-3 0 15,0 0 0-15,1 1 0 0,-1 1 0 0,0 1 0 16,2-3 0-16,0-1 0 0,2 2 0 0,-1-1 0 15,-2 0 0-15,0-2 0 0,1 1 0 0,-1 1 0 16,0-1 0-16,-3-1 0 0,1-1 0 0,-1 2 0 16,1-2 0-16,9 0 0 0,-3-2 0 0,-1 3 0 15,-3 1 0-15,1-3 0 0,-1 2 0 0,0-3 144 16,1 0-144-16,2 0 128 0,-2 2-128 0,3 0 0 16,0-2 0-16,3 1 0 0,0-6 0 0,2 2 0 15,-1 2 0-15,0-3 0 0,1-1 0 0,2 0 0 16,-1 2 0-16,1-2 0 0,-5-3 0 0,5-1 0 15,0 2 0-15,-1-1 0 0,-1-1 0 0,2 1 0 16,1-1 0-16,1-2 0 0,-2-1 0 0,1 0 0 16,-3 2 0-16,1 1 0 0,-4 0 128 0,0 1-128 0,-3 3 128 15,-4-1-128-15,0 4 0 0,-4 2 0 0,-1 0 128 16,-3 1-128-16,-2 5 0 0,-9 3 0 0,0 0 0 0,0 0 0 31,0 0-1616-31,0 0-304 0,0 11-64 0,-1 3-16 0</inkml:trace>
  <inkml:trace contextRef="#ctx0" brushRef="#br1" timeOffset="-122000.29">9111 16978 4607 0,'0'0'400'0,"0"0"-400"15,-11 3 0-15,1 2 0 0,1 0 1632 0,0-2 240 16,0 0 48-16,-1 2 16 0,1 2-752 0,0-1-160 15,0 3-16-15,2-3-16 0,-1 3-224 0,2-2-32 16,-1-1-16-16,3 3 0 0,1-3 176 0,3-6 48 16,0 0 0-16,-2 13 0 0,1 1-176 0,1-5-48 15,0-9 0-15,3 13 0 0,0 2-128 0,3-4-16 16,-1 2-16-16,1 0 0 0,2-4-80 0,2 2-16 16,0 4 0-16,3-3 0 0,-1 0-96 0,2 2-32 15,-2-1 0-15,6 0 0 0,-1 1-32 0,5 0-16 16,-2 0 0-16,3-3 0 0,4 1 16 0,0 0 0 15,3 1 0-15,1 1 0 0,-2-4 16 0,1 0 0 16,0 3 0-16,0 1 0 0,2-6-80 0,-2 2-16 16,1-1 0-16,1 1 0 0,-2-2-32 0,-1 1-16 0,2-4 0 15,1 1 0-15,2 3 16 0,2-3 0 0,-1 2 0 16,2-3 0-16,-1 0 0 0,-1 1 0 0,1-1 0 0,1-2 0 16,1 1-64-16,1-2 0 0,3 1 0 15,0-2 0-15,-1 2-128 0,2-2 160 0,4 0-160 0,1-1 160 16,1 2-160-16,2 0 128 0,-1-1-128 0,0 2 128 15,0-3-128-15,-2 1 0 0,0 2 0 0,2-2 0 16,-1 0 0-16,3 0 0 0,2 1 128 0,-1-2-128 0,1 0 0 16,-2 1 0-16,-3-2 0 0,3-1 0 0,-2 1 0 15,1-1 0-15,1-3 0 0,1 2 128 0,4-1-128 0,1 2 0 16,-4-6 0-16,1 3 0 0,-3-1 128 0,-1-5-128 16,-1 3 0-16,-1-3 128 0,2 5-128 0,-1-2 0 15,0 1 0-15,0-2 0 0,-3 1 0 16,-3 3 0-16,0-1 0 0,-2 2 0 0,-3-1 0 0,-1-4 0 15,0 1 128-15,-1-2-128 0,0 1 0 0,1-2 0 16,-1 2 0-16,1-2 128 0,0 3-128 0,0-2 0 16,-1 2 144-16,-1-1-144 0,-1 3 144 0,0-4-144 15,-2 3 192-15,0-3-192 0,1 3 128 0,-1-2-128 16,-2 2 0-16,-1 2 0 0,3-2 128 0,0 0-128 16,-2-2 0-16,2 4 0 0,0 1 0 0,-1-1 0 15,-3-1 0-15,0 2 0 0,0 2 0 0,-1-2 0 16,-2 1 0-16,-1-1 0 0,1 1 0 0,-1-1 0 15,3 4 0-15,-2-4 0 0,-2-2 0 0,0 1 0 16,1 0 0-16,3 1 0 0,-2-1 0 0,2 1 0 16,-2-1 128-16,2 1-128 0,-1-1 0 0,0 1 0 15,-2 1 0-15,0 1 0 0,0-2 0 0,-2-1 0 16,-3 1 0-16,-1 0 0 0,0 1 128 0,-1-4-128 0,0 1 0 0,-1 1 0 16,2-3 0-16,-1 3 0 0,-1 0 0 0,-1-3 0 15,1 2 128-15,-1 1-128 0,0-3 0 0,-1 3 0 16,1-1 0-16,1-2 0 0,-1 3 0 0,3-2 0 15,-2 0 160-15,1 3-160 0,1-3 128 0,0 0-128 16,-1 4 128-16,0-6-128 0,-2 2 0 0,2 1 128 16,0-3-128-16,1 3 0 0,-2-4 144 0,3 2-144 15,-3-2 0-15,1 3 128 0,-1-2-128 0,-1 2 0 0,2-2 128 16,-3-1-128-16,1 0 128 0,0 1-128 0,2-4 128 16,0 3-128-16,-3-3 160 0,0-1-160 0,2 1 176 0,-1 2-176 15,1-3 192-15,0 1-192 0,1 3 176 0,1-4-176 16,0-2 160-16,0 0-160 0,1 1 144 0,-1 0-144 15,0 1 128-15,-2-3-128 0,0 0 128 0,-2-2-128 16,-1-2 0-16,0 1 128 0,0 0-128 0,0 0 128 16,0 1-128-16,-1-1 128 0,-2-3 0 0,1-1-128 15,-1 2 192-15,1 1-64 0,-1-5-128 0,2 2 160 16,-2 0-160-16,1-1 160 0,-2-1-160 0,0 0 0 16,0-1 0-16,0-1 0 0,1 2 0 0,3 2 0 15,-4-5 128-15,1 1-128 0,1 1 0 0,0-2 0 16,0 4 0-16,-2-3 0 0,-2 1 0 0,2-3 0 15,-3-1 0-15,3 3 0 0,1-4 0 0,-4 3 0 16,1 0 128-16,0-3-128 0,-1 7 0 0,1-3 0 16,-2-3 144-16,0 2-144 0,1-2 0 0,-2 0 0 15,0 0 0-15,0 3 0 0,0-4 0 0,0 2 0 16,2-1 0-16,-4 0 128 0,3 1-128 0,-1 4 0 0,0-3 0 16,1 6 0-16,0 0 0 0,1-3 0 0,-2 0 0 15,1-1 0-15,1 4 0 0,-2 3 0 0,0-4 0 0,1-2 0 16,-1-2 0-16,0 2 0 0,-1 1 0 15,0 0 0-15,-2 2 0 0,1-4 0 0,-1 1 0 0,1 3 0 16,0-1 0-16,-1-1 0 0,1 3 0 0,-1-4 0 16,-1 3 0-16,1 4 0 0,-1 0 0 0,2-5 0 15,-1 0 0-15,1 2 0 0,-2 2 0 0,3 0 0 16,-3-2 0-16,2 0 0 0,-2-1 0 0,0 3 0 16,-1 0 0-16,0-2 0 0,-1 2 0 0,0 1 0 0,1 0 0 0,0-2 0 15,-2 1 0-15,1-3 0 0,0-1 0 0,-1 2 0 16,0 2 0-16,-1 2 0 0,0-1 0 0,-1-1 0 15,0 2 0-15,0 2 0 0,0 0 0 0,-1 0 0 16,-1-2 0-16,0 1 0 0,-1 5 0 0,0 0 0 16,-1-3 0-16,-2 2 0 0,2-2 0 0,-1 1 0 15,-1-1 0-15,2-2 0 0,-2 0 0 0,3-1 0 16,-5 0 0-16,6 1 0 0,-4 1 0 0,2-1 0 16,-3 2 0-16,2 0 0 0,-1 2 0 0,-1-1 144 15,1 0-144-15,1-1 160 0,0-3-160 0,-1 2 0 16,-2-1 0-16,3 1 0 0,-2-2 0 0,0 3 0 15,-2-1 0-15,1 2 0 0,-4-2 0 0,6 3 0 16,0 3 0-16,0-3 0 0,-2 3 0 0,2 0 128 16,0-3-128-16,0 3 128 0,0-1-128 0,1-1 0 15,-1 3 0-15,1 0 128 0,1 0-128 0,0-2 160 16,2 2-160-16,0-4 160 0,-1 4-160 0,1 2 0 16,0-1 144-16,1-1-144 0,5 9 0 0,-7-5 0 0,1-2 0 15,6 7 128-15,-8-7-128 0,8 7 0 0,-6-5 0 0,6 5 0 16,0 0 0-16,-8-6 0 0,8 6 0 0,0 0 0 15,0 0-192-15,0 0 64 0,-2-7 0 0,2 7 0 32,0 0-1696-32,0 0-336 0,0 0-64 0</inkml:trace>
  <inkml:trace contextRef="#ctx0" brushRef="#br1" timeOffset="-120797.08">13738 16397 13071 0,'0'0'576'0,"0"0"128"0,0 0-576 0,0 0-128 16,0 0 0-16,-7 4 0 0,7-4 432 0,-9 0 48 15,1 0 16-15,8 0 0 0,-10 0-176 0,1 0-16 16,0 0-16-16,0 0 0 0,0 0-288 0,-1 0 0 15,3 2 128-15,-2-2-128 0,9 0 304 0,-9 1 0 16,0 0 0-16,9-1 0 0,-9 1 240 0,9-1 48 16,-9 0 16-16,9 0 0 0,0 0 80 0,0 0 16 15,-9 2 0-15,9-2 0 0,0 0-256 0,0 0-32 16,-7-2-16-16,7 2 0 0,0 0-112 0,0 0-32 16,0 0 0-16,0 0 0 0,-2-6 112 0,2 6 16 15,4-11 0-15,1 2 0 0,2-3 192 0,-1 3 64 16,2-2 0-16,0 1 0 0,3-2 64 0,-1-2 32 15,-1-3 0-15,-2 5 0 0,2-1-192 0,1-2-32 0,1-3-16 16,0-1 0-16,-3-1-144 0,2-3-32 0,0 1 0 0,1 0 0 16,1-6-32-16,-1 1-16 0,-1-4 0 0,2 1 0 15,1-2 48-15,-2-2 0 0,-2-6 0 0,1 2 0 16,-1 0-64-16,0 0 0 0,0 0 0 0,-2 2 0 16,1-1-16-16,0 3-16 0,-2 0 0 0,0 2 0 0,-1 3 16 15,1-2 0-15,-3 2 0 0,1 4 0 0,-1-3-32 16,-2 2 0-16,0-2 0 0,-2 2 0 15,0-4-64-15,1 4-16 0,-2-4 0 0,1 6 0 0,0-4-128 0,0 2 192 16,-1 0-192-16,1 2 192 0,0-3-192 0,0 2 0 16,-1-2 144-16,1 3-144 0,1 2 0 0,-3 0 0 15,2-4 0-15,-1 5 128 0,2 0-128 0,-2 0 0 16,0-4 0-16,-1 3 0 0,-1-1 0 0,3-3 128 16,-1 3-128-16,-1 2 0 0,1-5 0 0,-1 3 0 15,1 3 0-15,-1 0 128 0,-2-1-128 0,4 2 0 16,-1-3 128-16,1 2-128 0,-1 3 0 0,0-1 144 15,1-1-144-15,0 0 0 0,-1 0 144 0,1 0-144 16,-1 0 0-16,-1 1 144 0,1-1-144 0,-1 1 0 0,0 0 0 0,1-1 0 16,-2-3 0-16,0 3 0 15,0 2 0-15,2-1 0 0,-1 0 0 0,0 1 0 16,-3 1 0-16,1 1 0 0,0-1 128 0,0 4-128 16,-1 0 0-16,0 0 128 0,-2-4-128 0,2 4 160 15,0 3-160-15,0-3 160 0,0 3-160 0,1-2 0 0,-2-1 144 16,2 4-144-16,-1 2 0 0,1-1 144 15,0 0-144-15,0 1 0 0,0-1 128 0,-1 3-128 0,1-1 0 0,0-4 0 16,0 1 0-16,-1-2 0 0,1 5 0 0,0-3 0 16,0 2 128-16,1 1-128 0,-1-3 0 0,5 8 0 15,0 0 0-15,-5-6 0 0,-2 2 0 0,7 4 0 16,0 0 0-16,0 0 0 0,0 0 0 0,0 0 0 0,0 0-160 16,0 0 16-16,0 0 0 0,0 0 0 15,9-6-1888-15,4 2-368 16,3 3-80-16</inkml:trace>
  <inkml:trace contextRef="#ctx0" brushRef="#br1" timeOffset="-120262.36">14812 13577 1839 0,'0'0'0'0,"0"0"160"0,0 0-160 0,0 0 0 0,0 0 0 0,0 0 0 0,0 0 2992 0,0 0 560 16,0 0 112-16,0 0 32 0,0 0-2080 0,-3-4-400 15,3 4-96-15,-5-5-16 0,-2 1-384 0,0 0-80 16,-1 2 0-16,-1-2-16 0,-1-2 16 0,0 1 16 16,-2-2 0-16,1-2 0 0,-2 3 176 0,-1-4 48 15,3 1 0-15,-2-1 0 0,-1 1-16 0,-3-3 0 16,1 6 0-16,2-4 0 0,-1 1-224 0,-2-4-64 16,2 3 0-16,1 3 0 0,1-4-256 0,2 4-64 15,-1-5-16-15,3 5 0 0,2-5-48 0,-1 6-16 16,2-2 0-16,1 3 0 0,2 1-176 0,3 4-176 15,0 0 48-15,0 0 0 16,5-9-2016-16,3 4-400 0</inkml:trace>
  <inkml:trace contextRef="#ctx0" brushRef="#br1" timeOffset="-118675.66">13774 12873 4607 0,'0'0'400'0,"0"0"-400"0,0 0 0 0,0 0 0 0,0 0 1920 0,0 0 288 16,0 0 64-16,0 0 16 0,5 5-1136 0,0-1-208 0,-5-4-48 16,0 0-16-16,4 6 16 0,-4-6 16 0,2 8 0 15,-2-8 0-15,0 0-16 0,0 0-16 0,2 5 0 0,-2-5 0 16,0 0-112-16,0 0-32 0,0 0 0 0,0 0 0 16,0 0 256-16,0 0 48 0,0 0 16 0,0 0 0 15,0 0-128-15,-2-5-32 0,2 5 0 0,-3-8 0 16,-2 0-240-16,-3 2-48 0,2-3-16 0,-2 3 0 15,0-3-240-15,-1 1-48 0,-1-2-16 0,-1 2 0 0,-3-3-16 0,0 2 0 16,0-4 0-16,-1 2 0 0,1 1-64 16,-2-3-16-16,1 4 0 0,0-3 0 0,-2 0-16 0,1 2-16 15,-2-3 0-15,1 2 0 0,0 2-16 0,0-4 0 16,-1 0 0-16,-7-2 0 0,3 2-144 0,-1-1 128 16,1 1-128-16,-1 1 128 0,0 1-128 0,-1 3 0 15,1-1 0-15,0 1 128 0,-1-3-128 0,0 3 0 16,-3 1 0-16,3-1 0 0,-2-5 0 0,2 1 0 15,3 0 0-15,-1-2 0 0,-1 2 0 0,0 1 0 16,2-1 128-16,0-1-128 0,1 3 0 0,-2-3 0 16,-1 2 0-16,3 2 0 0,0-3 0 0,-1 5 0 15,1-2 0-15,-2 2 0 0,0-1 0 0,0 1 0 16,0 2 0-16,1-2 0 0,-3 0 0 0,1 1 0 16,1-2 0-16,1 3 128 0,-2-4-128 0,0 3 0 0,1-1 0 0,2 1 0 15,-1 1 0-15,0 0 0 16,-2-4 0-16,0 4 0 0,1-1 0 0,0-2 0 15,-1 0 0-15,0-1 0 0,1 7 0 0,3-2 0 0,-2-4 0 16,-1 1 0-16,-2 2 0 0,0-2 0 0,1 4 0 16,0-1 0-16,-3 1 0 0,4 1 0 0,-3 0 0 0,1 0 0 15,1-1 0-15,1 2 0 0,-1-1 0 0,6 0 0 16,-2 0 0-16,-3 2 0 0,1-2 0 0,-2 1 0 16,-1 0 0-16,0 1 0 0,-1 0 0 0,3 0 0 15,-3 0 0-15,1 1 0 0,0 0 0 0,-3 1 0 0,2-2 0 0,-3 0 0 16,1 2 0-16,1 1 0 0,-1-1 0 15,-1 1 0-15,0-1 0 0,0 1 0 0,0 0 0 16,0 2 0-16,0-2 0 0,2 3 0 0,-1-3 0 0,0 1 0 16,0 1 0-16,2 3 0 0,0-3 0 0,-1 1 0 15,2 3 0-15,-1-4 0 0,-3 2 0 0,0-1 0 16,1 2 0-16,-2 1 0 0,1-6 0 0,0 6 0 16,0-2 0-16,1-1 0 0,0 3 0 15,1-4 0-15,0 4 0 0,1-3 0 0,1 1 0 0,-2 1 0 16,3-3 0-16,1 4 0 0,0-2 0 0,0 2 0 15,-1 0 0-15,1-3 0 0,-1 5 0 0,1-3 0 16,1 1 0-16,-1-2 0 0,2 4 0 0,-5-2 0 16,4 1 0-16,0 0 0 0,1-1 0 0,0 2 0 15,-1-3 0-15,2 2 0 0,-1-2 0 0,0-1 0 16,-1 2 0-16,1-2 0 0,0 3-128 0,-1-3 128 16,4 3 0-16,-4-2 0 0,2 2 0 0,1-1 0 15,2 3 0-15,-2 2 0 0,-1-7 0 0,0 5 0 16,2-3 0-16,1 1 0 0,-1-1 0 0,2 0 0 15,-1-2 0-15,0 3 0 0,1-2 0 0,0 2 0 16,0-4 0-16,1 5 0 0,-4-4 0 0,4 2 0 16,0-1 0-16,0 2 0 0,0-2 0 0,2 2 0 0,0-1 0 15,-1 2 0-15,-1-2 0 0,0 1 0 0,-1 3 0 16,1-4 0-16,2 2-128 0,-2-2 128 0,2 3 0 0,0 0 0 16,-1 0 0-16,1 0 0 0,-1 2 0 15,0-2 0-15,2 1 0 0,-1 1 0 0,0-2 0 0,0 0 0 16,0 0 0-16,0 2 0 0,-1-1 0 0,1 1 0 15,-1 3 0-15,0-2 0 0,1 1 0 0,-1 2 0 0,0 0 0 16,0 1 0-16,1-1 0 0,0 1 0 0,-2 0 0 16,2 1 0-16,-1 3-144 0,0-1 144 0,-1-2 0 0,3-1 0 15,-1-1 0-15,2 2 0 0,0 2 0 0,0 1 0 16,0-3 0-16,2 2 0 0,0-2 0 0,1 3 0 16,-1 4 0-16,1-6 0 0,-2 2 0 0,1 3 0 15,0-2 0-15,1 2 0 0,0 0 0 0,0 3 0 16,-1-2 0-16,1 3 0 0,0 2 0 0,2-1 0 15,0-1 0-15,2 3 0 0,2 0 0 0,2 3 0 16,2 2 0-16,1-1 0 0,0-3 0 0,2 2 0 16,2 0 0-16,2 0 0 0,2-2 0 0,2 1 0 15,0-2 0-15,2-1 0 0,0 1-128 0,3-2 128 16,2 4 0-16,9 4 0 16,-3-6-448-16,2-2 32 0,2-6 0 0,2-1 0 15,1 0-2304-15,5-5-464 0</inkml:trace>
  <inkml:trace contextRef="#ctx0" brushRef="#br1" timeOffset="-116511.95">12962 13427 8287 0,'0'0'368'0,"0"0"80"0,0 0-448 0,0 0 0 16,0 0 0-16,0 0 0 0,0 0 1856 0,0 0 304 15,0 0 48-15,0 0 16 0,0 0-912 0,2-8-176 16,-2 8-48-16,0 0 0 0,0 0-256 0,-2-3-48 16,-3-6-16-16,-1 2 0 0,0 2-128 0,-1-2-16 15,-2 0-16-15,-2 2 0 0,1-4 0 0,-1 3 0 16,-2-3 0-16,-1 3 0 0,0 1-96 0,-1-3 0 16,-4 2-16-16,1-1 0 0,0 0-128 0,0 1-32 15,-1-2 0-15,-1 0 0 0,0 2-64 0,-2-3-16 16,-1 1 0-16,0-1 0 0,0 3 0 0,1-3-16 15,-4 1 0-15,1-2 0 0,-1 3-48 0,1-5 0 16,-1 3 0-16,1-2 0 0,0 3-192 0,0-3 176 16,0-1-176-16,0 3 160 0,-2-2-160 0,3 2 128 15,-3-2-128-15,2 3 128 0,-1-1-128 0,0 3 0 16,-1-3 0-16,0 2 0 0,-1 1 0 0,-2-3 0 0,0 3 0 16,0-3 128-16,-2 3-128 0,2-1 128 15,-1 0-128-15,2 2 128 0,0-1-128 0,1 1 128 0,1 2-128 0,0 0 128 16,2 2-128-16,-1 1 0 0,1 0 0 0,2 1 0 0,-2 0 0 15,1 2 0-15,-1 1 0 0,1 1 0 0,0-3 0 16,1 0 0-16,0 0 0 0,1 2 0 16,-1 0 0-16,1 1 0 0,0-3 0 0,2 0 0 15,-2 1 0-15,2 5 0 0,0-3 0 0,-1-1 128 0,1 0-128 0,1 2 0 16,0-1 0-16,1 2 0 0,0 0 0 0,2-2 0 16,-2 2 0-16,3 1 0 0,1 0 0 0,-1 1 0 15,-1-3 0-15,2 2 0 0,0-2-144 0,0 2 144 16,-1 1 0-16,0-3 0 0,0 3 0 15,-1-4 0-15,0 2 0 0,-1 0 0 0,1 0 0 0,-1 0 0 16,-2 0 0-16,0-2 0 0,-1 5 0 0,1-3 0 16,0 4 0-16,0-4 0 0,0 5 0 0,-1-3 0 15,3 1 0-15,-1 0 0 0,0 0 0 0,2 1 0 16,-1-2 0-16,2 3 0 0,1-3 0 0,0 2 0 16,0 1-128-16,0-2 128 0,0 2 0 0,1-1 0 15,0-1 0-15,1 1 0 0,-1-2 0 0,2 4 0 16,-1-3 0-16,2 0 0 0,-4 2 0 0,1-2 0 15,2 3 0-15,-1-2 0 0,1-2 0 0,-2 2 0 16,3-1 0-16,0 3 0 0,-2 0 0 0,1-2 144 16,0 2-144-16,-1 1 192 0,1 0-192 0,1 0 0 15,-2 0 0-15,2 0 128 0,0 1-128 0,0-1 0 16,2-1 0-16,2 2 128 0,-2 2-128 0,2-1 0 0,-1 1 0 16,2-2 0-16,1 0 0 0,1-1 0 0,-1 1 0 15,0 1 0-15,1 0 192 0,2 1-64 0,0-2 0 0,2 0 0 16,0-2-128-16,2 2 0 0,1 0 0 0,1 1 0 15,0-4 0-15,1 0 0 0,2 1 0 0,0 3 128 16,-1-3-128-16,1-2 0 0,2 1 0 0,0 0 128 16,0-1-128-16,0 1 0 0,1-3 0 0,-1 0 128 0,0 0-128 15,-1 0 0-15,4-1 0 0,-1 2 128 0,1-4-128 16,0 2 0-16,1-3 144 0,0 0-144 0,1 1 0 16,0-1 0-16,-1-1 0 0,1 2 128 0,2 2-128 0,-2-3 0 15,0 3 0-15,2-2 0 0,1-1 0 0,0 3 0 16,-2-3 0-16,1 1 0 0,-2 1 0 0,3-2 0 15,-2-1 0-15,2 1 0 0,0 0 0 16,1-1 128-16,-1-1-128 0,2 1 0 0,2 0 0 0,-1-2 0 16,0 1 0-16,-1-2 128 0,3 2-128 0,-3-1 0 15,2 5 0-15,-1-5 0 0,1 0 0 0,1-1 0 16,0 0 128-16,1-1-128 0,0 0 0 0,0 0 0 16,-1 0 0-16,1 0 128 0,-2-1-128 0,1 1 0 15,0 0 0-15,-1 0 0 0,0 0 0 0,0 0 128 16,0 0-128-16,1 0 0 0,0 0 0 0,0 1 0 15,-1 0 0-15,-1 1 0 0,0-2 0 0,-1 0 0 16,0 1 0-16,-1-1 0 0,-1-1 0 0,1-1 0 16,0 1 0-16,0 1 128 0,1-2-128 0,0-1 0 15,0-2 0-15,-2 2 0 0,0 0 0 0,0 0 144 16,-1-1-144-16,1-1 0 0,1 1 192 0,2 1-192 16,-2 0 192-16,1-1-192 0,0 0 0 0,2 2 0 0,-2 1 0 15,3-1 0-15,-1 1 128 0,-2 0-128 0,0-2 0 16,1 1 0-16,-2-3 128 0,1 2-128 0,-1 2 0 0,2-3 0 15,-2 0 0-15,0-2 0 0,0 1 0 0,0 1 0 16,1-1 128-16,-1-2-128 0,0 2 0 0,0 2 0 16,0-4 0-16,2 2 0 0,-3 1 128 0,1-1-128 15,0-2 0-15,-1 1 0 0,-1 1 0 0,1-1 0 0,0 0 208 0,1-4-64 16,-1 3-16-16,0 2 0 0,-1-4-128 16,0 3 0-16,-1-3 0 0,0 4 0 0,0 0 0 0,1-3 0 15,-1 0 0-15,1 0 0 0,-1-1 128 16,1-1-128-16,1 2 128 0,-2-2-128 0,1 1 0 0,-1-3 128 15,1 3-128-15,0-2 0 0,1 2 0 0,-1-2 0 16,-2-1 0-16,0 2 0 0,1-3 176 0,-1 2-48 16,0 1-128-16,2-4 192 0,-1 2-192 0,1 2 0 15,-2-3 0-15,3 2 0 0,-1 1 0 0,1-2 0 16,3 1 0-16,-2-2-160 0,-2 3 160 0,1 1 0 16,-1-5 0-16,1 3 0 0,-3 1 0 0,1-3 0 15,1 3 0-15,-1-2 0 0,0 0 0 0,-1 0 0 16,0-1 0-16,0-3 0 0,-1-1 0 0,2 2 0 15,-1 0 0-15,0 0 0 0,2 1 0 0,1-2 0 16,-3 0 0-16,1-2 0 0,1 0 0 0,-2 2 0 16,3-2 0-16,0 0 128 0,-1 0-128 0,1 1 0 15,0-2 0-15,1 1 0 0,-1-1 0 0,0-2 0 16,-1-4 0-16,0 3 0 0,0 1 0 0,-1 2 0 16,1-3 0-16,0-1 0 0,0 2 0 0,-1-1 128 0,1 0-128 15,-2-2 0-15,0 0 0 0,2 0 0 0,-2-4 0 0,2 1 0 16,-2-3 0-16,2-1 0 0,-2 2 0 0,0-3 128 15,0 0-128-15,-1 2 0 0,4-1 0 0,-1 1 0 16,-1-1 0-16,1 3 0 0,-1 2 0 0,2 0 0 16,1-3 0-16,0 4 128 0,-1-1-128 0,1 2 128 15,0-5-128-15,-1 2 0 0,0-3 0 0,-2 4-128 0,1 0 128 16,-2 3 0-16,-1-3 128 0,-1 2-128 0,-1 4 0 0,2 2 128 16,-2-1-128-16,-2 2 0 0,-1 1 0 0,-2 2 144 15,1 2-144-15,-2 1 0 0,-2-2 128 0,3 7-128 16,-5-2 0-16,2 3 0 0,-4 5-192 0,0 0-112 15,0 0-16-15,0 0-11136 16,0 0-2240-16</inkml:trace>
  <inkml:trace contextRef="#ctx0" brushRef="#br1" timeOffset="-114048.55">9432 14720 7359 0,'0'0'656'0,"-5"-9"-528"15,0 0-128-15,-1 0 0 0,1 0 1440 0,4 4 256 16,1 5 48-16,0 0 16 0,-4-10-480 0,1 5-80 16,3 5-32-16,0 0 0 0,-3-8-352 0,3 8-80 15,0 0-16-15,0 0 0 0,0 0-336 0,0 0-80 16,0 0-16-16,0 0 0 0,0 0 96 0,0 0 0 16,0 0 16-16,5 5 0 0,-5-5 192 0,6 7 48 15,5 4 0-15,-4-3 0 0,5-1-96 0,-2 2-16 0,0 0 0 16,1 0 0-16,2 2-16 0,1 0-16 0,1 1 0 0,2 2 0 15,-1-1 0-15,2 2 0 0,3 2 0 0,-1-1 0 16,0 1-176-16,2-1-48 0,-1 1 0 16,4-1 0-16,0 1-96 0,0-1-32 0,2-2 0 0,1 3 0 15,1 1-16-15,2-2 0 0,-1-1 0 0,1 1 0 16,-3 2 0-16,4-5-128 0,-2-1 192 0,2-1-64 16,1 1 32-16,0-2 0 0,0 1 0 0,14 2 0 0,-5-5 32 15,0 2 0-15,-4-2 0 0,1 2 0 0,0-4 0 0,-3 0 0 16,1 0 0-16,-1-3 0 0,-3 0-16 0,1 2 0 15,-1 0 0-15,0 1 0 0,-1-4-48 0,1-2 0 16,0-2 0-16,2 2 0 0,-1 2 0 16,2-2-128-16,-2-3 192 0,0 1-64 0,-1-4-128 0,0 3 128 15,3-2-128-15,-3-4 128 0,0 1-128 0,-1-1 160 16,0 2-160-16,1-1 160 0,-4-2-160 0,3 2 160 16,1-2-160-16,0 2 160 0,1-3-160 0,-1 2 0 15,3 0 144-15,-5 0-144 0,0 0 0 0,-2 3 0 16,-1-4 0-16,-9 6 128 0,0-2-128 0,2-1 128 15,0 2-128-15,1-2 128 0,-1 0-128 0,1 2 128 16,0-4-128-16,2 4 128 0,-3-5-128 0,2 2 128 16,1-1-128-16,1 2 128 0,-1 0-128 0,0-1 0 15,-1 0 0-15,1-1 0 0,-1 3 0 0,0-1 0 16,-2 0 0-16,0 2 0 0,-1-3 0 0,2 2 0 16,-3 2 0-16,0-1 128 0,0 0-128 0,0 1 0 15,0 0 0-15,-1-1 0 0,-1-1 0 0,1 0 0 16,0-2 0-16,0 0 0 0,-2 0 0 0,2-2 0 15,1 0 0-15,-1 1 128 0,0-2-128 0,0 3 144 0,-1-2-144 0,3 4 160 16,0-3-160-16,0 0 128 0,1 0-128 0,-1 0 128 16,3 0-128-16,-2 0 0 0,1 0 144 0,1 2-144 15,1 0 0-15,-1-2 0 0,-2 2 0 0,2-5 0 16,-2 3 0-16,0-2 0 0,1 5 0 0,-2-5 128 16,1 3-128-16,-2-4 0 0,2 6 0 0,0-4 0 15,-1-1 0-15,2 2 0 0,-1-1 0 0,1 3 0 0,1 0 0 0,0-2 0 16,-1 2 0-16,3-3 0 0,-3 3 0 15,1-2 0-15,0 3 0 0,0-3 128 0,-3 2-128 16,1 0 0-16,-1-2 128 0,0 3-128 0,1-4 0 16,-3 2 128-16,-2-3-128 0,2 2 0 0,0-1 0 0,-1 3 128 15,1-2-128-15,-1 3 0 0,-2-2 128 0,2 2-128 16,-1 0 128-16,1-3-128 0,-1 1 0 0,2-2 144 16,-2 4-144-16,2-6 0 0,1 3 160 0,2-2-160 15,-1-1 128-15,0 4-128 0,1-1 128 0,-1 0-128 16,-1 0 128-16,-1 0-128 0,0 3 0 0,1-3 0 15,-3 2 128-15,1-2-128 0,-2 2 0 0,0-1 0 16,1 1 0-16,-2 0 128 0,0-2-128 0,1 3 128 16,-2-3-128-16,0 3 128 0,3-3-128 0,-2 1 0 15,0-1 144-15,0 2-144 0,-2 0 0 0,1 0 128 16,1 0-128-16,-1 0 0 0,0-2 0 0,-1 1 144 16,2 1-144-16,-1 0 0 0,0-3 176 0,1 1-176 15,-2-2 160-15,2 2-160 0,0 0 176 0,-1 1-176 0,0-2 192 16,-1 2-192-16,1 0 176 0,0 1-176 0,0-3 160 0,-1 2-160 15,0-2 144-15,0 3-144 0,0-5 128 0,-1 2-128 16,1-3 128-16,0 1-128 0,2-1 0 0,-1 3 128 16,0-4-128-16,0 1 0 0,-2 0 0 0,6-10 128 15,-1 4-128-15,-1 3 128 0,-1 1-128 0,0 1 128 16,0-4-128-16,0 3 0 0,-1 4 0 0,2 0 128 16,-2-3-128-16,-2-3 128 0,0 1-128 0,-1 2 128 15,0 2-128-15,0 0 0 0,-1-1 0 0,0 2 0 0,-2-2 0 16,1-1 0-16,0 1 0 0,2 2 0 0,-1-4 128 0,-2 1-128 15,1 0 0-15,0 2 128 0,-1-2-128 0,0 1 0 16,-2-1 0-16,1 2 128 0,-1-4-128 16,2 1 0-16,-2 1 144 0,1 3-144 0,0-3 0 15,1-1 0-15,-1 1 0 0,0-2 128 0,2 0-128 0,-2-1 0 16,3 3 0-16,0 0 0 0,0-1 0 0,0 1 0 16,-1 1 0-16,-1 1 0 0,1-2 0 0,-3 0 0 15,3-2 0-15,-2 2 128 0,2 0-128 0,-2 0 0 16,-1 3 0-16,1 0 0 0,-1-5 0 0,2 1 0 15,-2 1 0-15,0 1 128 0,0-2-128 0,0-1 0 16,-1-1 0-16,0 1 0 0,0 0 0 0,-1 2 0 16,2 2 0-16,-2-4 0 0,1 0 0 0,0-1 0 15,-1 0 0-15,1 1 128 0,-1 2-128 0,-1 2 0 16,2-2 0-16,0-2 0 0,-2 0 0 0,2 2 0 16,0 2 0-16,0-2 0 0,0 0 0 0,1 2 0 15,-3 0 0-15,1-2 0 0,-1 3 0 0,0-1 0 16,-1 0 0-16,0-4 0 0,-1 3 0 0,2 1 0 0,-2 12 0 15,1-15 128-15,-1-3-128 0,0 1 0 16,1 1 0-16,-1 1 0 0,0-2 0 0,3 1 0 0,-3-2 0 16,0 1 0-16,0 5 0 0,0-4 0 0,0 0 0 0,0-1 0 15,0 3 0-15,0 0 0 0,0 2 0 0,0-2 0 16,-3-2 0-16,2 2 0 0,0-1 0 0,-1 1 0 16,1-2 0-16,0 0 0 0,-2 1 0 0,1 0 0 15,-1 2 0-15,-1 2 0 0,0-2 0 0,1 2 0 0,-1 0 0 16,1-3 0-16,-2 0 0 0,1 3 0 0,1-2 0 0,-1-1 0 15,-1 0 0-15,1 3 0 0,-1-2 0 16,1 1 0-16,-1-1 0 0,1 0 0 0,0 0 0 16,0 1 0-16,-2-1 0 0,4-1 0 0,-2-1 0 0,0 1 0 15,0 2 0-15,0 0 0 0,-1-2 0 0,0 1 0 16,0 1 0-16,0-2 0 0,-1 1 0 0,-1 1 0 16,1-1 0-16,0-1 0 0,-2 2 0 0,3-1 0 15,-2-1 0-15,0-1 0 0,-2 1 0 0,0 2 0 16,0 0 0-16,2 0 0 0,-1-1 0 0,2 2 0 15,-1-2 0-15,1 3 0 0,-1-4 0 0,0 1 0 16,-1 1 0-16,1 2 0 0,-1-2 0 0,-1 3 0 16,0-5 0-16,0 3 0 0,2 2 0 0,-1-1 0 15,-2 3 0-15,2-3 0 0,1 0 0 0,-2-3 0 16,0 6 0-16,0-6 0 0,0 2 0 0,1 0 0 16,2-1 0-16,-3 1 0 0,-1 3 0 0,1-1 0 15,1 0 0-15,1-3 0 0,-2 2 0 0,0-1 0 16,0 2 0-16,3 0 0 0,-3 0 0 0,0-2 0 15,0 0 0-15,1 3 0 0,0-4 0 0,0 4 0 0,-2-2 0 16,2 3 0-16,0-5 0 0,1 1 0 0,-2-2 0 0,0 0 0 16,-1 4 0-16,1-2 0 0,0 1 0 0,0 1 0 15,0-4 0-15,0 3 0 0,2 0 0 0,-2 1 0 16,3-2 0-16,-2-1 0 0,-1-1 0 0,-1 2 0 0,2 0 0 0,-1 2 0 16,-1-4 0-16,-1 4 0 0,2-2 0 0,-1 0 0 15,-2 3 0-15,2-3 0 0,0 2 0 16,0-2 0-16,-2 1 0 0,1-2 0 0,-1 1 0 0,2 1 0 15,-4-5 0-15,3 4 0 0,1 4 0 0,-3-3 0 16,1 2 0-16,1-2 0 0,-3 2 0 0,3-3 0 16,-2 2 0-16,3-3 0 0,-2 4 0 0,1-3 0 15,-2 2 0-15,0-1 0 0,1 3 0 0,-2-3 0 16,-2-1 0-16,2 2 0 0,1-1 0 0,0 1 0 16,-2 0 0-16,-1 1 0 0,0-5 0 0,1 3 0 15,-1-3 0-15,1 0 0 0,1 3 0 0,-4-3 0 16,2 2 0-16,-3 1 0 0,-2-2 0 0,0 3 0 15,-2-2 0-15,-4 2 0 0,5 1 0 0,-2 3 0 16,0-1 0-16,0 1 0 0,0 2 0 0,1 2 0 16,-2 1 0-16,2-1 0 0,0-3 0 0,1 2 0 15,2 4 0-15,1-4 0 0,0-1 0 0,3 0-128 16,4 0 128-16,3 3 0 16,9 0-416-16,0 0 0 0,0 0 0 0,0 0 0 15,0 0-1648-15,0 0-336 0,13 5-64 0,1-1-14112 0</inkml:trace>
  <inkml:trace contextRef="#ctx0" brushRef="#br1" timeOffset="-112979.83">13914 12489 8287 0,'0'0'368'0,"0"0"80"0,0 0-448 0,9 6 0 0,-9-6 0 16,11 7 0-16,-11-7 1408 0,12 0 192 0,-12 0 32 15,11-2 16-15,-11 2-816 0,10 0-144 0,-10 0-48 0,0 0 0 16,0 0 320-16,0 0 48 0,0 0 16 0,0 0 0 16,0 0-32-16,0 0 0 0,10 3 0 0,-10-3 0 15,0 0-160-15,10-3-16 0,-10 3-16 0,9-5 0 0,-1-1-48 0,-3 0-16 16,1-2 0-16,0 3 0 15,-6 5-96-15,3-8-32 0,4-3 0 0,-4 2 0 0,0 1 0 16,0 2 0-16,-3-6 0 0,0 4 0 0,-3-5 16 0,0 0 0 16,1-1 0-16,-1 0 0 0,-2-4-160 0,0 1-16 15,-2-1-16-15,-1-4 0 0,-1-3-160 0,0 1-16 16,-2-4-16-16,-2 0 0 0,-1 0-96 0,-1-2-16 16,-2 5 0-16,2-3 0 0,-3 3 0 15,-2-2-128-15,0 3 192 0,-2 2-64 0,0-2 64 0,-1 4 16 16,1-1 0-16,-1 4 0 0,1-1-32 0,0-1-16 15,0 0 0-15,0 2 0 0,2 1-16 0,1-1 0 16,0-1 0-16,-1 1 0 0,-1-1-144 0,0 0 128 16,4 3-128-16,-4 1 128 0,1-3-128 0,0 2 0 15,-1 0 0-15,1-1 128 0,1 0-128 0,0 1 0 16,0 1 0-16,-3-2 0 0,2 1 0 0,0 2 0 16,-2 3 0-16,2-2 0 0,-1-5 0 0,1 3 0 15,1-1 0-15,-2 2 128 0,0-1-128 0,2-2 0 16,0 0 0-16,1 2 0 0,1 3 0 0,1-3 128 15,-2 0-128-15,2 0 0 0,0 1 144 0,1 1-144 16,0-2 160-16,1 3-160 0,0 1 144 0,0 4-144 16,0-4 128-16,0 2-128 0,0-3 0 0,0 3 0 15,1-2 128-15,1 3-128 0,-2-3 0 0,2 1 0 0,2-3 0 0,-2-1 0 16,0 4 0-16,-1-2 0 0,0 1 128 16,3-1-128-16,-3-1 0 0,1 1 0 0,2 0 144 0,-2-2-144 15,-1 3 0-15,2-1 0 0,0 3 0 16,-2-2 128-16,0 2-128 0,0-1 0 0,1 2 0 0,-1-1 128 0,-1 4-128 15,1 0 0-15,1-3 0 0,-1 1 0 16,1 0 0-16,1-1 128 0,-2 2-128 0,2 2 0 0,-2-1 0 16,2-3 0-16,-2 0 0 0,2 5 128 0,-1-2-128 15,1-1 0-15,-2 1 0 0,0 2 0 0,-1-1 0 0,3 1 0 16,-2-4 0-16,2 3 0 0,-1-1 0 0,1 0 0 16,1-1 0-16,-1 0 0 0,0-2 0 0,2 0 0 15,3 0 0-15,-3 2 0 0,0-2 128 0,3 0-128 16,-1 1 128-16,2-2-128 0,5 8 0 0,-5-5 0 15,5 5 0-15,0 0 0 16,-6-9-480-16,6 9-16 0,0 0 0 16,0 0 0-16,-2-6-1984 0,2 6-400 0,11-8-64 0</inkml:trace>
  <inkml:trace contextRef="#ctx0" brushRef="#br1" timeOffset="-112236.8">13245 10135 9215 0,'0'0'816'16,"0"0"-656"-16,-5-9-160 0,0 5 0 0,5 4 1760 0,0 0 320 15,-8-5 64-15,1 1 16 0,0-1-1072 0,7 5-192 16,-7-6-64-16,0-1 0 0,0 2-160 0,-1 3-32 16,-1-2-16-16,-1-1 0 0,-3-1 16 0,1-1 0 15,-1-2 0-15,0 6 0 0,-3 0-96 0,-2 0-16 16,-1-2 0-16,-3 3 0 0,-2-1-16 0,-1 2 0 15,-2 1 0-15,0 0 0 0,-2 3-96 0,0 0-32 16,-2 6 0-16,-1-4 0 0,-1 0-128 16,-1 4-16-16,-1-1-16 0,-2 2 0 0,0 0-80 0,-1 3-16 15,0 1 0-15,-3 0 0 0,0-3 16 0,2 6 0 16,-1 1 0-16,2 0 0 0,1-1 48 0,-1 2 0 16,3 0 0-16,2 3 0 0,-3 0-48 0,13-6 0 15,-1 2 0-15,1 2 0 0,1 1-16 0,-7 7-128 16,6-8 192-16,3 0-64 0,5-1 32 0,5-1 0 15,2 0 0-15,4 0 0 0,3 0 0 0,3-2 0 16,2-1 0-16,4 3 0 0,2 0 32 0,3 0 16 16,2-4 0-16,4 2 0 0,3 1-80 0,2-2-128 0,3-1 176 15,2 1-176-15,3-3 144 0,2-2-144 0,1-3 0 16,4 1 144-16,0-3-16 0,3 0 0 0,1-1 0 16,0-4 0-16,1-2 96 0,-1-2 16 0,3-1 0 15,-3-2 0-15,1-4 48 0,1 3 16 0,-5-4 0 0,2-5 0 16,-2-1-48-16,2-1 0 0,-2 0 0 0,1 0 0 15,-3 1 16-15,0-2 0 0,-1-4 0 0,0 1 0 16,-1-6 128-16,-2-2 32 0,-2-3 0 0,-2-4 0 16,1-4 144-16,-8 4 16 0,-3 2 16 0,-5 2 0 0,-3 1-112 0,-6 3-32 15,-3 2 0-15,-8 6 0 0,-3 1-112 0,-2 3-32 16,-3 2 0-16,-4 2 0 0,-4 4-192 0,-2 2-128 16,-5 2 128-16,-2-1-128 0,-2 7-144 0,-1 2-112 15,0-1 0-15,1 4-16 16,0 0-1712-16,5 3-320 0,5 1-80 0,4-2-15488 15</inkml:trace>
  <inkml:trace contextRef="#ctx0" brushRef="#br1" timeOffset="-111031.36">14765 12730 10127 0,'0'0'896'0,"0"0"-704"16,0 0-192-16,0 0 0 0,12-7 1104 0,-12 7 192 0,6-4 48 15,-6 4 0-15,7-9-544 0,-7 9-96 16,5-8-32-16,-5 8 0 0,0 0-96 0,0 0 0 0,0 0-16 0,-7-5 0 16,1-2-192-16,-3 2-48 0,-1 2 0 0,0-2 0 15,0-3 128-15,-1 3 32 0,0 0 0 0,-1-5 0 16,-2-1 240-16,0 0 48 0,-1-3 16 0,-1 3 0 15,-6 2-176-15,0-1-32 0,0 1-16 0,-3-1 0 16,0 4-368-16,-3 0-64 0,-2 1 0 0,-2 0-128 16,-1 0 144-16,-3 3-144 0,-2 2 0 0,-1 0 144 15,-3-4-144-15,0 3 0 0,0-1 144 0,0 4-144 16,2-1 272-16,4 4-16 0,0-1 0 0,4 2 0 16,2 2-16-16,0 1-16 0,2 2 0 0,2-1 0 15,-1 2-224-15,3 2 0 0,-1 3 0 0,0-3 0 16,0-2 128-16,1 1-128 0,1-1 0 0,1 0 0 0,1 2 128 15,0 0-128-15,1 1 0 0,2 0 0 0,-2 3 0 16,6-3 0-16,1 2 0 0,3-1 0 0,4 2 0 16,3 1 0-16,4-1 0 0,4 1 0 0,3-2 0 0,5 0 0 15,3 2 0-15,5 3 0 0,3 0 0 0,5-3 0 16,4-5 0-16,4-3 0 0,1 2 208 0,4-2-48 16,1-4-16-16,4-1 0 0,2 0 64 0,1-2 16 15,5 3 0-15,2-5 0 0,3-2-32 0,-1-1-16 16,-4-3 0-16,0 1 0 0,-1 1 32 0,-1-2 16 15,0-2 0-15,1 1 0 0,-1 1 96 0,-1-5 32 16,-4 1 0-16,-2-7 0 0,-6-3-32 0,-4 2 0 16,-4-1 0-16,-5-2 0 0,-5-1 240 0,-5-1 32 15,-4-1 16-15,-5-4 0 0,-4 3 160 0,-4-3 16 16,-4-1 16-16,-6-2 0 0,-6 2-480 0,-2-1-80 0,-3 5-32 16,-3 3 0-1,-3-2-496-15,-1 7-96 0,-2 5-32 0,0 2 0 16,4-2-2400-16,3 6-464 0,-4-5-112 0,8 14 0 0</inkml:trace>
  <inkml:trace contextRef="#ctx0" brushRef="#br1" timeOffset="-109950.09">15256 15068 11967 0,'0'0'1072'0,"0"0"-864"15,0 0-208-15,0 0 0 0,1-5 1216 0,-1 5 192 16,0 0 32-16,-2-7 16 0,-2-3-368 0,-1 4-64 16,-1-3 0-16,0 3-16 0,0 3-256 0,-2-3-48 15,-2-1-16-15,-1 2 0 0,-3-2-112 0,-5-1-32 16,0 3 0-16,1-4 0 0,0 3-48 0,0-3-16 16,2 1 0-16,-2-1 0 0,-1 0 16 0,0-1 0 15,-3 1 0-15,-1-1 0 0,-2 3-64 0,-2-2-16 16,-1 2 0-16,-3 2 0 0,-6-4-144 0,-3 4-16 15,-3 4-16-15,-3 0 0 0,-3-1-80 0,2 2-16 16,-3 2 0-16,1 0 0 0,0 2 0 0,0 1 0 16,0 0 0-16,1 0 0 0,1 3 0 0,1 1 0 15,4 2 0-15,-1-1 0 0,6 3 32 0,0-1 0 16,2 2 0-16,3 2 0 0,0 2-176 0,4 1 128 16,3 0-128-16,3 5 128 0,-2-1-128 0,6-1 160 15,4-1-160-15,4 3 160 0,2-2-160 0,5 1 128 16,3 0-128-16,2 2 128 0,3-1-128 0,4 2 0 15,1-3 0-15,3 1 128 0,1-4-128 0,3 1 192 0,3-4-192 0,0 1 192 16,2-3-48-16,-1 1 0 0,2-2 0 0,3 1 0 16,-1-2 0-16,2-3 0 0,5-1 0 0,1-2 0 15,4 5 128-15,1-6 32 0,4-1 0 0,2-1 0 16,3-7 80-16,0 2 0 0,0-3 16 0,2-1 0 0,4-2-96 16,0-2-32-16,1-1 0 0,0-2 0 0,2-3-16 15,-2-3-16-15,-5 0 0 0,0-2 0 16,-2-2 80-16,-3-3 32 0,-3-2 0 0,-3-2 0 0,-2 0 160 15,-7-1 48-15,-3-3 0 0,-7 0 0 0,-3-1-32 0,-6 0 0 16,-1 1 0-16,-5 3 0 0,-4 1-160 0,-3 5-48 16,-2-3 0-16,-1 11 0 0,-3-2-320 0,-4 2 144 15,-3 2-144-15,-10-5 0 16,1 6-768-16,-1 4-256 0,-2 4-48 0,3 2-12048 16,1 3-2400-16</inkml:trace>
  <inkml:trace contextRef="#ctx0" brushRef="#br1" timeOffset="-108705.13">10320 16705 12319 0,'0'0'544'0,"0"0"112"0,0 0-528 0,0-9-128 0,-2 0 0 0,-1-1 0 16,1 2 1072-16,2 8 176 0,-4-8 32 0,-1-1 16 15,0 0-464-15,-2 2-112 0,0 4-16 0,-2-2 0 16,-3-1-240-16,0 3-48 0,-6-1-16 0,0 1 0 16,-1 2-16-16,-1 0-16 0,-3-2 0 0,-1 2 0 15,-3 0-112-15,-1-1 0 0,-5 1-16 0,1-1 0 16,0-1 48-16,-1-1 16 0,-2-1 0 0,-2 1 0 15,0 0 16-15,0 3 16 0,-1-3 0 0,0 6 0 16,-2 0-96-16,1 3-32 0,-2 0 0 0,1 3 0 16,-2 1-208-16,2 2 128 0,2 1-128 0,0-6 0 15,1-1 144-15,2 4-144 0,2 0 128 0,3 2-128 16,0 2 0-16,3-1 0 0,3-1 0 0,0 4 0 0,0 1-144 16,3 0 144-16,5-1 0 0,2 2 0 0,0-1 0 0,6 2-128 15,4 1 128-15,4 3 0 0,4-3 0 0,3 0 0 16,1-1-128-16,5 0 128 0,4-2 0 0,0-1 0 15,3 1 0-15,1 1 0 0,1 1 0 0,2 0 0 16,-2-1 0-16,3 0 0 0,3 1 192 0,2-1-64 16,3-3-128-16,2-2 192 0,0-7-192 0,5-1 0 15,0-3 0-15,4-2 0 0,0-3 288 0,3-1 64 16,2-6 16-16,3 3 0 0,0-2 16 0,1-1 0 16,-1-2 0-16,-2-1 0 0,2-1-64 0,-2 1-16 15,-3-2 0-15,-3 2 0 0,-5-1 144 0,0 0 48 16,-4-2 0-16,-2 1 0 0,-2-1 112 0,-2 0 32 0,-4-2 0 0,-3-1 0 15,-4 1-64-15,-4 2-16 0,-3-2 0 0,-2-1 0 16,-4 3-112-16,-1-1-32 0,-4 3 0 16,-1-3 0-16,-4 0-416 0,0 2 0 0,-4-1 128 0,-3 0-128 31,-3 0-1264-31,0-1-272 0,-3 0-64 0,0 0-13712 0</inkml:trace>
  <inkml:trace contextRef="#ctx0" brushRef="#br1" timeOffset="-107553.05">10473 13714 13823 0,'0'0'608'0,"0"0"128"0,0 0-592 0,0 0-144 16,0 0 0-16,0 0 0 0,0 0 880 0,6-6 144 15,-6 6 16-15,5-5 16 0,-5 5-192 0,4-4-32 16,-4 4-16-16,0 0 0 0,1-10-112 0,-1 5-32 16,0 5 0-16,-1-9 0 0,-4 0-96 0,-1 0-32 15,-2 0 0-15,-2 0 0 0,-2 3-144 0,-4 1-16 16,-2-4-16-16,-2 1 0 0,-2 3-112 0,0-2-32 16,-2 3 0-16,0-1 0 0,-1 0-32 0,-2 2 0 15,-1 1 0-15,-1 0 0 0,0 1 64 0,-3 1 0 16,-2 0 0-16,0 3 0 0,1-1-48 0,0 1 0 0,2 0 0 15,-1 1 0-15,0-1-208 0,0 2 0 16,1 4 0-16,-1-3 0 0,1 0 0 0,1 3 144 16,2 4-144-16,-14 5 128 0,6-2-128 0,4 2 0 0,3 0 0 0,10-5 0 15,-1 2 0-15,-8 8 192 0,4 1-192 16,3-2 192-16,0 0-192 0,2 3 0 0,3-4 0 0,4 0 128 16,0-2-128-16,1 1 128 0,3 3-128 0,2 0 128 15,2-3-128-15,3-2 0 0,2-2 0 0,3 0 0 16,1-2 0-16,1 0 128 0,2-2-128 0,3 4 128 15,2-4 112-15,5 2 16 0,3 0 0 0,2-1 0 16,-2-5 48-16,0 0 16 0,2 1 0 16,1-1 0-16,2-3-192 0,0-1-128 0,2 0 144 0,4 1-144 0,1-1 336 0,3-2-16 15,1-2-16-15,1 0 0 0,2 0-80 16,2 0-16-16,-1-1 0 0,0-3 0 16,-2-2 16-16,-1 1 0 0,-1 0 0 0,1-4 0 0,-1-2 16 0,-1 0 0 15,-3 1 0-15,-1 0 0 0,-2-2 32 0,1 1 16 16,-2-6 0-16,-2 1 0 0,-5-2-16 0,-1-4 0 15,-3-4 0-15,-2 0 0 0,-3-2 32 0,-2 3 0 16,-1-3 0-16,-3 9 0 0,-2-2-144 0,0-1-32 16,-3-4 0-16,1-3 0 0,-4 2 0 0,-2 7-128 15,1 1 192-15,-2 2-64 0,-3 2-128 0,1 4 192 16,-3 3-192-16,3 3 192 0,-3-3-192 0,-1 6 0 16,-2 0 0-16,0 5 0 15,-4 1-832-15,1 5-256 0,-1-2-64 0,4 5-15840 0</inkml:trace>
  <inkml:trace contextRef="#ctx0" brushRef="#br2" timeOffset="-96753.95">13330 19568 6847 0,'0'0'304'0,"0"0"64"0,0 0-368 0,0 0 0 0,0 0 0 0,0 0 0 16,0 0 0-16,0 0 128 0,0 0-128 0,0 0 0 15,0 0 0-15,0 0-288 0,0 0 48 0,0 0 16 16,0 0 80-16,0 0 16 0,0 0 0 0,0 0 0 0,0 0 544 0,0 0 112 16,0 0 32-16,0 0 0 0,0 0 400 0,2 8 96 15,-2-8 16-15,1 8 0 0,-1-8-528 0,0 10-96 16,0-10-32-16,0 8 0 0,0-1-224 0,0-7-32 16,0 9-16-16,0-9 0 0,0 0 112 0,0 0 32 15,0 7 0-15,0-7 0 0,0 0 288 0,0 9 64 16,0-9 16-16,0 0 0 0,-1 7 192 0,1-7 48 15,0 0 0-15,0 0 0 0,-3 9-32 0,3-9 0 16,0 0 0-16,0 0 0 0,0 0-32 0,0 0-16 16,0 0 0-16,0 0 0 0,0 0-144 0,0 0-32 15,0 0 0-15,0 0 0 0,0 0-160 0,0 0-32 16,0 0-16-16,0 0 0 0,0 0 96 0,0 0 32 16,0 0 0-16,0 0 0 0,0 0 96 0,3-6 32 15,-1-2 0-15,1-1 0 0,-2-1 16 0,1-5 0 16,1-3 0-16,1 2 0 0,-3-2-256 0,2-1-64 15,-1 0 0-15,1-3 0 0,-2-2-64 0,0 0-32 16,-1 1 0-16,0-3 0 0,0 1-96 0,0-3 0 16,-1 3-16-16,0-3 0 0,-1 1-32 0,1-4 0 15,0 1 0-15,0 1 0 0,-1 1 0 0,1 4 0 0,1-3 0 0,0 3 0 16,1 1-16-16,1 2-128 0,-1 4 192 16,0 0-64-16,0 3 32 0,1 0 0 0,-2 4 0 0,0 0 0 15,0 2 16-15,0 2 0 0,0 6 0 0,0 0 0 16,0 0-176-16,0 0 192 0,0 0-192 0,0 0 192 15,0 0-192-15,0 0 160 0,0 0-160 0,0 0 160 16,0 0-160-16,-3 9 0 0,1-2 0 0,-1 6 0 16,-1 0 0-16,2 1 0 0,-2 2 128 0,1 3-128 0,1 4 0 15,-1 1 0-15,2 2 0 0,-3 2 0 0,4 1 0 16,-1-2 0-16,0 2 0 0,-1-2 0 0,1 3 0 0,1-3 0 16,0 0 0-16,0-1 0 0,0 2 0 0,1-1 0 15,-2 0 0-15,0 7 0 0,1-7 0 0,1 1 0 16,0-4 0-16,1 0 0 0,-1-4 0 0,0-1 0 15,0-1 0-15,2-1 0 0,-2-2 0 0,2-4 0 16,-2 1 0-16,0-2 0 0,-1-10 128 0,2 9-128 16,-2-9 0-16,0 0 128 0,0 0-128 0,0 0 0 15,0 0 0-15,0 0 128 0,0 0 32 0,0 0 0 16,0 0 0-16,0 0 0 0,0 0 96 0,1-12 32 16,0 1 0-16,0-3 0 0,-1-3-128 0,0 1-32 15,0-1 0-15,2-2 0 0,-1-1 0 0,-1 1 0 16,0-1 0-16,0-5 0 0,1 1-128 0,-1 0 192 15,-1-4-192-15,0-1 192 0,-2-3-192 0,1 0 0 16,-1 1 0-16,-1-2 0 0,0-6 0 0,1 1 0 16,-1 1 0-16,1-1 128 0,1 0-128 0,-1 4 0 0,-1 2 0 15,3 7 0-15,1-2 0 0,0 7 0 16,-1 1 0-16,0 2 0 0,-1 4 0 0,1 4 0 16,0 1 0-16,1 8 0 0,0 0 0 0,0 0 0 15,0 0 0-15,0 0 0 0,0 0 0 0,0 0 0 0,0 0 0 0,-5 12 0 16,0 2 0-16,3 5 0 0,2 2-128 0,0 3 128 15,-1 2 0-15,1 0 0 0,3 6 0 16,0 3 0-16,1 1 0 0,0-1 0 0,-3-3 0 0,2-3 0 16,1 2 0-16,1-2 0 0,0-5-144 0,-1 0 144 15,-2 2 0-15,2-5 0 0,-3 1 0 0,1-2 0 16,-1-2 0-16,-1-3 0 0,1-1 0 0,0 0 0 0,1-3 0 0,0-1 144 16,-2-10-144-16,0 0 128 0,0 0-128 0,0 0 0 15,0 0 0-15,0 0-176 0,0 0 176 0,0 0 0 16,0 0 0-16,0 0 0 0,0 0 176 0,0 0-48 15,8-9 0-15,-3 0 0 0,-1-4 32 0,-2-1 0 16,0 0 0-16,-2-1 0 0,0-1-160 0,0 0 128 16,-2 1-128-16,2 0 128 0,0 2-128 0,0-2 0 15,0-2 0-15,-1 1 128 0,-2-2-128 0,2 1 0 16,1 0 0-16,0-2 128 0,-1-2-128 0,-2-3 0 16,1-1 0-16,-1 2 128 0,1-3-128 0,-1 2 0 15,1 1 0-15,0-1 128 0,1 5-128 0,0 0 0 16,0 0 0-16,-1 1 0 0,1-1 0 0,1 1 0 15,0 1 0-15,0 0 0 0,-3 2 0 0,2 2 128 16,0-2-128-16,1 0 0 0,-1-3 128 0,-1 1-128 16,-1 3 0-16,0-1 128 0,2 1-128 0,-1 0 0 15,-1-1 0-15,3 1 128 0,-3 4-128 0,2-2 0 16,1 2 0-16,-1 2 128 0,-1-2-128 0,1 3 0 0,0-4 0 0,0 4 128 16,-1-3-128-16,2 2 0 15,0-1 0-15,0 9 0 0,-1-9 0 0,1 9 0 0,-1-9 0 0,1 9 0 16,-2-7 0-16,2 7 0 0,0 0 0 0,0 0 0 15,-2-8 0-15,2 8 0 0,0 0 128 0,0 0-128 16,-1-9 0-16,1 9 0 0,0 0 0 0,0 0 128 16,0 0-128-16,0 0 0 0,-2-5 0 0,2 5 128 15,0 0-128-15,0 0 0 0,0 0 0 0,0 0 0 16,0 0 0-16,0 0 0 0,0 0 0 0,0 0 0 16,0 0 0-16,0 0 0 0,0 0 0 0,0 0 0 0,0 0 0 15,0 0 0-15,0 0 0 0,0 0 0 0,0 0 0 0,0 0 0 16,0 0 0-16,0 0 0 0,0 0 0 0,0 0 0 15,0 0 0-15,0 0 0 0,0 0 0 0,0 0 0 16,0 0 0-16,0 0 0 0,0 0 0 0,0 0 0 16,0 0 0-16,0 0 0 0,0 0 0 0,0 0 0 15,0 0 128-15,0 0-128 0,0 0 0 0,0 0 0 16,0 0 0-16,0 0 0 0,-2-10 0 0,2 10 128 16,0 0-128-16,-3-6 0 0,3 6 0 0,-1-6 0 15,2-1 0-15,-1 7 0 0,3-6 0 0,-3-3 0 16,0 1 128-16,0 2-128 0,0-3 0 0,1 4 0 15,-1-4 0-15,1 2 0 0,1-2 0 0,-1 1 0 16,-1-3 0-16,0 4 0 0,0-5 0 0,-1 5 0 16,1-3 0-16,0 2 0 0,0-4 0 0,1 2 0 0,-2-2 0 0,-2 0 0 15,-1 2 0-15,2-4 0 16,-1 0 128-16,2-1-128 0,-3-2 0 0,2 1 0 16,-2 3 0-16,-1-1 0 0,-2 1 0 0,3 2 0 0,-1-3 128 15,0-3-128-15,0 2 0 0,-1 0 0 16,0 0 0-16,0 1 0 0,1-2 0 0,0 2 0 0,-1-1 0 15,2 1 0-15,-2-2 0 0,1-1 0 0,0 2 0 16,-2 0 0-16,1-1 0 0,-2 0 0 0,1-2 0 16,-1 2 0-16,-1 0 0 0,0 1 0 0,0 1 128 0,0-1-128 15,0 0 0-15,1-2 0 0,-1-1 0 0,1 0 0 16,-1 2 0-16,3-1 0 0,-3 0 0 0,0 0 0 16,-1 1 0-16,0-2 0 0,3 0 0 0,0 0 0 0,-2 3 0 15,0 1 0-15,-1-3 0 0,1 3 0 0,0-1 0 16,0 1 0-16,-1-2 0 0,0 3 0 0,-2 0 0 15,2-2 0-15,-1 1 0 0,-1 1 0 0,1 1 0 0,-1-2 0 16,1 1 0-16,-1 1 0 0,2-2 0 0,0 2 0 16,1 0 0-16,0-2 0 0,0 2 0 0,2-1 0 15,-3 0 0-15,1-1 0 0,0 2 0 0,0 1 0 16,-1-1 0-16,1-1 0 0,1-2 0 0,-1 2 0 16,-1-1 0-16,0 1 0 0,0 4 0 0,1-2 0 15,-3 1 0-15,4 1 0 0,-3-1 0 0,0 1 0 16,-2-1 0-16,1 2 0 0,-1-5 0 0,0 4 0 15,-1-2 0-15,4 2 0 0,-5-2-128 0,2-2 128 16,0 3 0-16,2-2 0 0,-1 2 0 0,1 0 0 16,0-3 0-16,0 4 0 0,1-2 0 0,3 3 0 15,-1-3 0-15,0-1 0 0,1 4 0 0,-2-4 0 16,0 3 0-16,1-1 0 0,1 2 0 0,-1-2 0 16,-1 1 0-16,3-2 0 0,-1 1 0 0,1 0 0 15,0-4 0-15,-1 2 0 0,1 3 0 0,1-2 0 16,-1 3 0-16,-1-3 0 0,0 1 0 0,0-1 0 15,1 4 0-15,6 7 0 0,-8-13 0 0,1 2 0 0,-1 0 0 16,2 0 0-16,1 3 0 0,-1-1 0 0,-1 3 0 16,0-2 0-16,7 8 0 0,-8-7 0 0,-3 1 0 0,4-3 0 15,2 1 0-15,5 8 0 0,-8-8 0 0,8 8 0 16,-10-7-128-16,2-2 128 0,2 2 0 0,0 1 0 0,-1-3 0 16,2 3 0-16,0-3 0 0,0 3 0 15,5 6 0-15,-6-5 0 0,1-3 0 0,-1 3 0 0,0-3 0 0,2 3 0 16,4 5 0-16,0 0 0 0,-10-5 0 0,1-3 0 15,0 2 0-15,2 1 0 0,-1 1 0 0,2-2 0 16,-1 1 0-16,1 1 0 0,0 0 0 0,-2-1 0 16,0 1 0-16,2 0 0 0,0-1 0 0,1-1 0 15,5 6 0-15,-7-5 0 0,1 1 0 0,1-2 0 16,5 6 0-16,-9-5 0 0,1 2 0 0,2-1 0 16,0-2 0-16,-1 2 0 0,7 4 0 0,-10-4 0 15,4 2 0-15,-2-2 0 0,-1-1-128 0,3 1 128 16,6 4 0-16,-9-3 0 0,1 0 0 0,3-2 0 15,-1 2 0-15,6 3 0 0,-9-4 0 0,3 2 0 16,-1-1 0-16,1-1 0 0,6 4 0 0,0 0 0 16,-8-6 0-16,2 1 0 0,6 5 0 0,-10-4 0 15,1-2 0-15,1 2 0 0,8 4 0 0,-10-4 0 16,1 3 144-16,9 1-16 0,-11-4-128 0,0 0-160 16,3 3 160-16,-1-2-208 0,9 3 208 0,0 0 0 15,-10-3 0-15,2 1 0 0,8 2 0 0,0 0 0 0,-12-4 0 16,5-1 0-16,-2 2 0 0,3-1 0 15,6 4 0-15,0 0 0 0,-11-4 0 0,4 0 0 16,7 4 0-16,-9-5 0 0,-1 0 0 0,2 1 0 0,8 4 0 16,-8-6 0-16,8 6 0 0,-8-5 0 0,8 5 0 15,-11-4 0-15,3 0 0 0,0-2 0 0,8 6 0 0,-9-5 0 16,1 1 0-16,8 4 0 0,-9-5 0 0,2-2 0 16,7 7 0-16,-8-3 0 0,1 0 0 0,-1-2 0 15,-1 0 0-15,9 5 0 0,-10-3 0 0,0 0 0 0,1 1 0 0,0 0 0 16,9 2 0-16,-12-3 0 0,4-1 0 0,0 2 0 15,-2-3 0-15,2 2 0 0,-1-1 0 0,2-1 0 16,-1 0 0-16,0 1 0 0,1-1 0 0,7 5 0 16,-10-9 0-16,1 4 0 0,0-1 0 0,1 1 0 15,-1 1 0-15,2-1 0 0,-1-1 0 0,0 1 0 16,1 1 0-16,-1-3 0 0,-1 4 0 0,0 0 0 16,-1 0 0-16,0 1 0 0,0-1 0 0,0 2 0 15,-2-1-128-15,2 2 128 0,0-3 0 0,1 0 0 16,1 1 0-16,8 2 0 0,-10-3 0 0,1 1 0 15,2-1 0-15,-2 1 0 0,0 1 0 0,0 1 0 16,-2-4 0-16,2 4 0 0,9 0 0 0,-11 0 0 16,3-3 0-16,-1 3 0 0,0-1 0 0,0 1 0 15,9 0 0-15,0 0 0 0,-12-3 0 0,4 2 0 16,-1 0 0-16,9 1 0 0,-11-4 0 0,3 1 0 16,8 3 0-16,-9-1 0 0,0 0 0 0,9 1 0 15,-10 0 0-15,1 0 0 0,0 0 0 0,9 0 0 16,-10-1 0-16,10 1 0 0,-9 0 0 0,9 0 0 0,-10-3 0 15,1 3 0-15,9 0 0 0,0 0 0 0,-9-1 0 16,1-2 0-16,8 3 0 0,-9 0 0 0,9 0 0 16,-7-2 0-16,0-3 0 0,7 5 0 0,-10 1 0 0,10-1 0 15,-10-3 0-15,1 1 0 0,1 2 0 0,8 0 0 16,-10 0 0-16,3-1 0 0,-1-1-128 0,2 2 128 16,6 0 0-16,-8 2 0 0,8-2 0 0,-9 0 0 15,9 0 0-15,-10 0 0 0,1 1 0 0,9-1 0 0,-10-1 0 0,2-1 0 16,1 2 0-16,7 0 0 0,-9 0 0 0,9 0 0 15,-9-1 0-15,1 1 0 0,8 0 0 0,-9 1 0 16,2-2 0-16,7 1 0 16,-9-1 0-16,1 1 0 0,8 0 0 0,-10 0 0 0,1-2 0 0,0 1 0 15,2 0 0-15,7 1 0 0,-11 0 0 0,11 0 0 16,-9-3 0-16,-1 3 0 0,1 0 0 0,9 0 0 16,0 0 0-16,-10 3 0 0,-1-2 0 0,2 0 0 15,9-1 0-15,-9 2 0 0,-1-2 0 0,1 0 0 16,9 0 0-16,-10 1 0 0,0 0 0 0,1 1 0 15,2-1 0-15,-3 1 0 0,3 2 0 0,7-4 0 16,-13 4 0-16,3-1 0 0,0-1 0 0,1 2 0 16,0 0 0-16,0 1 0 0,-1-4 0 0,-1 2 0 15,3-1-128-15,-3 2 128 0,0-4 0 0,0 3 0 16,0 0 0-16,2 0 0 0,1-1 0 0,-1 0 0 16,-2 0 0-16,3 2 0 0,-1-1 0 0,0 2 0 15,0-2 0-15,0-1 0 0,-1-1 0 0,1 2 0 16,-3-1 0-16,2 2 0 0,0-2 0 0,0 1 0 15,-1-2 0-15,0 3 0 0,1 0 0 0,0 2 0 16,0-2 0-16,0 2 0 0,0 1 0 0,-1-2 0 0,1 0-128 16,0 1 128-16,0-2 0 0,0 0 0 0,1 1 0 0,1 3 0 15,8-8 0-15,-9 6 0 0,0 0 0 16,-1 3 0-16,-1-4 0 0,1 5 0 0,-1-3 0 0,3 2 0 16,-1-3 0-16,1 2 0 0,2 2 0 0,-2-1 0 15,-1 0 0-15,0 0 0 0,0 1 0 0,2 1 0 16,0-2 0-16,-2 3 0 0,3-4 0 0,-2 4 0 0,0 1 0 15,-1-3 0-15,0 2-128 0,2 0 128 16,1-3 0-16,0 2 0 0,-1-2 0 0,0 1 0 0,-2-2 0 0,2 3 0 16,1 0 0-16,1-1 0 0,-1 1 0 0,-1-2 0 15,0 1 0-15,2-1 0 0,1 3 0 0,0-2 0 16,0 0-128-16,0 1 128 0,2-2 0 0,-1 3 0 16,1-5 0-16,-1 5 0 0,1-3 0 0,0 2 0 15,1-3 0-15,0 2 0 0,0 1 0 0,-1-2 0 16,2-9-128-16,0 13 128 0,0-4 0 0,2 2 0 15,-2-11 0-15,2 12 0 0,-2-12 0 0,3 11 0 16,0 2 0-16,0 0 0 0,-3-13 0 0,3 11 0 16,-1 0 0-16,1 1 0 0,-3-12 0 0,3 11 0 15,1 2 0-15,0 0 0 0,-4-13 0 0,5 10 0 16,-5-10 0-16,3 10 0 0,2-4 0 0,1 3 0 16,0-2 0-16,1-2 0 0,-7-5 0 0,6 9 0 15,1-3 0-15,0 0 0 0,1 2 0 0,1-3 0 16,0 0-128-16,-1 2 128 0,1-4 0 0,0 2 0 0,0 0 0 15,0-1 0-15,1-1 0 0,0 1 0 16,-1-1 0-16,0 3 0 0,-9-6 0 0,10 3 0 16,1-1 0-16,-1 1 0 0,0 1 0 0,0 1 0 0,-1-1-128 15,0-1 128-15,-9-3 0 0,9 4 0 0,0-2 0 0,-9-2 0 16,9 5 0-16,-2-1 0 0,1-1 0 0,-1 0 0 16,-7-3 0-16,9 4 0 0,0 4 0 0,1-6 0 15,-2 1 0-15,1-1 0 0,0-2 0 0,0 2 0 0,0-2 0 16,2 0 0-16,0 0 0 0,1 0 0 0,-1 1 0 15,0 1 0-15,-3 0 0 0,3-1 0 0,0 0 0 16,0 1 0-16,1-1 0 0,-4 0 0 16,2 0 0-16,-1 2 0 0,1-2 0 0,0 0 0 15,-2 3 0-15,0-2 0 0,1-1 0 0,0 0 0 0,0 2 0 0,0-1 0 16,0 1 0-16,1-1 0 0,-1 2 0 0,1-1 0 16,-1-2 0-16,0 0 0 0,1 0 0 0,-1-1 0 15,0 0 0-15,0 2 0 0,0-2 0 0,0 0 0 16,0 0 0-16,1 0 0 0,0 0 0 0,1 1 0 15,-3 0 0-15,2 0 0 0,0 1 0 0,0-1 0 16,-1 0 0-16,0 1 0 0,1 0 0 0,-1-2 0 16,0 0-128-16,0 0 128 0,1 0 0 0,0-2 0 15,1 0 0-15,0 2 0 0,1 0 0 0,-2-1 0 16,0 1 0-16,0 1 0 0,3 1 0 0,-2-2 0 16,-1 2 0-16,1-2 0 0,0 0 0 0,-1 1 0 15,2 1 0-15,-2-1 0 0,0-1 0 0,1 0 0 16,-3-1 0-16,2 1 0 0,0 1 0 0,-1-1 0 15,0 0 0-15,0 0 0 0,0 0 0 0,1 0 0 16,-1 0 0-16,1-1 0 0,0 1 0 0,0-2 0 16,1 1 0-16,-1-1 0 0,-3 0 0 0,5 1 0 0,-6 0 0 15,3 1 0-15,-1 0 0 0,-1 0 0 0,0 0 0 16,0 0 0-16,1 0 0 0,0 0 0 0,-1 0 0 0,1 1 0 16,0-2 0-16,0-1 0 0,1 1 0 0,1 0 0 15,1-2 0-15,-2 2 0 0,-2-1 0 0,1-3 0 16,1 3 0-16,0 0 0 0,-2-1 0 0,2 1 0 0,0 2 0 15,0 0 0-15,0-2 0 0,0 1 0 0,0 0 0 0,0 0 0 16,-3-1 0-16,4 0 0 0,-2-1 0 16,2 2 0-16,-4 0 0 0,2-1 0 0,1 1 0 0,0 0 0 15,-2 0 0-15,1-2 0 0,-1 2 0 0,2-3 0 16,-1 3 0-16,2-2 0 0,-2-1 0 0,2 3 0 16,-4 1 0-16,2-1 0 0,1-2 0 0,-2 2 0 15,1 0 0-15,-8 1 0 0,9-4 0 0,0 3 0 16,0-1 0-16,0 1 0 0,0 0 0 0,1-2 0 15,-1 2 0-15,0 0 0 0,-1-2 0 0,1 2 0 16,0-2 0-16,1 2 0 0,-1 0 0 0,0 0 0 16,-1-1 0-16,-1 1 0 0,1 0 0 0,-2-1 0 15,5 2 0-15,-4-1 0 0,3 0 0 0,-2 0 0 16,2-2 0-16,0-1 0 0,-1 3 0 0,1-2 0 16,1 1 0-16,-1 1 0 0,-1-3 0 0,-2-1 0 15,1 2 0-15,0 1 0 0,-2-1 0 0,0 2 0 16,-6 1 0-16,0 0 0 0,0 0 0 0,0 0 0 15,0 0 0-15,0 0 0 16,0 0-1200-16,0 0-144 0,0 0-16 0,2 6-12208 16,-2-6-2432-16</inkml:trace>
  <inkml:trace contextRef="#ctx0" brushRef="#br2" timeOffset="-94812.86">12369 16855 7359 0,'0'0'656'0,"0"0"-528"16,-5-1-128-16,5 1 0 0,-6-1 1648 0,1-1 288 15,5 2 64-15,-7-1 16 0,2 0-1008 0,0 1-208 16,5 0-32-16,-5 2-16 0,5-2 240 0,0 0 48 16,-4 3 16-16,4-3 0 0,-6 6-32 0,6-6 0 15,0 0 0-15,0 0 0 0,0 0-352 0,1 6-80 16,-1-6-16-16,5 7 0 0,2-1-64 0,0-2-32 15,2-3 0-15,3-2 0 0,-1 1 32 0,2-1 16 16,-2-2 0-16,6-2 0 0,-2 1 0 0,2 0 0 16,2 2 0-16,0-1 0 0,4-2-32 0,-3 2-16 0,3-3 0 0,0 3 0 15,0-5-64-15,-2 2-16 0,1 1 0 0,1-2 0 16,1 1-16-16,0-3-16 0,-1 0 0 0,1 0 0 16,1 0-144-16,1-3-32 0,1 0 0 0,2-1 0 15,1-1-16-15,2 0-16 0,0 2 0 0,1-5 0 16,-1-1 32-16,-1-1 16 0,0-1 0 0,1 1 0 15,-4 1-16-15,0-1 0 0,1 0 0 0,-1 0 0 16,-3 0-16-16,1 1-16 0,-2 0 0 0,0 2 0 0,0-1 16 16,-1 1 0-16,1 2 0 0,-3-2 0 0,-1 2-48 0,0-1 0 15,1 3 0-15,-2 0 0 0,1-1 16 0,-2 2 0 16,-2 1 0-16,1-4 0 0,-1 2 0 0,2 0 0 16,-3-4 0-16,2 0 0 0,-2 1 16 0,0 1 0 15,-1-3 0-15,3-1 0 0,-2-1-16 0,-1 1 0 16,0 2 0-16,0-1 0 0,0 0-16 0,0-2-128 15,0 2 192-15,-3 3-64 0,0-1-128 0,-1 0 160 16,-1-1-160-16,0 1 160 0,-2 4-32 0,1-2-128 16,0-1 192-16,-2 1-64 0,0 2 32 0,1-5 0 15,-1 1 0-15,2 0 0 0,-3-2-160 0,2 5 128 16,0-2-128-16,0-2 128 0,0 3-128 0,-1-1 128 16,0 1-128-16,4-6 128 0,-1 2-128 0,-1 2 128 15,0-2-128-15,-1 3 128 0,1 2-128 0,2 0 160 16,0 0-160-16,0-1 160 0,1 0-160 0,0-1 160 15,0-2-160-15,0 0 160 0,-2 2-160 0,1 2 160 16,-1-2-160-16,-1-1 160 0,0 2-160 0,0 1 160 16,-2 0-160-16,0-2 160 0,1-2-32 0,2 1-128 15,-3-181 192-15,-1 365-64 0,0-183 32 0,-1 2 0 16,1-1 0-16,0-1 0 0,0-4-160 0,0 4 160 16,0 0-160-16,2 2 160 0,-2-2-160 0,0-3 128 15,-1 1-128-15,0 0 128 0,-1 2-128 0,1 2 0 0,3-2 144 16,-2 0-144-16,-2-2 128 0,3 5-128 0,-3-2 128 0,1 3-128 15,-1 1 0-15,2-2 128 0,-1 1-128 0,-2-2 0 16,-1 5 128-16,2-4-128 0,-3 0 128 0,3 2-128 16,0-1 0-16,0 2 128 0,1-3-128 0,-2 2 0 15,0-4 0-15,3 3 0 0,-3 1 0 0,2-4 128 0,-1 3-128 0,0-4 0 16,1-1 0-16,-1 2 0 0,0 3 0 0,0-3 0 16,-2 2 0-16,2 1 0 0,-2-4 0 0,3 1 0 15,-2 0 0-15,2-1 128 0,-2-2-128 0,0 3 0 16,1 3 0-16,-3-3 0 0,-2 1 0 15,2 1 0-15,2-1 0 0,-2 0 0 0,0 12 0 0,-2-11 0 16,4-2 0-16,-2 3 128 0,-2 1-128 0,1-2 0 16,1 11 0-16,0-14 0 0,-2 1 0 0,-1 0 0 15,3 13 0-15,-4-11 0 0,-1 2 0 0,1-3 0 16,0 4 0-16,2-1 128 0,2 9-128 0,0 0 0 16,-9-11 0-16,3 1 0 0,-1 4 0 0,1-2 0 15,6 8 0-15,-9-9 128 0,1-2-128 0,2 3 0 16,1 1 0-16,1 0 0 0,-3 1 0 0,1-2 0 15,1 3 0-15,0-1 0 0,5 6 0 0,-5-8 0 16,-1 2 0-16,0-2 0 0,-2 1 0 0,0 0 0 16,1-3 0-16,-1 3 0 0,-1-5 0 0,1 2 0 15,1 1 0-15,-1 0 0 0,-1 0 0 0,2 0 0 16,-1 0 0-16,0-1 0 0,1 1 0 0,-2-2 0 0,0 2 0 0,3-1 0 16,-2 4 0-16,-1-3 0 0,-1 1 0 15,0-2 0-15,0 1 0 0,1-2 0 0,1 3 0 16,1-2 0-16,-2 1 0 0,1-3 0 0,-1 1 0 0,1 2 0 15,0-4 0-15,-1 4 0 0,-2-3 0 0,3 2 0 16,-1 2 0-16,-1-1 0 0,-1 0 0 0,1 0 0 16,0-1 0-16,-1 1 0 0,0 0 0 15,1 0 0-15,3 0 0 0,-2-1 0 0,-3 0 0 0,2 0 0 0,0 2 0 16,-2-2 0-16,4 3 0 0,-1-4 0 16,0 4 0-16,0-3 0 0,1 3 0 0,2-2 0 0,0 0 0 0,-1-1 0 15,1 4 0-15,1-3 0 0,0 0 0 0,0 0 0 16,-2 0 0-16,1-1 0 0,1 3 0 0,1-4 0 15,-4 4 0-15,1-2 0 0,-2 0 0 0,1 3 0 16,1-2 0-16,0 3 0 0,0-4 0 0,-2 1 0 16,0-1 0-16,0 2 0 0,3 0 0 0,-2-3 0 15,-1 5 0-15,3-2 0 0,-1-1 0 0,7 8 0 16,-9-10 0-16,1 1 0 0,-1 4 0 0,1-3 0 16,2 3 0-16,6 5 0 0,-9-10 0 0,2 4 0 15,-2 1 0-15,9 5 0 0,-6-9 0 0,-1 4 0 16,-1 1 0-16,2-3 0 0,6 7 0 0,-9-6 0 15,2 3 0-15,7 3 0 0,0 0 0 0,0 0 0 16,0 0 0-16,0 0 0 0,-7-5 0 0,7 5 0 16,0 0 0-16,0 0 0 0,0 0-224 0,0 0 32 15,-8-5 16-15,8 5 0 16,0 0-1456-16,0 0-288 0,0 0-64 0,0 0-17840 0</inkml:trace>
  <inkml:trace contextRef="#ctx0" brushRef="#br2" timeOffset="-92924.56">13016 13219 5519 0,'0'0'240'0,"0"0"64"0,0 0-304 0,0 0 0 0,0 0 0 0,0 0 0 0,0 0 3264 16,0 0 576-16,0 0 128 0,0 0 32 15,2-6-2336-15,-2 0-480 0,0 1-96 0,0 1 0 0,-2-3-208 0,1 0-48 16,0 2 0-16,-2-3 0 0,1 2 0 0,-2 1 0 15,0-3 0-15,-1 3 0 0,-1-4-192 0,-1 2-32 16,0 0-16-16,-2 0 0 0,-3-1-16 0,0-2-16 16,-2 4 0-16,-2-3 0 0,-3 1-80 0,-9-3-16 15,2 2 0-15,-1-3 0 0,-1 3-64 0,1-1-16 16,1 3 0-16,1-5 0 0,1 2 0 0,-1 1-16 16,-3 0 0-16,2 0 0 0,0 2-80 0,-1-3-16 15,0 3 0-15,1-2 0 0,0 3-112 0,1-3-32 16,-2 3 0-16,0 1 0 0,1-3-128 0,-1 3 160 15,3 0-160-15,-3-2 160 0,-2 1-160 0,1 2 0 16,-1-2 0-16,0 1 0 0,-2 0 0 0,-1 1 0 16,2-1 0-16,-2 1 0 0,-1 0 0 0,0 0 0 15,0 1 0-15,1 1 0 0,3 1 0 0,0 0 0 16,1 2 0-16,1-1 0 0,0-1 0 0,1 1 0 0,-2 0 0 16,0 0 0-16,1 0 0 0,-1 0 0 0,-4-1 0 15,2 1 0-15,-2-2 0 0,-1 2 0 16,-3-1 0-16,2 0 0 0,0-1 0 0,1 2 0 0,-2 2 128 0,5 0-128 15,-1 0 0-15,2-1 0 0,1 0 144 0,3 0-144 16,2 1 0-16,1 0 0 0,2 2 0 0,1 0 0 16,-2 1 0-16,1 3 0 0,-3-3 0 0,2 2 0 15,0 2 0-15,0-3 0 0,-2 3 0 0,-1-2 0 16,-2 0 0-16,1 1 0 0,1 3 0 0,-1-2 0 16,1 3 0-16,1-3 0 0,-1 2 0 0,3-1 0 0,-2 2 0 15,1 0 0-15,2-1 0 0,1 0 0 0,-4 2 0 0,3-2 0 16,0 3 0-16,3-1 0 0,-1-4 0 0,-1 1 0 15,0 3 0-15,0-2 0 0,0 2 0 0,0 2 0 16,1-2 0-16,0-2 0 0,-1 2 0 16,-1 0 0-16,-1-2 0 0,2 1 0 0,0 3 0 0,-1 1 0 15,-1 1 0-15,1-2 0 0,0 0 0 0,1 1 0 16,1-1 0-16,1 1 0 0,2 1 0 0,0-2 0 16,-2 0 0-16,-1 1 0 0,3 0 0 0,0 3 0 15,1-1 0-15,1 4 0 0,-1-1 0 0,2 0 0 16,-1 0 0-16,-1 2 0 0,-1 1 0 0,1-2 0 15,1 2 0-15,2 0 0 0,-1-4 0 0,2 0 0 16,-2-3 0-16,1 4 0 0,3-1 0 0,-2 0 0 16,1 2 0-16,0-2 0 0,3 1 0 0,0-2 0 15,-1 0 0-15,2-1 0 0,0-1 0 0,3 1 0 16,-2 1 0-16,4 0 0 0,-1-2 0 0,1 1 0 16,0 1 0-16,0 0 0 0,0-1 0 0,1-1 0 15,-1-1 0-15,4 1 0 0,-2 5 0 0,1 0 0 0,-1-1 0 16,1-2 0-16,-2 0 0 0,2-1 0 0,3-1 0 15,0-3 0-15,2-3 0 0,0 3 0 0,-1-1 0 16,1-2 0-16,-1 2 0 0,4 0 0 0,-2-3 0 0,1 2 0 16,-1-1 0-16,5 0 0 0,-2 2 0 0,1-4 128 15,-2 1-128-15,1 0 0 0,-1-1 0 0,1-1 0 16,0 0 0-16,1-2 0 0,0-1 0 0,0 1 0 16,-1-2 0-16,2 0 0 0,-1-2 0 0,1 3 0 0,-1-1 0 15,-1 0 0-15,2-2 0 0,3 0 128 0,1-1-128 0,0 0 0 16,1 3 0-16,1-4 0 0,2 0 0 0,2 1 128 15,1 1-128-15,1-2 0 0,-4 0 0 0,1-2 0 16,0 0 0-16,1 2 128 0,0 2-128 16,-1-2 0-16,-2-1 0 0,0 0 0 0,1-2 0 15,3 2 0-15,0 0 0 0,0-2 0 0,-1-1 0 0,1 2 0 16,2-5 0-16,1 4 0 0,0-2 0 0,1 1 0 16,2-4 0-16,1 3 0 0,-1 2 0 0,0 0 0 15,-2-4 0-15,2 1 128 0,-2 1-128 0,-1-3 0 16,-1 2 0-16,1 1 0 0,1-4 0 0,-4 1 0 15,3-2 0-15,-2 2 0 0,0-2 0 0,4 3 0 16,0-7 0-16,2 2 128 0,1 2-128 0,1-3 0 16,-1 3 0-16,0 3 128 0,-2 3-128 0,-3 0 0 15,-2-1 0-15,-1 1 0 0,-3 0 0 0,0 0 0 16,-3-1 0-16,1 2 0 0,2-1 0 0,-2-1 0 16,-1-2 0-16,1 2 0 0,-1 0 0 0,1-3 0 15,-1 2 0-15,1-3 0 0,1 3 0 0,0 1 0 16,0-4 0-16,0 3 0 0,2-3 0 0,-1 2 0 15,-1 5 0-15,0-7 0 0,-1 0 0 0,2 0 0 0,-2 1 0 0,-1 2 0 16,-1-2 0-16,0 2 0 0,-3-5 0 0,1 3 0 16,0 0 0-16,-1 3 0 0,0-1 0 0,0-4 128 15,2 1-128-15,-2-1 0 0,0 5 0 0,-1-4 0 16,0 1 0-16,0-2 0 0,-1 1 0 0,2-1 0 16,-2 1 0-16,1 0 0 0,-1 3 0 0,-1-1 0 15,4 1 0-15,-1 1 0 0,-1 0 0 0,1-2 0 16,2 1 0-16,-2 2 0 0,-1-1 0 0,0 0 0 15,0 0 0-15,0 0 0 0,1-1 0 0,-1 1 0 16,0 1 0-16,0-3 0 0,-1 2 0 0,0 0 0 0,-1-4 0 0,0 4 0 16,-1 1 0-16,1-2 0 0,-1 1 0 0,0 0 0 15,1 1 0-15,-2-1 0 0,4-1 0 0,-1 3 0 16,-1-1 0-16,1-1 0 0,0 0 0 0,-2 1 0 16,0 0 0-16,0-2 0 0,0 0 0 0,1 1 0 15,-1-3 0-15,2 3 0 0,-2 0 0 0,2-1 0 16,0-1 0-16,0 3 0 0,-1-2 0 0,4 1 0 15,-1 0 0-15,3 0 0 0,1-2 0 0,0 4 0 16,0-1 0-16,1-3 0 0,0 4 0 0,1-1 0 16,-2 1 0-16,1-1 0 0,-2-2 0 0,0 1 0 15,-3 2 0-15,0 0 0 0,1-4 0 0,-2 3 0 16,-2 2 0-16,0 1 0 0,-3-1 0 0,-1 1 0 16,-8 1 0-16,13 0 0 15,-1 1-1616-15,-1 2-240 0,-1-1-64 0,-1 0-14400 0</inkml:trace>
  <inkml:trace contextRef="#ctx0" brushRef="#br2" timeOffset="-91461.43">13497 13511 8287 0,'0'0'368'0,"0"0"80"0,0 0-448 0,0 0 0 0,0 0 0 0,9-3 0 16,0 0 2160-16,-1 0 336 0,3-1 80 0,-11 4 16 15,7-10-1104-15,2 4-208 0,0-5-64 0,1 4 0 16,-2-2-464-16,2 0-112 0,-4-4 0 0,3 2-16 0,1 1-96 0,2-4-16 15,-2-3 0-15,0 1 0 0,0-2-80 0,2 0-32 16,-2-1 0-16,0 0 0 0,-1 0 112 0,0 0 32 16,-4-2 0-16,1-3 0 0,1-1-160 0,-3-2-48 15,1-1 0-15,-1-1 0 0,-1 2-160 0,1-3-48 16,-1-1 0-16,-1 5 0 0,1-4-128 0,-1 4 0 16,1-6 0-16,-2 1 0 0,2 2 0 0,-2 0 0 15,-1 0 0-15,1 3 0 0,0-2 128 0,1 3 0 16,-2-4 0-16,2 5 0 0,1-3 128 0,-1 3 32 15,0 2 0-15,-1-3 0 0,1-1-144 0,1 3-16 16,-2-1-128-16,1 4 192 0,-2 0-32 0,1-1-16 16,0 2 0-16,0-2 0 0,-1-5-144 0,0 6 0 15,2-1 0-15,-1 2 0 0,-1-1 0 0,-1-2 0 16,-2 1-160-16,1 2 160 0,-2 1 0 0,0 0 0 16,0 0 0-16,0 1 0 0,-1-3 0 0,0 3 0 15,1 1 0-15,2 4 0 0,-3-2 160 0,-2-1-32 16,2 1 0-16,0 2 0 0,1-1-128 0,-1 1 160 15,-1-2-160-15,0 2 160 0,0-2-160 0,1 3 0 0,-1 1 0 16,0-3 128-16,-1-2-128 0,1 3 0 0,0-2 0 16,-1-1 0-16,1-2 0 0,0 1 0 0,-2-1 0 15,0 2 0-15,-1 4 0 0,0-3 0 0,1-1 128 0,-3 1-128 16,1 2 0-16,-1-1 192 0,-2 2-192 0,3 2 192 16,-3-1-48-16,0 2 0 0,3-2 0 0,0 4 0 15,-3-4-144-15,1 3 128 0,-1-2-128 0,2 0 128 0,0 1-128 16,1-1 0-16,-1-2 0 0,-1 3 0 0,2-4 128 0,-1 3-128 15,1-2 0-15,-1 2 128 16,1-3-128-16,0 5 0 0,1-3 144 0,-1 3-144 0,-1-4 176 0,-2 4-48 16,-1 0 0-16,1 2 0 0,2-2 16 0,-1 0 0 15,0 2 0-15,-1-3 0 0,0 2 32 0,0 1 0 16,2-3 0-16,0 2 0 0,0 1-176 0,0-3 0 16,1 2 0-16,0-1 0 0,-1 0 0 15,3 2 0-15,-1-6 0 0,2 4 0 0,1-2 128 0,0 0-128 16,-1-1 0-16,1 2 128 0,0-3-128 0,-1 2 0 15,2-3 0-15,-1 5 0 0,-1-5 0 0,1 5 0 16,0-5 0-16,-2 5 0 0,-1-2 0 0,0 4 0 16,0-4 0-16,2 1 0 0,-1-3 128 0,0 3-128 15,1-2 0-15,0 4 128 0,1-5-128 0,-2 4 0 16,3-3 144-16,-1 3-144 0,-2-2 176 0,2 2-48 16,6 7 0-16,-8-10 0 0,1 1-128 0,0-2 0 15,7 11 0-15,-8-8 0 0,0-4 0 0,2 6 0 16,-2-6 0-16,2 6 128 0,6 6-128 0,-9-9 192 15,0 3-192-15,0 1 192 0,1-2-192 0,1 2 0 16,7 5 0-16,-9-7 0 0,2-4 0 0,-2 5 0 16,3 0 0-16,-1-1 0 0,-2 3 0 0,1-4 0 15,2 0 0-15,-2-3 0 0,0 4 128 0,1 2 0 0,-1-5 0 16,0 2 0-16,0-1-128 0,0 4 0 0,-1-4 144 0,3 2-144 16,-1-5 144-16,1 5-144 0,-2-1 192 15,2 0-192-15,0-2 192 0,-2 1-192 0,-1-2 192 0,2 2-192 16,-1-2 176-16,2 2-176 0,-3-3 160 0,0 2-160 15,0 0 144-15,1 1-144 0,-1 0 128 0,0 2-128 0,-1 0 128 16,0 2-128-16,1-4 128 0,0 3-128 0,0-2 128 0,0 1-128 16,1 2 128-16,-3-3-128 0,1 2 0 15,1 2 0-15,-1-1 0 0,1-2 0 0,0 2 0 0,0 3 0 16,1-5 0-16,-1 2 0 0,0 1 192 0,0 2-64 16,9 2 0-16,-9-7 0 0,0 2-128 0,1 2 0 15,2-2 0-15,0-1 0 0,6 6 0 0,-8-5 0 16,2 2 0-16,6 3 0 0,0 0 0 0,-8-4 0 15,8 4 0-15,0 0 0 0,-7-5 0 0,7 5 0 16,0 0 0-16,0 0 0 0,0 0 0 0,0 0-176 16,0 0 48-16,8 10 0 15,4-3-2512-15,2 2-496 0,7-1-112 0,1 1-16 16</inkml:trace>
  <inkml:trace contextRef="#ctx0" brushRef="#br2" timeOffset="-80941.05">30381 19500 18831 0,'0'0'832'0,"0"0"176"0,0 0-816 0,0 0-192 16,0 0 0-16,0 0 0 0,0 0 416 0,0 0 32 16,0 0 16-16,0 0 0 0,-7 12 304 0,0-1 64 15,2 2 16-15,-1 6 0 0,1 5-144 0,2-9-48 16,-3 6 0-16,-1 0 0 0,2 1-32 0,-4 6-16 16,1-2 0-16,-3 5 0 0,0-3-224 0,-9 23-32 0,2-8-16 0,4-5 0 15,1-5 48-15,3-5 0 0,1-2 0 0,1-5 0 16,1-2 176-16,0-1 32 0,4-2 16 0,0-2 0 15,-1-5-112-15,0 2-32 0,4-11 0 0,0 0 0 16,0 0-80-16,0 0-32 0,0 0 0 0,0 0 0 16,0 0 0-16,0 0 0 0,0 0 0 0,0 0 0 15,0 0 16-15,0-13 0 0,0-1 0 0,3-1 0 16,-1-2-240-16,4-1-128 0,-3-5 160 0,6 2-160 16,0-3 0-16,0-2 0 0,0 2 0 0,4-3 0 15,-1 1 0-15,1-2 128 0,0 2-128 0,0-2 0 16,-1 2 0-16,4-5 0 0,-1 2 0 0,1 1 0 15,1-3 128-15,-1 3-128 0,0-3 0 0,-2 3 0 16,-3 4 0-16,3 1 0 0,0 1 0 0,1 4 0 0,-1 3 0 0,0 0 0 16,3 0 0-16,-1 2 0 0,-1 3 0 15,2-2 0-15,0 3 0 0,-1 0 0 0,1-1 0 0,0 1 0 16,2 4 0-16,1-1 0 0,-3 2 0 0,1 2 0 16,-1 2 0-16,0 1 0 0,1 3 0 0,-1 3-128 15,-3 0 128-15,0 4 0 0,0 1 0 0,0 0 0 16,-2 3 0-16,0 1 0 0,-2 0 0 0,-1 2 144 15,-3 1-144-15,1-1 192 0,-4 0 0 0,0 1 0 16,-3 1 0-16,-3-1 0 0,-2 0-64 0,0 0-128 16,3-1 192-16,-6 0-64 0,-1 1-128 0,-1 0 192 15,-1-2-192-15,-1-2 192 0,-1 3-64 0,-1-3-128 16,-2-4 192-16,-1 1-64 0,-2-2 0 0,-1-4-128 16,-2 2 192-16,0 1-64 0,-3-5-128 0,2 1 192 0,-1 1-192 0,0-2 192 15,-1 1-192-15,1-3 128 0,-1 2-128 0,4-2 128 16,2-2-128-16,1-2 0 0,3 1 0 0,2-3 128 15,2 2-128-15,2-1 0 0,9 3 0 0,0 0 0 16,0 0 0-16,0 0 0 0,0 0 0 0,0 0 0 16,0 0 0-16,0 0 0 0,5 12 0 0,2-2 0 15,4 1 0-15,0 3 0 0,2-2 0 0,3 2 0 16,3 0 0-16,3 3 192 0,3-1-192 0,1 1 192 16,2 2-64-16,5 2 0 0,5-1 0 0,4 2 0 15,4-2 32-15,1-2 0 0,1 0 0 0,-1-3 0 16,-4-2-32-16,-1 1 0 0,-2-4 0 0,-6 0 0 15,-6-4 48-15,-4 1 0 0,-4-4 0 0,-2 0 0 16,-4 0 16-16,-2-1 0 0,-12-2 0 0,11 1 0 16,-11-1-192-16,0 0 160 0,10 4-160 0,-10-4 160 15,0 0-160-15,0 0 0 0,0 0 0 0,0 0 0 0,0 0 0 16,0 0-192-16,0 0 0 0,0 0 16 16,0 0-1600-16,0 0-320 0,0 0-64 0,0 0-15600 15</inkml:trace>
  <inkml:trace contextRef="#ctx0" brushRef="#br4" timeOffset="-73659.33">27611 5548 6447 0,'0'0'576'0,"0"0"-576"15,0 0 0-15,0 0 0 0,0 0 2096 0,0 0 304 16,-3-12 64-16,3 12 16 0,0 0-976 0,0 0-192 16,0 0-32-16,0 0-16 0,0-7-176 0,0 7-16 15,0 0-16-15,0 0 0 0,0 0-352 16,0 0-80-16,0 0-16 0,0 0 0 0,8-6-32 0,-8 6-16 15,0 0 0-15,11 4 0 0,-11-4 16 0,10 7 0 16,-3 0 0-16,-1 2 0 0,-6-9 64 0,5 13 32 16,-3 1 0-16,1 2 0 0,-3 2-96 0,0 4-32 15,-2-1 0-15,2 0 0 0,0 0-80 0,-1 5-16 16,-1-2 0-16,2 3 0 0,-2 1-112 0,1 2-16 16,0 1-16-16,0 0 0 0,1 1-48 0,0 2 0 0,0-1 0 0,0 2 0 15,-3-2-16-15,6 1-16 16,-1 0 0-16,-1 0 0 0,-1-3 0 0,0 2 0 0,0 0 0 15,2-2 0-15,-4-1-32 0,1 2 0 0,0 0 0 0,0-3 0 16,-2 2 0-16,-1-1-16 0,0-1 0 0,-1 3 0 16,0 1 0-16,-1-1 0 0,-2-3 0 0,2 2 0 15,-2 1-48-15,2-1 0 0,-3 0 0 0,1 1 0 16,1 2-128-16,0-1 128 0,0-4-128 0,0 4 128 16,1 2-128-16,0 3 192 0,-1-1-192 0,3 1 192 15,1-1-192-15,-1 1 192 0,1-1-192 0,1 1 192 16,-2 0-64-16,0-1-128 0,3-2 192 0,-4 2-64 15,1 0-128-15,1 0 0 0,2 4 144 0,0-2-144 16,1-1 0-16,-1 1 144 0,-2 0-144 0,1-3 0 16,-1-1 128-16,0 0-128 0,1 1 0 0,-1 0 0 15,1-3 144-15,1 0-144 0,-1 0 0 0,0-2 144 16,-2 0-144-16,0 1 128 0,0 1-128 0,0 0 128 0,-1 0-128 0,0-1 128 16,0-2-128-16,0 2 128 0,-1-2-128 0,-1 1 0 15,2 1 144-15,0 1-144 0,-1-3 0 0,0 0 128 16,0 0-128-16,1 3 0 0,-2 1 0 0,2 2 0 15,0-4 0-15,-3 1 128 0,3 0-128 0,0-1 0 16,0 1 0-16,1-2 0 0,0-1 0 0,0 0 0 16,0 3 0-16,1-3 128 0,-1 0-128 0,-1 2 0 15,0-2 0-15,1 0 128 0,-5 0-128 0,1 2 0 16,1-3 0-16,0 2 128 0,0-1-128 0,-1-1 0 16,0 1 0-16,1 0 128 0,-1-2-128 0,2 1 0 15,1 0 0-15,0-2 0 0,1 2 0 0,-2-2 0 16,0 1 0-16,3-3 128 0,0 3-128 0,-1-1 0 0,2 4 0 15,0-5 0-15,1 1 0 0,0-2 0 0,-2 5 0 0,2 0 0 16,0 1 0-16,0-1 0 0,-3-1 0 0,4-3 0 16,0 1 0-16,0-2 0 0,-3 3 0 0,3-1 0 15,0 1 0-15,1-2 0 0,1 2 0 0,0-1 128 16,0 2-128-16,0 2 0 0,-1-2 0 0,2 1 0 16,-1 2 0-16,1 1 0 0,0-1 0 0,-1 1 0 15,1-2 0-15,0 0 0 0,0-1 0 0,1 1 0 16,-2 2 0-16,1-1 0 0,-1-1 0 0,0-1 0 15,-2 2 0-15,0 1 0 0,0-2 0 0,1 0 0 16,0 2 0-16,-1 0 0 0,0 0 0 0,0-1 0 16,0-3 0-16,0 2 0 0,0 2 0 0,0-2 128 15,1 0-128-15,-1 0 0 0,0-2 0 0,2-1 0 16,-1 4 0-16,-1 1 0 0,0-3 0 0,1 2 0 0,1-1 0 16,-2 2 0-16,-2-5 0 0,1 2 0 15,1 2 0-15,0-2 0 0,0-2 0 0,3 2 128 0,2-5-128 0,-3 4 0 16,1-3 0-16,-2 3 0 0,0-1 0 0,1 0 0 15,-1 1 0-15,0-2 0 0,2 2 0 0,-2-1 0 16,-1 1 0-16,0 3 128 0,0-5-128 0,0 3 0 16,-1-3 0-16,-1 2 0 0,1 3 0 0,0-2 0 15,-3-3 0-15,1 4 128 0,1-3-128 0,1 1 0 16,-4 0 0-16,2-2 0 0,0 2 0 0,1-1 0 16,-2 1 0-16,-1-2 128 0,0 0-128 0,0 0 0 15,1 3 0-15,-2 0 0 0,1-3 0 0,-4 2 0 16,2 2 0-16,1-1 0 0,-2 3 0 0,2 0 0 15,0-1 0-15,-2-4 128 0,-1 0-128 0,2 1 0 0,-1-1 0 16,0 3 0-16,-1-1 0 0,-1 1 0 0,1 2 0 0,-1 0 0 16,0-1 0-16,0-2 0 0,0 3 0 0,-1 3 0 15,0-1 0-15,1 2 144 0,1-1-144 0,1-2 0 16,3-1 0-16,-2 0 0 0,-1 1 0 0,0 1 0 16,-1-1 0-16,2 0 0 0,0 2 0 0,2 1 0 15,-2 0 0-15,2 2 0 0,0 1 0 0,-2 3 0 16,0-1 0-16,0 1 0 0,1 1 0 0,0-3 0 15,-2 1 0-15,-1 3 0 0,0-1 0 0,2 2 0 16,-4-2 0-16,0 3 0 0,-2 4 0 0,0-3 0 16,-1-2 0-16,2 2 0 0,0 3 0 0,1-2 0 15,-2-1 0-15,3 0 0 0,0-2 0 0,1 1 0 16,0 1 0-16,1-2 0 0,1-3 0 0,0-5 0 0,2-3 0 16,2-3 0-16,-1-5 0 0,0 1-144 15,-1-5-240-15,2-2-64 0,1-5 0 0,0-1 0 16,2-15-2000-16,0 0-416 0,0 0-80 0,8-10-13888 15</inkml:trace>
  <inkml:trace contextRef="#ctx0" brushRef="#br4" timeOffset="-72082.64">30296 5268 15663 0,'0'0'688'0,"0"0"144"0,0 0-656 0,0 0-176 0,9-4 0 0,-9 4 0 16,11 1 2192-16,-1 2 416 0,-10-3 80 0,13 8 0 15,0-2-1968-15,-2 3-400 0,0 4-64 0,-1-2-32 16,-4-2 160-16,0 2 16 0,-2 1 16 0,3 0 0 15,-5 5 176-15,1 3 48 0,-1 6 0 0,1-3 0 16,-2 3-112-16,-1 4-16 0,-4 3 0 0,0 5 0 16,-1 5 16-16,0-1 0 0,1 2 0 0,-1 2 0 15,0 2-96-15,3 1-32 0,-2 3 0 0,0-1 0 16,2-2-144-16,-1 2-16 0,0 1-16 0,2-2 0 16,1-2 32-16,0 0 0 0,-1-2 0 0,1 4 0 0,-3 4-32 15,2 0 0-15,-1-2 0 0,-2 0 0 16,-3 0-32-16,1 2 0 0,0-4 0 0,-1 2 0 15,1 2-16-15,-2-6-16 0,-1 0 0 0,1 2 0 0,1-4 32 0,1 3 16 16,-2 0 0-16,3 0 0 0,0-2 48 16,0 4 16-16,-1 1 0 0,-1-1 0 0,2 0-80 0,1-4 0 15,-1 3-16-15,1 2 0 0,-1 0 0 0,2 0 0 16,-1-1 0-16,1 1 0 0,-1 0-176 0,1-1 160 16,-1 0-160-16,1 2 160 0,1 2-160 0,0-1 0 15,1 0 144-15,2-2-144 0,1 0 144 0,0 0-144 16,2 1 192-16,0 1-192 0,1-1 0 0,-1 1 0 15,0 0 0-15,-1 0 0 0,1-2 0 0,0 0 0 16,-1 1 128-16,-2-1-128 0,1 0 144 0,-4 1-16 0,2-4-128 16,0 3 192-16,-1 3-192 0,-1-2 144 0,0-1-144 15,-1 2 128-15,1-1 32 0,-1 1 0 0,1-2 0 16,-1 0 0-16,2 0-160 0,-1 1 0 0,1-1 0 16,0-1 128-16,1-5-128 0,0 1 128 0,0 1-128 0,0-1 128 15,0 2-128-15,0 0 160 0,-1-4-160 0,-1 2 160 16,1-3-160-16,0 3 192 0,-2 2-192 0,1-5 192 15,-2 3-192-15,0 0 0 0,-2 1 0 0,2-1 0 16,-1-5 0-16,0 4 128 0,0-1-128 0,0 3 0 16,3-4 0-16,0 2 0 0,-2-1 128 0,-1-1-128 15,0 2 0-15,1 1 0 0,-1 1 0 0,1-5 128 16,-1 1-128-16,1-4 0 0,0 4 0 0,1 0 0 16,-1-1 0-16,0 3 0 0,-1-4 128 0,0 4-128 15,1-3 0-15,0 4 0 0,0-3 0 0,1 1 0 16,-3-4 0-16,1-1 0 0,0 2 0 0,0-1 0 0,0 0 0 15,0-1 0-15,-1 1 0 0,1 1 0 16,-1 0 0-16,1 1 0 0,-1-2 0 0,0 1 0 0,-1 1 0 0,1-2 0 16,-2-2 0-16,1 2 0 0,-1-2 0 0,2 0 0 15,-1 0 0-15,0 0 0 0,-2 4 0 0,0-2 0 16,1 1 0-16,-1 1 0 0,1-2 0 0,-4-1 0 16,-1 0 128-16,4-2-128 0,-1 0 0 0,0 0 0 15,1 3 0-15,0 1 0 0,0-3 0 0,1 2 0 16,0 3 0-16,0-2 0 0,4 2 0 0,1-1 0 15,-2-3 0-15,3 1 0 0,2 1 0 0,3-3 0 16,-2 0 0-16,2-1 0 0,-2 0 0 0,1 1 0 16,2 2 0-16,0-2 0 0,-1-1 0 0,0 3 0 15,-1 2 0-15,0-3 0 0,0-3 0 0,-2 1 0 0,-2 0 0 16,1 0 0-16,-2 3 0 0,0-4 0 0,-1-3 0 16,-1 3 0-16,0 1 0 0,0-1 0 0,1-3 0 0,0 0 0 15,-1 1 0-15,0-1 0 0,0-2 0 0,-2 1 0 16,2-1 0-16,0 1 0 0,0 1 128 0,1-1-128 15,-1-2 0-15,1 0 0 0,-2 2 0 0,1 2 0 16,1-2 0-16,-1 1 0 0,-1-2 0 0,-2-2 0 16,0 1 0-16,1-4 0 0,-1 0 0 0,1 4 0 15,-2-4 0-15,0 4 128 0,2 2-128 0,0-2 0 16,-1 1 0-16,2-2 0 0,1 1 128 0,0-1-128 16,0 6 0-16,2-2 0 0,2-1 0 0,-2 0 0 15,-1-1 0-15,2-1 128 0,-1 0-128 0,1 0 0 16,-1-4 0-16,1-1 0 0,-1-4 128 0,-1-2-128 15,-1-1 0-15,1-2 0 0,2-3 0 0,-1-7 0 16,3-7-768-16,0 0-144 0,0 0-32 0,-2-14 0 16,2-11-1712-16,0-13-352 15</inkml:trace>
  <inkml:trace contextRef="#ctx0" brushRef="#br4" timeOffset="-70462.49">29127 4724 6447 0,'-3'-10'576'0,"2"1"-576"15,1-3 0-15,1 2 0 0,3-1 2368 0,-2-3 352 16,5 0 80-16,-1-1 16 0,3 2-2272 0,0-1-544 0,0-1 0 16,0 1 0-16,0 1 0 0,-1 0 144 0,0 2-144 0,0 3 0 15,-1-2 464-15,1 4-16 0,-2-2 0 0,1 2 0 16,-1 1 400-16,-6 5 80 0,0 0 16 0,0 0 0 15,0 0 16-15,0 0 0 0,0 0 0 0,0 0 0 16,0 0 64-16,0 0 0 0,-4 10 16 0,-2 2 0 16,-2 2-464-16,-1 2-112 0,-1 3-16 0,-1 1 0 15,-1-1-32-15,-2 5-16 0,2 4 0 0,-1 0 0 16,-1 3-16-16,1 3-16 0,0 2 0 0,1 4 0 16,-1 6 0-16,2 1 0 0,2-1 0 0,0 5 0 15,0 2-32-15,3 1 0 0,0-1 0 0,3 2 0 16,-2-1-48-16,2 6-16 0,-1-2 0 0,2 1 0 15,-1-2-32-15,2-1-16 0,1-3 0 0,1-2 0 16,0-1-32-16,-1-3 0 0,0 2 0 0,2 0 0 0,-4 0 64 0,1-3 0 16,0 1 0-16,0 1 0 0,-3-3-16 15,3 3 0-15,-2-2 0 0,0 1 0 0,0 1 48 16,0-2 16-16,-1 2 0 0,0-1 0 0,-1 0-96 16,0 4-16-16,-1 1 0 0,1 2 0 0,-2-1-16 0,1 3-16 15,0-1 0-15,-1 1 0 0,1 0-160 0,2 1 192 16,-2-3-192-16,0 1 192 0,-1-2-64 0,2 1-128 15,1-2 192-15,-1-4-64 0,0 1 64 0,1 1 0 16,0-3 0-16,1 3 0 0,-4 1 0 0,1 0 16 16,1 1 0-16,0 0 0 0,1 0-16 0,-1 0-16 15,1 2 0-15,2-1 0 0,-1 0-48 0,0-1-128 16,0 4 192-16,0-1-64 0,-1 1-128 0,0 0 160 16,-1 2-160-16,2 0 160 0,-1-4-160 0,-4 3 0 0,-2 1 144 15,0-4-144-15,0 2 128 0,-2 0-128 0,-3 0 160 16,2 2-160-16,2 0 192 0,2-1-48 0,-3-2-16 0,2-1 0 15,0-2 32-15,1 0 0 0,0 3 0 0,2-3 0 16,-1 2-32-16,2-1 0 0,1-1 0 0,0-1 0 16,1-3-128-16,0 6 160 0,1-2-160 0,1-1 160 15,-1-2-32-15,3 1 0 0,-2-3 0 0,0 1 0 16,1 2-128-16,0-3 0 0,0 1 0 0,-1 1 0 16,0-1 128-16,-1-1 0 0,-1 1 0 0,1-4 0 15,-1 2-128-15,0 0 0 0,2 0 0 0,-2-2 0 16,-1-2 0-16,1-3 0 0,0 1 128 0,0 3-128 15,0-1 144-15,2-1-144 0,-1 2 160 0,-1-2-160 16,1-2 128-16,-2 2-128 0,1 2 0 0,0-1 0 0,0 2 144 16,-2-2-144-16,2-2 128 0,-1 0-128 15,0 5 0-15,-2-2 0 0,0 3 0 0,-1-3 0 0,3 3 0 16,0 2 128-16,-3 0-128 0,6 1 0 0,-3-1 0 16,2-1 0-16,1-1 128 0,-1-2-128 0,1 3 0 0,-1 0 0 15,0-3 0-15,1 3 128 0,-1 0-128 0,1-2 0 16,-2-1 0-16,0 0 128 0,-1-3-128 0,1-1 0 15,-1 2 0-15,-1-2 128 0,-2 0-128 0,1 1 0 16,-1 0 0-16,-1-1 128 0,-1 6-128 0,1-4 0 16,0 0 0-16,0 1 128 0,0-2-128 0,2-3 0 15,-2 0 0-15,2-1 0 0,1 0 0 0,-3 0 128 16,3 0-128-16,1 2 0 0,0-5 0 0,1 3 0 16,-1 1 128-16,2-1-128 0,1-2 0 0,-1-1 0 15,-1-2 0-15,1-1 0 0,1 1 0 0,-2 1 0 0,2-2 128 16,-1-1-128-16,2 2 0 0,-1 1 0 0,-4-1 0 15,1-3 0-15,0 0 0 0,-1-3 0 0,1 2 128 0,0-2-128 16,-3 1 0-16,1 0 0 0,-4 0 144 0,5-2-144 16,-3 2 128-16,0-4-128 0,-1 1 128 0,1 2-128 15,0 0 0-15,-1 2 144 0,-1 1-144 0,0 0 0 16,1 2 144-16,1-2-144 0,1-2 0 0,-1 1 144 16,-2-4-144-16,6 0 128 0,0 1-128 0,0-2 128 15,-4 0-128-15,0 2 0 0,2-3 0 0,-1-2 128 16,-1 2-128-16,0 0 128 0,0 1-128 0,1-2 128 15,-1-1-128-15,0 2 128 0,1 1-128 0,1-3 128 16,0 1-128-16,1-2 128 0,-2-1-128 0,4-1 128 16,-2 2-128-16,1-1 128 0,0 1-128 0,1-1 128 15,-1-3-128-15,0 3 128 0,0-3-128 0,1 1 128 16,-1-4-128-16,1 2 0 0,0 0 144 0,2 0-144 0,-1-1 0 16,2 1 128-16,0 0-128 0,1-3 0 0,0-2 0 0,0 3 0 15,2-3 0-15,2 1 0 0,-4-10 0 0,6 6 0 16,-6-6 0-16,7 9 0 0,-7-9 0 0,7 5 0 15,-7-5 0-15,0 0-128 0,12 1 128 0,-12-1-192 16,12-1 192-16,-12 1-192 0,13-9-64 0,-3 0-32 16,1-1 0-16,-3 0 0 15,-1-3-848-15,0-1-160 0,0-5-48 0,-1-1 0 16,-1-3-1088-16,4-8-208 0,0 0-48 0</inkml:trace>
  <inkml:trace contextRef="#ctx0" brushRef="#br1" timeOffset="-66004.06">29893 15370 4607 0,'0'0'400'0,"0"0"-400"15,0 0 0-15,0 0 0 0,0 0 720 0,0 0 64 16,0 0 16-16,0 0 0 0,0 0 96 0,0 0 32 16,6-6 0-16,2 2 0 0,-2-1 128 0,2 0 32 15,-8 5 0-15,9-4 0 0,-4 0-32 0,-5 4 0 16,9-6 0-16,-3 1 0 0,-6 5 32 0,0 0 16 0,5-4 0 0,-5 4 0 16,0 0 16-16,0 0 0 0,0 0 0 0,0 0 0 15,2-11-64-15,-1 6-16 0,-1 5 0 0,0 0 0 16,1-10-160-16,2 2-48 0,-3 8 0 0,2-10 0 15,-1 2-64-15,-1-3 0 0,-2 0-16 0,-1 0 0 16,3 11-112-16,-3-9-32 0,-2-2 0 0,-3 1 0 16,-2 1-80-16,-2 0-16 0,0 0 0 0,-2 4 0 15,-3-5-48-15,1 5-16 0,-2 1 0 0,-1 0 0 16,0 3-224-16,0-1-48 0,1 1-16 0,0 1 0 16,-1 1-160-16,0 6 0 0,-2-1 144 0,1-1-144 15,-1 2 0-15,-1-1 144 0,0 3-144 0,1 1 0 16,-1 3 128-16,0-2-128 0,-3 3 0 0,1 1 0 15,0 2 144-15,1-1-144 0,0 1 0 0,3 2 144 0,1 1-144 0,1 2 128 16,0 0-128-16,5-1 128 16,4-2-128-16,7 0 160 0,1-1-160 0,4 0 160 0,4-2-16 0,3 2 0 15,1 1 0-15,5-1 0 0,0-1-16 0,4-5-128 16,2 1 192-16,3 0-64 0,0-2 0 0,1-1 0 16,2-6 0-16,2 1 0 0,1 2 0 0,1-5 0 15,0 2 0-15,2-2 0 0,3-4 48 0,2 1 0 16,2-1 0-16,-1 1 0 0,-2-1-48 0,0-5 0 15,-1-2 0-15,-3 3 0 0,-2-4-128 0,0 2 192 16,-2-5-192-16,1-1 192 0,-2 2-192 0,-1 0 128 16,-3-2-128-16,-1 0 128 0,-1 0-128 0,-2 2 128 15,-2-2-128-15,-2 0 128 0,0 0-128 0,-3 1 160 16,-1-1-160-16,-2 0 160 0,-2 0-160 0,-1 3 192 0,-3-2-192 0,-1-1 192 16,-4 0-48-16,-2 1 0 0,-3 0 0 15,-1 3 0-15,-1-1 32 0,-1-3 0 0,-4 1 0 0,-1 2 0 16,-1-2-176-16,-3-1 192 0,-4 1-192 0,-2 3 192 15,-1-3-192-15,-1 5 0 0,-4-5 0 0,-1 7 0 16,1-1 0-16,0 3 0 0,-2 3 0 0,0 0 0 16,-2-2 0-16,-2 1 0 0,0-2 0 0,-2 3 0 15,-4-1 0-15,2 2 0 0,1-2 0 0,1 4 0 16,0 5 0-16,0-1 0 0,1-2 0 0,3 6 0 16,-1 0 0-16,3 2 0 0,1 0 0 0,1-1 0 15,1 1 0-15,2 1 0 0,3 0 0 0,3 2 0 16,1-1 0-16,1 4 0 0,2-2 0 0,3 2 0 15,3 1 0-15,2-1 0 0,3 2 0 0,3-1 0 16,2 0 0-16,2 0 0 0,2-1 0 0,2 0 0 0,5 0-128 16,2-2 128-16,4 1 0 0,1-1 0 0,1 2 0 15,4-3 0-15,2-4 0 0,3-1 0 0,3 0 0 16,0-4 0-16,2-3 0 0,2 1 0 0,4-2 0 0,1 3 0 16,-1-5 144-16,3-1-144 0,2-3 0 0,-2 2 128 15,-2-1-128-15,-1-1 0 0,-1-2 0 0,-1-3 128 16,-2 1-128-16,-2 0 0 0,-2 0 0 0,1-4 0 15,0 0 0-15,-2 2 128 0,-2-2-128 0,-1 3 0 16,-3-3 0-16,-2-1 0 0,-2 1 0 0,1 0 0 16,-6-4 0-16,-1 1 128 0,-3-1-128 0,-1 0 0 15,1 1 128-15,-5-3-128 0,-2 2 0 0,-4-1 128 0,-4 1-128 16,-2-1 0-16,-2 1 0 0,-2-1 128 0,-3 2-128 16,-2 0 0-16,0-2 0 0,-3 6 0 0,-5 1 0 15,0-1 0-15,-2-3 0 0,-2 0 0 0,-4 2 0 16,0 4 0-16,-1 3 0 0,-1 0 0 0,-2 0 0 15,0 2 0-15,-2 3 0 0,-2 0 0 0,-3 0 0 0,-2 4-128 16,0 0 128-16,1 4 0 16,-1 0 0-16,3 4-128 0,0 2 128 0,4-1 0 0,3 2 0 0,2 1 0 15,3 1 0-15,4 1 0 0,5-3 0 0,4 3-128 16,3-2 128-16,4-2 0 0,4-2 0 0,4-1 0 16,2 2-176-16,4-3 0 0,1 3 0 0,6-2 0 15,3-1-912 1,5 2-192-16,3-6-48 0,4 2 0 15,1-4-1888-15,5-2-384 0</inkml:trace>
  <inkml:trace contextRef="#ctx0" brushRef="#br1" timeOffset="-63718.89">29437 15456 13823 0,'0'0'608'0,"0"0"128"0,0 0-592 0,0 0-144 0,0 0 0 0,-3 11 0 15,3-11 1056-15,0 0 176 0,0 0 48 0,-1 9 0 0,1-9-144 0,0 9-32 16,0-9 0-16,0 0 0 0,0 0 48 0,0 0 0 16,0 0 0-16,0 0 0 0,0 0-32 0,0 0 0 15,0 0 0-15,0 0 0 0,0 0 32 0,0 0 0 16,0 0 0-16,0 0 0 0,0 0-96 0,0 0-16 15,0 0 0-15,0 0 0 0,0 0-240 0,8-12-48 16,-2 0-16-16,1-1 0 0,-1-4-128 0,0-2-32 16,0-2 0-16,-2 0 0 0,0 1-128 0,-2 0-48 15,1 1 0-15,0-2 0 0,-1 1-32 0,-2 1-16 16,0-1 0-16,1-1 0 0,1 1-32 0,-1-2-16 16,1 2 0-16,2-2 0 0,-1-3-96 0,2 2-16 0,-3-4 0 15,2 2 0-15,-1 1-64 0,2-4-128 0,1-3 176 0,1 3-176 16,-2-3 192-16,0-1-64 0,0-1 0 15,1 1-128-15,-2-1 144 0,2-1-144 0,-2-2 0 0,0 0 144 16,-1 1-144-16,-2-1 0 0,-1 1 144 0,0 2-144 16,4-3 0-16,-3 4 144 0,-2 2-144 0,-1-2 0 15,0-2 160-15,2 1-160 0,-1 0 128 0,1 1-128 16,-2 0 128-16,1 2-128 0,1-2 128 0,0 0-128 16,0 0 128-16,1-1-128 0,2 0 0 0,-3 1 128 15,0-2-128-15,4 1 0 0,-1 2 0 0,1-2 0 16,-1-2 0-16,1 0 0 0,-1 2 128 0,1 0-128 15,-1-2 0-15,-1 2 0 0,0 4 144 0,0-5-144 16,-1-1 0-16,3-2 144 0,-4 1-144 0,3 2 0 0,-1 1 144 16,1-1-144-16,-1 1 0 0,1 0 144 0,-2 0-144 0,3 0 0 15,-1 0 0-15,-1-2 0 0,1-2 0 16,-1 2 0-16,1 2 0 0,1-2 0 0,-2 0 0 16,1-2 0-16,-1 1 0 0,1 1 0 0,-2-2 0 15,2 1 0-15,-2 1 128 0,-1-1-128 0,0 1 0 0,0-1 0 16,2 0 0-16,-2 1 0 0,2-1 0 0,-2 1 0 15,1-1 128-15,0 0-128 0,0 1 0 0,2-1 0 16,-1 1 0-16,1-2 0 0,0-3 128 0,0 1-128 16,1-3 0-16,0 3 128 0,0-1-128 0,1 3 0 15,-4-1 0-15,2 0 0 0,-1-3 0 0,1 2 0 16,-1 0 0-16,1 2 0 0,1 0 0 0,0-1 0 16,-2-4 0-16,2 1 0 0,0 3 0 0,0 1 0 0,-1-4 0 15,1 2 0-15,1 1 0 0,0 1 0 0,-1-4 0 16,0 1 0-16,0-3 0 0,0 2 0 15,-1 1 0-15,0-2 0 0,-2 1 0 0,2 1 0 0,-1 1 128 0,-2-1-128 16,-1 2 0-16,1-2 0 0,-1-2 0 0,1 0 0 16,-2 2 0-16,2 1 0 0,0-6 0 0,0 3 0 15,0 3 0-15,3 1 0 0,-2 2 128 0,1-2-128 16,-1-3 0-16,0 3 0 0,0 1 0 0,2 1 0 16,-2-3 0-16,0 3 0 0,-1-3 0 0,3 3 0 15,1-1 0-15,-2 0 0 0,0 0 0 0,-1 1 0 16,-1-4 0-16,1 2 0 0,2 1 0 0,-2 0 0 15,-2 0 0-15,1 1 0 0,2 1 0 0,-1-1 0 16,-1-1 0-16,0-1 0 0,0 0 0 0,2 1 0 16,-2-1 0-16,1 1 0 0,0 0 0 0,1 1 0 0,-4-1 0 15,2-1 0-15,3-1 0 0,-2 1 0 0,0 1 0 16,1 1 0-16,-1-3 0 0,1-1 0 0,0-2 0 0,0 2 0 16,1 2 0-16,1-2 0 0,1-4 0 15,-1 2 0-15,-1-2 0 0,1 3 0 0,1-1 0 0,0 2 0 16,-1-1 0-16,0 0 0 0,1-3 0 0,0 4 0 15,-1 1 0-15,0-3 0 0,0-1 0 0,-2 2 0 16,-1-2 0-16,2 2 0 0,-3 1 0 0,1-2 0 16,2 1 0-16,-1 0 0 0,0-3 0 0,-1 2 0 15,0 4 0-15,0 0 0 0,2-4 0 0,-2 4 0 16,4-1 0-16,-2 0 0 0,-2-2 0 0,2-1 0 16,-1 4 0-16,1 0 0 0,-2 0 0 0,4 0 0 15,-1-4 0-15,1 3 0 0,-1 0 0 0,2 3 0 16,-3-1 0-16,-1-1 0 0,1-1 0 0,1 3 0 0,-1-1 0 15,1-1 0-15,-1 1 0 0,2 1 0 0,0 2 0 0,1-2 0 16,-1-1 0-16,2 2 0 0,-5 2 0 0,2 0 0 16,0 1 0-16,-2-1 0 0,1 2 0 0,0 2 0 15,-1-4 0-15,1 1 0 0,-1 1 0 0,2 1 0 16,0-2 0-16,0 3 0 16,-2 0 0-16,1-1 0 0,-1-4 0 0,1 3 0 15,-1 1 0-15,0 0 0 0,-2 1 0 0,-2 2 0 0,1-1 0 0,1 3 0 16,-1-2 0-16,1 2 0 0,-2-2 0 0,2 1 0 15,-1 2-128-15,0 0 128 0,0 1 0 0,-1 3 0 16,0-2 0-16,-1 2 0 0,1-2 0 0,-1 1 0 16,-1-1 0-16,1 2 0 0,-1-4-144 0,0 3 144 0,0 4 0 15,2 0 0-15,-1 2 0 0,1-3 0 16,-1 0 0-16,2 0-128 0,-3 2 128 0,1 1 0 0,1-1 0 16,1 2 0-16,1 2 0 0,0-1 0 0,-2-2 0 15,2-2 0-15,2-1 0 0,-1 3 0 0,0-3 0 16,0 4 0-16,1 3 0 0,-1-2 0 0,-1-3 0 0,4 2-128 15,-3 2 128-15,0-2 0 0,1-1 0 0,-1 2 0 16,0 3 0-16,0-3 0 0,1 1 0 0,-1 0 0 16,-1 0 0-16,2 0 0 0,1 1 0 0,0-1 0 15,-3 2 0-15,0 1 0 0,0-4 0 0,0 5-128 16,0-3 128-16,0 4 0 0,-3-3 0 0,2 3 0 16,1-2 0-16,-2 2 0 0,2 7 0 0,-2-12 0 15,-1 3 0-15,2-2 0 0,-1 3 0 0,-1-1-128 16,3 9 128-16,0 0 0 0,-5-10 0 0,2 0 0 0,1 1-128 15,2 9 128-15,0 0 0 0,0 0 0 0,-4-7 0 0,4 7 0 16,-3-8 0-16,3 8 0 0,-2-9 0 16,2 9 0-16,0 0 0 0,0 0-128 0,0 0 128 0,0 0 0 15,-3-9 0-15,1 0 0 0,2 9 0 0,0 0 0 16,0 0 0-16,0 0 0 0,0 0 0 0,-4-6 0 16,4 6 0-16,0 0-128 0,0 0 128 0,0 0 0 15,0 0 0-15,0 0-128 0,0 0 128 0,0 0 0 16,0 0 0-16,0 10 0 0,3 1 0 0,3 2 0 15,-1-1-192-15,3 0 192 0,-1 1-192 0,2-4 192 16,-1 1-128-16,2-1 128 0,1-1 0 0,2-2 0 16,-1 3 0-16,0-3 0 0,0 1 0 0,2-1 0 15,2-4 0-15,2 1 0 0,0-2 0 0,2 1 0 16,-1-2 0-16,3 0 0 0,-2 0 0 0,2-2 0 0,1 0 0 16,1-1 0-16,1-3 0 0,-1 2 0 0,1-1 0 15,-1 1 0-15,0-3 0 0,0-1 0 0,-1-2 0 0,-2 1 0 16,-1-4 0-16,-1 3 0 0,-3-1 0 0,-1-1 0 15,-1 4 0-15,2-3 0 0,-4 1 0 0,-2-3 0 16,-2 0 0-16,0 3 0 0,-2-1 0 0,-1 1 0 16,-2 1 0-16,-2-5 0 0,-1 1 0 0,-1 2 0 15,-1-5 0-15,0 2 0 0,-3 2 0 0,0-1 0 16,-2-1 0-16,0 1 0 0,-5 3 0 0,1-3 0 16,-1 1 0-16,0 0 0 0,-1 0 0 0,-4 0 0 15,-4 2 0-15,-2-2 0 0,1 4 0 0,-2-4 0 16,-1 1 0-16,-3 4 0 0,-4-2 0 0,0 3 0 15,2 1 0-15,-1 1 0 0,1 2 0 0,-2 0 0 0,3 2 0 16,0 0 0-16,2-2 0 0,1 4 0 0,1 5 0 0,2-1 0 16,0 3 0-16,3 0 0 0,0 4 0 0,2 1 0 15,2 0 0-15,4 2-208 0,3 2 64 0,0 1 16 16,3 0 128-16,3 1 0 0,3 1 0 0,1 0-128 16,2 1 128-16,2 2 0 0,6 3 0 0,3-6 0 15,2-2 0-15,3-1 0 0,1-1 0 0,3 1 0 16,1 1 0-16,4-2 0 0,3-1 0 0,0-2 0 15,1-5-128-15,2 1 0 0,3-4 0 0,0 3 0 32,1-4-336-32,-5 0-64 0,-2 0-16 0,-2-4 0 15,-1-1-1056-15,-3-1-192 0,-3-1-64 0,-4 2 0 0,-4 0-1520 0,-1 0-304 16</inkml:trace>
  <inkml:trace contextRef="#ctx0" brushRef="#br1" timeOffset="-62441.62">30796 5210 30399 0,'-12'-7'2704'0,"12"7"-2160"16,-9-5-544-16,9 5 0 0,0 0 224 0,-7-1-64 0,7 1-16 0,-8 1 0 16,8-1-144-16,0 0 0 0,-8 6 0 0,8-6 128 15,-7 6 160-15,7-6 32 0,-8 5 0 0,2 3 0 16,1 1 128-16,0 4 16 0,-1 1 16 0,3-1 0 16,-1 3-96-16,0 2 0 0,0 0-16 0,0 5 0 15,2 1-80-15,-2 5-16 0,-1-2 0 0,1 5 0 16,0-1 80-16,-1 1 16 0,-1 1 0 0,1 2 0 15,0 0 16-15,1 2 16 0,-2 0 0 0,-1 4 0 16,2-2-48-16,-3 0-16 0,3 2 0 0,0 2 0 16,0-1 48-16,0 4 0 0,-1 0 0 0,1 2 0 15,0-4-64-15,0 5 0 0,-2 3 0 0,1-1 0 16,-1-3-64-16,1 3-32 0,0-2 0 0,-1 5 0 0,0 1-64 16,-1-1-16-16,1-2 0 0,0-1 0 15,1 0-144-15,-1 0 128 0,1-3-128 0,0 2 128 0,-1 1-128 16,1-2 128-16,1-3-128 0,0 2 128 0,1 3 32 0,2-1 0 15,2-3 0-15,2 1 0 0,2 1-160 0,-2-2 0 16,2 3 0-16,1 1-176 0,0-2 176 0,-1 4 0 16,3 1 0-16,-2 0 0 0,1-5 0 0,0 2 0 15,-1-1 0-15,-1 0 128 0,-1 1-128 0,-1-4 0 16,-2-1 0-16,-2 4 128 0,-1-3-128 0,1 1 144 16,-1-1-144-16,1-2 160 0,-1 0-16 0,-2-2 0 15,-3 3 0-15,1-3 0 0,-1 6-16 0,2-3 0 16,-2 1 0-16,2 1 0 0,-1-4 16 0,1 2 0 15,0-3 0-15,1 4 0 0,0-3-16 0,1 1 0 16,-1-1 0-16,0 3 0 0,-1-4 0 0,1 4 0 16,-2-1 0-16,2-1 0 0,0 2-128 0,-3-5 0 0,-1-1 144 15,1 2-144-15,1-1 0 0,-1 1 0 0,1 2 0 0,-1-3 128 16,0-2-128-16,-1 2 0 0,2-1 0 0,-1 4 128 16,1-5-128-16,-1-2 0 0,0 1 0 15,2 2 128-15,-2 1-128 0,2-1 0 0,0 0 128 0,0 3-128 16,0-4 0-16,0 3 144 0,1-1-144 0,-2 1 0 15,0 0 144-15,-1-2-144 0,-1 1 0 0,3 2 144 16,-2-3-144-16,1 2 0 0,-1-1 0 0,0 1 128 16,1 3-128-16,0-3 0 0,2 4 0 0,0 2 0 15,0-6 0-15,0 3 0 0,4-4 0 0,-1 0 0 16,0 3 0-16,1-3 0 0,-1 1 128 0,2-1-128 16,0 2 0-16,-1 1 0 0,0 0 0 0,1 1 128 15,0-1-128-15,0-3 0 0,-1 2 0 0,-1 0 128 0,2-3-128 0,0 1 0 16,0-2 0-16,0 0 0 0,2 0 128 15,0 4-128-15,2-4 0 0,0 1 128 0,0 0-128 0,1-1 0 16,1 0 0-16,0-1 128 0,-1 2-128 0,-1-1 0 16,0-3 0-16,-1 3 128 0,0 0-128 0,1 5 0 15,-1-4 0-15,-1 1 0 0,1-1 0 0,-1 0 128 16,1-1-128-16,-1 3 0 0,1-1 0 0,-2-3 0 16,1 2 0-16,-2 1 0 0,0-3 0 0,0 1 0 15,0 0 128-15,0 3-128 0,-2-1 0 0,0 2 0 16,-1-2 0-16,2-1 0 0,-2 4 0 0,1-4 0 15,2-1 128-15,-1 1-128 0,1-2 0 0,0 0 0 16,0-1 0-16,0 1 128 0,0 3-128 0,0-4 0 16,1-1 0-16,-1 1 0 0,-1 0 0 0,1 2 0 0,0-2 0 15,0 0 128-15,-2-5-128 0,1 4 0 0,-2 1 0 16,1-1 128-16,1-2-128 0,-2 1 0 0,-2 0 144 0,3-1-144 16,-4 1 0-16,1-1 144 0,0 1-144 0,0 1 0 15,1 0 144-15,1-2-144 0,0-2 0 0,2-1 144 16,1 4-144-16,0-2 0 0,1 0 0 0,2 1 128 15,-2 3-128-15,1-3 0 0,1 0 0 0,-1 0 128 16,1 3-128-16,-2-1 0 0,-1 1 0 0,0 2 0 16,-1-3 0-16,0 0 0 0,-1-2 128 0,0 2-128 15,-2 1 0-15,-1 3 0 0,0 3 0 0,0-3 128 16,0 0-128-16,0 2 0 0,-2-1 0 0,1 0 128 16,0 1-128-16,-1-4 0 0,1-2 144 0,-2 0-144 0,3 1 128 15,0 0-128-15,0-1 128 0,-1 1-128 0,-1 0 128 16,2-3-128-16,1-5 160 0,1 3-160 0,-1-1 128 15,3 1-128-15,-5-4 0 0,4-1 144 0,-2 0-144 16,2-4 0-16,-1-3 0 0,2-2 0 0,-3-3 0 16,3 0 0-16,1-16 0 0,0 0 0 15,-2 9-512-15,2-9 32 0,0 0 0 0,-3-9 0 16,-1-8-1312-16,1-7-272 0,2-9-48 0,-2-14-11584 16,2-9-2304-16</inkml:trace>
  <inkml:trace contextRef="#ctx0" brushRef="#br1" timeOffset="-61376.26">29392 4465 6447 0,'0'0'576'0,"0"0"-576"0,3-8 0 0,-3 8 0 16,0 0 2304-16,4-10 336 0,-4 10 80 0,2-9 16 15,-2-1-1328-15,1 2-256 0,-1-3-48 0,0 3-16 16,0-2-416-16,0 10-96 0,0 0 0 0,-3-9-16 15,3-4 224-15,-3 3 48 0,-2 1 16 0,0 0 0 0,5 9 64 0,-8-7 16 16,-3-3 0-16,-2 2 0 0,-1-1-224 0,-2 1-64 16,-3 2 0-16,-1-2 0 0,-1 3-256 0,-1 0-48 15,-1-1-16-15,0 1 0 0,2-3 16 0,-3 1 0 16,-3 1 0-16,0 3 0 0,1 1 48 0,0 2 16 16,1 0 0-16,-1 3 0 0,0 1-160 0,-1 1-48 15,0 6 0-15,1-1 0 0,-1 2-64 0,-1 3 0 16,-1 2-128-16,2-1 192 0,2 1-64 0,0 1 0 15,1-1-128-15,3 4 192 0,0 0-48 0,4 5-16 16,-1 0 0-16,1 1 0 0,-1 0 32 0,3-3 0 16,4 3 0-16,1-3 0 0,2 1-160 0,2-1 192 0,3 2-192 15,0-1 192-15,3-3-48 0,3-3 0 0,0 1 0 16,4 1 0-16,2-2 32 0,3-3 0 0,2-2 0 16,1 1 0-16,1-1 80 0,2-2 0 0,4 0 16 0,4-1 0 15,4-8 16-15,3-1 0 0,2 3 0 0,2-5 0 16,1-5-64-16,0-2-16 0,1-4 0 0,-1-1 0 15,-3-3-32-15,3 0-16 0,6-3 0 0,-2-2 0 16,-1 0-32-16,4-1 0 0,1 0 0 0,-4-1 0 16,-3 2 0-16,-3-1-128 0,-3 2 192 0,-4 0-64 15,-4 0 32-15,-3 1 0 0,-4 0 0 0,-4 3 0 16,-4 3 112-16,-4-2 32 0,-2 1 0 0,-4 1 0 16,-4-2 0-16,-2-1 0 0,-4 2 0 0,-4 3 0 15,-4-1-176-15,-2 3-128 0,-3 1 192 0,-4 2-192 16,-3-4 0-16,-5 1-144 0,-2 2-16 0,1-1 0 15,0 5-592-15,3 0-112 16,1 5-32-16,2 1 0 0,0 1-2000 16,5-1-416-16,3-2-80 0</inkml:trace>
  <inkml:trace contextRef="#ctx0" brushRef="#br1" timeOffset="-60055.43">28670 4620 13823 0,'0'0'1216'0,"0"0"-960"16,0 0-256-16,0 0 0 0,0 0 1136 0,5-9 176 15,-5 9 32-15,0 0 16 0,5-9-992 0,-5 9-208 16,5-12-32-16,-5 12-128 0,0 0 736 0,0 0 32 0,2-7 16 0,-2 7 0 15,0 0 112-15,0 0 0 0,0 0 16 0,0 0 0 16,0 0-208-16,0 0-32 0,-2 7-16 0,-3 6 0 16,2 2 112-16,-3 3 32 0,0 1 0 0,-1 5 0 15,-1 6-96-15,-2-4 0 0,2 2-16 0,-2 4 0 16,2 1-80-16,-2 3-16 0,0 1 0 0,0-1 0 16,0 1-144-16,1 0-48 0,1 1 0 0,3-1 0 15,0 0-16-15,1 0-16 0,0-1 0 0,2-1 0 16,-1 1-48-16,2-1 0 0,1 0 0 0,0-1 0 15,-1 2-64-15,-1-1-32 0,1 1 0 0,0 1 0 0,-2-1 16 16,-1 0 0-16,-1 0 0 0,-1-2 0 0,0-1 48 16,-2 0 16-16,-1 3 0 0,2-5 0 0,-4 1 80 15,4 1 32-15,-3 2 0 0,1 0 0 0,1-1-208 0,-1 1-32 16,2 0-16-16,-1 3 0 0,2-1 32 0,0 3 0 16,0-5 0-16,2 2 0 0,2 1-192 0,-1 2 0 15,2-7 0-15,1 1 0 0,2 2 0 0,1-3 0 16,-2 0 144-16,2 0-144 0,-1-3 0 0,1 1 144 15,-1 1-144-15,0 1 0 0,-4-2 128 0,2 0-128 16,-3-2 0-16,0 4 0 0,-1-2 128 0,0-2-128 16,1 1 0-16,-1 2 0 0,0-3 0 0,0 3 128 15,-1 1-128-15,1-2 0 0,1-4 128 0,1 3-128 0,1 1 0 16,0-2 0-16,1 1 0 0,0 2 128 0,0-3-128 16,0 1 0-16,1-1 128 0,-1-1-128 15,0 3 0-15,0 0 0 0,0-6 144 0,-1 3-144 0,-1-1 0 0,1 2 144 16,-1-1-144-16,-1 3 0 0,-2 1 144 0,2-3-144 15,1 3 144-15,-1-1-144 0,0 2 192 0,-3 0-192 16,4-2 128-16,-1 2-128 0,1 1 0 0,-1-2 0 16,2 0 160-16,1-3-160 0,-1 0 128 0,-1 3-128 15,2-1 0-15,0 0 128 0,0 1-128 0,0 1 0 16,0 0 128-16,0 2-128 0,-2-4 0 0,2 2 128 16,0-1-128-16,2 1 0 0,-2 2 0 0,3-2 0 15,0-2 0-15,-1 4 0 0,1 0 128 0,2 0-128 16,0-2 0-16,0 0 0 0,-1 1 0 0,2 0 0 15,-1 1 0-15,0 0 0 0,0 1 128 0,-1-2-128 0,-1-3 0 16,1 2 0-16,-1 2 0 0,1 2 0 0,-1-1 0 16,-3 1 0-16,0 1 128 0,0 2-128 0,-3-1 0 15,3-1 0-15,0 2 0 0,-1 2 0 0,1-1 0 0,1-2 0 16,2 1 0-16,-3 2 0 0,1-2 0 0,-1 1 128 16,-1 4-128-16,1-5 0 0,1 0 0 0,-1 3 128 15,-1-1-128-15,1-2 0 0,0 4 0 0,0-5 0 16,-3-1 128-16,2 0-128 0,-2 4 0 0,2 3 0 15,0-2 0-15,-2 0 0 0,-1-3 128 0,2-1-128 16,-3 0 0-16,1 3 128 0,1-1-128 0,0 0 128 16,0-3-128-16,-1 1 128 0,2 1-128 0,-1-3 0 15,1-2 0-15,-1 2 128 0,-1 4-128 0,0-1 0 16,1 1 0-16,-1-2 128 0,-1 3 0 0,0 2-128 16,1-5 192-16,-1 0-64 0,0 1-128 0,1 0 0 15,0 0 0-15,-1-1 128 0,0-2-128 0,0 0 0 0,0-1 0 16,0-2 0-16,0-1 0 0,-1 3 0 0,1 0 0 0,0 3 0 15,0-1 0-15,-1 0 0 0,1 2 0 0,0-1 0 16,0-1 0-16,0-1 0 0,-2 1 0 0,5 0 0 16,-2-1 0-16,0 1 0 0,0 3 0 0,0-3 128 15,1-2-128-15,-1 1 0 0,0-1 0 0,0 0 0 16,0 0 0-16,-1 1 0 0,0 1 128 0,0-2-128 16,0-2 0-16,0 2 0 0,0-1 0 0,0 2 128 15,0 1-128-15,0-1 0 0,-1-2 0 0,0-2 128 16,1 0-128-16,0-1 0 0,1-2 0 0,0 3 0 15,-1-1 0-15,1 1 0 0,-1-3 0 0,2 0 128 16,0 1-128-16,-1 4 0 0,-1-2 0 0,0 2 0 16,-1 0 0-16,-1-1 128 0,-2 2-128 0,2-3 0 0,0 1 0 15,2 0 128-15,0 2-128 0,0-2 0 0,0-1 0 16,0 2 0-16,1-4 128 0,0 0-128 0,1 1 0 16,-1 2 0-16,0-1 0 0,0 1 128 0,-2 2-128 0,-1-2 0 15,0 1 0-15,0-1 128 0,-1 1-128 0,-1 0 0 16,0-2 0-16,-1 0 0 0,-3 0 128 0,-1 1-128 15,0-1 128-15,1-1-128 0,0-3 0 0,1 1 128 16,0-1-128-16,1 0 0 0,-1 1 0 0,1-3 0 16,0 1 128-16,0-1-128 0,1 0 0 0,3-5 0 15,-1-1 0-15,4-2 0 0,0-1 0 0,3-3-192 16,1-4 64-16,3-2 128 16,-3-9-1088-16,8 7-112 0,3-5-16 0,3-7 0 15,2-6-1024-15,3-8-224 0,4-6-32 0</inkml:trace>
  <inkml:trace contextRef="#ctx0" brushRef="#br1" timeOffset="-58146.9">29482 4969 17503 0,'0'0'1552'0,"3"-6"-1232"0,-3 6-320 0,0 0 0 15,3-12 1056-15,-3 12 160 0,0 0 16 0,0-10 16 16,2-1-800-16,-2 3-176 0,0 8-16 0,0-11-16 16,0 3 240-16,0-3 48 0,0 2 16 0,0 9 0 15,0 0 96-15,0 0 32 0,0 0 0 0,0 0 0 16,0 0-32-16,0 0-16 0,0 0 0 0,0 0 0 15,-10 5-240-15,0 1-32 0,1 6-16 0,-1 6 0 16,-2 2 112-16,2 4 32 0,0 3 0 0,-3 3 0 16,2 7-64-16,1 4-16 0,-2 2 0 0,-1 5 0 0,-2 4-144 15,4 4-48-15,-5 1 0 0,1 5 0 0,0-3 48 0,2 5 16 16,-2-2 0-16,2 4 0 0,2-1-16 16,-1 2 0-16,1 3 0 0,2 1 0 0,-1-2 0 0,2 2-16 15,-2 0 0-15,2 1 0 0,1-1-48 0,1 0 0 16,-2 1 0-16,2-2 0 0,2 0-64 0,-3-4 0 15,1 2-128-15,0-1 192 0,-1 2 64 0,2-1 16 16,0 4 0-16,-1-5 0 0,2-1-16 0,0 3-16 16,0-1 0-16,2 2 0 0,2-4-64 0,0 2-16 15,1 0 0-15,0 1 0 0,1-6 16 0,0 4 0 16,2 1 0-16,0-2 0 0,0-3-16 0,-1 5 0 16,1 3 0-16,0-2 0 0,-3-4 0 0,1 0 0 15,0 0 0-15,1-3 0 0,-2 4 16 0,1 1 0 0,1-2 0 16,0 1 0-16,-2-5 16 0,-1 3 16 0,-1-3 0 15,1 4 0-15,0-2-64 0,0 3-16 0,1 2 0 16,-1-1 0-16,-1-2-128 0,-2 0 0 0,0 1 0 0,0-1 128 16,-2 2-128-16,3 3 128 0,0-2-128 0,0-3 128 15,0-1-128-15,-1 1 128 0,2-3-128 0,-1 4 128 16,-2-4-128-16,1 3 0 0,-2-1 144 0,1-2-144 16,-2-4 160-16,3 1-32 0,1 1-128 0,-1-3 192 15,0 1-192-15,-1 0 144 0,-1 0-144 0,0-1 128 16,-2 2-128-16,1-2 160 0,-1-2-160 0,2 0 160 15,0-1-160-15,0 0 128 0,-1 0-128 0,0 1 128 16,-1 0-128-16,0 1 160 0,0-1-160 0,1 0 160 16,-1 1-160-16,2-2 128 0,-1 0-128 0,2-4 128 15,2 1-128-15,-3-5 0 0,1 0 144 0,0 1-144 16,1-3 0-16,1 1 0 0,-1-6 0 0,1-2 128 0,-2 0-128 0,0-1 0 16,-1-1 0-16,0-1 128 0,0 2-128 15,-1-3 0-15,-2-1 0 0,-1 2 0 0,-1 1 0 0,0 0 0 16,0 1 0-16,-2 1 128 0,-2-1-128 0,0 0 0 15,0 0 128-15,0 0-128 0,0 0 0 0,0 0 0 16,1-3 0-16,2 0 128 0,0 2-128 0,-1-2 0 16,1 0 0-16,1-1 0 0,-1-3 0 0,2 2 0 15,1-4 0-15,0 1 0 0,3-3 0 0,-1 2 0 16,0-2 0-16,1 3 0 0,0-4 0 0,1 2 0 16,1-5 0-16,-1 0 128 0,1-1-128 0,3 5 0 15,-5 0 128-15,3-5-128 0,-2 0 0 0,1 2 128 16,2-1-128-16,-2 0 0 0,0-1 0 0,-2-2 144 0,0 0-144 15,1-1 0-15,-1 0 128 0,0-2-128 0,-2-1 0 0,1 0 0 16,1 0 144-16,1 0-144 0,0-5 0 0,2 3 144 16,-2-4-144-16,1 3 0 0,1 0 0 0,-2-2 0 15,-1 2 0-15,2 0 128 0,-1 1-128 0,1 2 0 16,-1 0 0-16,0-1 0 0,-1 0 128 0,0 2-128 16,1 3 0-16,0-2 0 0,0-1 0 0,1-1 0 15,-3 2 0-15,1-1 0 0,4-1 128 0,-1-1-128 16,-2-4 0-16,1 1 0 0,1-3 0 0,2-7 0 15,-3 9 0-15,3-9 0 0,0 0 128 0,0 0-128 16,-2 9 0-16,2-9 128 0,-3 10-128 0,2-3 128 16,-2 3-128-16,3-10 0 0,-2 9 0 0,-1 1 0 15,3-10 0-15,-1 10 0 0,0 1 0 0,-1-2 0 16,2-9 0-16,0 12 0 0,0-1 0 0,0-11 0 0,0 8 0 16,0-8 0-16,0 0 0 0,0 0 0 15,0 0 0-15,0 0 0 0,0 0 128 0,0 0-128 0,0 0 0 0,0 0 0 16,0 0 0-16,0 0 128 0,0 0-128 0,0 0 0 15,0 0 144-15,0 0-144 0,0 0 0 0,-5-5 144 16,1-3-144-16,1 2 0 0,3 6 144 0,-4-8-144 16,1-2 0-16,1 2 144 0,-2-2-144 0,0 3 0 15,0-5 0-15,0 2 0 0,-1 1 0 0,2-2 0 16,-3 1 128-16,0-4-128 0,-1-2 0 0,-1 0 0 16,0-2 0-16,-2-1 0 0,1-1 0 0,0 2 0 15,-1-1 0-15,0 0 0 0,-4 2 0 0,3 2 0 16,-2 1 0-16,0 2 0 0,-1 0 0 0,-1 0 0 15,-2 5 0-15,1-2 128 0,-2 1-128 0,-2 6 0 0,1-1 0 16,0 2 0-16,-1-2-144 0,1 6 144 0,-1 1-192 0,2-1 192 16,-2 2 0-16,0 4-128 0,2-2 128 0,0 4 0 15,0-1 0-15,2 2 0 0,-2 0 0 16,1 1 0-16,1 1 0 0,-1 3 0 0,0-2 0 0,0 3 0 16,0 0 0-16,1-1-128 0,-1 1 128 0,1 0 0 15,-1-2 0-15,2 2 0 0,1-1 0 0,3 1 0 16,-2-2 0-16,2 2 0 0,-1 0 0 0,2-1 0 15,0 3 0-15,1-3 0 0,0 1 0 0,3 0 0 16,-1 0 0-16,2-2 0 0,1-2 0 0,2 1 0 16,2 1 0-16,2-1 0 0,2 2 0 0,3 0 0 15,0-3 0-15,6-2 0 0,0 0 0 0,6 1 0 16,4-1 0-16,2-2 0 0,3-3 0 0,2 1 0 16,3-4 0-16,1 0 0 0,0 2 0 0,-1-6 0 15,0-4 0-15,3 0 0 0,2-1 0 0,1 0 0 0,2-5 0 16,3-1 0-16,2-3 0 0,0-3 0 0,-2-2 0 0,1-3 0 15,-3 1 144-15,-4-1-144 0,-1 3 144 0,-3-2-144 16,-1-2 160-16,-2 1-160 0,-2-1 144 16,-3 3-144-16,0-6 128 0,-2 2-128 0,-2 1 192 0,-3-5-32 15,-3 0-16-15,-4-2 0 0,-1-2 48 0,-2-1 16 16,-6-4 0-16,0 3 0 0,-3 5-32 0,-1 2-16 16,-3 5 0-16,-5 3 0 0,-1 2-160 0,-2-1 0 15,-5 2 0-15,-2 4 128 0,-4 2-320 0,-2-4-64 16,-2 1 0-16,-2-2-16 15,-2-1-1552-15,1-1-304 0,-1-5-64 0,-2 0-18416 0</inkml:trace>
  <inkml:trace contextRef="#ctx0" brushRef="#br1" timeOffset="-57073.29">27881 5154 6447 0,'0'0'576'0,"0"0"-576"15,2-8 0-15,-2 8 0 0,0 0 2448 0,0 0 384 16,0 0 80-16,0 0 16 0,0 0-1520 0,0 0-320 15,0 0-48-15,0 0-16 0,0 0 0 0,0 0 0 16,3-8 0-16,-3 8 0 0,0 0 48 0,0 0 0 16,0 0 0-16,-5-3 0 0,5 3-240 0,-10-6-32 15,-2 4-16-15,0 2 0 0,-4 1-304 0,-2 3-64 16,-3 0-16-16,-5-2 0 0,-2 3 112 0,1 2 0 16,-1-2 16-16,-2-1 0 0,-1 2-80 0,-1 3 0 15,-1-1-16-15,0 2 0 0,-2-1-48 0,1 1-16 16,0 2 0-16,-1 0 0 0,1 2-48 0,1 2 0 15,1 0 0-15,0-2 0 0,1-2-112 0,1 0-16 16,5 2-16-16,1-3 0 0,1 3-32 0,3 3 0 0,1 1 0 0,2-1 0 16,2 1-144-16,2 1 192 0,0 2-192 15,3 1 192-15,1 1-192 0,4 1 0 0,1-2 144 0,3 1-144 16,2-4 144-16,3 0-144 0,1-1 192 0,3-2-192 16,1 0 256-16,2-2-48 0,3 0-16 0,3 1 0 15,1-2 16-15,3-3 0 0,2 0 0 0,4 1 0 16,1-2-48-16,5 1-16 0,-3-5 0 0,3-1 0 15,2-1-16-15,-1-3-128 0,-2 1 192 0,2-3-64 16,0-4 0-16,3 1-128 0,3-5 192 0,-2 4-64 16,1-4 0-16,3 1 0 0,1-4 0 0,1-1 0 15,-2-1 16-15,-1-2 0 0,-1-3 0 0,-3 0 0 16,-3-1 96-16,-3 0 16 0,-3-3 0 0,-2-1 0 16,-2 3 0-16,-3-3 16 0,-6 3 0 0,-4 1 0 15,-2 3 80-15,-2 3 16 0,-5 1 0 0,-3 3 0 0,-3-2-16 16,-4 3 0-16,-3 1 0 0,-3 4 0 0,-4-2-176 0,-6 4-48 15,-1 0 0-15,-3 2 0 0,-4 0-128 0,0-3 0 16,-2-1 0-16,-2 2 0 16,-1 3-512-16,2 3 0 0,0-1 16 0,5 2 0 15,1-1-1216-15,5-1-240 0,-1 3-48 0,5 3-16 16,1-2-1216-16,3 2-240 0</inkml:trace>
  <inkml:trace contextRef="#ctx0" brushRef="#br1" timeOffset="-55953.79">27029 5535 29087 0,'0'0'1280'0,"0"0"272"0,0 0-1232 0,0 0-320 0,0 0 0 0,0 0 0 16,0-5 0-16,0 5 0 0,0 0 0 0,0 0 0 16,0 0 544-16,0 0 48 0,0 0 16 0,0 0 0 15,0 0 32-15,0 0 0 0,5 11 0 0,-1 3 0 0,-1 3-16 16,-2 1 0-16,-1 1 0 0,0 2 0 0,-1 5-48 0,1 0-16 15,-3 6 0-15,1 4 0 0,-1 2-192 0,0 4-48 16,1 0 0-16,-1 6 0 0,1 0-32 0,2 4-16 16,-3-1 0-16,2 1 0 0,-2 1 0 0,2 0 0 15,0-1 0-15,0 1 0 0,-2 3 48 0,3 3 0 16,3 3 0-16,-1-3 0 0,1-1-64 0,-2 2 0 16,-1-3 0-16,1 1 0 0,2 9-48 0,-1-5-16 15,0 4 0-15,-1-4 0 0,-1 0-64 0,0-2 0 16,-1-3-128-16,1 2 192 0,-3-2-16 0,-1-1-16 15,-2 1 0-15,0-1 0 0,-2-4 80 0,-1-1 16 16,0-1 0-16,0 0 0 0,0 1 0 0,0-4 0 16,-1 2 0-16,1 0 0 0,1 2-64 0,0-4-16 0,2 3 0 0,0-2 0 15,1-2-176-15,2 1 192 0,1-4-192 0,2 3 192 16,0-2-192-16,0 2 128 0,2-3-128 0,0 3 128 16,1-4-128-16,0 2 0 0,1-2 0 15,0 4 128-15,0-3-128 0,0 1 0 0,-2-1 0 0,1-3 0 16,-1 2 0-16,1 3 0 0,-1-2 128 15,1 2-128-15,-1-5 0 0,0 6 0 16,-2-3 0-16,-2 3 0 0,0-3 128 0,-1 3-128 0,1-4 0 0,-1 4 128 16,0-3-128-16,-1 4 192 0,0-5-192 0,0 5 192 15,-5 0-64-15,3 1-128 0,-1 3 192 0,1-5-64 16,0 1 16-16,-1 0 0 0,2-1 0 0,-1 3 0 16,-2-3-16-16,1 1 0 0,-1 1 0 0,0-2 0 15,0 0-128-15,0 2 160 0,0-2-160 0,2 1 160 16,0-5-160-16,-2 5 160 0,4-1-160 0,0-1 160 15,1-4-160-15,-1 4 192 0,0-5-192 0,0 1 192 0,0 3-192 16,2-2 128-16,-1 2-128 0,1 0 128 0,-2-3-128 0,3 2 0 16,-2-2 144-16,0 1-144 0,1 1 0 0,-1-3 128 15,1 2-128-15,-3 2 0 0,2-5 0 0,-1 3 128 16,-1 1-128-16,1-3 0 0,1 0 0 0,0 1 0 16,1-2 0-16,0 1 128 0,0-3-128 0,2 1 0 15,0 1 0-15,1-2 0 0,2 0 0 0,-2 0 0 16,-1 1 0-16,0-3 128 0,0-2-128 0,-1 2 0 15,-3-1 0-15,1 0 0 0,1 2 0 0,-1-2 0 16,-1-1 0-16,-1 3 128 0,-1 0-128 0,0 0 0 16,-1 1 0-16,1 1 0 0,-2 1 0 0,2 1 0 15,-4 0 0-15,0 0 0 0,1 2 0 0,0 1 0 16,-1-2 0-16,-2 4 128 0,1-3-128 0,-1 1 0 0,0 3 0 16,-2 1 0-16,0-2 0 0,0 5 0 0,0-2 0 15,0 0 0-15,0 3 0 0,-2-1 0 0,4-1 0 0,1 0 128 16,1 0-128-16,1 3 0 0,-1 1 0 0,1-1 0 15,2 0 0-15,2 0 0 0,-2 0 0 0,3 0 128 16,2-1-128-16,1 0 0 0,-2-3 128 0,3 3-128 16,1 1 0-16,2-1 0 0,1-1 0 0,1 0 128 15,-1 1-128-15,1 0 0 0,0-5 0 0,0 1 128 16,-1 1-128-16,1-3 0 0,-1 0 0 0,-2-1 0 16,1 0 0-16,-1-5 0 0,-2 1 0 0,0-1 0 15,0 3 0-15,0-4 0 0,-2-2 0 0,2-3 128 16,-2-5-128-16,0 1 0 0,-1-2 0 0,1 1 0 15,-1-3 0-15,-1 3 0 0,-1-5 0 0,2-3 0 16,0-2-192-16,0-2 32 0,1-1 16 0,1-3 0 16,1-12-320-1,0 0-64-15,0 0-16 0,0 0 0 0,6-14-1616 0,2-6-320 0,1-10-64 0,1-14-17104 16</inkml:trace>
  <inkml:trace contextRef="#ctx0" brushRef="#br1" timeOffset="-54742.32">27956 5539 2751 0,'6'-8'256'0,"1"3"-256"15,0-1 0-15,1 2 0 0,-1 1 3552 0,0 2 672 16,-1-2 128-16,2 2 16 0,-8 1-3392 0,5-4-672 15,2 3-144-15,-7 1-32 0,0 0 464 0,0 0 96 16,0 0 16-16,4-1 0 0,-4 1 80 0,0 0 32 16,0 0 0-16,7 7 0 0,-4-1-112 0,1 2-32 15,-4 4 0-15,0 3 0 0,0 0-16 0,0 2 0 16,-2 1 0-16,-2 3 0 0,0 5-80 0,0 3 0 16,0 5-16-16,-2 3 0 0,2 5-128 0,1 6-32 0,-1 5 0 15,1 1 0-15,-2 7-64 0,1 3-16 0,0 3 0 0,-1-1 0 16,0 4-144-16,1 3-48 0,1 3 0 0,-2 0 0 15,1 2 0-15,0 3 0 0,1-2 0 0,0 2 0 16,-1-6 64-16,-1 3 16 0,-3 2 0 0,0-1 0 16,0 2 48-16,-3-2 0 0,-3 1 0 0,-1 0 0 15,-3 1 32-15,1-2 16 0,0 1 0 0,-1-1 0 16,0-3 16-16,1 2 0 0,-2-3 0 0,1 1 0 16,4-1-16-16,0 0 0 0,1 0 0 0,0 0 0 15,1-3-80-15,-1 2-16 0,-1 2 0 0,1 2 0 16,1-2-48-16,-2-2-16 0,1 0 0 0,-2 6 0 15,1 2-144-15,0 1 128 0,-2-4-128 0,4 5 128 16,-6-4-128-16,3 5 0 0,1 0 0 0,1 0 128 0,-1-3-128 16,1 1 0-16,2-3 144 0,-1 3-144 0,1 4 0 15,-2-4 0-15,0 0 0 0,2 2 0 0,0-1 0 0,-1-5 0 16,3-3 0-16,2 6 128 0,-4-4-128 0,4 2 0 16,-2-5 0-16,0 2 0 0,1-6 0 0,0 0 0 15,-1 1 0-15,-2 2 0 0,1 1 0 16,0-1 0-16,0-2 0 0,0 1 0 0,0-2 0 0,1 1 0 15,-3 0 0-15,5-2 0 0,0-3 0 0,1 0 0 16,2 1 0-16,2-4 0 0,-1-4 0 0,0 0 0 16,1 0 0-16,2-2 0 0,0 1 0 0,1-5 0 15,-1-2 0-15,1-1 0 0,1 0 0 0,0-1 0 16,0-5 0-16,-2 1 0 0,0-5 0 0,-2 1 0 16,0 1 0-16,-2-2 0 0,0 1 0 0,2 0 0 15,-2-3 0-15,-1 0 0 0,-2 0 0 0,2 1 0 0,-2-3 0 16,-1-1 0-16,2-2 0 0,-1 0 0 0,1 2 0 15,1-2 0-15,0 2 0 0,1-3 0 0,1 0 0 0,1-1 0 16,-1-6 0-16,1 2 0 0,-2 0 0 0,0 2 0 16,3-6 0-16,-2 1 0 0,1-2 0 0,-2 4 0 15,0-4 0-15,2 2 144 0,-5 3-144 0,3-1 0 16,1-1 256-16,-1-2-48 0,-3 2-16 0,1-3 0 16,-2 2 112-16,1 3 16 0,-1-5 0 0,1 1 0 15,2-2-176-15,1-2-16 0,0 2-128 0,1-1 192 16,2 0-64-16,0-1 0 0,0-1-128 0,1 1 192 15,0-1-64-15,0 1-128 0,1-3 176 0,-1 1-176 16,-1-1 192-16,-1-1-192 0,2 2 192 0,-1-2-192 16,-3 0 240-16,2-2-64 0,2 4-16 0,-3-3 0 15,1-1 0-15,-1 1 0 0,-1-1 0 0,3-1 0 0,-2 1-32 16,2 1-128-16,1-1 192 0,1-3-64 0,1 1-128 0,0 2 0 16,1-3 144-16,-1 2-144 0,1-2 0 15,1-2 0-15,-4-9 0 0,0 0 128 0,0 0-128 16,0 0 0-16,0 0 0 0,0 0 0 15,0 0-432-15,0 0 0 0,0 0 0 0,0 0 0 16,-3-6-1520-16,3-6-304 0,0 4-64 0,-2-4-16 16,-1 2-1184-16,2-1-256 0</inkml:trace>
  <inkml:trace contextRef="#ctx0" brushRef="#br1" timeOffset="-54137.62">27070 14247 6447 0,'-5'-5'576'0,"-3"-2"-576"0,1-3 0 0,-1 4 0 16,0-3 4048-16,3 1 704 0,0-1 144 0,5 9 32 16,-5-10-3456-16,1-1-704 0,2 2-128 0,0-3-16 15,2 4 176-15,0-3 32 0,0 1 16 0,2 0 0 16,-2 0 128-16,1 2 32 0,-1 8 0 0,0-10 0 15,-1 1-176-15,-2-1-16 0,1 2-16 0,-1 0 0 16,-3 0-32-16,-1 2 0 0,-2-6 0 0,-2 3 0 16,-3 3-192-16,-1-1-64 0,-2-3 0 0,1 4 0 15,-2 0-112-15,-1 2-16 0,-3 0-16 0,-1 3 0 0,-1 1 16 16,-2 1 0-16,-4 4 0 0,1 1 0 0,-5 0-112 0,2 2-16 16,0 4 0-16,0 3 0 0,-1-1-112 0,2-1-16 15,0 1-128-15,3 2 192 0,0 3-192 0,3 3 0 16,1 2 128-16,1 0-128 0,1 0 144 0,0 3-16 15,1-1 0-15,2 3 0 0,2 3 0 0,3-3-128 16,2 1 192-16,1 1-64 0,4-5-128 0,4 4 128 16,3-5-128-16,0 2 128 0,5-3-128 0,3 1 128 15,2-2-128-15,4 0 128 0,1-1 0 0,6 1-128 16,-2-3 192-16,4-1-64 0,1 0-128 0,1-2 0 16,3-5-160-16,3-1 160 0,0 0 0 0,4-5 0 15,0-1 0-15,5-1 0 0,4-5 128 0,1-4 32 0,0-3 0 0,0-4 0 16,-3-2 0-16,0-6 0 0,0-4 0 0,1-2 0 15,0-4 80-15,0-4 16 0,-2-2 0 0,2 0 0 16,1-4 144-16,-6 0 48 0,-3-2 0 0,-7 2 0 16,-5 0 96-16,-4-1 32 0,-4 4 0 0,-6 4 0 15,-5 4-96-15,-4 2-16 0,-4 3 0 0,-3 4 0 16,-3-1-112-16,-3 2-32 0,-4 1 0 16,-2 2 0-16,-2-1-192 0,-1 2-128 0,-6 1 160 15,3 0-160-15,-2 1 0 0,0-1 0 0,-1-1 0 0,2-1 0 16,-4 0-272-16,6 1-48 0,3-1-16 0,2-2 0 31,2-3-1264-31,6 0-256 0,3-2-64 0,8-10-20064 0</inkml:trace>
  <inkml:trace contextRef="#ctx0" brushRef="#br0" timeOffset="-43803.53">25967 5690 11967 0,'-3'-19'1072'0,"3"6"-864"0,-1 0-208 0,1 3 0 16,0-1 1888-16,1 3 336 0,2-2 64 0,-3 2 16 15,2-3-1376-15,-1 3-272 0,-1 8-48 0,2-10-16 16,-2 4 176-16,0 6 16 0,0-10 16 0,0 10 0 16,-2-7-96-16,2 7 0 0,0 0-16 0,0 0 0 15,0 0-144-15,0 0-32 0,0 0 0 0,0 0 0 16,0 0-64-16,-7 11 0 0,0 1-16 0,0 5 0 0,3-2-96 15,0 3-16-15,0 2 0 0,2 3 0 0,-1 5 16 16,3 1 0-16,0 6 0 0,-2 0 0 0,0 2-112 0,1 6-32 16,0 0 0-16,-2 7 0 0,0 2-64 0,0 3 0 15,0 1-128-15,1 3 192 0,-2 2-192 0,2-1 144 16,-1 1-144-16,0-1 128 0,1 0-128 0,1 1 192 16,-2-3-192-16,2 2 192 0,-2 1 0 0,2-4 16 15,-3 3 0-15,2 0 0 0,-2-1 80 0,1 1 16 16,1 4 0-16,-2-3 0 0,-1 0-16 0,1-2 0 15,0 0 0-15,0 3 0 0,-2-1-64 0,2 5-16 16,-2-2 0-16,1 1 0 0,-2-1-32 0,2 0-16 16,2 1 0-16,-1-2 0 0,-1 3-16 0,1 1 0 15,0-3 0-15,0 1 0 0,0 0-144 0,-1 0 160 0,3 2-160 16,-2-1 160-16,-1-5-160 0,-3 4 192 0,1-4-192 0,-2 4 192 16,4-4-192-16,-3 4 160 0,0-2-160 0,2 2 160 15,0 1-16-15,-1-3 0 0,0 1 0 0,0-1 0 16,2 0-16-16,0 2-128 0,0-1 192 0,3-1-64 15,0-3 0-15,1 3-128 0,0-3 192 0,-1 4-64 16,1-2 0-16,0-2-128 0,0 3 192 0,-1-4-64 16,1-1-128-16,0 3 0 0,0-4 0 0,-1 3 0 15,1 1 0-15,-2-2 128 0,3-1-128 0,-1 3 0 16,-1-1 0-16,-2 0 0 0,0 1 128 0,1 0-128 16,2 1 0-16,-4-5 0 0,0 2 0 0,1 2 0 15,0-2 0-15,-1 0 128 0,0 3-128 0,0-3 0 16,0-1 144-16,-1 2-144 0,-2 0 160 0,0-3-160 15,1 1 0-15,-1 1 128 0,-1-3-128 0,-1-2 0 16,0-2 0-16,0 2 0 0,-3-1 0 0,3-1 0 0,-2 0 176 16,1 1-176-16,0-3 192 0,0 0-192 15,3 1 0-15,-1-3 0 0,0 0 0 0,0-1 0 0,0 0 0 0,-1-2 0 16,0 1 0-16,1-1 0 0,2 2 0 0,2-2 128 16,-1 1-128-16,0-3 0 0,-1 1 144 0,1-2-144 15,-2 4 0-15,2-4 144 0,0-3-144 0,-1 5 128 16,1-2-128-16,-2 1 128 0,3 1-128 0,0 0 192 15,0-1-192-15,0-3 192 0,-2 2-192 0,2 0 192 16,0-1-192-16,1 0 192 0,-1-2-192 0,2 0 192 16,-1 0-192-16,3-1 192 0,-1-1-192 0,2 1 0 15,2-4 144-15,0-1-144 0,1 3 0 0,-1-3 128 16,-1-3-128-16,1 3 0 0,0-1 0 0,-2 1 144 16,-2-1-144-16,0 1 0 0,1-4 176 0,-1 3-176 0,-2 2 160 15,0-1-160-15,1 0 192 0,-3-2-48 0,0 1-16 0,-2 1 0 16,3 1 0-16,-1-1 0 0,-2-2 0 0,3 2 0 15,0-3-128-15,1 1 192 0,0-5-192 0,0 2 192 16,1-2-192-16,0 0 128 0,1-3-128 0,0 0 128 16,2-3-128-16,0 0 128 0,-2-5-128 0,4 0 128 15,0 0-128-15,-1-2 0 0,-1-13 144 0,0 0-144 16,0 0 0-16,0 0-208 0,0 0 16 0,0 0 16 31,0 0-1104-31,0 0-240 0,4-11-32 0,2-1-11520 0,2 1-2304 0</inkml:trace>
  <inkml:trace contextRef="#ctx0" brushRef="#br1" timeOffset="-37640.14">30581 11757 6447 0,'0'0'272'0,"0"0"80"0,0 0-352 0,0 0 0 16,5-4 0-16,-5 4 0 0,0 0 1600 0,0 0 240 16,0 0 48-16,0 0 16 0,5-6-416 0,-5 6-80 15,0 0 0-15,0 0-16 0,0 0-176 0,0 0-16 16,-10 3-16-16,-3 1 0 0,-1 0-272 0,-4 2-48 0,-2 1-16 0,-3-1 0 16,-1 4-336-16,-2-1-64 15,-3 1 0-15,0 3-16 0,-2-3 16 0,2 2 0 0,1-2 0 0,2 0 0 16,0-1-32-16,5 0 0 0,0 0 0 0,6 0 0 15,1 0-96-15,3-1-32 0,0 0 0 0,5 1 0 16,1-1-160-16,4 0-128 0,1-8 192 0,3 9-192 16,4 0 176-16,3-2-176 0,4 1 160 0,4 0-160 15,1 2 0-15,4-3 0 0,2-1 0 0,3 4 0 16,5-1 0-16,0 1-128 0,-2-2 128 0,0 1-208 31,3 2-256-31,-4-3-48 0,-3-1-16 0,-2 0 0 16,-2-5-1312-16,-4 1-256 0,-2 2-48 0,-3-1-8864 0</inkml:trace>
  <inkml:trace contextRef="#ctx0" brushRef="#br1" timeOffset="-34864.46">30180 11888 10127 0,'-12'-8'448'0,"4"6"96"0,-2 2-544 0,10 0 0 16,-8-2 0-16,8 2 0 0,-10-180 1632 0,10 362 224 15,0-182 32-15,0 0 16 0,0 0-864 0,0 0-160 0,0 0-48 0,0 0 0 16,0 0 112-16,11 5 16 0,1 0 0 0,1 1 0 15,-1-2-496-15,4 1-80 0,0-2-32 0,4 2 0 16,3-3-16-16,3 2 0 0,2 0 0 0,5 1 0 16,4-3 16-16,1 1 0 0,-1-2 0 0,3 2 0 15,0-2-32-15,2 2-16 0,0 2 0 0,1 0 0 16,0 5-32-16,0 1 0 0,-1 2 0 0,0 1 0 16,1 0-272-16,-1 1 128 0,-4-1-128 0,1 1 0 15,-4-2 128-15,-2 0-128 0,-1 1 0 0,-2 1 0 16,1 3 0-16,-2-2 0 0,-1 1 0 0,0 2 0 15,0 1 0-15,-1 1 0 0,1-1 0 0,1 4 0 16,3-1 0-16,-2 0 0 0,0 4 0 0,-1-3 0 16,0 0 0-16,0 4 0 0,0 4 0 0,-1-6 0 0,-2 1 0 15,-2-1 0-15,0 3 0 0,0-3 0 0,-1 5 0 16,0 2 0-16,0 0 0 0,-1-1 0 16,-3 0 0-16,2 2 0 0,-2 2 0 0,2-2 0 0,-2-1 144 15,2 2-16-15,1 5-128 0,0-2 192 16,-2-2-192-16,-1 0 0 0,-1 1-144 0,-2 1 144 0,0 2 0 0,-1-2 0 15,-1 0 0-15,-2 4 0 0,-1 3 0 0,0-2 0 16,-2 4 0-16,-1-3 0 0,-2 3 0 0,-1-1 0 16,1-1 0-16,-2-1 0 0,-1 1 0 0,-2-2 0 15,2 4 0-15,-3 2 0 0,-3-3 128 0,3 2-128 16,-1 1 144-16,-1-2-144 0,0 1 144 0,-1 2-144 16,1-1 128-16,-2-1-128 0,-1 2 0 0,0 1 0 15,0 2 128-15,-2-1-128 0,2 1 0 0,-1-3 0 16,0-1 0-16,-2 0 0 0,-2 2 0 0,1-3 128 0,-1-1-128 0,-3 3 0 15,0 2 192-15,-2-2-32 0,-1-2-16 0,-2 3 0 16,0-3-16-16,0 0-128 0,-1-1 192 0,1 2-64 16,1 0 0-16,-3-2-128 0,0 2 192 15,1-1-64-15,0-2 16 0,1 2 0 0,-1 0 0 0,0-1 0 16,1 3-144-16,0-1 160 0,2-4-160 0,-1-1 160 16,0 0-160-16,-1 0 160 0,-1-1-160 0,-2 2 160 15,0-6 0-15,0 3 0 0,0 0 0 0,-3 0 0 16,-3-5-32-16,-1 2 0 0,-2-2 0 0,-1 0 0 15,-2 1 16-15,0 0 0 0,-1-2 0 0,-2 0 0 16,0-3-144-16,2 0 160 0,0-2-160 0,-1 4 160 16,1-1-16-16,-1-1 0 0,-1-2 0 0,-1-2 0 15,-2 0-144-15,-1-4 0 0,-2 2 0 0,2-3 0 0,-1 2 0 16,0 0 0-16,1 0 144 0,0 1-144 0,0-5 128 0,-1 5-128 16,0-3 160-16,-3 0-160 0,-3 1 144 15,2-4-144-15,3 0 128 0,0 0-128 0,0 3 144 0,2-1-144 16,-1-3 160-16,3 3-160 0,2 2 192 0,1-3-64 15,-2 1-128-15,-1 0 192 0,-4 1-192 0,-1-3 144 16,-3 0-144-16,0 0 128 0,0-2-128 0,1 2 0 16,-5 0 0-16,3-1 0 0,-1-1 0 0,-3 1 128 15,-3 1-128-15,-3-2 0 0,-5 1 0 0,0 3 128 16,-1-1-128-16,2-2 0 0,2 2 0 0,-1 4 0 16,-1 0 128-16,0 0-128 0,-5-4 0 0,1 0 0 15,0 2 0-15,3 4 128 0,2-5-128 0,3 3 192 16,1-2-192-16,-1 4 192 0,-3-1-192 0,0 4 0 0,2-2 0 15,3 0 0-15,4 0 0 0,4-1 128 0,4 1-128 0,2 3 0 16,2-1 128-16,1 0-128 0,1 0 0 0,-1 1 128 16,1-3-128-16,-1 2 0 0,-2-1 0 0,1-1 0 15,3 4 128-15,1 0-128 0,-1 0 0 0,2 2 128 16,-2-4-128-16,3 1 0 0,4 1 0 0,2 0 0 16,2 2 0-16,-1-1 0 0,0 0 0 0,3-3 0 15,1-3 0-15,2 2 0 0,-2-2 0 0,5 3 0 16,1 1 0-16,0-2 0 0,2-1 0 0,2 2 0 15,1 1 0-15,-1-2 0 0,1 2 0 0,1 0 0 16,-2-2 0-16,1-3 0 0,1 2 0 0,-2-4 0 16,1 3 0-16,-1-3 0 0,0 1 0 0,-2-2 0 15,2 1 0-15,-2 0 0 0,-1-2 128 0,0 2-128 16,1 1 0-16,-1-5 0 0,-2 2 0 0,-1 0 0 16,0 0 0-16,1-3 0 0,-1 3 128 0,-1 0-128 15,-4 0 0-15,0-3 0 0,-4-1 144 0,-3 3-144 0,-4 3 0 16,-2-2 128-16,-2-1-128 0,0-1 0 0,0 2 0 0,-2-1 144 15,3-3-144-15,0 1 0 0,1-1 128 0,-1 0-128 16,-3 2 0-16,-2-2 0 0,-3-1 0 0,-5-1 0 16,-5-1 0-16,-2-1 0 0,-3 2 0 0,2 0 0 15,3 2 0-15,-2-1 0 0,-4 0 0 0,-4 0 0 16,-5-2 0-16,2 0 0 0,0-1 0 0,6-5 0 16,5 0 0-16,1-1 0 0,0-4 160 0,-3-1-160 15,-3-2 128-15,-3 2-128 0,-1-1 0 0,3 1 0 16,0-2 128-16,4-1-128 0,1 1 0 0,-4 0 0 0,-8 1 0 15,-1 1 0-15,-4 1 0 0,5 0 0 0,-1-3 0 0,1 3 0 16,-1 3 0-16,-5-3 0 0,-8 0 0 0,0 0 0 16,4-2 0-16,0-1 0 0,2 3 0 0,-3-1 0 15,-8-4 0-15,0 0 0 0,1 0 144 0,3 0-144 16,5 0 160-16,-5-2-32 16,-7-3-128-16,2 1 192 0,-2-4 48 0,7 2 0 15,4-1 0-15,-6 0 0 0,-7 2-80 0,-1 1-16 0,4-2 0 0,4 2 0 16,6 0-144-16,-4 1 128 0,-8 0-128 0,4-2 128 15,4-1-128-15,2 0 0 0,4-4 0 0,-3-1 0 16,-5-1 0-16,3-4 0 0,2-1 0 0,2-1 0 16,2-1 0-16,-3 1 0 0,-7-2 128 0,-1 1-128 15,-1 1 0-15,1 0 0 0,4 1 0 0,-6-2 0 16,-5-1 0-16,-2-1 0 0,3 2 144 0,0 1-144 16,1 0 176-16,0-1-48 0,-9-1 0 0,7-2 0 0,0 2 16 15,2-2 0-15,3-3 0 0,-1-1 0 0,-3-3-16 0,2-3-128 16,6-1 192-16,1 2-64 0,1-4-128 15,-3 2 192-15,-2 0-192 0,4 0 192 0,1-1-192 0,3-1 160 16,2 1-160-16,-1 0 160 0,-3-4-160 0,3-4 0 16,4-3 0-16,5-2 0 0,5 1 0 0,0 2 0 15,1-2 0-15,-1 2 128 0,0-2-128 0,3 4 0 16,3-4 0-16,5 2 0 0,3-3 0 0,2 2 0 16,6-3 0-16,1 0 128 0,-3 1-128 0,2-3 0 15,1 0 0-15,-1 1 0 0,2-1 0 0,2 1 0 16,2-2 0-16,2 0 0 0,0 2 0 0,2 1 0 15,0-1 0-15,1 3 0 0,4 0 0 0,-3 2 0 0,1 1 0 16,-1 1 0-16,0-3 0 0,1 1 0 0,-2-3 0 16,4 4 0-16,2-6 0 0,4 3 0 0,1 2 0 0,3-2 0 15,0 2 0-15,3 1 0 0,2 1 0 0,2 2 0 16,-1-1 0-16,3 2 0 0,1 2 0 0,-2 2 0 16,-2-1 0-16,3 0 0 0,-1 5 0 0,2-2 0 15,0 0 0-15,0-2 0 0,-2 0 0 0,1-2 0 16,-1 1 0-16,1 2 0 0,0 2 0 0,-1 0 0 15,-1 2 0-15,-1-2 0 0,-1 0-144 0,1 4 144 16,-1 2 0-16,1 1 0 0,-3 0 0 0,2 1 0 16,0 1 0-16,0-4 0 0,1 4 0 0,1-1 0 15,-1-4 0-15,3 5 0 0,0 1 0 0,1 1 0 16,0 0 0-16,0 2 0 0,0 0-128 0,0 1 128 0,-2 0 0 16,1 1 0-16,-2 0 0 0,-1 3 0 0,-1 2 0 15,-2-2 0-15,1-1 0 0,-2 1 0 0,0 3 0 0,-1-3 0 16,0-2 0-16,0 4 0 0,-1-2 0 0,0 2 0 15,0-2 0-15,0 3 0 0,-3-1 0 0,4 0 0 16,-1 0 0-16,-1 2 0 0,2-1 0 0,1 2 0 16,2-4 0-16,-1 3 0 0,1 1 0 0,0 0 0 15,3 0 0-15,0 0 0 0,-1 2 0 0,1 0 176 16,2 1-176-16,-1 1 160 0,0 1-160 0,3-2 0 16,-2 0-160-16,3 0 160 0,0-1 0 0,0 1 0 15,1 3 0-15,7 3 160 0,-9-5-160 0,1-1-144 16,8 6 144-16,0 0-208 0,-9-5 208 0,3 0 0 15,-2-1 0-15,8 6 0 0,-9-5 0 0,9 5 0 16,-7-4 0-16,2 1 0 0,5 3 0 0,0 0 0 16,-8-2 0-16,8 2 0 0,0 0 0 0,0 0 0 0,0 0-128 0,0 0 128 15,0 0 0-15,0 0 0 0,-10 5-160 0,10-5 160 16,-9 9 0-16,4 4-144 0,2 2 144 16,0 0 0-16,-1 0-128 0,0 4 128 0,0 3 0 0,2 1 0 15,-1 4-128-15,0-1 128 0,1 6 0 0,1 1 0 16,-3 0 0-16,0 2-128 0,0 0 128 0,3 3 0 15,-2 0 0-15,1 1 0 0,-2 2 0 0,0 3 0 16,2-5 0-16,-1-1 0 0,1-2 0 0,-1-1 0 16,1 2 0-16,0-2 0 0,-2-2 0 0,1 0 0 15,0-5 0-15,1 1 0 0,-1-4 0 0,2-1 0 16,-1-3 0-16,0-2 0 0,1-3 0 0,1-2 0 16,1-3 0-16,1 0 0 0,-2-11 0 0,0 0 0 15,0 0 128-15,0 0-128 0,0 0 0 0,0 0 0 0,0 0 144 0,0 0-144 16,2-10 128-16,0-2-128 0,0-2 128 15,0-3-128-15,-1-3 128 0,1 0-128 0,-1 1 0 0,0-3 128 16,0 1-128-16,1-1 0 0,0-2 0 0,0-3 0 16,-1 2 0-16,1-3 0 0,0 1 0 0,-1-2 128 15,3-1-128-15,-2-1 0 0,-1-2 0 0,2 1 0 16,2-1 0-16,0 0 0 0,-1-1 0 0,0 2 0 16,1-1 0-16,-1 1 0 0,0 3 0 0,-2 0 0 15,1-2 0-15,-1 0 0 0,-1 0 0 0,1 0 0 16,-2-2 0-16,1 3 0 0,2 2 0 0,-2-3 0 15,-1 1 0-15,0 3 0 0,-4-1 0 0,1 5 0 16,1 1 0-16,1 1 0 0,-2 2 0 0,1 4 0 0,-1 1 0 16,0 0 0-16,1 1-128 0,-1 4 128 0,3 9 0 15,-2-11 0-15,-2 5 0 0,0-2 0 0,4 8 0 16,0 0 0-16,0 0-128 0,0 0 128 0,-2-8 0 0,2 8 0 16,0 0 0-16,0 0-144 0,0 0 144 0,0 0 0 15,0 0-144-15,0 0 144 0,0 0 0 0,0 0-144 16,0 0 144-16,7-6 0 0,-7 6-144 0,13-4 144 15,-2 2 0-15,3 0 0 0,-1 1-144 0,2 1 144 16,-1 1 0-16,3 1 0 0,2-185-128 16,3 366 128-16,0-182 0 0,3 1 0 0,-1 2 0 0,2-3 0 15,-1 1 0-15,1-2 0 0,2 0 0 0,1 0 0 16,-1-2 0-16,2 0 0 0,-2-3 0 0,0 2 0 16,-2 1 128-16,4-1-128 0,0-2 0 0,-1-1 144 15,-1 1-144-15,-1 1 0 0,0-2 144 0,-3 0-144 0,-4 1 0 16,0 2 0-16,-4-3-160 0,-2 4 160 15,-14 2-2144-15,0 0-320 16</inkml:trace>
  <inkml:trace contextRef="#ctx0" brushRef="#br1" timeOffset="-33478.65">21305 19406 6447 0,'0'0'576'0,"3"-8"-576"16,-3-4 0-16,0-1 0 0,1 3 2688 0,0-2 416 15,-1 1 96-15,2 2 0 0,-1-2-1280 0,0 3-272 16,-1 8-48-16,1-11-16 0,-1 2-416 0,0 9-80 16,0 0 0-16,0-12-16 0,0 12-368 0,0-7-80 15,0-2-16-15,0 9 0 0,0 0-16 0,0 0 0 16,0 0 0-16,0 0 0 0,0 0 160 0,0 0 16 15,0 0 16-15,0 0 0 0,0 0-80 0,0 0-32 16,0 0 0-16,0 0 0 0,0 0-304 0,-6 6-64 16,0 2-16-16,-1 1 0 0,0 3-32 0,-1 4-16 15,-1-2 0-15,-1 2 0 0,0 3 144 0,1-1 16 16,0-4 16-16,0 2 0 0,-1 2-64 0,1-1-16 0,0-2 0 0,3-1 0 16,0-1-144-16,-1-3-16 0,2 1-16 0,1-1 0 15,0 1-160-15,1-1 160 0,3-10-160 0,0 0 160 16,-3 9-160-16,3-9 0 0,0 0 144 0,0 0-144 15,0 0 0-15,0 0-256 0,0 0 32 0,0 0 16 32,0 0-1216-32,0 0-240 0,12-5-64 0,-2-2 0 15,-1 3-1120-15,-9 4-224 0</inkml:trace>
  <inkml:trace contextRef="#ctx0" brushRef="#br1" timeOffset="-33209.02">20841 19637 20271 0,'0'0'1792'0,"0"0"-1424"16,0 0-368-16,0 0 0 0,0 0 1584 0,0 0 240 16,0 0 48-16,11-5 16 0,0 3-384 0,3-3-80 15,4 1-16-15,1 1 0 0,1 1-384 0,4-1-96 16,3-1-16-16,2 1 0 0,2-1-304 0,-1 3-64 15,2-3-16-15,-1 1 0 0,-1-2-256 0,-2 3-48 16,-3-1-16-16,-3 2 0 0,-3-1-208 0,-2 1 176 16,-3-1-176-16,-2 0 160 0,0 0-448 0,-12 2-96 15,10-1 0-15,-10 1-16 16,0 0-2064-16,0 0-416 0,0 0-64 0,0 0-32 0</inkml:trace>
  <inkml:trace contextRef="#ctx0" brushRef="#br1" timeOffset="-32659.64">21064 19768 10127 0,'0'0'448'0,"0"0"96"0,-9-1-544 0,1-1 0 0,8 2 0 0,-9-2 0 16,9 2 2864-16,0 0 464 0,-7-4 80 0,7 4 32 16,0 0-1632-16,0 0-320 0,0 0-64 0,0 0-16 0,0 0-448 0,0 0-112 15,0 0-16-15,0 0 0 0,0 0-208 0,0 0-48 16,10-6-16-16,-1 1 0 0,2 1-16 0,-1 2 0 16,1-5 0-16,0 5 0 0,2 0-112 0,1 1-32 15,1-1 0-15,2 0 0 0,0 2-112 0,2 2-32 16,0-1 0-16,-1 1 0 0,0 2-128 0,-3 1-128 15,-1 0 192-15,-4 2-192 0,2 0 160 0,-12-7-160 16,6 7 128-16,-6-7-128 0,7 14 192 0,-5-3-64 16,-2-11 0-16,-2 10 0 0,-2 2-128 0,4-12 0 15,-7 6 144-15,1 3-144 0,6-9 192 0,-9 5-16 16,3 0-16-16,6-5 0 0,0 0-160 0,0 0 0 0,0 0 0 16,0 0 128-16,0 0-128 0,4 10 0 0,-4-10 0 0,12 6 0 15,2 2 0-15,2-1 0 0,-1 0 0 0,3 2 0 16,2-2 0-16,-2 3 0 0,-4-3 0 0,0 4 0 15,-3-4 0-15,-3 2 0 0,-8-9 0 0,0 0 0 16,2 13 240-16,-4 1 112 0,-6 0 32 0,-2 0 0 16,-4-4 320-16,-4 1 64 0,-3-3 0 0,-4 1 16 15,0-4-208-15,-2 0-64 0,-2-1 0 0,1-2 0 16,1-2-256-16,1 2-48 0,-1-4-16 0,3 0 0 16,1-2-192-16,4 0 0 0,2-1 0 0,5-1 0 31,3-2-1024-31,5 3-288 0,5-4-64 0,6 2-11264 0,4-5-2256 0</inkml:trace>
  <inkml:trace contextRef="#ctx0" brushRef="#br1" timeOffset="-31573.51">22346 19602 5519 0,'0'0'496'0,"0"0"-496"16,-5-7 0-16,0 0 0 0,5 7 3216 0,-6-8 560 16,-1 1 96-16,7 7 32 0,-8-8-1792 0,-1 4-336 15,0-1-80-15,-1 4-16 0,-2 2-592 0,1 5-128 16,-2-2-32-16,-1 4 0 0,-1 1-384 0,1 3-80 0,0 0-16 0,0 4 0 15,-1 4-160-15,2 1-32 0,0 2-16 0,3-3 0 16,1-1-16-16,4-1 0 0,1 0 0 0,4-3 0 16,3-3 16-16,2-1 0 0,1 1 0 0,2-5 0 15,2 2 96-15,3-3 32 0,-1-3 0 0,2-2 0 16,0 1 32-16,0-4 16 0,-1-2 0 0,1-1 0 16,1-5 32-16,1 4 0 0,-6-4 0 0,1 2 0 15,-2-5-240-15,-1 2-32 0,-3 2-16 0,-3-4 0 16,0 2 16-16,-2-3 0 0,-3-3 0 0,-2 1 0 15,-1 2 0-15,-3 0 0 0,-3 0 0 0,1 1 0 16,-1 2-176-16,2 4 192 0,1 2-192 0,3 0 192 0,6 5-192 16,0 0 0-16,0 0 0 0,0 0 0 15,0 0 0-15,0 0-144 0,0 0 144 0,0 0-160 0,0 0 160 0,9 5-160 16,5-2 160-16,4-2-160 0,1-1 160 0,2 0 0 16,5 0 0-16,-2-2 0 0,3-4 0 0,1 1 0 15,-2 0 0-15,3-4 0 0,-2 2 144 0,-3-6-144 16,-3 2 192-16,-2-3-192 0,-1-2 208 0,-2 2-64 15,1 2-16-15,-3 0 0 0,-3-3 64 0,-1 1 0 16,-1 1 0-16,-1 1 0 0,-3-5-48 0,-1 1 0 16,-3 0 0-16,3 5 0 0,-4 2-16 0,0 0-128 15,0 3 192-15,0 6-64 0,0 0-128 0,0 0 128 16,0 0-128-16,0 0 128 0,-9 14-128 0,1 1 0 16,-1 4 0-16,-1 4 0 0,-1 2 0 0,-1 8 0 15,1 8 0-15,-1 1 0 0,2 2 0 0,-3 1 0 0,1 1 0 16,-1-2 0-16,-1 3 0 0,0-4 128 0,-1 1-128 0,1-4 192 15,0-3-64-15,1-2-128 0,2-5 192 0,-1-2-64 16,3-4-128-16,0-1 128 0,1-5-128 0,-1-4 128 16,0 0-128-16,0-3-256 0,0-8 64 0,-1-3 16 31,0-5-2176-31,-1-6-432 0,0 0-96 0,0-4 0 0</inkml:trace>
  <inkml:trace contextRef="#ctx0" brushRef="#br1" timeOffset="-31435.04">22259 19854 16575 0,'0'0'736'0,"14"-3"160"0,1-1-720 0,3 2-176 0,2-1 0 0,4 6 0 16,3-2 3456-16,5 1 672 0,7 1 128 0,0 1 32 15,1-2-2048-15,-1 3-384 0,2-5-96 0,-2 3-16 0,-1 1-800 0,-2-3-176 16,-4 2-16-16,-4 0-16 0,-3 2-512 16,-3-1-96-16,-2-2-128 0,-5-1-12112 15,-2 0-2528-15</inkml:trace>
  <inkml:trace contextRef="#ctx0" brushRef="#br1" timeOffset="-29649.25">23581 19759 8287 0,'0'0'736'0,"0"0"-592"16,0 0-144-16,0 0 0 0,0 0 1488 0,0 0 272 15,0 0 48-15,0 0 16 0,-7-8-816 0,7 8-176 16,0 0-16-16,0 0-16 0,0 0-416 0,0 0-96 15,-4-8-16-15,4 8 0 0,0 0 112 0,0 0 32 16,0 0 0-16,0 0 0 0,0 0 64 0,0 0 16 16,0 0 0-16,0 0 0 0,-6-5 0 0,6 5 0 15,-9-3 0-15,0 3 0 0,0 3-96 0,-1-1-16 16,-1 1 0-16,-1 1 0 0,2 1 16 0,-3 2 0 16,2-1 0-16,-2 5 0 0,3 0-64 0,-1 2-16 15,2 2 0-15,1-1 0 0,3-2-112 0,3 1-16 16,-1 2-16-16,6-4 0 0,-3-11-16 0,7 9 0 15,3-3 0-15,3 0 0 0,1-3 144 0,4-3 16 0,2 0 16 16,2-2 0-16,-1-6 32 0,0 1 0 0,-2-4 0 0,0 1 0 16,-3-4-80-16,-2 0-16 0,-1 0 0 0,-3-1 0 15,-3-2 0-15,-1 4 0 0,-5-3 0 0,-2 4 0 16,-3 0-48-16,-1-1-16 0,-1-1 0 0,-2 2 0 16,-1 2-80-16,0-1-128 0,2 4 176 0,2 3-176 15,-4-1-208-15,9 5-160 0,-9 4-16 0,0-1-9616 16,9-3-1920-16</inkml:trace>
  <inkml:trace contextRef="#ctx0" brushRef="#br1" timeOffset="-29337.25">23905 19603 21935 0,'0'0'960'0,"-5"13"224"0,0-3-944 0,0 3-240 0,-1 1 0 0,1 1 0 0,0 3 704 0,0 0 112 16,1 1 16-16,1-2 0 0,-3 0-80 0,4 1-16 16,-2-1 0-16,2 0 0 0,-1-6-208 0,2 1-32 15,1-12-16-15,0 9 0 0,0-9 64 0,0 0 16 16,0 0 0-16,0 0 0 0,0 0 176 0,0 0 32 16,0 0 16-16,7-7 0 0,1-3 0 0,0-1 0 15,-1-4 0-15,2-1 0 0,0 0-416 0,1 1-96 16,2-3-16-16,0 1 0 0,1-1-256 0,2 1 160 15,2 0-160-15,1 3 128 0,1 0-128 0,1 4 0 16,0 2 0-16,-1 3 0 0,-2 1 0 0,-2 4 0 0,1 0-128 16,-3 4 128-1,1-2-1280-15,2 1-192 0,-1 0-48 0,0 1-8784 0,-1 1-1776 16</inkml:trace>
  <inkml:trace contextRef="#ctx0" brushRef="#br1" timeOffset="-28890.66">24520 19537 22575 0,'-11'-6'992'0,"4"3"224"0,0-1-976 0,-2 0-240 0,-1 2 0 0,1 1 0 16,-3-1 1040-16,1 2 176 0,-1 3 16 0,2 2 16 15,-1 0-416-15,-2 1-96 0,-2 5-16 0,-1 0 0 16,0 3-240-16,1 1-48 0,-1 1-16 0,4 1 0 0,-1 5-208 0,3-3-32 15,2-1-16-15,3-2 0 0,3 0-160 0,2-4 160 16,2-3-160-16,3 0 160 0,-5-9 32 0,12 5 0 16,0-4 0-16,2 1 0 0,0-5 48 0,3-1 16 15,-1-6 0-15,3 0 0 0,2-4-32 0,-1-2 0 16,0-2 0-16,1-1 0 0,0 0 16 0,0 0 0 16,0-2 0-16,1-3 0 0,1 0 64 0,-4-3 16 15,-1 2 0-15,-1-2 0 0,-1-1 0 0,-2-5 0 16,-4 0 0-16,0-3 0 0,-1-2-112 0,-1-4-16 15,-3-7 0-15,0-1 0 0,-1 10-192 0,-2 4 144 16,-1 3-144-16,1 11 128 0,-2 6-128 0,0 4 0 16,0 12 0-16,0 0 0 0,0 0 0 0,-4 12 0 0,-1 3-128 0,-3 5 128 15,-1 6 0-15,2 3-144 0,-1 5 144 0,2 1 0 16,1-1 0-16,-1 3 0 0,1 1 0 0,0 1 0 16,3 1 0-16,-1 0 0 0,1-1 0 0,-1-1 0 15,1-1 0-15,2-3-128 0,1-7 128 0,3 1 0 31,1-4-624-31,0 1-64 0,1-6-16 0,3-4-10144 0,1-3-2032 0</inkml:trace>
  <inkml:trace contextRef="#ctx0" brushRef="#br1" timeOffset="-28682.17">24876 19435 21183 0,'0'0'1888'0,"-4"9"-1504"0,-1 3-384 0,0-3 0 16,0 2 1088-16,-2 4 160 0,1 2 32 0,0 2 0 0,-2 1 256 0,3-2 64 16,1 0 16-16,2 0 0 0,-1 1-784 0,2-2-144 15,2 0-48-15,2-1 0 0,-3 0-368 0,2-4-80 16,1 1 0-16,-1-3-16 0,-2-10-176 0,0 0 0 16,5 5 0-16,-5-5 0 15,0 0-1984-15,9-1-496 0</inkml:trace>
  <inkml:trace contextRef="#ctx0" brushRef="#br1" timeOffset="-28201.41">25281 19287 21935 0,'0'0'960'0,"-9"5"224"0,1-3-944 0,0 2-240 0,0 1 0 0,2 4 0 16,0 0 864-16,-1 4 128 0,1 1 32 0,-2 1 0 15,4 3 128-15,-1 2 48 0,0 2 0 0,0-1 0 16,1 1-368-16,1 1-64 0,-2 0 0 0,1-3-16 15,1-2-176-15,2-3-16 0,0-2-16 0,-1-7 0 0,2-6-96 0,0 0 0 16,0 0-16-16,0 0 0 0,0 0 16 0,0 0 16 16,0 0 0-16,7-8 0 0,-1-6 112 0,2-3 32 15,-1-4 0-15,2 0 0 0,-1-1-384 0,1-1-80 16,0 0-16-16,1-2 0 0,1 1-128 0,1 1 0 16,-1-3 0-16,1 5 0 0,0 2 0 0,2 1 0 15,2 1 0-15,-1 6 0 0,1 3 0 0,2 3 0 16,-1-1-176-16,-1 3 176 0,1 3 0 0,-2 2-160 15,1 0 160-15,-2 5 0 0,-1-4 0 0,-3 1-128 16,2 1 128-16,-2 3 0 0,-10-8-192 0,9 6 0 16,-9-6 16-16,9 12 0 15,-3-3-2064-15,-6-9-400 0,0 0-96 0</inkml:trace>
  <inkml:trace contextRef="#ctx0" brushRef="#br1" timeOffset="-27753.14">25906 19107 21183 0,'0'0'1888'0,"-3"-7"-1504"0,-1-5-384 0,-1 5 0 15,-3-2 768-15,1 2 96 0,-3 5 16 0,2 1 0 0,-3 2 272 16,0 1 64-16,1 4 16 0,-1 4 0 0,-3 1-624 16,0 6-128-16,0 2-32 0,0 5 0 0,-1 0-16 0,2 1-16 15,3-3 0-15,2-2 0 0,2-2-64 0,2-1-16 16,3-3 0-16,1-4 0 0,2 1-80 0,-2-11-32 16,0 0 0-16,9 5 0 0,-9-5 128 0,14 0 32 15,-2-3 0-15,0-1 0 0,1-5 48 0,-2 0 16 16,-2-5 0-16,3 0 0 0,-3 4-224 0,-3-4-32 15,0-3-16-15,1 1 0 0,-1-2-176 0,-1 4 160 16,0 0-160-16,-1 4 160 0,-1 1-160 0,-3 9 0 16,0 0 0-16,0 0 0 0,0 0 0 0,0 0 0 15,5 11-192-15,1 2 192 0,-5 0-224 0,2 1 80 16,-1 0 16-16,2 4 0 0,-1-4 128 0,2-2 0 0,-3 0 0 16,3 0 0-16,2-3 0 0,-1 0 0 0,-6-9 0 15,0 0 0-15,12 3 0 0,-1-3 144 0,0-3-144 0,1-3 160 31,-1 0-544-31,2-2-128 0,-1-4 0 0,-1 1-10240 0,-1 1-2048 0</inkml:trace>
  <inkml:trace contextRef="#ctx0" brushRef="#br1" timeOffset="-27191.49">26284 18684 24063 0,'0'0'1072'0,"0"0"208"0,0 0-1024 0,-9-1-256 16,1-2 0-16,8 3 0 0,-9 9 352 0,0-1 16 0,0 2 0 0,1 3 0 15,1 3 192-15,0 5 32 0,2 0 16 0,1 2 0 16,1 4-144-16,1-2-16 0,1 3-16 0,1-4 0 15,0 2-32-15,0-2 0 0,0-4 0 0,1-2 0 16,1 0 0-16,0-6 0 0,1-4 0 0,-3-8 0 16,0 0 48-16,0 0 16 0,8 3 0 0,-8-3 0 15,11-5 144-15,-1-7 32 0,-1 1 0 0,0-3 0 16,0-2-160-16,-2 0-32 0,-2-2 0 0,2-1 0 16,-1 0-224-16,0 0-48 0,-1-3-16 0,2 1 0 15,-1 3-160-15,0 3 0 0,1-2 144 0,-1 2-144 16,1 0 0-16,1 3 0 0,1 2 0 0,0 0 0 15,-2 4 0-15,3 0 0 0,0 3-128 0,-10 3 128 16,10 0 0-16,0 1-160 0,0 1 160 0,1 1 0 16,-11-3-400-16,11 4 16 0,-1 0 16 0,2 1 0 15,-12-5-1968-15,7 9-400 0,-7-9-80 16,0 0 0-16</inkml:trace>
  <inkml:trace contextRef="#ctx0" brushRef="#br1" timeOffset="-26902.04">26630 18425 11967 0,'0'0'1072'0,"0"0"-864"15,0 0-208-15,0 0 0 0,0 0 1872 0,0 0 336 16,-2 10 64-16,2 0 16 0,0 2-832 0,3 4-176 16,1 1-16-16,3 2-16 0,-1 0-400 0,1 0-80 15,4 0 0-15,-2 1-16 0,1 2-224 0,0-1-32 16,0 0-16-16,0-3 0 0,-1-3-192 0,0-2-32 16,0-1-16-16,1 2 0 0,0-4-64 0,-2 1-16 15,-2-4 0-15,1 1 0 0,-7-8-160 0,8 4-272 16,0-1 64-16,-8-3 16 15,12-3-2240-15,-5 0-448 0</inkml:trace>
  <inkml:trace contextRef="#ctx0" brushRef="#br1" timeOffset="-26673.12">26883 18321 23727 0,'0'0'1040'0,"-5"11"240"0,-1-2-1024 0,-1 5-256 0,0 1 0 0,-1 5 0 0,-1 6 896 15,1-1 144-15,0 7 32 0,1 2 0 0,-2 3-80 0,2 1-16 16,-1 6 0-16,0 0 0 0,1-3-336 0,0 2-64 16,-3-1 0-16,3-3-16 0,-2 0-256 0,4-1-48 15,1-2-16-15,1-1 0 16,2-6-1056-16,2-5-208 0,2-2-32 0,1-8-12976 16</inkml:trace>
  <inkml:trace contextRef="#ctx0" brushRef="#br1" timeOffset="-26168.02">27751 17583 13823 0,'0'0'1216'0,"1"-9"-960"16,-3-2-256-16,1-2 0 0,-1 4 928 0,0-2 144 16,-5 0 16-16,1 2 16 0,1-3 432 0,0 5 96 15,-1-2 16-15,-1 2 0 0,-2 4-560 0,2-1-96 16,-3 0-32-16,1 5 0 0,-3 3-336 0,1 1-80 15,-2 3-16-15,-1 4 0 0,-1 6-144 0,1 4-48 0,-4 4 0 16,0 4 0-16,3 3 80 0,1 2 16 0,1 3 0 0,4 2 0 16,2-1-112-16,2-1-32 0,-2 1 0 0,6-4 0 15,4-2-160-15,0-1-128 0,3-9 192 0,0-2-192 16,1-1 192-16,1-4-192 16,0-2 192-16,-1-1-192 15,-7-13-352-15,7 6-176 0,-7-6-48 0,0 0-9024 16,0 0-1792-16</inkml:trace>
  <inkml:trace contextRef="#ctx0" brushRef="#br1" timeOffset="-26007.1">27357 17867 21183 0,'0'0'1888'0,"0"0"-1504"0,4-10-384 0,1 2 0 16,-5 8 816-16,9-6 80 0,1-3 32 0,4 4 0 16,1-3 352-16,7 0 64 0,2 2 0 0,4-3 16 0,3 2-624 0,2-4-128 15,1 5-32-15,2-2 0 16,-1 2-272-16,1 2-64 0,-2-6-16 0,-3 6 0 0,-6 3-224 0,-1-3 0 15,-1-2 128-15,-3 2-128 16,-1 1-1856-16,-3 0-400 0,-5-5-96 0</inkml:trace>
  <inkml:trace contextRef="#ctx0" brushRef="#br1" timeOffset="-25664.01">28120 17433 18431 0,'0'0'816'0,"0"0"160"15,0 0-784-15,0 0-192 0,0 0 0 0,0 0 0 0,0 0 1264 0,-7 7 208 16,1 5 32-16,1 1 16 0,-1 2-368 0,-1 4-64 0,1 3 0 0,1 1-16 16,2 1-288-16,1 2-48 0,-1-4-16 0,2 1 0 15,0 4-320-15,2-3-64 0,2-1-16 0,-2-3 0 16,0 1-128-16,3-6-48 0,-2-1 0 0,3-1 0 16,-5-13-144-16,7 9 0 0,-7-9 0 0,7 7 0 15,-7-7-1360-15,0 0-304 16,12-1-64-16,-3-7-16 0</inkml:trace>
  <inkml:trace contextRef="#ctx0" brushRef="#br1" timeOffset="-25226.43">28505 16889 3679 0,'0'0'160'0,"0"0"32"0,0 0-192 0,0 0 0 16,0 0 0-16,0 0 0 0,-10 7 3824 0,1 0 720 16,0 7 128-16,1 4 48 0,1 4-2896 0,0 6-576 15,1-2-112-15,1 9-32 0,0 3-464 0,1 0-80 16,-2-1-32-16,2 0 0 0,0 3-32 0,0-4-16 15,0-6 0-15,2-2 0 0,1-2-192 0,1-3-32 0,1-5-16 0,1-6 0 16,-2-12-48-16,6 10-16 0,-6-10 0 0,0 0 0 16,7 5 64-16,-7-5 16 0,13-1 0 0,0-3 0 15,-1-6 0-15,4 0 16 0,0-4 0 0,1-1 0 16,-2 0-272-16,1 2 160 16,1 0-160-16,-3 2 128 0,-1 3-128 0,-2 0 0 0,-1 5 0 0,-10 3 0 15,0 0 0-15,10 7 0 0,-10-7 0 0,7 10 0 16,-5 4-176-16,-3 0 176 0,-3-2-128 0,-1 2 128 0,-3 0 0 15,-2 1 144-15,-2-1 0 0,-2-1 0 0,-3-2 80 0,1-1 16 16,-2-1 0-16,4-1 0 0,-3 0-112 0,3-6-128 16,3-1 176-16,-1-2-176 15,5-1-1408-15,2-6-400 0,2-1-80 0</inkml:trace>
  <inkml:trace contextRef="#ctx0" brushRef="#br1" timeOffset="-24899.75">28807 17172 23039 0,'0'0'2048'0,"0"0"-1648"15,0 0-400-15,11 0 0 0,-11 0 864 0,14-4 96 16,2-3 0-16,1 2 16 0,-5-4 160 0,4-3 16 16,1-1 16-16,0 2 0 0,0-2-544 0,-4-1-112 0,1 0-32 0,0 2 0 15,-1 0-96-15,-1 0-32 0,-5 0 0 0,0-1 0 16,-2 4-16-16,-5 9 0 0,0 0 0 0,0 0 0 15,-5-8-32-15,5 8-16 0,-9 0 0 0,-3 4 0 16,0 5-288-16,-2 1 160 0,-2 3-160 0,1 5 128 16,-1 2-128-16,2 2 0 0,1 1 0 0,3-3 0 15,1 0 0-15,4-2 0 0,1 1 0 0,3-2 0 16,1-5 0-16,3-2 0 0,2 2 0 0,2-6 0 16,0 2-496-1,6-6-80-15,2-3 0 0,5-4-9792 0,0 0-1936 0</inkml:trace>
  <inkml:trace contextRef="#ctx0" brushRef="#br1" timeOffset="-24609.75">29454 16695 22111 0,'-13'13'976'0,"4"-1"208"0,-4 2-944 15,-1 4-240-15,-1 1 0 0,-1 0 0 0,0 2 928 0,2-1 144 16,2 5 16-16,2 2 16 0,1-3-208 0,2 2-64 15,0-4 0-15,2 0 0 0,2-2-256 0,0-3-48 16,-1-4-16-16,4-13 0 0,0 11 192 0,0-11 16 16,0 0 16-16,0 0 0 0,12 0 16 0,2-6 0 15,1-2 0-15,3-6 0 0,-2-2-64 0,1-2-16 16,-2-1 0-16,1 0 0 0,1-4-320 0,1-3-64 16,1 1-16-16,-4 8 0 0,2 0-64 0,2-1-16 15,0 0 0-15,1 4 0 0,0 4-48 0,-2 0-16 0,1 3 0 16,0 2 0-16,2 1 16 0,-2 3 0 0,1 2 0 15,0 2 0-15,2 0-144 0,1 2 0 0,1-2 144 16,2 3-144-16,-1 4 0 0,0-3 0 0,0 6-192 0,-3 0-12064 16,4-2-2400-16</inkml:trace>
  <inkml:trace contextRef="#ctx0" brushRef="#br1" timeOffset="-23470.23">18347 18506 17391 0,'0'0'768'0,"-2"-10"160"0,-1 1-736 0,1-1-192 0,-1 2 0 0,3 8 0 15,0 0 1232-15,0 0 224 0,-2-7 32 0,2 7 16 16,0 0-448-16,-10 2-96 0,2 3 0 0,-1 2-16 16,0 5-432-16,0 1-64 0,-2 2-32 0,2 4 0 15,-3 0 256-15,0 4 48 0,-4 1 16 0,0 4 0 16,-4-1-224-16,1 1-32 0,-1-2-16 0,3 0 0 0,-1-5-128 0,4-2-16 16,4-4-16-16,2-2 0 0,2-5-16 0,6-8 0 15,-4 7 0-15,4-7 0 0,0 0 0 0,0 0 0 16,0 0 0-16,10-5 0 0,4-5 128 0,0 2 32 15,1-3 0-15,3-1 0 0,1-2-256 0,2-2-64 16,0 0 0-16,3 1 0 0,2 0-128 0,-1 1 0 16,1-3 0-16,-1 3 0 0,-1 2 0 0,2 3 0 15,-1 0 0-15,-1 5 0 0,-4 4 0 0,-2 3 0 16,-2 3 0-16,-4 5 0 0,-2 5-192 0,-2 1 192 16,-2 2-160-16,-2 4 160 0,0 0 0 0,-4 1 0 15,-4 1-128-15,0 2 128 0,-5-1 0 0,-1 2 0 0,-2-3 144 0,-1 1-144 16,-1-5 160-16,0-2-160 0,0-1 160 0,1-3-160 15,1-1 128-15,0-2-128 16,3-1 0-16,4-3 144 16,5-8-880-16,0 0-176 0,0 0-48 0,0 0-9568 15,0 0-1920-15</inkml:trace>
  <inkml:trace contextRef="#ctx0" brushRef="#br1" timeOffset="-22991.85">19228 18314 17503 0,'0'0'768'0,"0"0"176"0,0 0-752 0,0 0-192 15,-6 7 0-15,-2 4 0 0,-2 4 768 0,-1 3 128 16,-7 1 32-16,1 3 0 0,1 6 416 0,-2 1 96 16,-2 4 16-16,-3 4 0 0,-3 2-496 0,-2 3-80 15,-2-1-32-15,-1 1 0 0,1 1-288 0,1-6-64 16,1-5-16-16,0-4 0 0,6-2-240 0,2-5-48 16,1-2-16-16,4-5 0 0,2-4 16 0,3 1 16 15,2-6 0-15,8-5 0 0,0 0 32 0,0 0 0 0,0 0 0 0,0 0 0 16,17-3 80-16,0-6 32 15,5 0 0-15,1-1 0 0,1 2-176 0,1-1-48 0,0 4 0 0,-1 1 0 16,0 3-128-16,-1 2 0 16,-3 4-160-16,-2 4 160 0,-4 0-144 0,-4 4 144 15,0 2-128-15,-5 0 128 0,-5-1 0 0,-4 4 0 0,-2 2 0 16,-4-2 0-16,-5-3 0 0,-3 1 0 0,-2-1 0 16,-2-1 0-16,-1-4 224 0,-1 0-32 0,-2-5 0 0,-1 2 0 15,0-5 16-15,1-3 0 0,0-5 0 0,2-2 0 16,2 2-64-16,4-7-16 0,3-1 0 0,1-3 0 15,5 1-656 1,4 1-144-16,2 1-32 0,3 0-9664 0,4-3-1920 0</inkml:trace>
  <inkml:trace contextRef="#ctx0" brushRef="#br1" timeOffset="-21333.64">19443 18580 8287 0,'0'0'368'0,"0"0"80"0,4-9-448 0,-4 9 0 0,0 0 0 0,0 0 0 16,0 0 2128-16,0 0 352 0,0 0 64 0,0 0 16 16,0 0-1504-16,-8 15-288 0,-1 3-64 0,1 4-16 15,-3 3 272-15,0 0 64 0,-2 5 16 0,-2 2 0 16,-2-3 32-16,0 4 0 0,-1 0 0 0,-4 2 0 15,2 1-400-15,1-2-80 0,1-2-16 0,3-4 0 16,1 1-192-16,2-6-32 0,1-1-16 0,2-4 0 16,1-6-80-16,2 1-32 0,2-5 0 0,2-1 0 0,2-7 32 15,0 0 16-15,0 0 0 0,0 0 0 0,9-6 144 16,1 0 32-16,1-6 0 0,2 3 0 0,0-2-240 0,-1 2-32 16,1-4-16-16,0 2 0 0,-1 2-160 0,0-1 0 15,-2 2 0-15,0 2 0 0,-10 6 0 0,10 0 0 16,-10 0 0-16,8 10 128 0,-2 4-128 0,-2 1-256 15,-3-1 64-15,-2 5 16 0,-1 4 176 0,-6-1 0 16,2-1 0-16,-6 2 0 0,2-1 0 0,-3-3 176 16,2 1-48-16,-3-2 0 0,1-4-128 0,2-3 160 15,2 1-160-15,3-1 160 0,-3-4-160 0,9-7-224 16,0 0 48-16,0 0-10128 16,0 0-2016-16</inkml:trace>
  <inkml:trace contextRef="#ctx0" brushRef="#br1" timeOffset="-20516.93">19624 19246 11967 0,'0'0'1072'0,"0"0"-864"16,-4-13-208-16,1 4 0 0,-2-2 1392 0,0 1 224 15,-1 0 48-15,-3 4 16 0,-1 3-336 0,-2-1-80 0,0 3-16 0,-2 6 0 16,-3 1-608-16,-1 0-128 15,0 6-32-15,1-1 0 0,-2 1 64 0,1 2 16 0,1-2 0 0,2 0 0 16,1-1-128-16,3 2-32 0,3-3 0 0,3 2 0 16,4-4-208-16,1-8-32 0,0 0-16 0,8 9 0 15,3-4 112-15,3-2 32 0,1-4 0 0,5-3 0 16,4-4 112-16,2-4 32 0,-1-2 0 0,1-2 0 0,-2-1-240 0,1-3-32 16,1-1-16-16,-2 1 0 0,-3-3-16 0,2-2-128 15,-4 3 192-15,0-5-64 0,0 4 112 16,1-1 16-16,-3-7 0 0,1 1 0 0,0-1-32 0,-2 0 0 15,-2-4 0-15,-1 4 0 0,-3 1-32 0,-1 2-16 16,-1 9 0-16,-3 5 0 0,-4 4-176 0,-1 2 192 16,0 8-192-16,0 0 192 0,0 0-192 0,-10 9 160 15,-3 0-160-15,-1 5 160 0,-1 3-160 0,1 1 0 16,-4 4 0-16,2 8 0 0,-2 1 144 0,0 5-144 16,0 1 160-16,1 2-160 0,-2 3 0 0,-2 3 0 15,2-3 0-15,1 0 0 0,2 1 128 0,2-6-128 16,1-4 0-16,3-3 0 15,2-1-1376-15,5-1-368 0,0-5-80 0,3-5-11984 0</inkml:trace>
  <inkml:trace contextRef="#ctx0" brushRef="#br1" timeOffset="-19807.27">20135 19321 17503 0,'0'0'768'15,"0"0"176"-15,0 0-752 0,0 0-192 0,-9-5 0 0,9 5 0 0,-12-1 1424 0,2 2 256 16,-3 1 48-16,1 3 16 0,-1 3-624 0,-1-2-128 16,-3 5-32-16,1-2 0 0,-1 2-256 0,2 3-64 15,2-3-16-15,2 3 0 0,1 2-96 0,3-2-16 16,2-2 0-16,5 1 0 0,0-13-224 0,4 14-48 16,3-5-16-16,0 0 0 0,2-5 32 0,3-1 16 15,3-3 0-15,0-1 0 0,0-3 64 0,2 2 16 16,-2-3 0-16,0-3 0 0,-1-1-128 0,-1-2-32 15,-3-1 0-15,-1 2 0 0,-1-4 0 0,-3 1-16 16,-3 1 0-16,-2-2 0 0,-1-4-176 0,-1 0 192 16,-1 0-192-16,-1 1 192 0,-1 1-192 0,0 4 160 0,1 0-160 15,0 1 160-15,4 11-160 0,0 0 0 16,0 0 0-16,0 0 0 0,-5-7-192 0,5 7 192 16,0 0-192-16,0 0 192 0,0 0-176 0,10-6 176 15,1-2-128-15,5 3 128 0,2-1 0 0,1 1 0 16,1 0 0-16,2-5 0 0,2 1 128 0,3-4-128 0,0 2 128 0,0-6-128 15,1-3 176-15,0 2-48 0,-1 0 0 0,0-1 0 16,-2-3 112-16,2 1 16 0,0-1 0 0,-2-3 0 16,0 2 32-16,-2-3 16 0,-1 1 0 0,-4 0 0 15,-4-2 32-15,-2 5 16 0,-3 3 0 0,-1 4 0 16,-3 4-80-16,-1 4-16 0,-4 7 0 0,0 0 0 16,0 0-128-16,0 0-128 0,-5 9 144 0,-4 6-144 15,-5 6 128-15,-3 5-128 0,1 6 0 0,-3 4 0 0,-2 2 176 16,1 3-176-16,0 8 192 0,-4 2-192 0,-1 1 208 15,0 2-64-15,-3-2-16 0,0-2 0 16,0 4-128-16,1-2 0 0,2-4 0 0,3-2 128 0,3-4-128 16,2-6 0-16,-4-3 0 0,7-4 0 0,0 0-192 0,2-5-128 15,-1-2-32-15,1-8 0 16,2-3-2240-16,0-3-448 0,2-3-96 0,8-5 0 0</inkml:trace>
  <inkml:trace contextRef="#ctx0" brushRef="#br1" timeOffset="-19628.59">20132 19517 28559 0,'0'0'2544'0,"12"-3"-2032"16,0-1-512-16,2 0 0 0,1 3 768 0,3-3 64 15,3 2 16-15,3 1 0 0,2-1 544 0,5 0 96 0,2-1 32 0,1-1 0 16,3 1-656-16,-1 0-128 16,-3 1-32-16,1 0 0 0,-3 2-400 0,-5 0-96 15,-3 0-16-15,-4-1 0 0,-3 2-192 0,-2 1-208 16,-4-1 32-16,-10-1-17584 0</inkml:trace>
  <inkml:trace contextRef="#ctx0" brushRef="#br1" timeOffset="11811.35">22724 10216 1839 0,'0'0'160'0,"0"-6"-160"16,0 6 0-16,0-10 0 0,0 10 1920 0,2-9 336 15,2-3 80-15,0 7 16 0,-4 5-1584 0,0 0-304 16,8-6-64-16,-2 1-16 0,2 0 176 0,-8 5 16 16,7-8 16-16,-7 8 0 0,9-6 240 0,-1-1 32 15,-8 7 16-15,7-7 0 0,0 0 64 0,-2 0 16 0,-5 7 0 0,5-8 0 16,-5 8-112-16,4-6-16 0,0-3 0 0,-4 9 0 16,2-6-48-16,-2 6-16 0,0 0 0 0,3-11 0 15,-3 5-48-15,0 6-16 0,-2-9 0 0,2 9 0 16,0 0 640-16,-2-9 128 0,-1-1 32 0,1 5 0 31,2 5-1648-31,0 0-336 0,-7-9-64 0,1 3-16 0,0 1 768 0,6 5 160 0,-8-7 16 0,0 4 16 16,0-1-272-16,-3 2-128 0,0 0 128 0,-2 1-128 15,-2-2 128-15,-3 1-128 0,-2 2 128 0,1 0-128 16,-3 2 0-16,1-2 0 0,-1 0 128 0,0 3-128 16,-4-1 0-16,0 1 192 0,1-2-192 0,1 2 192 15,-2-2-48-15,3 1 0 0,-1 3 0 0,-1-1 0 16,-1 1-144-16,3 2 160 0,4-1-160 0,3 5 160 0,1 0-160 15,2 3 0-15,0-2 144 0,4 2-144 0,3 4 0 16,0 2 144-16,3-2-144 0,4 1 0 0,4 0 208 0,3 2-64 16,2-2-16-16,4 1 0 0,3-1 176 0,3 0 16 15,4 0 16-15,4 0 0 0,3 0-96 0,3-1-32 16,4-1 0-16,0-1 0 0,-1 0-16 0,1-2-16 16,3-7 0-16,-3 2 0 0,0-6-48 0,0-3-128 15,-1 1 192-15,0-2-64 0,-1-6 32 0,-1-2 0 16,0 3 0-16,-1-4 0 0,0 1-32 0,-2-4 0 15,-1 0 0-15,-5 2 0 0,-2-3-128 0,-1-1 160 16,-1-2-160-16,-3-1 160 0,-1-2-32 0,-6 0-128 16,-3-1 192-16,-2 0-64 0,-4 1 112 0,-3-2 16 15,-1 0 0-15,-4 2 0 0,-2 0-64 0,-4 2 0 0,-1 0 0 0,-2 2 0 16,-3 2-192-16,1-2 128 0,-2 4-128 0,-3 0 0 16,-3-1 144-16,-1 1-144 0,-3 3 128 15,-1-1-128-15,-1 3 0 0,0-2 0 0,-2 3-144 0,-1 2 144 16,-1-1 0-16,-1 3-128 0,1-1 128 0,-1 3 0 15,-2 1 0-15,1 2 0 0,3 1 0 0,0-2 0 16,-3 0 0-16,1-1 0 0,-1 1 0 0,2 2 0 16,0 0 0-16,2 4 0 0,0-1 0 0,3 5 0 15,2-1 0-15,4 1 0 0,3 0 0 0,2 3 0 16,3 2 0-16,2 0-128 0,2-1 128 0,2 2 0 16,2 1 0-16,4-1 0 0,1 2 0 0,2-2 0 15,3-2 0-15,3 1 0 0,2 1 0 0,2-3 0 16,4 5 0-16,3-6 0 0,0-1 0 0,4 0 0 15,3 1 0-15,3-4 0 0,0 3 0 0,4-5 0 16,1 3 0-16,3-4 128 0,5 3-128 0,-1-3 144 0,-3-6-144 16,2 0 128-16,0-1-128 0,0-1 128 15,0-4-128-15,0 1 0 0,-1-3 144 0,-1-1-144 0,-2 2 128 16,1-5-128-16,-2 4 128 0,-2-3-128 0,0 1 0 16,-3-3 128-16,-4-2-128 0,-2-1 0 0,-7-3 0 0,-1 0 144 15,-4 1-144-15,-2-1 0 0,-2 0 176 0,-5 0-176 16,-2 0 160-16,-3 2-160 0,-2 1 192 0,-2-2-48 15,-6 1-16-15,-2-2 0 0,-3-3-128 0,-3 1 0 16,-2 2 144-16,-2 3-144 0,-2-1 0 0,0 0 0 16,-1 0 0-16,-1 2 128 0,-2 0-128 0,0 4 0 15,-1-1 0-15,-1 6 0 0,-2 4 0 0,3 1 0 16,0 0 0-16,-1 1 0 0,-3 2 0 0,1 2 0 16,2 4 0-16,1-1-128 0,1 0 128 0,2 1 0 15,-1 3 0-15,5 3 0 0,1 2 0 0,1-1 0 0,3-1 0 16,3 2 0-16,3 4 0 0,2 1 0 0,5-2 0 0,3 2-128 15,0 0 128-15,5 1 0 0,0-2 0 0,6-1 0 16,1 2 0-16,2 0 0 0,1 1 0 0,3-4 0 16,1-3 0-16,3 1 0 0,4-3 128 0,2 0-128 15,2 1 0-15,3-1 0 0,2-4 0 0,3 0 128 16,3-2-128-16,1 2 0 0,0-4 0 0,0-1-128 16,0-7 128-16,1-1 0 0,1 0 0 0,-1-1 0 15,-1-6 0-15,1 3 0 0,-2-3 0 0,1 2 128 16,-1-3-128-16,0 2 0 0,-4-4 0 0,1 2 128 15,-4-1-128-15,-3-2 0 0,-5 1 0 0,-2-3 0 16,-2-2 0-16,-6 2 0 0,-2 2 0 0,-3-3 128 16,-3 1-128-16,-4-2 0 0,-3-1 128 0,-2 1-128 0,-3 2 0 0,-4-1 128 15,-4-1-128-15,-3 1 0 0,-4 1 0 0,-3 1 0 16,-1-1 0-16,-1-1 128 0,-3-1-128 0,-1 4 0 16,-2 0 0-16,-2 2 0 0,-1 3 0 15,-2 0 0-15,0 5 0 0,-1 4 0 0,0 0 0 0,1 0 0 16,-4 0 0-16,2 3 0 0,2-1 0 0,0 3 0 15,2 4 0-15,3 4-128 0,0-3 128 0,5 5 0 16,3 2 0-16,3 2 0 0,4 1 0 0,4 2 0 16,5-1 0-16,2 1 0 0,3 1 0 0,3 2 0 15,2-3 0-15,3-2-128 0,3 2 128 0,2-2 0 16,2 0 0-16,1 2 0 0,4-7 0 0,2 2 0 16,2 1 0-16,2-4 0 0,1-2 0 0,4-1 0 0,3 0 0 15,3 2 0-15,2-4 0 0,4-2 0 0,1-3 0 16,-1-3 128-16,-1-1-128 0,3 0 0 0,0-1 0 15,0-4 0-15,1-5 0 0,-1 3 0 0,3-2 0 0,-2 3 128 16,-1-5-128-16,-1 2 0 0,0-3 0 0,-2 1 0 16,-3-3 0-16,-4-1 0 0,-3-3 0 0,-5 0 0 15,-3-1 0-15,-4 0 0 0,-3 1 0 0,-2 0 128 16,-4 1-128-16,-2 0 0 0,-4 1 0 0,-4-2 128 16,-4 0-128-16,-4 0 0 0,-4 0 0 0,0 2 0 15,-4 1 0-15,-2-1 0 0,-2 0 0 0,0 1 128 16,-2 3-128-16,-2 1 0 0,-3 4 0 0,-1 0 0 15,-3 2 0-15,-2 2 0 0,-3 3 0 0,-1 1 0 16,-3 1 0-16,-1 0 0 0,-1 1 0 0,1 0 0 16,0 0 0-16,4 1 0 0,2 2 0 0,2 4 0 0,2 3 0 15,4 5 0-15,6-3 0 0,-1 5 0 0,4 0 0 16,4 0-128-16,4 0 128 0,3 3 0 0,2-3 0 16,5 2 0-16,1-3 0 0,4 0 0 0,3-1 0 0,2-4 0 15,2-1 0-15,5 1 0 0,1 1 0 0,3-4 0 16,4 1 0-16,5-1 0 0,1-2 0 0,5 1 0 15,2-1 0-15,2-1 0 0,4-4 0 0,1-1 0 16,2 1 0-16,1-2 0 0,1-4 0 0,-1 0 0 16,1-2 0-16,0 0 128 0,-5-4-128 0,2 2 0 15,-2 1 0-15,-1-3 128 0,-4 2-128 0,-3-4 0 16,-6 2 0-16,-4-4 0 0,-5 0 0 0,-6-1 0 16,-6-1 0-16,-1 3 0 0,-7 1 0 0,-5 0 128 15,-7 2-128-15,-6-2 0 0,-6 2 0 0,-5 2 0 0,-5-1 0 16,-4 4 128-16,-3 1-128 0,-2 1 0 0,-2 0 0 15,-1 0 0-15,1-1 0 0,3 2 0 0,3 2 0 16,3 0 0-16,6 1-320 0,3 3-16 0,3 3-16 0,6-3 0 31,2 6-2256-31,5-2-448 0,-3 5-80 0,8-1-32 0</inkml:trace>
  <inkml:trace contextRef="#ctx0" brushRef="#br3" timeOffset="20774.49">19714 9231 6447 0,'0'0'272'0,"4"-11"80"0,-1 3-352 0,-3 8 0 0,6-10 0 0,-1 5 0 0,-5 5 1632 0,7-7 256 15,1 1 48-15,-8 6 16 0,5-5-1120 0,-5 5-208 16,0 0-48-16,0 0-16 0,6-6 80 0,-6 6 32 15,0 0 0-15,0 0 0 0,0 0 48 0,0 0 16 16,0 0 0-16,0 0 0 0,0 0-368 0,0 0-80 16,0 0-16-16,0 0 0 0,0 0-272 0,0 0 128 15,8-8-128-15,-8 8 0 0,0 0 400 0,0 0-16 16,4-8-16-16,-4 8 0 0,0 0 304 0,1-10 64 16,-1 3 16-16,0 7 0 0,-2-12-176 0,-1 5-16 15,-1-4-16-15,0 4 0 0,-1-3-160 0,-1 3-16 16,-2-2-16-16,-1 3 0 0,-1-3-128 0,-1 1-32 15,-2 3 0-15,-1-3 0 0,0-1-64 0,0 0-128 16,-2 4 176-16,2 0-176 0,-3-2 256 0,-1 2-48 0,-1 3-16 16,-1-4 0-16,-6 0-16 0,2 2-16 0,-1 3 0 0,1 0 0 15,0-1 0-15,-1 2 0 0,-1 0 0 0,0 0 0 16,2 0-160-16,1 3 160 0,2-2-160 0,-1 3 160 16,2 4-16-16,2-3 0 0,0 0 0 0,2 3 0 15,0-2-16-15,5 4 0 0,2-1 0 0,1 2 0 16,1 0 64-16,2 0 0 0,-2 2 0 0,4-2 0 15,-1 2-192-15,2 1 128 0,2-3-128 0,3 3 128 16,0 2 0-16,2 0 0 0,1-1 0 0,5-1 0 16,5-2 64-16,1 2 0 0,3 1 0 0,2-1 0 15,5-1 80-15,2-1 32 0,3 1 0 0,1-4 0 16,0 2 0-16,4-4 0 0,2-1 0 0,0-3 0 16,-1-2-48-16,-1-1 0 0,-1-1 0 0,1-1 0 15,-1 0-80-15,0-3-32 0,-2 0 0 0,0 0 0 16,0-3-16-16,-2 2-128 0,-1-1 192 0,-5-2-64 15,-1 0-128-15,-3-2 128 0,-1 0-128 0,-2-1 128 0,-1-2 0 0,-4 0 0 16,-4 5 0-16,-4-2 0 0,-2-4 16 0,-4-1 0 16,-3 0 0-16,-3-1 0 0,-5 1-144 0,-2 1 160 15,-2-1-160-15,-2 1 160 0,-1 1-160 0,-1 0 0 16,-2 0 0-16,-2 0 0 0,-1-1 0 0,-2 2 0 16,0 3 0-16,-2-1 0 0,-2 3 0 0,1-2 0 15,-4 3 0-15,0 1 0 0,-3 3 0 0,0 3 0 16,-4 0 0-16,1 3 0 0,-1-2 0 0,1 3 0 15,0-3 0-15,0 3 0 0,3-1 0 0,-1 3 0 16,1 2-144-16,1-2 144 0,1 3 0 0,4 0 0 16,1 5 0-16,2 0 0 0,0-1 0 0,4 3 0 15,2 1 0-15,3-1 0 0,2 2 0 0,3 0 0 0,3-1 0 16,3 1 0-16,5 1 0 0,2 0 0 0,4-1 0 16,3 0 0-16,3 1 0 0,4-2 0 0,3-3 0 0,2 1 0 15,3 0 0-15,2-1 0 0,2-3 0 0,4 2 144 16,0 0-144-16,3-4 0 0,1 1 144 0,6-4-144 15,-1-1 128-15,3-2-128 0,0-3 160 0,3-1-160 16,2-2 128-16,-4-2-128 0,1-1 0 0,0-3 144 16,-1 2-144-16,-1-3 0 0,-3 3 144 0,1-5-144 15,-2 3 0-15,-3-2 128 0,-3-1-128 0,-3 1 0 16,-2-4 128-16,-4-2-128 0,-1 1 128 0,-7 0-128 16,-1 0 144-16,-5 2-144 0,-6 3 192 0,-3-5-192 0,-3-2 192 15,-4 2-192-15,-4-1 192 0,-3 2-192 16,-1-1 128-16,-3 2-128 0,-2-2 0 0,-3 1 0 0,-2-1 0 15,-1 3 0-15,-2 3 0 0,-3-3 0 16,-2 3 0-16,-4 2 0 0,-3-1 0 0,-3 4 0 0,-5 3 0 0,-1 2 0 16,-7 1 0-16,3 0 0 0,-1 1 0 0,5 0 0 15,2 3 0-15,2 0 0 0,1 0 0 0,3 3 0 16,3-3 0-16,2 4 0 0,3 2 0 0,3 3 0 16,2 0-128-16,1-1 128 0,4 0 0 0,5 2 0 15,3-1 0-15,4 0 0 0,0 1 0 0,5-1 0 16,0 0 0-16,4 1 0 0,2 1 0 0,4-4 0 15,1 1 0-15,6 2 0 0,1-2 0 0,7-1 0 16,4-1 0-16,5-2 0 0,3 1 0 0,3-4 0 16,3 2 128-16,1-3-128 0,3-1 0 0,1 2 0 15,0-1 128-15,1-3-128 0,1-2 0 0,2-2 0 0,0-1 0 16,1-4 0-16,-1 2 128 0,-3-1-128 0,-3-6 0 16,1 5 0-16,-1-3 0 0,-2-1 0 0,-3 1 128 0,-3-3-128 15,-4 3 0-15,-3-2 0 0,-3-4 0 0,-4 4 0 16,-5-1 144-16,-5-1-144 0,-2-3 0 0,-5 3 144 15,-2 0-144-15,-6 3 128 0,-4-3-128 0,-6 0 128 16,-1 0-128-16,-4 3 0 0,-6-3 0 0,-4 2 0 16,-5 3 0-16,-5-1 0 0,-4 4 0 0,-5 1 0 15,-3 1 0-15,-1 1 0 0,2 2 128 0,1 1-128 16,1 0 0-16,4 3 0 0,-3 3 0 0,6-1 0 16,2 1 0-16,5 5 0 0,4-3 0 0,4 3 128 15,3 0-128-15,3-1 0 0,4 2 0 0,3-3 128 16,3 2-128-16,3 0 0 0,3 0 0 0,4 3 0 15,1-4 0-15,5 4 0 0,3 2 0 0,6 0 0 16,2-1-1808-16,5 1-304 0,2 3-48 16,1-1-16-16</inkml:trace>
  <inkml:trace contextRef="#ctx0" brushRef="#br2" timeOffset="28186.16">20737 9253 2751 0,'0'0'128'0,"6"-3"16"0,1-3-144 0,0 0 0 16,0 0 0-16,3 3 0 0,-2-4 2544 0,2 2 464 15,0 1 112-15,0-1 16 0,0 0-1920 0,0 1-384 16,1 2-80-16,-2-2-16 0,-1-1 96 0,1 1 0 16,-2 0 16-16,-1 2 0 0,0-2-64 0,-6 4-16 15,0 0 0-15,5-6 0 0,-1-1 112 0,-1 3 16 16,-1-2 0-16,-2 0 0 0,0 1-128 0,-1-4-32 15,0 2 0-15,-2-1 0 0,-1-1-80 0,2 1-16 16,-4 0 0-16,0 3 0 0,0-5-208 0,0 4-48 16,-2-3-16-16,1 2 0 0,-2 2-112 0,-2-2 0 15,1 0-16-15,0 1 0 0,0-3 16 0,-1 4 0 0,-1-3 0 0,-1 3 0 16,1 2 64-16,-2-3 0 16,-3 0 16-16,-1 2 0 0,1 2-48 0,-3 0-16 15,0 1 0-15,-1 1 0 0,-4 0-64 0,1 3-16 16,0-1 0-16,1 5 0 0,0 3-64 0,3-1-128 0,1 2 176 15,1 2-176-15,2-2 128 0,2 3-128 16,2 0 0-16,3 3 0 0,2 1 0 0,2-1 0 0,1 1 128 0,2 1-128 16,2 0 0-16,3 3 0 0,2-2 0 0,0-1 0 15,3-2 176-15,1-1-176 0,1 1 160 16,3-2-160-16,1 0 272 0,2-2-32 0,3-1-16 0,3-1 0 16,2-3 160-16,1-1 48 0,3-3 0 0,0 0 0 15,2-3-48-15,0-1 0 0,1 0 0 0,0-1 0 16,0 0-144-16,1-1-48 0,-2 0 0 0,1-1 0 15,-2-3-64-15,0 0-128 0,-2-1 176 0,-1-2-176 0,0 0 192 16,-1-1-64-16,-2 3 0 0,-1-5-128 0,-2 1 208 16,-2 1-64-16,-2-4-16 0,-2 2 0 0,-3 1-128 15,-4-2 192-15,0 0-192 0,-4 1 192 0,-1-2-192 0,-4-2 192 16,1 2-192-16,-5-1 192 0,-1-1-192 0,-1 0 160 0,-3 0-160 16,-1-1 160-16,-2 1-160 0,-2-1 0 15,1 2 0-15,-1 1 0 0,-1 1 0 0,1 1 0 16,-1-1 128-16,-1 4-128 0,-2-1 0 0,0 3 0 15,-2-1 0-15,-1 2 0 0,-1 3 0 0,0 0 0 16,0-1 0-16,-1 3 0 0,1 0 0 0,0 1 0 16,-1 1 0-16,1 4 0 0,-1-1 0 0,1 0 0 15,1 0 0-15,2 4 0 0,-1 0 0 0,1 3 0 16,2 0 0-16,-2 0 0 0,3 1 0 0,4-1 0 16,0 3 0-16,2 1 0 0,-1-1-128 0,5-1 128 15,-2 2 0-15,5 2 0 0,0-1 0 0,1 1 0 0,0-1 0 16,4 2 0-16,4 0 0 0,1 0 0 15,2-3 0-15,2-1 0 0,1-1 0 0,4-2 0 0,2 0 0 0,5-2 0 16,3 2 0-16,-1-4 0 0,2 3 0 0,3-2 0 16,3 1 0-16,-4-3 0 0,1-2 0 0,2 1 128 15,-2 0-128-15,0-1 160 0,2-3-160 0,-1 1 160 16,3-4-160-16,-4 1 0 0,0 0 144 0,3-3-144 16,-1-4 128-16,1 3-128 0,-2-4 128 0,1 2-128 0,-3 2 128 15,-3-6-128-15,-1-1 128 0,-4 2-128 0,-2-3 144 0,-2 0-144 16,-1 0 192-16,-4-2-192 0,0-1 208 0,-3-2-64 15,-4 0-16-15,-1 0 0 0,-2 0-128 0,-4-1 192 16,-4 0-192-16,-2-1 192 0,-3 1-192 0,-2 1 0 16,-3 2 0-16,-2-1 0 0,-2 2 0 0,-2 0 128 15,-3 2-128-15,0 3 0 0,-1-2 0 0,-3 5 0 16,-2-2 0-16,-3 4 0 0,0-2 0 0,-1 2 0 16,0 1 0-16,0 3 0 0,-2 2 0 0,-1 2 0 15,1 1 0-15,1 3 0 0,-1 1 0 0,4 3 0 16,2 1 0-16,2-1 0 0,1 2 0 0,3 4 0 15,4-1 0-15,3 1 0 0,2-2-128 0,3 0 128 16,2 3 0-16,4 0 0 0,3 1 0 0,2 1 0 16,3-2 0-16,2 0 0 0,3-1 0 0,2-1 0 15,2 0 0-15,3 0 0 0,3-2 0 0,4 1 0 16,-1-5 0-16,6 1 0 0,-1 1 0 0,6-5 0 16,4 2 0-16,1-4 0 0,2 0 0 0,0 2 0 15,3-5 0-15,0 1 0 0,-1-2 0 0,4 2 0 16,-2-1 128-16,-1-2-128 0,1-1 0 0,-1 0 0 0,-1-2 0 15,-1 1 128-15,0-6-128 0,-3 2 0 0,-1 1 0 16,-3-3 0-16,-2 2 0 0,-3-5 0 0,-2 1 128 0,-3-2-128 16,-3 0 0-16,-1 1 0 0,-3-6 144 0,-3-1-144 15,-3-1 128-15,-2-1-128 0,-4 1 128 0,-3-4-128 16,-3 0 0-16,-3 0 144 0,-2-1-144 0,-3 1 0 16,-3 2 128-16,-3-1-128 0,-3 3 0 0,-5 2 0 0,-1 2 0 0,-1 0 0 15,0 1 0-15,-2 4 0 0,-2-2 0 16,-2 5 0-16,-2-1 0 0,0 4 0 0,0 2 0 0,0 2 0 15,0 2 0-15,-2 2 0 0,0 5 0 0,-2-3 0 16,1 2 0-16,2 2 0 0,3 2 0 0,2-2 0 16,3 1 0-16,2-1 0 0,2 1 0 0,4 2 0 15,3 1 0-15,3 0 0 0,5 2-256 0,3 2 64 16,4 1 0-16,5 11 0 16,6 2-2688-16,7-4-512 0,12 10-128 0,7-8 0 0</inkml:trace>
  <inkml:trace contextRef="#ctx0" brushRef="#br0" timeOffset="34346.54">23090 9358 8063 0,'0'0'352'0,"0"0"80"0,0 0-432 0,0 0 0 0,0 0 0 0,0 13 0 15,0-13 272-15,0 0-16 0,6 8-16 0,3-2 0 16,1-1 144-16,1-1 48 0,-1 0 0 0,0-2 0 0,0 1-240 0,-10-3-64 16,12 0 0-16,-12 0 0 15,0 0 464-15,0 0 96 0,10 5 16 0,-10-5 0 0,0 0 112 0,0 0 16 16,0 0 16-16,0 0 0 0,0 0-160 0,0 0-48 16,0 0 0-16,0 0 0 0,9 6-32 0,-9-6-16 15,0 0 0-15,0 0 0 0,8 5 240 0,1 3 64 16,-9-8 0-16,0 0 0 0,0 0-96 0,0 0-16 15,0 0 0-15,0 0 0 0,0 0-16 0,0 0-16 16,9-4 0-16,-9 4 0 0,0 0 64 0,0 0 16 16,0 0 0-16,0 0 0 0,0 0-64 0,0 0-16 15,0 0 0-15,-2-11 0 0,-2-2-144 0,0-1-32 0,-1 1 0 16,-3-1 0-16,-2 2-192 0,0 0-64 0,1-1 0 0,-4-2 0 16,-1 0-80-16,0-2-32 15,-1 1 0-15,0-2 0 0,-2-1 96 0,0 0 16 0,-2-1 0 16,-3-1 0-16,0 0-32 0,1-3 0 0,-1-1 0 0,-2 2 0 15,-3-1-96-15,-1 3-32 0,0-2 0 0,-1 2 0 16,-1-3 16-16,-2 3 0 0,-4-2 0 0,-1 1 0 16,-2-2-176-16,-3 2 0 0,-2 1 0 0,-6 1 0 15,-1-3 0-15,0 0 128 0,-1 1-128 0,1 2 0 16,2 0 0-16,0-2 0 0,1-1 128 0,0 1-128 16,3 2 0-16,2 0 0 0,-6-1 144 0,0 2-144 15,1 3 160-15,0 1-32 0,-1-1-128 0,-1 4 192 16,-4-4-32-16,1 5-16 0,1-2 0 0,-3 2 0 15,-2-5-144-15,0 1 0 0,-1-1 144 0,0 0-144 16,-2 2 0-16,-1 1 0 0,0-1 0 0,-1 0 128 16,0-3-128-16,1 3 0 0,0 0 0 0,0 3 0 0,2-3 0 15,2 1 0-15,0 4 0 0,2-2 128 0,4-3-128 16,2 5 0-16,0-1 0 0,2 3 0 0,1-2 0 0,2 2 0 16,1 0 0-16,1-2 0 0,0 3 0 0,-1 0 0 15,-3 2 0-15,1-1 128 0,2-4-128 0,-1 5 0 16,-3 4 0-16,-2 1 0 0,-1 2 0 0,-1 1 0 15,0-2 0-15,1 1 0 0,2-1 0 0,1 3 0 16,4 2 0-16,2-2 0 0,3-1 0 0,2 1 0 16,3 2 0-16,1 0 0 0,1 2 0 0,-2-2 0 15,2 2 0-15,-1-1 0 0,3 1 0 0,-3 0 0 16,2 5 0-16,-1 0 0 0,0-4 0 0,-1 2 0 16,-1 1 0-16,2 0 0 0,2 7 0 0,0 1 0 0,-4-4 0 15,2-1 0-15,4 0 0 0,1 1 0 0,0 0 0 16,3 1-128-16,2 0 128 0,1 1 0 0,-1 3 0 0,1 1 0 15,1-1 0-15,2 5 0 0,2-3 0 0,0 3 0 16,-3 1 0-16,4 2 0 0,1-3 0 0,1 1 0 16,-2-4 0-16,3 4 0 0,3 0 0 0,2 0 128 15,3-2-128-15,3 0 0 0,2-3 0 0,2 1 0 16,2-1 0-16,3-1 0 0,1-2 0 0,3 4 0 16,1 4 0-16,0-1 144 0,1 0-144 0,1-1 0 15,1 2 176-15,1-4-176 0,0 4 160 0,-2-3-160 16,2 1 0-16,0 0 0 0,0 2 0 0,0 0 0 15,-1 1 0-15,3-3 0 0,-3 2 0 0,4-2 0 0,2 2 0 16,-1 1 128-16,-1-2-128 0,4 5 0 16,-1-1 0-16,3 4 128 0,1-1-128 0,3-1 0 0,-1-1 160 15,4 0-160-15,2-4 160 0,0 1-160 16,-1 3 192-16,1-2-64 0,-1-3-128 0,3 2 192 0,3-2-192 16,0 1 0-16,-2-5 128 0,6 1-128 0,2 1 0 15,-3-1 176-15,2 4-176 0,0-1 160 0,-1 1-160 0,1-3 160 16,-3 2-160-16,1-3 160 0,-1 4-160 0,-4-4 0 15,-1-2 0-15,2 1 0 0,-1 0 0 0,2-2 0 16,-4-2 0-16,3 2 0 0,2-1 0 0,0 0 0 16,-1 3 0-16,2-1 0 0,2-2 0 0,0 2 128 15,0-3-128-15,2-1 0 0,3-2 128 0,-1 2-128 16,1 2 0-16,-1-1 128 0,1-2-128 0,-1-2 128 16,1-2-128-16,0 1 128 0,-1-2-128 0,2 2 0 15,-1 0 0-15,-2 3 128 0,-1-7-128 0,-1 3 0 16,-2 1 0-16,-1-3 0 0,-1-1 0 0,-1 3 128 0,2-3-128 0,0 3 0 15,1 1 0-15,0-3 0 0,2-5 0 0,0 0 0 16,-2 4 0-16,2-2 0 16,1-2 0-16,-1-2 0 0,-2-2 0 0,3 2 128 0,0 1-128 0,-2 0 0 15,-3-3 0-15,1-2 128 0,-1-2-128 0,-1 1 0 16,-5 0 0-16,1-4 0 0,0-2 128 0,-1 5-128 16,-2 1 0-16,0-2 0 0,1-2 0 0,0 1 128 15,2 0-128-15,0-3 0 0,-3 0 0 0,-1 1 0 16,-1-4 0-16,0 1 0 0,-3-3 0 0,0 2 0 15,-1 1 0-15,0-1 0 0,-2 1 128 0,-1-3-128 16,-1-1 0-16,2 3 0 0,-1-4 0 0,1 1 0 16,0 2 0-16,1-6 128 0,0-3-128 0,-1 1 0 0,1 1 0 15,-1 0 128-15,-2 0-128 0,-1-1 0 0,-2-5 0 16,1 1 128-16,-1-5-128 0,-2 2 0 0,-3-2 0 0,0-2 128 16,-1-3-128-16,-2-1 0 15,-1 1 160-15,-2-3-160 0,-3-2 192 0,1-1-192 0,0-6 256 0,-3 3-48 16,-3-6-16-16,-2 6 0 0,-1-2-32 0,0 2-16 15,-2 2 0-15,-1 0 0 0,1-2-144 0,-1 0 192 16,-1-3-192-16,0 2 192 0,-3-3-48 0,-1 4 0 16,-1 3 0-16,-2-2 0 0,1-1-144 0,-2 5 160 15,-1 4-160-15,0 5 160 0,0 0-160 0,-1 4 0 16,0-1 0-16,0 3 0 0,-3 6-320 0,-4 3-32 16,-4 0-16-16,-2 2 0 15,-6 5-1872-15,-1 4-384 0,-3 6-80 0</inkml:trace>
  <inkml:trace contextRef="#ctx0" brushRef="#br0" timeOffset="34714.31">22482 11731 10943 0,'-16'-23'480'0,"6"10"96"0,-2-7-448 0,1-1-128 15,-1 0 0-15,0 1 0 0,0 0 192 0,0 1 0 0,0-3 16 0,1 2-5280 16</inkml:trace>
  <inkml:trace contextRef="#ctx0" brushRef="#br0" timeOffset="35710.38">22147 10938 5519 0,'-1'-9'496'0,"1"-1"-496"0,0 4 0 0,0 6 0 15,0 0 2720-15,0-10 448 0,1 1 96 0,-1 9 0 16,0 0-1600-16,0 0-336 0,0 0-64 0,0 0-16 16,0 0-400-16,0 0-80 0,0 0 0 0,4 12-16 15,-4-12-432-15,3 14-96 0,0 0-16 0,1 2 0 0,0 0 48 0,-1 2 0 16,0 0 0-16,-1 6 0 0,1 5-16 0,2 3 0 15,-1 2 0-15,1 4 0 0,-1 2 64 0,3 3 16 16,2 3 0-16,0 3 0 0,1 1 208 0,4-1 48 16,4 0 16-16,4 0 0 0,2-2 128 0,3 2 32 15,-1 0 0-15,2-2 0 0,0 0 16 0,0-2 0 16,3-3 0-16,-5-2 0 0,-1 4-352 0,-4-4-64 16,-2-3-16-16,-1 0 0 0,-1 1-192 0,-3 3-144 15,-2 3 192-15,0 2-192 0,-2 4 192 0,-1-1-192 16,-2 2 192-16,1-1-192 0,0-3 192 0,1 1-64 0,1-5 0 15,1 0-128-15,1-2 192 0,0 0-64 0,1-3 0 0,1 1-128 16,1-3 336-16,2-4-32 0,1-2-16 0,-1 2 0 16,1-2-48-16,-1-3-16 0,-1 1 0 0,1-2 0 15,-2-2-96-15,0 2 0 0,-1-3-128 0,-1 4 192 16,0-3-192-16,-1 5 176 0,1-3-176 0,1 3 160 16,0-1-160-16,-1 2 0 0,-2 3 0 0,2-2 128 15,0-4-128-15,-1 1 0 0,0-7 0 0,2 1 128 16,-2 1 0-16,2 0-128 0,0-4 192 0,0 0-64 15,2-4 0-15,-1-2 0 0,-1 1 0 0,0-2 0 16,0-3-128-16,0 3 128 0,1 2-128 0,0-3 128 16,1-1-128-16,0 3 0 0,2-4 144 0,-2 2-144 15,1-2 0-15,0 3 0 0,-1-3 0 0,1 2 128 16,-2 2-128-16,0-2 0 0,0 1 0 0,2 2 128 16,-1-2-128-16,1 0 0 0,-2 0 0 0,0 0 0 15,-1-4 0-15,0 0 0 0,-1 1 0 0,1 0 128 0,-2-1-128 0,-1 0 0 16,0 0 0-16,0-1 0 0,-1 2 0 0,1-4 0 15,2 2 0-15,0 0 128 0,-2-3-128 0,2-1 0 16,-1 1 0-16,0 1 128 0,1-1-128 16,-1-3 0-16,1 1 0 0,0-1 128 0,-2 1-128 0,1 0 0 15,-1-2 0-15,3 2 0 0,1 2 0 0,-1-1 128 16,0-1-128-16,0-2 0 0,0 1 0 0,1 2 0 16,-1-2 0-16,0-1 128 0,0 0-128 0,0 0 0 15,0 0 0-15,0 1 0 0,2 2 0 0,-1 1 0 16,-1-3 0-16,1 0 0 0,0 1 0 0,1-1 0 15,-4 1 0-15,2 0 128 0,-1-2-128 0,1 2 0 0,-1 3 0 16,1-3 0-16,0-2 0 0,0 0 128 0,2 0-128 16,-2 2 0-16,0 1 0 0,1 1 0 0,-1-3 0 0,-1 1 128 15,2 3-128-15,-1 1 0 0,-1-4 0 16,2 2 0-16,2-2 0 0,-2 3 0 0,0-1 0 0,-1 1 128 16,2-2-128-16,-1 1 128 0,0-2-128 0,-1 0 128 15,0 0-128-15,0 2 0 0,0 0-128 0,0 1 128 16,-1-1 0-16,1-2 0 0,0 2 0 0,-3 0 0 15,2 0 0-15,-2 1 0 0,-2 0 0 0,-1-1 0 16,-8-4 0-16,10 2 0 0,-10-2 0 0,10 3 128 16,-10-3-128-16,0 0 0 0,9-2 0 0,-9 2 0 15,0 0 0-15,0 0 0 0,0 0 0 0,0 0 128 16,0 0-128-16,0 0 0 0,0 0 128 0,0 0-128 16,0 0 0-16,0 0 0 0,0 0 0 0,0 0-128 15,0 0-1168-15,1-8-240 16,-1 1-32-16,0 7-16 0,0 0-1184 0,0 0-240 0,9-10-64 0</inkml:trace>
  <inkml:trace contextRef="#ctx0" brushRef="#br0" timeOffset="36185.86">24467 13661 17503 0,'-5'-10'1552'16,"5"10"-1232"-16,0 0-320 0,0 0 0 0,-6-8 2704 0,6 8 496 0,0 0 80 0,0 0 32 16,0 0-2496-16,0 0-496 0,0 0-112 0,0 0-16 15,7 11 0-15,0 3 0 0,1-2 0 0,1-3 0 16,1 1 80-16,2-1 16 0,0 2 0 0,2 2 0 15,3-3 96-15,1 3 0 0,1 2 16 0,0 0 0 16,1 2 0-16,-2-1 0 0,0 5 0 0,-1-1 0 16,1 0-96-16,0 0-32 0,0-1 0 0,-4 0 0 15,-1 1-32-15,-1 2-16 0,-2-1 0 0,1-4 0 16,-4-3 32-16,0 0 16 0,-2 1 0 0,-2-1 0 16,0-5 176-16,-3-9 48 0,0 0 0 0,-4 16 0 15,-2 0 80-15,-2-1 0 0,-2 0 16 0,-3-3 0 16,-4-1-16-16,-3 2-16 0,-2-2 0 0,-4-1 0 0,-2-2-128 0,-4 1-32 15,-3-2 0-15,-2 2 0 0,0-4-112 16,0 2-32-16,0 0 0 0,0-4 0 0,1 1-128 0,0 2-128 16,3-2 192-16,-1-1-192 0,-2 0 128 0,3 0-128 15,1-1 0-15,3 2 0 0,-1-1 0 0,3-1-176 16,3 2 0-16,5 0 0 16,5 1-2528-16,5 0-512 0,9-5-112 0,12 9 0 0</inkml:trace>
  <inkml:trace contextRef="#ctx0" brushRef="#br0" timeOffset="37427.85">21668 11789 5519 0,'0'0'240'0,"0"0"64"0,0 0-304 0,0 0 0 16,0 0 0-16,0 0 0 0,0 0 1600 0,0 0 256 0,1 11 48 15,-1-11 16-15,0 0-752 0,0 0-144 0,0 0-16 16,0 0-16-16,4 8-224 0,-4-8-64 16,0 0 0-16,0 0 0 0,0 0 304 0,0 0 48 0,10 0 16 0,-10 0 0 15,10-3 48-15,0-2 16 0,-2-3 0 0,1 2 0 16,0-3-336-16,0 0-64 0,-2-3-16 0,2-4 0 15,1-3 832-15,0 0 176 0,-1-1 16 0,4-1 16 16,-2-4-1760-16,1 1-160 0,3 1-128 0,-1-2-32 16,-1 0 560-16,1 3 96 0,1-3 32 0,0 3 0 15,2-1-240-15,-2-2-128 0,-1 4 128 0,0 1-128 16,0 0 0-16,-1 1 0 0,-3 0 0 0,0 2 0 16,0-1 0-16,0 3 0 0,1-1 0 0,-1 5 0 15,-3-1 0-15,1 6 144 0,-2-3-144 0,1 4 0 16,-1-1 224-16,-6 6-64 0,0 0-16 0,12-3 0 0,-12 3-144 0,10 0 128 15,-10 0-128-15,10 8 128 16,0-4-128-16,-1 2 0 0,-1 4 0 0,0-1 0 0,3 2 0 16,-1 5 128-16,0 1-128 0,1 3 128 0,1-3-128 0,2 2 192 15,1-1-192-15,2 1 192 0,0 3-32 0,2-1 0 16,1 1 0-16,1-2 0 0,2 1 128 0,0-2 32 16,1 1 0-16,1 1 0 0,1-2 64 0,-1 2 0 15,1 0 16-15,-1-2 0 0,1-3-16 0,-1 3 0 16,3 0 0-16,0 0 0 0,0 0-80 0,1-1-32 15,2-3 0-15,-2-1 0 0,-1-2-64 0,0 1-16 16,-3-5 0-16,-1 1 0 0,-2-1-16 0,-3-2-16 16,-2-2 0-16,-5 0 0 0,2-1-160 0,-14-3 128 15,10 0-128-15,-10 0 128 0,0 0-128 0,0 0 0 0,0 0 0 0,0 0 0 32,0 0-1920-32,0 0-432 0,0 0-80 0,0 0 0 0</inkml:trace>
  <inkml:trace contextRef="#ctx0" brushRef="#br0" timeOffset="68714.42">14744 1527 10303 0,'0'0'448'0,"5"-11"112"0,-3 2-560 0,1-3 0 15,-2 4 0-15,0-4 0 0,-1 2 768 0,3 1 64 16,0-2 0-16,-1 3 0 0,-1-2-160 0,-1 10-32 16,0 0 0-16,4-9 0 0,-1 0-64 0,-3 9 0 15,1-6-16-15,-1 6 0 0,0 0-112 0,0 0-32 16,0 0 0-16,0 0 0 0,0 0-112 0,4 12-32 16,-4 0 0-16,0 6 0 0,0 2 192 0,0 5 48 15,-4 1 0-15,1 3 0 0,-2 3-112 0,0 0-16 0,-1 6 0 0,0-1 0 16,-3-2-64-16,-1 1-32 0,-1-4 0 15,1-2 0-15,0-3-64 0,1-6-16 0,1-2 0 0,3-1 0 16,-1-4 176-16,1-4 16 0,1 0 16 0,4-10 0 16,0 0 64-16,0 0 16 0,0 0 0 0,0 0 0 15,0 0 320-15,0 0 64 0,-1-15 16 0,3 1 0 16,2-1-336-16,3-2-64 0,0-3-16 0,3-1 0 16,1-1-304-16,0-1-176 0,0-4 192 0,0 3-192 15,0-4 128-15,3 3-128 0,-1-3 0 0,3 5 0 16,1 1 0-16,2 2 0 0,1-2 0 0,-1 5 0 15,0 0 0-15,3 7 0 0,-2 0 0 0,-1 5 0 16,-2 3-144-16,-1 4-144 0,1 4-32 0,-1 4 0 16,0 3 320-16,-2-2 256 0,-3 2-64 0,-1 4 0 15,0 2-192-15,-3 1 0 0,-3 0 0 0,-2 4 0 16,-2 1-144-16,-1 1 144 0,0 0-208 0,-4-3 80 0,-3-2 128 16,3-2 0-16,0 4 0 0,0-4 0 0,0-2-128 15,2-6 0-15,3 1 0 0,0-12 0 16,0 9-1984-16,0-9-400 0,0 0-80 0,0 0-9184 15</inkml:trace>
  <inkml:trace contextRef="#ctx0" brushRef="#br0" timeOffset="69067.93">15564 1443 15663 0,'0'0'688'0,"0"0"144"0,0 0-656 0,0 0-176 16,0 0 0-16,0 0 0 0,0 0 1056 0,-4 10 176 16,-1 2 48-16,-2 3 0 0,0 3-720 0,-2 2-144 15,-3 2-32-15,0 1 0 0,2 2 224 0,-2 3 32 16,2-1 16-16,0 1 0 0,1-5-656 0,3 1 0 16,0-3-256-16,4-1 80 0,1-4 176 0,3-1 0 15,2-6 0-15,2 0 128 0,3-4 448 0,3-5 80 16,0-1 32-16,4-4 0 0,1-4 32 0,2 0 16 15,2-4 0-15,0-3 0 0,1-1-480 0,0 0-112 0,-2-3-16 0,-2 0 0 16,-2-5-128-16,-2 1 0 0,-2 2 0 16,-2-4 0-16,-4 1 0 0,-4 1 208 0,-2-3-48 0,-3 4-16 15,-1 3 160-15,-1 2 16 0,-1 4 16 0,-1 2 0 16,0 4-336-16,-1 0 0 0,2 7 0 0,-1 4 0 16,0 3-1760-16,0 0-320 0,4 4-64 15,-4-1-16-15</inkml:trace>
  <inkml:trace contextRef="#ctx0" brushRef="#br0" timeOffset="69407.88">16122 1245 21183 0,'0'0'1888'0,"0"0"-1504"15,0 0-384-15,0 0 0 0,0 0 192 0,0 0-48 16,0 0 0-16,-4 13 0 0,-2 1 384 0,-2 2 80 15,-1 3 16-15,-1 3 0 0,-3 1-288 0,-1 6-48 16,-2 5-16-16,-1 2 0 0,1 0 32 0,0-5 0 16,2 0 0-16,0-2 0 0,2-5-32 0,1-2 0 15,4-6 0-15,0-2 0 0,4 0 272 0,1-4 48 16,2-2 16-16,0-8 0 0,7-2 208 0,2-6 32 16,1 0 16-16,3-4 0 0,2-2-304 0,1-2-64 15,0 1-16-15,4-1 0 0,-1-2-336 0,1 0-144 16,2 0 128-16,0 3-128 0,2 1 0 0,-3 3 0 15,1 2 0-15,-1 4 0 0,0 3 0 0,-1 6 0 0,-2 1 0 0,0 8 0 16,-3-2 0-16,-2 3-144 0,-3 2 144 0,-1 1 0 16,-3 2-256-16,3 3 48 0,-4 2 16 0,-1-2 0 31,0-3-2064-31,0-1-416 0</inkml:trace>
  <inkml:trace contextRef="#ctx0" brushRef="#br0" timeOffset="69815.16">17254 963 20447 0,'-6'-10'448'0,"6"10"80"0,-4-8 32 0,-2 2 16 0,1 2-448 0,0 1-128 16,5 3 0-16,-8 4 0 0,0 1 224 0,1 8 32 15,-1 2 0-15,-1 6 0 0,-1-1 368 0,0 5 80 0,1-1 0 0,0 3 16 16,0 5-256-16,0 5-48 0,-1 2-16 0,1 6 0 16,0 2-272-16,0-2-128 0,3 0 128 0,-2 11-128 15,3-8 320-15,1-3-32 0,2-7 0 0,1-3 0 16,1-7-288-16,1-2 0 0,0-7 0 0,2-1 0 31,1-3-304-31,-2-6-112 0,-1 0-32 0,-1-9-10944 0</inkml:trace>
  <inkml:trace contextRef="#ctx0" brushRef="#br0" timeOffset="70236.05">16812 1361 25567 0,'0'0'560'0,"8"0"112"0,3 0 32 0,2 1 16 0,1 0-576 0,2 1-144 15,3-1 0-15,3-2 0 0,1-3 0 0,2 0 0 16,2 0 0-16,1 0 0 0,1 2 0 0,2-5 0 15,-1 2 0-15,1 0 0 0,-1 0 0 0,-2-4 0 16,-4 2 0-16,-1-2 0 0,-3 2 128 0,-2-2-128 16,-3 3 0-16,-1 1 128 0,-1-4-128 0,-1 4 0 15,-2 0 0-15,-1 0-176 0,-3 1 176 0,-6 4 0 16,0 0 0-16,6 3 128 0,-6-3-128 0,8 8 0 16,-3 1 0-16,-1 4-128 0,-3 5 272 0,2 1 64 15,-3 3 16-15,-3 2 0 0,-2 0 96 0,-3 3 0 16,0 1 16-16,-3 1 0 0,0-5 112 0,0-1 0 15,2-3 16-15,-2-3 0 0,3-3 0 0,0 0 0 16,2-7 0-16,0 3 0 0,3-2 32 0,3-8 0 0,0 0 0 0,0 0 0 16,5-8 336-16,4-2 64 0,3-1 0 0,5-6 16 15,2-3-608-15,0-4-128 0,1 0-32 0,1-4 0 16,-2 2-144-16,4-3 0 0,1 5 0 0,0 0 0 16,-1 1 0-16,0 5 0 0,-2 2 0 0,0 4 0 15,-2 2 0-15,-3 6 0 0,-1 3 0 0,-1 2 0 16,-2 2 0-16,-2 2 0 0,-1 4 0 0,-3 2 0 15,-1 0-2624-15,-2 2-448 0,-4 8-80 16,-6 1-32-16</inkml:trace>
  <inkml:trace contextRef="#ctx0" brushRef="#br0" timeOffset="70485.12">17915 1171 26607 0,'0'0'576'0,"0"0"128"0,5-5 32 0,-5 5 16 0,0 0-608 16,8-1-144-16,-2 2 0 0,-1 3 0 0,0 2 288 0,-1 6 32 15,0-1 0-15,-1 2 0 0,-2 4 320 0,0 0 64 16,3 4 0-16,-3 7 16 0,-1 2-400 0,2-2-64 16,-1 1-32-16,0-3 0 0,2-2 96 0,-1-4 0 15,-1-2 16-15,2-1 0 0,-3-3-336 0,4-2 0 16,-2 0 0-16,1-6 128 15,-3-6-528-15,0 0-112 0,0 0 0 0,0 0-16 16,7-3-1936-16,1 0-384 0</inkml:trace>
  <inkml:trace contextRef="#ctx0" brushRef="#br0" timeOffset="70959.73">18272 1151 20447 0,'0'0'448'0,"0"0"80"0,0 0 32 0,0 0 16 0,0 0-448 0,0 0-128 16,0 0 0-16,0 0 0 0,0 0 352 0,0 0 48 16,2 6 16-16,3 5 0 0,1-1 336 0,-1 4 64 15,0 1 16-15,0 1 0 0,-1 3-64 0,1 2-16 16,3 0 0-16,-3 4 0 0,0-4-384 0,3 1-80 16,-3-1-16-16,1 2 0 0,2-4-80 0,-1-1-32 15,0-5 0-15,0 0 0 0,1-2-160 0,1-5 0 0,-1-1 0 0,0-1 0 16,0-4 672-16,1-5 160 15,0-1 16-15,1-4 16 0,1-1-256 0,1-4-48 0,-1-1-16 0,0-3 0 16,-1 1-304-16,0-4-64 16,1-2-16-16,1 1 0 0,-1 0-160 0,1 2 0 0,0 2 144 0,1-3-144 15,0 0 288-15,-1 2-16 0,1 1 0 16,1 1 0-16,0 4-432 0,0 4-96 0,-2 0 0 0,-1 4-16 16,-1-2 272-16,-1 4-128 0,-1 2 128 0,-1 2 0 15,-7 0-1680-15,7 5-240 0,-2 2-32 16,-1 0-16-16</inkml:trace>
  <inkml:trace contextRef="#ctx0" brushRef="#br0" timeOffset="71198.43">18970 1090 4607 0,'0'0'400'0,"0"0"-400"16,4-6 0-16,-4 6 0 0,0 0 4720 0,0 0 848 15,0 0 192-15,5 9 16 0,-2 1-4304 0,-2 4-848 16,0 2-176-16,-2 3-48 0,-3 3 304 0,-1 5 48 16,0-2 16-16,-3 5 0 0,-1-3-352 0,1 2-64 15,-1-3-16-15,0 2 0 0,0 0-208 0,1-2-128 16,1-4 128-16,0 0-128 0,2-3 0 0,1-1 0 16,2-4-192-16,1-3 64 15,1-5-1184-15,0-6-224 0,0 0-64 0,0 0 0 0</inkml:trace>
  <inkml:trace contextRef="#ctx0" brushRef="#br0" timeOffset="72408.17">19476 1223 17503 0,'0'0'768'0,"8"-5"176"0,-2-6-752 0,1 5-192 0,-1-3 0 0,-1 4 0 16,-5 5 1520-16,0 0 272 0,0 0 48 0,0 0 16 15,0 0-752-15,0 0-144 0,0 0-16 0,-8 1-16 16,-3 1-496-16,-2 5-112 0,-1 2 0 0,-1-2-16 16,-2 3-48-16,1-2-16 0,-1 3 0 0,1 5 0 0,-2-1-240 0,3 2 176 15,0-1-176-15,2-1 160 0,1 1-160 0,2 0 0 16,5-1 0-16,1 1 0 0,2-4 0 0,1-2 128 16,2 2-128-16,3-4 128 0,2-1 240 0,2-3 32 15,2-3 16-15,1-1 0 0,2-4 80 0,0-2 16 16,2-2 0-16,-1 2 0 0,1-4-288 0,0 2-48 15,1-3-16-15,0 1 0 0,-3 0-160 0,0-2 0 16,-2 3 0-16,-1-1 0 0,-1 4 0 0,-1-182 128 16,-1 365-128-16,-7-177 0 0,7 3 0 0,-1 2 0 15,0-1 0-15,2 0 0 0,1 6 0 0,-3-4-144 16,3 2 144-16,1 1 0 0,2-2 0 0,2 4 0 0,1-4 0 0,2 1 0 16,0-4 0-16,2-4 0 15,0-2 0-15,2 0 144 0,0-3-144 0,4 0 0 0,3 0 0 0,-2-4 0 16,5 0 0-16,-2-4 160 15,0-2-160-15,0-2 160 0,1 0-160 0,-2-1 0 0,-3 0 0 0,-1-1 128 16,-1-3-128-16,0 1 0 16,-1-2 0-16,-3-1 128 0,1 1-128 0,-2 0 0 15,-3-4 0-15,8-10 0 0,-7 4 128 0,-2 4-128 0,-1-3 128 0,-3 2-128 16,-1 0 0-16,-2 3-272 0,-4 4 32 0,0-2 16 16,-1 3 32-16,-2 4 0 0,-1 4 0 15,-3 4 0-15,1 0 192 0,-5 4 0 0,0 4 0 0,-2 6 0 16,-3 8 0-16,1 5-176 0,-5 1 176 0,-1 5-160 15,-2 5 160-15,-2 2-192 0,3 2 192 0,-1 2-192 16,0 0 192-16,7-11 0 0,0 4 0 0,2 0-128 16,-1 3 128-16,3-1 0 0,3 1 0 0,1 0 0 0,4-3 0 0,2 1 0 15,4-5 0-15,0 0 0 0,3 0 0 0,-1-4 128 16,2-2-128-16,2-4 128 0,-1-3-128 0,1-2 128 16,2 0-128-16,2-6 128 0,2 1 32 0,0-3 16 15,1-3 0-15,4-2 0 0,-2-1 16 0,2-3 16 16,-1-5 0-16,4-2 0 0,-4 0-208 0,5-1 0 15,0 1 0-15,2-4 0 0,-1-5 0 0,12-10 0 16,-2-1 0-16,-4 1 0 0,-2 2 0 0,-3 0 0 16,0-2 0-16,-4 0 0 0,-3-1 0 0,2 2 128 15,-2 3-128-15,-2-1 0 0,-3 2 0 0,-2 5 0 16,-1 0 0-16,-3 6 0 0,-2 2 0 0,-3 5 144 16,-3 2-144-16,-2 10 128 0,2-6-128 0,-2 6 0 15,0 0 0-15,0 0-176 0,-9 3 176 0,-1 8 0 16,-4 0 0-16,-3 6 0 0,-2 3 0 0,0 4-128 0,-1 3 128 0,-3 6-128 15,-1 2 128-15,-2 3 0 16,1 6 0-16,7-16 0 0,0 2 0 0,2-1 0 16,2 2 0-16,2 1 0 0,3-2 0 0,3-1 0 0,1 1 0 15,1-6 0-15,4 0 0 0,3-4 0 0,0-2 0 0,2-3 0 16,2-2 0-16,2-3 0 16,-2-1 0-16,7 0 128 0,0-8-128 0,2-2 192 0,-2-3-64 0,1-3 0 15,0-1 0-15,0-5 16 0,1-1 0 0,0 2 0 16,-1-4-144-16,2 1 0 0,-3 1 0 0,1 4 128 15,-3-2-128-15,-4 7 0 0,3 0 0 0,-11 5 0 16,0 0 0-16,10 4 0 0,-10-4 0 0,7 6 0 16,-2 10 0-16,-2 0-144 0,1 3 144 0,-3 2-160 0,0-1 160 0,-1 4 0 15,0 2 0-15,0-5 0 0,3 1 0 16,-1-7 0-16,2 2 0 0,1-1 0 0,0-2 0 0,3-5 0 16,1 0 0-16,1-4 0 0,2-1 0 0,2-3 0 15,1-1 0-15,10-4 0 0,2-1 0 0,0-5 0 16,-3 1 0-16,0-4 128 0,0 2-128 0,-11 5 0 15,-2-2 0-15,4-2 0 0,-1 0 0 0,0 1 0 16,0-3 0-16,-1 5 0 0,0-2 0 0,7-1 0 16,-5-1 0-16,-3 8 0 0,-12 3 0 0,11 0 0 15,-11 0 0-15,9 5-128 0,-9-5 128 0,8 12 0 16,-3 2 0-16,-1 2 0 0,-2 1 0 0,0 5 0 16,-2 2 0-16,-2 7 0 0,0 0 0 0,-2 5 0 15,-1 2 0-15,-3-1 0 0,-2 2 0 0,-3-2 128 16,-3-5-128-16,-2-1 176 0,-4-4 128 0,10-10 16 15,-5 3 16-15,-3 3 0 0,-6 0 224 0,-3-1 32 16,-3 3 16-16,-1 1 0 0,0-5-192 0,-30 20-32 16,7-9-16-16,10-6 0 0,3-4-240 0,9-6-128 15,0-2 128-15,4-5-128 16,-1-2-768-16,3-2-240 0,4-4-32 0,3-5-15920 0</inkml:trace>
  <inkml:trace contextRef="#ctx0" brushRef="#br0" timeOffset="73542.48">22673 1418 2751 0,'0'0'128'0,"6"-8"16"15,-1 2-144-15,-5 6 0 0,0 0 0 0,6-6 0 0,-3-5 2464 0,-3 11 464 16,5-6 80-16,-5 6 32 0,3-10-1952 0,0 2-384 15,-1-2-64-15,-1 2-32 0,-1-2-16 0,0 3 0 16,0-6 0-16,0 4 0 0,0-1 112 16,-1 2 32-16,-1-1 0 0,-1 2 0 0,-1-3-80 0,0 4-16 15,-1-1 0-15,5 7 0 0,-11-4-128 0,1 0-48 16,-4 2 0-16,-2 2 0 0,0 2-144 0,-1 5-48 16,0 1 0-16,3-2 0 0,-3 2-48 15,-2 1-16-15,0 5 0 0,-3 3 0 0,2 2-16 0,0 1 0 16,1 6 0-16,1 2 0 0,1 2-32 0,2-2-16 15,1 3 0-15,3-2 0 0,0-4-144 0,1 1 0 16,1 0 0-16,2-3 0 0,0-1 0 0,1-1 0 0,1-5 0 16,1 0 128-16,0-2-128 0,2 0 0 15,-2-1 0-15,0 0 0 16,2-3-368-16,2-10-96 0,0 0-32 0,-4 5-7408 0,4-5-1488 16</inkml:trace>
  <inkml:trace contextRef="#ctx0" brushRef="#br0" timeOffset="73713.73">22240 1583 23039 0,'0'0'1024'0,"0"0"192"0,6-2-960 0,3 2-256 0,1 0 0 0,1 0 0 15,1 1 576-15,1 1 64 0,-1 0 0 0,4 0 16 16,0 2-384-16,1-3-80 0,-2 1 0 0,-1-1-16 16,1 0-176-16,-1-1 0 0,-1 0 0 0,-2 0 0 0,-1 0 0 15,-2 0 128-15,3 0-128 0,1 0 0 16,-12 0-1472-16,10 0-368 0</inkml:trace>
  <inkml:trace contextRef="#ctx0" brushRef="#br0" timeOffset="73921.16">22752 1528 17503 0,'0'0'1552'0,"0"0"-1232"0,1 8-320 0,-1 2 0 0,-1 3 704 0,-3-2 64 15,2 5 32-15,-4 0 0 0,0 1-96 0,0 2 0 16,-2 1-16-16,0 0 0 0,0 2-240 0,-1-2-64 15,1-1 0-15,0 1 0 0,1-1-128 0,0-3-48 16,1-2 0-16,1-2 0 0,1-1-208 0,3-2 0 16,0 0 128-16,1-9-7552 15,0 0-1488-15</inkml:trace>
  <inkml:trace contextRef="#ctx0" brushRef="#br0" timeOffset="74382.03">23415 1244 23039 0,'0'0'1024'0,"0"0"192"0,0 0-960 0,0 0-256 0,0 0 0 0,0 0 0 16,0 0 192-16,-2 10 0 0,-3-2 0 0,-2 7 0 0,0 3 176 0,-5 1 16 15,1 5 16-15,-2 4 0 0,-3 4 64 0,0 2 16 16,0 1 0-16,-7 15 0 0,0-4-80 16,2-6-16-16,0 4 0 0,2-7 0 0,1-6-192 0,3-1-32 15,2-9-16-15,3-3 0 0,1-4-16 0,4-3 0 16,5-11 0-16,0 0 0 0,0 0 224 0,0 0 32 16,0 0 16-16,0 0 0 0,10-9 368 0,3 1 80 15,2-6 16-15,2 0 0 0,-2 0-640 0,3-3-224 16,1 2 144-16,0-2-144 0,-1 1 0 0,1 1 0 15,0 1 0-15,1 5 0 0,1 0 0 0,-4 6 0 16,-1 3 0-16,-2 5-176 0,-3 6 176 0,-1-1 0 16,-2 4 0-16,-3 1 0 0,-2 1 0 0,-3 2-208 0,-3 1 48 0,-2 0 16 15,-4 0 144-15,-2 0 0 16,-7 1 0-16,4-8 0 0,-3 0 0 0,-1-2 0 16,-1 3 144-16,0-5-144 0,-1 1 0 0,0-2 0 15,2-1 0-15,-6-2 0 16,1-4-1424-16,3-3-400 0,2-3-80 0,8 0-16 0</inkml:trace>
  <inkml:trace contextRef="#ctx0" brushRef="#br0" timeOffset="74651.95">23386 1713 16575 0,'0'0'736'0,"0"0"160"0,9 1-720 0,1 0-176 0,0 2 0 0,7-2 0 0,-2-1 960 0,2 0 176 15,-1-1 16-15,2-2 16 0,1 2-656 0,-1-1-144 16,2-2-32-16,-2-1 0 0,0-6-144 0,-4 3-48 16,-3-5 0-16,-1 3 0 0,-2 1 224 15,-2-4 32-15,-1 4 16 0,-2-2 0 0,0 3 448 0,-3 8 96 16,-3-9 0-16,3 9 16 0,0 0-256 0,0 0-48 16,-10 0-16-16,0 5 0 0,-2 3-336 0,0 1-80 15,-4 2-16-15,-2 6 0 0,3 1-16 0,1 1 0 16,2-2 0-16,0 0 0 0,7-2-32 0,1 0-16 15,2-4 0-15,2 3 0 0,2-2-160 0,3 0 128 16,4-1-128-16,4-2 128 0,1-1-128 0,2-3-256 0,2 0 64 16,3 0 16-1,-1-2-2448-15,1-5-480 0</inkml:trace>
  <inkml:trace contextRef="#ctx0" brushRef="#br0" timeOffset="75020">23930 1656 15663 0,'0'0'688'0,"0"0"144"15,-6 6-656-15,1 2-176 0,0-3 0 0,0 5 0 0,-3-1 1424 0,2 3 256 0,-2 0 48 0,0-2 16 16,-1 4-544-16,1 0-112 0,0-1-32 0,-1 8 0 16,1-3-320-16,3-4-64 0,3-1-16 0,1 0 0 15,1-13-336-15,0 0-80 0,0 0-16 0,7 3 0 16,3 0-32-16,0-6 0 0,4 0 0 0,0-8 0 15,3 0 32-15,1-2 0 0,0-3 0 0,-2 0 0 16,1 4-32-16,-1 0 0 0,-1-3 0 0,2 1 0 0,1 1 0 16,-1 2-16-16,1-3 0 0,0 4 0 0,0 3-176 0,-3 4 160 15,-1-3-160-15,-1 1 160 0,1 2-160 0,-4 1 0 16,0 4-192-16,0 0-9264 16,-10-2-1840-16</inkml:trace>
  <inkml:trace contextRef="#ctx0" brushRef="#br0" timeOffset="75318.83">24219 1696 14735 0,'0'0'1312'0,"0"0"-1056"0,0 0-256 0,0 0 0 15,0 0 1568-15,0 0 256 16,6 7 48-16,3-4 16 0,-1 0-816 0,2 0-176 16,1-1-16-16,7 2-16 0,0-4-48 0,2-4-16 15,3 0 0-15,1 0 0 0,-1 2-480 0,-1-4-80 16,-1 0-32-16,-3 1 0 0,-1-5-48 0,-6 3-16 0,-1-4 0 0,-3 4 0 15,-4-5 48-15,1 5 0 16,-6-3 0-16,-2 3 0 0,-4 0-16 0,-2 3 0 0,-1-1 0 0,-5 5 0 16,-1 2-176-16,-1 3 128 0,-1 4-128 0,5 0 128 15,-3 3 16-15,-1 3 0 0,1 1 0 0,-1 2 0 16,0-1-144-16,3 0 0 0,-1 1 144 0,4-1-144 16,0-3 0-16,6 1 128 0,0-2-128 0,3 4 0 15,6 0 144-15,3-6-144 0,4-2 192 0,3-2-192 16,2-2 0-16,3-3-144 0,2-2-16 0,3-1 0 15,1-3-1888-15,3-2-384 0,0 1-80 16,-1 0-16-16</inkml:trace>
  <inkml:trace contextRef="#ctx0" brushRef="#br0" timeOffset="75708.84">24829 1804 3679 0,'0'0'320'0,"0"0"-320"15,-8 4 0-15,1-1 0 0,-1-1 2384 0,0 2 416 16,-1 1 80-16,-1 0 0 0,1 0-1248 0,-3 2-256 16,0 0-48-16,1 0-16 0,-2 3 0 0,2-1 0 15,-1 2 0-15,1-2 0 0,1 1-528 0,1 0-96 16,1 1-32-16,-1 4 0 0,4-5-256 0,1-1-48 16,4-9-16-16,0 0 0 0,0 0-64 0,0 0-16 15,13 0 0-15,0-1 0 0,-1-3 384 0,4-4 80 16,4-1 16-16,0-3 0 0,2-2-320 0,0-2-64 15,-1-2-16-15,2-3 0 0,0-2-176 0,0-1-32 16,-2-2-128-16,2 2 192 0,1-4 0 0,1 0-16 0,-3-9 0 0,1-1 0 16,2-1 80-16,-1-6 0 0,1-8 16 0,2-2 0 15,-1 1-112-15,0 2-32 16,-1 1 0-16,-9 15 0 0,0 1 0 0,-2 3-128 0,-1 5 192 0,-3 4-64 16,-2 7 288-16,-1 4 48 0,-4 2 16 0,-3 10 0 15,0 0-288-15,0 0-64 0,-9 13-128 0,-3 6 192 16,0 6-192-16,-4 6 0 0,-1 3 0 0,-13 22-160 15,-1 1 160-15,0 7 0 0,-1 3 0 0,4-1-128 0,3 0 128 16,2-3 0-16,3-7 0 0,1-3-128 16,2 0-1248-16,2 0-240 15,0-5-48-15,1-1-8128 0,0-6-1632 0</inkml:trace>
  <inkml:trace contextRef="#ctx0" brushRef="#br0" timeOffset="76172.92">22775 2652 14975 0,'12'-16'656'0,"-5"7"144"0,0 0-640 0,1-5-160 0,1 0 0 0,0 1 0 15,-2-1 1296-15,1-1 240 0,0-2 32 0,-1 6 16 16,-2 2-224-16,1 0-32 0,-1 4-16 0,-5 5 0 0,0 0-304 0,0 0-64 16,2 9-16-16,-2 2 0 0,0 5-176 15,-4 3-48-15,-1 1 0 0,0 5 0 0,-1 1-208 0,-1 4-48 16,1 3-16-16,0 0 0 0,-1-1-240 0,0 1-32 15,-1-2-16-15,-2 11 0 0,2-5-144 0,2-7 160 16,0-3-160-16,2-6 160 0,0-4-160 0,1-6 0 16,1 0 0-16,2-11 0 15,0 0-448-15,0 0-128 0,0 0-32 0,0 0-8992 16,0-14-1808-16</inkml:trace>
  <inkml:trace contextRef="#ctx0" brushRef="#br0" timeOffset="76493.53">22677 2423 13823 0,'0'-3'1216'0,"5"-5"-960"15,1 2-256-15,3-1 0 0,3-2 2256 0,0 4 416 16,2 3 80-16,4-1 0 0,4-1-1792 0,3 4-352 16,3 0-80-16,4 5-16 0,2-1 336 0,3 3 64 0,2 1 16 15,2 3 0-15,2 3-160 0,-4 2-16 0,-3 3-16 0,-3 3 0 16,-3 4-352-16,-5-4-64 0,-5 2 0 0,5 12-16 15,-9-2-32-15,-6 2 0 0,-7-2 0 0,-4-1 0 16,-5 0-48-16,-2-1-16 0,-4-3 0 0,-3 0 0 16,0-3 96-16,-6 1 16 0,-2-6 0 0,-2 1 0 0,-4-3-16 15,1 0 0-15,-4-1 0 0,1-2 0 0,1-2-176 16,2 0-128-16,1-5 144 0,12-4-144 0,4-2-160 0,-5-1-128 16,1-2-32-16,1-1 0 15,0-2-1568-15,3-2-320 0,2 0-64 0,2 0-11360 16</inkml:trace>
  <inkml:trace contextRef="#ctx0" brushRef="#br0" timeOffset="76906.8">23648 2339 22111 0,'0'0'1968'0,"8"-5"-1584"16,1 3-384-16,-2-2 0 0,2-5 784 0,1 4 80 15,0 4 16-15,4-2 0 0,-2 2-192 0,-1 0-48 16,-1-3 0-16,1 4 0 0,-11 0-96 0,0 0-32 16,8 7 0-16,-1 1 0 0,-7-8-208 0,0 17-48 15,-3 0-16-15,-2 0 0 0,-4-2 16 0,-3 3 16 0,-5 1 0 0,-1 1 0 16,-3 3 176-16,2 0 48 0,0-3 0 0,2-2 0 15,3-1 16-15,4-2 16 0,4-5 0 0,2 2 0 16,1-5-256-16,3-7-48 0,5 10-16 0,4-3 0 16,3 0 32-16,3-1 0 0,5-5 0 0,3-1 0 15,1 0 32-15,3 0 16 0,1-3 0 0,1-1 0 16,2-3-144-16,-2 2-16 0,0-4-128 0,-1 1 192 0,-3-2-192 16,0 1 0-16,-5-2 0 0,-1 2 0 15,-4-1-1392 1,-2 3-208-16,-3 0-64 0,-2 2-8560 0,-8 5-1712 0</inkml:trace>
  <inkml:trace contextRef="#ctx0" brushRef="#br0" timeOffset="77053.28">24079 2583 24879 0,'0'0'1088'0,"0"0"256"0,0 0-1088 0,9-1-256 0,0 1 0 0,0 1 0 16,0 3 1552-16,1 4 256 0,1 0 48 0,1 4 16 15,-1-3-928-15,2 4-192 0,1 1-48 0,0 1 0 16,0 2-432-16,0 0-80 0,0 2-32 0,-2-5 0 16,1 0-160-16,0-1 0 0,-2 2 0 0,1-3 128 15,-3 1-128-15,-2-1-224 0,-2-3 48 0,0 4 16 32,-1 0-1936-32,0-6-384 0,-4-7-80 0</inkml:trace>
  <inkml:trace contextRef="#ctx0" brushRef="#br0" timeOffset="77313.34">24406 2590 6447 0,'0'0'576'0,"0"0"-576"15,0-9 0-15,0 9 0 0,0 0 4656 0,0 0 816 16,-9 1 160-16,0 0 48 0,0 3-3792 0,-1 4-752 16,-2-2-160-16,0 6-16 0,-2 0-96 0,-2 5-16 15,1 1 0-15,0 2 0 0,0 4-208 0,-1-3-64 16,0 0 0-16,1 3 0 0,-1 2-272 0,4-3-64 15,-1 3-16-15,0-4 0 0,0-4-224 0,3 0 0 16,0-3 0-16,2-3 0 16,3 2-544-16,2-1-160 0,0-4-16 0,3-9-9584 15,0 0-1904-15</inkml:trace>
  <inkml:trace contextRef="#ctx0" brushRef="#br0" timeOffset="77729.75">25162 2489 23903 0,'4'-12'1056'0,"0"7"224"0,-1-6-1024 0,-3 11-256 0,3-8 0 0,-3-3 0 15,-1 4 464-15,1 7 48 0,-4-8 16 0,-3 2 0 0,-1 2 80 16,-4-1 16-16,-1 4 0 0,-3 4 0 0,-3 1-144 0,-2 3-32 16,-1 4 0-16,-3 2 0 0,0 3 112 15,0 2 16-15,-1 4 0 0,3-2 0 0,2 2-160 0,2-2-32 16,0-1 0-16,5 3 0 0,3 1-144 0,4-2-48 16,2-2 0-16,2 3 0 0,4-4 80 0,3-3 16 15,1-1 0-15,4-3 0 0,0 3 112 0,1 0 32 16,0-1 0-16,2-2 0 0,1 1 32 0,-2 1 16 15,0-2 0-15,1 2 0 0,1 2-64 0,-2-2-16 16,-1-2 0-16,-2 2 0 0,-2-1-112 0,-2-1-32 16,-1 0 0-16,-2-1 0 0,-2 3 0 0,-2 0-16 15,-1-6 0-15,-1 3 0 0,-4-2-48 0,-1 1 0 16,-4-4 0-16,0 0 0 0,-4 2-192 0,1-4 144 16,-3 1-144-16,0 0 128 0,-1-3-368 0,0-1-80 0,0 0 0 15,-1-1-16 1,2-2-2064-16,2 0-416 0,0-1-64 0,5-5-12464 0</inkml:trace>
  <inkml:trace contextRef="#ctx0" brushRef="#br0" timeOffset="78094.87">25491 2444 3679 0,'0'0'320'0,"3"-9"-320"16,-1-3 0-16,1 1 0 0,-1 1 3824 0,1-3 688 15,-2 3 144-15,2-2 16 0,-2 0-2480 0,0 3-496 16,-1-3-96-16,0 12-32 0,0 0-160 0,0 0-16 15,0 0-16-15,0 0 0 0,-5-6-416 0,5 6-96 16,-9 4-16-16,-1 3 0 0,-1 6-240 0,-1 4-48 16,2 2-16-16,-1 7 0 0,-2 0 16 0,1 1 0 15,0-1 0-15,2 1 0 0,-1 0-128 0,1-6-32 16,1-3 0-16,4-3 0 0,-1-1-208 0,2-4-64 16,4-10 0-16,0 0 0 0,0 9 0 0,0-9-128 0,0 0 192 15,0 0-64 1,11-2-624-16,2-5-128 0,0 0-16 0,1-6-16704 0</inkml:trace>
  <inkml:trace contextRef="#ctx0" brushRef="#br3" timeOffset="86317.72">20667 7266 4607 0,'4'12'400'0,"-1"-2"-400"16,-2 4 0-16,-1-5 0 0,2 1 1472 0,0 2 192 15,-2-1 64-15,0 0 0 0,0 1-752 0,2-2-144 16,-2 2-16-16,0-3-16 0,0 1 608 0,1 2 112 15,-1-4 16-15,2-1 16 0,-2-7-256 0,0 9-48 16,0-9-16-16,0 6 0 0,0-6 192 0,0 0 48 16,-2 11 0-16,1-5 0 0,0 3-432 0,1-9-80 15,0 0 0-15,0 0-16 0,-1 6 160 0,1-6 48 16,0 0 0-16,0 0 0 0,0 0-496 0,0 0-80 16,0 0-32-16,0 0 0 0,-4-7 96 0,3-5 0 15,-2-1 16-15,2-2 0 0,-1-3-256 0,1-2-48 16,0-3-16-16,0-1 0 0,-1-4-64 0,1 1-16 15,0-2 0-15,1-3 0 0,-1-2-16 0,1-2-16 16,0 0 0-16,0-3 0 0,0 0-48 0,-2-4-16 16,2 0 0-16,0-3 0 0,0 0-160 0,0-2 192 15,0 2-192-15,2-2 192 0,-1 2-192 0,0 1 192 16,0 0-192-16,2-14 192 0,-3 7-64 0,1 6 0 16,0 2 0-16,-1 4 0 0,-1 0 0 0,0 0-128 15,-2 2 192-15,0 0-64 0,-1 1 0 0,0 0 0 16,-2 1 0-16,1-1 0 0,-1-3 16 0,1 3 0 0,0 2 0 0,0 1 0 15,-1-1-144-15,1 0 128 0,1 0-128 0,-1 4 128 16,-2 0-128-16,2 0 0 0,0 0 0 16,0 1 128-16,0 3-128 0,1-4 0 0,1 3 0 0,-1 1 0 15,0 1 0-15,0-2 128 0,2 1-128 0,-2 0 0 16,0 1 0-16,0-1 0 0,0-1 128 0,2 3-128 16,-2-5 0-16,0 6 0 0,0-3 0 0,2 1 0 15,-1-2 0-15,-1 2 0 0,3 2 0 0,-1-2 0 0,-1 1 0 0,1 0 128 16,-2 2-128-16,-1 1 0 0,1 0 0 0,-1-3 128 15,1 1-128-15,-1 0 0 0,1-1 0 0,-1 1 0 16,0-3 128-16,0 3-128 0,0 2 0 0,-2-3 0 16,2 2 0-16,0 2 128 0,-1 1-128 0,-1-4 0 15,0 1 0-15,-1 3 0 0,1 1 0 0,-1-4 128 16,-1-1-128-16,0 2 0 0,1 2 0 0,1 1 0 16,1-3 128-16,-2-1-128 0,2 3 0 0,-1 1 0 15,2 0 0-15,0 1 0 0,0 0 0 0,-1-1 0 16,0 1 0-16,0 2 0 0,0-2 0 0,-1 0 0 0,0-1 0 0,-1 3 0 15,1 0 0-15,-1 4 0 0,0-4 128 0,1 2-128 16,-2 2 0-16,0 0 0 0,0-2 0 0,1 0 0 16,2 2 0-16,-2 0 192 0,1-2-192 15,0 1 192-15,-2-2-192 0,2 2 0 0,-1 1-160 0,1-2 160 16,-1 0 0-16,0 2 0 0,1 0 0 0,-3 0 0 16,-1 1 0-16,2-1 0 0,2 5 0 0,-1-5 0 15,-1 0 0-15,0 1 0 0,1 0 0 0,-1 3 0 16,0-2 0-16,2 1 0 0,-2-3 0 0,3 1 0 15,-4 4 0-15,2-3 0 0,-3 2 0 0,1-1 0 16,-2 0 0-16,1-1 0 0,-1 2 0 0,1-2 0 16,-2 1 0-16,1-2 0 0,0 4 0 0,-1-3 0 15,-2 3 0-15,-1-3 0 0,-1 1 0 0,3-3 0 0,-1 6 0 16,1-3 0-16,-1 1 0 0,-1-1 0 0,2 2 0 0,-1 3 0 16,-1-4 0-16,-1 2 0 0,1 1 0 0,-1-4 0 15,2 3 0-15,-2-2 0 0,-2 3 0 0,1 1 0 16,2-4 0-16,-1 2 0 0,0 1 0 0,0-1 0 15,0 1 0-15,4 0 0 0,-5 1 0 0,1-3 0 16,2 2 0-16,-2 3 0 0,1-3 0 0,-1-2 0 16,1 3 0-16,-1 2 0 0,1-2 0 0,-2 2 0 15,-1-2-128-15,0 3 128 0,1-2 0 0,2 3 0 16,-2 0 0-16,1 0 0 0,1 0 0 0,2 3 0 16,-4-1 0-16,3 2 0 0,-1-4 0 0,4 1 0 0,-1 0 0 15,3 2 0-15,-5-3 0 0,1 1 0 0,0 2 0 16,0-1 0-16,1 2 0 0,0 0 0 0,-1-2 0 15,3 0 0-15,-2 0 0 0,3 2 0 0,-4 0 0 16,0 2 0-16,-3-1 0 0,1 2 0 0,-2 0 0 0,2 0 0 16,-4 2 0-16,3-3 0 0,-2 3 0 0,-2-3 0 15,0 1 0-15,0 0 0 0,-2-3 0 0,2 4 0 16,-1 2 0-16,-1-3 0 0,0 2 0 0,1-1 0 16,1 2 0-16,-2-1 0 0,-2 1 0 0,1 2 0 15,-2-3 0-15,4 2 0 0,-3-2 0 0,0 4 0 16,-2-1 0-16,1-2 0 0,-4 3 0 0,1-3 0 15,-1-1 0-15,0 4 0 0,1-3 0 0,-1 2 0 16,2 0 0-16,1 0 0 0,-2 3 0 0,2 0 0 16,0-1 0-16,1 1 0 0,-2 1 0 0,1 0 0 15,2 1 0-15,0 2 0 0,0 2 0 0,-2-2 0 0,1-1 0 16,0-1 0-16,-1 2 0 0,2-1 0 0,0-3 0 16,-1 3 0-16,1-1 0 0,1 1 0 0,1 0 0 15,-1 2 0-15,-1-2 0 0,3 0 0 0,-1 0 0 0,0 0 0 16,0-3 0-16,1 3 0 0,1 5 0 0,0-2 0 15,4 1 0-15,-4 1 0 0,0-1 0 0,0 1 0 16,1-2 0-16,0 5 0 0,1-1 0 0,-3 0 0 16,-2 3 0-16,1-3 0 0,1 1 0 0,1-1 0 15,0 6 0-15,2-3 0 0,-2 0 0 0,2 1 0 16,0-4 0-16,1 6 0 0,0 1 0 0,0-2 0 16,2 1 0-16,0 2 0 0,2-2 0 0,2 0 0 15,-2 1 0-15,1-1 0 0,0 0 0 0,1-2 0 16,0 2 0-16,1 0 0 0,-2 1 0 0,2 0 0 15,-1 0 0-15,1 1 0 0,-1-3 176 0,-1 1-176 16,0-1 160-16,-1 5-160 0,0-4 0 0,0 0 0 16,1 1 0-16,-2 1 0 0,2 1 0 0,0 2 0 0,0-2 0 15,2 0 0-15,-2 1 0 0,3-4 0 0,0 1 0 0,1 1 0 16,0 2 0-16,0 0 0 0,2 1 0 0,0-1 0 16,1 0 0-16,0 0 0 0,-2-2 0 0,2 2 0 15,-1-1 0-15,2-1 0 16,0 1 0-16,1-1 0 0,2-2 0 0,-1-1 0 15,1-4 0-15,-1 4 0 0,1 0 0 0,2 0 0 0,-3 2 0 0,0 0 0 16,1-4 0-16,-1 2 0 0,1 2 0 0,-1-3 0 16,-1 3 0-16,1 1 0 0,-1-3 0 0,0 1 0 15,-1 3 0-15,0-1 0 0,0-1 0 0,0-1 0 16,0-2 0-16,1 3 0 0,-1 2 0 0,2 1 0 0,1-1 0 16,-3 0 128-16,1-1-128 0,1-3 0 15,-1 2 0-15,2 0 0 0,-2 0 0 0,1 0 0 0,2 1 0 16,-1 0 0-16,-2 0 0 0,1 0 0 0,2-4 0 0,-3 4 0 15,2 1 0-15,-1 3 0 0,1-1 0 0,-1-1 0 16,1 0 0-16,0 2 0 0,-3-2 0 16,3 1 0-16,-1 1 0 0,2-1 0 0,0-1 0 0,-1-1 0 15,0 0 0-15,0 2 0 0,2 2 0 0,0 3 0 16,-3-3 0-16,1 0 0 0,2 0 0 0,2 0 0 16,-2 4 0-16,3 1 0 0,-3-2 0 0,0 0 128 15,0-1-128-15,2 0 0 0,-1-2 0 0,2 3 0 16,-1 2 0-16,2-1 0 0,-2-4 0 0,2 1 0 0,1 2 0 15,-1-2 0-15,-1 1 0 0,-1-2 0 16,2-1 0-16,-1 0 0 0,0 0 0 0,2 1 0 16,-1 1 0-16,0 1 0 0,1-2 0 0,2 1 0 0,-2-1 0 0,0 0 0 15,-1 3 0-15,2-2 0 0,0 0 0 0,1-1 0 16,-1-1 0-16,-1-2 0 0,0-1 0 0,1 3 0 16,0 1 0-16,-1 3 0 0,-2-1 0 0,3-2 0 15,-1-1 0-15,0 2 0 0,0-2 0 0,0 1 0 16,0 1 0-16,1-1 0 0,-2-1 0 0,2 0 0 15,1 0 0-15,-2 1 128 0,1 0-128 0,1 2 0 16,-2 0 0-16,1 0 0 0,0-3 0 0,2-1 0 16,-4 3 0-16,2-1 0 0,2 0 0 0,-3 1 0 15,1-2 0-15,1 1 128 0,-5 0-128 0,1 3 0 16,2-2 0-16,-1 1 0 0,-1-3 0 0,1 0 0 16,1 1 0-16,2-1 0 0,-2-2 0 0,0 1 0 15,0-1 0-15,0-2 0 0,1 0 0 0,1-1 0 16,-2 1 0-16,0 0 128 0,0 0-128 0,1 0 0 0,-1 0 0 15,2-1 0-15,-1-1 0 0,2 2 0 0,-2-1 0 0,1-2 0 16,-1 2 0-16,0-2 0 0,1 2 0 16,-2-5 0-16,0 1 0 0,1-4 0 0,0 1 0 0,1 1 0 15,-2 1 0-15,0-1 0 0,0 0 0 0,0 2 0 16,3-2 0-16,-3 1 0 0,0 0 0 0,1-1 0 16,1 1 0-16,2 0 0 0,-1 3 0 0,0-3 0 15,0 1 0-15,-1-3 0 0,0 2 0 0,2-3 0 16,-1-2 0-16,1 3 0 0,-1-1 0 0,2-2 0 15,2 1 0-15,-1 2 0 0,0-2 0 0,0 1 0 0,0 2 0 16,2-5 0-16,0 1 0 0,1 1 0 0,-2-3 0 16,3 0 0-16,2 0 0 0,1-1 0 0,0 0 0 15,-1 0 0-15,2-1 0 0,-1 1 0 0,1-4 0 16,2 1 0-16,-2 2 0 0,1-3 0 0,0-1 0 0,-1-2 0 16,1 2 0-16,0 0 0 0,1-4 0 0,2 1 0 15,0 1 0-15,1-3-128 0,3 2 128 0,-1-4 0 16,1 0 0-16,-1 0 0 0,1-2 0 0,4 4 0 15,1-6 0-15,1 0-128 0,-1-1 128 0,2 0 0 16,-1-1 0-16,-1-1 0 0,-1 0 0 0,-1 0 0 16,1 0 0-16,-1 1 0 0,-1-1 0 0,2 0 0 15,-1 0 0-15,2 0 0 0,0 0 0 0,2 3 0 16,-2-6 0-16,1 2 0 0,3-2 0 0,-2 0 0 16,2-1 0-16,-2-4 0 0,-2 1 0 0,1-5 0 15,-3 3 0-15,2-4 0 0,1 1 0 0,1 2 0 16,1-3 0-16,-2 1-128 0,1 1 128 0,2-4 0 0,2 1 0 0,-1 0 0 15,0 1 0-15,-3-1 0 0,0-2 0 0,-2 0 0 16,0 0 0-16,-2-1 0 0,2-1 0 0,0-3 0 16,0-1 0-16,-1-3 0 0,2-2 0 0,0-1 0 15,2 2 0-15,2-5 0 0,0 0 0 0,-1 2 0 16,2-3 0-16,-2 1 0 0,-3-2 0 0,0 0 0 16,-1-3 0-16,0-2 0 0,0-2 0 0,1 1 0 15,-4 0 0-15,1-7 0 0,2-1 0 0,0-4 0 16,-2-1 0-16,3-3 0 0,2-1 0 0,-1 0 0 15,0-2 0-15,1-1 0 0,-1 0 128 0,0-2-128 16,-2 1 0-16,-3 3 0 0,2 1 0 0,-1-4 0 16,2 0 0-16,-1 1 0 0,-2-6 0 0,1 0 0 15,0-1 0-15,-2-3 0 0,-3-3 0 0,4-2 128 16,0-2-128-16,1 0 0 0,0-2 0 0,-1-1 0 16,-1 2 0-16,0 2 0 0,-3-3 0 0,-1 4 128 0,-1 2-128 0,-1 2 0 15,1 0 0-15,-2 3 144 0,-4-1-144 0,1-3 128 16,-2-4-128-16,-2-5 192 0,1 0-192 0,0-3 192 15,-1 3-192-15,1-3 160 0,1-3-160 0,-1 2 160 16,3 2-160-16,-1 2 160 0,0 6-160 0,-2 8 160 16,-3 1-160-16,-2 9 160 0,-3 4-160 0,-3 5 160 15,-1 3-160-15,-3 3 0 0,-4 3 144 0,-1 6-144 16,-3-1 0-16,-1 0-208 0,-3 1 16 0,1 5 16 16,1 2-1504-1,3 1-304-15,2 0-64 0,5-3-18240 0</inkml:trace>
  <inkml:trace contextRef="#ctx0" brushRef="#br3" timeOffset="87112.28">28879 5312 9215 0,'0'0'400'0,"0"0"96"15,0 0-496-15,0 0 0 0,0 0 0 0,0 0-2624 16,0 0-640-16</inkml:trace>
  <inkml:trace contextRef="#ctx0" brushRef="#br3" timeOffset="90396.09">28944 5223 14559 0,'0'0'640'0,"0"0"144"0,0 0-624 0,0 0-160 0,0-7 0 0,0 7 0 16,2-6 240-16,2 0 16 0,-4 6 0 16,5-10 0-16,-1 3 544 0,-2-4 112 0,1 4 32 0,-3 7 0 15,4-10 16-15,-1 2 16 0,-1-1 0 0,-2 9 0 16,0 0 160-16,0-6 16 0,0 6 16 0,0 0 0 15,0 0-144-15,0 0-48 0,0 0 0 0,0 0 0 16,0 0-272-16,0 0-48 0,0 0-16 0,0 0 0 16,0 0-160-16,0 0-32 0,0 0-16 0,0 0 0 15,0 0-32-15,0 0 0 0,0 0 0 0,-4 10 0 16,0 1-16-16,2 2 0 0,-1-3 0 0,3 4 0 16,-1 2-64-16,-1 1-32 0,1 2 0 0,0 3 0 15,1 1-32-15,0 4 0 0,0-3 0 0,-1 5 0 16,1 3 0-16,-3-3 0 0,2 1 0 0,0 3 0 15,-1-2-48-15,1-2-16 0,-1 3 0 0,0 0 0 0,1-4 32 16,1 0 0-16,-1-3 0 0,1 2 0 0,0-4 80 16,1 3 16-16,0-1 0 0,1 1 0 0,-1 1-64 0,0 0 0 15,2-1 0-15,-3 4 0 0,0 0-96 0,0 1-32 16,-2-1 0-16,1-2 0 0,-1 4 16 0,-1 0 0 16,-1-3 0-16,0 0 0 0,1 0-16 0,-1-3 0 15,0 2 0-15,0-4 0 0,-4-1 32 0,3 1 0 16,2-3 0-16,-1 1 0 0,0 1 32 0,1 0 16 15,1-3 0-15,-1 1 0 0,1-2-64 0,0 1-16 16,2 2 0-16,-2-1 0 0,1-2 0 0,-1 0-128 16,1 0 192-16,0 0-64 0,0-1-128 0,-1 1 160 15,1 0-160-15,0-1 160 0,0 0-160 0,1 0 160 0,-2-1-160 16,2 1 160-16,-1 1-32 0,1 0-128 0,-1-1 192 0,1 0-64 16,0 0-128-16,0 0 0 0,1-2 144 0,0 1-144 15,1 2 0-15,-2-1 144 0,0-1-144 0,1 0 0 16,1-2 160-16,0-2-160 0,-4 2 128 0,4-1-128 15,-4 1 128-15,1 1-128 0,0-2 0 0,0 0 128 16,-2 3-128-16,2 0 128 0,-3-2-128 0,1 3 128 16,1 0-128-16,-2 1 160 0,3 0-160 0,-1 0 160 15,1-1-160-15,0 1 0 0,-2 0 144 0,2 2-144 16,0 1 0-16,0 1 0 0,-1 4 0 0,1-5 128 16,0-2-128-16,-1 1 0 0,1 2 0 0,0 1 128 15,1-2-128-15,-1 2 0 0,-1 3 0 0,1-3 0 16,1 2 0-16,0-1 0 0,0 1 0 0,0-2 128 15,1 3-128-15,1 0 0 0,-1 3 0 0,-1-4 0 16,1-1 0-16,0 2 0 0,1-3 0 0,-1 4 0 0,-1-3 0 16,1 3 128-16,2-2-128 0,-2 2 0 0,0-4 0 0,-1 5 0 15,0-2 0-15,0 2 128 0,0-2-128 0,0 2 0 16,0 3 0-16,0 0 0 0,-1-2 0 0,0 2 0 16,-2 2 0-16,1 0 0 0,-1 0 0 0,-2-1 0 15,0-2 0-15,1 2 128 0,0 0-128 0,1 2 0 16,-3-1 0-16,1 2 0 0,-1-2 0 0,0 2 0 15,-2 0 0-15,-1 1 0 0,3 1 0 0,-2-1 0 16,2 0 0-16,-1 0 128 0,-1-3-128 0,2 3 0 16,1 1 128-16,-2 2-128 0,-1-2 0 0,3 0 128 0,1-1-128 15,0 1 0-15,1 1 0 0,-1 3 128 16,0-1-128-16,1 0 0 0,1-4 0 0,1 2 0 0,-2 3 0 0,2-1 0 16,0 3 0-16,-1-2 0 0,0 0 0 0,0 1 0 15,1-2 0-15,0 3 0 0,-3 1 0 16,2-2 0-16,-1 0 0 0,1-2 0 0,-1 1 0 0,0 2 0 15,1 1 0-15,2 1 0 0,-4-3 0 0,2 1 0 16,-1-3 0-16,2 1 0 0,1 2 0 0,0-3 0 16,0 1 0-16,0-3 0 0,2 0 0 0,1 1 0 15,-2 5 0-15,3-2 0 0,-3 1 0 0,2 1 0 16,-1 3 0-16,1-3 0 0,-1 3 0 0,1-4 0 16,1 1 0-16,-4-2 0 0,0 2 0 0,0-2 0 15,1 4 0-15,-1-3 0 0,0 2 0 0,0 2 128 16,0 0-128-16,0 0 0 0,-1-1 0 0,-2-4 0 15,2 0 0-15,1 2 0 0,0-1 0 0,0 2 0 16,-1 2 0-16,1-3 0 0,-2-1 0 0,2-1 0 16,-1 5 0-16,0-5 0 0,0 1 0 0,-1-2 0 0,0-2 0 0,-1 3 0 15,2-1 0-15,-3 0 0 0,2 2 0 16,-1-2 0-16,0 0 0 0,1 1 0 0,1-1 0 0,1 1 0 16,-3-1 0-16,1-3 0 0,2-5 0 0,0 1 0 15,-2 1 0-15,2 1 0 0,0 0 0 0,0-3 0 16,-1 0 0-16,1 1 0 0,-1-1 0 0,-1 3 0 15,0-2 0-15,-1 1 0 0,0 1 0 0,-1-3 0 16,0-2 0-16,0-3 0 0,0 3 0 0,0 0 0 16,1 0 0-16,-1-2 0 0,0 2 0 0,0 0 0 15,2-6 0-15,-2 4 0 0,1-5 0 0,0 2 0 16,-1-3 0-16,-3 3 0 0,2-3 0 0,0 5 0 0,0-5 0 16,-1 1 128-16,-1 1-128 0,2-3 0 0,0-2 0 15,0 2 0-15,-1 0 0 0,1 0 0 0,1 1 0 0,0 0 0 16,0-1 0-16,2 1 0 0,-1-2 0 0,3-2 0 15,0 2 0-15,0 0 0 0,0-6 0 0,0 1 0 16,0-1 0-16,0 1 0 0,0-1 0 0,0 2 128 16,0 1-128-16,0-2 0 0,0-2 0 0,0 0 0 15,-1 2 0-15,0-3 0 0,-1 0 0 0,1 1 0 16,-1 1 0-16,-1 0 128 0,2 0-128 0,-1-2 0 16,0 1 0-16,-1 2 0 0,3-1 0 0,0 0 0 15,-2 0 0-15,2 1 0 0,0 2 0 0,-1-1 0 16,-1-1 0-16,1 0 0 0,1-3 0 0,0-1 0 15,-1 0 0-15,1 1 0 0,-2-3 0 0,2 1 0 16,0 1 0-16,0-3 0 0,0-1 0 0,0 3 0 16,0-2 0-16,0 0 0 0,-1-2 0 0,0 2 0 0,0-1 0 15,-1 2 0-15,1-2 0 0,-1 1 0 0,0 2 0 0,-2-6 128 16,4-6-128-16,-3 11 0 0,0-4 0 0,3-7 0 16,-2 7 0-16,2-7 128 0,0 0-128 0,-3 9 0 15,3-9 0-15,0 0 0 0,0 0 0 0,0 0 0 16,0 0 0-16,0 0 0 0,0 0 0 0,0 0 0 15,0 0 0-15,0 0 0 0,-2-11 0 0,-1 1 0 16,0-3 0-16,2-1 0 0,0 4 0 0,0-4 0 16,-3-3 0-16,3-1 0 0,-1-1 0 0,2 2 0 15,0-5 0-15,0-2 0 0,0 0 0 0,0 0 0 16,0-3 0-16,2-2 0 0,-1-2 0 0,0-1 0 16,0-2 0-16,-1-2 0 0,2-2 0 0,-1 1 0 15,0-6 0-15,-1 1 0 0,0 2 0 0,1-6 0 0,1 0 0 16,-2-1 0-16,-2 3 0 0,2-3 0 0,-1 1 0 0,0-1 0 15,0-5 0-15,-2 0 0 0,1-1 0 16,-2 1 0-16,0-1 0 0,-1 0 0 16,-2-1 0-16,1 3 128 0,0 0-128 0,1 2 0 0,-2-3 0 0,2 1 0 15,1-1 0-15,2 1 0 0,-3 0 0 0,1 3 128 16,0-2-128-16,2 1 0 0,0 0 0 0,1 0 0 16,1-3 0-16,0 0 0 0,0-1 0 0,0 0 0 15,1-2 0-15,3 2 0 0,1 1 0 0,-1 0 0 16,0 1 0-16,-3-1 0 0,2 0 0 0,-1 1 0 15,0 4 0-15,-1-4 0 0,0 0 0 0,-1 2 0 16,0 0 0-16,-1 1 0 0,1-3 0 0,0-2 128 16,0-1-128-16,0 1 0 0,0 1 0 0,1 0 0 15,0-2 0-15,2 2 0 0,-2 1 0 0,2 1 0 0,-1-3 0 16,1 1 0-16,-2 0 0 0,2 1 0 0,-2 1 0 16,1-1 0-16,3 0 0 0,-2 0 0 0,1-1 0 0,1 2 0 15,1 2 0-15,-1 1 0 0,2-3 0 0,-1 1 0 16,2-1 0-16,-2 3 0 0,-1-2 0 0,1-2 0 15,0 0 0-15,-3 1 0 0,4 0 0 0,-3-3 0 16,-1-1 0-16,1 0 0 0,-1 2 0 0,1 0 0 16,-1-1 0-16,1 1 0 0,0-4 0 0,0 4 0 15,0 2 0-15,1 3 0 0,0-2 0 0,0-2 0 16,4 4 0-16,-2-2-128 0,-2-3 128 0,1 0 0 16,0-1 0-16,0 1 0 0,-1-2 0 0,2 3 0 15,-3 1 0-15,1-1 0 0,-2 4 0 0,2-2 0 0,-2 2 0 16,1 3-128-16,0-6 128 0,-1 5 0 0,3-4 0 0,0 3 0 15,0 2 0-15,1-3 0 0,2 1 0 0,-1-3 0 16,3-1 0-16,0-1 0 0,0-1 0 0,5 0 0 16,-2-1 0-16,1-2-128 0,0 2 128 0,2-1 0 15,1-1 0-15,-2 2 0 0,-1 1 0 0,1 2-128 16,0 0 128-16,-2-3-128 0,-2 4 128 0,-2 1-128 16,-3 1 128-16,-2-3-128 0,0 3 128 0,-1 2-128 15,-1-3 128-15,-1 1 0 0,1-1-144 0,1 3 144 16,-2 3-128-16,0 2 128 0,0-3-160 0,-2-1 160 15,0 0-192-15,0 1 192 0,1 2-208 0,1-4 80 16,0 3-16-16,1 2 0 0,-2-5 0 0,3 2 0 16,-3 0 16-16,0 1 0 0,-1 1 0 0,3-1 0 0,-3 0 128 0,0 4-128 15,0 0 128-15,0 1-128 0,0 2 128 0,0 0 0 16,1-2 0-16,-1 3 0 0,1 0 0 16,1 0 0-16,-1 2 0 0,-1 0 0 0,1 0 0 15,1 2 0-15,-1-1 0 0,0 3-128 0,0-4 128 0,2 1 0 16,1 1 0-16,-3 2 0 0,1 4 0 0,1-2 0 15,2 0 0-15,-2-3 0 0,0 1 0 0,-1 3 0 16,-1 2 0-16,2-3 0 0,-2 2 0 0,-1 3 0 16,1 0 0-16,-1 0 0 0,0-1 0 0,1 2 0 15,1 1 0-15,0 2 0 0,-2 1 0 0,1 0 0 16,1 0 0-16,0 2-128 0,0 0 128 0,0-1 0 16,2-1 0-16,1 1 0 0,-1 0 0 0,1 2 0 15,-1-1 0-15,0-1 0 0,-1 2 0 0,2 2 0 16,0-3 0-16,1 0 0 0,-3 1 0 0,2 4 0 0,-2 0 0 15,0 3 0-15,-3 6 0 0,0 0 0 0,1-5 0 0,-1 5 0 16,0 0 0-16,0 0 0 0,0 0 0 0,0 0 0 16,0 0 0-16,0 0 0 0,0 0 0 0,0 0 0 15,0 0 0-15,0 0 0 0,-5 14 0 0,1 0 0 16,1 1 0-16,1 2 0 0,-1 0 0 0,-1 2 0 16,2 3 0-16,-2 3 0 0,2 5 0 0,0 0-128 15,-1 3 128-15,-1 4 0 0,0 2 0 0,-1 6 0 16,1 1 0-16,1 2 0 0,-2 2 0 0,0-1 0 15,0 1 0-15,0 3 0 0,1 2 0 0,0 2 0 16,-1-2 0-16,2 3 0 0,-1 3 0 0,0 4 0 16,3-3 0-16,-3 2 0 0,3 2 0 0,1-3 0 15,-3 1 0-15,2-2 0 0,1 4 0 0,-1 2 0 0,-1-5 0 0,1 2 0 16,0-4 0-16,-1 4 0 0,2 0 0 0,-2-3 0 16,-1 3 0-16,2-2 0 0,-3 2 0 15,0-1 0-15,1-1 0 0,0 5 0 0,-2-2 0 0,1 0 0 16,0 1 0-16,1-1 0 0,-1 0 0 0,0 3 144 15,1 1-144-15,1 0 0 0,-1-1 160 0,1-1-160 16,-2 0 128-16,1 1-128 0,1 1 0 0,-1 2 128 16,2-1-128-16,-1-1 0 0,-2 0 128 0,0-1-128 15,-1-1 0-15,-2 0 128 0,1 1-128 0,0 0 0 16,-1-3 0-16,0 0 128 0,-1-3-128 0,-1 4 0 16,0-1 144-16,0-2-144 0,2 3 0 0,-1-4 128 15,2-1-128-15,-2-1 0 0,-1 3 0 0,2 0 128 16,-1-1-128-16,2 2 0 0,-3-4 0 0,4 2 128 0,-3-1-128 15,2 2 0-15,-1-1 0 0,0 4 0 0,-1-1 0 0,0-1 128 16,1 1-128-16,-1-1 0 0,2-3 0 16,-3 3 0-16,4-3 0 0,-1 3 0 0,-1-3 0 0,1 3 0 15,-1-5 0-15,2 2 0 0,0-5 0 0,1 2 128 16,-1 2-128-16,2-1 0 0,-1-2 0 0,0 1 0 16,-1 0 0-16,0-3 0 0,0-2 0 0,-2-1 128 15,4-1-128-15,-1 1 0 0,-1 1 0 0,0-2 0 16,2-4 0-16,-1 3 0 0,-2 1 0 0,1-1 0 15,1-1 0-15,-1-5 0 0,-1 1 0 0,-1 2 128 16,0-1-128-16,0 2 0 0,1-5 0 0,-1 5 0 16,2-1 0-16,0-2 0 0,-1-1 0 0,0-1 0 15,-1-1 0-15,2-3 0 0,0 2 0 0,0 3 0 0,-3-1 0 16,3 2 0-16,0-4 0 0,0 4 128 0,0 0-128 16,0-1 0-16,0 0 0 0,0-1 0 0,-3-2 0 0,1 3 0 15,1-3 0-15,0 3 0 0,-2-1 0 0,2 0 0 16,0-2 0-16,-1 0 0 0,-2 1 0 0,2-3 0 15,-2-2 0-15,0 1 0 0,0-1 0 0,2-1 0 16,-1-2 0-16,0-1 0 0,1-1 0 0,-2 1 0 16,0-1 0-16,1 0 0 0,1-3 0 0,-1-1 0 15,2 1 0-15,1-3 0 0,-2 1 0 0,3-1 0 16,-1 1 0-16,0-5 0 0,1-2 0 0,1-1 0 16,0 2 0-16,0-4 0 0,0 0 0 0,1-4 0 15,1 0 0-15,-1-2 0 0,0 1 0 0,2-4 0 16,0-9 0-16,0 11 0 0,-1-3 0 0,1-8 0 15,0 0 0-15,0 0 0 0,0 0-176 0,0 0 0 0,0 0 0 0,0 0 0 32,-4-5-448-32,0-9-80 0,-2-4-32 0,1-5 0 15,1-9-2016-15,2-6-384 0,0-5-96 0</inkml:trace>
  <inkml:trace contextRef="#ctx0" brushRef="#br3" timeOffset="94166.59">29130 5235 10127 0,'0'0'448'0,"0"0"96"0,3-8-544 0,-3 8 0 0,0 0 0 0,0-10 0 16,-3 3 2144-16,3 7 320 0,-1-9 64 0,1 9 16 15,0 0-1200-15,0 0-256 0,-8-7-32 0,2 5-16 16,6 2-224-16,-9-3-48 0,9 3-16 0,-9 0 0 16,9 0-160-16,-9 4-16 0,3 1-16 0,1 3 0 0,0-2-112 15,0 7 0-15,0-2-16 0,0 4 0 0,0 5-48 0,1 0 0 16,0 3 0-16,0 0 0 0,-1 2-32 15,1 4-16-15,2 3 0 0,-1 1 0 0,1 1 0 0,-1 5 0 16,2 0 0-16,0 0 0 0,-1 5-16 0,1-2-16 16,0 1 0-16,-1 2 0 0,0 0-16 0,1 1 0 15,-3-3 0-15,3 4 0 0,-3 3-16 0,-1-3 0 16,0 2 0-16,-1 2 0 0,0 1 0 0,0 0 0 16,-1 2 0-16,1-2 0 0,0-1 32 0,-2-1 0 15,2 4 0-15,-1 2 0 0,2 1-48 0,0 0 0 16,0-1 0-16,0 1 0 0,0-1-64 0,1 1-32 15,0-3 0-15,0 0 0 0,1 4-32 0,0-2-128 16,1-1 192-16,2 1-64 0,0-1-128 0,0 1 192 16,0 1-192-16,0-3 192 0,1-1-48 0,1 2 0 0,2 1 0 0,-1-1 0 15,-1-1-16-15,1 0 0 0,-1 1 0 0,1 0 0 16,-2 1 32-16,-1 0 0 0,-1 2 0 0,0-2 0 16,1-3 32-16,-2 1 16 0,0-2 0 0,-1-1 0 15,1 1-80-15,-2 1 0 0,-1-1-128 0,0 1 192 16,0-4-192-16,1 3 176 0,-1-2-176 0,0-2 160 15,1 2-32-15,-1 0 0 0,-3 0 0 0,2-3 0 16,-1 1 0-16,-1 1-128 0,1-5 192 0,0 4-64 16,-2 3-128-16,1-4 128 0,2-2-128 0,-1 3 128 15,0-2-128-15,-1 3 0 0,0 0 144 0,1-1-144 16,0 0 128-16,2 2-128 0,-1 0 128 0,2-3-128 16,0 0 0-16,1 1 144 0,-1-1-144 0,1 1 0 15,2-5 128-15,-2 2-128 0,1-1 0 0,-1 3 0 16,2 0 0-16,-1-2 0 0,-2 2 128 0,1-3-128 0,1 5 0 15,-1-6 0-15,-1 1 0 0,0 0 0 0,1-4 128 0,0 5-128 16,1-2 0-16,-1 3 0 0,0-3 0 0,1 3 160 16,-2-3-160-16,2 4 128 0,-2-2-128 0,0 0 0 15,1 1 0-15,1-3 0 0,-1 6 128 0,1-5-128 16,-1 3 128-16,1-2-128 0,-1 2 0 0,1-4 0 16,-1 1 0-16,-1-2 0 0,0 3 0 0,2-3 0 15,-2 1 0-15,0 0 0 0,-1-2 0 0,1 3 0 16,2-2 0-16,-2 0 0 0,-2 3 0 0,-1-3 0 15,2 2 128-15,0-2-128 0,0 1 0 0,1 0 0 16,2-3 0-16,2-1 0 0,0 1 0 0,0 2 0 16,0-4 0-16,1-1 0 0,-1 2 0 0,0 0 0 15,0-2 0-15,0 1 0 0,0-2 0 0,0 0 0 16,-1-2 128-16,-1 0-128 0,1-1 0 0,-3-1 0 0,3 1 0 0,0 0 0 16,-2-4 0-16,2 3 0 0,-2 0 0 0,1 2 0 15,-1-5 0-15,2 2 0 0,-1-1 0 0,0-3 0 16,-2 1 0-16,2 3 0 0,-1-3 128 0,1 2-128 15,-3-4 0-15,2 2 0 0,-1-3 0 0,1 3 0 16,-2-5 0-16,1 3 0 0,0-1 128 0,0 0-128 16,0 2 0-16,-1-2 0 0,3 1 0 0,-1-2 0 15,1 2 0-15,-1 0 0 0,0 2 0 0,-2-4 0 16,4 1 0-16,0 2 0 0,1-3 0 0,0 3 0 16,-1-5 0-16,1-1 0 0,0-1 0 0,0 2 128 15,-2-4-128-15,2-2 0 0,2-2 144 0,-2 0-144 16,-2 3 128-16,1-3-128 0,0-1 160 0,-2-1-160 15,-1 4 160-15,1-4-160 0,1 1 160 0,0 1-160 0,-2 0 224 16,0 1-48-16,0 0-16 0,3 3 0 0,-4 0-160 16,1-3 192-16,-1-1-192 0,1 1 192 0,0 2-192 0,2 0 128 15,-2-1-128-15,2-1 128 0,-1 2-128 0,0-1 0 16,0-2 144-16,-1 0-144 0,-1 0 0 0,0-1 144 16,0-2-144-16,0 1 0 0,-1-3 144 0,1-2-144 15,-2 0 0-15,2 2 144 0,5-9-144 0,-7 9 0 16,1-1 0-16,6-8 0 0,0 0 0 0,-6 7 128 15,0 0-128-15,6-7 0 0,0 0 0 0,-5 8 128 16,5-8-128-16,0 0 0 0,-9 1 0 0,9-1 0 16,0 0 128-16,0 0-128 0,0 0 0 0,0 0 0 15,-10-1 0-15,10 1 128 0,0 0-128 0,-3-9 0 16,1 0 144-16,2-3-144 0,0-5 0 0,2-2 0 0,-1-1 0 16,1-1 128-16,3-3-128 0,0-1 0 0,-2-1 0 15,2-2 0-15,1 2 0 0,1-5 0 0,-2 1 0 0,1 0 0 16,-2-1 0-16,2-4 0 0,1 1 0 0,-1-3 0 15,-1 0 0-15,0-3 0 0,-2-7 0 0,2 3 0 16,0-3 0-16,0-4 0 0,-1 1 0 16,0-4 0-16,0-3 0 0,-1 0 0 0,-1-4 0 0,0-1 128 15,-1-3-128-15,1 1 0 0,0-1 0 0,-2-1 0 16,0-2 0-16,0 2 0 0,-2-2 0 0,4 0 0 16,-2-4 0-16,0 2 0 0,3 4 0 0,-1-1 0 15,0 1 0-15,0 2 0 0,-2-3 0 0,1 1 0 16,-1 2 0-16,3-2 0 0,0 1 0 0,-1 1 0 15,1-4 0-15,-1 1 0 0,-1-2 0 0,3-2 0 16,0-1 0-16,1 0 0 0,0 1 0 0,0 0 0 0,0-3 0 16,0 1 0-16,-1 0 0 0,0 1 0 0,0-1 0 0,0 3 0 15,-2 2 0-15,0-1 0 0,-2 2 0 0,-2 1 0 16,1 2 0-16,-3 0 0 0,3-4 0 0,0 0 0 16,-1 4 0-16,1-2 0 0,-1-3 0 0,0 4 0 15,1 3 0-15,1-6 0 0,0-1 0 0,3 0 0 16,0 2 0-16,1-1-128 0,3 0 128 0,-1 0 0 15,-1 3 0-15,4-1 0 0,0 0 0 0,1 3-128 16,0-2 128-16,2 4 0 0,-1-3 0 0,2 4 0 16,-4-3 0-16,1 3 0 0,1-3 0 0,1 2 0 15,-1-3 0-15,2 4-128 0,-3 2 128 0,3-1 0 0,-4 2 0 16,1 0 0-16,0-3 0 0,0 0 0 16,-1 3 0-16,1-1 0 0,2 1 0 0,-2-2 0 15,-3 2 0-15,2 1-128 0,0-1 128 0,3 1 0 0,-2 1 0 16,0 1 0-16,0-1 0 0,-1 2 0 0,0-1 0 15,0 1 0-15,-2-1 0 0,1 1 0 0,1-4 0 0,0 6 0 16,0 3 0-16,-2-2 0 0,2-1 0 0,-4 0 0 16,0 3 0-16,-1-1 0 0,0-1 0 0,0 3 0 15,-2-4 0-15,2 0 0 0,0 3 0 0,0 2 0 16,-2-2 0-16,4-2 0 0,-3 5 0 0,1-4 0 16,-1 2 0-16,0 1 0 0,1-3 0 0,0 3 0 15,0 0 0-15,0 1 0 0,0 3 0 0,1 0 0 16,-2-1 0-16,3 3 0 0,-3 1 0 0,2 1 0 15,-1-2 0-15,-1 3 0 0,2 2 0 0,-1-1 0 16,0-1 0-16,-1 2 0 0,-1-1 0 0,1 3 0 0,0 3 0 16,1-2 0-16,-2 0 0 0,1 4 0 0,-1 0 0 15,1 4 0-15,-1-2 0 0,1 4 0 0,1-1 0 0,1-3 0 16,1 3 0-16,-1 3 0 0,0 1 0 0,1 1 0 16,0 2 0-16,0 0 0 0,-1 4 0 0,-1 3 0 15,-4-1 0-15,0 10 0 0,0 0 0 0,0 0 0 16,0 0 0-16,0 0 0 0,0 0 0 0,0 0 0 15,0 0 0-15,0 0 0 0,0 0 0 0,0 0-128 16,0 0 128-16,0 0 0 0,0 0 0 0,0 0-128 16,0 0 128-16,5 10 0 15,-5-10-416-15,5 13 0 0,0-3 0 0,0 2 0 16,1-1-1600-16,0 1-320 0,0 2-64 0,3 3-16288 0</inkml:trace>
  <inkml:trace contextRef="#ctx0" brushRef="#br3" timeOffset="97535.89">19795 3941 18431 0,'0'0'1632'0,"-9"-1"-1312"15,-1-3-320-15,1-1 0 0,9 5 400 0,-9-4 16 16,9 4 0-16,-9-4 0 0,9 4-192 0,-7-2-32 16,7 2-16-16,0 0 0 0,-8-8-176 0,3 2 128 15,-3-2-128-15,2-1 128 0,6 9-128 0,-9-6 0 16,0-4 0-16,2 2 0 0,-3-5 0 0,-2 2 0 16,-1 1 0-16,2-2 128 0,-4 1-128 0,-1-2 128 15,1-1-128-15,-1 0 128 0,-2-2 224 0,-1 2 32 0,-3-2 16 0,-2 1 0 16,-3 0 80-16,-1 1 16 0,-2-1 0 0,-1 1 0 15,0-2-80-15,-1 2-16 0,1-2 0 0,2 3 0 16,1 2-48-16,0-2-16 0,0 2 0 0,1 3 0 16,1-2-32-16,-1 2-16 0,0-2 0 0,2 2 0 15,1 5-160-15,0-4-128 0,-4 5 192 0,-2 2-192 16,0 0 144-16,-1 2-144 0,-2 3 0 0,2-1 144 16,-2-1-144-16,1 3 0 0,1 2 0 0,1-1 0 15,1 5 0-15,-1-2 0 0,1 4 144 0,1 1-144 16,0 2 0-16,3 0 0 0,-2 4 0 0,0 2 128 15,-1 3-128-15,0 2 0 0,-1 5 0 0,0 2 128 16,-2-5-128-16,1 6 0 0,-1-1 0 0,2 2 0 16,1 0 0-16,0 4 0 0,0 1 0 0,4-2 0 15,1-3 0-15,3 4 0 0,2 1 0 0,0-4 0 16,1-2 0-16,-1-1 0 0,-1 2 0 0,1-3 0 0,1-3 0 0,1-1 0 16,-2 0 0-16,2-4 0 0,-2 2 0 0,2-2 0 15,-1 2 0-15,0-3 0 0,-2 2 0 0,1-4 0 16,2-1 0-16,1 5 0 0,-2-3 0 0,0 3 0 15,2-3 0-15,0 2 0 0,0 0 0 0,-2 1 0 16,-1 2 0-16,1 2 0 0,0-6 0 0,1 2 0 16,-2-3 0-16,1 1 0 0,2 3 0 0,0-4 0 15,-1 2 0-15,1-4 0 0,2-1 0 0,0-1 0 16,-1 0 0-16,0 4 0 0,0-3 0 0,1 3 0 16,-1 2 0-16,-1-1 0 0,-2-2 0 0,-1 3 0 15,-1-5 0-15,0 3 0 0,-1 4 0 0,1-5 0 0,0 3 0 16,-2-4 0-16,2 4 0 0,3-1 0 0,1 1 0 15,-1 2 0-15,1-2 0 0,0 2 0 0,1-3 0 0,4 0 0 16,-2-1 0-16,1-1 0 0,1 2 0 0,-1-2 0 16,2 1 0-16,2 3 0 15,-5-5 0-15,6 1 0 0,-3 5 0 0,2-3 0 0,-1 3 0 0,3-3 0 16,0 2 0-16,0 0 0 16,-3 2 0-16,2-1 0 0,-6 4 0 0,6-2 0 0,-3-3 0 0,1 1 0 15,1 2 0-15,-1 0 0 0,0 1 0 0,1 2 0 16,-2-2 0-16,3-2 0 0,-3 3 0 0,1 1 0 15,0-1 0-15,2-3 0 0,-2 3 0 0,2 1 0 16,0 1 0-16,-1-2 0 0,0-4 0 0,2 2 0 16,1 1 0-16,0-1 0 0,-1 2 0 0,2 1 0 15,-2 0 0-15,0 0 0 0,0-1 0 0,-1 2 0 16,-2 0 0-16,1 0 0 0,-2 0 0 0,1 3 0 16,0 2 0-16,2 3 0 0,0 0 0 0,1 0 0 0,-2 4 0 0,2-3 0 15,0 2 0-15,1-6 0 0,0 1 0 16,2-4 0-16,-3 0 0 0,2 0 0 0,2-2 0 0,0-1 0 15,-1 0 0-15,2 1 0 0,-1-1 0 0,0-1 128 16,1 2-128-16,-1 2 0 0,-2 0 0 0,2-1 0 16,-2 2 0-16,1 0 0 0,-2 4 0 0,0-2 0 15,0 0 0-15,1 3 0 0,0 2 0 0,2-2 0 16,-2 3 0-16,2-2 0 0,0 5 0 0,1-4 0 16,0 3 0-16,0-1 128 0,1-3-128 0,1 0 0 15,1 0 0-15,0-2 0 0,-2 1 0 0,0 1 0 16,0-1 0-16,2 0 128 0,-3 3-128 0,1-3 0 0,-1 1 0 15,-1-3 0-15,-2 4 144 0,2-1-144 0,0-2 192 0,0 1-192 16,-1 2 208-16,1 1-64 16,1-1-16-16,1-2 0 0,2 2-128 0,-1-3 128 0,1 2-128 15,-1 1 128-15,3-3-128 0,-1 4 0 0,0-3 0 0,0 1 0 16,1 2 128-16,0-1-128 0,1 1 0 0,-3-2 128 16,1 0-128-16,0-4 0 0,3 2 0 0,-3 2 0 15,1-3 0-15,2-2 160 0,-1-1-160 0,1 2 160 16,1 1 0-16,1 0 0 0,0 0 0 0,1-2 0 15,0-1-160-15,-1-1 160 0,-1 0-160 0,1 0 160 16,-2-2-160-16,1 0 0 0,-2 1 144 0,1 0-144 16,-1-3 0-16,0 2 144 0,1-1-144 0,-1 5 0 15,-1 1 208-15,4-1-64 0,-3-5-16 0,1 0 0 16,-1-1-128-16,0 1 0 0,3 0 0 0,0 1 128 16,0-1 32-16,0-1 0 0,-1-2 0 0,-1 1 0 15,2 1-32-15,0-3-128 0,-1 3 192 0,-1-1-64 0,0 4-128 16,-1-1 128-16,2-2-128 0,1-3 128 0,-1 2-128 0,3-5 0 15,0 2 0-15,1 1 128 0,-1-1-128 0,2 0 0 16,1-2 144-16,0 2-144 0,0-3 0 16,2 2 0-16,2-6 0 0,1 1 128 0,0 2-128 15,1 0 0-15,1-2 0 0,-1 3 128 0,0 1-128 0,2-5 0 16,-5 2 0-16,-1 0 0 0,-1-2 0 0,1 0 0 16,-1-2 0-16,0 0 0 0,0-1 0 0,-1 0 0 15,4 0 0-15,-1-2 0 0,-1-1 0 0,-1-4 0 16,3-1 0-16,1 1 0 0,2-2 0 0,-2 1 0 15,1-5 0-15,2 4 0 0,-2 0 0 0,2 0 0 16,0 1 0-16,1 2 0 0,-2-2 0 0,0 3 0 0,1-2 0 16,0-3 0-16,0 2 0 0,0-3 0 0,-2 4 0 0,-1-3 0 15,-1 3 0-15,3-4 0 0,-1 2 0 0,-1-2 0 16,1-2 0-16,2 2 0 0,0-2 0 0,0 0 0 16,3 3 0-16,-1-3 0 0,-1-2 0 0,1 2 128 15,-3 4-128-15,5-4 0 0,2 1 0 0,0 2 0 16,-2-2 0-16,5 4 0 0,-2-2 0 0,2 0 0 15,-2-5 0-15,-4 1 0 0,1 0 0 0,2-2 0 16,-2-2 0-16,5-1 0 0,-2-3 0 0,3 1 128 16,1-1-128-16,0-1 0 0,-1-3 0 0,2 2 0 15,2-4 0-15,-1 2 0 0,0 0 0 0,-1 1 0 16,-2-4 0-16,-3 4 0 0,-1-3 0 0,0 3 0 16,0-4 0-16,0 2 0 0,0-2 0 0,1 0 0 15,0-1 0-15,2-5 0 0,-1 1 0 0,3-3-128 0,3 0 128 16,-2-4 0-16,1-3 0 0,0 1 0 0,-2-2 0 0,-1-1 0 15,-3-4 0-15,-1 1 0 0,-2-1 0 0,-1-3 0 16,0 0 0-16,-2-2 0 0,1 0 0 0,-1 2 0 16,-1 0 0-16,0 2 0 0,-5-1 0 0,2 0 0 15,0-1 0-15,1 0 128 0,-3-2-128 0,1 0 128 16,0-4-128-16,0 2 128 0,-2-1-128 0,2 1 192 16,-1 0-64-16,-1-5 0 0,-1 2-128 0,1-5 144 15,1 3-144-15,1-3 160 0,-4-3-160 0,-1 0 0 16,0-3 0-16,-2 0 0 0,0-3 0 0,1 7 0 15,-3 0 128-15,0 2-128 0,0-1 0 0,0 0 0 16,-1-2 144-16,1 4-144 0,0-2 224 0,0 0-32 0,-1-3 0 16,1 4 0-16,-2-3 80 0,2 2 16 0,1 1 0 15,-1-3 0-15,3-1-160 0,-3 1-128 0,-1-1 192 16,3-1-192-16,0-3 128 0,1 2-128 0,-1-1 0 0,0 0 0 16,1-2 0-16,1 1 0 0,-5 2 128 0,1-1-128 15,2 1 0-15,-1 1 128 0,0 0-128 0,0 3 0 16,0 1 240-16,-1 2-64 0,0 2-16 0,0-3 0 15,0 0-160-15,0-3 192 0,0-2-192 0,-1 0 192 16,1 0-192-16,3 0 0 0,-2 1 0 0,0-1 128 16,0 2-128-16,2-2 0 0,3-3 0 0,-4 1 0 15,0-3 0-15,0 1 0 0,0 0 0 0,2-2 0 16,-3 3 0-16,1-4 0 0,-3-3 0 0,3 2 0 16,-4-2 0-16,0 1 0 0,-2-3 0 0,0 3 0 15,-1-4 0-15,-1 6 0 0,1-1 0 0,-3 0 0 0,-1 3 0 16,-1 1 0-16,0 1 0 0,-2 2 0 0,1 1 0 15,-1-1 0-15,-1-2 0 0,1 1 0 0,0 1 0 0,-1 0 0 16,-2-1 0-16,1-3 0 0,0 0-144 16,0-4 144-16,0 0 0 0,1-4 0 0,3 0-144 0,-2 2 144 15,0-6 0-15,2 2-144 0,0 3 144 0,1-3 0 16,0-3 0-16,0 5-128 0,0 4 128 0,0 4 0 16,-3-4 0-16,-2 5 0 0,-2 0 0 0,-1 3 0 15,0-1 0-15,1 0 0 0,-5-4 0 0,0 5 0 16,-1 0 0-16,-1-2 0 0,-1-2 0 0,-1-2 0 15,-1 2 0-15,1-3-128 0,0 1 128 0,-1-4 0 16,0 4 0-16,1-2 0 0,2 1 0 0,2 1 0 0,0 3 0 16,1 0 0-16,1 2 0 0,-2 4 0 0,2 1 0 0,-2 2-128 15,0 3 128-15,-1 2 0 0,0 2 0 0,-1 4 0 16,0 4 0-16,-2 4 0 0,-1-3 0 0,0 5 0 16,-3 1 0-16,3 1 0 0,-1-2 0 0,0 2 0 15,-1 0 0-15,0-1 0 0,0 2 0 0,0-1 0 16,-3-3 0-16,1 3-128 0,2 1 128 0,-1 0-128 15,0 3 128-15,-1-2 0 0,-1 2 0 0,0 2-128 16,5 1 128-16,-5 1 0 0,0-1 0 0,2 2 0 16,0 0 0-16,-2 2 0 0,0-2 0 0,2 1 0 15,-3 2 0-15,0 2 0 0,0-1 0 0,-1 4 0 16,0 0 0-16,0 2 0 0,-3-3 0 0,-2 3 0 16,-1 4 0-16,-4-1 0 0,-1 0 0 0,-1 2 0 15,1-1 0-15,-2 1-128 0,-1-2 128 0,-4 5 0 16,-1 1-256-16,-1 2 16 0,0-1 16 0,-3 2 0 15,-4 0-272-15,-2-2-48 0,-5 5-16 0,5 1 0 16,2 1-1136-16,7 1-224 0,2-2-64 0</inkml:trace>
  <inkml:trace contextRef="#ctx0" brushRef="#br3" timeOffset="111681.16">24484 3832 8287 0,'-12'-3'368'0,"3"2"80"0,-1-2-448 0,1 3 0 0,9 0 0 0,0 0 0 16,-8-2 2752-16,8 2 448 0,0 0 112 0,0 0 16 15,0-8-1760-15,4-3-352 0,1 2-64 0,5-3 0 16,3 5-640-16,3-5-128 0,-3 0-32 0,5 1 0 15,2-1 0-15,3 0 0 0,-1 3 0 0,1-2 0 16,-1 2 176-16,3-4 48 0,-1 1 0 0,-3 1 0 16,1-1-64-16,-3 0-16 0,0 1 0 0,-1-2 0 15,-2 2-64-15,1 1-16 0,-3 2 0 0,0 2 0 16,-3 2-112-16,0 0-32 0,-11 4 0 0,0 0 0 16,0 0-32-16,0 0-16 0,0 0 0 0,6 8 0 15,-6 6 0-15,-1 0 0 0,-2-1 0 0,-1 4 0 16,-3 0-96-16,-1 0 0 0,-1 1-128 0,3 0 192 15,-1 0-192-15,1 0 128 0,-2 2-128 0,5-5 0 0,-1-2 0 16,0 1 128-16,0-3-128 0,0 2 0 0,2 1 0 16,1-5 0-16,1-9 0 0,1 10-160 15,1 1-448 1,-2-11-96-16,0 0 0 0,0 0-16 0,0 0-1728 0,0 0-352 0,8-3-64 0</inkml:trace>
  <inkml:trace contextRef="#ctx0" brushRef="#br3" timeOffset="111967.14">24773 3703 21183 0,'0'0'944'0,"-3"-10"192"0,3 10-912 0,-7-4-224 16,7 4 0-16,0 0 0 0,-8-4 1024 0,8 4 144 16,-9 0 48-16,0 4 0 0,-1 0-352 0,0 5-64 0,-3 0-16 0,-1 6 0 15,-2 2-32-15,-2 2-16 16,-1-1 0-16,0 2 0 0,0 1-224 0,0 4-32 0,-3-2-16 0,3 1 0 15,1 2 48-15,2 0 0 0,0 6 0 0,3-2 0 16,0-3-144-16,1 2-32 0,2-2 0 0,3 1 0 16,0-3-112-16,3 0-32 0,3-4 0 0,1-1 0 15,3-2-192-15,3 1 144 0,-2-2-144 0,3-1 128 16,4-3-128-16,-1-2 0 0,0 2 0 0,1 2 0 16,2 0 0-16,0-3-176 0,0 1 48 0,2-1 0 31,-3-2-1472-31,2 2-304 0,-1 1-48 0,-3-4-12192 0</inkml:trace>
  <inkml:trace contextRef="#ctx0" brushRef="#br3" timeOffset="112558.33">23631 4775 12895 0,'0'0'1152'0,"0"0"-928"0,-2-9-224 0,2 9 0 15,-3-6 1024-15,3 6 176 0,0 0 16 0,0 0 16 16,0-13 304-16,0 13 64 0,0 0 16 0,0 0 0 16,0 0-384-16,0 0-80 0,0 0 0 0,0 0-16 15,-9 13-416-15,3-1-80 0,0 4 0 0,1 1-16 16,0 1-48-16,1 2-16 0,-4 3 0 0,4-1 0 15,2-2-208-15,-1 1-32 0,-1-1-16 0,2-1 0 16,-1 0-128-16,1 1-32 0,-1 1 0 0,2-2 0 16,0-4 0-16,1-4 0 0,1 1 0 0,-1-12 0 15,0 0 16-15,0 0 0 0,8 5 0 0,-8-5 0 0,11-3 160 0,2-4 16 16,0-7 16-16,-1-3 0 0,2-3-16 0,0-4 0 16,0-2 0-16,-1 5 0 0,-2-1-208 0,-1 1-128 15,1 0 160-15,-2 5-160 0,-3 3 144 0,0 2-144 16,-1 4 128-16,-5 7-128 0,0 0 128 0,0 0-128 15,0 0 0-15,0 0 128 0,0 0-128 0,8 13 0 16,-3 2 0-16,-2 6 0 0,-3 3 0 0,0-1 0 16,-2-1 0-16,1 4 0 0,-1-3 0 0,0 0 0 15,2 2 0-15,0-3 0 0,0-3 0 0,2-1 0 16,0 1 0-16,2-3 0 16,0-4-480-16,-4-12-32 0,10 7 0 0,-10-7-10224 15,13 4-2048-15</inkml:trace>
  <inkml:trace contextRef="#ctx0" brushRef="#br3" timeOffset="112904.58">24230 4861 21183 0,'-11'0'1888'0,"-2"5"-1504"0,-2-1-384 0,0 4 0 15,-1 2 2496-15,1 1 448 0,-2 1 64 0,1 2 32 16,-2 1-2400-16,0-1-464 0,-1 0-176 0,4 1 0 15,0 2 192-15,3-3-192 0,2 4 192 0,0-3-192 16,4 0 160-16,2-4-160 0,4-11 128 0,2 13-128 16,-2-13 0-16,11 12 0 0,0-6 128 0,4-1-128 15,3-4 160-15,1-3 0 0,0-3 0 0,2-2 0 0,0-4 160 16,2-1 16-16,-3 1 16 0,1-4 0 0,-4 0-16 16,0-3 0-16,-2 0 0 0,-2 3 0 0,-4 2 80 0,-3 2 16 15,-2-3 0-15,-1 1 0 0,-3 1 96 0,-3 1 32 16,-3 3 0-16,-2-1 0 0,-1 4-320 0,0 2-64 15,-2 0-16-15,-2 6 0 0,0 0-160 0,-2 0 0 16,0-1 0-16,1 4 0 16,0 1-512-16,1 0-128 0,3 1-16 0,2-1-16 15,2 0-2224-15,6-7-448 0</inkml:trace>
  <inkml:trace contextRef="#ctx0" brushRef="#br3" timeOffset="113143.02">24748 4510 23039 0,'-7'-6'2048'0,"-2"2"-1648"0,0 3-400 0,-1 2 0 16,-1 2 960-16,-2 2 128 0,-1 0 0 0,-1 6 16 16,-2 2-592-16,-1 5-128 0,3 1-32 0,-1 4 0 15,0 0 32-15,4 1 0 0,2 0 0 0,-1-1 0 16,4 2 0-16,2 2 0 0,1-3 0 0,1 3 0 15,2-3-224-15,1 1-32 0,1 2-128 0,2-4 192 16,2-1-192-16,0 0 128 0,0-1-128 0,-1-3 0 16,0-3-512-16,-3-2-192 0,2-1-32 0,-3 1-8176 15,0-13-1648-15</inkml:trace>
  <inkml:trace contextRef="#ctx0" brushRef="#br3" timeOffset="113291.18">24333 4946 24879 0,'0'0'2208'0,"0"0"-1760"15,3-9-448-15,-1-1 0 0,-2 10 560 0,10-7 16 16,4-2 16-16,5 1 0 0,3-3 208 0,3 3 32 16,6 0 16-16,2 2 0 0,4-4-528 0,1 2-128 15,1-2 0-15,1 1-16 0,-5-3-176 0,-2 1 0 16,-2-1 0-16,-4-1-9072 16,-2 3-1840-16</inkml:trace>
  <inkml:trace contextRef="#ctx0" brushRef="#br3" timeOffset="113725.66">25781 4119 20271 0,'-8'-13'1792'0,"5"8"-1424"0,1-4-368 0,0 3 0 16,-2 0 512-16,0-2 48 0,0 2 0 0,-1 2 0 0,-1-4 288 0,-1 3 64 15,1 0 16-15,-2-1 0 0,0 0-48 0,-3 4-16 16,-1 2 0-16,-1-3 0 0,-1 1-208 0,-1 4-32 15,-3 3-16-15,-1 4 0 0,-4-2-112 0,0 4-32 16,-1 3 0-16,0 5 0 0,-2 4-128 0,4 0-16 16,0 4-16-16,2-1 0 0,-5 4-128 0,5-1-32 15,2 1 0-15,2 2 0 0,-1 2-16 0,5-2-128 16,1 0 192-16,2 0-64 0,2-6-128 0,3 2 192 16,-2 3-192-16,2-3 192 0,1 1-192 0,2-5 0 15,0 0 0-15,1-3 0 0,1-2 0 0,-1 0 0 0,0-3 0 16,1 3 0-1,1-1-352-15,-2-1-160 0,0-3-16 0,0-4-9520 0,-2-1-1920 0</inkml:trace>
  <inkml:trace contextRef="#ctx0" brushRef="#br3" timeOffset="113908.45">25103 4526 28559 0,'0'0'2544'0,"-2"-8"-2032"0,2 8-512 0,0 0 0 16,6-6 416-16,3-2-16 0,1 3 0 0,3 1 0 15,2 3-64-15,4-2-16 0,2 2 0 0,0-4 0 16,1 1-176-16,0 0-144 0,-2 2 192 0,0-1-192 16,-1-3 128-16,2 2-128 0,0 2 0 0,-3-2 0 15,-1-1-448-15,-1 2-192 0,2-1-32 0,-3 3-8288 16,-1 0-1648-16</inkml:trace>
  <inkml:trace contextRef="#ctx0" brushRef="#br3" timeOffset="114119.29">25843 4307 24927 0,'0'0'1104'0,"0"0"240"0,-9 6-1088 0,3 1-256 16,1 4 0-16,0-2 0 0,-3 3 336 0,1 0 16 16,-2 2 0-16,0 3 0 0,0 1 224 0,0 1 32 15,0-2 16-15,3 0 0 0,-1 1-272 0,2 0-48 16,-1-1-16-16,3 0 0 0,1-3-288 0,2 1 128 15,0-6-128-15,4 1 0 16,-4-10-384-16,0 0-192 0,10 8-48 0,1-3-11936 0</inkml:trace>
  <inkml:trace contextRef="#ctx0" brushRef="#br3" timeOffset="114561.4">26330 3749 26783 0,'0'0'1184'0,"0"0"240"0,0 0-1136 0,-8 6-288 0,1 3 0 0,-2 5 0 15,3 0 0-15,-3 4 0 0,-1 1-176 0,-1 4 176 0,1 4 0 0,0 3 320 16,-1 2-32-16,0 0-16 0,1 1 48 0,0 2 16 15,0 5 0-15,-2-2 0 0,1-2 48 0,1-2 0 16,-4-1 0-16,2-4 0 0,2-2-16 0,0-6 0 16,0-2 0-16,1-1 0 0,0-1 48 0,1-3 16 15,3-5 0-15,5-9 0 0,0 0-64 0,0 0-16 16,0 0 0-16,0 0 0 0,0 0 96 0,11-8 0 16,0-5 16-16,3 1 0 0,3-2-272 0,0-3-48 15,1 1-16-15,0 0 0 0,0 5-128 0,-2 3 0 16,-1-3 0-16,-1 4 0 0,0 2 0 0,-1 2 0 15,-1 4 0-15,-2 5 0 0,-10-6 0 0,9 10-176 0,-3 4 176 16,-1 0-128-16,-2 2 128 0,-3-1 0 0,-2-1-144 0,-1 4 144 16,-5 3 0-16,-1-2 0 0,-1-2 0 0,-2-4 0 15,-2-1 0-15,-1 0 0 0,-3-5 128 0,2 2-128 16,-2-2-192-16,0-4-128 0,2 0-32 0,-1-6 0 31,3 0-1936-31,2-8-384 0,4 1-80 0</inkml:trace>
  <inkml:trace contextRef="#ctx0" brushRef="#br3" timeOffset="114894.38">26556 4066 24879 0,'0'0'1088'0,"0"0"256"0,0 0-1088 15,0 0-256-15,0 0 0 0,4-11 0 0,-1 2 640 0,1-1 80 16,1 4 16-16,1-5 0 0,0-2-272 0,1-1-48 15,-2 0-16-15,0 1 0 0,-1 3 144 0,-2-3 32 16,-1 3 0-16,-1 1 0 0,0 9 32 0,0 0 16 16,-5-11 0-16,5 11 0 0,0 0-64 0,-11 1-16 15,-2 7 0-15,-1-1 0 0,-2 5-288 0,-1 3-48 16,1 5-16-16,-1-1 0 0,4 0-192 0,-2 2 176 16,0-2-176-16,2-1 160 0,3-2-160 0,1-1 0 15,3-2 0-15,3-4 0 0,3-9 0 0,0 10 128 16,0-10-128-16,9 5 0 0,1-2 0 0,2-3 128 15,0-3-128-15,5-2 0 0,2-5 0 0,1 1 0 16,2-5-144-16,1 1 144 16,-2-1-1472-16,2 2-192 0,-1-2-48 0,1 0-12656 0</inkml:trace>
  <inkml:trace contextRef="#ctx0" brushRef="#br3" timeOffset="115212.99">26997 3741 27647 0,'-8'11'2448'0,"-4"4"-1952"0,-2 5-496 0,0 3 0 16,0-3 0-16,0 3 0 0,1 5 0 0,1-4 0 16,2 1 144-16,1-5 144 0,0-2 32 0,1-2 0 15,3-1 48-15,1-1 16 0,0-1 0 0,4-13 0 16,0 0 144-16,0 0 48 0,0 0 0 0,0 0 0 0,0 0 160 15,0 0 32-15,8-14 16 0,1 0 0 0,0-2-272 0,2-3-48 16,1-2-16-16,0 0 0 0,0-5-160 0,2 1-32 16,0-2-16-16,1 2 0 0,-1 2-48 0,3-1 0 15,0 2 0-15,2 0 0 0,2 1-64 0,-1 2-128 16,-1 4 176-16,0 1-176 0,-1 5 128 0,-3 0-128 16,-2 4 0-16,-4-3 0 0,1 4 0 0,-10 4 0 15,0 0 0-15,10-1 0 16,-10 1-1024-16,0 0-224 0,0 0-32 0,0 0-9312 15,0 0-1856-15</inkml:trace>
  <inkml:trace contextRef="#ctx0" brushRef="#br3" timeOffset="115576.61">27745 3438 24879 0,'0'0'2208'0,"0"0"-1760"0,7-9-448 0,-1 2 0 15,-6 7 0-15,0-11 0 0,-2 2 128 0,-4 0-128 16,-3 4 576-16,-5 4 96 0,-5 1 16 0,-6 2 0 16,-1 1 96-16,-6 5 32 0,-5 0 0 0,1 6 0 15,-1 4-272-15,1 0-48 0,1 0-16 0,0 0 0 16,3-1-160-16,3 0-48 0,4-3 0 0,3-3 0 16,6 1 96-16,4-2 16 0,2 0 0 0,5 2 0 15,5-12-64-15,1 10 0 0,-1-10 0 0,7 11 0 16,2-5-32-16,3 2-16 0,5-3 0 0,1-1 0 15,-2 0-112-15,-1 1-32 0,-1 0 0 0,-2-2 0 16,-2 0-128-16,-2 4 0 0,-8-7 0 0,3 7 0 0,-3-7 0 0,-1 13 0 16,-1-3 0-16,-6 2 0 0,-4 2 192 0,-1-3-64 15,-5 4 0-15,-1-3 0 0,-3-1 16 0,-1-3 0 16,0-2 0-16,2 2 0 0,-2-3-144 0,4 0 0 16,2-1 0-16,2-7 0 15,2-1-1632-15,4-1-352 0,6-6-80 16,4-2-16-16</inkml:trace>
  <inkml:trace contextRef="#ctx0" brushRef="#br3" timeOffset="115945.51">28452 3158 21183 0,'0'0'1888'0,"-8"-6"-1504"0,-1 2-384 0,-6 1 0 15,-3 3 1360-15,-2 3 208 0,-4-3 32 0,-6 4 16 16,-5-1-624-16,-3 5-128 0,-3 1-32 0,0 4 0 16,1-3-352-16,3 3-80 0,-1 1-16 0,4 1 0 15,4-1-64-15,5 0 0 0,5 0-16 0,4-4 0 16,6-1 112-16,2-2 32 0,8-7 0 0,-1 11 0 16,2 0-48-16,6-1 0 0,1 4 0 0,5-2 0 15,2-3-48-15,2 3-16 0,1-2 0 0,2 4 0 16,0 0-80-16,1 4-32 0,-3-1 0 0,-2-1 0 15,-2-2 48-15,-3-1 16 0,-2 0 0 0,-2 1 0 16,-3-4 16-16,-4 1 0 0,-2 1 0 0,-4-3 0 0,-3-1 80 16,-4 0 32-16,-2 5 0 0,-4-4 0 15,-5 2-192-15,-2-3-32 0,0 1-16 0,-2-4 0 16,-1 1-1136-16,-1 2-208 0,-2-4-48 0,1-1-10432 16,-2 2-2096-16</inkml:trace>
  <inkml:trace contextRef="#ctx0" brushRef="#br3" timeOffset="116717.2">23262 6019 4607 0,'0'0'400'0,"0"0"-400"15,0 0 0-15,0 0 0 0,0 0 4672 0,0 0 832 16,0 0 192-16,0 0 16 0,0 0-4672 0,11 3-1040 16,-1-3 0-16,2-2 0 0,2-1 160 0,1 0 128 0,1-1 32 15,2-2 0-15,1-3 176 0,0-2 32 16,0 0 16-16,0-1 0 0,2 0-96 0,-2 1 0 0,0-2-16 15,-1-3 0-15,-2 0-48 0,-2 0-16 0,-4-2 0 0,-1 3 0 16,-2 2 0-16,-4 0 0 0,-3 2 0 0,-2 2 0 16,-3-2 80-16,-5 3 0 0,-1-3 16 0,-4 5 0 15,-4 5-48-15,-4 4-16 0,-2 1 0 0,-2 4 0 16,0 0-144-16,1 3-16 0,-1 0-16 0,3 3 0 16,2 2-48-16,5 2-16 0,0 0 0 0,3-2 0 15,3-2-160-15,3-1 0 0,3 0 0 0,1 1 128 16,4-2-128-16,5 0 0 0,2-1 0 0,3-4 0 15,-10-7 0-15,17 3 0 0,4 1 0 0,2-3 0 16,1-1 0-16,1 0 0 0,2-1 0 0,0-3 0 31,-1 1-544-31,2-1 16 0,0 1 0 0,0-1 0 0,-2-1-1984 0,3 2-400 16,-1-1-80-16</inkml:trace>
  <inkml:trace contextRef="#ctx0" brushRef="#br3" timeOffset="116869.49">23837 5681 21183 0,'0'0'1888'0,"-6"-2"-1504"0,6 2-384 0,0 0 0 0,0 0 1696 0,-10 5 272 0,10-5 48 0,-4 10 16 0,0 1-1696 0,3-1-336 16,2 3 0-16,2 0 0 0,-1 0 0 0,3 1 0 15,3 1 224-15,3 0-64 0,1-1-32 0,3-1 0 0,-1-1 0 16,1 4 0-16,-1-4-128 0,2-1 0 15,-2 1 0-15,-2-2 0 16,1 3-448-16,-2 0-80 0,0-7-16 0,-2 2-11872 0</inkml:trace>
  <inkml:trace contextRef="#ctx0" brushRef="#br3" timeOffset="117159.61">24167 5682 17503 0,'-7'-6'1552'0,"1"2"-1232"0,-3 0-320 0,1 1 0 16,8 3 2240-16,-10 3 400 0,-1 1 80 0,-2 0 16 15,2 2-1792-15,-3 2-368 0,-3 0-64 0,1 6 0 16,-2 3-32-16,0 5 0 0,0 3 0 0,0-2 0 16,1-1-112-16,-1-1-32 0,1 5 0 0,2-2 0 0,4 3-144 0,-2-3-16 15,3-4-16-15,2 2 0 0,0-2-160 0,5-2 0 16,0-4 0-16,2-1-176 15,1-13-1584-15,0 0-320 0,0 0-64 0,0 0-16 0</inkml:trace>
  <inkml:trace contextRef="#ctx0" brushRef="#br3" timeOffset="117452.99">24431 5570 35007 0,'-15'6'3120'0,"-3"1"-2496"0,0 1-496 0,2 5-128 32,3-1-1328-32,0 2-272 0,-1 3-64 0,2 1-16 0,0-1 1488 0,2 0 192 0,4-2 240 0,0-1-48 15,3 1-192-15,1-4 0 0,2 0 0 0,3 0 0 16,1-3 0-16,2 0 0 0,-6-8 0 0,10 6 0 15,2-5 0-15,-1-1 0 0,1-2 0 0,2-1 0 32,2-2-464-32,2 0-128 0,0 0-32 0,-1-3-11920 0</inkml:trace>
  <inkml:trace contextRef="#ctx0" brushRef="#br3" timeOffset="118112.76">24817 5539 18431 0,'0'0'1632'0,"0"0"-1312"0,-3-7-320 0,3 7 0 0,-7-6 544 0,1-2 32 15,6 8 16-15,-8-5 0 0,1 3 0 0,7 2 0 16,0 0 0-16,-12 2 0 0,2 0-32 0,1 3-16 16,-1 2 0-16,0 2 0 0,-3 5 0 0,0 1 0 15,1 2 0-15,0 1 0 0,1 1-32 0,2-1-16 16,3-1 0-16,2-1 0 0,0-4-48 0,4 1 0 15,2 0 0-15,4-3 0 0,-6-10-160 0,12 9-32 16,1-7-16-16,2 2 0 0,3-1-96 0,0-3-16 16,0-3 0-16,-1-1 0 0,4-1 0 0,0-4-128 0,4 3 192 15,-4-3-64-15,-1 2-128 0,0 1 0 0,-4-2 0 16,-1 0 0 0,1-1-448-16,-4 4-64 0,-2-1 0 0,-10 6-16 15,9-7-480-15,-9 7-80 0,0 0-32 0,0 0-7024 0,0 0-1408 0</inkml:trace>
  <inkml:trace contextRef="#ctx0" brushRef="#br3" timeOffset="118549.58">24840 5598 7359 0,'0'0'656'0,"-9"3"-528"0,2 0-128 0,-2-1 0 0,1 2 1856 0,2 2 352 16,-2-1 64-16,3 0 16 0,5-5-992 0,-7 7-192 15,7-7-32-15,0 0-16 0,0 0-144 0,0 0-16 16,0 0-16-16,0 0 0 0,0 0-64 0,0 0-16 16,7-8 0-16,3 1 0 0,1-5-96 0,1 1 0 15,4-2-16-15,-1-2 0 0,-3-2-208 0,2 2-32 16,0-2-16-16,0 2 0 0,-1 2-208 0,0 1-32 16,-3-2-16-16,-2 1 0 0,-2 2 0 0,-2-2 0 15,0 4 0-15,-4 9 0 0,-2-10 144 0,2 10 16 16,0 0 16-16,-11-4 0 0,-2 1 16 0,-1 6 0 0,-2 0 0 15,-3 5 0-15,-3 5-128 0,0 2-32 0,1 2 0 16,-1 2 0-16,1 0-16 0,-1 1-16 0,2 2 0 16,1 2 0-16,1-2-176 0,3-3 160 0,3 0-160 0,2-3 160 15,2 1-160-15,4-4 0 0,3-4 0 0,4 2 0 16,-3-11 128-16,10 5-128 0,4-1 0 0,2-3 128 16,2-1-128-16,4-1 128 0,-1-4-128 0,2 0 128 15,1-4-128-15,2 2-144 0,-1-3 144 0,2 3-208 31,0-4-1280-31,-1 3-256 0,2-3-48 0,-1 4-7520 0,-2-3-1504 16</inkml:trace>
  <inkml:trace contextRef="#ctx0" brushRef="#br3" timeOffset="118900.82">25236 5389 24015 0,'0'0'1056'0,"-8"2"224"0,0 2-1024 0,1 5-256 0,-2 0 0 0,0 5 0 0,0 1 160 0,-1 4-32 15,-4 0 0-15,5 0 0 0,-1-2 304 0,-2 3 48 16,0 6 16-16,0-2 0 0,1-3 96 0,-2 1 32 16,2 1 0-16,0-3 0 0,3-2 0 0,1-3 0 15,1-5 0-15,2 3 0 0,4-13-128 0,0 0-32 16,0 0 0-16,0 0 0 0,0 0-176 0,0 0-32 16,0 0-16-16,0 0 0 0,10-9 64 0,2-1 16 15,0-6 0-15,2-2 0 0,2-5-128 0,-2-3-32 16,-2 1 0-16,4 0 0 0,-2 0-160 0,0 6 0 0,0 2 0 15,-3 0 0-15,2 2 0 0,-2 5 0 0,1-2 0 16,-2 5 0-16,0-1 0 0,-10 8 0 16,0 0 0-16,10 0 0 0,-10 0 0 0,0 0 0 0,8 9 0 0,-5 0 0 15,0 3 0-15,-3 0 0 0,-1 1 0 0,-2-1 0 16,-2 1 0-16,-1-3 0 0,-1 2 0 0,-1-3 0 16,-1 2-272-16,-2-3 64 0,1 0 16 15,1-4 0 1,1 0-416-16,8-4-80 0,-9 0-16 0,9 0 0 15,0 0-2144-15,0 0-432 0</inkml:trace>
  <inkml:trace contextRef="#ctx0" brushRef="#br3" timeOffset="119063.7">25599 5020 28911 0,'-13'12'1280'0,"5"0"256"0,-4 2-1216 0,1 8-320 16,-1 2 0-16,1 4 0 0,-2 0 0 0,2 4-304 16,-1 3 64-16,3-2 16 0,2-3 224 0,2 1 0 15,0 1 0-15,1 0 0 0,0-2 0 0,3 1 0 16,1 1 0-16,0-7 0 16,0-1-1552-16,0-3-368 0,0-5-80 0,0-6-16 0</inkml:trace>
  <inkml:trace contextRef="#ctx0" brushRef="#br3" timeOffset="119248.7">25337 5407 27647 0,'0'0'1216'0,"0"0"256"0,0-11-1168 0,0 11-304 0,10-7 0 0,3 0 0 16,2-2 0-16,3 6 0 0,1-5 128 0,4 0-128 15,4 1 128-15,2-5-128 0,2 1 192 0,0 2-192 31,2-1-1712-31,-1 1-448 0</inkml:trace>
  <inkml:trace contextRef="#ctx0" brushRef="#br3" timeOffset="120323.28">23635 6904 25391 0,'-11'0'1120'0,"11"0"240"0,-8-5-1088 0,8 5-272 0,-5-5 0 0,5 5 0 16,-2-5 192-16,2-4 0 0,1 1-16 0,3-2 0 0,2 1 272 0,5-5 48 16,3-3 16-16,3-2 0 0,-3-1-16 15,4 1 0-15,0-3 0 0,2 0 0 0,2 0-48 0,0 0 0 16,1 1 0-16,1 0 0 0,1 0-128 0,-4 3-48 16,1 0 0-16,-3 7 0 0,-1-1 32 0,-3 6 0 15,-2-2 0-15,-2 6 0 0,-11 2-112 0,0 0 0 16,9 9-16-16,-1 1 0 0,-6 3-48 0,1 3 0 15,-5 3 0-15,0 5 0 0,-2 6-128 0,-1-4 0 16,-3 2 0-16,1 3 128 0,0-1-128 0,1 1 0 16,0-2 0-16,1-5 0 15,-1 0-608-15,3 0-96 0,-2-3-32 0,1-1 0 16,0-1-1312-16,1 0-256 0,-2 0-48 0,0-2-9424 0</inkml:trace>
  <inkml:trace contextRef="#ctx0" brushRef="#br3" timeOffset="120612.93">23734 7181 23039 0,'-14'8'2048'0,"14"-8"-1648"0,-10 5-400 0,4-2 0 16,6-3 1424-16,0 0 208 0,0 0 32 0,-1 11 16 15,1-11-944-15,5 6-192 0,-5-6-32 0,12 5-16 16,2-5 128-16,2-2 16 0,0-2 16 0,2 0 0 16,1-6-192-16,1 2-32 0,1-2-16 0,2 2 0 15,0-2-256-15,-1 3-160 0,-3-2 192 0,2 4-192 16,-1 1-128-16,0-3-144 0,0 4-32 0,-1 0 0 15,-2 3-1728 1,2 1-336-16,1 2-80 0</inkml:trace>
  <inkml:trace contextRef="#ctx0" brushRef="#br3" timeOffset="121327.42">23535 7833 1839 0,'0'0'160'0,"-9"-1"-160"16,-2-4 0-16,3 3 0 0,8 2 5680 0,0 0 1104 15,0 0 208-15,0 0 48 0,0 0-5664 0,0 0-1136 16,10 0-240-16,5 0 0 0,4 0 352 0,0-1 96 16,4-1 32-16,0-2 0 0,1-5-224 0,1 2-64 0,-3-3 0 0,1 3 0 15,-1-5-48-15,0 5-16 0,-1-5 0 0,-2 5 0 16,-4-4 0-16,-1 4 0 0,-1-5 0 0,-1 2 0 15,-5-1 112-15,0 3 16 0,-2 0 0 0,-4 3 0 16,-2-4 80-16,-2 2 32 0,-2 1 0 0,-1-2 0 16,-2 3 64-16,-3 0 16 0,-5 0 0 0,0 3 0 15,-2 2-208-15,-2 3-48 0,-3 2 0 0,-1 0 0 16,-2 4-192-16,0 2 0 0,-2 6 0 0,1 1 0 16,0 1 0-16,3 1 0 0,0-1 0 0,2 2 0 15,4 0 0-15,3 1 0 0,3-3 0 0,4 0 0 16,4-1 0-16,3-1 0 0,3 1 0 0,5 0 0 15,3-3 0-15,5-3 0 0,4-2 0 0,4 1 0 16,4-2 0-16,6 1-160 0,-1-6 160 0,2 1-128 16,-2-5-384-16,2-2-80 15,0-2-16-15,2-2-14176 0</inkml:trace>
  <inkml:trace contextRef="#ctx0" brushRef="#br3" timeOffset="121530.34">24006 7659 28911 0,'0'0'1280'0,"0"0"256"0,0 0-1216 0,0 0-320 15,0 0 0-15,0 0 0 0,6 13-192 0,0-2-112 0,2 4-16 0,2 1 0 16,1-1 320-16,2 0 224 0,-2-1-32 0,5 4-16 15,-2 0-176-15,1 2 192 0,1-2-192 0,3-3 192 16,-1 1-192-16,-1 0 128 0,-2-4-128 0,0-3 128 16,-1-1-128-16,-1-4-192 0,0 1 32 0,-2 0 16 31,-1-2-1984-31,-1-2-400 0</inkml:trace>
  <inkml:trace contextRef="#ctx0" brushRef="#br3" timeOffset="121770.08">24329 7585 21711 0,'-11'-6'960'0,"11"6"192"0,-9-4-912 0,9 4-240 0,-11 0 0 0,-1 4 0 0,2 3 816 0,0 1 112 16,-2 3 32-16,1 3 0 0,-2 2-64 0,-1 3 0 16,-2 2 0-16,0 2 0 0,1 4-320 0,0-2-64 15,0 3 0-15,-2-2-16 0,1 3-192 0,-2-4-48 16,0 2 0-16,0-1 0 0,2 1-128 0,0-2-128 15,2-1 192-15,3-4-192 0,2-5-144 0,3-2-144 16,-1-1-32-16,4-5-8800 16,3-7-1760-16</inkml:trace>
  <inkml:trace contextRef="#ctx0" brushRef="#br3" timeOffset="122046.06">24763 7586 21183 0,'-9'-1'1888'0,"-1"1"-1504"0,1 3-384 0,-4-1 0 16,2 3 1824-16,-1 5 288 0,-6 4 64 0,3 3 16 15,0 1-1744-15,0 2-448 0,-2 0 0 0,1 2 0 16,-1 0 128-16,2 1-128 0,1-3 0 0,4 1 128 15,1-1-128-15,4 0 128 0,2-1-128 0,4-4 128 0,3-2-128 16,3-4 0-16,0 2 144 0,5-3-144 16,-1 2 0-16,6-4 144 0,-1 1-144 0,3-5 0 0,0-3 0 0,4-4 0 15,-1-1-160-15,-2 2 160 16,-2-1-1840-16,-2-2-240 16,-2 2-48-16</inkml:trace>
  <inkml:trace contextRef="#ctx0" brushRef="#br3" timeOffset="122401.45">24634 7735 31615 0,'0'0'1408'0,"0"0"272"0,0 0-1344 0,0 0-336 15,0 0 0-15,0 0 0 0,0 0-224 0,14 0-112 16,-1-2-32-16,5-1 0 0,5-2 496 0,-3-4 80 0,0 0 32 0,0-2 0 15,-1-1-240-15,-2 2 128 0,-1-3-128 0,0 1 0 16,1 0 128-16,-3-2-128 0,-4 0 0 0,-3 2 144 16,-3 1-144-16,-1 0 0 0,-1 3 0 0,-4-1 128 15,2 9 0-15,-5-6-128 0,-5 4 192 0,-2 3-64 16,2 1 192-16,-1 5 16 0,-1 2 16 0,2 0 0 16,-2 3-352-16,2 3 0 0,1 1 0 0,2-1 128 15,0-1-128-15,1 1 0 0,4 0 0 0,0 1 0 16,2-2 0-16,3-4 0 0,1 0 0 0,1-1 0 15,1 0 0-15,4-4 0 0,0-1 0 0,6 0 128 16,0-7-128-16,2 2 0 0,-2-3-128 0,4-1 128 16,1-3-704-1,1 1-64-15,1 0-16 0,-2-2-8592 0,3 2-1712 0</inkml:trace>
  <inkml:trace contextRef="#ctx0" brushRef="#br3" timeOffset="122783.7">25232 7588 24479 0,'0'0'1088'0,"-13"6"208"0,-1 5-1040 0,0 3-256 15,1 2 0-15,-1 3 0 0,-1 1 384 0,0 0 0 16,-3 2 16-16,0 1 0 0,1 0 400 0,0 0 80 16,2-2 16-16,0 5 0 0,-1-2-176 0,2-4-16 15,2-1-16-15,0-2 0 0,5-3-176 0,-1-5-16 16,8-9-16-16,-5 9 0 0,5-9-32 0,0 0 0 0,0 0 0 0,0 0 0 15,0 0 272-15,9-14 48 0,1-3 16 0,3-2 0 16,1-1-368-16,1-2-80 16,3-5-16-16,-1 2 0 0,1-2-320 0,3 1 0 0,-1-5 0 0,0-1 128 15,-1 3-128-15,2 0 0 0,-1 6 0 0,0 3 0 16,1 2 0-16,-2 4 0 0,-3 2 0 0,-4 7 0 16,-2 1 0-16,-10 4-160 0,10 4 160 0,-10-4-160 15,5 13 160-15,-2 4-128 0,-3 0 128 0,-4 2-128 16,-4 0 128-16,-2 1 0 0,-3 0 0 0,-2-2 0 15,-4-1-256-15,-1 1 48 0,-4-4 0 0,3-4 0 16,0 1-304 0,0-8-64-16,1 1-16 0,2-3 0 0,4-3-288 15,3-2-48-15,2-2-16 0,4-6 0 0,3 0-1360 0,4-2-288 16,4 0-48-16,7-3-8960 0</inkml:trace>
  <inkml:trace contextRef="#ctx0" brushRef="#br3" timeOffset="122986.24">25539 7149 18831 0,'0'0'832'0,"0"0"176"0,0 0-816 0,0 0-192 16,0 0 0-16,0 0 0 0,0 0 1152 0,0 0 176 15,0 0 32-15,-6 9 16 0,1 5-272 0,-4 3-48 16,1 2-16-16,-2 4 0 0,0-1-400 0,0 6-64 16,-1 2-32-16,0 1 0 0,0 2-160 0,3 0-16 15,1 2-16-15,2-2 0 0,2 1-192 0,0-2-32 16,0 0-128-16,0-1 192 0,-1-4-192 0,3 0 0 0,-4-4 0 15,1-4-160 1,2-4-1680-16,-3-1-336 0,1-6-64 0</inkml:trace>
  <inkml:trace contextRef="#ctx0" brushRef="#br3" timeOffset="123163.54">25280 7510 23951 0,'-1'-11'1056'0,"1"11"224"0,0 0-1024 0,0 0-256 0,0 0 0 0,6-7 0 16,2-2 704-16,2 6 96 0,0-1 16 0,3-1 0 15,3 0-240-15,2 1-64 0,0 3 0 0,2-2 0 16,1-3-192-16,0-1-64 0,1 5 0 0,0-1 0 16,-2 2-256-16,-1 1 0 0,-3 1 0 0,-2 1 0 15,2-5-1728 1,-2 0-384-16,-3 2-96 0</inkml:trace>
  <inkml:trace contextRef="#ctx0" brushRef="#br3" timeOffset="123390.64">25803 7415 16575 0,'0'0'1472'0,"0"0"-1168"0,-8 11-304 0,-1 5 0 0,0-1 880 0,-1 0 112 15,-3 5 32-15,2-1 0 0,-2 0 224 0,-1-1 48 16,0 3 16-16,0-1 0 0,-2 3-416 0,0 2-64 16,0-3-32-16,2-3 0 0,1 0-432 0,3-2-96 15,2-4-16-15,3-2 0 0,5-11-256 0,0 0-176 16,0 0 32-16,0 0 0 15,0 0-1888-15,0 0-368 0,13-4-80 0</inkml:trace>
  <inkml:trace contextRef="#ctx0" brushRef="#br3" timeOffset="124127.63">25881 7538 14735 0,'0'0'640'0,"0"0"160"0,0 0-640 0,0 0-160 0,-2 13 0 0,-5-3 0 15,1 1 1344-15,-2 2 256 0,-2-3 32 0,1 3 16 16,1 2-848-16,-1 1-160 0,0-5-48 0,1 2 0 15,0 1-64-15,2-3-16 0,0-2 0 0,6-9 0 16,0 0 192-16,0 0 48 0,0 0 0 0,0 0 0 16,0 0 304-16,0 0 64 0,12-3 16 0,1 0 0 15,0-6-432-15,-2 1-64 0,0-3-32 0,-1 1 0 16,-3-2-352-16,0-2-80 0,-1 0-16 0,-2 0 0 16,-2-1-160-16,2 1 128 0,-1-1-128 0,-1 3 128 0,-2 3-128 15,0-1 0-15,0 10 144 0,0 0-144 0,0-9 0 16,0 9 0-16,0 0 0 0,2-10 0 0,-2 10 0 0,0 0 0 15,0 0 0-15,7-5 0 0,-7 5 0 0,12-1-128 16,-1 1 128-16,-11 0 0 0,11 5 0 0,-11-5 0 16,8 9 0-16,-2-2 0 0,-6-7 0 0,7 14 0 15,-3-2 0-15,-1 0 0 0,0 4 0 0,-2-1 0 16,1 0 0-16,-2-2 0 0,2-3 0 0,1 2 128 16,-3-12-128-16,0 0 176 0,7 8-176 0,1 1 0 15,2-5 0-15,1-1 128 0,1-3 64 0,2-2 0 16,0 0 0-16,0 1 0 0,1-3 64 0,2-1 0 0,-5 0 16 15,4 0 0-15,-1-3-128 0,-2 2-16 16,-2-1-128-16,-1 1 192 0,2 1-192 0,-12 5 128 16,0 0-128-16,0 0 0 0,7-2 0 0,-7 2 0 0,0 0 0 0,0 0 0 15,0 0 0-15,0 0 0 0,5 8 0 0,-5-8 0 16,5 10 0-16,1-2 0 0,-6-8 0 0,0 0 0 16,0 0 0-16,6 10 0 0,-6-10 0 0,7 6 0 15,-7-6 0-15,0 0 0 0,11 7 0 0,-2-3 0 16,-9-4 128-16,11 1-128 0,-11-1 0 0,11-1 144 15,1-1-144-15,-2 0 0 0,-10 2 0 0,11-7 0 16,1 1 128-16,-2-3-128 0,-2 0 0 0,2 0 128 16,0 2-128-16,0-1 0 0,2-3 0 0,-2-1 128 15,0 1-128-15,1-2 0 0,-4-2 0 0,2 1 128 16,0 2-128-16,2-2 0 0,-1-3 0 0,2 0 0 16,-2 1 0-16,1-2 0 0,1-1 0 0,0-2 0 0,1-5 0 0,0 0 0 15,-2-4 128-15,2 1-128 0,-2-6 0 0,1-2 0 16,-2-3 144-16,-1 2-144 0,2-1 0 0,-2 3 0 15,-1-1 0-15,-2 4 128 0,-2 7-128 0,-1 3 0 16,-2 7 0-16,-1 4 0 0,0 1 0 0,0 11 0 16,-6-5 0-16,6 5-128 0,-9 0 128 0,-3 6 0 15,-3 7 0-15,0 9 128 0,-6 7-128 0,2 5 0 16,-1 5 0-16,0 5-128 0,-2 1 128 0,3 4 0 16,1-3 0-16,3 3 0 0,1 1 0 0,2-3 0 15,4 0 0-15,2-3 0 0,3-4 0 0,3-5 0 16,0 1 0-16,1-7 0 0,5-1 0 0,2-6 128 15,-2-3-128-15,2-4 0 0,0 0 0 0,-1-5-208 0,2-1 16 16,-9-9-11008 0,9 4-2192-16</inkml:trace>
  <inkml:trace contextRef="#ctx0" brushRef="#br3" timeOffset="124666.73">24235 8502 29487 0,'0'0'2624'0,"-1"-14"-2112"16,-3-2-512-16,2 4 0 0,-1-4 208 0,-1 0-64 16,-1-3-16-16,-1 1 0 0,-3 1 640 0,-1 1 128 0,0-1 32 15,-3 3 0-15,-1 6-160 0,1-3-48 0,-1 2 0 0,0 4 0 16,0 4-64-16,-2 2-16 0,-3 3 0 0,0 1 0 16,0 7-256-16,-1 2-48 0,1 5-16 0,0 4 0 15,-1-2-192-15,0 2-128 0,-1 5 160 0,4 4-160 16,-1 5 0-16,2 2 128 0,8 2-128 0,-1-2 0 15,5-2 0-15,1-1 0 0,2-1 0 0,1-3 0 16,0-3 0-16,4-3 0 0,2-3 0 0,2-2 0 16,-1-3-304-16,5-4 0 0,-1 1 0 0,1-6 0 31,-1-8-1424-31,2-3-304 0,0-7-48 0,-1 0-12928 0</inkml:trace>
  <inkml:trace contextRef="#ctx0" brushRef="#br3" timeOffset="124884.4">23807 8680 27647 0,'-18'-6'1216'0,"8"4"256"0,1-3-1168 0,9 5-304 0,0 0 0 0,0 0 0 0,0 0 1088 0,0 0 176 16,0 0 16-16,0 0 16 0,8-1-528 0,4-1-96 15,5 1-32-15,3-2 0 0,6-3-128 0,2-3-48 16,3 3 0-16,5-3 0 0,2 4-224 0,-1 0-48 16,0 0-16-16,-2 0 0 0,-2 1-176 0,-3-1 0 15,-5 0 0-15,-2 3 0 16,-4 1-256-16,-1 1-128 0,-4 1-16 0,-1 3-16 15,-3 3-1376-15,-4-4-288 0,-6-3-48 0,9 8-16 16,-9-8-720-16,6 10-144 0,-1 4-16 0,-5-14-16 0</inkml:trace>
  <inkml:trace contextRef="#ctx0" brushRef="#br3" timeOffset="125033.54">24379 8593 9215 0,'0'0'400'0,"0"0"96"0,0 0-496 0,0 0 0 0,0 0 0 0,0 0 0 16,0 0 3008-16,0 0 496 0,2 14 96 0,-3 3 32 15,-4-1-1680-15,3 1-336 0,-4-1-64 0,1 2-16 16,0 0-608-16,-1 1-128 0,-3 0-32 0,0 0 0 15,2-1-224-15,0 1-48 0,1 0-16 0,1-1 0 16,1-2-272-16,1-2-48 0,3-1-16 0,-1 0 0 16,0 1-144-16,2-6-272 0,-1-8 64 0,0 0 16 31,9 4-2656-31,0-8-528 0</inkml:trace>
  <inkml:trace contextRef="#ctx0" brushRef="#br3" timeOffset="125568.67">24887 8315 35007 0,'0'0'3120'0,"0"0"-2496"16,-11 2-496-16,3 3-128 15,1 7-352-15,0-1-96 0,1 6 0 0,-2 2-16 0,5 4 464 0,-3 1 0 16,0 0 0-16,-2 5 0 0,0 2 0 0,-3-1 288 15,1 3-32-15,-1 3-16 0,-1-4 80 0,1 2 32 16,-1-1 0-16,1-4 0 0,0-1-16 0,0-2 0 16,2-3 0-16,2-3 0 0,1-2-80 0,0-6-32 15,3-1 0-15,0 0 0 0,3-11-32 0,0 9 0 0,3-1 0 0,-3-8 0 16,0 0 112-16,12-7 16 0,1 1 0 0,1-2 0 16,1 1-128-16,-1 1 0 0,0-2-16 0,0 2 0 15,0 4-176-15,0-2 128 0,-1 0-128 0,-2 4 128 16,0 7-128-16,-1-4 0 0,-3 3 0 0,1 1 0 15,-8-7 0-15,5 10 0 0,1 3 0 0,-4-1 128 16,-2-12-128-16,-4 6 0 0,-1 1 0 0,-3 2 128 16,0-1 0-16,-2 1 0 0,1-4 0 0,-2 0 0 15,-3 1-128-15,0-3 192 0,-3-3-192 0,0 1 192 16,-4 1-192-16,1-2 160 0,-4-2-160 0,1 1 160 16,1-7-160-16,-1 1 0 0,3 0 0 0,1 1 0 15,1 3-368-15,3 1 0 0,0-1 0 0,3-4 0 16,3 0-1120-16,3 2-240 15,1-5-32-15,4 4-16 0,2-2-816 0,4 1-160 0,4-4-48 0</inkml:trace>
  <inkml:trace contextRef="#ctx0" brushRef="#br3" timeOffset="125825.75">25064 8751 5519 0,'0'0'496'15,"0"0"-496"-15,0 0 0 0,0 0 0 0,10-3 5824 0,2-1 1056 16,-1-3 224-16,2 2 32 0,1-4-5408 0,0 0-1088 16,-2-1-224-16,0 2-32 0,-1-3-16 0,1 2 0 15,-1-5 0-15,1 4 0 0,-5-2-48 0,2-1 0 0,-2 5 0 16,-2-4 0-16,-3 1 128 0,-1 3 32 0,-1-2 0 0,0 10 0 16,0 0 96-16,0 0 0 0,-11-1 16 0,-2 3 0 15,2 4-208-15,-3 2-32 0,-1 6-16 0,-2 3 0 16,1 2-208-16,0 1-128 0,2 0 128 15,2 1-128-15,0 2 0 0,5-3 0 0,0-1 0 0,3-1 0 16,3-3 0-16,6-2 0 0,-2-2 0 16,4 1 0-16,5-4 0 0,-1 1 0 0,2-4 0 0,1-1 0 15,1-1-192-15,2-2 64 0,-3-3 0 0,4-4 0 32,2 0-1184-32,-2-4-224 0,-3 2-64 0,0-2 0 0,0 0-1520 15,1 0-304-15</inkml:trace>
  <inkml:trace contextRef="#ctx0" brushRef="#br3" timeOffset="126141.29">25567 8588 29663 0,'-10'9'1312'0,"3"0"272"0,-4 0-1264 16,0 5-320-16,0 3 0 0,-2 3 0 0,-2-1 128 0,-1 3-128 16,0 0 144-16,1 0-144 0,1-1 576 0,-2 1 0 15,-1 0 16-15,3-2 0 0,1 0 192 0,1-1 48 16,3-2 0-16,2-2 0 0,1-2-112 0,3-2-16 15,2-2 0-15,1-9 0 0,0 0-80 0,0 0-32 16,9-5 0-16,2-1 0 0,0-6-64 0,6 0-16 16,-3-9 0-16,5 1 0 0,3-1-272 0,2 1-64 15,0 0-16-15,3 1 0 0,-1-2-160 0,4 2 128 16,0 0-128-16,1 4 128 0,-3 4-128 0,0 4 0 0,-1 1 144 0,-1 3-144 16,-3 1 0-16,-4 2 0 0,-3 2 0 0,0 5 0 15,-5-2 0-15,-1 0-240 0,-1 2 48 0,-9-7 0 31,0 0-1264-31,7 9-240 0,-7-9-48 0,3 12-9600 0,-3-12-1920 16</inkml:trace>
  <inkml:trace contextRef="#ctx0" brushRef="#br3" timeOffset="126327.04">24636 8324 50687 0,'-49'-31'4496'0,"19"13"-3600"0,-3-1-704 0,2 7-192 16,6-1-1328-16,3 4-288 0,2 1-64 0,5 3-16 16,1-4 848-16,4 6 160 0,2 0 48 0,8 3 0 15,-10-3-1936-15,1 2-384 0</inkml:trace>
  <inkml:trace contextRef="#ctx0" brushRef="#br3" timeOffset="147712.81">32250 14792 13647 0,'0'0'592'0,"9"-5"144"0,-2-1-592 0,-7 6-144 16,5-4 0-16,3 1 0 0,-4 2 592 0,1-2 96 15,0-2 16-15,0 2 0 0,0-1 0 0,0 1 0 16,3-4 0-16,-2 0 0 0,-6 7 96 0,7-6 32 15,-7 6 0-15,0 0 0 0,2-9 192 0,-2 9 64 16,4-8 0-16,-4 8 0 0,0 0-208 0,0 0-48 16,0 0 0-16,0 0 0 0,0 0-240 0,0 0-48 15,-9-2-16-15,4 2 0 0,-1 1-48 0,-3 2-16 16,0-2 0-16,-5 3 0 0,-2 3-16 0,-1 0-16 16,-2 2 0-16,-19 6 0 0,2 5 80 0,2 3 32 15,-1 0 0-15,0 5 0 0,-3 2-64 0,-4 7-16 16,-7 7 0-16,1-4 0 0,-3 6-144 0,0-5-16 15,2-5-16-15,2 0 0 0,5-4-96 0,-1-4 0 0,-1-2-16 16,-1 0 0-16,-1 2 96 0,18-10 32 0,-5 5 0 0,-3 5 0 16,-3-3 0-16,1 5 0 0,-2 1 0 0,-2 2 0 15,0-1-48-15,-36 29-16 0,8-12 0 0,10-3 0 16,6-8-240-16,6-1 176 0,1-1-176 0,5-2 160 16,3-6-160-16,3 1 160 0,2 0-160 0,3-6 160 15,3-1-160-15,2 0 160 0,-2-5-160 0,2 1 160 16,1-3-16-16,1 1 0 0,0-1 0 0,1-1 0 15,-3-1-16-15,3-1-128 0,3 1 192 0,-2-3-64 16,3 0-128-16,0 1 128 0,-1-3-128 0,1 4 128 16,1-5-128-16,4 6 192 0,0-3-192 0,3 2 192 15,-6-1-192-15,3-2 0 0,2 1 0 0,-1-1 0 16,0 1 0-16,2-2 0 0,-1 1 0 0,1-4 0 0,-2 5 0 0,3-3 0 16,0 0 0-16,0 2 0 0,2-3 0 0,2 2 0 15,6-8 128-15,0 0-128 0,0 0 0 0,0 0 0 16,0 0 0-16,0 0 0 0,0 0 0 0,0 0 0 15,0 0 0-15,12-11 0 0,2-2 0 0,3 0 160 16,6-3-160-16,1-3 160 0,4-7-32 0,5 3-128 16,2-3 192-16,7-1-64 0,3-2-128 0,-1-1 160 15,-2-1-160-15,2-4 160 0,3 0-160 0,2-2 0 16,3-3 0-16,2-1 0 0,3-3 0 0,4 2 0 16,2-1 0-16,1 2 0 0,-3 1 0 0,-3-3 0 15,-3-1 0-15,1 0 128 0,-1 1-128 0,1 1 0 16,-3 0 144-16,4 1-144 0,-2-3 128 0,1-1-128 15,-2-1 128-15,-1 2-128 0,-4 6 0 0,-1-2 0 0,-1 1 0 16,1 5 128-16,-5 2-128 0,-1 0 0 0,0 3 0 16,-2 2 0-16,-3-3 0 0,-1 4 0 0,-3 1 0 0,-3 2 0 15,-2 1 0-15,-4-2 0 16,2 5 0-16,-3 0 0 0,-2 0 0 0,1 1 0 0,-2 0 0 0,-8 12 0 16,0-3 0-16,1 3 0 0,1 1 0 0,-2-3 0 15,-1 2 0-15,2 2 0 0,-4-2 0 0,5-1 0 16,-4 3 0-16,-4 1 0 0,-1-4 0 0,-5 7 0 15,0 0 0-15,0 0 0 0,0 0 0 0,0 0 128 16,0 0-128-16,0 0 0 0,0 0 0 0,0 0 0 16,0 0 0-16,-7 3 0 0,-4 2 0 0,-1-1 0 15,-2-2 0-15,5 1 0 0,-3-1 0 0,1 3 128 16,-2 0-128-16,1-1 0 0,-1 1-128 0,-1 3 128 16,-1-3 0-16,-13 8 0 0,6-6 0 0,3 5 0 15,0-6-192-15,1 4-16 0,3-1 0 0,1 1 0 16,14-10-2224-1,0 0-432-15,0 0-80 0</inkml:trace>
  <inkml:trace contextRef="#ctx0" brushRef="#br3" timeOffset="150432.67">31056 16353 4607 0,'0'0'400'0,"0"0"-400"0,0 0 0 0,0 0 0 16,0 0 2432-16,0 0 384 0,-6 4 96 0,6-4 16 16,0 0-1312-16,0 0-256 0,-8 0-48 0,8 0-16 15,0 0-144-15,0 0-48 0,-9-1 0 0,9 1 0 16,0 0 80-16,-5-8 16 0,1 2 0 0,4 6 0 15,-1-13-224-15,2 0-32 0,1 3-16 0,3-4 0 16,0-1-160-16,1-1-16 0,0 0-16 0,2-2 0 16,-3 0-160-16,5-1-48 0,1-1 0 0,0 1 0 15,0 1-176-15,2 0-32 0,1-2-16 0,0 0 0 16,1-2-80-16,2 4-16 0,-2 2 0 0,2 0 0 16,-1 1 32-16,2 1 0 0,0 3 0 0,0 2 0 15,-1-3-64-15,1 5-16 0,0-2 0 0,-3 4 0 16,6 1-160-16,-4 1 0 0,1 2 0 0,0 1 0 0,-3 0 0 0,-1 4 0 15,-2 0 0-15,0 5 0 0,-3-3 0 0,0 6 0 16,-1-1 0-16,-2 3 0 0,0 2 0 0,1 2 0 16,-2 0 128-16,1 2-128 0,1 8 0 0,3-4 128 15,0-3-128-15,0-1 128 0,0 1-128 0,2-2 0 16,2 1 0-16,2-5 128 0,2-1-128 0,0-1 128 16,1-4-128-16,1 0 128 0,1-3 64 0,0 0 0 15,1-3 0-15,1-2 0 0,0-2 48 0,-1 0 16 16,0-4 0-16,5-1 0 0,-1 1-32 0,1-4 0 15,-1 2 0-15,-2-3 0 0,-1-2-32 0,1-2 0 16,0-1 0-16,-1 0 0 16,-2 0-48-16,1-2-16 0,-3-1 0 0,3 3 0 0,-3-2-128 0,1 1 128 0,2-1-128 15,-11 7 128-15,2 1-128 0,1-3 0 0,1 0 0 0,0 2 0 16,1-3 128-16,-2 3-128 0,0-1 0 0,8-7 128 16,-3 3-128-16,-5 3 0 0,-1 3 0 0,-3 3 0 15,-1-2 0-15,-1 4 0 0,-8 4 0 0,0 0 0 16,0 0 0-16,0 0 0 0,0 0 0 0,0 0 0 15,0 0 0-15,0 0 0 0,0 0 0 0,0 0 0 16,0 0 0-16,-1 9 0 0,-2 3 0 0,-1 1 0 16,-1-2 0-16,-1 2 0 0,-1 1 0 0,-1 0 0 15,-3-2 0-15,1 4 0 0,-1-2 0 0,-1 0 0 16,0-3 0-16,0 2 0 0,-1-1 0 0,2-1 0 16,-2-1 0-16,7-5 0 0,-4 1 0 0,0-1 0 15,-2 0 0-15,1 2 0 0,1-2 128 0,-3-1-128 16,0 1 128-16,-11 5-128 0,2-1 192 0,2-2-64 0,2-3-128 15,-1 1 0-15,0 0 0 0,3 0 0 0,0-1 0 0,-1 1 0 16,-4-1 0-16,2 0 0 0,1-1 0 0,-2-1 0 16,-2 1 0-16,1-1 0 0,0 3 0 0,0-1 0 15,3-3 0-15,-1 2 0 0,-1-1 0 0,1 1 0 16,3 2 0-16,2-4 0 0,-1-1 0 0,2-1 0 16,-1 0 128-16,3-1-128 0,-2 0 0 0,2-2 0 15,-1-1 0-15,1 0 0 0,-1-4 0 0,1 1 128 16,0-2-128-16,-1 1 0 0,2-3 0 0,0-4 0 15,2 1 0-15,-1 0 0 0,0-4 0 0,0 1 0 16,2 0 0-16,-2 2 0 0,0-1 0 0,0 4 0 16,0-2 0-16,0 3 0 0,3 0-144 0,-3 1 144 0,0-3 0 15,0 4 0-15,-1-2-144 0,-1 1 144 0,-1 3 0 0,1-1-144 16,-3 4 144-16,1 2 0 0,-2 0-144 0,1 1 144 16,-1 2-144-16,-1 3 144 0,0-1-192 0,1 2 192 15,-3 1-144-15,3 3 144 0,-3-2 0 0,1 6-144 16,2 1 144-16,-2-1 0 0,1 2 0 0,-2 3-128 15,0 1 128-15,1 1 0 0,-1 1 0 0,1 2-128 16,1 0 128-16,-1-1 0 0,1-3 0 0,0 1 0 16,4 0 0-16,0 0 0 0,1-1 0 0,1 1 0 15,1-4 0-15,1 0 0 0,2-3 0 0,-1-1 0 16,1 2 0-16,1-4 0 0,0 2 0 0,0-5 0 16,5-6 0-16,-4 11 0 0,4-11 0 0,0 0 0 15,0 0 0-15,0 0 0 0,-4 7 0 0,4-7 128 16,0 0-128-16,0 0 128 0,0 0-128 0,0 0 128 0,0 0 0 0,0 0 0 15,0 0 0-15,4-7 0 0,0-4-128 16,1 4 144-16,1-6-144 0,1 3 160 0,0-3-160 0,5-2 0 16,0 0 144-16,4-2-144 0,0-2 0 0,2-1 0 15,0 1 0-15,2-2 128 0,3-3-128 0,1 1 0 16,2 2 0-16,0 2 0 0,1 1 0 0,1 0 0 16,0 0 0-16,2 4 0 0,1 4 0 0,-1-1 0 15,2-1 0-15,-4 3-128 0,-1-2 128 0,0 5 0 16,-2-2 0-16,-1 3 0 0,0 2 0 0,-3 2 0 15,-4 1 0-15,-1 1-128 0,-2 3 128 0,-2 1 0 16,0 4 0-16,-3 0 0 0,-3 4 0 0,-1 2-128 16,-1 1 128-16,-2 4 0 0,0 0 0 0,-1 1 0 0,0 4 0 0,2-5 0 15,-1-2 0-15,1 0 0 0,-1-2 0 0,4-1 0 16,-1-3 0-16,1 0 0 0,2 2 0 0,0-3 0 16,3 1 0-16,0 2 0 0,2-4 0 0,1 1 0 15,1-5 0-15,2 3 0 0,0 0 0 0,4 0 176 16,-1-4-176-16,7-1 0 0,-1-2 0 0,1 2 0 15,0-8 0-15,-1 2 0 0,1-3 0 0,0 1 0 16,0-5 0-16,-1 2 0 0,1-3 0 0,-2 1 128 16,0-3-128-16,-10 7 0 0,3-3 0 0,1 0 128 15,1 2-128-15,2-4 160 0,0 2-160 0,1-2 160 16,-1 2-160-16,14-8 0 0,-10 1 0 0,-4 1 0 16,-4 1 0-16,-4 3 0 0,-3-3 0 0,-2 4 0 15,-1-2 0-15,-2 2 128 0,-1 0-128 0,-1 4 0 16,-2-3 144-16,-2 8-144 0,0-6 160 0,0 6-160 15,-2-4 0-15,2 4 0 0,-4-8 0 0,4 8 0 0,-5-3 0 16,-4 0 0-16,0 3 0 0,-1 0 0 0,-1 0 0 16,-2 4 0-16,-2 0 0 0,-3 2 0 0,-3-2 0 0,-1 5 0 15,-4 2 0-15,11-4 0 0,-3 1 0 0,-2 0-128 16,-2 3 128-16,1 1 0 0,-1-2 0 0,-1 3 0 16,0-4 0-16,-19 12 0 0,9-7 0 0,4 0 0 15,4-1 0-15,-2-3 0 0,3-3 0 0,-2-4 0 16,0 2 0-16,0-3 0 0,2-4 0 0,0 1 0 15,-2-3 144-15,2 2-144 0,1-3 0 0,1-3 128 16,-3-1-128-16,4-4 0 0,-1 3 0 0,2-1 128 16,-1-3-128-16,1-3 0 0,-1 0 0 0,1-1 0 15,1-3 0-15,2 2 0 0,0-1 0 0,3 1 0 16,1 1 0-16,2 3 0 0,-1 0 0 0,2 1 0 0,0 1 0 16,3 3 0-16,-2 0 0 0,1 3 0 0,-1 3 0 0,1-1 0 15,0 4 0-15,-1 1 0 0,0 1-128 0,9-1 128 16,-10 7 0-16,-1-3-144 0,0 2 144 0,2 2 0 15,0-3-128-15,3 1 128 0,-3 0 0 0,-1-1 0 16,0 2 0-16,-2 0 0 0,-2-2 0 0,0 3 0 16,0-2 0-16,-4 0 0 0,1 2 0 0,0 0 0 15,-1 2 0-15,1-2 0 0,-4 3 0 0,2 1 0 16,0 0 0-16,0 2 0 0,1 0 0 0,2-1 0 16,-1 2 0-16,1 2 0 0,2-1 0 0,1 3 0 15,0 1 0-15,2-1-128 0,-1 0 128 0,2 0 0 16,0-3 0-16,1 1 0 0,1-2 0 0,2 0 0 15,0-1 0-15,1-2 0 0,0 2 0 0,3-2 0 16,2-12 0-16,2 9 0 0,-2-9 0 0,6 9 0 0,-6-9 0 0,10 4 0 16,2-1 0-16,-2-1 0 0,-10-2 0 0,12 5 128 15,4-4-128-15,-4-1 0 0,0-1 0 0,-1-3 0 16,-1 2 128-16,1-2-128 0,-11 4 0 0,10-8 128 16,-3-2-128-16,1 1 0 0,0-2 128 0,-2-1-128 15,-1 2 0-15,1-2 144 0,0-4-144 0,0 0 0 16,2 1 144-16,-1-1-144 0,2-4 0 0,1 1 0 15,3-3 0-15,1 2 0 0,1 1 0 0,3-3 0 16,1-3 0-16,3 1 0 0,4-3 0 0,4 2 0 16,0-1 0-16,3 1-128 0,1 2 128 0,-1 1 0 15,-2 4 0-15,0 2-128 0,-4 1 128 0,0 3 0 16,-1 5 0-16,-2-4 0 0,-3 6 0 0,-2 4-128 16,2 0 128-16,-2 2 0 0,-3 2 0 0,2 3 0 0,0 3 0 0,1 0-128 15,0 1 128-15,1 4 0 0,1 0 0 0,0 0 0 16,1 2 0-16,0 2 0 0,-2-1 0 0,2 1-128 15,0 2 128-15,3 0 0 0,-6 3 0 0,0-3 0 16,-2-1 0-16,1 1 0 0,0-1 0 0,0-2 0 16,0-1 0-16,-1-1 0 15,1 0 0-15,-1-2 0 0,-3 1 0 0,1 0 0 0,-1 0 0 0,0-4 128 16,0 1-128-16,1 1 0 0,-1-3 0 0,-5-3 128 16,1 3-128-16,2-4 0 0,0 3 128 0,2-3-128 15,0 0 0-15,3 0 0 0,-1 1 0 0,16-1 0 16,-5 1 0-16,-3-3 144 0,-4-5-144 0,-1-1 0 15,-1-1 176-15,-1 1-176 0,-2-5 160 0,2 2-160 0,-6 1 160 16,2-3-160-16,-2 0 160 0,-1 3-160 0,-2-5 144 0,0 5-144 16,-3-3 128-16,0 2-128 0,-1 1 128 0,-4 5-128 15,2-10 0-15,1 5 128 0,-1-2-128 0,-2 7-256 16,0-10 64-16,-1 4 16 16,0-3-1248-16,1 3-256 0,-2-3-48 0</inkml:trace>
  <inkml:trace contextRef="#ctx0" brushRef="#br3" timeOffset="151237.9">26758 766 18431 0</inkml:trace>
  <inkml:trace contextRef="#ctx0" brushRef="#br3" timeOffset="153168.53">26809 443 15087 0,'-5'-18'656'0,"0"8"160"0,0-4-656 0,0 3-160 0,0 0 0 0,-1-3 0 16,-2 3 1184-16,0 2 208 0,1-1 32 0,0 5 16 16,1-1-224-16,1-2-32 0,-2 3-16 0,2-3 0 15,2 2-80-15,3 6-32 0,0 0 0 0,-3-8 0 16,3-1-32-16,0 9-16 0,0 0 0 0,3-7 0 16,-3 7-224-16,0 0-32 0,3-11-16 0,-3 11 0 15,0 0-144-15,0 0-16 0,0 0-16 0,0 0 0 16,0 0-112-16,0 0-32 0,0 0 0 0,0 0 0 15,2 13-96-15,-4 1-32 0,0 4 0 0,-2 2 0 16,-2 3 0-16,2-4 0 0,-2 9 0 0,-2 3 0 16,0 4-32-16,1 6 0 0,-1 2 0 0,-1 7 0 15,0 1-64-15,-7 45-32 0,2-8 0 0,2-7 0 0,1-6-32 16,1-2 0-16,1-2 0 0,1-2 0 0,1-2-128 16,0 3 192-16,1 0-192 0,-1-3 192 0,1-2-16 15,1-7 0-15,1 1 0 0,0-2 0 0,2 3-176 0,1-3 0 16,1 3 0-16,-2-6 128 0,2-1-128 0,0-4 192 15,2-1-192-15,-1-1 192 0,-1 0-192 0,0 3 0 16,-1-2 0-16,-1 4 0 0,0-2 0 0,2 0 0 16,0-5 0-16,-2 1 0 0,1-3 0 0,0-3 0 15,1-9 0-15,1 0 128 0,2-3 0 0,-1-6-128 16,2-5 192-16,0 1-64 0,0-5-128 0,0-3 0 16,-4-10 0-16,6 11 0 0,-6-11 0 0,6 8 0 15,-6-8 0-15,8 9 0 0,-8-9 0 0,9 4 0 16,-9-4 144-16,11 5-144 0,-1 1 128 0,2-1-128 0,-3 0 128 15,0 3-128-15,0-3 0 0,1-1 0 0,0 5 0 0,0-3 128 16,1 2-128-16,3 2 0 0,-2-2 0 0,3 2 0 16,0-3 0-16,3 2 0 0,0-5 0 0,1 5 0 15,1-3 0-15,1 1 0 0,-1-1 0 0,-1-1 0 16,3-1 0-16,1 5 0 0,2-4 0 0,-1-1 0 16,0 1 144-16,3 1-144 0,4-3 192 0,0 1-192 15,2-2 0-15,0 2 0 0,4 1 0 0,1-2 0 16,1-2 0-16,-1 0 0 0,1-1 0 0,2 1 0 15,-1-1 0-15,2 2 0 0,2-1 0 0,1-1 0 16,2-1 0-16,2 1 0 0,0-2 0 0,1 2 0 16,-1-1 128-16,0-1-128 0,-5-1 0 0,1-2 0 15,-1 1 0-15,5-1 0 0,0-1 0 0,2-3 0 16,0 2 128-16,0 0-128 0,-2 2 0 0,1-2 0 16,-4-2 128-16,1 2-128 0,-3-3 0 0,3 2 0 15,1-2 128-15,4 4-128 0,2-2 0 0,1 0 0 0,3 1 0 16,-1-5 0-16,0 1 0 0,2 1 0 0,-2-4 0 15,7 3 0-15,2 4 0 0,4 0 0 0,1-1 0 0,-4 0 0 16,-2-2 0-16,-1 2 0 0,-1-1 0 0,3 3 0 16,2-2 0-16,0-1 0 0,1 0 0 0,-3 1 0 15,-2-4 0-15,-3 3 0 0,-2-1 0 0,-1 2 0 16,1-3 0-16,1 3 0 0,2-2 0 0,-3 4 0 16,-6-3 0-16,-2 3 0 0,-3-3 128 0,-1 0-128 15,0-1 0-15,2 2 0 0,-1-2 0 0,0 2 0 16,3-1 0-16,-4 2 0 0,-2-1 0 0,-1-2 0 15,-2 0 0-15,-3 1 0 0,-2 0 0 0,-1 0 0 0,-2 0 0 16,-2 0 0-16,-1 0 128 0,-4 0-128 0,3 1 0 16,-2 0 0-16,0 0 160 0,-2 1-32 0,-2 2 0 0,1-1 0 15,-1-2-128-15,-3 3 0 0,-2-1-192 16,1 0 192-16,-5 1 0 0,1 1 0 0,-3-2 0 0,-2 2 0 16,0 0 0-16,-1 0 0 15,-3 2 0-15,5-2 0 0,-12 4 0 0,11-1 0 0,-1-2 0 0,-1 2 0 16,0 1 0-16,0 0 0 0,-9 0 0 0,12 2 0 15,-2 0 0-15,0-1 0 0,-10-1 0 0,11 5 0 16,-2-2 0-16,0-1 0 0,-9-2 0 0,13 1 0 16,-2 2 0-16,0 0 0 0,-1-2 0 0,0 3 0 15,-10-4 0-15,10 3 0 0,0 0 0 0,0 0 0 16,2-3 0-16,-12 0 0 0,11 0 128 0,-1 0-128 16,1 2 0-16,-1 1 0 0,-10-3 0 0,11 3 0 15,-11-3 0-15,12 2 0 0,-12-2 0 0,10 0 0 0,-10 0 0 16,0 0 0-16,9-2 0 0,-9 2 0 0,7-6 0 0,-7 6 0 15,8-5 0-15,-3-5 0 0,3 0 128 0,-2-6-128 16,2 0 128-16,-1-1-128 0,0 0 128 0,3-4-128 16,-3 2 128-16,5-6-128 0,-1-2 0 15,2-2 128-15,-2 1-128 0,2-3 0 0,2 1 0 0,2-2 0 16,1-6 0-16,0 0 0 16,-1 0 0-16,4 0 0 0,-1-1 0 0,2 0 0 0,-2-3 0 0,2 0 0 15,0-1 0-15,-8 16 0 0,3-5 0 0,2-6 0 16,1-4 0-16,3-3 0 0,0 1 0 0,0-1-144 15,0 0 144-15,19-43 0 0,-8 11-256 0,-7 3 48 16,-3 6 16-16,-4 4 0 0,-2 7 48 0,-3 5 16 0,-4 10 0 16,-3-2 0-16,-2 3-64 0,-1-5 0 0,-2 0 0 15,0-2 0-15,-3 1 192 0,3 3 0 0,0 0 0 16,1 6 0-16,0 4 0 0,-2 4 0 0,4 2 0 16,-1 5-128-16,0 3 128 0,0 2 0 0,-1 3 0 0,-1 0-128 15,3 2 128-15,-4 2-160 0,1-2 160 0,-1 3-160 16,1 0 160-16,-2-1-192 0,-1 4 192 0,1-3-192 15,1 2 192-15,-2 2-192 0,-2-2 192 0,1 3-192 16,0-4 192-16,1 9-160 0,0 0 160 0,0 0-160 16,-5-6 160-16,5 6 0 0,0 0 0 0,-8-3-128 15,-2 2 128-15,1-3 0 0,0-2 0 0,0 4 0 16,-2 6 0-16,-1 1 0 0,1-2 0 0,-2-1 0 16,-1 0 0-16,0 0 0 0,0 2 0 0,0 2 0 15,0-2 0-15,0 0 0 0,-2 0 0 0,-1 1 0 16,-1-3 0-16,-1 1 0 0,-2-3 0 0,-3 3 0 0,-2 0 0 0,-1 4 0 15,-1-2 0-15,-1-1 0 0,-1-2 0 0,-1 2 0 16,-2 1 0-16,-1-2 0 0,0-1 0 0,-6 1 0 16,-6-3 0-16,-2 0 0 0,-3-2 0 0,-3 1 0 15,-4 0 160-15,1 2-160 0,0 4 0 0,0 0 0 16,-3-2 0-16,-2-1 0 0,-6-2 0 16,0 2 0-16,-6 0 0 0,4 3 0 0,3 4 0 0,-3-2 0 15,-3-1 0-15,-4-2 0 0,-6-2 0 16,2 2 0-16,3 4 0 0,1-4 0 0,-2-2 0 0,0 1 0 15,-5-1 0-15,2-1 0 0,3 2 0 0,1 1 0 0,3-2 0 16,-1-2 0-16,-3-1 0 0,-1 1 0 0,-5 1 0 16,6 2 0-16,3-2 0 0,-6 2 0 0,-4-5 0 0,0 2 0 15,-3 4 0-15,7 3 0 0,6-1 0 16,1-1 0-16,0 0 0 0,-1 0 0 0,-2-1 0 0,3 2 0 16,3 3 0-16,6-2 0 0,5 2 0 15,-4-6 0-15,-5 1 0 0,-5 0 0 16,-3 1 0-16,38-2 0 0,-6 2 0 0,-6 2 0 0,-7 0 0 0,-4 0 0 15,-5 2 0-15,1-2 144 0,-4 3-144 0,-59 4 128 16,22-3-128-16,14 1 128 16,9-5-128-16,10 2 128 0,6-3 16 0,8 1 0 0,4-1 0 0,8-2 0 15,5 0-144-15,6-2 0 0,1 2 0 0,6-1 0 16,4-3 0-16,4-2 0 0,4 1 0 0,4-3 0 16,2 2 0-16,4-1 0 0,0 1 0 0,9 2 0 15,0 0-256-15,0-9-128 16,5 0-16-16,5 3-16 0,4-2-2304 0,7 3-464 15</inkml:trace>
  <inkml:trace contextRef="#ctx0" brushRef="#br2" timeOffset="48769.85">14835 5771 5519 0,'0'0'240'0,"0"0"64"0,10 0-304 0,1 0 0 16,-2 0 0-16,-9 0 0 0,11 0 1408 0,-11 0 208 16,10 5 48-16,-10-5 16 0,0 0-1168 0,10 2-256 15,-10-2-32-15,0 0-16 0,0 0-16 0,0 0-16 16,0 0 0-16,0 0 0 0,10-2 224 0,-10 2 48 0,0 0 16 0,0 0 0 15,0 0 160-15,7-7 16 0,-7 7 16 0,0 0 0 16,2-9-112-16,-2-1-32 0,-2 2 0 0,-2 0 0 16,-2 2-208-16,-2 1-48 0,-1-4-16 0,-1 4 0 15,-1 0-16-15,-2-3 0 0,-1 1 0 0,-3-1 0 16,-2 0-80-16,-2-2-16 0,-4 0 0 0,-1-3 0 16,-2 1 0-16,-3-1 0 0,-2-2 0 0,-1-1 0 15,0 0 16-15,-2-2 0 0,-2 2 0 0,-2-1 0 16,1-1-144-16,-2 3 160 0,-3 0-160 0,-3 1 160 15,-3-3-160-15,2 1 0 0,-4-1 0 0,5 1 0 16,4-2 128-16,-2 0-128 0,-1 3 128 0,2 1-128 16,-3 1 176-16,1-2-48 0,-3 1-128 0,-2 0 192 15,-1 1-192-15,2 2 0 0,-2-4 0 0,1 2 0 16,0 3 0-16,2-2 128 0,-1 3-128 0,-3 0 0 16,-2 2 128-16,-1-3 0 0,1 2-128 0,1-2 192 0,-1 1-192 15,3-1 0-15,1 2 0 0,-1 1 0 0,1 0 0 16,-1 1 0-16,-1 2 0 0,1 1 0 0,1 1 0 0,1 1 0 15,1 1 0-15,2 0 0 0,1 1 0 0,1 0 0 16,1 3 0-16,1 4 0 0,-1-3 0 0,1 0 0 16,-4 2 0-16,0 0 0 0,0 0 0 0,0 2 0 15,0-4 0-15,0 3 0 0,-1-3 0 0,2 3 0 16,4 1 0-16,-3-3 0 0,4 4 0 0,-3-2 0 16,-1 2 0-16,-1-2 0 0,-3 2 0 0,5-3 0 15,1 4 0-15,3-1 0 0,2 2 128 0,1 2-128 16,2-3 176-16,3 3-176 0,1 0 160 0,4 0-160 15,-1 1 128-15,0 0-128 0,-3 2 128 0,1 0-128 16,-1 2 0-16,1 2 128 0,-2-3-128 0,1 1 0 0,1 0 0 16,1 1 0-16,1-1 0 0,1 1 128 0,1 1-128 0,0-2 0 15,-1 0 192-15,2-1-64 0,0-1 0 0,1 0 0 16,3-3-128-16,-1 3 0 0,2-4-160 0,-1 0 160 16,1 0 0-16,1 1 0 0,-1-1 208 0,3-2-64 15,2 3-16-15,2 0 0 0,-1-4 0 0,5 0 0 16,-2-2-128-16,3 1 160 0,3-4-160 0,5-5 160 15,-5 8-32-15,5-8 0 0,0 0 0 0,0 0 0 16,0 0-368-16,0 0-80 0,0 0 0 0,0 0-16 31,0 0-1520-31,0 0-320 0</inkml:trace>
  <inkml:trace contextRef="#ctx0" brushRef="#br2" timeOffset="49169.86">10488 5332 4607 0,'0'0'400'15,"-9"-7"-400"-15,-1 2 0 0,1 3 0 0,0 2 2560 0,-1 1 448 16,0 4 64-16,-4 5 32 0,-4 0-2128 0,-1 4-416 16,0 3-96-16,1 6-16 0,-3 3 64 0,0 4 16 15,0 0 0-15,0 3 0 0,0 0-112 0,-1 3-32 16,2-2 0-16,1 2 0 0,1-5 0 0,1 5-16 15,3 1 0-15,0-5 0 0,3-4-80 0,3 0-16 16,2-6 0-16,2 0 0 0,3 2-16 0,3-2 0 16,5-4 0-16,-1-4 0 0,6-2 432 0,2 0 80 0,2-5 0 0,6 1 16 15,3-4 144-15,6-3 32 0,2-2 0 0,5-2 0 16,5-2-400-16,7-1-80 0,7-2-16 0,4-3 0 16,1-1-272-16,4 1-64 0,4-3-128 0,8 2 192 15,4 6-192-15,2-3-288 0,1 0 64 0,-1 3 16 31,-1-2-2240-31,1 6-448 0</inkml:trace>
  <inkml:trace contextRef="#ctx0" brushRef="#br2" timeOffset="66884.03">13813 2930 1839 0,'0'0'160'0,"0"0"-160"16,3-8 0-16,-2 2 0 0,-1 6 1616 0,1-10 304 15,1 3 48-15,0-3 16 0,-2 10-576 0,4-12-96 16,0 2-32-16,-2-2 0 0,1 2-176 0,-2-1-32 0,-1 11-16 0,0 0 0 16,3-8-112-16,-3 8-32 15,1-11 0-15,-1 11 0 0,0 0-16 0,0 0 0 0,0 0 0 0,0 0 0 16,0 0-144-16,0 0-48 15,0 0 0-15,-10 4 0 0,1 5-192 0,1 1-32 0,2 5-16 0,0-1 0 16,-3 2-16-16,1 5-16 16,-2 0 0-16,-2 6 0 0,1 4-64 0,-2 3-16 0,3 4 0 0,-1 1 0 15,-1 0-32-15,3-1-16 0,0-1 0 0,4-2 0 16,4-1-64-16,1 0-16 0,3-7 0 0,2 1 0 16,1-3 64-16,3-3 16 0,0 0 0 0,1-4 0 15,3-4 0-15,1 0 0 0,1-1 0 0,2-2 0 16,0-5-64-16,1 1-16 0,0-2 0 0,-2-3 0 15,1-2-80-15,-1-2-16 0,1-3 0 0,3-3 0 16,-3-3-544-16,-4 0-112 0,-3-1-32 16,-4 2-9856-16,-1-1-1968 0</inkml:trace>
  <inkml:trace contextRef="#ctx0" brushRef="#br2" timeOffset="67272.75">13892 3045 23951 0,'0'0'2128'0,"4"-6"-1696"16,1-2-432-16,1 2 0 0,1-3 208 0,0 1-32 15,2-3-16-15,1 2 0 0,2-3 480 0,2 2 80 16,1 0 32-16,2-3 0 0,2 3 32 0,1-3 16 15,2-1 0-15,-1 3 0 0,0-1-80 0,0-2-16 16,1 0 0-16,-1 3 0 0,-2-2-128 0,2 1-16 16,-7 1-16-16,1 0 0 0,-2 2-176 0,1 1-48 15,-4 3 0-15,-1 0 0 0,-2 5-48 0,-7 0-16 0,6 8 0 16,0 0 0-16,-4 3-256 0,0 7 160 0,-2 1-160 0,-2 5 128 16,0 4-128-16,-2 2 0 0,-1 1 0 0,-3 15 128 15,2-4-128-15,-2-5 128 0,3-6-128 0,0 2 128 16,0-2-128-16,0-3 128 0,0 1-128 0,0-3 128 15,0-6-128-15,1-1 0 0,-1 1 0 0,0-2 128 0,-2-3-368 16,1-1-80-16,1-1 0 0,0 0-16 16,-1-4-1712-16,0 0-320 0,1-3-80 0,5-6-11264 15</inkml:trace>
  <inkml:trace contextRef="#ctx0" brushRef="#br2" timeOffset="67456.02">14054 3225 22111 0,'0'0'1968'0,"11"-3"-1584"16,0-3-384-16,2 3 0 0,2-1 1280 0,2 1 192 16,2-2 16-16,3 0 16 0,-2 1-528 0,3 2-96 15,-4-2-32-15,1-2 0 0,-1 1-144 0,-1 1-48 16,-3-1 0-16,-1 0 0 0,2 1-448 0,-4 0-80 16,0-1-128-16,-2 0 176 15,-10 5-1424-15,0 0-288 0,8-4-48 0,-8 4-11600 0</inkml:trace>
  <inkml:trace contextRef="#ctx0" brushRef="#br2" timeOffset="67618.87">14529 3159 22575 0,'0'0'992'0,"-1"14"224"0,-1 2-976 0,0 1-240 0,-2 2 0 0,-1 4 0 16,-1 0 608-16,-5 3 80 0,1-1 16 0,0 2 0 15,-1-3-16-15,0 3 0 0,1-5 0 0,1 4 0 16,-1-3-480-16,0-3-80 0,4-1-128 0,1-4 176 15,-2-3-368-15,6-2-80 0,1-10-16 0,0 0-11840 16</inkml:trace>
  <inkml:trace contextRef="#ctx0" brushRef="#br2" timeOffset="68074.32">14623 2847 21183 0,'0'0'1888'0,"-1"-12"-1504"16,1 5-384-16,2-2 0 0,-2 9 640 0,5-11 64 16,0 0 16-16,3 1 0 0,0 2 448 0,3 4 96 15,1-2 16-15,0 0 0 0,1-2-256 0,1 0-64 16,0 3 0-16,-1 3 0 0,-2 2-304 0,1 1-64 15,-2 0-16-15,-10-1 0 0,10 5-272 0,-2 3-64 16,-8-8-16-16,5 13 0 0,-5 1-224 0,-4 2 176 16,0 2-176-16,-1 0 160 0,0-2-160 0,-3 1 160 15,2-2-160-15,2-2 160 0,-1 0-160 0,2-1 160 16,3-12-160-16,0 10 160 0,3 2-160 0,2 1 0 0,1-4 144 0,3 1-144 16,1-5 176-16,2 4-48 0,-1-2 0 0,2 5 0 15,0-5 80-15,-1 6 16 0,1-3 0 0,-1 3 0 16,-3 1-80-16,-2 0-16 0,-2-1 0 0,-2 2 0 15,-5 1 128-15,-1 1 0 0,-4-1 16 0,-2 4 0 16,1-3 144-16,-4 1 32 0,-1-1 0 0,-1-1 0 16,0 2-192-16,-2-2-48 0,-1 0 0 0,2-4 0 0,0 1-208 0,1-1 176 15,0-6-176-15,2 3 160 0,4-3-432 0,1 1-96 16,7-7-16-16,0 0 0 16,0 0-2464-16,0 0-496 0,-1-16-112 0</inkml:trace>
  <inkml:trace contextRef="#ctx0" brushRef="#br2" timeOffset="68492.19">14913 2538 13823 0,'-7'-8'1216'0,"-1"0"-960"0,0-3-256 0,0 0 0 15,1 4 1472-15,7 7 256 0,0 0 64 0,-7-4 0 16,7 4-928-16,0 0-176 0,0 0-48 0,0 0 0 15,-5 5-128-15,5-5-48 0,0 0 0 0,2 13 0 16,1-4 336-16,5 4 64 0,5 1 16 0,2 4 0 16,1-1-176-16,0-4-16 0,2 5-16 0,2 4 0 15,3-1-96-15,1 2 0 0,0 6-16 0,-1 0 0 0,-1 6-208 0,-5 0-32 16,-3 2-16-16,-4-1 0 0,-3 1-48 0,-3 1 0 16,-4 0 0-16,-4-2 0 0,-4-5 16 0,-2 4 0 15,-1-4 0-15,-5 1 0 0,-1-1-80 0,-10 4 0 16,1-8-16-16,2-4 0 15,1-2-544-15,3-1-96 0,0-9-32 0,2-1-9712 16,0-9-1952-16</inkml:trace>
  <inkml:trace contextRef="#ctx0" brushRef="#br2" timeOffset="69020.31">14003 3849 14735 0,'0'0'640'0,"0"0"160"0,0 0-640 0,0 0-160 15,0 0 0-15,0 0 0 0,0 0 3232 0,-8 3 608 16,3 6 128-16,-3 5 32 0,1 5-2928 0,0 6-592 16,1 1-112-16,1 6-32 0,0 2 48 0,1 1 0 15,0 2 0-15,2-1 0 0,-1 1-112 0,2-2-16 16,1 1 0-16,0-3 0 0,2-1-48 0,1-6-16 15,-2 2 0-15,1-5 0 0,-1 1-192 0,1-3 0 16,1-2 0-16,-3-5 0 0,0-1-160 0,0-5-80 16,0-8-16-16,0 0 0 15,0 0-2176-15,0 0-432 0,0 0-80 0</inkml:trace>
  <inkml:trace contextRef="#ctx0" brushRef="#br2" timeOffset="69977.92">13812 4191 6447 0,'0'0'576'0,"0"0"-576"0,0 0 0 0,0 0 0 15,0 0 3248-15,0 0 528 0,9 9 128 0,1 0 0 16,2-2-2144-16,0-1-432 0,4-4-96 0,1-3-16 16,4-5 160-16,3-1 32 0,2 0 0 0,5-3 0 15,-2 2-512-15,2-3-80 0,-3-1-32 0,-2 2 0 0,-3-3-384 0,-2 2-80 16,-2-1 0-16,-4 1-16 16,-4 5 176-16,-3-1 32 0,-8 7 16 0,0 0 0 0,0 0-96 0,0 0-32 15,0 0 0-15,-6 14 0 0,-5 3-192 0,1 1-32 16,-1-1-16-16,-1 0 0 0,0 2-160 0,2-1 0 15,1 0 0-15,5-3 0 0,1-3 0 0,6-4 0 16,-1 5 0-16,6-6 0 0,0 1 0 0,3-4 0 16,6-4 128-16,0-3-128 0,2-3 256 0,2-2-16 15,0-2-16-15,0-1 0 0,2-5-48 0,-2 0-16 16,0-1 0-16,-4 2 0 0,-3-1-32 0,-2-1-128 16,-6 1 192-16,-1 2-64 0,-1-2-128 0,-1 2 192 15,-3 3-192-15,-3 2 192 0,-3-1-192 0,-3 4 128 16,-1 3-128-16,-1 3 128 0,0 3-128 0,0-1 0 15,-1 3 0-15,1 2-176 0,-1-2 176 0,3 0 0 16,3 1-144-16,6-6 144 0,0 0-128 0,0 0 128 16,0 0-160-16,0 0 160 0,0 0-256 0,0 0 32 15,11-5 16-15,5-1 0 0,0-5 208 0,3 3 0 16,0-5-160-16,2 1 160 0,-1-3 0 0,2 0 0 16,-2 0 0-16,0 2 0 0,-1 3 0 0,0 0 0 15,-3 3 0-15,-1-2 0 0,0 2 0 0,-3-1 0 0,0 4 0 0,-1 3 0 16,-11 1 0-16,12 8 0 0,-2-2 0 0,-2 3 128 15,0 1-128-15,-3 3 128 0,-3-2-128 0,0 4 128 16,-4 3-128-16,1 0 0 0,0 1 144 0,-1-1-144 16,0-3 128-16,1 0-128 0,-2 2 128 0,3-3-128 15,0-3 0-15,3 1 0 0,-3-12 0 0,5 11 128 16,1-3-128-16,-6-8 0 0,12 5 0 0,0-3 0 16,1-2 192-16,1-1-16 0,1-5-16 0,-1 1 0 15,1-4 48-15,-3-1 16 0,1-4 0 0,-2-2 0 0,0 1-80 0,0-1-16 16,-2-2 0-16,-2 1 0 0,0 1-128 15,-1 1 128-15,-1-3-128 0,0-3 128 0,0 0-128 0,0-1 128 16,-1 2-128-16,-1 2 128 0,-1 2-128 16,1 4 0-16,-2 5 0 0,-1 7 128 15,0 0-128-15,0 0 0 0,0 0 0 0,0 0 0 0,0 0 0 0,0 0-144 16,-1 7 144-16,-1 5 0 0,0 0-144 0,1 0 144 16,-2 0 0-16,2 2-144 0,-2 0 144 0,3-2 0 15,0 1 0-15,0-2 0 0,-2-2 0 0,2-9 0 16,3 11 0-16,-3-11 0 0,8 7 0 0,-8-7 0 15,8 6 0-15,2-1 0 0,1-4 0 0,2-2 0 16,-2-4 0-16,2-1 0 0,0-2 0 0,2-3 0 16,-1-1 144-16,0 1-144 0,0-3 144 0,0 1-144 15,-1 2 0-15,0-2 144 0,-1-4-144 0,-2 2 0 16,2 1 144-16,-1 1-144 0,1-2 0 0,-2 0 128 16,-1-2-128-16,1 1 0 0,1 2 0 0,0 2 0 0,-3 0 0 0,1 0 0 15,-2 9 0-15,2 0 0 16,-9 3 0-16,12 0 0 0,0 0 0 0,-12 0 0 0,12 8 0 15,0 3-128-15,3 3 128 0,-1 3 0 16,-1 2 0-16,-2-2-128 0,1 1 128 0,-1-1 0 16,-3-3 0-16,-1 2 0 0,-3-1 0 0,0 1 0 0,-1-1 0 0,-3-1 0 15,0-5 0-15,-2 1 0 0,2-10 0 0,-5 9 0 16,1 2 0-16,-2-3 128 0,-3 1-128 0,-4-5 0 16,-3-3 128-16,-2-2-128 0,-2-2 160 0,-3 2-160 15,-1-3 0-15,-2-1-160 0,0 1 0 0,0 2 0 16,2-3-1648-16,2-2-336 0,2 1-64 15,2 1-14256-15</inkml:trace>
  <inkml:trace contextRef="#ctx0" brushRef="#br2" timeOffset="70315.9">14212 4531 35935 0,'0'0'1600'0,"0"0"320"0,0 0-1536 0,0 0-384 0,0 0 0 0,0 0 0 16,0 0 128-16,8 14-128 0,-2 5 128 0,-2 0-128 15,-1 0 0-15,-1 1 0 0,-2 4 0 16,0 2 128-16,0-5 80 0,0 2 32 0,-2 1 0 0,-1-1 0 16,1 3-80-16,-1-1-16 0,1-4 0 0,2-2 0 15,-3-3-144-15,3-2 0 0,0-5 144 0,0 1-144 16,0-10-160-16,3 7-96 0,-3-7-32 0,0 0 0 16,0 0-1856-1,0 0-368-15,5-17-80 0</inkml:trace>
  <inkml:trace contextRef="#ctx0" brushRef="#br2" timeOffset="70696.52">14659 4442 25455 0,'0'0'1120'0,"0"0"240"0,0 0-1088 16,1 11-272-16,-2 1 0 0,-4 2 0 0,-4 2 704 0,-4 3 96 16,0 0 16-16,-3 2 0 0,-2-1 160 0,-2 3 48 15,0-2 0-15,-1-1 0 0,-1-3-224 0,1 1-32 16,-2-1-16-16,0-1 0 0,0 1-160 0,0-5-16 15,-2 1-16-15,6-1 0 0,0-6-240 0,2 3-64 16,3-7 0-16,1 1 0 0,-1-2-112 0,4 0-16 16,10-1-128-16,0 0 192 0,-7-2-32 0,7 2-16 15,-3-8 0-15,3 8 0 0,0 0-144 0,8-6 160 16,1 1-160-16,3-2 160 0,2 4-160 0,3 0 0 16,2 1 144-16,2 3-144 0,1 4 128 0,3 1-128 15,2-1 128-15,0-1-128 0,0 4 224 0,-2-2-32 0,0 3 0 16,-4 0 0-16,-1-3-192 0,-3 2 0 15,-5-4 0-15,0 2 0 0,-2 0 0 0,-2 0 0 0,-8-6 0 0,0 0 0 32,10 3-1280-32,-10-3-288 0,0 0-64 0,0 0-9248 0,9-3-1840 0</inkml:trace>
  <inkml:trace contextRef="#ctx0" brushRef="#br2" timeOffset="71430.11">14913 4454 24879 0,'0'0'2208'0,"0"0"-1760"0,0 0-448 0,0 0 0 0,0 0 1408 0,-10 13 192 16,-1 1 32-16,1 4 16 0,0 0-1072 0,0 2-224 16,-1 3-32-16,-1 0-16 0,1-2 400 0,-1 2 64 15,1 0 32-15,1-4 0 0,-1-2-144 0,4-3-16 16,0 0-16-16,2-2 0 0,5-12-176 0,0 0-16 16,0 0-16-16,0 0 0 0,0 0 16 0,0 0 0 15,0 0 0-15,4-10 0 0,1 0-112 0,3-4 0 16,1-2-16-16,2-1 0 0,2 1-304 0,2 2 128 15,-2 2-128-15,5-1 0 0,2 5 0 0,-1-1 0 16,-1 5 0-16,0 4 0 0,-2 2 0 0,-1 3 0 16,-1 6 0-16,-1-4 0 0,-3 5 0 0,-1-3 0 15,-2 1 0-15,0 3 0 0,-4-3 0 0,1 1 0 16,-4-11 0-16,0 0 0 0,0 0 0 0,7 6 0 16,-7-6 0-16,0 0 0 0,12-1 224 0,-2-4-64 15,0-4-16-15,0 0 0 0,0-8 80 0,2-1 16 16,-1 0 0-16,-1-2 0 0,-1-5-112 0,0 1-128 0,-2 1 176 0,0 3-176 15,0 1 144-15,-4 4-144 0,0 1 0 16,-1 4 144-16,1 2-144 0,-3 8 0 16,0 0 0-16,0 0 0 0,0 0 0 0,0 0-176 0,-1 14 176 15,-1-1-192-15,1 2 192 0,1 0-208 0,0-1 80 16,3 3 128-16,-1-3-128 0,3-2 128 0,-1 1 0 0,4 1 0 16,1-5 0-16,1 0 0 0,1-5 0 0,1-2 0 15,-1 1 0-15,3-5 0 0,0 0 0 0,1-3 0 16,2-5 0-16,-1 1 0 0,-2-5 128 0,0 0-128 0,2 0 128 15,-5 1-128-15,-3-1 128 0,-1-1-128 0,0 0 144 16,-1-1-144-16,-1 2 160 0,-1 0-160 16,-3-1 128-16,2 2-128 0,-1 3 0 0,-2-1 0 0,-2 2 0 0,2-2 128 15,-3 0-128-15,2 1 0 0,0 0 0 16,-1 1 0-16,1-4 0 0,0 1 0 0,-2-1 0 0,3-1-192 16,0-3 192-16,3 1-160 0,-1-2 160 15,2 3-208-15,1 1 80 0,0 2 128 0,0-1-176 0,-1-3 176 16,3 4-128-16,-1-1 128 0,0-1 0 0,2-1 0 15,-2-1 0-15,1 1-128 0,-1 0 128 0,0 1 0 16,-1-1 0-16,3-2 0 0,-2-3 0 0,1-1 0 16,-2-3 0-16,0 3 0 0,0 2 0 0,0-2 0 15,-2 1 0-15,-1 2 0 0,1 3 0 0,-1 1 0 16,-2 2 0-16,0 6 0 0,0 6 0 0,0 0 0 16,0 0 0-16,0 0 0 0,-5 13 0 0,0 2 0 15,-2 8-144-15,1 5 144 0,-1 5-128 0,2 8 128 16,0 2-160-16,1 4 160 0,0-1 0 0,1 2 0 15,1-2-128-15,1 1 128 0,1 2 0 0,1 0 0 0,-1-2 0 16,4 2 0-16,0 1 0 0,-2-7 0 0,-1-5 0 16,-1-2 0-1,0-5-432-15,-1-1 16 0,-1-9 0 0,-2-4 0 16,-1-6-1824-16,1-3-352 0,4-8-80 0,-10-4-7632 0,0-5-1520 0</inkml:trace>
  <inkml:trace contextRef="#ctx0" brushRef="#br2" timeOffset="71653.19">15331 4343 6447 0,'-3'-32'272'0,"6"10"80"0,1 4-352 0,3 3 0 0,2 0 0 0,4 4 0 0,1 4 5504 0,3 1 1040 15,0 3 208-15,1 5 32 0,3 3-4784 0,0 1-960 16,2 0-192-16,1 2-32 0,3-4-48 0,1 0 0 16,5-2 0-16,4 1 0 0,2 2-320 0,1-3-80 15,1-2-16-15,-2-2 0 16,-4-6-1824-16,-3 2-352 0,-5-6-80 0</inkml:trace>
  <inkml:trace contextRef="#ctx0" brushRef="#br2" timeOffset="72614.52">6832 1106 16927 0,'-6'-11'752'0,"3"0"144"0,2 2-704 0,-1-3-192 15,0 1 0-15,0 2 0 0,2-5 736 0,-3 5 112 16,1-2 32-16,0 2 0 0,1 2 96 0,1 7 32 15,0 0 0-15,0 0 0 0,-2-5-224 0,2 5-32 16,0 0-16-16,0 0 0 0,-7 10-288 0,0 6-64 16,-4 3-16-16,1 6 0 0,-1 3-208 0,-2 6-32 15,-2 5-128-15,1 4 192 0,-3-1 32 0,1 6 0 16,-1 4 0-16,1 4 0 0,-2 1-48 0,1-1-16 16,3-6 0-16,2-6 0 0,2-4 16 0,2-10 0 15,3-2 0-15,2-7 0 0,2-4 192 0,4 0 32 16,-1-4 16-16,2-6 0 0,-4-7 272 0,11 4 48 0,3-5 16 0,3-3 0 15,2-4 160-15,3-3 48 16,2-7 0-16,2 0 0 0,2-6-544 0,2-1-96 16,-2 1-32-16,-2-2 0 0,-3 3-288 0,0 2 128 0,-1-4-128 15,-2 0 0-15,0 3 128 0,1 5-128 0,-1-2 0 0,-2 1 0 16,-3 0 0-16,-3 4 0 0,-2 3 0 0,-3 2 0 16,0-2-224-16,-7 11-96 0,3-6-32 0,-3 6 0 31,0 0-704-31,0 0-144 0,0 0-16 0,0 0-16 0,0 0-1904 15,-12 4-368-15,-2 2-80 0</inkml:trace>
  <inkml:trace contextRef="#ctx0" brushRef="#br2" timeOffset="73007.7">6656 1709 11967 0,'0'0'528'15,"0"0"112"-15,0 0-512 0,0 0-128 0,0 0 0 0,0 0 0 0,-7-4 2880 0,7 4 560 16,-1-11 96-16,1 2 32 0,1-5-1744 0,3 0-352 15,1-1-64-15,3-3 0 0,1-3-416 0,3-1-80 16,1-3-16-16,4-4 0 0,-1 0-64 0,4 1-32 16,3-1 0-16,2 0 0 0,1-1-160 0,2-3-16 15,1 0-16-15,2 0 0 0,2 4-144 0,1-3-16 16,-3-2-16-16,4 1 0 0,4-2-112 0,-3-1 0 16,0-3-16-16,2 4 0 0,0 1-64 0,2-2-16 15,-1 3 0-15,-2 4 0 0,-3-1-64 0,-11 13-16 16,1-5 0-16,12-8 0 0,-3 5-144 0,-4 1 128 15,-1 3-128-15,-1 2 128 0,-3 1-128 0,-2 3 0 0,-2 1 0 0,0 3 128 16,-1 0-128-16,-1 3 0 0,0-1 0 16,-3 4 0-16,-1 4 0 0,0 0 0 0,-1 1 0 15,0 1 0-15,1-1 0 0,0 1 0 0,-4 2 0 16,1 1 0-16,-2 1 0 0,0-1 0 0,1-3-144 0,-10-1 144 16,10 4 0-16,-10-4 0 0,9 3-128 0,-9-3 128 15,0 0 0-15,0 0-160 0,8 7 160 0,-8-7-128 16,0 0-16-16,0 0 0 0,0 0 0 0,0 0 0 15,0 0-1040 1,0 0-208-16,0 0-32 0</inkml:trace>
  <inkml:trace contextRef="#ctx0" brushRef="#br2" timeOffset="74958.06">8253 324 10127 0,'0'0'896'0,"0"0"-704"15,0 0-192-15,2-7 0 0,-2 7 1664 0,1-5 288 16,0-1 64-16,-1 6 16 0,0 0-752 0,0 0-160 15,0 0-32-15,0 0 0 0,0 0-464 0,0 0-112 0,0 0 0 16,0 0-16-16,0 0-176 0,3 7-48 0,-1 5 0 0,0-1 0 16,-1 4-16-16,0-1-16 0,-2 4 0 0,2 0 0 15,0 0-240-15,-1 1 176 0,3 0-176 0,-2-1 160 16,0-2-160-16,1 2 160 0,-1-3-160 0,0-3 160 16,1-1-160-16,-1-1 0 0,-1-10 0 0,0 0 0 15,0 0-1472 1,0 0-384-16,0 0-80 0</inkml:trace>
  <inkml:trace contextRef="#ctx0" brushRef="#br2" timeOffset="75269.18">8585 232 17503 0,'0'0'1552'0,"0"0"-1232"16,0 0-320-16,0 0 0 0,0 0 672 0,0 0 80 15,1 9 16-15,-2 0 0 0,-1 1 256 0,-2 1 48 16,-1 1 16-16,-2 4 0 0,-2 3-416 0,3-2-80 15,0 3-16-15,-1 3 0 0,1-1-288 0,1-2-64 16,1 2-16-16,0-2 0 0,2-1-208 0,1 7 144 16,-1-7-144-16,4-3 128 15,1-2-736-15,2-5-160 0,1 0-16 0</inkml:trace>
  <inkml:trace contextRef="#ctx0" brushRef="#br2" timeOffset="75688.48">8792 740 16991 0,'0'0'752'0,"0"0"144"0,0 0-704 0,0 0-192 0,0 0 0 0,0 0 0 0,0 0 1264 0,0 0 208 16,-7 4 64-16,-1 1 0 0,-1 2-768 0,0-2-128 15,0 2-48-15,1 2 0 0,0 4-16 0,-2-2 0 16,2 5 0-16,-2 0 0 0,2 2-48 0,2 1-16 16,1-1 0-16,1 0 0 0,2-3-48 0,2 1-16 15,0-2 0-15,2-2 0 0,2-2 192 0,1-1 16 16,1 0 16-16,1-4 0 0,2 1 16 0,-1-2 0 16,4-4 0-16,-1-2 0 0,3-5-224 0,2 1-32 15,-1-3-16-15,-1 0 0 0,1-6-112 0,-1 2-32 0,0 0 0 16,0-1 0-16,0-2-144 0,1 2-128 0,-1 0 144 15,0 0-144-15,-1-3 128 0,-2 2-128 16,0-1 0-16,-3 3 144 0,1 4-144 0,-1-1 0 0,-2 2 0 16,1-1 0-16,-2 4-256 0,-1 0-64 0,-4 5-32 0,0 0 0 31,0 0-2064-31,0 0-400 0,0 0-96 0</inkml:trace>
  <inkml:trace contextRef="#ctx0" brushRef="#br2" timeOffset="76090.56">9209 768 14735 0,'0'0'1312'0,"0"0"-1056"15,0 0-256-15,0 0 0 0,0 0 1184 0,0 0 176 16,0 9 48-16,0-1 0 0,-1 1-512 0,0 0-112 15,-1 0-16-15,0 3 0 0,1 1 32 0,-2 2 0 16,-1 2 0-16,1-1 0 0,-3 1 48 0,1-2 16 16,-1 0 0-16,1-1 0 0,1 0-208 0,2 0-32 15,-4 0-16-15,4-5 0 0,-1 1 32 0,2-5 0 16,1-5 0-16,0 0 0 0,0 0 48 0,0 0 16 16,0 0 0-16,0 0 0 0,0 0 208 0,6-3 48 15,2-6 16-15,1 1 0 0,0 0-480 0,1-3-112 16,0 0 0-16,0 0-16 0,2-1-368 0,-1 0 0 15,2 2 0-15,-2-1 128 0,0 4-128 0,-1 1 0 16,0 2 0-16,0 2 0 0,-1 2-128 0,0 1 128 16,-1 6-128-16,-2 0 128 0,-1 2 0 0,-4 1-128 15,2 1 128-15,-3 0 0 0,-3 1 0 0,3 3 0 0,-1-1 0 16,-3-1-128-16,-1 0 128 0,0 0-128 0,1-5 128 16,0 4-128-1,1-6-272-15,0 2-48 0,3-8-16 0,0 0 0 16,0 0-1712-16,0 0-320 0,0 0-80 0,0 0-11760 0</inkml:trace>
  <inkml:trace contextRef="#ctx0" brushRef="#br2" timeOffset="76440.39">9643 517 21711 0,'0'0'960'0,"0"0"192"0,0 0-912 0,0 0-240 15,1 9 0-15,2 1 0 0,-3 2 160 0,-3 4-16 16,0 0 0-16,0 3 0 0,-2 3 224 0,-2 0 32 16,3 2 16-16,1-1 0 0,-2 5 128 0,-1-2 32 15,3 3 0-15,-4-1 0 0,0 2-192 0,-2 1-48 16,0-4 0-16,1 1 0 0,2-4-144 0,-2 2-48 16,1-5 0-16,-1 0 0 0,0-6 0 0,2-1 0 15,1-4 0-15,1 1 0 0,2-4-144 0,2-7 128 16,0 0-128-16,0 0 128 15,0 0-1424-15,0 0-304 0,0 0-48 0,3-12-9248 0</inkml:trace>
  <inkml:trace contextRef="#ctx0" brushRef="#br2" timeOffset="76738.06">9910 588 18015 0,'0'0'800'0,"0"0"160"0,0 0-768 0,5 8-192 0,-3-1 0 0,0 3 0 0,-4-2 640 0,0 5 64 16,-2 2 32-16,-1-1 0 0,-3-3 192 0,-1 2 32 15,-3 0 16-15,0-2 0 0,-3 4-16 0,0-1-16 16,-1 2 0-16,1-5 0 0,1 1-176 0,0-1-48 16,0-3 0-16,2 1 0 0,0-4 64 0,1 0 16 15,2 0 0-15,-1 2 0 0,2-4-304 0,2 1-64 16,6-4-16-16,-7 4 0 0,0 2-240 0,4-2-48 15,1 2-128-15,-1 2 192 0,0-2-192 0,2 4 0 16,1-1 0-16,1 4 0 0,1 1 0 0,0-3 0 16,2 1 128-16,1 2-128 0,0-3 144 0,2 2-16 15,-1 1 0-15,0 0 0 0,1-1 0 0,-1-1-128 16,0 2 192-16,1-1-64 0,-1-3-128 0,0 4 128 16,0 0-128-16,-1-3 128 0,-2 1-128 0,1 2 0 15,1-5 0-15,-1 1 0 0,0-5 144 0,-4-5-144 16,0 0 160-16,4 8-160 15,-4-8-496-15,0 0-192 0,0 0-32 0,0 0-16 16,0 0-2560-16,0 0-512 0</inkml:trace>
  <inkml:trace contextRef="#ctx0" brushRef="#br2" timeOffset="77240.82">10004 968 19343 0,'0'0'1728'0,"2"8"-1392"0,1 4-336 0,-1 0 0 0,-2 2 1264 15,0 1 176-15,-1 0 32 0,-1-2 16 0,-1-2-1056 0,2 2-224 16,-3 2-32-16,1-5-16 0,1 2 224 0,-1-2 64 16,1-2 0-16,-1-2 0 0,3-6 320 0,0 0 64 15,0 0 0-15,0 0 16 0,0 0 208 0,0 0 32 16,0 0 16-16,0 0 0 0,0 0-352 0,4-8-80 15,0 0-16-15,1 0 0 0,0 0-400 0,0-2-96 16,0 0-16-16,2 1 0 0,-5 0-144 0,2 2 0 16,0 0 144-16,0 1-144 0,-4 6 0 0,0 0 0 15,0 0 0-15,0 0 0 0,0 0-160 0,5 7 160 16,-2 0-192-16,1 3 192 0,-1-1-144 0,-1 4 144 16,2-1 0-16,-3 0-144 0,2 0 144 0,1-3 0 15,0 0 0-15,-1 0 0 0,1 0 0 0,0-1 0 16,-4-8 0-16,8 7 0 0,-1-4 128 0,2-1-128 15,-1 0 160-15,1-2-160 0,-2-2 288 0,2 0-32 16,1-1-16-16,-1-3 0 0,0 0-96 0,0 1-16 16,-3-4 0-16,3 2 0 0,-2 1-128 0,-2-3 160 0,0 3-160 15,-3-3 160-15,1 4-160 0,-3 5 0 0,0 0 0 0,0 0 0 16,2-7 0-16,-2 7 0 0,0 0-144 16,0 0 144-16,3-6-384 0,-3 6 48 0,0-6 0 0,0 6 0 31,0 0-336-31,0 0-64 0,0-5-16 0,0-2 0 15,0 7-512-15,0 0-96 0,0 0-32 0,-1-5 0 16,-1 1-1696-16,1-2-352 0</inkml:trace>
  <inkml:trace contextRef="#ctx0" brushRef="#br2" timeOffset="77700.47">10479 1016 16175 0,'0'0'704'0,"0"0"176"0,0 0-704 16,0 0-176-16,0 0 0 0,0 0 0 0,-6 5 816 0,-2-1 128 16,-1-1 16-16,-1 3 16 0,-3 2-176 0,-1-2-32 15,-1 5-16-15,0-2 0 0,-2 3 32 0,2 1 16 0,1-1 0 16,-1 5 0-16,2-2-176 0,2 0-48 0,1 1 0 0,1-1 0 16,2-5-144-16,2 1-48 0,1-3 0 0,2 2 0 15,1-3 176-15,1 1 16 0,0-8 16 0,0 0 0 16,0 0 240-16,0 0 64 0,7 3 0 0,1-2 0 15,1-1-128-15,-3-2-32 0,2-1 0 0,-1-3 0 16,1-1-304-16,1-1-64 0,-3-3-16 0,3 0 0 16,-4 3-176-16,2-2-48 0,-1 3 0 0,-4-2 0 0,2 2-128 15,0 2 0-15,-4 5 0 0,0 0 0 0,3-7 0 0,-3 7 0 16,0 0 0-16,-2-6 0 16,1 0-384-16,0 0-128 0,0 1 0 0,-1 0-10576 15,2 5-2112-15</inkml:trace>
  <inkml:trace contextRef="#ctx0" brushRef="#br2" timeOffset="78152.42">10759 561 24703 0,'0'0'1088'0,"0"0"240"0,7-4-1072 0,1-1-256 16,-8 5 0-16,0 0 0 0,0 0 512 0,0 0 32 0,0 0 16 15,0 0 0-15,3 9-112 0,-5 1-32 0,-3 6 0 0,0 1 0 16,-5 4-32-16,-3 3 0 0,-2 0 0 0,0 7 0 15,0 2 64-15,-2 2 16 0,-1 5 0 0,3 2 0 16,-3 2-64-16,2-3-16 0,2 1 0 0,2-2 0 16,3-3-208-16,4-2-48 0,1-8-128 0,3 0 192 15,1-4 0-15,3-3-16 0,2-2 0 0,-1-1 0 0,1-5 16 16,1-4 16-16,0 0 0 0,2-3 0 0,0-1-208 0,-8-4 0 16,7-2 0-16,2 0 0 15,-4-6-816-15,0 0-208 16,0-2-32-16,-2 0-16 0,-2-5-1872 0,-1 1-368 0,0-3-80 0</inkml:trace>
  <inkml:trace contextRef="#ctx0" brushRef="#br2" timeOffset="78278.78">10477 866 16575 0,'0'0'1472'0,"0"0"-1168"15,0 0-304-15,1-5 0 0,1-1 1376 0,-2 6 224 16,0 0 32-16,0 0 16 0,8-1-880 0,2 1-160 16,2 1-32-16,2 0-16 0,0-1-304 0,1 1-64 15,0-1-16-15,0 0 0 0,1 3-176 0,0-3 0 16,1 0 0-16,-1 0 0 15,2 0-1728-15,0-3-384 0</inkml:trace>
  <inkml:trace contextRef="#ctx0" brushRef="#br2" timeOffset="80143.25">11181 820 6447 0,'0'0'576'0,"2"-6"-576"15,-2 6 0-15,5-4 0 0,2-5 3136 0,-3 3 528 16,1 1 112-16,0-1 0 0,-5 6-2112 0,0 0-416 16,4-5-96-16,-4 5 0 0,0 0-32 0,0 0 0 15,0 0 0-15,0 0 0 0,0 0-288 0,-4 10-64 16,-1-1-16-16,-3 5 0 0,2 1-96 0,-3 1-16 16,-1 2 0-16,-2 3 0 0,1-1-336 0,-3-1-80 15,0 1-16-15,1 2 0 0,-2-1-208 0,2 0 128 16,-1-2-128-16,1-3 0 0,-1-3 128 0,3 0-128 15,1 0 0-15,1-5 144 0,3 1-144 0,0-4-272 16,3 0 64-16,3-5 16 16,0 0-1536-16,0 0-288 0,0 0-64 0,0 0-10784 0</inkml:trace>
  <inkml:trace contextRef="#ctx0" brushRef="#br2" timeOffset="80369.92">11538 843 27647 0,'0'0'2448'0,"9"2"-1952"0,-9-2-496 0,8 0 0 16,-8 0 464-16,0 0 0 0,0 0 0 0,0 0 0 15,0 0 288-15,1 6 48 0,-2 3 16 0,-2-1 0 16,-3 2 16-16,-2-3 0 0,-1 5 0 0,-2-3 0 16,-2 3-160-16,-4 1-32 0,-2-4 0 0,-1 5 0 15,-2-4-304-15,1 3-64 0,-1 0-16 0,1-3 0 16,-1 0-128-16,0 1-128 0,1-3 144 0,0 3-144 15,1-6-272-15,1 3-160 0,1 0-16 0,-5-2-16320 16</inkml:trace>
  <inkml:trace contextRef="#ctx0" brushRef="#br2" timeOffset="82005.37">8861 2198 8287 0,'-19'-24'736'0</inkml:trace>
  <inkml:trace contextRef="#ctx0" brushRef="#br2" timeOffset="84650.68">8492 1783 8287 0,'0'0'368'0,"0"0"80"0,0 0-448 0,0 0 0 0,0 0 0 0,0 0 0 16,-3 10 2128-16,0-5 352 0,3-5 64 0,0 0 16 16,0 0-1056-16,-4 5-208 0,3 1-32 0,1-6-16 15,0 0 64-15,0 0 16 0,0 0 0 0,0 0 0 16,1-6-64-16,-1 0-16 0,4-2 0 0,0-3 0 15,1-1-416-15,0 1-64 0,4-5-32 0,-1-1 0 16,7-18-336-16,0 5-64 0,-1 4-16 0,0 2 0 0,-1 3-160 16,-1 3-32-16,1 1-128 0,-1 5 192 0,-7 4-192 0,0 3 0 15,0-3 0-15,0 2 0 0,0 3 0 0,0 1 0 16,-5 2 0-16,8 1 0 0,-4 2-160 0,1 3 160 16,0 4-128-16,0 4 128 0,2 12 0 0,-2 3-128 15,-3-2 128-15,0 3 0 0,-4 1 0 0,0-3-160 16,0-1 160-16,-2 1 0 0,0 2-256 0,1-2 64 15,-1-4 16-15,0-8 0 16,0-4-240-16,0 2-48 0,-1-2-16 0,1 2 0 16,2-3-688-16,-2 0-144 0,0-3-32 0,0-1-7456 15,4-7-1504-15</inkml:trace>
  <inkml:trace contextRef="#ctx0" brushRef="#br2" timeOffset="84899.98">8609 1732 14735 0,'0'0'1312'0,"0"0"-1056"0,0 0-256 0,0 0 0 16,0 0 1280-16,-9 7 192 16,3-1 32-16,1 4 16 0,0-1-336 0,0 5-64 15,-3 3-16-15,4 1 0 0,2-5-128 0,-2 1-16 0,0 2-16 0,0 5 0 16,-1 3-192-16,0-1-48 16,0 1 0-16,0 1 0 0,0-2-176 0,1 3-32 0,3-3-16 15,1-2 0-15,1-1 96 0,4 1 0 0,2-2 16 0,4-1 0 16,0-3 80-16,2-1 16 0,4 0 0 0,1-4 0 15,3 0-240-15,-1-1-64 0,5-1 0 0,-1-4 0 16,1-1-384-16,2 0 0 0,1 1 0 0,7-4 0 16,-3-5-1936-1,-3 0-480-15,-1-2-80 0</inkml:trace>
  <inkml:trace contextRef="#ctx0" brushRef="#br2" timeOffset="86062.76">9451 1800 4607 0,'0'0'400'0,"0"0"-400"0,0 0 0 0,0 0 0 15,0 0 1824-15,9-3 288 0,-9 3 48 0,0 0 16 16,0 0-320-16,0 0-64 0,0 0-16 0,0 0 0 16,0 0-496-16,0 0-80 0,0 0-32 0,0 0 0 0,0 12-256 0,0 4-48 15,-2 1-16-15,0 4 0 0,-3 0-336 0,0 6-80 16,-3 6-16-16,-1 4 0 0,0 0-32 0,0-2-16 15,-1 0 0-15,1-3 0 0,0 2 16 0,2-2 16 16,0-8 0-16,2 0 0 0,-1-1-80 0,5-2 0 16,-2-2-16-16,3-2 0 0,0-17 80 0,4 13 32 15,1-3 0-15,1 0 0 0,-6-10 176 0,12 4 48 16,-1-3 0-16,3-3 0 0,4-5-192 0,2-4-16 16,1-1-16-16,0 1 0 0,-8 2-224 0,1 3-32 15,0-3-16-15,1 2 0 0,1-3-144 0,-2 4 0 16,0 3 0-16,0 0 0 0,0-3 0 0,-2 5 0 15,1 2 0-15,6 6 0 0,-13-3-192 0,1 1 192 0,-1 5-160 16,-1 0 160-16,-1 4 0 0,-1 1 0 16,-2 2 0-16,-1-2 0 0,-3-1 0 0,1 0 0 0,0 0 0 0,-1 0 0 15,-1-1 0-15,-1-2 0 0,-2 1 128 0,0-4-128 16,-9 10 128-16,4-6-128 16,5-10 144-16,0 0-144 0,-2-1 0 0,0-2 0 15,0-3 0-15,1 0 0 16,1-2-640-16,0-1-128 0,1 1-32 0,2-3 0 15,1-3-2208-15,1 0-448 0,1-21-96 0,7 9-16 0</inkml:trace>
  <inkml:trace contextRef="#ctx0" brushRef="#br2" timeOffset="86365.45">9933 2160 18431 0,'0'0'816'0,"0"0"160"15,0 0-784-15,-6 9-192 0,3-1 0 0,-2 3 0 0,-2 6 864 0,1-2 128 16,0-1 32-16,0 1 0 0,1-2-224 0,3 2-32 16,1 0-16-16,1-3 0 0,0-2-32 0,2-1 0 15,3 0 0-15,2-4 0 0,0 1 192 0,2-3 48 16,2-3 0-16,2-5 0 0,2-2-96 0,2 0-16 16,-1-5 0-16,2 1 0 0,-2 2-208 0,-4-4-32 15,2 1-16-15,0-1 0 0,0-2-96 0,-1-2-32 16,-2 2 0-16,0 1 0 0,-3-1-144 0,1 3-48 15,-2-4 0-15,0-1 0 0,-2 3-80 0,-1 3-32 16,-1-1 0-16,-1 2 0 0,-2 4-160 0,0 2 0 16,0 4 0-16,0 0 0 0,0 0-208 0,0 0-128 15,0 0-32-15,-6-6 0 16,6 6-1680-16,0 0-352 0,-9-2-64 0,9 2-11952 0</inkml:trace>
  <inkml:trace contextRef="#ctx0" brushRef="#br2" timeOffset="86584.92">10423 1779 25279 0,'0'0'1120'0,"0"0"224"0,0 0-1072 0,8-1-272 0,-8 1 0 0,6 3 0 16,1 5 240-16,-4 0-16 0,-1 3 0 0,-2 3 0 0,-2 4 288 0,0 5 64 15,-1-2 16-15,-2 4 0 0,-1 5-128 0,-1-1-16 16,1-1-16-16,1 3 0 0,0-5-48 0,0 2-16 16,-1 2 0-16,0-5 0 0,3-1-176 0,-1-1-16 15,1-5-16-15,1-3 0 0,-1-1-32 0,2-1-128 16,0-2 192-16,-1-4-64 0,2-7-128 0,0 0 0 16,0 0 0-16,0 0-176 15,0 0-1360-15,-6 2-256 0,1-3-64 0,-4-2-10432 0</inkml:trace>
  <inkml:trace contextRef="#ctx0" brushRef="#br2" timeOffset="86783.23">10104 2090 22687 0,'0'0'1008'0,"0"0"208"0,9-6-976 0,3 1-240 15,0-3 0-15,3 4 0 0,-2 2 944 0,2 1 144 16,3-2 16-16,3 2 16 0,1-2-208 0,4-1-32 0,2 3-16 0,2-1 0 16,12-2 0-16,0 1 0 15,-9 1 0-15,2-2 0 0,-1 0-384 0,-2-1-80 16,-2 0-16-16,-2-4 0 0,-4 3-384 0,-2-3-304 0,-3 1 48 0,1-5-9776 15,-7 3-1952 1</inkml:trace>
  <inkml:trace contextRef="#ctx0" brushRef="#br2" timeOffset="87850.43">11391 1873 17503 0,'-2'-11'1552'0,"1"3"-1232"0,-2 0-320 0,2-3 0 16,0-2 656-16,-2 4 80 0,1-1 16 0,-1 2 0 15,1 2 16-15,-1 0 0 0,3 6 0 0,0 0 0 16,0 0 160-16,0 0 32 0,0 0 16 0,0 0 0 15,-6 7-336-15,-1 2-80 0,0 5-16 0,-1 4 0 16,1 4-16-16,-4 4 0 0,4 1 0 0,-3 6 0 0,2 0-112 0,-2 0-32 16,0-2 0-16,1-2 0 0,1-1 0 0,2-4-16 15,1-2 0-15,1-3 0 0,1-3 0 0,1-2 0 16,1-5 0-16,1 0 0 0,0-9 0 0,0 0 0 16,0 0 0-16,0 0 0 0,7-8 80 0,2-1 0 15,1-2 16-15,2-2 0 0,-2-2-144 0,4-3-16 16,0-1-16-16,0-1 0 0,0-3-288 0,0 3 0 15,0-2 128-15,-2 4-128 0,1 2 0 0,-3 3 0 16,2 5 128-16,-5-1-128 0,0 4 0 0,-7 5 0 16,0 0 0-16,2 11 0 0,1-1 0 0,-3 4-144 15,-1 2 144-15,-1 3 0 0,0 3 0 0,-1 0 0 16,-1 0 0-16,1-1-128 0,-1-2 128 0,0-1-208 16,1-1 80-16,0 5 128 15,-1-4-512-15,1-3 32 0,1 0 0 0,2-15 0 16,0 0-1376-16,0 0-256 0,0 0-64 0,0 0-7232 15,0 0-1424-15</inkml:trace>
  <inkml:trace contextRef="#ctx0" brushRef="#br2" timeOffset="88253.93">11773 1867 17615 0,'0'0'768'0,"3"-5"192"0,1-2-768 0,-4 7-192 0,0 0 0 0,0 0 0 0,0 0 240 0,0 0 16 15,3 8 0-15,0-1 0 0,-3 5 576 0,-1-1 128 16,-1 5 32-16,-3 0 0 0,-2 4-32 0,-2 1 0 16,-1 0 0-16,-1 1 0 0,4-3-80 0,-1 0-32 15,2-1 0-15,-2-2 0 0,3 1-144 0,3-4-16 16,0-3-16-16,4-1 0 0,-2-9-192 0,0 0-32 15,7 5-16-15,2-3 0 0,1-3-160 0,2 0-16 16,0-2-16-16,-1-4 0 0,1-2-48 0,1-3 0 16,-2 2 0-16,1-3 0 0,-1 1-64 0,-1-2-128 15,-2 1 176-15,-2-1-176 0,0-1 192 0,-4 2-192 16,-2 4 192-16,-1-1-192 0,-3 1 128 0,-1 0-128 0,-1 4 0 16,-6 0 0-1,1 0-544-15,0 2-224 0,1 2-32 0,4 0-9056 16,0-2-1824-16</inkml:trace>
  <inkml:trace contextRef="#ctx0" brushRef="#br2" timeOffset="88434.61">12203 1525 19343 0,'0'0'1728'0,"0"0"-1392"0,0 0-336 0,0 0 0 16,0 0 1984-16,-4 9 320 0,-1 5 64 0,0 1 0 15,-2 3-1856-15,0 2-384 0,-1 4-128 0,-1 3 0 16,0 5 336-16,1-4 0 0,-1 2 0 0,0 1 0 16,1-2-112-16,0 1-32 0,2 0 0 0,1-4 0 0,0 3-192 15,0-4 0-15,0-1-192 0,0 0-8640 16,0-4-1728-16</inkml:trace>
  <inkml:trace contextRef="#ctx0" brushRef="#br2" timeOffset="88631.96">12045 1929 22575 0,'15'4'992'0,"-4"-3"224"0,3-1-976 0,2 1-240 15,2 0 0-15,2 1 0 0,2-2 192 0,-1 0 0 16,4-2 0-16,-1 1 0 0,1-4 128 0,-1 3 32 16,0-5 0-16,1 3 0 0,-1-3-352 0,-1 0-256 15,-2 4 32-15</inkml:trace>
  <inkml:trace contextRef="#ctx0" brushRef="#br2" timeOffset="89278.25">10046 2960 13823 0,'0'0'608'0,"0"0"128"16,0 0-592-16,0 0-144 0,0 0 0 0,0 0 0 0,0 0 1600 0,0 0 272 16,-7 2 64-16,1 2 16 0,0 4-1008 0,-2 1-208 0,0 2-32 0,1 4-16 15,-1 1 64-15,2 0 16 0,-1 3 0 0,0 1 0 16,-1 1-176-16,2 2-16 0,-1 1-16 0,4-1 0 15,1-4 16-15,2 0 0 0,3-1 0 0,-1-2 0 16,4-2-80-16,1-2-16 0,2-2 0 0,2-5 0 16,1-3 0-16,1-3 0 0,-1-3 0 0,2 0 0 15,-2-3 48-15,2-1 16 0,0-2 0 0,0-3 0 0,-2-3-160 16,1-1-48-16,-1 0 0 0,0-1 0 0,1 0-144 0,-3 1-48 16,-2 1 0-16,-2 1 0 0,1 1-144 15,-2 2 128-15,-2-2-128 0,1 4 128 0,-1 1-128 0,-1 0 0 16,-2 3 0-16,0 6-176 15,0-10-480-15,0 10-112 0,0 0 0 0,0 0-16 16,0 0-2096-16,0 0-432 0,0 0-80 0,0 0 0 0</inkml:trace>
  <inkml:trace contextRef="#ctx0" brushRef="#br2" timeOffset="89594.61">10423 2971 18543 0,'0'0'816'0,"-1"8"176"0,-2 4-800 0,1 0-192 16,-2 3 0-16,2 2 0 0,-4-1 496 0,1 1 48 16,2 2 16-16,-1-1 0 0,0-2 688 0,1 1 144 15,1-1 16-15,-1-1 16 0,1-1-336 0,2-1-64 16,-3-1 0-16,3-1-16 0,0-11-192 0,0 0-48 0,0 0 0 0,0 0 0 16,0 0-256-16,0 0-48 0,9 0-16 0,3-5 0 15,-5-3 0-15,5-4 0 0,0-1 0 0,1-1 0 16,0-1-208-16,-1-2-48 0,5-1-16 0,-1-1 0 15,0 1-176-15,0-1 0 0,0 2 0 0,-2 0 128 16,-2 2-128-16,0 3 0 0,-2 5 0 0,-1 2 128 16,-2 1-128-16,1 6 0 0,-8-2 0 0,6 7 0 0,-1 3 0 15,-1 4 0-15,-1 0-144 0,-1 2 144 0,0 0 0 0,-2 0 0 16,-2 1 0-16,1-1 0 0,-1-1-144 0,-1 1 144 16,-1 0-208-16,0 3 80 15,1-5-368-15,-1-1-64 0,4-13-16 0,-4 9 0 16,4-9-2240-16,-3 10-464 0</inkml:trace>
  <inkml:trace contextRef="#ctx0" brushRef="#br2" timeOffset="89903.18">11023 2629 15663 0,'0'0'1392'0,"0"0"-1120"15,4 7-272-15,0 4 0 0,0-1 816 0,-2 5 96 0,-2 2 32 0,0 5 0 16,0 6 80-16,-1-3 0 0,0 5 16 0,-2 2 0 16,1-3-64-16,-2 3-16 0,-1 3 0 0,1-2 0 15,-1 1-208-15,-2 0-48 0,1-2-16 0,0 0 0 16,-2 0-352-16,-1-1-64 0,-1-4-16 0,1 0 0 15,3-6-256-15,-1-2 128 0,0-2-128 0,0-4 0 16,2-6 0-16,2 0 0 0,3-7-192 0,0 0 48 16,-3-9-1648-1,3-9-320-15,1-1-64 0,2 2 0 0</inkml:trace>
  <inkml:trace contextRef="#ctx0" brushRef="#br2" timeOffset="90261.89">11265 2773 17503 0,'0'0'768'0,"0"0"176"0,-4 7-752 0,1 5-192 15,-2-2 0-15,3 4 0 0,-5 3 1056 0,0 0 176 16,-2 1 48-16,0 0 0 0,0 0-160 0,0 0-32 16,-1-1 0-16,0 1 0 0,-2-3-320 0,1 1-80 15,-2-2-16-15,2 0 0 0,-1-2-32 0,2-3-16 16,-3 1 0-16,2-3 0 0,0 0-240 0,0-3-64 15,1 0 0-15,5-1 0 0,5-3-32 0,0 0-16 16,-6 2 0-16,6-2 0 0,0 0-80 0,0 0 0 16,0 0-16-16,0 0 0 0,0 0-176 0,0 0 0 15,0 0 0-15,6 10 0 0,2 0-128 0,-1-1 128 16,1 3 0-16,1-3 0 0,-1 2 0 0,0-1 0 16,0 0 0-16,0 2 0 0,-1-3 0 0,1 4 0 15,-2-3 0-15,1 1 0 0,-2 1 0 0,1-5 0 0,-6-7 0 16,6 9 128-16,0-3-128 0,-6-6 0 0,0 0 144 0,0 0-144 15,0 0 0-15,7 2-240 0,-7-2 48 0,10-8 0 32,-5-3-1840-32,1 0-352 0,-3-1-80 0</inkml:trace>
  <inkml:trace contextRef="#ctx0" brushRef="#br2" timeOffset="91198.68">11462 2836 17503 0,'0'0'1552'16,"-3"12"-1232"-16,1-3-320 0,-1 1 0 0,1-1 1184 0,-5 4 176 15,2 2 48-15,0 3 0 0,-1 1-368 0,-2 4-64 16,0-1-16-16,1-1 0 0,0-2-112 0,1-3-16 0,1 1-16 16,1-3 0-16,0 0-192 0,2-1-48 15,1-6 0-15,1-7 0 0,0 0-48 0,0 0-16 0,0 0 0 16,0 0 0-16,0 0 128 0,8-1 0 15,1-4 16-15,2-2 0 0,0-3-240 0,-2-1-48 16,0-2-16-16,1-2 0 0,0-2-160 0,0 3-16 16,-1 2-16-16,0 0 0 0,-1-2-160 0,-2 7 128 15,-1-2-128-15,-1 5 128 0,-4 4-128 0,0 0 0 16,0 0 0-16,0 0 0 0,0 0 0 0,6 4-176 16,-1 2 176-16,-1 3-128 0,-3-1 128 0,3 2 0 0,-1-3 0 15,-1 4 0-15,0-5 0 0,-2-6 0 0,2 10 0 0,1-4 0 16,-3-6 0-16,0 0 0 0,2 8 0 0,-2-8 0 15,9 3 0-15,-1-3 0 0,-1-2 0 0,1-1 0 16,-2-1 192-16,2 0-48 0,0-1 0 0,-1-3 0 16,1 1 16-16,0 1 0 0,-1-2 0 0,1 1 0 15,-2-3-16-15,2 2 0 0,-1-3 0 0,1 2 0 16,-2-2-144-16,2 0 192 0,0 3-192 0,-1-3 192 16,0 3-192-16,-1-4 0 0,0 4 0 0,-1-2 0 15,2 1 128-15,-2-2-128 0,1 2 0 0,1 0 128 0,-5 4-128 0,2-3 0 16,0 2 0-16,-4 6 0 0,0 0 0 0,0 0 0 15,1-4 128-15,-1 4-128 0,0 0 0 0,0 0 0 16,0 0 0-16,-5 4 0 0,-1 4 0 0,0 2 0 16,0 4 0-16,1 0 0 0,0 0 0 0,0 1 0 15,1 2 0-15,0-3 0 0,0 0-144 0,3-4 144 16,1 1 0-16,0-3 0 0,0 1 0 0,4-4 0 16,-4-5 0-16,0 0 0 0,0 0 0 0,6 4 0 15,2-3 0-15,0-1 0 0,-1-1 0 0,2-2 0 16,0-2 0-16,-1 0 0 0,-2-4 160 0,0 1-160 15,1-3 160-15,-1 3-160 0,0-1 128 0,1 3-128 16,-2-3 0-16,0 3 144 0,-3-3-144 0,4 3 128 16,-4-3-128-16,1 1 128 0,-3 8-128 0,0 0 0 15,2-6 0-15,-1-2 0 0,1 0 0 0,-1 2 0 16,0-3 128-16,-1 3-128 0,3-2 0 0,-2 2 0 16,0-1 0-16,1-3 0 0,-1-1 0 0,0-1 0 15,-1-3 0-15,0 1 0 0,1-1 0 0,-1 1 0 16,0 1 0-16,2-1 0 0,-1 3-160 0,-1 1 160 0,0-3-208 15,1 1 80-15,1 4 128 0,-1-3-128 0,0 4 128 16,3-3-128-16,-3 1 128 0,2-3-160 0,1 3 160 16,-1-3-160-16,2-1 160 0,0 0 0 0,2 1 0 0,-1-1-128 15,1 0 128-15,0 2 0 0,1-3-144 0,-1 2 144 16,2 3 0-16,0-1 0 0,0 3-144 0,-1 3 144 16,-1-4 0-16,-2 3 0 0,-5 5 0 0,0 0 0 15,0 0-160-15,0 0 160 0,6 9-128 0,-4 4 128 0,-1 1-128 16,-1 2 128-16,-1 3-128 0,0 2 128 15,-2 0 0-15,-1 3 0 0,1-2 0 0,-2-2-128 0,-1 1 128 16,0 1-160-16,-1 4 160 0,-5 8-160 16,3-3-544-16,-1-2-96 0,-1-2-32 15,0-6 0-15,1-2-1824 0,0-1-368 0,0-1-80 0,1-7-9264 16</inkml:trace>
  <inkml:trace contextRef="#ctx0" brushRef="#br2" timeOffset="91341.56">11839 2740 25103 0,'13'-10'1104'0,"-5"8"240"0,2 2-1072 0,2 0-272 16,2-1 0-16,4-1 0 0,6 2 384 0,2-2 32 16,2 2 0-16,1-2 0 0,-6-2 64 0,1 1 16 15,0 1 0-15,-1-2 0 0,0 0-320 0,0-3-176 16,-2 0 192-16,-3 2-8640 16,5-4-1728-16</inkml:trace>
  <inkml:trace contextRef="#ctx0" brushRef="#br2" timeOffset="91870.26">10203 3762 24527 0,'0'0'1088'0,"0"0"224"0,0 0-1056 0,0 0-256 16,0 0 0-16,-6 4 0 0,-3 3 192 0,0 0 0 16,0 1-16-16,0 1 0 0,-1 0 416 0,0 1 96 15,1 2 16-15,-1-2 0 0,0 1-128 0,1 1-32 16,0 1 0-16,1-1 0 0,2-2 16 0,1-1 0 0,1-1 0 0,3 1 0 15,1-3-176-15,2 4-16 0,3-2-16 0,2 2 0 16,2-3-112-16,0 1-32 0,0 0 0 0,2 1 0 16,3-3-80-16,-1 1 0 0,-1 0-128 0,0-2 192 15,-1 2-192-15,-1-1 144 0,-1-2-144 0,-1 1 128 16,-3 1-128-16,-5-6 160 0,0 0-160 0,0 0 160 16,3 7 112-16,-3-7 32 0,-3 5 0 0,-1 1 0 0,4-6 0 0,-6 5 0 15,-2-2 0-15,-2-2 0 0,-1-1-304 0,-3-1 128 16,2-2-128-16,-6-2 0 15,3-2-1152-15,1 1-352 16,3-4-64-16,2 4-8432 0,1 1-1696 0</inkml:trace>
  <inkml:trace contextRef="#ctx0" brushRef="#br2" timeOffset="92122.06">10463 3680 11967 0,'0'0'1072'0,"0"0"-864"16,0 0-208-16,0 0 0 0,0 0 2896 0,0 9 544 16,0 0 96-16,-2 1 32 0,0 3-2800 0,-1-1-544 15,1 2-224-15,-3 2 176 0,1 3 400 0,-1 1 96 16,0 2 16-16,1 0 0 0,1-3-96 0,-2-1-16 0,-2-2 0 0,2-1 0 16,1-1-208-16,0-1-48 15,1 1-16-15,1-6 0 0,1-1-304 0,1-7 0 0,0 0 0 0,0 0 0 31,0 0-416-31,0 0-144 0,0 0-16 0,0 0-16 16,11-11-1696-16,2-1-336 0</inkml:trace>
  <inkml:trace contextRef="#ctx0" brushRef="#br2" timeOffset="92473.09">10699 3706 19343 0,'-6'11'848'16,"3"-2"192"-16,-1-1-832 0,1 2-208 0,-1 4 0 0,0-1 0 0,-1 3 1024 0,0 2 144 15,1 0 48-15,0 0 0 0,-1-1-64 0,1 0 0 16,0-3 0-16,1 2 0 0,-1-3-192 0,1-3-32 16,1 2-16-16,0-6 0 0,2-6-176 0,0 0-32 15,0 0-16-15,0 0 0 0,0 0-144 0,7-2-32 16,-1-4 0-16,0-5 0 0,2-3-128 0,1 0-16 15,0-2-16-15,1-1 0 0,-1 0-224 0,1 1-128 16,0 1 160-16,2 1-160 0,-3 1 0 0,2 0 0 16,-2-1 0-16,0 7 0 0,-3-2 0 0,3 6 0 15,-9 3 0-15,6 4 0 0,1 4 0 0,-2-1-160 0,-1 5 160 16,-2-1-192-16,0 4 192 0,-2 3 0 16,-3 1-144-16,2-1 144 0,-2 0-160 0,1-2 160 0,-2 0-208 0,-1 3 80 31,1-4-496-31,0-1-80 0,0-5-32 0,4-9-9488 15,0 0-1888-15</inkml:trace>
  <inkml:trace contextRef="#ctx0" brushRef="#br2" timeOffset="92743.28">11275 3530 23951 0,'0'0'1056'0,"0"0"224"0,0 0-1024 0,0 0-256 15,-6 2 0-15,-2 0 0 0,-2 2 832 0,0 4 96 16,-1-2 32-16,0 3 0 0,-2-1-240 0,1 2-32 16,-2-1-16-16,0 3 0 0,-2 1-112 0,2 0-32 15,0 2 0-15,2 0 0 0,0 2-80 0,3-1-32 16,3 1 0-16,1-1 0 0,1 0-272 0,4-2-144 16,4 0 160-16,0-2-160 0,1-4 128 0,2 1-128 15,2-5 0-15,0-2 0 0,0-1-160 0,1-1-128 16,0-2-32-16,4-3 0 15,0-5-1984-15,0 1-384 0</inkml:trace>
  <inkml:trace contextRef="#ctx0" brushRef="#br2" timeOffset="93120.72">11263 3650 6447 0,'0'0'576'0,"0"0"-576"0,0 0 0 0,0 0 0 15,0 0 4192-15,11 1 736 0,-1-2 128 0,1-3 48 16,1 0-3200-16,3-1-640 16,-1-1-128-16,2-4-32 0,2 3 128 0,1-5 32 0,3-1 0 0,-2-1 0 15,1 0-336-15,-2 0-64 0,0-3-16 0,-3 2 0 16,-1 1-272-16,-3 1-64 0,-3-1-16 0,-3 2 0 16,-2 2 32-16,-3-2 16 0,-1 3 0 0,-2 2 0 15,-2 3-96-15,-4 3-32 0,2-1 0 0,-6 5 0 16,2-1-208-16,-2 3-32 0,-4 4-16 0,2 2 0 0,-2 0-160 0,2 4 0 15,1 0 144-15,3-1-144 0,0 2 0 16,2 2 0-16,2-2 0 0,1-1 0 0,2-1 0 16,2-2 0-16,2-2 0 0,2 1 0 0,1-3 0 0,1 2 0 15,1-5 0-15,4 2 0 16,0-5-1008-16,2 1-208 0,-1-6-64 0,2-2-16256 16</inkml:trace>
  <inkml:trace contextRef="#ctx0" brushRef="#br2" timeOffset="93805.71">10327 4531 10127 0,'0'0'896'0,"-4"4"-704"15,-3-2-192-15,1-1 0 0,-2-1 2064 0,1 0 384 16,-1 0 80-16,1 2 16 0,-1 3-1264 0,-1-3-240 15,0 0-48-15,0 1-16 0,-2 1 80 0,2 3 16 16,-1-2 0-16,-3 5 0 0,-2-3-464 0,1 6-96 16,1-1 0-16,2 2-16 0,-2 1-64 0,2 1-16 15,0 2 0-15,2 1 0 0,1 2-192 0,1-4-32 0,2 0-16 0,1-1 0 16,3-2 176-16,1-2 32 16,1-2 16-16,3-2 0 0,1-1 48 0,2-3 0 15,0-1 0-15,2-5 0 0,1 0 32 0,2-5 16 16,2-2 0-16,0 1 0 0,0-5-96 0,1-4-16 0,1 0 0 0,2-3 0 15,0-1-96-15,0-3-32 16,-2 1 0-16,1 0 0 0,-2-5-128 0,-2 3-128 16,-2-6 192-16,-1 1-192 0,-2-1 192 0,1-2-192 0,-4-1 192 15,0 2-192-15,-2 0 192 0,-1 7-192 0,1 4 192 16,-2-4-192-16,-2 6 224 0,1 7-64 16,-4 4-16-16,4 8 0 0,0 0-144 0,-6 12 0 0,-1 5 0 15,-2 3 0-15,0 6 0 0,1 5 0 0,-1 4 0 16,0 3-176-16,0 5 176 0,0-1 0 0,0 0 0 0,1 0 0 15,2-4 0-15,1-1 0 0,-1-3 0 0,1-3 0 0,1-1 0 16,1-3 0-16,1-6 0 0,0-1-128 16,1-5-1040-16,1-4-208 15,0-1-32-15,0-10-16 0,0 0-1456 0,0 0-304 0,0 0-48 0,15-14-16 16</inkml:trace>
  <inkml:trace contextRef="#ctx0" brushRef="#br2" timeOffset="94157.9">10680 4439 23775 0,'0'0'1056'0,"-4"9"224"0,0 1-1024 0,-1 0-256 16,-1 4 0-16,-2 3 0 0,-2 2 320 0,0 5 0 16,0 0 16-16,0 0 0 0,-1 2 336 0,3-3 64 15,0-2 16-15,2 1 0 0,-2 0 32 0,4-3 16 16,3-3 0-16,2-4 0 0,-1-12-32 0,5 12-16 15,-5-12 0-15,10 5 0 0,1-2-304 0,-1-6-64 16,1-3-16-16,1-4 0 0,-2 1-32 0,1-5 0 16,-1 0 0-16,1-2 0 0,-5-4-112 0,2 0-32 15,-2 2 0-15,0-2 0 0,-3 0-192 0,-2-1 144 16,-2 2-144-16,-2 3 128 0,-2 2-128 0,0 4-192 0,-3 2 32 0,2 4 16 31,6 4-496-31,-11-2-112 0,-1-1-16 0,2 3 0 16,1 5-1808-16,0-1-368 0,0 0-80 0</inkml:trace>
  <inkml:trace contextRef="#ctx0" brushRef="#br2" timeOffset="94435.75">10759 4502 15663 0,'0'0'1392'15,"0"0"-1120"-15,0 0-272 0,2 11 0 0,-2-11 1472 0,7 9 224 16,-7-9 48-16,12 7 16 0,2-4-848 0,3-3-160 16,2-1-48-16,3-3 0 0,2-6 464 0,1 0 96 15,3-2 16-15,-1-3 0 0,-2 0-304 0,-3-1-48 16,-4 0-16-16,-1 1 0 0,-3-2-432 0,-3 1-96 16,-4 0 0-16,-3 2-16 0,1 0 80 0,-5 3 0 15,-2-3 16-15,-4 4 0 0,0 2-176 0,-3 6-32 16,-3 0-16-16,-5 5 0 0,-3-1-240 0,-3 6 176 15,-1 2-176-15,-1 4 160 0,1 0-160 0,3 1 0 16,0 2 0-16,4 1 0 0,1 1-208 0,4 2 80 16,0-2 128-16,6 2-208 15,3-3-192-15,2-2-48 0,0-1 0 0,2-2 0 16,3-1-320-16,-4-12-80 0,7 6-16 0,2 0 0 16,0-2-1120-16,-9-4-208 0,13 0-48 0</inkml:trace>
  <inkml:trace contextRef="#ctx0" brushRef="#br2" timeOffset="94757.85">11241 4190 7359 0,'0'0'656'0,"0"0"-528"16,0 0-128-16,0 0 0 0,0 0 3408 0,0 0 656 15,-9 9 128-15,1 1 32 0,-1-1-2624 0,3 3-512 16,-1 1-96-16,1 3-32 0,2 3-144 0,-1 0-48 15,1 0 0-15,-2-4 0 0,1-3-128 0,2 0-48 16,2 1 0-16,0-2 0 0,0 0-32 0,1-1-16 16,1-3 0-16,1 4 0 0,1-5-208 0,-3-6-32 15,5 9-16-15,1-1 0 0,-6-8-96 0,0 0 0 16,0 0-16-16,0 0 0 0,11 6-48 0,-4 3-128 16,-7-9 192-16,0 0-64 0,0 0-128 0,0 0 192 15,-4 9-192-15,1 1 192 0,-1-4 64 0,-3 3 0 16,-2-1 16-16,-2-2 0 0,-3 0-96 0,0-3-32 15,-1 1 0-15,-2 0 0 0,-2 1-144 0,1-2 0 16,3-1 0-16,1 0 0 16,1-2-1760-16,3-1-384 0,-1-2-80 0</inkml:trace>
  <inkml:trace contextRef="#ctx0" brushRef="#br2" timeOffset="95108.62">11430 4185 24239 0,'0'0'1072'0,"-9"6"224"0,0 1-1040 0,0 4-256 0,-1 1 0 0,0 0 0 0,-2 2 384 0,1 4 0 15,0 0 16-15,0 1 0 0,3 0 336 0,-3 3 64 16,1-2 16-16,1 0 0 0,0-2-176 16,3-4-48-16,1 0 0 0,1-2 0 0,-1-5-48 0,5-7-16 15,0 0 0-15,0 0 0 0,0 0-80 0,0 0-32 16,12-5 0-16,-2-3 0 0,0-3 32 0,1-2 0 15,3-2 0-15,0 1 0 0,1-4-224 0,1-1-32 16,-1-2-16-16,2 3 0 0,-1 0-176 0,-1 5 160 16,1 2-160-16,-5 3 160 0,0-2-160 0,-4 5 0 15,-7 5 0-15,0 0 128 0,0 0-128 0,0 0 0 16,4 13 0-16,-2 2 0 0,-4 1 0 0,-2 1 0 16,-4-2 0-16,-1 3 0 0,-1 2 0 0,0-1 0 0,0 0 0 0,0-1 0 15,2 0-336-15,-2-1 0 16,2-3 0-16,2-3 0 15,2-1-1376-15,1 0-272 0,3-10-48 0,0 0-11680 0</inkml:trace>
  <inkml:trace contextRef="#ctx0" brushRef="#br2" timeOffset="95365.86">11838 3710 22111 0,'0'0'976'0,"0"0"208"0,0 0-944 0,0 0-240 0,0 7 0 0,0 2 0 16,-3 0 592-16,0 4 80 0,-4 1 16 0,2 4 0 0,-2 2 144 0,-2 4 16 15,0 3 16-15,-1 3 0 0,-2-1 16 0,1 6 0 16,-1 0 0-16,3 2 0 16,2-4-176-16,2 2-48 0,1-2 0 0,1-2 0 0,2-1-368 0,1-2-80 15,0-4-16-15,1 1 0 0,1-2-320 0,0-4-80 16,-1-2-16-16,1-5 0 15,-2-4-1600-15,0-8-320 0,0 0-64 0</inkml:trace>
  <inkml:trace contextRef="#ctx0" brushRef="#br2" timeOffset="95544.3">11600 4100 26719 0,'0'0'1184'0,"9"-8"240"0,3 1-1136 0,0 0-288 15,1 0 0-15,2 2 0 0,1 2 0 0,0-1 0 0,3 2 0 0,0 0 0 16,0 0 592-16,4-2 16 15,0-1 0-15,4-1 0 0,2 0-224 0,1 4-32 0,2 2-16 0,0-3-9120 32,-1 0-1840-32</inkml:trace>
  <inkml:trace contextRef="#ctx0" brushRef="#br2" timeOffset="96267.07">10703 4887 2751 0,'0'0'128'0,"0"0"16"0,0 0-144 0,0 0 0 0,0 0 0 0,0 0 0 16,0 0 4144-16,0 0 784 0,0 0 176 0,0 0 16 15,0 0-3264-15,0 0-672 0,-4 10-128 0,2 3-32 16,-2 1-48-16,-1 1-16 0,0 3 0 0,-2 2 0 16,2 0-272-16,-1 2-64 0,-2-2-16 0,2 2 0 15,-1-2-96-15,2-3-32 0,0-3 0 0,1-2 0 0,3 0-112 0,1-12-32 16,0 0 0-16,0 0 0 0,0 0 0 0,0 0 0 16,0 0 0-16,0 0 0 0,0 0 32 0,13-7 0 15,1-1 0-15,1-4 0 0,2 1-96 0,-1-3-16 16,1-2 0-16,0 2 0 0,1-1-256 0,0 4 0 15,-1 1 0-15,-2 4 0 0,1 1 144 0,-2 3-144 16,-2 7 0-16,-1 0 144 0,-1 3-144 0,-2 2-144 16,-2 1 144-16,-2 2-208 0,-1 3 208 0,-3 2 0 15,-3-1 0-15,-2-1 0 0,-3 0 0 0,-2-2 128 16,0-3 0-16,0 2-128 0,-1 1 224 0,-1-3-64 16,-1-2-16-16,1-3 0 0,-1 1-144 0,0-5 0 15,-1-3 0-15,2-2 0 16,-1-3-656-16,-1-1-64 0,1-4-16 0,3 1 0 15,2-5-2096-15,5 2-432 0</inkml:trace>
  <inkml:trace contextRef="#ctx0" brushRef="#br2" timeOffset="96565.77">11130 4869 17503 0,'0'0'1552'0,"0"0"-1232"0,0 0-320 0,-5 5 0 15,5-5 1280-15,-8 11 192 0,1 0 32 0,-1 3 16 16,-2 3-496-16,2 1-112 0,-2-1-16 16,1-1 0-16,-4 2 192 0,2 0 48 0,0 0 0 0,2-1 0 15,1 1-304-15,3-3-48 0,2-1-16 0,1-3 0 16,2-11-80-16,6 12-32 0,-6-12 0 0,12 7 0 16,0-4-272-16,2-3-64 0,3-1-16 0,1-4 0 0,-1-3 64 0,1-3 16 15,1 0 0-15,-1-1 0 0,-1-3-144 16,-2-2-32-16,-2 2 0 0,-1 0 0 0,0 1-16 0,-2 2-16 15,-4 0 0-15,-2 0 0 0,-4 1 32 0,1-4 16 16,2-1 0-16,-3 2 0 0,-3 5-96 0,0 1-128 16,-5 2 176-16,0 4-176 0,-1-1-192 0,1 3-128 15,-1 3-48-15,0-2 0 16,-1 2-1568-16,1-1-320 0,0 3-64 0,0 0-12720 0</inkml:trace>
  <inkml:trace contextRef="#ctx0" brushRef="#br2" timeOffset="96901.45">11391 4785 22511 0,'0'0'992'0,"0"0"224"0,0 0-976 0,-4 13-240 0,0 1 0 0,1-2 0 16,-2 2 448-16,0 3 64 16,0 1 0-16,0-1 0 0,1 3 256 0,0-4 48 0,1-1 16 0,1-2 0 15,2-2 32-15,3 1 16 0,1-4 0 16,1 0 0-16,-5-8 80 0,10 3 32 0,1-3 0 0,1-3 0 15,-1 0-192-15,2-4-32 0,-4-2-16 0,4-3 0 16,1-1-176-16,0-2-16 0,-2-1-16 0,0 0 0 16,-2-2-224-16,0-1-32 0,-1 0-16 0,-1-3 0 15,-3 5-80-15,-2 3-32 0,-1 0 0 0,-1 0 0 16,-1 0-160-16,-1 5 0 0,-2 0 0 0,1 4 0 16,2 5-416-16,0 0-112 0,-11-2-32 0,5 4 0 15,-2-1-1584-15,8-1-320 0,-10 6-64 16,3 2-7296-16,7-8-1456 0</inkml:trace>
  <inkml:trace contextRef="#ctx0" brushRef="#br2" timeOffset="97230.73">11689 4716 13823 0,'0'0'1216'0,"0"0"-960"16,0 0-256-16,0 0 0 0,-2 13 1984 0,-1 2 368 15,-2 3 64-15,1 0 16 0,-1-3-1584 0,1 0-304 16,-2 4-64-16,1-1-16 0,1-1 304 0,-1-2 48 15,3 3 16-15,-1-5 0 0,-1-2 192 0,2-5 32 16,2-6 16-16,0 0 0 0,-2 10-304 0,2-10-48 16,0 0-16-16,0 0 0 0,0 0-192 0,0 0-32 0,0 0-16 0,7-12 0 15,-2 2-32-15,1-1-16 16,0-1 0-16,1-1 0 0,-1 0-224 0,2-2-32 16,2-1-16-16,-1 0 0 0,-1 4-144 0,2 3 0 15,0-1 0-15,3 2 0 0,-5-4 0 0,3 6 0 0,-4 1 0 16,-7 5 0-16,10-4 0 0,-10 4 0 0,13 7 0 0,-3-2 0 15,-10-5 0-15,8 12-176 0,-2-1 176 0,-2 0-128 16,-1 5 128-16,-2-3 0 0,0-3 0 0,0 1 0 16,-1-11 0-16,2 7 0 0,-2-7 0 0,0 0 0 15,0 0 0-15,0 0 0 0,0 0 0 0,0 0 0 16,7 8 0-16,-7-8 0 0,0 0 0 0,11 0 0 16,-11 0 0-16,10-4 144 0,-10 4-144 0,0 0 0 0,0 0 0 0,0 0-256 15,0 0 32-15,0 0 0 16,0 0-1184-16,0 0-224 0,0 0-48 0,0 0-8112 15,0 0-1600-15</inkml:trace>
  <inkml:trace contextRef="#ctx0" brushRef="#br2" timeOffset="97666.4">12226 4634 14735 0,'0'0'1312'0,"1"-12"-1056"16,-1 12-256-16,1-12 0 0,-1 3 2064 0,-1-3 368 0,1 12 64 0,-6-7 0 15,-2 0-1440-15,-1 6-288 0,0 0-64 0,-4 6-16 16,1 1-160-16,-4 2-16 16,-1 2-16-16,-2 4 0 0,-2 1-48 0,2 0-16 0,0 3 0 0,1 1 0 15,-2-2-96-15,5-1-16 16,0 1 0-16,4-1 0 0,4 1-64 0,4-2 0 0,1-3-16 15,2-12 0-15,5 10 192 0,1-3 32 0,-6-7 16 0,15 0 0 16,3-3-16-16,1-3 0 0,0 0 0 0,0-5 0 16,-1-7-80-16,1 1-32 0,-1 0 0 0,-1-2 0 15,-4-3 32-15,1 0 16 0,0-3 0 0,-3 7 0 16,-1-4-144-16,0 1-16 0,-1-6-16 0,0 0 0 16,0-4-80-16,1-1-16 0,-1 1 0 0,-2-2 0 15,1-1-128-15,-4 1 128 0,0 5-128 0,-2 5 128 0,-1 4-128 16,-1 5 128-16,-1 5-128 0,-1 3 128 0,2 6-128 15,0 0 192-15,-8 11-192 0,-2 6 192 0,2 4-192 0,-3 7 0 16,1 4-192-16,-2 5 192 0,1 4-176 0,-1 7 176 16,1-2-128-16,-4 22 128 15,1-4-640-15,1-3-32 0,1-3-16 0,5-14-10512 16,-3-4-2112-16</inkml:trace>
  <inkml:trace contextRef="#ctx0" brushRef="#br2" timeOffset="98302.72">11542 5582 12895 0,'0'0'1152'15,"-3"-6"-928"-15,3-2-224 0,0-2 0 0,-1 1 1648 0,-2-3 272 16,1 4 64-16,-2-3 16 0,-4 5-592 0,3-2-112 16,-1 2-16-16,-2 3-16 0,0 1-64 0,-4 2-16 15,-1 2 0-15,-2 1 0 0,0 7-544 0,0 0-128 16,-1 6 0-16,1 1-16 0,-1 2-64 0,2 2-16 16,1 0 0-16,3 2 0 0,1-1-272 0,2-3-144 15,2 0 160-15,3-2-160 0,1-2 320 0,-1-2-16 16,5-5-16-16,-3-8 0 0,6 9 144 0,3-6 16 15,1-2 16-15,4-5 0 0,0-5 176 0,1-2 16 16,2-2 16-16,1-3 0 0,1-3-224 0,0-2-64 16,-1-2 0-16,-2 1 0 0,-2-1-128 0,-1-4-16 15,-2-1-16-15,-2-1 0 0,1 1-48 0,-2 0-16 16,0-1 0-16,-3 2 0 0,-1-1-160 0,-3 5 192 16,1 4-192-16,1 3 192 0,-2 3-192 0,-1 3 128 15,0 3-128-15,0 7 128 0,0 0-128 0,0 0 0 16,-4 13 144-16,1 4-144 0,-2 3 0 0,-1 4 0 15,0 4 0-15,4 1-128 0,-2-1 128 0,1 3 0 16,-1-3 0-16,2 2 0 0,-1 2 0 0,3-3 0 0,0-3 0 0,0-1-128 16,0-1-48-16,4-5 0 0,-1-4 0 15,-2 6 0 1,-1-5-1376-16,0-4-288 0,-1-3-48 0,1-9-8864 0,0 0-1760 0</inkml:trace>
  <inkml:trace contextRef="#ctx0" brushRef="#br2" timeOffset="98496">11787 5440 16575 0,'0'0'736'0,"0"0"160"15,0 0-720-15,0 0-176 0,0 0 0 0,-2 8 0 0,0 5 2624 0,0 2 480 16,-2 3 96-16,0 0 32 0,-1 1-1808 0,0 0-352 16,-1 1-80-16,-1 2-16 0,1 1-192 0,0-4-32 15,0 0-16-15,1 0 0 0,0-2-352 0,3-1-80 16,-3-3-16-16,2 0 0 0,1-2-288 0,2-11-192 15,-3 8 16-15,3-8 16 16,0 0-2000-16,0 0-400 0</inkml:trace>
  <inkml:trace contextRef="#ctx0" brushRef="#br2" timeOffset="98933.55">12024 5391 30399 0,'0'-5'2704'0,"0"-4"-2160"15,0 0-544-15,0 0 0 0,0 9 512 0,0 0-16 0,0 0 0 0,0 0 0 16,-8-2-96-16,-1 1-16 0,-1 1 0 0,-2 2 0 16,1 6 80-16,-2-1 16 0,-1 5 0 0,2-2 0 15,-1 3-144-15,1 2-16 0,1 0-16 0,2 1 0 16,1-2-176-16,3 0-128 0,2-1 144 0,1 4-144 15,2-7 192-15,3 2-64 0,1 0-128 0,1-3 192 0,1 1 80 0,3-3 16 16,1 0 0-16,2 0 0 0,-1-5 96 0,2 3 32 16,-1 2 0-16,2-2 0 0,0 1-96 15,-1 2 0-15,-1-3-16 0,-2 4 0 0,-3-3 32 0,0 2 16 16,-3 2 0-16,-3-2 0 0,-2 2 32 0,-2-3 16 16,-3 2 0-16,-2-4 0 0,-2 4-64 0,-2-4-16 15,-2 2 0-15,-1-1 0 0,-3-2-176 0,1-3-144 16,-4 2 192-16,3-2-192 0,-1-1 0 0,2 0 0 15,-1-1-192-15,-5-2 48 16,5 1-1440-16,4-2-272 0,3-1-64 0,2-2-16 16,2 1-1536-16,7 6-304 0,-1-17-64 0,8 2-16 0</inkml:trace>
  <inkml:trace contextRef="#ctx0" brushRef="#br2" timeOffset="99304.11">12242 5206 10127 0,'0'0'896'0,"0"0"-704"15,-2 6-192-15,0 2 0 0,-1 1 4288 0,0 3 832 0,-1 2 176 0,0 7 16 16,1 3-3808-16,-2 0-768 0,-1 1-160 0,1 1-16 16,0 4 592-16,1-3 112 0,-2 1 16 15,1 0 16-15,-1-3-544 0,1-1-112 0,1 2-32 0,-1-6 0 16,3-2-240-16,1-1-48 0,0-6-16 0,1-1 0 15,1-2 16-15,-1-8 0 0,0 0 0 0,0 0 0 16,0 0 64-16,0 0 32 0,9-2 0 0,0-3 0 16,-1-1-80-16,0-5-16 0,3-1 0 0,-1 1 0 0,-1-3-128 0,0-2-48 15,1 0 0-15,1-1 0 0,2 1-144 0,0 1 0 16,-2-1 0-16,2 1 0 0,-1 0 0 0,4 2 0 16,-1 2 0-16,3-2 0 0,1-1 0 0,0 3 128 15,1 2-128-15,1-1 0 0,0 2 0 0,1 4 0 16,-4 2-192-16,3-4 192 15,-3 1-464-15,-4 4 16 0,-4-1 16 0,-10 2 0 16,0 0-1632-16,0 0-336 0,0 0-64 0,0 0-13616 0</inkml:trace>
  <inkml:trace contextRef="#ctx0" brushRef="#br2" timeOffset="99446.37">12400 5488 17503 0,'0'0'768'0,"0"7"176"0,0-7-752 0,2 9-192 15,1 0 0-15,1 1 0 0,1 4 3536 0,1 2 688 16,2-1 128-16,1 1 16 0,2 0-2688 0,2-1-528 16,1-4-128-16,2 2 0 0,2 0-208 0,2-7-48 15,2 2 0-15,1-2 0 0,0-3-464 0,-2-1-112 0,0-3 0 0,4-2-16 32,-6-4-1456-32,-1-1-272 0,-5 1-64 0</inkml:trace>
  <inkml:trace contextRef="#ctx0" brushRef="#br2" timeOffset="159964.1">3466 15423 11919 0,'0'0'512'0,"8"-6"128"0,-2 0-512 0,2-2-128 0,-2 3 0 0,4 0 0 16,-2-2 688-16,1 3 96 0,-9 4 32 0,9-3 0 15,-9 3 0-15,10-9 0 0,-2 2 0 0,1-1 0 16,-4 2 144-16,-5 6 48 15,6-8 0-15,0-1 0 0,-1 3 80 0,-1-3 32 0,-4 9 0 0,8-6 0 16,-8 6-80-16,6-9-16 0,1 2 0 0,-7 7 0 16,0 0-128-16,5-6-16 0,-5 6-16 0,0 0 0 15,0 0-224-15,0 0-32 0,0 0-16 0,0 0 0 16,0 0-160-16,0 0-48 0,0 0 0 0,0 0 0 16,0 0-48-16,0 0-16 0,0 0 0 0,0 0 0 0,-4 12-64 15,-1 0 0-15,-2 3-16 0,1 2 0 0,-3 1 16 0,-1 2 16 16,-3 8 0-16,-1 0 0 15,0 4 16-15,-1 3 0 0,0 2 0 0,0 0 0 0,-2 3 0 0,1 2 0 16,0-1 0-16,0 3 0 0,1 0-80 0,-1-2-16 16,2-1 0-16,-1 1 0 0,0-4 0 0,1 3 0 15,0-1 0-15,2 1 0 0,2-7 0 0,1 1 0 16,0 0 0-16,2-2 0 0,-1 0 16 0,1-2 0 16,-2 0 0-16,1-3 0 0,-1 2-208 0,3-1 0 15,-2-4 0-15,2 3 0 0,-1-4 0 0,2-1 0 16,3-1 128-16,-5 1-128 0,1-3 0 0,1-1 0 15,0 3 128-15,1-3-128 0,3-1 0 0,0-3 0 16,-1 0 128-16,1-2-128 0,0-3 0 0,2 3 0 16,-1-13 0-16,3 9 0 0,-3-9 0 0,0 10-160 15,0-10 160-15,0 0-128 0,0 0-176 0,0 0-16 0,0 7-16 0,0-7 0 32,0 0-288-32,0 0-48 0,0 0-16 0,-7-6 0 15,0 1-1280-15,-1-5-256 0,-1-3-48 0,-1 3-16 16,-3-3-1168-16,-2 1-256 0,-9-13-32 0,6 8-16 0</inkml:trace>
  <inkml:trace contextRef="#ctx0" brushRef="#br2" timeOffset="160292.24">2743 16439 21359 0,'0'0'944'0,"0"0"208"0,0 0-928 0,0 0-224 0,0 0 0 0,0 0 0 0,-4 9 1216 0,0-1 192 16,1 3 32-16,-1 0 16 0,-1 1-112 0,1 4-32 15,0-1 0-15,0 3 0 0,0 2-240 0,2 0-48 16,1 6-16-16,1-1 0 0,1-3-304 0,0 2-64 16,0 0-16-16,5-1 0 0,-1 0 16 0,1 1 16 15,0-3 0-15,3 2 0 0,3 0-112 0,0 1-32 16,1-3 0-16,0-2 0 0,1-3-48 0,0 0-16 16,1-5 0-16,2 0 0 0,0 2 32 0,2-5 0 15,2-2 0-15,0 1 0 0,4-5-32 0,-1-3 0 16,2-3 0-16,1-4 0 0,4-2 0 0,0-5 0 15,2-4 0-15,2-5 0 0,-2-2-112 0,1-3-16 16,4-1-16-16,-2-2 0 0,-1-1-304 0,-3 2 160 16,-1 2-160-16,-2 0 128 0,-2 3-128 0,-2 1-192 15,-1 3 32-15,5-2 16 16,-6 3-1568-16,-4 7-304 0,-3 1-64 0,-2 6-17504 0</inkml:trace>
  <inkml:trace contextRef="#ctx0" brushRef="#br2" timeOffset="180637.25">2147 19382 8287 0,'0'0'368'0,"0"0"80"0,0 0-448 0,0 0 0 0,0 0 0 0,0 0 0 16,0 0 1680-16,0 0 256 0,0 0 48 0,0 0 16 15,0 0-160-15,0 0-48 0,0 0 0 0,0 0 0 16,0 0-512-16,-9-13-96 0,9 13-32 0,-9-10 0 16,9 10-320-16,-11-10-80 0,1-2-16 0,-2 6 0 15,-3 2-176-15,1-2-48 0,-1 0 0 0,-1 3 0 16,-1-3-32-16,-3 3-16 0,0 2 0 0,0 1 0 16,-1 0-144-16,1 2-48 0,0 3 0 0,1 1 0 15,-2 2-144-15,1 3-128 0,-2-1 144 0,3 0-144 16,-2 4 128-16,2 4-128 0,1 0 0 0,0-1 144 15,0 1-144-15,3 1 0 0,2-1 144 0,3 2-144 16,3 1 0-16,1-1 128 0,5 2-128 0,1-3 0 16,1-2 176-16,7 1-48 0,1-4 0 0,2 0 0 0,3 0 144 0,5 1 32 15,3-6 0-15,5 2 0 0,-1-6 32 16,6 0 16-16,1 1 0 0,3-5 0 0,2-2-32 0,0-1-16 16,0-4 0-16,0 1 0 0,-1 2 16 0,0-6 16 15,-4 0 0-15,0-1 0 0,2-1 32 0,-2-1 0 16,0 0 0-16,-2 2 0 0,1-3-32 15,-1 1 0-15,-3 0 0 0,0-3 0 0,-5 0-16 0,-3-1 0 16,-2 2 0-16,-2 0 0 0,-4-3-80 0,-2 0-32 16,-5-2 0-16,-1 3 0 0,-3 0 288 0,-2 1 48 15,-3 1 16-15,-1 3 0 0,-5-3-64 0,-4 0-16 16,-5 1 0-16,-2 2 0 0,0-3-224 0,-4 0-64 16,-1 1 0-16,-1 4 0 0,-2 0-192 0,0 3 0 15,-1 2 0-15,-1 0 0 0,1 0-240 0,2 4-80 16,2 4-32-16,-4 1 0 15,0 0-2080-15,2 3-432 0,4-3-80 0</inkml:trace>
  <inkml:trace contextRef="#ctx0" brushRef="#br5" timeOffset="184542.4">5017 18901 15999 0,'17'0'704'0,"-6"2"160"0,2-4-688 16,0 2-176-16,-2 3 0 0,2-3 0 0,1-1 1024 0,1 1 192 16,0 0 16-16,-1-3 16 0,-4 2-432 0,0-3-96 15,2 2-16-15,-2-2 0 0,-1 1-192 0,-3 1-32 16,-6 2-16-16,12-8 0 0,-2 0 176 0,-2 3 16 15,-8 5 16-15,5-10 0 0,-4 3-208 0,-1-5-32 16,-1 1-16-16,-6 0 0 0,-3-1 0 0,0 2 0 16,-4-3 0-16,-1-1 0 0,-2 1-64 0,-1 1-16 15,1-2 0-15,-5-3 0 0,-2 2 64 0,-2-2 16 16,-2 2 0-16,-2 0 0 0,-3 2-272 0,-1-1-144 16,-3 1 160-16,-3 2-160 0,-3-1 336 0,-4 0-16 0,-5 0-16 0,-3-2 0 15,-1-2-112-15,0 3-32 0,1 2 0 0,0-1 0 16,-2 2 32-16,-1 1 16 0,-1-4 0 0,-2 5 0 15,1-4 0-15,1 4 0 0,4 0 0 0,1 1 0 16,1-2-80-16,1 4 0 0,0 0-128 0,-4 0 192 16,-4 0-192-16,-1 1 0 0,0-1 128 0,1 0-128 15,0 1 0-15,1 3 0 0,-2 1 0 0,-5 0 0 16,-3 0 0-16,-1 0 0 0,-3-1 0 0,2 1 0 16,0 0 0-16,2 2 0 0,5 2 0 0,-4 2 0 15,2-1 0-15,0-1 0 0,0 1 0 0,4 3 0 16,3-3 0-16,5 3 0 0,0-3 144 0,2 1-144 0,4 4 0 15,-2-1 128-15,-2 3-128 0,1-4 0 0,0 3 0 16,3 1 0-16,0 1 0 0,2 1 0 0,0 4 0 16,3-2 0-16,1 0 0 0,0 1 0 0,0 1 128 0,2 0-128 15,0 2 0-15,1 2 128 0,1 1-128 0,2-4 0 16,2-3 0-16,2 4 0 0,0 2 0 0,3 3 0 16,0-1 0-16,1-1 0 0,2 1 0 0,2 1 0 15,0-2 0-15,1-1 0 0,1 0 0 16,1 3 0-16,-2-4 0 0,1 3 0 0,2 3 0 0,0-1 0 15,-2-1 0-15,0-2 0 0,3 1 0 0,0 4 0 16,0-5 0-16,1 2 0 0,-1-2 0 0,3 1 0 16,-1 2 0-16,3-3 0 0,-2-1 0 0,1 5 0 15,1-4 0-15,0 1 0 0,0 3 0 0,9-12 0 0,-3 2 0 16,0 3 0-16,1 2 0 0,-1 0 0 0,3 5 0 0,-3-3 0 16,2 4 0-16,-3 18 0 0,1-7 0 0,6-6 0 15,1-3 0-15,1-5 0 0,1-2 0 0,1-3 0 16,2 1 0-16,0-2 0 0,2-1 0 0,-2-4 0 15,4 0 0-15,-2 6 0 0,2-1 0 0,1 0 0 16,1 1 0-16,3-1 0 0,-1 2 0 0,11 16 0 16,1-7 0-16,-1-6 0 0,1 2 0 0,2-6 0 15,-1-1 0-15,5 0 0 0,0-1 0 0,-1 0 0 16,-1 0 0-16,0-5 0 0,0 0 0 0,1 0 0 16,-2 1 0-16,4-4 0 0,2 0 0 0,0 2 0 15,2-2 0-15,5 3 0 0,0-2 0 0,5-2 0 16,1 4 0-16,-1-4 0 0,-1 1 0 0,0-3 128 15,-2 1-128-15,0-3 0 0,1 3 0 0,2-1 128 16,0-2-128-16,5 0 0 0,2 1 0 0,2-3 0 16,0-1 0-16,1-2 128 0,-1 0-128 0,0-2 128 15,4 2-128-15,1-2 0 0,-1-1 0 0,7 1 0 0,5-2 0 0,0 1 0 16,-3 0 128-16,2 3-128 0,-2-4 0 0,3 1 0 16,1-1 0-16,4 2 0 0,2 2 0 0,-4-1 0 15,-8-2 0-15,0 2 0 0,-1-1 0 0,-1 2 0 16,-1-1-176-16,3 0 176 0,1-4-128 0,-3 0 128 15,-4-2-128-15,-1-1 128 0,1-1 0 0,4-3 0 16,-4-2 0-16,6 0 0 0,3-4 0 0,-1-6 0 16,-1-2 0-16,3-6 0 0,-2-3 0 0,6-1 0 15,0-1 0-15,2-3 128 0,0-3-128 0,0 4 0 16,-2 1 0-16,-2-1 0 0,-1 3 0 0,1 1 128 16,0 0-128-16,-2 0 0 0,-6-3 0 0,-2 1 0 0,-5-3 0 0,-2-1 0 15,-2 0 0-15,-4 2 0 0,-2-2 0 0,0 1 128 16,-1 1-128-16,-1 1 192 0,-5-5-64 0,-3 0 0 15,-6-4-128-15,-4 1 128 0,-7-3-128 0,-5 2 128 16,-6 1-128-16,-4 0-208 0,-9 5 48 0,-8 3 16 31,-8 3-1184-31,-15-1-224 0,-12 0-48 0,-8-3-13632 0</inkml:trace>
  <inkml:trace contextRef="#ctx0" brushRef="#br5" timeOffset="189941.76">1730 19176 6447 0,'0'0'576'0,"0"0"-576"0,0 0 0 0,-8 5 0 0,8-5 1248 0,-7 3 144 15,7-3 16-15,-9 1 16 0,9-1-144 0,0 0-48 16,-9-1 0-16,9 1 0 0,0 0 48 0,0 0 16 15,-9-5 0-15,9 5 0 0,-6-6-80 0,6 6-32 16,-2-10 0-16,5 1 0 0,0-7-160 0,3 2-48 16,4-3 0-16,4-2 0 0,1-4-480 0,4 1-112 15,4-4 0-15,3-1-16 0,4-3-96 0,4 1-16 16,3 2 0-16,5-2 0 0,4 3 32 0,-1 0 0 0,-4 2 0 16,-1 3 0-16,-3 3-32 0,-4 3 0 0,-5 8 0 15,-7 0 0-15,-4 3-256 0,-4 6 0 0,-13-2 0 16,5 14 0-16,-5 5 0 0,-5 5 0 0,-8 4 0 15,-4 2-144-15,-3 2 144 0,-2 5-160 0,-2 4 160 0,-2-5-160 16,-2-1 160-16,2-7-128 0,5 1 128 0,3-7-128 16,4-3 128-16,5-5 0 0,5-3 0 0,4-11 0 15,0 0 0-15,0 0 0 0,12 3 128 0,5-8-128 16,7-4 432-16,4-5 16 0,2-4 0 0,5-2 0 16,5-3-176-16,3-3-16 0,-1 3-16 0,4 2 0 15,2-5-240-15,4 3 0 0,0 3 128 0,-2 4-128 16,-5 0 0-16,-4 6 0 0,-5 0 0 0,-6 6 0 15,-4 3 0-15,-5 3 0 0,-2 2 0 0,-6 6 0 16,-5 1-400 0,-3 3-32-16,-5 1 0 0,-3 3 0 0,-6 1 112 0,0 1 32 0,1 2 0 0,-1 0 0 15,-2-1 288-15,1-3 0 0,1-7-128 0,6-1 128 0,0-1 0 0,3-9 0 16,0 0 0-16,0 0 0 0,0 0 176 0,11 0 80 16,2-4 32-16,6-3 0 0,7-9 176 0,2 0 48 15,3-2 0-15,4 2 0 0,2-1-320 0,3-1-64 16,3-2-128-16,3 5 192 0,0 3-192 0,-7 1 0 15,-2 2 0-15,-5 3 0 0,-5 3 0 0,-6 3-208 16,-3 3 32-16,-5 3 16 16,-5 4-272-16,-5 4-48 0,-3 1-16 0,-3 4 0 0,-5 3 224 15,-2 1 32-15,-2 4 16 0,-2-1 0 0,0 3 224 0,0-3 0 16,2 1 0-16,-1-6-144 0,4-3 144 0,-1 0 0 16,2-4 0-16,2-3 0 0,3-1 0 0,3-10 192 15,0 0-32-15,9 7-16 0,3-1 176 0,3-6 16 0,3-4 16 16,3-1 0-16,6-1 64 0,4-6 16 0,7-2 0 0,4 0 0 15,1-2-304-15,3-1-128 0,3 1 0 0,1-1 128 16,-2 0-128-16,-2 3 0 0,-3 2 0 0,-5 3 0 16,-4 4 0-16,-3 3-224 0,-4-2 48 0,-8 8 16 31,-3 1-272-31,-6 1-48 0,-5 7-16 0,-6 2 0 0,-6 5 176 0,-6 4 16 0,-6 8 16 16,-4 1 0-16,-1-1 288 0,-4-3 0 0,-1 1-128 0,-2-6 128 15,1 0 0-15,2-4 128 0,1-3-128 0,3-5 192 16,3 0 176-16,7-2 16 0,6-4 16 0,8-6 0 15,0 0 16-15,0 0 0 0,0 0 0 0,19-2 0 16,6-8 80-16,7 0 16 0,5-7 0 0,2-1 0 16,3-2-256-16,1-3-64 0,4 0 0 0,0 3 0 0,4-1-192 15,0-3 0-15,1-1 0 0,3-1 0 0,2-3 0 16,-2 1 0-16,-5 4 0 0,1 2 0 0,0 0-192 0,-3 0 192 16,-2 8-192-16,-3 4 192 0,-4 7-352 0,-5 2 32 15,-4 4 16-15,-7 5 0 0,-7 4-80 0,-8 4 0 16,-5 2-16-16,-6 4 0 0,-3 5 176 0,-4-2 32 15,-4 5 16-15,-5-2 0 0,-5-1 176 0,-3-1 0 16,-2 3-144-16,-2 1 144 0,-2-2 0 0,0 3 0 16,-2-3 0-16,-1 0 0 0,2-3 0 0,1 1 0 15,-3-4 0-15,4 0 0 0,6-4 192 0,5-4-32 16,7 0-16-16,7-9 0 0,7-5 48 0,0 0 0 16,14-3 0-16,8-4 0 0,6-7 160 0,5-4 32 15,6-2 16-15,0-3 0 0,4 0-272 0,3 1-128 16,0-2 128-16,2 0-128 0,2 0 0 0,0 1 0 0,1-4 0 15,0 3 0-15,-4-4 0 0,-2 5 0 0,-3-1 0 0,-3 2 0 16,-3 5 0-16,-5 3 0 0,-3-2 0 0,-7 6 0 16,-5 6 0-16,-4 2-256 0,-12 2 64 15,0 0 16-15,0 0-16 0,-4 14-16 0,-6 4 0 0,-6 3 0 16,-5 1 208-16,-7 2-192 0,-6 5 192 0,-3 4-192 16,-3 2 192-16,-5 1 0 0,-8 1-160 0,-3 0 160 15,2 3 0-15,0-4 0 0,4-4 0 0,3-1 0 16,1-3 0-16,5-2 0 0,4-4 0 0,4-3 0 15,-1 0 0-15,2-4 0 0,2-3 0 0,3-5 0 16,1-1 0-16,5-4 128 0,3-4-128 0,5-4 0 16,4 1 144-16,3-6-144 0,6-3 160 0,3-3-160 15,2-3 128-15,4-2-128 0,1 0 0 0,3-5 144 0,1 0-144 16,2-2 0-16,2 1 0 0,1 0 0 0,-1 4 0 0,-2-3 0 16,-3 4 0-16,-2 3 0 0,-2 2 0 15,-2 3 0-15,-4 2 0 0,-3 7 0 0,0 6 0 0,-10-3 0 16,-4 3-128-16,-6 4 128 0,-8 5-192 0,-8 4 16 15,-7 2 16-15,-3 2 0 0,-1 3 160 0,-2 1-128 16,-5 4 128-16,0-1-128 0,-1 5 128 0,-3-2 0 16,-3 1 0-16,-3-4 0 0,1-1 0 0,1 1 0 15,4-3 0-15,2-1 0 0,4-1 0 0,4-3 224 16,2-2-48-16,9-4-16 0,4 0 32 0,6-4 16 16,6-6 0-16,7-2 0 0,5 1 64 0,9 1 16 15,0-17 0-15,5 0 0 0,5-2-48 0,4-2-16 0,5-4 0 16,4-2 0-16,-1-1-224 0,2-1 0 15,5-2 0-15,2 2 0 0,4 1 0 0,-1 0 0 0,-1 5 0 16,-3 3 0-16,-5 4 0 0,-5 3 0 0,-6 4 0 16,-3 4 0-16,-11 5-224 0,0 0 16 0,-5 9 0 0,-7 3 0 15,-4 6 0-15,-7 3 0 0,-5 0 0 0,-5 6 0 16,-3 2 208-16,-2 3 0 16,-3-2 0-16,-1-2 0 0,2 2 0 0,-1-8 0 0,2-1 0 0,2-3 0 15,2-3 0-15,6-1 0 0,2-4 0 0,5-1 0 16,3-5 0-16,6 0 128 0,0-2 0 0,13-2-128 15,-9-1 256-15,9 1-48 0,-2-8-16 0,4-2 0 16,5 0 64-16,4-5 16 0,3-3 0 0,4-3 0 16,2-3-272-16,2 3 0 0,6-1 128 0,0 2-128 15,1-2 0-15,-2 3 0 0,-3 4 0 0,-5 3 0 0,-5 7 0 16,-14 5 0-16,0 0-144 0,0 0 144 16,-5 8-288-16,-4 7 32 0,-6 7 0 0,-7 6 0 0,-5 2 256 15,-6 1-192-15,-1 2 192 0,-2-1-160 0,1-1 160 16,-1-1 0-16,0-2 0 0,2-2 0 0,4 1 0 0,0-7 0 15,4-2 0-15,2-1 0 0,1-3 128 0,2-3-128 16,2-2 160-16,5-4-160 0,4-1 192 0,10-4-48 16,0 0-16-16,0 0 0 0,0 0 96 0,-2-12 16 15,2 0 0-15,6-2 0 0,5-2-240 0,2 1 144 16,0-5-144-16,3 1 128 0,3 1-128 0,3 1 0 16,2-2 0-16,2 0 0 0,0 2-144 0,1 4 144 15,-2 1 0-15,-3 2 0 0,-5 5-240 0,-5 5 64 16,-12 0 16-16,8 13 0 15,-6-2-320-15,-5 5-64 0,-5 1-16 0,-5 4 0 0,-5 4 352 0,-3-1 64 0,-5 4 16 16,1-4 0-16,-2 1 128 0,2-1 0 0,-2-5 0 16,1 0 0-16,-2-1 144 0,-2-4-144 0,0-4 192 0,-1 1-192 15,1 1 224-15,1-6-64 0,2-1-16 0,3-2 0 16,2-5 64-16,3 0 16 0,3-2 0 0,4 0 0 16,2-3 48-16,4-2 16 0,2-4 0 0,2 0 0 15,4 1-112-15,3-5-32 0,4-1 0 0,2-1 0 16,3-2-144-16,4 1 0 0,2 0 0 0,2 2 0 15,5 3 0-15,-3 4 0 0,-4-2 0 0,0 7 0 16,-6-1-176-16,-2 6 176 0,-12 1-128 0,0 0 128 16,0 0-192-16,0 10 32 0,-7 3 16 0,-4-2 0 15,-5 2 144-15,-6 2 0 0,-5-5 0 0,1 4-128 16,-1 0 128-16,0 2 0 0,-2-4 0 0,0 1 0 16,-1 0 0-16,1-1 0 0,1-1 0 0,0 1 128 0,0-4-128 0,3 0 0 15,2-5 0-15,-1 1 0 0,-2-1 0 16,2-2 144-16,4-2-144 0,3-2 0 0,3-1 144 0,3 1-144 15,2-6 0-15,4 2 144 0,-3-2-144 0,5 2 0 16,3 7 0-16,-4-9 0 0,-1 0 0 0,-2 4 0 16,7 5 0-16,-9-5 0 0,-2 4-144 0,-3 3-16 15,-3 4 0-15,-2 2 0 0,-2 5-96 0,-2 0-32 16,-1 0 0-16,0 3 0 0,-1-4 288 0,3 4-160 16,0-4 160-16,0 0-128 0,1-1 128 0,2-3 0 15,1-2 0-15,0-1 0 0,3-2 128 0,1-1-128 16,2-2 160-16,0-1-160 0,-2-1 160 0,1-1-160 15,0-2 160-15,4-4-160 0,0 1 192 0,2-4-48 16,1-1-16-16,2 3 0 0,1-3 0 0,2-1 0 0,-2-1 0 16,6-2 0-16,3 1-128 0,1 2 0 0,-1-3 0 0,2 2 128 15,-2 1-128-15,0 1 0 0,-1 2 0 0,-1 0 0 16,-4 11 0-16,0 0 0 0,-2-9 0 0,2 9 0 16,-9-9-192-16,-1 6 192 0,-2 3-192 0,-1 2 192 15,-3 0-224-15,1 1 80 0,-1-2 16 0,2 3 0 16,-1-3 128-16,1-1 0 0,0-1 0 0,3-1 0 15,-1 0 128-15,3-1 0 0,2-2 0 0,2-1 0 16,1-3 176-16,1 1 32 0,2-3 16 0,-3-2 0 16,3 0-96-16,1-3-32 0,1-3 0 0,2 0 0 15,-2-4-224-15,3 3 0 0,0-2 128 0,0 3-128 16,-2 1 0-16,2 0 0 0,-2 1 0 0,2-1 0 16,-1 1 0-16,-1 3 0 0,0 0-128 0,-2 4 128 15,-3 0 0-15,-2 4-160 0,-1 2 160 0,-2 1-128 0,-1 3-208 16,-2 1-48-16,-5 3 0 0,-1 0 0 0,0 2 128 0,1 2 0 15,-2-3 16-15,2 3 0 0,5-4 240 0,1-2 0 16,1 1 0-16,9-3-144 0,0 0 144 0,0 0 0 16,-4-7 0-16,2-2 0 0,4 1 0 0,5-6 0 15,3 0 0-15,2-3 0 0,2-3 0 0,2-1 0 16,0 0 0-16,2 0 0 0,0 0 0 0,0 2 0 16,1 0 0-16,-3 2 0 0,-1 1 0 0,-4 3 0 15,-3-1 0-15,-1 5 0 0,-7 9 0 0,0 0 0 16,0 0 0-16,0 0 0 0,-8-2-144 0,-3 4 0 15,-6 4 0-15,1 2 0 0,-2 5 0 0,0-1 0 16,-1 0 0-16,1 1 0 0,-1-1 144 0,3-1 0 0,0 0-144 16,2-2 144-16,3 0 0 0,1 0 0 0,2 0 0 0,2-4 0 15,6-5 0-15,0 0 0 0,0 0 0 0,0 0 0 16,0 0 0-16,0 0 0 0,0 0 192 0,0 0-64 16,5-9 64-16,3-3 0 0,3 0 0 0,2-4 0 15,4 0-192-15,1-1 128 0,0 1-128 0,0-1 128 16,3 1-128-16,0-1 0 0,-1-1 0 0,0 1 0 15,0 1 0-15,-3 1 0 0,0 0 0 0,-1 3 0 16,-2-2 0-16,-2 4 0 0,-6 3 0 0,-6 7 0 16,0 0 0-16,0 0 0 0,0 0 0 0,0 0 0 15,0 0 0-15,-13 7 0 0,-1 2-192 0,-2 4 192 16,-3 1-176-16,-1 2 176 0,-2 1-128 0,0 1 128 16,-1-1 0-16,3 4-160 0,-3 3 160 0,0-2 0 0,-1 0 0 15,1 4-128-15,2-2 128 0,-2 3 0 0,0-1 0 0,1 4 0 16,1-5 0-16,2 3 0 0,1-1 0 0,3 1 0 15,-2-4 0-15,2 0 0 0,1-4 0 16,5 2 0-16,0-4 0 0,4-2 0 0,2-2 0 0,3-1 0 16,2 0 0-16,0-3 0 0,1 0 0 0,1-1 0 15,-4-9 0-15,7 9 0 0,1 2 0 0,-1-4 0 16,2-1 0-16,-2 0 0 0,-7-6 0 0,7 5 128 16,1 2-128-16,0-1 0 0,-8-6 0 0,7 6 0 15,1 1 0-15,0 0 0 0,-1 0 0 0,1 2 0 16,1-4 0-16,1-1 0 0,1 3 0 0,2 0 0 15,0-4 0-15,-1 2 0 0,1 2 0 0,2-5 0 16,3 0 0-16,-1-2 0 0,3-2 0 0,2 2 0 0,1-3 0 16,1-3 0-16,2 1 0 0,0 2 0 0,-1-4 0 15,-1 1 0-15,-2 3 0 0,-3 3 0 0,-4 0 0 16,-2 2 0-16,-4 0 0 0,-9-2 0 0,9 9 0 0,-4-1 0 16,-4 4 0-16,-2-1 0 0,-3 1 0 0,-2 3 0 15,-6 2 0-15,0 1 0 0,-2 0 0 0,0-1 0 16,0 2 128-16,1-1-128 0,0-1 0 0,3-2 0 15,2-1 0-15,1-4 128 0,3 2-128 0,4-12 0 16,0 10 0-16,0-10 0 0,9 10 0 0,1-5 0 16,4 1 0-16,3-4 0 0,2-6 0 0,2 0 0 15,3-1 0-15,2 1 0 0,0-3 0 0,1 0 0 16,-1 1 0-16,2-1 128 0,1 2-128 0,0 3 0 16,-1-1 0-16,-3 3 0 0,1 3 0 0,-2-1 0 15,-2 0 0-15,-2 3 0 0,-2 1 0 0,-3-1 0 16,-1-1-192-16,-3 5 64 0,0-3 128 0,-3 4-208 0,0-1 208 15,-2 1 0-15,1-3 0 0,0-1-144 0,1 2 144 0,0-4 0 16,-8-4 0-16,12 6 0 0,1-1 0 0,4-4 0 16,2-6 0-16,4 0 0 0,-1-2 0 0,6-5 144 15,2-1-16-15,4 1-128 0,2-4 160 0,3-1-160 16,4-4 128-16,4 0-128 0,2 0 0 0,0 1 0 16,3 0 0-16,-3 1 0 0,-4 0 0 0,-3 3-144 15,-2 2 144-15,-5 5-208 0,-3 0 16 0,-5 6 16 16,-4 1 0-16,-4 5 0 0,-4 2-96 0,-2 4-32 15,-7 0 0-15,0 2 0 0,-4 2 144 0,-4-2 32 16,0 6 0-16,-2-1 0 0,-1 0 128 0,-1-1 0 16,-1-1 0-16,1-3 0 0,-1 1 0 0,4-2 0 0,3-10 0 15,0 0 0-15,-4 8 0 0,4-8 128 0,0 0-128 0,0 0 176 16,14 2 48-16,-1-3 16 0,4-2 0 0,4-6 0 16,2 1 16-16,2-4 16 0,-1 1 0 0,5-2 0 15,1-1-272-15,0 1 128 0,-1 2-128 0,2-2 0 16,1 4 0-16,-7 0 0 0,-2 6 0 0,-3 1 0 15,-4 2 0-15,-4 3 0 0,-3 1 0 0,-3 6 0 16,-3 1-304-16,-4 4 48 0,-4 5 0 0,-4-1 0 16,-4 6 256-16,-2-2-192 0,-7 4 192 0,-1-3-160 15,-1-3 160-15,0 4 0 0,1 0 0 0,3-6 0 16,1-2 0-16,5-5 0 0,2-3 0 0,7 0 128 16,5-9-128-16,0 0 144 0,0 0-144 0,9 3 160 15,4-5 48-15,5-4 16 0,4-3 0 0,6-6 0 16,6-4 32-16,-3 0 0 0,1-3 0 0,4-1 0 0,1 2-256 15,1-1 0-15,1-1 0 0,3-1 0 0,1 1 0 0,4 1 0 16,2-2 0-16,0 4 0 0,-1 1 0 0,-2 4 0 16,-6 3 0-16,-5 2 0 0,-2 5 0 0,-6 4 0 15,-5 2 0-15,-7 4-160 0,-5 3-96 0,-10-8-32 16,3 12 0-16,-7 4 0 0,-5 1 128 0,-3 2 32 16,-3 1 0-16,-3-3 0 0,-2 2 128 0,-2-1 0 15,-1-4-144-15,-1 0 144 0,0 0 0 0,0-4 0 16,2 2 0-16,2-3 0 0,2-2 0 0,4-4 0 15,7-2 0-15,7-1 0 0,0 0 0 0,0 0 0 16,6-5 0-16,4-5 0 0,3 1 0 0,5-4 0 16,2 1 0-16,3-5 0 0,4-3 0 0,-1-3 0 15,4 0 0-15,4-5 0 0,3-1 0 0,3 1 0 16,2-4 128-16,7 1-128 0,4 0 0 0,4-5 0 0,2-3 0 16,-1 1 0-16,-3-2 0 0,0 3 0 0,0 2 144 0,-1 2-144 15,-6 0 0-15,-3 7 144 0,-5 6-144 0,-5 2 0 16,-6 0 0-16,-5 4 0 0,-6 4 0 0,-4 4 0 15,-4 1 0-15,-10 5 0 16,0 0 0-16,0 0 0 0,0 0 0 0,0 0 0 0,-9 1-144 0,-4 0 144 16,1 2-176-16,-6 2 176 0,-5 2-208 0,1-1 80 15,-1 0 128-15,2 2-128 0,-1-5 128 0,4 1-128 16,1-3 128-16,1-2 0 0,6 1 0 0,10 0 0 16,0 0 0-16,0 0 192 0,0 0-32 0,-1-6-16 15,5-6 80-15,3 1 16 0,5-3 0 0,2-1 0 16,2-1-112-16,3 2 0 0,2 2-128 0,3-2 192 0,4-4-192 15,-1 3 0-15,-2-1 0 0,-1 1 0 0,2 2 0 0,-6 0 0 16,-2-1 0-16,-3 2 0 0,-2 3 0 16,-6-1 128-16,0 2-128 0,-2-1 0 0,-5 9 0 0,2-8 0 15,1-4 128-15,-2 6-128 0,-1 6 0 0,1-9 0 16,-1 1 0-16,0 8 0 0,-2-7 0 0,-1-4 128 16,1 4-128-16,0-5 0 0,-3 2 0 0,3 1 0 15,-2-3 0-15,0 1 0 0,-1-1 0 0,0-2 0 16,-1 1 0-16,2 3 0 0,-3-4-240 0,-1 2-32 15,-3 5-16-15,-3 3 0 16,-5 0-288-16,-6-1-48 0,-7 5-16 0,-5 3 0 16,-5 3-32-16,-5-2-16 0,-5 6 0 0,-2-1 0 0,-4 5 256 15,-6-1 48-15,-8-1 16 0,-1 2 0 0,-2 2 144 0,2 1 32 0,5 1 0 16,5 1 0-16,4-1 192 0,1 1 0 0,5-2 0 16,3-5 0-16,5-3 288 0,6-1-48 0,8-4-16 0,7-2 0 15,7 1 192-15,4-3 32 0,13 0 16 0,0 0 0 16,0 0 0-16,10-9 0 0,8-4 0 0,8-3 0 15,5-3-144-15,5-3-16 0,2-1-16 0,2 1 0 16,-1 1-288-16,2-1 128 0,-2-2-128 0,2 0 0 16,-2 4 0-16,-2 4 0 0,-4 5 0 0,-5 2 0 15,-6 4 0-15,-7 1 0 0,-15 4 0 0,0 0 0 16,0 0 0-16,0 0-144 0,-17 15-16 0,-7 6 0 16,-6 4 160-16,-10 3-192 0,-3 3 192 15,-5 2-192-15,-2 3 192 0,-7-1 0 0,-1-2-144 0,-1-4 144 16,3-1 0-16,1-3 0 0,3 1 0 0,4-3 0 15,2 0 0-15,6-4 128 0,-1-5 0 0,4 1 0 0,1-1 48 0,6-4 0 16,3 0 0-16,4-3 0 0,6-4 48 16,4-3 16-16,4-2 0 0,9 2 0 0,-5-9 64 0,4-1 16 15,2 1 0-15,3-4 0 0,2 1-176 0,4-1-16 16,3-4-128-16,2-2 192 0,-1-4-192 0,4 0 0 16,4 1 0-16,0-8 0 0,1 1 0 0,0-4 0 15,0-4 0-15,4-1 0 0,2-3 0 0,0 1 0 16,3-1 0-16,0-1 0 0,0 4 0 0,-1 5 0 15,-4 6 0-15,-3 3 0 0,-5 1 0 0,-2 5 0 16,-3 7 0-16,-5 1 0 0,-9 10 0 0,0 0 0 16,0 0 0-16,0 0 0 0,-12 9 0 0,-4 1-192 15,-2 6 192-15,-6 5-208 0,-5 3 208 0,-2 0-192 0,-2 3 192 16,-3 2-192-16,-2 1 192 0,3-2 0 0,2 0-160 16,-3-1 160-16,0-2 0 0,1-3 0 0,2 0 0 15,2-5 0-15,2-3 0 0,5-1 0 0,5-5 0 0,6-1 0 16,4-5 0-16,9-2 0 0,0 0 192 0,0-13-64 15,5-4 144-15,7-2 32 0,6-5 0 0,6-5 0 16,2 1-112-16,7-2-32 0,6-3 0 0,-4-2 0 16,1 1-160-16,2 0 0 0,3-2 0 0,1 2 0 15,1-2 0-15,-1 3 0 0,-2 3 0 0,-3 0 0 16,-5 5 0-16,-5 2 0 0,-7 5 0 0,-5 5 0 16,-6 2 0-16,-9 11 0 0,0 0 0 0,-9-3 0 15,-5 1-208-15,-6 4 80 0,-5 5 128 0,-5 2-208 16,-1-2 208-16,-4 5-176 0,0-2 176 0,-2 1-160 15,0-2 160-15,0 1 0 0,0 2 0 0,-2-3 0 16,-3 1 0-16,1-5 0 0,-1-1 0 0,2 0 128 0,3 0-128 16,2-3 128-16,2-1-128 0,7-1 128 15,0-3-128-15,5 1 144 0,3-1-144 0,4 2 160 0,2-5-16 0,6-1 0 16,1-4 0-16,5 1 0 0,2-5-16 0,4-1 0 16,0 0 0-16,4 1 0 0,2 0-128 0,2 2 0 15,2 3 0-15,-1-2 0 0,-1 2 0 0,-2 2 0 16,-5 4 0-16,-7 5 0 0,0 0 0 0,0 0 0 15,0 0 0-15,-11-2 0 0,-7 6-160 0,-5 4 160 16,-3 3 0-16,-5 3-144 0,-7 3 144 0,2 1 0 16,-2-1-144-16,-3 1 144 0,-2 0 0 0,0-3 0 15,-3 1 0-15,3-1 0 0,2-1 0 0,2-3 0 16,1-1 128-16,2 1-128 0,1-3 176 0,3 1-48 0,4-4-128 16,3 1 192-16,3-4-16 0,3 1-16 0,1-3 0 15,5 0 0-15,4-5 32 0,3-1 0 0,0 1 0 0,6 5 0 16,2-14-192-16,5 3 0 0,0 0 0 15,6-5 0 1,5 1-1920-16,2 0-256 0,3-4-48 0,2-3-16 16</inkml:trace>
  <inkml:trace contextRef="#ctx0" brushRef="#br5" timeOffset="195044.33">24601 14993 33167 0,'0'0'2944'0,"0"0"-2352"0,-11-4-464 0,11 4-128 16,0 0-1008 0,0 0-208-16,-8 0-64 0,8 0 0 0,0 0 400 0,-4 9 80 0,2 0 16 0,2-1 0 15,0-8-656-15,4 10-128 16,0 1-32-16,-4-11 0 0</inkml:trace>
  <inkml:trace contextRef="#ctx0" brushRef="#br5" timeOffset="196775">1272 17696 14223 0,'0'0'624'0,"0"0"144"0,0 0-624 0,0 0-144 0,4-7 0 0,-4 7 0 15,0 0 1184-15,1-8 208 0,2-2 32 0,-2 4 16 0,-1-3-128 0,0 9-32 16,0 0 0-16,-4-8 0 0,1-1-320 0,-2 4-64 16,-2 1 0-16,1 2-16 0,6 2-240 0,-12 0-64 15,0 0 0-15,-5 4 0 0,-3 1-208 0,0 5-48 16,-1-1-16-16,1 5 0 0,-4-1-160 0,-2-1-16 15,0 3-128-15,-1 3 192 0,-1-1-64 0,-1 1 0 16,2 2-128-16,2-1 192 0,-1 1-192 0,3 4 176 16,2-2-176-16,3 1 160 0,0 0-160 0,7-2 0 15,0-1 0-15,8-4 0 0,1-5 0 0,5 3 160 16,2-1-160-16,4-3 160 0,2-1 80 0,5-4 16 16,3 2 0-16,4-4 0 0,2 0 112 0,2-3 16 15,1-3 16-15,0 0 0 0,1-4-16 0,-1 2-16 16,0-1 0-16,-3-3 0 0,1 1-368 0,-4-1 0 0,3 3 0 15,-4-3 0 1,-3 3-512-16,-1 2-80 0,-2-2-16 0,0 3 0 16,-2 2-2288-16,-2 1-464 0</inkml:trace>
  <inkml:trace contextRef="#ctx0" brushRef="#br5" timeOffset="197134.7">1602 17660 16575 0,'0'0'736'0,"2"-7"160"0,-1 2-720 0,-1 5-176 0,0 0 0 0,0 0 0 16,0 0 1024-16,0 0 192 0,0 0 16 0,0 0 16 15,0 13-480-15,-2 5-80 0,-3 1-32 0,0 2 0 16,-2 0-144-16,1 0-48 0,0 3 0 0,-1 3 0 0,0-4-48 0,-1 2-16 16,0 0 0-16,1-5 0 0,3 2 96 0,1-3 16 15,1-4 0-15,2-2 0 0,0-13 112 0,0 12 16 16,0-12 16-16,0 0 0 0,0 0-16 0,0 0 0 15,0 0 0-15,13 0 0 0,-2-6 192 0,-1-3 48 16,-1-4 0-16,1-1 0 0,3-1-288 0,-2 0-48 16,0-5-16-16,0 4 0 0,0-2-336 0,1 2-192 15,-1-2 192-15,5 2-192 0,0 0 0 0,2 1 0 16,-3 2 0-16,3 5 0 0,-5 0 0 0,2 3 0 16,0 1 0-16,0 4 0 0,1 3 0 0,-2 0-144 15,0 1 144-15,-3 1-192 16,-2 0-1296-16,-1 3-272 0,-3 1-48 0,-1 2-8368 15,-4-11-1664-15</inkml:trace>
  <inkml:trace contextRef="#ctx0" brushRef="#br5" timeOffset="197479.34">2156 17712 20271 0,'0'0'896'0,"0"0"192"0,0 0-880 0,-9 4-208 0,0 1 0 0,0-3 0 16,2 3 560-16,-2 3 64 0,-4-2 16 0,1 3 0 15,-2 0-48-15,0 4 0 0,2-3 0 0,-3 4 0 16,-3 2-224-16,2 0-48 0,1-2-16 0,4 0 0 16,1 0 80-16,2 0 0 0,3-5 16 0,5-9 0 15,0 0 128-15,1 11 32 0,-1-11 0 0,0 0 0 16,12 9-80-16,-1-4-16 0,3-4 0 0,1-1 0 0,2-2 80 15,1-5 16-15,1 1 0 0,0 0 0 0,1-5-96 16,-1 3-16-16,-4-5 0 0,1 1 0 16,-2 2-128-16,-3-1-16 0,1 3-16 0,-4-1 0 0,0 2-32 0,-8 7 0 15,4-12 0-15,-4 12 0 0,2-9 32 0,-2 9 0 16,-6-10 0-16,0 5 0 0,-1 0-96 0,-2 2-32 16,-1 1 0-16,-1 1 0 0,-2 2-304 0,0 0-64 15,1 0-16-15,-2-1 0 16,-3 0-1984-16,2 2-400 0,2-1-80 0</inkml:trace>
  <inkml:trace contextRef="#ctx0" brushRef="#br5" timeOffset="197908.74">2538 17675 17503 0,'0'0'768'0,"0"0"176"0,0 0-752 0,0 0-192 0,0 0 0 0,0 0 0 16,-10 4 736-16,0 2 112 0,-1-2 32 0,-1 0 0 15,-6-1 16-15,1 1 0 0,-4 1 0 0,2 0 0 16,-1 4-416-16,0-2-80 0,0-1-16 0,3 2 0 16,1 1-48-16,5 1-16 0,1-4 0 0,2 3 0 15,2-4-32-15,6-5-16 0,0 13 0 0,2-4 0 0,-2-9-80 0,11 11 0 16,1-2-16-16,2 1 0 0,1-2 96 0,3 2 32 15,-1-4 0-15,2 3 0 0,1 0-96 16,-1 1-16-16,2-3 0 0,-4 2 0 0,-3-4-48 0,-3 2-16 16,-11-7 0-16,7 10 0 0,-7-10 48 0,1 14 0 15,-4-5 0-15,-4 0 0 0,-2-2 336 0,-5-2 64 16,-2 2 0-16,-3-2 16 0,-5 0-144 0,-2 2-16 16,-2-5-16-16,0 1 0 0,-1-1-288 0,2 1-128 15,-1 0 0-15,3 0 128 16,1-1-1568-16,1-1-320 0,3-1-64 0</inkml:trace>
  <inkml:trace contextRef="#ctx0" brushRef="#br5" timeOffset="198504.91">3128 17741 15375 0,'0'0'672'0,"0"0"160"0,0 0-672 0,0 0-160 16,0 0 0-16,-1-9 0 0,1 9 1344 0,-1-9 224 16,1 9 48-16,-2-9 16 0,-4-2-352 0,1 1-64 15,5 10 0-15,-9-8-16 0,-1-1-448 0,1 3-96 16,-2 1-16-16,-1 0 0 0,-3 3-272 0,0 4-64 15,-6 3-16-15,1 0 0 0,-2 0-144 0,-1 5-16 16,-1 0-128-16,1 0 192 0,1 3-192 0,1-3 176 16,3 3-176-16,2 2 160 0,3-5-32 0,3 2-128 15,2-3 192-15,8-9-64 0,-2 10-128 0,2-10 160 0,0 0-160 16,10 13 160-16,-1-7 48 0,4 3 16 0,2-3 0 0,5 1 0 16,2-1 48-16,2-1 16 15,1 3 0-15,0 1 0 0,-4-3-160 0,-2 4-128 16,-2-4 192-16,-6 5-192 0,-2-4 128 0,-9-7-128 15,6 14 0-15,-4-2 0 0,-6-2 320 0,-5 3-64 16,-4-5 0-16,-2 3 0 0,-5-1 224 0,-1-1 32 0,-3-3 16 16,-1 2 0-16,-2-3-288 0,2 0-64 0,1-3-16 15,1 2 0-15,0-3-160 0,5-2-176 0,3-4 48 0,2 0 0 32,4 1-2016-32,9 4-400 0,-4-11-80 0</inkml:trace>
  <inkml:trace contextRef="#ctx0" brushRef="#br5" timeOffset="199025.39">4426 17737 12895 0,'0'0'1152'0,"0"0"-928"0,-2-11-224 0,0 3 0 15,-2-1 1728-15,1 4 320 0,-2-4 48 0,-3 2 16 16,-1 0-656-16,-2 1-128 0,-3 2-32 0,-3 3 0 16,1-2-400-16,-2 3-64 0,1 3-32 0,-4 1 0 15,-4 6-288-15,0-3-48 0,-2 4-16 0,1-1 0 16,-4 1-192-16,4 3-32 0,3-2-16 0,4 2 0 15,4 1-208-15,4-1 128 0,5-3-128 0,3 2 0 0,3 0 192 0,6-3-48 16,2 1-16-16,4 1 0 16,2-3 176-16,4 2 16 0,1-3 16 0,1 1 0 0,-1-3-32 0,1 4-16 15,-2-2 0-15,-2 2 0 0,-4-2-144 0,-2 0-16 16,-10-8-128-16,8 8 192 0,-8-8-192 0,4 13 176 16,-4-13-176-16,-4 12 160 0,-5 0 160 0,-2-1 16 15,-6-4 16-15,-2 3 0 0,-4-2-64 0,-3-2-16 16,-1 0 0-16,-1-2 0 0,-1 0-272 0,2-2 128 15,2 0-128-15,2-1 0 16,2-1-384-16,6 0-176 0,2-1-32 0,6-1-16 16,7 2-2144-16,0 0-416 0</inkml:trace>
  <inkml:trace contextRef="#ctx0" brushRef="#br5" timeOffset="199378.61">4534 17881 18431 0,'0'0'816'0,"0"0"160"0,0 0-784 0,0 0-192 15,0 0 0-15,0 0 0 0,10 4 1296 0,3-4 224 0,2 0 32 16,2-4 16-16,1-3-176 0,1 2-48 0,2 3 0 0,1-5 0 16,1-1-448-16,2 0-112 0,-2-2-16 0,-3 2 0 15,-1-2-288-15,-1 1-64 0,-3-2-16 0,-1-1 0 16,-3 5-80-16,-4-4-32 0,-2 5 0 0,-5 6 0 15,5-10 96-15,-5 10 0 0,0 0 16 0,-6-9 0 16,-2 5-16-16,-2 0 0 0,-1 3 0 0,-7 5 0 16,0 1-240-16,-5 4-144 0,-3 1 160 0,-2 1-160 0,0 1 0 15,1 3 0-15,-1 0 0 0,3 2 0 0,1-1 0 0,4 1 0 16,4 0 0-16,4-3 0 0,5 1 0 0,3-1 0 16,4 1 0-16,1-4 0 0,4-3 0 0,3 0-160 15,2-2 32-15,5-1 0 0,5-1-128 0,1-2 0 16,2 0-16-16,1-4 0 15,2-1-2048-15,-2-2-416 0</inkml:trace>
  <inkml:trace contextRef="#ctx0" brushRef="#br5" timeOffset="199786.96">5302 17784 18303 0,'0'0'816'0,"0"0"160"0,0 0-784 0,0 0-192 0,0 0 0 0,-6-4 0 15,6 4 1152-15,-11-2 176 0,1 1 32 0,-1-1 16 16,2 2-272-16,-3 0-48 0,0 2-16 0,-4-1 0 15,0 3-208-15,-4-1-64 0,-5 4 0 0,1-2 0 16,0 0-64-16,0 4 0 0,0-1-16 0,1 3 0 16,0-2-176-16,3 4-48 0,1 1 0 0,2 0 0 0,3-3-128 0,3 3-16 15,2 1-16-15,4 0 0 0,1-4-128 0,5 0-32 16,3 2 0-16,2-4 0 0,1 1 48 0,2-4 16 16,2 1 0-16,3 0 0 0,3-3 0 0,3 0 0 15,1-2 0-15,5 1 0 0,2-6-16 0,2 1 0 16,2-2 0-16,1 0 0 15,-1 0-544-15,-3-3-112 0,-2 0-32 0,-2-2 0 16,1 2-1888-16,-3 1-384 0,-4-3-80 0,1 0-16 16</inkml:trace>
  <inkml:trace contextRef="#ctx0" brushRef="#br5" timeOffset="200016.87">5593 17435 24127 0,'0'0'1072'0,"0"0"208"0,0 0-1024 0,1 9-256 15,-1 2 0-15,-1 4 0 0,-2 0 608 0,1 3 64 0,-4 3 16 0,-1 0 0 16,0 5-32-16,-2 2 0 0,-2 1 0 0,1-1 0 16,1 4-176-16,0 1-32 0,-1-3-16 0,0 2 0 15,-1 0 0-15,-3 13 0 0,5-8 0 0,0-6 0 16,0-3-272-16,1-3-160 0,2 1 192 0,1-6-192 15,-1-4 0-15,2-2-304 0,1-3 48 0,3-11 0 16,-4 11-2528-16,4-11-496 16,0 0-112-16,0 0 0 0</inkml:trace>
  <inkml:trace contextRef="#ctx0" brushRef="#br5" timeOffset="200210.01">5391 17816 8287 0,'0'0'736'0,"0"0"-592"16,0 0-144-16,11 4 0 0,2-3 3536 0,-4 3 688 15,0-3 128-15,1 2 16 0,4-1-2448 0,0-1-480 16,0 1-96-16,2 0-32 0,3 1-416 0,3 2-96 16,1-1-16-16,0-2 0 0,0 1-480 0,0 1-112 15,-2 1 0-15,1-1-16 0,-6-2-176 0,1 3 0 16,-4 0 144-16,-3 2-144 0,-3-2-208 0,-3 5-112 16,-4 0-32-16,-4 3-13712 0</inkml:trace>
  <inkml:trace contextRef="#ctx0" brushRef="#br5" timeOffset="200465.87">5943 17920 17503 0,'0'0'1552'0,"0"0"-1232"0,-3 7-320 0,0 4 0 16,0 0 1744-16,0 0 304 0,-1 1 48 0,-1 0 16 15,-1 2-704-15,-1 0-128 0,0 1-16 0,-2-1-16 16,0-3-672-16,0 3-128 0,0 2-16 0,0-4-16 16,-1 0-288-16,1 0-128 0,-1 4 128 0,0-2-128 15,2-5 0-15,1 2 0 0,0-3-192 0,2 2 192 16,0-3-1808-16,1 0-240 0,4-7-64 0</inkml:trace>
  <inkml:trace contextRef="#ctx0" brushRef="#br5" timeOffset="201051.04">6148 17962 13823 0,'0'0'608'0,"0"0"128"0,0 0-592 0,0 0-144 15,-5 8 0-15,0-4 0 0,-1 1 1808 0,0 2 336 0,-1-2 64 0,0 4 16 16,-1 0-912-16,0 1-176 15,-2-1-48-15,3 3 0 0,-4-5-160 0,5 5-32 16,0-5-16-16,-1 5 0 0,2-6-96 0,1 3-16 16,2-3 0-16,1 1 0 0,1-7-160 0,0 9-32 0,0-9-16 15,0 0 0-15,5 3 64 0,1 0 16 16,2-3 0-16,1-1 0 0,1-2 0 0,1 2 16 16,1-3 0-16,-2-1 0 0,0-1-320 0,-1 1-64 0,0-3-16 0,0 2 0 15,-2-3-112-15,1 0-16 0,-6 0-128 0,3 0 192 16,1-1-192-16,-1 2 144 0,-4-1-144 0,1 2 128 15,1 0-128-15,1 0 0 0,0 0 0 0,1 2 128 16,0-1-128-16,1 2 0 0,3 2 0 0,0-1 0 16,1-1 0-16,2 2-144 0,0 2 144 0,2 2-208 0,2 0 208 15,-1 0 0-15,-3 1 0 0,2 3 0 0,0 3-144 0,-1-2 144 16,-3 5-128-16,-1-1 128 0,-2 3 0 0,-2 0 0 16,-2 0 0-16,-3 0 0 0,0-1 0 0,0 1 0 15,-3 0 0-15,-1-4 0 0,-1 2 0 0,1-1 0 16,0-6 0-16,0 1 128 0,1 1 0 0,3-7 0 15,0 0 0-15,0 0 0 0,0 0 160 0,0 0 32 16,0 0 16-16,0 0 0 0,2-8 80 0,2 2 16 16,1-4 0-16,3 2 0 0,0-2-240 0,1 2-64 15,2-2 0-15,0 2 0 0,-1 2-128 0,3-2 0 16,-3 5 0-16,1 0 128 0,3 2-128 0,-3 2 0 16,-2 2 0-16,-1-1 0 0,3 3 0 0,-1 4 0 15,0-1 0-15,-1 3 0 0,-2 1 0 0,1-2 0 16,-3 3 0-16,2-3 0 0,-2 2 0 0,0 2 0 15,-1-2 0-15,-2-2 0 0,-1 4 0 0,1-1 0 16,-2-3 0-16,0 1 128 0,0-3-128 0,0 2 0 16,-2-4 0-16,1 3 0 0,-1-2-208 0,-1-1-32 15,3-6 0-15,0 0 0 16,0 0-2512-16,-6 1-496 0</inkml:trace>
  <inkml:trace contextRef="#ctx0" brushRef="#br5" timeOffset="201219.72">5763 17472 45151 0,'-39'-7'4016'0,"20"7"-3216"0,2-1-640 0,11 2-160 16,1 2 272-16,0-1 32 0,5-2 0 0,0 0 0 16,0 0-304-16,0 0 0 0,0 0 0 0,0 0-144 15,0 0-624-15,0 0-128 0,0 0-32 0,0 0-18592 16</inkml:trace>
  <inkml:trace contextRef="#ctx0" brushRef="#br5" timeOffset="206560.26">26551 13323 6447 0,'0'0'272'0,"0"0"80"0,0 0-352 0,0 0 0 0,0 0 0 0,0 0 0 16,0 0 1280-16,0 0 192 0,-5-10 48 0,-2 3 0 15,7 7-1184-15,-7-6-336 0,7 6 144 0,-11-4-144 16,4-1 128-16,7 5-128 0,-9-1 128 0,2-2-128 16,7 3 448-16,-9-1 32 0,1-4 0 0,8 5 0 15,0 0-240-15,-9 0-48 0,9 0-16 0,-8 0 0 16,8 0-176-16,-9-1 0 0,9 1 0 0,0 0 0 15,-11-2 0-15,11 2 0 0,-8-2 0 0,8 2 0 16,-9-2 0-16,9 2 0 0,0 0 0 0,-9-1 0 0,0 0 0 0,9 1 0 16,0 0 0-16,-9 0 0 0,9 0 0 0,0 0 0 15,0 0 0-15,-8-1 0 0,8 1 0 0,0 0-176 16,0 0 176-16,0 0-128 0,0 0-112 0,0 0-16 16,0 0 0-16</inkml:trace>
  <inkml:trace contextRef="#ctx0" brushRef="#br5" timeOffset="207754.6">26275 13335 12895 0,'0'0'1152'0,"0"0"-928"0,0 0-224 0,0 0 0 16,0 0 0-16,0 0 0 0,-7-2 0 0,7 2 0 15,-9-3 0-15,9 3 0 0,0 0 0 0,0 0 0 16,-9-2 0-16,9 2 0 0,0 0 0 0,0 0 0 16,0 0 432-16,0 0 144 0,-6-3 16 0,6 3 16 15,0 0 160-15,0 0 48 0,0 0 0 0,0 0 0 16,0 0-48-16,0 0 0 0,0 0 0 0,0 0 0 15,0 0-320-15,0 0-64 0,0 0 0 0,0 0-16 16,0 0 64-16,0 0 16 0,0 0 0 0,0 0 0 0,0 0 80 16,0 0 32-16,0 0 0 0,0 0 0 0,0 0-16 0,0 0 0 15,9 2 0-15,2 1 0 0,-11-3-144 0,11 8-16 16,0-2-16-16,0 1 0 0,0 2-32 0,2-2 0 16,0 3 0-16,0-3 0 0,-1 4-48 0,1-3-16 15,1 1 0-15,3 0 0 0,-1 2 48 0,3-1 16 16,0 3 0-16,2 1 0 0,-1 0 112 0,0 2 32 15,1 2 0-15,-1 0 0 0,-1-3-224 0,0 6-64 16,-1-9 0-16,0 4 0 0,-1-1-16 0,2 1-16 16,-1-2 0-16,1 2 0 0,0-1 80 0,2-1 16 15,-1 0 0-15,0 0 0 0,1-3-32 0,-1 2 0 16,2 1 0-16,-2 1 0 0,0-3 48 0,1 2 16 16,-2 1 0-16,0 0 0 0,0 0-160 0,1-3-128 0,-2 0 192 15,0 2-192-15,-4 0 192 0,1-1-192 0,0 0 192 0,1 1-192 16,-2-4 160-16,0 1-160 0,0 2 128 0,-2-3-128 15,1 2 160-15,0 0-160 0,-1-3 192 0,1 4-192 16,1 0 192-16,-2-2-64 0,0-1 0 0,2-1-128 16,1 4 192-16,-2-2-64 0,0-3 0 0,0 2-128 15,-1-3 224-15,1 4-64 0,-2-1-16 0,2-2 0 16,1-4-16-16,-1-1 0 0,-2 4 0 0,1 0 0 16,-1-4-128-16,-1 2 0 0,1 0 144 0,-1 0-144 15,0 0 0-15,0 3 128 0,0 0-128 0,0-2 0 16,1 0 0-16,-1-1 144 0,0 3-144 0,-3 1 0 15,4-4 128-15,-2 4-128 0,1-3 0 0,0 1 0 16,-2-1 0-16,2-1 0 0,2-1 128 0,0 2-128 16,-2-1 0-16,0-1 0 0,0 4 128 0,2-3-128 0,-2-4 0 15,0 3 160-15,0 4-160 0,0-3 128 16,-1-4-128-16,0 3 0 0,0 1 0 0,0 1 0 0,0-3 0 16,1 0 0-16,-1 1 128 0,1 1-128 0,0-2 0 15,1-1 0-15,0 0 0 0,-2 2 128 0,0-3-128 0,0 3 0 16,-9-4 0-16,10 6 0 0,0-2 0 0,0 1 0 15,-1 0 0-15,1-1 0 0,-1-2 0 0,0 1 0 16,1 1 0-16,0 1 0 0,-1-1 0 0,0-2 0 16,0 2 0-16,0 0 0 0,4 0 0 0,-3-1 0 15,-1 0 0-15,0-2 0 0,-9-1 0 0,11 3 0 16,1-1 128-16,-5 1-128 0,-7-3 0 0,12 4 0 16,-12-4 0-16,10 2 0 0,-10-2 0 0,10 3 0 15,-1-2 0-15,-9-1 128 0,9 4-128 0,-9-4 0 16,10 4 0-16,-2 2 0 0,-8-6 0 0,8 3 0 0,1 0 0 15,-9-3 0-15,10 4 0 0,-10-4 0 16,12 4 0-16,-2 0 0 0,-10-4 0 0,10 4 0 0,-10-4 0 0,12 5 0 16,-2 0 0-16,-1-1 0 0,-2-1 0 0,1 2 0 15,-8-5 0-15,10 6 0 0,-10-6 0 0,12 3 0 16,-2 0 0-16,-10-3 0 0,10 4 0 0,0-3 0 16,-2 3 0-16,-8-4 0 0,0 0 0 0,10 4 0 15,-10-4 0-15,8 3 0 0,-8-3 0 0,0 0 0 16,0 0 0-16,0 0 0 0,8 4 0 0,-8-4 0 15,0 0 0-15,0 0 0 0,0 0 0 0,0 0 0 16,0 0 0-16,7 7 0 0,-7-7 0 0,0 0 0 16,0 0 0-16,7 8 0 0,-1-2 0 0,-6-6 0 0,0 0 0 15,0 0 0-15,6 7 0 0,-6-7 0 0,0 0-192 16,0 0 16-16,0 0 16 0,0 0 0 16,5 7-928-16,-5-7-192 15,0 0-48-15,0 0 0 0,3 11-1168 0,-3-11-224 0,2 8-48 16</inkml:trace>
  <inkml:trace contextRef="#ctx0" brushRef="#br5" timeOffset="209277.93">28255 14471 4607 0,'0'0'400'0,"0"0"-400"0,0 0 0 0,0 0 0 16,0 0 2432-16,6-12 384 0,-6 12 96 0,0 0 16 15,0 0-1648-15,4-8-320 0,-4 8-64 0,0 0 0 16,0 0-96-16,0 0-16 0,0 0 0 0,0 0 0 16,0 0-240-16,0 0-48 0,0 0-16 0,0 0 0 15,0 0 32-15,0 0 0 0,0 0 0 0,0 0 0 16,0 0 64-16,0 0 32 0,0 0 0 0,10 8 0 0,-2 4 0 16,-3 0 0-16,-3 2 0 0,-2 4 0 0,0 0-112 0,0 5-32 15,0-2 0-15,-1 1 0 0,-2 0 0 16,3 2 0-16,3-3 0 0,-2 3 0 0,-1 3-80 0,4-4 0 15,-1 1-16-15,0 3 0 0,1-2-64 0,0 4-16 16,-2-2 0-16,1 5 0 0,0-2-48 0,-3 2-16 16,-2-5 0-16,2 5 0 0,0 1-48 0,0-1-16 15,-1-3 0-15,1 3 0 0,-1-1 0 0,-1-3 0 16,0 3 0-16,1-2 0 0,-1-2-16 0,2 3 0 16,0 1 0-16,0-2 0 0,0 1 0 0,3 4 0 15,-1-8 0-15,1 2 0 0,1-2 16 0,0 2 0 0,-1-4 0 16,1 4 0-16,-2-4-32 0,1-3 0 0,1 0 0 15,-1-1 0-15,-2 0 0 0,0 0-128 0,1-1 192 0,0-2-64 16,-2 0 0-16,3-1-128 0,-2-3 192 0,0 0-64 16,0 1 0-16,1-1 0 0,-2-2 0 0,1 2 0 15,-1-4-128-15,0-9 160 0,1 12-160 0,-1 1 160 16,0-13-160-16,2 10 192 0,-2-10-192 0,1 12 192 16,-1-12-192-16,0 10 192 0,0-10-192 0,0 7 192 15,0-7-192-15,0 0 192 0,0 0-192 0,-1 11 192 16,1-11-192-16,0 0 192 0,0 0-192 0,0 0 192 15,-2 8-192-15,2-8 0 0,0 0 0 0,0 0 128 16,0 0-128-16,0 0 0 0,-1 11 0 0,1-11 0 16,0 0 0-16,0 0 0 0,0 0 0 0,0 0 128 15,0 0-128-15,0 0 0 0,0 0 0 0,0 0 128 16,0 0-128-16,0 0 0 0,0 0 0 0,0 0 128 0,0 0-128 16,0 0 128-16,0 0-128 0,0 0 128 0,0 0-128 15,0 0 0-15,0 0 144 0,0 0-144 0,0 0 0 0,0 0 0 16,0 0 0-16,0 0 0 0,0 0 0 0,0 0 0 15,0 0 0-15,-9 1 0 0,0 0 0 0,0 0 0 16,0-1 0-16,0 0 0 0,-1 2 0 0,0 0 0 16,-3 0 0-16,-2-1-128 0,1 0 128 0,-2 3 0 15,-2-2 0-15,-4 1 0 0,-1-2 0 0,-2 2 0 16,0-1 0-16,-1 2 0 0,-1 1 0 0,1-1 0 16,0 0 0-16,1 1 0 0,-1 1 0 0,1-1 0 15,-2 0 0-15,1 1 0 0,-1-4 0 0,0-1 0 16,-2-2 0-16,1 0 0 0,-1-3 0 0,1 1 0 0,-1 0 0 15,-2-1 0-15,-1 1 0 0,2-2 0 0,-3 1 0 16,2 2 128-16,1-1-128 0,1 2 0 0,-2-3 0 0,2 2 0 16,1-2 0-16,-1 1 0 0,-2-2 0 15,2 3 0-15,1-2 0 0,1-2 0 0,2 0 0 0,-1 1 0 16,1-4 0-16,0 4 0 0,0-4 0 0,1 2 0 16,-1 1 0-16,1-3 0 0,-2 1 0 0,1-3 0 15,-2-1 0-15,0 3 0 0,1-5 0 0,-4 2 0 16,0 1 0-16,-2-1 0 0,0-1 0 0,2 0 0 15,-1-1 0-15,2-1 0 0,2 4 0 0,2-3 128 16,1-3-128-16,0 2 0 0,1 1 0 0,0-1 0 16,0-2 0-16,3 0 0 0,-1 4 0 0,0-5 0 15,0-3 0-15,1 4 0 0,-1-1 0 0,-2 0 128 16,-2 0-128-16,1 3 0 0,-1-2 0 0,-2 0 0 16,-1-5 0-16,-1 5 0 0,0-3 0 0,2 1 0 15,2-1 0-15,1 2 0 0,1-1 0 0,-2 1 0 16,5 0 0-16,1 1 0 0,1-1 0 0,0 0 0 0,1 0 0 0,0 0 0 15,1 1 0-15,-1-1 0 0,2 0 0 0,0 0 0 16,-2 0 0-16,1-1 0 0,-1-1 0 0,1 1 0 16,-1 0 0-16,-1-2 0 0,0 2 0 0,1 2 0 15,-1-2 0-15,0 1 0 0,1-3 0 0,2 1 0 16,3 0 0-16,-1-2 0 0,0 1 0 0,2 0 0 16,2 0 0-16,2 0 0 0,-3 1 0 0,3-2 0 15,0 2 0-15,2 0 0 0,-1-2 0 0,-1 0 0 16,0 0 0-16,-1 1 0 0,1 1 0 0,0 0 0 15,-2-5 0-15,0 2 0 0,1-1 0 0,-1 0 0 0,0 3 0 16,0 0 0-16,0-2 0 0,0-1 0 16,1 1 0-16,2 2 0 0,2-5 0 0,-1 2 0 0,0 3 0 15,0-4 0-15,0 4 0 0,2-1 128 0,0 2-128 0,0-2 0 16,0-1 0-16,2 4 0 0,0 2 0 0,-3-1 128 16,3-1-128-16,1 1 0 0,1 0 0 0,3 2 0 15,-2-1 0-15,2 2 0 0,3-1 0 0,-1 1 0 16,0 0 0-16,3 0 0 0,1-2 0 0,3 1 0 15,0-1 0-15,2-1 0 0,5 1 0 0,-2-1 0 16,1-3 0-16,2 4 128 0,0-1-128 0,1 3 128 16,-2 2-128-16,1-1 0 0,3 0-176 0,-3 1 176 15,-2 2 0-15,0-4 0 0,0-1 0 0,-1 2 0 16,-1 2 0-16,-2 0 0 0,-1-1 0 0,0 5 0 16,-4-5 0-16,2 5 0 0,-2 1 0 0,-1 0 0 15,-2 1 0-15,-7 6 0 0,9-6 0 0,-2 2 0 0,-7 4 0 16,0 0 0-16,0 0 0 0,0 0 0 15,0 0-384-15,0 0-16 0,0 0-16 0,0 0 0 16,0 0-1328-16,0 0-272 0,-11 6-48 0,-1 4-8992 16,0-1-1792-16</inkml:trace>
  <inkml:trace contextRef="#ctx0" brushRef="#br5" timeOffset="210312.63">27245 13684 17503 0,'0'0'1552'16,"0"0"-1232"-16,-4-9-320 0,4 9 0 15,-2-9 928-15,1-3 128 0,1 5 32 0,0 7 0 16,0 0-368-16,-4-10-64 0,3 1-16 0,1 0 0 0,0 9 48 0,0 0 0 16,0 0 0-16,0 0 0 0,-2-8 48 0,2 8 16 15,0 0 0-15,0 0 0 0,0 0-192 0,0 0-48 16,0 0 0-16,0 0 0 0,10 4-208 0,1 2-48 16,-1 3-16-16,1-1 0 0,-1 2 144 0,3 2 16 15,1-2 16-15,3 4 0 0,-1-2 0 0,2 1 0 16,0 2 0-16,0 2 0 0,-1-1-112 0,1 0-32 15,0 1 0-15,0 0 0 0,-2 0-64 0,2-1-16 16,-1 1 0-16,-1 0 0 0,-1-3 16 0,1 3 0 0,-1-1 0 16,-1 1 0-16,-1-3 16 0,-2 2 0 0,-1 1 0 15,-2-1 0-15,-4-3-32 0,-2 2-16 0,-1 1 0 0,-2-2 0 16,-3 0 48-16,-2-4 16 0,-3 1 0 0,-4-1 0 16,-3 3 96-16,-2 0 32 0,-4-3 0 15,1 1 0-15,-2 2-48 0,1-4-16 0,-1 1 0 16,2-2 0-16,-1 0 16 0,1-3 0 0,-2 1 0 0,4 0 0 15,0-3-80-15,0-2-16 0,-1 2 0 0,1 0 0 16,-1-3-224-16,2 0 176 0,3 0-176 0,2 0 160 16,3 0-160-16,10 0 0 0,-9 2 0 0,9-2 128 15,0 0-384-15,0 0-64 0,0 0-32 0,0 0 0 32,14 6-1632-32,5-2-336 0,3-2-64 0,1 1-14256 0</inkml:trace>
  <inkml:trace contextRef="#ctx0" brushRef="#br5" timeOffset="211926.74">28106 15168 6447 0,'0'0'576'0,"0"0"-576"0,0 0 0 0,0 0 0 15,0 0 2256-15,0 0 352 0,-10 3 64 0,10-3 16 16,0 0-1232-16,-9 5-240 0,9-5-64 0,0 0 0 16,-9 6-320-16,9-6-64 0,-6 7 0 0,6-7-16 15,0 0-32-15,0 0 0 0,0 0 0 0,0 0 0 16,0 0 112-16,0 0 0 0,0 0 16 0,0 0 0 0,0 0 16 15,12-3 0-15,1-1 0 0,1-3 0 0,0-2-144 0,1-1-16 16,2 1-16-16,-1-3 0 0,-1 2-144 16,2-4-32-16,0 0 0 0,0 1 0 0,1-2-64 0,0 0-32 15,1 1 0-15,0-1 0 0,-2-2-64 0,-1 3-16 16,2-1 0-16,-3 2 0 0,2-1-144 16,-3-2-48-16,0 2 0 0,-2 2 0 0,1 1-144 0,0-3 0 15,-2 4 0-15,1-2 128 0,-2 2-128 0,0 1 0 16,0 0 0-16,0 2 0 0,-10 7 128 0,9-5-128 15,-2-3 128-15,1 3-128 0,-8 5 0 0,0 0 128 16,0 0-128-16,0 0 0 0,8-5 128 0,-8 5-128 16,0 0 0-16,0 0 128 0,0 0-128 0,0 0 0 15,6-7 0-15,-6 7 0 0,0 0 0 0,0 0 0 16,0 0 0-16,0 0 0 0,0 0 0 0,0 0 0 0,0 0 0 16,2 12 0-16,-2-12 0 0,0 0 0 0,-2 11 0 15,2 1 0-15,-1 0-128 0,1 0 128 0,0-12 0 16,-1 14 0-16,2 1 0 0,-1 0 0 0,0-1 0 0,0 3 0 15,0 1 0-15,0 0 0 0,-1-1 0 0,1 1 0 16,-3 0 0-16,3 1 0 0,0 1 0 0,0-2 0 16,0-1 0-16,0-2 0 0,4 0 0 0,-1-1 0 15,-1 1 0-15,0-1 0 0,0 2 0 16,2-5 0-16,0 0 0 0,0 1 0 0,-2-3 128 0,1 1-128 16,-3-10 144-16,3 9-144 0,0 1 160 0,-1-4-160 15,-2-6 176-15,0 0-176 0,0 0 192 0,0 0-192 16,3 12 160-16,-3-12-160 0,0 0 128 0,0 0-128 15,0 0 128-15,0 0-128 0,0 0 128 0,0 0-128 0,0 0 128 16,0 0-128-16,3 7 128 0,-3-7-128 16,0 0 144-16,0 0-144 0,0 0 160 0,0 0-160 0,0 0 176 15,0 0-176-15,0 0 192 0,0 0-192 0,0 0 160 0,0 0-160 16,0 0 128-16,0 0-128 0,0 0 128 0,2-8-128 16,-2 8 0-16,1-12 128 0,-1 12-128 0,0-9 0 15,0-3 0-15,0 1 0 0,-1 2 128 0,0 1-128 16,1-1 0-16,-1-2 128 0,-2 1-128 0,0-1 0 15,1 2 0-15,-2-1 0 0,0 1 0 0,1-3 0 16,-1 1 144-16,0 2-144 0,0-4 0 0,0 2 0 16,-1 0 0-16,0-3 0 0,0 2 0 0,0 2 0 15,-1-1 0-15,-1 2 0 0,0-2 0 0,1 5-160 16,-1-2 160-16,1 2 0 0,-2 0 0 0,2-1-128 16,6 7 128-16,-7-6 0 0,1 1 0 0,1-1 0 0,-2-1 0 15,7 7 0-15,-5-5 0 0,5 5 0 0,-5-7 0 0,1 1 0 16,4 6 0-16,0 0-128 0,0 0 128 0,0 0 0 15,-5-7 0-15,5 7 0 0,0 0 0 0,0 0 0 16,0 0 0-16,0 0 0 0,0 0 0 0,0 0 0 16,0 0 0-16,0 0-128 0,0-8 128 0,0 8 0 15,0 0 0-15,0 0 0 0,0 0 0 0,5-7 0 16,-5 7 0-16,5-8 0 0,-5 8 0 0,0 0 0 16,6-5-160-16,-6 5 160 0,0 0-128 0,0 0 128 15,0 0-192-15,0 0 64 0,0 0 0 0,0 0 0 16,0 0-48-16,0 0 0 0,0 0 0 0,0 0 0 15,0 0-16-15,0 0-16 0,0 0 0 0,0 0 0 16,8 2-496-16,-8-2-112 16,0 0-16-16,0 0 0 0,0 0-1120 0,0 0-224 0,0 0-64 0,0 0-7376 15,0 0-1488-15</inkml:trace>
  <inkml:trace contextRef="#ctx0" brushRef="#br5" timeOffset="212799.28">27929 15200 15663 0,'0'0'1392'0,"0"0"-1120"0,0 0-272 0,0 0 0 16,0 0 864-16,0 0 112 0,8-5 32 0,-1 2 0 16,0 0-544-16,4-1-96 0,1-2-32 0,3-3 0 0,0 1 224 0,7-2 32 15,2 1 16-15,1-3 0 0,2-4 336 0,2-1 64 16,-2 2 16-16,5 0 0 0,2-2 0 0,-1 2 16 16,-1-3 0-16,0 2 0 0,-3 3-208 0,-1 2-32 15,-1 1-16-15,-3-1 0 0,-4 5-384 0,-1 0-80 16,-2 1 0-16,-2 2-16 0,-2 0-304 0,-3 3 0 15,-10 0 0-15,10 4 0 0,-10-4 0 0,5 12 0 16,-5-12 0-16,0 11 0 0,-3 4 0 0,-2 2 0 16,-2 1-176-16,2 1 176 15,-4 0-544-15,0 1 0 0,-1 3 0 0,0-1-13888 0</inkml:trace>
  <inkml:trace contextRef="#ctx0" brushRef="#br5" timeOffset="214629.13">26352 13522 5519 0,'-2'-10'496'16,"2"10"-496"-16,4-5 0 0,0 1 0 0,-4 4 1360 0,4-7 176 15,-4 7 48-15,7-5 0 0,1 1-640 0,0 1-128 16,-1 1-32-16,1-3 0 0,0 1-448 0,-1 1-80 16,-7 3-32-16,10-1 0 0,1 0-224 0,-1-1 144 15,-1-1-144-15,1 0 128 0,-1 3 224 0,1 0 32 16,-1-1 16-16,-2-2 0 0,-7 3 80 0,0 0 16 16,12-2 0-16,-3-1 0 0,-9 3-48 0,10 0 0 15,-10 0 0-15,0 0 0 0,8-2 0 0,-8 2 0 16,0 0 0-16,0 0 0 0,0 0 192 0,0 0 48 15,0 0 0-15,0 0 0 0,-8-2-112 0,-2 2 0 0,0 0-16 0,1 2 0 16,0-1-256-16,-1 0-48 0,-1 2-16 0,1-1 0 16,0 1 64-16,-1 1 16 0,-1-1 0 0,0 0 0 15,-2-1 0-15,0 2 16 0,-2 1 0 0,0 0 0 16,-2 1 16-16,-2 1 0 0,-3 0 0 0,-3-1 0 16,3 1 32-16,-2 0 0 0,-3 3 0 0,1-2 0 15,1-1-64-15,0 2 0 0,1 0 0 0,-1 0 0 16,0 2 48-16,0-2 0 0,1 3 0 0,2-2 0 15,0 3-64-15,2 3-16 0,-2 2 0 0,1-2 0 16,0 1-64-16,0 0-16 0,-4 0 0 0,2 1 0 16,0 0-208-16,0 2 176 0,-2-1-176 0,0 4 160 15,1 0 48-15,4 2 16 0,2-3 0 0,1 2 0 16,0 3-96-16,3-2-128 0,0 3 176 0,2-2-176 16,1 2 192-16,2-2-64 0,0 1 0 0,4 1-128 0,2-3 192 15,1-2-64-15,1-1 0 0,2 2-128 0,1-2 224 0,0-1-64 16,2 2-16-16,-1 1 0 0,0-3-144 0,0 2 192 15,1-3-192-15,-1 0 192 0,0 1-192 0,0-1 0 16,-2 0 0-16,1 1 128 0,1-2-128 0,0 1 0 16,1 2 144-16,-2 2-144 0,4-5 0 0,-1 0 144 15,1-1-144-15,1 1 0 0,1 0 176 0,2 1-176 16,0 0 160-16,2 1-160 0,-2 0 160 0,2-2-160 16,2 2 160-16,1-2-160 0,3 1 128 0,-1 1-128 15,1-2 0-15,-2 0 0 0,-1 2 0 0,0-2 128 16,-1-1-128-16,-1 0 0 0,0-4 0 0,0 2 0 0,2 2 0 15,-2-1 0-15,-1-2 128 0,1 3-128 0,0-2 0 16,0 2 0-16,1-1 0 0,-1-3 128 0,0-2-128 16,0 2 0-16,1 2 0 0,2-1 0 0,-1 0 128 15,3 0-128-15,-1-2 0 0,2 1 0 0,0 1 128 0,1-1-128 16,0-4 0-16,2 2 0 0,0 1 128 0,2-3-128 16,1 1 0-16,2-2 0 0,-1 3 128 0,0 2-128 15,0-4 0-15,-1 1 0 0,0 1 0 0,-1-4 0 16,-2 4 0-16,0-3 128 0,-2 2-128 0,1-2 0 15,0 1 0-15,1 2 0 0,-1-3 0 0,0 2 0 16,2-3 0-16,0 3 0 0,-3-3 0 0,2 2 0 16,0-1 0-16,-1 2 0 0,-1-2 0 0,0 1 0 15,2 2 0-15,-1-2 128 0,1 3-128 0,0-2 0 16,-1-1 0-16,0 2 0 0,1-5 0 0,-1 1 0 16,0-3 0-16,0 1 0 0,1 3 128 0,-2-4-128 0,-2 0 0 15,1 2 0-15,-1-3 0 0,1-1 0 0,0 1 0 16,1 5 0-16,1-1 0 0,2 1 0 0,1-4 0 0,1 4 128 15,0-2-128-15,-1 2 0 0,1-2 0 0,2-2 0 16,-2 1 0-16,1 2 0 0,1-3 0 0,-1 2 0 16,0-2 0-16,1 1 0 0,-2-1 0 0,0 1 0 15,-2-2 0-15,-2 2 0 0,-1 0 0 0,0 0 0 16,0 0 0-16,-1 2 0 0,0-5 0 0,0 4 0 16,-2 0 0-16,-1 0 0 0,1 0 0 0,-2 0 0 15,0-2 0-15,0 2 0 0,-2-2 0 0,2-1 0 16,0 1 0-16,0 0 0 0,0-2 0 0,0-2 128 0,2 2-128 15,-1 1 0-15,0 1 0 0,2-1 0 0,-2-2 0 16,0 2 0-16,0-2 0 0,-2 5 0 0,-2-3 0 16,1-3 0-16,-2 3 0 0,0-1 0 0,-1 1 0 15,0 0 0-15,0-1 0 0,1-1 0 0,0 1 0 0,-1-1 0 16,-9-2 0-16,12 2 128 0,-1 0-128 0,1-1 0 16,-1 1 0-16,-1-2 0 0,0 0 0 0,0 1 0 15,-1-1 0-15,3 1 0 0,-2-1 0 0,0 0 0 16,-1 0 0-16,0 0 0 0,0 1 128 0,-9-1-128 15,11 0 0-15,-2-1 0 0,-9 1 0 0,10-1 0 16,0 1 0-16,1-3 0 0,-11 3 0 0,10-1 0 16,0-3 0-16,-1 3 0 0,0-4 0 0,-2 2 0 15,-7 3 0-15,9-3 128 0,-9 3-128 0,0 0 0 16,7-8 0-16,-7 8 0 0,0 0 0 0,0 0 0 16,5-6-144-16,-5 6-32 0,2-8 0 0,-2 8 0 15,0 0-272-15,0 0-48 0,0-8-16 0,0 8 0 16,0 0-1072-16,0 0-208 0,0 0-64 0,-2-6 0 15,2 6-1088-15,-5-10-240 0</inkml:trace>
  <inkml:trace contextRef="#ctx0" brushRef="#br5" timeOffset="-214428.14">27911 15240 5519 0,'0'0'496'0,"0"0"-496"0,0 0 0 0,0 0 0 16,-3-7 3504-16,3 7 592 0,-2-9 128 0,2 5 32 15,0 4-3168-15,3-8-624 0,1-1-128 0,1 1-16 16,-5 8 272-16,10-9 64 0,0-1 16 0,1 1 0 15,1-4 288-15,2 3 48 0,0-3 16 0,0 1 0 16,0-3-192-16,2 1-16 0,1-2-16 0,-1 1 0 16,0 1-32-16,0 1-16 0,2 2 0 0,1-2 0 15,0 0-256-15,1 3-48 0,1-2-16 0,0-1 0 16,0 0-160-16,2 0-16 0,0 2-16 0,1 1 0 16,-3-2 16-16,-3 5 16 0,-3-2 0 0,-1 5 0 15,-2-1 16-15,-2-1 0 0,-1 2 0 0,-9 4 0 16,0 0-128-16,0 0-32 0,0 0 0 0,6 9 0 0,-6-9-128 15,5 14 0-15,-5 3 144 0,0 1-144 0,-2 0 128 0,0 1-128 16,0-2 128-16,-1 2-128 0,2 4 0 0,2-3 0 16,1-1 0-16,0 0 0 0,1 3 0 0,-1-1 128 15,2-3-128-15,1 0 0 0,0-2 0 0,0 0 0 16,0 0 0-16,0-2 0 16,1-5-544-16,1 1-128 0,-7-10-32 0,0 0-10432 15,7 7-2080-15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6:38:14.9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FFC000"/>
    </inkml:brush>
    <inkml:brush xml:id="br6">
      <inkml:brushProperty name="width" value="0.05292" units="cm"/>
      <inkml:brushProperty name="height" value="0.05292" units="cm"/>
      <inkml:brushProperty name="color" value="#00B050"/>
    </inkml:brush>
    <inkml:brush xml:id="br7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11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16T16:42:51.203"/>
    </inkml:context>
    <inkml:brush xml:id="br8">
      <inkml:brushProperty name="width" value="0.05292" units="cm"/>
      <inkml:brushProperty name="height" value="0.05292" units="cm"/>
    </inkml:brush>
  </inkml:definitions>
  <inkml:trace contextRef="#ctx0" brushRef="#br0">25311 1535 6447 0,'0'0'576'0,"0"0"-576"15,0 0 0-15,0 0 0 0,0 0 1440 0,0 0 176 16,-4 6 48-16,-1-2 0 0,5-4-416 0,-5 4-80 16,-2 0-16-16,1 1 0 0,-2-1 80 0,1-2 16 15,-1 3 0-15,2 0 0 0,-2-1-160 0,0-1-48 16,1 0 0-16,-1 1 0 0,2 0-112 0,6-4-32 15,0 0 0-15,0 0 0 0,0 0 144 0,0 0 32 16,0 0 0-16,7-8 0 0,5 2-368 0,2-5-64 16,2 0 0-16,6 0-16 0,2-2-368 0,3 3-64 15,1-3 0-15,4 1-16 0,2 3-176 0,3-3 128 16,2 3-128-16,-1 1 128 0,-1 2 0 0,-2 3 0 16,-5 0 0-16,-2 6 0 0,-3 0-128 0,-4 3 192 15,-6 2-192-15,-4 0 192 0,-3 4-192 0,-3-2 192 16,-2 2-192-16,-6 9 192 0,-3-2 128 0,-4 0 48 15,-6 0 0-15,-1 0 0 0,-4 1 64 0,-5 5 16 16,-6-5 0-16,-1-2 0 0,-2-1-320 0,1-1-128 16,0-1 0-16,5-1 128 0,3 1 0 0,3-1-128 0,2 0 192 0,4-1-64 15,7-3-128-15,4 0 0 0,6-10 0 16,0 0 0-16,-2 10 0 0,6 2 0 0,5-5 128 0,1 2-128 16,3-2 0-16,3 3 160 0,5-1-160 0,0 2 160 15,1 3-160-15,-2-2 0 0,2-1 0 0,-4 3 0 16,-4-3 0-16,-2 3 0 0,-1 0 128 0,-5-2-128 15,-2-2 144-15,-3 4 0 0,-2-5 0 0,-4 2 0 16,-2 2 192-16,-3-3 48 0,-3 0 0 0,-3 2 0 0,-2-5 0 16,-2 4 0-16,-2-4 0 0,1 0 0 15,-1-1-176-15,-1-1-16 0,-1 0-16 0,1 1 0 0,1-2-176 0,5-2 0 16,-1 0 0-16,3 1 128 0,2-1-128 0,3-1-144 16,10-1 144-16,-9 0-208 15,9 0-1392-15,0 0-288 0,0 0-48 0,0 0-9888 16,0 0-1968-16</inkml:trace>
  <inkml:trace contextRef="#ctx0" brushRef="#br0" timeOffset="340.5">24586 2700 11055 0,'0'0'480'0,"0"0"112"0,-9 2-464 0,9-2-128 0,0 0 0 0,0 0 0 16,0 0 2416-16,0 0 464 15,0 0 80-15,0 0 32 0,12 3-1312 0,-1-1-256 0,2-4-48 0,2 0-16 16,3-3 160-16,3 0 16 0,4 0 16 0,1-4 0 16,4 1-256-16,3-2-48 0,5 0-16 0,6-3 0 15,5-1-272-15,6 1-64 0,5-2-16 0,-1 0 0 16,-2-2-272-16,-2 3-48 0,-3-1-16 0,-3 5 0 15,-3 0-224-15,-2 2-32 0,1-1-16 0,-3 3 0 0,-3-2-272 16,-3 2 128-16,-4 3-128 0,-4 2 0 0,-3-1 128 16,-5 2-128-16,-3 0 0 0,-3 2 0 0,-4 1-176 0,-10-3-80 15,6 10-32-15,-2-3 0 16,-4-7-1936-16,1 13-384 0,-3-1-80 0,-6-1-13296 16</inkml:trace>
  <inkml:trace contextRef="#ctx0" brushRef="#br0" timeOffset="787.27">24901 3141 26783 0,'-14'8'1184'0,"14"-8"240"0,-9 5-1136 0,9-5-288 16,0 0 0-16,0 0 0 0,0 0 800 0,0 0 96 15,0 0 32-15,0 0 0 0,11-9 176 0,5 0 48 0,7-3 0 0,6-2 0 16,6-2-320-16,5 0-64 16,5 1-16-16,1-1 0 0,-2 1-128 0,-2 4-32 0,-3 2 0 0,-2 5 0 15,-4 1-336-15,-5 3-64 16,-6 3 0-16,-3 1-16 0,-4 3 32 0,-2 4 16 0,-4 3 0 0,-4-2 0 16,-5 4 80-16,-3 3 16 15,-2 4 0-15,-4-1 0 0,-3 4 64 0,-4 2 32 0,-3 2 0 0,-2 0 0 16,-3-1-128-16,-2 3-32 0,-1-3 0 0,-1 1 0 15,-2 2-80-15,-3-3-32 0,-1 2 0 0,3-2 0 16,2-5-144-16,3-1 192 0,5-4-192 0,4-1 192 0,6-3-192 16,4-2 0-16,6-2 0 0,1-11 0 15,8 7 0-15,6-2 0 0,4-4 128 0,6-2-128 0,8-2 160 0,2-1 0 16,3-6 0-16,3 3 0 0,2-6-32 0,3 3-128 16,-1-4 192-16,5 0-64 0,3 0-128 0,0 1 160 15,0 0-160-15,-5-1 160 0,-5 0-32 0,-6 3-128 16,-6-2 192-16,-5 3-64 0,-3 1-128 0,-4-1 0 15,-3 2 0-15,-5-2 0 16,-3 0-2592-16,-4-3-400 0</inkml:trace>
  <inkml:trace contextRef="#ctx0" brushRef="#br0" timeOffset="1448.14">27192 1470 4607 0,'0'-10'400'0,"1"1"-400"0,2-1 0 0,-1 1 0 16,2-3 2496-16,-1 4 432 0,-3 8 80 0,1-9 0 15,-1 9-1024-15,-4-11-224 0,-2 3-32 0,-1 0-16 16,0 4-432-16,-3 3-64 16,-4 0-32-16,-3 4 0 0,-2 5-208 0,-4 5-32 0,-4 8-16 0,-1 6 0 15,-2 7-208-15,-2 8-32 16,-2 4-16-16,-2 6 0 0,1 3-32 0,-1 10 0 0,0 3 0 0,1 12 0 16,2 7-144-16,1-6-48 15,3-1 0-15,5-3 0 0,6-2-208 0,6-2-48 0,6-2-16 0,5-6 0 16,3-5-16-16,6-9 0 0,2-4 0 0,4-9 0 15,3-4-16-15,3-6 0 0,3 0 0 0,1-4 0 16,0-1-16-16,2-5-128 0,-2-4 192 0,2-3-64 16,0-3-128-16,-2-2 0 0,-1-3 0 0,1-4 0 15,0-3-1664-15,-2 0-272 0,-3-1-48 0</inkml:trace>
  <inkml:trace contextRef="#ctx0" brushRef="#br0" timeOffset="1875.25">27395 2060 15663 0,'-18'-14'1392'0,"8"7"-1120"15,-1-3-272-15,1 0 0 0,2-1 2496 0,3-3 432 16,1-2 80-16,4 2 32 0,4 0-2368 0,4 0-480 15,3-2-192-15,3 1 176 0,4-1 80 0,2 0 32 16,3-2 0-16,2 3 0 0,2-177 112 0,0 364 32 16,0-178 0-16,-1 6 0 0,-4 4-160 0,-2 8-16 15,-3 3-16-15,-6 5 0 0,1 4-240 0,-6 10 144 0,-6 6-144 0,-1 5 128 16,-7-2 256-16,-3 3 64 0,-5-4 0 16,-3 0 0-16,-2-1-112 0,-2-2-16 0,-1-1 0 0,1-3 0 15,0-2 192-15,3-3 16 0,-1-5 16 16,5 0 0-16,3-2 0 0,2-4 0 0,3-6 0 0,4-1 0 15,4-12-240-15,3 10-48 0,-3-10-16 0,11 5 0 16,4-3 16-16,3-2 16 0,5-1 0 0,1 0 0 16,3-4-80-16,0 0-32 0,4-3 0 0,5-1 0 15,2-1-160-15,0-3 0 0,0 4 0 0,-3-2 128 16,-5-1-128-16,-2 4 0 0,-1 0 0 0,-4 0 0 16,-6 1-1296-16,-1-3-192 0,-5 2-48 0,-2 0-9296 15,-9 8-1872-15</inkml:trace>
  <inkml:trace contextRef="#ctx0" brushRef="#br0" timeOffset="2105.62">28322 1906 16575 0,'0'0'1472'0,"0"0"-1168"15,9-4-304-15,-9 4 0 0,0 0 2352 0,0 0 400 0,0 0 96 0,0 0 16 16,2 10-1408-16,-2 4-288 0,-2 7-48 0,-3 2-16 15,-4 1-64-15,0 4-16 0,-2-2 0 0,-2 5 0 16,-2-3-480-16,1 2-96 16,-2 3-32-16,4-6 0 0,-1 0-256 0,0-3-160 0,2 4 192 0,2-3-192 15,2 5 0-15,2-6 0 16,0 1 0-16,3-5 0 16,2-2-320-16,1-6-80 0,-1-12-16 0,0 0 0 15,6 9-1712-15,-6-9-352 0,14 0-64 0</inkml:trace>
  <inkml:trace contextRef="#ctx0" brushRef="#br0" timeOffset="2311.13">28596 1794 26207 0,'0'0'1152'0,"0"0"256"0,0 0-1136 0,-2 13-272 0,-2 0 0 0,-1 6 0 0,-4 5 544 0,-1 4 48 16,0 5 16-16,0 2 0 0,-1 1 160 0,1 1 16 15,0 0 16-15,0 0 0 0,4-1-224 0,1 0-64 16,-2 0 0-16,7 0 0 0,0 4-256 0,3-5-64 15,-1-4-16-15,2-2 0 0,0-3-176 0,0-4 0 16,0-2 0-16,-1-8 0 16,0-2-304-16,-3-10-80 0,0 0-32 0,0 0-9328 15,0 0-1872-15</inkml:trace>
  <inkml:trace contextRef="#ctx0" brushRef="#br0" timeOffset="2493.17">28074 1975 27007 0,'0'0'1200'0,"0"0"240"0,0 0-1152 0,10-7-288 16,4 1 0-16,4 1 0 0,4-4 640 0,6 1 80 0,5 2 16 0,3-4 0 16,1 1 224-16,8-4 32 15,-1 0 16-15,3-2 0 0,2-3-336 0,2-1-64 0,3-1-16 0,1 2 0 16,-2 6-384-16,-3 0-80 16,-4-1 0-16,-6 2-128 15,-4 1-768-15,-4-2-256 0,-4 5-48 0,-3-3-8880 0,-5 2-1776 0</inkml:trace>
  <inkml:trace contextRef="#ctx0" brushRef="#br0" timeOffset="2798.19">28955 979 30399 0,'0'0'1344'0,"4"-7"288"0,-4 7-1312 0,12-4-320 16,0 0 0-16,-2 8 0 16,3 1-304-16,2 4-128 0,3 6-16 0,10 13-16 0,0-1 800 0,-8 0 176 15,3 6 16-15,2 6 16 0,3 4 96 0,3 11 0 16,-3 9 16-16,-1 7 0 0,-3 5 32 0,-5 5 0 16,-7 4 0-16,-4 5 0 0,-5 4-320 0,-6-3-64 15,-5-4-16-15,-4-5 0 0,-6-10-128 0,-2-4-32 16,-2-3 0-16,-14 22 0 0,-2-13 32 0,3-14 0 15,-3-8 0-15,2-5 0 16,4-7-1056-16,2-7-192 0,2-5-64 0,0-6 0 0</inkml:trace>
  <inkml:trace contextRef="#ctx0" brushRef="#br0" timeOffset="3392.46">30259 1723 17791 0,'-4'-20'784'0,"4"6"176"0,2 0-768 0,0 0-192 16,1 2 0-16,-1 2 0 0,-2 10 1088 0,0 0 176 15,0 0 32-15,0 0 16 0,0 0-464 0,0 18-80 0,-1 2-32 0,-2 7 0 16,-2 0-16-16,-1 6 0 16,-2 3 0-16,-2 8 0 0,-1 1-112 0,-2 1-32 15,0-5 0-15,2-2 0 0,1-3-160 0,0-6-32 16,-3-5-16-16,6-5 0 0,-1-5 160 0,1-3 48 15,2-5 0-15,5-7 0 0,0 0 96 0,0 0 32 0,0 0 0 0,0 0 0 16,5-7 176-16,3-9 32 0,2-1 16 0,1-4 0 16,3-2-480-16,3-3-80 0,-2-2-32 0,3-4 0 15,2-4-336-15,2 2 144 0,0 0-144 0,0 4 0 16,1 5 0-16,-2 3 0 0,-2 3 0 0,-3 4 0 16,-2 1 0-16,0 6 0 0,-2 0-192 0,-2 5 48 15,1 2-1152-15,1 1-240 0,0 1-32 16,2 4-16-16,2 4-1600 0,-2-3-320 0</inkml:trace>
  <inkml:trace contextRef="#ctx0" brushRef="#br0" timeOffset="4651.26">30926 1775 20271 0,'0'0'1792'0,"-11"3"-1424"16,-2-2-368-16,-3 5 0 0,-3 4 512 0,-7 4 16 15,1 4 16-15,-3 3 0 0,0-1 416 0,0 7 64 16,0 1 32-16,4 2 0 0,2-3-240 0,3-1-48 15,3-5-16-15,4-2 0 0,5-4-96 0,4-3-16 16,4-2 0-16,-1-10 0 0,9 6-96 0,4-2-32 16,5-7 0-16,2-3 0 0,2-3 176 0,2-2 16 0,1-3 16 0,2-3 0 15,-2-3-192-15,3-3-32 16,-5-3-16-16,-6 10 0 0,-2-3-272 0,-1-1-48 0,-3-2-16 0,0 2 0 16,-4-1-16-16,-2 1 0 15,-1-3 0-15,-4 3 0 0,-2 2-128 0,-1 1 160 0,-2 2-160 0,0 4 160 16,-2-1-160-16,2 6 0 15,2-2 0-15,3 8 0 0,-5-4 0 0,5 4 0 16,0 0 0-16,0 0 0 0,0 0-192 0,0 0 192 0,8-1-160 0,4-1 160 16,1-1 0-16,2-5-144 0,3 1 144 0,2-2 0 15,2-1 0-15,0-4 0 0,1-1 0 0,0-3 0 16,4-1 0-16,-2-2 0 0,2 0 0 0,0-6 0 16,-1-2 0-16,1-3 0 0,0-4 0 0,-1 1 128 15,0-2-128-15,-1-4 0 0,1-4 128 0,-1-4-128 16,-2-3 0-16,0-3 0 0,-5-2 0 0,1 3 0 0,-3 2 0 15,0 7 0-15,-4 4-192 0,-3 10 64 0,-1 3 128 0,-3 6 0 16,-4 7 0-16,-2 6-128 0,-3 1 128 0,-4 8-160 16,-3 5 160-16,-3 7-160 0,-4 6 0 0,-2 6 0 15,-3 5 0-15,0 9 0 0,-5 8 160 0,0 2 0 16,3 8-144-16,1 0 144 0,1 1 0 0,2 0-176 16,1 2 176-16,4 1-128 0,4-4 128 0,1-4 0 15,4-7 0-15,2-1-128 0,3-6 128 0,2-4 0 16,1-3 0-16,1-2 0 0,2-5 0 0,1-1 0 15,2-4 0-15,-1-3 0 0,0 0 0 0,2-4 0 16,1 0 0-16,1-1 0 0,0-2 0 0,2 3 144 16,-2-6-144-16,3-2 0 0,-1-3 160 0,2-1-160 15,0-1 128-15,2-2-128 0,-1 1 128 0,0 0-128 16,2-1 0-16,-1-2 128 0,-3 1-128 0,0-1 0 16,-1-2 0-16,1 0 128 0,0 2-128 0,-1-1 0 15,1-1 0-15,-3 2 0 0,0-4 0 0,1 1 128 0,-1-3-128 0,1 1 0 16,1-4 128-16,-1 1-128 0,-1 1 128 0,0 0-128 15,1-2 128-15,-1 2-128 16,0 2 0-16,0-1 128 0,-1 3-128 0,0-1 0 0,0 2 0 0,-2 2 0 16,-1-1 0-16,-6 6 0 0,0 0 0 0,0 0 0 15,0 0 0-15,0 0 0 16,0 0 0-16,-3 8 0 0,-2-2 0 0,-4 6 0 0,-2-1-128 16,-3 6 128-16,-3 3-128 0,-2 4 128 0,-1-2-160 0,-1 3 160 15,-2 1 0-15,3-3 0 0,-2 2 0 16,3-2 0-16,2-4 0 0,0 0 0 0,3-2 0 0,4-2 0 15,2-5 0-15,5 0 0 0,0-3 0 0,3-7 0 16,0 0 0-16,0 0 0 0,8 1 0 0,2-2 0 0,2-5 240 16,1 0-64-16,1-4-16 0,0-2 0 0,-1 0-32 0,2-3 0 15,-2 1 0-15,1-2 0 0,-1 1-128 0,-2 2 0 16,-1 1 144-16,-1 1-144 0,-3 5 0 16,-6 6 0-16,0 0 0 0,0 0 0 0,0 0 0 0,8 4 0 15,-4 4-160-15,2-2 160 0,-2 2-144 0,0 0 144 16,0 0 0-16,-1 1-144 0,-3-9 144 0,8 4 0 15,1 0 0-15,1-3 0 0,2-2 0 0,2-2 0 16,3-1 128-16,7-9-128 0,1 0 256 0,-1-3-32 16,1-2 0-16,1-2 0 0,-2-1-32 0,1-2 0 15,1 0 0-15,0-6 0 0,0-2-64 0,-1-7 0 16,-1-7-128-16,-6 10 192 0,1-7-64 0,4-4-128 16,1-7 176-16,-3 4-176 0,1-5 128 15,6-7-128-15,0-9 0 0,4 2 0 0,4 9 128 0,-1 0-128 16,0 6 0-16,7-11 0 0,-9 8 0 0,-4 8 0 15,-6 10 0-15,-5 6 0 0,-6 11 0 0,-2 4 0 16,-3 4 0-16,-3 10 0 0,-4 3-128 0,-2 10 128 0,-1 4-208 0,-4 7 80 16,-2 3 128-16,-3 2 0 15,-5 2-144-15,-1-1 144 0,-2 2 0 0,-3 6 0 0,-1 7-144 0,6-5 144 16,0 6 0-16,2-1 0 0,-1 3 0 16,2-5 0-16,1 1 0 0,3-1 0 0,0 0 0 0,0 9 0 15,2-5 0-15,4-2 0 0,2-3 0 0,3-3 0 16,3-4 0-16,2-2 0 0,1-6 0 0,3 1 0 15,1-5 0-15,-1-6 0 0,3-1 0 0,1 1 0 16,0-2 0-16,4-3 144 0,0 1-144 0,0-5 128 16,2 0-128-16,6 2 160 0,-4-5-160 0,-2 0 160 0,-1-1-160 0,0 0 0 15,-4 0 0-15,-1 2 128 0,-1 0-128 0,0 0 0 16,-3 0 0-16,-1-2 0 0,0 2 0 0,-8-3 0 16,0 0 0-16,0 0 0 15,0 0-528-15,0 0-96 0,0 0-16 0</inkml:trace>
  <inkml:trace contextRef="#ctx0" brushRef="#br0" timeOffset="4855.7">30572 1291 35471 0,'27'-9'1568'0,"-3"3"336"0,13-6-1520 15,10 4-384-15,7 0 0 0,7 2 0 0,7 4 0 0,5-7-160 0,6-2 16 0,9-3 0 16,3 0 144-16,3 0 0 16,-1 1-144-16,-32 2-10208 15,0-1-2032-15</inkml:trace>
  <inkml:trace contextRef="#ctx0" brushRef="#br0" timeOffset="5533.56">32559 1475 29487 0,'0'0'2624'0,"0"0"-2112"0,0 0-512 0,0 0 0 0,-2 10 0 0,0 0 0 15,-3 6-160-15,-3 3 160 0,-1 4 128 0,-2 2 128 16,-5-1 48-16,1 4 0 0,0-4 16 0,-5 2 0 16,2-2 0-16,0-4 0 0,0-1-128 0,6-1-32 15,-1-1 0-15,1-3 0 0,3-4-160 0,2 1 192 16,0-4-192-16,4 0 192 0,3-7-192 0,0 0 0 15,0 0 0-15,0 0 0 16,0 0-656-16,10-5-64 0,1-1-16 0,3-2 0 16,2-5-960-16,0 1-192 0,1-2-32 0,0 2-16 15,1-3-160-15,1 2-16 0,0 2-16 0,0-2 0 16,0-1 288-16,-2 3 64 0,-2 1 16 0,-1-2 0 0,-1 6 2448 0,-3-2 480 0,-1 2 112 16,-4 2 0-16,-5 4 624 0,0 0 112 0,0 0 32 0,0 0 0 15,0 0-320-15,0 0-48 0,-4 3-16 16,-2 3 0-16,-3 3-592 0,1-2-128 0,1 4-32 0,-2-3 0 15,1 3-224-15,2 0-48 0,1-3-16 0,1 2 0 16,1-4-192-16,3-6-48 0,0 0 0 0,4 8 0 16,1-2 80-16,3-3 16 0,1-3 0 0,1-2 0 15,1-1 96-15,1-4 0 0,-2 2 16 0,3-5 0 0,-2 1-224 0,1-4-48 16,-1 1-16-16,-1 0 0 0,0-3-112 0,-1 2 0 16,0 3-16-16,-1-1 0 15,-2 1-176-15,-1 2 128 0,0 2-128 0,0-1 128 0,-5 7-128 0,0 0 0 16,0 0 0-16,8-1 0 0,-8 1 0 0,9 2 0 15,0 4 0-15,0-3 0 0,1 1 0 0,0 0 0 16,2 1 0-16,0 0 0 0,2-1 0 0,2 1 0 16,-1 0 0-16,1-1 0 0,1 1 0 0,3 3 0 15,-2-3 0-15,-2 0 0 0,-2 0 0 0,-1 1 0 16,-3-2 0-16,-2 1 0 0,-8-5-176 0,0 0-16 16,0 0 0-16,0 0 0 15,-8 3-2048-15,-2-3-400 0,-3-2-96 0</inkml:trace>
  <inkml:trace contextRef="#ctx0" brushRef="#br0" timeOffset="5710.15">32555 1137 46991 0,'-4'-9'4176'0,"1"-1"-3344"0,3 10-656 0,0 0-176 31,0 0-704-31,0 0-160 0,-1-4-32 0,1 4-16 0,0 0 720 0,-5-6 192 0,1 1 0 0,-1 0 0 15,1 1-128-15,-3-3 128 0,-2 2-128 0</inkml:trace>
  <inkml:trace contextRef="#ctx0" brushRef="#br1" timeOffset="13957.39">8584 5776 11055 0,'9'-8'480'0,"-3"4"112"0,2-3-464 0,-1 1-128 16,-7 6 0-16,9-5 0 0,-1 1 1920 0,0-2 352 0,-2-1 80 0,-6 7 16 16,5-6-1024-16,-5 6-192 15,4-10-32-15,-2 3-16 0,-2 7-240 0,3-11-48 16,-4 2-16-16,-2-2 0 0,-1-3-208 0,-1 1-32 16,-1 2-16-16,-4-5 0 0,-6 1-96 0,1-1 0 15,0-2-16-15,-2 0 0 0,-2 0-48 0,-2 0 0 16,-3-1 0-16,-7 3 0 0,-5-1 64 0,-4 1 0 15,-5-3 0-15,0-2 0 0,-3 0-48 0,-2 2 0 0,-5 0 0 16,-2 3 0-16,-4 0-80 0,-8-1 0 16,-6-2-16-16,18 7 0 0,-8-1-80 0,-6 0-16 0,-7-1 0 0,-4 3 0 15,-6 1-16-15,-1-1 0 0,0 2 0 0,0-1 0 16,-2 4 0-16,-1 2-16 0,1-1 0 0,2 2 0 16,2 1-32-16,3 2 0 0,2 2 0 15,-1 4 0-15,-1-1 16 0,0 1 0 0,0 3 0 0,0 0 0 0,1 7-160 0,-4 5 0 16,-2-2 144-16,-35 10-144 0,13 0 0 0,7 0 0 15,2 7 0-15,3-3 0 0,1 0 0 0,3 0 0 16,3 1 0-16,6 3 0 0,3 0 0 0,7-1 0 16,-2-2 0-16,6 0 0 0,4-2 0 0,5 0 0 15,4-2 0-15,6 2 0 0,3-1 0 0,3 2 0 16,2 1 0-16,14-7 0 0,-2-2 0 0,-1 7 0 16,-3 2 0-16,1 2 0 0,3 0 0 0,2 0 0 15,0 0 0-15,3 1 0 0,3 1 0 0,3 0 0 16,0-2 0-16,5-1 0 0,3 2 0 0,2 0-160 15,3 1 160-15,8 2 0 0,2-1 0 0,3 0 0 16,1 3 0-16,3 0 0 0,6-1 0 0,2-2 0 16,5 2 0-16,3 2 0 0,-1-5 0 0,5 2 0 15,1-2 0-15,4 3 0 0,1-3 0 0,3 1-128 16,3-1 128-16,0 0 0 0,2-2 0 0,3 1 0 0,4 1 0 0,6-2 0 16,5-2 0-16,6-1 0 15,4-1 0-15,2-7 0 0,4 1 0 0,4-5 0 16,3 1 0-16,6-3 0 0,4 2 0 0,0 0 0 0,2-3 0 0,5-3 0 15,3-1 0-15,3 0 144 16,-1 1-144-16,3-1 128 0,2-4-128 0,3 2 128 0,0-5-128 16,1 1 128-16,1-4 0 0,4-1-128 0,2 1 192 0,1-2-64 15,0-5 0-15,3-1-128 0,3-1 192 16,47-5-64-16,-22 0-128 0,-6-3 192 0,-3-5-192 0,-8 0 192 16,-9-1-192-16,3-2 192 0,-1-3-192 0,-3-1 192 15,-6-8-192-15,-2-1 192 0,-1-3-192 0,-5-2 192 16,-5-2-64-16,-7-6 0 0,-7-4 0 0,-5-3 0 15,-7-4 208-15,-7-5 48 0,-4-3 0 0,-11-3 0 0,-7-6 224 16,-6 3 48-16,-6 1 16 0,-9-1 0 16,-4 1-96-16,-7 4 0 0,-4 2-16 0,-9 4 0 0,-7 0-208 0,-7 4-32 15,-7 1-16-15,-3 16 0 0,-7-7-304 16,-9 0 0-16,-8 0 0 0,-31-16 0 16,-8 4-1312-16,-7 7-320 0,-3 6-64 0,18 15-11552 15,-15 1-2320-15</inkml:trace>
  <inkml:trace contextRef="#ctx0" brushRef="#br1" timeOffset="14812.51">3829 6842 16575 0,'-5'-6'1472'0,"2"1"-1168"15,-2-4-304-15,5 3 0 0,-3-3 1408 0,3 3 240 16,-1 1 32-16,1 5 16 0,0 0-608 0,0 0-128 16,0 0-32-16,0 0 0 0,0 0-496 0,0 0-112 15,0 0 0-15,10 6-16 0,-2 7-176 0,1 2-128 16,-2 3 144-16,-1 5-144 0,-1 0 288 0,0 6-32 15,0 0-16-15,-3 7 0 0,5 4-48 0,-2 4 0 16,0 5 0-16,-1 3 0 0,1 3 80 0,0 2 16 0,0 7 0 16,0 2 0-16,-1 6 96 0,-2 2 32 15,2 4 0-15,1 0 0 0,-3 7 32 0,0 3 0 16,1 2 0-16,0 1 0 0,1 0 0 0,0 2 0 0,-1 0 0 0,0 38 0 16,0-17-64-16,-2-5-16 0,-1-6 0 15,0 3 0-15,-1-2-16 0,-2-3 0 0,1-1 0 16,-1 2 0-16,-1-2 32 0,3 6 0 0,1-1 0 0,1-2 0 15,2-5-96-15,1 4-16 0,1 3 0 0,1 1 0 16,2-7-96-16,0 1-32 0,-1 3 0 0,2-1 0 16,0 3 32-16,0-2 0 0,0-1 0 0,0-2 0 0,-4 1 80 0,2 2 0 15,0-3 16-15,0-1 0 0,2-5-16 16,0 2-16-16,0-4 0 0,0 1 0 0,-1-1-64 16,-2-3-16-16,2-4 0 0,-1 0 0 0,1-2-160 0,-1 2 0 15,1-3 0-15,0-2 128 0,-2-1-128 0,0-1 128 16,1-3-128-16,2-1 128 0,1-1-128 0,1 5 128 15,-1-3-128-15,2-1 128 0,1-2 32 0,-2 0 0 16,-1 3 0-16,2 5 0 0,-1-1 16 0,1 3 0 16,-2-6 0-16,-1-1 0 0,-2 2-48 0,1 1 0 0,-3-4 0 15,0-2 0-15,0-1-128 0,0-5 160 0,2-2-160 16,-1 0 160-16,-1-6-160 0,1-1 160 0,1-2-160 0,-1-2 160 16,-1-2-160-16,-2-3 128 0,-2-7-128 0,1-10 128 15,1 0-128-15,1-1 0 0,0 0 0 0,1-2 128 16,0-1-128-16,0-7 0 15,1-5 0-15,2-2 0 16,1-8-656-16,1-7-16 0,3-10 0 0,-1-7-12640 16,4-10-2512-16</inkml:trace>
  <inkml:trace contextRef="#ctx0" brushRef="#br1" timeOffset="16361.15">9987 6911 26719 0,'0'0'2368'0,"0"0"-1888"0,0 0-480 15,0 0 0-15,0 0 352 0,0 0-32 0,0 0 0 0,0 0 0 16,0 0-16-16,0 0-16 0,0 0 0 0,-4 11 0 16,3-4-288-16,0 6 0 0,0 1 0 0,1-1 0 15,1-1 0-15,1 5 0 0,1-2 0 0,-1 4 0 16,1 4 176-16,0 5-176 0,0 3 160 0,4 3-160 15,-3 3 320-15,2 7-16 0,2 6-16 0,-6 6 0 16,2 3 32-16,-3 10 16 0,-1 6 0 0,0 6 0 16,0 3 0-16,3 4 0 0,-2 2 0 0,2 40 0 15,0-14 96-15,0-3 16 0,2 0 0 0,-1-3 0 0,-2 1-80 16,2 2-16-16,0 2 0 0,-2-2 0 0,0 4-160 16,-1-2-16-16,-1 6-16 0,-1 0 0 0,-1 0-160 15,0-1 160-15,-1 1-160 0,-2 0 160 0,-1-7-160 0,-2 6 160 16,-3 2-160-16,-2-2 160 0,-2-1-160 0,-2 0 160 15,0 1-160-15,1-1 160 0,0 2 96 0,1 1 0 16,-3-4 16-16,-1 2 0 0,0-5 96 0,1 2 16 16,1-1 0-16,1 1 0 0,-2-7 32 0,1 3 16 15,0 1 0-15,0-4 0 0,3 1-192 0,3-3-48 16,-2-5 0-16,3 1 0 0,2 0-16 0,1-5-16 16,3 2 0-16,1-5 0 0,2 4 0 0,1-6 0 15,0 0 0-15,3-5 0 0,2-3-32 0,1 0-128 16,3-2 192-16,-2-5-64 0,2 0-128 0,0-1 128 0,1-6-128 0,1 0 128 15,-1-4-128-15,0-5 128 0,0-2-128 0,0-3 128 16,0-4-128-16,2-3 128 0,-1-5-128 0,2 1 128 16,2-6-128-16,-2-3 128 0,1-3-128 0,-1-4 128 15,-1-6-128-15,1 1 0 0,-1-7 0 0,-1-2 0 16,0-3 0-16,0-2 0 0,-4-1 128 0,0-2-128 16,0 0 0-16,1-1 0 0,-1-1 0 0,0 0 0 15,-7-7 128-15,0 0-128 0,0 0 0 0,0 0 128 16,0 0-128-16,0 0 160 0,0 0-160 0,0 0 160 15,0 0 0-15,0 0 0 0,0 0 0 0,0 0 0 0,0 0 112 16,0 0 32-16,0 0 0 0,0 0 0 0,-8-18-112 0,-1 0-32 16,-3 0 0-16,-1-1 0 0,-5-1-160 0,-2-4 160 15,-4-3-160-15,-4 3 160 0,-3 0-160 0,-4 2 0 16,-2-1 0-16,-4 3 0 0,-3 0 0 0,-5 1 0 16,3-3 0-16,-6 3 0 0,-4-1 0 0,-5-1 0 15,-3 2 0-15,-1 0 0 0,0-4 0 0,0-1 0 16,2 5 0-16,-7 0 0 0,-3 0 0 0,-3 1 0 15,-2 0 0-15,0 2 0 0,-1 0 0 0,-3 4 0 16,-4-2 0-16,-2-1 0 0,-2-3 0 0,0 0 0 16,1 5 0-16,-4-1 0 0,-4-1 0 0,3-2 0 15,2 1 0-15,-3-1 0 0,3 2 0 0,-4 1 0 16,-2-1 0-16,3 5 0 0,1 0 0 0,1 5 0 0,-1-2 0 0,-1 0 0 16,-2 3 0-16,-1 1 0 0,2 2 0 15,-1 0 0-15,-2 1-128 0,0 2 128 0,-2 1 0 16,1 1 0-16,5 1 0 0,-4 4 0 0,-4-2 0 0,1 3 0 15,4 6-128-15,3 0 128 0,3 3 0 0,1 0 0 16,-3-1 0-16,3 2 0 0,5 5 0 0,3 1 0 16,3 0-160-16,3 3 160 0,-1-2 0 0,3 3-144 15,6 3 144-15,5 1 0 0,0-1 0 0,8 4-128 16,5 3 128-16,3-1 0 0,-2 4 0 0,5-1-128 16,1 2 128-16,5-1 0 0,1-1-144 0,4 3 144 15,3-3-128-15,4 5 128 0,5-2-160 0,5 3 160 16,4-2-192-16,4 1 192 0,3 0-208 0,5-1 80 15,2 7 128-15,4 1-208 0,4 0 80 0,1 0 128 0,4-1-144 16,5 0 144-16,3 1 0 0,1-2 0 0,5-1-208 16,1-3 64-16,0-5 16 0,3 2 0 0,2-3 128 15,2 0 0-15,-1 0 0 0,5-1 0 0,1-2 0 16,4 0 0-16,5 2 0 0,5-3 0 0,6-3 0 0,0 0 0 16,2-2 0-16,1-1 0 0,-2-1 0 0,4 0 0 15,1-3 0-15,7 4 0 0,4-1 0 0,-2-4 0 16,1 0 0-16,2-3 0 0,1-1 0 0,6 1 0 15,5-1 0-15,-1-2 0 0,-1-2 0 0,3-2 0 16,3-2 0-16,6-3 0 0,4-7 0 0,-1-3 0 16,-2-4 0-16,3-5 0 0,7-7 0 0,3-3 0 15,-1-6 0-15,3-3 0 0,3 3 0 0,3-6 0 0,4-1 128 16,5-3-128-16,3 0 0 0,-2-4 144 16,-3-4-144-16,0-1 0 0,2 0 176 0,-4-5-176 0,-2-2 160 15,-1-6-160-15,-3-4 0 0,-3 1 0 16,-1-8 0-16,-7-3 0 0,-8-4 192 0,-3-4-64 0,-2-7-128 15,-5 7 192-15,-6 3 0 0,-5 5-16 0,-11 10 0 0,-7 0 0 16,-7 5-176-16,-9 5 0 0,-7 0 0 0,-7 2 128 16,-6 2-128-16,-9 1 0 0,-7 3 0 0,-7 2 0 31,-3 2-1344-31,-4-3-288 0,-7-2-64 0,-1-1-17248 0</inkml:trace>
  <inkml:trace contextRef="#ctx0" brushRef="#br1" timeOffset="17127.41">11425 10157 15663 0,'-14'-6'1392'0,"14"6"-1120"0,-5-2-272 0,-2-1 0 0,2 1 1008 0,5 2 144 15,0 0 16-15,0 0 16 0,-5 0-64 0,5 0-16 16,-5-3 0-16,5 3 0 0,0 0 160 0,0 0 16 16,0 0 16-16,0 0 0 0,0 0-240 0,0 0-48 15,8 0-16-15,5 0 0 0,4 0-208 0,6-1-32 16,5 0-16-16,5-1 0 0,5-1-32 0,23 0-16 16,2-1 0-16,7 0 0 0,5-2-272 0,5 0-48 15,6-1-16-15,2-3 0 0,-1 3 0 0,6-4 0 16,5 5 0-16,-1-2 0 0,3 1-32 0,-1 0-16 15,-1 1 0-15,0 2 0 0,-1 0-128 0,-3-2-32 16,-7-3 0-16,-3 7 0 0,-5 2-16 0,-5 0 0 16,-8 0 0-16,-6 2 0 0,-6 0-128 0,-7 3 0 15,-6 0 144-15,-5-4-144 0,-8-2 0 0,-5 2-160 16,-6 3 16-16,-4 1 0 16,-13-5-1904-16,0 0-384 0,0 0-80 0,0 14-13424 0</inkml:trace>
  <inkml:trace contextRef="#ctx0" brushRef="#br1" timeOffset="17585">13259 9676 29423 0,'17'-15'1296'15,"-2"6"288"-15,6 1-1264 0,6 3-320 0,2-1 0 0,6 2 0 0,4 3 336 0,6 1 16 16,3 1 0-16,4 3 0 0,1 2 96 0,2 1 32 16,1 0 0-16,1 3 0 0,-2 4-112 0,3 0-32 15,1-1 0-15,-1 4 0 0,-2 3 32 0,-2 1 0 16,-5 1 0-16,-6 1 0 0,-3 4 48 0,-5 2 16 16,-2 1 0-16,-3 3 0 0,-6-2 64 0,-4 3 16 15,-5 1 0-15,-4-1 0 0,-8-1 48 0,-3 0 16 16,-5 3 0-16,-4-3 0 0,-8-3 208 0,-8 3 48 15,-8 2 16-15,-5-2 0 0,-9 0-80 0,-7-2-32 16,-7-1 0-16,-7-2 0 0,-2 1-336 0,-3-4-64 16,-5 2-16-16,-3 0 0 0,-3-4-176 0,2 1-144 15,1-7 192-15,6-4-192 16,6-1-688-16,12-6-240 0,10-4-48 0,10-5-16 16,9-6-2480-16,12-8-496 0</inkml:trace>
  <inkml:trace contextRef="#ctx0" brushRef="#br1" timeOffset="19109.98">21132 4996 5519 0,'14'-1'240'0,"-3"-2"64"0,0-2-304 0,0 0 0 0,1 0 0 0,-2 2 0 15,2 1 2768-15,-5-2 496 0,2 0 112 0,-9 4 16 0,8-5-2032 0,-8 5-400 16,0 0-64-16,5-13-32 0,-5 1-32 0,-3 2-16 16,-2-2 0-16,-1 3 0 0,-4-2-224 0,-2 2-32 15,-3-3-16-15,-3 2 0 0,-3 1-160 0,-6-3-16 16,-5 3-16-16,-4-5 0 0,0 1 64 0,-6-1 16 16,-5-1 0-16,-3-2 0 0,-2-2 0 0,-3 1 0 15,-2 2 0-15,-6 1 0 0,-5-2-16 0,-6-1 0 16,-1 1 0-16,-2-1 0 0,-3 1-96 0,-3 2-32 15,-3-2 0-15,-1 3 0 0,1 4-32 0,-1 0-16 16,2 4 0-16,-1 1 0 0,-2-3-16 0,2 5 0 16,1 2 0-16,-1 1 0 0,0 3-96 0,1 2 0 15,-2 2-128-15,1 1 192 0,-2 2-64 0,-2 0-128 16,1 4 176-16,-4 4-176 0,-2 3 192 0,-1 0-192 16,0-2 192-16,2 4-192 0,1 4 176 0,1 2-176 15,1 4 160-15,1-1-160 0,1-4 160 0,28-4-160 16,-5 3 160-16,-2 4-160 0,-3 1 128 0,1 1-128 15,2 5 0-15,1 1 144 0,4 0-144 0,2-2 128 16,0 2-128-16,5 3 128 0,3-1-128 0,3-2 0 16,3 3 144-16,4 0-144 0,1-1 128 0,4 2-128 0,1 1 128 0,4 1-128 15,3 1 176-15,4-2-48 0,2 1 0 0,3-3 0 16,2 2-128-16,5-2 0 0,3 4 0 0,2 0 0 16,3 2 0-16,3 3 0 0,3-3 0 0,3 5 0 15,3 0 0-15,4 1 0 0,2 2 0 0,1 0 0 16,5-4-128-16,3-1 128 0,0 1 0 0,5 0 0 15,-2-1 0-15,5-1 0 0,0 1 0 0,4-7 0 0,2 0 0 16,0-2 0-16,5-1 0 0,3 0 0 0,-2-2 0 16,4-1 0-16,5 2 0 0,1-2 0 0,5-3 0 0,1 2 0 15,1-2 128-15,2-2-128 0,1 0 128 0,1 0-128 16,2 0 0-16,3-4 128 0,3 0-128 0,-1-3 128 16,-2-3-128-16,3-4 128 0,-1-2-128 0,6-3 0 15,0-1 144-15,2-1-144 0,2-6 128 0,30 3-128 16,-8-7 160-16,-5-2-160 0,-1-2 160 0,-1-5-160 15,-2 0 160-15,0-3-160 0,-4 2 144 0,3-1-144 16,-2 4 128-16,1-3-128 0,-1-6 128 0,-2 0-128 16,0-1 128-16,1-1-128 0,1-3 192 0,0-3-64 15,-2 0 0-15,-1-6 0 0,0 0 112 0,0-5 16 16,5-5 0-16,-6-5 0 0,0-3-96 0,1-5-16 16,-1-2 0-16,1-4 0 0,1-4-144 0,-1 0 160 15,-1-1-160-15,-5 4 160 0,-5 4-160 0,-9 2 0 16,-6 1 144-16,-3 5-144 0,-3 0 304 0,-7 1-16 15,-7-5 0-15,-1-1 0 0,-4-1 144 0,-6-4 16 16,-2-2 16-16,-7-6 0 0,-4 4-192 0,-7-5-32 0,-4 1-16 16,-5-4 0-16,-5-2-224 0,-4 3 0 15,-7 0 0-15,-6 3 0 0,-9 2 0 0,-6 2-208 0,-6 3 16 16,-5 0 0 0,-6 5-464-16,-4 1-96 0,-4 2-16 0,-6 9 0 15,-3 0-2000-15,-4 5-416 0</inkml:trace>
  <inkml:trace contextRef="#ctx0" brushRef="#br1" timeOffset="20595.43">16457 6121 11807 0,'0'0'512'0,"4"-5"128"0,2-3-512 0,2 3-128 16,-4-5 0-16,0 4 0 0,-1 2 1024 0,-3 4 176 15,4-8 32-15,-4 8 16 0,3-6-240 0,-3 6-48 16,2-5-16-16,-2 5 0 0,0 0-16 0,0 0 0 16,0 0 0-16,0 0 0 0,0 0-176 0,0 0-48 15,8 3 0-15,0 1 0 0,-5 3 32 0,3 2 0 16,-1 5 0-16,0 1 0 0,0 4-128 0,-1 4-32 15,-2 6 0-15,-1 4 0 0,-1 5-192 0,-1 3-64 16,-1 2 0-16,-2 8 0 0,-1 5-128 0,-2 4-48 16,-2-1 0-16,6 0 0 0,-6 2 32 0,0-2 0 0,0-3 0 15,0 3 0-15,0 4 256 0,2-4 48 0,0-1 16 16,1 2 0-16,-1-4 48 0,-1 3 16 0,1-5 0 16,1 2 0-16,-2 4-208 0,2-3-32 0,0-1-16 0,-1 1 0 15,0 0-112-15,0 3-32 0,2-4 0 0,1 1 0 16,0-1 16-16,2 0 0 0,-2 1 0 0,-1 20 0 15,0-5 16-15,2-10 16 0,1-2 0 0,-1-3 0 16,1-2-16-16,-1 1 0 0,-2-2 0 0,3 1 0 0,-3-1-16 16,-1 3-16-16,0 1 0 0,1-2 0 0,1-3-16 15,-1 2 0-15,-1-1 0 0,-1-1 0 0,0 0-16 16,3 2 0-16,-2 0 0 0,-2-2 0 0,3-1-128 0,0-2 192 16,-3-3-192-16,6 5 192 0,-2 0-192 0,-1 1 0 15,0 1 144-15,-2-1-144 0,1-1 0 0,1 2 144 16,-2-2-144-16,1 1 0 0,1-1 160 0,-3 0-160 15,2-1 128-15,0 1-128 0,-1 0 128 0,1 2-128 16,0-1 128-16,-1 1-128 0,0-1 128 0,-1 0-128 16,0 2 0-16,1-4 128 0,-1-2-128 0,1 1 160 15,-1 2-160-15,0 1 160 0,1-2-160 0,-2 0 128 16,0-1-128-16,0 1 128 0,0-3-128 0,-4-4 0 0,4-2 144 0,-1 3-144 16,0-1 0-16,1 2 144 0,2 2-144 0,-2-2 0 15,-1 2 160-15,-1-3-160 0,1-1 128 0,1 2-128 16,0 0 0-16,3 1 128 0,0-5-128 0,1 1 0 15,-1 2 0-15,1-6 128 0,0 0-128 0,0 2 0 16,0 1 0-16,1-4 0 0,2 2 128 0,-2-2-128 16,1-1 0-16,0 1 0 0,0-5 0 0,1 0 128 15,-2 0-128-15,1-1 0 0,1-1 0 0,-1 0 128 16,2 1-128-16,0 1 0 0,-1 0 0 0,1-2 0 16,-2-1 0-16,2 0 0 0,-1 1 128 0,0-2-128 15,0 1 0-15,2 2 0 0,0-3 0 0,0-2 0 16,-3-3 0-16,2 2 0 0,1-3 128 0,0-7-128 15,0 3 0-15,0 0 0 0,0 2 0 0,-1 0 128 16,2 1-128-16,0-1 0 0,2 1 0 0,-3 2 0 16,1-1 0-16,2 0 0 0,-1-1 0 0,1 0 0 0,-2 3 0 15,0-4 0-15,2 3 128 0,1 2-128 0,-2-5 0 0,2 1 0 16,0 0 0-16,0 0 0 0,-1 0 0 0,1-2 0 16,1 1 0-16,0-1 0 0,-1-1 0 0,1 3 0 15,0-1 0-15,0 0 0 0,2 2 0 16,-1 1 0-16,-1-1 0 0,2-2 0 0,-1 5 0 0,2-1 0 15,-6-2 0-15,3 0 0 0,-1 4 0 0,0-5 0 16,0 3 0-16,0-3 0 0,1 0 0 0,-2 0 0 16,2-3 128-16,1 0-128 0,-1-3 0 0,0 2 0 15,2-1 0-15,-2 0 0 0,1 1 0 0,-1 0 0 16,0-1 0-16,1-1 0 0,0 1 0 0,1 0 0 16,-2 0 0-16,1 1 0 0,1-1 0 0,-1-1 0 15,3-4 0-15,-2 1 0 0,2 0-352 0,2-4 0 16,-3 0 0-16,4-4 0 15,-1-3-1328-15,3-3-272 0,3-4-48 0,2-8-15472 0</inkml:trace>
  <inkml:trace contextRef="#ctx0" brushRef="#br1" timeOffset="21797.59">21740 5837 18431 0,'0'0'1632'0,"0"0"-1312"16,0 0-320-16,10-1 0 0,-10 1 512 0,10 0 16 15,-10 0 16-15,11 0 0 0,-11 0-288 0,0 0-48 16,0 0-16-16,8 9 0 0,-4 0 352 0,0 2 64 15,-4-11 16-15,0 12 0 0,-1 1 224 0,-2 1 48 16,1 3 16-16,-2 2 0 0,0 2-240 0,-1 5-48 16,-3 7-16-16,-1 2 0 0,-1-1-160 0,1 2-16 15,1 2-16-15,-1 6 0 0,-2 2-64 0,3 1-16 16,0 1 0-16,0 2 0 0,2 5-16 0,0 2 0 16,-1 1 0-16,3-1 0 0,1 3 32 0,-1 2 0 0,0 1 0 15,1 2 0-15,0-1-80 0,1-1-16 16,0 3 0-16,1-4 0 0,1 2 0 0,-2-2-16 15,1 0 0-15,0 0 0 0,-1 1 16 0,1-2 16 16,0 1 0-16,0-1 0 0,-3 1-16 0,3-1-16 16,-2 3 0-16,-1-2 0 0,-2 6-64 0,-1-4-16 0,0 4 0 15,-2 0 0-15,-2 1-160 0,0 2 192 0,1 0-192 0,0-2 192 16,0-4-192-16,2 4 160 0,-2-1-160 16,2 2 160-16,1-3-160 0,-1 1 192 0,2-2-192 0,1 1 192 15,-3-2-16-15,2 0 0 0,-1 4 0 16,0-1 0-16,-1-2 0 0,2-1 0 0,-1 0 0 0,2-2 0 15,-2 1-32-15,2 3 0 0,1 1 0 0,0-2 0 0,-1 0 0 16,1-5 0-16,-1 4 0 0,1-3 0 0,0 2-144 16,1 2 0-16,-1-3 0 0,0 2 128 0,1-4-128 15,1 1 0-15,-2-2 144 0,0 0-144 0,2 2 0 0,-1-1 144 16,1 3-144-16,-1-3 0 0,-1 0 176 0,2-3-176 16,-1-3 160-16,1 2-160 0,-2 2 128 0,3 0-128 15,-3-2 0-15,1 2 144 0,1-3-144 0,-1 1 128 16,2-2-128-16,-3-2 128 0,3 0-128 0,-2 0 0 15,1-1 0-15,-1 1 128 0,-1-1-128 0,2 0 0 16,-1 0 0-16,1-1 128 0,-1 0-128 0,1-3 128 16,-1-4-128-16,2 1 128 0,0-1-128 0,1 1 0 15,0-3 144-15,0 2-144 0,0-1 0 0,2-4 128 16,1 3-128-16,-2-1 0 0,-1-3 0 0,1 0 0 16,-1 0 0-16,0-1 128 0,0-3-128 0,-1 2 0 15,0 0 0-15,-1-2 128 0,-1-1-128 0,1-1 0 0,1-1 0 0,-2 1 128 16,3-1-128-16,-1-5 176 0,1 2-176 0,0-3 192 15,1 1-192-15,-1-2 128 0,4 3-128 0,-1-1 128 16,-2-6-128-16,0 0 0 0,-1-1 144 0,2 3-144 16,-1 2 128-16,0-2-128 0,0-1 160 0,2 1-160 15,-2 1 128-15,2-3-128 0,-3-1 0 0,1-1 0 16,2 0 128-16,-1-1-128 0,1-1 0 0,-1-1 144 16,-1-2-144-16,1-1 192 0,-1 2-192 0,3-2 192 15,-3 1-192-15,-1-1 0 0,0-12 0 0,3 10 0 16,-1 1 128-16,-2-11-128 0,4 10 128 0,-4-10-128 15,0 0 0-15,0 0 0 0,9 6-224 0,-9-6 80 32,0 0-1680-32,0 0-336 0,5-10-64 0</inkml:trace>
  <inkml:trace contextRef="#ctx0" brushRef="#br1" timeOffset="22665.59">15984 13475 16991 0,'0'0'752'0,"-2"-6"144"0,-2-6-704 0,1 6-192 16,3 6 0-16,0 0 0 0,-2-9 816 0,2 9 128 16,0-6 16-16,0 6 16 0,0 0-80 0,0 0-32 15,0 0 0-15,0 0 0 0,0 0-256 0,0 0-48 16,0 0-16-16,0 11 0 0,-3-2 96 0,2 4 0 15,0 3 16-15,2-3 0 0,-1 1 112 0,0 5 0 16,0 0 16-16,0 7 0 0,0 0-208 0,1 19-64 16,1-4 0-16,-1 4 0 0,3 1-32 0,0 2-16 15,-1 3 0-15,2-1 0 0,1-2-32 0,-1-1-16 16,1 1 0-16,0-1 0 0,-1-1-16 0,2-3 0 16,-2 2 0-16,0-4 0 0,1-3-80 0,1 0 0 15,-2-1-16-15,1-3 0 0,-2-2-48 0,1 0 0 0,0-4 0 16,-1-1 0-16,0-4-64 0,-2-1-32 0,-2 1 0 15,0-4 0-15,0-8-32 0,0 2-128 0,-2 1 192 0,2-1-64 16,0-13 16-16,0 0 0 0,0 0 0 0,0 0 0 16,0 0-144-16,0 0 0 0,0 0 0 0,0 0 0 31,0 0-1424-31,-4-10-272 0,4 10-48 0,4-19-9248 0,2-2-1840 0</inkml:trace>
  <inkml:trace contextRef="#ctx0" brushRef="#br1" timeOffset="25453.64">21349 13755 11343 0,'0'0'496'0,"0"0"112"0,0 0-480 0,0 0-128 16,0 0 0-16,0 0 0 0,0-6 0 0,-2-2 128 16,1 3-128-16,1-3 128 0,0 2-128 0,0 2-256 15,0-5 64-15,0 2 0 0,0 7 192 0,1-13 0 16,2 5 0-16,-1-3 0 0,0 2 0 0,-2-3 0 16,0 12 0-16,2-11-128 0,-1 0 128 0,1-2 0 15,-1 1 0-15,0 2 0 0,1 0 240 0,-2 1-32 16,-2-2 0-16,2-1 0 0,0 2 496 0,0 0 80 15,-1 2 32-15,0-2 0 0,-1 1 96 0,1-1 32 16,-1 2 0-16,0-2 0 0,0 3-176 0,1-4-16 16,-1 3-16-16,1 0 0 0,0 2-32 0,-1 1-16 0,2-4 0 15,0 2 0-15,0 7-16 0,0 0 0 0,0 0 0 0,0 0 0 16,-1-7-48-16,1 7-16 0,0 0 0 0,0 0 0 16,0 0-176-16,0 0-48 0,0 0 0 0,0 0 0 15,-6 12-144-15,3 2-48 0,1 3 0 0,0 2 0 16,1 1 176-16,2 4 16 0,1 3 16 0,-1-1 0 15,0 1-64-15,1-1-16 0,-2 3 0 0,0-2 0 0,0 2-16 0,0 0-16 16,-2-2 0-16,1 2 0 16,-2 3 48-16,0 0 16 0,-1-2 0 0,0 2 0 0,4-4 0 0,-1 1 0 15,1 0 0-15,0-2 0 0,1 2-96 0,-1-4-32 16,4 0 0-16,-2-3 0 0,1-3-16 0,-1 1 0 16,1-1 0-16,0-1 0 0,-2-2-16 0,1 0-16 15,-2-4 0-15,0 0 0 0,2 1-176 0,-1-5 192 16,-1-8-192-16,2 12 192 0,1-1-64 0,-3-11 0 15,3 10 0-15,-3-10 0 0,0 0 0 0,2 12 0 16,-2-12 0-16,0 0 0 0,0 0-128 0,3 11 160 16,-3-11-160-16,0 0 160 0,0 0-160 0,0 0 128 15,0 0-128-15,0 0 128 0,0 0 64 0,0 0 0 16,0 0 0-16,0 0 0 0,0 0 0 0,0 0 0 16,10 3 0-16,-10-3 0 0,0 0-48 0,10-3 0 15,-10 3 0-15,6-5 0 0,-6 5-16 0,0 0-128 16,7-9 192-16,-2 2-64 0,-5 7 16 0,0 0 0 15,0 0 0-15,0 0 0 0,2-10-144 0,0-1 160 0,-2 11-160 0,0 0 160 16,-3-14-160-16,-1 4 0 0,0-1 144 0,-1 2-144 16,0-1 0-16,0 1 128 0,-1-3-128 0,-2 2 0 15,-1 0 0-15,-2-1 128 0,1 2-128 0,-3-4 0 16,-1 2 0-16,-3 2 0 0,0 0 0 0,-4 0 128 16,-2-3-128-16,-1 1 0 0,-1-2 0 0,-2 1 0 0,-2 1 0 15,-3-3 0-15,-3-2 0 0,-5 2 128 0,-2 4-128 0,-1-2 0 16,0 0 0-16,-3 1 0 0,-2-1 0 15,-2-4 0-15,-1 4 0 0,-2 0 0 0,-3-2 0 0,-3-1 0 16,-3 1 0-16,0 3 0 0,1-3 0 0,0 1 0 16,-1-1 0-16,1 3 0 0,-2-2 0 0,0 4 0 15,-2-1 0-15,-1 0 128 0,4 1-128 0,-1-1 0 16,1 2 0-16,0-1 128 0,1 1-128 0,-3 3 0 16,-1-1 0-16,-1 0 128 0,5 1-128 0,-1-2 0 15,-2 3 0-15,1 2 0 0,3 1 0 0,-5-1 0 16,-1 1 0-16,-1 1 128 0,-1 0-128 0,1 1 0 15,1 1 0-15,2-1 0 0,2 1 0 0,-1 1 128 16,-5-1-128-16,2 4 0 0,1-3 128 0,3 1-128 0,1 1 160 16,2 4-160-16,4-1 176 0,0 2-176 0,1-2 192 15,1 2-192-15,0-1 208 0,3 2-64 0,3 3-16 0,3 0 0 16,-1-1-128-16,2 2 0 0,0-2 144 0,-1 3-144 16,3-1 0-16,-3-1 0 0,0-1 0 0,-3 2 0 15,-2 2 0-15,2-2 0 0,5-1 0 0,-1 0 0 16,1 1 0-16,3 1 0 0,0-1 0 0,3 1 128 15,0 0-128-15,5-2 128 0,0 0-128 0,1 0 128 16,-2 1-128-16,3 1 0 0,-2-2 0 0,-1 0 128 16,3 2-128-16,0-2 0 0,2 1 0 0,-1 0 0 15,0 2 0-15,4 0 0 0,0 1 0 0,0 0 0 16,0 0 0-16,1 0 0 0,-1 1 0 0,1 1 0 16,-2-1 0-16,4 1 0 0,1 1 0 0,-2-2 0 15,-1 5 0-15,0-2 0 0,2-2 0 0,0 2 0 0,2 3 0 0,0-2 0 16,-1-3 0-16,3 2 0 0,2-2 0 0,2 3 0 15,-1-3 0-15,0 1 0 0,3-2 0 0,1 1 0 16,0 2 0-16,2 1 0 0,0-2 0 0,3-1 0 16,1 1 0-16,3-2 0 0,0 1 0 0,3-1 0 15,1-1 0-15,2 1 0 0,1 3 0 0,2-2 0 16,2 0 0-16,2 0 0 0,-1-3 0 0,2 1 0 16,3 2 0-16,2-2 0 0,1 0 0 0,-1 1 0 15,2 3 0-15,2-2 0 0,-1 0 0 0,1-1 0 16,0-5 0-16,1 4 0 0,-1 0 0 0,4 2 0 15,-2-4 0-15,3 1 0 0,-1 4 0 0,4-1 0 16,-2-1 0-16,3 0 0 0,4-1 0 0,3 1 0 0,1-1 0 0,4 0 0 16,-2-1 0-16,0 1 0 0,-1 0 0 0,2-1 128 15,0-1-128-15,0-1 0 0,-1-1 0 0,2 2 0 16,-1-1 0-16,4 0 128 0,0 3-128 0,-1-3 0 16,-1 0 0-16,-1 2 0 0,-1-3 0 0,0 1 0 15,0 0 0-15,0 1 0 0,0-2 0 0,1 0 0 16,1 1 0-16,2 0 0 15,0 0 0-15,2 2 0 0,2-2 0 0,-3-1 0 0,-4-2 0 0,1 0 0 16,2 0 0-16,-1-2 0 0,-2 3 0 0,3-5 0 16,-1 1 0-16,4-2 0 0,2 2 0 0,1-6 0 15,0 1 0-15,0 0 144 0,-2 0-144 0,-1 0 0 16,1-2 128-16,-1 0-128 0,2-2 0 0,-1 1 0 16,1-1 144-16,-2 1-144 0,2-1 0 0,-5 0 144 15,-4-1-144-15,0 1 0 0,1-3 0 0,0 3 0 0,0-1 0 16,4-2 0-16,3-3 144 0,1 1-144 0,1 1 0 0,1-3 128 15,1-2-128-15,-1 2 0 0,0-3 0 0,2 0 144 16,-2 0-144-16,5-5 0 0,-1-2 128 0,0 0-128 16,0 0 0-16,-3-1 0 0,-2-4 176 0,-1 2-176 15,-1-5 160-15,1 0-160 0,-1 1 208 0,2-2-48 16,-1 0-16-16,1-3 0 0,-1-2-16 0,-2 1 0 16,-3-4 0-16,1-2 0 0,-2-1 0 0,-1 2 0 15,2-1 0-15,-4 3 0 0,-2-1 48 0,0 2 0 16,-2 4 0-16,-2-1 0 0,-2 3-176 0,-5 1 192 15,-3 1-192-15,-2-2 192 0,-3 1-192 0,-2 1 0 16,-5-4 144-16,-2 1-144 0,-3-1 0 0,-3-1 0 16,-3-2-192-16,-5-2 64 15,-1-1-1248-15,-5-2-240 0,-2 2-48 0,-3-3-12080 0,-2-1-2400 0</inkml:trace>
  <inkml:trace contextRef="#ctx0" brushRef="#br1" timeOffset="26247.75">22335 10064 27647 0,'-13'-3'2448'0,"7"2"-1952"0,1 0-496 0,1 1 0 15,0-2 256-15,4 1-32 0,-2 0-16 0,2 1 0 16,0 0-208-16,0 0 0 0,0 0-192 0,0 0 192 0,0 0 480 0,0 0 208 16,0 0 32-16,16-4 16 0,-16 4 272 15,22-10 48-15,-1 2 16 0,5 3 0 0,3 3-64 0,5-1-16 16,4 1 0-16,4 0 0 0,0 1-352 0,3-3-64 16,-2-2 0-16,7 2-16 0,4 1-96 15,5 2-16-15,4-3 0 0,5 1 0 0,2-1-64 0,-2 0 0 16,-4 1-16-16,1-2 0 0,5-2 16 0,2 2 16 15,2-4 0-15,-2 2 0 0,-2 4-144 16,-4-1-16-16,-7 0-16 0,-2 1 0 0,-5 1-224 0,-4-1 144 16,-2 2-144-16,-3 0 128 0,-1 1-128 0,-5 0 0 15,-4 1 0-15,-5 0 0 0,-1 2-192 0,-4-1 16 16,-4-2 16-16,-5 2 0 16,-14-2-1152-16,10 6-224 0,-10-6-64 0,0 0 0 15,0 0-784-15,-10 5-176 0,-7 1-16 0,-3-1-12208 0</inkml:trace>
  <inkml:trace contextRef="#ctx0" brushRef="#br1" timeOffset="26631.21">23563 9471 33167 0,'-10'-19'1472'0,"10"9"304"0,2-3-1424 0,3 5-352 0,3 0 0 0,2 3 0 15,4 0 0-15,0 1-240 0,3 1 48 0,2 0 0 16,2 0 192-16,3 1 0 0,1-2 192 0,4 8-192 16,4 1 592-16,4 0 16 0,2 4 0 0,6-1 0 0,5 5 80 15,8 1 16-15,3 0 0 0,0 4 0 0,-2 2-112 0,2 3-16 16,0 3 0-16,4 2 0 0,3-2-64 16,-1 3 0-16,-1 3-16 0,-2 1 0 0,-7-1-160 15,-6 0-16-15,-4 0-16 0,-7-2 0 0,-5-1 16 0,-7 2 0 16,-4-1 0-16,-9-2 0 0,-5 2-48 0,-10-4 0 15,-7 2 0-15,-9 5 0 0,-5-1 304 0,-8 0 64 16,-6 3 16-16,-7 2 0 0,-9-2-112 0,-10 0-32 16,-8 0 0-16,-4-2 0 0,-3 0-192 0,2 0-32 15,2-4-16-15,-6 0 0 0,-6 0-272 0,0-4 128 16,4-3-128-16,6 1 0 16,8 0-512-16,7-4-224 0,4-1-32 0,9-3-16 15,7-7-1680-15,11-2-336 0,6-4-64 0</inkml:trace>
  <inkml:trace contextRef="#ctx0" brushRef="#br1" timeOffset="32818.31">22715 11851 3679 0,'-13'7'160'0,"13"-7"32"0,-11 2-192 0,1-1 0 0,10-1 0 0,-10 4 0 16,10-4 3968-16,0 0 768 0,0 0 128 0,0 0 48 16,0 0-3568-16,0 0-704 0,0 0-128 0,0 0-48 15,0 0 512-15,0 0 112 0,0 0 0 0,0 0 16 16,0 0 48-16,-3-7 0 0,3-4 0 0,3 1 0 16,0-3-256-16,2-2-32 0,0 0-16 0,2-2 0 15,2-2-160-15,1-1-48 0,0-2 0 0,3-3 0 16,-2 1-208-16,4-1-48 0,3-3-16 0,0 0 0 15,-1-2-48-15,2-2-16 0,2 2 0 0,2 2 0 16,1-3-48-16,2 6-16 0,-2-3 0 0,1 5 0 0,-1 3-32 16,-3 1 0-16,-3 3 0 0,-3 4 0 0,-1 5 0 15,-3 3 0-15,-11 4 0 0,13 0 0 0,-13 0-64 16,11 7-16-16,1 2 0 0,-2 5 0 0,-1 3-128 0,-1 1 0 16,-1 1 0-16,1 2 0 0,-1 2 0 0,2-2 0 15,2-2 0-15,0 2 0 0,-1-1 0 0,3-2 0 16,1-2 0-16,4-1 0 0,1-1 0 0,4-2 0 15,1-1 0-15,4 3 128 0,2-5 112 0,2 1 16 16,1-2 0-16,3-2 0 0,3-2 64 0,2-4 0 16,1 0 16-16,-3-4 0 0,0-6 0 0,1 1 0 15,1-3 0-15,-2-2 0 0,2-3 16 0,-1-1 0 16,-2-2 0-16,1 0 0 0,-1-5 0 0,-3-1 0 0,-3 2 0 16,-5-1 0-16,-4 6-48 0,-6 2-16 0,-3-1 0 0,-3 5 0 15,-6 0-160-15,-2 3-128 0,0 1 192 0,-3 0-192 16,-1 2 0-16,-2 0 0 0,-2 0 0 0,0 3 0 31,-5 3-1696-31,0-2-288 0,1 3-64 0,0 0-17664 0</inkml:trace>
  <inkml:trace contextRef="#ctx0" brushRef="#br2" timeOffset="55070.96">4915 7036 13183 0,'0'0'576'0,"0"0"128"16,-2-188-560-16,2 370-144 0,-4-192 0 0,4 10 0 0,-2-6 1104 0,-1 1 192 16,-1 0 48-16,2 0 0 0,0 1-80 0,0-2-16 15,2 6 0-15,0 0 0 0,-3-6-176 0,3 6-48 16,-2-5 0-16,2-6 0 0,0 11-208 0,0 0-48 16,-3-9-16-16,3 9 0 0,0 0-112 0,0 0 0 15,0 0-16-15,0 0 0 0,-1-10-32 0,1 10 0 16,0 0 0-16,0 0 0 0,0 0-16 0,0 0-16 15,0 0 0-15,0 0 0 0,0 0 16 0,0 0 0 16,0 0 0-16,0 0 0 0,0 0-128 0,0 0 0 16,0 0-16-16,0 0 0 0,0 0-192 0,0 0-48 15,0 0 0-15,0 0 0 0,0 0-48 0,0 0-16 16,0 0 0-16,0 0 0 0,0 0 64 0,0 12 0 16,-1-3 0-16,-1 2 0 0,2 2-48 0,-2 1 0 15,-1 6 0-15,1 2 0 0,-2-1-16 0,3 5 0 16,1 2 0-16,-2 5 0 0,1 0-128 0,4 4 192 15,0 2-192-15,1-1 192 0,-1 2-64 0,2 0 0 16,-1 0 0-16,3-1 0 0,-2 3 16 0,1 3 0 16,-1-2 0-16,-2 1 0 0,1-4 48 0,-1 2 0 15,-2 5 0-15,0-2 0 0,-1 0-32 0,-1 2 0 0,-1 0 0 16,-1 1 0-16,2 3-16 0,-1-3 0 0,0 1 0 16,-1-2 0-16,0-5 0 0,3 2 0 0,0-2 0 15,0-3 0-15,2 0 80 0,-1 1 16 0,2 2 0 0,-1 0 0 16,0 4-112-16,-1-3-128 0,0 3 176 0,1-4-176 15,0 2 192-15,-1-3-64 0,3 0 0 0,-1-3-128 16,-1-1 192-16,1 0-64 0,-1 2 0 0,1-1-128 16,-2 1 288-16,3 1-48 0,-3 1-16 0,2-1 0 15,-1-2-224-15,1-1 0 0,-1 1 128 0,1 2-128 16,-1-1 0-16,1-1 144 0,-2-5-144 0,2 7 128 0,-2-2-128 0,0 0 128 16,1 3-128-16,-1 1 128 0,-1-2-128 0,1-2 0 15,0 2 0-15,1-1 128 0,-2 1-128 0,4-2 0 16,-2-1 0-16,2-3 128 0,0-2-128 0,2 1 0 15,-2 1 144-15,1 0-144 0,-1 2 0 0,1-2 0 16,1 1 0-16,1-1 128 0,-2-1-128 0,1-2 0 16,-2 2 0-16,1 1 128 0,0-4-128 0,0 2 128 15,-2-3-128-15,0-1 128 0,1-1-128 0,1 1 0 16,0 4 0-16,0-9 128 0,-2 2-128 0,1 3 0 16,0 4 0-16,-1 0 128 0,4-2-128 0,-3 2 0 15,-1 2 0-15,3 2 0 0,0-2 0 0,0 2 0 16,-1-3 0-16,-1-3 128 0,1 1-128 0,0 1 0 15,0-2 0-15,-2 1 0 0,3 3 0 0,-2-1 0 16,0 0 0-16,0 3 0 0,0-2 0 0,-1 1 128 16,1 2-128-16,1-1 0 0,2-2 0 0,-1-1 0 0,-1-2 0 0,0 2 128 15,-1-1-128-15,0 1 0 16,-2-2 0-16,2 1 0 0,0 1 0 0,-2 0 0 0,1 0 0 0,0 2 0 16,-1-2 0-16,2 0 0 0,1-1 0 15,-1-1 128-15,-2 2-128 0,0-1 0 0,1-4 0 16,-1 1 0-16,-2-3 0 0,0 2 128 0,0-2-128 15,0 4 0-15,0 1 0 0,-2-3 0 0,1 3 0 0,0 1 0 16,0-2 0-16,-1-1 0 0,1 2 0 0,0 2 128 16,0-4-128-16,-1 2 0 0,2-1 0 0,0-3 0 15,0 1 0-15,-1-3 128 0,0 5-128 0,-3-5 0 16,4 3 0-16,-1-1 0 0,-2 1 0 0,2 2 0 0,0-2 0 16,-1 3 0-16,1-2 0 0,1 0 128 15,0 3-128-15,0 0 0 0,0-3 0 0,0 1 128 0,0 2-128 0,1-4 0 16,-1 0 0-16,0 0 0 0,0-4 0 0,0 5 0 15,-2-2 0-15,-1 4 128 0,1-3-128 0,-1 2 0 16,-1 2 0-16,2-4 0 0,-1 0 0 0,1 4 0 16,-2-3 0-16,0 1 128 0,0 2-128 0,0-4 0 15,1 0 0-15,-2 0 128 0,3-3-128 0,-2 5 0 16,1-6 0-16,-2 0 0 0,1 1 0 0,0-2 0 16,0 1 0-16,0 2 128 0,0-3-128 0,1 1 0 15,0 2 0-15,1-3 0 0,-2 3 0 0,0-2 0 16,0 1 0-16,3 3 128 0,-3-1-128 0,0 1 0 0,-1 0 0 0,0-1 0 15,1 1 0-15,2-3 0 16,-2 0 0-16,0 1 0 0,-2-1 0 0,3 2 0 16,2-3 0-16,0 3 0 0,-2-3 0 0,1 1 0 15,0 1 0-15,2-5 0 0,0 1 0 0,0-3 0 16,0-1 0-16,-1 0 0 0,1-1 0 0,1 0 0 0,1 0 0 16,0 0-128-16,-1 0 128 0,1-1 0 0,-1 1 0 0,-1-2-128 15,1-1 128-15,0-2 0 0,1 0 0 0,-1 1 0 16,-1-3 0-16,1 2 0 0,2-5 0 0,-3 3 0 15,2 1 0-15,1-1-128 0,-1-1 128 0,1 0 0 16,0-1 0-16,-2 1 0 0,-1 0 0 0,1 1 0 16,2 1 0-16,-3-4 0 0,1 3 0 0,1-2 0 15,1 2 0-15,0-2 0 0,-1 3 0 0,1-3-128 16,-1 2 128-16,3-2 0 0,-1 2 0 0,0-3 0 0,-2 4 0 16,1-4 0-16,3 5 0 0,-2-3 0 15,0 2 0-15,0-2 0 0,3 1 0 0,-3-1 0 0,-1 0 0 0,-1 4 0 16,0-5 0-16,3 4 0 0,-2-2 0 15,1 2 0-15,0 0 0 0,0-2 0 0,0 3 0 0,0 0 0 16,-1-4 0-16,1 2 0 0,1-3 0 0,0 2 0 16,0-1 0-16,0 1 0 0,-1-4 0 0,-1 3 0 15,1-2 0-15,-1 2 0 0,-1-3 0 0,3 0 0 16,-3 4 0-16,1-3 0 0,-2 0 0 0,2-2 0 16,-1 2 0-16,0 2 0 0,0-4 0 0,-2 1 0 15,0-6 0-15,3 9 0 0,-1-1 0 0,-1 1 0 16,11-4 128-16,-5 4-128 0,-8-4 0 0,2 0 0 15,-1-5 0-15,0 0-128 0,0 0 0 0,0 0 0 16,0 0 0-16,0 0 0 16,0 0-1056-16,0 0-208 0,0-13-32 0,2-3-16 15,0-11-1408-15,2-9-288 0,-1-7-48 0</inkml:trace>
  <inkml:trace contextRef="#ctx0" brushRef="#br2" timeOffset="72663.25">8232 7051 11055 0,'0'0'480'0,"0"0"112"16,0-6-464-16,-3-2-128 0,-1 4 0 0,4 4 0 0,-3-5 1008 0,3 5 176 15,-4-6 32-15,4 6 16 0,-5-4-112 0,5 4-32 16,0 0 0-16,0 0 0 0,-5-2 112 0,5 2 16 16,0 0 0-16,0 0 0 0,0 0-544 0,0 0-96 15,0 0-32-15,-3 7 0 0,1 3 80 0,0 7 16 16,1 2 0-16,1 3 0 0,0 4 112 0,0 2 16 15,0 4 16-15,1 5 0 0,-2 4-272 0,0 3-48 16,-2 2-16-16,2 5 0 0,-2 3-96 0,0 7-32 16,-2 0 0-16,1 6 0 0,-4-3-64 0,3 4-32 15,0 0 0-15,-4 5 0 0,1 1-32 0,1 1-16 16,-1 0 0-16,-3 21 0 0,2-11 16 0,1-6 16 16,-1 1 0-16,2-5 0 0,-1-2 80 0,0-2 16 15,2-3 0-15,0 2 0 0,1 2-48 0,1 1 0 16,0 2 0-16,0-2 0 0,0-2-48 0,1 0-16 15,-4 1 0-15,2 1 0 0,0-1-16 0,1 2-16 16,2 0 0-16,0-4 0 0,0-3 0 0,1 0 0 16,-1-4 0-16,2 3 0 0,-1 1-32 0,1-2 0 15,-4 0 0-15,3 1 0 0,0-5-128 0,-1 1 192 16,1-2-192-16,-1-2 192 0,-2 5-192 0,-3-4 192 16,4 2-192-16,-3 1 192 0,3-5-64 0,-2 1-128 15,2 1 192-15,1-5-64 0,-1 0-128 0,2-1 192 0,-1 0-192 0,2 1 192 16,2-1-64-16,0-2-128 0,1 0 192 0,1-2-64 15,-1 4-128-15,1-5 192 0,-1-2-192 0,-2 2 192 16,-1 0-192-16,1-1 0 0,-3 2 0 0,0 1 0 0,0-3 176 0,-1 2-48 16,0-1-128-16,-1-2 192 0,-1 0-192 0,0-2 0 15,0 1 0-15,-2-2 0 0,0 1 144 0,0-2-16 16,1 1 0-16,-2-2 0 0,2-2-128 0,1 2 0 16,2 0 0-16,-2-3 0 0,-1 0 0 0,1-1 0 15,1-1 0-15,1-2 0 0,2 0 0 0,0 1 0 16,0 0 0-16,-1-1 0 0,-2-2 128 0,2 3-128 15,-1 0 0-15,2-9 128 0,1-1-128 0,0 3 0 16,0-1 0-16,-2 2 128 0,2-1-128 0,-2 2 0 16,1 0 0-16,1-5 128 0,-3 3-128 0,2-3 0 15,0 5 0-15,0-5 0 0,-1 3 0 0,1-3 128 16,1 3-128-16,0-2 0 0,-1 2 0 0,1-3 0 16,0 3 0-16,0-1 0 0,0 2 0 0,0 2 128 15,-1-5-128-15,1 3 0 0,-2-2 0 0,0 2 128 16,0-2-128-16,1 0 0 0,-1-3 0 0,0 1 0 15,1 0 128-15,1-3-128 0,0 5 0 0,3-5 0 16,-1-1 0-16,1 1 0 0,-1 1 0 0,1 0 0 16,1-2 128-16,-1 3-128 0,1-1 0 0,0-1 0 15,0 0 0-15,0-1 128 0,-2-2-128 0,3 3 0 16,-1-4 0-16,-1-1 128 0,-1 1-128 0,0-3 0 16,-1 1 0-16,1 0 0 0,1 2 0 0,1-1 128 15,-3-2-128-15,0 0 0 0,-1 0 0 0,0-2 0 16,0 0 128-16,1 1-128 0,1 0 0 0,-1-3 0 0,0 2 0 15,-1 1 0-15,0-1 0 0,2-2 0 0,-1 2 0 16,-1-1 0-16,0-1 0 0,0 1 128 0,-1 1-128 16,2-2 0-16,0 1 0 0,-1 1 128 0,0-3-128 15,1 4 0-15,1-3 128 0,0-2-128 0,-2 3 0 0,3-4 128 16,-3 3-128-16,1-4 0 0,0 3 144 0,1-3-144 16,-2 2 128-16,1-4-128 0,0 2 128 0,2 2-128 15,-2-4 0-15,1 4 128 0,1-1-128 0,-3 2 0 0,0-4 0 0,3 5 0 16,-1-4 0-16,1 3 128 0,-1-2-128 15,-1 3 0-15,1-4 0 0,-1 0 0 0,0 2 0 0,-1-9 0 16,0 0 0-16,0 0 128 0,2 7-128 0,-2-7 144 16,0 0-144-16,0 0 160 0,0 0-32 0,0 0-128 15,0 0 192-15,0 0-64 0,0 0-128 0,0 0 0 16,0 0 0-16,0 0 128 0,0 0-128 0,0 0 0 16,0 0 144-16,0 0-144 0,0 0 0 0,7-7 0 15,-2 2 0-15,-2-4 0 16,-2 3-352-16,-1-4-96 0,-1 2 0 0,-3-6-16 15,0-2-3120-15,-2-5-640 0</inkml:trace>
  <inkml:trace contextRef="#ctx0" brushRef="#br0" timeOffset="78350.52">6565 6730 9503 0,'-3'-14'416'0,"-1"5"96"0,0-4-512 0,1 0 0 16,0 3 0-16,0-2 0 0,-1 0 944 0,2 2 80 15,-1-4 32-15,-1 2 0 0,2 2 224 0,0-1 64 16,0 5 0-16,2-3 0 0,0 0-64 0,0-1 0 16,0 3 0-16,0 7 0 0,0 0-144 0,0 0-48 15,0 0 0-15,0 0 0 0,0 0-320 0,0 0-80 16,0 0-16-16,0 0 0 0,0 0-224 0,0 0-32 16,5 10-16-16,0 6 0 0,-2 3 224 0,-2 4 32 15,-2-2 16-15,1 3 0 0,-2 7-176 0,1 1-48 0,-1-1 0 16,2-4 0-16,0 2-160 0,0 3-32 0,-2 4-16 15,1 4 0-15,-2 2 64 0,1 5 16 0,-1-1 0 16,1 4 0-16,-1-2-48 0,2 0 0 0,-3 2 0 0,2 2 0 16,-1 4-80-16,1 1-32 0,0 3 0 0,0 21 0 15,-1-10-160-15,1-3 160 0,-1-3-160 0,2-4 160 16,0 0-160-16,1 0 160 0,1-3-160 0,0 2 160 0,-1-2-160 0,0-1 192 16,0-3-192-16,1 0 192 0,1 0-16 15,0 1 0-15,-2-1 0 0,0 1 0 0,0 1 16 0,0-3 0 16,0 1 0-16,0-2 0 0,0-2-32 15,0 3 0-15,2-4 0 0,-4 5 0 0,2-1-32 0,0 2-128 16,-2 1 192-16,0-3-64 0,1-1 0 0,1 0-128 16,1 0 192-16,-1-3-64 0,0-1 0 0,0 3 0 15,2-2 0-15,0 2 0 0,-2 1 0 0,2 2 0 16,0-6 0-16,1 1 0 0,-1-1 0 0,2-1-128 16,1 1 192-16,-1-2-64 0,3 1 0 0,-1 3 0 15,0-4 0-15,0 1 0 0,2 3-128 0,1-3 160 16,0 0-160-16,0 2 160 0,0-3-160 0,-1 1 160 15,-1 2-160-15,0-2 160 0,1 0-160 0,0 3 0 16,-3 4 0-16,-1-3 0 0,-2-4 0 0,-1 1 128 0,-1 0-128 16,3-1 0-16,-2 2 0 0,0-1 0 0,1-5 128 0,-1 3-128 15,2-2 0-15,-1 2 192 0,2-4-192 0,1 3 192 16,1-3-192-16,1 0 160 0,0 1-160 0,0-3 160 16,0 4-160-16,-3-1 128 0,1-4-128 0,2 2 128 15,0 1-128-15,0-3 0 0,-1-1 144 0,-1 2-144 16,0 4 0-16,0-3 128 0,-1-2-128 0,0 2 0 0,-2 2 0 15,1-5 128-15,-4 1-128 0,1-1 0 16,1 1 0-16,-1 2 128 0,-1-4-128 0,-2-1 0 16,0 1 0-16,2 1 0 0,1 1 0 0,1-1 128 15,2 0-128-15,1-1 0 0,1 1 0 0,-1-3 0 0,-2 1 0 16,0-3 128-16,-2 0-128 0,2 1 0 0,1 3 0 0,-1-2 144 16,1-2-144-16,-1 1 0 0,0-1 128 0,0 1-128 15,-1 2 0-15,2-2 0 0,-1-3 0 0,1 2 0 16,1 0 128-16,0 0-128 0,-4-6 0 0,0 2 0 15,-2 1 128-15,2 0-128 0,2 0 0 0,-2 2 0 16,0-3 0-16,0 2 0 0,-2 0 128 0,2 2-128 16,0-1 0-16,-2 1 0 0,-1-1 0 0,2-1 0 15,1-1 0-15,0-2 0 0,0 1 128 0,0-2-128 16,-1 1 0-16,1-3 0 0,0 1 0 0,-2-3 0 0,0 1 0 16,1 0 0-16,1-3 128 0,0 0-128 15,0-1 0-15,0 1 0 0,-2 1 128 0,2 0-128 0,0-2 0 16,2 2 0-16,-1-2 0 0,0 1 0 0,2 1 128 0,-3-1-128 15,-2-2 0-15,0-1 0 0,-2-1 0 0,3 1 0 16,2 1 144-16,0-1-144 0,-1 0 0 0,0-2 144 16,0 1-144-16,0-2 0 0,-1-1 0 15,0-1 0-15,0 0 0 0,-1-3 0 0,4 0 128 16,-2 1-128-16,-2-2 0 0,0 3 0 0,2-3 0 0,0 2 0 16,0 1 0-16,0-5 0 0,-3 3 128 0,3-1-128 15,1 1 0-15,1-3 0 0,-2-7 0 0,0 12 128 16,-2-3-128-16,0 3 0 0,-2-5 0 0,2 5 0 15,0-5 0-15,1 5 0 0,-2-3 0 0,3-9 0 16,0 10 0-16,0 1 0 0,-3-2 0 0,0 3 0 16,3-12 0-16,0 9 0 0,3 1 0 0,-3-3 0 15,-3 4 0-15,3-11 0 0,-2 9 128 0,2 1-128 0,0-10 0 0,0 12 0 16,0-1 0-16,0-11 0 0,0 0 0 16,-2 12 0-16,1 1 0 0,-2-7 0 15,3 2 0-15,0 1 0 0,0-9 0 0,0 8 0 0,-1 0 0 0,0-1 0 16,0 2 128-16,1-3-128 0,-4 0 0 15,3 2 0-15,-1-2 0 0,2-6 0 0,0 8 0 16,0-8 0-16,-1 6 0 0,1 2 0 0,0 0 0 0,0-8 0 16,0 6 0-16,-1 5 0 0,1-11 0 0,-1 9 0 15,1-9 0-15,-3 10 0 0,3-10 0 0,-3 9 0 16,1 2 0-16,2-11 0 0,0 0 0 0,0 8 0 16,0-8 0-16,-3 9 0 0,3-9 0 0,0 0 0 15,3 9 128-15,-3-9-128 0,-3 9 0 0,3-9 0 16,-2 9 0-16,2-9 0 0,-1 10 0 0,1-10 0 15,-3 8 128-15,3-8-128 0,1 10 0 0,1 0 0 16,-2-10 0-16,0 9 0 0,-2 1 0 0,2-10 0 16,2 8 0-16,-2-8 0 0,0 13 0 0,0-13 0 15,0 0 0-15,-2 6 0 0,2-6 0 0,-2 10 0 16,2-10 0-16,-2 9 0 0,2-9 0 0,0 11 0 16,0-4 0-16,0-7 128 0,-2 10-128 0,-1-2 0 15,3-8 0-15,-1 10 0 0,1-10 0 0,-2 7 0 16,2-7 0-16,-2 9 0 0,2-9 0 0,-4 8 0 0,1 1 0 0,3-9 0 15,0 9 0-15,0-9 0 0,0 11 0 0,0-2 0 16,-2 1 0-16,2-10 0 0,-2 8 128 0,2 3-128 16,0-2 0-16,0 1 0 0,0-10 144 0,0 0-144 15,-3 9 0-15,3-9 144 0,0 10-144 0,0-10 0 0,0 0 144 16,0 0-144-16,5 12 0 0,-5-12 144 0,0 0-144 16,0 0 0-16,0 0 144 0,9 5-144 0,-9-5 0 0,8 5 128 15,-8-5-128-15,6 8 0 0,-6-8 0 0,5 6 0 16,-5-6 0-16,4 10 128 0,-4-10-128 0,5 6 0 15,-5-6 0-15,0 0 0 0,5 9 0 0,-5-9 0 16,0 0 0-16,7 9 0 0,-7-9 0 0,5 7 0 16,-5-7 0-16,0 0-128 15,0 0-256-15,0 0-64 0,0 0 0 0,0 0 0 16,0 0-1536-16,0-9-320 0,-4-7-64 0,-2 1-16304 0</inkml:trace>
  <inkml:trace contextRef="#ctx0" brushRef="#br3" timeOffset="84114.89">6147 15879 2751 0,'0'0'256'0,"-5"6"-256"15,0 3 0-15,0-3 0 0,1 0 1120 0,0 1 176 16,4 1 48-16,-4 2 0 0,-1-2-1104 16,3 3-240-16,-2-1 0 0,1 2 0 0,-2-1 0 15,2-2 0-15,-1 2 128 0,0-2-128 0,0 4 688 0,2 0 64 16,-1-3 16-16,1 3 0 0,-2-3 304 0,1 1 64 15,-1 2 16-15,3-2 0 0,-1 3-240 0,-1 0-32 16,0 2-16-16,1-2 0 0,-2-2-16 0,2 2 0 16,-2 0 0-16,0 2 0 0,0 0 80 0,-2-3 16 15,2 1 0-15,-1-2 0 0,0 2-160 16,0-2-16-16,-2 2-16 0,1-1 0 0,0-5-112 0,1 3 0 16,-1-2-16-16,1 1 0 0,2-5 48 0,-1 1 16 15,4-6 0-15,0 0 0 0,0 0 0 0,0 0 0 16,0 0 0-16,0 0 0 0,0 0 16 0,0 0 16 0,0 0 0 0,2-9 0 15,1 0-176-15,2-3-32 16,1-5-16-16,1 1 0 0,0-2-144 0,3-1-32 16,2 0 0-16,1-3 0 0,1-2-64 0,3 0 0 0,5 0-16 0,-2-7 0 15,2-2 16-15,2-3 0 16,1 1 0-16,3-3 0 0,-1 0-16 0,0-6 0 16,0 1 0-16,0 2 0 0,1-3-32 0,2 2 0 0,-2-4 0 15,1 2 0-15,0-4-16 0,0 2-16 0,1-3 0 0,-1 2 0 16,0 2-16-16,10-20 0 0,-5 9 0 0,-4 6 0 15,-5 6-16-15,-2 1 0 0,-1 1 0 0,-2 4 0 16,-1-2-16-16,-1 1 0 0,-1 1 0 0,-1-1 0 16,-2 1 0-16,3 1 0 0,-3 2 0 0,1-2 0 15,1 1-128-15,-2 3 192 0,-1 4-192 0,1 1 192 16,1-5-192-16,-1 4 160 0,3 2-160 0,-1-1 160 0,2 4-160 0,0-3 0 16,0 1 0-16,0-1 128 0,-1-1-128 15,1 1 0-15,-1 1 0 0,2 2 128 0,-1-3-128 0,-2 5 0 16,-2 2 0-16,-1-3 0 0,0 0 0 0,-2 3 128 15,2 1-128-15,-2 1 0 0,1 0 0 0,-1 2 128 16,-1-1-128-16,-1 2 0 0,-1 3 0 0,1 0 128 16,-3 2-128-16,0-1 0 0,-1-1 0 0,0 3 0 15,1-3 128-15,-1 3-128 0,-2 2 0 0,-3 7 0 16,4-7 0-16,-4 7 0 0,3-7 0 0,-3 7 0 16,2-5 128-16,-2 5-128 0,0 0 0 0,0 0 0 15,0 0 0-15,0 0 0 0,0 0 0 0,0 0 0 16,0 0 128-16,0 0-128 0,0 0 0 0,0 0 0 15,-5 15 0-15,-1 0 0 0,0-2 0 0,-3 2 0 16,-2 2 128-16,1 2-128 0,-2 1 0 0,-4 3 0 16,-1 0 144-16,-1 4-144 0,-1 1 0 0,-2 3 144 0,0-3-144 0,-1 7 0 15,-2 1 160-15,1 5-160 16,-2 0 128-16,-1 1-128 0,0 2 0 0,0 2 128 0,-1 2-128 16,-1 4 0-16,-2 3 128 0,-1 2-128 15,3 6 0-15,-2-2 128 0,-3 0-128 0,0 0 160 0,1-3-160 0,8-16 160 16,-3 4-160-16,-2 5 160 0,-1 2-160 15,-1 3 160-15,-2 0-160 0,4 1 0 0,1-1 144 0,0 1-144 16,-1-2 0-16,-1 1 0 0,1 0 0 0,2-2 128 16,2 1-128-16,0-2 0 0,-1 2 128 0,2-4-128 15,-1-2 0-15,-1-4 128 0,3-2-128 0,0-2 0 16,-1-3 0-16,1 0 0 0,2-1 0 0,0-1 128 0,2-2-128 0,3-2 0 16,-1-4 0-16,3-2 0 15,2-5 0-15,-1-1 0 0,3-1 0 0,1-1 0 0,1-4 0 16,2-1 0-16,-1-5 0 0,2 1 0 0,3-5 0 0,2-4 0 15,0 0 0-15,0 0 0 0,0 0 0 0,0 0 0 16,0 0 0-16,0 0 0 0,-4-5 0 0,5-5 0 16,2 1 0-16,1-4 0 0,1-5 0 0,0 2 0 15,1-4 0-15,3-6 0 0,3-2 0 0,2-4 0 16,-1 1 0-16,3-4 0 0,-1 4 0 0,3-4 0 16,2-3 0-16,2-4 0 0,1-1 0 0,1-5 0 15,2 2 0-15,1-6 0 0,2-5 0 0,1-1 0 16,0 1 0-16,2-4 0 0,0-6 0 0,1-3 0 15,-1-3 0-15,13-28 0 0,0 11 0 0,-3 6 0 16,-2 4 0-16,1 3 0 0,2 1 0 0,-3 5 0 16,-1 1 0-16,2 3 0 0,-4 0 0 0,-1 8 0 15,-2-1 0-15,-1 5 0 0,-3-1 0 0,2 4 144 16,-4 0-16-16,-1 5-128 0,-3 1 0 0,-3 6 0 16,-2 0 0-16,-2 7 0 0,1 7 0 0,-4 3 0 15,-3 1 0-15,-2 4 0 0,-4 0 0 0,-1 5 0 16,-2 5 0-16,-2 8 0 0,2-10 0 0,-2 10 0 0,0 0 0 0,0 0 0 15,0 0 0-15,0 0 0 0,0 0 0 0,-12 14 0 16,3 1 0-16,-2 3 0 0,-2 2 0 0,-2 4 0 16,1 7 0-16,-4 4 0 0,-3 5 0 0,-2 7 0 15,-3 0 0-15,1 4 0 0,-1 2 0 0,-2 3 0 16,-3 4 0-16,-1 2 0 0,0 5 0 0,-2 6 0 16,-3 3 0-16,-1 3 0 0,-3-3 0 0,12-19 0 0,-4 8 0 15,-4 5 0-15,-2 5 0 0,0 3 0 0,0 4 0 0,0-2 0 16,-2 2 0-16,0-5 0 0,2 2 0 15,-1-3 0-15,1-2 0 0,0-4 0 0,1-4 0 0,1-8 0 16,1-3 0-16,3-3 0 0,3-4 0 0,2-4 0 16,2-2 0-16,3-7 0 0,4-3 0 0,1-1 0 15,3-7 0-15,1-1 0 0,1-3 0 0,3-6 0 16,4-3 0-16,1-1 0 0,0-4 0 0,5-6 0 16,0 0 0-16,0 0-144 0,0 0 144 0,5-6-208 15,0-4 80-15,4-1 128 0,2-3-160 0,3-8 160 16,4-2 0-16,1-5-144 0,5-5 144 0,3-3 0 15,3-3 0-15,4 0-128 0,1-1 128 0,2-7 0 16,1-7 0-16,0-2 0 0,0-3 0 0,2-1 0 16,-1-5 0-16,2 1 0 0,0-2 0 0,0-4 0 0,1-3 0 0,16-34 0 15,-9 5 0-15,-3 10 0 16,-5 5 0-16,-2 1 0 0,-1-1 0 0,-1 3 0 16,-1 1 0-16,-2 3 0 0,-2 7 0 0,1 3 0 15,0 1 0-15,0 6 128 0,-3 4-128 0,0 6 0 16,-2 3 0-16,-2 5 0 0,-2 0 0 0,-3 8 0 15,-3 1 0-15,-1 4 128 0,0 4-128 0,-2 2 0 0,-2 5 0 16,-2 0 0-16,-6 7 0 0,0 2 0 0,-1 3 0 16,-4 10 128-16,2-6-128 0,-2 6 0 0,0 0 0 0,0 0 0 15,0 0 0-15,0 0 0 0,-9 7 0 0,-2 8 0 16,-1 4 0-16,-3 8 0 0,-3 0 0 0,-3 6 0 16,0 5 0-16,-3 10 0 0,-6 4 0 0,1 6 0 15,-4 6 0-15,-1 3 0 0,-1 5 0 0,0 7 0 0,-3 1 0 16,0 5 0-16,-6 4 0 0,5 0 0 0,-3 1 0 0,12-22 0 15,-4 4 0-15,-4 7 0 0,-2 3 0 16,0 4 0-16,2-5 0 0,-1 3 0 0,-2 1 0 0,2-4 0 16,3 2 0-16,-1-7 128 0,-1-2-128 0,4-7 0 15,-1-3 0-15,4-6 0 0,3-4 0 0,0-6 0 16,5-5 0-16,2-6 0 0,5-4 0 0,3-9 0 16,3-3 0-16,2-6 0 0,2-2 0 0,2-7 0 15,4-6 0-15,0 0 0 0,0 0 0 0,4-8 0 16,2-7-128-16,3-4 128 0,2-8 0 0,4-2 0 15,4-5 0-15,5-6-128 0,3-2 128 0,4-2 0 16,0-8 0-16,3-3-128 0,3-7 128 0,3-2 0 16,2-6 0-16,3-1 0 0,4-2 0 0,0-8 0 15,-2-1 0-15,22-36 0 0,-11 11 0 0,-4 8 0 16,-7 0 0-16,-3 5 0 0,-3-2 0 0,0 9 0 16,-3 3 0-16,-1 9 0 0,1 6 0 0,-8 7 0 15,1 5 0-15,-2 6 0 0,-2 5 0 0,-3 3 0 16,-1 3 0-16,-2 6 0 0,-2 6 0 0,-2 1 0 15,-3 7 0-15,-1 3 0 0,-3 6 0 0,-4 3 0 0,-6 8 0 0,0 0 128 16,0 0-128-16,0 0 0 0,0 0 0 0,-2 14 0 16,-6 3 0-16,-4 6 0 0,-3 10 0 15,-4 4 0-15,-4 8 0 0,-5 8 0 0,-2 4 0 0,-2 4 0 16,-4 7 0-16,1 6 0 0,-3 4 0 0,-2 4 0 16,-5 2 0-16,13-24 0 0,-5 6 0 0,-4 4 0 15,-3 4 0-15,-1 2 0 0,-4 3 0 0,0 0 0 16,2-6 0-16,2 0 0 0,0-2 0 0,3-2 128 0,4-7-128 15,1-1 0-15,4-7 0 0,5-7 128 0,3-5-128 16,3-6 0-16,4-8 0 0,4-4 0 0,3-9 0 0,3-1 0 16,2-5 0-16,6-9 0 0,0 0 0 0,4-7 0 15,3-5 0-15,5-9-128 0,4-7 128 0,3-7-160 16,3-3 160-16,5-11-160 16,3-6-800-16,4 0-176 0,2 1-16 15,0-1-12608-15,-1-2-2496 0</inkml:trace>
  <inkml:trace contextRef="#ctx0" brushRef="#br4" timeOffset="91396.14">6864 15843 5519 0,'-11'-6'496'0,"2"3"-496"15,-1 1 0-15,-2-1 0 0,1 1 2112 0,-2-1 336 16,-2-2 64-16,1 4 16 0,0 0-1360 0,0-1-272 16,-1 1-48-16,6 1-16 0,0 0 128 0,1 0 32 15,2 0 0-15,6 0 0 0,0 0 64 0,0 0 16 0,0 0 0 0,0 0 0 16,0 0-80-16,0 0-16 0,0 0 0 0,7 0 0 16,4-1-368-16,0 1-80 0,2 0-16 0,2 0 0 15,4-2-32-15,3 2-16 0,2-1 0 0,4-1 0 16,1-1 176-16,3-1 48 0,2 2 0 0,2-1 0 15,2 1-144-15,2 0-32 0,2 2 0 0,19-2 0 0,-2-1-384 16,-3-2-128-16,-3 1 0 0,-3 1 0 0,-2 0 128 16,-3 1-128-16,-1-2 192 0,1 4-192 0,-2-2 208 15,-1 1-64-15,0 0-16 0,-3 2 0 0,0 2-128 0,-3 1 0 16,-5-4 0-16,-3 1-176 16,-4-1-208-16,-4 2-64 15,-5 0 0-15,-3-1 0 0,-12-1-2160 0,0 0-432 0,0 0-96 0</inkml:trace>
  <inkml:trace contextRef="#ctx0" brushRef="#br4" timeOffset="91774.26">7010 15532 27647 0,'0'0'2448'0,"0"0"-1952"0,0 0-496 0,0 0 0 16,0 0 352-16,0 0-32 0,0 0 0 0,0 0 0 16,10 1-32-16,1-1-16 0,0 0 0 0,0-1 0 15,2-2 1008-15,2 1 208 0,2-1 48 0,2 1 0 16,1 2-1968-16,5-3-384 0,0-2-80 15,5 1 0-15,3 0 768 0,4 2 128 0,1-4 0 0,2 0 128 0,-1 1 0 0,2-1 0 16,2 1 0-16,0 0 0 0,2 1 112 16,1-1 16-16,-1 1 16 0,4 0 0 0,0 2-96 0,1-1-32 15,1 1 0-15,-3-5 0 0,-5 2-144 0,-1-1 0 16,3 0 144-16,-6 3-144 0,-5-1 0 0,-1 0 0 16,-2-1 0-16,-4 0 0 15,-6 1-1104-15,0 1-304 16,-4-2-48-16,-1-1-7840 0,-4 3-1584 0</inkml:trace>
  <inkml:trace contextRef="#ctx0" brushRef="#br4" timeOffset="92078.76">7462 15111 23951 0,'0'0'1056'0,"0"0"224"0,0 0-1024 0,3-9-256 0,5 0 0 0,2 3 0 15,2 3 2176-15,5 1 368 0,4-2 80 0,3 3 0 16,1 0-1568-16,6-1-320 0,3 1-64 0,5 0-16 16,6-3-144-16,5 1-16 0,2 0-16 0,0 0 0 15,-3-1-336-15,2-1-144 0,1 1 128 0,2 2-128 16,-1 1 160-16,-1-1-160 0,7 1 192 0,-2 0-192 15,-2-2 0-15,-3 1 0 0,-7-1 0 0,2 1-192 0,-2 0 16 0,-2 1 16 16,-2 0 0-16,0-1 0 16,-6 2-256-16,3 0-48 0,0-1-16 0,-3 1 0 15,-5 0-1312-15,-1-1-256 0,-2-2-48 0,-8 0-7136 16,-2 0-1440-16</inkml:trace>
  <inkml:trace contextRef="#ctx0" brushRef="#br4" timeOffset="92416.39">7713 14697 33055 0,'-7'-15'1472'0,"4"8"288"0,3 7-1408 0,0 0-352 0,0 0 0 0,14-2 0 15,4 0 448-15,2 2 32 0,2 0 0 0,6 2 0 16,2-5 160-16,7 1 16 0,4-2 16 0,5-1 0 16,3 2-240-16,2 2-48 0,1 0-16 0,4-1 0 15,5 2-240-15,3-1-128 0,3-2 160 0,-6 0-160 16,-3-6 0-16,0 5 0 0,-1 3 0 0,-3-1 0 16,-1-1 0-16,1-1-240 0,2 1 48 0,-4 2 16 15,-3 1-176-15,-7-3-32 0,-6-2-16 0,-3 2 0 16,-5-1-560-16,-2 2-128 15,-5 1 0-15,-4 1-16 0,-6 1-1920 0,-11-1-384 16,0 0-80-16,0 0-7552 0</inkml:trace>
  <inkml:trace contextRef="#ctx0" brushRef="#br4" timeOffset="92625.24">7725 14435 35935 0,'0'0'3200'0,"12"-5"-2560"16,9-2-512-16,8 4-128 0,4 0 0 0,10 2 176 16,4-3-176-16,9-1 192 0,3 2 544 0,7 1 112 15,2-2 32-15,10 3 0 0,6-3-384 0,1-1-80 16,-1 0-16-16,0 1 0 0,1-4-272 0,5 3-128 0,4 1 0 0,-4 1 128 31,-6-2-1424-31,-2 1-304 0,-6-1-48 0,4-4-14928 0</inkml:trace>
  <inkml:trace contextRef="#ctx0" brushRef="#br4" timeOffset="95422.49">5173 5693 13823 0,'-12'-2'1216'0,"12"2"-960"0,0 0-256 0,0 0 0 15,0 0 1600-15,0 0 288 0,0 0 48 0,0 0 16 16,0 0-608-16,10 4-128 0,1 1-32 0,2 1 0 15,0-2-512-15,3 0-96 0,5 0-32 0,0 1 0 16,1-2-48-16,2-1-16 0,3 1 0 0,2-2 0 16,3 0-192-16,3-1-32 0,5 0-16 0,3 0 0 15,5 1 128-15,2-2 16 0,2-3 16 0,3 2 0 16,1-2-48-16,-1-1-16 0,0 1 0 0,-3 0 0 16,-3 3-32-16,-4-2-16 0,-1 2 0 0,-1 0 0 15,-1 1-288-15,-2 0 128 0,-3-3-128 0,-2 3 0 16,-4 3 144-16,-3-3-144 0,-4 0 0 0,-3 0 144 15,-5 0-576-15,-2 2-112 0,-5 1-32 16,-9-3 0-16,0 0-2480 0,0 0-496 0</inkml:trace>
  <inkml:trace contextRef="#ctx0" brushRef="#br4" timeOffset="95730.52">4968 6101 21359 0,'-14'2'944'0,"14"-2"208"0,-8 5-928 0,8-5-224 16,0 0 0-16,0 0 0 0,2 13 816 0,5-6 112 16,2 2 32-16,3-4 0 0,5 1 224 0,6 0 48 15,1-2 16-15,8 1 0 0,5-1-368 0,2-1-80 16,3-1-16-16,1-2 0 0,0-2-368 0,2-1-80 0,2 0-16 0,0 1 0 15,-1-1-112-15,1 2-16 0,0 1-16 0,1-3 0 16,0 1-176-16,2-2 0 0,-2 0 0 0,-3 1 0 16,-6 1-176-16,-2 2 176 0,-4 0-128 0,-2-1 128 31,-2 1-704-31,-6 0-64 0,-3 1-16 0,-2-1 0 16,-4 1-2032-16,-5 0-416 0</inkml:trace>
  <inkml:trace contextRef="#ctx0" brushRef="#br4" timeOffset="96004.47">4647 6619 24879 0,'0'0'2208'0,"0"0"-1760"15,9 5-448-15,3 0 0 0,-1 2 832 0,6-2 64 16,5 1 32-16,4 0 0 0,1 0 16 0,3-5 0 15,3 1 0-15,4-2 0 0,4-1-320 0,1 0-64 16,0 0-16-16,5-1 0 0,2-2-224 0,1-2-64 16,-1 0 0-16,0 2 0 0,-5-2-256 0,-2 2 0 15,-4 0-128-15,-1 1 128 0,-3 0-336 0,-2-1 16 16,-4 2 16-16,-4 1 0 16,-3-1-1536-16,-4 2-304 0,-3 3-64 0,-3 3-6272 15,-11-6-1248-15</inkml:trace>
  <inkml:trace contextRef="#ctx0" brushRef="#br4" timeOffset="96259.71">4821 7016 3679 0,'-23'9'320'0,"-2"1"-320"0,-4 2 0 0,3 0 0 16,2-1 2752-16,4 3 496 0,5-2 80 0,1-1 32 15,1 1-1904-15,5-5-384 0,3 2-80 0,5-9-16 16,7 8 208-16,3-1 32 0,3 1 16 0,3-4 0 15,3 0 320-15,7 1 64 0,5-5 16 0,2 0 0 16,2-3-640-16,3 2-128 0,2-3-32 0,2 0 0 16,0-1-336-16,4-2-80 0,1 0-16 0,1-3 0 15,2 2-160-15,-2-3-48 0,3 2 0 0,-4-1 0 16,-2 4-192-16,-2-2 176 0,-2 2-176 0,-3 1 160 0,-1-4-160 16,-3 5 128-16,-1 1-128 0,-3 3 128 15,-2 2-1808 1,-5 0-368-16</inkml:trace>
  <inkml:trace contextRef="#ctx0" brushRef="#br3" timeOffset="104959.45">5864 7461 7711 0,'-2'19'336'0,"1"-10"80"0,-1 1-416 0,-1 2 0 15,1-1 0-15,-2 1 0 0,-1 2 656 0,0-1 48 16,1 1 16-16,-1 0 0 0,-2 1 384 0,1-2 80 0,0 0 16 16,-1 1 0-16,1 1-176 0,0-1-16 0,0-1-16 0,1 1 0 15,-1 0-160-15,1-1-16 0,-1-2-16 0,3 0 0 16,-1-2 16-16,2 0 0 0,-1-3 0 0,3-6 0 16,-1 9-112-16,1-9-32 0,0 0 0 0,0 0 0 15,0 0-64-15,0 0-16 0,0 0 0 0,7-2 0 16,1-6 272-16,1-1 48 0,0-5 16 0,2-1 0 15,2-4-240-15,1-3-48 0,1-6-16 0,3 0 0 16,1-5-112-16,3-2 0 0,1-4-16 0,2-2 0 16,4-1-80-16,3-2-16 0,1-4 0 0,3-2 0 0,1-3-80 15,2 0-32-15,3-1 0 0,-1 0 0 16,-3-2-80-16,1 1-16 0,1-1 0 0,-1 0 0 0,0-2-16 16,2 1-16-16,1-2 0 0,0 1 0 0,0-2-32 0,-1 5 0 15,0 4 0-15,-2 2 0 0,-3-3-128 0,1 1 160 16,-1 0-160-16,-2 3 160 0,-3 1-160 0,-2-2 160 15,-1 2-160-15,0 3 160 0,1 4-160 0,-1 2 128 16,-2 0-128-16,-1 5 128 0,-1 0-128 0,0 1 0 16,0 4 144-16,-3 2-144 0,0-4 0 0,0 4 0 15,-1-1 0-15,-1 3 128 0,-1-3-128 0,0 3 0 16,0 2 0-16,-1 1 0 0,0-1 0 0,-2 3 0 16,-2 1 0-16,2 4 128 0,-4 0-128 0,-2 0 0 15,2 3 0-15,-5 2 128 0,-1-2-128 0,-1 3 0 16,1-1 128-16,-3 4-128 0,-2 5 0 0,0 0 144 15,0 0-144-15,0 0 0 0,0 0 128 0,0 0-128 16,0 0 0-16,0 0 0 0,0 0 0 0,0 0 0 16,-7 9 0-16,-1-1 0 0,-2-1 0 0,1 5 0 15,-4 2 0-15,-1 2 0 0,-2 4 0 0,-2 2 0 16,-1 5 0-16,-1 1 0 0,-2 2 128 0,0 3-128 0,-2 0 0 16,-1 3 0-16,-3 3 128 0,-3 2-128 15,-2 1 0-15,-2 5 0 0,2 4 0 0,-4 2 0 0,-3 2 0 16,0 0 0-16,-3 2 128 0,-2-1-128 15,-3 0 0-15,-2 3 0 0,-3 2 128 0,-1 4-128 0,0-1 0 0,-3 1 0 16,1 1 128-16,-3-4-128 0,1-1 0 0,-2-1 0 16,4 1 128-16,-1 2-128 0,1-2 0 0,4 0 0 15,2-5 128-15,4-2-128 0,5-4 0 0,2-4 0 0,1 0 0 16,4-4 128-16,2-1-128 0,3-2 0 0,3-6 160 0,2 1-160 16,3-4 128-16,3-2-128 0,4-4 128 0,3-5-128 15,4-3 0-15,2-2 128 0,3-5-128 0,2 0 0 16,0-9 0-16,6 4 0 0,4-5 0 0,0-4 0 15,4-7 0-15,5-2 128 0,3-6-128 0,1-3 128 16,3-5-128-16,4 0 128 0,1-4-128 0,1-2 0 16,-1-2 0-16,3-3 128 0,3-6-128 0,1 2 0 15,0-5 0-15,3-2 0 0,0-3 0 0,2-3 128 16,1 0-128-16,3-2 0 0,3-6 0 0,-2-2 0 16,2-5 128-16,2-4-128 0,1-3 0 0,1 3 160 15,-2 0-160-15,0-1 160 0,1 1-160 0,2-1 0 16,0-1 0-16,-3 5 128 0,-5 3-128 0,0 6 0 15,-3 4 0-15,-2 5 0 0,-2 0 0 0,-5 2 0 16,-1 3 128-16,-2 4-128 0,-2 2 0 0,-4 6 0 16,-2 5 0-16,-3 4 0 0,-4 0 0 0,-1 5 0 15,-4 3 128-15,-1 5-128 0,-2 2 0 0,-2 4 0 16,-2-1 0-16,-1 4 0 0,-4 6 0 0,0 0 0 16,1-5 0-16,-1 5 0 0,0 0 0 0,0 0 0 15,-7 7 128-15,-3 6-128 0,-3 1 0 0,-2 0 0 0,-3 5 0 0,-3 5 0 16,1 2 0-16,-5 4 0 0,-2 6 0 0,-2 1 0 15,-3 2 0-15,-1 4 0 0,-3-1 0 0,-2 6 0 16,-2 3 0-16,-6 8 0 0,-4 2 0 0,1 5 0 16,-1-1 0-16,-1 1 128 0,-3 1-128 0,-1 3 0 15,-2 2 0-15,-3 3 128 0,-1 7-128 0,1-5 0 0,2 0 0 16,0-5 0-16,4-2 128 0,2 0-128 0,-3 0 0 16,5-3 0-16,5-8 0 0,-1-2 0 15,4-4 0-15,1-3 128 0,4-3-128 0,2-5 0 0,2-3 128 0,4-1-128 16,-1-3 128-16,5-4-128 0,3-1 128 15,3-8-128-15,3-1 128 0,3-3-128 0,4-3 0 0,2-4 0 16,1-3 128-16,3-3-128 0,3-5 0 0,0 0 0 16,0 0 0-16,5-5 0 0,1-3 128 0,4-3-128 15,3-6 0-15,3-2 128 0,2-7-128 0,4-2 0 16,3-4 0-16,5-2 0 0,1-5 0 0,4-1 0 16,0-10 128-16,5-1-128 0,5-5 0 0,4 0 0 15,-1 1 0-15,3-6 0 0,2 0 0 0,3-4 0 16,1-1 0-16,1-7 0 0,-1-4 0 0,0-1 128 15,0 3-128-15,0-5 128 0,-1-1-128 0,1-5 0 16,1 0 0-16,-1 2 0 0,-1 3 0 0,0 2 0 16,-2 4 144-16,-3 6-144 0,-4 6 0 0,-4 6 0 15,-3 5 0-15,-5 4 0 0,-1 9 0 0,-5 3 0 16,-3 9 128-16,-3 4-128 0,-2 4 0 0,-9 3 128 16,0 6-128-16,-3 1 0 0,-3 5 0 0,-6 4 0 0,0 0 0 15,0 0 0-15,0 8 0 0,-5 5 0 0,-4 3 0 0,-5 5 0 16,-4 7 0-16,-3 5 144 0,-5 7-144 15,-3 4 0-15,-4 4 128 0,-5 3-128 0,-4 2 0 0,-4 6 0 16,-2 8 0-16,-2 4 0 0,-7 4 0 0,1 1 0 16,-2-1 0-16,-3 4 0 0,-5-1 0 0,-2 7 0 15,-2 3 0-15,5-10 0 0,-4 5 0 0,-9 6 0 16,-1 0 0-16,2-3 0 0,-2-3 0 0,4-2 0 0,2-4 128 0,3-5-128 16,4-5 0-16,4-6 0 0,2 0 0 15,8-5 0-15,3-4 0 0,7-4 0 0,5-4 128 0,5-6-128 16,2-2 0-16,4-2 0 0,6-3 144 0,3-6-16 15,3-3-128-15,4-5 192 0,3-4-192 0,3-7 0 16,4-6 0-16,0 0 0 0,0 0-128 0,0 0-32 16,11-8 0-16,4-8 0 0,2-5 160 0,5-6 0 15,3-2 128-15,9-9-128 0,3-7 0 0,8-3 0 16,2-4 0-16,2-2-192 0,5-4 192 0,2-3 0 16,6-7 0-16,3-3 0 0,6-6 0 0,-1-3 0 15,1 1 0-15,3-4 0 0,-2-2 0 0,1-3 0 16,-1-3 0-16,-1 3 128 0,-3 7-128 0,-1 1 0 15,-3 2 0-15,-3 4 0 0,-2 3 0 0,-4 6 0 16,-7 8 0-16,-5 9 128 0,-3 7-128 0,-8 8 0 16,-6 9 0-16,-4 4 0 0,-7 5 0 0,-3 2 0 15,-6 5 0-15,-2-1-128 16,-4 9-1792-16,-9 5-336 0,-5 2-80 0</inkml:trace>
  <inkml:trace contextRef="#ctx0" brushRef="#br3" timeOffset="107672.57">19462 13817 1839 0,'0'0'0'0,"0"0"160"0,0 0-160 0,0 0 0 0,0 0 0 0,0 0 0 15,8-1 2896-15,-8 1 560 0,6-3 96 0,-6 3 32 16,0 0-1968-16,7-3-384 16,-7 3-80-16,5-3 0 0,-5 3 240 0,0 0 48 0,0 0 16 0,0 0 0 15,0 0-128-15,0 0-32 16,0 0 0-16,0 0 0 0,0 0-272 0,0 0-64 0,-2-5-16 0,2 5 0 15,0 0-112-15,0 0 0 0,-3-5-16 0,-1 4 0 16,4 1-176-16,-8 1-16 0,0 1-16 0,1 5 0 16,-1-2-208-16,-1 1-32 0,0 3-16 0,-1-3 0 15,-1 6 64-15,-1-2 16 0,0 4 0 0,-4 1 0 16,1 2-16-16,-3 3 0 0,-2 3 0 0,1 4 0 16,-1 3-96-16,-3 5-32 0,0 0 0 0,-3 7 0 0,-2 1-64 15,-1 7-16-15,-1 3 0 0,-2 3 0 0,0 1-16 0,-1 3 0 16,-2-1 0-16,-2-1 0 0,-1 2 0 15,-2-3-16-15,-1-1 0 0,3 0 0 0,0-3 16 0,1-1 16 16,0-1 0-16,2-4 0 0,1-2 16 0,2-2 0 16,0 3 0-16,5-7 0 0,-1 0-32 0,0-2 0 15,2-1 0-15,0 0 0 0,2-2-64 0,1-1-128 16,2-1 176-16,0-1-176 0,1-3 144 0,1 2-144 16,0 0 0-16,1-6 144 0,1 0-144 0,1 1 0 15,1-4 0-15,1-3 128 0,2-3-128 0,-2 1 0 16,2-5 144-16,0 2-144 0,2-6 0 0,1 3 128 15,1-3-128-15,2-1 0 0,0-2 0 0,1-1 128 16,5-3-128-16,0 0 0 0,0 0 0 0,0 0 0 16,0 0 0-16,0 0 128 0,0 0-128 0,0 0 128 0,0 0-128 0,-4-4 128 15,1-3-128-15,1 1 0 16,2-2 0-16,2-1 0 0,1 3 0 0,-1-4 0 0,3 1 0 0,3-5 0 16,1-1 0-16,2-4 0 15,2-2 0-15,0-1 0 0,3-6 0 0,3-2 0 0,2 0 0 0,0-4 0 16,2-1 0-16,4-2 0 0,2-1 0 0,2-4 128 15,0 2-128-15,3-2 0 0,-1-5 0 0,2-2 0 16,2 0 0-16,2-5 0 0,2-3 0 16,2 1 0-16,3-1 0 0,0 1 0 0,0 1 0 0,1 0 0 15,-2-1 0-15,1 1 0 0,-4-1 0 0,1 3 0 16,1 2 0-16,-3 1 0 0,-1 3 0 0,-3 7 0 16,-3 1 0-16,-3 5 0 0,-1 2 0 0,-2 6 0 15,-4-4 0-15,0 2 0 0,-3 4 128 0,-4 4-128 0,-1 1 0 16,-2 1 128-16,-3 2-128 0,1 2 0 0,-3 3 0 0,-3 1 144 15,-1 4-144-15,-1-2 0 0,-4 8 128 0,0 0-128 16,0 0 0-16,0 0 0 0,0 0 128 0,0 0-128 16,0 0 0-16,-7 7 0 0,0-2 0 0,-3 4 0 15,-2 3 0-15,-2 5 0 0,-4 3 0 0,1 3 0 16,-5 4 0-16,-2 3 0 0,-3 2 0 0,-2 9 0 16,-3 1 0-16,-1 6 0 0,-5 0 0 0,0 9 0 15,1 3 0-15,-5 5 0 0,0-4 0 0,-4 6 0 16,-2 3 0-16,-4 1 0 0,1 1 0 0,-1-1 0 15,-1-4 0-15,0 2 0 0,3-2 0 0,0 2 128 16,-2-6-128-16,0 1 0 0,1-7 144 0,3 0-144 16,1-2 0-16,3-5 144 0,4-5-144 0,3-4 160 15,4-4-160-15,4-4 160 0,4-3-160 0,5-4 160 16,1-5-160-16,6-4 160 0,1-4-160 0,5-1 128 16,2-5-128-16,5-7 128 0,0 0-128 0,0 0 0 0,0 0 144 0,6-13-144 15,3-4 0-15,4-3 128 16,2-3-128-16,3-6 0 0,2-1 0 0,5-6 0 0,1-5 0 0,4-1 128 15,1-6-128-15,2 1 0 0,3-4 0 16,2-1 0-16,2-3 0 0,0-2 0 0,1-1 0 16,3-3 0-16,3-2 0 0,3-1 0 0,1-6 0 0,3-3 0 15,4 1 0-15,-2-2 0 0,1-3 0 0,-1-1 0 16,-2-1 0-16,0 2 0 0,-2 3 0 0,0 1 0 16,-4 2 0-16,1 3 0 0,-2 5 0 0,-4 2 0 15,-2 4 0-15,-5 6 0 0,-3 6 0 0,-5 1 0 16,-3 6 0-16,-5 6 0 0,-2 6 0 0,-6 5 0 15,-1 2 0-15,-4 5 0 0,-2 3 0 0,0 5 0 0,-5 6 0 0,0 0 0 16,0 0 0-16,-10 7 0 0,-3 7 0 16,-4 6-128-16,-6 7 128 0,-6 5-128 0,-3 7 128 0,-5 7 0 15,-5 5-144-15,-4 10 144 0,-3 3 0 16,-2 9 0-16,-4 10 0 0,-2 3 0 0,-3 3 0 0,-2 3 0 16,-3-1 0-16,-1 2 0 0,0 1 0 0,2-4 0 15,1-2 0-15,-1-3 0 0,1-2 0 0,0-7 0 16,2-2 0-16,4-7 0 0,4-7 128 0,4-3-128 15,6-1 0-15,3-6 128 0,3-5-128 0,5-4 0 16,4-5 144-16,5-2-144 0,3-3 0 0,6-7 128 16,2-4-128-16,5-3 0 0,3-3 0 0,1-4 0 15,3-10 0-15,0 0 0 0,0 0 0 0,11-12-192 16,0-2 192-16,4-5-192 0,6-2 192 0,0-9 0 16,2-3 0-16,1 2 0 0,0-1-320 0,1 0 0 15,-3 4 16-15,6-6 0 16,-5 4-1168-16,-2 9-224 0,-4 3-48 0,-6 8-11744 15,-4 2-2336-15</inkml:trace>
  <inkml:trace contextRef="#ctx0" brushRef="#br4" timeOffset="112208.43">19286 14385 13823 0,'-4'-5'1216'0,"4"5"-960"16,0 0-256-16,0 0 0 0,0 0 2048 0,0 0 384 15,0 0 64-15,11 0 0 0,2 3-1632 0,3 1-336 16,5-1-64-16,2 3-16 0,2-4-176 0,7 1-32 16,3-2-16-16,5-1 0 0,2-1 80 0,2-2 16 15,6 2 0-15,2-2 0 0,3-1 256 0,2 2 48 16,1-1 16-16,5 0 0 0,1 1 48 0,1 1 16 16,0 0 0-16,-1 1 0 0,-1 0-128 0,-1 2-32 15,-2 0 0-15,-1 0 0 0,-3 1-192 0,-3-1-32 16,-3-1-16-16,-3 3 0 0,-4 0-176 0,-5-1-128 0,-4 0 144 15,-5 1-144-15,-4 3 0 0,-5-4-128 0,-4 4-16 16,-3 0 0 0,-3-2-2160-16,-10-5-416 0,0 0-96 0</inkml:trace>
  <inkml:trace contextRef="#ctx0" brushRef="#br4" timeOffset="112474.31">19035 14703 27231 0,'-16'-10'1216'0,"9"6"240"0,7 4-1168 16,0 0-288-16,-1-6 0 0,5-1 0 0,-4 7 848 0,15 0 112 0,7 0 32 0,7-1 0 0,8 0-640 16,7 2-128-16,6 6-32 0,6-5 0 0,6-2-16 15,7 0-16-15,4 3 0 0,2-1 0 0,-2-1-160 0,3 2 192 16,-1 1-192-16,0 1 192 0,-1-1-192 0,-2 2 128 15,-2 2-128-15,-2-2 128 0,-6 5-128 0,-1-2 0 16,-7 3 144-16,-3 2-144 0,-6-5 0 0,-3 3-192 16,-4 4 32-16,-5-1 0 15,-6-2-736-15,-7 2-128 0,-7 0-48 16,-6 0 0-16,-5 2-1824 0,-7-3-368 0,-12 0-80 0,-10 1-16 0</inkml:trace>
  <inkml:trace contextRef="#ctx0" brushRef="#br4" timeOffset="112695.68">19064 15147 23951 0,'0'0'2128'0,"0"0"-1696"0,-2-12-432 0,6 5 0 16,-4 7 1856-16,16-8 304 0,3 2 48 0,10 4 16 16,7-1-1328-16,9 1-256 0,4 2-48 0,10 2-16 15,5-2-336-15,6 0-80 0,3 1-16 0,0 3 0 16,1 1 0-16,2 4 0 0,1-3 0 0,-1 3 0 15,2-3-144-15,-7 3 128 0,-3 5-128 0,-4 0 128 16,-7 1-128-16,-5 1 0 0,-3 0 144 0,-8-1-144 31,-5 2-1184-31,-8-1-304 0,-6 1-64 0,-8 2-8016 0,-8 1-1600 0</inkml:trace>
  <inkml:trace contextRef="#ctx0" brushRef="#br4" timeOffset="112940.07">18502 15712 21183 0,'-20'-25'944'0,"11"11"192"0,4 3-912 0,8-2-224 15,6-2 0-15,10 3 0 0,7 2 4080 0,16 2 768 16,13 5 144-16,12 0 48 0,13 2-3696 0,12-1-752 16,11 4-144-16,7 5-16 0,9 3-304 0,4-1-128 15,10 0 128-15,2 9-128 16,2 4-752-16,0 4-224 0,-3-1-48 0,-5 4-16192 0</inkml:trace>
  <inkml:trace contextRef="#ctx0" brushRef="#br2" timeOffset="135549.62">20194 14656 15775 0,'0'0'704'0,"0"0"128"0,0 0-656 0,0 0-176 16,11 8 0-16,-11-8 0 0,0 0 1088 0,0 0 176 15,0 0 32-15,8 4 16 0,-8-4-160 0,0 0-16 16,9 5-16-16,-9-5 0 0,0 0-96 0,0 0-32 16,0 0 0-16,8 3 0 0,-8-3-208 0,0 0-32 15,0 0-16-15,0 0 0 0,0 0-96 0,9 3-32 0,-9-3 0 0,0 0 0 16,0 0-80-16,0 0-16 0,0 0 0 0,6 1 0 15,-6-1-96-15,0 0-32 0,0 0 0 0,0 0 0 0,0 0-48 16,0 0-16-16,0 0 0 0,0 0 0 16,9-1 0-16,-9 1-16 0,0 0 0 0,0 0 0 15,0 0-32-15,0 0 0 0,0 0 0 0,0 0 0 0,0 0 0 0,0 0 0 16,0 0 0-16,0 0 0 0,0 0-32 0,0 0-16 16,0 0 0-16,0 0 0 0,0 0 16 0,0 0 0 15,0 0 0-15,0 0 0 0,0 0-32 0,0 0 0 16,0 0 0-16,0 0 0 0,0 0-48 0,0 0-16 15,0 0 0-15,0 0 0 0,0 0-144 0,0 0 192 16,0 0-192-16,0 0 192 0,0 0-192 0,0 0 128 16,0 0-128-16,0 0 128 0,-10-4 0 0,10 4-128 15,0 0 192-15,-9-2-64 0,0-1-128 0,9 3 192 16,0 0-192-16,-9-1 192 0,9 1-192 0,0 0 128 16,-9-3-128-16,9 3 128 0,0 0-128 0,0 0 0 15,-9-4 144-15,9 4-144 0,0 0 0 0,-8-3 0 16,8 3 0-16,0 0 128 0,-11-3-128 0,11 3 0 15,-9-5 0-15,9 5 0 0,-10-4 0 0,10 4 0 16,-10-2 0-16,10 2 128 0,0 0-128 0,-10-5 0 16,10 5 0-16,-10-3 128 0,0 2-128 0,10 1 0 15,0 0 0-15,-12-3 0 0,2 2 0 0,10 1 0 16,-9-1 0-16,9 1 128 0,0 0-128 0,-11-3 0 16,11 3 0-16,-10-4 0 0,-2-1 0 0,12 5 0 15,-9-4 0-15,9 4 0 0,-10-2 0 0,10 2 0 0,-11-1 0 0,0-2 128 16,11 3-128-16,0 0 0 0,-12-5 0 0,2 2 0 15,-2 1 0-15,12 2 0 0,-11-3 0 0,11 3 0 16,-12-1 0-16,12 1 0 0,-9-4 0 0,9 4 0 16,-12-5 0-16,1 3 0 0,3-2 0 0,1 0 0 15,1-4 0-15,-2 3 0 0,-2 1 0 0,4 3 0 0,-2-3 0 16,0-1 144-16,-6 2-144 0,4-1 0 16,0-3 0-16,0 0 0 0,-2 3 0 0,2-2 0 0,-4-2 128 15,3 2-128-15,1-2 0 0,-3 2 0 0,2 1 0 0,-1-3 0 16,1 2 0-16,-1-1 0 0,2-2 128 0,0 4-128 15,-3-2 0-15,2 0 0 0,-1 2 128 0,2-3-128 16,0 3 0-16,-1 2 0 0,-1-5 0 0,2 2 0 16,-3 1 0-16,3-2 0 0,-1 2 0 0,-1 0 0 15,-1-3 0-15,2 2 0 0,1 1 128 0,-2-3-128 16,4 2 0-16,-4 2 0 0,1-2 0 0,-2-1 0 16,-1 2 0-16,2-4 0 0,0 3 0 0,-1 0 0 15,0-1 128-15,2 2-128 0,-3-1 0 0,2-2 0 16,0 5 128-16,-2-3-128 0,1-2 0 0,0 2 160 15,-1-1-160-15,2 2 128 0,-4 1-128 0,2-2 0 16,0-2 144-16,-1 3-144 0,3-4 128 0,-5 3-128 16,2 1 128-16,-2-2-128 0,2 2 0 0,1 1 128 15,-1-3-128-15,1 0 0 0,1 3 0 0,-1-1 128 16,-4-2-128-16,3 2 0 0,0-3 0 0,-2 2 128 16,3 1-128-16,0-3 0 0,-1 2 0 0,0 1 128 0,-3-2-128 15,1 2 0-15,2-3 0 0,0 1 128 0,-3 0-128 16,-2 4 0-16,2-4 0 0,0 2 144 0,3-1-144 0,-2-2 0 15,1 2 160-15,1 0-160 0,-1-3 128 0,4 4-128 16,-2-3 0-16,1 0 0 0,0-2 128 0,3 3-128 16,-4 1 0-16,3-2 0 0,0 1 0 0,-1-2 0 15,-1 2 0-15,3-2 0 0,-4 1 128 0,4 3-128 16,1-3 0-16,-1 3 0 0,0-1 0 0,-2-2 0 0,-1 2 0 16,2-2 0-16,1 2 0 0,-2 0 0 0,0-5 0 15,0 4 0-15,1-5 128 0,1 5-128 0,-3-2 0 0,0 1 0 16,0-2 0-16,1 2 0 0,-2 0 0 0,0 1 0 15,0-3 0-15,-1 2 0 0,-2-2 0 0,2 3 0 16,-2-4 0-16,2 4 0 0,1-5 0 0,0 4 0 16,-3-5 128-16,3 3-128 0,1-1 0 0,-1 0 0 15,1 3 0-15,0-3 0 0,0 1 0 0,1-2 0 16,-2 2 0-16,1 1 0 0,0-5 0 0,1 3 0 16,-1-1 0-16,0 0 0 0,3-2 0 0,-1 2 0 0,-2-2 128 15,0 0-128-15,0 0 0 0,2 3 0 0,0-3 0 16,2 2 0-16,-3 1 0 0,3-2 0 0,-1-1 0 0,0 2 0 15,1 0 0-15,-1-1 0 0,1 2 0 0,0 0 0 16,-1-5 0-16,0 4 0 0,1 0 0 0,-1-1 0 16,0 0 0-16,-1 0 0 0,1 0 0 0,0-1 0 15,1 3 0-15,-1 0 0 0,0-1 0 0,0-1 0 16,1 0 0-16,-1 1 0 0,-1-4 0 0,1 5 0 16,-1 1 0-16,1-3 0 0,-1 0 0 0,0 2 0 15,-2-3 0-15,2 0 0 0,-1 1 0 0,2 2 0 16,1-3 0-16,0 0 0 0,1 0 0 0,-3 0 0 15,4-1 0-15,-2-1 0 0,0 4 0 0,0 0 0 16,0-2 0-16,0 0 0 0,0-1 0 0,2 1 0 0,0 1 0 16,2-1 0-16,-1-1 0 0,0 1 0 0,-1 1 0 0,0-1 0 15,-1-1 0-15,0 0 0 0,2 0 0 0,0-1 0 16,-3 4 0-16,1-2 0 0,2-3 0 0,-1 2 0 16,0 0 0-16,-1-1 0 0,2 1 0 0,-2 0 0 15,1 1 0-15,-1-1 0 0,0-2 0 0,2 1 0 16,-2-1 0-16,2 1 0 0,-2 2 0 0,1-2 0 15,-2-1 0-15,0 1 0 0,0 1 0 0,0 1 0 16,0-2 0-16,2 2 0 0,-1-3 0 0,0 1 0 16,1-4 0-16,-2 4 0 0,2-1 0 0,0 1 0 15,-2-2 0-15,3 2 0 0,-1-1 0 0,1 1 0 16,-1-4 0-16,0 4 0 0,0-1 0 0,1 1 0 16,0-1 0-16,-2 1 0 0,3-3 0 0,-1 5 0 0,-1 0 0 0,4-1 0 15,-4-3 0-15,2 0 0 0,0 3 0 0,1-1 0 16,0 0 0-16,1-1 0 0,-4-2 0 0,3 3 0 15,1 2 0-15,-1-1 0 0,0-2 0 0,-1-1 0 16,2 2 0-16,1-1 0 0,-1 2 0 0,2 0 0 16,-3-3 0-16,4 1 0 0,-2 1 0 0,2 1 0 15,-2-2 0-15,1 1 0 16,0-2 0-16,1 1 0 0,0 1 0 0,0-1 0 0,0-1 0 0,-1 2 0 16,1-1 0-16,0 2 0 0,0 0 0 15,0 1 0-15,0-1 0 0,1-1 0 0,0 1 0 0,0 0 0 16,1-2 0-16,-1 2 0 0,0 1 0 0,-1-2 0 15,3 0 0-15,-2 1 0 0,2 2 0 0,-1 1 0 16,-1-2 0-16,2-2 0 0,-1 1 0 0,1 2 0 16,-3 2 0-16,3-3 0 0,-2-1 0 0,1 2 0 0,1 2 0 15,-1-3 0-15,1 0 0 0,1 0 0 0,-2 1 0 0,2-1 0 16,-1 0 0-16,0 1 0 0,0 3-128 0,0-3 128 16,2 1 0-16,0 2 0 0,-1-3 0 0,-1 3 0 15,2-3 0-15,-1 2 0 0,1 0 0 0,2 0 0 16,-1-1 0-16,0 1 0 0,-1-2 0 0,2 2 0 15,-1 1 0-15,1-2 0 0,-1 5 0 0,-1-5 0 16,0 2 0-16,1-1 0 0,0-1 0 0,0 5 0 16,-2-4 0-16,3 2 0 0,0-3 0 0,-1 3 0 15,0-1 0-15,1 2 0 0,-1-3 0 0,2 0 0 16,-1 3 0-16,1-5 0 0,-2 3-128 0,1-2 128 16,0 3 0-16,0 0 0 0,-1-2 0 0,0 2 0 0,1-2 0 15,0 2 0-15,0-3 0 0,-1 5 0 0,0-5 0 0,1 5 0 16,2-4 0-16,-2 4 0 15,1-3 0-15,-2 2 0 0,1-1 0 0,2 2 0 0,-1-4 0 16,3 4 0-16,0-3 0 0,0 3 0 0,0-3 0 0,-2 1 0 16,-1-4 0-16,1 2 0 0,0 2 0 0,1-1 0 15,1 2 0-15,0-2 0 0,0 2 0 0,1-2 0 16,-1 3 0-16,2-3 0 0,0 2 0 0,-1-1 0 16,0 0 0-16,2-1 0 0,0 2 0 0,0-2 0 15,1 3 0-15,2-4 0 0,-5 4 0 0,4-2 0 16,-2 1-128-16,0-1 128 0,1 0 0 0,0 1 0 15,-3 1 0-15,2 3 0 0,-1-3 0 0,1 0 0 16,0 1 0-16,-2-3 0 0,-1 1 0 0,1 0 0 16,-1 1 0-16,2 2 0 0,-3-4 0 0,2 3 0 0,-1-2 0 15,3 2 0-15,-1 1 0 0,-1-5 0 16,1 2 0-16,-1 0 0 0,-2 2 0 0,1 0 0 0,1-4 0 16,0 3 0-16,4-2 0 0,-2 4 0 0,-2-4 0 0,2 2 0 15,1-1 0-15,-2-1 0 0,1 4 0 16,1-3 0-16,1 2 0 0,-1 1 0 0,0-1 0 0,0 1 0 15,-1 1 0-15,0-1 0 0,0-2 0 0,0 2 0 16,-1 1 0-16,1-2 0 0,0 0 0 0,1 1 0 16,-2-3 0-16,2 3 0 0,-2 0 0 0,0-3 0 15,-4 2 0-15,2-3 0 0,0 3 0 0,1 0 0 16,1 0 0-16,-1 1 0 0,0 1 0 0,0 0 0 16,4-2 0-16,-2 1 0 0,-3 0 0 0,2-1 0 15,0 0 0-15,-1 3 0 0,1-1 0 0,0-3 0 0,-1 2 0 16,2 2 0-16,0-1 0 0,-1-1 0 0,0-2 0 15,0 4 0-15,-1-1 0 0,1-1 0 0,0 1 0 0,1 0 0 16,1-1 0-16,1-1 0 0,-2 2 0 16,4 1 0-16,-3-2 0 0,1-1 0 0,-1-1 0 0,3 4 0 15,-3-4 0-15,-1 2 0 0,0 1 0 0,-1-3 0 16,-2 3 0-16,3 0 0 0,-2 2 0 0,0-2 0 16,1-3 0-16,-2 4 0 0,0 0 0 0,0-1 0 15,3-1 0-15,-1 1 0 0,1 0 0 0,-3 2 0 16,-2-1 0-16,1-2 0 0,2 0 0 0,-1 1 0 15,1 2 0-15,-1-1 0 0,0-2 0 0,1 1 0 16,-1 1 0-16,1 0 0 0,0-1 0 0,1-1 0 16,0 1 0-16,0 2 0 0,-2-2 0 0,2-1 0 15,2 1 0-15,0 0 0 0,-1 2 0 0,1-3 0 0,-1 0 0 16,0 1 0-16,0 1 0 0,-1-1 0 0,0-1 0 16,0 3 0-16,-1-2 0 0,1 1 0 0,0 1 0 0,-2-1 0 15,-1-2 0-15,2 4 0 0,-6-2 0 0,3 1 0 16,0-1 0-16,2 1 0 0,-2-1 0 0,3 1 0 15,-3-1 0-15,-2 2 0 0,-7 1 0 0,12-4 0 16,0 2 0-16,1-1 0 0,0 1 0 0,-1-2 0 16,-3 0 0-16,0 1 0 0,0 1 0 0,0 1 0 15,0-2 0-15,0-1 0 0,0 2 0 0,0 0 0 16,-3 1 0-16,4-1 0 0,-10 2 0 0,12-3 0 16,-4 0 0-16,1 1 0 0,-9 2 0 0,12-4 0 15,-2 2 0-15,-1-1 0 0,-9 3 0 0,11-3 0 0,-3 2 0 16,1-1 0-16,-9 2 0 0,11-2 0 0,-1 0 0 15,1-1 0-15,-1 2 0 0,-1 0 0 0,-9 1 0 0,11-2 0 16,-1 1 0-16,-1 0 0 0,-9 1 0 16,13-3 0-16,-4 2 0 0,0 0 0 0,-9 1 0 0,11-3 0 15,-11 3 0-15,12-3 0 0,-2 0 0 0,0 0 0 16,-10 3 0-16,10-2 0 0,-1 1 0 0,-9 1 0 16,10-4 0-16,-10 4 0 0,10-3 0 15,-10 3 0-15,9-5 0 0,-1 3 0 0,-8 2 0 0,10-3 0 16,-10 3 0-16,10-2 0 0,-2-2 0 0,-8 4 0 15,9-5 0-15,-9 5 0 0,9-3 0 16,-2 1 0-16,-7 2 0 0,10-3 0 0,-2 0 0 0,-8 3 0 16,8-2 0-16,-8 2 0 0,9-5 0 0,-9 5 0 15,11-3 0-15,-11 3 0 0,10-4 0 0,-1 2 0 16,-9 2 0-16,10-3 0 0,-1 1 0 0,-9 2 0 16,0 0 0-16,9-4 0 0,-9 4 0 0,9-4 0 0,-9 4 0 0,9-2 0 15,-9 2 0-15,10-2 0 0,-10 2 0 16,9-2 0-16,-9 2 0 0,0 0 0 0,9-3 0 0,-9 3 0 15,9 2 0-15,-9-2 0 0,0 0 0 0,0 0 0 16,11-3 0-16,-11 3 0 0,0 0 0 0,9-2 0 16,-9 2 0-16,0 0 0 0,9-2 0 0,-9 2 0 15,0 0 0-15,0 0 0 0,10-1 0 0,-10 1 0 16,8-3 0-16,-8 3 0 0,0 0 0 0,0 0 0 16,0 0 0-16,9-1 128 0,-9 1-128 0,0 0 0 15,0 0 0-15,0 0 0 0,0 0 0 0,0 0 0 16,9-1 0-16,-9 1 0 0,0 0 0 0,0 0 0 15,0 0 0-15,0 0 0 0,0 0 0 0,0 0 0 16,0 0 0-16,0 0 0 0,0 0 0 0,0 0 0 0,0 0 0 0,0 0 0 16,7-1 0-16,-7 1 0 0,0 0 0 0,0 0 0 15,0 0 0-15,0 0 0 0,0 0 0 0,8-3 0 16,-8 3 0-16,0 0 0 0,0 0 0 0,0 0 0 16,0 0 0-16,0 0 0 0,0 0 0 0,0 0 0 15,0 0 0-15,0 0 0 0,0 0 0 0,0 0 0 16,0 0 0-16,0 0 0 0,9 1 0 0,-9-1 0 15,0 0 0-15,0 0 0 0,0 0 0 0,0 0 0 16,0 0 0-16,0 0 0 0,0 0 0 0,0 0 0 16,0 0 0-16,0 0 0 0,0 0 0 0,0 0 0 15,0 0 0-15,0 0 0 0,0 0 0 0,0 0 0 16,0 0 0-16,0 0 0 0,0 0 0 0,0 0 0 0,0 0 0 16,0 0 0-16,0 0 0 0,0 0 0 15,0 0 0-15,0 0 0 0,0 0 0 0,11 0 0 0,-11 0 0 0,0 0 0 16,0 0 0-16,0 0 0 0,0 0-128 0,0 0 128 15,9 2 0-15,-9-2 0 0,0 0 0 0,0 0 0 16,0 0 0-16,0 0 0 0,0 0 0 0,0 0 0 16,0 0 0-16,0 0 0 0,9 1 0 0,-9-1 0 15,0 0 0-15,0 0 0 0,0 0 0 0,0 0 0 16,0 0 0-16,0 0 0 0,0 0 0 0,0 0 0 16,0 0 0-16,0 0 0 0,0 0 0 0,9 1 0 15,-9-1 0-15,0 0 0 0,0 0 0 0,0 0 0 16,9 0 0-16,-9 0 0 0,0 0 0 0,9 0 0 15,-9 0 0-15,0 0 0 0,0 0-128 0,0 0 128 16,0 0 0-16,9 3 0 0,-9-3 0 0,0 0 0 16,0 0-144-16,0 0 144 0,0 0 0 0,0 0 0 0,0 0 0 0,0 0 0 15,0 0 0-15,0 0-128 16,0 0 128-16,0 0 0 0,0 0 0 0,0 0 0 0,0 0 0 0,0 0 0 16,0 0 0-16,0 0 0 0,0 0 0 0,0 0 0 15,0 0 0-15,0 0 0 0,0 0 0 0,0 0 0 16,0 0 0-16,0 0 0 0,8-3-128 0,-8 3 128 15,0 0 0-15,0 0 0 0,9-2 0 0,-9 2 0 16,0 0 0-16,0 0-128 0,0 0 128 0,0 0 0 16,0 0 0-16,0 0 0 0,0 0 0 0,0 0 0 15,0 0 0-15,0 0 0 0,0 0 0 0,0 0 0 16,5-5 0-16,-5 5-128 0,0 0 128 0,0 0 0 16,0 0 0-16,0 0 0 0,0 0 0 0,0 0 0 0,0 0 0 0,0 0 0 15,0 0 0-15,0 0 0 0,0 0 0 0,0 0 0 16,0 0 0-16,8-7 0 0,-8 7 0 15,5-6-128-15,-5 6 128 0,0 0 0 0,0 0 0 0,0 0 0 16,5-4 0-16,-5 4 0 0,0 0 0 0,0 0 0 16,7-6 0-16,-7 6 0 0,0 0 0 0,7-7-128 15,-7 7 128-15,0 0 0 0,7-3 0 0,-7 3 0 16,5-8 0-16,-5 8 0 0,0 0 0 0,0 0-128 16,0 0 128-16,0 0 0 0,0 0 0 0,0 0 0 15,0 0 0-15,0 0 0 0,0 0 0 0,3-6 0 16,-3 6 0-16,0 0 0 0,0 0 0 0,4-6 0 15,-4 6 0-15,0 0 0 0,0 0 0 0,0 0-128 0,4-7 128 16,-4 7 0-16,0 0 0 0,0 0 0 16,0 0 0-16,0 0 0 0,5-7 0 0,-5 7-128 0,0 0 128 0,0 0 0 15,0 0 0-15,0 0 0 0,0 0 0 0,0 0 0 16,0 0-128-16,0 0 128 0,8-2 0 0,-8 2 0 16,0 0 0-16,0 0-128 0,0 0 128 0,0 0 0 15,0 0 0-15,0 0 0 0,0 0 0 0,0 0 0 16,0 0-128-16,0 0 128 0,6-8 0 0,-6 8 0 15,0 0 0-15,0 0-128 0,0 0 128 0,0 0 0 16,0 0 0-16,0 0 0 0,0 0-128 0,0 0 128 16,0 0 0-16,0 0 0 0,0 0-128 0,0 0 128 15,0 0 0-15,0 0 0 0,0 0-128 0,0 0 128 16,0 0 0-16,0 0 0 0,0 0 0 0,0 0 0 16,0 0 0-16,0 0-128 0,0 0 128 0,0 0 0 0,0 0 0 15,0 0 0-15,0 0-128 0,0 0 128 0,0 0 0 16,0 0 0-16,0 0 0 0,0 0 0 0,0 0-176 0,0 0 176 15,0 0-160-15,0 0 160 0,0 0-144 0,0 0 144 16,0 0-128-16,0 0 128 0,0 0-144 0,0 0 144 16,0 0-160-16,0 0 160 0,0 0-128 0,0 0 128 15,0 0 0-15,0 0-144 0,0 0 144 0,0 0 0 16,0 0 0-16,0 0-128 0,0 0 128 0,0 0 0 16,0 0 0-16,0 0-128 0,0 0 128 0,0 0-160 15,0 0 160-15,0 0-160 0,0 0 160 0,0 0-128 16,0 0 128-16,0 0-128 0,0 0 128 0,0 0-192 15,0 0 192-15,0 0-192 0,0 0 192 0,0 0-160 16,0 0 160-16,0 0-160 0,0 0 160 0,0 0-160 16,-2-7 160-16,2 7-160 0,0 0 160 0,0 0-128 0,0 0 128 15,0 0-128-15,0 0 128 0,0 0 0 0,0 0-144 0,0 0 144 16,-7-5-144-16,7 5 144 0,0 0-192 0,0 0 192 16,0 0-224-16,0 0 64 0,0 0 16 0,0 0 0 15,0 0-32-15,0 0 0 0,-2-9 0 0,2 9 0 16,0 0 176-16,0 0-192 0,0 0 192 0,0 0-192 15,0 0 192-15,0 0 0 0,0-5 0 0,0 5 0 16,-2-11 0-16,2 11 0 0,0 0 0 0,0 0 0 16,0 0 0-16,0-6 0 0,0 6 0 0,0 0 0 15,-1-5 0-15,1 5 0 0,0-9 0 0,0 9 0 16,0 0 0-16,0 0 0 0,0 0 0 0,3-5 0 16,-3 5 0-16,0 0 0 0,0 0 0 0,0 0 0 0,2-9 0 0,-2 9 0 15,0 0 0-15,0 0-128 16,3-8 128-16,-3 8 0 0,0 0 0 0,0 0 0 0,0 0 0 0,0 0 0 15,0 0 0-15,4-5 0 0,-4 5 0 16,0 0-128-16,0 0 128 0,0 0 0 0,3-9 0 0,-3 9 0 16,0 0 0-16,0 0 0 0,0 0 0 0,0 0 0 15,0 0 0-15,0 0 0 0,0 0 0 0,0 0 0 16,0 0 0-16,0 0 0 0,0 0 0 0,0 0 0 16,0 0 0-16,0 0 0 0,0 0 0 0,0 0 0 15,0 0 0-15,0 0 0 0,4-5 0 0,-4 5-160 16,0 0 160-16,0 0 0 0,7-5-400 0,-7 5 16 15,7-3 16-15,-7 3 0 16,8-3-1120-16,-1 2-240 0,-7 1-32 0,13-2-8736 16,-3 0-1760-16</inkml:trace>
  <inkml:trace contextRef="#ctx0" brushRef="#br2" timeOffset="136926.37">20208 9541 3679 0,'0'0'320'0,"0"0"-320"0,0 0 0 0,0 0 0 0,0 0 1824 0,0 0 288 15,8 9 64-15,-8-9 16 0,0 0-1248 0,10 4-256 16,-10-4-48-16,9 4-16 0,-9-4-224 0,0 0-32 16,0 0-16-16,10-1 0 0,2-1 128 0,-12 2 32 15,10-1 0-15,-10 1 0 0,10-5 112 0,-1-1 16 16,-1 0 16-16,-8 6 0 0,8-3-48 0,0-4-16 16,-8 7 0-16,11-5 0 0,0 1-48 0,-2-1-16 15,-1-1 0-15,1 2 0 0,-1 0-64 0,1 1-16 16,0-3 0-16,0 1 0 0,0 2-32 0,-1-3-16 15,0 1 0-15,1 0 0 0,0 0-48 0,-3-4-16 16,4 3 0-16,-2-2 0 0,2 2-48 0,0 1-16 16,1-3 0-16,-3 1 0 0,0 0-80 0,-2 0-32 15,2 2 0-15,-2 0 0 0,1-3-32 0,-1 3 0 0,-6 5 0 0,8-8 0 16,-2 2 32-16,0 2 0 0,1-1 0 0,-7 5 0 16,7-8-16-16,1 3 0 0,1-1 0 15,-3-1 0-15,-6 7 16 0,8-5 0 0,-3-1 0 16,-5 6 0-16,6-8-32 0,1 5-128 0,-1-4 192 0,0 0-64 15,0 0-128-15,-1 0 192 0,1 0-192 0,0 3 192 16,-1-4-64-16,-5 8-128 0,9-7 192 0,-2 1-64 16,-1-3-128-16,-1 3 128 0,0-2-128 0,0 2 128 15,0-3-128-15,0 1 0 0,1 3 144 0,-3-3-144 0,1 2 128 0,0-3-128 16,2 2 128-16,-1 0-128 0,-1 0 128 16,0 0-128-16,0 0 128 0,-4 7-128 0,5-11 128 0,-1 1-128 15,0 1 160-15,-1-2-160 0,1 3 144 0,0-1-144 16,0 2 128-16,0-2-128 0,-1 1 0 0,1 2 0 15,0-3 0-15,1 1 0 0,0-3 0 16,0 3 0-16,-1-2 0 0,1 4 0 0,0-3 128 0,0 2-128 16,0-1 128-16,1 1-128 0,-1-2 0 0,0 2 0 15,0 0 0-15,0 0 0 0,-5 7 0 0,5-7 0 16,-5 7 0-16,6-7 0 0,-1-1 0 0,-5 8 0 16,5-6 0-16,-5 6 0 0,6-9 0 0,0 4 0 15,-4-3 0-15,1 2 128 0,-3 6-128 0,4-8 0 16,-2 1 144-16,-2 7-144 0,4-8 0 0,-4 8 0 15,0 0 0-15,7-9 0 0,-4 3 0 0,-3 6 0 16,4-5 0-16,-4 5 0 0,4-8 0 0,-4 8 0 16,0 0 0-16,0 0 0 0,3-6 0 0,-3 6 0 15,0 0 0-15,0 0 0 0,0 0 0 0,0 0 0 16,0 0 0-16,0 0 0 0,3-8 0 0,-3 8 0 0,0 0 0 16,0 0 0-16,0 0 0 0,0 0 0 0,0 0 0 15,0 0 0-15,0 0 0 0,0 0 0 0,0-8 0 0,0 8 0 16,0 0 0-16,0 0 0 0,0 0 0 0,0 0 0 15,0 0-192-15,0 0-128 0,0 0 0 16,0 0-16 0,0 0-1648-16,0 0-320 0,-9-1-64 0,1 0 0 0</inkml:trace>
  <inkml:trace contextRef="#ctx0" brushRef="#br2" timeOffset="139282.01">20582 9286 6447 0,'0'0'576'0,"0"0"-576"0,3-9 0 0,-1 1 0 16,-1 2 1152-16,1-3 128 0,-1 1 32 0,0-2 0 16,-2 4-480-16,1-4-112 0,0 2-16 0,0-3 0 15,-1 2 16-15,-1-1 0 0,1 2 0 0,-1-2 0 16,-1 2 80-16,1-1 16 0,-2 0 0 0,1 0 0 0,1 2-176 0,0-2-48 16,-1 1 0-16,0-3 0 0,-1 1 32 0,2-3 0 15,-2 2 0-15,3 0 0 0,-5-3-64 0,3-2-16 16,-2 1 0-16,1-1 0 0,-4 0-96 0,0 2-32 15,1-1 0-15,-3-1 0 16,1 0-32-16,-1 2 0 0,-1 0 0 0,0 2 0 0,0-3 0 0,-2 2 0 16,0 1 0-16,0 0 0 0,-2-2-32 0,1 0-16 15,0 2 0-15,-1-2 0 0,1-2-80 0,0 2-32 16,0-1 0-16,0 2 0 0,1 0 0 0,-2-3 0 16,1 0 0-16,0 2 0 0,0 0 48 0,0 2 16 15,0-2 0-15,-6-3 0 0,1 0-32 0,1 3 0 16,1 1 0-16,2 1 0 0,0-2-48 0,0 3-16 15,-2 0 0-15,1 1 0 0,-2 1-64 0,0-1 0 16,0 2-128-16,0-1 192 0,-1 2-192 0,-1-5 144 16,0 2-144-16,-1-3 128 0,0 1-128 0,-1 1 192 15,-1 0-192-15,3 2 192 0,0 0-192 0,-2 3 160 16,-2-4-160-16,9 6 160 0,-3-1-160 0,-1-3 0 16,0 3 144-16,-9-5-144 0,2 2 0 0,3 4 0 15,3-3 0-15,0 0 128 0,1 1-128 0,0-3 0 16,0 3 128-16,-2-3-128 0,0 3 128 0,-1-5-128 0,0 4 128 0,2 2-128 15,-2-4 128-15,2 3-128 0,-3-2 160 16,2 2-160-16,0 2 192 0,1-4-48 0,2 0-16 16,-2 2 0-16,1-2-128 0,0 3 0 0,0-4 0 0,1 3 128 15,1 2 0-15,-1-2-128 0,-1-2 192 0,2 3-64 16,0-4-128-16,2 4 192 0,2-1-192 0,-2-3 192 16,0 3-64-16,1-2-128 0,1 2 192 0,1 2-64 0,-3-4-128 15,0 2 0-15,-2 0 144 0,2-2-144 0,1 2 0 16,-1-3 144-16,-3 1-144 0,2-1 0 0,-1 3 144 0,2 1-144 15,-2-4 0-15,3 0 144 0,2-1-144 0,0 2 128 16,-1-1-128-16,2 0 128 0,-2-2-128 0,2 2 0 16,-1-2 0-16,1 3 128 0,0-4-128 0,-1 1 128 15,1 1-128-15,0-3 128 0,-1 6-128 0,2-4 0 16,-1 1 144-16,1 1-144 0,-2-1 0 0,1 2 144 16,0-3-144-16,0 3 0 0,0-2 128 0,0 1-128 15,2-3 0-15,0 0 0 0,-1 1 0 0,1-3 128 16,0 1-128-16,2 0 0 0,-2-2 160 0,0 0-160 15,1-2 128-15,0 3-128 0,1-1 128 0,-2 2-128 16,0-1 128-16,0-1-128 0,0 0 128 0,0 0-128 16,-1-2 0-16,3 1 128 0,-1 0-128 0,2 1 0 15,-3 0 0-15,1-2 128 0,2 1-128 0,-3-2 0 16,1-1 0-16,1 0 128 0,-1 1-128 0,2-1 0 0,-1 0 0 0,0 0 128 16,-1 0-128-16,2-3 128 0,-2 2-128 15,4 0 128-15,-1-1-128 0,0 1 0 0,-1 0 144 0,1-1-144 16,1 0 128-16,1 2-128 0,-1 1 160 0,2 1-160 15,-1 2 128-15,1-2-128 0,-1 0 0 0,1-2 144 16,-1-2-144-16,1 3 0 0,0 1 0 0,1-1 128 16,0 0-128-16,0 0 0 0,-1-1 0 0,1 1 0 0,1 1 0 15,0 1 0-15,-3 1 0 0,3 0 0 16,-1 0 0-16,1 1 128 0,0-2-128 0,0 0 0 0,0 1 128 0,0-2-128 16,-1-1 128-16,0 0-128 0,1-1 0 0,-2 3 0 15,0 1 0-15,1-2 0 0,-1 2 0 0,2 0 0 16,-2-1 0-16,0 2 0 0,0-1 0 0,1 1 0 15,-2-1 128-15,2 1-128 0,0 1 0 0,-1 0 0 16,0-1 144-16,0 3-144 0,0-2 0 0,-1 1 0 16,1 1 0-16,1 1 128 0,-1-4-128 0,1 2 0 15,0 0 0-15,-1-2 0 0,2 1 0 0,-2 3 0 16,1-2 0-16,-1 0 0 0,1 3 0 0,0-2 0 16,-2 2 0-16,1-1 128 0,-1 1-128 0,2-1 0 15,0 2 0-15,-2-2 128 0,1 2-128 0,-1-2 0 16,1 1 0-16,-1-1 0 0,0 0 0 0,1 2 0 15,2 8 0-15,-4-11 128 0,2 1-128 0,-1-3 0 0,0 4 0 16,1-1 0-16,-2 3 0 0,2-1 0 0,-1 0 0 0,0-1 128 16,1 3-128-16,-1-3 0 0,3 9 0 0,-3-9 0 15,1 0 0-15,2 9 0 0,-5-8 0 0,5 8 0 16,-4-11 0-16,4 11 0 0,-3-9 0 0,3 9 0 16,-4-10 0-16,4 10 0 0,-2-6 0 0,2 6 0 15,-5-13 0-15,3 5 0 0,2 8 0 16,0 0 0-16,-4-10 0 0,4 10 0 0,-5-8 0 0,5 8 128 15,0 0-128-15,0 0 0 0,-5-9 0 0,5 9 0 16,0 0 0-16,0 0 0 0,0 0 0 0,0 0 0 16,0 0 0-16,0 0 0 0,-5-6 0 0,5 6 0 15,0 0 0-15,0 0 0 0,0 0 0 0,0 0 0 16,0 0 0-16,0 0 0 0,0 0 0 0,0 0 0 16,0 0-160-16,0 0 160 0,0 0-192 0,0 0 192 15,0 0-640-15,0 0 0 0,4 12-16 0,-4-12 0 16,5 10-2416-16,-3 1-496 0</inkml:trace>
  <inkml:trace contextRef="#ctx0" brushRef="#br2" timeOffset="140924.84">17984 5905 10591 0,'0'0'464'0,"0"0"112"0,0 0-576 0,0 0 0 15,0 0 0-15,0 0 0 0,0 0 800 0,0 0 48 16,-5 6 16-16,5-6 0 0,0 0-48 0,0 0-16 15,-5 9 0-15,5-9 0 0,-5 6 32 0,5-6 0 16,-8 7 0-16,8-7 0 0,-8 9 80 0,2-4 32 16,-2-1 0-16,8-4 0 0,-9 5-32 0,1-3 0 15,8-2 0-15,-8 1 0 0,8-1-64 0,-10-1-16 16,2-1 0-16,8 2 0 0,-6-7-32 0,6 7-16 16,-3-9 0-16,3-2 0 0,0 1-96 0,4-3-32 15,1-2 0-15,3 0 0 0,-1-1-240 0,4 0-48 16,-1-1-16-16,1 2 0 0,3-2-128 0,0 1-32 15,0 1 0-15,3 1 0 0,0 1-32 0,0 4-16 16,-2-2 0-16,0 4 0 0,-2 5-144 0,0 0 160 16,-2 2-160-16,0 4 160 0,-11-4-160 0,10 9 0 0,-3 1 0 15,-3 4 128-15,-1 2-128 0,-6 3 0 0,-2 1 144 16,-3-1-144-16,-2 6 128 0,0 0-128 0,-4-4 160 16,0 0-160-16,-1-1 240 0,-2-1-48 0,0-1-16 15,-1-2 0-15,-1-2 208 0,-2-1 32 0,1-5 16 0,-2-2 0 16,0-1 16-16,-1-4 16 0,0-3 0 0,2-6 0 0,2-1 16 15,0-3 0-15,1-2 0 0,1-3 0 0,4-2-160 16,5-1-16-16,6-3-16 0,3-1 0 0,3 1-144 16,4 1-16-16,3-2-128 0,3-1 192 15,2 0-192-15,6 3 0 0,0-1 0 0,2 2 0 0,1 1 0 0,-1 2 0 16,1 2 0-16,-1 4 0 0,-3 3 0 0,1 7 0 16,-2-1 0-16,-1 6-160 0,-1 2 160 0,-4 8 0 15,-4 1 0-15,-2 3 0 0,-4 5 0 0,-4 2 0 16,-3 5-176-16,-3-2 176 0,-4 2 0 0,-3-6 0 15,-2-1 0-15,-6 1 0 0,0 0 0 0,-3-4 0 16,-4 0 0-16,-3-3 0 0,-1 1 0 0,2-6 0 16,-2-4 0-16,3-4 0 0,3-3 0 0,4-2 160 15,1-2-160-15,3-6 128 0,2-2-128 0,3-3 192 16,4 0-192-16,4-3 192 0,4-1-192 0,2-3 128 16,6-3-128-16,1 1 128 0,3-4-128 0,6 4 0 15,5 1 0-15,5-1 0 0,-3 1 0 0,5 2 0 16,3 1-160-16,1 5 160 0,-1 2-128 0,-1 8 128 15,0 1 0-15,-4 7-144 0,-3 2 144 0,-4 8 0 16,-2 1 0-16,-4 3-128 0,-3 5 128 0,-4 3 0 0,-7 6 0 16,-3 1-128-16,-3-6 128 0,-3 2 0 0,-3-7-144 15,-3-2 144-15,-3-1 0 0,-2-1 0 0,0 1 0 16,-4-3 0-16,-2-1 144 0,0-3 0 0,-1-1 0 0,3-5 0 16,1-3-144-16,0-2 192 0,1-3-192 0,4-4 192 15,1-6 0-15,1-3 16 0,6-1 0 0,4 0 0 16,2-2 0-16,2-6 0 0,2-3 0 0,6 3 0 15,5-3-208-15,5 5 128 0,0-1-128 0,3 2 0 16,4 1 0-16,0 2 0 0,1 2 0 0,0 3 0 0,-1 3 0 16,0 3 0-16,-1 7 0 0,-2 3-160 0,-4 2 16 0,-3 5 0 15,-1 3 0-15,-3 0 0 16,-6 5-1904-16,1 2-368 0,-4 4-80 0</inkml:trace>
  <inkml:trace contextRef="#ctx0" brushRef="#br3" timeOffset="147653.54">17985 7238 7359 0,'-13'15'320'0,"6"-2"80"0,-1 1-400 0,2-1 0 0,-2 3 0 0,2 1 0 0,-1-3 1088 16,2 1 144-16,-1-1 32 0,1-3 0 0,-3 3-240 0,3-2-64 15,1-6 0-15,-2 4 0 0,-2 1 544 0,2 0 96 16,-2-2 32-16,1 0 0 0,-1 0-224 0,2 1-64 16,-2-2 0-16,2 0 0 0,-2 0-176 0,2 1-32 15,2-4-16-15,4-5 0 0,0 0-272 0,0 0-48 16,0 0-16-16,0 0 0 0,0 0 0 0,0 0 0 15,0-6 0-15,5-8 0 0,3-5-80 0,3 1-32 16,3-4 0-16,3-3 0 0,-1 1-64 0,1-8-16 16,6-2 0-16,1-2 0 0,3 2-144 0,2-6-48 15,0 0 0-15,9-7 0 0,5-3-64 0,2 0-16 16,3-2 0-16,2-1 0 0,1-3-32 0,-2-2-16 16,-1-1 0-16,1-1 0 0,0-6 16 0,3 0 0 15,4 0 0-15,4 0 0 0,-4-1 0 0,2-2 0 16,-2-1 0-16,-2-1 0 0,-7 0-96 0,0 2-32 15,-1 0 0-15,-1 1 0 0,4 0-16 0,-2 6 0 16,0-3 0-16,-1 6 0 0,-2-1-144 0,-2 5 128 16,-3 3-128-16,-4 6 128 0,-6 3-128 0,-2 2 0 0,-3 3 0 0,0 4 0 15,0 2 0-15,-1 3 128 0,-4-2-128 0,3 1 0 16,-3 2 0-16,0-1 0 0,0 5 0 0,0-3 0 16,0 3 0-16,0-2 0 0,1 2 0 15,2 3 0-15,1-1 0 0,0 3 0 0,-2 0 0 16,0-2 0-16,-2 1 0 0,0 0 0 0,1 1 0 0,-2 1 0 15,-3 0 0-15,2 3 0 0,-3 0 0 0,-3 3 0 16,-1-2 0-16,0 3 0 0,-1 2 128 0,-2-3-128 16,-2 6 0-16,-1-2 0 0,-4 8 0 0,2-6 128 15,-2 6-128-15,0 0 0 0,3-4 0 0,-3 4 128 0,0 0-128 16,0 0 0-16,0 0 0 0,0 0 128 0,-7-5-128 0,7 5 0 16,0 0 0-16,0 0 128 0,0 0-128 0,-11 5 128 15,1-1-128-15,0 1 128 0,-1 4-128 0,1-1 0 16,0 2-160-16,-3-1 160 0,-2 2 0 0,0 4 0 15,-3 2 0-15,-2 2 0 0,-2 1 0 0,-5 3 0 16,-1 5 0-16,-2 1 0 0,-4 6 0 0,-2 7 0 16,-1 2-128-16,-3 7 128 0,-5 4 0 0,3 3 0 15,-1 3 0-15,-7 1 0 0,-4 7 0 0,-1 0 0 16,-5 2 0-16,3 0 0 0,0 0 0 0,1 0 0 16,-1 1 0-16,-2 0 0 0,-1 4 0 0,-1 3 0 15,-7-3 128-15,3-1-128 0,1-1 0 0,5-1 160 0,0-4-160 16,3 0 128-16,3 0-128 0,0-4 0 15,0-2 0-15,3-3 0 0,0-4 128 0,3-4-128 16,2-5 0-16,5 1 128 0,4-2-128 0,3 0 0 16,1-4 0-16,4 1 128 0,2-1-128 0,4-7 0 0,2-1 0 15,2-5 0-15,0 1 0 0,3 1 0 16,3-7 0-16,4-2 0 0,-1-5 0 0,2-3 0 0,4-2 0 16,3-12 0-16,0 0 0 0,0 0 0 15,0 0 0-15,0 0 0 0,0 0 0 0,0 0 0 0,0 0 0 0,12-12 0 16,1-2 0-16,0-2 0 0,-2-3 0 0,2-4 0 15,1 0 0-15,4-6 0 0,2-2 0 0,4-2 0 16,3-7 0-16,2-1 0 0,3-1 0 0,6-4 0 16,3 3 0-16,4-7 0 0,5-4 0 0,3-6 0 0,2-9 0 15,1-4 0-15,1-7 0 0,3-4 0 0,2-5 0 16,3-3 0-16,5-2 0 0,-2 3 0 0,0 0 0 16,-2 6 0-16,-4 1 0 0,-1 4 0 15,-1 3 0-15,2-1 160 0,2 3-160 0,-1 5 160 0,0 8-160 0,-4-2 160 16,-1 3-160-16,-2-1 160 0,-2 2-160 0,2 2 0 15,-5-1 0-15,-1 7 128 0,-1 7-128 0,-3-1 0 16,-9 3 0-16,-4 4 128 0,-1 5-128 0,-4 0 0 16,-3 1 0-16,-1 6 128 0,-6 0-128 0,0 4 0 15,-6 1 144-15,1 0-144 0,-1 3 0 0,-2 2 0 16,-3 5 0-16,1-1 128 0,-2 2-128 0,-1 2 0 16,1-2 0-16,-4 6 128 0,-2 5-128 0,0 0 0 15,0 0 0-15,0 0 0 0,-2-9 0 0,2 9 128 16,0 0-128-16,0 0 0 0,-11-3 0 0,2 1 0 15,9 2 0-15,-10 3 128 0,1 3-128 0,0-1 0 16,1 2 0-16,-1-1 0 0,9-6 0 0,-12 5 0 16,12-5 0-16,-10 7 0 0,0 0 0 0,-2-2 0 15,4 3 0-15,8-8 0 0,-11 9 0 0,3-5-128 16,0 3 128-16,-1 0 0 0,0 0-288 0,-1 2 32 0,0-3 0 16,1 3 0-1,9-9-880-15,-8 7-160 0,8-7-48 0,0 0 0 16,-7 6-1104-16,7-6-240 0,0 0-32 0</inkml:trace>
  <inkml:trace contextRef="#ctx0" brushRef="#br4" timeOffset="152463.87">18003 5052 3679 0,'-32'-1'320'0,"8"1"-320"0,-4 0 0 0,-1 1 0 0,0 0 2416 0,2 2 400 16,0-1 96-16,2 2 16 0,2-1-1232 0,4-1-240 16,1 2-48-16,3-2-16 0,5-2-176 0,2 0-48 15,8 0 0-15,0 0 0 0,0 0-16 0,0 0-16 16,0 0 0-16,18 0 0 0,8 2-384 0,5-2-80 16,7 0-16-16,8 0 0 0,7 0-32 0,3 0-16 15,6 0 0-15,5 0 0 0,5 0-80 0,6 4-16 16,3-2 0-16,-2 1 0 0,-4-2-144 0,-4-1-48 15,-2-1 0-15,-3 1 0 0,-3 1-32 0,-2-1-16 16,-4 0 0-16,-3 1 0 0,-11 0-112 0,-2 2-32 16,-8-2 0-16,-3 1 0 0,-6-1-128 0,-3 1 0 15,-9-2 0-15,-12 0 0 16,0 0-720-16,0 0-80 0,0 0-16 0,0 0-9488 0,-15 0-1888 16</inkml:trace>
  <inkml:trace contextRef="#ctx0" brushRef="#br4" timeOffset="152725.87">17299 5586 28047 0,'0'0'1232'0,"0"0"272"0,0 0-1200 0,11 12-304 0,6-3 0 0,4 2 0 15,7-5 576-15,5-1 48 0,7-1 16 0,7-4 0 16,5-4-128-16,8 0 0 0,6 0-16 0,6-2 0 15,7-4 0-15,0 2 0 0,1-2 0 0,-1-1 0 0,-2-1-32 16,2 2 0-16,1 4 0 0,-5-2 0 0,-6 0-176 16,-7 5-32-16,-5-3-16 0,-6 4 0 0,-6 1-240 0,-7-1-160 15,-5 2 32-15,-7 3 0 16,-4-1-2176-16,-9 4-448 0,-13-6-64 0</inkml:trace>
  <inkml:trace contextRef="#ctx0" brushRef="#br4" timeOffset="152940.34">17163 6206 34559 0,'0'0'1536'0,"7"4"304"0,7-2-1472 0,4 3-368 16,6 2 0-16,4-2 0 0,5-4 128 0,7-1-128 15,3-1 160-15,6 0-160 0,6-2 224 0,6-2-48 16,5 1-16-16,7-1 0 0,7 0-160 0,0-3 192 0,-5 2-192 0,-3-2 192 15,-7 2-384-15,-4 1-80 16,-5-1-16-16,-6 3 0 16,-6 1-2384-16,-7 2-464 0,-8 2-112 0,-8 4-16 0</inkml:trace>
  <inkml:trace contextRef="#ctx0" brushRef="#br4" timeOffset="153125.01">17183 6657 26719 0,'0'0'2368'0,"0"0"-1888"0,0 0-480 0,10-1 0 16,5 2 1344-16,3 1 160 0,3 0 32 0,5 1 16 0,6-2-672 0,4-1-144 16,3 0-32-16,4-1 0 0,3-1-192 15,1 2-32-15,0-1-16 0,0 0 0 0,-1 0-272 0,-4-1-48 16,-4 0-16-16,-1-1 0 0,1-2-320 0,-2 1-64 16,-3 0 0-16,-3 2-15920 15</inkml:trace>
  <inkml:trace contextRef="#ctx0" brushRef="#br5" timeOffset="166857.99">21118 14763 10127 0,'-5'6'896'0,"0"-2"-704"15,-1 0-192-15,0 1 0 0,-5 3 2032 0,5-2 368 16,-3 2 80-16,0-1 16 0,-2 1-816 0,1 1-144 15,-2-2-48-15,-2 3 0 0,3-2-240 0,-2 1-48 16,0-4-16-16,2 0 0 0,-1 0-16 0,4-1 0 16,0-4 0-16,0 0 0 0,2 0-48 0,0-1-16 0,-2-4 0 0,3-2 0 15,0 1-128-15,1-7-16 16,1 3-16-16,2-4 0 0,2-2-448 0,3-1-96 16,3-2-16-16,3 1 0 0,3 0-160 0,1-1-32 15,2-2-16-15,3 3 0 0,1 3-176 0,2-1 0 0,1 2 0 0,-1 1 128 16,-2 0-128-16,0 0 0 0,1 3 0 0,-2 2 0 15,-2-1 0-15,0 4 0 0,-2 3 0 0,-1 3 0 16,-1 4 0-16,-4 3 0 0,-2-2 0 0,-2 7 0 16,-1 2 0-16,-2 4 0 0,-2 3 0 15,-4 1 0-15,-4 2 0 0,-2-2 192 0,-1 1-192 0,-5 0 192 16,-2-2 0-16,-2-2 0 0,-3 1 0 0,-2-4 0 16,-4-1 144-16,-3 0 48 0,0-2 0 0,0-5 0 15,2-1-48-15,1-3 0 0,3-4 0 0,3-1 0 0,7-1 32 0,0-2 0 16,4-1 0-16,0-3 0 0,3 0-48 0,3-4 0 15,1-2 0-15,2-1 0 0,7-11-192 0,3 2-128 16,3-4 128-16,4 3-128 0,4 1 0 0,3-1 0 16,6 4 0-16,1 1 0 0,2 0 0 0,2 1 0 15,0 1 0-15,0 5-128 0,-1 0 128 0,-1 3 0 16,-4 3 0-16,-2 3-128 0,-7 5 128 0,0 1-128 16,-2 5 128-16,-2 2-128 0,-3 7 128 0,-4 2 0 15,-3 4-144-15,-3 2 144 0,-6 12 0 0,-2-1-144 16,-6-2 144-16,-5-4 0 0,-2-3 0 0,-4 0 0 15,-3-3 0-15,-4-4 0 0,-4 1 0 0,0-4 0 16,-4-3 0-16,1 0 144 0,1-5-144 0,3 0 0 16,4-4 144-16,4-2-144 0,5-3 128 0,4-3-128 15,3-1 128-15,2-5-128 0,3-1 208 0,4-5-16 16,3-3-16-16,5-2 0 0,0-6-176 0,7 1 0 16,3-7 0-16,3 2 128 0,6 2-128 0,5-3 0 15,2 5 0-15,6-1 0 0,2 4 0 0,-1 4-176 16,-7 6 176-16,2 4-128 0,-1 2 128 0,-1 4 0 15,-2 4-144-15,0 6 144 0,-3 6 0 0,-4 6-144 0,-4 2 144 0,0 15 0 16,-7 6 0-16,-7 0 0 0,-6-2 0 16,-5 1 0-16,-5-3 0 0,-3-2 0 0,-5-2 0 0,-4-3 0 15,-3-5 0-15,-3 0 0 0,-2-2 0 0,0-3 0 16,2-4-192-16,2-2-128 0,3-3-16 0,4-2-16 16,4-4-2336-1,3 1-480-15,3-7-96 0</inkml:trace>
  <inkml:trace contextRef="#ctx0" brushRef="#br5" timeOffset="169230.54">21195 14857 11567 0,'0'0'512'0,"0"0"112"0,0 0-496 0,0 0-128 16,0 0 0-16,0 0 0 0,0 0 1008 0,0 0 176 16,0 0 32-16,0 0 16 0,0 0 224 0,7 4 32 0,-7-4 16 0,0 0 0 15,8 4-16-15,-8-4 0 0,0 0 0 0,0 0 0 16,0 0-304-16,0 0-64 0,6 5-16 0,-6-5 0 16,0 0-240-16,0 0-48 0,5 7-16 0,-5-7 0 15,0 0-160-15,0 0-48 0,0 0 0 0,0 0 0 16,3 7-64-16,-3-7-16 0,0 0 0 0,0 0 0 15,-3 9-64-15,3-9-32 0,-2 6 0 0,2-6 0 16,-5 4-96-16,5-4 0 0,-7 5-16 0,2 1 0 0,0-2-80 0,0 1-16 16,-1 1 0-16,-1-2 0 0,-1 1 0 0,-1 2 0 15,0 0 0-15,-1-2 0 0,-1 0-32 0,0 2-16 16,0-3 0-16,-2 1 0 0,-1 1 0 0,-1-1 0 16,-1-2 0-16,1 2 0 0,0 0 64 15,-2-1 16-15,1-3 0 0,-10 3 0 0,2 0-240 0,4-1 0 16,1 0 0-16,1-1 0 0,0 0 192 0,0-1-48 15,1 2-16-15,-1-1 0 0,-1-1-128 0,1 4 0 16,-1 1 144-16,-1-4-144 0,-5 1 0 0,4-1 128 16,0-2-128-16,1 4 0 0,0-2 0 0,-1 1 0 15,1-3 0-15,-3 0 128 0,0 0-128 0,0 1 0 16,1-1 128-16,-4 0-128 0,-2-1 144 0,3 0-144 16,-2-1 192-16,0 1-192 0,2-3 0 0,-2 2 0 15,1-1 0-15,0 2 0 0,1 0 0 0,-2 0 0 16,-2-5 128-16,1 3-128 0,-1 1 0 0,2 0 0 15,-1-2 0-15,-1 0 0 0,-2-2 128 0,1 1-128 0,-1-2 0 0,1 0 0 16,-2 2 160-16,1-2-160 0,2-2 128 16,0 2-128-16,1-3 128 0,3 2-128 15,-1-3 128-15,-1 4-128 0,-2-3 0 0,3 2 128 0,0-2-128 16,1 3 0-16,-1-4 0 0,0 3 128 0,-4-5-128 0,1 1 0 16,1 3 128-16,-2-2-128 15,-2 1 128-15,0-2-128 0,2 4 0 0,-1-4 0 0,-1-3 0 0,0 3 0 16,3 2 0-16,0-1 0 0,-1 1 0 15,0-3 128-15,1-1-128 0,0 4 0 0,1 0 0 0,-3-1 0 0,0-3 0 16,-2 0 0-16,-1-1 128 0,-1 1-128 16,1 3 144-16,-1-3 0 0,1-3 0 0,1 1 0 0,1 3-144 15,0 2 0-15,-2-3 0 0,1 0 0 0,2 0 0 16,1 2 0-16,-1 1 0 0,1-2 0 0,-2-2 0 0,3 2 0 16,-3-2 0-16,0 0 0 0,1 1 128 15,-1-2 0-15,4 1 0 0,-1 0 0 0,1 0-128 0,1-1 0 16,0 1-192-16,2 2 192 0,-1 1 0 0,1-2 0 15,0 1 0-15,-1 2 0 0,2-2 0 0,0 0 0 16,-2 0 0-16,1 3 0 0,-2-2 0 0,-2-1 0 16,1-1 0-16,-1 0 0 0,-2 1 128 0,2 3-128 15,0-4 0-15,1 0 128 0,1 1-128 0,0 3 0 16,2-1 0-16,0 1 128 0,-3-3-128 0,2-1 0 16,3 2 144-16,2 4-144 0,0-3 192 0,1 2-16 15,0-2-16-15,1 2 0 0,-2-2-160 0,0-2 0 16,0 3-160-16,1-3 160 0,0 2 0 0,-2 0 0 15,-1-1 0-15,0 3 0 0,0-5 0 0,2 1 0 16,-2 3 0-16,1-1 0 0,2-1 0 0,-3 2 0 16,3-4 0-16,-2 1 0 0,-1-2 0 0,0 4 0 15,3-1 0-15,1 2 0 0,-1-3 0 0,1-1 128 0,0 2-128 16,0 1 0-16,-2-3 144 0,1 2-144 0,-3 0 0 16,1 0 144-16,-1 1-144 0,-1 1 0 0,-1-5 0 15,-1 1 0-15,5 0 0 0,-3 3 0 0,1-5 0 0,1 2 0 16,-1-2 0-16,4 4 0 0,0 0 128 0,0-2-128 15,1-3 0-15,2 3 0 0,-3 1 0 0,-2-1 0 16,1-2 0-16,1 3 128 0,2 2-128 0,1-6 0 0,-1-1 0 16,1 2 0-16,-1 1 128 0,1-2-128 0,-1 1 0 15,0 0 0-15,1 1 0 0,1 2 0 0,-1-3 128 16,-1-1-128-16,0 1 0 0,1-1 128 0,1 0-128 0,-1 0 0 16,0-1 0-16,2 3 128 0,-1 0-128 15,1-1 0-15,-2 1 0 0,2-1 0 0,2-1 0 0,-1 1 0 16,0-1 128-16,-1-1-128 0,2 1 0 0,0 0 0 15,1 0 0-15,-1 1 0 0,0-1 0 0,0 2 0 16,2 2 0-16,-3-4 0 0,2-1 0 0,-2 1 0 16,2 1 0-16,-1-1 0 0,2 0 0 0,0 1 0 15,1 1 128-15,0 1-128 0,0 1 0 0,3-1 0 16,0-1 0-16,-1 1 0 0,0-1 0 0,0 2 0 16,1-1 128-16,-2 3-128 0,2 1 0 0,1-3 0 15,1 1 0-15,0 3 0 0,-1-4 0 0,1 4 0 16,-1-2 0-16,3 1 0 0,-2 1 0 0,1-3 0 15,1 3 0-15,-1-3 0 0,-1 5 0 0,2-3 0 16,-1 2 0-16,1-1 0 0,2 9 0 0,-2-9 0 16,1-5 0-16,0 4 0 0,0 1 0 0,-1-2 0 15,1 2 0-15,-1-3 0 0,2 5 0 0,0-4 0 0,0 3 0 16,0-1 0-16,2 4 0 0,-4-6 0 0,2 3 0 16,2-3 0-16,-1 4 0 0,2-2 0 0,-2 3 0 0,-1 6 0 15,3-12 0-15,-1 3 0 0,-2 9 0 0,4-10 0 16,-4 10 0-16,5-6 0 0,-5 6 0 0,7-9 0 15,-2 1 0-15,-5 8 0 0,6-8 0 0,-6 8 0 16,0 0 0-16,10-5 0 0,-10 5 0 0,9-3 0 16,-9 3 0-16,0 0 0 0,10-2 0 0,-10 2 0 15,0 0-976-15,0 0-80 0,10 0-16 16,-10 0 0-16,0 0-2000 0,0 0-416 0</inkml:trace>
  <inkml:trace contextRef="#ctx0" brushRef="#br5" timeOffset="170257.3">15778 12219 3679 0,'0'0'160'0,"0"0"32"0,0 0-192 0,0 0 0 15,0 0 0-15,0 0 0 0,-3-1 3088 0,-1-3 576 16,1-2 112-16,1 1 32 0,2 5-2016 0,2-6-416 15,0-3-80-15,0 2-16 0,2-3-128 0,0 1-16 16,1-2-16-16,1 1 0 0,1-3-480 0,-1-2-80 16,0 1-32-16,2 1 0 0,0-1-320 0,0-1-64 15,1-2-16-15,0 2 0 0,1 0-128 0,-1-1-256 16,-1 2 64-16,3-7 16 16,-1 2-544-16,-1 5-112 0,-1 1-32 0,0 0 0 15,2 5-1440-15,0-6-272 0,-2 2-64 0,2 1-5664 0</inkml:trace>
  <inkml:trace contextRef="#ctx0" brushRef="#br5" timeOffset="170487.43">16169 11654 9215 0,'0'0'816'0,"7"-4"-656"0,2 0-160 0,1-1 0 15,2-3 1632-15,1 2 288 0,-1-1 64 0,2-1 16 16,1 0-736-16,1-2-160 0,0 2-16 0,1-2-16 0,-1 1-416 0,2-1-80 16,0 3 0-16,0-4-16 15,0 1-560-15,-1 0 0 0,1-4 0 0,6-2 0 16,-2 0-1728-16,-2 4-288 0,4-13-64 15,-2 6-16-15</inkml:trace>
  <inkml:trace contextRef="#ctx0" brushRef="#br5" timeOffset="170519.79">16865 11259 10127 0,'8'-3'896'0,"1"0"-704"16,1 1-192-16,0-2 0 0,4-2 1472 0,-1 1 256 16,1 3 48-16,1-1 16 0,-1-5-784 0,3 2-160 15,0 0-16-15,2-2-16 0,1 3-496 0,1-3-80 16,2 2-32-16,1 0-6112 15,0-2-1232-15</inkml:trace>
  <inkml:trace contextRef="#ctx0" brushRef="#br5" timeOffset="170673.6">17727 10933 11055 0,'13'-7'976'0,"1"-5"-784"15,1 2-192-15,-2 4 0 0,3 0 2000 0,2-2 368 16,0 0 64-16,2-4 0 0,-1 5-1696 0,2-5-352 0,-1 2-64 0,2-1 0 15,-1-2-192-15,2 4-128 0,0-5 144 0,9-2-6384 16,-3 0-1280 0</inkml:trace>
  <inkml:trace contextRef="#ctx0" brushRef="#br5" timeOffset="170821.3">18598 10515 6447 0,'29'-10'576'0,"-14"6"-576"0,6-5 0 0,3 3 0 0,2 1 1696 0,5-3 224 16,-2 0 64-16,0 2 0 0,1-3-1520 0,-4 3-288 15,1-2-176-15,-1 2-4000 16,-5-4-912-16</inkml:trace>
  <inkml:trace contextRef="#ctx0" brushRef="#br5" timeOffset="171293.37">19376 10253 7359 0,'11'-2'656'0,"6"-4"-528"16,-1-1-128-16,2 2 0 0,-1-4 1072 0,-1 1 176 15,1 2 32-15,-1-3 16 0,1 4-384 0,-2 0-80 16,0-3 0-16,0 3-16 0,-1-3-336 0,0 2-64 16,-1 1-16-16,0-1 0 0,2 1-256 0,-2 1-144 15,-1-1 160-15,1-2-160 0,4 2 128 0,-2 1-128 16,0-2 0-16,2 1 0 0,-1 1 0 0,3-1 0 16,3-1 0-16,0 1 0 0,-2 1 0 0,2-2 0 15,-2 2 0-15,0 0 0 0,1 0 0 0,-1 0 0 16,-2-1 0-16,-1 1 0 0,0 2 0 0,-2-1-128 0,0-1 128 15,2-2-160 1,0 1-784-16,-1 1-144 0,-1-2-48 0,3 1 0 16,-3 1-480-16,1-4-112 0,-1 2 0 0,0 2-16 0,0 0 1216 0,1-1 240 0,-2 1 48 0,2 1 16 15,-2 0 800-15,1-3 176 0,-1 3 16 0,2 1 16 16,0-2 432-16,-1 1 64 0,2 2 32 0,1-2 0 0,1 0-752 16,-1-1-160-16,-2-1-16 0,1 2-16 0,-1-2-368 15,2 1 128-15,0-2-128 0,-2 2 0 0,0-2 320 0,1 1 0 16,0 1 0-16,-1-1 0 0,0-2 368 15,0 2 64-15,-2 2 16 0,3-3 0 16,0 1-208-16,0 2-48 0,-4 0 0 0,-3-1 0 0,1 0-144 0,1 2-48 16,-5-2 0-16,1 3 0 0,-8 1-192 0,8 0-128 15,-2 0 128-15,-6 0-128 0,8 0 0 0,-2 0 0 16,-6 0 0-16,8 0 128 0,-2 0-128 0,0-1 0 16,1-1 0-16,-7 2-128 15,7 0-400-15,2 0-80 0,-2-1-16 0,-1 0-5296 16,0-1-1056-16</inkml:trace>
  <inkml:trace contextRef="#ctx0" brushRef="#br5" timeOffset="171968.87">21185 9836 16703 0,'0'0'736'0,"0"0"160"0,0 0-720 0,0 0-176 16,0 0 0-16,0 0 0 0,0 0 720 0,0 0 112 0,0 0 32 15,0 0 0-15,0 0 192 0,0 0 32 0,-7 3 16 16,1-2 0-16,-1-1 0 0,1 0 0 0,1 0 0 16,5 0 0-16,0 0 32 0,-5 0 0 0,5 0 0 0,0 0 0 15,-5-4-112-15,2-1-32 0,3 5 0 0,0-6 0 16,0-1-368-16,2-1-80 0,1 0-16 0,3-2 0 16,1 2-160-16,1-2-48 0,3 2 0 0,2-2 0 15,-2 1-64-15,3-1 0 0,-1 4-16 0,2-2 0 0,-2 0-32 16,-2 3 0-16,0-1 0 0,-2 2 0 0,-2 2-32 0,-7 2-16 15,0 0 0-15,0 0 0 0,0 0-160 0,0 0 0 16,-2 9 144-16,-6 1-144 0,-3 2 160 0,-5 0-32 16,-3 2-128-16,-2 0 192 0,-2-1-64 0,0-2-128 15,-1 0 176-15,1 1-176 0,0-6 176 0,3 2-176 16,2-1 160-16,3-3-160 0,2 0 224 0,4-1-48 16,3-2-16-16,6-1 0 0,0 0 160 0,0 0 16 15,5-9 16-15,5-1 0 0,4-2-96 0,4-2-32 16,3-2 0-16,3 1 0 0,2-1-224 0,0 1 0 15,4 0 0-15,-5 0 0 0,2-1 0 0,-2 1 0 16,-1 2 0-16,-2 5 0 0,-2-1 0 0,-4 5 0 16,-5 3 0-16,-2 3 0 0,-9-2 0 0,-3 12 0 15,-3 2 0-15,-5 1 0 0,-7 5 0 0,-6 0 0 16,-7 2 0-16,-3 1 0 0,-4-1 0 0,-2-1 0 16,0-3 0-16,1 0 0 0,4-2 0 0,3-3 0 15,4-2 0-15,7 1 0 0,4-6 144 0,6-1-144 0,2-2 128 16,9-3-128-16,0 0 304 0,4-8-32 15,3-5 0-15,6 2 0 0,5-3-48 0,6-2-16 0,1-2 0 16,3-3 0-16,1 1-208 0,2-2 0 0,1 2 0 0,-1 2 0 16,3 1 0-16,-5 1 0 0,-1 4 0 0,-5 0 0 15,-6 7 0-15,-4 4 0 0,-3 5 0 0,-5-1 0 16,-5 9 0-16,-5-1 0 0,-6 5 0 0,-8 4 0 16,-7 8 0-16,-4-3 0 0,-7 3 0 0,-2-2 0 0,-2-2 0 15,1-3 0-15,2-3 144 0,4-1-144 16,4-6 224-16,5-2-32 0,6-1-16 0,3-2 0 0,3-3 48 0,4-3 16 15,3-3 0-15,3-3 0 0,6-2 48 0,3-3 16 16,4-2 0-16,4-2 0 0,4-3-304 0,5 0 0 16,2-1 128-16,3 0-128 0,0-5-192 0,2 3-112 15,-1 4-16-15,-1 0 0 16,-2 2-2240-16,-1 5-464 0,-5-2-96 16</inkml:trace>
  <inkml:trace contextRef="#ctx0" brushRef="#br5" timeOffset="176162.41">21384 9762 7359 0,'0'0'656'0,"0"0"-528"16,0 0-128-16,9 0 0 0,-1 0 1104 0,1 0 192 16,-9 0 48-16,6 0 0 0,-6 0-816 0,8 2-144 15,-8-2-48-15,0 0 0 0,7 2 432 0,-7-2 96 16,0 0 16-16,0 0 0 0,0 0 160 0,0 0 48 15,0 0 0-15,0 0 0 0,7 3-192 0,-7-3-48 16,0 0 0-16,0 0 0 0,0 0-144 0,0 0-48 16,-3 7 0-16,-2 1 0 0,-3-4-224 0,1 1-48 15,-1 1-16-15,0-1 0 0,-2-2-32 0,1 1 0 0,0-2 0 16,2 2 0-16,-1-1 208 0,1-1 32 0,-1-2 16 16,0 1 0-16,-1 1-16 0,0-2-16 0,-2 0 0 15,0 1 0-15,-1 2-208 0,-1-1-32 0,-1 1-16 0,-1-2 0 16,-1-1-96-16,-1 1-16 0,-1 0 0 0,1 1 0 15,-2-1 0-15,-1-1 0 0,0 0 0 0,-2 0 0 16,0 0 16-16,-3 0 0 0,0 0 0 0,-2 0 0 16,1-1-16-16,-1-1 0 0,-1 1 0 0,1-1 0 0,-1-2-16 15,0 1-16-15,0-1 0 0,-12 1 0 0,3-6-32 16,3 2 0-16,2 1 0 0,0-3 0 0,0 3-128 0,-1-4 160 16,-1 3-160-16,8 0 160 0,-2-1-16 0,-2-2 0 15,-2 1 0-15,0-1 0 0,-1 0 32 0,0-3 0 16,0 0 0-16,-11-5 0 0,2 2-176 0,5 3 160 15,3-1-160-15,2-1 160 0,0 0-160 0,-2 1 0 16,-2 1 144-16,1-2-144 0,-2-3 0 0,0 0 144 16,-1 2-144-16,1-2 0 0,0-1 128 0,0 1-128 15,-1 0 0-15,2 0 0 0,0 1 256 0,-3-1-64 16,3 0-16-16,-3 0 0 0,0 2 16 0,-2-1 16 16,-4-2 0-16,1 1 0 0,1 1-48 0,1-1-16 15,2-1 0-15,-4 1 0 0,4 0-144 0,0-1 192 0,3 0-192 16,-1 1 192-16,-1 0-192 0,-1-1 192 0,0-1-192 0,-2-2 192 15,0 2-192-15,1 1 0 16,0-1 0-16,1-1 0 0,2 2 144 0,0-1-144 0,-1-3 160 16,3 3-160-16,0-1 176 0,-1 1-176 0,-1 2 192 0,-1-1-192 15,-1-1 224-15,1-1-64 0,-1 1-16 0,1-3 0 16,1 4-144-16,3-2 192 0,1-2-192 0,0-2 192 16,0 4-192-16,0-1 192 0,3 2-192 0,-1 0 192 15,-2-3-64-15,-1 1 0 0,0 1 0 0,-1-1 0 16,-5-6-128-16,3 5 192 0,0-1-192 0,1 0 192 15,0 1-192-15,-1 3 0 0,0-5 144 0,1 4-144 0,2-2 0 16,-1 1 128-16,1-3-128 0,-1 1 0 0,-1 1 128 16,1-3-128-16,-2 5 128 0,3-2-128 0,-1-4 144 0,6 1-144 15,-2-2 192-15,1 3-192 0,2 3 176 0,0-4-176 16,0 2 160-16,1-1-160 0,1 2 128 0,2 0-128 16,-1 1 0-16,-2 1 144 0,-4-5-144 0,-1 3 0 15,3-2 0-15,-2-1 0 0,2 0 0 0,0-1 0 16,2 0 128-16,3 2-128 0,1 1 0 0,0-3 160 15,1 0-160-15,2-1 160 0,2 4-32 0,3-2-128 16,-2 1 192-16,2-1-64 0,0 0-128 0,0 2 128 16,0-1-128-16,2 2 128 0,1-1-128 0,1-2 0 0,-2 3 0 15,1-3 0-15,1 0 0 0,-1 2 0 0,-1-3 128 0,3 5-128 16,-1-4 0-16,2 2 0 0,2 1 144 16,1-2-144-16,0 1 128 0,1 2-128 0,3-2 128 0,0 0-128 15,-1 0 0-15,0-3 0 16,0 3 0-16,3 3 128 0,-2 1-128 0,2-3 0 0,-1 2 0 0,-2-1 0 15,2 2 0-15,1-2 0 0,1-1 0 0,0 4 0 16,0 0 0-16,0 1 0 0,1 2 0 0,1-1 0 16,-1 1 0-16,0 0 0 0,1 0 0 0,0 2 0 15,-1 0 0-15,1 2 0 0,-2 4 0 0,2-3 0 16,-2 11 0-16,4-9 0 0,-1-1 0 0,0 4 0 16,1-6 0-16,-4 12 0 0,4-6 0 0,4 1 0 15,-3-6 0-15,-5 11 0 0,7-5 0 0,-7 5-128 16,8-8 128-16,-2 2 0 0,-1-1 0 0,-5 7 0 15,0 0 0-15,0 0 0 0,0 0 0 0,0 0 0 0,0 0 0 16,0 0 0-16,11-2 0 0,-11 2-128 0,0 0 128 0,0 0-160 16,0 0 160-16,10-3-160 0,-10 3 160 15,0 0-160-15,0 0 160 0,0 0-160 0,0 0 160 0,0 0-208 16,0 0 80-16,0 0 128 0,0 0-256 0,0 0 64 16,0 0 0-16,0 0 16 0,0 0-16 0,0 0 0 15,0 0 0-15,0 0 0 0,0 0 64 0,0 0 0 16,9-2 0-16,-9 2 0 0,0 0 128 0,0 0 0 15,8-4 0-15,-8 4-128 0,8-5 128 0,-8 5 0 16,8-8 0-16,-8 8 0 0,6-4 0 0,-1 0 0 16,0-2 0-16,-5 6 0 0,5-5 0 0,0 0 0 15,1 1 0-15,-1-4 0 0,-2 3 0 0,1 0 0 16,1-2 0-16,0 0 0 0,0 2 0 0,2-4 0 16,0 3 0-16,1-4 0 0,0 2 0 0,1-2 0 15,0 2 0-15,-2-2 0 0,-2 4 0 0,2-2 0 0,-2 3 0 0,0 1 0 16,-5 4 0-16,0 0 0 15,0 0 0-15,0 0 0 0,0 0 0 0,0 0 0 16,0 0 0-16,2 13 0 0,-2-2 0 0,-1 6 0 16,-3 1 0-16,-1 1 0 0,-2 1 0 0,-2 3 0 0,-2-3 0 15,1-1 0-15,0-1 0 0,0 1 0 16,-2-1 0-16,1-3 0 0,0 1 0 0,-1-4 0 16,1 2 128-16,-2-1-128 0,-2-5 192 0,0-1-48 0,1-3 0 0,0-1 0 15,0-3 80-15,1-3 16 0,0-2 0 0,2-4 0 16,-1 1-48-16,5-4 0 0,-2-2 0 0,4-3 0 15,1-1-192-15,4-1 176 0,0-1-176 16,2-2 160-16,3-3-160 0,3-3 0 0,0 1 0 0,3 1 0 16,3-6 0-16,4 1 0 0,1 2 0 0,1-3 0 0,2 7 0 15,2-2-144-15,2 6 144 0,-1 2 0 16,0 2-144-16,0 2 144 0,-3 6 0 0,0 1-144 16,-4 6 144-16,-2 3 0 0,-2 5 0 0,-2 7-128 0,-5 5 128 0,-2 5 0 15,-5 5 0-15,-2 4 0 0,-4-2 0 0,-2 2 0 16,-2 0 0-16,-3-1 0 0,-1-4 0 0,0 1 0 15,-1-3 0-15,-5 0 0 0,-2-4 0 0,-1 0 176 16,-1 0-176-16,-3-2 192 0,-2-1 16 0,0-3 16 16,-1-2 0-16,2-5 0 0,2-1 16 0,2-6 0 15,2-6 0-15,4-1 0 0,3-2-48 0,2-4-16 16,6 0 0-16,0-3 0 0,6-4-176 0,2-5 0 16,3 0 0-16,5-4 128 0,5 1-128 0,4-4 0 15,3 0 0-15,6-4 0 0,4 2 0 0,3 2 0 16,3-2-128-16,1 2 128 0,1 7 0 0,1 4 0 15,-2 4-144-15,-4 5 144 0,-5 7 0 0,-1 5 0 16,-3 4 0-16,-5 8 0 0,-5 6 0 0,-3 8 0 16,-7 6 0-16,-5 4 0 0,-7 2 0 0,-4-1 0 0,-6 2 0 0,-3-5 0 15,-3 1 0-15,-5-3 0 0,-2 3 144 16,-3-6-144-16,-3-2 240 0,-2-3-48 0,-3 0 0 0,3-5 0 16,-1-2 128-16,2-4 0 0,2-5 16 0,4-2 0 15,3-6-80-15,4-3-32 0,3-6 0 0,7-1 0 16,3-5-48-16,6-5-16 0,3-6 0 0,8 0 0 15,2-6-160-15,8 2 0 0,4-4 0 0,5 0 0 16,5-3 0-16,1 2 0 0,5-2 0 0,0 3 0 16,-2 3-144-16,0 4 144 0,-2 7 0 0,-4 4 0 0,-5 7 0 15,-3 4-128-15,-6 7 128 0,-2 3 0 0,-5 3-144 16,-4 5 144-16,-6 4-208 0,-7 11 80 16,-5-2-1104-16,-3 2-224 0,-1 0-32 15,1-2-16-15,2 1-2320 0,4-5-464 16</inkml:trace>
  <inkml:trace contextRef="#ctx0" brushRef="#br5" timeOffset="177694.72">16209 6130 8287 0,'0'0'736'0,"8"-5"-592"16,1 0-144-16,-1-3 0 0,-1 0 1856 0,1 3 352 15,-2-1 64-15,0 0 16 0,0 2-688 0,-6 4-144 16,0 0-32-16,0 0 0 0,0 0-32 0,0 0-16 16,0 0 0-16,0 0 0 0,0 0-464 0,0 0-80 15,0 5-32-15,1 2 0 0,-1 2-64 0,0-1-16 16,-1 5 0-16,-2 2 0 0,0 0-16 0,1 3-16 0,-2 1 0 0,-1 13 0 15,-1-4-112-15,-2 4-32 16,0 1 0-16,1 0 0 0,-1-3-80 0,2 4-16 0,-4 1 0 0,5-1 0 16,2-1 48-16,-1 1 0 15,3 2 0-15,2 0 0 0,3 1-112 0,1-2 0 16,3-2-16-16,1 0 0 0,0-2-176 0,3 3-48 16,2-2 0-16,1 1 0 0,-1 0-144 0,3-3 0 0,0 2 0 15,0 1 128-15,0 0-128 0,1-1 128 0,-1-1-128 0,1 2 128 16,-1-2-128-16,1 2 0 0,-1-2 0 0,2-3 0 15,0 2 0-15,1-2 128 0,-1 0-128 0,1 3 0 16,3-4 160-16,-2 3-160 0,1-2 192 0,0 0-192 16,1 1 192-16,-1-3-64 0,0 2 0 0,-2-2-128 15,1 2 208-15,0-2-64 0,1 0-16 0,0-3 0 16,-1-1-128-16,-1-2 192 0,0-2-192 0,1 1 192 0,-1 0-64 16,2 0-128-16,0-4 192 0,-2 1-64 0,-1-1-128 0,1 0 0 15,0-1 144-15,1-1-144 0,-1 0 0 0,2 2 128 16,0 1-128-16,1 0 0 0,-2-4 0 0,2 4 128 15,0 0-128-15,0 1 0 0,-2 2 0 0,2-2 128 16,-1 1-128-16,1 3 0 0,-2-2 0 0,1 2 0 16,-2-2 0-16,1 0 128 0,-4 1-128 0,3 0 0 15,0-2 0-15,-1 1 0 0,0-2 0 0,0 1 0 16,0 0 0-16,0 1 128 0,0 0-128 0,2 0 0 16,-1 0 128-16,0-2-128 0,-1-2 0 0,4 2 0 15,-1-2 0-15,1 1 0 0,1 2 0 0,-1-1 0 16,-2-3 0-16,2 0 0 0,0-2 0 0,0-1 0 0,-1 0 128 0,-1 3-128 15,0-1 0-15,-1-1 144 0,-1 2-144 0,1 2 0 16,-1-4 176-16,0 1-176 0,-1 0 160 0,0 2-160 16,0-1 128-16,1-1-128 0,0-2 0 0,1 3 144 15,-1-1-144-15,2-2 0 0,-2 2 144 0,2 1-144 16,1-1 0-16,1 1 128 0,-1-2-128 0,0 2 0 16,1-2 0-16,0 1 128 0,3 1-128 0,-2 0 0 15,0-3 0-15,0 2 128 0,-1-2-128 0,1-2 0 16,1 0 0-16,1-1 0 0,1 3 0 0,-1-2 128 15,1 2-128-15,1-3 0 0,0 2 0 0,0-2 128 16,0 2-128-16,0-1 0 0,0 2 0 0,-3-2 0 0,2 0 0 16,2-1 0-16,-3 2 0 0,-1-3 128 0,-2 1-128 15,1-2 0-15,-1 6 0 0,2-5 0 0,-2 2 0 0,1 0 0 16,-2 3 0-16,2-3 128 0,0 0-128 16,0-2 0-16,1 5 0 0,-1-4 0 0,0 3 0 0,1 0 0 15,1-2 0-15,-1 2 0 0,-1-2 0 0,2 1 0 16,-1 2 0-16,2-2 128 0,1 2-128 0,-2-5 0 15,0 2 0-15,-1-1 0 0,-2 2 0 0,3-1 0 16,0 1 0-16,1-1 0 0,0 2 0 0,-1-2 0 16,1 3 0-16,0-4 0 0,-1 3 0 0,1 0 0 15,0-3 0-15,0 3 0 0,-2-1 0 0,0 3 0 16,0-5 0-16,-1 2 0 0,-1-3 0 0,-1 2 0 16,1-2 0-16,-2 2 0 0,0-6 0 0,1 4 0 15,-2 2 0-15,3-2 128 0,-3 3-128 0,2-2 0 16,0 0 0-16,-1-2 128 0,0 2-128 0,1 1 0 0,0-2 0 15,-2 1 128-15,2-4-128 0,1 1 0 0,1 1 0 16,-1-1 128-16,-1-1-128 0,-1 1 0 16,0 0 128-16,1-1-128 0,-1-1 0 0,-1-1 128 0,-1 1-128 0,0 2 0 15,-1-3 0-15,-1 1 128 0,-1-2-128 0,1 2 0 16,-2-1 0-16,1 1 128 16,2 1-128-16,-3-2 0 0,-1 1 0 0,0 0 144 0,0-1-144 0,0 0 0 15,0 1 160-15,-1 1-160 0,2-1 128 0,-1-1-128 16,2-1 0-16,-1 0 128 0,-1 2-128 15,-4-2 0-15,3 0 0 0,-1 1 0 0,2 0 128 0,0-1-128 16,2 1 0-16,-1-1 0 0,-1 0 0 16,2 0 0-16,-2-1 0 0,2 2 0 0,-1 0 128 0,1 1-128 15,-2-1 0-15,-1 2 0 0,2-3 0 0,-1 1 0 16,-1-1 0-16,-2 0 0 0,3-1 0 0,-1 0 0 0,-1 0 0 16,-1 0 0-16,0 0 0 0,2 2 0 0,-3-2 0 15,0 1 0-15,-2 0 0 0,-8-1 0 0,0 0 0 0,0 0 0 16,0 0-144-16,0 0 144 15,0 0-1856-15,0 0-256 0,-9 0-48 0,2 0-17104 16</inkml:trace>
  <inkml:trace contextRef="#ctx0" brushRef="#br5" timeOffset="178263.09">20965 9863 19343 0,'0'0'1728'0,"-4"-5"-1392"0,3 0-336 0,1-3 0 16,1 3 544-16,1-4 32 0,1 0 16 0,1-1 0 15,0-1-160-15,1-3-48 0,1-4 0 0,3 0 0 16,1-2 448-16,0 1 64 0,3 0 32 0,-2 2 0 15,1 2 96-15,3 0 0 0,0 3 16 0,2 3 0 0,-1-1-400 0,2 4-96 16,1 3-16-16,2 2 0 0,-4 2-64 0,0 2-16 16,-2 3 0-16,0 4 0 0,-3 2-64 0,-1-1-32 15,-4 4 0-15,0 1 0 0,-2-1-160 0,-2-2-16 16,-3-1-16-16,-1 1 0 0,-2-5 336 16,1 0 64-16,2-8 16 0,0 0 0 0,-6 4 368 0,6-4 80 15,-6 0 0-15,6 0 16 0,-6-4-176 0,2-4-32 16,3 0-16-16,2-6 0 0,3-1-400 0,2-1-80 15,3 0-16-15,2 2 0 0,2 0-320 0,1 0 128 16,1 5-128-16,-3 1 0 0,1 3 0 0,-3 4 0 16,-1 1 0-16,-2 3-192 0,-2 3 192 0,-2 4 0 15,-4 4 0-15,-3 0 0 0,-3 7 0 0,-1-2 176 0,-5 0-48 16,-1 0 0-16,-4-3-128 0,3-1 0 16,-2-3 144-16,3-1-144 0,2-6-176 0,3 1-96 15,2-3-32-15,7-3 0 16,0 0-2064-16,5-12-432 0,7-4-80 0,-1 5 0 0</inkml:trace>
  <inkml:trace contextRef="#ctx0" brushRef="#br5" timeOffset="178943.96">20459 9895 4607 0,'0'0'192'0,"-9"2"64"0,-3-2-256 0,-3 4 0 16,-4 1 0-16,-1 0 0 0,-2 4 1504 0,1 1 256 15,-4 2 48-15</inkml:trace>
  <inkml:trace contextRef="#ctx0" brushRef="#br5" timeOffset="179179.1">16211 11912 21183 0,'-61'42'944'0,"24"-8"192"0,0 7-912 0,1 5-224 0,3 2 0 0,3-1-9376 16</inkml:trace>
  <inkml:trace contextRef="#ctx0" brushRef="#br6" timeOffset="199703.54">4983 7284 9951 0,'0'0'448'0,"-10"-6"80"15,-1-5-528-15,5 5 0 0,1-3 0 0,0 4 0 0,-1-3 624 0,1 2 16 16,1 1 0-16,0-4 0 0,0 3 384 0,2-3 96 16,2 9 16-16,-4-10 0 0,0-2 16 0,0 3 16 15,2-1 0-15,-2 3 0 0,0-4-192 0,0 2-32 16,-2-2-16-16,2 2 0 0,-1-1-96 0,0 4-32 16,0-5 0-16,1 5 0 0,0-3-80 0,0 3-16 15,-2-3 0-15,6 9 0 0,-5-8-48 0,5 8-16 16,-8-6 0-16,8 6 0 0,0 0-64 0,-9-6 0 15,0 2-16-15,9 4 0 0,0 0-128 0,-5 7-32 16,-2 4 0-16,2 5 0 0,-1 3-240 0,1 7-160 16,0 2 192-16,0 6-192 0,-2 3 144 0,0 3-144 15,3 7 0-15,-1 2 144 0,-1 0-16 0,1 12 0 16,1 8 0-16,2 2 0 0,-2 2 112 0,2 2 16 16,1-2 0-16,1 4 0 0,1 4 48 0,3 2 16 15,3-1 0-15,-1-1 0 0,2-3-16 0,-1 1 0 16,1 0 0-16,0-4 0 0,-1 0-64 0,2-3-16 15,-1-2 0-15,2-1 0 0,3-2 0 0,-2-1 0 16,0 5 0-16,0 0 0 0,-1-1-48 0,2 0-16 16,1 1 0-16,0-2 0 0,-2 0-160 0,3-2 192 0,2 2-192 15,-2 1 192-15,1-3-192 0,0 0 160 0,-1-6-160 0,1-2 160 16,-3-8-32-16,0 3-128 0,1 0 192 0,0-1-64 16,-3-2 64-16,-1 0 16 0,0-2 0 0,-3 0 0 15,-1-4-32-15,2 2-16 0,-5-7 0 0,2 1 0 16,-3 0 32-16,-1 1 0 0,0 0 0 0,0 2 0 15,0-2-48-15,2 2 0 0,-2 1 0 0,1-11 0 16,0 3-144-16,0 3 160 0,2 1-160 0,-2 1 160 16,2 0-160-16,-2 5 0 0,2 1 0 0,-2-2 0 15,0 4 0-15,2-2 0 0,3 0 128 0,-1-1-128 0,-1-2 0 0,1-1 0 16,-1-2 0-16,1 1 0 0,-3-2 0 0,1 2 0 16,-1 3 0-16,2-2 0 0,1 1 0 0,-1-3 0 15,0 4 0-15,0-3 0 0,1-1 0 0,-1-3 0 16,-2-1 0-16,1 1 0 0,-1 1 0 0,2 2 0 15,-4-2 0-15,3 0 0 0,-2 5 0 0,-1-3 0 16,0 1 0-16,0 1 0 0,-1 0 0 0,-2 1 0 16,-1-1 0-16,1 0 0 0,-4-1 0 0,-2 20 0 15,2-8 128-15,-1-1-128 0,0-5 0 0,3 1 0 16,1 0 0-16,1-16 0 0,0 1 0 0,1 4 0 16,-2 0 0-16,2 3 0 0,0-1 0 0,-2 1 0 15,2 1 0-15,-1 14 0 0,2-4 0 0,0-1 0 16,-3-7 0-16,1 1 0 0,1-4 0 0,-1 2 0 15,-1-4 0-15,0 0 0 0,2 3 0 0,1-1 0 16,-3 2 0-16,4-2 0 0,1-4 0 0,2-1 0 16,0-2 0-16,1-2 0 0,1-5 0 0,2 0 0 15,-1-2 0-15,0-2 0 0,1-3 0 0,-1-2 0 0,-1-1 0 16,-2 1 0-16,-1 2 0 0,1-2 0 0,-2 1 0 0,2 3 0 16,-2-4 0-16,0 0 0 0,-1 0 0 0,1 0 0 15,1-1 0-15,0 0 0 0,0-3 0 16,0-2 0-16,2-1 0 0,-2 1 0 0,-2-3 0 0,2-1 0 15,-2-9-144-15,1 6 144 0,-1-6 0 0,0 0 0 16,0 0 0-16,0 0-128 0,0 0 128 0,0 0 0 16,-6-7 0-16,1-5 0 0,-1 1-128 0,1-9 128 0,-2-5 0 0,3-2-160 15,0-9 160-15,0-5-128 0,-2-3 128 16,6-8 0-16,-1-6-144 0,1-9 144 0,-2-9 0 0,1-7 0 16,-1-4 0-16,-1-6 0 0,-1-6 0 0,3 21 0 15,-3-13 0-15,4-7 0 0,3-3 0 0,-1-6 0 16,2-3 0-16,2-2 0 0,1 0 0 0,-2 0 0 15,-1-5 0-15,-1 2 0 0,-1-2 0 0,2-1 0 16,-6-7 0-16,-2-1 0 0,-3 0 0 0,-2-8 0 16,-4-6 176-16,2 3-176 0,1-1 144 0,1 4-144 15,0 0 128-15,2 8-128 0,2 8 144 0,2 5-144 16,0 5 160-16,-1-37-160 0,3 20 160 0,-2 17-160 16,2 9 160-16,0 5-160 0,1 3 128 0,1 2-128 15,-2-2 0-15,2 5 144 0,0 2-144 0,2 3 0 16,-1-2 0-16,1 3 128 0,2-4-128 0,1 9 0 15,1 5 0-15,0 2 0 0,1 0 0 0,2 5 0 16,2-3 0-16,-1 7 0 0,1-1 0 0,-2 10 0 16,1 0 0-16,-1 2 0 0,-2 3 0 0,1-1 0 15,0 3 128-15,-3-1-128 0,2 2 0 0,-4-3 0 0,1 3 0 0,0 3 0 16,0-4 0-16,0 5 0 16,-1 2 128-16,0 0-128 0,-2 7 0 0,1 0 0 0,-2 1 0 15,0 1 0-15,0-1 0 0,-1 3 0 0,-1 5 0 16,0-1 0-16,0-3 0 0,-2 4 0 0,-1 1 0 0,0-2 0 15,1 2 0-15,-1 1 0 0,0-1 0 0,-1 2 0 16,1-1 0-16,-1 0 0 0,1 1 0 0,-1 2 0 16,1 3 0-16,-1 3 0 0,3-3 0 0,-2 3 0 15,-1-1 0-15,1 2 0 0,0-2 0 0,2 6 0 16,2 4 0-16,0 0 0 0,-5-3 0 0,5 3 0 0,0 0 0 0,0 0 0 16,0 0 0-16,0 0 0 0,0 0-144 0,0 0 144 15,-13 7 0-15,4 7 0 0,-1 0-160 0,1 7 160 16,-1 1-128-16,1 10 128 0,-1 5-128 0,1 5 128 15,0 6-128-15,1 4 128 0,1 7 0 0,-1 10-160 16,-1 8 160-16,1 12 0 0,1 8 0 0,0 2-128 16,2 8 128-16,0 10 0 0,1 6 0 0,3 1 0 15,1 2 0-15,1 5 0 0,-1 8 0 0,0-41 0 16,0 8 0-16,2 14 0 0,-1 6 0 0,-1 3 0 16,1 2 0-16,-1 0 0 0,0 0 0 0,3 1 0 15,-2-2 0-15,-1-2 0 0,0 2 128 0,3-2-128 16,-3-1 0-16,0-1 144 0,0-1-144 0,1-7 0 15,3-4 144-15,-2 0-144 0,0-1 0 0,0 0 128 16,2-5-128-16,-2 0 0 0,2 0 0 0,-2 0 0 16,3 0 0-16,0 38 128 0,-2-19-128 0,1-6 0 15,1-9 0-15,-1-5 128 0,0-6-128 0,0-32 0 16,-4 5 0-16,1 40 0 0,-1-7 0 0,-1-9 0 16,1-12 0-16,-4-1 0 0,-2-1 0 0,1-6 0 15,2-2 0-15,-3-5 0 0,-1-6 0 0,2-1 0 0,-1-6 0 0,0 1 0 16,0-5 0-16,1-2 0 0,3-2 0 0,-1-6 0 15,1 1 0-15,0-6 0 0,0-2 0 0,1-4-128 16,1 0 128-16,-3-7-192 0,2-1 192 0,1-5-192 16,-1-2 192-16,1-4-160 0,-2-2 160 0,0-1-160 15,2-11 160-15,0 0-128 0,-5 5 128 0,5-5-128 16,0 0 128-16,-7-5 0 0,1-6 0 0,-2-6-128 0,-2-7 128 0,3-5-160 16,-1-9 160-1,-1-9-160-15,-2-13 160 0,2-8 0 0,1-7-144 0,-1-3 144 0,-2-11 0 0,-2-10 0 16,2-7 0-16,0-7 0 0,0-4 0 0,3-14 0 15,-1-6 0-15,-1-9 0 0,0-6 0 0,6 39 160 16,3-19-32-16,-2-15-128 0,0-17 384 0,3-9-48 16,5-4 0-16,0-3 0 0,-1-5-336 0,-1-3 0 15,4 1 0-15,0 0-192 0,1 6 448 0,1 5 64 16,2 7 32-16,1 5 0 0,-2 3-352 0,4 7-192 16,1 10 32-16,6-44 0 0,-4 22 160 0,0 23 192 15,-3 16-32-15,0 10-16 0,-4 4-144 0,1 10 192 16,0 5-192-16,-2 6 192 0,-2 3-192 0,0 2 128 15,-2 3-128-15,0 6 128 0,-2 5-128 0,0 3 0 16,-6 3 0-16,1 5 128 0,-1-1-128 0,0 3 0 16,-1 3 0-16,-1 0 128 0,-2 5-128 0,0 4 0 15,-2-2 0-15,-1 9 0 0,-2 6 0 0,1-1 0 16,-2 2 128-16,-1 2-128 0,0 0 0 0,3 6 0 16,-1-1 0-16,1 3 0 0,-1 5 0 0,5 2 0 15,0 2 0-15,1 5 0 0,1 0 0 0,1 3 0 16,4 7 0-16,0 0 0 0,0 0 0 0,0 0 0 15,0 0-128-15,-6 16 128 0,3 0-176 0,1 4 48 0,-1 3 0 16,2 8 0-16,-2 6 128 0,1 3-128 0,0 7 128 0,0 9-128 16,2 7 128-16,0 14 0 0,0 6 0 15,5 4 128-15,-1 5-128 0,2 11-128 0,2 9 128 0,1 5-192 16,0-3 192-16,1 9-128 0,1 8 128 0,-3-35-128 16,-1 5 128-16,2 15 0 0,-1 9 0 0,0 3 0 15,-1 7 0-15,1 2 0 0,-3 5 0 0,1 4 0 0,-3 3 0 16,1 0 0-16,-2 5 0 0,1-2 0 15,2 3 0-15,-4-5 0 0,2 2 128 0,-1-4-128 0,2 2 0 0,0-2 144 16,1-7-144-16,3-4 0 0,0 0 144 16,-1-7-144-16,0-8 0 0,4 41 144 0,-3-20-144 0,0-13 0 15,0-12 0-15,-3-7 0 0,-1-7 0 0,-2-1 0 16,-1-5 0-16,-2-3 0 0,0-8 0 0,-3-1 0 16,0-2 0-16,2-5 0 0,-2-6 0 0,0-3 0 15,2-5 128-15,-1-4-128 0,-2-5 0 0,1-8 0 16,0-1 0-16,2-6 0 0,-1-3 0 0,-2-6 0 15,3-4 0-15,-1-6 0 0,-1-7-144 0,0-5 144 16,-1-2-192-16,5-8 192 0,0 0-304 0,-9-3 48 16,1-6 16-16,-1-5 0 15,-1-5-1296-15,-2-5-256 0,2-10-48 0,0-4-16784 0</inkml:trace>
  <inkml:trace contextRef="#ctx0" brushRef="#br6" timeOffset="204123.37">17361 14557 5695 0,'0'0'256'0,"0"8"48"0,0-8-304 0,0 0 0 0,-4 11 0 0,4-11 0 16,-2 8 128-16,2-8-128 0,0 0 192 0,-3 11-192 16,-1-5 768-16,2 3 32 0,-2-1 16 0,4-8 0 15,0 0 336-15,0 0 64 0,0 0 0 0,-5 8 16 16,5-8 16-16,0 0 0 0,0 0 0 0,0 0 0 15,-6 6-96-15,6-6 0 0,0 0-16 0,0 0 0 16,0 0-112-16,0 0-32 0,0 0 0 0,0 0 0 0,0 0-112 16,0 0-32-16,0 0 0 0,0 0 0 0,0 0-400 0,0 0-96 15,0 0-16-15,0 0 0 0,0 0-336 0,0 0 144 16,10-6-144-16,-1-2 0 0,-9 8 0 0,10-6 0 16,-3-2-240-16,0-1 80 15,-1-1-544-15,-1 2-128 0,-5 8 0 0,9-12-11440 16</inkml:trace>
  <inkml:trace contextRef="#ctx0" brushRef="#br6" timeOffset="204318.48">17472 14322 13823 0,'-9'-15'608'0,"5"4"128"0,0 2-592 0,3-1-144 0,1 3 0 15,1-3 0-15,0 1 3552 0,3-2 672 0,1 5 144 16,3-2 32-16,0 2-3616 0,2-4-784 15,1 0 0-15,1-2 0 16,-2 5-704-16,0-2-48 0,0 4 0 0,0-2 0 16,-1-3-464-16,-1 3-112 0,-2-2-16 0</inkml:trace>
  <inkml:trace contextRef="#ctx0" brushRef="#br6" timeOffset="204481.74">17692 13892 2751 0,'-6'-11'128'0,"5"6"16"0,1-7-144 0,-1 6 0 0,0-2 0 0,1 2 0 15,1-2 4320-15,0 2 832 0,2 0 160 0,-2-3 48 16,4 1-3904-16,0-1-784 0,1 3-160 0,2 1-16 16,1-3-496-16,1 2 0 0,0 1 0 0,2-2 0 15,-1 1-480-15,2 2-32 16,0-4-16-16,1 2 0 0,0 1-128 0,1-3-32 0,0 1 0 0,2-3 0 16,-1 1-16-16,-2-3 0 15,-1 5 0-15</inkml:trace>
  <inkml:trace contextRef="#ctx0" brushRef="#br6" timeOffset="204724.41">18129 13441 17791 0,'4'-10'784'0,"-4"10"176"0,5-10-768 0,0 2-192 15,0-1 0-15,0 1 0 0,0-2 544 0,1 4 80 16,-1-3 16-16,2 3 0 0,-1 1-480 0,2-3-160 16,3 3 0-16,-1 1 144 15,2-4-656-15,1 2-144 0,2 4-32 0,0-4 0 16,0-1-912-16,1 2-192 0,-2 1-48 0,0-2 0 15,-2 1 288-15,1-1 48 0,0-1 16 0,-1 0 0 0,1 2 1088 0,-1-4 208 0,0 3 64 0</inkml:trace>
  <inkml:trace contextRef="#ctx0" brushRef="#br6" timeOffset="204823.22">18516 13144 16127 0,'9'-13'704'0,"-2"6"160"0,0-3-688 16,4 4-176-16,-1-2 0 0,-1 2 0 0,-2-5 1248 0,2 2 224 0,1-3 32 0,0 6 16 15,1-2-704-15,-1 1-144 0,0 0-32 0,1 0 0 16,1 2-512-16,-1-1-128 0,-1 0 0 0,2 2 0 31,-3 2-512-31,1-2-144 0,-1-1-32 0,-9 5 0 16,9-4-768-16,-9 4-144 0</inkml:trace>
  <inkml:trace contextRef="#ctx0" brushRef="#br6" timeOffset="205072.84">18844 12840 15887 0,'0'0'704'0,"3"-8"144"16,-3 8-672-16,0 0-176 0,4-6 0 0,2 2-4672 15,-6 4-976-15</inkml:trace>
  <inkml:trace contextRef="#ctx0" brushRef="#br6" timeOffset="205274.06">19443 12589 2751 0,'9'-5'256'0,"1"1"-256"0</inkml:trace>
  <inkml:trace contextRef="#ctx0" brushRef="#br6" timeOffset="206011.52">19240 12451 11055 0,'0'-5'976'0,"0"5"-784"0,2-8-192 0,2 2 0 16,-4 6 1120-16,3-5 176 0,0-4 48 0,3 4 0 16,0 0-576-16,-1-2-96 0,3 2-32 0,2 1 0 15,1-2-240-15,6 1-48 0,-1 0-16 0,3-5 0 16,0 2-80-16,3-5-32 0,0 2 0 0,2-1 0 15,0-2 48-15,-1 2 16 0,-2-1 0 0,0 0 0 16,-2-1-96-16,0 5-32 0,0 1 0 0,0 2 0 16,-1 0-160-16,0 2 0 0,-3 0 0 0,-1 3-176 15,0 1-64-15,-1 0-16 0,-3 0 0 0,-10 0 0 16,0 0-608 0,0 0-128-16,0 0-32 0,0 0-7136 0</inkml:trace>
  <inkml:trace contextRef="#ctx0" brushRef="#br6" timeOffset="207022.29">18525 13155 5519 0,'0'0'496'0,"0"0"-496"0,0 0 0 0,0 0 0 0,0 0 1136 16,4-8 128-16,0-2 16 0,0 3 16 0,0-4-944 0,-4 11-192 15,5-7-32-15,0-2-128 0,-1 1 496 0,-1 3-16 16,-3 5 0-16,6-10 0 0,-1 1 320 0,0-1 64 16,0 2 16-16,-1-2 0 0,2 1 0 0,0-3 0 15,2-2 0-15,-3 1 0 0,3 3-368 0,-1-3-64 16,2-1 0-16,1 1-16 0,0-2-144 0,2 0-32 16,-1-3 0-16,2 1 0 0,0 1-112 0,1-3-16 15,0 1-128-15,4-1 192 0,2-1-192 0,0 1 0 16,-1-1 0-16,3 1 0 0,-2 3 0 0,3-1 0 15,-4 1 128-15,2-2-128 0,-2 0 144 0,0 0-16 16,-2 1 0-16,1-1 0 0,0-1 32 0,0 1 0 16,-2 0 0-16,2 2 0 0,0-2 16 0,0 1 0 0,1 2 0 0,-1 1 0 15,-1 4-16-15,1 0 0 0,-1 3 0 0,-2 0 0 16,2 3-160-16,-5 0 0 0,0 0 0 0,-1 1-7040 16,-11 3-1456-16</inkml:trace>
  <inkml:trace contextRef="#ctx0" brushRef="#br6" timeOffset="207834.91">18506 13009 14047 0,'0'0'624'0,"0"0"128"0,3-8-608 0,-1-1-144 16,-2 9 0-16,7-9 0 0,-1-2 512 0,2 2 64 16,-1-4 0-16,4 2 16 0,0-1-192 0,2-2-32 0,1-3-16 0,2-1 0 15,2-4 192-15,1-1 32 0,1 2 16 0,2-1 0 16,1-1 32-16,0 0 0 0,1 2 0 0,1-2 0 16,2 0-240-16,1-1-32 0,0 1-16 0,1 3 0 15,-2 1-144-15,-2 0-16 0,-1 1-16 0,1 0 0 16,-1 5-160-16,1 1 0 0,1-1 144 0,3-1-144 15,-2-1 0-15,-1 3 0 0,1 3 0 0,0-1 0 16,-1 1 0-16,-2-2 0 0,2 1 0 16,1 1 0-16,-1 2 0 0,0 0 0 0,-2 0 0 0,-3 4 0 15,0-6 0-15,-1 4 0 0,-2 1 0 0,0-1 0 16,-3 1 0-16,-1-1 0 0,0 0 0 0,-1-2 0 16,-3 3 128-16,0 2-128 0,0 1 160 0,-10 1-160 15,0 0 128-15,10-3-128 0,-10 3 0 0,0 0 144 16,0 0-144-16,0 0 128 0,9-2-128 0,-9 2 128 15,0 0-128-15,0 0 0 0,0 0 0 0,0 0 0 0,0 0 0 0,0 0 0 16,0 0 0-16,0 0 0 0,0 0 0 0,0 0 128 16,0 0-128-16,0 0 0 0,0 0 0 0,0 0 0 15,0 0 128-15,0 0-128 0,0 0 192 0,0 0 16 16,9 0 0-16,-9 0 0 0,0 0 16 0,0 0 0 16,0 0 0-16,0 0 0 0,0 0-224 0,0 0 128 15,0 0-128-15,0 0 0 0,0 0 0 0,0 0 0 16,0 0 0-16,0 0 0 0,0 0 0 0,0 0 0 15,0 0 0-15,9 2 0 0,-9-2 128 0,0 0-128 16,0 0 0-16,0 0 0 0,0 0 0 0,0 0 128 16,0 0-128-16,0 0 0 0,0 0 0 0,0 0 176 0,0 0-176 0,0 0 160 15,0 0 16-15,0 0 0 0,0 0 0 0,0 0 0 16,0 0-176-16,0 0 192 0,0 0-192 0,0 0 192 16,0 0-192-16,0 0 0 0,0 0 144 0,0 0-144 15,0 0 0-15,0 0 144 0,0 0-144 0,0 0 0 16,0 0 0-16,0-9 0 0,0 9 0 0,0 0 0 15,0 0 0-15,0 0 0 0,0 0 0 0,0 0 0 16,0 0 0-16,0 0 0 0,0-5-144 0,0 5 144 31,0 0-688-31,0 0-48 0,0 0-16 0</inkml:trace>
  <inkml:trace contextRef="#ctx0" brushRef="#br6" timeOffset="209039.86">19747 12352 9215 0,'0'0'400'0,"0"0"96"0,0 0-496 0,0 0 0 15,0 0 0-15,0 0 0 0,0 0 2000 0,-5 9 304 16,5-9 64-16,0 0 16 0,-3 11-1424 0,3-11-272 16,0 0-64-16,-2 8-16 0,2-8 16 0,0 0 0 0,-4 10 0 15,4-10 0-15,0 0-64 0,0 0-16 0,0 0 0 0,0 0 0 16,-4 7-32-16,4-7 0 0,0 0 0 0,0 0 0 16,-6 7-112-16,6-7-16 0,0 0-16 0,0 0 0 15,-9 5-64-15,9-5-16 0,-8 2 0 0,8-2 0 16,-7 0-32-16,7 0 0 0,-9-1 0 0,9 1 0 15,-9-1 48-15,9 1 0 0,-9-4 0 0,9 4 0 16,-9-3-16-16,9 3 0 0,-8-2 0 0,8 2 0 16,-8-4-96-16,8 4-32 0,0 0 0 0,-9-4 0 15,1-2 0-15,8 6 0 0,-8-5 0 0,8 5 0 16,-7-4-16-16,0-1 0 0,1-1 0 0,6 6 0 16,0 0-144-16,-8-5 192 0,2 2-192 0,6 3 192 15,-8-8-64-15,2 2-128 0,-2 2 192 0,8 4-64 16,-5-7 32-16,0 0 0 0,0 2 0 0,-1-1 0 15,6 6 16-15,-5-5 0 0,1 1 0 0,0-1 0 16,-4-4-48-16,8 9 0 0,-6-4 0 0,0 0 0 0,-1-1 16 16,7 5 0-16,-7-4 0 0,0 1 0 0,0 0-16 0,2 0-128 15,-4 0 192-15,2 0-64 0,1 1-128 0,6 2 192 16,-8-4-192-16,2 1 192 0,0 1-192 0,6 2 160 16,-7-5-160-16,7 5 160 0,-5-5-32 0,-4 2-128 15,9 3 192-15,-7-3-64 0,7 3-128 0,-9-3 192 16,1-2-192-16,8 5 192 0,-9-3-192 0,2 0 192 15,0 1-192-15,7 2 192 0,-6-4-192 0,6 4 160 16,-8-4-160-16,8 4 160 0,0 0-160 0,-6-2 0 16,6 2 0-16,0 0 0 0,0 0 0 0,-6-4 0 15,6 4 0-15,0 0 0 0,0 0 0 0,-7-3 128 16,1 0-128-16,6 3 0 0,0 0 128 0,0 0-128 0,0 0 0 0,0 0 128 16,0 0-128-16,0 0 160 0,0 0-160 0,0 0 160 15,-5-8-160-15,5 8 128 0,0 0-128 0,0 0 128 16,-6-5-128-16,6 5 0 0,-6-5 0 0,6 5 0 15,0 0 0-15,0 0 0 16,-6-8 128-16,6 8-128 0,-9-6 0 0,9 6 192 0,0 0-192 0,0 0 192 16,-7-5-192-16,7 5 160 0,0 0-160 0,-9-7 160 15,1 2-160-15,8 5 0 0,-6-4 0 0,6 4 128 16,0 0-128-16,-8-3 0 0,8 3 0 0,-8-7 0 16,8 7 0-16,-6-5 0 0,6 5 0 0,-9-2 0 15,2-3 0-15,0-2 0 0,7 7 0 0,-7-5 0 16,-1-1-128-16,2-1 128 0,-1 2-160 0,7 5 160 15,0 0-1328-15,0 0-160 16,-5-6-48-16,5 6-14608 0</inkml:trace>
  <inkml:trace contextRef="#ctx0" brushRef="#br6" timeOffset="214687.23">19029 12469 4607 0,'0'0'400'0,"0"0"-400"0,0 0 0 0,-7 6 0 16,7-6 1056-16,0 0 128 0,-10 5 32 0,10-5 0 15,-6 5-208-15,6-5-48 0,0 0 0 0,0 0 0 16,0 0-224-16,0 0-48 0,0 0-16 0,0 0 0 16,0 0 16-16,0 0 0 0,0 0 0 0,0 0 0 15,0 0 32-15,0 0 16 0,0 0 0 0,0 0 0 16,10-2 208-16,1-4 32 0,3 1 16 0,2-3 0 0,-1-5-112 0,3 0-32 15,2-1 0-15,2 0 0 0,3-2-320 16,1-2-64-16,2-4-16 0,-2-1 0 0,3 2-112 16,1 0-16-16,-1-2-16 0,1 1 0 0,2 3 0 0,-1 1 0 15,-2 0 0-15,3 1 0 0,-4 1-128 0,2 1-32 16,2-2 0-16,0 3 0 0,-2 0-144 16,-1 5 0-16,-1 0 144 0,-2 6-144 0,-5-1 0 0,-1 1 0 15,-3 3 0-15,-1-2 128 0,-2 2-128 0,-3 0 0 16,-11 0 0-16,10 2 0 0,-10-2 0 0,13 3 0 15,-13-3 0-15,0 0 0 0,0 0 0 0,0 0 0 16,0 0 0-16,6 4 128 0,-6-4-128 0,0 0 0 16,0 0 0-16,0 0 0 0,0 0 0 0,0 0 128 15,0 0-128-15,0 0 0 0,0 0 0 0,0 0 0 16,0 0 0-16,0 0 128 0,0 0-128 0,0 0 0 0,7 5 0 16,-7-5 0-16,0 0 0 0,0 0 0 0,0 0 0 0,0 0 128 15,0 0-128-15,0 0 0 0,0 0 0 0,0 0 0 16,0 0 0-16,0 0 0 0,0 0 0 0,0 0 128 15,0 0-128-15,0 0 0 0,0 0 0 0,0 0 0 16,0 0-208-16,0 0-64 0,0 0-16 0,0 0 0 31,0 0-1440-31,0 0-304 0</inkml:trace>
  <inkml:trace contextRef="#ctx0" brushRef="#br6" timeOffset="-212541.84">19345 12247 3679 0,'0'0'320'0,"0"0"-320"0,0 0 0 0,-2 8 0 16,2-8 512-16,-9 10 48 0,2-3 0 0,1 0 0 16,0 2-304-16,-2-3-48 0,-2 3-16 0,2-2 0 15,1 2 624-15,-1-3 112 0,-1 0 32 0,2 3 0 16,0-1 32-16,0-1 16 0,-1-1 0 0,2 0 0 15,-1 0-304-15,1-1-48 0,0-1-16 0,6-4 0 16,-9 5-304-16,2 2-64 0,7-7-16 0,0 0 0 16,-6 5 48-16,6-5 0 0,0 0 0 0,0 0 0 0,0 0 144 0,0 0 16 15,0 0 16-15,0 0 0 0,0 0 128 0,0 0 32 16,0 0 0-16,0 0 0 0,0 0 192 0,11-7 32 16,0-3 16-16,0 1 0 0,2-2-224 0,-1-1-32 15,1-2-16-15,1-1 0 0,3 0-288 0,0-2-64 16,1 1-16-16,3-1 0 0,0 0-64 0,3-1-16 15,4-1 0-15,-2-2 0 0,-2 1 48 0,3-5 16 16,-1-1 0-16,3-1 0 0,1 3-48 0,-1 1-16 16,-2-3 0-16,1 2 0 0,-3 1 0 0,-1-1 0 15,-1 2 0-15,-1 3 0 0,-2 0 80 0,-2 0 16 16,-2 1 0-16,0-1 0 0,-4 1 0 0,-2 2 0 16,1-2 0-16,-4 4 0 0,1 0 0 0,-1 2 0 0,0 0 0 15,-1 1 0-15,-1 3-128 0,0 1 0 0,-5 7-128 16,5-10 192-16,1 4-192 0,-1-2 128 0,-5 8-128 0,6-5 0 15,-6 5 0-15,6-6 0 0,-6 6 0 0,0 0 0 16,0 0 0-16,5-8 0 0,-5 8 0 0,4-5 0 16,-4 5 0-16,0 0 0 0,0 0 0 0,0 0 0 15,1-9 0-15,-1 9 128 0,0 0-128 0,0 0 0 16,0 0 0-16,0 0 0 0,0 0 0 0,3-9 0 16,-3 9 0-16,0 0 0 0,3-10 0 0,-2 4 0 15,-1 6 0-15,0 0 0 0,0 0 0 0,5-9 0 16,-1 0 0-16,-4 9 0 0,0 0 0 0,4-10 0 15,-2 1 0-15,-2 9 0 0,3-10 0 0,-1 2 0 16,-2 8 0-16,0-11 128 0,0 2-128 0,0-2 0 16,0 11 240-16,1-8-48 0,1-4-16 0,-1 3 0 0,2-2 16 15,-3-2 0-15,0 3 0 0,0-3 0 0,0-1-32 16,0 1 0-16,-3 2 0 0,2-2 0 0,-2 2-32 16,1 1 0-16,-2-4 0 0,0 5 0 0,-1-3 16 15,1 2 0-15,0 0 0 0,0-3 0 0,-1 4-144 0,0-2 160 16,0 1-160-16,0 1 160 0,0-1-160 0,0 2 160 15,-1-3-160-15,1 1 160 0,-1-3 32 0,0 1 0 16,0 2 0-16,-1 0 0 0,0 1-16 0,-2-1 0 16,0 2 0-16,-1-3 0 0,-3 2-48 0,0-2 0 15,1 0 0-15,-2 3 0 0,0-5-128 0,0 3 192 16,0-3-192-16,0 0 192 0,1 4-192 0,0-2 160 16,-1 2-160-16,0-2 160 0,2 2-160 0,-1 0 160 15,0 0-160-15,3 1 160 0,-1 1-32 0,-1-1-128 0,-1 0 192 16,2-2-64-16,0 1 0 0,-1-2 0 0,1 3 0 0,-1-2 0 15,-2-1-128-15,2 0 192 0,-1-3-192 0,-1 3 192 16,-1 2-192-16,-1-2 128 0,1 1-128 16,-3-3 128-16,-2 0-128 0,5 2 128 0,-2-2-128 15,1-1 128-15,-1 1-128 0,1 2 160 0,-2-3-160 0,0 1 160 16,2 2-16-16,-1-2 0 0,-1-2 0 0,0-1 0 16,2 1-16-16,-2 1 0 0,-1 0 0 0,1 0 0 15,0 2-128-15,-1 1 160 0,-1-1-160 0,0-2 160 16,-1-2-160-16,1 4 128 0,0-2-128 0,1 2 128 15,-2 2-128-15,1-3 0 0,-3-2 0 0,3 2 128 16,-3 2-128-16,1-3 160 0,1-1-160 0,0 1 160 16,1 1-160-16,-2-1 160 0,-1-2-160 0,2 0 160 15,-3 1-32-15,1 0-128 0,-1-2 192 0,-1 2-64 0,1-1-128 0,1 0 128 16,-1 0-128-16,0-1 128 0,-1-1-128 16,-1 1 0-16,2 0 144 0,-1 1-144 15,-1 0 0-15,1 1 128 0,-1 2-128 0,1-2 0 0,1-3 128 0,0 1-128 16,0 0 128-16,1-1-128 0,1 2 128 0,1 0-128 15,-1 0 160-15,0 1-160 0,1 1 192 0,0-2-64 16,1 1-128-16,0-1 192 0,-1 0-192 0,1 1 176 16,0-1-176-16,-3-1 160 0,2 2-160 0,1-2 0 15,-2 0 0-15,1-1 0 0,-1 1 0 0,1-2 128 16,-1-4-128-16,3 3 0 0,0 2 0 0,1 0 128 16,0 1-128-16,1-1 0 0,1 1 128 0,1 1-128 15,0 2 128-15,2-2-128 0,-1 1 128 0,1 0-128 0,3 2 0 16,0 2 128-16,-1-3-128 0,2 2 0 15,1 4 0-15,2 0 0 0,1 2 0 16,0 0 0-16,-2-1 0 0,1 0 0 0,1 2 0 0,0-2 0 16,1 2 0-16,0 1 0 0,0-3 0 0,4 7 0 15,0 0 0-15,0 0 0 0,-2-5 0 0,2 5 0 16,-3-3 0-16,3 3 0 0,0 0 0 0,0 0 0 16,0 0 0-16,0 0 0 0,0 0 0 0,0 0 0 15,0 0 0-15,0 0 0 0,0 0 0 0,0 0 0 16,0 0 0-16,0 0 0 0,0 0 0 0,0 0 0 15,0 0 0-15,0 0 0 0,0 0 0 0,6-4 0 16,-6 4 0-16,0 0 0 0,0 0 0 0,0 0 0 0,0 0 0 16,0 0 0-16,0 0-128 0,0 0 128 0,0 0 0 15,0 0 0-15,0 0 0 0,0 0 0 0,0 0 0 16,0 0 0-16,0 0 0 0,0 0 0 0,0 0 0 0,0 0 0 16,0 0 0-16,0 0 0 0,0 0 0 0,0 0 0 15,7-7 0-15,-7 7 0 0,0 0 0 0,0 0 0 16,0 0 0-16,0 0 0 0,0 0 0 0,0 0 0 0,0 0 0 0,0 0 0 15,-1-7 0-15,1 7 0 0,0 0 0 0,-7-5 0 16,7 5 0-16,-6-8 0 0,0 3 0 16,6 5 0-16,-8-6 0 0,8 6 0 0,-9-7 0 0,9 7 0 15,-6-5 0-15,6 5 0 0,-7-2 0 0,1-2 0 16,0-1 0-16,0 2 0 0,0 1 0 16,6 2 0-16,-8-3 0 0,2 1 0 0,-1-1 0 0,0-1 0 15,7 4 0-15,0 0 0 0,-5-2 0 0,5 2 0 16,0 0 0-16,0 0 0 0,0 0 0 0,0 0 0 15,0 0 0-15,0 0 0 0,0 0-320 0,0 0 48 16,0 0 16-16,0 0 0 16,13 6-1824-16,1 0-352 0,0-2-80 0,-3 0-15440 0</inkml:trace>
  <inkml:trace contextRef="#ctx0" brushRef="#br6" timeOffset="-208413.1">17817 9825 20383 0,'-1'-18'896'0,"2"9"192"0,1-2-864 0,0-2-224 16,1-1 0-16,-1 2 0 0,1-3 0 0,-1-1 0 15,1-2 0-15,-1-1 0 0,1 0 0 0,0 1 0 16,-2-2 0-16,0-1 0 0,0-2 208 0,-1 3 0 15,-1 0 0-15,0-1 0 0,0 0 448 0,-2-2 96 16,-2 3 16-16,-5 2 0 0,0 0-176 0,-3 3-16 16,-4 3-16-16,0 1 0 0,-3 1-304 0,0 0-48 0,0 3-16 0,-1 1 0 15,2 1-32-15,0 2-16 0,0-1 0 0,1 2 0 16,2-2 144-16,-1 3 32 0,2-1 0 0,1 2 0 16,0 0 256-16,1 0 48 0,3 2 16 0,0 0 0 15,2 2-96-15,8-4-16 0,-10 5 0 0,4 3 0 16,2 2-240-16,3 0-48 0,1 3-16 0,5 2 0 15,3 7 64-15,4-1 16 0,6 2 0 0,5 1 0 16,1 7 64-16,5-2 16 0,2 2 0 0,6 2 0 16,2 1-80-16,2 2-16 0,1 0 0 0,2 4 0 15,1-1-112-15,-1 3-32 0,2-2 0 0,1 3 0 16,1 1-144-16,2 0 160 0,-1 4-160 0,4-1 160 16,5-3-32-16,2 5-128 0,2-4 192 0,-2 1-64 0,1-4 48 15,0 1 0-15,0-1 0 0,0 1 0 16,0-2 80-16,-1 0 0 0,-1 0 16 0,-4 2 0 0,-4-4 16 0,-4 1 0 15,0 1 0-15,-1 1 0 0,-4-5-96 0,-3-1 0 16,-2-1-16-16,-1-3 0 0,-2-1-176 16,-1-2 128-16,-3-5-128 0,-3-4 128 0,-4-3-128 0,-3-3 128 15,-2-1-128-15,-4-7 128 0,-4-1 0 0,-10-5 0 16,0 0 0-16,0 0 0 0,0 0 256 0,0 0 32 16,3-13 16-16,-7-3 0 0,-4-4-32 0,-3-6 0 15,-4 1 0-15,-4-6 0 0,-4-3-208 0,-4-2-64 16,-2-3 0-16,0 1 0 0,-2-9-128 0,-2 4 192 15,-1-6-192-15,-4 6 192 0,-4-1-192 0,-2-2 160 16,0-4-160-16,-6-2 160 0,-4 0 16 0,-4-3 0 16,-4-1 0-16,0-1 0 0,-2-3-176 0,2 4 0 0,0 3 0 0,-1 1 0 15,1 1 0-15,0 3 0 0,1-3 128 0,2 1-128 16,5 2 0-16,3 4 0 0,4 4 128 0,1 1-128 16,4-1 0-16,3 9 0 0,1 1 0 0,2 1 0 15,2-1 0-15,2 0 0 0,1 4 0 0,3 4 0 16,3 3 0-16,3 4 0 0,3 2 0 0,4 0 0 15,2 5 0-15,2 1-176 0,3 5 176 0,8 2-128 16,0 0 128-16,0 0-208 0,0 0 80 0,5 7 128 16,2 3-256-16,7 6 80 0,4 0 16 0,7 6 0 15,2 2 160-15,4 5 0 0,8 2-144 0,1 0 144 16,2 5 0-16,4 6 0 0,6 0 0 0,0 8 0 16,0 0-128-16,3 2 128 0,2 2 0 0,5-1 0 15,1 2 0-15,-2 2 0 0,-1 0 0 0,1 2 0 16,0 1 0-16,2-2 0 0,-2 0 0 0,1 1 0 15,3 1 0-15,-1-4 0 0,-4-3 0 0,-1 2 0 0,0-2 0 0,-2 0 0 16,-4 1 0-16,1-5 0 16,-1-4 0-16,-2-1 0 0,-4-4 160 0,-5-3-160 0,-5-3 0 0,-3-6 0 15,-6-4 0-15,-4-4 0 0,-3-3 128 16,-6-6-128-16,-4-2 192 0,-4-2-192 0,-7-7 208 0,0 0-64 16,0 0-16-16,-7-9 0 0,-5-5 128 0,-6-2 32 15,-4-3 0-15,-3-4 0 0,-6-7-288 0,-4-1 128 16,-5 0-128-16,-3-9 0 0,-3-3 160 0,0 0-160 15,-1-5 128-15,-1-2-128 0,-4-2 0 0,0 0 0 16,0-2 0-16,-4-2 0 0,-4 1 0 0,-1-4 160 16,-5-7-160-16,1 1 160 0,-2 0-160 0,-2-1 0 15,1 4 144-15,-6 0-144 0,-1 3 0 0,1 1 128 0,3-3-128 16,2 4 0-16,4 2 0 0,6 3 0 0,4 3 0 16,2 5 0-16,1-1 0 0,2 4 0 0,4 2 0 0,6 3 128 15,3 0-128-15,4 3 0 0,3 4 0 0,5 3 0 16,3 2 0-16,5 0 0 0,1 6 0 0,5 4-128 15,2 4 0-15,4 1 0 0,5 9 0 0,0 0 0 16,0 0-16-16,0 0 0 0,11 9 0 0,6 5 0 16,3 4-32-16,6 3 0 0,3 2 0 0,6 5 0 15,6 0 176-15,6 5-128 0,4 4 128 0,1 2-128 16,0 5 128-16,4 1 0 0,4 8 0 0,2 1-128 16,2 5 128-16,3-1 0 0,4 1 0 15,2 3-128-15,-2-2 128 0,1 4 0 0,0 0 0 0,1 3 0 16,4 1 0-16,-2-5 0 0,-2 2 0 0,-2-4 0 15,1 4 0-15,-2-3 0 0,-4 2 0 0,0-3 0 16,0-1 0-16,-1-3 0 0,-4 0 0 0,-4-5 0 0,-4-2 0 16,-3-7 0-16,-4-1 0 0,-7-3 0 0,-1-2 0 15,-2-5 0-15,-8-5 0 0,-3-5 128 0,-7-4-128 0,-4-5 0 16,-5-3 128-16,-9-10-128 0,0 0 128 0,0 0-128 16,0 0 160-16,0 0-160 0,-10-9 288 0,-3-3-32 15,-7-8-16-15,-5-2 0 0,-5-5-240 0,-7-6 144 16,-6-5-144-16,-4-4 128 0,-4 0-128 0,-6-9 0 15,-7-5 144-15,-3-2-144 0,-4-6 0 0,-3 2 0 16,-1-1 0-16,-5 1 128 0,-3-4-128 0,1 0 128 16,-5-3-128-16,3 2 128 0,2-3-128 0,3 1 128 15,1 5-128-15,1 0 128 0,-1-2-128 0,4 1 0 16,5 0 0-16,2-1 128 0,0 6-128 0,4-1 0 16,-1 2 0-16,2 4 0 0,1 3 0 0,3 2 0 0,5 3 0 15,4 0 0-15,4 5 0 0,3 3 0 0,3 6 0 16,4 2 0-16,6 6 0 0,5 6-128 0,2 5 128 15,6 1-128-15,3 1 0 0,3 6 0 16,10 6 0-16,0 0 0 0,0 0-80 0,0 0-16 0,3 12 0 0,3 2 0 16,5 5 32-16,5 6 16 0,1 1 0 0,8 6 0 15,6 3 176-15,5 5 0 0,2 3 0 0,6 2-128 16,5 6 128-16,3 3 0 0,4 2 160 0,2 5-160 16,3-3 0-16,3 3 0 0,2 4-128 0,3-1 128 15,-1 4 0-15,6 1 0 0,2-1 0 0,2 4 0 16,-3-1 0-16,4 0 0 0,-2 0 0 0,3-1 0 15,2-1 0-15,-1-3 0 0,-5 1 128 0,0-1-128 16,-2-3 0-16,2-2 0 0,-3-4 0 0,-3-4-160 16,-3-1 160-16,-3-5 0 0,-6-4 0 0,-4-4 0 0,-5-1 0 15,-6-4 0-15,-3-3 128 0,-8-9-128 0,-6-2 0 16,-4-5 0-16,-6-1 0 0,-3-7 128 0,-13-7-128 0,0 0 144 16,0 0-144-16,0 0 160 0,0 0 48 0,-4-12 16 15,-7-6 0-15,-4-2 0 0,-7-5-224 16,-6-3 176-16,-6-2-176 0,-6-7 160 0,-5-4-160 0,-8-1 0 15,-5-6 0-15,-6-4 0 0,-3-5 0 0,-4-2 0 16,-3 0 0-16,-1-2 0 0,-2 3 128 0,-2-1-128 16,-5-5 0-16,-1 2 128 0,2-4-128 0,2-2 0 15,-1 6 0-15,0-1 128 0,-2 2-128 0,3 0 0 16,4 3 0-16,5 2 128 0,2 3-128 0,3 2 0 0,2 0 0 16,4 7 0-16,3 1 0 0,5 3 0 15,5 2 0-15,3 5 0 0,6 6 0 0,5 1-144 0,6 4 144 16,3 3 0-16,8 2-208 0,1 6 64 0,6 3 16 0,10 8 0 15,0 0 0-15,0 0 0 0,0 0 0 0,14 13 0 16,3 1-64-16,6 5-16 16,5 5 0-16,6 4 0 0,5 5 208 0,7 5-176 15,5 4 176-15,2 3-160 0,3 4 160 0,3 5 0 0,2-2 0 0,2 3-128 16,3-2 128-16,4 4 0 0,4 2 0 0,0 2 0 16,-3-2 0-16,1 5 0 0,3-6 0 0,0 3-128 15,0 3 128-15,-1-4 0 0,0-3 0 0,-6 0 128 16,-3-1-128-16,-2-4 0 0,-4 2 0 0,-3-9-128 15,-2-1 128-15,-5-6 0 0,1-4 0 0,-7-4 0 16,-5-2 0-16,-5-6 0 0,-6-7 0 0,-6-1 0 16,-5-4 0-16,-5-2 144 0,-11-8-144 0,0 0 0 0,0 0 256 15,0 0-64-15,-1-14-16 0,-7-4 0 0,-6-5 48 0,-9-6 16 16,-6-4 0-16,-8-6 0 0,-8-10-240 0,-5 0 144 16,-3-6-144-16,-7-5 128 0,-5-1-128 0,-5-6 0 15,-5 0 0-15,-4-4 128 0,-7-3-128 0,-1 1 0 16,1 2 0-16,-2 1 128 0,-1 2-128 0,3 4 0 15,-1 2 0-15,5 1 0 0,2 2 0 0,7 2 0 16,2 8 0-16,5-1 0 16,1 4-1568-16,5 2-192 0,6-5-32 0,8 4-17920 0</inkml:trace>
  <inkml:trace contextRef="#ctx0" brushRef="#br6" timeOffset="-207354.43">17214 9414 26719 0,'-13'-4'2368'0,"0"-1"-1888"0,2-1-480 0,3 0 0 15,2 1 704-15,1-6 64 0,0 1 0 0,5 0 0 0,0-1-560 16,5-1-208-16,-2-1 176 0,5-4-176 0,2-1-208 0,2-3-144 16,3 1-32-16,0-3 0 15,-1-1-176-15,3 1-32 0,0-1-16 0,3 1 0 16,-5 3-352-16,0 0-80 0,-1-2-16 0,-1 3-6080 15,-3 2-1216-15</inkml:trace>
  <inkml:trace contextRef="#ctx0" brushRef="#br6" timeOffset="-207152.78">17411 8807 17103 0,'0'0'752'0,"0"0"160"0,5-9-720 15,0-1-192-15,0 2 0 0,0-1 0 0,0 1 352 0,1 0 32 16,1 0 16-16,0-1 0 0,4 1-400 0,-1-3 0 15,0 3-144-15,0-3 144 16,1 1-624-16,1-2-16 0,1 0 0 0,2 0-4352 0,-2-2-896 0</inkml:trace>
  <inkml:trace contextRef="#ctx0" brushRef="#br6" timeOffset="-207019.04">17875 8378 20383 0,'0'0'896'0,"3"-7"192"0,0-4-864 0,-3 11-224 0,4-7 0 0,1-1 0 16,0 2 528-16,3 1 64 0,-2-3 16 0,2 3 0 16,-1 0-608-16,1-1 0 0,-1 1-144 0,2 1-9792 15</inkml:trace>
  <inkml:trace contextRef="#ctx0" brushRef="#br6" timeOffset="-206880.55">18086 8177 19343 0,'0'0'848'0,"0"0"192"16,-2-10-832-16,2 3-208 0,0 7 0 0,0 0 0 0,7-9 1216 0,0 4 208 16,-7 5 48-16,12-4 0 0,-2 3-1472 15,0-2-320-15,0 1-64 0</inkml:trace>
  <inkml:trace contextRef="#ctx0" brushRef="#br6" timeOffset="-206606.6">19345 7377 4607 0,'14'-8'400'0,"-6"2"-400"0,-1-1 0 0,2 4 0 0,0-4 656 16</inkml:trace>
  <inkml:trace contextRef="#ctx0" brushRef="#br7" timeOffset="-178198.96">15965 14936 21359 0,'0'0'944'0,"-7"4"208"0,7-4-928 0,-10 1-224 16,1-1 0-16,9 0 0 0,-11 1 880 0,11-1 128 16,-10 0 16-16,10 0 16 0,-9-1-352 0,9 1-80 15,0 0-16-15,0 0 0 0,-5-9 304 0,4-4 48 16,1 0 16-16,3 2 0 0,3-3-480 0,3 0-96 16,2-2 0-16,2-2-16 0,0-3-144 0,1 1-32 15,2 2 0-15,1 1 0 0,-1-1 0 0,1 4-16 16,-1 1 0-16,0 3 0 0,-1-2 96 0,0 6 32 0,-3 5 0 0,0 1 0 15,1 1-48-15,0 3-16 0,-2 7 0 0,-1 5 0 16,-2 3-112-16,-3 2 0 0,-2 2-128 0,-3 6 192 16,-3 6-16-16,-1-2-16 0,-2-2 0 0,-3 0 0 15,-3-3 32-15,0-4 16 0,2-5 0 0,-3-1 0 16,-1-1 304-16,0-5 48 0,-1-4 16 0,1-2 0 16,0 1 192-16,0-7 32 0,-2-4 16 0,2-3 0 15,0 1-48-15,3-7-16 0,2 1 0 0,2-4 0 16,0-1-240-16,3-4-32 0,4 1-16 0,3-2 0 15,-2 1-464-15,6 0 128 0,0-3-128 0,3 1 0 16,4 0 0-16,2 1 0 0,0-1 0 0,2 6 0 16,1 4 0-16,3 2-128 0,-2 5 128 0,0 1-160 15,1 2 160-15,-2 4 0 0,0 7-144 0,-3 2 144 16,-2 4 0-16,-1 4 0 0,-4-2-144 0,-3 7 144 0,-1 5 0 16,-3-1 0-16,-4 2 0 0,0-2 0 15,-3-4-128-15,0-3 128 0,-3-1 0 0,-2-4 0 0,-4-3 0 0,-1-3 0 16,-1-3 0-16,-2-1 0 0,2-2 144 0,1-5-16 15,1-3 0-15,0-1 0 0,0-2 144 0,1-4 32 16,2-5 0-16,-1 1 0 0,6-2-80 16,1-1-16-16,2-2 0 0,3-1 0 0,3-3-208 0,2 2 128 15,0-3-128-15,2 3 0 0,2 1 0 0,3 5 0 16,-1 3 0-16,2 3 0 0,0 1 0 0,1 4 0 16,0-2 0-16,-2 6-160 0,1 7 160 0,0 4 0 15,-2-2 0-15,-2 7-128 0,-3 4 128 0,1 4 0 16,-5 4 0-16,0 2-128 0,-9 3 128 0,1-1 0 15,-2-3-144-15,2-2 144 0,-4-5 0 0,0-4 0 16,-1-3 0-16,0-3 0 0,2 3 0 0,0-8 0 16,0-3 128-16,0 0-128 0,9-2 176 0,-10-4-48 0,3-1-128 15,0-4 192-15,2-5 32 0,1 1 0 0,3-5 0 0,2-3 0 16,2-4-96-16,1 3-128 0,3-6 176 0,1 2-176 16,2-3 0-16,3 6 0 0,0 0 0 0,1 2 0 15,1 3 0-15,0 4 0 0,-1 2 0 0,0 6 0 16,-3 0 0-16,0 4 0 0,-11 2 0 0,10 9 0 15,-4 3 0-15,1 2 0 0,-6 2 0 0,-2 3-144 16,-3 7 144-16,-4-1-128 0,-3 6 128 0,-2-3-128 16,-2 1 128-16,-2-6 0 0,-1-3 0 0,2-5 128 15,-2-2-128-15,2-3 0 0,0-2 0 16,2-4 0-16,2-1 0 0,-1-3 176 0,0-2-16 0,3-2 0 16,0 0-160-16,1-6 0 0,0 0 0 0,3-3 0 15,1-2 144-15,1 0-144 0,4-2 160 0,4 1-160 0,-1-1 0 16,4-1 0-16,3-1 0 0,1 0 0 0,2 0 0 0,0 3 0 15,-1-1 0-15,4 8 0 0,-1 4 0 0,0 3 0 16,-2 5 0-16,0 3-160 0,-1 5 160 0,0 0 0 16,-5 5 0-16,0 3-128 0,-2 2 128 0,-3 7-128 15,-3 2 128-15,-1-4-128 0,-2 0 128 0,-3-3 0 16,0-6 0-16,-2 0-128 0,0-3 128 0,0-1 0 16,0-5 0-16,3-2 0 0,-3-1 0 0,9-5 144 15,-9 0-144-15,-1-3 160 0,0-1-32 0,1-5-128 16,0 0 192-16,1-5-64 0,1-3 64 0,2-5 16 15,1-1 0-15,0-2 0 0,4 1-80 0,3-4 0 16,0-2-128-16,1 0 192 0,5 3-192 0,0 2 0 0,5 3 0 16,-1 2 0-16,1 1 0 0,3 2 0 0,2 3 0 0,1 7 0 15,-3 0 0-15,1 7-128 0,0 4 128 0,-2 9 0 16,0 6-128-16,-2 5 128 0,-2 4 0 0,-5 6 0 16,-1 8-128-16,-5 5 128 0,-3 5 0 0,-1-1 0 15,-4-5-128-15,-1-4 128 0,-1-10 0 0,0-4 0 16,0-4 0-16,-1-5 0 0,-3-8 0 0,2 2 0 15,0 0 0-15,0-4 176 0,-1-8-32 0,-1-2 0 16,0-7 144-16,1-2 32 0,-4-4 0 0,1-3 0 16,0 0 0-16,1-6 0 0,1-8 0 0,-1-1 0 15,4-3-320-15,1-1 0 0,3 1 0 0,3 2 0 16,4 0 0-16,5-1 0 0,0 1 0 0,2 4 0 16,2 8-144-16,1 4 144 0,1 8-128 0,-4 2 128 15,-8 7-704-15,0 0-48 16,9 5-16-16,-2 4 0 0,-1 5-2016 0,-3 3-416 0</inkml:trace>
  <inkml:trace contextRef="#ctx0" brushRef="#br7" timeOffset="-174495.81">15984 15097 12319 0,'0'0'544'0,"0"0"112"0,0 0-528 0,-2-6-128 0,2 6 0 0,-1-9 0 16,1 9 896-16,0 0 128 0,0-8 48 15,0 8 0-15,0 0-144 0,2-10-32 0,1 2 0 0,-3 8 0 16,5-10-144-16,-1 7-48 0,-1-4 0 0,1-2 0 15,1 3-64-15,0-4 0 0,0 2-16 0,2-3 0 16,-2-1-144-16,8-11-32 0,-2 2 0 0,0 2 0 16,0 1-128-16,-1 0-48 0,-3 0 0 0,1 2 0 15,0 1-32-15,2 1-16 0,0 2 0 0,0-2 0 16,0-1-224-16,1 1 176 0,1 4-176 16,-3-4 160-16,1 1-160 0,2 3 0 0,-1-3 0 0,2 0 0 31,1 3-576-31,-1 0-64 0,-1 2 0 0</inkml:trace>
  <inkml:trace contextRef="#ctx0" brushRef="#br7" timeOffset="-174294.36">16381 14432 23775 0,'-10'-15'1056'0,"10"15"224"0,-5-14-1024 0,5 1-256 15,-2 3 0-15,6-2 0 0,1 1 272 0,3-1 16 16,0-2 0-16,2 0 0 16,1 0-560-16,2-2-112 0,1 1-32 0,1-1 0 15,-1 2-416-15,3 1-64 0,0 3-32 0,1-5-5424 16,0-1-1088-16</inkml:trace>
  <inkml:trace contextRef="#ctx0" brushRef="#br7" timeOffset="-174085.27">16916 13843 13823 0,'0'0'1216'0,"1"-12"-960"0,2 6-256 0,-3-6 0 15,4-2 1408-15,-2 5 224 0,-2 9 48 0,8-11 16 16,-2 0-992-16,2 0-208 0,3 4-48 0,0-2 0 16,-4 1-448-16,1-1 0 0,1 4 0 0,1-1 0 15,0-3 0-15,1 4 0 0,2-4 0 0,0 3 0 16,1-1 0-16,0 0 0 0,0 3 0 0,0-5 0 15,-1 0-176-15,-1 3-16 0,0-3-16 0,0 4-6016 16,2-3-1200-16</inkml:trace>
  <inkml:trace contextRef="#ctx0" brushRef="#br7" timeOffset="-173948.64">17367 13470 12895 0,'0'0'1152'0,"0"0"-928"0,8-7-224 0,-2-2 0 0,1 2 896 0,-1-2 128 16,2 3 16-16,1-2 16 0,1 2-752 0,0 1-160 15,0-3-16-15,0 3-128 0,-1 1 0 0,0-1 0 16,-1-1 0-16,-1 1-4960 16,1 1-1104-16</inkml:trace>
  <inkml:trace contextRef="#ctx0" brushRef="#br7" timeOffset="-173785.16">17623 13220 11967 0,'0'0'1072'0,"0"0"-864"0,6-5-208 15,-6 5 0-15,9-8 736 0,0 3 96 0,-3 0 32 16,6-1 0-16,-2 0-672 0,1 4-192 0,1-3 0 16,1 0 0-16,1 1 0 0,2 0-288 0,-1 2 48 15,1-5 16 1,-1 2-576-16,0 1-112 0,0-1-32 0</inkml:trace>
  <inkml:trace contextRef="#ctx0" brushRef="#br7" timeOffset="-173635.8">18011 13000 3679 0,'8'-4'320'0,"1"0"-320"0,-1-1 0 0,1 1 0 16,1-3 2496-16,1 2 416 0,0 1 96 0,1-1 0 15,1-3-2128-15,0 4-432 0,0 1-96 0,0-3-16 16,1 1-336-16,-1 2 0 0,-1-4 0 0,2 2 0 16,0 1-1984-1,2 2-304-15</inkml:trace>
  <inkml:trace contextRef="#ctx0" brushRef="#br7" timeOffset="-173438.39">18811 12625 5519 0,'12'-6'496'0,"1"2"-496"16,-1 1 0-16</inkml:trace>
  <inkml:trace contextRef="#ctx0" brushRef="#br7" timeOffset="-173147.02">19836 12189 12431 0,'14'-1'544'0,"-4"-1"128"0,3-1-544 0,-1 0-128 0,0-3 0 0,1 3 0 0,1-1 480 0,1 2 64 15,1-3 16-15,1 0 0 0,-3 3-432 0,0 0-128 16,-1-2 0-16,-1 3 0 16,1-3-576-16,0 1-240 0</inkml:trace>
  <inkml:trace contextRef="#ctx0" brushRef="#br7" timeOffset="-172763.38">20482 11986 7359 0,'11'-4'656'0,"1"-4"-528"0,-1 2-128 0,0-1 0 16,1 1 1072-16,2 1 176 0,-3-1 32 0,2-2 16 16,-2 4-848-16,2 0-192 0,-1 2-16 0,2-5-16 15,0 1 64-15,-2 2 16 0,2-2 0 0,0 1 0 16,-2 1 160-16,2 0 48 0,-2-2 0 0,0 1 0 15,0 1 144-15,0-1 48 0,-1 0 0 0,1 0 0 16,-2 1-64-16,1-2-16 0,1 3 0 0,-1-1 0 16,-1 0-352-16,3-2-64 0,0 1-16 0,2 1 0 15,-1 0-192-15,-1-1 0 0,-3 3 128 0,0-2-128 16,0 1 0-16,-1 0 0 0,-9 3 0 0,10-6 0 16,-10 6 0-16,9-3 0 0,-9 3 0 0,9-4 0 15,-9 4 128-15,9-3-128 0,-1-2 0 0,-8 5 0 0,0 0 160 0,0 0-160 16,10-5 160-16,-1 1-160 0,-2 2 128 15,2-1-128-15,0 2 0 0,0 0 0 0,-9 1 0 0,10-4 0 16,-10 4 0-16,10-3 0 0,-10 3 0 0,11 0 0 16,-11 0 0-16,10 0 0 0,-10 0 0 0,0 0 128 15,0 0-128-15,10 0 0 0,-10 0 0 0,0 0 0 16,0 0 128-16,0 0-128 0,10 0 0 0,-10 0 0 16,0 0 0-16,0 0-6592 15,0 0-1232-15</inkml:trace>
  <inkml:trace contextRef="#ctx0" brushRef="#br7" timeOffset="-170859.41">21232 11691 3679 0,'0'0'160'0,"0"0"32"0,0 0-192 0,0 0 0 0,8-3 0 0,-8 3 0 16,0 0 2016-16,11-2 352 0,-11 2 80 0,0 0 16 16,9-3-1456-16,-9 3-304 0,0 0-48 0,0 0-16 0,0 0 128 15,0 0 32-15,10-1 0 0,-10 1 0 0,0 0-224 16,0 0-32-16,0 0-16 0,0 0 0 0,0 0-160 0,0 0-48 15,0 0 0-15,0 0 0 0,0 0 208 0,0 0 48 16,0 0 0-16,0 0 0 0,-8 5 0 0,8-5 16 16,-8 6 0-16,8-6 0 0,-8 3-96 0,8-3-32 15,-11 4 0-15,3-3 0 0,-3 1-256 0,1 1-48 16,0 2-16-16,1 1 0 0,0-3 16 0,-1 1 0 16,-1-2 0-16,0 2 0 0,1-1-32 0,0-1 0 15,-3-2 0-15,3 0 0 0,1 0 16 0,0 4 0 16,1-3 0-16,-1 1 0 0,0-2 16 0,9 0 0 15,-12 2 0-15,5-2 0 0,-2-1-160 0,9 1 192 16,-9 4-192-16,9-4 192 0,-10 1-192 0,10-1 0 0,-10 2 0 16,2 0 128-16,8-2-128 0,-9 1 0 0,9-1 0 15,-10 1 0-15,1-1 0 0,9 0 128 0,-9 3-128 0,9-3 0 16,-8 2 160-16,8-2-160 0,-11 3 192 0,2-1-192 16,0 0 320-16,0-1-32 0,0-1-16 0,0 0 0 15,9 0 48-15,-10 0 0 0,0 0 0 0,1 0 0 16,0-1 0-16,0-1 0 0,1 2 0 0,-3 0 0 15,1 0-160-15,-1 0-32 0,-1 2 0 0,0-1 0 16,-4 0 0-16,0 2 0 0,-1-2 0 0,0-2 0 16,-3 2-128-16,3-1 128 0,1 0-128 0,0 0 128 15,-1-1 0-15,0 1 0 0,-1-2 0 0,0 1 0 16,-2-1 0-16,-1 0-128 0,-2 0 192 0,1 1-64 16,-1-2 0-16,0 1-128 0,-1-1 192 0,-1 0-64 15,1 1 0-15,-1 1-128 0,1-2 192 0,2 2-64 16,-2-2-128-16,1 1 160 0,-1-1-160 0,0 1 160 0,-3-2-160 15,3 0 160-15,1 0-160 0,1 0 160 16,0 1-160-16,-1-3 0 0,0 1 0 0,-1 2 128 0,-3-1-128 0,0-1 0 16,1 2 144-16,-1-1-144 0,-2 2 128 0,-1-2-128 15,4 1 128-15,0-2-128 0,-3 2 128 0,1 0-128 16,-1-1 160-16,-2 2-160 0,0-6 160 0,-1 4-160 16,4 2 160-16,-1-2-160 0,-2 0 176 0,-1 1-176 15,-3-3 192-15,0 2-192 0,2-3 192 0,-2 0-64 16,-2 2 0-16,1-5-128 0,2 1 192 0,1 0-64 15,-1 4 0-15,-1-2-128 0,1-2 160 0,1-3-160 16,1 6 128-16,-1-2-128 0,-2 2 192 0,0 0-64 16,2-5 0-16,0 4 0 0,-2-3-128 0,-1-1 160 15,0-1-160-15,2-1 160 0,0 0-160 0,-1 2 160 0,0-3-160 16,0 1 160-16,1 2-160 0,0-2 160 0,-1 2-160 0,-1 0 160 16,-4-3-160-16,2 0 160 0,0-2-160 0,0-1 160 15,1 1-32-15,1 3 0 0,2-1 0 0,0-1 0 16,1 1-128-16,-3-1 160 0,4 1-160 0,1 1 160 15,-4-1-160-15,3 1 0 0,-1-1 144 0,0-1-144 16,-1 0 0-16,2-3 128 0,3 1-128 0,-2 2 0 16,0 1 0-16,0 0 144 0,2-4-144 0,1 1 0 15,0 1 128-15,0 0-128 0,0-2 0 0,0 0 0 16,0-1 192-16,1 3-192 0,0-1 192 0,1 2-192 16,-1 0 144-16,-2-2-144 0,1-1 0 0,2 1 144 15,0-1-144-15,2 0 0 0,1-1 0 0,0 1 128 16,-1 2-128-16,1-2 0 0,5 1 0 0,-1-1 0 15,0 1 128-15,0-1-128 0,1-1 0 0,1 1 128 16,0-1 0-16,3 0 0 0,-2 1 0 0,-1 2 0 0,-1-1-128 16,3 3 0-16,1-2 0 0,0-1 0 0,-1 1 0 15,-1-1 0-15,2 0 0 0,1 1 128 0,-1-2-128 0,0 2 128 16,-4 2-128-16,4 0 128 0,1-3 0 0,0-1 0 16,2 2 0-16,-1-1 0 0,1 1-128 15,0-1 160-15,-1 1-160 0,1 0 160 0,-1 2-160 0,1 3 0 16,1-2 0-16,-3 2 128 0,0 2-128 0,1-4 0 15,0 3 0-15,2-3 0 0,0-1 0 0,1 0 0 16,-4-3 0-16,7 5 0 0,-2 0 0 0,2 0 0 16,-1 3 0-16,2-2 128 0,0 1 0 0,0-2-128 15,0 2 192-15,3 1-64 0,-4 0-128 0,1 0 0 0,0 3 144 16,2-4-144-16,-3 1 0 0,1-3 128 0,-1 1-128 0,1 3 0 16,0-1 0-16,0 3 0 0,0 2 0 15,5 4 128-15,-5-9-128 0,1 3 0 0,4 6 0 0,-7-6 0 16,1-2 0-16,6 8 0 0,-5-4 0 0,5 4 128 15,-5-6-128-15,5 6 0 0,-4-8 0 0,4 8 0 16,0 0 128-16,0 0-128 0,0 0 128 0,0 0-128 16,0 0 0-16,0 0 144 0,0 0-144 0,0 0 0 15,-6-5 128-15,6 5-128 0,0 0 0 0,0 0 0 16,0 0 0-16,0 0 0 0,0 0 0 0,0 0 0 16,-5-5 0-16,5 5 0 0,-4-9 128 0,4 9-128 15,0 0 0-15,0 0 0 0,0 0 0 0,0 0 0 16,-3-7 144-16,3 7-144 0,-2-9 0 0,2 9 144 15,0 0-144-15,0 0 0 0,-2-7 0 0,2 7 128 0,0 0-128 0,0 0 0 16,0 0 0-16,0 0 0 0,-2-10 0 16,2 10 0-16,-4-5 0 0,4 5 0 0,0 0 0 15,0 0 0-15,0 0 0 0,0 0 0 0,-5-6 0 0,5 6 0 16,-3-7 0-16,3 7 0 0,0 0 0 0,0 0 0 16,0 0 0-16,0 0 0 0,0 0-224 0,0 0-32 15,0 0 0-15,0 0 0 16,0 0-1248-16,-8 3-256 0,8-3-48 15,0 0-16768-15</inkml:trace>
  <inkml:trace contextRef="#ctx0" brushRef="#br7" timeOffset="-169647.72">16382 9757 11967 0,'0'0'1072'0,"0"0"-864"0,0 0-208 0,0 0 0 15,-1-5 848-15,1 5 128 0,0 0 32 0,3-5 0 0,-1-2-624 0,2 0-128 16,0 3-32-16,0-2 0 0,-1 0-224 15,2 1 128-15,2-3-128 0,-1 0 0 0,2-1 192 0,-1 1-64 16,1-6-128-16,1 1 192 0,-1 0-192 0,0-1 144 16,1-1-144-16,0 2 128 0,1 3-128 0,1-3 128 15,-4 1-128-15,7-6 128 16,1 4-672-16,-2 0-144 0,2-8-16 0,-4 6-16 0</inkml:trace>
  <inkml:trace contextRef="#ctx0" brushRef="#br7" timeOffset="-169493.25">16755 9334 5519 0,'0'0'496'0,"0"0"-496"16,6-8 0-16,-2 3 0 0,1-1 1856 0,1-2 288 15,2 3 48-15,1-2 16 0,0 0-1632 0,2 2-336 16,-2-4-64-16,0 3-16 0,2-4-160 0,1 2 0 16,-1-1 0-16,5-1 0 15,-1-1-640-15,0 2-64 0,0-4-16 0,-5 7-2992 16,2-6-576-16</inkml:trace>
  <inkml:trace contextRef="#ctx0" brushRef="#br7" timeOffset="-169361.54">17454 8954 8287 0,'11'-8'736'0,"2"2"-592"0,1-2-144 0,2 2 0 16,2-4 1664-16,0 2 288 0,0-2 64 0,1 3 16 0,1-5-1472 15,-2 3-304-15,1-4-48 0,8 1-16 16,-3 3-528-16,-2-1-112 0</inkml:trace>
  <inkml:trace contextRef="#ctx0" brushRef="#br7" timeOffset="-169130.7">18960 8343 2751 0,'6'-5'256'0,"6"-3"-256"16,-2 0 0-16,3 2 0 0,-2-3 720 0,2 3 112 15,2-4 0-15</inkml:trace>
  <inkml:trace contextRef="#ctx0" brushRef="#br7" timeOffset="-169038.96">19329 8138 4607 0,'14'-11'192'0,"-7"7"64"0,2-5-256 0,1 1 0 0,2 2 0 0,1-3 0 15,2 3 1280-15,-1-2 224 0,0 2 32 0</inkml:trace>
  <inkml:trace contextRef="#ctx0" brushRef="#br7" timeOffset="-166462.45">18743 7974 4607 0,'42'-25'400'0,"5"-2"-400"0,4-9 0 0,-1 2 0 15,-3 1 752-15,0-1 64 0,-2-2 16 0</inkml:trace>
  <inkml:trace contextRef="#ctx0" brushRef="#br7" timeOffset="-166378.37">19348 7547 2751 0,'42'-29'256'0,"-13"10"-256"0,0-8 0 0,2 2 0 15,-1-2 1920-15,2-1 320 0,1 3 80 0,3-3 16 16,1 2-1440-16,-1 1-304 0,2 3-48 0</inkml:trace>
  <inkml:trace contextRef="#ctx0" brushRef="#br7" timeOffset="-166216.25">20832 6484 13295 0,'13'-9'576'0,"-3"2"144"0,2 1-576 0,2-1-144 16,1-2 0-16,3 2 0 0,1-4 144 0,1 4 0 15,1-2 0-15,0 1-6208 0</inkml:trace>
  <inkml:trace contextRef="#ctx0" brushRef="#br7" timeOffset="-164405.28">21600 6125 2751 0,'0'0'256'0,"0"0"-256"0,0 0 0 0,0 0 0 16,4 10 1808-16,-1-1 320 0,-2 2 64 0,0-2 16 15,0 1-1296-15,1-2-256 0,-2-8-48 0,1 11-16 0,-1 2-208 0,0-13-32 16,-1 9-16-16,1-9 0 0,-8 10 96 0,2-5 16 16,-3-1 0-16,-3-1 0 0,0-3 592 0,-2 0 128 15,3-3 32-15,-1-1 0 0,-1-3 144 0,2-5 16 16,-1 2 16-16,2-2 0 0,1-1-224 0,3-5-32 16,-1 0-16-16,2 0 0 0,1-1-464 0,4 1-112 15,3 0-16-15,2 1 0 0,3-1-208 0,2 0-48 16,1 2-16-16,5-2 0 0,1-1-240 0,2 1 0 15,2 0 0-15,-2 2 0 0,0 3 0 0,0 3 0 16,-1-2 0-16,0 6 0 0,-3-2 0 0,0 6 0 16,0 0 0-16,1 4 0 0,-2 0-128 0,-2 6 128 15,0 1 0-15,-3 4 0 0,-3 3 0 0,-2 3 0 0,-4 4 0 16,-3 5 0-16,-2-1 0 0,-1 2 0 0,-2-4 0 16,-1 1 0-16,-1-7 0 0,0-3 128 0,0-3-128 0,1 0 0 15,-1-1 448-15,-2-5 0 0,1 0 0 0,-1-3 0 16,1-2 256-16,0-2 32 0,-2-3 16 0,4-3 0 15,-1-2-224-15,2 0-32 0,-1-3-16 0,5-3 0 16,2-1-32-16,1-1-16 0,1 1 0 0,2 0 0 16,2 0-272-16,1-2-160 0,0 1 192 0,1 0-192 15,2 1 0-15,1 1 0 0,0 0 0 0,0 0 0 16,1 3 0-16,-1 3 0 0,-1-1-160 0,-1 5 160 16,-7 4 0-16,0 0-176 0,0 0 176 0,10 9-128 15,-3 1 128-15,-5 6-192 0,-3 0 192 0,0 3-192 16,-6 0 192-16,0-1 0 0,-3-3 0 0,-2 2 0 15,-3 1 0-15,-3-2 0 0,-2-6 128 0,-4 1-128 0,-3-1 160 0,-1-4-32 16,-1-2-128-16,-1-2 192 0,1-3 16 16,2-1 0-16,1-2 0 0,2-4 0 0,5 1 32 0,2 0 0 15,4-3 0-15,4-1 0 0,3-2-96 0,5-2-16 16,5-2 0-16,3 2 0 0,6-2-128 0,5 0 0 16,3-4 144-16,7 3-144 0,5 2 0 15,3 2 0-15,1 1 0 0,0-1-128 0,0-1 128 0,-3 5 0 16,-1 2 0-16,-3 6-128 0,0-2 128 0,-4 3 0 15,-5 3-144-15,-4 4 144 0,-4 8 0 0,-5 3 0 16,-4 2 0-16,-7 3 0 0,-3 4 0 0,-8 0 0 16,-4 3 0-16,-2-4 0 0,-2 1 0 0,-2-3 0 0,-3-4 0 15,-3-3 128-15,-5 0 32 0,2-4 0 0,0 0 0 0,0-3 0 16,0-3 32-16,3-3 16 16,2-3 0-16,4-2 0 0,2-5-32 0,3-2-16 0,2-1 0 15,5-2 0-15,0-4-16 0,6-1 0 16,2-1 0-16,5 0 0 0,3-1 0 0,5-1 0 0,2 0 0 0,2 2 0 15,2 1-144-15,4 2 0 0,-1 0 0 0,4 3-176 16,5 4 176-16,-5-1-128 0,0 4 128 0,-2 3-128 16,-2 2 128-16,-1 3 0 0,-2 6-144 0,0 1 144 15,-1 6 0-15,-2 5 0 0,-6 4 0 16,-2-1 0-16,-5 2 0 0,-2 0 0 0,-2 1 0 0,-3-1 0 16,-1-6 0-16,0-1 0 0,2-2 0 0,-3-6 0 15,-2-2 0-15,0 0 192 0,-6-3-192 0,0-2 192 16,0-3 0-16,0 0 0 0,-2-3 0 0,5-2 0 15,-3-1-48-15,4-6 0 0,1-2 0 0,2-2 0 16,4-3-144-16,4-4 192 0,0-2-192 0,6-3 192 0,2 3-192 16,2 3 0-16,4-1 0 0,4-2 128 0,4 0-128 0,4 1 0 15,2 4 0-15,3 1 0 0,0 1-192 0,0 3 192 16,0 0-160-16,-3 7 160 0,0 0 0 0,-4 7-144 16,0 3 144-16,-2 5 0 0,-2-2 0 0,-3 7 0 15,-1 5 0-15,-4 3 0 0,-5 5 0 0,-4 0 0 16,-3 5 0-16,-1-5 0 0,-2 4 0 0,-2-6 128 15,0-4-128-15,-4-1 0 0,-3-2 144 0,-2-2-144 16,-3-1 192-16,-2-1-192 0,-2-7 304 0,1 0-48 16,4 1-16-16,2-6 0 0,0-2-64 0,3-2-16 15,0-4 0-15,4-1 0 0,1-3-32 0,5 0-128 16,2-3 192-16,4-2-64 0,2-2-128 0,2-1 0 0,4 0 144 16,6 1-144-16,2 2 0 0,2-1 0 0,7 1 0 15,-1-1-128-15,1-1 128 0,1 2-160 0,0 2 160 16,0 5-160-16,0 0 160 0,1 6 0 0,-2 3 0 15,-2 7-128-15,-3 0 128 0,-3 9 0 0,-5 0 0 0,-4 5 0 16,-5 5 0-16,-5 6 0 0,-8 4 0 0,0-1 0 16,-8-1 0-16,-2 0 0 0,1-9 0 0,-5 0 128 15,-1-3-128-15,-2-3 0 0,-1-1 0 0,0-3 0 16,-4-2 0-16,1-6 176 0,-1-1-48 0,0-1 0 16,0-5 0-16,1-4 0 0,-1-1 0 0,4-3 0 15,2-6-128-15,6-2 192 0,4-2-192 0,5 1 192 16,4-1-192-16,5-1 160 0,5 0-160 0,3-4 160 15,6-2-160-15,3 2 0 0,5-4-160 0,3 2 160 16,3 2-224-16,4-1 48 0,5 1 16 0,0 2 0 0,-3 1 160 16,1 4-192-16,-1 3 192 0,-2 7-192 0,-3 3 192 0,-4 6 0 15,-1 4 0-15,-5 7 0 0,-3 6 0 0,-6 6 0 16,-5 5 0-16,-8 6 0 0,-3 6 0 0,-5-4 0 16,-5-1 0-16,-1-1 0 0,-4-5 0 0,1-2 0 15,-3-5 0-15,-2-5 0 0,-2-6 128 0,-1-1-128 16,0-7 160-16,-1 0-160 0,-2 1 240 0,1-5-48 15,-2-2-16-15,0-9 0 0,2-3-48 0,3-5 0 16,4-7 0-16,7 0 0 0,4 0 0 0,5-7 0 16,3-1 0-16,4 1 0 0,2-2-128 0,5 0 0 15,3-1 0-15,6 3 128 0,6-1-128 0,3 1 0 16,5 1 0-16,3 1 0 0,2 5-128 0,1 4 128 16,-3 4-160-16,-1 3 160 0,-2 4-144 0,-2 7 144 0,-1 4-128 15,-2 6 128-15,-4 3 0 0,-4 8 0 0,-4 6 0 0,-4 5 0 16,-4 6 0-16,-5 1 0 0,-4-3 0 0,-3-1 0 15,-4-3 128-15,-1-2-128 0,-5-3 128 0,-3-4-128 16,-4-3 192-16,0-5-16 0,-3-1-16 0,0 0 0 16,-2-7 32-16,-2 1 0 0,0-1 0 0,3-7 0 15,0-5-64-15,1 0-128 0,0-6 192 0,4-2-64 16,4-2-128-16,4 1 0 0,5 1 0 0,1-2 128 16,4-2-128-16,2 0 0 0,3 2-192 0,3 3 192 15,0-1-432-15,2 0 48 0,1 2 0 0,2 3 0 31,-1-1-176-31,5 0-16 0,0 3-16 0,2-1 0 0,2 2-2160 16,4 2-448-16,0-2-64 0</inkml:trace>
  <inkml:trace contextRef="#ctx0" brushRef="#br7" timeOffset="-161528.84">15574 14727 25919 0,'0'0'1152'0,"1"-9"224"0,-1-2-1104 0,1 3-272 0,1-1 0 0,-2 9 0 16,0 0 736-16,0 0 96 0,0 0 0 0,0 0 16 16,0 0-288-16,0 0-64 0,0 0-16 0,0 0 0 0,6 11 144 0,-2 0 16 15,-3 6 16-15,-2 4 0 0,-2 3 144 0,-1 8 32 16,1 2 0-16,-2 6 0 0,-3 0-208 0,-1 6-48 15,-1-4 0-15,-2 1 0 0,0 1-208 0,0-4-48 16,-2 4-16-16,0-5 0 0,-1-6-80 16,2-5-16-16,1 2 0 0,0-7 0 0,1-2 208 0,2-2 32 15,-1-4 16-15,0-2 0 0,2-2 0 0,2-5 0 16,6-6 0-16,0 0 0 0,0 0-176 0,0 0-32 16,0 0-16-16,0 0 0 0,14-5-112 0,1-2 0 15,3-1-128-15,4-5 192 0,5-1-192 0,5-1 0 16,1-3 0-16,4 6 0 0,3 0 0 0,2 6 0 0,0-3 0 15,0 4 0-15,-1-1 0 0,1 0 0 0,2 5 0 16,-4 1-160-16,-1 3 160 0,-1 2 0 0,-1 0 0 16,-1-1 0-16,-3 3 0 0,-1 0 0 0,-4-2 0 0,-3 2 0 15,-2-2 0-15,-3 2 0 0,-1 0 0 0,-1-1 0 16,-1 1 0-16,-1 2 0 0,-3-1 0 0,-2 1 0 16,0-3 0-16,-1 3 0 0,-1-4 0 0,-3 3 0 15,-6-8 0-15,9 7 128 0,-9-7-128 0,0 0 0 16,0 0 0-16,0 0 144 0,0 0-144 0,0 0 0 15,0 0 224-15,0 0-64 0,0 0-16 0,0 0 0 16,-3-13 0-16,1 0 0 0,-2-4 0 0,3-2 0 16,-3-1-144-16,3-3 128 0,-1 0-128 0,1-5 128 15,0-3-128-15,1 0 0 0,1-5 0 0,2 0 128 16,-1 0-128-16,2-3 0 0,2 4 0 0,2 2 0 16,1-2 0-16,1 4 0 0,4-1 0 0,2 6 0 15,4 0 0-15,-3 3 0 0,1 0 0 0,1 1 0 0,2 7 0 16,-2 0 0-16,0 0 0 0,-2 2 0 0,1 5 0 15,-1-1 0-15,-3 3 0 0,-2 1 0 0,0 0 0 0,-1 4 0 16,-11 1 0-16,9 0 0 0,-9 0-128 0,0 0 128 16,10-2 0-16,-10 2 0 0,0 0 0 0,0 0 0 15,0 0 0-15,0 0 0 0,0 0 0 0,0 0 208 16,-3 13-48-16,-4-8-16 0,-2-2 96 0,-3 2 16 16,-5-1 0-16,-3-2 0 0,-6-1 64 0,-3 1 32 15,-1-2 0-15,-6 1 0 0,-7 0 0 0,-5 2 0 16,-7 1 0-16,-2-1 0 0,-3 0-96 0,1 2 0 15,-2-1-16-15,6 2 0 0,1-3-112 0,7 2 0 16,5 2-128-16,4-1 192 0,1-5-192 0,5 1 0 0,6 1 0 16,5-3 0-16,4-1-128 0,6-1-128 0,4 0-32 15,7 2 0 1,0 0-2336-16,16-1-480 0,8-2-96 0</inkml:trace>
  <inkml:trace contextRef="#ctx1" brushRef="#br7">8431 11247 0,'0'0'0</inkml:trace>
  <inkml:trace contextRef="#ctx0" brushRef="#br7" timeOffset="-147341.8">4055 14679 4607 0,'-27'22'400'0,"13"-8"-400"0,0-2 0 0,0 5 0 0,0 1 4400 0,3-1 784 16,-3 1 176-16,2 0 16 0,2 0-4176 0,1 0-848 15,0-2-160-15,-1-1-48 0,3 1 464 0,0-4 96 16,1-3 0-16,2 1 16 0,4-10-80 0,-1 9-32 16,1-9 0-16,0 0 0 0,0 0-96 0,0 0-32 15,0 0 0-15,0 0 0 0,0 0-64 0,0 0-16 16,11-1 0-16,-1-2 0 0,-2-4 96 0,0-3 16 16,-1-8 0-16,2-2 0 0,-4-8 48 0,3-4 16 15,0-4 0-15,-1-6 0 0,-2-6-112 0,0-2-16 16,2-4 0-16,-2-6 0 0,0-1-80 0,0-4-32 15,0 0 0-15,1-2 0 0,-2-2 48 0,1-2 16 0,0-4 0 0,3-4 0 16,-2 1-80-16,1-6 0 0,2 0-16 0,-4-8 0 16,-1-6-32-16,-1 3 0 0,0-3 0 0,-1-1 0 15,1-6-64-15,-3-2-16 0,0 0 0 0,-1 3 0 16,-1 0-64-16,1 2 0 0,-4 1-128 0,1 0 192 16,-1 5-192-16,1 0 176 0,-1 0-176 0,0 5 160 15,-1-1-160-15,1 3 0 0,2 2 144 0,-1 2-144 16,2-1 0-16,-1 4 0 0,3-5 0 0,2 4 128 15,0 0-128-15,3-2 0 0,-5-2 0 0,4 2 0 16,1 1 0-16,0 0 0 0,0 0 0 0,0 2 0 16,-1-2 0-16,0-2 0 0,-3 0 0 0,1 2 0 15,-2-1 0-15,-2 3 0 0,-3 4 0 0,1-2 0 16,1 0 0-16,-3 4 0 0,0-2 0 0,0 4 0 0,-2 2 0 16,2 2 0-16,-1 1 0 0,1 0 0 0,0 2 0 0,-2 1 0 15,3 0 0-15,0 4 0 0,0-3 0 16,-3 4 0-16,1 0 0 0,-1 3 0 0,3-1 0 0,0 5 0 15,0-4 0-15,-2 0 0 0,4 2 0 0,-1 3 0 16,-1 2 0-16,1 4 0 0,-1-4 0 0,1 4 0 16,0 4 128-16,2-3-128 0,-1 4 0 0,-1 1 0 15,2-1-160-15,-1 4 160 0,-1-1 0 0,3 2-128 16,0-1 128-16,-1 0 0 0,0-1 0 0,1 0 0 16,-1-3 0-16,1 4 0 0,0-5 0 0,0 2 0 15,1 0 0-15,-2 3 0 0,1 1 0 0,-1 2 0 16,2-2 0-16,-2 5-160 0,0 2 160 0,-1 4 0 15,-1-2 0-15,1 8-128 0,-1 3 128 0,1 0 0 16,-1 1 128-16,-1 5-128 0,-1-2 0 0,2 3 0 0,0 4 0 0,0 1-128 16,4 5 128-16,0 0 0 0,0 0 0 0,0 0 0 15,0 0 0-15,-6 10-128 0,0 5 128 0,-2 4-128 16,2 8 128-16,-1 2-160 0,2 4 160 0,-1 10-160 16,-2 4 160-16,5 11 0 0,0 5 0 0,-2 8-128 15,2 4 128-15,3 8 0 0,0 7 0 0,3 9 0 16,-1 8 0-16,6 6 0 0,1 4 0 0,2 9 0 15,3 9 0-15,-2 1 0 0,-2 1 0 0,1 3 0 16,0 2 0-16,-1 2 0 0,-1 1 0 0,0 1 128 16,-3-2-128-16,0 7 176 0,-1 3-176 0,-1 1 192 15,0 1-64-15,0 0 0 0,1 3 0 0,-1-1 0 16,-2-2 0-16,2 2 0 0,0-3 0 0,0 2 0 16,2 1 0-16,0-2-128 0,1-4 192 0,2-1-64 15,0-2-128-15,1-3 128 0,-3-4-128 0,2-3 128 0,-2-6-128 0,-4-6 0 16,0-3 144-16,-3-5-144 0,-3 1 128 0,0-9-128 15,-5-1 160-15,0-5-160 0,1 1 176 0,-1-7-176 16,-1-5 192-16,0-6-192 0,2-7 176 0,0-2-176 16,1-6 160-16,0-1-160 0,1-10 144 0,-1-4-144 15,3-7 128-15,-2-4-128 0,1-6 0 0,1-5 128 16,1-6-128-16,-1-5 0 0,-1-2 0 0,0-9 0 16,1-2 128-16,-2-5-128 0,5-7 0 0,0 0 0 15,0 0 0-15,-9-3 0 0,1-6 0 0,2-7 0 16,-2-1 0-16,2-14 0 0,-1-4 0 0,1-11 0 15,-3-11 0-15,3-7 0 0,-2-10 0 0,2-8 0 16,-1-5 0-16,2-8 0 0,0-13-128 0,1-3 128 0,2-9 0 16,-1-6 0-16,2-9 0 0,1-4 0 0,0-4 0 0,1-12 0 15,2-9 0-15,1-7 0 0,0 1 0 0,-1-7 0 16,4-4 0-16,0-6 0 0,2-1 0 0,0-4 0 16,-1-4 0-16,2 5 0 0,0 6 0 0,2 6 0 15,-1 7 0-15,-2 7 0 0,0 1 0 0,-2 5 0 16,-2 8 0-16,-2-1 0 0,-2 2 0 0,2 2 0 15,1 3 0-15,1 0 0 0,1 1 0 0,0 3 0 16,2 1 0-16,2 6 0 0,-2 4 0 0,2 4 0 16,0 5 0-16,-1 6 0 0,0 7-144 0,1 6 144 15,0 3 0-15,1 9 0 0,-3 4 0 0,0 9 144 16,0 1-144-16,-3 6 0 0,1 4 0 0,-2 3 0 16,0 2 0-16,-2 8 0 0,-2 6-144 0,-1 1 144 15,-3 7 0-15,2 4 0 0,-1 4 0 0,1 8 0 0,-2 1 0 16,0 7-128-16,0 2 128 0,2 8 0 0,2 5 0 0,0 0 0 15,0 0 0-15,-4 10 0 0,1 6-192 0,-1 9 64 16,2 3 128-16,-1 6-208 0,1 8 208 0,1 6-144 16,-1 6 144-16,4 4-128 0,-2 7 128 0,2 9 0 15,1 10-144-15,-1 5 144 0,1 7 0 0,-1 11 0 16,-2 9 0-16,1 8 0 0,3 6 0 0,-1 7 0 16,-1 4 0-16,5 8 0 0,-1 1 0 0,3 5 0 15,-1 1 128-15,1 1-128 0,-2 0 208 0,3 4-32 16,0 3-16-16,2 3 0 0,-1 0-160 0,0 1 192 15,0 2-192-15,-1 0 192 0,3 2-192 0,-2 1 128 0,-2-3-128 16,-1 0 128-16,-3-6-128 0,-3-1 0 0,2 0 144 16,-4-1-144-16,-2 0 128 0,-3 1-128 15,-4 2 160-15,4-1-160 0,-3 0 160 0,2-3-160 0,-1-2 160 0,2-8-160 16,4-6 128-16,-2-5-128 0,1-5 0 0,2-8 0 16,1-10 128-16,2-4-128 0,0-9 0 0,0-7 144 15,-4-7-144-15,2-7 0 0,3-11 0 0,0-7 0 16,-2-3 0-16,2-8 0 0,0-12 128 0,0-4-128 15,-2-7 0-15,-1-6 0 0,-2-9 0 0,1-3 0 16,0-13 0-16,0 0 0 0,0 0 0 0,-2-9 0 16,-3-9 0-16,-2-11 0 0,-2-7 0 0,0-11-176 15,-3-10 176-15,-2-9 0 0,-4-12 0 0,4-7 0 16,-3-8 0-16,2-2 0 0,-1-9 0 0,3-7 0 16,1-7 0-16,1-3 0 0,0-6 0 0,2-9 0 15,0-9 0-15,0-8 0 0,1-6 0 0,2-7 0 16,0-9 0-16,0-5 0 0,0-9 0 0,2 0 0 0,1-8 0 15,-3 0 0-15,3-1 0 0,-1 1 0 0,-1 1 0 16,1 5 0-16,1 8 0 0,0 4 0 0,0 2 0 0,-1 7 0 16,2 7 0-16,-2 4 0 0,-1 4 0 0,2 2 0 15,-1 4 0-15,2-2 0 0,-1 1 0 0,3 1 0 16,0-4 0-16,4 6 0 0,-3 1 0 0,3 3 0 16,0 2 0-16,4 7 0 0,1 6-128 0,1 12 128 15,0 8-128-15,-1 7 128 0,-4 8 0 0,0 11 0 16,0 9 0-16,-5 7 0 0,0 5 0 0,0 8 0 15,-4 6 0-15,2 6 0 0,-1 4 0 0,-1 5 0 16,1 4 0-16,-4 4 128 0,2 7-128 0,0 6 0 16,0 0 0-16,0 7 0 0,5 4 0 0,0 0 0 15,-8 9 0-15,2 6 0 0,-2 6-176 0,-1 8 176 16,3 5-208-16,-3 11 80 0,0 8 128 0,0 11-192 16,-1 7 192-16,0 13-192 0,-2 8 192 0,2 13 0 0,1 6-144 15,-1 14 144-15,1 10 0 0,3 7 0 0,2 8 0 0,2 9 0 16,3 6-128-16,0 3 128 0,0 1 0 0,5-1 0 15,1 5 0-15,2 1 0 0,-3 0 0 0,1 1 0 16,2 2 0-16,-3 4 0 0,-2 3 0 0,0 4 128 16,-3-1-128-16,4 9 128 0,-4 6-128 0,2-3 128 15,-1-3-128-15,2 0 0 0,-1-4 144 0,2-4-144 16,0-5 128-16,1-5-128 0,1-4 128 0,0-11-128 16,2-7 160-16,1-9-32 0,0-3-128 0,1-8 192 15,-2-10-192-15,-1-5 128 0,3-2-128 0,0-6 0 16,0-6 0-16,0-8 128 0,-1-5-128 0,-1-6 0 15,0-3 0-15,0-10 0 0,-2-6 0 0,1-11 0 16,-2-6 0-16,-1-7 0 0,-2-13 0 0,1-6 0 0,-3-8 0 16,1-9 0-16,-2-9 0 0,0 0 0 0,0 0-128 15,-9-22 128-15,-3-11-192 0,-1-10 192 0,-1-9-192 0,0-9 192 16,-1-15-192-16,-3-11 192 0,2-9 0 0,-4-14 0 16,3-12 0-16,-4-7 0 0,1-12 0 0,2-12-128 15,2-11 128-15,-1-5 0 0,3-8 0 0,0-6 0 16,1-5 0-16,3-4 0 0,1-2 0 0,2-10 0 15,-1-3 0-15,3-1 0 0,2-5 0 0,1 3 0 16,1 1 0-16,1-1 0 0,2-1 0 16,2 7 0-16,1-1 0 0,1 5 0 0,2 3 0 0,1 9 0 15,0 8 0-15,1 10 0 0,-1 6 0 0,2 6 0 16,2 4 0-16,0 8 0 0,-4 4 0 0,0 7 0 16,2 3 0-16,-1 7 0 0,-1 8 0 0,0 2 0 0,-3 8 0 15,-1 6 0-15,1 3 0 0,-1 11 0 16,-4 9 0-16,3 7 0 0,-2 6 0 0,-2 8 0 0,-1 4 0 15,0 6 0-15,-1 6 0 0,0 5 0 0,-2 5 0 0,0 4 0 16,-2 9 0-16,-2 2 0 0,3 3 0 0,-1 6 0 16,6 7 0-16,0 0 0 0,-10 7 0 0,1 7 0 15,0 4 0-15,1 10-192 0,2 3 192 0,-2 13-160 16,-2 3 160-16,0 12-192 0,2 6 192 16,-1 14-192-16,1 7 192 0,2 10 0 0,-1 9 0 0,-1 8 0 15,1 9 0-15,0 14 0 0,1 7 0 0,2 8-128 16,3 9 128-16,-1 5 0 0,4 8 0 0,2 8 0 15,-1 4 160-15,1 9-32 0,1 5-128 0,0 3 192 16,3-1 0-16,-2-4-16 0,2-1 0 0,0-3 0 16,2-5-176-16,-1 0 192 0,1-5-192 0,-1-6 192 0,0-7-64 15,1-3-128-15,-1-6 192 0,1-3-64 16,3-6-128-16,-2 0 0 0,0-6 144 0,1-1-144 0,-1-2 128 16,0-3-128-16,-3-5 128 0,1 1-128 0,0-3 0 0,-1 0 0 15,-1-8 0-15,0-3 128 0,-1-2-128 0,1-3 0 16,-2-8 0-16,-2-2 0 0,1-5-144 0,-1-8 144 15,-2-8-160-15,0-8 160 0,-1-7-176 0,0-6 176 16,-1-11-192-16,0-7 192 0,0-4-384 0,-1-13 48 16,1-7 0-16,-2-12 0 15,3-11-1408-15,0 0-288 0,0 0-48 0,-6-19-10576 16,-3-4-2112-16</inkml:trace>
  <inkml:trace contextRef="#ctx0" brushRef="#br7" timeOffset="-145644.47">4179 14618 21183 0,'0'0'1888'0,"8"-6"-1504"0,0-6-384 0,-1 3 0 16,2-3 0-16,-1 0 144 0,3 4-144 0,1-3 0 16,-2-2-208-16,3 1-160 0,-2-2-16 0,3 2-16 15,1 1 144-15,1-1 16 0,-2 5 16 0,2-2 0 16,-1 2 16-16,-1 2 0 0,-1-1 0 0,-2 2-5344 16,-2 0-1056-16</inkml:trace>
  <inkml:trace contextRef="#ctx0" brushRef="#br7" timeOffset="-144900.04">4437 14430 18879 0,'0'0'832'0,"0"0"192"0,0 0-832 0,0 0-192 16,0 0 0-16,0 0 0 0,-2-10 1264 0,2 10 208 16,0 0 32-16,0 0 16 0,-3-7-464 0,3 7-96 15,-2-7 0-15,2 7-16 0,0 0-304 0,0 0-64 16,-4-7-16-16,4 7 0 0,0 0-176 0,-9-2-16 16,0-1-16-16,9 3 0 0,-12-1 80 0,-1 1 16 15,-4 3 0-15,2-1 0 0,-1-1-32 0,-2 4 0 16,1 2 0-16,-1-2 0 0,1-1-48 0,-5 2-16 15,2 0 0-15,-2-2 0 0,-1 0 32 0,0-1 0 0,-1-2 0 0,-3 1 0 16,-2 0 0-16,1-2 0 0,0 0 0 0,0 0 0 16,-1-2 16-16,2 2 16 0,1 2 0 0,-1 0 0 15,0 1-192-15,3-2-32 0,3 2-16 0,3-1 0 16,4-1-176-16,1-1 0 0,2 0 0 0,0 0 0 16,3 0 0-16,-1 0 0 0,9 0 0 0,-9 0 0 15,0-1 0-15,9 1 0 0,-10 0 0 0,1-1 0 16,9 1-128-16,-9-1 128 0,9 1 0 0,-9-3 0 15,0 2 0-15,9 1 0 0,0 0 0 0,-10-2 0 16,2 1 0-16,8 1 0 0,0 0 0 0,0 0 0 16,-7 0 0-16,7 0 0 0,-8-2 0 0,8 2 0 15,0 0 0-15,0 0 0 0,0 0 0 0,0 0 0 16,0 0-128-16,0 0 128 0,0 0 0 0,-6 5 0 0,6-5 0 16,0 0 0-16,-7 6 0 0,7-6 0 15,-7 8 0-15,7-8 0 0,0 0 0 0,-8 7 0 0,3 2 0 16,5-9 0-16,-6 7 0 0,6-7 0 0,-7 10 0 0,7-10 0 15,-5 9 0-15,5-9 0 0,-6 6 0 0,6-6 0 16,0 0 0-16,0 0 0 0,0 0 0 0,0 0 0 16,0 0 0-16,0 0 0 0,-6 8 128 0,6-8-128 15,0 0 0-15,0 0 128 0,0 0-128 0,0 0 0 16,0 0 0-16,0 0 128 0,0 0-128 0,0 0 128 16,0 0-128-16,0 0 128 0,0 0-128 0,0 0 0 15,-6-4 0-15,6 4 128 0,0 0-128 0,0 0 0 16,0 0 0-16,0 0 0 0,0 0 0 0,0 0 0 15,0 0 0-15,0 0 0 0,0 0 0 0,0 0 0 0,0 0-144 0,0 0 144 16,0 0 0-16,0 0 0 16,0 0 0-16,0 0 0 0,0 0 0 0,0 0 0 0,-6-4 0 15,6 4 0-15,0 0-192 0,0 0 64 0,0 0 128 0,0 0-208 16,0 0-160-16,0 0-16 0,0 0-16 0,0 0 0 31,0 0-176-31,0 0-16 0,-6-6-16 0,2 3 0 16,4 3 80-16,0 0 16 0,0 0 0 0,0 0 0 15,0 0-160-15,0 0-32 0,0 0 0 0,0 0 0 16,0 0-624-16,0 0-128 0,0 0-16 0,0 0-11312 0</inkml:trace>
  <inkml:trace contextRef="#ctx0" brushRef="#br7" timeOffset="-143134.86">4101 14601 2751 0,'15'-10'128'0,"-5"0"16"16,0 1-144-16,0-4 0 0,-1 1 0 0,3 2 0 0,-2-3 2064 0,-1 3 384 16,-2 2 80-16,0-2 16 0,-2 1-1712 0,1-1-320 15,-2 2-80-15,-4 8-16 0,5-9-272 0,-5 9-144 16,5-7 160-16,-5 7-160 0,5-10 576 0,0 3 32 15,-1 2 0-15,-4 5 0 0,0 0 144 0,4-10 16 16,0 4 16-16,-4 6 0 0,1-9 160 0,-1 9 16 16,0 0 16-16,0 0 0 0,0-8 48 0,0 8 0 0,-5-5 0 15,-3 1 0-15,-2 4-240 0,-2 4-32 0,-5-1-16 0,-2 2 0 16,-3 2-240-16,-1 2-48 0,-2 0-16 0,-2 1 0 16,1 0 32-16,-2-2 16 0,0 3 0 0,-2-4 0 15,1-1-16-15,-1 2 0 0,-3-4 0 0,-2 2 0 16,-2 2-80-16,-1-5-32 0,-4 2 0 0,-3 1 0 15,-5-5-64-15,2 0-16 0,1-1 0 0,4-1 0 16,2-3 112-16,3 1 0 0,2 1 16 0,6-2 0 16,3 0-96-16,4-2-32 0,1 1 0 0,5 1 0 15,1-1-96-15,1-1-32 0,4 1 0 0,1-1 0 16,2 1-144-16,8 5 192 0,-5-5-192 0,5 5 192 16,-8-2-192-16,8 2 128 0,0 0-128 0,0 0 128 15,0 0-128-15,0 0 0 0,0 0 0 0,0 0-176 16,0 0 176-16,0 0-128 0,8 12 128 0,-2 2-128 0,2 3 128 15,-1 2 0-15,2 4-144 0,-1 0 144 0,-2 2 0 0,-1 6 0 16,0 3-144-16,1 3 144 0,-1 2 0 0,-3 4 0 16,-1-1 0-16,-1 4 0 0,-1 1 0 0,-1 0 0 15,-3 3 0-15,-3-3 0 0,2 1 0 0,-3 0 0 16,-2-4 0-16,1-4 0 0,1-4 0 0,-1-2 0 16,0-2 128-16,0 0-128 0,0-7 144 0,2 1-16 15,2-6 0-15,1-3 0 0,0-4 80 0,1-1 16 16,1-1 0-16,3-11 0 0,-4 11-96 0,1-3-128 15,3-8 176-15,0 0-176 0,0 0 176 0,0 0-176 16,0 0 160-16,0 0-160 0,0 0 128 0,0 0-128 16,0 0 0-16,14 2 0 0,2-4 0 0,1 1 128 15,0-3-128-15,3-2 0 0,-1 0 0 0,1-2 0 0,3 0 0 16,3 2 0-16,5-4 0 0,2 4 0 0,1-3 0 16,4 2 0-16,2-3 0 0,1 2 0 0,4 2 0 15,1-3 0-15,4 3 0 0,-2 0 0 0,-1 2 0 0,1 0 0 16,1-1 0-16,-1-2 0 0,-2 4 0 0,1 0 0 15,0 2 0-15,-2 1 0 0,-1 0 0 0,-2 1 0 16,-4 0 0-16,-3 3 0 0,-3 3 0 0,1-2 0 16,-2-3 0-16,-2 3 0 0,-2 3 0 0,-3-3 0 15,-1 3 0-15,-2 0 0 0,-2-1 0 0,0 2 0 16,-1-2 0-16,0 1 0 0,-1-3 0 0,-3 0 0 16,-3-1 0-16,0 1 0 0,0-2 0 0,-11-3 0 15,0 0 0-15,10 0 0 0,-10 0 0 0,9-3 0 16,-9 3 192-16,5-10-48 0,-3 0-16 0,0-6 0 15,0-3 192-15,-2-5 48 0,0-1 0 0,0-7 0 16,-2-1 0-16,2-3 0 0,-2-2 0 0,0-4 0 0,-1-9-96 0,-1-1-16 16,-1-2 0-16,-1-6 0 0,-2-6-16 0,-1-1-16 15,1-1 0-15,-1 5 0 0,1-1 80 0,2 4 16 16,-2 6 0-16,2 2 0 0,-2 6 192 0,2 3 64 16,1 6 0-16,-1 2 0 0,3 6-320 15,-1 5-48-15,0 5-16 0,2 2 0 0,0 2-192 16,0 1 0-16,-1 3 0 0,2 1 0 15,1 10-752-15,0 0-144 0,0 0-16 0,0 0-16 16,0 0-1440-16,-5 14-304 0,0 2-48 0</inkml:trace>
  <inkml:trace contextRef="#ctx0" brushRef="#br2" timeOffset="-129406.89">17521 8789 9215 0,'-5'9'816'0,"-1"0"-656"16,-2 1-160-16,2-5 0 0,2 3 576 0,0-2 96 15,0-1 16-15,4-5 0 0,0 0 496 0,-3 5 96 16,3-5 32-16,0 0 0 0,0 0-544 0,0 0-96 15,0 0-32-15,0 0 0 0,0 0 272 0,0 0 48 16,0 0 16-16,0 0 0 0,0 0-304 0,6-6-64 16,-6 6-16-16,5-5 0 0,0-4-240 0,0 1-48 15,-1-5-16-15,2 4 0 0,-2-2-112 0,1 1-32 16,-1 0 0-16,1-3 0 0,0 2-144 0,0 0 160 16,0-1-160-16,0 1 160 0,1 0-160 0,-4 0 0 15,2 3 144-15,0 0-144 0,-3 2 0 0,-1 6 0 16,1-6 0-16,-1 6 0 0,0 0 0 0,0 0 0 0,0 0 0 15,0 0 128-15,0 0-128 0,0 0 0 16,0 0 0-16,0 0 0 0,0 0 0 0,0 0 0 16,0 0 0-16,0 0 0 0,0 0 0 0,0 0 0 0,-5 2 0 0,5-2 0 15,0 0 0-15,0 0 0 0,0 0 0 0,0 0 128 16,-4-2-128-16,2-5 0 0,1 1 0 0,1 0 0 16,0-5 0-16,1 4 0 0,0-5 0 0,2 2 0 15,-1 1 0-15,-2-1 0 0,3 1 0 0,-2-2 0 16,0 1 0-16,0-2 0 0,1 1 0 0,-1 1 0 15,0-4-320-15,3-3-96 0,-3 2-16 16,4 2-7184-16,-2-1-1424 0</inkml:trace>
  <inkml:trace contextRef="#ctx0" brushRef="#br2" timeOffset="-128870.08">17901 8163 22111 0,'0'0'976'0,"-6"0"208"0,-2-3-944 0,-1 0-240 16,9 3 0-16,0 0 0 0,-3-11 576 0,4 2 80 16,4-4 16-16,3 0 0 0,0-1-544 0,6-5-128 0,2-6 0 0,-4 5 0 15,6-6 0-15,14-15 160 0,-2 2-160 0,4-2 160 16,-1 1-160-16,1 3 0 0,1 1 0 0,-4 3 128 16,1 1-128-16,-2 2 0 0,0 2 0 0,-5 4 0 15,-2 3-640 1,-3 1-64-16,-1 1-16 0,-6 6 0 0,-3 3-1824 0,-1 0-352 0,0-4-80 0,4-5-16 15,-2 0 960 1,0 1 192-16,1 2 48 0,-1-1 0 0,1-2 944 0,-5 6 192 0,2-1 32 16,5-6 16-16,-2 9 1360 0,-2-3 272 0,-1-2 48 0,1 4 16 0,0 0 528 0,0-2 112 15,0 1 32-15,1 3 0 0,0-4-736 0,3-2-128 16,3-1-48-16,2 1 0 0,1-2-160 0,3-1-48 16,4-4 0-16,3 1 0 0,1 1-160 0,4-2-32 15,0-3-16-15,0 1 0 0,-4 1-112 0,-3 1-32 16,-2-2 0-16,0 3 0 0,-2 3-80 0,-4 2-16 15,-1 3 0-15,-2 2 0 0,-2-4-192 0,0 2 0 16,-2 2 128-16,4 0-128 0,-1 1 0 0,-1-1 0 16,1 2 0-16,0-2-160 15,1-1-496-15,0 1-112 0,2 0 0 0,2-5-16 16,-1-1-528-16,2-1-96 0,-3 2-32 0,5-5 0 16,-1-2-224-16,0 1-32 0,-2 1-16 0,2-1 0 15,-2-1 704-15,-2 3 144 0</inkml:trace>
  <inkml:trace contextRef="#ctx0" brushRef="#br2" timeOffset="-128071.29">19716 6264 9263 0,'16'-6'400'0,"-4"0"112"0,2-3-512 0,3-1 0 16,1 3 0-16,-1-4 0 0,1 3 656 0,0-2 48 0,-1 1 0 0,-2-2 0 15,0 1-240-15,0 1-32 0,1 0-16 0,-2 0 0 16,-2-1-240-16,1 1-48 0,-3-4-128 16,2 4 192-16,-3-2-192 0,-1 1 0 0,1-1 0 0,1 1 0 15,2 1 0-15,-3-1-192 0,1 3 192 0,-1-4-160 16,-1 3 160-16,-1-3 0 0,3 5 0 0,-2-2 0 15,-2 2 0-15,2 2 0 0,0-1 0 0,-8 5 0 0,0 0 144 0,7-5 64 16,1 0 16-16,-8 5 0 0,0 0 272 0,7-1 48 16,2 5 16-16,-9-4 0 0,0 0 96 0,9-3 32 15,-9 3 0-15,0 0 0 0,0 0-32 0,0 0 0 16,0 0 0-16,0 0 0 0,4 13 240 0,-4-13 32 16,-4 11 16-16,2-1 0 0,-5-1-336 0,-2 0-64 15,-1-3-16-15,0 1 0 0,-3-2-16 0,2-1-16 16,-2 0 0-16,1-3 0 0,-2-2 112 0,2-2 32 15,2-1 0-15,0 0 0 0,2-6 32 0,1 1 16 16,1-3 0-16,4-1 0 0,1 1-112 0,4-2 0 16,1-2-16-16,3-2 0 0,3-1-304 0,2 0-64 15,5 0-16-15,2-1 0 0,3-3-176 0,1 2 0 16,-2 2 0-16,3 3 0 0,2 4 0 0,-1 1 0 16,-1 2 0-16,0 3 0 0,-1 3 0 0,0 1 0 15,-1 4 0-15,-3 3 0 0,-4 7-144 0,-2 3 144 16,-4 4 0-16,-7 4 0 0,-4 6 0 0,-6 2 0 15,-3 4 0-15,-5-2 0 0,-1-2 0 0,-2-6 0 16,-2-1 0-16,0-2 0 0,-5-1 240 0,3-1-48 16,0-4-16-16,1-2 0 0,-1-6 112 0,1-3 32 0,3-4 0 15,2-5 0-15,3-2 16 0,3-3 16 0,3-5 0 16,6-3 0-16,3-3 128 0,3-4 32 0,4 0 0 16,4-2 0-16,4-5-384 0,3-1-128 0,4 0 0 0,2 4 0 15,4-1 0-15,0 6 0 0,4-1 0 0,-1 5 0 16,0 5 0-16,-1 2 0 0,-2 6 0 0,-3 5 0 15,-1 3-128-15,-6 5 128 0,-5 5 0 0,-5 7 0 16,-8 7-176-16,-4 7 176 0,-7 1-160 0,-4 3 160 0,-7 1 0 0,-6-2 0 16,-4-4 0-16,-2 1 0 0,-1-4 0 0,0-2 192 15,-1-5-64-15,1-3-128 0,0-3 448 16,3-4-32-16,2-5 0 0,5-3 0 0,3-6-48 0,5-4-16 16,3-7 0-16,3-5 0 0,4-4 176 15,4-3 48-15,4-4 0 0,3-3 0 0,2-4-320 16,6-3-48-16,4 1-16 0,4 3 0 0,3-2-192 0,6 1 0 15,0 1 0-15,4 4 0 0,2 4 0 0,1 5 0 16,0 6 0-16,-3 5 0 0,-5 7-144 0,-3 8 144 16,-3 5 0-16,-6 9-144 0,-4 2 144 0,-8 5-208 15,-6 10 80-15,-7 5 128 0,-4 5-192 0,-9-3 192 16,-7 0-192-16,-2-3 192 0,-2-2 0 0,0-1 0 16,-2-8 0-16,1 0 0 0,2-7 0 0,3-3 128 15,3-2-128-15,2-7 192 0,4-2-192 0,2-6 160 16,5-5-160-16,2-3 160 0,1-4-160 0,5-1-192 15,4-5 32-15,4-3 16 16,3-4-2752-16,4-1-560 0,8-13-96 0,3 8-32 0</inkml:trace>
  <inkml:trace contextRef="#ctx0" brushRef="#br2" timeOffset="-127085.08">17240 14994 8287 0,'0'0'736'0,"0"0"-592"16,0 0-144-16,0 0 0 0,-11-1 1904 0,1-3 336 16,10 4 80-16,-13-4 16 0,0-2-944 0,2 2-192 15,-1 0-48-15,3 1 0 0,-1-5-112 0,1 2-16 16,-1-3-16-16,1 0 0 0,2 0-272 0,0 0-48 15,2-3-16-15,0 2 0 0,3-2-160 0,0 0-16 16,2 2-16-16,2-1 0 0,0-3-112 0,3 3-32 16,2-3 0-16,2 6 0 0,1-3-96 0,1 4-32 15,1-5 0-15,4 3 0 0,2 3-208 0,3 4 176 0,-3-4-176 16,1 1 160-16,-1 3-160 0,-1 1 0 0,-3 1 0 16,-2 0 0-16,-1 2 0 0,-1-1 0 0,-10-1 0 15,7 5 0-15,-7-5 416 0,0 0 0 0,0 0 0 16,0 0 0-16,-6 9 336 0,-5 1 64 0,-3-3 16 0,-4-1 0 15,-5-2-272-15,-1 1-48 0,-4 0-16 0,1 2 0 16,0-6-224-16,3-2-32 0,4-2-16 0,3 2 0 16,3-2-16-16,4-1 0 0,4 1 0 0,3-5 0 0,6 0 32 0,1-2 0 15,6 1 0-15,5-2 0 16,5 2-240-16,6-3 176 0,4 4-176 0,2-1 160 0,1 4-160 0,1 2 0 16,1 3 0-16,-3 0 0 0,-7 1 0 15,-3 2 0-15,-3-1 0 0,-8 5 0 0,-3 3-192 0,-4-1 192 16,-4-9-192-16,-4 15 192 15,-1 0-1920-15,-5-1-256 0</inkml:trace>
  <inkml:trace contextRef="#ctx0" brushRef="#br2" timeOffset="-124081.02">20057 14435 15663 0,'0'0'688'16,"0"0"144"-16,0 0-656 0,-2-5-176 0,-1-3 0 0,2 2 0 0,1 6 2048 0,0-5 368 15,-4-3 80-15,4 8 0 0,-1-6-832 0,1-2-160 16,0 8-32-16,0-7-16 0,1 1-96 0,-1 6-16 16,4-7 0-16,-4 7 0 0,0 0-320 0,0 0-64 15,1-7 0-15,-1 7-16 0,0 0-288 0,0 0-48 16,0 0-16-16,0 0 0 0,0 0-96 0,1 9-32 16,-1 4 0-16,-1 5 0 0,0 1 0 0,-4 6 0 15,0 3 0-15,-2 7 0 0,-2 0-80 0,-1 3 0 16,-3 2-16-16,2 0 0 0,0-1-144 0,0-1-32 15,1-3 0-15,4-2 0 0,-1 2 0 0,2-5 0 16,0-2 0-16,3-1 0 0,-2-4 48 0,1-3 0 16,0-1 0-16,1-4 0 0,1-1-48 0,0-2 0 15,1-1 0-15,0-2 0 0,0 3-16 0,1-5-16 16,-1 1 0-16,0-8 0 0,0 0-160 0,3 5 192 16,-1 4-192-16,-1-5 192 0,-1-4-192 0,0 0 192 15,0 0-192-15,0 0 192 0,0 0-32 0,0 0 0 16,7-9 0-16,-2 2 0 0,0 2-160 0,1-2 160 15,1 0-160-15,0-2 160 0,1 3-160 0,1 1 0 0,1-3 0 16,0 2 0-16,0 1 0 0,0-4 0 0,2 3 0 16,1-2 0-16,-1 3 0 0,2 1 0 0,0-1 0 0,4 0 0 15,-1 4 0-15,4-1 0 0,0 4 0 0,1-1 0 16,3 0 0-16,0-1 0 0,0 5 0 0,1-2 0 16,-1-2 0-16,1 3 0 0,-3 0 0 0,-1 2 0 15,0-2 0-15,-3 1 0 0,-2-1 0 0,-3 3 0 16,0-1 0-16,-4 2 0 0,-1-2 0 0,-2 0 0 0,-2 0 0 15,-5-6 0-15,0 0 0 0,0 0 0 0,0 0 0 16,0 0 0-16,2 7 0 0,-2-7 0 0,0 0 0 0,0 0 0 16,0 0 192-16,-5 2-64 0,0 1-128 0,5-3 160 15,-6-3-160-15,1-1 160 0,-1 2-160 0,1-1 0 16,5 3 0-16,-6-7 128 0,-1-1-128 0,2-3 0 16,0 2 0-16,1-3 0 0,3-1 0 0,0-2 128 15,-2-5-128-15,3-2 0 0,0-2 0 0,1-5 0 16,2-3 0-16,1 0 0 0,1-6 0 0,0 1 0 15,0 0 0-15,1 1 0 0,2-3 0 0,2 4 0 16,0 3 0-16,2 4 0 0,-1 1 0 0,1 5 0 16,0 1 0-16,0 1 0 0,-2 5 0 0,0-1 0 15,0 5 0-15,-1 2 0 0,0-1 0 0,-1 4 0 16,-1 2 0-16,0-3 0 0,-1 4 0 0,-6 3 0 16,0 0 0-16,0 0 0 0,6-3 0 0,-6 3 0 15,0 0 0-15,0 0 0 0,0 0 0 0,0 0 0 16,0 0 0-16,0 0 0 0,0 0 0 0,0 0 0 0,0 0 0 15,0 0 0-15,0 0 0 0,-8 4 0 16,-4 2 0-16,-2-1 192 0,-4 3-192 0,-3 1 160 16,-3-3-160-16,-4 4 160 0,-5-2 0 0,-3 2 0 0,-3-5 0 0,-3 3 0 15,-2 1 96-15,0-2 0 0,-2 2 16 0,0-4 0 16,-1 3-16-16,3-2-16 0,1 1 0 0,1 0 0 16,4-3-96-16,2-3-16 0,3 1 0 0,2-1 0 15,3-1-128-15,-5-1 0 0,11-2 0 0,4-1 0 31,6-1-320-31,12 5-128 0,0 0-48 0,5-10 0 0,6-3-1328 0,9 3-272 0,9-4-48 0,9-4-19024 16</inkml:trace>
  <inkml:trace contextRef="#ctx0" brushRef="#br2" timeOffset="-122855.58">20310 5531 19343 0,'0'0'848'0,"0"-9"192"0,1 0-832 0,1-3-208 15,-1 1 0-15,0-1 0 0,0 2 1504 0,-1 1 256 16,0-4 48-16,0 5 16 0,0 8-320 0,0 0-64 16,0 0-16-16,0 0 0 0,0-6-208 0,0 6-64 0,0 0 0 15,0 0 0-15,-3 10-320 0,-1 3-80 0,0 3-16 0,0 6 0 16,-1 2-64-16,0 7-16 0,-1 0 0 0,-2 6 0 16,-1 3-112-16,-6 17-32 0,-4-1 0 0,0-5 0 15,-2-2-128-15,0-6-48 0,-2 1 0 0,1-5 0 0,2-3-64 16,2-5-16-16,2-4 0 0,2 0 0 15,0-6 128-15,2-3 0 0,3-4 16 0,3-2 0 0,2-1-112 16,4-11-32-16,0 0 0 0,0 0 0 16,0 0-64-16,0 0 0 0,0 0-16 0,12-5 0 0,0-5-176 15,4 0 192-15,3-3-192 0,3-2 192 0,3-2-192 16,-4 6 0-16,3-1 0 0,4-2 0 0,4 2 0 0,2 1 0 16,3 0 0-16,3 2 0 0,-3 1 0 0,2 6 0 15,-1-2 0-15,0 3 0 0,-2 0 0 0,-2 3 0 16,-1 2 0-16,-2-2 0 0,-3 1 0 0,-5 0 0 15,-4-1 0-15,-2 2 0 0,1-2 0 0,-4 0 0 16,-2 0 128-16,-3-1-128 0,-2 2 0 0,0-3 192 16,-7 0-192-16,0 0 192 0,0 0-32 0,0 0 0 15,0 0 0-15,0 0 0 0,0 0 32 0,0 0 0 16,0 0 0-16,0 0 0 0,0 0-64 0,-4-5 0 16,-1 0 0-16,0-4 0 0,-2 1-128 0,0-3 128 0,-1 2-128 0,2-4 128 15,-2-2-128-15,2 1 0 16,-1 1 0-16,1-3 128 0,0-2-128 0,-1-4 0 15,2 1 0-15,1-1 128 0,2 1-128 0,3-6 0 16,3 1 0-16,0 4 0 0,3-3 0 0,1 4 0 0,1 1 128 16,1 0-128-16,1 1 0 0,2 0 0 15,0 0 0-15,2 3 0 0,-2-1 0 0,-1 2 0 0,1 2 0 16,-1 2 0-16,-2-2 0 0,0 3 0 0,-1 1 0 0,0-1 0 16,-2 2 0-16,0 1 0 0,-3 0 0 0,-1 2 0 15,0-2 128-15,-3 1-128 0,0 6 192 0,-6-5-64 16,-2-2 208-16,-3 2 48 0,-6 1 0 0,-5-1 0 15,-6 2-48-15,-3 2 0 0,-9 0 0 0,-2 1 0 16,-6 1-144-16,-3 3-48 0,-6 0 0 0,-22 2 0 0,8 4-144 16,7-2 0-16,7 2 0 0,8-1 128 0,4 2-128 0,8-2 0 15,5 0 0-15,8-3 0 16,5 3-1152-16,10-4-144 16,9-5-48-16,0 0 0 0,13 5-2176 0,9-1-448 0</inkml:trace>
  <inkml:trace contextRef="#ctx0" brushRef="#br5" timeOffset="-114514.27">10060 5961 8287 0,'17'-17'368'0,"-8"13"80"0,2-2-448 0,3 1 0 16,-2 0 0-16,2 0 0 0,0-3 2128 0,-2 4 352 15,2 1 64-15,-3 1 16 0,-1-3-1440 0,-1 0-288 16,-3 3-48-16,-6 2-16 0,0 0-48 0,0 0-16 16,7-2 0-16,-7 2 0 0,0 0 256 0,0 0 32 15,0 0 16-15,0 0 0 0,0 0-128 0,0 0-32 16,0 0 0-16,0 0 0 0,-7 2-400 0,0-1-96 15,-3 1-16-15,-6 3 0 0,1 2 80 0,-5-1 16 16,-2 3 0-16,-4 1 0 0,-6 3 80 0,-3 0 32 16,-1-2 0-16,-4 3 0 0,-2 1-96 0,-1 1 0 15,0-1-16-15,0 0 0 0,-2 2-32 0,-1-2 0 16,-2-1 0-16,-2 1 0 0,0-1-48 0,-3-3-16 16,3 1 0-16,-1-1 0 0,5-3-32 0,3 0-16 0,2 1 0 15,4-4 0-15,4 2-32 0,7-2-16 0,1 2 0 16,6-1 0-16,4-2-240 0,4-3 144 0,2 2-144 15,2-2 128-15,7-1-128 0,0 0 0 0,0 0 144 0,0 0-144 16,0 0 0-16,0 0 144 0,0 0-144 0,8 5 0 16,2 1 176-16,0 1-176 0,1 2 160 0,0-2-160 15,0 5 0-15,0 0 0 0,-1 4 0 0,-1-1 0 0,-2 0 0 16,0 2 0-16,-2 2 0 0,-1 4 0 16,-3 5 0-16,0 0 0 0,-1 2 0 0,-1 3 0 0,-2 3 0 0,-1-2 0 15,1-1 0-15,-2 1 0 0,-1-1 0 16,1 0 0-16,2 1 0 0,-4-3 0 0,2 1 144 0,1-5-144 15,2 1 128-15,-1-4-128 0,-1 3 160 0,2-3-160 16,-1-1 192-16,1-2-192 0,-1 0 208 0,-1-2-64 16,4 0-16-16,0-2 0 0,0-1 0 0,0-2 0 15,0 1 0-15,0 0 0 0,4-2-128 0,-1-4 160 16,-1 1-160-16,2-4 160 0,1 2-32 0,5-3 0 16,1-2 0-16,3-2 0 0,3-1 64 0,5-1 16 15,2-1 0-15,3 0 0 0,2-5-208 0,3 1 176 16,1 0-176-16,2-2 160 0,4 2-160 0,0 1 0 15,2-3 0-15,1 2 0 0,1-3 0 0,0 2 0 16,4 2 128-16,1-2-128 0,2 0 0 0,1 2 0 16,1 0 0-16,0 1 0 0,-1 2 0 0,0 1 0 0,-2-1 0 0,0 4 0 15,-2 1 0-15,-2 1 0 16,0 1 0-16,-4-1 0 0,-5-1 0 0,0 2 0 16,-2 0 0-16,-1 0 0 0,-2 0 0 0,-3 3 0 15,1-3 0-15,-2-2 0 0,-3 3 0 0,0-1 0 16,-1-2 0-16,-3-1 0 0,-3 0 0 0,-2 0 0 0,2-2 0 15,-5 0 0-15,0 0 0 0,-2-2 0 0,-1 1 0 0,-2-2 0 16,1 2 128-16,-8 1-128 0,8-4 0 0,-2-1 128 16,0 1 0-16,-1 1-128 0,-5 3 192 0,6-7-64 15,-1-2 64-15,-2 4 16 0,1-1 0 0,0 0 0 16,1-1-48-16,-1-2-16 0,0 3 0 0,0-3 0 0,-1 0-144 0,3-1 192 16,-3 1-192-16,2-2 192 15,2-3-192-15,-2 0 128 0,0-4-128 0,0 1 128 0,0 1-128 0,0-2 160 16,-1-2-160-16,2-2 160 15,-3 1-16-15,2-1 0 0,0 2 0 0,0-1 0 0,0 1-144 0,-1-2 160 16,0-1-160-16,1 2 160 0,-3-5-160 16,2 1 160-16,-1 2-160 0,-2-2 160 0,-1 2-160 0,0 1 160 15,-1 1-160-15,-2-2 160 0,-1 0 0 0,-1 1 0 16,-2 1 0-16,-1-2 0 0,-2 2 16 0,0 2 0 16,-2-1 0-16,2 1 0 0,0 1-176 0,1 2 192 15,0 0-192-15,2 5 192 0,0-2-192 0,2 2 0 16,-1 3 0-16,1-2 0 0,1 5 0 0,-1 0 0 15,4-2 0-15,1 7 0 0,-3-3 0 0,3 3 0 16,-3-4 0-16,3 4 0 0,-3-5 0 0,0-2 0 16,-2 2 0-16,2 1 0 0,-2-2 0 0,0 1 0 15,-1 0 0-15,-2-1 0 0,2 1 0 0,-2 1 0 0,-1-3 144 0,-1 0-144 16,-4 2 0-16,-1-4 0 16,-1 2 0-16,-6 1 128 0,-1-3-128 0,-2 2 0 15,-5-5 0-15,1 1 0 0,1-1 0 0,-1-2 128 16,-2-1-128-16,1 1 0 0,1 1 0 0,1-2 0 0,-2-1 0 15,4 2 128-15,2 1-128 0,1 3 0 0,1-3 0 0,2 3 0 16,2-2 0-16,4 3 0 0,0 3 0 16,3 1 0-16,2-1-224 0,1 2-64 0,3 0-16 0,5 4 0 15,0 0-2128 1,0 0-448-16,0 0-64 0,0 0-16144 0</inkml:trace>
  <inkml:trace contextRef="#ctx0" brushRef="#br5" timeOffset="-111700.14">9662 14952 1839 0,'0'0'0'0,"0"0"160"0,0 9-160 0,0 0 0 15,0 1 0-15,0-1 0 0,-3-3 3872 0,2 3 736 16,0-2 160-16,-2 2 32 0,-3-4-2256 0,-1 1-448 15,1 0-96-15,0-2-16 0,-2 0-192 0,1-3-64 16,-1-2 0-16,0 0 0 0,-1 0-288 0,2-5-64 16,-2-2-16-16,2-1 0 0,1-4-288 0,2 0-64 15,-1-1-16-15,3-1 0 0,-1-7-416 0,2 2-64 16,1-3-32-16,1 0 0 0,2-3-192 0,1 1-32 16,1-3-16-16,2 3 0 0,1-3-240 0,2 4 144 15,1 0-144-15,3 0 128 0,2 2-128 0,-1 4 0 16,1 4 0-16,0 4 0 0,-1-3 0 0,0 6 0 15,-2-1 0-15,1 8 0 0,0 5-144 0,-1 4 144 16,-3-1 0-16,-1 4 0 0,0 4-128 0,-3 4 128 0,-4 3 0 16,0 4 0-16,-4-1 0 0,0 4 0 0,-6-5 0 15,-1 0 144-15,-1-4 16 0,-2-1 0 0,-1-1 0 16,-2-1 0-16,-3 0 96 0,0-2 32 0,-1-2 0 0,-1-4 0 16,-3 1 32-16,0-4 0 0,0-2 0 15,1-3 0-15,1-5-80 0,2-2-16 0,1-1 0 0,1-3 0 16,3-5 0-16,0-3 0 0,4-2 0 0,3-4 0 15,0-2-32-15,6-1-16 0,2-3 0 0,7-3 0 0,2 4-176 16,4-1 0-16,4 1 0 0,3 1 0 0,5-2-192 0,4 5 192 16,3 1-160-16,3 4 160 0,1 3-128 0,1 3 128 15,0 7 0-15,-1 2-144 0,0 8 144 0,-3 2 0 16,-3 7-144-16,-5 4 144 0,-4 5-128 0,-4 6 128 16,-6 6-160-16,-4 4 160 0,-5 4-176 0,-6-1 176 15,-2 0-192-15,-5-1 192 0,-4-3 0 0,-5-1 0 16,-4-4 0-16,-4 1 0 0,-3-3 0 15,-1 1 128-15,-4-10 0 0,-1 2 16 0,-1-1 112 0,-1-1 0 16,0-4 16-16,0-7 0 0,0-2-32 0,2-6-16 16,4-3 0-16,6-4 0 0,-2-4 32 0,6-8 16 15,2 0 0-15,3-7 0 0,4-6 0 0,6-3 0 16,4-5 0-16,8-1 0 0,7-7-272 0,7 1 0 16,6-4 0-16,6 1 0 0,7-2 0 0,5 4 0 0,5 6 0 0,6 0-144 15,2 5 144-15,2 7-128 16,2 2 128-16,-2 11-128 0,-2 5 128 0,-4 9 0 0,-3 3 0 0,-6 12-128 15,-5 6 128-15,-5 11-128 0,-6 6 128 16,-7 6-128-16,-5 8 128 0,-6 2-128 0,-6 1 128 16,-7-1-128-16,-5-1 128 0,-7 0 0 0,-5-2 0 15,-7-3 0-15,-6 1 224 0,-4-5-32 0,-4-3 0 0,-3-2 0 16,-2-3 128-16,0-3 0 0,0-5 16 0,4-8 0 16,0-4-80-16,4-10 0 0,2-6-16 0,4-4 0 15,2-10 16-15,6-4 0 0,3-11 0 0,4-3 0 16,4-4-48-16,8-4 0 0,3-8 0 0,8 1 0 0,7-2-208 15,7-2 0-15,6 0 0 0,5 3 0 0,4 4 0 0,2 4-128 16,0 10 128-16,5 4 0 0,-2 8 0 16,-2 7 0-16,-2 10 0 0,-2 10 0 0,-4 0-160 0,-2 11 32 15,-6 8 0-15,-5 6 0 0,-8 7 128 0,-3 3 0 16,-6 4 0-16,-11 23 0 16,-9-9-496-16,-6-4-64 0,-6-6-16 0,-2-5 0 15,-2-10-736-15,1-5-160 0,1-6-16 0,2-4-16 16,-2-10-1168-16,4-10-224 0,0-9-48 0</inkml:trace>
  <inkml:trace contextRef="#ctx0" brushRef="#br5" timeOffset="-110427.33">9944 7979 3679 0,'8'-23'320'0,"-5"11"-320"15,3-6 0-15,-1-4 0 0,0-5 2176 0,0 2 384 16,-1-3 64-16,-1 3 0 0,4-6-688 0,-1 2-144 16,2 0-16-16,-1-1-16 0,4 6-352 0,-4-1-80 15,3 1-16-15,-2 3 0 0,0 1-224 0,-1 4-64 16,1-1 0-16,-2 0 0 0,1 1-96 0,-2 2-32 16,0 4 0-16,0-2 0 0,-1 5-128 0,-1-1-16 15,-3 8-16-15,0 0 0 0,0 0-208 0,0 0-32 16,0 0-16-16,0 0 0 0,6 9-80 0,-4 1-16 15,1 7 0-15,-2 4 0 0,-1 7-32 0,-1 7-16 16,-3 4 0-16,-1 12 0 0,-3 5-16 0,-1 11-16 0,0 7 0 0,-1 11 0 16,0 10-48-16,0 11 0 0,1 2 0 15,-3 52 0-15,4-9 64 0,1-3 16 0,5-3 0 16,0-2 0-16,2 1 0 0,0 1 0 16,-1-3 0-16,2 1 0 0,1-5-128 0,-1-2-16 0,-2-1-16 0,1-6 0 15,1-1-16-15,0-4 0 0,0-1 0 0,-1-1 0 16,0-3 96-16,-1 1 0 0,0 0 16 0,-3 1 0 15,-1-3-48-15,-1 3-16 0,-3-2 0 0,2 1 0 16,0-1-16-16,0 4 0 0,1-3 0 0,0 1 0 16,-3 1 32-16,4-4 0 0,-2-6 0 0,1 0 0 15,3 2-16-15,1-3 0 0,2-5 0 0,-1-1 0 0,-2-5-16 0,2-2 0 16,1-4 0-16,0-4 0 0,1-1-64 16,-1-4-128-16,0-2 176 0,1-3-176 0,-1-1 144 0,-1-3-144 15,-1-4 0-15,2 0 144 0,1-1-144 0,-1-4 0 16,-1-1 144-16,-1-1-144 0,0-4 0 0,-1-2 128 15,2 0-128-15,1-7 0 0,0-6 0 0,1 0 0 16,-1-8 0-16,4-4 128 0,-1-4-128 0,-1-5 0 16,2-7 0-16,0-5 0 0,-4-13 0 0,0 0 0 15,0 0 0-15,0 0 0 0,7-16 0 0,-2-4 0 0,-1-8 0 16,-1-5 0-16,-3-8 128 0,0-8-128 0,0-5 160 0,0-5-160 16,0-10 0-16,0-6 128 0,-3-11-128 0,1-3 0 15,-3-3 0-15,1-8 0 0,-1-8 0 0,-2-6 0 16,-3-10 0-16,0-4 0 0,0-8 0 0,0-3 0 15,1-3 0-15,0-1 0 0,-1-2 0 0,3 4 0 16,2 1 0-16,-2-1 0 0,2 0 0 0,1-1 0 16,0 0 0-16,3-1 0 0,-2-3 0 15,1-5 0-15,2-6 0 0,0 0 0 0,1-3 0 0,0-2 0 16,2-2 0-16,1-2-192 0,1-2 192 0,0 4-160 16,2 1 160-16,3 8-128 0,1 10 128 0,-1 4-128 15,-3 10 128-15,1 3-128 0,-3 8 128 0,2 6-128 16,-1 6 128-16,0 8 0 0,1 0 0 0,0 8 0 15,1 3 0-15,-1 5 0 0,0 2 0 0,4 2 0 0,1 3 0 16,0 1 0-16,0 3 0 0,-1 3 0 0,-2 5 0 0,0 8 0 16,-1 4 0-16,1 2 0 0,-2 9 0 0,0 0 0 15,-2 4 0-15,-3 5 0 0,1 4 0 0,-2 5 0 16,0 7 0-16,-1 7-128 0,0 1 128 16,0 9 0-16,0 0-144 0,0 0 144 0,-1 11-192 0,0 12 16 15,-1 10 16-15,1 11 0 0,0 4 0 0,0 13 0 16,-1 5 0-16,1 14 0 0,1 9 160 0,-2 9 0 15,-1 6-144-15,2 8 144 0,0 4 0 0,1 7 0 16,-3 5-144-16,0 11 144 0,1 4 0 0,-1 4 0 16,1 3 0-16,1 8 0 0,1 6 0 0,-3 7 0 0,-1 2 0 15,0-3 0-15,1 2 0 0,-3-1 0 0,-2 6 0 16,-1-2 144-16,-2 1 48 0,1-3 0 0,-2-3 0 0,-1 3 0 16,-2 0 48-16,-3 1 16 0,-2 1 0 0,-3 1 0 15,2-5-112-15,-2 6-16 0,1-1 0 0,2 0 0 16,1-5-128-16,4-3 0 15,2-6 0-15,7-9 0 16,1 3-1344-16,5-9-320 0,4-1-48 0,5-14-18512 16</inkml:trace>
  <inkml:trace contextRef="#ctx0" brushRef="#br2" timeOffset="-82718.43">21130 14167 7599 0,'11'-7'320'0,"-11"7"96"0,12 0-416 0,-2-3 0 16,0-3 0-16,-1 4 0 0,-9 2 288 0,10-4-32 16,-10 4 0-16,0 0 0 0,10-7 240 0,-10 7 32 15,0 0 16-15,0 0 0 0,4-9 0 0,-3 0 0 16,-1 9 0-16,-2-7 0 0,2 7-272 0,-8-5-48 15,-1-2-16-15,0 0 0 0,1 2-208 0,-1 0 0 16,-1 1 0-16,-1 0 0 0,-3-7 0 0,0 2 0 16,-2-2 128-16,-4-2-128 0,-7 0 0 0,0-2 128 0,-3-1-128 15,-5 0 0-15,-2 5 160 0,-1-1-160 0,1-3 160 0,-1 2-160 16,0-1 0-16,-1 2 0 0,-1-2 0 0,1-2 0 16,0 3 0-16,-5 0 0 0,-4-2 0 0,-3-1 0 15,-2 1 0-15,1 1 0 0,1 1-128 0,-3 1 128 16,1-2-144-16,-3 5 144 0,-2-3-208 0,-6 6 80 15,-6-4-128-15,-1 3-32 0,4-3 0 0,-2 5 0 16,-1-1 48-16,-1 3 16 0,-4 3 0 0,-3 0 0 16,0-1 224-16,0 1 0 0,4 0 0 0,4 3 0 15,2 4 0-15,-3-2 0 0,-6 0 0 0,1 2 0 16,4-3 0-16,0 3-144 0,4 2 144 0,-1-3 0 16,0 2-208-16,-2-3 32 0,-2 1 16 0,3 3 0 15,4-1-432 1,3 2-96-16</inkml:trace>
  <inkml:trace contextRef="#ctx0" brushRef="#br2" timeOffset="-81890.11">16588 15505 8927 0,'50'12'384'0,"-12"-3"96"0,9-1-480 0,2 1 0 0,2-2 0 0,-1 3 0 15,1-1 176-15,1 2-176 0,1 3 192 0,4 1-192 16,4-3 128-16,6 2-128 0,1 1 0 0,-2-1 0 16,-5-5 128-16,2 5-128 0,-1 4 0 0,5 0 0 15,2-2-192-15,3-1-160 0,5-5-32 0,-2 1 0 16,-3-6-352-1,3 0-80-15,0 1-16 0,6-2 0 0,7-3 640 0,-3-1 192 0,-7-1 0 0,-2 0 0 16,-1-1 0-16,3-1 0 0,3-2 128 0,-1-1-128 16,-2 3 944-16,-3-2 80 0,-3-3 32 0,2 4 0 0,0 3-400 0,2 1-80 15,3-3 0-15,-4 1-16 0,-7-3-432 0,0 1-128 16,-1 1 0-16,2 2 0 0,1-1 0 0,-2-1 0 16,2-2 128-16,-4 1-128 0,-2-2 0 0,-5-3 0 15,1 2 0-15,1-3 0 0,-1 5 240 0,0 0-16 16,-2-5 0-16,-3 2 0 0,-6-7 32 0,1 0 0 15,-3 0 0-15,-2-3 0 0,-4-1-256 0,1-2 144 16,-1 1-144-16,0-3 128 0,1-1-128 0,0 0 0 16,-2-5 0-16,0-4 128 0,-3 0-128 0,-2-3 0 15,-3 2 0-15,-2-7 0 0,-2-2 464 0,-1-3 64 16,-3 1 16-16,-2 0 0 0,-3 0 288 0,-3-2 48 0,-2 3 16 16,-3-2 0-16,-4 5-576 0,-2-3-96 0,-3 3-32 15,-4 2 0-15,-1 3-192 0,-4-1-208 0,-2 4 32 0,-1 0 16 16,-1 1 160-16,-3 3-192 0,-2-1 192 0,0 4-192 15,-1 0 192-15,0 0 0 0,-1-3-144 0,0 2 144 16,-4-3 0-16,-2 3 0 16,-2 0 0-16,-5 4 0 0,-2-1 0 0,-3-2 0 0,-3-5 0 0,1 4 0 15,0-2 0-15,-3 2 0 0,-2 2 0 0,-3 1 0 16,-2-7 0-16,-4 7-304 0,-7 1 48 0,-4 3 16 16,-2-2-16-16,1 2-16 0,3-2 0 0,0 0 0 15,4 3 272-15,0-1-160 0,0 3 160 0,-2 0-128 16,-3 3 128-16,0 0 0 0,1 4 0 0,0 2 0 15,-2-2 0-15,-2 5 0 0,-2 1-144 0,-7-1 144 16,-7 4-640 0,2 1-48-16,3 0-16 0,1 0 0 0,1 4-656 0,-3-3-144 15,-5-1-32-15,2-1 0 0,0-3 656 0,4 3 128 0</inkml:trace>
  <inkml:trace contextRef="#ctx0" brushRef="#br2" timeOffset="-81505.38">20192 15780 8287 0,'89'-32'736'0,"-23"8"-592"0,9-5-144 0,-1-7 0 16,-1-6 704-16,-1 0 128 0,-4-4 0 0,1-2 16 0,2-4-848 0,-4-1 0 15</inkml:trace>
  <inkml:trace contextRef="#ctx0" brushRef="#br1" timeOffset="-74665.06">21196 14108 2751 0,'0'0'128'0,"0"0"16"0,0 0-144 0,0 0 0 0,0 0 0 0,0 0 0 15,0 0 1264-15,-9-5 208 0,1-1 64 0,1 1 0 16,-1-4-1216-16,-1 4-320 0,0 0 128 0,1-5-128 16,-3-4 176-16,1 2-16 0,-1-2 0 0,-5 1 0 15,0-3 544-15,-3 1 128 0,-1 1 0 0,-1 0 16 16,-2-3 96-16,-2 2 16 0,-4 0 0 0,1-1 0 16,-2 2-208-16,0 0-48 0,-2 0 0 0,-3 3 0 15,-2 1-336-15,-3-5-80 0,0 1-16 0,-6 2 0 16,-4-1-144-16,-6 1-128 0,0 4 144 0,2-3-144 15,0-2 192-15,1 3-48 0,-2-2-16 0,2 3 0 16,0 1-128-16,-5 1 0 0,-3 1 0 0,-3-2 0 16,-3 1 0-16,1-4 0 0,0 5 0 0,3 0 0 0,0 1 0 15,-4 3 0-15,-5-1 0 0,-1-3 0 16,1 1 0-16,2 2 0 0,1-4 0 0,2 3 0 0,6 6 0 16,-3-2 0-16,-2-2 0 0,1-1 0 0,-1-3 0 0,6 4 0 15,3 1 0-15,1 1 0 0,2-2 0 0,-2 4 0 16,-3-1 0-16,0 1 0 0,-1 0 0 0,3 2 0 15,3-2 0-15,1 4 0 0,1 0 0 0,-2 2 0 16,3 1 0-16,-2 0 0 0,-3 0 0 0,1-1 0 16,-2 1 0-16,5-3 0 0,3 2 0 0,0-2 0 15,1 2 0-15,2 3 0 0,4 3 0 0,-1-1 0 16,-1-3 0-16,0 3 0 0,-1-1-128 0,0 0 128 16,-1 0 0-16,3 4 0 0,2-4 0 0,3 4 0 15,0-1 0-15,4 1 128 0,-6 0-128 0,5 0 0 16,1-2-192-16,-2 3 192 0,-3-2 0 0,2 2 0 15,1-5 0-15,-1 6 0 0,0 4 0 0,3-3 0 0,1-3 0 16,2 1 0-16,1-1 0 0,1 3 0 0,-3 4 0 0,4 0 192 16,0-6-192-16,1 3 0 0,4 0-192 0,-2 2 192 15,0-2-144-15,-3 4 144 0,-3-1 0 0,4 1 0 16,3 1 0-16,3-3 0 0,0 0 0 0,2 1 0 16,-1 0 0-16,3 0 0 0,5 2 0 0,2 3 0 15,1-2 0-15,4 1 0 0,1-1 0 0,2 3 0 16,1 4 0-16,2 2 0 0,3-1 0 0,4 3 0 15,3 2 0-15,3 2 0 0,3 3 0 0,2 1 0 16,3 3 0-16,3-2-128 0,5 2 128 0,1-1 0 16,-3-5 0-16,5 0 0 0,-1-1 0 0,2-2 0 15,3-1 0-15,1 0 0 0,1-1 0 0,2-2 0 16,4-5 0-16,2 1 0 0,2-3 0 0,0-1 0 0,0-4 0 16,2 0 0-16,0 0 0 0,2-3 0 0,1 1 176 15,5-1-176-15,6 4 192 0,1 0-192 0,0-3 0 16,-1-1 0-16,-1 2 0 0,-2-1 0 0,-1 2 0 0,5 0 0 15,5 0 0-15,4 1 0 0,2-1 0 0,-2-4 0 16,1-4 0-16,3-1 0 0,2-2 0 0,4-3 0 16,4-6 128-16,-1-1-128 0,-3-4 128 0,1 0-128 15,2-4 192-15,1-2-192 0,1 0 0 0,-1-3 0 16,-6-3 0-16,2 0 0 0,3 1 0 0,1-2 0 16,2-2 0-16,-2 1 0 0,-3 2 0 0,0 1 0 15,2 3 128-15,1-1-128 0,1 3 0 0,-1-2 0 16,-3 2 0-16,1 2 0 0,0 5 0 0,2-1 0 15,-1 2 0-15,-4-1 0 0,-4 0 0 0,-4-1 0 0,-1 1 0 16,0-1 0-16,2-7 0 0,-6-1 0 0,-5-4 0 16,-1-3 0-16,-6-3 0 0,0 1 0 0,-3-2 0 15,-1 0 0-15,2-3 432 0,-4-3-32 0,1-6 0 0,-7-1 0 16,-7 2 304-16,-4-3 64 0,-3-3 16 0,-4-1 0 16,0-7-80-16,-6 0 0 0,-1-3-16 0,-4-1 0 15,-4-4-192-15,-5-2-48 0,-4-2 0 0,-5-4 0 16,-3-3-160-16,-8-3-32 0,-6 2-16 0,-7 1 0 15,-7-3-240-15,-8 2 176 0,-8 7-176 0,-10-1 160 16,-9 0-160-16,-4 9-256 0,-3 9 64 0,-2 7 16 31,-2 2-352-31,-5 7-80 0,-3 3-16 0,6 6 0 0,10 0-96 0,4 7-32 0,5 1 0 16,7 6-10448-16</inkml:trace>
  <inkml:trace contextRef="#ctx0" brushRef="#br5" timeOffset="-42048.3">20939 15015 7359 0,'0'0'656'0,"0"0"-528"15,0 0-128-15,0 0 0 0,0 0 1248 0,0 0 224 16,0 0 32-16,0 0 16 0,0 0-832 0,0 0-176 16,-1-6-16-16,1 4-16 0,0 2 224 0,0 0 64 15,0 0 0-15,0 0 0 0,0 0 96 0,3-9 32 16,-3 9 0-16,0 0 0 0,5-8 16 0,-5 8 16 16,3-6 0-16,1-2 0 0,-4 8-288 0,8-6-64 15,-2 1-16-15,-6 5 0 0,8-8-336 0,-8 8-64 0,7-5-16 0,-7 5 0 16,0 0-144-16,0 0 0 0,9-2 0 0,-9 2 128 15,0 0-128-15,0 0 0 0,0 0 0 0,0 0 0 16,0 0 0-16,0 0 192 0,0 0-192 0,-6 9 192 16,-3 0 64-16,1-3 0 0,0-1 16 0,-3 1 0 15,1-3 16-15,1-2 0 0,0 3 0 0,9-4 0 16,0 0 16-16,0 0 0 0,-6-4 0 0,6 4 0 16,0 0-48-16,0 0 0 0,-2-5 0 0,0-1 0 15,2 6-48-15,0 0-16 0,4-9 0 0,1 0 0 16,2 3-192-16,-7 6 0 0,7-6 0 0,-7 6 0 15,10-7 0-15,-10 7 0 0,0 0 0 0,0 0 0 16,0 0 0-16,0 0 0 0,0 0 0 0,0 0 0 16,0 0 0-16,4 11-128 0,-4-11 128 0,3 14 0 15,-3-4-400-15,2 3 16 0,-2-13 16 0</inkml:trace>
  <inkml:trace contextRef="#ctx0" brushRef="#br5" timeOffset="-34060.44">27941 10019 7359 0,'0'0'320'0,"0"0"80"0,-8 7-400 0,4 3 0 0,0-1 0 16,1 1 0-16,3-10 1632 0,-7 11 240 0,5-3 48 0,-2 2 16 16,-1-2-1488-16,1 3-288 0,-1-3-160 0,0 2 160 15,-2-4-160-15,2 4 0 0,-1-1 0 0,1 4 0 16,-1-2-304-16,0 2-32 0,0 1-16 0,2-1 0 31,-2-3-272-31,0 3-48 0,0-1-16 0</inkml:trace>
  <inkml:trace contextRef="#ctx0" brushRef="#br5" timeOffset="-28860.42">25822 12822 2751 0,'0'0'128'0,"0"0"16"0,0 0-144 0,0 0 0 0,0 0 0 0,0 0 0 16,0 0 2832-16,0 0 544 0,0 0 96 0,0 0 32 16,0 0-2320-16,0 0-464 0,0 0-80 0,0 0-32 15,0 0-384-15,0 0-80 0,0 0-16 0,0 0 0 16,0 0-128-16,0 0 0 0,0 0 144 0,0 0-144 15,0 0 272-15,0 0-16 0,0 0 0 0,0 0 0 16,0 0 320-16,0 0 48 0,0 0 16 0,0 0 0 16,0 0-64-16,0 0-16 0,0 0 0 0,0 0 0 15,0 0-352-15,0 0-64 0,0 0-16 0,0 0 0 16,0 0-128-16,0 0 0 0,0 0 0 0,0 0 128 16,6-8-128-16,-6 8 0 0,0 0 0 0,0 0 0 15,0 0 0-15,0 0 0 0,0 0 0 0,0 0 0 16,8-5 0-16,-8 5 0 0,0 0 0 0,0 0 0 0,0 0 0 15,0 0-144-15,0 0 144 0,0 0-208 0,0 0-144 0,0 0-32 16,10-1 0-16,-10 1 0 16,0 0-96-16,0 0-32 0,0 0 0 0,0 0 0 15,0 0 0-15,0 0 0 0,0 0 0 0,0 0 0 0,0 0 144 0,0 0 32 16,0 0 0-16,0 0 0 0,0 0 0 0,0 0 0 16,0 0 0-16,0 0 0 15,-3 9-160-15,3-9-16 0,0 0-16 0,-4 9 0 16,4-9-480-16,0 0-80 0,0 0-32 0</inkml:trace>
  <inkml:trace contextRef="#ctx0" brushRef="#br7" timeOffset="-14649.47">15608 14690 11055 0,'0'-14'480'0,"1"6"112"0,2-1-464 0,2 0-128 0,-1 0 0 0,0 0 0 15,-2 1 496-15,-1-1 80 0,-1 9 0 0,0 0 16 16,0-6-464-16,0-3-128 16,0 2 0-16,0-4 0 0,0 11 272 0,0 0 48 0,-2-6 0 0,2 6 0 15,0 0 608-15,-4-5 128 0,4 5 32 0,0 0 0 16,-5-8-64-16,5 8 0 0,0 0 0 0,0 0 0 15,-10 4-384-15,2 2-64 0,8-6-32 0,-7 13 0 16,0 10-64-16,1-1-16 0,-3-2 0 0,3 9 0 16,-5 2 0-16,4 4 0 0,-3 6 0 0,0 0 0 15,-1 2-16-15,1 3-16 0,-1 2 0 0,1-2 0 16,-2 2-160-16,3 0-16 0,0-3-16 0,0-2 0 16,1-1-240-16,4-4 176 0,0-1-176 0,0-4 160 15,0-8-160-15,0 1 128 0,2-6-128 0,-1-2 128 16,2-5 32-16,0-3 0 0,1-10 0 0,0 0 0 15,0 0 80-15,0 0 16 0,0 0 0 0,0 0 0 16,0 0 16-16,0 0 16 0,0 0 0 0,9-6 0 0,1-6-96 16,4 2-32-16,2-3 0 0,3-1 0 0,3 2-160 0,4 0 0 15,1-2 0-15,5-1 0 0,4 2 0 0,2 3 0 16,4 0 0-16,1 2 0 0,-1-2 0 0,4 5 0 16,-2 2 0-16,5 0 0 0,3-3-128 0,2 5 128 15,5 1 0-15,-1 1 0 0,1-2-144 0,-8 1 144 16,-3-1-192-16,-6 2 192 0,1 2-288 0,-6 1 48 15,-5-3 16-15,-3 0 0 0,-4-1 224 0,0 1-144 16,-5 1 144-16,-5-1-128 0,-2-1 128 0,-2 0 0 16,1 0 0-16,-12 0 0 0,0 0 0 0,10-1 0 15,-10 1 0-15,0 0 128 0,0 0-128 0,0 0 0 16,0 0 128-16,0 0-128 0,0 0 128 0,0 0-128 0,0 0 128 16,0 0-128-16,0 0 144 0,0 0-144 0,0 0 192 15,-8-11-192-15,1 4 128 0,-1-1-128 0,8 8 0 0,-9-7 0 16,0-1 192-16,2-2-64 0,0 0 0 0,1 1-128 15,0 0 144-15,1-1-144 0,-1-2 0 0,3 2 144 16,-1-1-16-16,1 2 0 0,2-1 0 16,2-2 0-16,-1 1 64 0,2-2 16 0,-2 13 0 0,2-14 0 15,1 0-208-15,0 3 0 0,0-3 0 0,2 2 0 16,-4 2 0-16,2-1 0 0,-1 0 0 0,1 0 0 16,-1-1 0-16,0 4 0 0,2-4 176 0,-2 3-176 15,-1-2 224-15,2 1-64 0,-1-1-16 0,1 0 0 16,0 3-144-16,-1-2 0 0,-1 0 144 0,2 1-144 15,-3 9 0-15,0 0 0 0,2-6 0 0,1-3 0 16,-3 9 0-16,4-9 0 0,-2-2 0 0,1 3 0 16,-3 0 0-16,1 1 0 0,-1 7 0 0,3-9 0 15,-1 1 0-15,-2 8 144 0,2-7-144 0,-2 7 0 16,0 0 240-16,0 0-64 0,-2-12-16 0,1 6 0 0,1 6 0 0,0 0 0 16,-8-8 0-16,-1 4 0 0,-1-1 96 0,-2-1 0 15,-2 2 16-15,-4 2 0 0,-4-2-112 0,-2-1-32 16,-5 2 0-16,-3 2 0 0,-2 0 192 0,-3 1 16 15,-4 0 16-15,-5 2 0 0,-2 3-96 0,0-1 0 16,2-1-16-16,-2 0 0 0,2 1-240 0,0 2 0 16,3 0 128-16,1 0-128 0,3 0 0 0,1-2 0 15,-1 0-192-15,6-2 192 16,2 0-704-16,8-2-48 0,4-2 0 0,6 1-16320 0</inkml:trace>
  <inkml:trace contextRef="#ctx0" brushRef="#br7" timeOffset="-5905.3">25827 9652 3679 0,'0'0'320'0,"0"0"-320"0,0 0 0 0,7-8 0 16,-2 2 2416-16,-5 6 400 0,0 0 96 0,8-9 16 16,-8 9-1616-16,8-5-320 0,-1-3-64 0,-7 8-16 15,0 0-304-15,10 0-64 0,-10 0-16 0,11 4 0 16,-11-4-144-16,10 5-16 0,-1 7-16 0,-3-3 0 0,0 1-160 0,-3 0-16 15,0 3-16-15,-2-1 0 0,0 1-160 0,-1 2 192 16,-1 2-192-16,0-2 192 0,-1 2-192 0,1-1 0 16,0-1 0-16,-1 2 128 0,0 1-128 0,1-1 0 15,-1-1 0-15,2 4 128 16,0 0-448-16,0 1-112 0,0-2-16 16</inkml:trace>
  <inkml:trace contextRef="#ctx0" brushRef="#br1" timeOffset="16998.62">31717 11828 4607 0,'0'32'400'0,"-1"1"-400"0</inkml:trace>
  <inkml:trace contextRef="#ctx0" brushRef="#br1" timeOffset="34115.51">29812 8212 7359 0,'5'-13'656'0,"-1"-3"-528"15,-1-5-128-15,2 1 0 0,-1 1 2112 0,3-2 384 16,-4 1 64-16,0-1 32 0,-3-4-1104 0,0 6-208 16,-1 3-64-16,-2 2 0 0,-2 2-160 0,0 1-32 15,-4 3-16-15,-1 1 0 0,-1 3-112 0,-2 3 0 16,0-1-16-16,-5 6 0 0,1 6-240 0,-1 2-64 15,-8 2 0-15,1 4 0 0,-3 3-112 0,0 5-16 16,-1 5-16-16,-1 4 0 0,0 0-80 0,-3 6-16 16,-3 1 0-16,-3 4 0 0,-4 6-48 0,-3 2-16 0,-2 5 0 0,-1-2 0 15,0 2-80-15,2 3 0 16,1 1-16-16,4 7 0 0,3 3-32 0,0 3 0 0,0 4 0 16,0 0 0-16,1 4 32 0,1 2 0 0,0 3 0 0,4 0 0 15,4 2 16-15,4-2 0 0,4-2 0 0,4-4 0 16,6 0-192-16,2-2 128 0,5-5-128 0,2-3 128 15,4-2-128-15,1-5 0 0,3-5 0 0,3-5 0 16,1-4 0-16,3-2 0 0,2-9 0 0,3 3 0 16,1-4 0-16,4-3 0 0,0-1 0 0,3-2 0 15,2-1-128-15,2-6 128 0,-3-2 0 0,1-1 0 16,-1-1 0-16,1-4 0 0,0-2-144 0,3-3 144 16,-1-1 0-16,4-8 0 0,2-3 0 0,2-4 0 15,4-5 0-15,-1-5 0 0,2-4 0 0,0-4 0 16,-1-7 0-16,-1-1 0 0,-6-7 0 0,0-5 0 15,0-4 160-15,1 1-160 0,0-3 160 0,-1 0-160 16,1-3 128-16,1-2-128 0,-1 0 0 0,3-2 144 16,0-3-144-16,2-2 192 0,-1-4-192 0,-2 0 192 15,-3-6 0-15,0 4 16 0,1-6 0 0,0-3 0 0,-1-4-32 16,3 0-16-16,0 0 0 0,3-6 0 0,-3-3 0 0,-1-2 0 16,-4-1 0-16,-1 3 0 0,-7 3 64 0,-3 1 16 15,-7 1 0-15,-1 3 0 0,-2 4 16 0,-1 4 16 16,-5 4 0-16,-3 0 0 0,-6 1-112 0,2 7-32 15,-4 4 0-15,-1 5 0 0,-2 3-128 0,-2 1 0 16,-3 5 144-16,-1 4-144 0,-1 2 0 0,-3 3 144 16,-5 2-144-16,-1 2 0 0,-3 4 0 0,-2 2 0 15,-3 4 0-15,-1 2 0 16,-4 0-1200-16,1 6-144 0,-4-1-16 0,2 7-16 16,3 1-1568-16,-1 0-320 0,-20 2-64 15,13 3-16-15</inkml:trace>
  <inkml:trace contextRef="#ctx0" brushRef="#br1" timeOffset="37060.5">30296 9544 10943 0,'0'0'480'0,"0"0"96"0,0 0-448 0,-9 0-128 15,9 0 0-15,-9 1 0 0,-1-3 832 0,10 2 160 16,-9-3 32-16,9 3 0 0,-10 0 48 0,10 0 16 16,-10 1 0-16,10-1 0 0,0 0-208 0,0 0-48 15,0 0 0-15,0 0 0 0,0 0-176 0,0 0-32 16,0 0-16-16,-4 9 0 0,4-9-208 0,-1 9-32 16,1-9-16-16,4 13 0 0,1-4 32 0,0 0 0 15,2 0 0-15,0 1 0 0,-2 2-48 0,1 0 0 16,2 3 0-16,1-2 0 0,1 1 0 0,0-2 0 15,1 2 0-15,2 0 0 0,2 0-48 0,2-1-16 0,-3 2 0 16,4 1 0-16,2-2-48 0,4 1-16 0,-1-4 0 16,0 2 0-16,-1 1-48 0,2-1-16 0,0-2 0 0,3 2 0 15,2-2 48-15,3-2 0 16,2 1 0-16,1-2 0 0,1 2-48 0,3-2 0 0,5 1 0 0,-2-4 0 16,-2-1-144-16,1-2 192 0,-3-2-192 0,-1 0 192 15,-1 0-192-15,2-1 0 0,0-3 0 0,1 2 128 16,1-2-128-16,3-1 0 0,-1 2 144 0,1-1-144 15,0-2 0-15,-1-3 144 0,-4 3-144 0,-3-3 0 16,-2 1 192-16,-3-2-64 0,-1 2 0 0,-1-2-128 16,0 1 224-16,0-2-64 0,2 1-16 0,-2-2 0 15,-2 2-144-15,0 0 192 0,-2-4-192 0,-1 2 192 16,-3 2-64-16,0-2-128 0,-1 0 192 16,3 2-64-16,-2-4-128 0,1 1 192 0,-1 2-192 0,0-3 192 0,1 1-192 15,-2 3 0-15,0-1 0 0,-1-1 128 0,-3 1-128 0,0-1 0 16,-1 3 0-16,-1-1 0 0,-2 4 0 0,-1-2 0 15,-2 3 0-15,-8 5 0 0,6-5-128 0,-6 5-128 16,0 0 0-16,0 0-16 16,0 0-2112-16,-8-3-432 0</inkml:trace>
  <inkml:trace contextRef="#ctx0" brushRef="#br1" timeOffset="37828.41">30157 9518 10127 0,'-14'-1'896'0,"0"1"-704"0,3 1-192 0,1 1 0 0,10-2 2176 0,0 0 416 16,-8-3 80-16,8 3 16 0,0 0-1984 0,0 0-400 16,0 0-80-16,0 0-16 0,7-10 96 0,0 2 16 15,5-3 0-15,2 2 0 0,1-2 80 0,4 2 32 16,3-3 0-16,3 1 0 0,2-1 80 0,4-2 32 16,5-1 0-16,2 0 0 0,2 0-144 0,0 2-16 15,-2-1-16-15,2-1 0 0,-2-1-64 0,1 2-16 16,3 2 0-16,2-1 0 0,0 2-80 0,3 2-16 15,1 0 0-15,1 4 0 0,-4 1-192 0,-1 0 128 16,-6 4-128-16,-3-2 0 0,-2 0 128 0,0 4-128 16,-1 1 0-16,1 2 0 0,0-1 0 0,0 4 0 0,0-2 0 0,0 1 0 15,2 3 0-15,-1-1 0 0,0 2 0 0,2 2 0 16,-3-4 0-16,0 2 0 0,-4-2 0 0,-1 2 0 16,-1 3 0-16,1 2 0 0,-3 2 0 0,1-5 0 15,-2 0 0-15,0 0 128 0,0-4-128 0,2 4 0 16,0 2 0-16,1-1 128 0,-3-3-128 0,4 2 0 15,0 1 128-15,-1-3-128 16,0 3 0-16,-6 0 0 0,1 2 144 0,-2-1-144 0,-2 0 128 0,-2-1-128 16,-2-1 320-16,-2 2-32 0,2-1 0 0,-4 0 0 15,-1 4 160-15,-1 0 16 0,-1-3 16 0,1 1 0 16,-1 0 0-16,0-1 0 0,-1 0 0 0,-1-1 0 16,0-1-32-16,-2-1-16 0,2 1 0 0,-1-3 0 0,0 2-80 15,-1-6-16-15,-3-6 0 0,5 9 0 0,-5-9-128 0,6 6-16 16,-6-6-16-16,0 0 0 0,0 0-32 15,0 0 0-15,0 0 0 0,0 0 0 0,0 0-16 16,0 0 0-16,0 0 0 0,0 0 0 0,0 0-128 0,0 0 0 16,2-10 0-16,-2-1 0 15,-2 2-1280-15,-2 0-128 0,-3-4-16 0</inkml:trace>
  <inkml:trace contextRef="#ctx0" brushRef="#br5" timeOffset="45549.42">26409 8523 25791 0,'0'0'2304'0,"0"0"-1856"0,0 0-448 0,0 0 0 16,0 0 736-16,0 0 48 0,0 0 16 0,0 0 0 15,0 0-624-15,0 0-176 0,0 0 0 0,0 0 0 0,-1 12 448 0,-1-2 32 16,2-10 0-16,-2 14 0 0,-1 0-192 0,1 1-32 16,0 0-16-16,-1 1 0 0,0-1-240 0,3 1 176 15,-1 1-176-15,0-2 160 0,-1-1-160 0,2-1-272 16,3-2 64-16,-1 2 16 15,3 0-496-15,1-4-80 0,1-1-32 0,2 1 0 16,1 4-400-16,0-2-80 0,2-2 0 0,-5 4-6256 16,5-1-1232-16</inkml:trace>
  <inkml:trace contextRef="#ctx0" brushRef="#br5" timeOffset="58851.43">30236 10098 9215 0,'0'0'816'0,"0"0"-656"15,-1-9-160-15,0-1 0 0,1 2 1152 0,0-1 192 16,0 9 32-16,4-10 16 0,1-6-976 0,-2 1-192 15,1 1-32-15,1 2-16 0,0-1-176 0,0-3 128 0,-2 1-128 16,0-1 128-16,-1 1-128 0,-1 4 0 0,-2-3 144 0,0 1-144 16,0 3 592-16,-2-2 48 0,-1 5 16 0,0-3 0 15,1 2 320-15,-1-2 64 0,0 1 16 0,1-1 0 16,2 0 16-16,0 1 0 0,1-2 0 0,1 3 0 16,2-4-320-16,-1 3-64 0,1-1-16 0,3 1 0 15,-2-4-112-15,2 3-32 0,-1 1 0 0,3-1 0 16,1 3-80-16,0-5 0 0,-2 5-16 0,1-4 0 15,1 4-64-15,-1-1-16 0,-8 8 0 0,5-5 0 16,-5 5-144-16,0 0-16 0,0 0-16 0,0 0 0 16,0 0-176-16,0 0 128 0,0 0-128 0,0 0 128 15,0 0-288-15,0 0-64 0,-11 5-16 0,1 1 0 16,-4 1-2064 0,0 3-432-16</inkml:trace>
  <inkml:trace contextRef="#ctx0" brushRef="#br5" timeOffset="63368.37">31995 9817 4607 0,'0'0'400'0,"0"0"-400"0,0 0 0 0,0 0 0 0,0 0 1520 0,0 0 208 15,0 0 64-15,-5 8 0 0,2 2-880 0,3-10-160 16,-2 6-48-16,2-6 0 0,0 0-96 0,0 0-32 16,0 0 0-16,0 0 0 0,0 0-160 0,0 0-32 15,0 0-16-15,0 0 0 0,0 0-96 0,0 0-16 16,0 0 0-16,0 0 0 0,0 0 176 0,0 0 16 15,0 0 16-15,0 0 0 0,0 0-32 0,0 0-16 16,0 0 0-16,0 0 0 0,0 0 0 0,0 0 0 16,0 0 0-16,0 0 0 0,0 0-16 0,0 0 0 15,0 0 0-15,0 0 0 0,0 0-144 0,0 0-16 16,0 0-16-16,0 0 0 0,0 0-48 0,0 0-16 16,0 0 0-16,0 0 0 0,0 0-160 0,0 0 0 0,0 0 0 15,0 0 0-15,0 0 0 0,0 0 128 16,0 0-128-16,0 0 0 0,0 0 0 0,0 0 0 0,0 0 0 0,0 0 0 15,0 0 0-15,0 0 0 0,0 0 0 0,0 0 0 16,0 0 0-16,0 0 0 0,0 0-128 0,0 0 128 16,0 0-144-16,0 0 144 0,0 0-192 0,0 0 192 15,0 0-256-15,0 0 48 0,0 0 16 0,0 0 0 16,-5-1-32-16,5 1 0 0,0 0 0 0,0 0 0 16,0 0-48-16,0 0-16 0,0 0 0 0,0 0 0 15,0 0 32-15,0 0 16 0,0 0 0 0,0 0 0 16,0 0 64-16,0 0 16 0,0 0 0 0,0 0 0 15,0 0 160-15,0 0 0 0,0 0 0 0,0 0-128 16,0 0 128-16,0 0 0 0,4-9 0 0,-4 9 0 16,0 0 0-16,0 0 0 0,0 0 0 0,0 0 0 15,0 0 0-15,0 0 0 0,0 0 0 0,0 0 0 0,0 0 0 16,0 0 0-16,0 0 0 0,0 0 0 0,0 0 0 0,0 0 0 16,0 0 0-16,0 0 0 0,0 0 0 0,0 0 0 15,0 0 0-15,0 0 0 0,0 0 0 0,0 0 0 16,0 0 128-16,0 0-128 0,0 0 0 0,0 0 144 15,0 0-144-15,0 0 0 0,6-6 128 0,-6 6-128 16,0 0 0-16,0 0 0 0,0 0 0 0,0 0 0 16,0 0 0-16,0 0 0 0,0 0 0 0,0 0 0 15,0 0 0-15,0 0 0 0,0 0 0 0,0 0 0 16,0 0 0-16,0 0 0 0,0 0 0 0,0 0 0 16,0 0 0-16,0 0 0 0,0 0 0 0,0 0 0 15,0 0 0-15,0 0 0 0,0 0 0 0,0 0 0 0,0 0 0 0,0 0 0 16,0 0 128-16,0 0-128 15,0 0 0-15,0 0 0 0,0 0 0 0,0 0 0 0,0 0 128 0,0 0-128 16,0 0 0-16,0 0 0 0,0 0 0 0,0 0 0 16,0 0 0-16,0 0 0 0,0 0 0 0,0 0 0 15,0 0 0-15,0 0 0 0,0 0 0 0,0 0 0 16,0 0 0-16,0 0 0 0,0 0 0 0,0 0 0 16,0 0 0-16,0 0-256 0,0 0 64 0</inkml:trace>
  <inkml:trace contextRef="#ctx0" brushRef="#br5" timeOffset="71388.7">32172 9651 6447 0,'0'0'576'0,"0"0"-576"0,0 0 0 0,0 0 0 15,0 0 1328-15,0 0 144 0,0 0 48 0,0 0 0 16,0 0-624-16,0 0-112 0,0 0-16 0,0 0-16 16,0 0 128-16,7 10 16 0,-7-10 16 0,0 0 0 15,0 0 16-15,0 0 0 0,0 0 0 0,0 0 0 16,5 9-96-16,-5-9 0 0,0 0-16 0,0 0 0 0,1 10-48 0,-1-10-16 16,0 0 0-16,0 0 0 0,-3 9 0 0,3-9 0 15,0 0 0-15,0 0 0 0,-2 6-48 0,2-6 0 16,0 0 0-16,0 0 0 0,-3 4-144 0,3-4-48 15,0 0 0-15,0 0 0 0,0 0-112 0,0 0-16 16,0 0-16-16,0 0 0 0,0 0 80 0,0 0 32 16,0 0 0-16,0 0 0 0,0 0-48 0,0 0-16 15,0 0 0-15,0 0 0 0,0 0-64 0,0 0-16 16,-2-10 0-16,-1 0 0 0,1 1-32 0,2 0-16 16,-2-3 0-16,1 3 0 0,1-2-96 0,0 2 0 15,-1-2-16-15,1-1 0 0,0 0 0 0,1-2 0 16,0-3 0-16,1 0 0 0,0 0-176 0,-1-1 160 15,1-1-160-15,-1-1 160 0,-1-2-32 0,0-2-128 0,0 0 192 0,-1-2-64 16,-1-1-128-16,1 3 160 16,-1-1-160-16,2 2 160 0,-3 1-160 0,2 0 128 15,-2 1-128-15,1 2 128 0,-1 0-128 0,1 0 128 16,-2 1-128-16,0 2 128 0,-1-1-128 0,0 1 160 16,0-2-160-16,0-2 160 0,0-2-160 0,-2 2 0 15,3-2 0-15,-1-2 128 0,0 3-128 0,-1 0 0 16,1-1 0-16,0 2 128 0,-2-4-128 0,2 1 0 0,-1 1 0 0,1 1 128 15,0-2-128-15,-2 1 0 0,2 2 0 0,0 1 0 16,-1 0 0-16,3 7 0 0,0 2 0 0,-3-3 0 16,1-2 0-16,2 1 0 0,-1 0 0 0,-1 0 0 15,0-1 0-15,-3-13 0 0,-1 4 0 0,1 5 0 16,1-2 0-16,-1 1 0 0,-1-5 0 0,2 3 0 0,-1 3 0 16,-1-3 0-16,3 3 0 0,-4-1 0 0,2 2 0 0,0-1 0 15,-2-1 0-15,3 1 0 0,0 1 0 0,-2 0 0 16,0 0 128-16,-1 1-128 0,1-3 0 0,0 1 0 15,-1-1 0-15,1 2 128 0,-1-1-128 0,1 0 0 16,0-2 0-16,-1 3 0 0,1 0 0 0,0 1 160 16,-2 3-160-16,1-3 160 0,0-2-160 0,1 0 0 15,-1-1 0-15,2 3-176 0,2 1 176 0,-2 0 0 16,-2 1 0-16,0-1 0 0,1 0 0 0,0 1 0 16,0 3 0-16,0-3 128 0,0 3-128 0,2 1 0 15,-2-3-128-15,1 0 128 0,2 0 0 0,-3 3 0 16,0-2 0-16,0-1-128 0,1 0 128 0,2 1 0 15,0 1 0-15,-1 0 0 0,1-2 0 0,1 0 0 16,-2-1 0-16,2 2 0 0,0 3 0 0,-1-3 0 16,2 3 0-16,-2 0 0 0,1-5 0 0,-2-1 0 15,0 4 0-15,0 2 0 0,0-3 0 0,-2 0 0 16,-1-1 0-16,-1 1 0 0,1 1 0 0,0 0 0 0,-1-2 0 0,-1-1 0 16,1 0 0-16,1 1 0 0,-3 1 0 0,1 0 0 15,1-1 0-15,0 3 0 16,-3 1 0-16,0-3 0 0,0-1 0 0,1 3 0 15,0-3 0-15,-2 0-128 0,-2 4 128 0,2-3 0 0,1 1 0 16,2 4 0-16,-1-4 0 0,0 3 0 0,0-2 0 16,1 1 0-16,-2 1 0 0,0-3 0 15,0 1 0-15,-3-2 0 0,-1 3 0 0,1 0 0 0,-1-2 0 0,0 3 0 16,0-1 0-16,0 1 0 0,-3-2 0 0,-2-2 0 16,-1 3 0-16,-2-1 0 0,1 0 0 0,0 3 0 15,-1-4 0-15,-1 4 0 0,3 3 0 0,0-4 0 16,-3 1 0-16,2-1 0 0,0 5 0 0,0 0 0 15,1-2 0-15,1 1 0 0,2 1 0 0,-1-1 0 0,1 0 0 0,0 2 0 16,0-1 0-16,2 0 0 0,-3-6 0 0,-1 4 0 16,-1-2 0-16,-2 3 0 0,1-2 0 15,-2-4 0-15,1 4 0 0,0-1 0 0,1 4 0 0,-2 3 0 16,0-3 0-16,1 2 0 0,0-1 0 0,2 2 0 16,1 0 0-16,0-1-128 0,1 1 128 0,1 0 0 15,2 1 0-15,-1 0 0 0,2-1 0 0,4 1 0 16,-3-2 0-16,1 2 0 0,-1 0 0 0,1 0 0 15,-1 0 0-15,1 3 0 0,-1 1 0 0,2 1-128 16,1-1 128-16,-4-2 0 0,2-1 0 0,-1 3 0 16,-1 0 0-16,2 2 0 0,-2-2 0 0,4 1 0 15,1 2 0-15,1-2 128 0,-1 2-128 0,0 1 0 16,1-3-176-16,1 4 176 0,0-3 0 0,0 1 0 16,-2-1 0-16,1-1 0 0,1 3 0 0,0 1 0 15,-1-3-128-15,1 3 128 0,-1-3 0 0,3 4 0 16,-3-1 0-16,0 3 0 0,1-6 0 0,1 0 0 15,-1 2 0-15,1-3 0 0,0 3 0 0,0-2 0 0,0 0 0 16,1 2 0-16,0-4 0 0,-1 2 0 0,0 3 0 16,-1-2 0-16,1 0 0 0,1-1 0 0,2 0 0 15,-3 1 0-15,1 0 0 0,2-1 0 0,7-6 0 0,-10 9 0 16,2-3 0-16,-2 3 0 0,3-4 0 0,-2 2 0 16,2 0 0-16,0-2 0 0,-2 4 0 0,3-3 0 15,-1 2 0-15,0 1 0 0,-1-4 0 0,0 4 0 16,1-4 0-16,0 3 0 0,1 1-128 0,0-3 128 15,-2 3 0-15,0-2 0 0,3 2 0 0,0-2 0 16,1 0 0-16,1 2 0 0,-3-2 0 0,1 0 0 0,5-7 0 16,-7 5 0-16,2 0 0 0,5-5 0 15,-5 12 0-15,0-5 0 0,-3 2 0 0,8-9 0 0,-5 9 0 0,1 1 0 16,0-3 0-16,0 2 0 0,4-9 0 0,-3 10 0 16,0 4 0-16,0-3 0 0,3-11 0 0,0 0 0 15,-2 8 0-15,2-8 0 0,-4 13 0 0,2-5 0 16,2-8 0-16,-3 13 0 0,-1 0 0 0,0-3 0 15,1 0 0-15,0 0 0 0,-1-1 0 0,0 0 0 16,-1 0 0-16,2 3 0 0,-1-5 0 0,4-7 0 16,-4 12 0-16,1-3 0 0,0 2 0 0,-1-3 0 15,4-8 0-15,-4 11 0 0,0-2 0 0,2 1 0 16,-1 2 0-16,0-5 0 0,3-7 0 0,-2 13 0 16,-1-4 0-16,2 2 0 0,1-11 0 0,-1 13 0 0,0-2 0 0,-2 1 0 15,3-12 0-15,-1 10 0 16,-1-1 0-16,1 4 0 0,0-2 0 0,0 0 0 15,1 2 0-15,-3-4 0 0,1 1 0 0,0-2 0 16,1 2 0-16,0-2 0 0,-2 2 0 0,1 0 0 16,-1 1 0-16,2-2 0 0,1 1 0 0,0-10 0 15,-3 13 0-15,3-1 0 0,0 2 0 0,0 1 0 0,0-2 0 0,3-5 0 16,-3-8 0-16,1 12 0 0,2-4 0 0,-1 0 0 16,-2-8 0-16,2 12 0 0,-1 3 0 0,0-2 0 15,-1-13 0-15,0 0 0 0,3 13 0 0,-3-2 0 16,0 2 0-16,0 1 0 0,-2-4 0 0,2 0 0 0,0-10 0 15,2 13 0-15,-2-4 0 0,0 5 0 0,0-14 128 16,0 10-128-16,0 2 0 0,1 2 0 0,0-1 0 16,2-1 0-16,-3-1 0 0,1 2 0 0,-1-4 0 0,1 3 0 15,-1-3 128-15,1 1-128 0,1 2 0 0,-2-2 0 16,0-1 0-16,1-1 0 0,0 3 128 0,1-3-128 16,-2-8 0-16,2 11 0 0,-1-2 0 0,-1-9 0 15,3 11 0-15,-3-11 0 0,2 13 128 0,1-4-128 16,-3-9 0-16,4 13 0 0,0-4 0 0,-1 0 0 15,-3-9 0-15,4 7 0 0,-4-7 128 0,4 10-128 16,0-2 0-16,-4-8 0 0,4 10 0 0,-4-10 0 16,0 0 0-16,0 0 0 0,5 14 0 0,0-5 0 15,-5-9 0-15,0 0 0 0,4 14 128 0,0-5-128 16,-4-9 0-16,2 10 0 0,-2-10 0 0,0 0 0 16,3 13 0-16,0-4 0 0,-3-9 0 0,0 0 0 15,0 0 0-15,5 12 0 0,-2-3 128 0,-3-9-128 16,4 12 0-16,-4-12 0 0,2 11 0 0,-2-11 0 15,0 0 0-15,4 9 0 0,-4-9 0 0,0 0 0 16,4 13 0-16,-4-13 0 0,0 0 0 0,0 0 0 16,0 0 128-16,0 0-128 0,4 12 0 0,0-3 0 15,-4-9 128-15,2 13-128 0,-2-13 0 0,4 9 0 0,-4-9 0 16,4 11 0-16,-4-11 0 0,4 14 0 0,-1-1 0 16,0-3 0-16,-3-10 0 0,0 0 0 0,0 0 0 0,6 13 0 15,-6-13 160-15,4 9-160 0,-4-9 128 16,0 0-128-16,4 11 0 0,-4-11 0 0,0 0 0 0,0 0 0 15,4 9 0-15,-4-9 0 0,0 0 0 0,2 10 0 16,-2-10 160-16,0 0-160 0,2 9 192 0,-2-9-192 0,1 10 0 16,-1-10 0-16,0 0 0 0,2 9 0 0,-2-9 0 15,0 0 0-15,2 9 0 0,-2-9 0 0,0 0 128 0,1 12-128 16,-1-12 0-16,0 0 0 0,0 9 128 0,0-9-128 16,0 0 0-16,0 0 0 0,0 0 144 0,0 14-144 15,0-14 0-15,0 10 144 0,0 1-144 0,1 1 0 16,-1-12 0-16,1 10 0 0,-1 1 0 0,2-2 0 15,0 0 0-15,0-1 0 0,-2-8 0 0,0 0 0 16,0 0 0-16,6 10 0 0,-6-10 0 0,0 0 128 16,0 0-128-16,0 0 0 0,0 0 128 0,0 0-128 15,0 0 0-15,0 0 128 0,0 0 16 0,0 0 0 16,0 0 0-16,0 0 0 0,0 0-144 0,0 0 0 16,0 0 0-16,0 0 0 0,0 0-176 0,0 0-16 15,0 0 0-15,0 0 0 16,0 0-2176-16,0 0-448 0,0 0-96 0</inkml:trace>
  <inkml:trace contextRef="#ctx0" brushRef="#br1" timeOffset="94287.56">32063 9887 16575 0,'0'0'736'0,"0"0"160"0,-9 5-720 0,1 0-176 0,8-5 0 0,-6 8 0 15,6-8 944-15,0 0 144 0,0 0 48 0,0 0 0 16,0 0-192-16,0 0-48 0,0 0 0 0,0 0 0 16,0 0 16-16,0 0 0 0,0 0 0 0,0 0 0 15,0 0-192-15,0 0-32 0,0 0-16 0,6-10 0 16,2-1 64-16,-2 1 16 0,-1-4 0 0,2 0 0 16,-1-2-48-16,0-2-16 0,1-2 0 0,-1-1 0 0,1 0-112 0,-1-2 0 15,0-1-16-15,1 1 0 0,0 1-96 16,2-3-16-16,1 1 0 0,0-2 0 0,1-4-64 0,0-2-32 15,2 1 0-15,1 2 0 0,0-3-128 0,0-4-32 16,0-3 0-16,-7 15 0 0,3-4-64 0,2-5 0 16,-2-1-128-16,2-2 192 0,-1 0-48 0,0-3-16 15,0 1 0-15,6-37 0 0,-4 9 16 0,-4 4 0 16,-1 3 0-16,-5 6 0 0,3 2-16 0,-4 7-128 16,1-1 192-16,-2 2-64 0,-1 0-128 0,-1-2 0 15,-1 0 0-15,1 0 128 0,0-3 0 0,-2 1-128 16,-1-2 192-16,3 2-64 0,-1 5 0 0,0 6-128 15,0 0 192-15,-1 0-64 0,1-3 0 0,-1 2-128 0,1-2 192 16,-2 1-64-16,0-2-128 0,-1 0 0 0,-1-6 0 16,-2 4 128-16,-1-3-128 0,1 5 0 0,0 2 144 0,0 18-144 15,0-1 0-15,1-5 0 0,-2 2 0 0,-1-6 0 16,-1-2 0-16,0 0 0 0,0-3 0 0,-9-33 0 16,4 11 0-16,2 6 0 0,3 5 0 0,0 8 0 15,2 4 0-15,2 5 0 0,-1-2 0 0,1 2 0 16,-1 0 0-16,0-2 0 0,-1 0 0 0,1 0 0 15,-1 1 0-15,-2-4 0 0,1 3 0 0,-1 0 0 16,-2 1 0-16,-1-2 0 0,-1 3 0 0,0 2 0 16,-1-1 0-16,1 4 0 0,-3 0 0 0,1-2 0 15,-1 5 0-15,-3 0 0 0,2 0 0 0,-1-3 0 16,1-1 0-16,-1 0 0 0,-1 1 0 0,2 1 0 16,-1-2 0-16,0 0 0 0,-1 0 0 0,11 10-128 15,-3-3 128-15,-1 0-160 0,0-2 160 0,-1-2-160 16,-3 2 160-16,-1-2-128 0,-2 2 128 0,-19-16-128 0,5 7 128 0,4 4 0 15,-2-2-144-15,3 2 144 0,0 3 0 0,1 2 0 16,-1-2 0-16,0 4 0 0,0 0 0 0,2 1 0 16,-1 1 0-16,-1-1 0 0,4-1-144 0,-1 0 144 15,2 1 0-15,-3 2 0 0,-2 1 0 0,1 2-128 16,-1-1 128-16,-1 0 0 0,-2-1 0 0,1 0 0 16,-3 0 0-16,2-1 0 0,1 1 0 0,-1 1 0 15,1 3 0-15,2-3 0 0,-2-2 0 0,3 2 0 16,-1 2 0-16,2-1 0 0,0 4-128 0,-2-3 128 15,-1 4 0-15,1-2 0 0,-3 4 0 0,1-3-128 16,-1 2 128-16,1-1 0 0,-1-1 0 0,1 2 0 16,1 1 0-16,-1 0 0 0,0 3 0 0,2-2 0 0,-1 4 0 15,1 0 0-15,-2 0 0 0,-1 1-128 0,-4 1 128 0,-1-1 0 16,0-2 0-16,-2 2 0 0,-1 0 0 0,-2 2 0 16,1 3 0-16,0-1 0 0,2 1 0 0,-1 3 0 15,0 0 0-15,4 1-128 0,-2 2 128 0,-2-2 0 16,-2 4 0-16,-3 0 0 0,-2-1 0 0,0 1 0 15,-2 2 0-15,2 2 0 0,1 0 0 0,4 0 0 16,2-1 0-16,0 2-128 0,1 0 128 0,-1 4 0 16,-2 0 0-16,-2-1 0 0,0 1 0 15,0 0 0-15,-1-2-128 0,4 1 128 0,0 6 0 0,2-3 0 16,-2-2 0-16,4 4 0 0,1-2 0 0,-1 3 0 16,-2-1 0-16,0 3 0 0,-4 0 0 0,4-4 0 15,-1-2 0-15,3 3 0 0,0 2 0 0,2-1 0 16,2 3 0-16,-1-2 0 0,4 3 0 0,0 1 0 0,3 2 0 15,-2 1 0-15,-3-2 0 0,1 1 0 0,1 0 0 16,1 2 0-16,-6-1 0 0,2-1 0 0,1 0 0 0,1-1 0 16,0 3 0-16,2-2 0 0,-2 0 0 0,4-1 0 15,1 0 0-15,2 3 0 0,1 3 0 0,1-4 0 16,0 4 0-16,0-2 0 0,0-1 0 0,2 4 0 16,2-3 0-16,-3 1 0 0,2 3 0 0,-1 1 0 15,1-3 0-15,0 0 0 0,-1 1 0 0,4 3 0 16,-3 1 0-16,4 1 0 0,1 2 0 0,-1-2 0 15,0 1 0-15,1-1 0 0,1-1 0 0,1 2 0 16,0-2 0-16,3 2 0 0,1-3 0 0,3 5 0 16,-2-5 0-16,2 2 0 0,2 0 0 0,-1 1 0 15,1 2 0-15,0 2 0 0,3-5 0 0,-1 3 0 0,-2 2 0 0,0 3 0 16,0 2 0-16,0 0 0 0,-2-1 0 16,0 3 0-16,-2-1 0 0,3-1 0 0,1-2 0 15,0 2 0-15,-1 3 0 0,0 1 0 0,3-4 0 0,0-1 0 16,0 3 0-16,0-2 0 0,2-2 0 0,-1 1 0 15,0 0 0-15,2 3 0 0,2-1 0 0,-1 0 0 16,0 2 0-16,-1 1 0 0,1-3 0 0,2 1 0 16,0-1 0-16,1 3 0 0,-2-1 0 0,2-1 0 15,0-1 0-15,0 2 0 0,-1-2 0 0,-1-1 0 16,-3-4 0-16,4 0 0 0,0 2 0 0,0-2 0 16,2-1 0-16,-1-2 0 0,2 1 0 0,-1 2 0 15,2 4 0-15,-1-4 0 0,1-3 0 0,-2 1 0 16,1-2 0-16,0 2 0 0,1-1 0 0,0 2 0 0,-2 0 0 15,-1 2 0-15,5-2 0 0,-2-1 0 0,2-2 0 16,0 0 0-16,-1-3 0 0,0 1 0 0,0-3 0 0,-3 3 0 16,4-4 0-16,-2 6 0 0,2-2 0 0,0 1 0 15,-1-3 0-15,1 1 0 0,1-5 0 16,-1 4 0-16,-1-2 0 0,-1-2 0 0,1 3 0 0,2-1 0 16,1-2 0-16,-2 3 0 0,2 1 0 0,2 2 0 15,-1-4 0-15,-1 1 0 0,0-1 0 0,-2-2 0 16,1-5 0-16,1 2 0 0,-1 0 0 0,3 1 0 15,0-1 0-15,3 0 0 0,2-1 0 0,-1-1-128 16,1 1 128-16,1-2 0 0,3-1 0 0,4 0 0 16,-1-2 0-16,1-5 0 0,2 2 0 0,2-2-128 0,0 4 128 15,2-4 0-15,-1 0 0 0,-1-2 0 0,-1-1 0 0,0 1 0 16,-4-1 0-16,5 0 0 16,2-1 0-16,1-1 0 0,-1-1 0 0,1-1 0 0,3-4 0 15,1-1 0-15,1 1 0 0,4-2-128 0,-1 0 128 0,0-2 0 16,0 0 0-16,-3 1 0 0,-3-2 0 0,2 0 0 15,1-3 0-15,2 0 0 0,2-2 0 0,2-3 0 16,0-2 0-16,2 0 0 0,-1-2 0 0,-1-2 0 16,-1 1 0-16,-5-4 0 0,-2 1 0 0,-1-2 0 15,0 1 0-15,2-4 0 0,0 3 0 0,1-4 0 16,3 2 0-16,1-1 0 0,2-2 0 0,-2 1 0 16,-1-2 0-16,-1 0 0 0,-4 0 0 0,2-1 0 15,-2 1 0-15,0-4 0 0,0-2 0 0,2 2 0 0,4 4 0 16,2-4 0-16,-1-1 0 0,2-2 0 15,-3 2 0-15,-1-2 0 0,-1 0 0 0,-3 2 0 0,-4-4 0 16,2-1 0-16,-1 1 0 0,0 1 0 0,0-4 0 16,2 0 0-16,1-2 0 0,2 3 0 0,0-3 0 0,1 2 0 15,-4-3 128-15,0 5-128 0,2-5 0 0,-3 3 0 16,-6-2 0-16,1 3 0 0,1-2 128 0,-1 2-128 16,2 1 0-16,3-3 0 0,0 4 0 0,0-4 0 15,3 1 0-15,-1-5 0 0,1 1 0 0,-1 0 128 16,-1 0-128-16,0 2 0 0,-4-1 0 0,-2 0 0 15,-3 1 0-15,-2-2 0 0,1 4 0 0,-2-4 128 16,-2-3-128-16,1 3 0 0,0 1 0 0,2-4 128 16,-1-3-128-16,1-1 0 0,-2-2 0 0,1 2 0 0,-1-1 0 15,2 1 0-15,2 0 0 0,-1 3 0 16,-2 2 0-16,2 0 0 0,-2-1 0 0,-3 1 0 0,-1 3 0 16,-2-1 0-16,-2-4 0 0,-1 3 128 0,1 0-128 15,1-3 0-15,-2-3 0 0,0-1 128 16,-4 0-128-16,2-3 0 0,0 2 128 0,3-5-128 0,-1 3 0 0,2 2 0 15,-1 0 128-15,0-2-128 0,1 2 0 0,0 2 0 16,0 0 144-16,0 3-144 0,1 0 128 0,-2 3-128 16,1 1 0-16,0-2 0 0,1 3 128 0,0-1-128 15,0-3 0-15,2 0 0 0,0-1 0 16,-2-2 128-16,-2 1-128 0,-1-2 0 0,0-3 0 0,0 1 128 16,1-3-128-16,-1 1 160 0,1 2-160 0,-7 19 160 15,0-8-160-15,4 1 160 0,-1-2-160 0,2 1 160 16,0-3-32-16,2 0-128 0,-2-1 192 0,12-27-64 0,-4 8 64 15,-7 3 16-15,-2 0 0 0,-1-2 0 0,-2 3-80 0,-1 5 0 16,-1 5-128-16,-1 6 192 0,-2 5 64 16,-1 1 0-16,-1 4 0 0,0 4 0 0,-2 0-80 0,1 4-16 15,0 1 0-15,-2 0 0 0,-2 5-160 0,1 7 0 16,0-10 144-16,0 3-144 0,0-3 0 0,0 10 0 16,1-8 0-16,-1 8 0 0,0 0-256 0,0 0-32 15,0 0 0-15,0 0 0 16,0 0-1520-16,0 0-304 0,0 0-64 0</inkml:trace>
  <inkml:trace contextRef="#ctx0" brushRef="#br5" timeOffset="97853.62">28932 8791 12895 0,'0'0'1152'0,"0"0"-928"15,0 0-224-15,0 0 0 0,0 0 1152 0,0 0 192 16,0 0 48-16,8 9 0 0,-8-9-528 0,0 0-96 15,6 5-32-15,-6-5 0 0,0 0 128 0,5 12 32 16,-5-12 0-16,4 9 0 0,-4-9-384 0,4 11-80 0,-4-11-16 0,2 12 0 16,1 0-256-16,-3 2-160 0,-1 0 192 0,-2-4-192 15,3-10 0-15,-4 12 0 0,-1-3 0 0,-1 1 0 32,-1 0-1408-32,1-2-256 0,0 2-32 0,-2-5-16 0</inkml:trace>
  <inkml:trace contextRef="#ctx0" brushRef="#br5" timeOffset="98057.53">28725 9149 21183 0,'0'0'1888'0,"-10"7"-1504"0,0 2-384 0,1 4 0 16,0-1 1376-16,0 0 208 0,-1 1 32 0,0-2 16 15,-1-2-1344-15,2 2-288 0,1-3 0 0,-1 3 0 16,0 0-320-16,0 0 0 0,-1 1 0 0,0-4 0 15,-1 4-336-15,2-3-80 0,2 1-16 0,0-1 0 16,1 4-464-16,2 2-112 0,0-5-16 0</inkml:trace>
  <inkml:trace contextRef="#ctx0" brushRef="#br5" timeOffset="98735.15">28445 9604 13823 0,'-9'8'1216'0,"2"0"-960"15,-5-3-256-15,1 2 0 0,-1-1 624 0,1-1 80 16,0-1 0-16,-1 1 16 0,1 1 160 0,-1-1 16 15,1 2 16-15,-1 2 0 0,-4-4-528 0,2 4-128 16,-1-3 0-16,-1 4-16 0,0-2-240 0,3 3 0 0,-1-3 128 16,0 2-128-16,-1-1 0 0,0 2 0 0,1-2 0 0,0 3 0 15,1-3 0-15,1 1 0 0,0 0 0 0,2-1 0 16,1 2-272-16,1-3 0 0,2 1 0 0,1-3 0 31,0 2-784-31,1 1-160 0,1-1-16 0,-1 3-16 16,2 1-688-16,-1 0-144 0,3 3-32 0,-5-2 0 15,1-6 896-15,1 4 160 0,-3-1 32 0,1 0 16 0,0 3 1200 0,-1-3 224 0,0 1 48 0,-2 1 16 16,0-2 1024-16,3 4 208 0,-2-1 32 0,-1-2 16 16,-1 0-640-16,0 1-128 0,0 1-32 0,0-1 0 15,1 2-320-15,-1-2-80 0,-2 0-16 0,1 2 0 16,-1 2-304-16,-1-4-64 0,1 1-16 0,0 1 0 16,-1 1-160-16,1-1 0 0,-2-1 0 0,0 2 128 15,-3-1-128-15,0 3 0 0,1-3 0 0,0 0 0 0,0-2 0 16,2 5-144-16,2 1 144 0,0-2-208 0,1-2-128 15,1-2-32-15,0 0 0 0,1 1 0 0,0 2 144 16,0-3 32-16,1-1 0 0,-1 3 0 0,0-2 192 0,-1-1-144 16,2-1 144-16,-3-2-128 0,2 2 128 0,-2-1 0 15,2 5 160-15,-1-5-160 0,0 1 480 0,1-4 0 16,-1 5 0-16,-2-4 0 0,1 5 96 0,4-4 0 16,0 1 16-16,-2-2 0 0,-1 2-112 0,0-3-32 15,0 4 0-15,0-1 0 0,0 3-48 0,-1-5-16 16,0 5 0-16,0-5 0 0,-1 0 48 0,-3-1 0 15,0 4 0-15,0-2 0 0,-2 2-112 0,4-4 0 16,-4 2-16-16,2 1 0 0,0-3-48 0,2 4 0 16,-1-2 0-16,0 1 0 0,-1-3-48 0,3 3-16 15,-2-3 0-15,2 2 0 0,1 1 16 0,-1 0 0 16,0 2 0-16,2 1 0 0,-1-2-80 0,0 3-128 0,0-5 176 0,1 4-176 16,0 2 224-16,0-4-64 0,1 2-16 0,2 0 0 15,1-3 128-15,0 3 32 0,0-4 0 0,1 1 0 16,4-9 64-16,-4 13 16 0,0-3 0 0,0 3 0 15,-1 0-128-15,0-3 0 0,-1 1-16 0,1-1 0 16,0 2 16-16,-2 2 16 0,0-3 0 0,-1 2 0 16,2 0 0-16,-1-4 0 0,2 1 0 0,0 1 0 15,5-11-272-15,-1 10 128 0,1-10-128 0,0 0 0 16,9 11 0-16,1-8-224 0,-10-3 16 0,18 0-9712 16,2-5-1920-16</inkml:trace>
  <inkml:trace contextRef="#ctx0" brushRef="#br5" timeOffset="101598.66">27043 10945 2751 0,'0'0'256'0,"0"0"-256"0,0 0 0 0,0 0 0 0,0 0 2048 0,0 0 384 16,0 0 64-16,0 0 0 0,0 0-1536 0,0 0-320 16,0 0-64-16,0 0-16 0,0 0-240 0,-5 5-64 15,5-5 0-15,-6 6 0 0,1 3 192 0,1-1 48 16,-4 0 0-16,3 1 0 0,1 3 16 0,0-1 0 15,1 1 0-15,0 4 0 0,1-1-192 0,0 3-16 16,1 0-16-16,1 2 0 0,0 2-32 0,0 2 0 16,0-2 0-16,0-2 0 0,0 3-80 0,1 2-32 15,2 0 0-15,1-1 0 0,-1 1 48 0,3-1 0 16,-1 5 0-16,0-1 0 0,0 0 48 0,2-2 16 16,4 2 0-16,0-3 0 0,1 3-96 0,-1 1-16 0,3 1 0 0,0 3 0 15,0 2 96-15,2 1 16 0,0 2 0 0,-1-1 0 16,1 0-256-16,2 1 0 0,1 3 0 0,2-3 0 15,-1-3 0-15,2-3 0 0,-1-7 128 0,5 3-128 16,-1-2 192-16,2-1 0 0,-1-2 0 0,1-1 0 16,2 1 80-16,2-3 16 0,1-2 0 0,-2-2 0 15,2 2-32-15,0-1 0 0,0-2 0 0,1 1 0 16,0 0-112-16,-2-1-16 0,-1-2-128 0,-2 1 192 16,-2 0 0-16,1-6-16 0,-2 1 0 0,2 0 0 15,-1 3-176-15,0-1 192 0,-2-3-192 0,6 2 192 16,-1-2-48-16,1 3 0 0,1-1 0 0,1 0 0 15,-1-3 48-15,4 3 0 0,2-1 0 0,-6 1 0 16,2-5 0-16,-1 3 0 0,0-3 0 0,-2-1 0 16,-2 1-64-16,0 1 0 0,0-2 0 0,0-2 0 15,0 2 16-15,0 2 0 0,-1 0 0 0,1-4 0 0,1 1-16 0,2-1-128 16,-1 2 192-16,2-1-64 0,0-2 64 0,-2-1 0 16,-1-8 0-16,1 6 0 0,-2 0 16 0,0 0 16 15,0-2 0-15,-2-2 0 0,0 1-16 0,-1 1 0 16,1-1 0-16,-1-2 0 0,0 0-80 0,1-2-128 15,-1 2 176-15,1 0-176 0,0-5 192 0,1 0-64 16,1 2 0-16,0-3-128 0,1 6 192 0,-2-3-64 16,-3-1 0-16,1 1-128 0,1-2 192 0,-3 3-192 15,1-3 192-15,0 0-192 0,-2-1 208 0,-1-1-64 16,1-2-16-16,0 1 0 0,-1-1 48 0,1 0 0 0,-2-1 0 16,0 0 0-16,-1-2 0 0,2-1 0 0,-1 1 0 15,1 0 0-15,-2 2 16 0,2-1 0 0,1 2 0 16,-1 0 0-16,0-2-48 0,-2 2 0 0,1 0 0 15,-2 0 0-15,-3-2-144 0,3 0 192 0,0-3-192 16,2 2 192-16,-6 1-192 0,1 0 160 0,-1-1-160 0,0 1 160 16,0-1-32-16,2-1-128 0,-2-2 192 0,-2 1-64 15,0-4 48-15,-1 3 0 0,-1 0 0 0,0-4 0 16,1 2 0-16,-1 0 0 0,0-4 0 0,-2 5 0 16,0 0-16-16,1 2 0 0,0-1 0 0,0 2 0 15,1 0-160-15,-2 1 160 0,2-1-160 0,-2 1 160 16,3-4-160-16,-2 3 0 0,-3 1 0 0,2 0 0 15,0-1 0-15,-2-1 128 0,-1 0-128 0,0-2 0 16,0 1 128-16,-1 1-128 0,-1-4 0 0,1 1 128 16,-1 1-128-16,1 2 0 0,0-3 144 0,0 3-144 15,0 2 0-15,1 2 144 0,-2-1-144 0,1 0 0 0,0-1 144 0,-3-1-144 16,1-1 0-16,0 2 144 0,1-1-144 16,-1-1 160-16,1-3-160 0,-1 4 160 0,1 1-160 0,-2 0 0 15,0-3 0-15,1-2 0 0,-2 4 0 0,0-1 0 16,0 1 0-16,0 1 0 0,1-1 0 0,-1-1 0 15,-3 4 0-15,2 0 0 0,2 0 128 0,-2 1 0 16,0-2 0-16,-3 2 0 0,3-1-128 0,0 2 0 16,-2-2 0-16,0 3 0 0,0 2 0 0,0-4 0 15,-1 2 0-15,2-2 0 0,-2-2 0 0,1 3 0 16,1 2 0-16,-1-1 0 0,1 1 0 0,0 1 0 16,1-1 0-16,1 0 0 0,0 3 0 0,0 0 0 15,0-4 0-15,1 0 0 0,3 1 0 0,-4-1 0 16,0-1 0-16,3 2 0 0,-2 2 0 0,-1-2 0 0,-1 0 0 0,0 2 0 15,-1-4 0-15,0 0 0 0,-2-2 144 0,0 4-144 16,0 4 128-16,1-1-128 0,-3 3 128 16,1-4-128-16,2 1 192 0,-1 0-48 0,4 10 0 15,-5-6 0-15,1-3-144 0,4 9 0 0,-5-7 0 0,1-1 0 16,0 0 0-16,2-2 0 0,2 1 0 0,-3 1 0 16,3 8 0-16,0 0 0 0,-3-7 0 0,1-4 0 15,-1 3 0-15,2-3 192 0,1 11-64 0,0-10 0 16,-2-1 0-16,0 3-128 0,0-2 192 0,-1 2-64 15,2-2-128-15,0 3 0 0,-3-5 0 0,1 6 0 16,3 6 0-16,0 0 0 0,-2-14 0 0,-1 2 128 16,1 3-128-16,-1-1 0 0,3 10 0 0,-4-9 0 15,1-2 128-15,-1 3 0 0,-1-2 0 0,1 4 0 0,0-3-128 16,4 9 0-16,-4-9 0 0,4 9 0 0,0 0 0 0,-1-10 0 16,1 2 0-16,0 8 0 0,0-10 0 0,0 4 0 15,0 6 0-15,0 0 128 0,1-10-128 0,-1 10 0 16,0-8 0-16,0 8 128 0,4-10-128 0,-4 10 0 15,1-8 0-15,-1 8 0 0,3-8 0 0,-3 8 0 16,1-7 0-16,-1 7 128 0,0 0-128 0,0 0 0 16,0 0 0-16,0 0 0 0,0 0 0 0,0 0 0 15,0 0 0-15,0 0 0 16,9 7-1168-16,4 6-176 0,-2 2-16 0,1 5-17408 0</inkml:trace>
  <inkml:trace contextRef="#ctx0" brushRef="#br5" timeOffset="104439.17">31987 9848 11055 0,'0'0'976'0,"0"0"-784"0,0 0-192 0,0 0 0 16,-4-8 864-16,4 8 128 0,0 0 32 0,-7-9 0 16,4 0-592-16,0 0-112 0,2 0-32 0,1 9 0 15,1-8 128-15,2-1 32 0,-1-2 0 0,2 3 0 16,-2-5 80-16,2 3 32 0,1-3 0 0,-1 0 0 15,0 3-80-15,0-4-16 0,-2-2 0 0,1-2 0 16,-2 0-16-16,2 0 0 0,-2-2 0 0,-1-2 0 16,-1-1 64-16,-2 0 0 0,-1 1 0 0,-1-6 0 15,0 0-32-15,-2-3 0 0,-4-1 0 0,0 3 0 16,-2 1-96-16,1-1 0 0,-5-2-16 0,2 0 0 0,0-2-144 16,-1 1-32-16,-2-2 0 0,2 2 0 0,1 0-32 0,-1 0-16 15,6 2 0-15,0 0 0 0,1 1-144 0,3-3 0 16,-1 2 144-16,4 1-144 0,0-3 0 0,1 1 128 15,0 3-128-15,2 1 0 0,-2-1 0 0,2-3 0 16,-1 2 0-16,1 1 0 0,-2-1 0 0,1 2 0 16,-2-4 0-16,1 2 0 0,-3 2 0 0,0 0 0 15,-2 1 0-15,1-2 0 0,-3 3 0 0,1-2 144 16,2 3-144-16,-2 0 0 0,0 0 160 0,-1 1-160 16,2 0 128-16,-2-1-128 0,1 0 128 0,0 3-128 15,0 1 0-15,2 0 128 0,-2-5 64 0,-1 5 0 16,3 0 0-16,0 2 0 0,-1-4-192 0,1 4 0 15,0 1 0-15,-1 0 0 0,0 1 0 0,2-2 0 0,-1 0 0 0,3 2 0 16,-1 0 0-16,0-2 0 0,0-3 0 16,0 3 0-16,-1 0 0 0,0 0 0 0,1 2 0 0,1-2 0 15,-2 0 0-15,-1 1 0 0,-1-1 0 0,0 0 0 16,1-1 0-16,-2 2 0 0,1 2 0 0,-2 0 0 16,-1-3 176-16,-2 2-48 0,0 0-128 0,0 1 192 15,-1 0-192-15,1 1 0 0,0 2-144 0,0 1 144 16,1-4 0-16,3-1 0 0,0 2 0 0,0 3 0 15,-1-3 0-15,3 1 0 0,1 2 0 0,-1-2 0 16,-1 0 0-16,1 1 0 0,0-1 0 0,-1-1 0 16,1 4 0-16,-2 1 0 0,-1-4 0 0,0 1 0 15,-2 0 0-15,1-2 0 0,-2 1 0 0,1 3 0 16,-1-2 0-16,2 1 0 0,-2 3 0 0,-1-4 0 0,-1 3 0 16,0-2 0-16,0 1 0 0,3-2 0 15,-3 2 0-15,1 1 0 0,-1-2 0 0,0 2 0 0,0-3 0 0,-1 3-144 16,2-2 144-16,0 1 0 0,-1 1 0 0,0-4 0 15,3 4 0-15,-4-1 0 0,-3 4 0 0,0-3 0 16,-1 1 0-16,1-1-128 0,-1 2 128 0,1 0 0 16,2 0 0-16,-1 2 0 0,1-3 0 0,0 2 0 15,0-1 0-15,1 0 0 0,-1 2 0 0,1 1 0 16,-1-3 0-16,0 2 0 0,2 2 0 0,0 0 0 16,0 0 0-16,0 0 0 0,0-1 0 0,0 0 0 15,2 1 0-15,-4 1 0 0,0 1 0 0,1-1 0 16,-1 0 0-16,2 1 0 0,-1-1 0 0,1 0 0 15,3-1 0-15,1 2 0 0,-1 0 0 0,3-1 0 16,-1-4 0-16,0 2 0 0,0 0 0 0,0 2 0 0,1-1 0 16,1 1 0-16,-2-2 0 0,0 3 0 0,-1-1 0 0,10 2 0 15,-12-3 0-15,1 0 0 0,-2 1 0 0,2-1 0 16,2-2 0-16,-3 2 0 0,1 1 128 0,-4-1-128 16,1 2 0-16,0 0 0 0,-3-2 0 0,1 3-128 15,-2 0 128-15,1 0 0 16,1 0 0-16,-2 0 0 0,3 0 0 0,0 0 0 0,-1 0 0 0,1 0 0 15,0 0 0-15,1 0 0 0,0 0 0 0,0 1 0 16,-1 1 0-16,1-1 0 0,2-1 0 0,-2 0 128 16,1 0-128-16,2 0 0 0,1 0 0 0,0 0 0 15,-2-1 0-15,-1 1 0 0,0-2 0 0,-1 2 0 16,0 2 0-16,0-1 0 0,-3-1 0 0,2 1 0 16,0 3 0-16,1 0 0 0,-2 0 0 0,1 0 0 15,0-2 0-15,1 1 0 0,-1 2 0 0,-1 1 0 0,2-2 0 16,-2 0 0-16,-2 2 0 0,1 2 0 0,2-1 0 0,-1 2 0 15,-2-5 0-15,0 4 0 0,2 1 0 0,-1-3 0 16,1 3 0-16,0-4 0 0,0 5 0 0,0-2 0 16,-1 1 0-16,-1-1 0 0,1 4 0 0,0-2 0 15,-2 1 0-15,-2 5 0 0,1-2 128 0,-2-2-128 16,-1 2 128-16,2 2-128 0,2-1 0 0,-2-1 128 16,2-1-128-16,0 1 0 0,1 0 128 0,-1 0-128 15,0 1 128-15,1 0-128 0,1-1 144 0,-1 3-144 16,0 2 192-16,0-2-192 0,2-1 256 0,-1 1-48 15,1 0-16-15,0 2 0 0,-1 0-48 0,0 0-16 16,1-1 0-16,0 0 0 0,1 1 0 0,2-1 0 16,1-2 0-16,0 1 0 0,2 0 80 0,0 1 16 0,-2 3 0 0,2-2 0 15,1-2-80-15,1 3-16 16,-1 0 0-16,1 2 0 0,0-1 32 0,2-1 0 0,1 0 0 0,0-1 0 16,0 0-32-16,0 1 0 0,0 0 0 15,1 2 0-15,1-3-128 0,1 0 160 0,-1-1-160 0,1 1 160 16,-2-1-160-16,3-2 192 0,-2 2-192 0,2-1 192 15,-2-1-192-15,1-1 0 0,-1 3 144 0,2 1-144 16,-2 2 128-16,1 0-128 0,-1-1 128 0,1 1-128 16,-2-2 128-16,3 0-128 0,-1 0 128 0,2 0-128 15,2-1 192-15,-2 1-16 0,0-4-16 0,2 0 0 16,2-1-160-16,0 2 160 0,-2-5-160 0,2 3 160 16,0 1 0-16,0 2 0 0,-2 1 0 0,1-3 0 15,2-5-16-15,0 3 0 0,0 1 0 0,0-2 0 0,-1-1-144 16,1 1 160-16,1-1-160 0,1-1 160 0,-2 1-160 15,1-4 0-15,-6-7 144 0,12 12-144 0,-6 0 128 0,3-1-128 16,-3 1 160-16,1-5-160 0,-7-7 240 0,7 12-48 16,0-3-16-16,-1 2 0 0,0-1-176 0,-1 2 0 15,2 0-160-15,-2-2 160 0,0 1 0 0,1-5 0 16,-6-6 0-16,9 13 160 0,0-2-32 0,1-2 0 16,-1 1 0-16,0-5 0 0,-9-5-128 0,10 8 0 15,-1 0 0-15,-1-3 0 0,-8-5 128 0,9 8 0 16,-9-8 0-16,8 7 0 0,-8-7-128 0,8 7 0 15,0 2 0-15,-8-9 0 0,7 5 0 0,-7-5 0 0,7 11 0 16,-7-11 128-16,0 0-128 0,10 5 0 16,-10-5 0-16,8 6 128 0,-8-6-128 0,8 9 0 15,0-5 0-15,-8-4 0 0,0 0 0 0,9 6 128 0,-9-6-128 16,0 0 0-16,8 8 0 0,-8-8 0 0,0 0 128 16,0 0-128-16,8 5 0 0,-8-5 128 0,8 7-128 0,-8-7 128 15,0 0-128-15,0 0 0 0,0 0 0 0,0 0 0 16,0 0 0-16,0 0 128 0,0 0-128 0,0 0 128 15,0 0-128-15,0 0 0 0,0 0 0 0,0 0 0 32,0 0-1344-32,0 0-320 0,-9-2-48 0,9 2-15168 0</inkml:trace>
  <inkml:trace contextRef="#ctx0" brushRef="#br5" timeOffset="104898.9">29035 8772 14335 0,'0'0'640'0,"0"0"128"0,9-7-624 0,0-1-144 0,0 2 0 0,-9 6 0 15,0 0 912-15,11-2 160 0,-11 2 16 0,0 0 16 16,0 0-336-16,10 3-64 0,-10-3 0 0,7 9-16 16,-5 0-384-16,-3 3-80 0,-2 0-16 0,1 1 0 15,-2-1-208-15,-1 0 128 0,1 0-128 0,-1 4 0 16,0 3 0-16,-1-1-160 0,-2-3 0 0,-1 3-6176 15,-1-1-1248-15</inkml:trace>
  <inkml:trace contextRef="#ctx0" brushRef="#br5" timeOffset="105108.2">28209 9773 5519 0,'-18'12'496'0,"-2"1"-496"16,-4 0 0-16,1 1 0 0,0 1 976 0,0-1 112 16,-1-1 0-16,1 3 16 0,1 2-848 0,3 0-256 15,0 0 0-15,-1-1 128 0,1 2-128 0,-2 1 0 16,0 0 0-16,-1-1 0 0,1 0 0 0,-1 0 0 16,-1 0 0-16,-1 0 128 0,-2-1-288 0</inkml:trace>
  <inkml:trace contextRef="#ctx0" brushRef="#br5" timeOffset="105571.79">26983 11079 8287 0,'-6'4'736'0,"0"1"-592"15,6-5-144-15,-8 4 0 0,2 0 1552 0,1 3 288 16,5-7 48-16,-7 7 16 0,7-7-976 0,-5 4-192 16,5-4-32-16,0 0-16 0,-6 5-64 0,6-5-16 15,0 0 0-15,-6 9 0 0,2-2-144 0,4-7-16 16,0 0-16-16,0 0 0 0,-2 10-144 0,2-10-32 15,0 0 0-15,0 12 0 0,0-12-128 0,2 9-128 16,-2-9 144-16,0 0-144 0,0 0 128 0,0 0-128 16,0 0 0-16,0 0 0 0,0 0 128 0,0 10-128 15,0-10 0-15,0 0 0 0,0 0 0 0,0 0 128 0,0 0-128 0,0 0 0 16,0 0 0-16,0 0 0 16,0 0 0-16,0 0 0 0,0 0-256 0,0 0-32 0,0 0-16 0,0 0 0 31,0 0-384-31,0 0-80 0,0 0 0 0,0 0-16 0,0 0 320 0,0 0 64 0,0 0 16 0,0 0 0 15,0 0 32-15,0 0 16 0,0 0 0 0,0 0 0 32,0 0-224-32,0 0-32 0,0 0-16 0,0 0 0 15,0 0-48-15,0 0-16 0,0 0 0 0,0 0-4928 0</inkml:trace>
  <inkml:trace contextRef="#ctx0" brushRef="#br5" timeOffset="106652.36">30229 9893 8287 0,'0'0'736'0,"0"0"-592"16,0 0-144-16,0 0 0 0,0 0 1168 0,0 0 208 16,0 0 32-16,0 0 16 0,0 0-672 0,0 0-144 15,0 0-32-15,0 0 0 0,9 7-192 0,-9-7-32 0,5 11-16 16,0-3 0-16,-5-8-208 0,5 11-128 0,-1 1 128 0,-1-5-7616 15</inkml:trace>
  <inkml:trace contextRef="#ctx0" brushRef="#br5" timeOffset="109923.73">24929 4301 16703 0,'-14'-2'736'0,"4"2"160"0,-1 0-720 0,1 0-176 16,-1 2 0-16,0 0 0 0,-2 1 192 0,1 2 0 15,-1-1 0-15,0-3 0 0,0-1 288 0,3 0 64 16,10 0 16-16,0 0 0 0,-10 0 208 0,10 0 64 16,0 0 0-16,0 0 0 0,0 0 128 0,0 0 48 15,0 0 0-15,10-9 0 0,3 0-688 0,6-1-128 16,4 0-16-16,9-3-16 0,5 2 32 0,11 0 16 16,5-4 0-16,6 0 0 0,3-3 32 0,5-1 0 15,1-1 0-15,5-3 0 0,5-1 16 0,7 1 0 16,5 0 0-16,1-2 0 0,-2 0 128 0,7 3 48 15,10-1 0-15,0 1 0 0,3-1-48 0,4 4-16 16,1 0 0-16,4 0 0 0,4 0-112 0,0 2-32 0,-1 2 0 0,5 0 0 16,4 2-64-16,-2 3-16 0,-1-4 0 0,3 4 0 15,1 1-144-15,-2 0 192 0,-2 0-192 0,3-2 192 16,2 3-192-16,-1-3 0 0,-2 0 144 0,0 0-144 16,3 1 144-16,-1 0-144 0,3-6 192 0,1 2-192 15,2 0 192-15,-2 2-192 0,-3-5 192 0,0 1-192 16,1 0 208-16,-2 0-64 0,0-1-16 0,-4 2 0 15,3 1 16-15,-5-1 0 0,-6 0 0 0,-1-1 0 16,-1 2 48-16,-4-2 0 0,-7-2 0 0,-4 0 0 16,-2 1 0-16,-3 0 16 0,-5 1 0 0,-5-2 0 15,-6-1 80-15,-3 1 16 0,-3 3 0 0,0-1 0 16,-4 0-32-16,-4-1 0 0,-4 0 0 0,-32 6 0 16,5 2-64-16,1-1-16 0,1 3 0 0,0-4 0 0,0 4-192 0,-2-3 176 15,-3 2-176-15,19-7 160 0,-15 5-160 0,-12 2 0 16,-8 3 144-16,-6 0-144 0,-11 5 0 0,0 0 0 15,0 0 0-15,0 0-128 16,-11 7-1696-16,-7 2-336 0,-5 4-64 16,-2 4-16-16</inkml:trace>
  <inkml:trace contextRef="#ctx0" brushRef="#br8" timeOffset="117179.54">30114 9632 18431 0,'0'0'816'0,"0"0"160"0,0 0-784 0,0 0-192 0,0 0 0 0,0 0 0 15,0 0 736-15,0 0 96 0,0 0 32 0,0-8 0 16,0 8 16-16,5-9 0 0,-1 1 0 0,1 2 0 16,-5 6-192-16,8-10-48 0,-1 0 0 0,0 1 0 15,2 0-64-15,-2 0-32 0,2 0 0 0,0 0 0 16,0-3 0-16,1 1 0 0,0-1 0 0,1 0 0 16,-1 2-176-16,0-3-48 0,0 2 0 0,0 1 0 15,0-3-160-15,-1 0-32 0,-1 2-128 0,1-3 192 16,1 1-192-16,-2 3 0 0,-1-3 128 0,1 2-128 15,-1 2-144-15,1-3-80 0,-4 4-16 0,2-3 0 16,-2 6-704-16,-4 5-144 0,1-10-16 16,-1 10-11888-16</inkml:trace>
  <inkml:trace contextRef="#ctx0" brushRef="#br8" timeOffset="117400.07">30459 8967 28559 0,'-9'-17'2544'0,"6"8"-2032"16,1-3-512-16,0-1 0 16,2 4-256-16,2-2-128 0,0 3-48 0,2-3 0 0,2-1 288 0,2 2 144 15,-2-2-160-15,3 4 160 0,0-5-128 0,0 3 128 16,-1 1 0-16,1-3-144 15,0 3-512-15,1-2-112 0,-3 1 0 0,1 0-10256 0</inkml:trace>
  <inkml:trace contextRef="#ctx0" brushRef="#br8" timeOffset="117613.23">30662 8433 19343 0,'0'0'1728'0,"0"0"-1392"0,1-10-336 0,1-2 0 16,0 2 1392-16,2 1 208 0,-4 9 32 0,4-11 16 16,0 1-1152-16,1-2-240 0,0 5-32 0,0-4-16 15,-1 4-208-15,1-3 144 0,0 3-144 0,-5 7 128 0,5-10-128 0,-5 10-192 16,5-8 32-16,-1 1 16 16,-4 7-624-16,7-7-128 0,-7 7-32 0,7-5-9584 15</inkml:trace>
  <inkml:trace contextRef="#ctx0" brushRef="#br8" timeOffset="117763.45">30785 8158 12895 0,'0'0'1152'0,"-2"-11"-928"0,2 11-224 0,0 0 0 0,-3-8 1920 0,3 8 352 15,-2-10 64-15,2 10 16 0,0 0-896 0,0-9-176 16,0-1-48-16,0 10 0 0,0 0-560 0,5-8-112 16,-5 8-32-16,5-10 0 0,0 3-384 0,-5 7-144 15,0 0 0-15,5-9 144 16,0 1-1184-16,-5 8-240 0,0 0-64 0</inkml:trace>
  <inkml:trace contextRef="#ctx0" brushRef="#br8" timeOffset="118745.14">30395 9315 8287 0,'0'0'736'0,"0"0"-592"16,0 0-144-16,0 0 0 0,0 0 1872 0,0 0 352 16,0 0 64-16,0 0 16 0,0 0-768 0,0 0-128 15,0 0-48-15,0 0 0 0,0 0-160 0,-7 5-48 16,7-5 0-16,-9 1 0 0,9-1-208 0,-9 3-48 0,9-3-16 0,0 0 0 15,-9 0-32-15,9 0 0 0,0 0 0 0,0 0 0 16,0 0-16-16,0 0-16 0,0 0 0 0,0 0 0 16,0 0-176-16,0 0-48 0,10-6 0 0,0-3 0 15,0 1-80-15,-1-3 0 0,1-2-16 0,2 0 0 16,2-3-16-16,0-3 0 0,1-2 0 0,-1 1 0 16,0 1-32-16,-1 0-16 0,-2 0 0 0,1 1 0 15,-2-1-112-15,1 0 0 0,2 0-16 0,-3 1 0 16,-1 1-80-16,1 3-16 0,2 3 0 0,0-3 0 15,-2 1-80-15,1 2-128 0,-2-1 176 0,-2 1-176 16,-2 2 144-16,-1-1-144 0,0 2 0 0,-2-1 144 16,1 3-144-16,-3 6 0 0,1-10 0 0,-1 4 128 15,0 6-320-15,0 0-80 0,0 0-16 0,-4-4 0 16,-1-4-1360-16,5 8-272 16,0 0-48-16,0 0-16 0,0 0-1056 0,0 0-224 0,-7 4-32 0</inkml:trace>
  <inkml:trace contextRef="#ctx0" brushRef="#br8" timeOffset="119853.45">30196 9431 3679 0,'0'0'160'0,"0"0"32"0,0 0-192 0,0 0 0 0,0 0 0 0,-3 11 0 15,3-11 2272-15,-4 8 416 0,4-8 64 0,0 0 32 16,0 0-1440-16,-6 9-304 0,6-9-48 0,-7 6-16 16,2 0 96-16,5-6 16 0,-5 11 0 0,2-5 0 15,3-6 16-15,-4 9 16 0,4-9 0 0,-3 7 0 0,3-7 48 0,0 0 16 16,0 0 0-16,-1 11 0 0,1-11-96 16,0 0-32-16,0 0 0 0,0 0 0 0,0 0-176 15,0 0-48-15,0 7 0 0,0-7 0 0,0 0-144 0,0 0-48 16,0 0 0-16,0 0 0 0,0 0-128 0,0 0-48 15,0 0 0-15,0 0 0 0,0 0-32 0,0 0-16 16,0 0 0-16,0 0 0 0,0 0-80 0,11-4-16 16,-1-2 0-16,2-3 0 0,1 0 16 0,-1-2 0 15,1-2 0-15,2-1 0 0,3 0-96 0,0-2-32 16,-3-2 0-16,6 0 0 0,-4-1 0 0,2 1 0 16,0 0 0-16,1 1 0 0,0-4-16 0,-1 0-16 15,1 0 0-15,1 1 0 0,0 0-48 0,0 1-128 16,-1-3 192-16,0-1-64 0,3 1-128 0,0 1 128 15,-1 2-128-15,-2 0 128 0,-1 0-128 0,0 0 0 16,-1 0 144-16,0 3-144 0,-3 2 128 0,-2 2-128 0,1 1 160 16,-3-1-160-16,-1 0 176 0,-1 5-176 0,-1-4 192 0,-1 5-192 15,-7 6 0-15,7-5 0 0,-7 5 0 0,7-9 0 16,-7 9 128-16,0 0-128 0,0 0 0 0,3-5 0 16,-3 5 0-16,0 0 0 0,0 0 0 0,0 0 0 15,0 0 0-15,0 0 0 0,0 0 0 0,0 0 0 16,0 0 0-16,-3-6 0 0,3 6-176 0,-6-7 176 31,0 4-480-31,6 3 16 0,-11-2 0 0,3 2 0 16,-1 0-1248-16,9 0-240 0,-11 3-48 0,3-2-16 15,-1-1-1488-15,9 0-288 0,-14-1-64 0,14 1-16 0</inkml:trace>
  <inkml:trace contextRef="#ctx0" brushRef="#br8" timeOffset="120939.24">30376 9334 3679 0,'0'0'320'0,"0"0"-320"16,0 0 0-16,0 0 0 0,0 0 3104 0,0 0 544 15,-1 10 128-15,1-10 0 0,-4 13-2080 0,1-4-416 16,1 1-96-16,2-1-16 0,0-9 144 0,-3 9 32 16,1 0 0-16,2-9 0 0,0 0-16 0,-5 10 0 0,-2-4 0 15,2 3 0-15,3-1-176 0,-1 1-16 0,-2-3-16 16,5-6 0-16,0 0-336 0,-6 5-64 0,6-5-16 0,0 0 0 16,0 0-192-16,0 0-32 0,-5 8-16 0,5-8 0 15,0 0 16-15,0 0 0 0,0 0 0 0,0 0 0 16,0 0 32-16,7-10 0 0,2 1 0 0,0-1 0 15,1 1-128-15,0-2 0 0,2 3-16 0,1-5 0 16,-1-1-112-16,4 0 0 0,-2-1-16 0,2-2 0 16,2 1-48-16,1-3-16 0,0-3 0 0,1-2 0 15,-1 0-48-15,2-3-128 0,0 3 192 0,1-2-64 16,0 0-128-16,-1-1 0 0,-2-1 0 0,-2 5 128 16,-2-2-128-16,-1 4 128 0,0 4-128 0,-3-1 128 15,-2-1-128-15,0 1 192 0,-1 1-192 0,-2 2 192 16,-1 1-192-16,0 3 0 0,0-2 0 0,-2 4 0 0,2-1 0 15,-5 10 0-15,4-6 0 0,-4 6 0 0,0 0 0 0,0 0 0 16,0 0 0-16,0 0 0 0,0 0 0 0,0 0 0 16,0 0 0-16,0 0 0 0,0 0 0 0,0 0 0 15,-14 3 0-15,1 6 0 0,0 3 0 0,-2 2 0 16,-1 0 0-16,-2 0 0 0,1 3 0 0,0 3 0 16,-1 2 128-16,0-1-128 0,1-2 0 0,-2 0 0 15,0 3 0-15,0 3 128 0,1-2-128 0,-2 1 0 16,-4 3 144-16,4-3-144 0,-1 0 128 0,2 3-128 15,0-3 128-15,4-1-128 0,2-4 144 0,2-3-144 16,1-4 192-16,3 0-192 0,7-12 176 0,0 0-176 16,0 0 160-16,0 0-160 0,0 0 128 0,0 0-128 0,0 0 0 15,12-5 0-15,2-7 0 0,3-6 128 0,1-4-128 0,3-4 0 16,1-2 0-16,1-3 0 0,3 1 0 16,-2-2 0-16,0-1 0 0,2 1 0 15,0 1 0-15,2 3 0 0,0-3 0 0,0 0 0 0,-1 5 0 0,-2 0 0 16,-3 4 0-16,-4 5 0 0,-4 0 0 0,-2 3 0 15,-3 1 0-15,-2 1-128 0,-5-1 128 0,-2 5-208 32,-2-2-1072-32,-2 5-224 0,-3-2-32 0,1 1-16 15,1 3-2048-15,0-2-416 0</inkml:trace>
  <inkml:trace contextRef="#ctx0" brushRef="#br8" timeOffset="121952.21">25637 17608 37775 0,'-23'2'3360'0,"2"-1"-2688"0,-5 1-544 0,6-2-128 15,1-3-960-15,4-2-208 0,3 2-48 16,3 0-16-16,1-1 1360 0,8 4 256 0,0 0 64 0,-2-14 16 0,2 14 480 0,5-18 80 16,2 0 32-16,3 2 0 0,5-3-272 0,8-2-48 15,4-3-16-15,7 0 0 0,3-1-32 0,4-3-16 16,3 2 0-16,-1-2 0 0,-1-2-304 0,4 3-64 16,2 0-16-16,3 3 0 0,1 3-128 0,3-2-32 15,2 1 0-15,-1 3 0 0,-4 1-128 0,-4 7 128 16,-6-2-128-16,-2 5 128 0,-2 0-128 0,-4 5 0 15,-5 3 0-15,-1 0 0 0,-5 4 0 0,-1 3-192 16,-3 0 64-16,-1-1 128 16,-2 3-544-16,-2-1 16 0,0 2 0 0,0-4 0 15,0 1-1360-15,0 0-272 0,-1-3-48 0,3 0-9248 0,0-2-1856 16</inkml:trace>
  <inkml:trace contextRef="#ctx0" brushRef="#br7" timeOffset="126446.33">30499 9395 6447 0,'0'0'576'0,"0"0"-576"0,0 0 0 0,0 0 0 0,0 0 1088 16,0 0 96-16,0 0 32 0,0 0 0 0,0 0-512 0,-7-1-80 15,-1 1-32-15,8 0 0 0,-8 2 96 0,8-2 16 16,-8 0 0-16,0 3 0 0,2-1-144 0,6-2-32 16,0 0 0-16,-8 8 0 0,2-4-80 0,6-4-32 15,-9 6 0-15,2 2 0 0,1-2 0 0,0 2 0 16,6-8 0-16,-9 6 0 0,0-2 16 0,9-4 0 16,0 0 0-16,-8 9 0 0,1-5 128 0,7-4 16 15,0 0 16-15,0 0 0 0,-8 2 80 0,8-2 16 16,0 0 0-16,-5 4 0 0,5-4-96 0,-10 4-16 15,3 0 0-15,7-4 0 0,0 0-160 0,-7 4-32 16,7-4-16-16,-8 1 0 0,8-1 32 0,-6 4 16 0,6-4 0 16,0 0 0-16,0 0 96 0,0 0 0 0,0 0 16 0,0 0 0 15,0 0 80-15,0 0 16 0,0 0 0 0,0 0 0 16,0 0-208-16,0 0-32 0,-5-4-16 0,5 4 0 16,-5-7-48-16,5 7-16 0,1-10 0 0,1 3 0 15,2-5-16-15,1 1 0 0,2-1 0 0,0-2 0 16,1 3-32-16,2 0 0 0,2-3 0 0,-2-3 0 15,0-1-16-15,0 0-16 0,1 1 0 0,2-1 0 16,1 0-32-16,0-1-16 0,-1 1 0 0,1-1 0 16,0 0-16-16,0 0 0 0,-1 0 0 0,-1 1 0 15,1 0-32-15,1 1-128 0,-1-1 192 0,-1 1-64 16,0 1 0-16,-1 0 0 0,1 1 0 0,0 2 0 16,-1 2 0-16,-3 0 0 0,-2 2 0 0,-1 0 0 0,-5 9-128 15,0 0 128-15,2-5-128 0,-2 5 128 16,0 0-128-16,0 0 128 0,0 0-128 0,0 0 128 15,0 0-128-15,0 0-192 0,0 0 32 0,-7 2 16 16,-1 0-416 0,-1 1-80-16,0 4 0 0,1-2-16 0,1 0-1600 0,7-5-320 0,-9 7-64 0,1 0-7888 15,8-7-1568-15</inkml:trace>
  <inkml:trace contextRef="#ctx0" brushRef="#br7" timeOffset="126947.73">30796 8673 13823 0,'0'0'1216'0,"0"0"-960"0,0 0-256 0,0 0 0 15,0 0 1440-15,0 0 240 0,0 0 48 0,0 0 16 16,0 0-304-16,0 0-64 0,0 0-16 0,0 0 0 15,0 0-240-15,0 0-48 0,0 0-16 0,0 0 0 0,0 0-160 0,0 0-16 16,0 0-16-16,0 0 0 0,3-9 96 0,2 4 32 16,2-2 0-16,0-1 0 0,1-2-160 0,0 1-16 15,1-3-16-15,-1 4 0 0,3-5-128 0,0 1-32 16,2 5 0-16,-2-3 0 0,1-2-128 0,-1-2-16 16,1 1-16-16,-2 5 0 0,-1-3-80 0,-2 4-16 15,0-2 0-15,-2 3 0 0,-5 6-160 0,6-7-32 16,-6 7-16-16,5-9 0 0,-5 9-176 0,0 0 128 15,0 0-128-15,0 0 128 0,0 0-128 0,0 0 0 16,0 0-160-16,0 0 160 16,0 0-704-16,0 0-32 0,0 0-16 0,0 0 0 15,0 0-2096-15,0 0-416 0,0 0-96 0</inkml:trace>
  <inkml:trace contextRef="#ctx0" brushRef="#br7" timeOffset="128529.31">31078 8109 18431 0,'0'0'816'0,"0"0"160"0,0 0-784 0,0 0-192 15,5-7 0-15,0-1 0 0,1 0 1232 0,1-2 208 16,-2 1 32-16,1-1 16 0,0 0-240 0,1-2-48 16,-1 1-16-16,2-1 0 0,-1-2-288 0,2 0-48 15,0 2-16-15,1 3 0 0,0-3-176 0,-1 5-32 16,-2-4-16-16,-1 5 0 0,-6 6-224 0,8-5-32 16,-2-3-16-16,-6 8 0 0,0 0-336 0,8-5 144 0,-8 5-144 0,0 0 0 15,0 0 0-15,0 0-144 0,0 0-16 0,0 0 0 31,0 0-736-31,0 0-128 0,0 0-48 0,0 0-12992 0</inkml:trace>
  <inkml:trace contextRef="#ctx0" brushRef="#br7" timeOffset="129184.8">31554 7209 15663 0,'0'0'688'0,"0"0"144"0,0 0-656 0,0 0-176 0,0 0 0 0,0 0 0 16,0 0 1248-16,0 0 224 0,0 0 32 0,0 0 16 15,0 0-336-15,0 0-64 0,0 0-16 0,8-10 0 16,0 3-80-16,-1-3 0 0,0 3-16 0,0-4 0 0,0 4-80 0,2-5-16 16,-2-2 0-16,1 2 0 0,1-2-144 0,0-2-48 15,1 0 0-15,-1 1 0 0,-2 2-112 0,3-1-32 16,1 0 0-16,-1 0 0 0,0-1-144 0,-2 2-48 16,2-1 0-16,-3 1 0 0,1 6-96 0,-2-3-32 15,-1 2 0-15,1 0 0 0,-6 8-256 0,0 0 0 16,5-7 128-16,-5 7-128 0,0 0 0 0,0 0 0 15,0 0-208-15,0 0 80 16,0 0-576-16,0 0-96 0,0 0-32 0,0 0 0 16,0 0-1264-16,0 0-256 0,0 0-48 0</inkml:trace>
  <inkml:trace contextRef="#ctx0" brushRef="#br7" timeOffset="129817.06">31743 6861 10127 0,'0'0'896'0,"0"0"-704"0,-7 6-192 0,7-6 0 0,-7 5 1152 0,7-5 192 16,0 0 32-16,0 0 16 0,0 0-496 0,0 0-112 15,0 0-16-15,0 0 0 0,0 0 576 0,0 0 128 16,0 0 0-16,0 0 16 0,10 0-528 0,-1-2-96 15,0-5-32-15,-3 1 0 0,0 1-128 0,-1-5-48 0,2 1 0 0,0-3 0 16,0 1 80-16,-1-1 16 0,0-3 0 0,2 0 0 16,0-2 0-16,-1 1 0 0,0-2 0 0,0-1 0 15,1 0-176-15,-1 1-48 0,0 2 0 0,-1-1 0 16,1-1-128-16,-2 2-16 0,-2-1-16 0,0 4 0 16,0-1-96-16,-2 3-16 0,-1 1 0 0,0-3 0 15,0 3-80-15,-1 1-32 0,-5-4 0 0,3 6 0 16,3 7-144-16,-5-10 0 0,5 10 0 0,-6-8 0 15,-1-1 0-15,-1 4 0 0,8 5 0 0,-7-1 0 16,-4-1-464 0,1 4 16-16,3 2 16 0,-1 1 0 0,0 2-1584 0,1-3-320 15,7-4-64-15</inkml:trace>
  <inkml:trace contextRef="#ctx0" brushRef="#br7" timeOffset="151407.2">31779 6688 4607 0,'0'0'400'0,"0"0"-400"16,0 0 0-16,8-7 0 0,-2 1 1120 0,-6 6 144 15,5-8 16-15,-5 8 16 0,0 0-528 0,0 0-96 16,0 0-32-16,0 0 0 0,0 0 448 0,0 0 96 16,0 0 16-16,0 0 0 0,0 0-400 0,0 0-80 15,0 0-16-15,0 0 0 0,0 0-96 0,0 0-32 16,0 0 0-16,0 0 0 0,0 0 160 0,0 0 32 16,-3-1 0-16,3 1 0 0,0 0 0 0,0 0 16 15,-4-2 0-15,4 2 0 0,-3-4-144 0,3 4-16 16,0 0-16-16,0 0 0 0,-5-8-224 0,5 8-64 15,0 0 0-15,-4-7 0 0,4 7 80 0,0 0 16 16,-5-8 0-16,1 0 0 0,4 8 48 0,-2-7 16 16,2 7 0-16,-3-9 0 0,3 9-96 0,-2-9-32 0,-1 0 0 0,3 9 0 15,-3-9-80-15,0-1-16 0,0 2 0 0,2-1 0 16,1 9-32-16,-2-10-16 0,-1-1 0 0,1 2 0 16,-2-3-32-16,-1 4-16 0,0-4 0 0,-2 1 0 15,0-1 32-15,-1 1 16 0,-1-1 0 0,0 2 0 16,-5-4 48-16,1 3 0 0,-1 2 0 0,-1-3 0 15,-3 2-16-15,-1-2 0 0,-1 0 0 0,-2 1 0 16,0-3-64-16,-3 2-16 0,1 1 0 0,-1-2 0 16,-2 0-160-16,2 4 0 0,1-1 0 0,-1 1 128 15,0-3-128-15,1 0 0 0,2 5 0 0,2-4 0 16,2 3 0-16,0-4 128 0,-1 3-128 0,1-1 0 16,3 1 0-16,1 0 0 0,0 3 0 0,0-3 0 15,-1 1 0-15,1 1 0 0,0 3 0 0,0 0 0 0,-4-6 0 16,0 4 0-16,3 1 0 0,-1-3 0 0,-1 0 0 15,1 1 0-15,-2 2 0 0,0-1 0 16,0 3 0-16,-1-4 0 0,-1 3 0 0,1 1 0 16,-2-1 0-16,2 0 0 0,0 0 0 0,0 3 0 0,0-4 0 0,0 2 0 15,1 0 0-15,0-3 0 0,1 1 0 0,0 2 0 16,1-4 0-16,0 2 0 0,1 1 0 0,-3 0 0 16,1-2 0-16,0 2 0 0,0 1 0 0,-2 1 0 15,0 1 0-15,-2-2 0 0,3 0 0 0,-2 1 0 16,-3 0 0-16,0 1 0 0,-1-1-128 0,-2 2 128 15,2 0 0-15,-1 2 0 0,2-1 0 0,0 1 0 16,1 2 0-16,2 0 0 0,0-1 0 0,-1-1 0 16,2-1 0-16,1 1 0 0,2-1 0 0,1 1 0 0,-2 2 0 15,1-1 0-15,-1-1 0 0,3 0 0 0,-1 0 0 0,-2 1 0 16,-3 2 0-16,1-1 0 0,-4-2 0 0,0 2 0 16,0 0 0-16,-1 2 0 0,-3-2 0 0,2 1 0 15,-2 0-144-15,3 1 144 0,0-1 0 0,1 2 0 16,2-1 0-16,0-1 0 0,2 5 0 0,-1-3 0 15,2-1 0-15,-1 2 0 0,0-4 0 0,1 2 0 16,-1 2 0-16,1-2 0 0,0 2 0 0,1-2 0 16,-1 0 0-16,0 3 0 0,0-1 0 0,0 2 0 15,2-5 0-15,-1 1 0 0,0 1 0 0,1-2 0 16,0 0 0-16,-2 3 0 0,-1-5 0 0,-1 4 0 16,2-1 0-16,1-2 0 0,-1 2 0 0,2 1 0 15,-1-2 0-15,1 0 0 0,-2 2 0 0,0-2 0 16,1 3 0-16,1 2 0 0,2-6 0 0,-4 6 0 0,-1 0 0 15,2 1 128-15,0-4-128 0,1 3 0 16,-1-2 0-16,2 3 128 0,0 0-128 0,-2-1 0 0,-2 1 128 16,1-1-128-16,2 3 0 0,0 0 0 0,0-4 128 15,1 3-128-15,-2-1 0 0,2-2 0 0,0 3 128 0,-3-3-128 16,3 1 0-16,-2 0 0 0,2 3 0 0,-1 0 128 16,0-3-128-16,1 3 0 0,1 1 0 0,-2-3 0 15,0 2 0-15,1 1 0 0,-1-1 0 0,2-2 0 16,-1 2 0-16,0 2 0 0,0 0 0 0,-3 2 0 15,3-3 0-15,-1 2 0 0,0 1 0 0,1-1 0 16,1 2 0-16,1 1 0 0,-1-2 0 0,0-1 128 16,0 2-128-16,1-1 0 0,-5-1 0 0,4-1 0 15,-1 2 0-15,1 1 0 0,2-1 128 0,-2 0-128 0,-2-3 0 16,0 0 144-16,2 0-144 0,-1 1 0 0,-2 2 0 0,2-1 128 16,0 1-128-16,-1 1 0 0,1 1 0 15,0 0 0-15,-2-2 128 0,2 1-128 16,-2 0 0-16,3 1 128 0,-2 1-128 0,3 1 0 15,1-1 0-15,0 2 0 0,-3 1 0 0,1-2 128 0,1 1-128 0,-1 2 0 16,4-1 128-16,-1 0-128 0,-1 2 128 0,2 3-128 16,0-1 0-16,0-1 0 0,-1 4 128 0,3-4-128 15,-3 5 0-15,1-3 0 0,-1 0 0 0,2-4 0 16,-3 3 0-16,4-3 128 0,-1-1-128 0,0 2 0 16,0-2 0-16,2 1 128 0,-4 2-128 0,2-2 0 15,0-3 128-15,0 2-128 0,0-1 0 0,1 1 128 16,-1 2-128-16,0-2 0 0,0-3 0 0,0 5 128 15,3 0-128-15,0-2 0 0,0 0 0 0,1 1 0 16,-1-3 0-16,-1 0 0 0,2 0 128 0,1 2-128 0,1-2 0 16,-4 0 0-16,2 3 0 0,0 3 0 0,-1-4 0 15,1 1 128-15,0 2-128 0,-3-1 0 0,3 5 0 0,0 0 0 16,0-2 128-16,0 2-128 0,0-2 0 0,-1 1 0 16,0 1 0-16,2-4 0 0,0 1 0 0,2-3 128 15,-2 0-128-15,0 2 0 0,3-5 0 0,0 2 0 16,-2-1 128-16,1 1-128 0,-2-2 0 0,3 1 0 15,-2-2 144-15,1 3-144 0,-2-3 128 0,1 1-128 16,-1-1 128-16,2 2-128 0,-1-1 0 0,-1 2 128 16,3-1-128-16,0-2 0 0,0 3 0 0,1 1 0 15,0-2 0-15,0-3 128 0,0 1-128 0,-2 1 0 16,2-2 0-16,2 1 0 0,-1 2 0 0,0-3 128 0,0 0-128 16,-1 0 0-16,0 0 0 0,0-1 144 0,0-1-144 0,2 2 0 15,-2-1 144-15,2 0-144 0,-2 0 0 16,0 0 144-16,0-1-144 0,2 1 0 0,-2 3 0 15,1-1 128-15,0 0-128 0,-1 3 0 0,0-1 0 0,0-1 0 16,0 0 0-16,0-1 0 0,-1 0 128 0,1 2-128 16,-1-3 128-16,1 3-128 0,0-3 192 0,0 1-64 15,-2 2-128-15,2-1 0 0,0-3 0 0,0 1 0 16,3-2 0-16,-1-2 0 0,1 0 0 0,-1-1 128 16,2 1-128-16,0-1 0 0,-1 3 0 15,0-3 0-15,1 1 0 0,0 0 128 0,0 1-128 0,0-1 0 16,-2 1 0-16,2 0 128 0,-3-1-128 0,2 3 0 15,-1 2 128-15,1-5-128 0,-1 1 0 0,1 0 128 16,0 1-128-16,-1 0 128 0,1-1-128 0,-1 1 128 0,1 1-128 16,-1-1 0-16,0-2 0 0,0 0 128 15,1 1-128-15,0 0 0 0,3 1 0 0,-1-2 128 0,0-1-128 16,0 1 0-16,0 0 0 0,0-3 128 0,1-1-128 0,1 2 0 16,-1-3 0-16,0 3 128 0,5-7-128 15,-4 4 0-15,-1-1 144 0,1 3-144 0,3-3 128 0,-1-1-128 16,-1 4 160-16,-1-3-160 0,2 0 160 0,-3-2-160 15,2 3 160-15,0-1-160 0,1 0 128 0,-1-1-128 16,1 2 0-16,-1-2 0 0,0-1 128 0,-1 2-128 16,0 0 0-16,0 3 0 0,1-2 128 0,-1-3-128 15,1 2 0-15,0 0 0 0,-2 3 0 0,0-4 128 16,1 1-128-16,-1-1 0 0,1 1 0 0,-1-3 0 16,-1 2 0-16,4 1 0 0,-3-3 0 0,2 4 128 0,1-5-128 15,-9-5 0-15,11 9 0 0,-1-2 0 0,2-2 128 16,-2 2-128-16,-1-2 0 0,-9-5 128 0,0 0-128 0,11 7 0 15,-11-7 128-15,14 6-128 0,-4-1 0 0,2-2 144 16,-12-3-144-16,0 0 0 0,15 2 144 0,-15-2-144 16,14 4 0-16,-2 1 144 0,-12-5-144 0,15 3 0 15,-2-2 144-15,-13-1-144 0,12 0 0 0,-2 0 144 16,1 0-144-16,-11 0 0 0,14 0 144 0,-2-1-144 16,1-1 0-16,0 1 144 0,-2-1-144 0,2-2 0 15,0 1 144-15,-1-1-144 0,0 2 0 0,-1-2 144 16,2-1-144-16,-2 4 0 0,3-2 0 0,-1 1 0 15,-3-1 0-15,3 2 128 0,-2-2-128 0,1 0 0 16,-2-1 0-16,0 0 128 0,-10 4-128 0,12-1 0 16,-2-3 128-16,0-1-128 0,-10 5 0 0,11-5 128 15,-1 1-128-15,-1 1 0 0,-9 3 144 0,13-6-144 0,-4 1 0 0,2 1 144 16,0 0-144-16,-1-2 0 0,-10 6 144 0,10-6-144 16,-2 0 0-16,2 0 144 0,-10 6-144 0,11-8 0 15,-1 3 144-15,1-2-144 0,-4 2 0 0,-7 5 0 16,13-5 0-16,-2-2 128 0,1 2-128 0,-3 1 0 15,1-1 0-15,-1-1 0 0,-9 6 0 0,10-5 128 16,0-2-128-16,-1 1 0 0,-1 1 0 0,0-1 144 16,0-2-144-16,-8 8 0 0,10-8 144 0,0 1-144 15,-2 0 0-15,1 2 144 0,0-2-144 0,-9 7 0 16,10-5 144-16,-1-2-144 0,0 1 0 0,-9 6 144 16,9-5-144-16,-2 1 0 0,1-4 144 0,-8 8-144 15,8-3 0-15,-8 3 144 0,8-6-144 0,-8 6 0 0,9-6 0 16,-9 6 128-16,8-5-128 0,-8 5 0 0,6-3 0 15,-6 3 0-15,0 0 0 0,11-3 0 0,-11 3 128 0,0 0-128 16,0 0 0-16,0 0 0 0,10-4 144 0,-10 4-144 16,0 0 0-16,0 0 0 0,0 0 0 0,0 0 128 15,9-5-128-15,-9 5 0 0,0 0 0 0,0 0 0 16,0 0 0-16,0 0 128 0,0 0-128 0,0 0 0 16,8-5 0-16,-8 5 144 0,0 0-144 0,0 0 0 15,0 0 160-15,0 0-160 0,0 0 128 0,0 0-128 16,0 0 128-16,0 0-128 0,0 0 0 0,0 0 128 15,0 0-128-15,0 0 0 0,0 0 144 0,0 0-144 16,0 0 0-16,0 0 0 0,0 0 0 0,0 0 0 16,0 0 0-16,0 0 0 0,0 0 0 0,0 0 128 15,0 0-128-15,0 0 0 0,0 0 0 0,0 0 0 0,0 0 0 16,0 0 0-16,0 0 0 0,0 0 128 0,0 0-128 16,0 0 0-16,0 0 0 0,-10 5 0 0,3 1 0 0,-2-1-128 15,0 2 128-15,0 1-192 16,0-2-800-16,0 0-160 0,0 2-48 15,2-5 0-15,7-3-1744 0,0 0-336 0</inkml:trace>
  <inkml:trace contextRef="#ctx0" brushRef="#br7" timeOffset="155699.31">28862 10695 6447 0,'0'0'576'0,"0"0"-576"0,-6-10 0 0,1 5 0 15,5 5 1328-15,0 0 144 0,0 0 48 0,0 0 0 0,-7-6-368 0,7 6-64 16,0 0 0-16,0 0-16 0,-3-8 16 0,3 8 16 16,0 0 0-16,0 0 0 0,0 0-384 0,0 0-80 15,0 0 0-15,0 0-16 0,0 0-80 0,0 0-16 16,3 14 0-16,0 1 0 0,-2-1-32 0,0 0-16 16,2 3 0-16,0 1 0 0,-1 0-128 0,1 1-32 15,-1-2 0-15,1 1 0 0,-1-1-144 0,1-2-48 16,-1-1 0-16,1 1 0 0,-2 4-128 0,2-1 192 15,0-3-192-15,-1-1 192 0,2 2-192 0,-1-1-144 16,2 1 144-16,2 0-208 16,-1-4-2096-16,1-2-432 0</inkml:trace>
  <inkml:trace contextRef="#ctx0" brushRef="#br7" timeOffset="156101.29">29029 11386 12895 0,'0'0'1152'0,"0"0"-928"0,0 0-224 0,-2 12 0 16,1 1 1184-16,1-13 192 0,0 0 32 0,4 14 16 15,0-4-256-15,0 2-48 0,-4-12-16 0,6 9 0 16,-6-9-192-16,10 8-32 0,0-1-16 0,2 2 0 16,-2-4-432-16,-1-3-96 0,-9-2-16 0,12 9 0 15,-1-5-320-15,-11-4 128 0,12 4-128 0,1 1 0 16,-1 1-176-16,-2-2-96 0,-10-4-32 0,11 4 0 15,-1 0-368 1,-10-4-80-16,12 5-16 0,-12-5 0 0,11 2-192 0,-11-2-64 0,13 3 0 0,-3-2 0 16,-10-1-176-1,13 0-32-15,-1-1-16 0,-3 0 0 0,2 1-352 0,-11 0-64 0,0 0 0 0,10 0-16 16,-10 0 1024-16,0 0 208 0,0 0 32 0,10 2 16 0,-10-2 400 0,0 0 0 16,0 0 0-16,11 4 0 0,-1 0 0 0,-10-4 0 15,0 0 0-15,13 7 0 0,-3 0 240 0,-2 0 16 16,-8-7 16-16,0 0 0 0,11 7 256 0,0-2 48 15,-4 1 16-15,-7-6 0 0,0 0-192 0,12 4-32 16,-3-1-16-16,-9-3 0 0,0 0-352 0,12 1 0 16,-12-1-192-16</inkml:trace>
  <inkml:trace contextRef="#ctx0" brushRef="#br7" timeOffset="156686.66">30605 11517 14111 0,'0'0'624'0,"0"0"128"0,0 0-608 0,-6 0-144 0,6 0 0 0,0 0 0 16,0 0 608-16,0 0 96 0,0 0 0 0,0 0 16 16,0 0 304-16,0 0 48 0,0 0 16 0,0 0 0 15,0 0 16-15,0 0 16 0,0 0 0 0,11 1 0 16,0-4-480-16,5 2-80 0,3-2-32 0,-1 2 0 15,1-4-272-15,1 1-64 0,3-3-16 0,-2 0 0 16,1 1-176-16,2-4-256 0,0 2 64 0,0-2 16 16,1 4-944-1,-4-3-192-15,-2 0-32 0</inkml:trace>
  <inkml:trace contextRef="#ctx0" brushRef="#br7" timeOffset="156899.94">31130 11266 20959 0,'0'0'928'0,"0"0"192"0,5-7-896 0,1 1-224 16,2 4 0-16,1-6 0 0,-2-1 0 0,5-1-160 16,2 3 32-16,1-4 0 0,-2 3-16 0,1-4 0 15,1 3 0-15,0-1 0 16,1 4-256-16,-2-2-48 0,0 3-16 0,-2 2 0 15,-2-2-688-15,2 0-144 0</inkml:trace>
  <inkml:trace contextRef="#ctx0" brushRef="#br7" timeOffset="157491.38">31457 10966 4607 0,'0'0'400'0,"0"0"-400"0,2-13 0 0,1 6 0 15,-3 7 1168-15,0 0 160 0,5-10 16 0,-5 10 16 16,5-9-336-16,1 0-80 0,-6 9-16 0,8-6 0 15,-1-3-432-15,1 1-96 0,0-1-16 0,2 3 0 16,-3 2-256-16,5-1-128 0,-2-3 128 0,1 2-128 16,1-4 144-16,-1 2-144 0,0-2 160 0,-1 2-160 15,0-3 176-15,0 1-176 0,0-3 192 0,-2-1-192 16,-2 1 144-16,1 3-144 0,-1-4 0 0,-1 1 144 16,-1-3-144-16,0 3 0 0,-2-1 0 0,1 3 128 0,-1 1-128 15,1-2 0-15,-1 3 0 0,2-2 0 0,-3 1 0 0,2-1 0 16,-1 1 0-16,1 3 0 0,0-3 0 0,-1 1 0 15,-1-3 0-15,2 3 128 0,-1-1-128 0,2 0 0 16,0 0 0-16,0-2 0 0,-4 12 0 0,0 0 0 16,8-6 0-16,-2-4 0 0,-1 0 0 0,0-1 0 15,1 4 0-15,1-5 0 0,-2 0 0 0,0 2 0 16,0-3 192-16,-1 0-64 0,2 3 288 0,-1-3 48 16,0 3 16-16,2-1 0 0,-1-1 32 0,0 5 16 15,1-4 0-15,0 5 0 0,1-5 80 0,0 0 16 16,-2 1 0-16,3 0 0 0,-1-3-112 0,0-2 0 0,1 0-16 0,0 2 0 15,0 0-48-15,0-1-16 0,0 2 0 0,1-4 0 16,2 1-112-16,-1-1 0 0,-1 0-16 0,2 2 0 16,-5-1-96-16,1 3-16 0,-1 3 0 0,2-5 0 15,0-3 128-15,0 1 32 0,-1-1 0 0,1 3 0 16,1 1-128-16,0-1-32 0,-1 2 0 0,0-1 0 16,-2-2 80-16,1-2 16 0,-2-1 0 0,3 3 0 15,-2 0 112-15,-1 1 32 0,-1 2 0 0,0-2 0 16,-1 2 0-16,1-1 0 0,-2-1 0 0,0 0 0 15,3 3-32-15,-5 2 0 0,3-3 0 0,-2 5 0 16,1-3-112-16,-3 10-32 0,4-8 0 0,-1-2 0 16,-1 2-80-16,3 0-32 0,-5 8 0 0,5-7 0 15,-5 7-144-15,0 0 128 0,6-6-128 0,-6 6 128 16,7-7-128-16,-7 7 0 0,6-5 0 0,-6 5 0 0,0 0 0 0,0 0-144 16,0 0 144-16</inkml:trace>
  <inkml:trace contextRef="#ctx0" brushRef="#br7" timeOffset="170111.39">29482 17150 2751 0,'0'0'256'0,"0"0"-256"0,0 0 0 0,0 0 0 16,0 0 496-16,0 0 48 0,0 0 16 0,0 0 0 15,0 0-320-15,0 0-64 0,0 0-16 0,0 0 0 16,0 0 352-16,0 0 64 0,0 0 0 0,0 0 16 16,0 0 272-16,-2 9 48 0,2-9 16 0,0 0 0 15,-3 10 96-15,3-10 0 0,0 0 16 0,0 0 0 16,-3 8-128-16,3-8-16 0,0 0-16 0,-2 9 0 15,2-9 144-15,0 0 16 0,-6 5 16 0,6-5 0 16,-8 5-48-16,8-5-16 0,-7 5 0 0,7-5 0 16,-8 6-240-16,2 0-48 0,-1 2-16 0,7-8 0 15,-7 4-48-15,7-4-16 0,0 0 0 0,-7 6 0 16,1 1 48-16,6-7 16 0,0 0 0 0,0 0 0 0,0 0-112 0,0 0 0 16,0 0-16-16,0 0 0 0,0 0-176 0,0 0-16 15,0 0-16-15,0 0 0 0,0 0-32 0,0 0-16 16,0 0 0-16,9-8 0 0,-1-1-16 0,2-2 0 15,1 1 0-15,1-3 0 0,-2-1-16 0,0-1 0 16,1-2 0-16,1 1 0 0,-2-2-16 0,3-1-16 16,-2 0 0-16,3 0 0 0,0-2-16 0,3 1 0 15,-1 2 0-15,-1-4 0 0,2 0 0 0,1-1 0 16,0 0 0-16,1-4 0 0,1 2-32 0,0 1 0 16,1-3 0-16,-1 1 0 0,-1 1-32 0,1 1-16 15,-1 0 0-15,0-2 0 0,-1 3 80 0,0 1 16 16,0-3 0-16,0 4 0 0,-3 0-112 0,0 2 0 15,0-1-128-15,-2 1 192 0,-3 1-48 0,0 4-16 0,1 0 0 0,-2 1 0 16,-2 1 64-16,1-1 0 0,-1 2 0 0,2 2 0 16,-2-3 0-16,0 3 16 0,0-1 0 0,0 3 0 15,1-2-80-15,-2 2 0 0,1-3-128 0,0 4 192 16,2-3-64-16,0 1-128 0,0-2 176 0,0 1-176 16,-3 0 192-16,2 0-64 0,-3-1 0 0,1 4-128 15,-6 6 192-15,7-6-192 0,-2-3 192 0,-5 9-192 16,0 0 160-16,0 0-160 0,0 0 128 0,0 0-128 15,0 0 128-15,0 0-128 0,3-5 0 0,-3 5 128 16,0 0-128-16,0 0 0 0,0 0 0 0,0 0 0 16,0 0 0-16,0 0 0 0,0 0 0 0,0 0-176 15,0 0-272-15,0 0-64 16,0 0-16-16,0 0 0 0,-6-9-1232 0,6 9-240 0,-5-5-48 16,5 5-16-16,0 0-1120 0,0-8-208 0</inkml:trace>
  <inkml:trace contextRef="#ctx0" brushRef="#br7" timeOffset="174027.18">30637 15458 2751 0,'0'0'256'0,"0"0"-256"16,0 0 0-16,0 0 0 0,0 0 2800 0,0 0 512 16,0 0 96-16,0 0 32 0,0 0-2352 0,0 0-448 15,0 0-112-15,-3 10-16 0,3-10 512 0,0 0 112 16,0 0 16-16,0 0 0 0,0 0-192 0,0 0-16 15,0 0-16-15,0 0 0 0,0 0-96 0,0 0 0 0,0 0-16 0,0 0 0 16,0 0-48-16,0 0 0 0,0 0 0 0,10 3 0 16,-10-3-144-16,10-3-48 0,-1-3 0 0,0 0 0 15,-1-1-48-15,-2-2-16 0,1 3 0 0,-1-4 0 16,-1 1-80-16,3-1-32 0,-2 3 0 0,0-3 0 16,1 1-96-16,2-1-32 0,-9 10 0 0,10-9 0 15,-3-5-16-15,2 0-16 0,-1 2 0 0,0 1 0 16,-1-3-80-16,1 3-16 0,-2 1 0 0,1-3 0 15,0 0-16-15,1 1-128 0,-1-4 192 0,1 0-64 16,1 2-128-16,-3 0 0 0,1 1 0 0,-1-1 128 16,-1-1-128-16,1 1 0 0,2 1 0 0,-2 1 0 15,-2-1 128-15,1 3-128 0,0-4 128 0,-1 1-128 16,0 4 160-16,1-2-160 0,-2-1 192 0,0 1-192 16,0-2 160-16,0 3-160 0,-1 1 128 0,2-2-128 15,-3 3 128-15,2-2-128 0,-2 2 0 0,2-1 128 0,-2 3-128 16,1 1 0-16,-2-4 144 0,0 4-144 0,0 5 0 0,0 0 128 15,0-6-128-15,0 6 0 0,0 0 0 0,0-11 0 16,0 11 0-16,-1-7 128 0,1 7-128 0,-1-10 0 16,1 10 0-16,0-8 128 0,0 8-128 0,2-10 0 15,-2 2 0-15,0 8 0 0,0 0 0 0,4-10 0 16,-3 4 0-16,-1-3 0 0,0 9 0 0,0 0 0 16,0 0 0-16,0 0 0 0,6-8 0 0,-4-2 0 15,-2 10 0-15,0 0 0 0,3-8 0 0,-3 8 0 16,0-11 0-16,0 3 0 0,0 8 0 0,0-11 0 15,-2 3 0-15,2 8 128 0,0 0-128 0,-1-11 0 16,1 11 0-16,0-16 128 0,-2 2-128 0,0 4 0 0,2 10 128 0,-4-12-128 16,3-1 0-16,-1 4 144 0,-2-2-144 0,0 4 0 15,4 7 144-15,-5-10-144 0,-3 2 0 0,2 1 144 16,-2 0-144-16,2 2 0 0,0-4 0 0,-1 3 0 16,0-3 0-16,-2 2 0 0,1 1 0 0,-1-1 0 15,0 0 0-15,-1 1 0 0,0-1 0 0,0 0 0 16,0-3 0-16,-2 2 0 0,-1-1 128 0,2 3-128 15,0 2 0-15,-2-2 0 0,-2 2 0 0,3 0 0 16,-1 1 0-16,-1 0 0 0,-2-1 0 0,-1 2 0 16,2 0 0-16,1 0 0 0,-1 1 0 0,1-2 0 15,3 2 0-15,-3 1 0 0,1 0 0 0,-1-3 0 16,1-1 0-16,-3 2 0 0,-1-1 0 0,1 2 0 16,0 0 0-16,-1 1 0 0,-3-2 0 0,1 1 0 15,2-1 0-15,-4-2 0 0,-2 1 0 0,0 1 0 0,2-1 0 16,-1 2 0-16,-1 0 144 0,2-1-144 0,-1 1 0 0,2 0 0 15,-1-3 0-15,-1 3 0 0,0-1 0 0,0 2 0 16,2 0 0-16,0 0 0 0,1 0 0 0,0 0 0 16,0 0 0-16,-2 0 0 0,-2 2 0 0,2-1 0 15,-1 2 0-15,-1-3 0 0,0 2 0 0,-1 1 0 16,-1-2 0-16,-1 0 0 0,2 2 0 0,0-1 0 16,-1 1 0-16,2 1 0 0,-3-3 0 0,3 1 0 15,2 0 0-15,-1 0 0 0,2 2 0 0,-2 1 0 16,2-1 0-16,0 0 0 0,-1 1 0 0,1 3 0 15,-3-5 0-15,0 2 0 0,0-1 0 0,0 4 0 16,0-2 0-16,1 2 0 0,-5-4 0 0,3-2 0 16,0 2 0-16,1 2 0 0,0 1 0 0,1-1 0 0,1 0 0 0,0-1 0 15,0 7 0-15,0-4 0 0,0 2 0 0,0-1 0 16,1 2 0-16,0-2 0 0,-1 4 0 0,4-4 0 16,-1 1 0-16,1 2 0 0,-3 0 0 0,1-1 0 15,0-2 0-15,0 3 0 0,-2-2 0 0,0-1 0 16,0 2 0-16,-1-1 0 0,-3 1 0 0,3-3 0 15,-3 4 0-15,5 2 0 0,0-4 128 0,-1 3-128 16,0 1 0-16,0 0 0 0,1-3 0 0,2 2 128 16,0 1-128-16,1-1 0 0,-4-3 0 0,4 4 0 15,-1-2 0-15,3 1 0 0,-2 1 0 0,2 0 128 16,-1 0-128-16,1-1 0 0,-1 2 0 0,-2-1 0 16,-1-1 0-16,0-2 0 0,-2 2 0 0,1 2 0 15,0-2 0-15,-2-2 0 0,1 2 0 0,-1 1 128 0,0-3-128 16,1 2 0-16,-3 1 0 0,2 0 0 0,2 3 0 15,-1-5 144-15,1 2-144 0,1 0 0 0,2 3 128 16,1-2-128-16,-2-2 0 0,2 3 0 0,0 1 0 0,1-1 0 16,0 1 128-16,1-2-128 0,0 0 0 0,-1-1 0 15,-1 2 128-15,0 0-128 0,-1 1 0 0,1-1 0 16,-1 1 0-16,1-1 0 0,-1-1 0 0,-1 3 0 16,-1 0 128-16,1 0-128 0,1-2 0 0,0 1 0 15,-1-4 0-15,1 3 0 0,1-1 128 0,1-1-128 16,0 2 0-16,0-1 0 0,-1 0 128 0,1 3-128 15,1-4 0-15,-1 2 0 0,1 0 0 0,1 0 0 16,-1 1 128-16,0 2-128 0,-1-1 0 0,1-1 0 16,0 1 0-16,0-1 0 0,1-1 0 0,1 1 0 0,-2-1 0 15,0 2 0-15,1-3 144 0,0-1-144 0,-2 2 0 16,0 0 144-16,1 1-144 0,0-1 0 0,0 1 0 16,-2 0 0-16,0 1 0 0,2 0 0 0,0 0 128 0,0-2-128 15,-1 1 0-15,2-2 0 0,0-2 0 0,1 2 0 16,-1 2 0-16,0-1 0 0,3 1 128 0,0-2-128 15,0 0 0-15,-1 3 0 0,1-3 0 0,0 2 0 16,-1-2 0-16,2 1 0 0,0 0 0 0,0 0 0 16,3-2 0-16,-5-1 0 0,4 1 0 0,0 2 0 15,1 0 0-15,2 0 0 0,0 0 0 0,-1-1 0 16,0-1 0-16,0 4 0 0,0 3 0 0,0-6 0 16,-1-1 0-16,-1 0 0 0,1 2 0 0,1-1 0 15,0 1 0-15,0-3 0 0,-2 0 0 0,2 1 0 16,2-1 0-16,-1-1 0 0,-1 5 0 0,0-3 0 0,-2 1 0 15,2 0 0-15,1 0 0 0,0 1 0 16,-1-1 0-16,0 0 0 0,1 0 0 0,1 3 0 0,-1-1 0 0,0-2 0 16,0-2 0-16,-1 2 0 0,3 2 0 0,-1-1 0 15,1 2 0-15,0 0 0 0,1-1 0 0,0 4 0 16,-1-2 0-16,1 0 0 0,-3-1 0 0,4 0 0 16,0-2 0-16,0 1 0 0,-1 2 0 0,0-2 0 15,-2 0 0-15,2-1 0 0,0 1 0 0,-1 1 0 16,0 0 0-16,1-1 0 0,-1 1 0 0,1 0 0 15,-1 0 0-15,2 0 0 0,-2-2 0 0,2 1 0 16,-1-1 0-16,1-1 0 0,0-3 0 0,0 2 0 16,0 1 0-16,0 0 0 0,0 1 0 0,3-2 0 15,-1 0 0-15,-1 2 0 0,2-1 0 0,-1 2 0 0,1-3 0 0,0-1 0 16,-2 1 0-16,1 1 0 0,-2-1 0 16,4 0 0-16,-1-2 0 0,-1 1 0 0,0-1 0 0,0-2 0 15,2 2 0-15,0 0 0 0,-4-12 0 0,3 10 0 16,0 3 0-16,-2-4 0 0,2 1 0 0,1 3 0 15,-3-5 0-15,4 4 0 0,-5-12 0 0,3 10 0 16,-1 0 0-16,1 3 0 0,-1-3 0 0,1 3 0 16,-1-2 0-16,2-1 0 0,0 2 0 0,0-3 0 15,-2 1 0-15,2-1 0 0,-1 1 0 0,0 1 0 16,3 0 0-16,-3 0 0 0,1-3 0 0,0 2 0 16,1 0 0-16,0 0 0 0,-5-10 0 0,5 13 0 15,-2 0 0-15,1-1 0 0,-1 2 0 0,0-4 0 16,-1 1 0-16,0 1 0 0,2-3 0 0,-2 3 0 15,-2-12 0-15,1 10 0 0,3 0 0 0,-4-10 0 16,5 11 0-16,-5-11 0 0,8 9 0 0,-8-9 0 16,10 9 0-16,-10-9 0 0,9 8 0 0,-9-8 0 0,10 10 0 0,-10-10 0 15,9 6 0-15,-9-6 0 0,0 0 0 0,13 8 0 16,-13-8 0-16,11 8 0 0,-11-8 0 16,13 3 0-16,-13-3 0 0,14 4 0 0,-3 0 0 15,1 0 0-15,-12-4 0 0,14 2 0 0,-2 0 0 16,1-1 0-16,0 0 0 0,-2 1 0 0,1-1 0 0,-1 0 0 15,1 0 0-15,-2 1 0 0,-10-2 0 0,12 3 0 16,0 0 0-16,-1 0 0 0,1-2 0 0,-1 4 0 16,-3-3 0-16,2 1 0 0,1 1 0 0,1 0 0 15,1-4 0-15,-3 2 0 0,0-1 0 0,-1 1 0 16,0-1 0-16,0 1 0 0,-9-2 0 0,12 4 0 16,-1-4 0-16,1 2 0 0,-2-1 0 0,1 0 0 15,-11-1 0-15,14 1 0 0,0-1 0 0,-14 0 0 0,14 2 0 0,-2 0 0 16,1 1 0-16,-13-3 0 0,15 0 0 0,-2 1 0 15,-13-1 0-15,16 1 0 0,-3 1 0 16,-1 0 0-16,-12-2 0 0,14 3 0 0,-14-3 0 0,15 2 0 16,-4-1 0-16,-11-1 0 0,14 3 0 0,-1 0 0 15,0-2 0-15,-2 0 0 0,-1 3 0 0,0-3 0 16,2-1 0-16,-12 0 0 0,11 1 0 0,3 1 0 16,-1-1 0-16,-2 0 0 0,-2-1 0 0,0 0 0 15,-9 0 0-15,13 3 0 0,-3-3 0 0,0 0 0 16,0 0 0-16,1 0 0 0,-11 0 0 0,10-1 0 15,-1 1 0-15,0 0 0 0,-9 0 0 0,10 0 0 16,-1 0 0-16,-9 0 0 0,9 0 0 0,-9 0 0 16,10 0 0-16,-10 0 0 0,10-2 0 0,-1 2 0 15,-9 0 0-15,0 0 0 0,11-2 0 0,-11 2 0 0,0 0 0 0,12-3 0 16,-12 3 0-16,11-5 0 0,-11 5 0 16,10-2 0-16,-10 2 0 0,0 0 0 0,0 0 0 15,10-3 0-15,-10 3 128 0,0 0-128 0,0 0 0 0,11-4 0 16,-11 4 0-16,9-2 0 0,-9 2 0 0,0 0 0 15,0 0 0-15,11-5 0 0,-11 5 0 0,10-2 0 16,-10 2 128-16,0 0-128 0,10-2 0 0,-10 2 0 16,0 0 0-16,0 0 0 0,0 0 0 0,0 0 0 15,11-3 0-15,-11 3 0 0,0 0 0 0,0 0 0 16,11-2 0-16,-11 2 0 0,0 0 0 0,0 0 0 16,0 0 0-16,11-2 0 0,-11 2 0 0,0 0 0 15,0 0 0-15,13 2 0 0,-13-2 0 0,0 0 0 0,0 0 0 0,14 2 0 16,-14-2 0-16,0 0 0 0,0 0 0 0,12 3 0 15,-12-3 0-15,0 0 0 0,11 2 0 0,-11-2 0 16,0 0 0-16,13 5 0 0,-13-5 0 16,9 4 0-16,-9-4 0 0,0 0 0 0,0 0 0 0,11 4 0 15,-11-4 0-15,0 0 128 16,0 0-128-16,11 4 0 0,-11-4 0 0,0 0 0 0,0 0 0 0,12 6 0 16,-12-6 0-16,0 0 0 0,11 5 0 0,-11-5 0 15,0 0 0-15,10 7 0 0,-10-7 0 16,11 6 0-16,-11-6 0 0,0 0 0 0,0 0 0 0,10 5 0 15,-10-5 0-15,10 5 0 0,-10-5 0 0,10 6 0 16,-10-6 0-16,0 0 0 0,9 6 0 0,-9-6 0 16,0 0 0-16,9 3 0 0,-9-3 0 0,0 0 0 15,0 0 0-15,0 0 0 0,0 0 0 0,8 7 0 16,-8-7 0-16,0 0 0 0,0 0 128 0,0 0-128 0,7 7 0 16,-7-7 0-16,0 0 0 0,0 0 0 0,0 0 0 0,9 4 0 15,-9-4 0-15,0 0 0 0,0 0 0 0,8 4 0 16,-8-4 0-16,0 0 0 0,0 0 0 15,0 0 0-15,0 0 0 0,9 6 0 0,-9-6 0 0,9 5 0 16,-9-5 0-16,0 0 0 0,0 0 0 0,0 0 0 16,6 4 0-16,-6-4 0 0,6 5 0 0,-6-5 0 15,0 0 0-15,7 7 0 0,-7-7 0 0,0 0 0 16,6 5 0-16,-6-5 0 0,6 9 0 0,-6-9 0 16,8 6 0-16,-8-6 0 0,6 8 0 0,-6-8 0 15,7 9 0-15,-2-3 0 0,1 2 0 0,-6-8 0 0,0 0 0 16,5 7 0-16,-5-7 0 0,5 10 0 15,-5-10 0-15,7 7 0 0,-2 0 0 0,-5-7 0 16,6 9 0-16,-6-9 0 0,0 0 0 0,6 5 0 0,-6-5 0 0,6 9 0 16,-6-9 0-16,6 7 0 0,-1-1 0 0,-5-6 0 15,0 0 0-15,6 9 0 0,-2 0 0 0,-4-9 0 16,0 0 0-16,4 10 0 0,-4-10 0 0,4 9 0 16,-4-9 0-16,4 10 0 0,-4-10 0 0,3 10 0 15,-3-10 0-15,5 8 0 0,-5-8 0 0,4 10 0 16,-4-10 0-16,0 0 0 0,3 9 0 0,-3-9 0 15,0 0 0-15,2 11 0 0,-2-11 128 0,0 0-128 16,0 0 0-16,4 8 0 0,-4-8 0 0,0 0 0 16,0 0 0-16,4 10 0 0,-4-10 0 0,0 0 0 15,0 0 0-15,3 9 0 0,-3-9 0 0,0 0 0 0,2 11 0 0,-2-11 0 16,3 9 0-16,-3-9 0 0,0 0 0 16,2 10 0-16,-2-10 0 0,4 9 0 0,-4-9 0 15,4 9 0-15,-4-9 0 0,0 0 0 0,4 12 0 16,-4-12 0-16,5 10 0 0,-5-10 0 0,3 11 0 0,-3-11 0 15,4 9 0-15,-4-9 0 0,0 0 0 0,4 12 0 16,-4-12 0-16,4 8 0 0,-4-8 0 0,4 11 0 16,-4-11 0-16,5 11 0 0,-5-11 0 0,4 10 0 15,-2 2 0-15,-2-12 0 0,5 9 0 0,-1 1 0 16,-4-10 0-16,5 10 0 0,-5-10 0 0,7 10 0 16,-1 0 0-16,-6-10 0 0,7 8 0 0,-7-8 0 15,8 11 0-15,-2-2 0 0,2 1 0 0,-3-2 0 16,-5-8 0-16,4 11 0 0,-4-11 0 0,6 12 0 15,1-2 0-15,-1 0 0 0,-6-10 0 0,8 9 0 16,-8-9 0-16,7 12 0 0,1-6 0 0,-8-6 0 0,9 9 0 0,-9-9 0 16,9 6 0-16,-9-6 0 0,7 9 128 0,-7-9-128 15,11 9 0-15,-4-3 0 0,-7-6 0 0,8 9 0 16,-8-9 0-16,10 5 0 0,-10-5 0 0,13 7 0 16,-2-1 0-16,-1-2 0 15,-10-4 0-15,12 6 0 0,-2 3-128 0,1-3 128 16,2 3 0-16,-2-4 0 0,-2 2 0 0,4 2 0 0,-1-3 0 15,-1 3 0-15,-1-4 0 0,0 1 0 0,0 2 0 0,-1-3 0 16,2 1 0-16,-1 2 0 0,0-4 0 0,0 2 0 16,-1 3 0-16,1-4 0 0,2 3 144 0,-4-2-144 15,0-1 0-15,1 2 144 0,0-2-144 0,0-3 0 16,0 2 128-16,0-1-128 0,1-3 0 0,-10 0 0 0,11 1 0 16,-1 1 0-16,-10-2 128 0,0 0-128 0,0 0 0 0,11 0-144 15,-11 0 16-15,0 0 0 16,0 0-1216-16,0 0-256 0,0 0-32 0,0 0-10240 15,1-11-2048-15</inkml:trace>
  <inkml:trace contextRef="#ctx0" brushRef="#br7" timeOffset="178906.76">29912 19292 3679 0,'0'0'320'0,"0"0"-320"0,0 0 0 0,0 0 0 16,0 0 2432-16,0 0 432 0,-9 4 80 0,9-4 0 15,0 0-1536-15,0 0-304 0,0 0-64 0,0 0-16 16,0 0-128-16,0 0-48 0,0 0 0 0,0 0 0 16,0 0-272-16,0 0-64 0,0 0-16 0,0 0 0 15,0 0-48-15,0 0 0 0,0 0 0 0,0 0 0 16,0 0 80-16,0 0 16 0,0 0 0 0,0 0 0 0,0 0 16 16,0 0 0-16,0 0 0 0,0 0 0 0,0 0-16 15,0 0 0-15,10 0 0 0,-10 0 0 0,12-2-80 16,-3 2-16-16,-9 0 0 0,11-1 0 0,-1-2-64 0,-1-2 0 15,0 2-16-15,-9 3 0 0,10 0-48 0,0-3-16 16,1 0 0-16,-1 2 0 0,-10 1-80 0,13-1-16 16,-5-5 0-16,3 2 0 0,-1 2-80 0,0 2 0 15,-10 0-128-15,14-1 192 0,-4 1-48 0,2 0-16 16,-2-2 0-16,0 0 0 0,-10 2 16 0,15-2 0 16,-2-3 0-16,0 1 0 0,-2 1 48 0,0 1 0 15,2-1 0-15,-1-2 0 0,-1-1-16 0,0 2 0 16,-11 4 0-16,16-6 0 0,-1 1-32 0,0 1 0 15,-1-1 0-15,-1 0 0 0,0 0-16 0,-1 1-128 0,1-4 192 16,0 3-64-16,1 1 0 0,0 0-128 0,-4-3 192 0,1 0-64 16,1 4 0-16,0-4-128 0,1 2 192 0,-1 0-64 15,-1-4-128-15,0 2 160 0,1-2-160 0,-1 1 160 16,-3 3-160-16,2-4 128 0,0 3-128 0,-1-3 128 16,0 1-128-16,1 2 128 0,-1-3-128 0,0 4 128 15,1-2-128-15,0 1 160 0,-1-2-160 0,1-2 160 16,2 3-32-16,-2-3-128 0,0 3 192 0,0-3-64 15,1 2-128-15,0-2 128 0,-1 3-128 0,4-5 128 16,-2 3-128-16,0-2 128 0,0 2-128 0,1 0 128 16,-1 0-128-16,1 0 0 0,0 3 144 0,-2-4-144 15,1-2 0-15,-1 3 128 0,2 4-128 0,-2-5 0 16,-1 0 0-16,2 0 0 0,-1 1 0 0,1 3 128 16,0 0-128-16,-3-2 0 0,0-1 0 0,0-2 128 15,0 4-128-15,0-2 0 0,-2 3 0 0,4-3 128 0,0 0-128 16,-1-3 0-16,0 3 0 0,1-2 0 0,-3 1 0 0,0-2 128 15,0 0-128-15,-1 2 0 0,1-3 0 0,0 1 128 16,-1 1-128-16,0-2 0 0,-1 2 128 0,2 1-128 16,-1-3 128-16,0 1-128 0,-1 4 0 15,0-4 0-15,1 5 0 0,-2-5 128 0,0 1-128 0,0-2 0 16,0 0 0-16,1 3 0 0,2-3 0 0,-2-1 128 16,1 0-128-16,2 3 0 0,-3-2 0 0,0-1 0 15,-1 0 0-15,-2 0 0 0,3 0 0 0,1-1 0 16,-1 2 0-16,2 2 128 0,-1-3-128 0,1-1 0 15,-1 1 0-15,2-2 0 0,0 0 0 0,0 1 0 16,-1-3 0-16,1-2 0 0,0 2 128 0,-1-1-128 0,-1-2 160 16,-1 1-160-16,-1 1 0 0,0 0 0 0,0 1 0 0,2 0 0 15,-3 3 0-15,-1-2 0 0,1 1 0 0,1-2 0 16,-2 0 0-16,-1 2 0 0,2-2 0 0,3 0 0 16,-4 0 0-16,2 1 128 0,-2-1-128 0,0 1 0 15,0 0 0-15,-1 1 0 0,0-2 0 0,2 1 0 16,-1-4 0-16,2 4 0 0,0-1 0 0,0 1 0 15,0-3 0-15,0-2 0 0,-4-1 0 0,2 3 0 16,-1-2 0-16,1 1 0 0,-1-1 0 0,0 2 0 16,-1 2 0-16,3 0 0 0,-2-1 0 0,1 0 0 15,-1 1 0-15,1 2 0 0,-1-1 0 0,1 2 0 16,0 1 0-16,-2 0 0 0,-1-4 0 0,0 3 0 16,0 0 0-16,1 1 0 0,0-3 0 0,2 3 0 15,-2 2 0-15,-1-5 0 0,-1-1 0 0,1 1 0 0,1-1 0 16,0 1 0-16,-1-1 0 0,0 1 0 0,2-1 0 0,-2 1 0 15,-2 1 0-15,0-1 0 0,-1 1 0 0,1-1 0 16,-2 1 0-16,-1 3 0 0,1 0 0 0,-2-1 0 16,-1-1 0-16,0 2 0 0,-1 1 0 0,2-1 0 15,-1 3 0-15,2-3 0 0,-1 3 0 0,1 1 128 16,2-2-128-16,-3 2 0 0,0-3 0 0,2 1 0 16,0 1 0-16,1-3 0 0,1 0 0 0,1 2 0 15,-2-2 0-15,2 0 0 0,1-1 0 0,0 0 0 16,-3-1 0-16,1 0 0 0,-1-2 0 0,-1 2 0 15,-1 0 176-15,0 3-176 0,0-3 0 0,0 1 0 16,0-1-240-16,-1 3 80 0,-1-2 160 0,1 3 0 0,-2 1 0 16,1-3 0-16,-1 2 0 0,0 1 0 0,3-2 0 15,-1 4 0-15,-2-2 0 0,-1 4 0 0,4-3 0 0,-1 3 0 16,0-5 0-16,2 4 0 0,-1 1 0 0,0-3 0 16,0 2 0-16,1-2 0 15,4 9 0-15,-7-9 0 0,2-2 0 0,-1 3 0 0,2-2 0 0,-1 3 0 16,-1-2 0-16,1 1 0 0,0-1 0 0,1 3 0 15,0 1 0-15,4 5 0 0,-5-9 0 0,0 2 0 16,1-3 0-16,-1 5 0 0,0-4 0 0,0 3 0 16,0 0 0-16,0-3 0 0,-1 2 0 0,1-2 0 15,2 3 0-15,-3 1 0 0,6 5 0 0,-7-9 0 16,-1 3 0-16,2-2 0 0,-2 2 0 0,4 2 128 16,4 4-128-16,0 0 0 0,-6-8 0 0,6 8 0 15,-5-6 0-15,5 6 0 0,0 0 0 0,-4-8 0 16,0-2 0-16,2 5 0 0,2 5 0 0,-3-7 0 0,3 7 0 15,-2-7 0-15,-1 1 0 0,1-1 0 0,2 7 0 0,0 0 0 16,0-6 0-16,0 6 0 0,-3-4 0 0,3 4 0 16,0 0 0-16,0 0 0 0,-5-11 144 15,1 7-144-15,4 4 192 0,0 0-192 0,-4-9 0 0,4 9 0 16,-2-6 0-16,1-1 0 0,1 7 0 0,0 0 0 16,-2-8 0-16,2 8 0 0,-2-7 0 0,0 1 0 15,2 6 0-15,0 0 0 0,-1-8 208 0,1 8-64 16,-2-5-16-16,2 5 0 0,0 0-128 0,-3-8 0 15,1 3 0-15,2 5 0 0,0 0 0 0,0 0 0 16,0 0 0-16,0 0 0 0,-4-6 0 0,4 6 0 16,0 0 0-16,0 0 0 0,0 0 0 0,0 0 0 15,-2-9 0-15,2 9 0 0,-1-5 0 0,1 5 0 0,0 0 0 0,0 0 0 16,0 0 0-16,0 0 0 0,-1-9 0 0,1 9 0 16,0 0 0-16,-3-6 0 0,3 6 128 0,0 0-128 15,-1-5 0-15,1 5 0 0,0 0 144 0,0 0-144 16,-4-8 0-16,4 8 144 0,-5-5-144 0,5 5 0 15,0 0 144-15,0 0-144 0,-4-6 0 0,4 6 144 16,-5-8-144-16,5 8 0 0,0 0 144 0,0 0-144 16,-6-6 0-16,6 6 128 0,-8-4-128 0,8 4 0 15,-5-8 0-15,5 8 0 0,0 0 0 0,0 0 0 16,-9-5 0-16,9 5 0 0,0 0 0 0,-6-4 0 16,6 4 0-16,-6-7 0 0,6 7 0 0,0 0 0 15,-5-7 0-15,5 7 0 0,0 0 0 0,-7-3 0 16,7 3 128-16,-5-7-128 0,1 2 128 0,4 5-128 0,0 0 0 15,0 0 0-15,-9-4 0 0,9 4 0 0,0 0 0 0,0 0 0 16,0 0 0-16,-7-10 0 0,-1 4 0 0,8 6 0 16,0 0 0-16,0 0 0 0,-9-7 0 0,9 7 0 15,-7-9 0-15,7 9 0 0,-9-3 0 0,9 3 0 16,-9-5 0-16,9 5 0 0,-12-7 0 0,5 3 0 16,7 4 0-16,-10-3 0 0,1-2 0 0,9 5 0 15,-13-7 0-15,5 2 0 0,-2 0 0 0,3-1 0 16,-4 2 0-16,11 4 0 0,-7-5 0 0,-3-2 0 15,2 4 0-15,-2-1 0 0,10 4 0 0,-9-4 0 16,9 4 0-16,-12-8 0 0,4 2 0 0,-3 2 0 16,1-2 0-16,10 6 0 0,-10-5 0 0,1 0 0 0,0 1 0 15,9 4 0-15,-7-7 0 0,7 7 0 16,-11-6 0-16,4 2 0 0,7 4 0 0,-9-5 0 0,9 5 0 16,-9-5 0-16,1 0 0 0,2 1 0 0,6 4 0 0,-6-6 0 15,-2 1 0-15,8 5 0 0,-8-3 0 0,8 3 0 16,-8-5 0-16,8 5 0 0,-9-9 0 0,2 5 0 15,7 4 0-15,0 0 0 0,-10-2 0 0,10 2 0 16,-10-8 0-16,1 4 0 0,-1 2 0 0,10 2 0 16,-9-4 0-16,1 0 0 0,-1-1 0 0,2 1 0 15,-2 2 0-15,3-2 0 0,-1-1 0 0,2 1 0 16,-2-1 0-16,-1 3 0 0,2-5 0 0,-1 3 0 16,0 1 0-16,-1 0 0 0,-2-2 0 0,1-3 0 15,1 2 0-15,-1-3 0 0,-1 4 0 0,0 1 0 16,1-2 0-16,0 1 0 0,0 1 0 0,0-1 0 0,2 0 0 15,-1 1 0-15,2 0 0 0,6 4 0 0,-9-6 0 0,-1-1 0 16,2 4 0-16,8 3 0 0,-11-6 0 16,2 1 0-16,1 2 0 0,1-1 0 0,-1 1 0 0,0-1 0 15,2 1 0-15,0 0 0 0,-2-1 0 0,2 0 0 16,-2 2 0-16,8 2 0 0,-9-6 0 0,0 2 0 16,0-1 0-16,0 2 0 0,-1-2 0 0,1 1 0 15,2-1 0-15,-1 1 0 0,-1-2 0 0,0 1 0 16,0 1 0-16,-1-1 0 0,-1-3 0 0,-1 3 0 15,2 1 0-15,0-2 0 0,-3 1 0 0,2 1 0 16,-1 0 0-16,1 1 0 0,-1 0 0 0,2 2 0 16,1-2 0-16,-2 2 0 0,0 0 0 0,-1 1 0 15,3 0 0-15,0-2 0 0,-1 1 0 0,0 1 0 0,0 0 0 16,2-1 0-16,-2 0 0 0,4-3 0 0,6 4 0 0,-11-1 0 16,0-1 0-16,2 1 0 0,0-2 0 0,0 2 0 15,0 0 0-15,1 0 0 0,-1-1 0 0,0 1 0 16,9 1 0-16,-12-1 0 0,2 0 0 0,0-2 0 15,0 2 0-15,1 1 0 0,9 0 0 0,-12-3 0 16,2 2 0-16,0 0 0 0,1-2 0 0,9 3 0 16,-9-2 0-16,0 0 0 0,-1 1 0 0,0-3 0 15,1 2 0-15,2 0 0 0,-2 5 0 0,9-3 0 16,-10-1 0-16,1-1 0 0,9 2 0 0,-11 2 0 16,0-2 0-16,11 0 0 0,-9-2 0 0,1 1 128 15,-2 0-128-15,3 1 0 0,-1-3 0 0,2 3 0 16,6 0 0-16,-10 2 0 0,1-1 0 0,0 0 0 15,0 0 0-15,9-1 0 0,-10 4 0 0,-1 0 0 0,1-3 0 16,3-1 0-16,7 0 0 0,-12 2 0 0,1 0 0 0,1-2 0 16,1 0 0-16,-1 0 0 0,1 0 0 15,0 1 0-15,-1 1 0 0,1-1 0 0,0 0 0 0,0 0 0 16,-1-1 0-16,0 6 0 0,-1-4 0 16,1-2 0-16,0 1 0 0,0 2 0 0,0-2 0 15,0 2 0-15,-2-1 0 0,2 1 0 0,1-1 0 0,0 1 0 16,-1-1 0-16,1 0 0 0,0 0 0 0,0 1 0 15,0-1 128-15,1 2-128 0,0 0 0 0,8-4 0 16,-9 2 0-16,9-2 0 0,-10 3 0 0,2 1 0 16,8-4 0-16,-9 5-128 0,2-1 128 0,-2-2 0 15,1 2 0-15,1 0 0 0,-2 0 0 0,9-4 0 16,-8 5 0-16,8-5 0 0,-10 4 0 0,2 1 0 0,2 1 0 16,6-6 0-16,-9 4 0 0,1 1 0 0,8-5 0 15,-9 5 0-15,2 1 0 0,7-6 0 0,-7 4 0 0,7-4 0 16,-8 7 0-16,0 0 0 0,2-3 0 0,0 1 0 15,-1 1 0-15,7-6 0 0,-7 6 0 0,1 0 0 16,-1 1 0-16,0-3 0 0,7-4 0 0,-7 7 0 16,0 0 0-16,7-7 0 0,-10 4 0 0,10-4 0 15,-9 6 0-15,9-6 0 0,-8 8 0 0,8-8 0 16,-7 5 0-16,7-5 0 0,-7 10 0 0,4-3 0 16,3-7 0-16,-8 6 0 0,8-6 0 0,-6 10-128 15,-2-3 128-15,3 1 0 0,0-2 0 0,5-6 0 16,-9 7 0-16,3 1 0 0,6-8 0 0,-7 5 0 15,1 3 0-15,6-8 0 0,-10 6 0 0,2 1 0 16,-2 0 0-16,4-3 0 0,-1 2 0 0,1 2 0 16,-2-3 0-16,-1 0 0 0,3 1 0 0,-2-1 0 0,-2-1 0 0,3 1 0 15,-1 3 0-15,2-3 0 0,-1 0 0 0,1 1 0 16,0-1 0-16,6-5 0 0,-8 7 0 0,2 0 0 16,-2-3 0-16,2 1 0 0,6-5 0 0,-7 8 0 15,1-4 0-15,6-4 0 0,-8 6 0 0,2 3 0 16,2-3 0-16,4-6 0 0,-9 9 0 0,3-2 0 15,-1-1 0-15,2 2 0 0,5-8 0 0,-6 7 0 16,0 2 0-16,1-3 128 0,5-6-128 0,-5 12 0 16,1-5 0-16,-3 2 0 0,2-4 0 0,0 2 0 15,5-7 0-15,-6 11 0 0,-1-4 0 0,-1 2 0 16,2-3 0-16,6-6 0 0,-5 11 0 0,2-2 0 0,-1 0 0 16,0-1 0-16,4-8 0 0,-4 11 0 0,4-11 0 15,-4 10 0-15,-2 1 0 0,3 0 0 0,3-11 0 0,-2 10 0 16,-1 2 0-16,0-4 0 0,-1 3 0 0,1-2 0 15,3-9 0-15,-2 10 0 0,-1 1 0 0,1-3 0 16,-1 2 0-16,3-10 0 0,-4 8 0 0,0 2 0 16,1-1 0-16,0 1 0 0,3-10 0 0,-3 9 0 15,1 1 0-15,2-10 0 0,-4 7 0 0,0 4 0 16,4-11 0-16,-2 9 0 0,-1-1 0 0,3-8 0 16,-2 9 0-16,-1 2 0 0,3-11 0 0,-2 8 128 15,-1 4-128-15,3-5 0 0,0-7 0 0,-2 11 0 16,2-11 0-16,-3 7 0 0,3-7 0 0,-1 10 0 15,1-10 0-15,-2 12 0 0,1-6 0 0,0 2 0 16,1-8 0-16,0 13 0 0,0-13 0 0,-1 12 0 0,1-5 0 16,1 2 0-16,-1-9 0 0,0 8 0 0,0-8 0 0,0 11 0 15,0-4 0-15,0-7 128 0,0 0-128 0,0 12 0 16,0-12 0-16,0 7 0 0,0-7 0 16,0 10 0-16,0-10 0 0,0 9 128 0,0-9-128 0,0 11 0 15,0-11 0-15,0 0 0 0,-1 8 0 0,1-8 0 16,0 12 0-16,0-1 0 0,0-11 0 0,-2 10 0 15,2-10 0-15,0 12 0 0,0-4 0 0,0-8 0 16,0 11 0-16,0-11 0 0,0 0 0 0,0 9 0 16,0-9 0-16,0 0 128 0,0 0-128 0,2 10 0 15,-2-10 0-15,1 9 0 0,-1-9 0 0,0 0 0 16,1 9 0-16,-1-9 0 0,1 11 0 0,-1-11 0 16,0 0 0-16,0 0 0 0,4 10 0 0,-4-10 0 0,0 0 0 0,4 12 128 15,-4-12-128-15,0 0 0 0,4 10 0 0,0 0 0 16,-4-10 0-16,0 0 0 0,3 8 0 0,-3-8 0 15,0 0 0-15,0 0 0 0,6 11 0 0,-6-11 0 16,5 8 0-16,-5-8 0 0,0 0 0 0,0 0 0 16,5 9 0-16,-5-9 0 0,5 9 0 0,-5-9 0 15,0 0 0-15,0 0 0 0,0 0 0 0,0 0 0 16,0 0 0-16,0 0 0 0,0 0 0 0,0 0 128 16,6 10-128-16,-6-10 0 0,0 0 0 0,0 0 0 15,0 0 0-15,7 9 0 0,-7-9 0 0,0 0 0 16,0 0 0-16,7 9 0 0,1-3 0 0,-8-6 0 15,0 0 0-15,0 0 0 0,0 0 0 0,9 9 0 0,-9-9 0 16,0 0 0-16,0 0 0 0,10 5 0 16,-10-5 0-16,0 0 0 0,9 9 0 0,-9-9 0 0,0 0 0 15,0 0 0-15,11 6 0 0,-4 1 0 0,-7-7 0 0,0 0 0 16,0 0 0-16,0 0 0 0,7 7 0 0,-7-7 0 16,0 0 0-16,0 0 0 0,0 0 0 0,8 8 0 15,-8-8 0-15,0 0 0 0,0 0 0 0,7 9 0 16,-7-9 0-16,6 6 0 0,-6-6 0 0,0 0 0 15,3 12 0-15,-3-12 0 0,4 7 0 0,-4-7 0 16,4 12 0-16,-4-12 0 0,0 0 0 0,5 9 0 16,-1 1 0-16,-4-10 0 0,0 0 0 0,2 9 0 15,-2-9 0-15,0 0 0 0,0 0 0 0,2 11 0 16,-2-11 0-16,-2 11 128 0,2-11-128 0,-1 8 0 16,1-8 0-16,-1 10 0 0,1-10 0 0,-3 9 0 15,1 3 0-15,2-12 128 0,-4 7-128 0,4-7 0 0,-1 10 0 0,1-3 0 16,0-7 0-16,-4 10 0 0,1-4 0 0,3-6 0 15,-5 9 0-15,5-9 0 0,-6 9 0 0,1-1 128 16,0 1-128-16,0-3 0 0,-2 2 0 0,2-3 0 16,-1 1 0-16,6-6 0 0,-7 9 0 0,1-1 0 15,0-1 0-15,6-7 0 16,-7 7 0-16,1-1 0 0,6-6 0 0,-6 8 128 0,6-8-128 0,-7 5 0 16,1 0 0-16,6-5 0 0,0 0 0 0,-8 7 0 15,8-7 0-15,-5 4 0 0,5-4 0 0,-6 5 128 16,6-5-128-16,-6 8 0 0,6-8 0 0,0 0 0 15,-8 4 0-15,8-4 0 0,-6 2 0 0,6-2 0 16,0 0 0-16,0 0 0 0,-7 7 0 0,7-7 0 16,-7 7 0-16,0-3 0 0,7-4 0 0,0 0 0 15,-9 5 0-15,3 1 0 0,6-6 0 0,-6 4 0 0,6-4 0 16,-8 5 0-16,2-1 0 0,6-4 0 0,-8 6 0 16,8-6 0-16,-8 4 0 0,2 1 0 0,-3 2 0 0,9-7 0 15,-5 5 0-15,5-5 0 0,-10 4 0 0,4 1 0 16,6-5 0-16,-7 7 0 0,1-3 0 0,-1 1 0 15,0 0 0-15,7-5 0 0,-8 5 0 0,8-5 0 16,-9 3 0-16,3 2 0 0,1 3 0 0,0-3 0 16,-3 1 0-16,8-6 0 0,0 0 0 0,-7 6 0 15,0-2 0-15,7-4 0 0,0 0 0 0,-6 5 0 16,-1-1 0-16,7-4 0 0,0 0 0 0,0 0 0 16,-6 7 0-16,6-7 0 0,-7 2 0 0,7-2 0 15,-7 6 0-15,7-6 0 0,-9 6 128 0,2-3-128 0,0 1 128 16,-2 1-128-16,3 0 0 0,-2-1 0 0,8-4 0 0,-7 4 0 15,-1 0 0-15,3 2 0 0,5-6 0 0,-8 6 0 16,8-6 0-16,-6 6 0 0,6-6 0 0,0 0 0 16,0 0 0-16,0 0 0 0,-6 6 0 0,6-6 0 15,0 0 0-15,0 0 0 0,0 0 0 0,0 0 0 16,0 0 0-16,0 0 0 0,0 0 0 0,0 0 0 16,0 0 0-16,0 0 0 0,0 0 0 0,0 0-128 31,0 0-832-31,-3-10-144 0,2 0-48 0,-2 1 0 0,1-2-1792 15,1 3-384-15,-1-4-64 0</inkml:trace>
  <inkml:trace contextRef="#ctx0" brushRef="#br7" timeOffset="182318.61">26954 18671 4607 0,'0'0'400'0,"0"0"-400"0,0 0 0 0,5-6 0 15,-5 6 2192-15,5-9 368 0,-5 9 64 0,5-9 0 16,-5 9-1376-16,6-9-288 0,-6 9-48 0,6-6-16 15,-6 6 80-15,6-9 16 0,-6 9 0 0,0 0 0 16,7-5 16-16,-7 5 0 0,0 0 0 0,0 0 0 16,0 0 16-16,0 0 0 0,0 0 0 0,0 0 0 15,0 0 16-15,0 0 16 0,0 0 0 0,0 0 0 16,0 0-192-16,0 0-32 0,0 0-16 0,0 0 0 16,0 0-208-16,0 0-32 0,0 0-16 0,0 0 0 15,0 0-160-15,-9 3-16 0,9-3-16 0,-12 6 0 0,2 2-112 0,0-2-32 16,0 3 0-16,1-3 0 0,1 1-48 0,1 1-16 15,-1-1 0-15,3 2 0 0,-1-3-16 0,-1 5 0 16,0-3 0-16,-1 2 0 0,3-1 0 16,-2 3 0-16,1-1 0 0,1-2 0 0,-1 1-16 0,-1-1-128 15,0 2 192-15,-1-2-64 0,-1 3 0 0,2-5-128 16,-1 4 192-16,2-3-64 0,-3 4-128 0,0-1 160 16,2-2-160-16,-1 3 160 0,-1-3-160 0,1 2 128 15,0 0-128-15,2-2 128 0,0 4-128 0,-2-4 0 16,-2 2 0-16,2 2 0 0,2-3 0 0,0 3 0 0,0-4 128 0,-1 2-128 15,0 1 0-15,0-1 0 0,2 2 0 16,0 2 0-16,-2 2 0 0,2-3 0 16,-1-2 0-16,0 2 0 0,2 2 0 0,-1 1 0 0,0 0 0 0,-1-2 0 15,3-2 0-15,-4 1 0 0,1 0 128 0,3 1-128 16,0 0 0-16,-1-2 0 0,-1-1 0 0,2 0 0 16,1 0 0-16,0-1 0 0,0 2 128 0,-1-3-128 15,2 1 0-15,1 2 0 0,0-3 0 0,0 2 0 16,-1-2 0-16,1 3 0 0,1 1 0 0,-1 2 0 15,0-1 0-15,3 1 0 0,-1-4 0 0,-1 1 0 16,2 1 0-16,-2 0 0 0,4 0 0 0,-1 3 0 16,0 0 0-16,1 1 0 0,0 0 0 0,1 1 0 15,1 0 0-15,0 3 0 0,0-3 0 0,-1 0 0 16,2-1 0-16,-1-1 0 0,1 1 0 0,1 0 0 16,0 0 0-16,0 0 0 0,0-1 0 0,1 1 0 0,0 0-128 15,1-2 128-15,1-2 0 0,-1 2 0 0,1-2 0 16,-1 1 0-16,-1 0-144 0,2-2 144 0,-1 1 0 0,2 0 0 15,-2 2 0-15,-1-3 0 0,-1-1-128 0,3 0 128 16,-2 2 0-16,-1-2 0 0,0-1 0 0,1 2 0 16,0-2 0-16,-1 1 0 0,1-1 0 0,3-2 0 15,-3 2 0-15,0-2 0 0,-3 2 0 0,3 0 0 16,0-2 0-16,0 1 0 0,1-4 0 0,2 3 0 16,-1 0 0-16,2 0 0 0,-3-1 0 0,1 1 0 15,-1 0 0-15,3-3 0 0,-3 3 0 0,3-4 0 16,0 1 0-16,2 2 0 0,-1-1 0 0,0 2-128 15,0-2 128-15,2-1 0 0,-2 3 0 0,2-4 0 16,-3 1 0-16,1-1 0 0,0-2 0 0,0 2 0 0,1 0 0 16,-1-1 0-16,-4-1 0 0,1 3 0 15,-2 0 0-15,1-2 0 0,1-1 0 0,-1 2 0 0,1 2 0 0,-2-2 0 16,-1 1 0-16,1 0 0 0,1-2 0 16,1-1 0-16,-1 1 0 0,-1 1 0 15,-10-5 0-15,12 3 0 0,-12-3 0 0,15 2 0 0,-2 0 0 0,0 2 0 16,-2-2 0-16,-11-2 0 0,15 5 0 0,-3-1 0 15,0-1 0-15,0 0 0 0,-12-3 0 0,14 5 0 16,-1 1 0-16,-1-3 0 0,0 1 0 0,-1 0 0 16,2 2 0-16,0-2 0 0,-2-3 0 0,3 3 0 15,-4 0 0-15,4 1 0 0,-1-2 0 0,0-2 0 16,-1 3 0-16,1-2 0 0,1 0 0 0,0 0 0 16,0 1 0-16,0-2 0 0,0-1 0 0,-1 0 0 15,-2 0 0-15,0 1 0 0,1 0 0 0,-1 2 0 0,1-3 0 16,1 1 0-16,-1 1 0 0,1-1 0 15,0 0 0-15,-1 0 0 0,-12-1 0 0,17 0 0 0,-3 0 0 0,0 0 0 16,0 0 0-16,1 0 0 0,-3-1 0 0,1 1 0 16,0 0 0-16,0-1 0 0,0 0 0 0,-1-1 0 15,1 4 0-15,-2-2 0 0,2-2 0 0,0 1 0 16,0 1 0-16,-2-1 0 0,2 1 0 0,-1-2 0 16,1 1 0-16,-1 0 0 0,0 0 0 0,0-2 0 15,-2 2 0-15,3 1 0 0,1 0 0 0,-3 0 0 16,1 0 0-16,-1 0 0 0,2 0 0 0,-2 0 0 15,-1 0 0-15,0 1 0 0,2 2 0 0,-2-2 0 0,-1-1 0 16,0 0 0-16,-9 0 0 0,13 0 0 16,-2 1 0-16,0-1 0 0,1-1 0 0,-1 1 0 0,1-1 0 0,-1-2 0 15,-11 3 0-15,14-1 0 0,-1-2 0 16,-2 1 0-16,2 0 0 0,1 1 128 0,0 0-128 0,1-2 0 16,-3 2 0-16,-1-3 0 0,2 2 0 0,0 0 0 15,-1 1 0-15,1 0 128 0,-2-2-128 0,2 2 0 16,1 0 0-16,0 0 0 0,-1-2 0 0,0 0 0 15,-1 1 128-15,1-2-128 0,0 0 0 0,-2 2 0 16,-1-3 160-16,2 1-160 0,0-1 160 0,0 2-160 16,-2-2 128-16,1 0-128 0,0 1 0 0,-1 0 144 15,-1-3-144-15,0 2 0 0,0 1 0 0,-2-1 0 16,1-3 0-16,1 3 128 0,-3 0-128 0,2-3 0 16,-1 3 0-16,1 0 0 0,1-2 128 0,-2 2-128 15,-7 5 0-15,12-7 0 0,-2 0 0 0,0 1 0 0,0-1 0 16,-2 1 128-16,-8 6-128 0,10-8 0 0,2 0 0 15,-2 3 0-15,0-5 0 0,0 2 0 0,2-2 0 0,-1 3 0 16,-1 0 0-16,2-3 0 0,-3 0 0 0,1 1 0 16,0 0 0-16,-1-1 0 0,0-2 0 0,0 2 0 15,1-4 128-15,0 2-128 0,0-2 0 0,-1 1 0 16,0-1 0-16,0-1 0 0,0-2 0 0,0 3 0 16,-1 1 128-16,1 1-128 0,2-3 0 0,-4 2 0 15,1 0 0-15,-2 0 128 0,0-1-128 0,2 4 0 16,-3-1 0-16,2-2 0 0,-1 4 0 0,2-2 0 15,-1-2 0-15,1 3 0 0,-2-3 0 0,2 3 0 16,-2-1 0-16,0-3 0 0,1 1 0 0,-1 1 0 16,2-3 128-16,-2 0-128 0,1-3 0 0,-2 2 0 0,0-1 0 0,0-1 0 15,1-1 0-15,-1 0 0 0,0 0 0 0,-1 0 0 16,0 0 0-16,0 1 0 0,2 0 0 0,-3 1 0 16,0 1 0-16,1 1 0 0,0-1 128 0,0 0-128 15,-2 2 0-15,2 0 0 0,-1-2 0 0,-1-1 0 16,1 1 0-16,1-1 0 0,-3 1 128 0,1-2-128 15,0 0 0-15,-1 0 0 0,0-1 0 0,1-1 0 16,-1-2 0-16,0-1 0 0,0-2 0 0,1 2 0 16,-1-5 0-16,-1 4 128 0,0-3-128 0,0 4 0 15,-1 2 0-15,-1 2 0 0,1-2 128 0,-1 4-128 16,-1-4 0-16,0 5 0 0,1-1 0 0,1 1 128 16,-3-2-128-16,1 0 0 0,0-1 0 0,0-1 128 15,-1-2-128-15,3 3 0 0,-3 0 0 0,3-1 0 16,-2 1 0-16,2 0 0 0,0-1 0 0,1 3 0 0,-2-1 0 15,2-1 0-15,0 0 0 0,0-2 0 0,-1 2 0 0,1 0 0 16,0-1 0-16,0 2 0 0,-1 0 0 0,2 3 0 16,-1 0 0-16,0-3 0 0,-1-1 0 0,1 1 128 15,-1 0-128-15,-1 1 0 0,2-1 0 0,0 0 128 16,0 0-128-16,0 2 0 0,0-1 128 0,0 1-128 16,0 0 0-16,2 2 128 0,-2-2-128 0,0 2 0 15,0-3 0-15,0 2 128 0,0 0-128 0,0 0 0 16,-2-1 0-16,1 0 128 0,1-2-128 0,-2 0 0 15,0 0 0-15,1-1 0 0,-2 0 0 0,1 2 0 16,-1 0 128-16,2 0-128 0,-1 1 0 0,0 3 0 16,0-1 0-16,0 3 0 0,1-1 0 0,0 0 0 15,1 0 0-15,-1 2 0 0,-2-3 0 0,2 4 0 0,0-1 0 0,-1 3 0 16,1-5 0-16,0 3 0 0,-1 0 128 16,2-1-128-16,0 3 0 0,0-4 0 0,0 4 0 0,0 0 0 15,-2-1 0-15,2 0 0 0,0-5 0 0,0 4 0 16,-1 0 0-16,1 1 0 0,0-1 0 0,0-3 0 15,-2 3 0-15,1-1 0 0,0 3 0 0,0-5 0 16,-1 3 0-16,2-4 0 0,0 2 0 0,0 1 0 16,-1-3 0-16,0 4 0 0,0-2 0 0,-1-1 0 15,1 2 0-15,0-1 0 0,-3 2 0 0,1-3 0 16,1 4 0-16,-1 0 0 0,-1 2 0 0,2-3 128 16,-1 2-128-16,1-2 0 0,2 9 0 0,-4-7 0 15,0-1 0-15,4 8 0 0,-4-7 0 0,4 7 0 16,-3-7 0-16,3 7 0 0,0-9 0 0,0 3 0 15,0 6 0-15,2-9 0 0,-1 3 0 0,-1 6 0 0,4-7 0 0,-4 7 0 16,4-10 0-16,-4 10 0 0,0 0 0 16,0 0 0-16,4-6 0 0,-4 6 0 0,2-8 0 0,-2 8 0 15,3-7 0-15,-3 7 0 0,2-9 0 0,-2 9 0 16,4-8 0-16,-4 8 0 0,3-9 0 0,-3 9 0 16,1-8 0-16,-1 8 0 0,3-8 0 0,-3 8 0 15,1-7 0-15,-1 7 0 0,-1-6 0 0,1 6 0 16,0 0 0-16,0 0 0 0,0 0 0 0,0 0 0 15,1-9 0-15,-1 9 128 0,0 0-128 0,0 0 0 16,0 0 0-16,0 0 0 0,4-6 0 0,-4 6 0 16,0 0 0-16,0 0 0 0,1-5 0 0,-1 5 0 0,0 0 0 15,0 0 0-15,0 0 0 0,0 0 0 0,5-6 0 0,-5 6 0 16,0 0 0-16,0 0 0 0,0 0 0 16,0 0 0-16,0 0 0 0,0 0 0 0,0 0 0 0,0 0 0 15,0 0 0-15,0 0 0 0,0 0 128 0,0 0-128 16,0 0 0-16,0 0 0 0,0 0 0 0,0 0 0 15,0 0 0-15,0 0 0 0,0 0 128 0,0 0-128 16,0 0 0-16,0 0-224 0,0 0 48 0,0 0 16 31,0 0-1536-31,0 0-304 0,0 0-64 0,4-5-15904 0</inkml:trace>
  <inkml:trace contextRef="#ctx0" brushRef="#br5" timeOffset="188198.57">31337 16737 12671 0,'0'0'560'0,"-4"6"112"0,0 4-544 0,4-10-128 0,-2 7 0 0,2-7 0 16,0 7 496-16,2 2 64 0,-2-9 16 0,3 7 0 16,-3-7 192-16,5 6 64 0,-5-6 0 0,0 0 0 15,6 5-16-15,-6-5 0 0,8 5 0 0,-8-5 0 16,6 8 80-16,-6-8 32 0,5 5 0 0,-5-5 0 16,0 0-48-16,0 0-16 0,0 0 0 0,6 6 0 15,-6-6-128-15,0 0-32 0,0 0 0 0,0 0 0 0,0 0 96 0,0 0 16 16,0 0 0-16,0 0 0 0,0 0-112 0,0 0-32 15,0 0 0-15,0 0 0 0,0 0-160 0,0 0-48 16,0 0 0-16,0 0 0 0,0 0-112 0,0 0-32 16,0-10 0-16,0 10 0 0,0-14-64 0,0 0-32 15,0 5 0-15,0-4 0 0,0 1-48 0,-3 0-16 16,2 0 0-16,-1-2 0 0,1 0-16 0,0-2 0 16,-2 1 0-16,1-1 0 0,-2-1-144 0,0 1 160 15,-2-2-160-15,1 0 160 0,-2 1-160 0,1 0 192 16,-2 0-192-16,1 1 192 0,-1-1-192 0,1 3 192 15,-2 1-192-15,1-1 192 0,-1-1-64 0,0 1-128 0,0 3 192 16,3-3-64-16,-3-2-128 0,1 2 0 0,0 1 144 0,-1 0-144 16,-2-1 0-16,1 0 0 0,0 0 0 15,3 2 128-15,-4-2-128 0,1 0 0 0,-1-1 0 0,-1 2 0 16,2 1 0-16,-3-2 0 0,2 0 0 0,0 2 0 16,-1-2 0-16,-1-1 0 0,-2 1 0 0,-1-1 0 15,2-2 0-15,0 5 0 0,0-2 0 0,0 2 0 16,-2 2 0-16,2-3 0 0,2 2 0 0,-1 2 0 15,2 3 0-15,-1-2 0 0,1 2 0 0,-1-4 0 16,1 3 0-16,-1-2 0 0,1 2 0 0,0 0 0 16,0 0 0-16,-1 0 0 0,0-2 0 0,1 3-128 15,-1 0 128-15,1-3 0 0,-1 4 0 0,1-5 0 16,0 2 0-16,-2-1 0 0,0 1 0 0,0-2 0 16,-1 3 0-16,2-4 0 0,-1 4 0 0,2-3 0 15,-2 2 0-15,1-2 0 0,1 2 0 0,1-2 0 0,0 2 0 16,1-2 0-16,0 3 0 0,0-4 0 15,0 4 0-15,0-3 0 0,0 2 0 0,0-2 0 0,-1 2 0 0,0-3 0 16,-1 2 0-16,-1-3 0 0,2 5 0 0,-1-3 0 16,-2 2 0-16,0-1 0 0,0 3 0 0,1-3 0 15,-1 1 0-15,0-1 0 0,-1 2 0 0,4-1 0 16,-1-2 0-16,0 4 0 0,1-3 0 0,0 2 0 16,0 1 0-16,0 0 0 0,1-1 0 0,-1 0 0 15,-2 0 0-15,1 3 0 0,-1-2 0 0,1 1 0 16,1 1 0-16,0-3 0 0,-1 2 0 0,3-1 0 15,-1 3 0-15,0-4 0 0,0 1 0 0,-1 2 0 0,0-2 0 16,1 1 0-16,2 0 0 0,1-3 0 16,-2 2 0-16,1 1 0 0,-2-4 0 0,0 2 0 0,-1 2 0 15,0-4 0-15,-2 4 0 0,1 0 0 0,-3-1 0 16,1 1 0-16,-1 1 0 0,-3-1 0 0,1 1 0 0,-1 0 0 16,2 2 0-16,1-1 0 0,-1 1 0 0,0-1 0 15,-1-1 0-15,1-1 0 0,-1 1 0 0,2-1 0 16,0 1 0-16,1 1 0 0,0-1 0 0,3 1 0 15,-3-1 0-15,3 2 0 0,-1 1 0 0,-2-3 0 16,-1 1 0-16,0-1 0 0,0-2 0 0,1 2 0 16,2 2 0-16,-3-1 0 0,-4-1 0 0,0-1 0 15,4 1 0-15,-1 3 0 0,1 1 0 0,0-1 0 16,1 1 0-16,-2-1 0 0,1 1 0 0,2 0 0 16,0-2 0-16,-2 2 0 0,3-1 0 0,0 2 0 15,-2 1 0-15,1-1 0 0,2-1 0 0,-3 1 0 16,2 0 0-16,-1 1 0 0,0-2 0 0,0 1 0 15,1 0 0-15,-1 1 0 0,0 1 0 0,-2 0 0 0,1 1 0 0,0-3 0 16,0 0 0-16,1 3-128 0,-1 1 128 0,0-1 0 16,2-2 160-16,1 1-160 0,-2 1 0 0,2 2 0 15,-1-2 0-15,0-3 0 0,1 1 0 0,3-1 0 16,-3 1 0-16,-1 1 0 0,4 1 0 0,-3-3 128 16,1 0-128-16,-3 2 0 0,1 1 0 0,-1 1 0 15,2 1 128-15,0-2-128 0,-3-2 0 0,1 4 0 16,1-1 0-16,0 0 0 0,0-2 128 0,-1 3-128 15,1 1 0-15,-2-2 0 0,-1 0 0 0,1 3 128 16,1-3-128-16,-1 3 0 0,0-3 0 0,0-1 0 16,1 1 0-16,-2 1 0 0,1-2 0 0,0 2 128 15,-1 2-128-15,3-2 0 0,1 2 0 0,0 1 0 16,-2-2 0-16,2 4 0 0,0 2 0 0,0 0 0 0,1 1 128 16,-1 1-128-16,1-2 0 0,0-1 0 0,-1 2 0 15,-1 0 0-15,1 0 0 0,1-3 0 0,0 3 0 0,1 2 0 16,-1 4 0-16,1-4 128 0,2-1-128 0,-1 2 0 15,1 1 0-15,1-1 0 0,0 2 0 16,0 1 0-16,0 0 128 0,-2-1-128 0,1-1 0 0,0 0 144 16,0-1-144-16,1 1 0 0,2-1 0 0,-1-2 0 15,0 1 128-15,1 0-128 0,0-2 128 0,3 0-128 16,-2 1 128-16,1 0-128 0,-2 0 0 0,2-2 128 16,0-3-128-16,1 4 0 0,0-1 0 0,0 0 128 15,-1-2-128-15,1 1 0 0,0-12 0 0,0 12 128 16,0 4-128-16,1-2 0 0,0 1 0 0,0-3 0 15,-1-1 0-15,0 1 128 0,2 1-128 0,0-3 0 0,0 2 0 16,1-2 0-16,-1 3 128 0,0 1-128 0,1-6 0 16,-1 4 0-16,0 1 0 0,-1-3 0 0,1 1 0 0,1-2 0 15,-2 1 0-15,2 2 0 0,-2-3 0 0,2 3 0 16,-1-3 128-16,1 3-128 0,-3-12 0 0,5 11 0 16,-1-1 0-16,-1 3 0 0,0-4 0 0,-3-9 0 15,7 11 128-15,-3 2-128 0,1-3 0 0,0 2 0 16,-5-12 0-16,7 14 128 0,-2-3-128 0,-1 2 0 15,-2-1 0-15,2-3 0 0,-4 3 0 0,0-3 128 16,0 2-128-16,-2 2 0 0,-1-4 0 0,0 2 0 16,1-3 128-16,-2 3-128 0,0-2 0 0,-1 3 0 15,0 0 0-15,0 0 0 0,0-2 128 0,1 3-128 0,0-2 0 16,-1 2 128-16,-1-1-128 0,0 0 0 0,-1-1 0 0,0 2 0 16,-2-3 0-16,1 2 128 0,2 0-128 15,-3-3 0-15,1 3 128 0,-2-5-128 0,1 4 128 0,-1-4-128 16,0 3 176-16,0-2-48 0,-2 3-128 0,1-3 192 15,-2 3-48-15,0-2-16 0,-3 3 0 0,0 1 0 16,0-3-128-16,1 1 192 0,-1 1-192 0,1-4 192 16,-1 5-192-16,-2-3 0 0,0 2 144 0,2 0-144 15,3-3 0-15,-1 3 128 0,-1-3-128 0,1 0 0 16,1-4 128-16,0 2-128 0,0-2 160 0,2-1-160 16,1 0 0-16,0 1 0 0,-2-2 0 0,2-1 0 15,0 1 0-15,1 1 0 0,0-2 0 0,9-2 0 16,-6 5 0-16,6-5 0 0,-10 4 0 0,2 0 0 0,2-2 0 15,6-2-288-15,-11 3 64 0,11-3 16 16,0 0-1392-16,0 0-256 16,-6 1-64-16,6-1-10384 0,0 0-2080 0</inkml:trace>
  <inkml:trace contextRef="#ctx0" brushRef="#br5" timeOffset="190817.69">26809 18924 7359 0,'0'0'320'0,"8"-3"80"0,-2-6-400 0,-1 1 0 0,0-2 0 0,-1 2 0 16,-2 2 608-16,1-3 32 0,1 1 16 0,-1-2 0 15,-3 1 352-15,1 0 64 0,-1 9 16 0,1-7 0 0,1-3-64 0,-2 10 0 16,0-12 0-16,1 3 0 0,-1 9 64 16,1-7 0-16,-1 7 0 0,-1-11 0 0,1 5-64 0,0 6 0 15,0 0 0-15,0 0 0 0,0 0-112 0,0 0-16 16,-3-10-16-16,3 10 0 0,0 0-112 0,0 0-32 16,-5-4 0-16,5 4 0 0,0 0-128 0,-10 3-32 15,-1 0 0-15,0 4 0 0,-3-1-64 0,0-1-32 16,0 3 0-16,0 0 0 0,-1 2-16 0,-3 0 0 15,-1 3 0-15,0 1 0 0,3-3-80 0,0 3 0 16,1 1-16-16,-1 2 0 0,2-2-32 0,1 2 0 16,0-1 0-16,2-1 0 0,1 1-32 0,-2 1-16 15,3 2 0-15,0 4 0 0,1 1-80 0,0 2-16 0,0 1 0 16,1-1 0-16,0 3-64 0,2 2 0 16,1-4-128-16,-1 1 192 0,3-3-192 0,-1 3 176 15,2-1-176-15,0 2 160 0,-1-2-160 0,2 1 192 0,0-2-192 0,0 1 192 16,0 2 16-16,2-3 16 0,0 2 0 0,2-2 0 15,0 4-224-15,0-5 0 0,1 3 0 0,0-4 0 16,0-1 128-16,1 1-128 0,1-1 176 0,-2-3-176 16,1 1 160-16,0 0-160 0,0 3 128 0,2-3-128 15,-1 0 144-15,0 1-144 0,1 2 160 0,2-1-160 16,0 1 144-16,2-1-144 0,-3-3 128 0,5 1-128 16,-2-1 128-16,2 0-128 0,-1 1 0 0,1-1 128 15,1-2-128-15,2 2 0 0,-2-2 0 0,0-3 128 16,1 0-128-16,-1 2 0 0,0-3 0 0,-1 1 0 15,-1-1 0-15,0-2 128 0,1 0-128 0,-2 2 0 16,0-2 0-16,-1-2 0 0,1 1 0 0,-2 0 0 0,2 0 0 16,-1 0 0-16,-1 0 0 0,0 0 0 0,3-2 0 0,-4 2 128 15,-3-2-128-15,2 3 0 0,0 0 0 0,4-1 0 16,-1 0 128-16,2-2-128 0,-2 1 0 0,2-2 0 16,1 2 0-16,0 0 0 0,0 0 0 0,1 2 0 15,1-6 0-15,0 4 0 0,1-2 0 0,0 2 0 16,-1-4 0-16,4 3 0 0,-2 0 0 0,0 0 0 15,-4 1 0-15,2 2 0 0,1-2 0 0,-2 1 0 16,0-2 0-16,-1 1 0 0,-1 2 0 0,0-2 0 16,-1 1 0-16,0-3 0 0,2 1 0 0,0-3 0 15,0 3 0-15,1-2 0 0,1-1 0 0,2 0 0 16,-4-2 0-16,2-1 0 0,1 0 0 0,1 0 0 16,0-1 0-16,1 2 0 0,-1-2 0 0,-2-1 0 15,2 0 0-15,1-1 0 0,0-1 0 0,2 1 0 16,-1 1 0-16,0-1 0 0,1 0 0 0,-2 0 0 15,-2-2 0-15,1 0 0 0,1 2 0 0,0-1 0 0,-2-2 0 0,-1 3 0 16,0 0 0-16,-1 0 0 0,0 0 0 0,2-1 0 16,-2 0 0-16,1 0 0 0,2 2 0 0,-1-1 0 15,-2-1 0-15,2-1 0 0,-1 0 0 0,3 1 0 16,0 1 0-16,0-2 0 16,0 2 0-16,-1-1 0 0,2-1 0 0,1-2 0 0,-1 2 0 0,2 2 0 15,-2-3 0-15,0 0 0 0,1 1 0 0,0-1 0 16,-2 0 0-16,1 2 0 0,-3-4 128 0,0 3-128 15,-2-1 0-15,-1 2 0 0,0-1 144 0,0 2-144 16,-3-1 128-16,2 0-128 0,0 0 128 0,0-1-128 16,-1-1 0-16,2 0 144 0,0 0-144 0,2 2 0 0,-1-1 144 15,1-3-144-15,1-2 0 0,1 2 144 0,1-1 0 16,-1-2 0-16,-2 1 0 0,1-4 0 0,2 4-144 16,0-2 0-16,0 1 0 0,0-1 0 0,-1 2 0 0,-1-2 0 15,2 1 128-15,-2 3-128 0,-3-3 128 0,0 2-128 16,1-3 0-16,0 2 128 0,1-4-128 0,-2 3 0 15,0-4 144-15,-3 3-144 0,1-2 0 0,0 2 144 16,0-3-144-16,-1 2 0 0,1 1 176 0,-2-2-176 16,1 1 160-16,1-3-160 0,-1 2 128 0,2 0-128 15,-4-1 0-15,1 0 144 0,1 2-144 0,1-1 0 16,-1 0 0-16,1-1 128 0,-1-2-128 0,2 1 128 16,-2 2-128-16,1-3 128 0,-1 1-128 0,1 1 0 15,-1 0 0-15,0-3 0 0,1-1 0 0,-2 2 0 0,3 2 0 16,-1-4 0-16,1 2 0 0,0 0 0 0,0 2 0 0,-1-2 0 15,1-3 0-15,0 2 0 0,-2 0 0 0,1 1 0 16,0 2 0-16,0-2 0 0,-1 0 0 16,1 0 0-16,-2-1 0 0,0 0 0 0,-2 1 128 0,-1-1-128 15,1-1 0-15,-1 1 0 0,0-3 0 0,-1 4 0 16,-1 0 0-16,-1-1 0 0,0 1 128 0,1 0-128 16,0 1 0-16,-2-1 0 0,0 0 0 15,1 2 0-15,0-2 0 0,0 1 0 0,1-1 128 0,-1 1-128 16,-2-1 0-16,2-1 0 0,-1-1 0 0,0-2 0 15,0 0 0-15,0-1 0 0,-1-1 0 0,1 0 0 16,0 1 0-16,-1 2 128 0,0-1-128 0,2-3 0 16,-1 2 0-16,-1 2 0 0,2-1 0 0,0 1 0 15,0 2 0-15,-1 0 0 0,1 0 0 0,-1 1 0 0,1 0 0 16,-2 2 0-16,2-1 0 0,-1 3 0 0,-1 0 0 0,1 0 0 16,-1 2 0-16,1-2 0 0,-1 1 0 0,1-1 0 15,-3 0 128-15,1-3-128 0,2 2 0 0,-1 1 0 16,-1-3 0-16,-1 0 0 0,3-2 0 0,-3 1 0 15,1-4 0-15,-1 2 0 0,-1-1 0 0,-2 1 128 16,3-2-128-16,-1 3 0 0,-1 1 128 0,-1 1-128 16,3-4 0-16,-1 3 128 0,-3 0-128 0,0 2 0 15,0-1 144-15,1 0-144 0,-1 0 128 0,1 2-128 16,1-2 128-16,-2-2-128 0,0 4 0 0,0 0 128 16,0-1-128-16,2 0 0 0,-2 2 0 0,1-4 128 15,0 3-128-15,0 1 0 0,1-4 0 0,-4 1 0 0,1 0 0 16,2-1 128-16,-1 0-128 0,1 0 0 0,1 2 0 15,-1-1 0-15,1 0 0 0,-1 3 0 0,2-4 0 0,-2 0 0 16,1 1 0-16,-1 3 0 0,2-4 0 0,1 4 0 16,-5 1 0-16,2-2 0 0,1-1 0 0,-1-1 128 15,-2-2-128-15,1 1 0 0,2 1 128 0,-2 0-128 16,-1-4 0-16,2 3 128 0,-1 0-128 0,1 1 0 16,-2 1 0-16,1-1 144 15,2 1-144-15,-3 1 0 0,2-2 128 0,-1 3-128 0,1-3 0 0,1 2 0 16,2 3 0-16,-3-2 0 0,2 3 0 0,0-4 0 15,-2 2 0-15,2-1 0 0,0 3 0 0,-1-6 0 16,1 2 128-16,0 0-128 0,-1 1 0 0,1 1 0 16,-3-3 0-16,3-2 0 0,1 1 0 0,1 0 0 15,-1 2 128-15,0 1-128 0,0-4 0 0,3 1 0 16,-2 4 0-16,2-2 0 0,-2-1 128 0,0 2-128 0,-1-3 0 16,0 1 0-16,2 3 128 0,-1-3-128 0,-1 3 0 0,1-2 0 15,2 1 128-15,-1-2-128 0,1 0 0 0,-3 4 160 16,0-1-160-16,0 1 128 0,0-3-128 0,0 2 128 15,0-2-128-15,2 2 128 0,-2-4-128 0,2 4 128 16,-2 9-128-16,1-10 128 0,1-2-128 0,0 5 0 16,-1-5 0-16,1 5 0 0,-2 7 0 0,2-12 0 15,1 5 128-15,-3-3-128 0,2 2 0 0,0-1 0 16,-2 9 0-16,3-9 128 0,-2-4-128 0,2 2 0 16,0 3 0-16,-3 8 0 0,2-11 0 0,0 3 0 15,0 1 0-15,-2 7 0 0,0 0 0 0,0 0 0 16,2-8 0-16,-2 8 0 0,0 0 0 0,0 0 0 15,0 0 0-15,0 0 0 0,0 0 0 0,0 0 0 0,0 0 0 0,0 0 0 16,0 0 0-16,0 0 0 0,0 0 0 0,0 0 0 16,0 0 0-16,0 0 0 0,0 0 0 0,0 0 0 15,0 0 0-15,0 0 0 0,0 0 0 0,0 0 0 16,0 0 0-16,0 0 0 0,0 0 0 0,0 0 0 16,0 0 0-16,0 0 0 0,0 0-176 0,0 0 176 31,-2 15-448-31,0-3 0 0,2-12 0 0,-4 14 0 15,2 0-1552-15,1 0-320 0,1-4-64 0,0-10-10624 0,5 11-2128 0</inkml:trace>
  <inkml:trace contextRef="#ctx0" brushRef="#br5" timeOffset="205513.34">24920 18168 6447 0,'0'0'272'0,"0"0"80"0,4-9-352 0,1 3 0 0,-5 6 0 0,12-9 0 15,-2 0 2048-15,1 4 352 0,2 0 64 0,2 0 16 16,3 0-1360-16,2-2-272 0,1 2-48 0,5 1-16 15,5 2-144-15,1-2-16 0,0-1-16 0,-1 1 0 16,1 2-80-16,0-2-16 0,-4 1 0 0,-1-1 0 16,-2 2 64-16,-1 1 16 0,-1-1 0 0,-3 1 0 15,3 1-160-15,-2 0-48 0,-2 0 0 0,-2 1 0 16,0 2-112-16,-2-2-16 0,-2-1-16 0,-2 1 0 16,0 3 48-16,-1-1 16 0,-10-3 0 0,11 4 0 15,-11-4-48-15,13 3 0 0,-6 1 0 0,-7-4 0 16,7 9-96-16,-7-9-32 0,0 0 0 0,4 14 0 15,-8 0 16-15,-3 0 0 0,-3-1 0 0,-4 0 0 0,-1-3 144 0,-5 2 32 16,-4 4 0-16,-3-1 0 0,-2-2 112 0,-2 2 16 16,3 1 16-16,-1 0 0 0,-2-1-32 0,0-4-16 15,-5 0 0-15,4-1 0 0,3-4-96 0,-1-1-32 16,-2 3 0-16,5-3 0 0,4 0-160 0,4 3-128 16,1-3 144-16,4-2-144 0,3 3 0 0,2-1 0 15,9-5-176-15,0 0 176 16,0 0-1664-16,0 0-192 0,0 0-64 0,0 0-11648 0</inkml:trace>
  <inkml:trace contextRef="#ctx0" brushRef="#br5" timeOffset="205978.44">25257 18204 15087 0,'0'0'656'0,"0"0"160"0,0 0-656 0,0 0-160 0,0 0 0 0,0 0 0 15,0 0 1072-15,0 0 176 0,-11-2 32 0,-2 2 16 16,2 4-304-16,-3-4-64 0,0 0-16 0,-3 1 0 15,-3 5 80-15,-2 0 16 0,-2-1 0 0,0 0 0 0,0-1-112 0,0 4-32 16,-4-2 0-16,-2 3 0 0,0-4-48 0,-2 4-16 16,-1 1 0-16,-3 1 0 0,0-3-64 0,-6 2-16 15,-5-3 0-15,-4-1 0 0,-4 0-192 0,0-2-32 16,0 2-16-16,0 2 0 0,-1-4-96 0,0 0 0 16,-2-1-16-16,-6 3 0 0,-6-5 0 0,-1 0 0 15,1 0 0-15,1 1 0 0,3 0-112 0,1 1 0 16,2 1-16-16,-1 2 0 0,-1-2 0 0,3 2 0 15,4 2 0-15,3-2 0 0,2 5-240 0,4-3 176 16,5 2-176-16,2-3 160 0,1 0-160 0,4 0 0 16,4 1 0-16,3 1 0 0,2-1 0 0,2 2 0 15,4-2 0-15,1 2 0 0,3-5-240 0,7 4-80 0,1-5 0 16,10-4-16 0,0 0-2544-16,0 0-512 0,0 0-112 0,0 0-16 0</inkml:trace>
  <inkml:trace contextRef="#ctx0" brushRef="#br5" timeOffset="207226.31">16503 18214 13823 0,'-9'-8'608'0,"9"8"128"0,-6-13-592 0,-1 3-144 16,1-2 0-16,0 3 0 0,-3 1 1616 0,0 3 304 15,0-3 48-15,0 3 16 0,-1 4-880 0,-2 1-160 16,-1 3-48-16,-1 3 0 0,-4 3-432 0,0 4-80 15,-1 4-32-15,-4 2 0 0,-2 2-208 0,-1 0-144 16,1 3 192-16,-1 3-192 0,2 1 240 0,3 1-64 16,3 3-16-16,5-1 0 0,4-6 16 0,4 0 0 15,4 1 0-15,3-7 0 0,5-1 288 0,4-4 64 16,6-5 16-16,2 0 0 0,1-6 384 0,4-1 80 16,2-4 16-16,2 0 0 0,0-5-432 0,1-1-80 15,0-5 0-15,0-4-16 0,-1-2-112 0,-1-1-32 0,-3 0 0 0,-1-3 0 16,-1-3-160-16,-5 3-48 0,-1 1 0 0,-5-3 0 15,-2 3 0-15,-3-1 0 0,-3-2 0 0,-3 6 0 16,-3 5 112-16,1 0 32 0,-2 0 0 0,-1 3 0 16,-1 3-160-16,-2 2-128 0,-1 2 192 0,9 4-192 15,-11-4-160-15,2 4-144 0,0 3-16 0,9-3-16 32,-9 5-2400-32,9-5-464 0,-12 8-112 0,12-8-16 0</inkml:trace>
  <inkml:trace contextRef="#ctx0" brushRef="#br5" timeOffset="207544.26">16869 18097 21247 0,'-15'8'944'0,"5"3"192"0,0 3-912 0,-1-1-224 16,1-1 0-16,0 4 0 0,1 1 704 0,3 2 112 15,2-1 16-15,1 0 0 0,2-3-224 0,1-1-32 16,3-1-16-16,0-2 0 0,-3-11 32 0,8 12 16 15,-8-12 0-15,12 6 0 0,-1-3 288 0,2-1 48 16,-2-3 16-16,2-1 0 0,-2-2-16 0,1-5 0 16,-1 0 0-16,-1-5 0 0,0-1-320 0,1-1-64 15,0 0-16-15,1 1 0 0,-1-2-112 0,3 2-32 16,0 0 0-16,0-1 0 0,0 4-192 0,0 1-32 16,1-1-16-16,2 4 0 0,-1 1-160 0,2 1 0 15,0 4 0-15,0-1 128 0,1 3-128 0,1 3 0 0,2-1 0 0,-3 4 0 31,-3 0-944-31,-1 0-160 0,-2-1-48 0,0 7 0 16,0-2-2048-16,-2 0-400 0</inkml:trace>
  <inkml:trace contextRef="#ctx0" brushRef="#br5" timeOffset="208006.08">17716 18138 22799 0,'-9'-16'1008'0,"4"9"208"0,5 7-960 0,-7-13-256 0,0 2 0 0,0 0 0 16,0-1 992-16,-1 4 160 0,2 0 16 0,-2 2 16 15,-1 2-480-15,-1 2-112 0,-1-1-16 0,-2 7 0 0,-2 0-272 0,-2 3-64 16,-1 5-16-16,-2 4 0 0,-3 3-224 0,1 3 0 16,-2 1 0-16,3 2 0 0,0-3 192 0,4 2-64 15,0 3-128-15,4-7 192 0,3-3 0 0,4-2 0 16,1-5 0-16,3 0 0 0,2-10 144 0,0 0 32 15,9 8 0-15,3-3 0 0,1-5 496 0,3-5 96 16,3-1 32-16,1-2 0 0,3-5-400 0,1 0-80 16,2-1 0-16,-1-2-16 0,1-3-240 0,-2 0-32 15,0 0-16-15,-2-4 0 0,1 0-64 0,1-5-16 16,1 1 0-16,-2-6 0 0,-3-2 0 0,-1-5-128 16,-1-4 192-16,3 1-64 0,0-4-128 0,-1 3 192 15,0 0-192-15,-1 6 192 0,-2 3-192 0,-1 7 0 0,-4 2 0 16,0 7 0-16,-6 5 0 0,2 5 0 0,-3 1 0 15,-5 8 0-15,0 0 0 0,-1 10 0 0,-3 4 0 0,-4 5 0 16,-1 3 0-16,-2 5 0 0,-1 6 0 0,-2 5 0 16,-1 4-144-16,-1 1 144 0,2 7 0 0,2-3 0 15,2-3 0-15,1-1-128 0,3-1 128 0,1-4 0 16,0-1 0-16,2-2 0 0,-1-9 0 0,3 1 0 16,0 0-368-16,2-2 48 0,0-6 0 0,3 0 0 31,0-4-1920-31,4-1-368 0,0-3-80 0</inkml:trace>
  <inkml:trace contextRef="#ctx0" brushRef="#br5" timeOffset="208253.58">18309 17981 23439 0,'0'0'1024'0,"0"0"240"0,-9 5-1008 0,9-5-256 15,-7 9 0-15,0 4 0 0,0-2 656 0,2 5 96 16,-2 0 16-16,1 2 0 0,2 1-272 0,0 1-48 16,2 3-16-16,-2-1 0 0,0-3 0 0,0 1 0 15,2-2 0-15,-2 0 0 0,0 1-240 0,0-1-32 16,1-3-16-16,0 0 0 0,0-2-16 0,1-4 0 16,2-9 0-16,-3 11 0 0,3-11-128 0,0 0 0 15,-3 9-192-15,3-9 192 16,0 0-2592-16,0 0-400 0</inkml:trace>
  <inkml:trace contextRef="#ctx0" brushRef="#br5" timeOffset="208670.87">18818 17934 21135 0,'0'0'928'0,"0"0"208"0,0 0-912 0,0 0-224 0,-10 4 0 0,-1 2 0 15,2 6 768-15,-2 1 96 0,-2-1 32 0,1 5 0 16,-1-1-128-16,-1 3-32 0,1 0 0 0,1 4 0 0,-1-1 0 16,0-2 0-16,0-1 0 0,3-1 0 0,0-3-128 15,1-2-32-15,3-3 0 0,1 0 0 0,5-10 128 0,0 0 0 16,0 0 16-16,0 0 0 0,-7 8 80 0,7-8 16 15,0 0 0-15,0 0 0 0,0 0 224 0,8-8 48 16,2-3 16-16,2-2 0 0,0-5-528 0,2 1-96 16,0-2-32-16,2 0 0 0,-1-3-272 0,1 2-176 15,2-2 192-15,1-1-192 0,1 0 0 0,2 3 0 16,0 2 0-16,-1 3 0 0,1 2 0 0,0 4 0 16,-1-1 0-16,-1 5 0 0,0 4 0 0,-3 3 0 15,0 6 0-15,-3-1 0 0,-1 6-208 0,-2-1 48 16,-2 2 16-16,-1 1 0 15,-3 1-352-15,-3 2-64 0,-1 1-16 0,-2 0 0 16,-1 4-1760-16,-2 4-352 0,3-2-80 0,-1-1-12400 0</inkml:trace>
  <inkml:trace contextRef="#ctx0" brushRef="#br5" timeOffset="209058.14">19523 17988 14735 0,'0'-11'1312'0,"1"3"-1056"0,1-5-256 0,-2 3 0 16,0 1 2320-16,0-1 416 0,0 2 80 0,0 8 0 15,-3-12-1360-15,-1 5-288 0,1-1-48 0,3 8-16 16,-12 0-384-16,-2 4-80 0,-5 1 0 0,-3 4-16 16,-2 4-496-16,-2 3-128 0,-4 3 0 0,4 0 0 0,2 2 0 0,2-2 0 15,3-3 128-15,5 1-128 16,2-2 224-16,6 0-32 0,0-4 0 0,3-1 0 0,3 0 176 0,0-10 16 15,0 0 16-15,7 6 0 0,-7-6 368 0,12 3 64 16,2-3 0-16,2-3 16 0,1-1-208 0,2-6-32 16,2 1-16-16,-2-2 0 0,-1 1-304 0,1 1-64 15,-2-4-16-15,1 3 0 0,-1-3-208 0,-2 3 176 16,-1 1-176-16,-1 4 160 0,-3 0-160 0,-10 5 0 16,11 0 0-16,-11 0 0 0,8 8 0 0,-2-2 0 15,-2 5 0-15,-1 0 0 0,-1 1 0 0,-1 4 0 16,1-1 0-16,-1 3 0 0,0 2 0 0,2-1 0 0,2-1-160 15,0-2 160-15,3-3-384 0,2-2 0 0,0 2 16 16,3-6 0 0,-1-2-864-16,4-3-176 0,-2-1-48 0,2-2-8944 0,2-4-1792 0</inkml:trace>
  <inkml:trace contextRef="#ctx0" brushRef="#br5" timeOffset="209396.83">20104 17759 19343 0,'0'0'1728'0,"0"0"-1392"0,0 0-336 0,0 0 0 16,-6 16 880-16,-1 1 96 0,2-1 32 0,-4 1 0 15,1 2-48-15,-1 0 0 0,1 1 0 0,-1-1 0 16,0 0-272-16,0 3-64 0,0-2-16 0,1-2 0 16,-1-3-48-16,2-2-16 0,1 0 0 0,1-5 0 15,5-8 112-15,0 0 32 0,0 0 0 0,0 0 0 0,-5 7 80 0,5-7 32 16,0 0 0-16,0 0 0 0,0 0 160 0,0 0 48 15,7-10 0-15,2-4 0 0,-1 0-416 0,1-1-80 16,1 1 0-16,0-4-16 0,0 0-304 0,2 2-64 16,0-1-128-16,1 1 192 0,1 0-192 0,0 4 0 15,-1 3 0-15,3-1 0 0,3 1 0 0,0 1 0 16,-1 4 0-16,0 0 0 0,-1 2 0 0,-1-1 0 16,-1 6 0-16,-1-1 0 0,0-2-160 0,-5 3 32 15,-9-3 0-15,10 6 0 16,-10-6-1520-16,11 9-288 0,-11-9-64 0,7 9-14288 0</inkml:trace>
  <inkml:trace contextRef="#ctx0" brushRef="#br5" timeOffset="209636.07">20660 17777 23039 0,'0'0'2048'0,"0"0"-1648"0,0 0-400 0,0 0 0 15,0 0 1280-15,0 0 192 0,8 2 16 0,1 2 16 16,-1 2-736-16,0 1-128 0,-8-7-48 0,10 12 0 16,-3 1-208-16,5 2-64 0,-3 4 0 0,1-1 0 15,-1 0-320-15,0 1 128 0,0 0-128 0,0 3 0 16,-1-1 0-16,1 0 0 0,-1-4 0 0,-2 1 128 16,1 0-128-16,-2-3 0 0,0-3-176 0,0 0 176 15,0 1-1808-15,-1-4-272 16,-4-9-48-16,0 0-5952 0,0 0-1200 0</inkml:trace>
  <inkml:trace contextRef="#ctx0" brushRef="#br5" timeOffset="209866.03">21177 17799 12895 0,'0'0'576'0,"0"0"112"0,0 0-560 16,0 0-128-16,0 0 0 0,0 0 0 0,-9 13 3296 0,-4 1 624 15,-1 3 128-15,-7 3 32 0,-3 2-2608 0,-4 7-512 16,-2 1-96-16,0 3-32 0,-3-1 192 0,-1 5 16 15,-2 2 16-15,0 1 0 0,1-1-304 0,0 1-64 16,0-1-16-16,3 3 0 0,3 2-480 0,1-4-192 16,6-5 176-16,2 0-176 0,3-3 0 0,6-6 0 15,-2 1 0-15,6-7-160 16,2-2-1456-16,3-4-304 0,2-4-48 0</inkml:trace>
  <inkml:trace contextRef="#ctx0" brushRef="#br5" timeOffset="210398.31">22541 17545 13823 0,'1'-14'608'0,"2"7"128"0,0-5-592 0,3 1-144 15,-4 1 0-15,2-6 0 0,-2 1 1600 0,-2 1 272 0,0-2 64 0,-1 0 16 16,0 1-752-16,-2-1-160 0,1-1-16 0,-3-1-16 16,0 3-160-16,-2 4-16 0,1 0-16 0,-3-1 0 15,-2 3-192-15,-1 1-48 0,-1 3 0 0,-2 4 0 16,-3-2-256-16,-1 4-64 0,-4 2-16 0,-2 3 0 15,-4 6-240-15,-2 3 144 0,-2 4-144 0,-1 3 128 16,0 4 64-16,-2 4 0 16,0 5 0-16,2 2 0 0,1 1-32 0,1 2 0 0,2 2 0 0,2-7 0 15,2 0-32-15,5-4-128 0,2-3 192 16,3 3-64-16,4-5-128 0,2 2 192 0,1-3-192 0,4-1 192 16,2-4-192-16,3-1 0 0,1-2 0 0,3-2 128 15,0-4-128-15,1 1 0 0,1-1 0 0,1-4-176 31,-7-7-1376-31,0 0-288 0,9 0-48 0</inkml:trace>
  <inkml:trace contextRef="#ctx0" brushRef="#br5" timeOffset="210651.91">21858 17766 6447 0,'-5'-8'272'0,"5"8"80"0,0 0-352 0,0 0 0 0,0 0 0 0,0 0 0 0,0 0 4768 0,13-2 880 15,1 5 176-15,4-2 48 0,3-1-3984 0,6 3-800 16,1-1-144-16,5 1-48 0,1-3 80 0,2 0 16 15,-1-3 0-15,0 3 0 0,-1 0-560 0,0 1-112 16,1 1-32-16,-3-1 0 0,-3 3-160 0,-4-2-128 16,-3 1 144-16,-2-3-144 0,-3 0 0 0,-3 1-128 15,-3 2-16-15,-2 0 0 16,-9-3-1696-16,0 0-336 0,0 0-64 0,0 0-11136 0</inkml:trace>
  <inkml:trace contextRef="#ctx0" brushRef="#br5" timeOffset="210890.59">22822 17696 22111 0,'0'0'1968'0,"0"0"-1584"0,0 0-384 0,0 0 0 16,-9 9 960-16,0-2 96 0,-2 4 32 0,-1-2 0 15,-1 1-16-15,1 6 0 0,-4-1 0 0,0 1 0 16,-3-2-304-16,0 4-48 0,0 1-16 0,0 3 0 15,0-1-224-15,2 0-48 0,3 2-16 0,3 1 0 16,-1-3-416-16,3-2 0 0,2-1 0 0,2-3 0 16,1-3 0-16,1-1 0 0,2 2-144 0,2-4 144 15,-1-9-640-15,0 0-32 0,0 0 0 0,10 8 0 16,2-5-1888-16,1-5-368 0</inkml:trace>
  <inkml:trace contextRef="#ctx0" brushRef="#br5" timeOffset="211388.29">23380 17169 17503 0,'7'-18'1552'0,"0"7"-1232"0,0 2-320 0,4-1 0 16,-5 2 592-16,2-2 64 0,-3 4 16 0,-5 6 0 15,0 0 384-15,0 0 80 0,0 0 16 0,0 0 0 16,0 0-480-16,0 0-96 0,-4 15 0 0,-1-2-16 16,-2 0-272-16,0 5-48 0,-2 3-16 0,-3 4 0 15,-2-1 192-15,0 9 32 0,-1 3 16 0,-1 1 0 16,-1 3-16-16,-1 2-16 0,-2-1 0 0,0 2 0 16,-2 2-16-16,3-5 0 0,-1 0 0 0,1-5 0 15,1-4-48-15,1-1-16 0,2-3 0 0,2 0 0 16,1-8 32-16,0-1 16 0,3-2 0 0,2-3 0 15,-1-2-80-15,2 1 0 0,-1-6-16 0,7-6 0 16,0 0-16-16,0 0 0 0,0 0 0 0,0 0 0 16,0 0 208-16,0 0 32 0,0 0 16 0,9-6 0 0,-1-6-144 15,2 1-16-15,4-2-16 0,-1-3 0 0,1-2-240 16,3-1-128-16,3 0 128 0,0-2-128 0,0 2 0 0,2 3 0 16,2 2 0-16,1 0 0 0,1-1 0 0,-1 6 0 15,1 0 0-15,-2 5 0 0,-3 1 0 0,-2 5 0 16,-3 0 0-16,-4 5-128 0,-1 1 128 0,-5 1 0 15,-2 3-144-15,-3 2 144 0,-2-2 0 0,-4 6-176 16,-3 4 176-16,-2-2-128 0,-4 2 128 0,-4-2 0 16,-2 1 0-16,-2-2 0 0,-1-2 0 0,2-1 0 15,-1-4 0-15,-1-3 0 0,-1 0 0 0,0-4 0 16,-2 0 128-16,2-1-128 0,1-1 0 0,4-3 0 16,3-2 0-16,2-3 0 15,1-1-1040-15,3 0-288 0,1-3-48 0,5 1-9504 0,3-3-1920 16</inkml:trace>
  <inkml:trace contextRef="#ctx0" brushRef="#br5" timeOffset="211765.06">23474 17675 24703 0,'0'0'1088'0,"0"0"240"0,0 0-1072 0,11-1-256 0,-1-2 0 0,4 2 0 15,2 1 768-15,3 0 112 0,2-1 16 0,6-2 0 16,-2 0-208-16,2-3-48 0,0 0 0 0,0-3 0 16,-3 1-80-16,0-2-32 0,-3 0 0 0,0-3 0 15,-3 2-16-15,-3-1-16 0,3-3 0 0,-6 0 0 0,-1 1-64 0,-4 2-16 16,1 1 0-16,-6-1 0 16,0 4 32-16,-2-1 16 0,0 9 0 0,-4-5 0 0,-9 2-64 15,0 1-16-15,-2 0 0 0,-5 6 0 0,-7 1-240 16,-1 7-144-16,-2-2 160 0,0 2-160 0,1 2 0 0,2 3 0 15,3-1 0-15,3 2 0 0,0 0 128 0,5 0-128 16,2 0 0-16,4-2 144 0,3-3-144 0,4 0 0 16,3-1 144-16,2-2-144 0,2 2 128 0,5-1-128 15,0-3 128-15,5 1-128 0,1-4 0 0,3 0 0 16,-1-1 0-16,5 0-192 16,4-7-1120-16,-1 3-224 0,2 3-64 0,-2-6 0 15,0-1-1520-15,1 1-304 0</inkml:trace>
  <inkml:trace contextRef="#ctx0" brushRef="#br5" timeOffset="212130.59">24282 17235 22511 0,'0'0'992'0,"0"0"224"0,-5-8-976 0,5 8-240 0,0 0 0 0,0 0 0 15,-10-1 832-15,10 1 128 0,-11 3 32 0,-1 4 0 16,-1 4-464-16,1 1-80 0,-2 2-32 0,1 3 0 15,2 1 128-15,-3 1 32 0,1 0 0 0,0 1 0 16,0 0-32-16,3 2 0 0,-1 0 0 0,5-2 0 16,0-2-64-16,3-6-16 0,0 1 0 0,2-3 0 15,1-10 240-15,0 0 64 0,0 0 0 0,0 0 0 16,0 0 176-16,0 0 32 0,10 4 16 0,-1-5 0 0,0-6-128 0,0 0-32 16,2-6 0-16,1-1 0 0,-1 0-320 0,2-2-80 15,1-5-16-15,2 2 0 0,1-4-176 0,1 2-48 16,-1-3 0-16,2-3 0 0,3 3 0 0,0 2-16 15,-2 4 0-15,0 3 0 0,-2 0-176 0,4 2 0 16,1 6 0-16,-1 0-176 0,-1 3 176 0,-2 2 0 16,-1-1 0-16,-2 5-128 0,1 3 128 0,-2 2 0 15,0-2 0-15,0 3 0 0,-1 1-128 0,0 5 128 16,0-1-128-16,-1 2 128 16,-3-4-432-16,3 4 0 0,-2-1 0 0,0-1 0 15,-1 1-1744-15,1 1-368 0,3 1-64 0,3-5-13984 0</inkml:trace>
  <inkml:trace contextRef="#ctx0" brushRef="#br5" timeOffset="-209915.2">14945 19276 16815 0,'-13'4'736'0,"13"-4"160"0,-10 5-704 0,1 2-192 0,9-7 0 0,-10 5 0 16,10-5 928-16,-9 2 160 0,9-2 16 0,-9 3 16 15,9-3 48-15,0 0 16 0,0 0 0 0,0 0 0 0,0 0-176 0,0 0-48 16,0 0 0-16,6-8 0 16,3-3-160-16,4 1-32 0,1-3-16 0,4-2 0 0,2-1-176 0,2 0-16 15,2-3-16-15,1-2 0 0,6 4-32 0,-2-1 0 16,-2-1 0-16,-2 4 0 0,2 2-160 0,-4 4-32 15,-3 3-16-15,-2 1 0 0,-6 2-304 0,-3 4 160 16,0 6-160-16,-2 0 128 0,-2 7-128 0,-4 4 160 16,0 4-160-16,-1 4 160 0,-5 2 48 0,-3 4 16 15,-2-3 0-15,0 2 0 0,-5 1-32 0,-2-3 0 16,3-1 0-16,-2 1 0 0,-2-4-16 0,0-2-16 16,2-1 0-16,-1-3 0 0,2-1 96 0,2-2 32 15,2-3 0-15,2-2 0 0,4-3 16 0,5-8 0 16,0 0 0-16,0 0 0 0,0 0 32 0,0 0 16 15,0-9 0-15,6-5 0 0,3 0 96 0,4-5 0 0,3-4 16 0,3 2 0 16,2-5-304-16,3 2-160 0,1 1 160 0,1-3-160 16,2 0 0-16,1-1 0 0,1 3 0 0,0 4 0 15,-1 1 0-15,-2 4 0 0,-3 1 0 0,0 6 0 16,-4 2 0-16,-2 4 0 0,-1 9 0 0,-5-1 0 16,-2 6-192-16,-2 1 64 0,-2 5 128 0,-2 6-208 15,-3 1 208-15,-2 4 0 0,-3-1-160 0,-1 4 160 16,-1 1 0-16,-2-2 0 0,1-5 128 0,-1 0-128 15,2-1 0-15,-1-4 128 0,1-2-128 0,0-2 0 16,-1-3 0-16,2 0 0 0,0-5 0 0,1 1 0 16,4-10-208-16,0 0 16 0,0 0 16 0,0 0 0 15,0 0-1760 1,0 0-368-16,7-12-64 0,0 2-14320 0</inkml:trace>
  <inkml:trace contextRef="#ctx0" brushRef="#br5" timeOffset="-209275.2">16048 18941 14975 0,'0'0'656'0,"0"0"144"0,0-10-640 0,1 1-160 0,0 2 0 0,-1 7 0 16,0 0 1088-16,3-10 192 0,-3 10 48 0,0 0 0 15,0 0-112-15,0 0-32 0,0 0 0 0,0 0 0 16,0 0-592-16,0 0-112 0,6 13-32 0,-3-2 0 16,1 6 80-16,-4 2 16 0,-4 4 0 0,1 1 0 15,-2 7 96-15,-5 2 32 0,0-2 0 0,-3 4 0 16,-2-2 64-16,-2 0 16 0,-2 1 0 0,2-3 0 16,-4-5-48-16,3 2-16 0,2-5 0 0,1 0 0 0,1-3-192 0,2-2-48 15,2-4 0-15,2 1 0 0,2-2-176 0,1-4-32 16,5-9-16-16,0 0 0 0,0 0-32 0,0 0 0 15,0 0 0-15,0 0 0 0,0 0 80 0,13-4 16 16,1-5 0-16,0 0 0 0,0 1-160 0,2 0-128 16,3 4 144-16,2 0-144 0,-5 2 0 0,2 6 0 15,-2 2 0-15,0 4 0 0,-2-1 0 0,-3 4 0 16,-1-2 0-16,-2 1-160 0,-3 0 160 0,-2-2 0 16,-3 3 128-16,-3 2-128 0,-1-2 0 0,-1-1 0 15,-2-1-160-15,-4 0 160 0,2-4 0 0,-1 2 0 16,-1-2 0-16,-2-3 0 0,-1 0 128 0,-1 1-128 15,0-2 176-15,-2-1-176 0,1-3 176 0,-1-2-176 16,1-2 160-16,0 1-160 0,1-1 0 0,2-4-336 0,2 2 48 16,-1-5 16-1,0 2-1424-15,4-3-288 0,3 1-48 0,2 2-16 16,3-3-992-16,3 1-208 0</inkml:trace>
  <inkml:trace contextRef="#ctx0" brushRef="#br5" timeOffset="-208526.1">16577 18909 14623 0,'0'0'640'0,"2"-8"144"0,0-3-624 0,-2 2-160 0,2-2 0 0,-1 3 0 16,1-2 1056-16,-2 10 176 0,0 0 48 0,0-10 0 15,0 1-160-15,0 9-32 0,0 0 0 0,0 0 0 16,0 0 32-16,0 0 0 0,0 0 0 0,0 0 0 16,0 0-432-16,-8 11-96 0,-1 2-16 0,0 6 0 15,0 4-160-15,-1 2-32 0,-4 6-16 0,3 4 0 16,-2 2 176-16,-4 4 32 0,-2 3 16 0,0-2 0 15,2-5-96-15,1 0-32 0,0-1 0 0,1-3 0 0,-1-7-16 16,5-1 0-16,1-6 0 0,1-4 0 0,1-2-48 0,3-2-16 16,1-3 0-16,4-8 0 0,0 0-48 0,0 0-16 15,0 0 0-15,0 0 0 0,9-7 160 0,4 0 32 16,0-7 0-16,1 0 0 0,2-1-256 0,-1-1-64 16,2 1 0-16,-1 0 0 0,2 1-192 0,-3 5 0 15,-1 0 0-15,-1 5 0 0,-1-1 0 0,-2 5 0 16,0 4 0-16,-1 1 0 0,-2 3 0 0,0 3-128 15,-2 4 128-15,-3 1-208 0,0 0 16 0,-2-1 16 16,-3 1 0-16,-1-1 0 0,1 3-80 0,-3-3-32 16,0 0 0-16,0-2 0 15,-1-3-928-15,2 1-176 0,1-4-32 0,4-7-16 16,0 0-1568-16,0 0-320 0</inkml:trace>
  <inkml:trace contextRef="#ctx0" brushRef="#br5" timeOffset="-207988.54">16956 19246 5519 0,'0'0'240'0,"0"0"64"0,0 0-304 0,0 0 0 0,-6-9 0 0,3 1 0 16,3 8 3616-16,0 0 672 0,0 0 128 0,-4-6 16 15,4 6-2832-15,-3-9-576 0,3 9-128 0,0 0 0 16,-6-6-160-16,6 6-32 0,0 0 0 0,-9-1 0 15,0 2-256-15,1 1-64 0,1 3-16 0,-2 4 0 16,-2 1-48-16,-3 2-16 0,0 2 0 0,-2 1 0 0,0 0 32 0,-1 3 16 16,1 0 0-16,-1 0 0 0,1-3-32 0,0 0 0 15,2-2 0-15,3 4 0 0,1-2-80 0,3-2-32 16,4-2 0-16,3-11 0 0,-2 14-16 0,2-14-16 16,0 0 0-16,7 8 0 0,-7-8 192 0,12 5 32 15,2-8 16-15,-1-2 0 0,2 0 64 0,3-4 16 16,1 1 0-16,2-3 0 0,-1 1-224 0,0-4-32 15,-2-1-16-15,0-1 0 0,0 0-96 0,1-3-128 16,0-3 176-16,0 1-176 0,0-2 160 0,0-5-160 16,-1-3 128-16,0-3-128 0,-1-4 128 0,2-3-128 15,-1-1 0-15,1-7 128 0,0-4-128 0,0-1 0 0,-1-1 144 16,0 6-144-16,0 7 0 0,-3 5 0 0,-3 5 0 16,-4 5 128-16,1 6-128 0,-2 7 0 15,-3 6 0-15,-4 8 0 0,0 0 0 0,0 0 128 0,0 0-128 0,-6 18 128 16,0 3-128-16,-4 7 144 0,-2 0-144 15,-2 5 160-15,-2 3-32 0,-2 5-128 0,-3 4 192 0,1 0-64 16,0 3 0-16,1 1 0 16,0 0 0-16,2-6 0 0,2-1 0 0,3-1-128 0,-1-7 192 0,1-3-64 15,1-1-128-15,2-4 0 0,1-5 144 0,3-3-144 16,0-3 128-16,3-1-128 0,-1-2 128 0,3-2-128 31,1-1-896-31,-1-9-240 0,8 7-48 0,1 0-16 0,1-8-1680 16,0-6-352-16,4-3-64 0,3 0-9568 0</inkml:trace>
  <inkml:trace contextRef="#ctx0" brushRef="#br5" timeOffset="-207566.2">17693 19130 13823 0,'-13'3'1216'0,"13"-3"-960"0,-11 2-256 0,-1 0 0 16,1-2 1152-16,1 0 192 0,2 0 48 0,8 0 0 15,0 0 112-15,0 0 32 0,0 0 0 0,0 0 0 16,0 0-160-16,0 0-32 0,10-4 0 0,4-4 0 16,3 2-640-16,3 2-128 0,5-2-16 0,2 1-16 15,2-2-272-15,3-2-48 0,2 3-16 0,-1 2 0 16,-1-2-208-16,-1 2 144 0,-3 1-144 0,-4 2 128 15,-5 1-272-15,-5 0-64 0,-14 0-16 0,0 0 0 32,0 0-2208-32,-6 12-448 0</inkml:trace>
  <inkml:trace contextRef="#ctx0" brushRef="#br5" timeOffset="-207365.4">17421 19323 11055 0,'0'0'480'0,"0"0"112"0,0 0-464 0,0 0-128 0,0 0 0 0,15-6 0 0,3 4 3360 0,5-5 656 16,5-2 128-16,3 6 16 0,4-1-2448 0,4-3-496 15,4 1-112-15,6 2-16 0,2-3-384 0,2 0-96 16,0 2-16-16,-2-3 0 0,-4 3-368 0,-4 2-80 16,-4 1-16-16,-5 4-9728 15,-5 1-1936-15</inkml:trace>
  <inkml:trace contextRef="#ctx0" brushRef="#br5" timeOffset="-199874.9">18471 18842 2751 0,'0'0'256'0,"5"-10"-256"0,1-4 0 0,-1 1 0 15,0 1 2480-15,0 0 448 0,2 0 80 0,-1 2 32 16,-1-3-1520-16,2 3-304 0,-1-1-64 0,0-2-16 16,2 3-96-16,0 0-16 0,-1 5 0 0,0-3 0 15,-1 0 64-15,-6 8 0 0,0 0 0 0,9-2 0 16,-9 2 16-16,0 0 16 0,0 0 0 0,0 0 0 15,0 0-288-15,7 4-64 0,-7-4-16 0,8 14 0 16,-2 1-176-16,1 1-48 0,-1 2 0 0,2 1 0 16,-2 2-208-16,3-1-32 0,0-1-16 0,0 1 0 15,0-1-128-15,0 2-16 0,-2-1-128 0,0 0 192 0,-1-4-192 16,-1-2 0-16,0-2 0 0,-1 1 0 16,0-4 0-16,-4-9-336 0,2 13 48 0,-2-13 16 15,0 0-2368-15,0 0-480 0</inkml:trace>
  <inkml:trace contextRef="#ctx0" brushRef="#br5" timeOffset="-199691.89">18876 18693 8287 0,'0'0'736'0,"0"0"-592"16,0 0-144-16,0 0 0 0,0 0 4224 0,8 14 832 15,1 1 144-15,0-3 48 0,0-1-3344 0,-1 3-672 16,0-1-128-16,1 0-16 0,0 3-416 0,-2 1-80 0,1-2-16 0,0 1 0 15,-2-2-384-15,2 0-64 0,-1 0-128 0,1 2 176 32,-2 1-1216-32,1-1-240 0,-1-1-64 0</inkml:trace>
  <inkml:trace contextRef="#ctx0" brushRef="#br5" timeOffset="-199192.56">19715 18725 16575 0,'0'-12'1472'0,"0"6"-1168"15,0-3-304-15,3 3 0 0,-3 6 1328 0,0 0 208 16,0-5 32-16,0 5 16 0,0 0-128 0,0 0-32 0,0 0 0 15,-4 9 0-15,-2 5-720 0,-2 3-128 0,-1 4-48 16,-1 5 0-16,-2 1 96 0,1 6 16 0,0 3 0 0,-2 1 0 16,-1-2-64-16,1 2-16 0,3 2 0 0,0 3 0 15,1-2-240-15,1-2-64 0,1-4 0 0,2 1 0 16,1-10-128-16,1 0-128 0,-1-3 144 0,2-4-144 16,1 0 128-16,-1-4-128 0,1-6 0 0,1-8 0 31,1 11-592-31,-1-11-224 0,0 0-32 0,0 0-8992 0,0 0-1792 0</inkml:trace>
  <inkml:trace contextRef="#ctx0" brushRef="#br5" timeOffset="-198817.11">20086 18785 18431 0,'0'0'1632'0,"0"0"-1312"0,0 0-320 0,0 0 0 0,0 0 768 0,0 0 96 15,0 0 16-15,0 0 0 0,2 11 192 0,-2-1 32 16,-2 2 16-16,-3 2 0 0,-1-2-240 0,0 1-48 16,-6 2-16-16,1 0 0 0,-2 1 0 0,-5 0 0 15,0 3 0-15,1-2 0 0,-5-1-208 0,2 0-32 16,-1-4-16-16,0 1 0 0,-2 2-112 0,0-2 0 16,0-3-16-16,0 3 0 0,2-5-112 0,-2-1 0 15,2-3-16-15,3 2 0 0,2 2-112 0,2-3-32 16,1-1 0-16,3 0 0 0,10-4-160 0,-8 7 0 15,8-7 144-15,-5 5-144 0,5-5 0 0,0 0 0 16,3 14 0-16,1-1 0 0,1-3 0 0,1 3 0 16,4 0 0-16,1-2 0 0,1 2 0 0,0 1 128 0,-1-4-128 0,1 3 0 15,0-1 0-15,1 0 144 0,-2 1-144 0,2 2 0 16,0-3 128-16,2-3-128 0,-1 2 0 0,1-4 0 16,1 5 144-16,-2-5-144 0,-3 1 0 0,3-2 144 15,-1 1-144-15,-1 0 0 0,0-3 0 0,-2 1 0 31,0-1-1952-31,4 0-320 0,-1-2-64 0</inkml:trace>
  <inkml:trace contextRef="#ctx0" brushRef="#br5" timeOffset="-198381.44">20374 18984 20271 0,'0'0'1792'0,"0"0"-1424"16,0 0-368-16,0 0 0 0,0 0 1024 0,0 0 128 15,11-1 16-15,-11 1 16 0,8 7-480 0,-3 0-112 16,-1 4-16-16,-2 4 0 0,-2 3 0 0,-2 3-16 16,-2-1 0-16,-3 4 0 0,-2 4 64 0,-1-4 16 15,-1 3 0-15,-1-4 0 0,2-4 64 0,3 1 32 16,-2-3 0-16,1-2 0 0,2-6-160 0,1 0-16 15,2-4-16-15,3-5 0 0,0 0 48 0,0 0 16 16,0 0 0-16,0 0 0 0,0 0 64 0,8-5 16 16,2-4 0-16,3-1 0 0,3-4-176 0,3 1-48 0,0-1 0 0,2-1 0 15,2-4-288-15,-1-3-176 0,1 2 192 0,-2 2-192 16,1 3 128-16,-1 5-128 0,-2-2 0 0,-1 6 0 16,-3 3 0-16,-1 3 0 0,-5 3 0 0,-9-3 0 15,9 12 0-15,-4 2 0 0,-1 3-160 0,-3 2 160 16,-2 3-224-16,-2-2 32 0,-1-1 0 0,2 1 0 31,-6-2-880-31,3 0-160 0,1 0-48 0,3 0 0 16,1-3-1712-16,1-5-336 0</inkml:trace>
  <inkml:trace contextRef="#ctx0" brushRef="#br5" timeOffset="-198104.22">21107 18989 17503 0,'0'0'1552'0,"0"0"-1232"16,-8 1-320-16,8-1 0 0,-11 3 1536 0,1 2 256 15,-2 1 64-15,0 1 0 0,-1 4-656 0,0 1-128 16,-1 0-32-16,2 6 0 0,-1 0-176 0,1 0-32 16,2-2-16-16,3 2 0 0,0 1-48 0,5-1 0 15,0-4 0-15,5-1 0 0,1 1-256 0,1 0-64 16,4-6-16-16,0 1 0 0,2-2 48 0,2-2 16 15,1-4 0-15,1-1 0 0,-1-4 176 0,1 2 32 16,-1-3 16-16,0-2 0 0,-1-3-176 0,0 1-32 0,-1-2-16 16,-1-2 0-16,-4 2-112 0,0-2 0 0,-2-2-16 15,-2 1 0-15,0 0-112 0,-2 2 0 0,-2 0-16 0,-2 3 0 16,0-3-112-16,-2 5-128 0,-3-4 176 16,-1 9-176-16,-1 2 0 0,-2 1-272 0,0-1 16 0,-1 3 16 31,0-1-1680-31,1 2-352 0,-1 1-64 0,4-4-14432 0</inkml:trace>
  <inkml:trace contextRef="#ctx0" brushRef="#br5" timeOffset="-197684.43">21853 18675 19343 0,'-6'-12'1728'0,"2"5"-1392"16,0 2-336-16,2-3 0 0,-2 2 656 0,4 6 64 16,-4-6 16-16,0 1 0 0,4 5 320 0,0 0 64 15,0 0 16-15,0 0 0 0,-9 6-288 0,0 2-48 16,1 4-16-16,-3 4 0 0,0 0-208 0,1 6-32 15,-6 2-16-15,4 6 0 0,-2 1 128 0,2 1 32 16,-3 2 0-16,1 2 0 0,0 0-112 0,-1 4 0 16,-2 1-16-16,1-5 0 0,3 3-304 0,-1-5-48 0,0 0-16 15,1-6 0-15,5-1-192 0,-1-3 144 0,1-4-144 16,2-2 128-16,-1-1-128 0,2-2 0 0,1-2 0 0,1-5 0 31,0 1-320-31,3-9-160 0,0 0-32 0,0 0 0 16,0 0-2576-16,10-9-528 0</inkml:trace>
  <inkml:trace contextRef="#ctx0" brushRef="#br5" timeOffset="-197478.16">22007 18689 25791 0,'0'0'1152'0,"0"0"224"0,0 0-1104 0,0 0-272 0,0 0 0 0,-8 13 0 15,-3-2 560-15,-1 3 48 0,-3 0 16 0,0 4 0 0,-3 1 208 16,2 4 32-16,-1 2 16 0,2 1 0 0,-2 4-432 0,1-3-64 16,1 2-32-16,1 2 0 0,0-1-144 0,0 2-16 15,0 1-16-15,0-2 0 0,1-1-176 0,2-1 0 16,0-4 0-16,2 1 0 16,1-5-1280-16,-1-4-304 0,1-3-48 0</inkml:trace>
  <inkml:trace contextRef="#ctx0" brushRef="#br5" timeOffset="-197333.61">21471 19025 5519 0,'0'0'496'0,"0"0"-496"0,5-12 0 0,2 7 0 16,3-1 5408-16,4 2 992 16,5 0 192-16,3 3 32 0,4-2-4912 0,0 1-992 0,3-3-192 0,3 4-32 15,3 1-80-15,-2 0-16 0,0-2 0 0,-2 2 0 16,-3 2-400-16,-2 0 0 0,-6 2 0 0,-1 1-9632 15,-1-1-1936-15</inkml:trace>
  <inkml:trace contextRef="#ctx0" brushRef="#br5" timeOffset="-197031.44">22069 19148 23039 0,'0'0'2048'0,"14"-5"-1648"0,2 1-400 0,-1 0 0 0,-1-5 880 16,1 1 80-16,0-1 32 0,3 0 0 0,0-1-128 0,-2 1-32 16,0-4 0-16,-1 4 0 0,-1-5-64 0,-1 3-32 15,-3 0 0-15,-3 0 0 0,-2 1-112 0,-3 4-32 16,-2 6 0-16,0 0 0 0,-10-4-16 0,-3 2-16 16,-4 1 0-16,-2 5 0 0,-4 1-320 0,-1 5-64 15,-1 0-16-15,-2 4 0 0,0 2 32 0,2 1 16 16,0 0 0-16,3 1 0 0,4 0-64 0,0-1-16 15,3 0 0-15,4-3 0 0,3-3-128 0,4 2 0 16,3 0 0-16,5-4 128 0,1 2-128 0,4-5 0 16,1 2 0-16,4-3 0 15,2-2-1344-15,3-2-128 0,1-2-48 0,0-1-8864 0,2 4-1776 16</inkml:trace>
  <inkml:trace contextRef="#ctx0" brushRef="#br5" timeOffset="-196584.39">22598 19154 19343 0,'-9'-16'848'0,"2"11"192"0,0 0-832 0,7 5-208 0,-9-5 0 0,0 2 0 16,0 3 1648-16,-2 3 272 0,-2-1 64 0,-2 3 16 16,-1 0-1040-16,-2 2-192 0,-1 3-64 0,0 0 0 15,-2 4-160-15,1 1-32 0,-3 2-16 0,4-1 0 16,-1 1-48-16,2 1-16 0,1-1 0 0,5 1 0 15,0-3-240-15,6-2-32 0,1-3-16 0,3 2 0 0,2-12 48 0,6 7 16 16,-6-7 0-16,10 8 0 16,0-2 304-16,1-3 64 0,2-3 16 0,2-1 0 0,3-3-16 0,0-1-16 15,1-3 0-15,1 2 0 0,3-4-192 0,1 2-48 16,2-3 0-16,-1-2 0 0,1-1-160 0,-1-1-32 16,0-6-128-16,0-2 192 0,-3 1-192 0,4-8 144 15,-3 2-144-15,0-3 128 0,0-5-128 0,1-3 0 16,2-2 0-16,-1-2 128 0,0-7-128 0,-1 6 0 15,0 0 144-15,-1 6-144 0,-4 5 0 0,-2 5 0 16,-5 4 0-16,-1 6 128 0,-5 7 64 0,-2 2 0 16,-4 9 16-16,0 0 0 0,0 0 16 0,-10 8 0 15,-4 2 0-15,-4 6 0 0,-4 5-224 0,-1 4 0 16,-1 2 0-16,0 3 0 0,0 5 0 0,0 1 0 0,0 3 0 16,-1 1 0-16,1 3 0 0,1-2 0 0,2 4 0 0,0-3 0 15,2-2 0-15,4 0 0 0,1-6-128 0,4-1 128 31,2-1-544-31,3-2-48 0,1-3-16 0,3-3-11264 0,2-1-2256 0</inkml:trace>
  <inkml:trace contextRef="#ctx0" brushRef="#br5" timeOffset="-195065">23316 18868 15663 0,'0'0'1392'0,"0"0"-1120"16,7-8-272-16,-1 0 0 0,-1 2 1216 0,-5 6 176 15,0 0 32-15,0 0 16 0,6-13 192 0,-6 13 32 16,7-5 16-16,-7 5 0 0,0 0-480 0,0 0-112 16,0 0 0-16,0 0-16 0,0 0-400 0,0 0-80 0,-3 11-16 15,-1 4 0-15,-3-1-160 0,-2 3-32 0,-3-1-16 0,1 1 0 16,0-2-192-16,-1-2-48 0,-1-2 0 0,2 2 0 15,1-3-128-15,1 2 192 0,0-5-192 0,3 2 192 32,-1-4-1456-32,7-5-272 0,0 0-64 0,0 0-12336 0</inkml:trace>
  <inkml:trace contextRef="#ctx0" brushRef="#br5" timeOffset="-194840.5">23577 18846 24879 0,'0'0'2208'0,"0"0"-1760"0,0 0-448 0,4 7 0 16,2 2 672-16,-1-1 48 0,-2 3 16 0,-2-1 0 15,-1 3 112-15,-1 2 32 0,-2 2 0 0,-1 1 0 0,-2 1-528 16,0 1-96-16,-2-1-32 0,-1 1 0 0,0 1-96 16,-1-2-128-16,-1-1 176 0,-2-2-176 0,-4 1 176 15,3-3-176-15,-2 2 160 0,-1-3-160 16,1-4-1728-16,-2-3-448 0</inkml:trace>
  <inkml:trace contextRef="#ctx0" brushRef="#br5" timeOffset="-194055.68">20042 19927 20383 0,'0'0'896'0,"1"-7"192"0,-1 7-864 16,1-12-224-16,1 5 0 0,-2 7 0 0,-3-9 1408 0,3 9 256 0,0 0 32 0,0 0 16 16,0 0-272-16,0 0-48 0,-9 0-16 0,0 3 0 15,-1 6-608-15,-1 2-128 0,-2 2-32 0,-4 7 0 16,1 5-96-16,-1 3 0 0,0 4-16 0,-1 1 0 0,-3-1 112 16,1-2 32-16,-1 3 0 0,1-2 0 0,1-1-240 0,0-6-32 15,2 0-16-15,0 1 0 0,2-4-224 0,2 0-128 16,0-4 160-16,3-1-160 0,0-1 0 0,5-1 0 15,-1-4 0-15,2 0 0 16,4-10-368-16,0 0-160 0,-3 5-48 0,3-5 0 16,0 0-2096-16,0 0-416 0,0 0-96 0,8-14-16 0</inkml:trace>
  <inkml:trace contextRef="#ctx0" brushRef="#br5" timeOffset="-193553.12">19641 20283 26719 0,'0'0'2368'0,"0"0"-1888"0,0 0-480 16,0 0 0-16,0 0 400 0,11-1-16 0,-1 0 0 0,1 1 0 15,4 0 368-15,3 0 64 0,1 0 16 0,3-2 0 16,2 1-176-16,5 0-16 0,1-2-16 0,4-1 0 16,1 2-304-16,2-2-64 0,-2-4-16 0,-1 0 0 15,-2 2-80-15,0-1-16 0,-5-1 0 0,1 2 0 16,-1-2-144-16,-4 3 192 0,-1 3-192 0,-3-3 192 15,-4 1 64-15,-2 1 0 0,-3 3 16 0,-10 0 0 16,0 0 16-16,0 0 0 0,5 10 0 0,-5 0 0 16,-3 4-32-16,-3 2-16 0,-4-1 0 0,-3 1 0 15,-3 1-64-15,0 2-16 0,-1 0 0 0,0 0 0 16,2-1-160-16,5 0 160 0,1-3-160 0,2-2 160 16,2-2-160-16,4 1 128 0,1-12-128 0,6 9 128 15,2-1-128-15,3-2 128 0,6-4-128 0,1-2 128 0,1 0 112 0,1-2 16 16,2-2 0-16,1-6 0 15,-2 3-16-15,2-3 0 0,0 1 0 0,-1-2 0 0,-2-1-96 0,-2 2-16 16,-4-3 0-16,-3 1 0 0,-3-1 64 0,-3-2 0 16,-3-2 0-16,-2 3 0 0,-2 1 32 0,-2 3 16 15,-2-2 0-15,-2 3 0 0,-2-1-240 0,-2 3 144 16,-2 2-144-16,1 1 128 0,-5 2-416 0,2 0-96 16,1 1 0-16,1 1-16 15,2 1-1824-15,0 1-352 0,2-2-80 0,2 0-13280 0</inkml:trace>
  <inkml:trace contextRef="#ctx0" brushRef="#br5" timeOffset="-193248.18">20741 20199 23039 0,'0'0'2048'0,"0"0"-1648"0,-9 9-400 0,0 0 0 16,0 2 1120-16,0 5 144 0,-1 0 16 0,1-1 16 15,-2-1-432-15,3 4-96 0,1 3 0 0,-2-1-16 16,0-1 32-16,1 1 16 0,2-2 0 0,1-1 0 16,-3-3-128-16,4-3-32 0,2 1 0 0,-1-2 0 15,3-10 32-15,0 10 0 0,0-10 0 0,0 0 0 16,0 0-32-16,0 0 0 0,12-3 0 0,-1 0 0 16,1-8 144-16,2 1 32 0,2-6 0 0,2-1 0 15,0 1-368-15,1-2-64 0,0-1 0 0,2 0-16 16,2 1-176-16,1 3-48 0,1-1 0 0,1 0 0 0,5-1-144 0,-2 5 0 15,-2 3 0-15,-1-1 0 0,1 2-144 0,-3 0 144 16,-3 6 0-16,-2 2 0 0,-4 2-320 0,-1 3 32 16,-1-1 16-16,-3 4 0 15,-4 1-1632-15,-1 1-320 0,0-1-64 0,-5-9-14880 0</inkml:trace>
  <inkml:trace contextRef="#ctx0" brushRef="#br5" timeOffset="-192877.37">21458 20283 25791 0,'-13'-8'1152'0,"6"5"224"0,-1 0-1104 0,8 3-272 0,-9-1 0 0,0 3 0 16,0 5 1360-16,-1-1 224 0,-1 4 32 0,-1 0 16 15,1 3-800-15,-1 4-144 0,1-1-48 0,2 2 0 16,0 0-128-16,3 0-16 0,2-1-16 0,1 0 0 15,3-4 16-15,3 1 0 0,2-2 0 0,0 1 0 16,5-3-48-16,2 0 0 0,0-5 0 0,2-1 0 16,2-1 160-16,3-3 32 0,1-1 0 0,0-5 0 15,2 1 0-15,-3-5 0 0,1 1 0 0,1-2 0 16,-1-1-272-16,0 2-48 0,-1-4-16 0,-1 0 0 16,-1-1 16-16,-3 0 16 0,-2-2 0 0,0 1 0 15,-2-1-144-15,-1 2-48 0,-1-3 0 0,-2 4 0 16,-1 1-144-16,-1 3 0 0,0-1 0 0,-2 2 128 15,-2-4-128-15,0 6-144 0,0-1 144 0,0 8-208 16,0 0-992-16,-1-5-192 0,-2-4-32 0,3 9-16 16,0 0-1232-16,0 0-240 0,0 0-48 0,0 0-16 0</inkml:trace>
  <inkml:trace contextRef="#ctx0" brushRef="#br5" timeOffset="-192437.47">22521 20264 28047 0,'3'-11'1232'0,"-3"11"272"0,4-9-1200 0,-1 0-304 0,-2 0 0 0,-1-1 0 16,-1 2 528-16,-3 3 48 0,-1-3 16 0,-4 3 0 15,-3 2 240-15,-2-4 32 0,-1 5 16 0,-3 2 0 16,-1 1-272-16,-2 4-48 0,-3 1-16 0,-1 2 0 15,0 2-48-15,0 4-16 0,-1-1 0 0,5 0 0 16,-1 2-80-16,4 1-16 0,4 0 0 0,0-1 0 16,4-2-16-16,4 1-16 0,1 1 0 0,2-1 0 15,3-2 48-15,3 1 16 0,2 0 0 0,2 1 0 16,3-3-64-16,3 2-16 0,2 1 0 0,3-3 0 16,3 2-64-16,-2 2-16 0,1 2 0 0,2-1 0 15,-2-2 0-15,-1-1-16 0,-2 1 0 0,-4 1 0 0,0 1 32 16,-3-2 16-16,-2-3 0 0,-3 2 0 0,-2-4 16 15,-5 1 0-15,-1 0 0 0,-4-2 0 0,-3 2 48 0,-3-4 16 16,-3 3 0-16,-5-1 0 16,-3-3-32-16,-2-1 0 0,-4 1 0 0,-1-4 0 0,-1-1-96 0,0 0-32 15,-1-3 0-15,-1-2 0 0,1 0-208 0,-2 0 0 16,0-4 128-16,2 3-128 0,1-3 0 0,5 3-288 16,0-2 64-16,7-1 16 15,2 3-1280-15,6-1-256 0,3 2-48 0,9 5-16 16,-2-9-1600-16,6-1-320 0</inkml:trace>
  <inkml:trace contextRef="#ctx0" brushRef="#br5" timeOffset="-156661.86">5798 14746 11055 0,'0'0'480'0,"0"0"112"0,6-2-464 0,0-2-128 15,-6 4 0-15,8-4 0 0,0-2 560 0,-2 1 80 16,0 1 32-16,-1-1 0 0,0-2 96 0,1 2 0 16,-1 0 16-16,-2-1 0 0,-3 6-128 0,6-6-16 15,0 1-16-15,-4-3 0 0,-2 8 16 0,0 0 0 16,0 0 0-16,0 0 0 0,3-8 32 0,-3 8 16 16,0 0 0-16,0 0 0 0,0-9-48 0,-1 2 0 15,-1 2 0-15,0-2 0 0,2 7-32 0,-5-5-16 16,-2 1 0-16,1 1 0 0,-4-4-272 0,2 2-64 15,-4 1-16-15,-1 1 0 0,-2-5-16 0,-2 2 0 16,-1-1 0-16,-2 0 0 0,-3-1-48 0,-1-4-16 16,-2 6 0-16,2-1 0 0,1 1 32 0,1-1 0 15,-1 2 0-15,-1 1 0 0,-1 3-192 0,1 1 128 16,-2 0-128-16,1 1 128 0,1-2-128 0,0 2 0 16,-1 0 144-16,-1 2-144 0,-2-1 0 0,0 3 0 0,-2-2 0 0,-1 1 0 15,1 5 144-15,1-1-144 0,-1 0 192 0,1 2-192 16,1-1 160-16,0 3-160 0,1 0 128 0,1 0-128 15,0 0 128-15,1 4-128 0,1 3 0 0,2-1 128 16,1-1-128-16,-1 1 0 0,5-1 144 0,0 1-144 16,-1-1 128-16,1 2-128 0,1 2 128 0,-2 0-128 15,3 1 0-15,1 0 0 0,0-2 0 0,-1 0 128 0,3-1-128 0,1 0 0 16,0 2 0-16,3-1 128 0,0 0-128 0,2-2 0 16,2 0 0-16,1 0 0 0,1 1 0 0,2-1 0 15,1-4 0-15,3 2 0 0,1 1 0 0,2 0 0 16,1-1 0-16,2-2 0 0,2 0 0 0,4-4 0 15,3 1 0-15,-1-2 0 0,0 1 0 0,2-1 144 16,2-2-144-16,3-2 0 0,3 0 160 0,3 1-160 16,3-2 128-16,3-2-128 0,5-2 128 0,5 0-128 15,4-1 0-15,1-1 128 0,-1-6-128 0,0 0 0 16,-1 2 144-16,1-5-144 0,-4-1 144 0,2 1-144 16,-4-5 192-16,4 2-192 0,-2 0 256 0,-2 1-48 15,-1-5-16-15,-4-3 0 0,-4 1 112 0,-4 0 16 16,-4-3 0-16,-4-3 0 0,-4 1 80 0,-3 0 32 15,-6-6 0-15,-2 1 0 0,-4-4-16 0,-2 4 0 16,-3-1 0-16,-4 2 0 0,-4 1-224 0,-2-1-64 16,-3 2 0-16,-1 2 0 0,-3 5-304 0,-5 2-64 15,-1 0-16-15,-15-4 0 16,1 3-1584-16,1 4-320 0,0 1-64 0</inkml:trace>
  <inkml:trace contextRef="#ctx0" brushRef="#br5" timeOffset="-155618.4">5878 14905 7359 0,'0'0'656'0,"0"0"-528"16,0 0-128-16,0 0 0 0,0 0 1696 0,0 0 304 16,-8 9 64-16,8-9 16 0,0 0-544 0,0 0-96 15,0 0-32-15,0 0 0 0,0 0-32 0,0 0-16 16,0 0 0-16,-6-8 0 0,2 1-288 0,1-3-64 15,2 2-16-15,1-5 0 0,0-2-256 0,0 1-48 16,0-1-16-16,0-3 0 0,-4-1-32 0,2-3 0 16,-1 1 0-16,1-2 0 0,-2-1-144 0,-1-2-48 15,0 2 0-15,-3-6 0 0,-2-3-128 0,-3-2-16 16,2 1-16-16,-2-3 0 0,0-1-80 0,2-3-16 16,1 1 0-16,0-4 0 0,-1 3-32 0,1-5-16 0,3-1 0 15,-4-4 0-15,2-1-144 0,-1 0 0 0,0 0 0 0,0-2 128 16,0-2-128-16,0 2 0 0,1 3 0 0,0-1 0 15,-1-3 0-15,-2-1 0 0,-2-4 0 0,2 1 0 16,-1 0 0-16,0 3 0 0,0-1 0 0,1 0 0 16,-2-3 0-16,1 2 160 0,0-5-160 0,2 4 160 15,-1-1 80-15,1-3 16 0,-2 4 0 0,3 0 0 16,2 0-64-16,1 0 0 0,-1 2 0 0,2-4 0 16,-1 4-16-16,4-2-16 0,-1 2 0 0,0 0 0 15,0-2-160-15,3 2 192 0,0 0-192 0,-1-3 192 0,2-3-192 0,2 3 160 16,-1-1-160-16,2 1 160 0,-1 0-160 0,-1 1 0 15,3 0 144-15,0-1-144 0,-2-2 0 0,1 4 0 16,1-3 0-16,-2 0 128 0,2 2-128 0,0-1 0 16,1 2 0-16,1 1 0 0,3-2 128 0,-1 1-128 15,-2 1 128-15,2-1-128 0,3 3 0 0,0-3 0 16,-1-1 0-16,0 1 128 0,1 2-128 0,2 2 0 16,1-1 0-16,-1 2 0 0,-2 2 0 0,-1-1 0 15,1-3 0-15,-1 3 0 0,0 1 0 0,1 4 0 0,1-4 0 0,0-1 0 16,-3 0 0-16,3 3 0 0,-1 2 0 0,1-2 0 15,-1-2 0-15,1 4 0 0,0 3 0 0,0 2 0 16,-3-5 0-16,-3 5 0 0,2-3 0 0,-2 1 128 16,0-6-128-16,1 5 0 0,-2 1 128 0,-1 2-128 15,-2-3 0-15,-1 5 128 0,-1 1-128 0,0 0 0 16,0-2 0-16,-1 0 0 0,-3-2 0 0,0 1 128 16,-1 3-128-16,0-1 0 0,1 1 0 0,1-1 0 15,-2 0 0-15,0 3 0 0,-1 0 0 0,1 0 0 16,2-1 0-16,-1 1 0 0,0 0 0 0,0-1 128 15,0 1-128-15,2-1 0 0,-1-3 0 0,-1 3 0 16,3 4 0-16,-1-2 0 0,-1 1 0 0,2-1 0 16,1-2 0-16,0 4 0 0,0 1 0 0,0-2 0 15,-2-4 0-15,1 3 0 0,0 1 0 0,1-1 0 0,0 2 0 16,2 1 0-16,1 1 0 0,-2 2 0 0,1-2 128 0,-2-2-128 16,0 3 128-16,1 3-128 0,0 0 0 0,-1 4 128 15,0-3-128-15,0 3 0 0,-1 1 0 0,0-1 0 16,-2 1 0-16,2 3 128 0,-1 1-128 0,1 0 0 15,0 0 0-15,0 1 0 0,-3 0 0 0,1 2 0 16,1 0 0-16,0 1 0 0,1 0 0 0,-1 1 0 16,-2 1 0-16,1-1 0 0,2 4 0 0,1 2 0 15,0 8 0-15,-4-11 0 0,3 3 0 0,1 8 0 16,-1-9-128-16,1 9 128 0,0 0-336 0,0 0 16 16,0 0 0-16,0 0 0 15,0 0-1472-15,0 0-304 0,0 0-48 0,-8-3-8544 16,8 3-1696-16</inkml:trace>
  <inkml:trace contextRef="#ctx0" brushRef="#br5" timeOffset="-155030.33">5561 6923 18431 0,'0'0'1632'0,"0"0"-1312"0,5-10-320 0,0 3 0 16,-5 7 192-16,5-11-16 0,-2 3-16 0,-3-1 0 0,0 9 96 0,-5-8 0 15,-5-6 16-15,-2 2 0 0,-4 1 160 0,-2-2 16 16,-4 3 16-16,-3 1 0 0,-4-1-240 0,-3 3-48 16,-5 5-16-16,-2-2 0 0,-3-2 176 0,-5-1 48 15,-5 1 0-15,1 2 0 0,0 5 96 0,-1 3 32 16,0 0 0-16,1 1 0 0,0 7-64 0,0 2 0 16,0 0 0-16,0 2 0 0,-1 1-128 0,5-1-48 15,1 1 0-15,6 3 0 0,2 5-272 0,6 0 160 16,3 1-160-16,3 1 128 0,3 2-128 0,8 0 0 15,7 2 0-15,6-1 0 0,3-4 0 0,7 2 0 16,5-3 0-16,4-1 0 0,5-1 144 0,6-2 0 16,4-1 0-16,6 0 0 0,5-2 80 0,5-3 16 15,6-2 0-15,0-7 0 0,-1-3-240 0,0-4 128 16,3-2-128-16,1-1 0 0,0-3 320 0,6 0-48 16,4-3 0-16,-5-4 0 0,-3-7 80 0,-2 0 16 15,0 1 0-15,-5 0 0 0,-2-3 192 0,-3-4 32 16,-4 2 16-16,-6-5 0 0,-4 7 48 0,-5-3 16 15,-8 0 0-15,-5-3 0 0,-3-1-96 0,-7-1-32 16,-6-2 0-16,-7 4 0 0,-5 3-240 0,-6 6-48 0,-6 1-16 0,-3 1 0 16,-3 0-240-16,-2 3-160 0,-2 4 32 0,-2 6 0 31,0 3-512-31,1 2-80 0,3 4-32 0,2 4 0 0,-1-1-2192 16,1 6-448-16</inkml:trace>
  <inkml:trace contextRef="#ctx0" brushRef="#br5" timeOffset="-154391.82">4507 7013 19007 0,'0'0'832'0,"-8"4"192"0,8-4-832 15,-4 13-192-15,1-1 0 0,2 5 0 0,1 1 416 0,2 5 32 16,2-1 16-16,-1 4 0 0,1 4 352 0,-1 5 64 16,1 2 16-16,0 5 0 0,-4 2-240 0,0 0-32 15,-3 5-16-15,2 3 0 0,-1 3-112 0,-1 2-32 16,2 3 0-16,-2 2 0 0,2 3-112 0,1-1-32 16,1 3 0-16,2 2 0 0,-1-2-32 0,3 0-16 15,3 2 0-15,5 2 0 0,-2 1 96 0,3 3 16 16,2-1 0-16,-3 1 0 0,0 0-96 0,-1 1-16 0,-3 4 0 15,-1-2 0-15,-2 3-128 0,-3-1-16 0,-3-1-128 0,-1 1 192 16,-1 4-192-16,-2 0 176 0,1 1-176 0,1 1 160 16,0-3 48-16,4-2 16 0,0 5 0 0,1 1 0 15,1 2 64-15,-2 1 16 0,2-2 0 0,1 0 0 16,0-4-80-16,0 3-16 0,3 1 0 0,-2-1 0 16,-2-1-80-16,1-3 0 0,0-1-128 0,0 3 192 15,0 2-16-15,2-4-16 0,-1-1 0 0,0-1 0 16,2 3 32-16,-2 0 16 0,1-2 0 0,-1-1 0 15,-1-2-208-15,0 1 144 0,-1 0-144 0,1 1 128 0,1-1-128 0,0-1 128 16,-3-4-128-16,1 1 128 0,1 3-128 0,-2-1 0 16,1 2 0-16,-1 0 128 0,2-1-128 0,1 1 0 15,-3-1 0-15,2 2 128 0,-1-4-128 0,1 1 0 16,0 1 0-16,2-3 0 0,-2-2 0 0,0 1 128 16,3 2-128-16,-2-2 0 0,0-1 144 0,2 4-144 15,0-2 160-15,2-1-160 0,0-3 160 0,0 1-160 16,0-2 160-16,2 0-160 0,-1 0 160 0,2 0-160 0,-2-2 160 0,1-3-160 15,-3-1 144-15,0 0-144 0,-2-2 128 0,0 2-128 16,-4-2 128-16,0 0-128 0,-2-7 0 0,-1 1 128 16,-1-3-128-16,1-4 128 0,0 1-128 0,0-6 128 15,0-2-128-15,2-6-176 0,2-4 48 0,1-6 0 32,2-7-1504-32,3-6-288 0,3-4-64 0,3-9-8448 0,3-10-1664 0</inkml:trace>
  <inkml:trace contextRef="#ctx0" brushRef="#br5" timeOffset="-153557.52">8523 6717 19343 0,'-9'-15'848'0,"4"6"192"0,-1-4-832 0,-2 3-208 0,-1-1 0 0,0-1 0 16,0 4 0-16,-1-3 144 0,0 2-144 0,-2-5 128 15,-3 3 112-15,0 2 16 0,0-3 0 0,-2 5 0 16,-1-3 0-16,-2 3 0 0,-4-2 0 0,-3 3 0 16,2 1 128-16,-3-3 48 0,1 2 0 0,-2 2 0 0,-3 2 0 0,-1 2 0 15,-3 2 0-15,1 2 0 0,-1 0-112 0,-4 6 0 16,-2 0-16-16,0 5 0 16,0 6-144-16,2 4-32 0,6-1 0 0,5 4 0 0,5 0-128 0,3 4 160 15,5 1-160-15,4 0 160 0,5-1-160 0,5 1 0 16,5-5 0-16,1-3 0 0,6 1 160 0,1-3-160 15,3-3 192-15,7-1-192 0,3-3 384 0,3 0-16 16,6-7-16-16,5-1 0 0,5-4 32 0,0 0 16 16,-1-5 0-16,1 0 0 0,6-2-176 0,-1 0-32 15,0-3-16-15,3-1 0 0,2 0-48 0,1-3 0 16,-2 0 0-16,-4-5 0 0,-4-6 144 0,-3 0 32 16,0-1 0-16,-8-1 0 0,-2 2 160 0,-6-6 48 15,-6-1 0-15,-2-4 0 0,-6 3 80 0,-3 1 32 16,-4-4 0-16,-6 3 0 0,-4 2-304 0,-4 2-48 15,-3 4-16-15,-6 4 0 0,-5 0-256 0,-3 4-144 16,-2 1 16-16,-4 5 0 16,-8 1-848-16,2 1-176 0,-3 1-16 0,0-1-8864 0,0 2-1760 15</inkml:trace>
  <inkml:trace contextRef="#ctx0" brushRef="#br5" timeOffset="-152893.15">7514 6509 22511 0,'0'0'992'0,"-11"-3"224"0,3 6-976 0,8-3-240 16,0 0 0-16,-8 3 0 0,-1 5 272 0,1 5 16 15,1-1 0-15,0 6 0 0,0 4 80 0,-1 3 16 16,1 4 0-16,-1 5 0 0,0-1-128 0,-1 5 0 15,3 2-16-15,0 7 0 0,1 0 16 0,1 3 0 16,1 2 0-16,-1 1 0 0,-1 6-128 0,2 5-128 16,0-1 176-16,2 3-176 0,3 4 144 0,1-1-144 15,1-1 0-15,-2 1 144 0,1 5 80 0,1-1 16 16,-1 2 0-16,2-2 0 0,-1-1 224 0,1 0 48 16,0 1 16-16,0 1 0 0,-1 1 32 0,0 4 0 15,1-4 0-15,0 1 0 0,0 2-128 0,0-1-32 16,-2-2 0-16,-3 4 0 0,0 0-160 0,3-1-48 15,-3 1 0-15,-3 1 0 0,2 4 0 0,-3-1 0 16,0-1 0-16,-1 2 0 0,-1 3 48 0,-1-3 0 0,1 2 0 16,2 2 0-16,4-3-48 0,-1 0 0 15,0-2 0-15,-1 3 0 0,1 3-192 0,1-2 0 16,1 0 128-16,-1-2-128 0,-1-2 0 0,1 5 144 0,-1-2-144 0,1 2 128 16,-2 2-128-16,2-5 0 0,-1-1 144 0,-1 1-144 15,-3 2 0-15,2 1 128 0,-2-1-128 0,0 0 0 16,-1-7 0-16,-2 5 144 0,-1-4-144 0,4 2 0 15,1 1 176-15,0-7-176 0,0 1 160 0,1-2-160 0,1-1 240 0,5-1-48 16,3 0-16-16,2 1 0 0,0-2 16 0,2 2 0 16,1-4 0-16,3 2 0 0,1-2-48 0,1-1 0 15,-1-1 0-15,0-1 0 0,-2 1-144 0,0-3 160 16,1-4-160-16,-3 2 160 0,-1-2-160 0,0 0 160 16,0-3-160-16,-2 3 160 0,-3-2-32 0,2 0-128 15,-5-1 192-15,1-1-64 0,-3-3 64 0,0 1 16 16,0 0 0-16,-2 0 0 0,1-2-80 0,-1-1-128 15,0 0 176-15,0-2-176 0,-1-2 160 0,1-5-160 16,-2 2 128-16,0-3-128 0,1-1 0 0,-2-1 128 16,2-1-128-16,0-2 0 0,-1-4 0 0,2-3 0 0,-3-4 128 15,1-2-128-15,0-4 0 0,0-6-272 0,-1-10 64 0,5-5 16 32,0 0-1728-32,-6-16-352 0,1-9-64 0,0-19-13600 0</inkml:trace>
  <inkml:trace contextRef="#ctx0" brushRef="#br5" timeOffset="-151741.82">8391 6765 26719 0,'0'0'2368'0,"1"14"-1888"16,3 5-480-16,2 7 0 0,4 7 320 0,2 4-48 16,6 1 0-16,3 4 0 0,2 0-272 0,4 9 0 15,2 4 0-15,4 5 0 0,3 5 0 0,-1 2 0 16,1 3 0-16,2 3 0 0,1 0 0 0,1 6 0 0,-2 6 0 0,-1 3 0 16,-3-1 0-16,-5 2 0 0,-3 0 0 0,-3 3 0 15,-2 1 0-15,-2 2 0 0,-2 2 0 0,-1 1 0 16,0 6 0-16,-1 0 0 0,-1-1 0 0,0 4 0 15,-2 2 224-15,0 3-16 0,-1 1 0 0,0 2 0 16,-4-3 48-16,1 1 16 0,-1 1 0 0,1 2 0 16,-2 1 64-16,1-2 16 0,-3 0 0 0,2-1 0 15,0 2 240-15,-1 1 48 0,-1-2 16 0,-1 4 0 16,-1 3-144-16,0-5-48 0,-2 0 0 0,0-2 0 16,-2 1-144-16,1-3-16 0,0 0-16 0,1-3 0 15,-3 0 0-15,3-4 0 0,3-2 0 0,-3-4 0 16,0 3 16-16,1-5 0 0,2-1 0 0,0-5 0 0,1-1-112 0,3-1 0 15,-4-1-16-15,2-1 0 0,-1-1-176 16,1-3 160-16,3-4-160 0,0 0 160 0,-2-3-32 16,-1-5 0-16,0-3 0 0,0-4 0 0,0-1 16 0,0-1 0 15,0-4 0-15,-1-4 0 0,-4-3-144 16,-1 0 192-16,-2-5-192 0,1 0 192 0,-2-3-192 0,0 1 160 16,0 0-160-16,1-5 160 0,-2-4-160 0,-1-2 128 15,1-2-128-15,0 1 128 0,0-4-128 0,0-3 0 16,1 2 0-16,-2-7 128 0,1-2-128 0,1-2 0 15,2-2 0-15,2-2 128 0,0-13-128 0,-4 8 0 16,4-8 144-16,0 0-144 0,0 0 128 0,0 0-128 16,0 0 128-16,0 0-128 0,0 0 192 0,-9-2-48 15,9 2 0-15,-9-2 0 0,0-6-144 0,4-1 192 0,-3-2-192 16,2 2 192-16,0-6-192 0,-1 2 0 0,2 2 0 0,1-2 0 16,-3-4 0-16,2 3 0 0,0 0 0 0,-1 0 0 15,0-2 0-15,0-1 0 0,-2 1 0 0,2 1 0 16,-2-2 0-16,1 3 0 0,-2-1 0 0,1 1 0 15,-2-1 0-15,-2-1 0 0,1-2 0 0,-2 2 0 16,-2-2 0-16,-2 2 0 0,0-1 0 0,-6-1 0 16,-3 3 0-16,-3-1 0 0,-3-1 144 0,-2-1-144 15,-2-1 0-15,0 3 0 0,-3 0 0 0,-3 2 0 16,-1-1 0-16,-1 5 0 0,-2 2 0 0,-2 6-128 16,-6-1 128-16,-3 2 0 0,-4-2 0 0,1 9-128 15,2 0 128-15,1 5 0 0,-4-2 0 0,1 6-128 16,3 5 128-16,-4 1 0 0,-4 2 0 0,0 2 0 15,2 5 0-15,1 3 0 0,3 4 0 0,4 2-128 0,6-2 128 0,1 0 0 16,3 0 0-16,4 2 0 16,3 3 0-16,5-3 0 0,5-2 0 0,6-1 0 0,4-1 0 15,7 1 0-15,5-3 0 0,3-2 0 0,8-1 0 0,7 2 0 16,4-4 0-16,7 0 0 0,1-2 0 0,5-1 0 16,3-6 0-16,3-3-192 0,0-4 192 0,5-5 0 15,3-5 0-15,5-4 128 0,2-2 128 0,6-8 16 16,7-6 16-16,2-6 0 0,0-5 128 0,-3-5 32 15,-2-2 0-15,-2-6 0 0,0-9 48 0,-9-4 16 16,-1-5 0-16,-4 3 0 0,-5 0-64 0,-7 4 0 16,-3 3 0-16,-7 8 0 0,-6 7-304 0,-4 5-144 15,-7 5 128-15,-7 3-128 0,-1 4 0 0,-8 5 0 0,-5-3 0 16,-6 4 0 0,-4 1-368-16,-5 0-48 0,-6 2-16 0,0 1 0 15,-2 3-1168-15,-2 3-224 0,1-2-48 0,3 1-10752 0,2 3-2160 16</inkml:trace>
  <inkml:trace contextRef="#ctx0" brushRef="#br5" timeOffset="-147607.95">8061 15229 25791 0,'-16'-9'2304'0,"-3"-5"-1856"16,0 2-448-16,1 3 0 15,0 3-1200-15,2 0-336 0,-1 4-64 0,1 1 0 0,-3 1 1056 0,2 0 224 16,3 0 32-16,3-2-8336 0</inkml:trace>
  <inkml:trace contextRef="#ctx0" brushRef="#br5" timeOffset="-146915.99">7882 15144 16991 0,'0'0'752'0,"0"0"144"0,0-14-704 0,0 1-192 0,0 3 0 0,3 0 0 16,1 3 608-16,1-4 96 0,0 4 0 0,2-2 16 15,1 4-432-15,0-4-96 0,-2 0 0 0,0-1-16 16,-1 3-176-16,-5 7 0 0,7-8 144 0,-7 8-144 16,6-7 128-16,-6 7-128 0,0 0 160 0,0 0-160 15,0 0 256-15,0 0-32 0,0 0-16 0,9 15 0 16,-3 2 192-16,1 2 48 0,-1 1 0 0,-1 5 0 16,0 1 64-16,0 5 0 0,2 0 16 0,0 6 0 15,1 3-144-15,1 2-16 0,2 10-16 0,1 0 0 16,0 1-64-16,2 3-16 0,2 4 0 0,2 4 0 15,-1-1-16-15,5 4-16 0,1 2 0 0,2-3 0 0,2-2-48 0,5 1 0 16,3-3 0-16,2-1 0 0,3-8 64 0,-2-2 0 16,-3-1 0-16,1-2 0 0,1 3 96 0,2-5 32 15,-2-1 0-15,2 4 0 0,1-1-128 0,0 3 0 16,2-2-16-16,5 2 0 0,3-3-112 0,1 0 0 16,0 0-128-16,-2 1 192 0,1-4-16 0,1 2-16 15,1 0 0-15,2 0 0 0,4 0-32 0,1-4 0 16,4 3 0-16,-2-3 0 0,-4 2-128 0,1-3 160 15,0 0-160-15,0 1 160 0,2-4-160 0,3 1 0 16,2 0 0-16,0 0 0 0,-3-3 0 0,1-2 0 16,-2 1 0-16,2-5 0 0,1 4 0 0,4-2 0 15,4 1 128-15,-3 0-128 0,-1 1 0 0,2-2 128 0,-3-3-128 16,3 2 128-16,1 0 0 0,3 0-128 0,0-4 192 16,-4 0-64-16,-6-7-128 0,0 5 192 0,-2-3-192 0,-1-2 192 15,0 2-48-15,2 1 0 0,3-4 0 0,-5 0 0 16,-7-1-144-16,0 0 160 0,-2 0-160 0,0 1 160 15,-1 2-160-15,-2 1 160 0,0-6-160 0,-1 2 160 16,0-1-160-16,1 0 0 0,-4-1 144 0,0-1-144 16,-3-3 128-16,0 2-128 0,0 0 128 0,0 2-128 15,1-4 144-15,0-2-144 0,0 0 192 0,0 1-192 16,1-3 144-16,-2 2-144 0,-2-2 0 0,-3 3 144 16,-4-7-144-16,-4 2 0 0,-2 0 0 0,-3-4 0 15,-2 2 0-15,-2 1 128 0,1-3-128 0,-4 1 0 16,-1 4 0-16,-2-2 0 0,-2-1 0 0,1 2 0 0,-2-4 0 15,0 0 0-15,-2 2 0 0,-9-5 0 16,8 5 0-16,-8-5 0 0,0 0 0 0,8 6 0 0,-8-6-256 16,0 0 32-16,0 0 0 0,0 0 0 15,0 0-288-15,0 0-48 0,0 0-16 0,0 0-9728 16,0 0-1936-16</inkml:trace>
  <inkml:trace contextRef="#ctx0" brushRef="#br5" timeOffset="-146480.09">12509 18276 35935 0,'0'0'1600'0,"0"0"320"0,0 0-1536 0,0 0-384 0,4 9 0 0,5 4 0 32,4 3-288-32,6 2-128 0,5 0-32 0,4 1 0 0,2 2 448 0,5 5-160 0,3-2 160 0,6 1 0 15,6 1-128-15,6-3 128 0,3 1 0 0,6 1 0 16,3 0-224-16,-4 2 64 0,-3-1 16 0,-3 3 0 16,-2 4-16-16,-4-4 0 0,-5 1 0 0,0 1 0 15,-5 0 160-15,-3 2 0 0,-2-3 0 0,-6 1-128 16,-6-1 384-16,-5 0 96 0,-3-1 16 0,-6-1 0 15,-3 2 208-15,-6 2 64 0,-7-1 0 0,-4-2 0 16,-2-1 0-16,-7-4 0 0,-6 1 0 0,-6 1 0 16,-7-3-96-16,-4-2-16 0,-5-2 0 0,-3-1 0 0,-6-1-528 15,-7 1 0-15,-8-3 0 0,-3-1 0 16,-2-1-1104-16,5-3-240 0,4 1-32 16,9-2-15264-16</inkml:trace>
  <inkml:trace contextRef="#ctx0" brushRef="#br5" timeOffset="-144198.95">21463 18669 8975 0,'0'0'384'0,"0"0"112"0,0 0-496 0,6-12 0 0,-2 4 0 0,-4 8 0 16,0 0 640-16,4-11 48 0,-4 11 0 0,0 0 0 16,5-9 32-16,-5 9 16 0,6-8 0 0,-6 8 0 15,8-6 48-15,-8 6 16 0,0 0 0 0,0 0 0 16,0 0 96-16,0 0 0 0,0 0 16 0,10-1 0 15,-10 1-112-15,9 5-32 0,-3 7 0 0,-1-2 0 16,-1 3-112-16,-1 3-16 0,-3 2-16 0,0 2 0 16,-1 2 112-16,1 3 32 0,0-1 0 0,-3 3 0 15,-2 1-272-15,0 3-48 0,1-1-16 0,-2 2 0 16,-1 1-64-16,1 0-16 0,0-1 0 0,-1-4 0 0,1 1-112 16,1-4-32-16,1 2 0 0,1-5 0 0,1-1-208 0,-1-2 176 15,1-3-176-15,-1-2 160 0,2-3-160 16,0 0 0-16,-2 2 144 0,2-5-144 0,1-8 0 0,0 0-288 15,0 10 48-15,0-10 16 16,0 0-2208-16,0 0-432 0</inkml:trace>
  <inkml:trace contextRef="#ctx0" brushRef="#br5" timeOffset="-143915.69">21165 18992 23151 0,'0'0'1024'0,"-5"-8"208"0,2 3-976 0,3 5-256 0,0 0 0 0,0 0 0 15,0 0 560-15,0 0 64 0,7-6 16 0,6-2 0 16,0 2-256-16,6 2-64 0,1-3 0 0,4 1 0 15,3 0 80-15,3-3 16 0,3 3 0 0,3 0 0 16,2-1-32-16,-1 3 0 0,-1 1 0 0,-2 2 0 16,-1 1-192-16,-4 0-64 0,-5 0 0 0,-3 0 0 15,-6 1-1840 1,-4 1-368-16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6:53:30.830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FFFF00"/>
    </inkml:brush>
    <inkml:brush xml:id="br5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4473 12251 4607 0,'0'0'400'0,"0"0"-400"16,0-10 0-16,0 5 0 0,0 5 2384 0,0 0 400 15,-1-11 80-15,0 4 16 0,1 7-1504 0,0 0-288 16,-3-10-64-16,3 10-16 0,-3-9 80 0,1-1 0 15,2 10 16-15,0 0 0 0,-4-9 144 0,4 9 32 0,-5-11 0 0,0 4 0 16,5 7-256-16,-10-9-32 16,-2 3-16-16,1 2 0 0,-2 2-192 0,-5 0-32 15,-3 2-16-15,-3 3 0 0,-3 1-224 0,-4 1-64 16,-2 4 0-16,-5 0 0 0,-5 3-160 0,-5 5-32 0,-2-1-16 0,-1 6 0 16,2 2-64-16,0 4-16 0,2-2 0 0,4 3 0 15,4 0-16-15,4 0 0 0,6 4 0 0,3 0 0 16,4-2-16-16,7-2 0 0,3 2 0 0,6 0 0 15,3-4-128-15,7 2 192 0,2-3-192 0,6-1 192 16,2-3-192-16,4-1 192 0,2 0-192 0,4-5 192 0,4-3-16 16,3-4 0-16,2-2 0 0,2-3 0 0,3-1-16 0,4-3 0 15,2-3 0-15,-1-1 0 0,0-3-160 16,-2 0 192-16,2 1-192 0,-5-4 192 0,-4 2-192 0,-3-2 0 16,-4 1 0-16,-5-2 0 15,1 1-1408-15,-4 2-256 0,-2-1-48 0,-3 0-8976 16,-3 2-1792-16</inkml:trace>
  <inkml:trace contextRef="#ctx0" brushRef="#br0" timeOffset="475.48">4832 12307 11055 0,'0'0'976'0,"0"0"-784"0,0 0-192 0,0 0 0 15,0 0 2112-15,1 15 384 0,-1 1 80 0,-3 1 16 16,-2 3-1152-16,0 1-224 0,-1 3-64 0,-3 6 0 15,-1 1-128-15,-2 0-48 0,0 1 0 0,-2-1 0 16,-2 2-96-16,5-5-32 0,-6-1 0 0,5-5 0 0,0-3 16 0,2-1 0 16,1-2 0-16,3-2 0 15,2-5-48-15,4-9-16 0,0 0 0 0,0 0 0 0,0 0-80 0,0 0-16 16,0 0 0-16,5-8 0 0,1-2 64 0,5-1 16 16,-1-7 0-16,2-1 0 0,5-5-352 0,1 1-80 15,0 1-16-15,1-4 0 0,-2-1-208 0,5-4-128 16,2 2 128-16,2 2-128 0,-2-1 0 0,4 4 0 15,0 3 0-15,2 0 0 0,1 4 0 0,0 1 0 16,1 1 0-16,0 4 0 0,-1 2-192 0,-4 0-48 16,-1 2-16-16,-1 5 0 15,-1-1-2144-15,-3 2-432 0,-5 0-96 0,-2 2-13200 0</inkml:trace>
  <inkml:trace contextRef="#ctx0" brushRef="#br0" timeOffset="875.07">5953 12287 28383 0,'6'-12'1264'0,"-2"6"256"0,-4-5-1216 0,0 3-304 0,0 8 0 0,-3-9 0 16,3 9 800-16,-7-5 96 0,-1 2 32 0,-5 3 0 16,2 2-224-16,-4 3-32 0,-2 6-16 0,-3 4 0 15,-3 3-336-15,-3 5-64 0,-4 6 0 0,1 1-16 0,0 1-240 0,1 4 176 16,1 0-176-16,3 1 160 0,5-6-32 0,6 0 0 16,4-2 0-16,5-7 0 0,4-2 144 0,5-2 32 15,5-2 0-15,3-5 0 0,4-1 96 0,2-6 32 16,1-3 0-16,3-2 0 0,1 1 80 0,2-9 32 15,2-3 0-15,-3-3 0 0,-1-1-96 0,-1-1 0 16,-1-1-16-16,0-1 0 0,-1-5-160 0,-5 2-16 16,-4-3-16-16,-5 1 0 0,-2 1 0 0,-2-3 0 15,-4 4 0-15,-6 2 0 0,-3 0-80 0,0 1-16 16,-5 6 0-16,0 1 0 0,-3 2-144 0,-1 3-176 0,-2 0 48 16,0 5 0-1,-2 0-1328-15,0 4-256 0,0 2-48 0,3 2-10112 16,2-2-2016-16</inkml:trace>
  <inkml:trace contextRef="#ctx0" brushRef="#br0" timeOffset="1266.2">7000 12068 32255 0,'0'0'1424'0,"0"0"304"0,0 0-1392 0,-4-5-336 0,4 5 0 0,-5-4 0 16,0 2 528-16,-1 2 48 0,-1 0 0 0,-2 2 0 16,-3 0-192-16,-3 3-16 0,-3 1-16 0,-1 0 0 15,-2 5-96-15,-3-3 0 0,-3 4-16 0,1-2 0 0,-2 4-240 0,4 1 0 16,2 1 128-16,4-2-128 16,4-2 0-16,5 3 0 0,3-1 0 0,5 2 0 0,2-2 0 0,5-2 0 15,5 1 0-15,3 2 0 0,3-1 208 0,4-1 48 16,0 0 16-16,2 1 0 0,-1-2 0 0,-2 0 0 15,-1-1 0-15,-2 2 0 0,-3-4 80 0,-4 4 16 16,-3-3 0-16,-1 1 0 0,-6-1 80 0,-2-1 32 16,-4 4 0-16,-6-2 0 0,-5 2 48 0,-7 1 16 15,-8-2 0-15,-5-2 0 0,-4 2-208 0,-3-3-32 16,-5 2-16-16,0-3 0 0,-2 4-288 0,0-1 160 16,3-2-160-16,0 0 128 0,2-5-128 0,4 0 0 15,5-2-160-15,6 1 160 16,6-3-2016-16,6 0-304 0,5-7-64 0,8 4-14976 0</inkml:trace>
  <inkml:trace contextRef="#ctx0" brushRef="#br0" timeOffset="1691.57">8208 11958 12895 0,'0'0'1152'0,"-4"-7"-928"0,-1-3-224 0,0 1 0 16,-2-2 3568-16,1 3 656 0,-3-2 144 0,-1 2 32 0,-3-2-2640 0,-2 4-528 16,-3 2-96-16,-3-1-32 0,-4 2-368 0,-1 3-80 15,-4 3-16-15,0 3 0 0,-2 1-192 0,2 4-32 16,-1-1-16-16,2 4 0 0,1 3-208 0,5 2-32 15,4 1-16-15,5-1 0 0,5-2-144 0,4 1 160 16,2-1-160-16,6 2 160 0,5-2 48 0,3 1 16 16,3-1 0-16,3 3 0 0,2-1 32 0,1-2 16 15,3 1 0-15,-4 0 0 0,-4 1 112 0,0-1 0 16,-3-2 16-16,-3 1 0 0,-4-1-400 0,-4 2 0 16,-3-1 0-16,-6-1 0 0,-6 0 576 0,-4-1 16 15,-2-4 16-15,-8 2 0 0,-5 2-96 0,-4-2-32 16,-2-4 0-16,-2 1 0 0,-1-2-288 0,-1 1-48 15,-2-2-16-15,3-2 0 0,3-1-128 0,0-3 0 16,2-1 0-16,-9-1 0 16,13-4-1408-16,11-1-320 0,10-3-64 0,9 2-10432 15,6 1-2064-15</inkml:trace>
  <inkml:trace contextRef="#ctx0" brushRef="#br0" timeOffset="2121.3">8992 12170 27183 0,'-18'4'1200'0,"12"-2"256"0,-2-4-1168 0,8 2-288 16,0 0 0-16,0 0 0 0,0 0 1792 0,0 0 288 16,0 0 64-16,7-5 16 0,1 0-944 0,5-1-176 15,4 0-32-15,2 0-16 0,4-3-464 0,2 1-80 16,7 3-32-16,0-4 0 0,1 3-288 0,3-2-128 16,4 2 128-16,-1 1-128 15,-1-3-1520-15,2 2-384 0,-3 1-80 0,-4-3-13904 0</inkml:trace>
  <inkml:trace contextRef="#ctx0" brushRef="#br0" timeOffset="2560.75">11049 11660 29487 0,'0'0'1296'0,"0"0"288"0,-2-7-1264 0,2 7-320 15,-2-7 0-15,2 7 0 0,-7-4 320 0,0-1 16 16,-3 3 0-16,-3-1 0 0,-4 1-208 0,-3 2-128 16,-5 2 128-16,-3 2-128 0,-2 2 0 0,-1-1 0 15,-2 6 0-15,-4-1 0 0,-3 4 144 0,-2 4 16 16,-3-1 0-16,-1 4 0 0,1 2 176 0,3 1 48 15,3-3 0-15,5 1 0 0,4 1 32 0,8-2 16 16,4 0 0-16,6-1 0 0,6 0-112 0,3 2 0 16,5-2-16-16,5 2 0 0,5 0-48 0,3-2 0 15,3-1 0-15,2 3 0 0,2-5-112 0,-1 1-16 16,1-3-128-16,-4 1 192 0,0 0-192 0,-2-2 144 16,-3-4-144-16,-4 3 128 0,-3-4 64 0,-2 1 0 15,-3 3 0-15,-3-4 0 0,-3 1 112 0,-4-2 16 0,-4 0 16 16,-7-1 0-16,-1-1-80 0,-4 2 0 0,-4-4-16 0,-3 1 0 15,-1 1-240-15,-2-1 128 0,1-5-128 0,2 1 0 16,2-1-224-16,3 2-144 16,3-2-16-16,-3-3-16 15,8-1-2528-15,8-7-496 0</inkml:trace>
  <inkml:trace contextRef="#ctx0" brushRef="#br0" timeOffset="2912.1">11300 11922 28559 0,'0'0'1264'0,"0"0"272"0,0 0-1232 0,9-3-304 16,3 0 0-16,2 0 0 0,2 1 960 0,4-1 128 16,5-6 16-16,1 4 16 0,4-4-736 0,1 2-160 15,2-6-32-15,-1 1 0 0,-1-2-64 0,-3-1 0 16,-2 1-128-16,-3 0 192 0,-4 0 64 0,-2-2 0 15,-3-3 0-15,-4 1 0 0,-2 1 384 0,-5 2 96 16,-4 1 16-16,-1 4 0 0,-2 2-160 0,-6 6-16 16,-4-1-16-16,-7 4 0 0,-5 2-304 0,-6 5-64 15,-5 3-16-15,-5 6 0 0,-4 0-48 0,0 5 0 16,2 3 0-16,2 0 0 0,3 1 64 0,4 1 16 16,5 0 0-16,4 1 0 0,5 3-208 0,4-5 0 15,6-1 128-15,4-1-128 0,5-3 0 0,4-1 0 16,5-1 0-16,6 0 0 0,4-4-256 0,6-1-112 0,4-1-16 15,5-3 0 1,3 2-2656-16,7-5-544 0</inkml:trace>
  <inkml:trace contextRef="#ctx0" brushRef="#br0" timeOffset="3231.47">12713 11687 28223 0,'0'0'1248'0,"0"-5"256"0,0-2-1200 0,-2 0-304 16,1 3 0-16,-3-1 0 0,-3 4 704 0,-5 1 96 16,-4 1 16-16,-7 3 0 0,-1 0-416 0,-7 2-80 15,-5 3 0-15,-2 5-16 0,-1 2-16 0,-2 3 0 16,-2 2 0-16,1 0 0 0,1 7 208 0,5-4 32 15,4 1 16-15,4 0 0 0,2-2-64 0,6 0-16 16,5-3 0-16,5-2 0 0,3 0-64 0,6-3-16 16,5-2 0-16,5 1 0 0,3-8-16 0,6 2-16 15,4-2 0-15,6-3 0 0,6 0-352 0,4-3-160 16,4-1 16-16,5 0 0 16,4 0-1696-16,1-2-336 0,0-6-64 0,16-5-12864 0</inkml:trace>
  <inkml:trace contextRef="#ctx0" brushRef="#br0" timeOffset="3495.39">13485 10938 27647 0,'-1'-23'1216'0,"2"18"256"0,1-1-1168 0,-2 6-304 0,0 0 0 0,0 0 0 15,0 0 1056-15,0 0 160 0,-3 14 16 0,-2 2 16 16,-4 5-816-16,-2 4-176 0,-5 3-16 0,-1 5-16 15,-4 8-96-15,0 6-128 0,-3 5 176 0,-3 4-176 16,-1 7 0-16,0 2 0 0,-3 1 0 0,1 0 0 0,1-3 0 0,2 2 0 16,3-4 0-16,2-3 0 0,4-1 128 0,2-8-128 15,3-4 0-15,3-3 0 0,1-6 0 0,4-6 0 16,-1-3-208-16,2-2 80 16,1-5-2432-16,1-6-496 0</inkml:trace>
  <inkml:trace contextRef="#ctx0" brushRef="#br0" timeOffset="3659.34">12842 11593 30751 0,'5'-13'1360'0,"0"7"288"0,3-1-1328 0,2 0-320 15,3 3 0-15,3 1 0 0,3 3 1120 0,3 0 160 16,2 2 16-16,4-1 16 0,3 4-672 0,4-1-128 16,3 2-16-16,3-3-16 0,1-3-272 0,1 2-48 15,0 1-16-15,1-1 0 0,0 2-144 0,-1 0 0 16,2-1 0-16,-3 3 0 15,-3 3-1280-15,-2-4-272 0,-4 0-64 0,-2 0-8576 16,-3 0-1712-16</inkml:trace>
  <inkml:trace contextRef="#ctx0" brushRef="#br0" timeOffset="3856">14158 11522 19343 0,'-17'11'1728'0,"10"-6"-1392"0,-4-1-336 0,0 7 0 15,-3 5 2016-15,-2 3 336 0,-4 1 64 0,0 3 16 16,-4 5-848-16,-1-1-176 0,-2 2-16 0,-1 0-16 16,-1 4-704-16,1 1-144 0,0-1-16 0,1 2-16 15,2-1-368-15,0-2-128 0,3-7 0 0,3-1 0 16,1-1-496-16,2-4-192 0,6-1-32 0,5-4-9200 16,0-5-1824-16</inkml:trace>
  <inkml:trace contextRef="#ctx0" brushRef="#br0" timeOffset="4337.24">15002 11367 23951 0,'0'0'2128'0,"-9"-3"-1696"16,-1-1-432-16,3 4 0 0,0 3 2448 0,-3 2 416 15,-2 4 80-15,-3 3 0 0,-3 6-2128 0,-4 4-432 16,-3 3-96-16,-3 3-16 0,-4-1-272 0,2 3 0 16,-2 5 0-16,3-3 0 0,1-2 0 0,4 1 0 15,2-1 0-15,6-3 0 0,3-1 0 0,5-4 128 16,3-2-128-16,4 6 0 0,5-11 320 0,5-4-32 0,3-4-16 16,6-3 0-16,2-6 352 0,3-4 64 15,4-3 16-15,-8-2 0 0,4-3-32 0,0-3 0 0,0-2 0 0,0-1 0 16,-1-2-288-16,-2-2-64 0,0-4-16 0,-5 0 0 15,2-1-112-15,-5-3-32 0,-1 2 0 0,-5 0 0 16,-2-1-32-16,-4 1-128 0,-3 6 192 0,-3 3-64 16,-4 3-128-16,-3 3 0 0,-1 1 0 0,-3 6 0 15,-2 0-368-15,-2 4-96 16,0 3-32-16,-1 1 0 0,-4 3-2256 16,2 2-464-16,0 5-96 0</inkml:trace>
  <inkml:trace contextRef="#ctx0" brushRef="#br0" timeOffset="4622.72">15701 11252 22111 0,'0'0'1968'0,"0"0"-1584"16,-4 9-384-16,0 3 0 0,-2 3 1008 0,0 3 112 15,-3-1 32-15,-3 4 0 0,0 7-208 0,-1-3-48 16,-4 3 0-16,3-4 0 0,0 0-240 0,2 2-48 15,1-5-16-15,1-3 0 0,4-3-48 0,1-3-16 16,1-1 0-16,3-1 0 0,1-10 464 0,0 0 96 16,0 0 0-16,7 2 16 0,2-7 48 0,3-2 16 15,0-2 0-15,6-2 0 0,0-3-464 0,2 0-112 16,2-4-16-16,1 0 0 0,0-2-336 0,3 0-80 0,1-1-16 16,4 2 0-16,-1 2-144 0,1 0 0 0,0 2 0 0,1 3 0 15,0 5 0-15,-2 4 0 0,0 2 0 0,-4 3 0 16,0 6 0-16,-5 5 128 0,-1 3-128 0,-4 6 0 15,-2 5 0-15,-3 1 0 0,0 3 0 0,-2 5 0 16,-2 1 0-16,-2 1 0 0,-2 4 0 0,-1-1 0 16,1-3 0-16,-1 0 0 0,2-5-128 0,0 0 128 0,0-5 0 15,0-1 0-15,-2-3 0 0,1-3 0 16,-3 1-544-16,0-6 16 0,-2-4 0 16,1-1 0-16,-1-4-2576 15,2-7-512-15</inkml:trace>
  <inkml:trace contextRef="#ctx0" brushRef="#br0" timeOffset="4845.3">14087 10543 44223 0,'-7'-4'3936'0,"7"4"-3152"16,0 0-624-16,0 0-160 0,2-6 480 0,-2 6 64 15,0 0 16-15,7 0 0 0,2 2-368 0,1 1-64 16,2 3 0-16,3 6-128 16,-1-1-1008-16,-1-1-304 0,-3 3-64 0,-4 0-16 15,-2-1-2480-15,-2 1-496 0</inkml:trace>
  <inkml:trace contextRef="#ctx0" brushRef="#br0" timeOffset="5673.13">17419 11592 22111 0,'-12'-2'976'0,"12"2"208"0,-9-7-944 0,4 0-240 16,1 2 0-16,4 5 0 0,3-7 2176 0,3 0 400 16,2 0 80-16,4-2 16 0,5 1-1456 0,7-1-304 15,8 2-48-15,3-5-16 0,5 3-224 0,2-2-48 16,3 1-16-16,5 2 0 0,-2-2-336 0,1 2-64 0,-4 4-16 0,-3-1 0 31,-10 4-1280-31,-4 1-256 0,-6 4-48 0,-6 2-8736 0,-6 2-1760 16</inkml:trace>
  <inkml:trace contextRef="#ctx0" brushRef="#br0" timeOffset="5863.91">17566 11855 14735 0,'-12'3'1312'0,"3"0"-1056"16,9-3-256-16,0 0 0 0,0 0 3648 0,0 0 656 15,0 0 144-15,0 0 32 0,9 5-2768 0,4 1-560 16,3-3-96-16,9-2-32 0,6-1-448 0,8-2-80 15,6-3-32-15,7 0 0 0,7-1-144 0,1-2-48 16,3-3 0-16,-17 1 0 16,4 0-1904-16,4-1-384 0</inkml:trace>
  <inkml:trace contextRef="#ctx0" brushRef="#br0" timeOffset="9486.17">19921 11557 6447 0,'0'0'576'0,"0"0"-576"0,-9-4 0 0,3-2 0 16,6 6 2368-16,0 0 352 0,-8-4 80 0,8 4 16 16,0 0-1440-16,0 0-288 0,0 0-48 0,0 0-16 0,0 0-48 0,0 0-16 15,0 0 0-15,0 0 0 0,0 0 352 0,5-9 64 16,3-2 16-16,5-2 0 0,2-1-48 0,4-4 0 16,3-2 0-16,0-3 0 0,5 0-416 0,2-7-96 15,2-2 0-15,1 2-16 0,2-2-176 0,2-3-16 16,-1 0-16-16,1 2 0 0,-1 2-160 0,-9 11-48 15,0 0 0-15,0 2 0 0,-3-3-32 0,-3 6-16 16,-2 5 0-16,-3 1 0 0,-3 2-112 0,-2 0-32 16,-3 5 0-16,-7 2 0 0,7 9-208 0,-2 3 0 15,-3 10 128-15,-2 3-128 0,-3 8 0 0,-3 4 0 16,-1 13 0-16,-1 6 0 0,-3 3 0 0,-6 29 0 16,2-3 0-16,2-6 0 0,4-4 0 0,3-1 0 15,0-6 0-15,1 1 0 0,-1-3 0 0,1-1 0 16,0-8 0-16,-2-2 0 0,0-3 0 0,0-4 0 15,-2-2 0-15,4-14 0 16,-2 0-960-16,0-1-256 0,-2 1-32 0,-4 10-16 16,-1-6-1568-16,1-8-320 0,-6 3-64 0,5-10-16 0</inkml:trace>
  <inkml:trace contextRef="#ctx0" brushRef="#br0" timeOffset="9645.7">19701 12385 23951 0,'0'0'2128'0,"-6"-5"-1696"0,6 5-432 0,0 0 0 16,2-8 3632-16,5 0 640 0,0 5 128 0,7 1 16 16,4 4-3200-16,6-2-656 0,5 0-128 0,7 0-32 0,6 1 192 15,5-1 48-15,5-1 0 0,5-1 0 0,3 0-192 16,4 0-16-16,1-1-16 0,-1 0 0 0,0 1-240 0,-6-1-48 16,-4 2-128-16,-6 1 192 0,-6-2-192 0,-4 1 0 15,-7 0 0-15,-12 1 0 16,-1-1-2560-1,-2 1-544-15</inkml:trace>
  <inkml:trace contextRef="#ctx0" brushRef="#br0" timeOffset="10704.67">22315 11911 17503 0,'0'-16'1552'0,"2"6"-1232"0,2 0-320 0,-2-4 0 16,4 0 992-16,0 4 144 0,0-2 16 0,-6 12 16 15,5-7 112-15,-5 7 32 0,0 0 0 0,0 0 0 16,0 0-48-16,0 0-16 0,0 0 0 0,0 0 0 16,3 15-384-16,-3 9-80 0,-3 3-16 0,0 7 0 15,-5 6-208-15,-1 5-48 0,-4 0-16 0,-1 4 0 0,0 4 80 0,-6 0 0 16,-2-2 16-16,2 0 0 0,0-2-224 16,-1-3-48-16,1-2-16 0,2-5 0 0,2-5 16 0,2-7 16 15,1-2 0-15,3-5 0 0,1-4 48 16,5-6 0-16,0 1 0 0,2-7 0 0,2-4 0 0,0 0 0 15,0 0 0-15,4-11 0 0,-1-6 224 0,5-5 48 16,2-3 16-16,0-7 0 0,2-1-272 16,-1-4-48-16,2-2-16 0,2-3 0 0,2-3-336 0,1 2 128 15,-1-5-128-15,6 2 0 0,5 2 0 0,5 3 0 16,2-1 0-16,1 7 0 0,3 4 0 0,-1 3 0 16,0 5 0-16,-3 5-128 0,-3 3 128 0,-4 6-128 15,-1 2 128-15,-6 5-128 0,-3 4 128 0,-1 3 0 16,-6 5 0-16,-3 1-128 0,-3 2 128 0,-3 5-128 15,-3 2 128-15,-5 3-128 0,-3-3 128 0,-5 1 0 16,-3-2 0-16,3-3-128 0,-5 1 128 0,-3-2 0 16,-6-4 0-16,-3 3 0 0,-3 0 0 0,-1-2 0 15,0-3 0-15,1-3 0 0,0 1 0 0,4-4-256 16,-1-3 32-16,-2-2 16 16,9-5-1472-16,8 1-304 0,6-2-48 0,6 0-10032 15,4-3-2016-15</inkml:trace>
  <inkml:trace contextRef="#ctx0" brushRef="#br0" timeOffset="10915.1">23396 11109 20271 0,'4'-11'1792'0,"-4"11"-1424"0,0 0-368 0,0 0 0 0,0 0 1152 0,0 0 144 15,0 0 48-15,-1 12 0 0,-3 4 128 0,-2 6 48 16,-4 8 0-16,-1 5 0 0,1 4-320 0,-4 4-64 16,-1 10-16-16,0 1 0 0,1 5-160 0,-2-1-16 15,4-1-16-15,-2 8 0 0,1 0-544 0,-1 0-128 16,3-3 0-16,0-1-16 0,1-5-240 0,0-5 0 16,1-7 128-16,2-6-128 15,-1-3-400-15,0-7-128 0,2-3-32 0,2-7 0 16,0-5-2304-16,1-3-464 0,3-10-80 0,0 0-32 0</inkml:trace>
  <inkml:trace contextRef="#ctx0" brushRef="#br0" timeOffset="11081.56">22822 11761 26719 0,'-8'-12'1184'0,"7"5"240"0,1-1-1136 0,0 8-288 16,0 0 0-16,11-5 0 0,5 1 1840 0,3 1 304 15,6 1 64-15,7-1 16 0,5 3-944 0,6-1-192 0,4 1-48 0,-11-1 0 16,3-2-240-16,5 2-48 0,5 1-16 15,2-4 0-15,-1-1-368 0,3 3-80 0,-3-3-16 0,-1-1 0 16,-4 1-272-16,-4 3 0 0,-3-2 0 0,-5-1 0 16,-5 1-2304-1,-4 2-400-15,-5 2-96 0</inkml:trace>
  <inkml:trace contextRef="#ctx0" brushRef="#br0" timeOffset="11773.34">26392 11387 9215 0,'9'-27'816'0,"-5"12"-656"0,1-5-160 0,0-5 0 0,-1-5 2416 0,0-3 448 16,-4-3 80-16,0-1 32 0,-3 1-992 0,0 4-192 16,-3 0-32-16,0 3-16 0,-2-4-352 0,1 5-80 15,-3 4-16-15,-2 5 0 0,-2 1-304 0,-1 3-64 16,0 2-16-16,-3 5 0 0,-1 4-272 0,-3 4-48 15,-3 3-16-15,-3 5 0 0,-4 6-304 0,-1 6-64 16,-6 8-16-16,-15 19 0 0,6 4-64 0,1 5-128 16,0 5 176-16,2 2-176 0,3 7 160 0,4 1-160 0,1 2 128 15,3 0-128-15,1 4 0 0,4-4 128 16,3-3-128-16,6-1 0 0,5-5 128 0,2-5-128 16,4-3 0-16,5-7 128 0,3-4-128 0,1-4 0 15,0-3 0-15,1-2 128 0,3-5-384 0,0-5-96 16,-1-6-16-16,-1-8 0 15,-1-2-1584-15,-1-10-320 0,0 0-64 0</inkml:trace>
  <inkml:trace contextRef="#ctx0" brushRef="#br0" timeOffset="12188.41">25300 11875 14735 0,'-11'-10'1312'0,"11"10"-1056"0,-4-8-256 0,4 8 0 16,1-10 3472-16,-1 10 640 0,7-6 128 0,4 1 32 15,3-2-2512-15,8 3-496 0,5 3-112 0,4-1 0 0,6-2-384 0,6-1-64 16,8 1 0-16,-11 1-16 0,4 1-288 0,3-2-48 15,0-2-16-15,-2 1 0 0,-2-1-160 0,-4 0-48 16,-3 2 0-16,-3 0 0 0,-3-1-128 0,-3-2 0 16,-4 3 0-16,-4 3 0 0,-1-1 0 15,-3 4 0-15,-5-1-144 0,-2 5 144 0,-3 4-240 0,-2 3 64 16,-5 1 16-16,-1 4 0 0,-1 1 160 0,-3 4-208 16,-2 0 80-16,1 2 128 0,-1-1-128 0,1-2 128 15,2 0 0-15,1-2 0 0,-1-1 0 0,4-1 0 16,2-4 0-16,2 0 0 0,4 2 0 0,1-3 0 15,6-4 0-15,1 1 128 0,1-5 144 0,4 0 32 16,3-1 0-16,1-4 0 0,1-4 208 0,0-1 32 0,-1-6 16 16,0 2 0-16,0-6 112 0,-3-2 32 15,-2-2 0-15,-2-4 0 0,-2-2 0 0,-4 1 16 16,-2-6 0-16,-4 1 0 0,-3-3-208 0,-2 0-64 16,-2 7 0-16,-2-2 0 0,-4 4-256 0,-1 2-64 15,-1 2-128-15,-2 4 192 0,-1 1-192 0,-2 3 0 16,-5 5 0-16,1 4 0 15,0 0-1184-15,-1 4-176 0,1 0-48 0,2 4 0 16,3 3-1760-16,5-2-352 0</inkml:trace>
  <inkml:trace contextRef="#ctx0" brushRef="#br0" timeOffset="12616.85">26905 11589 18431 0,'0'0'1632'0,"-5"4"-1312"15,-1 2-320-15,1 3 0 0,-1 0 2816 0,-2 4 480 16,-2 4 96-16,-2 4 32 0,-2 4-2208 0,0-1-448 16,1 6-96-16,0-1-16 0,2 1 0 0,1 0 0 15,-1-5 0-15,4-1 0 0,2 2-16 0,0-6 0 16,1-4 0-16,1 0 0 0,2-5 144 0,1 1 32 15,1-5 0-15,3 0 0 0,-4-7 16 0,9-3 0 16,2-5 0-16,5 1 0 0,1-7 16 0,2-4 16 16,2 0 0-16,-1-3 0 0,3-5-432 0,0 1-96 15,0-2-16-15,1 0 0 0,1-4-64 0,3-2-32 16,2 5 0-16,1-3 0 0,2 3-224 0,2 4 0 16,-1 4 0-16,0 3 0 0,-2 3 0 0,-1 5-128 15,-1-2 128-15,-2 7 0 0,-2 3-256 0,-4 3 48 0,0 5 16 0,-3 3 0 31,-1 2-1760-31,-2 1-352 0,0 5-64 0,3 11-16496 0</inkml:trace>
  <inkml:trace contextRef="#ctx0" brushRef="#br0" timeOffset="13475.84">20180 13698 19343 0,'0'0'1728'0,"0"0"-1392"16,0 0-336-16,0 0 0 0,0 0 1792 0,14 6 304 15,-1-1 48-15,5 0 16 0,2-2-1104 0,6-3-224 16,4 0-32-16,6-4-16 0,3-6 368 0,7 0 64 16,3-4 0-16,4-4 16 0,0-5-208 0,3 0-32 15,-1 1-16-15,-3 1 0 0,-4-3-304 0,-5 3-64 16,-5 2-16-16,-7 0 0 0,-7 0-224 0,-6 3-48 0,-6 0-16 15,-3 1 0-15,-5 1 256 0,-4-1 48 16,-4-2 16-16,-6 2 0 0,-2 2-80 0,-9 3-16 16,-6 0 0-16,-4 8 0 0,-5 2-192 0,-5 3-32 0,-1 9-16 0,-6 4 0 15,-4 6-288-15,0 3 128 0,0 6-128 16,-2 4 0-16,0 6 0 0,2 5 0 0,2 2 0 0,6-1 0 16,4 3 0-16,8 1 0 0,7-6 0 0,6 0 0 15,4-3 0-15,7-4 0 0,7-4 0 0,5-2 0 0,3-4-256 16,10-5 32-16,4 0 16 0,5-4 0 15,3-6-432-15,5-5-96 0,6-1-16 16,4-6 0-16,5-1-2160 0,-1-8-432 16,-1-2-96-16,2-8-16 0</inkml:trace>
  <inkml:trace contextRef="#ctx0" brushRef="#br0" timeOffset="13782.43">21649 13541 36799 0,'-14'-9'1632'0,"5"6"336"0,-3-1-1584 0,-2 1-384 16,-4 1 0-16,-1 3 0 0,-4 4 720 0,-2 8 64 16,1 3 16-16,-4 3 0 0,-6 0-48 0,-1 3-16 15,1 10 0-15,1 0 0 0,2 2-384 0,3-1-80 16,6 3-16-16,3-5 0 0,5-1-16 0,5-6-16 16,7-3 0-16,6-2 0 0,4-3-80 0,3-5-16 15,4-3 0-15,6-4 0 0,3-7 0 0,4-3-128 16,4-6 192-16,2-3-64 0,2-8 32 0,0-1 0 15,-1-4 0-15,-1 1 0 0,-3-1-32 0,-2 4-128 16,-5 4 192-16,-4 2-64 0,-1 3-128 0,-5 3 160 16,-2 5-160-16,-3 2 160 0,-9 5-160 0,0 0 0 0,7 6 144 15,-2 9-144-15,1 3 0 0,-5 4 0 0,1 7 0 0,0-2-192 16,-2 2-128-16,1-2-48 0,3 2 0 0,1-4 0 31,2 1-2448-31,4-5-512 0,-1 0-80 0,2-4-32 0</inkml:trace>
  <inkml:trace contextRef="#ctx0" brushRef="#br0" timeOffset="14049.2">22773 13473 32255 0,'-3'-7'2864'0,"-2"-3"-2288"0,-2 1-576 0,1-2 0 0,0 2 896 0,-3-1 64 16,-2 3 0-16,0 1 16 0,-2 5 144 0,-2 3 32 15,-5 5 0-15,-3-1 0 0,-4 7-576 0,-3 2-96 16,-3 4-32-16,-3 3 0 0,3 1-192 0,1 3-32 16,3 1-16-16,5 1 0 0,2-4 128 0,6 0 32 15,4 3 0-15,6-5 0 0,5-2-144 0,3-1-32 16,4 3 0-16,6-8 0 0,3-4 0 0,4-1 0 16,4-1 0-16,5-5 0 0,0-2-64 0,3-2-128 15,-1-2 176-15,2 0-176 0,-2-4 0 0,1 1-144 16,-2 1-16-16,3-4 0 15,-2 3-1600-15,2-2-320 0,1 2-64 0,9-2-15584 0</inkml:trace>
  <inkml:trace contextRef="#ctx0" brushRef="#br0" timeOffset="14559.98">23616 12837 33983 0,'-5'-13'1504'0,"5"13"304"0,0 0-1440 0,0 0-368 0,0 0 0 0,0 0 0 16,-2 7 128-16,-5 6-128 0,1 4 128 0,-3 4-128 0,-4 5 688 0,-2 4 64 15,-3 3 16-15,-2 5 0 0,-2 5-128 0,-1 1 0 16,-2 7-16-16,0 1 0 0,-1 3 16 0,2 2 16 16,-3 2 0-16,3-2 0 0,1-1-160 0,5-7-48 15,1 0 0-15,4-6 0 0,0-6-192 0,3-5-64 16,2-4 0-16,1-4 0 0,0-3 144 0,4-8 32 15,0-2 0-15,2-5 0 0,1-6 160 0,0 0 48 16,6-6 0-16,2-5 0 0,2-5-112 0,1-4-16 16,3-2 0-16,2-3 0 0,1-3-272 0,4 3-176 15,-1-4 192-15,3 5-192 0,1-2 0 0,2 3 0 16,0 4 0-16,2 3 0 0,1 2 0 0,2 4 0 16,-1 1 0-16,1 5 0 0,2 0 0 0,-1 3 0 15,0 1 0-15,-1 4 0 0,0-1 0 0,1 4 0 16,-3 0 0-16,-1 1 0 0,-3 4 0 0,-1-1 0 15,-2-1 0-15,-2 4 0 0,-4 4 0 0,-1 0 0 16,-2 1-160-16,-2 2 160 0,-2 6-144 0,-1-3 144 16,-6 5-192-16,1-1 192 0,-3 4-160 0,-2 0 160 0,-1-3-128 15,-1 0 128-15,1 1-128 0,1-4 128 0,-1 0-128 16,2-2 128-16,0-1 0 0,1 1-128 0,-2-1 128 16,1-4 0-16,0-3-240 0,1 1 48 0,0-2 0 0,0-2 0 15,0-3-336 1,1-5-64-16,-1-5-16 0,0 0 0 15,0 0-2496-15,0 0-496 0,0 0-112 0</inkml:trace>
  <inkml:trace contextRef="#ctx0" brushRef="#br0" timeOffset="15088.71">25894 13352 25791 0,'5'-14'2304'0,"2"-9"-1856"0,1-1-448 0,0-5 0 16,3-1 1184-16,-2-1 144 0,-2-2 16 0,0 1 16 15,-2 3-224-15,-1-2-48 0,-2 3-16 0,0 4 0 16,-2 4 48-16,-2 1 16 0,-1 2 0 0,-3 1 0 16,-3 4-112-16,0 5-32 0,-1 0 0 0,-3 2 0 0,-4 6-432 0,-3 7-96 15,-3 1-16-15,-3 7 0 0,-4 5-256 0,-1 5-64 16,-6 4-128-16,-4 8 192 0,-4 1-32 0,2 7-16 16,1 7 0-16,2 7 0 0,0 0-144 0,3 3 0 15,3 0 144-15,2 3-144 0,4 2 0 0,2-4 128 16,3 0-128-16,1-7 0 0,4-3 0 0,3 0 0 15,1-7 0-15,5-5 0 0,0-5-144 0,4-3-48 16,1-5-16-16,1 4 0 16,0-9-1200-16,1-11-256 0,2-13-32 0,0 0-16 15,0 0-1392-15,0 0-288 0</inkml:trace>
  <inkml:trace contextRef="#ctx0" brushRef="#br0" timeOffset="15295.98">25004 13704 21183 0,'0'0'1888'0,"4"-9"-1504"16,-1-2-384-16,2-1 0 0,2 5 2192 0,4-1 368 15,1 4 80-15,5 3 16 0,3 1-1136 0,7 1-240 16,-1 0-32-16,6 1-16 0,3-1-128 0,3 2-16 16,2-3-16-16,4 2 0 0,3 1-464 0,5-2-96 15,2 1 0-15,5 1-16 0,1 0-288 0,-2-2-48 16,-3 1-16-16,-6-4 0 0,-8-1-144 0,-4 1-176 0,-4-1 48 16,-5 2 0-1,-4-3-1360-15,-2 2-272 0,-3-6-48 0,-1 4-9216 0,-3 3-1840 0</inkml:trace>
  <inkml:trace contextRef="#ctx0" brushRef="#br0" timeOffset="15480.44">26342 13452 35247 0,'0'0'1552'0,"0"0"336"16,0 0-1504-16,-4 16-384 0,-4 0 0 0,-1 5 0 0,0 5 688 0,-3 3 64 15,-5 1 16-15,4-7 0 0,-1 3 96 0,-2 3 32 16,-1 3 0-16,0 0 0 0,-1 0-416 0,1 2-80 15,2 2-16-15,1-5 0 0,3 0-256 0,0-4-128 16,2 2 0-16,-1 7 128 16,3-5-880-16,0-7-176 0,1-2-32 0,1-7-16 15,1-1-2128-15,1-7-416 0</inkml:trace>
  <inkml:trace contextRef="#ctx0" brushRef="#br0" timeOffset="16090.66">27683 12751 25791 0,'-7'-15'1152'0,"3"6"224"0,2 0-1104 0,2 9-272 0,0 0 0 0,-5-5 0 0,5 5 1072 0,-9-4 144 16,0 5 48-16,-1 7 0 0,-2 7-144 0,-2 7-32 15,-2 3 0-15,-6 8 0 0,-1 9-352 0,-1 4-80 16,-2 8-16-16,0 11 0 16,-1 4-16-16,-1 7-16 0,-3 4 0 0,-1 5 0 0,-1 1-176 0,1-1-48 15,-4-6 0-15,3-5 0 0,4-6-128 0,4-6-48 16,2-7 0-16,5-9 0 0,4-8 208 0,5-5 32 16,2-7 16-16,3-5 0 0,4-5-48 0,2-6-16 15,-2-10 0-15,10 2 0 0,3-6 32 0,5-5 0 16,4-8 0-16,2-2 0 0,4-5-208 0,0-2-32 15,-2-7-16-15,5-1 0 0,1 0-176 0,-2 2 0 16,-1 4 0-16,-1 2 128 0,0 3-128 0,0 6 0 0,-1 5 0 16,-3 5 0-16,-2 5 0 0,-4 2 0 0,-2 5-176 15,-5 8 176-15,-2 2-128 0,-4 5 128 0,-2 3-128 0,-4 4 128 16,-4-3-144-16,-6 4 144 0,-2-3-160 16,-5 4 160-16,-5-3 0 0,-1 1 0 0,-2-3 0 15,0-3 0-15,-4 0-160 0,1-2 160 0,-1-1-160 16,0-7 160-1,2-5-576-15,3-2 0 0,2-6-16 0,4-2 0 0,1-5-2480 16,6-5-480-16,4-5-96 0</inkml:trace>
  <inkml:trace contextRef="#ctx0" brushRef="#br0" timeOffset="16390.97">27908 13769 17503 0,'0'0'1552'16,"0"0"-1232"-16,11-8-320 0,2 2 0 0,1 2 3520 0,1-4 640 16,3 3 128-16,3 0 16 0,3-4-3136 0,-4 6-624 15,1-4-128-15,5-3-32 0,-1 1 272 0,2-1 48 16,-1-1 16-16,2-1 0 0,0-2-64 0,-2-1-16 16,-5-3 0-16,-3 0 0 0,2 1 32 0,-7 0 0 15,-3 0 0-15,-2 6 0 0,-3 0-64 0,-4 5-16 16,-1 6 0-16,0 0 0 0,-9-1-176 0,-5 4-32 15,-5 2-16-15,-6 5 0 0,-3 0-176 0,-14 11-48 16,1-1 0-16,3 4 0 0,-1-1-144 0,7 1 0 16,4 1 0-16,5-2 128 0,5 3-128 0,6-2 0 15,2-1 0-15,6-3 0 0,2-2 0 0,6 0 0 16,4-4 0-16,2 0 0 0,2 0 0 0,5-5 0 16,5 1-160-16,-4-6 160 15,2-1-608-15,3 0-32 0,1-1 0 0,2 1 0 16,-1-3-2352-16,3-3-464 0,1 3-112 0</inkml:trace>
  <inkml:trace contextRef="#ctx0" brushRef="#br0" timeOffset="16884.73">29071 13305 16575 0,'0'0'736'0,"0"0"160"0,0 0-720 0,0 0-176 0,0 0 0 0,0 0 0 0,0 0 2656 0,0 10 496 16,-4 4 112-16,-1 4 0 0,-2 2-1840 0,0 7-368 16,-2 2-80-16,-1 4-16 0,-2 4 176 0,-2 1 16 15,-2 7 16-15,-2-3 0 0,0 2-80 0,0-1 0 16,1 1-16-16,1-5 0 0,2-1-272 0,2-5-48 16,3-4-16-16,-1-3 0 0,-1-6-176 0,6-2-48 15,0-3 0-15,1-3 0 0,1-3 64 0,3-9 0 0,0 0 0 0,0 0 0 16,6-6 80-16,3-5 32 0,1-3 0 0,3-5 0 15,2-3-352-15,3-4-64 16,2-2-16-16,3-5 0 0,0 0-256 0,2-3 0 16,2-1 128-16,2 2-128 0,3 0 0 0,2 6 0 0,1-2 0 0,1 5 0 15,4 2 0-15,-3 6 0 0,0 3 0 0,-2 3 0 16,1 2 0-16,-2 6 0 16,-1 2 0-16,-1 3 0 0,-2 3 0 0,0 1 0 15,-6 5 0-15,0-2-144 0,-2 3 144 0,-2-2-192 0,-5 2 192 0,-2 3-192 31,-3-5-288-31,-2 3-64 0,-3-3-16 0,-5 1 0 16,0 1-1776-16,-4-1-352 0,-4 1-80 0</inkml:trace>
  <inkml:trace contextRef="#ctx0" brushRef="#br0" timeOffset="16983.64">28002 12533 50687 0,'-58'-35'2240'0,"28"14"464"0,3 4-2160 0,7 5-544 0,5 1 0 0,3 4 0 0,5 0 256 0,7 7-48 16,0 0-16-16,0 0 0 0,0 0-192 0,0 0-256 15,0 0 48-15,0 0 16 16,0 0-1168-16,0 0-240 0,7-4-32 0,-7 4-12384 16,0 0-2496-16</inkml:trace>
  <inkml:trace contextRef="#ctx0" brushRef="#br1" timeOffset="22934.57">8129 13850 5519 0,'0'0'496'15,"10"-6"-496"-15,-1 1 0 0,2-3 0 0,2 2 3360 0,0-4 576 16,-2 2 112-16,4-1 32 0,-2 1-2752 0,0 2-560 15,-2 0-96-15,1 1-32 0,-1-2-64 0,-1 0 0 16,-2 3-16-16,-8 4 0 0,6-6 16 0,-6 6 16 16,5-11 0-16,-5 11 0 0,0-10 0 0,0 10 0 15,-2-9 0-15,-3-1 0 0,-3 3 176 0,3-4 16 16,-4 4 16-16,0-3 0 0,-3 2-384 0,0-1-80 16,-3 1-16-16,2 3 0 0,-5-5-48 0,-3 3-16 15,-6-4 0-15,-3 4 0 0,-5-2 16 0,-4 1 0 16,-7-2 0-16,-2 1 0 0,-4-4 0 0,-6 1 0 15,-1-1 0-15,-5 0 0 0,-3 3 16 0,-4 3 0 16,-6-4 0-16,0 4 0 0,-3 0-96 0,1 0 0 16,0 3-16-16,-1 4 0 0,-1 0 16 0,-2 1 0 15,-1 2 0-15,2 2 0 0,0 4-192 0,1 5 0 16,-2 1 0-16,-1 1 128 0,-1 2 16 0,0 8 0 16,0 0 0-16,0 5 0 0,-3 2-144 0,0 3 0 0,-1 3 0 0,3 5 128 15,1 1-128-15,2 4 0 0,4 4 0 16,2 0 0-16,-2 2 0 0,5-1 0 0,4 2 0 0,7 0 0 15,4 0 0-15,6-1 0 0,6-1 0 16,6 1 0-16,6 1 0 0,5-1 0 0,5-1 0 0,6-2 0 16,5-2 0-16,5 2 0 0,5 3 0 0,5-1 0 0,6 0 0 15,3-2 0-15,4-1 0 0,6 0 0 0,4 1 0 16,4-5 0-16,4-3 0 0,6-1 0 16,4-1 0-16,7-4 0 0,6-1 0 0,4-1 0 0,1-4 0 0,3-4 0 15,6 0 144-15,6 0-144 0,5 1 0 16,4-5 0-16,4-1 0 0,3-3 128 0,3 1-128 0,7-4 0 15,5 1 0-15,1-4 0 0,0-8 0 0,2-2 144 16,3 0-144-16,1-8 0 0,-2-3 176 0,1-4-176 16,-1 4 160-16,1-7-160 0,-1-1 192 0,-3-2-48 15,-3-2-16-15,0-3 0 0,-1 0 192 0,-4-6 16 16,-3-4 16-16,-7-3 0 0,-2-5 144 0,-3-2 16 16,-2-4 16-16,-3-2 0 0,-5-9-80 0,-5-3 0 15,-5-4-16-15,-6 0 0 0,-3-5 16 0,-5 0 16 16,-5 3 0-16,-4 0 0 0,-3-1-144 0,-6 1-48 15,-5 3 0-15,-7 1 0 0,-8 4-80 0,-6 3 0 16,-7 9-16-16,-9-1 0 0,-9 1-176 0,-7 3 0 16,-7 1 0-16,-6 0 0 0,-8 2-240 0,-5 4-80 15,-6 4 0-15,-29-7-16 16,0 7-1664-16,4 9-336 0,4 3-64 0,3 6-16000 0</inkml:trace>
  <inkml:trace contextRef="#ctx0" brushRef="#br1" timeOffset="23833.87">7665 18305 15663 0,'-6'-9'688'0,"3"7"144"0,-2-4-656 0,-1-1-176 0,-3 1 0 0,-2-4 0 0,0 1 1808 0,-3-3 336 16,-2 1 64-16,-4-1 16 0,-1-3-880 0,-3-3-160 15,-3 2-32-15,-5-2-16 0,-5 0-128 0,-3 0-32 16,-7 2 0-16,-3-1 0 0,-1 1-240 0,-3 1-48 16,-4 1-16-16,-28-4 0 0,2 5-128 0,0 2-32 15,-2 4 0-15,1 2 0 0,1 1-16 0,0 4-16 16,0 2 0-16,-8 2 0 0,2-1 32 0,1 6 0 16,3 1 0-16,1 6 0 0,-2-1-144 0,-1 3-32 15,-1 1 0-15,26-1 0 0,-5 3-80 0,-1 3 0 16,-1 6-16-16,-4 4 0 0,-2-1-96 0,-3 3-16 15,3 0 0-15,2 4 0 0,3-1-128 0,1 6 0 16,2 0 0-16,2 4 128 0,4 3-128 0,2-3 0 16,7-2 0-16,6 3 128 0,5 0-128 0,6-3 0 15,7 1 0-15,5 2 0 0,5-2 0 0,6-1 0 16,6 4 0-16,5-3 0 0,6-4 0 0,5 0 0 16,6-4 0-16,7 0 0 0,5-3 0 0,8-2 0 15,7 1 0-15,6-1 0 0,4-3 0 0,8 1 0 16,2-4 0-16,7 2 128 0,6-3-128 0,5-4 192 0,5 0-192 15,36 3 192-15,-12-7-192 0,-1-4 0 0,1-6 0 16,-4-3 0-16,-5-4 0 0,3-4 0 0,-1-3 0 0,2-4 0 16,7 1 128-16,-3-4 0 0,-3-4 0 0,2 1 0 15,1-2 0-15,0-2 0 0,-3-3 0 0,-1 0 0 16,-1-3 0-16,1-2 0 0,3-4 0 0,-8-3 0 0,-9-4 160 16,-2-3 32-16,-7-4 0 0,-3-8 0 0,-4-8 272 15,-7-5 64-15,-6-2 16 0,-6-2 0 0,-7 2-96 0,-6 6-32 16,-7 4 0-16,-7 7 0 0,-7 1-288 0,-7 7-48 15,-7-2-16-15,-5 5 0 0,-8-2-192 16,-6 1 0-16,-7-1 0 0,-9 2 0 16,-4 0-720-16,-7 1-240 0,-7 1-64 0,-6-2 0 15,-7-2-1152-15,-2 3-256 0,-1 1-32 0,-2 3-15648 0</inkml:trace>
  <inkml:trace contextRef="#ctx0" brushRef="#br1" timeOffset="24632.92">4509 15257 7359 0,'0'0'320'0,"-5"-11"80"0,-2 1-400 0,1-3 0 16,0 0 0-16,0 2 0 0,1-2 2048 0,2 3 320 16,-1 1 64-16,1-1 0 0,1 0-1152 0,2-2-224 15,0 12-48-15,2-9-16 0,1-3-208 0,1 3-32 16,-4 9-16-16,6-9 0 0,-6 9-80 0,8-5-16 15,-1-2 0-15,-7 7 0 0,9 2 48 0,-9-2 0 16,10 5 0-16,-10-5 0 0,8 5-112 0,-1 3-32 16,0 2 0-16,-2-3 0 0,-5-7 80 0,4 16 16 15,0-1 0-15,1 3 0 0,-3 1 64 0,1 4 0 0,-2 3 16 16,0 10 0-16,1 3-192 0,-2 11-32 0,-2 4-16 0,0 7 0 16,-2 8-96-16,-2 5-32 15,-3 5 0-15,-3 3 0 0,-2 5-32 0,0 2 0 16,0 3 0-16,-1 4 0 0,-2-1 0 0,6-24 0 0,-2 7 0 15,1 4 0-15,-2 7 64 0,1 2 0 0,1 1 0 0,1 5 0 16,-2 0-64-16,6 1-16 0,-1 2 0 0,2 0 0 16,-1-2-48-16,2 1 0 0,3-1 0 0,-2 0 0 15,0-4 80-15,0 0 16 0,0-4 0 0,1-1 0 16,-2-1-80-16,0-1-16 0,-1-4 0 0,3-5 0 16,-2-2 0-16,2-1-16 0,-1-2 0 0,2-3 0 0,-2-3-112 15,1-2 0-15,1-4-128 0,0 0 192 0,1-4-192 16,1-1 144-16,0-3-144 0,0 1 128 15,1-6-128-15,2-6 0 0,-3-5 144 0,1-2-144 0,2-1 0 0,1-7 0 16,-3-1 0-16,3-5 0 0,0-3-256 0,-1-2-32 16,2-8 0-16,3 5 0 15,0-6-560-15,2-7-112 0,1-4-32 0,3-5 0 16,3-6-1392-16,3-7-288 0,3-5-48 0,-3 4-13152 0</inkml:trace>
  <inkml:trace contextRef="#ctx0" brushRef="#br1" timeOffset="25744.8">8734 14510 21183 0,'0'0'1888'0,"0"0"-1504"16,6-6-384-16,2-1 0 0,-8 7 0 0,10-5-208 15,-2 1 16-15,-1 2 16 0,-7 2 1136 0,0 0 208 16,0 0 48-16,10 1 16 0,-10-1-272 0,0 0-48 16,8 5-16-16,-8-5 0 0,0 0-128 0,0 0-48 15,0 0 0-15,3 15 0 0,-2 2-96 0,-2 1-32 16,-3 1 0-16,-1 5 0 0,-2 4-96 0,1 7-32 0,-2 4 0 0,0 8 0 16,-4-2-48-16,-1 9-16 0,-1 2 0 15,0 7 0-15,0 0-80 0,0 3-32 0,2 2 0 0,-2 1 0 16,2 1-48-16,2 2-16 0,-3 3 0 0,3 2 0 0,1 3 48 15,2-2 16-15,0 5 0 0,1-4 0 16,-2 2-32-16,2-1-16 0,-3 4 0 0,1-4 0 16,0 3 32-16,0-4 16 0,-2-2 0 0,2-1 0 0,-2 1-32 15,2-2 0-15,-2 0 0 0,-1-3 0 0,-2 1-16 16,-1-1-16-16,0-1 0 0,-1 2 0 0,2-1 0 0,0-2 0 16,2-1 0-16,0-1 0 0,0 6-80 0,0 0-16 15,1-4 0-15,2-2 0 0,2 1 0 0,2-2 0 16,-2-1 0-16,1-3 0 0,1 2-128 0,0-2 192 15,0 1-192-15,2-6 192 0,-1 2-64 0,2-3-128 16,1-1 192-16,0-1-64 0,0 1-128 0,0-2 160 16,-3-2-160-16,3 0 160 0,0 2-160 0,0-5 160 15,3-4-160-15,-2-1 160 0,-1-4-16 0,0-2 0 16,-1 0 0-16,1-4 0 0,-3-1-16 0,3 2 0 16,0-4 0-16,-1-1 0 0,0-1 0 0,-1-6 0 15,0-3 0-15,1 1 0 0,-2 1 0 0,2-4-128 16,-1-5 192-16,1 0-64 0,-3 1 48 0,4 0 0 15,-1-3 0-15,0 0 0 0,-2 2-176 0,1-4 160 16,-1 3-160-16,1-2 160 0,-3 4-160 0,3 0 128 16,0 1-128-16,1-1 128 0,-2 0-128 0,0 0 0 15,1 0 0-15,-1 1 0 0,1-1 128 0,1-4-128 0,-1 0 128 16,0-2-128-16,2-8 144 0,0 0-144 0,-2 11 160 0,2-11-160 16,0 0 208-16,0 0-48 0,0 0-16 0,0 0 0 15,0 0 48-15,0 0 0 0,0 0 0 16,0 0 0-16,0 0-64 0,0 0 0 0,0 0 0 0,0 0 0 15,0 0-128-15,0 0 0 0,0 0 0 0,0 0 0 16,0 0 0-16,0 0 0 0,0 0-144 0,-3-11 144 16,-1 2-560-16,0-2 0 15,0-1 0-15,-1 1 0 0,0-3-1936 0,-1 0-384 0,-3-1-64 16</inkml:trace>
  <inkml:trace contextRef="#ctx0" brushRef="#br2" timeOffset="30680.42">6465 18096 17727 0,'0'0'784'16,"0"0"176"-16,0 0-768 0,0 0-192 0,0 0 0 0,0 0 0 0,0 0 1168 0,9-7 208 15,-9 7 32-15,10-6 16 0,-10 6-48 0,9-5-16 16,-9 5 0-16,0 0 0 0,8-10-336 0,-8 10-64 16,0 0 0-16,8-4-16 0,-8 4-112 0,0 0-32 15,0 0 0-15,0 0 0 0,0 0-208 0,0 0-32 16,0 0-16-16,0 0 0 0,0 0-160 0,0 0-16 16,0 0-16-16,0 0 0 0,0 0 32 0,0 0 16 15,0 0 0-15,0 0 0 0,0 0 48 0,-1 9 16 16,0 0 0-16,-3 2 0 0,-4-1-80 0,0 5 0 15,-4 2-16-15,2 0 0 0,0 2-48 0,-3-2-16 16,-1 2 0-16,-2 6 0 0,-2 5-64 0,-1 3-16 0,-3 0 0 0,-3 4 0 16,-5 1 0-16,0 9 0 0,-3 3 0 0,-3 3 0 15,-1 3-48-15,-1 1-16 0,-2 1 0 0,-2-1 0 16,-3 2 0-16,4 2 0 0,0 0 0 0,0 2 0 16,-1-2 32-16,3-4 16 0,2-2 0 0,0-3 0 15,0-5-32-15,4-4-16 0,1 3 0 16,3-7 0-16,2-1 32 0,3-1 16 0,1-1 0 0,2-4 0 15,1-3-80-15,3-5 0 0,-1 0-128 0,3-2 192 16,2-5-64-16,3-5 0 0,3-2-128 0,1-2 192 16,0-2-64-16,6-6 0 0,0 0-128 0,0 0 192 15,0 0 16-15,0 0 0 0,0 0 0 0,-3-11 0 16,3-3-64-16,3 0-16 0,0 0 0 0,4-4 0 16,2-1-128-16,2-5 0 0,2 1 0 0,1-4 128 0,2 2-128 15,2-3 0-15,3-2 0 0,0 0 0 0,2-1 0 0,1 1 0 16,3-6 0-16,0 1 0 0,2-1 0 15,4-6 0-15,-1-2 0 0,1-8 0 0,2 0 0 0,1-1 0 16,-2 4 0-16,2 1 0 0,1-3 0 0,-2 0 0 16,1 4 0-16,1 0 0 0,0-3 0 0,1 4 0 15,-1 2 0-15,-2-1 0 0,-1 2 0 0,1 4 0 16,-1 2 0-16,-2 1 0 0,-5 2 0 0,-1 1 0 16,-2 3 0-16,-1 3 0 0,-4 0-128 0,0 4 128 15,-1 2 0-15,-1 2 0 0,-3 1 0 0,-2 1 0 16,-1 2 0-16,-3 2 0 0,0 4 0 0,-2-1 0 15,0 5 0-15,-6 5 0 0,0 0 0 0,0 0 0 0,0 0-144 0,0 0 144 16,0 0 0-16,0 0 0 0,0 0-128 16,0 0 128-16,0 0 0 0,0 0 0 0,0 0 0 0,0 0 0 15,-6 10 0-15,-2 4-128 0,-1 4 128 0,-4 2 0 16,-4 3 0-16,-3 5 0 0,-4 9 0 0,-3 6 0 16,-2-1 0-16,-7 10 0 15,-6 9 0-15,-5 6 0 0,-6 2 0 0,-4 5 0 0,-2 1 0 0,-2 4 0 16,-1-2 0-16,2 2 0 0,2 1 0 0,2-5 0 15,-1-6 0-15,6-4 0 0,0-7 0 0,4-3 144 16,4-4-144-16,5-5 0 0,3-2 0 0,7-6 128 16,2-5-128-16,3-6 0 0,4-2 0 0,4-6 0 15,3-2-192-15,4-9-112 0,8-8-16 0,0 0-16 16,0 0-1744-16,4-21-352 0,0-4-64 16,6-11-16672-16</inkml:trace>
  <inkml:trace contextRef="#ctx0" brushRef="#br2" timeOffset="32080.12">7469 13703 16575 0,'0'0'1472'0,"0"0"-1168"15,3-7-304-15,-1 0 0 0,-2 7 1728 0,0 0 304 16,0 0 48-16,0-8 16 0,0 1-656 0,0 7-128 15,0 0-32-15,0 0 0 0,0 0-144 0,0 0-48 0,0 0 0 0,0 0 0 16,0 0-352-16,-9 6-80 16,0-1-16-16,1 5 0 0,-4 0 64 0,-1 4 16 0,-2 4 0 15,-3 5 0-15,-5 4-16 0,-1 3 0 0,-2 6 0 0,-5 6 0 16,-2 0-192-16,-3 7-64 0,0 5 0 0,-4 3 0 16,-2 6-32-16,-2 5-16 0,-5 0 0 0,1 5 0 15,1 1-128-15,-2-2-16 0,-2 2-16 0,-1-2 0 16,-1 1 96-16,3 0 32 0,-1-3 0 0,1-2 0 15,-1-1-80-15,2 2-16 0,0-2 0 0,2-5 0 0,2 1-48 16,1-6-16-16,3-1 0 0,2-5 0 16,5-3-32-16,5-9-16 0,3-2 0 0,5-5 0 0,3-8-32 15,5-1-128-15,3-1 192 0,2-10-64 0,3 0-128 0,5-12 160 16,0 0-160-16,0 0 160 0,0 0 48 0,7-12 16 16,4-3 0-16,1-5 0 0,4-6-48 0,3-6-16 15,3-3 0-15,7-5 0 0,2-5-160 0,3-2 0 16,3-3 0-16,1-3 0 0,-1-1 0 0,1 0 0 15,1-2 0-15,3-4 0 0,1-1 0 0,3-3 0 16,1 0 0-16,2-5 0 0,-1 0 0 0,4-2 0 16,1-3 0-16,1-1 0 0,-2 0 0 0,1 3 0 15,1 1 0-15,-2 2 0 0,-3 3 0 0,2 9 0 16,-3 2 0-16,0 4 0 0,-4 8 0 0,-3 1 0 16,-2 2 0-16,-2 3 0 0,-3 1 0 0,-3 4 0 15,1 6 0-15,-6-1 0 0,-4 5 0 0,-3 3 0 16,-4 3 0-16,-2 0 0 0,-5 5 0 0,-2 3 0 15,-6 8 0-15,0 0 0 0,0 0-144 0,0 0 144 16,0 0-192-16,-13 7 192 0,-2 4 0 0,-5 6 0 0,-5 4 0 16,-4 10 0-16,-4 4-128 0,-6 6 128 0,-4 7 0 0,-5 6 0 15,-2 3-192-15,-2 7 192 0,-2 0-192 16,-2 8 192-16,0 4 0 0,-3 4-128 0,0-1 128 0,-1 3 0 16,-2 3 0-16,1-3 0 0,-1 0 0 15,2-1 0-15,3 0 0 0,0 0 128 0,-1-3-128 16,6-6 192-16,0-2-192 0,6-6 0 0,3-2 0 0,4-6 0 15,2-7 0-15,8-7 0 0,1-3 0 0,7-6 144 16,6-4-144-16,4-9 0 0,3-6 0 0,4-5 0 16,4-9 0-16,0 0 128 0,0 0 0 0,8-11 0 0,3-11 32 15,5-5 0-15,1-7 0 0,7-9 0 0,7-7-160 0,3-7 0 16,2-3 144-16,2-5-144 0,0-3 0 16,4-10 0-16,3-4 0 0,3-7 128 0,4-5-128 15,4 1 0-15,4 0 0 0,1 3 0 0,-2 0 0 0,0 8 0 16,-3 7 0-16,-1 10 0 0,-3 4 0 0,-4 9 0 15,-5 6 0-15,-3 6 0 0,-5 11 0 0,-4 3 0 16,-6 6 0-16,-3 5 0 0,-8 7 0 0,-5 3 0 16,-9 5 0-16,0 0 0 0,0 0-144 0,-2 21 144 15,-4 5-160-15,-8 7 160 0,-5 3 0 0,-7 8 0 16,-5 4-128-16,-5 13 128 0,-3 8 0 0,-7 7 0 16,-6 6 0-16,-2 0 0 0,0 3 0 0,0-6 0 15,0 0-128-15,0-5 128 0,4-4 0 0,-1-6 0 16,0-1 0-16,0-5-144 0,0 2-112 0,0 1 0 15,-1-4-16-15,-1-4 0 16,-4 1-1392-16,10-6-256 0,6-7-64 0,5-6-11264 16,7-4-2240-16</inkml:trace>
  <inkml:trace contextRef="#ctx0" brushRef="#br3" timeOffset="36342.94">6581 18649 6447 0,'-12'-6'576'0,"12"6"-576"15,-10-3 0-15,1 0 0 0,0 3 2144 0,9 0 320 16,-9-1 64-16,9 1 16 0,0 0-912 0,0 0-176 15,0 0-48-15,0 0 0 0,0 0 80 0,0 0 16 0,0 0 0 0,12-5 0 16,3-3-544-16,5 4-96 0,4 0-32 0,7-2 0 16,6 0-48-16,6 1-16 0,3-4 0 0,3 1 0 15,2-3-128-15,1 3-48 0,2-3 0 0,-2 4 0 16,1-2-208-16,-1 3-32 0,4 1-16 0,2-1 0 16,-1-1-112-16,-5 5-32 0,-6-1 0 0,-7 2 0 15,-7 1-192-15,-4 1 0 0,-8 2 0 0,-6-2 0 31,-14-1-464-31,0 0-48 0,0 0 0 0,-4 13 0 16,-6-4-2304-16,-6 3-480 0</inkml:trace>
  <inkml:trace contextRef="#ctx0" brushRef="#br3" timeOffset="36498.44">6371 18917 25279 0,'0'0'1120'0,"-9"5"224"0,4 2-1072 0,5-7-272 0,4 11 0 0,3-4 0 0,4 0 1104 0,4-4 176 15,5-3 16-15,7 0 16 0,5-1 32 0,4-4 0 16,4-4 0-16,8 2 0 0,7-5-640 0,7 4-128 16,5-2-32-16,0 3 0 0,-4-5-336 0,-1 6-64 15,1 0-16-15,-5 2 0 0,1 4-128 0,-6 0 0 16,-6-2 0-16,-4 4 0 16,-7 2-336-16,-9-1-160 0,-8 4-16 0,-9-2-16 15,-10-5-2480-15,-7 14-480 0,-10 0-96 0</inkml:trace>
  <inkml:trace contextRef="#ctx0" brushRef="#br3" timeOffset="36723.48">6319 19224 17503 0,'-43'7'1552'0,"-1"-1"-1232"0,4-2-320 0,8-2 0 15,6-2 2560-15,9 2 464 0,6-2 96 0,11 0 16 16,0 0-912-16,0 0-176 0,12-11-48 0,12 1 0 16,9-2-752-16,9-5-160 0,9-2-16 0,6 0-16 15,5 1-320-15,8 3-64 0,5 1-16 0,9 4 0 16,8-2-288-16,2 6-64 0,-1-3-16 0,-3 4 0 15,-4 2-288-15,1 3 0 0,-1 3 0 0,-8 0 0 16,-12 2-144-16,-9 0-96 0,-5-1-16 0,-10 2 0 31,-8 3-1776-31,-7 1-352 0,-7 1-80 0,-6 0-13856 0</inkml:trace>
  <inkml:trace contextRef="#ctx0" brushRef="#br3" timeOffset="37367.01">5532 14182 20207 0,'0'0'896'0,"0"0"192"0,0 0-880 0,0 0-208 15,0 0 0-15,14 0 0 0,-1-1 1104 0,2-1 176 16,3-1 48-16,6-1 0 0,6-1 112 0,5 0 32 15,2-7 0-15,3 2 0 0,2 0-480 0,3-4-96 16,2-1 0-16,1 3-16 0,0 1-432 0,1 4-64 16,-4-3-32-16,0 3 0 0,-3-4-224 0,-5 6-128 15,-6 2 128-15,-5-1-128 0,-7-1 0 0,-5 2-320 16,-14 3 64-16,0 0 16 16,-6 6-1584-16,-11 6-320 0,-8 3-64 0,-10 3-6560 15,-9 1-1296-15</inkml:trace>
  <inkml:trace contextRef="#ctx0" brushRef="#br3" timeOffset="37742.6">5454 14382 9215 0,'-34'17'816'0,"-2"2"-656"16,2-1-160-16,4-1 0 0,-1 1 2992 0,8-4 560 0,3-2 112 16,7 0 32-16,4-6-1872 0,9-6-368 0,3 9-80 0,7-3-16 15,7-4-352-15,4-4-80 0,6-3-16 0,8 0 0 16,9-4-224-16,3 3-48 0,2-4-16 0,8 3 0 16,6 1-288-16,2-2-48 0,2 2-16 0,-2-2 0 15,-3 3-272-15,-5 3 160 0,-5-1-160 0,-6 2 128 16,-6 0-128-16,-5 1 0 0,-6 1-192 0,-6 3 192 15,-6 3-960 1,-8 4-80-16,-9-11-16 0,-8 17 0 0,-8 6-2464 0,-9 3-480 0,-4-4-96 16,-6 0-32-16,-4-2 1632 0,-3 6 320 15,1-1 64-15,-5 3 0 0,-4-6 2432 0,-1-3 496 0,-2-4 80 0,3 0 32 0,5-2 1216 0,6 0 240 16,5 1 48-16,5-4 16 0,10 0-400 0,2-2-96 16,8-2-16-16,9-6 0 0,0 0-480 0,0 0-112 15,0 0 0-15,13-1-16 0,4-2-288 0,4-3-48 16,6 0-16-16,6-5 0 0,6 4-144 0,6-2-16 15,5 3-16-15,-1 2 0 0,1 0-224 0,-1 0-32 16,2 3-16-16,-3 1 0 0,2-1-272 0,-2 1-64 16,1 2-16-16,-8 2 0 0,-5-2-176 0,-7 2 0 15,-6 1 0-15,-5 3 128 0,-8-3-384 0,-3 4-64 16,-7-9-32-16,-7 15 0 16,-4-1-2592-16,-10 1-512 0,-21 1-96 0,0-6-32 0</inkml:trace>
  <inkml:trace contextRef="#ctx0" brushRef="#br2" timeOffset="48614.1">9795 18458 4607 0,'0'0'400'0,"0"0"-400"15,-10-1 0-15,1-3 0 0,0-1 2592 0,2 1 432 16,0 1 96-16,-3 1 16 0,3-2-1408 0,-4 1-288 0,4 3-48 0,-2 0-16 16,9 0-192-16,-12-2-32 0,6 1-16 0,6 1 0 15,0 0-256-15,0 0-48 0,0 0-16 0,0 0 0 16,0 0 16-16,0 0 0 0,0 0 0 0,10-2 0 16,4 2-192-16,7 0-16 0,1-3-16 0,9 0 0 15,6 3-96-15,6-1 0 0,5-1-16 0,1 2 0 16,4 0-96-16,3 3-16 0,5-2 0 0,1 1 0 15,6-4-64-15,3 4-32 0,3 0 0 0,-3 1 0 16,-3 0-64-16,0 0-16 0,-1-2 0 0,-1 2 0 16,0-3-208-16,-3-1 176 0,-9 2-176 0,-3-1 160 15,-4 1-160-15,-9 0 0 0,-7 2 0 0,-7 1 128 16,-5-2-128-16,-4 0-224 0,-3-2 48 0,-3 0 16 16,-9 0-1424-1,0 0-272-15,0 0-64 0,0 0-8128 0,0 0-1632 0</inkml:trace>
  <inkml:trace contextRef="#ctx0" brushRef="#br2" timeOffset="48962.88">10733 18187 20271 0,'0'0'896'0,"9"-5"192"0,1-1-880 0,2 1-208 15,1 3 0-15,2-1 0 0,3-3 736 0,1 3 96 16,1 4 32-16,7-1 0 0,5 0 224 0,4 1 64 16,3 2 0-16,-1 2 0 0,4-1-496 0,-2-1-80 15,2 5-32-15,1-2 0 0,2 6-32 0,-1-1 0 0,2 5 0 0,2 0 0 16,1 2-16-16,0 1-16 0,-3 0 0 0,-4 0 0 16,-1-1-48-16,-7 2-16 0,-5 1 0 0,-5 3 0 15,-3-3-80-15,-6 1-16 0,-5-1 0 0,-6 4 0 16,-7-4 64-16,-5 3 0 0,-8 2 0 0,-3-2 0 15,-6 4 128-15,-7-4 16 0,-9 2 16 0,-3-2 0 16,-6-4-224-16,-2-5-32 0,0-3-16 0,-1-1 0 16,-1 1-496-16,5-5-96 0,2 3-32 0,2-6-17088 15</inkml:trace>
  <inkml:trace contextRef="#ctx0" brushRef="#br2" timeOffset="51137.13">15049 17670 21359 0,'10'-13'944'0,"-5"8"208"0,1-5-928 0,5 0-224 15,-5-4 0-15,2 2 0 0,-1 2 896 0,0-1 128 16,0 0 16-16,-3 0 16 0,0 2 160 0,-2 2 16 15,1 0 16-15,-2 0 0 0,-1 7-64 0,0 0-16 16,-1-6 0-16,1 6 0 0,0 0-304 0,0 0-64 16,0 0-16-16,-8 2 0 0,1 2-336 0,-2 3-64 15,-1 1 0-15,-2 6-16 0,-2 1 48 0,-2 5 16 16,-3 3 0-16,-2 8 0 0,0-1 16 0,-6 5 16 16,-2 5 0-16,1 2 0 0,-4 6-80 0,-2 3 0 15,-2 3-16-15,-2 2 0 0,-1 1-112 0,-2 0-32 0,-1-1 0 16,-1 2 0-16,2 0 80 0,-2-1 16 15,1-5 0-15,2-1 0 0,0-4-32 0,2 0 0 16,1 0 0-16,1-5 0 0,2-3-16 0,1-2 0 16,2-3 0-16,1 1 0 0,-2-2-80 0,4-5-32 0,3 0 0 0,-7 7 0 15,5-4-160-15,6-8 192 16,3-2-192-16,2-2 192 0,5-5-192 0,2-2 128 0,3-6-128 0,6-6 128 31,0 0-784-31,0 0-176 0,0 0-16 0,0 0-16 0,1-11 1792 0,4-2 352 0,2-4 80 0,3-2 16 16,1-9-976-16,6 2-192 0,2-5-32 0,-1 10-16 15,3-10-160-15,3-2 0 0,3-4 0 0,2-1 128 16,6-1-128-16,-1-7 0 0,0 0 0 0,4-3 0 16,0-5 0-16,3 0 0 0,1-2 0 0,0 0 0 15,0 0 0-15,0 0 0 0,0 1 0 0,-1 2 0 16,-3-1 0-16,-1 6 0 0,-2 0 0 0,-1 2 0 16,-2 4 0-16,0 4 0 0,-2 2 0 0,-2 2 0 0,-2 2 0 0,-3 4 0 15,-3-1 0-15,0 5 0 0,-1 0 0 0,-1 2 0 16,-2 2 0-16,-2 2 0 0,-2 0 0 0,-2 3 0 15,-1 2 0-15,-1 3 0 0,-2-1-144 0,-1 6 144 16,-1-1 0-16,-4 6 0 0,0 0 0 0,0 0-128 16,0 0 128-16,0 0 0 0,0 0 0 0,-6 7-160 15,-2 2 160-15,-2 3-128 0,-3 4 128 0,-2 3 0 16,-3 4 0-16,-3 5-128 0,-5 1 128 0,0 4 0 16,-4 6 0-16,-3 2 0 0,-2 3 0 0,-2 6 0 15,-3 6 0-15,-2 4-128 0,-2-2 128 0,-2 2 0 0,-1 2 0 16,1-1 0-16,-2 1 0 0,1 0 0 0,1-3 0 0,1 1 0 15,-2-3 0-15,1-3 0 16,1-1 0-16,-16 16 0 0,10-10 0 0,7-7 128 0,6-7-128 0,3-3 0 16,6-3 0-16,4-3 0 15,3-3 0-15,3-3 0 0,1-2 0 0,3-1 0 16,4-7 0-16,2-3 128 0,2-4-128 0,4-3 0 0,3-10 0 16,0 0 0-16,0 0 0 0,0 0 144 0,0 0-144 0,0 0 0 15,8-12 176-15,4-3-176 16,1-4 160-16,2-6-160 0,5-3 144 0,-1-2-144 0,4-4 128 0,3-1-128 15,0-4 0-15,5-1 0 0,1-2 128 0,2-3-128 16,3-3 0-16,3-3 0 0,0-2 0 0,3-3 0 16,2-1 0-16,2-6 0 0,1 1 0 0,-11 14 0 0,3-4 0 15,5-7 0-15,3-4 0 0,-2 0 0 0,4-3 0 16,-1 5 0-16,-2-2 0 0,-1 4 0 0,-2 6 0 16,-2 1 0-16,-2 3 0 0,-2 5 0 0,-3-2 0 15,-1 6 0-15,-1 3 0 0,0 1 0 0,-7 0 0 0,0 6 0 16,-1 3 0-16,-3-2 0 0,-2 4 0 0,-2-1 0 15,-2 3 0-15,0 4 0 0,-4 1 0 0,0 3 0 16,-2 2 0-16,-1 5 0 0,-3-3 0 0,-1 5 0 16,-5 6-144-16,0 0 144 0,0 0 0 0,0 0-128 15,0 0 128-15,0 0 0 0,0 0-160 0,-7 12 160 16,-3-1-128-16,-3 7 128 0,-4 6-128 0,-2 3 128 16,-4 6-128-16,-3 3 128 0,-4 10 0 0,-3 1 0 15,-3 5 0-15,-4 4-128 0,-1 4 128 0,-4 2 0 16,-1 7 0-16,-2 1 0 0,-2 1 0 0,-1 0 0 15,0 0 0-15,1-1 0 0,-4-2 0 0,3-1 0 16,-1 0 0-16,1 1 0 0,0-6 0 0,1 2 0 16,1-6 0-16,-17 20 0 0,9-12 0 0,1-10 0 15,9-5 0-15,4-2 0 0,2-6 0 0,6-3 0 16,2-6 0-16,2-1 0 0,3-2 0 0,6-2 0 0,3-9 0 0,3-1 128 16,3-6-128-16,4-2 0 0,4-4 0 0,5-7 128 15,0 0-128-15,0 0 0 0,0 0 0 0,0 0 0 16,8-12 128-16,2-7-128 0,1-6 160 0,6-2-160 15,2-3 128-15,4-3-128 0,1-4 0 0,4-3 0 16,2 0 0-16,5-5 0 0,2 3 0 0,1-7 0 16,1-4 0-16,4-1 0 0,1-3 0 0,-2-1 0 15,1-4 0-15,3 1 128 0,-1-4-128 0,1 3 0 16,4-4 0-16,1 1 0 0,-1-1 0 0,-13 18 0 0,3-6 0 16,0-2 0-16,0 0 0 0,0-1 0 0,0-2 0 0,-1 4 0 15,-2 4 0-15,-1 4 0 0,-2-1 0 0,-1 4 0 16,-1 1 0-16,-2 5 0 0,-2 4 0 0,-1 1 0 15,-2 2 0-15,0 2 0 0,-4 2 0 16,-1 2 0-16,0 2 0 0,-3-1 0 0,-3 2 0 0,-1 1 0 16,-2 3 0-16,0 3 0 0,-8 1 0 0,3 5 0 15,-1-1 0-15,-2 3 0 0,-3 7-144 0,0 0 144 16,0-5 0-16,0 5-144 0,0 0 144 0,-7 5 0 16,-1 2-144-16,-2 5 144 0,-3 5 0 0,-1 4-176 15,-5 6 176-15,-2 1-128 0,-5 6 128 0,-3 7 0 16,-3 6-144-16,-3 5 144 0,-1 2 0 0,-3 3 0 0,-2 5-144 0,-1 2 144 15,-1 3 0-15,-2 4 0 16,0 2 0-16,-2-1 0 0,-1 2 0 0,0 0 0 0,0-5 0 16,1 0 0-16,-1 1 0 0,-1-1 0 15,1-3 0-15,1-1 0 0,0-2 0 0,1-4 0 0,3-2 0 0,0-4 0 16,-1-1 0-16,6-2 0 16,1-6 0-16,-10 14 0 0,9-10 0 0,9-9 128 15,5-6-128-15,6-2 0 0,5-11 0 0,4-3 0 0,3-5 0 16,6-12 0-16,0 0 0 0,0 0 128 0,0 0-128 0,0 0 0 15,6-14 128-15,5-2-128 0,1-1 176 0,6-6-176 16,3-7 128-16,1-1-128 0,4 1 0 16,3-3 0-16,3-4 0 0,2-7 0 0,2-3 0 0,3-3 0 15,-2-2 0-15,2-2 0 0,1-1 0 0,-10 11 0 0,6-3 0 16,3-5 0-16,3-4 0 0,5-4 0 0,2 1 0 16,1-4 0-16,3-3-160 0,-1-2 160 0,0 0 0 0,0 4 0 15,1-3-144-15,1 4 144 0,-2-1 0 0,0 2 0 16,0 2 0-16,-5 6 0 0,0 2 0 0,-4 5-128 15,-3 3 128-15,-1 6 0 0,-3 1 0 0,-2 4 0 16,-5 1-128-16,-1 6 128 0,-2-2 0 0,-5 5-128 16,-2 1 128-16,-3 1 0 0,-2 5 0 0,-3 2-128 15,-2 1 128-15,-3 1 0 0,-1 4 0 0,-1 3-160 16,-1-1 160-16,-3 6-128 0,0 0-48 0,0 0 0 16,0 0 0-16,0 0 0 15,-8 3-432-15,0 3-96 0,1-1 0 0,-2 8-16 16,-1 1-1840-16,-2 3-352 0,-2 3-80 0</inkml:trace>
  <inkml:trace contextRef="#ctx0" brushRef="#br1" timeOffset="56005.36">15465 16935 4607 0,'0'0'192'0,"0"0"64"0,0 0-256 0,0 0 0 0,0 0 0 0,0 0 0 16,0 0 2944-16,0 0 528 0,0 0 112 0,0 0 32 15,0 0-1872-15,0 0-368 0,-8-2-80 0,8 2-16 16,0 0 16-16,0 0 0 0,0 0 0 0,0 0 0 16,0 0-128-16,0 0-16 0,0 0-16 0,0 0 0 15,0 0-320-15,0 0-64 0,0 0-16 0,0 0 0 16,0 0-112-16,0 0-32 0,0 0 0 0,0 0 0 16,0 0 0-16,14 2 0 0,1 1 0 0,5-1 0 15,3 3-128-15,4 2-16 0,0-2-16 0,7 2 0 16,2 2-176-16,0 3-48 0,3-3 0 0,3 2 0 15,2-3-208-15,3 4 176 0,1 2-176 0,3 3 160 16,1 2-160-16,0 1 128 0,-1 1-128 0,-2-1 128 0,-1 2-128 16,-1-1 0-16,0 5 0 0,-1-5 128 0,-3 2-128 15,-1 2 0-15,-3 0 0 0,-2 3 128 0,0-2-128 0,-1 4 0 16,-2-4 144-16,0 3-144 0,2 2 128 0,-6-3-128 16,2 1 128-16,-1-2-128 0,-1 1 192 0,-1 1-48 15,1-4 0-15,-2 3 0 0,0-5 64 0,-3 0 16 16,-1 4 0-16,-1-2 0 0,-1 1-32 0,-1 0-16 15,1 1 0-15,-6 2 0 0,0 1-176 0,-4-2 160 16,0 1-160-16,-3 1 160 0,-2 1-160 0,0 2 0 16,-4 1 0-16,0 0 128 0,-3 2-128 0,0-2 0 15,-3 2 0-15,1-2 128 0,-1-1-128 0,0 3 0 16,-4 1 144-16,2-2-144 0,1-2 160 0,1-1-32 0,-4 0-128 16,2 0 192-16,0 1-48 0,0-4-16 0,-3 3 0 15,-1-2 0-15,2-4-128 0,-2 2 192 0,-3-3-192 0,1 2 192 16,0-3-64-16,-2 3 0 0,-2-3 0 0,-2 3 0 15,-2-1-128-15,-3 0 160 0,-3-2-160 0,1 0 160 16,-5 5-160-16,1-1 0 0,-2 1 0 0,1 1 128 16,0-6-128-16,1 1 0 0,0 1 0 0,1-5 128 15,-1 1-128-15,2-4 192 0,-2-3-192 0,1 3 192 16,0-2 16-16,1 2 16 0,-4-1 0 0,1-2 0 16,0 0-224-16,-2-2 128 0,0-1-128 0,-1 1 0 15,-1-4 144-15,-2 4-144 0,-1-4 128 0,1 1-128 16,3-1 128-16,-2 1-128 0,-1 3 0 0,-1-3 128 15,0 1-128-15,1 1 0 0,-2-5 0 0,0 3 128 16,-4-3-128-16,3-1 0 0,0 3 0 0,-1-1 128 0,-3 1-128 16,4-3 192-16,-1 3-192 0,0-3 192 0,-2-2-192 0,1 1 160 15,0 0-160-15,-2-1 160 0,-2-1-160 16,-2-2 0-16,-1-1 144 0,-2-1-144 0,-1-2 0 0,-2 0 128 16,0-3-128-16,-2 0 0 0,1-1 0 0,0-2 128 15,-2 3-128-15,0-4 0 0,-1 2 0 0,-1-2 0 16,1 3 0-16,-1-6 128 0,0 0-128 0,0 2 0 15,1-5 0-15,0 4 0 0,-3 2 0 0,2-2 0 16,1 4 0-16,3-3 0 0,3 2 0 0,3 1 0 16,1 2 0-16,4-1 0 0,2 0 0 0,2 2 0 15,1-3 0-15,2 3 0 0,1 3 0 0,1-5 0 16,0 2 0-16,2 0 0 0,2-2 0 0,1 0 0 0,2 1 0 16,0-3 0-16,1 3 0 0,2-2 0 0,-1 3 0 15,0 2 0-15,-2 1 0 0,2-2 0 0,1-1 0 16,2 4 0-16,-1 1 0 0,4 0 0 0,3-2 0 0,1 2 0 15,2 2 0-15,4-1 0 0,8-1-144 0,0 0 144 16,0 0 0-16,0 0 0 0,0 0-144 0,0 0 144 16,0 0 0-16,10 9-192 0,4-3 192 0,3 3-160 15,4-2 160-15,2-1 0 0,3 0 0 0,6-1 0 16,2 5 0-16,5-2 0 0,1 2 0 0,6-3 0 16,1 0 0-16,1 1 0 0,1-3 0 0,3 0 0 15,2 0 0-15,4-1 0 0,1-2 0 0,2 2 0 16,4-1 0-16,3-2 0 0,3-3 0 0,0 2 128 15,0 1-128-15,2-1 0 0,2 0 0 0,2 4 128 16,2-4-128-16,-3 0 0 0,-2-3 0 0,0 3 128 16,-1 0-128-16,1 3 0 0,-1-2 128 0,-2 0-128 0,-3-3 0 15,0 3 0-15,-3 1 0 0,-3 1 128 0,-2 1-128 16,-3 1 0-16,0 0 0 0,-4-2 0 0,-3-1-208 0,-4 1-16 16,-6-1 0-16,-4-1 0 15,-7-1-1376-15,-5 0-256 0,-6 0-64 0,-6-1-11264 16,-12 1-2240-16</inkml:trace>
  <inkml:trace contextRef="#ctx0" brushRef="#br3" timeOffset="61235.09">15331 17652 20671 0,'0'0'912'0,"0"0"192"0,9-9-880 0,1 3-224 16,2 1 0-16,0-2 0 0,2 5 992 0,4-2 160 15,4-2 16-15,3-1 16 0,4 3-160 0,3 2-48 16,2 1 0-16,5 1 0 0,5-3-112 0,3 2-32 15,1 1 0-15,2 0 0 0,-2 0-112 0,-1 0-16 16,-2 0-16-16,-3 4 0 0,-4-1-192 0,-4 5-48 16,-2-2 0-16,-5 1 0 0,-7 3-192 0,-7-1-32 0,-7 1-16 15,-6 1 0-15,-8 0-64 0,-9 3-16 0,-13 3 0 16,-10 1 0-16,-11 0-128 0,-10 1 0 0,-9 3 0 16,-5 1 0-16,-4-1 0 0,0 0 0 0,2 1 0 0,-2 1 0 15,-2-2 256-15,6-2-48 0,6-1 0 0,9 1 0 16,8-2 48-16,9 0 16 0,7-1 0 0,11-1 0 15,8-1-32-15,11-3-16 0,5-1 0 0,8 2 0 16,7-4 80-16,10 1 16 0,10-5 0 0,7 3 0 16,10-3-80-16,8-3-16 0,7 1 0 0,1-1 0 15,2 0-224-15,2 1 176 0,0 1-176 0,0-2 160 16,1-2-160-16,-4 1 0 0,-3 0 0 0,-5 3 128 16,-7 2-128-16,-8 1 0 0,-10-4 0 0,-8 5 0 15,-9-2 0-15,-8 1 0 0,-10-7 0 0,-6 11 0 16,-11 2 0-16,-11 0 0 0,-7 3 0 0,-12 1 0 15,-9-2 0-15,-8 1 128 0,-6 2-128 0,-2-1 0 16,-1-2 0-16,-1 0 0 0,-2 1 0 0,0-1 0 0,-2 0 128 0,6-1-128 16,5 4 128-16,9-3-128 0,10 0 192 0,11-2-32 15,11 0-16-15,9 1 0 0,11-4-144 0,6 1 0 16,6 2 0-16,12-5 0 0,8 2 0 0,10-6 128 16,7-1-128-16,9 0 128 0,8 0 16 0,2-3 0 15,3 0 0-15,3 0 0 0,3 0-16 0,1 2-128 16,3-1 192-16,2 2-64 0,-1-1 32 0,-4 5 0 15,-4 4 0-15,-11-2 0 0,-10 1-160 0,-12 2 0 16,-9-3 0-16,-11 3 128 0,-7-3-128 0,-10 3 0 16,-5 0 0-16,-13-1 0 0,-11 1 0 0,-10 5 0 15,-12-1 0-15,-7 2 0 0,-10 0 0 0,-5-3 0 0,-6-3 128 16,-3-1-128-16,-4 0 0 0,-3 0 0 0,-5 1 0 0,1 1 0 16,-1-4 192-16,5 4-64 0,7-4 0 15,11 2 0-15,8-3-128 0,14 2 0 16,13 1 0-16,14-1 128 0,8 2-128 0,11-5 0 15,5-7 0-15,16 8 128 0,8-3-128 0,10-2 0 16,11-1 0-16,7-2 0 0,5-1 144 0,12-2-144 0,4 1 160 0,6-1-160 16,4 2 128-16,3 1-128 15,-1 3 0-15,-1 0 0 0,0 0 0 0,-6 5 0 16,-7-2 0-16,-10 2 0 0,-10-2 0 0,-11-1 0 0,-9 3 0 0,-10-2 0 16,-7-3 0-16,-14-3 0 0,0 0 0 0,-3 7 0 15,-10 3 0-15,-11-2 0 0,-11 2 0 0,-8-2 0 16,-9 2 0-16,-4-5 128 0,-6 0-128 0,-7 0 0 15,-3-1 0-15,-6 0 0 0,-4-2 0 0,-4 0 0 16,-2-2 128-16,4-3-128 0,0-1 0 0,9 2 144 16,7-1-144-16,14-2 192 0,10 3-192 0,13-3 192 0,9-1-64 15,11-4 0-15,4-1 0 0,10-6 0 0,6-1 64 16,10-3 16-16,10-2 0 0,7-1 0 0,3-7-208 16,8-2 128-16,9-1-128 0,6-3 0 0,6-4 0 15,3-4 128-15,4-6-128 0,1-5 0 0,0 0 0 0,-1-2 0 16,-2-1 0-16,-6 4 0 0,-6 6 128 0,-6 3-128 15,-8 7 0-15,-6 4 0 0,-7 6 0 0,-6 1 0 16,-10 5 0-16,-6 3 0 0,-5 3 0 0,-7 3 0 16,-5 3 0-16,-8 3 0 0,-6-3 0 0,-7 6 0 15,-4 0 0-15,-6-2 0 0,-3 2 0 0,-6 3 0 16,-4-3-128-16,-2 1 128 0,0 1 0 0,0 2 0 0,4 1 0 16,7 0 0-16,0 0 0 0,11 0 0 15,9 0 0-15,4 0 0 0,7-1 0 0,9 1 0 16,4-7 0-16,10-3 0 0,5 1 0 0,8-3 144 15,6 0-144-15,5 0 192 0,4-4-192 0,4 0 0 16,4-1 144-16,0-1-144 0,1 1 0 0,1-1 0 16,0 1 0-16,1 2 0 0,-4 2 0 0,-4 4 0 0,-6 4 0 0,-6-1 0 15,-8 2 0-15,-5 2 0 0,-8 2 0 0,-12 0 0 16,0 0 0-16,0 0 0 16,-6 14 0-16,-6-2 0 0,-5 6 0 0,-7 4-128 15,-8-1 128-15,-5 2 0 0,-6 5 0 0,1-1 0 0,0 3 0 0,2-3-128 16,4 0 128-16,2-3 0 0,4 1 0 0,6-2 0 15,5 1 0-15,6-1 0 0,5-4 0 0,8 2-128 16,5-2 128-16,8-1 0 0,6-2 0 0,7-1 0 16,4-3 0-16,5-1 0 0,3-1 0 0,4 1 0 15,1-1 0-15,0 0 0 0,-2 3 0 0,-3 2 128 0,-6 1-128 16,-3 2 0-16,-5 0 0 0,-6 2 0 0,-7 1 0 0,-7 1 0 16,-6 3 0-16,-10-1-128 15,-10 4 128-15,-8 4-160 0,-9 3 160 0,-8-1-160 0,-8 1 160 0,-2-1 0 16,-4 0 0-16,1-4 0 0,0-6 0 0,2-1-128 15,0 0 128-15,4-2 0 0,2-4 0 0,6-3 0 16,8 0 0-16,7 0 0 0,11 1 0 16,5-8 0-16,8-3 0 0,7-4 0 0,0 0 0 0,13 5 0 15,5-3 0-15,6-5 0 0,7-3 0 0,3-1 0 16,5-3 0-16,3-1 0 0,1-4 0 0,4-1 0 16,2 2 0-16,2 4 128 0,1-3-128 0,-1 2 0 15,-2 3 0-15,-7-1 0 0,-8 4 0 0,-8 3 0 16,-8 1 0-16,-8-1 0 0,-10 2 0 0,0 0 0 0,-12 5 0 0,-7 6 0 15,-9-4 0-15,-5 3 0 16,-5-2 0-16,-4 1 0 0,-4-3 0 0,-2-2 0 16,-3 0 0-16,2 1 0 0,-1-3 0 0,3 0 0 0,0-4 0 0,5 1 0 15,4 0 0-15,6 0 0 0,8-3 0 0,4 0 128 32,7 0-1296-32,4-1-256 0,9 5-48 0,-1-11-18272 0</inkml:trace>
  <inkml:trace contextRef="#ctx0" brushRef="#br4" timeOffset="65940.61">5209 18497 17503 0,'0'0'768'0,"0"0"176"0,0 0-752 0,0 0-192 0,0 0 0 0,0 0 0 16,0-7 768-16,0 7 128 0,5-11 32 0,4 6 0 16,2 0 16-16,5 0 0 0,2 1 0 0,2 1 0 15,0-1-320-15,2-3-64 0,-1 1-16 0,6 2 0 16,1-2-208-16,0 1-32 0,-3 1-16 0,0 0 0 15,-1-5-160-15,-3 4-128 0,0 3 192 0,-1 0-192 16,-5 1 0-16,-1 1 0 0,-2 0 0 0,-12 0 0 16,0 0-2016-16,0 0-512 0,0 0-96 15,-5 12-32-15</inkml:trace>
  <inkml:trace contextRef="#ctx0" brushRef="#br4" timeOffset="66147.78">5017 18740 10127 0,'0'0'896'0,"14"-4"-704"16,-1-3-192-16,2 3 0 0,3 0 624 0,2-2 80 16,3-2 32-16,1 2 0 0,-2-6-160 0,1 3-16 15,-2 0-16-15,1 1 0 0,0-1-224 0,-3 2-64 0,-3 0 0 0,-2 3 0 16,-2-1-256-16,-4-2-192 15</inkml:trace>
  <inkml:trace contextRef="#ctx0" brushRef="#br4" timeOffset="67225.82">4985 18923 6447 0,'-11'19'272'0,"5"-7"80"0,-2-5-352 0,2 2 0 0,6-9 0 0,-6 6 0 16,6-6 2416-16,0 0 400 0,0 0 96 0,0 0 16 16,0 0-1488-16,9-5-288 0,3-7-64 0,2-2-16 15,4-3-240-15,1-2-32 0,0-1-16 0,4 1 0 0,2 0-528 0,-1 0-128 16,3-1 0-16,1-1-128 0,1-3 0 0,0 1 0 16,1 0 0-16,-4-2 0 0,0 0 0 0,-3 6 0 15,-4 3 0-15,-2 2 0 0,-1 5 0 0,-4 3 0 16,-1 3 0-16,-11 3 0 0,8 9 0 0,-4 2-192 15,-4 3 16-15,-2 7 16 16,-3 7-320-16,-7 0-64 0,-2 3-16 0,-2 5 0 16,-6 2 384-16,-3 2 176 0,-6 0-160 0,-2 1 160 0,-2 5-176 0,-1-4 176 15,0-2-192-15,3-3 192 0,4-4 0 0,1-2 0 16,3-10 0-16,1-2 0 0,2-3 656 0,4-5 96 0,2-5 16 16,3-2 0-16,4-1 80 0,9-3 32 15,0 0 0-15,-4-9 0 0,3-5-96 0,3-4-16 16,4-4 0-16,1-3 0 0,5 0-352 0,0-3-80 0,4-2-16 0,1-3 0 15,0-2-320-15,3-1 0 16,2 1 0-16,3-1 0 0,2-3 0 0,2-2 0 0,2 2 0 0,2-2-128 16,1 1 128-16,-1 1-160 15,-1-2 160-15,-2 5-160 0,-2 1 160 0,0 7-160 0,0 3 160 16,-2 4-160-16,-5 5 32 0,-2 7 0 0,-5 1 0 0,-2 5 0 16,-12 3-192-16,0 0-16 0,9 9-16 0,-4 2 0 31,-4 7-64-31,-2 5-16 0,-3 2 0 0,-2 9 0 0,-3 3 208 0,-1 3 32 0,-2 0 16 0,-1 4 0 15,-1-1 176-15,-1 1-160 0,-1-3 160 0,-1-2-160 16,2-3 160-16,0-1 0 0,-2-1 0 0,1-1 0 16,-1-4 0-16,0-5 176 0,1-5-48 0,-2 0 0 0,-1-2 256 15,1-5 64-15,1-4 0 0,0-2 0 0,0 2-208 0,2-7-48 16,0-1 0-16,4-4 0 0,-1-3-32 0,4-2-16 16,5-5 0-16,-2-3 0 0,2 0 176 0,6-5 16 15,2-6 16-15,5 1 0 0,5-4-80 0,3 0-16 16,1 1 0-16,4-5 0 0,2 0-256 0,2-2 0 15,0-5 0-15,1 1 0 0,1 2 0 0,3 1 0 16,2 2 0-16,-1 4-144 0,3 6 144 0,-3 3-128 16,0 1 128-16,0 4-128 0,0 3 128 0,-5 6-128 15,-3-1 128-15,-5 6-128 0,-4 4 128 0,-6 4 0 16,-4 7-144-16,-3 5 144 0,-3 4-272 0,-8 5 16 0,-5 8 0 16,-7 4 0-16,-5 5 64 0,-5 4 32 0,-3-2 0 15,-1 4 0-15,-3 0 160 0,-3-4 0 0,-1 0 0 0,-2-4 0 16,-1-2 0-16,-1-2 0 15,-6-2 0-15,-1-5-128 0,-2-6 128 0,6-6 0 16,4-6 160-16,5-1-160 0,5-3 432 0,6-3-16 0,5-4 0 16,7-7 0-16,4 0 48 0,6-9 16 0,5-1 0 15,6-8 0-15,4-5 32 0,6-2 0 0,4-1 0 16,4-5 0-16,6-1-512 0,3-6 0 0,7 1 0 16,6-3 0-16,3-6 0 0,0 0 0 0,2-3-176 15,1 4 176-15,0 5-144 0,2 0 144 0,0 5 0 0,2 9 0 16,1 6-176-16,-4 7 176 0,-5 7-160 15,-4 4 160-15,-5 7-160 0,-7 4 160 0,-9 9-160 0,-7 0 160 16,-4 5-416-16,-9 11 16 0,-4 4 0 0,-9 4 0 16,-7 3 0-16,-9 4 0 0,-4 7 0 0,-9-4 0 0,-4 1 272 0,-2-6 128 15,-1-2-128-15,0-4 128 0,-1-1 0 0,4-7 0 16,2-2 0-16,4-3 0 0,-2-3 256 0,5-8 64 16,3-2 32-16,7-4 0 0,3-1 176 0,6-5 48 15,4-6 0-15,7-4 0 0,7-4 32 0,3-1 16 16,7-4 0-16,5-2 0 0,2-3-336 0,4-1-64 15,4-4-16-15,2 7 0 0,1-1-208 0,3 3-240 16,3 3 48-16,-2 3 16 0,-2 8 0 16,-3 3 0-16,1 5 0 0,-4 6 0 15,0 6-528-15,-3 3-128 0,-3 4 0 0,-6 1-9056 16,-5 3-1808-16</inkml:trace>
  <inkml:trace contextRef="#ctx0" brushRef="#br4" timeOffset="69946.64">5274 18553 8287 0,'0'0'368'0,"0"0"80"0,0 0-448 0,-6-6 0 0,-2 3 0 16,8 3 0-16,-6-188 2992 0,6 370 512 0,-8-191 96 0,3 5 32 15,5 4-1856-15,0 0-368 0,-5-7-80 0,5 7-16 16,-8-5-224-16,8 5-64 0,0 0 0 0,0 0 0 16,0 0-176-16,0 0-32 0,0 0-16 0,0 0 0 15,0 0-160-15,0 0-48 0,0 0 0 0,9 1 0 0,-1 0-144 0,2 3-16 16,-1 0-16-16,3-2 0 0,1 1-48 0,1 2-16 15,0 0 0-15,14 4 0 0,-2 0 0 16,-2 0 0-16,0 2 0 0,-1-1 0 16,-2 3 0-16,0-3 0 0,-1 2 0 0,-1 3 0 0,1-1-32 0,-1-1 0 15,-2-1 0-15,-2 1 0 0,0 0-32 0,1-4-16 16,0-1 0-16,-2 0 0 0,0-2-32 0,-1 2-16 16,-3-3 0-16,-2 0 0 0,-8-5-96 0,9 4 0 15,-9-4-128-15,0 0 192 0,10 3-192 0,-10-3 128 16,0 0-128-16,0 0 0 0,9 0 0 0,-9 0 128 15,0 0-128-15,0 0 0 0,0 0 0 0,0 0-208 16,0 0 32-16,0 0 16 16,0 0-1232-16,0 0-240 0,-5-9-48 0,5 9-16 15,-8-5-944-15,-1-2-192 0,-1-3-48 0</inkml:trace>
  <inkml:trace contextRef="#ctx0" brushRef="#br4" timeOffset="70647.1">5698 18402 15599 0,'0'0'688'0,"0"0"144"0,11-4-656 0,-1-1-176 0,-3 1 0 0,-7 4 0 0,0 0 1280 16,9-4 240-16,-9 4 32 0,0 0 16 15,0 0-160-15,0 0-16 0,0 0-16 0,0 0 0 16,0 0-416-16,0 0-96 0,0 0-16 0,0 0 0 0,0 0 112 0,0 0 32 16,-6 12 0-16,-2-2 0 0,-2 4-176 0,0 0-48 15,-3 1 0-15,-3 6 0 0,-3 0-112 0,-2 2-16 16,-2 0-16-16,2 4 0 0,-5-1-112 0,1 4 0 16,0 1-16-16,-3 1 0 0,-3-5-112 15,2 1-32-15,2-2 0 0,3 1 0 0,1-4-32 0,2-3-16 16,1-2 0-16,3-1 0 0,0-2-48 0,4-5 0 15,2 0 0-15,5-2 0 0,6-8 0 0,0 0-16 16,0 0 0-16,0 0 0 0,0 0 96 0,0 0 32 16,0 0 0-16,5-9 0 0,5-1-48 0,1-2 0 15,2-2 0-15,1-3 0 0,0 0-192 0,1-2-128 0,3-1 128 0,-1-2-128 16,0-2 0-16,4 0 0 16,2 1 0-16,-1-3 0 0,4 4 0 0,-1-5 0 0,1 0 0 0,0 1 0 15,2-2 0-15,2 0 0 16,-1 2 0-16,-2-1 0 0,-2 1 0 0,-1 2 0 0,-1-1 0 0,-3 5 128 15,-1 2-128-15,-1 2 0 0,-4 1 0 0,-2 3 0 16,-3 1 0-16,-3 4 0 0,-6 7 0 16,0 0 0-16,0 0 0 0,0 0 0 0,0 0 0 15,0 0-128-15,-12 8 128 0,0 5-192 0,-5 2 192 0,-2 3-192 16,-2 1 192-16,-5 5-128 0,-3 5 128 0,-2 2-128 16,0 0 128-16,-1 4 0 0,0 0 0 0,0 1 0 15,1-3 0-15,-1 3 0 0,0-5 0 0,4-1 0 16,1-2 0-16,3-2 128 0,0 1 0 0,4-4 0 15,-2-3-128-15,4-3 176 0,2-5-176 0,6 0 192 0,-1-3-192 16,5 0 0-16,6-9 0 0,0 0 128 0,-6 6-128 0,6-6 0 16,0 0 0-16,0 0 0 0,0 0 0 0,0 0-176 15,0 0 48-15,0 0 0 16,0 0-448-16,0 0-64 0,0 0-32 0,7-10 0 16,1 2-1968-16,1-2-400 0,-2 2-80 15,0-6-13200-15</inkml:trace>
  <inkml:trace contextRef="#ctx0" brushRef="#br4" timeOffset="70917.52">5199 18463 21183 0,'0'0'944'0,"0"0"192"0,0 0-912 0,0 0-224 16,0 0 0-16,0 0 0 0,0 0 1920 0,0 0 352 15,0 0 64-15,11 10 16 0,1-4-736 0,2 5-144 16,1-2-16-16,4 2-16 0,3 2-368 0,2-2-80 0,0 1-16 16,1 2 0-16,1-2-336 0,-1 2-80 0,-1 1-16 0,1 1 0 15,-4-2-160-15,0-2-16 0,-2 4-16 0,-3-4 0 16,-2 1-112-16,0-4-32 0,-4 4 0 0,-1-6 0 16,-1 2-80-16,-2-2 0 0,-1 3-128 0,-5-10 192 15,0 0-192-15,1 6 128 0,-1-6-128 0,0 0 0 16,0 0 0-16,0 0 0 0,-8-1 0 0,-3-2 0 31,0-2-1664-31,0 0-256 0,-2-1-64 0,0 1-15024 0</inkml:trace>
  <inkml:trace contextRef="#ctx0" brushRef="#br4" timeOffset="72299.13">5979 14082 18431 0,'0'0'816'0,"-1"-4"160"0,-1-1-784 0,0-4-192 16,1 2 0-16,0 0 0 0,1 7 960 0,0 0 128 15,0 0 48-15,-2-7 0 0,2 7-112 0,0 0 0 16,0 0-16-16,0 0 0 0,3-6-272 0,-3 6-48 16,0 0-16-16,6-5 0 0,1 2-16 0,0 2 0 15,2 1 0-15,3 3 0 0,2 4-80 0,1-3 0 16,1 1-16-16,2 4 0 0,3 1-112 0,1 2 0 16,3 2-16-16,1-3 0 0,1 2-224 0,1 1-32 15,0 0-16-15,-1-3 0 0,-2 1-160 0,-1 0 0 0,-1-3 144 0,-1 2-144 16,-3-1 0-16,-3 1 0 15,0-2 0-15,-2 0 128 0,-3 0-288 0,-2 0-48 0,-3-3-16 0,-6-6 0 32,0 0-2400-32,0 0-496 0</inkml:trace>
  <inkml:trace contextRef="#ctx0" brushRef="#br4" timeOffset="72921.14">6371 13821 25791 0,'0'0'1152'0,"0"0"224"0,0 0-1104 0,0 0-272 0,0 0 0 0,0 0 0 0,0 0 560 0,6 4 48 15,-6-4 16-15,5 6 0 0,0 6-176 0,-3-3-48 16,-4 2 0-16,0 3 0 0,-3-1-32 0,-3 3-16 15,-1 6 0-15,-3-1 0 0,-4 1 144 0,0 6 16 16,-2 1 16-16,-2 2 0 0,-3-6 64 0,0 3 16 16,-1-2 0-16,1 1 0 0,1-2 48 0,1 1 16 15,0-2 0-15,-2 1 0 0,3-3-160 0,1-1-16 16,0-2-16-16,0-1 0 0,1-2-144 0,2-2-16 16,0-2-16-16,2 0 0 0,2 0-48 0,1-6-16 15,4 0 0-15,0 1 0 0,2-3-96 0,5-4-16 16,0 0 0-16,0 0 0 0,0 0 0 0,0 0-128 15,0 0 192-15,0 0-64 0,0 0 96 0,0 0 16 16,0 0 0-16,0 0 0 0,0 0-240 0,0 0 128 16,9-8-128-16,-4 3 0 0,-5 5 0 0,8-4 128 15,-2 0-128-15,-6 4 0 0,0 0 0 0,0 0 0 16,7-5 0-16,-7 5 0 0,0 0 0 0,0 0 0 16,0 0 0-16,0 0 0 0,0 0 0 0,0 0 128 15,0 0-128-15,0 0 0 0,0 0 0 0,0 0 0 16,0 0 0-16,0 0 0 0,0 0 0 0,0 0 0 15,0 0 0-15,0 0 0 0,0 0 0 0,0 0 0 0,0 0 0 0,0 0 0 16,0 0 0-16,0 0 0 0,0 0 0 0,0 0 0 16,0 0 0-16,0 0-128 0,0 0 128 15,0 0 0-15,0 0-256 0,0 0 48 0,0 0 16 0,0 0 0 16,0 0-240-16,0 0-32 16,0 0-16-16,-7-5 0 0,7 5-288 0,-6-4-48 15,6 4-16-15,-5-5 0 0,1-2-1536 0,2 0-304 0,0 2-64 0</inkml:trace>
  <inkml:trace contextRef="#ctx0" brushRef="#br4" timeOffset="73984.47">6091 14214 23039 0,'0'0'2048'15,"3"-8"-1648"-15,-3 8-400 0,0 0 0 0,2-6 256 0,0-1-48 16,-2 7 0-16,0 0 0 0,0 0-80 0,0 0 0 16,0 0-128-16,0 0 192 0,1 12 96 0,-1 2 16 15,-1 1 0-15,-1 3 0 0,1 2 176 0,0 3 32 16,-1 5 16-16,0 0 0 0,-2 3-16 0,3 3-16 16,-2 4 0-16,0 18 0 0,1-3 64 0,0-2 16 15,-2-1 0-15,0-2 0 0,0 8 48 0,0-3 16 16,-1-2 0-16,0 1 0 0,-1 3-160 0,0-2-32 15,-3-1 0-15,0 1 0 0,-3 0-112 0,0 2-16 16,-4-1-16-16,4 0 0 0,-4-2 16 0,2 0 0 16,0-3 0-16,0 2 0 0,-1-4 0 0,0 2 0 15,1 0 0-15,1-3 0 0,1 1 32 0,-2 3 16 16,-2-3 0-16,2 2 0 0,0-1-112 0,3 2-32 16,-3-4 0-16,1 2 0 0,-2 0-48 0,4-3-16 15,-2-2 0-15,-1-1 0 0,-3 0-32 0,2 1 0 0,0-2 0 16,1 0 0-16,1-2 0 0,3 2 0 15,1-2 0-15,0 0 0 0,0-2-128 0,0 1 160 0,2-2-160 16,2 0 160-16,0-2-160 0,1 0 160 0,0-2-160 0,1 1 160 16,0-2-160-16,-1-2 128 0,0-1-128 0,0-3 128 15,-1 2 0-15,-1-3 0 0,-1 0 0 0,0 2 0 16,-1-5-128-16,0-2 0 0,0 3-160 0,2-2 160 0,-1 3 0 16,0-3 160-16,0-1 0 0,-2 1 0 15,3 0-160-15,-1 0 160 0,1 1-160 0,1 1 160 0,1 0 16 0,1-2 0 16,1 2 0-16,1 0 0 0,-4-2-32 0,2 0 0 15,0-2 0-15,1 0 0 0,-1 0 48 0,1 2 0 16,2-1 0-16,-4 1 0 0,0 1-192 0,0 0 160 16,-1 2-160-16,2 0 160 0,-1-3-160 0,0 2 160 15,-1 0-160-15,0 2 160 0,-2-3-32 0,1-2-128 16,0 1 192-16,1-1-64 0,-1-2 64 0,3 2 0 16,-4 2 0-16,2-2 0 0,1-1-192 0,2 1 0 15,-4 2 0-15,0-2 0 0,1-1 0 0,0 1 0 16,1 0 128-16,-1 0-128 0,-2-1 144 0,2 0-144 15,0 2 160-15,-3 1-160 0,2-4 192 0,-1-1-64 16,1-1-128-16,0-1 192 0,0-3-48 0,1 3-16 16,0 0 0-16,1-3 0 0,1-1 32 0,-2 1 0 0,2-1 0 0,0 3 0 15,2-2-160-15,0-2 0 16,-2 2 0-16,3-3 0 0,0 5 0 0,0-3 0 16,0 0 0-16,0 3 0 0,0-3 0 0,2 2 0 0,-2-12 0 15,2 11 0-15,-2-11 0 0,0 0 0 0,4 9 0 0,-4-9 0 16,0 0 0-16,0 0 0 0,0 0 0 15,0 0-176 1,5-6-944-16,-1-8-192 0,-2-3-32 0,-2-2-12368 0,-1-7-2480 0</inkml:trace>
  <inkml:trace contextRef="#ctx0" brushRef="#br4" timeOffset="74793.84">6903 18762 19343 0,'0'0'1728'0,"0"0"-1392"16,0 0-336-16,0-182 0 0,0 364 816 0,0-182 80 15,0 0 32-15,0 0 0 0,0 0 160 0,0 0 48 16,0 0 0-16,0 0 0 0,0 0-128 0,12 12-32 16,2 0 0-16,0-1 0 0,0-2-160 0,2 1-48 0,3 4 0 15,3-2 0-15,2-1-112 0,3 2-16 0,1-2-16 0,2-1 0 16,2 3-176-16,-1-3-16 0,-5 2-16 0,4 1 0 16,-4-3-224-16,-2 2-64 15,-2-3 0-15,-4 1 0 0,-2 2-128 0,-3-3 0 0,-4 2 0 0,-3-3 128 16,-2 2-128-16,-4-10 0 0,0 0 0 0,0 0 0 15,-1 8-1536 1,1-8-176-16,0 0-32 0,0 0-8224 0,-13-5-1632 0</inkml:trace>
  <inkml:trace contextRef="#ctx0" brushRef="#br4" timeOffset="75141">7444 18612 18431 0,'-3'-12'1632'0,"3"7"-1312"16,-1-2-320-16,1 1 0 0,-1-2 1360 0,1 8 208 15,-3-7 32-15,3 7 16 0,-5-4-64 0,5 4-16 16,-6-5 0-16,-1 1 0 0,7 4-208 0,-11 4-48 16,-1-1-16-16,-2 2 0 0,-3 5-368 0,-2 3-80 15,-3 6-16-15,-2 5 0 0,-3 0-160 0,-1 4-48 16,-1-1 0-16,-2 5 0 0,-2-1 48 0,0 5 16 15,0 3 0-15,-1-2 0 0,-4-1-144 0,2-1-48 16,1 1 0-16,2-3 0 0,1-6-80 0,3 1 0 16,1-7-16-16,5 0 0 0,0-2-176 0,4-4-48 0,1-1 0 15,4-4 0-15,1 2-144 0,2-2 0 0,1-5 0 16,2-1 0-16,8-4 0 0,0 0-256 0,0 0 48 0,0 0 0 31,0 0-1856-31,1-8-368 0,4-3-80 0,4-3-14752 0</inkml:trace>
  <inkml:trace contextRef="#ctx0" brushRef="#br4" timeOffset="76332.7">7028 18856 9215 0,'0'0'816'0,"0"0"-656"16,0 0-160-16,0 0 0 0,0 0 1472 0,-2 11 256 15,2-11 48-15,0 0 16 0,0 0-640 0,0 0-128 16,0 0-32-16,0 0 0 0,0 0 272 0,0 0 48 16,0 0 16-16,0 0 0 0,0 0-192 0,0 0-48 15,0 0 0-15,0 0 0 0,6-9-256 0,-1 2-48 16,1-2-16-16,-2 0 0 0,-1-4-80 0,0 2-32 16,-1-2 0-16,0-2 0 0,0-2-32 0,-1-1-16 0,0 1 0 0,0-4 0 15,1-2-160-15,-1-3-48 16,0 0 0-16,2-4 0 0,-1-2-112 0,1 1-32 15,-2 0 0-15,2-5 0 0,-1-2-80 0,2-3-32 0,0 3 0 16,1-1 0-16,1-2-16 0,1-3-128 0,0-1 192 0,2-2-64 16,1 5-128-16,-1-4 0 0,1 1 144 0,-2-4-144 15,-2 5 0-15,-2-3 144 0,2 2-144 0,0 1 0 16,-4-2 0-16,2 0 0 0,0-3 0 0,-2 0 0 16,-2 1 0-16,-1-1 0 0,-2-2 128 0,2 0-128 15,1 1 0-15,0 2 0 0,0-2 0 0,0-4 0 16,0-1 0-16,0-1 0 0,1-2 0 0,1 1 0 15,0-2 0-15,0 2 0 0,1 1 128 0,0 3-128 0,-1-1 0 16,0 2 0-16,-2-3 0 0,-2 3 0 0,0 1 0 0,-2-1 0 16,0 3 0-16,-1 2 0 15,-1-3 144-15,-2 2-144 0,1 2 0 0,-2-1 144 0,0-4-144 0,0 3 192 16,0 1-192-16,1-1 192 0,2 3-192 0,1-2 0 16,-1 1 0-16,4 4 128 0,1 4-128 0,1 0 0 15,1 1 0-15,1-1 0 0,3-1 0 0,-2 2 0 16,3 3 0-16,-3 2 0 0,5-1 0 0,-2 0 0 15,1 0 0-15,-1 2 0 0,0 3 0 0,1 0 0 16,0 3 0-16,2-1 0 0,0 3 0 0,-2 2 0 16,0 1 0-16,0 0 0 0,-4 1 0 0,5 2 0 15,-4-5 0-15,1 2 0 0,0-2 0 0,0 3 0 16,0 2 0-16,-1 2 0 0,-2 1 0 0,1 2 0 0,1-4 0 16,0 0 0-16,-2 2 0 0,3 0 0 15,0 1 0-15,0-1 0 0,1-1 0 0,-1 2 0 16,-2 2 0-16,3-2 0 0,0 2 0 0,-2 0 0 15,1 0 0-15,1 3 0 0,-1-2 0 0,0 2 0 0,-1-3 0 0,0 6 0 16,-4 5 0-16,5-9 0 16,-2 1 0-16,0 0 0 0,-3 8 0 0,5-8 0 15,1-2 0-15,-6 10 0 0,3-12 0 0,1 1 128 0,-4 11-128 16,4-9 0-16,-1-2 0 0,-2 4 0 0,-1 7 0 0,4-6 0 16,-4 6 0-16,3-7 0 0,0 0 128 0,0 0-128 15,-3 7 0-15,0 0 0 0,0 0 0 0,0 0 0 16,3-7 0-16,1 1 0 0,-4 6 0 0,0 0 0 15,3-7 0-15,-1 3 0 0,-2 4 0 0,0 0 0 16,0 0 0-16,0 0 0 0,0-9 0 0,0 9-176 16,0 0-272-16,0 0-48 15,0 0-16-15,0 0 0 0,-10-1-1856 0,10 1-368 0,-11 4-80 16,2-4-11200-16</inkml:trace>
  <inkml:trace contextRef="#ctx0" brushRef="#br4" timeOffset="77051.92">7387 14572 11967 0,'-16'-1'528'0,"9"2"112"0,-2 3-512 0,0-3-128 0,2-1 0 15,0 0 0-15,7 0 2304 0,0 0 448 16,0 0 64-16,0 0 32 0,4-10-1392 0,2 1-288 0,2-3-48 0,2 1-16 15,3-1-528-15,1-5-128 16,1 2 0-16,3-2-16 0,1 1-112 0,1-2-32 16,2-2 0-16,0-1 0 0,3 2-96 0,1-1 0 15,-2 0-16-15,3 2 0 0,-1 0-16 0,2 3 0 16,-2 0 0-16,1 4 0 0,-3 4-16 0,-2 2 0 0,-6 1 0 16,-3 8 0-16,-3 1-144 0,-2 6 128 0,-7 2-128 15,-2 3 128-15,-4 2 32 0,-7 6 0 0,-4 0 0 0,-3 2 0 16,-3-1 0-16,-1-2 0 0,0 3 0 0,0-2 0 15,0-3 96-15,2-3 0 0,-1-1 16 16,1-5 0-16,0 2 384 0,3-2 80 0,3-2 16 0,1-5 0 16,3-1-176-16,3-2-48 0,1-3 0 0,7 1 0 15,-3-10 80-15,3-3 16 0,3-1 0 0,2-1 0 16,2-3-256-16,3-1-48 0,3-1-16 0,4 0 0 0,2-1-304 16,2 1 0-16,2-3 0 0,3 3 0 0,0-1 0 15,4 3 0-15,1 3 0 0,1 3 0 0,-3 0 0 0,-2 2 0 16,-1 6 0-16,-5 3 0 0,-3 3 0 0,-4 7 0 15,-4 1-160-15,-5 4 160 0,-6 3-256 0,-7 2 32 16,-4 3 0-16,-6 2 0 0,-4 0 80 0,-3-1 16 16,-5 2 0-16,-1-4 0 0,-5-4 128 0,-1 1 0 15,-2-1 0-15,-1-2 0 0,2-4 240 0,3 1-32 16,0-6 0-16,5 2 0 0,3-3 48 0,4-5 0 16,6-1 0-16,3-3 0 0,5-5 128 0,5 0 16 15,5-5 16-15,5-3 0 0,6-4-96 0,6-2 0 16,3 0-16-16,5 0 0 0,3-2-304 0,4 1 0 15,1 2 0-15,3 0 0 0,0 2 0 0,0 2 0 16,-2 3 0-16,-4 4 0 0,-3 6 0 0,-6 1 0 16,-2 1 0-16,-7 6 0 0,-3 2 0 0,-5 0 0 15,-5 5-160-15,-4-1 160 0,-2 4 0 0,-8 1 0 16,-5-2 0-16,-4 2 0 0,-4 2 0 0,-2-1 0 16,-4-2 128-16,-9 6-128 15,4-3-528-15,8-1-192 0,6-1-48 0,8-1-17856 0</inkml:trace>
  <inkml:trace contextRef="#ctx0" brushRef="#br4" timeOffset="79699.23">15677 18535 3167 0,'0'0'128'0,"0"0"48"0,0 0-176 0,0 0 0 0,0 0 0 0,0 0 0 16,0 0 0-16,0 0 0 0,0 0 0 0,0 0 128 15,0 0-128-15,0 0 0 0,0 0 0 0</inkml:trace>
  <inkml:trace contextRef="#ctx0" brushRef="#br4" timeOffset="79836.34">15672 18621 6847 0,'0'0'304'0,"0"0"64"0,0 0-368 0,0 0 0 15,0 0 0-15,0 0 0 0,-7 3 288 0,7-3-16 16,0 0 0-16</inkml:trace>
  <inkml:trace contextRef="#ctx0" brushRef="#br4" timeOffset="80603.14">15487 18501 6447 0,'0'0'576'0,"0"0"-576"16,0 0 0-16,0 0 0 0,-2-9 2432 0,2 9 384 16,-3-9 80-16,3 9 16 0,0 0-1536 0,-1-7-304 15,1 7-64-15,0 0-16 0,0 0-240 0,0 0-48 16,0 0-16-16,0 0 0 0,0 0-48 0,0 0 0 16,0 0 0-16,0 0 0 0,0 0-128 0,0 0-16 15,0 0-16-15,0 0 0 0,0 0 32 0,0 0 16 16,0 0 0-16,0 0 0 0,0 0 144 0,0 0 32 15,0 0 0-15,0 0 0 0,0 0-112 0,0 0-16 16,0 0 0-16,0 0 0 0,0 0-160 0,0 0-32 0,0 0-16 0,0 0 0 16,0 0-192-16,0 0-48 0,0 0 0 0,0 0 0 15,0 0-128-15,0 0 0 0,0 0 0 0,0 0 128 16,0 0-128-16,0 0 160 0,0 0-160 0,0 0 160 16,0 0 48-16,0 0 16 0,0 0 0 0,0 0 0 15,0 0 64-15,0 0 16 0,0 0 0 0,0 0 0 16,0 0-96-16,0 0-16 0,0 0 0 0,9 3 0 15,-9-3-64-15,11 9-128 0,0-1 176 0,-1 3-176 16,1-2 240-16,2 3-64 0,1-2-16 0,2 1 0 16,2 3 64-16,5-1 16 0,0 0 0 0,0 3 0 15,-2 2 48-15,0 0 16 0,0-4 0 0,0 2 0 16,-1 1-32-16,-1-1 0 0,-1-4 0 0,-2 1 0 16,0 1-16-16,-1 1-16 0,-1-1 0 0,0-1 0 15,-3-2-64-15,-1-1-16 0,-1-1 0 0,-1-1 0 0,-8-8-160 16,10 9 128-16,-2-3-128 0,-8-6 128 0,0 0-128 0,7 8 128 15,-7-8-128-15,8 3 128 0,-8-3-128 0,0 0 0 16,0 0 0-16,0 0 128 0,0 0-128 0,0 0-224 16,0 0 48-16,0 0 16 15,0 0-1296-15,-2-10-256 0,-2 1-48 16,-1 0-16-16,0 3-1568 0,-1 1-320 0</inkml:trace>
  <inkml:trace contextRef="#ctx0" brushRef="#br4" timeOffset="81256.37">15996 18501 3679 0,'0'0'160'0,"5"-9"32"16,0-1-192-16,0 1 0 0,0-1 0 0,0 4 0 0,-5 6 4416 0,5-11 832 0,-5 11 160 0,5-7 32 15,-5 7-3200-15,0 0-656 0,0 0-128 0,0 0-32 16,0 0-144-16,0 0-16 0,0 0-16 0,0 0 0 16,0 0-368-16,0 0-80 0,-8 5-16 0,-3 5 0 15,0-1-96-15,-3 4-32 0,-3 3 0 0,-2 1 0 16,-1 1-192-16,-3 1-32 0,0 3-16 0,-2 1 0 16,-3 4-32-16,0-2-16 0,-1 3 0 0,-1-2 0 15,2-1 0-15,-2-2 0 0,2-1 0 0,0-3 0 0,3-1 16 16,2-2 16-16,0 1 0 0,2-3 0 15,4 0-240-15,0-2-160 0,1 2 192 0,2-1-192 0,1-4 192 16,2 0-192-16,0-3 192 0,2 3-192 0,1-4 128 16,1 1-128-16,7-6 0 0,0 0 0 0,0 0 144 0,0 0-144 15,0 0 0-15,0 0 144 0,0 0-16 0,0 0 0 16,0 0 0-16,0 0 0 0,5-8 64 0,4-3 0 16,3 0 0-16,0-3 0 0,5 0-192 0,1-1 128 15,1-2-128-15,2 1 128 0,3-2-128 0,4 0 0 16,0 3 144-16,2-3-144 0,-1-1 0 0,1-4 0 15,2-1 0-15,0-4 128 0,-2 1-128 0,1-1 0 16,1 2 0-16,0-4 0 0,-1 6 0 0,0 1 0 16,-2 1 0-16,-2 0 0 0,-3 2 0 0,-1 2 0 0,-3-1 0 15,-2 3 0-15,-3 4 0 0,-2 3 0 0,-6-1 0 0,0 5 0 16,-7 5 0-16,0 0 0 0,0 0 0 0,0 0 128 16,0 0-128-16,-13 6 0 0,-3 5 0 0,-3 3 128 15,-3 2-128-15,-3 1 0 0,-5 3 0 0,0 2 0 16,-5 3 0-16,0 3 0 0,-1-1 0 0,-1 1 0 15,1-2 0-15,-1 1 0 0,1-3 128 0,3 1-128 16,1-2 208-16,3-1-16 0,2-5-16 0,4 0 0 16,3-1-176-16,5 0 192 0,1-5-192 0,4-1 192 15,1-2-192-15,9-8 0 0,-7 8 0 0,7-8 0 16,0 0-896 0,0 0-224-16,0 0-32 0,0 0-16 0,13 0-1296 15,1-3-256-15,0-3-48 0,-1 1-16 0</inkml:trace>
  <inkml:trace contextRef="#ctx0" brushRef="#br4" timeOffset="81580.53">15476 18491 23951 0,'0'0'2128'0,"0"0"-1696"0,-9-1-432 0,9 1 0 15,-10 2 912-15,10-2 112 0,-9 4 0 0,9-4 16 16,-5 10 752-16,5-10 160 0,1 10 32 0,6 2 0 16,3-3-1760-16,1 2-224 0,6 3-288 0,2 0 64 15,6-1 736-15,3 5 128 0,3-2 48 0,2 1 0 16,2-3-112-16,1 2-32 0,-1-2 0 0,-2-2 0 15,-3-1-96-15,-2 0-32 0,-4-2 0 0,-5 2 0 16,-4-6-256-16,-3 1-160 0,-4 0 192 0,-8-6-192 16,0 0 0-16,0 0 0 0,3 7-160 0,-3-7 160 31,0 0-2496-31,-9 6-368 0</inkml:trace>
  <inkml:trace contextRef="#ctx0" brushRef="#br4" timeOffset="81975.61">16012 18382 8287 0,'0'0'736'0,"0"0"-592"0,0 0-144 0,0 0 0 16,0 0 3360-16,0 0 640 0,0 0 128 0,-7 0 32 15,-2 1-2304-15,0 3-464 0,-1 2-96 0,-2 4-16 16,-2 4-336-16,-1-1-80 0,0 3-16 0,-3 6 0 15,-2 2 96-15,-3 0 16 0,-1 4 0 0,-3 0 0 16,-2 5-64-16,0-2 0 0,-2 1 0 0,2-4 0 16,0-3-336-16,2-3-80 0,1 0-16 0,4-2 0 15,1-3-272-15,2 0-48 0,1-4-16 0,4 1 0 16,2-3-272-16,1 0-64 0,4 1-16 0,7-12-11424 16,-3 7-2272-16</inkml:trace>
  <inkml:trace contextRef="#ctx0" brushRef="#br5" timeOffset="92277.72">6136 18707 6447 0,'0'0'272'0,"0"0"80"16,0 0-352-16,0 0 0 0,0 0 0 0,0 0 0 16,0 0 3264-16,0 0 576 0,0 0 112 0,0 0 16 0,0 0-1952 0,-8 0-400 15,-1-4-80-15,2-1 0 0,1 0-384 0,-1 1-64 16,7 4 0-16,-9-10-16 0,1 2-112 0,2-2 0 15,1 3-16-15,1-4 0 0,2 3-80 0,0-4-16 16,1 1 0-16,2-2 0 0,2-1-176 0,-1 0-32 16,5-1-16-16,2 1 0 0,2-1-256 0,2-2-48 15,3 2-16-15,2-1 0 0,0 1-144 0,1 3-32 16,1-1 0-16,1 0 0 0,-4 5-128 0,1 0 192 16,1 4-192-16,-1 1 192 0,-3 3-192 0,-3 1 0 15,-1 5 144-15,-4 2-144 0,-1 1 0 0,-4 3 0 16,-2 2 0-16,-3 2 128 0,-4 5-128 0,-2-1 0 0,-3 0 128 15,-2-1-128-15,-3-1 128 0,-1 0-128 0,1-2 128 0,0 1-128 16,-1-2 400-16,-3-5 16 0,-1 1 0 0,3-4 0 16,2 1 112-16,5-6 32 0,0 1 0 0,12-3 0 15,-11-3 16-15,11 3 0 0,-8-8 0 0,3-1 0 16,1-2-112-16,3 1-16 0,1-4 0 0,4 2 0 16,1 0-256-16,1-2-64 0,2-1-128 0,2 1 192 15,3 0-192-15,2 1 0 0,3-1 0 0,0 3 0 16,-1 2 0-16,3 1 0 0,-3 3 0 0,1 3 0 15,-3 2 0-15,1 2 0 0,-5 2 0 0,-2 5-160 16,1 1 160-16,-4 4-128 0,-4 3 128 0,-4 2-128 16,-3 0 128-16,-2 1-192 0,-3 4 192 0,-2-3-192 15,-2-4 192-15,-1 0 0 0,-3 1 0 0,-1-4 0 16,-1-4 0-16,1 1 0 0,-2-4 0 0,4 0 128 0,1-3-128 0,4-1 192 16,0-5-64-16,4 0 0 0,8 2 96 0,-6-10 32 15,6 10 0-15,3-14 0 0,-1-4 64 0,5-1 0 16,1-3 16-16,3 2 0 0,0 1-336 0,3-2 144 15,1 2-144-15,6 0 0 0,-4 1 0 0,3 2 0 16,-3 3 0-16,1 6 0 0,0-2 0 0,0 6 0 16,-3 6 0-16,-2 6 0 0,-3 1-192 0,-4 5 192 15,-2 3-208-15,-5 2 80 0,-3 4 0 0,-6 3 0 16,-4 2 0-16,-4-3 0 0,-4-1 128 0,-2-2 0 16,-1-4-144-16,-2 0 144 0,-1 0 0 0,0-2 0 15,3-3 0-15,1-7 0 0,1-3 192 0,4 0-64 0,2 1 0 16,4-5 0-16,2-9 96 0,3 0 16 15,3-5 0-15,3 0 0 0,-1-2 32 0,4-1 16 0,3-1 0 0,4 1 0 16,2-2-288-16,2-1 128 0,1 1-128 0,4 4 0 16,0-1 0-16,0 5 0 0,0 3 0 0,-2 2 0 15,-1 5 0-15,-2 1 0 0,-12 0-160 0,11 5 160 16,-5 5-224-16,-2 1 32 0,-5 1 0 0,-3 4 0 16,-2-1-96-16,-4 1-16 0,-4 1 0 0,-2-4 0 31,1-3-272-31,0-1-48 0,-2 0-16 0,3-6 0 15,0 0-1712-15,2-4-336 0,-1-3-80 0,0-4-15792 0</inkml:trace>
  <inkml:trace contextRef="#ctx0" brushRef="#br5" timeOffset="93283.58">6542 14594 9215 0,'0'0'400'0,"0"0"96"0,0 0-496 0,0 0 0 15,6-4 0-15,-6 4 0 0,0 0 1760 0,8-1 256 16,-1-6 48-16,-7 7 16 0,6 0-816 0,3 0-176 16,-3 2-16-16,1-1-16 0,-7-1 16 0,9-4 0 15,0 2 0-15,-1 0 0 0,1-2-80 0,0-1-16 16,0 0 0-16,1 1 0 0,1 2-16 0,0-2-16 15,0-3 0-15,2 3 0 0,1 2-304 0,-4 1-64 16,2 0-16-16,-1 1 0 0,1-3-192 0,-2 6-48 16,-1 2 0-16,-2 0 0 0,1 3-320 0,-2-2 128 15,-1 3-128-15,-1-1 0 0,-1 3 0 0,-3-2 144 16,-3 2-144-16,1 0 0 0,-3 2 384 0,-2 1-16 16,-2 2-16-16,-1-5 0 0,-1 2 352 0,-3 1 64 15,-2-4 0-15,0 1 16 0,-2 2-64 0,2-4-16 16,-1 1 0-16,2-3 0 0,1 1-192 0,2-4-64 15,2-1 0-15,1-2 0 0,2 0 64 0,7-1 16 16,0 0 0-16,-4-5 0 0,3-1 0 0,3-4 0 16,3 0 0-16,3-1 0 0,2-3-272 0,3 0-64 15,2-1-16-15,3 1 0 0,1 0-176 0,2 2 0 16,1-2 0-16,1 2 0 0,0-1 0 0,0 6 0 0,0-1 0 16,-2 3 0-16,0 1 0 0,-2 2 0 0,-3 3 0 15,-2 0 0-15,-4 1 0 0,-2 0-144 0,-8-2 144 16,2 9 0-16,-3 1-192 0,-3 2 192 0,-2-6-192 0,-3 2 192 15,-2 3-128-15,-5 2 128 0,-1-3 0 0,-1 0 0 16,-1-5 0-16,0 4 0 0,0-1 0 0,1-2 0 16,0-1 0-16,3-2 0 0,1-2 0 0,2-1 0 0,2-1 0 15,3-1 0-15,0-5 128 0,3 2-128 0,4 5 0 0,0 0 128 16,-1-5-128-16,4-4 0 16,2 1 0-16,2-1 0 0,2 4 0 0,1-1 0 15,2-4 0-15,-1 3 0 0,1-2 0 0,4 2 0 16,1-3-1024-16,-1 2-112 0,0-1-16 15,0 3 0-15,-1 4-1824 0,-2 2-368 16</inkml:trace>
  <inkml:trace contextRef="#ctx0" brushRef="#br5" timeOffset="94691.25">6762 14598 19407 0,'0'0'848'0,"5"-4"192"0,-3-5-832 0,0 1-208 0,0-3 0 0,1 3 0 16,0 1 1216-16,-1 0 208 15,2 2 48-15,-4 5 0 0,0-6-352 0,0 6-64 0,0 0-16 0,0 0 0 16,0 0-528-16,0 0-96 0,0 0-32 0,5 9 0 16,-1-3-112-16,-1 4-16 0,-3-10-16 0,1 14 0 15,-1 3 208-15,0 1 32 0,0 1 16 0,-1 3 0 16,-2 3 16-16,1 4 16 0,-1 1 0 0,1 3 0 16,0 8-80-16,-2 0 0 0,1 2-16 0,0 1 0 0,1 1 112 0,0 1 32 15,1-4 0-15,0 3 0 0,-1 1-16 0,2 2 0 16,-2 2 0-16,1-2 0 0,-1-1-96 0,1 3-16 15,0 0 0-15,0-5 0 0,-2 2-96 0,0-5-32 16,2 1 0-16,0-2 0 0,0 1-64 0,-3 3-32 16,1-6 0-16,1 19 0 0,-2-3-96 0,1-5 0 15,2-3-128-15,0-4 192 0,1-2-192 0,0-1 128 16,0 0-128-16,0-3 0 0,-4-2 176 0,2 1-176 16,-2 1 192-16,0-2-192 0,1 1 256 0,2-2-64 15,1 0-16-15,0-1 0 0,-5 0 16 0,2-1 16 16,2 1 0-16,0-1 0 0,-2 1-80 0,2 1 0 15,0 0-128-15,0-1 192 0,-1-2-192 0,-2 1 176 16,2 1-176-16,-1-1 160 0,0-4-160 0,-1 1 192 16,0-2-192-16,1 1 192 0,2-3-192 0,0 3 0 15,-2-2 0-15,1 2 0 0,-2 0 160 0,0-2-160 16,-1 1 192-16,1 1-192 0,0-1 176 0,-1-1-176 16,3 3 160-16,-2-4-160 0,-1 0 144 0,-1 3-144 0,3-3 128 15,-1 2-128-15,0-4 128 0,2 1-128 0,-3 2 128 16,3-4-128-16,-1 4 128 0,0-2-128 0,1-1 128 0,-1 4-128 15,-2-6 144-15,4 0-144 0,-2 1 160 0,1 3-160 16,-2-4 144-16,1 0-144 0,2-1 128 0,0 1-128 0,-2 1 0 16,3-3 128-16,-1 0-128 0,0 0 0 0,1-1 128 15,-2 1-128-15,1 0 0 0,1-5 128 16,-1 1-128-16,1-1 0 0,-1 2 0 0,-1-1 128 0,1 1-128 16,0 2 0-16,-1 0 0 0,0 4 128 0,-1-2-128 0,3-2 0 15,0-3 144-15,-1 0-144 0,0 2 0 0,0-2 128 16,-2 2-128-16,2-5 0 0,-2 2 0 0,2 0 0 15,-2 2 0-15,2-6 128 0,-1 2-128 0,-1 4 0 16,-1 0 0-16,0 1 0 0,2-2 0 0,-1 1 0 16,2 2 0-16,1 6 128 0,-4-2-128 0,2-2 0 15,-1-1 0-15,2-1 0 0,-2-1 0 0,1-1 0 16,-1 0 0-16,3-4 128 0,0 0-128 0,0 2 0 16,0 0 0-16,-2 6 0 0,-1-1 0 0,1-2 0 15,0-2 0-15,1 1 0 0,-1-2 0 0,0 0 144 16,0 0-144-16,0-4 0 0,2-2 128 0,-2 4-128 0,1-6 0 0,-1 2 0 15,2-8 0-15,0 0 128 0,-1 6-128 0,1-6 0 16,0 0 144-16,0 0-144 0,0 0 0 0,0 0 144 16,0 0-144-16,0 0 160 15,0 0-160-15,0 0 160 0,0 0-160 0,0 0 0 16,0 0 144-16,0 0-144 0,0 0 0 0,0 0 0 0,0 0 0 0,0 0 128 16,-4-6-128-16,2-3 0 0,-1 1 0 15,2-3 128-15,0-1-128 0,1-1 0 0,-3-6 0 0,2-2 0 16,2-2 0-16,2 0 0 0,-2-6 0 0,0 1 0 15,2-4 0-15,-1-4 0 0,1 1 0 0,-1-2 0 16,1 0 0-16,2 0 0 0,-1-1 0 0,1-1 0 16,1 1 0-16,-2-2 0 0,0-1 0 0,0-3 0 0,2 1 0 15,-2-6 0-15,1 0 0 0,0-1 0 0,0-2 0 0,0-2 0 16,0-4 0-16,3 0 0 0,0-2 0 16,-1-3 0-16,1-1 0 0,-1-3 0 0,2-2 0 15,0 3 0-15,-2 1 0 0,-1 18 0 0,0-4 0 0,1-1 0 16,-1-3 0-16,0 0 0 0,-1 1 0 0,1 2 0 15,-1 4 0-15,0-2 0 0,-3-2 0 0,2 5 0 16,0 1 0-16,0-2 0 0,-1 3 0 0,-1-2 0 16,-1 3 0-16,-1-1-128 0,1 4 128 0,2-4 0 15,1 6 0-15,-2-2 0 0,1-1 0 0,-1 3 0 16,1 0 0-16,-1 3-128 0,2-3 128 0,0 1 0 16,-1 2 0-16,0-4 0 0,1 5 0 0,0-1-128 15,-1 0 128-15,-1 1 0 0,2-1 0 0,-3-1 0 16,2 0 0-16,-1-1 0 0,1-1 0 0,-1-1 0 15,2 0 0-15,0-2 0 0,0-1 0 0,0-2 0 16,-2 4 0-16,2 1-128 0,0-3 128 0,0 2 0 16,-1 3 0-16,1 1 0 0,1 1 0 0,-3 2 0 15,-1 0 0-15,-1 2 0 0,0 0 0 0,0 4 0 16,-1-1 0-16,-1 4 0 0,2-3 0 0,-4 5 0 16,1 2 0-16,-1 1 0 0,0 1 0 0,1 2-160 15,-3 1 160-15,-3-2-208 16,3 5-864-16,0 6-160 0,6 7-48 0,-8-8 0 15,-1 4-1792-15,0 4-352 0</inkml:trace>
  <inkml:trace contextRef="#ctx0" brushRef="#br5" timeOffset="96543.82">14565 18215 11967 0,'0'0'1072'0,"0"0"-864"0,0 0-208 0,0 0 0 16,0 0 2128-16,0 0 384 0,0 0 80 0,-11-2 16 15,2-1-704-15,1 0-144 0,-1 2-32 0,0 0 0 16,0 1-240-16,0 1-48 0,0-3-16 0,0-1 0 0,9 3 16 0,-9-5 0 16,9 5 0-16,-9-6 0 0,3 1-208 0,2-4-32 15,4 9-16-15,0-10 0 0,0-3-320 0,1-1-64 16,3 1-16-16,4 0 0 0,2-1-256 0,3-1-48 15,1 1-16-15,4 1 0 0,3 1-256 0,1-2-48 16,3 1-16-16,2 3 0 0,-2-2-144 0,2 5 0 16,0-3 0-16,-12 7 128 0,0 2-128 0,2 0 0 15,1 1 0-15,-1 0 0 0,0 2 0 0,-1 2 0 16,-3 2 0-16,0 1 128 0,-4 4-128 0,2 2 0 16,-4 2 0-16,-5 2 0 0,-4-1 0 0,-1 1 0 15,-3 0 0-15,-3 1 0 0,-1-1 0 0,-3-2 128 16,-1-4-128-16,-9 7 128 0,-1-4 0 0,10-5-128 15,-3-4 192-15,0 0-64 0,-1-1 112 0,0 0 16 0,-1-3 0 16,1-1 0-16,2-1-32 0,-11-4 0 0,7-2 0 0,7 0 0 16,4-5 48-16,4 0 16 15,4-2 0-15,3 0 0 0,2-2-64 0,4 1-16 0,0-3 0 0,4 3 0 16,2 0-208-16,1 1 0 16,3 2 128-16,2 0-128 0,1-1 0 0,0 4 0 0,1-1 0 0,-7 5 0 15,3 2 0-15,-3 3-128 16,3 2 128-16,-2-1 0 0,0 1 0 0,-2 2 0 0,-2 4-128 0,-1-2 128 15,-3 6 0-15,1 3-160 0,-4 1 160 0,-3 2-128 16,-6 1 128-16,-5 2 0 0,-2-1-144 0,-3-1 144 16,-3-1 0-16,-2-2 0 0,-1 2 0 0,-12 1 0 15,1-2 0-15,16-11 0 0,-3 2 0 0,-1-3 128 16,0 1-128-16,0 1 192 0,0-4-192 0,0-3 192 16,1 0-192-16,-10-5 192 0,7-2-192 0,7 0 192 0,3-7-48 15,6 2 0-15,4 0 0 0,4-2 0 0,2-4 16 16,5-2 0-16,3-4 0 0,2 1 0 0,3 0-32 0,2-2-128 15,0 1 192-15,6 2-64 0,0-1-128 0,1 5-176 16,0 3 48-16,0 2 0 0,-1 7 128 16,1 0 0-16,-2 3 0 0,-11 2 0 0,2 3 0 0,-1 3-160 15,0 1 160-15,-1-1-160 0,-3 4 160 0,-3-1-128 16,0 5 128-16,-4 4-128 0,-4 3 128 0,-4-1-192 16,-4 3 192-16,-3-2-192 0,-3-1 192 0,-4 0 0 15,-2-1 0-15,-12 7 0 0,1-6 0 0,13-11 0 16,-2 2 0-16,-1-3 0 0,-2 3 0 0,-1-4 0 15,2 0 128-15,-2-2-128 0,1-2 0 0,-17-2 0 0,10-4 0 16,7-3 0-16,5 1 128 0,6-5-128 16,3 0 128-16,5-3-128 0,4-2 128 0,4-3-128 15,3-2 128-15,6 1-128 0,4-1 0 0,3-1 144 16,3 0-144-16,1 3 0 0,1 0 128 0,2 1-128 16,0 3 0-16,3 4 0 0,-2 2 0 0,1 5 0 15,-1 1 0-15,-11 5 0 0,2 2 0 0,-1-1-144 0,-2 2 16 0,0 4 0 16,-2-2 128-16,-3 4-128 0,-1 1 128 15,-2 5-128-15,-6 1 128 0,-3 2-128 0,-5 1 128 0,-3-1-128 16,-4-2 128-16,-2-2 0 0,-3 0 0 0,-11 3-128 16,-2-4 128-16,16-9 0 0,-7-1 0 0,1 2 0 15,-2-2 0-15,0-1 128 0,-1-3-128 0,1-1 0 16,0-1 0-16,-15-3 144 0,7-4-144 0,10-1 0 16,4-2 144-16,7-2-144 0,4-3 0 0,5-1 144 0,3-2-144 15,4-2 128-15,6-4-128 0,4 5 128 0,3 2-128 16,3-1 0-16,1 3 0 0,2 0 0 0,3 0 0 0,0 6 0 15,0-2 0-15,4 6 0 0,0 1-160 0,0 4 160 16,-1 2 0-16,0 5-144 0,-2 2 144 0,-5 3 0 16,-5-2-144-16,-5 4 144 0,-5 1 0 0,-7-8-144 15,-4 6 144-15,-2-2 0 0,-2 3-144 0,-4 0 144 16,0 1 0-16,-6-2-144 0,-3 1 144 0,-20 7 0 16,2-5 0-16,2-1 128 0,-2-5-128 0,4-1 144 15,1-4-144-15,3-4 160 0,2 0-160 0,4-4 192 16,4-3-192-16,4 1 192 0,2-3-192 0,5 0 192 15,2-1-192-15,4 1 192 0,2-4-48 0,3 1 0 0,2 0 0 16,2 0 0-16,4 3-144 0,-1-3 0 0,3 3 0 16,2-1 0-16,3 0 0 0,1 2-224 0,0 3 32 15,0-1 0 1,-1 3-2000-16,2 2-400 0,1 4-80 0</inkml:trace>
  <inkml:trace contextRef="#ctx0" brushRef="#br0" timeOffset="106415.69">5641 19142 2751 0,'0'0'128'0,"0"0"16"0,0 0-144 0,0 0 0 15,0 0 0-15,-11 2 0 0,4 2 3536 0,7-4 688 16,-10 5 128-16,10-5 16 0,-7 3-2368 0,7-3-464 16,-11 3-112-16,11-3-16 0,-7 4-256 0,7-4-48 15,0 0-16-15,0 0 0 0,0 0-32 0,0 0-16 16,0 0 0-16,0 0 0 0,0 0-208 0,0 0-32 0,1-12-16 16,3-1 0-16,1 5-304 0,3-2-64 0,-1 4-16 0,3-3 0 15,2 1-112-15,-2 1-32 0,-1 0 0 0,1 5 0 16,0-1-32-16,0 2-16 0,-10 1 0 0,12 2 0 15,-3 2-208-15,-3 5 0 0,2 3 0 0,-4 2 0 16,-2 0 0-16,-3 3 0 0,-3 2 0 0,-1 3 0 16,0-3 224-16,-4 0-48 0,-2-2-16 0,-2-1 0 15,-2 2 48-15,-1-4 16 0,1-4 0 0,0 2 0 16,-2-4 208-16,3 0 32 0,0-4 16 0,2-2 0 16,0-2 48-16,3-2 16 0,9 2 0 0,-7-8 0 15,3-3-16-15,3-2 0 0,2-2 0 0,4 1 0 16,1-1-256-16,6-1-48 0,-3-1-16 0,3-1 0 15,5 0-208-15,1 1 0 0,-1 5-192 0,3 0 192 16,-1 0-160-16,-2 1 160 0,1 6-128 0,0 4 128 16,0 4 0-16,-4 2 0 0,-2 2 0 0,-1 2 0 15,-2 6 0-15,-3 2-192 0,-2 0 64 0,-3 0 0 16,-2 1 128-16,-3 0 0 0,-2 0 0 0,-3-3 0 0,-3 0 0 16,-1-3 0-16,0-1 128 0,-1 1-128 0,-2-6 192 0,2-1-48 15,3 0 0-15,-1-4 0 0,2-1 128 0,3-2 32 16,0-6 0-16,1 1 0 0,3-7 128 0,3 0 16 15,3-3 16-15,1-1 0 0,1-1-320 0,4-1-144 16,1 0 128-16,1-1-128 0,2 2 0 0,0 3 0 16,-2 0 0-16,2 2 0 0,-2 7 0 0,1-1 0 15,-3 2 0-15,-9 6 0 0,0 0-304 0,0 0 16 16,9 7 0-16,-2 5 0 16,-6 4-640-16,-3 2-128 15,-4 1-32-15,-2 3 0 0,-5-1-2224 0,-2 2-448 0</inkml:trace>
  <inkml:trace contextRef="#ctx0" brushRef="#br0" timeOffset="108358.81">5677 19381 17103 0,'0'0'752'0,"0"0"160"0,0 0-720 0,0 0-192 0,0 0 0 0,0 0 0 16,0 0 1344-16,0 0 224 0,0 0 48 0,0 0 16 15,0 0-288-15,0 0-64 0,0 0-16 0,0 0 0 16,0 0-352-16,0 0-64 0,0 0-16 0,0 0 0 16,0 0 48-16,0 0 0 0,0 0 0 0,0 0 0 15,0 0-48-15,0 0 0 0,0 0 0 0,0 0 0 0,0 0-144 0,0 0-48 16,0 0 0-16,0 0 0 0,0 0-112 16,0 0-16-16,0 0-16 0,0 0 0 0,0 0 0 0,0 0 0 15,0 0 0-15,0 0 0 0,0 0-64 0,0 0-16 16,0 0 0-16,0-13 0 0,-4 0-128 0,3 3-32 15,-2-3 0-15,2 2 0 0,0 3-48 0,-1-4-16 16,1-1 0-16,0 1 0 0,0-2 0 0,-1 0-16 16,1-1 0-16,-1-1 0 0,-1-2-16 0,2 3 0 15,-1-3 0-15,2 1 0 0,0 0-32 0,0-1-128 16,2 0 192-16,-1-1-64 0,0 0-128 0,1-4 128 16,0 4-128-16,-1-1 128 0,2-2-128 0,1-1 0 15,-2 0 0-15,-1 3 128 0,1-2-128 0,-2 2 0 0,0 1 0 16,1-2 128-16,3-1-128 0,-3 3 0 15,0 1 0-15,1 0 0 0,-2-1 0 0,1-1 128 0,-2-1-128 0,2 1 0 16,-1-4 0-16,1 3 128 0,2 0-128 0,-1-1 0 16,0-1 144-16,-1-1-144 0,-1 0 160 0,1 1-160 15,0-4 0-15,-1 3 0 0,3-1 0 0,-2 2 0 16,-1 1 0-16,0 1 128 0,0-2-128 0,1 3 0 16,-1 0 0-16,2 1 0 0,-1 0 0 0,-1 3 0 15,0 1 0-15,0-1 0 0,0 1 0 0,0-1 0 16,1-1 0-16,2 0 0 0,-3 0 0 0,1 1 0 15,0-3 0-15,-1 2 128 0,0-1-128 0,0 0 0 16,2-1 0-16,0 1 0 0,1 2 0 0,-2-2 0 16,0 0 0-16,2 0 176 0,-1 0-176 0,2 1 160 15,-1-1-160-15,1 0 0 0,-1 3-160 0,1-2 160 0,-1 2 0 16,-1 0 0-16,1-1 0 0,-1 1 0 0,0 0 0 16,-1 0 0-16,-1 1 0 0,1 2 0 0,-1 0 0 15,0-2 0-15,1 0 0 0,1 1 0 0,-1-2 0 16,-1-1 0-16,0 0 0 0,1 2 0 0,0-3 0 0,-1 5 0 15,0-2 0-15,0-2 0 0,2-1 0 0,-1 0 0 16,0 2 0-16,1 0 0 0,0-2 0 0,-1 1 0 16,-1-1 0-16,2-1 0 0,0 3 0 0,1 0 0 15,-2-2 0-15,-1 2 0 0,0 0 0 0,0 1 0 16,0 1 0-16,0-2 0 0,0-2 0 0,0-1 0 16,0 1 0-16,0 0 0 0,1 4 0 0,-1 1 0 15,-1-2 0-15,1-3 0 0,-1 1 0 0,1 0 0 16,0 1 0-16,0-1 0 0,1-2 0 0,0 1 0 0,1 2 0 15,-1-1 0-15,1-2 0 0,1 0 0 0,1 0 0 16,0 0 0-16,-2 1 0 0,1-1 0 0,-1-1 0 0,1-2 0 16,-2 1 0-16,1 1 0 0,1 0 0 0,0 1 0 15,-2 0 0-15,0 1 0 0,0-1 0 16,1 1 0-16,-1-2 0 0,3 1 0 0,-2 2 0 0,1-2 0 16,-2-1 0-16,2 0 0 0,-2 0 0 0,1-2 0 15,2 1 0-15,-2-1 0 0,-1-2 0 0,1 1 0 16,0 0 0-16,-1 1 0 0,0-2 0 0,0 1 0 15,1-1 0-15,-2 1 0 0,-2-5 0 0,1 4 0 16,0 1 0-16,-2 0 0 0,1-1 0 0,-1 2 0 16,-1 2 128-16,2-1-128 0,-1 0 0 0,1 1 0 15,-2-6 0-15,1 4 0 0,1 0 0 0,1 2 0 16,-2-2 0-16,2-2 0 0,0 0 0 0,-1 3 0 16,1-2 0-16,1 2 0 0,0-2 0 0,0 2 0 15,0-2 0-15,0 3 0 0,1-1 0 0,1-1 0 0,-1 0 0 0,0 3 0 16,0 0 0-16,1 2 0 0,-1-2 0 15,-1 1 0-15,0 1 0 0,2 1 0 0,-2-1 0 0,2 4 0 16,-1-1 0-16,-1 0 0 0,-1-2 0 0,1 1 0 16,0 0 0-16,1 3 0 0,-1-5 0 0,0 4 0 15,0 0 0-15,0-2 0 0,1-1 0 16,1 1 0-16,-1 2 0 0,0 0 0 0,0-3 0 0,1 1 0 16,-2 2 0-16,1 1 0 0,0-2 0 0,-1 3 0 15,0-3 0-15,0 3 0 0,0 0 0 0,0-3 0 16,0 0 0-16,0 4 0 0,1-1 0 0,-1 4 0 15,0-4 0-15,0 3 0 0,0 7 0 0,2-7 0 16,0-5 0-16,-2 6 0 0,0 6 0 0,0 0 0 16,0 0 0-16,4-11 0 0,-1 2 0 0,-3 9 0 15,0 0 0-15,3-7 0 0,1 2 0 0,0-2 0 16,0 1 0-16,-4 6 0 0,0 0 0 0,2-3 0 16,2-2 0-16,-4 5 0 0,0 0 0 0,0 0 0 15,0 0 0-15,0 0 0 0,4-8 0 0,-4 8 0 16,0 0 0-16,0 0 0 0,4-5 0 0,-4 5 0 0,0 0 0 15,0 0 0-15,0 0 0 0,0 0 0 16,4-9 0-16,-2 5 0 0,-2 4 0 0,0 0 0 0,0 0 0 16,0 0 0-16,0 0 0 0,0 0 0 0,0 0 0 0,0 0 0 15,0 0 0-15,5-4 0 0,-5 4 0 16,0 0 0-16,0 0 0 0,0 0 0 0,7-2-128 16,-7 2 128-16,0 0 0 0,0 0 0 0,0 0 0 0,0 0 0 15,3-5 0-15,-3 5 0 0,0 0 0 0,0 0 0 16,0 0 0-16,0 0-144 0,0 0 144 0,0 0 0 15,0 0 0-15,0 0 0 0,6-7 0 0,-6 7 0 16,0 0 0-16,0 0 0 0,0 0 0 0,0 0-128 0,0 0 128 0,0 0 0 16,6-2 0-16,-6 2 0 0,5-3 0 0,-5 3 0 15,5-4 0-15,-5 4 0 0,0 0 0 0,6-2 0 16,1-3 0-16,-1 1 0 0,1 1 0 16,-7 3 0-16,7-2 0 0,-7 2 0 0,0 0 0 0,5-4 0 15,-5 4 0-15,0 0 0 0,8-5 0 0,-8 5 0 16,0 0 0-16,0 0-128 0,4-4 128 0,-4 4 0 15,3-4 0-15,-3 4 0 0,0 0 0 0,0 0 0 16,0 0 0-16,0 0 0 0,0 0 0 0,0 0 0 16,0 0-144-16,0 0 144 0,0 0-352 0,0 0 0 15,0 0 0-15,0 0 0 16,0 0-1024-16,0 0-208 0,0 0-32 0,0 0-16 16,-7 14-1280-16,0 4-256 0,2 3-48 0</inkml:trace>
  <inkml:trace contextRef="#ctx0" brushRef="#br0" timeOffset="109041.74">6045 15340 5519 0,'0'0'496'0,"0"0"-496"15,6-9 0-15,-3 3 0 0,4-3 1936 0,-1 2 304 16,3-3 48-16,-1 4 16 0,-1-4-1008 0,2 2-192 16,0 2-32-16,0-3-16 0,-1 1-256 0,-1-1-48 15,2 2-16-15,-3-2 0 0,2 2 32 0,0-3 0 16,-2 3 0-16,-1-1 0 0,-1 0 176 0,0 3 32 16,0-2 16-16,-4 7 0 0,1-8-160 0,1-1-16 15,-2 9-16-15,3-7 0 0,-1 3-96 0,-2 4-32 16,0-10 0-16,0 10 0 0,0 0-96 0,0 0 0 15,-2-6-16-15,2 6 0 0,0 0-320 0,0 0-64 16,-3 8-16-16,2 1 0 0,-1-1-160 0,0 4 192 16,2 5-192-16,-1 3 192 0,-2 3-192 0,2 6 192 15,1 4-192-15,-1 4 192 0,0 1 64 0,-4 6 0 16,-1 3 16-16,1 2 0 0,0 1 80 0,0-1 16 16,-1 3 0-16,0 4 0 0,-2 3 0 0,3-2 0 0,-2-1 0 15,2 1 0-15,0-1 16 0,1-3 0 0,1-2 0 16,-1-1 0-16,0-6-176 0,1 0-16 0,1-6-16 0,1-3 0 15,1-2 16-15,1-6 0 0,-1-2 0 0,0-3 0 16,0-3-32-16,0-1 0 0,0-2 0 0,1-2 0 16,0-5-160-16,1 2 0 0,-2-11 144 0,0 0-144 15,0 0 0-15,0 0 0 0,0 0 0 0,-2-12 0 16,1-1-416-16,0-1-160 0,0-3-16 16,-2-2-16-16,3-6-2336 0,-1 1-480 0,-2-2-96 15,3 5 0-15</inkml:trace>
  <inkml:trace contextRef="#ctx0" brushRef="#br0" timeOffset="109356.84">5895 15384 6447 0,'-11'-1'576'0,"11"1"-576"0,-6-1 0 0,-1 1 0 16,1-1 3184-16,6 1 528 16,-5-2 96-16,5 2 32 0,0 0-1600 0,0 0-320 0,0 0-64 0,0 0-16 15,0-9-592-15,2 3-112 16,4 1-32-16,1-4 0 0,2 3-336 0,4-3-64 0,1 2 0 0,2 1-16 16,2-3 0-16,2 4 0 0,2-2 0 0,1 0 0 15,2 2-160-15,2-3-16 0,1 3-16 0,1 4 0 16,-1 1-272-16,-1 0-48 0,-2-1-16 0,-1 2 0 15,-1 0-160-15,-1 2 160 0,-3 1-160 0,-1 2 160 16,-2-3-160-16,-2 0 0 0,-1 3 0 0,2 1 0 16,-3-2-1344-1,-2 4-192-15,-3-3-32 0,-7-6-8848 0,0 0-1760 0</inkml:trace>
  <inkml:trace contextRef="#ctx0" brushRef="#br0" timeOffset="109575.89">6265 14905 24879 0,'0'0'2208'0,"0"0"-1760"15,0 0-448-15,0 0 0 0,0 0 1216 0,0 0 144 16,0 0 48-16,9 5 0 0,-4 2-400 0,-1 2-80 0,1 6-16 0,-2 4 0 16,-1 8-176-16,-3-1-32 15,-3 5-16-15,-1 4 0 0,0 5-272 0,-3 3-48 16,-3-2-16-16,-3 4 0 0,-2 4-80 0,-2 0-16 15,-1 0 0-15,0-6 0 0,0 0-112 0,1-2-16 16,1-6-128-16,-1 1 192 0,1-6-192 0,0 0-208 16,1-2 32-16,2-4-11088 15,1-1-2208-15</inkml:trace>
  <inkml:trace contextRef="#ctx0" brushRef="#br0" timeOffset="110467.37">6827 17941 4607 0,'0'0'192'0,"-7"-2"64"0,-1-2-256 0,-2-3 0 16,1-1 0-16,-1 2 0 0,0-3 3968 0,-1 4 768 16,1-3 128-16,1 3 48 0,0 1-2608 0,2 1-512 15,0-3-96-15,2 4-32 0,5 2-320 0,0 0-64 16,0 0 0-16,0 0-16 0,0 0-432 0,0 0-64 15,0 0-32-15,0 0 0 0,5 8-96 0,3-2 0 16,4 0-16-16,1 2 0 0,4-3 16 0,1 4 16 16,2-2 0-16,0 4 0 0,1-5-256 0,0 3-48 15,0 1-16-15,0 0 0 0,-3-2-160 0,0 1-48 16,0 0 0-16,-2 0 0 0,-4 2-128 0,-1-1 0 0,-2-3 0 0,-3 0 128 16,-2 2-352-16,-1-1-80 15,-3-8-16-15,-3 10 0 16,-1-3-2176-16,4-7-432 0,-11 7-80 0</inkml:trace>
  <inkml:trace contextRef="#ctx0" brushRef="#br0" timeOffset="110610.89">6882 17756 27231 0,'0'0'1216'0,"2"-6"240"0,-2 6-1168 0,0 0-288 0,0 0 0 0,0 0 0 0,0 0 1168 0,3 9 176 15,-3 1 48-15,1 3 0 0,-3 2-48 0,-1 3-16 16,-1 3 0-16,-2 6 0 0,-2 0-304 0,-2 3-48 15,3 3-16-15,-4-2 0 0,1 1-320 0,0-1-80 16,-1 1-16-16,0-3 0 0,1 1-240 0,0-2-48 16,0-3-16-16,1-1 0 0,3-1-240 0,-2-4 0 15,0-1 0-15,0 2 0 16,1-3-1152-16,2-8-336 0,5-9-64 0,0 0-10352 16,0 0-2080-16</inkml:trace>
  <inkml:trace contextRef="#ctx0" brushRef="#br0" timeOffset="111475.52">6845 17943 8287 0,'0'0'736'0,"0"0"-592"0,-5 10-144 0,0-3 0 15,0 0 3296-15,0 0 624 0,-2-1 128 0,2 2 32 16,0-5-1680-16,5-3-336 0,0 0-64 0,0 0-16 16,0 0-256-16,0 0-64 0,0 0-16 0,-6-1 0 0,2-5-320 0,1 1-64 15,3-3-16-15,0-5 0 0,0-1-384 0,2-1-80 16,-1 0-16-16,2-3 0 0,2-4-320 0,0 1-80 15,-2-1-16-15,1-2 0 0,0-4-144 0,0 0-16 16,0-2-16-16,0-3 0 0,-2-3-32 0,-1-1 0 16,3-4 0-16,0-18 0 0,0 3-144 0,1 4 128 15,0 1-128-15,0 1 128 0,0-2-128 0,-1 0 0 16,2-3 0-16,1 1 128 0,0-1-128 0,1-1 0 16,0 0 0-16,2 3 0 0,0-1 0 0,0 5 0 15,2-1 0-15,-1 1 0 0,2 2 0 0,-1 1 0 16,1-2 0-16,-3 3 0 0,0-1 0 0,1 4 0 15,-1-5 128-15,0 5-128 0,-1-3 0 0,-3 4 0 16,-1 0 0-16,2-1 0 0,-1 2 0 0,0-2 128 16,-2-1-128-16,1 1 0 0,0 2 0 0,2-2 0 15,-1 0 128-15,0 3-128 0,5 2 0 0,-4 2 0 16,3 1 0-16,-2 1 0 0,1 2 0 0,-3 0 0 16,-1-1 0-16,0-1 0 0,-1 3 0 0,0-2 0 15,-1-1 0-15,0 0 0 0,-1 0 0 0,0 0 0 0,1-1 0 16,2 0 0-16,0 1 0 0,3 0 0 0,-1-1 128 0,1 1-128 15,-2 0 0-15,3 0 0 0,0-3 0 0,1 2 0 16,0 1 0-16,0 2 0 0,-1 0 0 0,-1-2 0 16,-3-2 0-16,0 4 0 0,0 1 0 0,0 0 0 0,-1 1 0 15,-1 2 0-15,-2-4 0 0,-1 7 0 0,-1 3 0 0,1-4 0 16,0 1 0-16,0 1 128 0,0-3-128 16,0 3 0-16,1-3 144 0,1 2-144 0,-2 0 0 0,0-3 144 15,2 3-144-15,0 0 0 0,1-4 160 0,-2 3-160 16,3-2 128-16,-3 4-128 0,-2-1 0 0,0 1 128 15,-1 2-128-15,2-1 0 0,2 3 128 16,-2 0-128-16,0 1 128 0,0-4-128 0,-2 0 0 0,2 0 128 16,0 0-128-16,2-1 0 0,-1-2 0 0,1 2 0 15,1-2 128-15,1 1-128 0,0 1 160 0,1-3 0 16,0 2 0-16,0 0 0 0,0-3-160 0,1 3 0 0,-1-1 0 16,2 1 0-16,-1 2 0 0,2-2 0 15,-2 1 0-15,-1 3 0 0,3 3 0 0,-2-1 0 0,1 0 0 16,-1 2 0-16,-2 2 0 0,1 2 0 0,1 0 128 15,-1 2-128-15,-1 1 0 0,-4 9 0 0,8-10 0 0,-8 10 0 16,3-8 0-16,-3 8 0 0,0 0 0 0,0 0 0 16,0 0 0-16,0 0 0 0,0 0 0 0,0 0 0 31,0 0-960-31,0 0-128 0,0 0-32 0,0 0 0 16,-1 15-2336-16,0 0-448 0</inkml:trace>
  <inkml:trace contextRef="#ctx0" brushRef="#br0" timeOffset="115290.75">14729 17510 14447 0,'0'0'640'0,"0"0"128"0,0 0-608 0,-8 2-160 16,8-2 0-16,-8 5 0 0,1-1 1200 0,7-4 208 16,0 0 32-16,0 0 16 0,0 0 32 0,0 0 16 15,-8 3 0-15,8-3 0 0,0 0-192 0,0 0-32 16,0 0-16-16,0 0 0 0,-5 0-240 0,5 0-64 16,0 0 0-16,0 0 0 0,-5 1-176 0,5-1-32 15,0 0-16-15,0 0 0 0,0 0-176 0,0 0-48 16,-5 1 0-16,5-1 0 0,0 0-96 0,0 0-32 15,0 0 0-15,0 0 0 0,0 0-96 0,0 0-32 16,0 0 0-16,0 0 0 0,0 0 64 0,0 0 16 16,9-2 0-16,0-3 0 0,-2 1-48 0,3 0-16 15,2 0 0-15,1-2 0 0,0 1 0 0,3 1 0 0,0-3 0 0,2 0 0 16,1 2-32-16,0-3-16 16,0 3 0-16,0 1 0 0,4-1-32 0,0-2-16 15,0 0 0-15,0 3 0 0,0-3-48 0,0 2 0 16,-2 0 0-16,1-2 0 0,-2 3 0 0,-2 2-128 0,-2 1 192 0,0-1-64 15,-4 0 0-15,1 1-128 16,-3 1 192-16,2 0-64 0,-3 0-128 0,0 0 160 0,-9 0-160 16,8 0 160-16,-8 0-160 0,9 1 192 0,-9-1-192 0,0 0 192 15,7 1-192-15,-7-1 192 0,9 3-192 0,-9-3 192 16,0 0-192-16,0 0 160 0,6 1-160 0,-6-1 160 16,0 0-160-16,0 0 128 0,0 0-128 0,0 0 128 15,0 0-128-15,0 0 160 0,0 0-160 0,0 0 160 16,0 0-160-16,0 0 192 0,0 0-192 0,0 0 192 15,0 0-64-15,0 0 0 0,0 0 0 0,0 0 0 16,0 0 0-16,0 0 0 0,0 0 0 0,0 0 0 16,0 0-128-16,0 0 0 0,0 0 0 0,0 0 128 0,0 0-128 0,0 0 0 15,0 0 0-15,-5 4 0 0,-1-2 0 16,-1 2 0-16,1 0 128 0,-3 0-128 0,3-2 0 16,-2 2 0-16,-1 1 0 0,-1-1 0 0,-2-2 0 0,0 2 0 15,-4 0 0-15,-1 1 0 0,-1-1 0 0,-2 0 0 16,-2 1 0-16,-1 1 0 0,1-2 0 0,-3 1 0 15,2-1 0-15,-4 2 0 0,-2-2 0 0,-1 1 0 16,0 3 0-16,0-3 0 0,-2 1 0 0,0 2-144 16,1-4 144-16,-1 1 0 0,-1 0 0 0,1 0-128 15,2-2 128-15,2 0 0 0,1 1 0 0,3 1 0 16,2-1 0-16,3-1 0 0,2 0-128 0,4 0 128 16,0-1 0-16,3 0 0 0,2-1 0 0,3 0-128 15,5-1 128-15,0 0 0 0,0 0 0 0,0 0-128 16,0 0 128-16,0 0 0 0,0 0-176 0,0 0 176 0,0 0-160 0,0 0 160 15,0 0 0-15,0 0 0 16,8-1-128-16,0 0 128 0,1-1 0 0,2-1 0 16,1 0 0-16,1-1 0 0,1 2 0 0,2-2 0 15,2-1 0-15,0 1 0 0,2 0 0 0,2 0 0 16,-2-2 0-16,4 0 0 0,-1 1 0 0,0-4 0 0,0 2 0 16,1-2 0-16,0 2 0 0,2-3 0 0,-1 1 0 15,2-3 0-15,-2 3 0 0,2-2 0 0,-2 5 0 16,0-6 0-16,-1 3 0 0,0-1 0 0,-1 4 0 0,-2-2 0 15,0 2 0-15,-2-1 0 0,-1 1 0 16,-2 1 0-16,1 1 128 0,-1-2-128 0,-4 2 0 0,0 0 0 16,-1 3 0-16,-1-2 0 0,-3 2 128 0,-7 1-128 15,9 0 0-15,-9 0 0 0,8-4 128 0,-8 4-128 0,0 0 0 16,0 0 0-16,0 0 128 0,7 4-128 0,-7-4 0 16,0 0 128-16,0 0-128 0,8 5 0 0,-2 3 160 0,1 2-160 15,-3-1 128-15,-1 4-128 0,1 2 128 0,0 1-128 16,-1 2 0-16,-1 3 128 0,-1 0-128 0,2 3 0 15,0 0 144-15,-3-1-144 0,0 3 128 0,0-3-128 16,0 1 160-16,0 0-160 0,-2-5 176 0,2 0-176 16,0 0 192-16,0-1-192 0,0-3 176 0,0-1-176 15,0 1 160-15,2-2-160 0,0 0 128 0,1-4-128 16,-1 1 0-16,1-4 144 0,-3-6-144 0,5 9 0 16,-5-9 0-16,6 5 0 0,-1 2 0 0,-5-7 0 15,0 0 0-15,12 1-176 16,-12-1-1040-16,10 0-192 0,-10 0-64 0,7-1-12496 15,-7 1-2512-15</inkml:trace>
  <inkml:trace contextRef="#ctx0" brushRef="#br0" timeOffset="117394.79">13914 18299 12895 0,'0'0'576'0,"0"0"112"0,0 0-560 0,0 0-128 0,0 0 0 0,2-6 0 16,-2-5 2128-16,0 11 400 0,0 0 80 0,0 0 16 16,5-7-960-16,-5 7-176 0,3-12-32 0,-3 12-16 15,5-7-192-15,-5 7-32 0,5-9-16 0,-5 9 0 16,6-5-176-16,-6 5-16 0,0 0-16 0,0 0 0 16,7-7-208-16,-7 7-32 0,0 0-16 0,0 0 0 15,0 0-176-15,0 0-48 0,0 0 0 0,0 0 0 16,0 0-128-16,0 0-16 0,0 0-16 0,0 0 0 15,0 0 64-15,0 0 16 0,0 0 0 0,5 8 0 16,-3 1-160-16,1 2-16 0,-2 2-16 0,-1-1 0 0,0 0-64 0,-1 2-16 16,0 4 0-16,1 0 0 15,-2 2-32-15,0 2-128 0,-1 2 192 0,1-1-64 0,1-3-128 0,-1 2 192 16,1 1-192-16,1-2 192 0,1 0-32 16,1-1 0-16,-1 0 0 0,1 1 0 0,1-1-160 0,-1 0 0 15,2-6 0-15,0 1 0 0,0 1 144 0,0-1 0 16,-1-2 0-16,3-4 0 0,-3 1-144 0,-3-10 0 15,0 0 0-15,0 0-176 0,8 9 176 0,-2 0 0 16,-6-9 128-16,0 0-128 0,0 0 144 0,0 0-144 16,7 5 192-16,-7-5-192 0,0 0 240 0,0 0-64 15,0 0-16-15,0 0 0 0,9-3-160 0,-9 3 128 16,7-8-128-16,-7 8 128 0,10-3-128 0,-1-1 0 16,0 1 0-16,0 0 0 0,0-4 0 0,1 3 0 0,0 2 0 15,1-2 0-15,1-1 0 0,1 0 0 0,0-2 0 16,-3 1 0-16,4 1 0 0,0 1 0 0,1-1 0 0,-1-1 0 15,0 1 0-15,1 1 0 16,0-2 0-16,1-1 0 0,-1 1 0 0,2-2 0 16,0 2 0-16,1 2 0 0,-1-4 0 0,-2 2 0 15,0 1 0-15,0-3 0 0,-1 3 0 0,-1 0 0 0,2-2 0 0,-1 1 0 16,0 4 0-16,-1-2 0 16,0-2 0-16,-1 2 128 0,-1 1-128 0,0 0 0 15,-2-3 0-15,0 4 0 0,0-1 0 0,-2 1 0 16,1 1 0-16,0-3 128 0,-8 4-128 0,7-2 0 0,-7 2 0 15,0 0 0-15,8-2 0 0,-8 2 0 0,8 0 128 0,-8 0-128 16,0 0 0-16,0 0 0 0,0 0 0 0,6 0 0 16,-6 0 0-16,0 0 0 0,0 0 128 0,0 0-128 15,0 0 0-15,0 0 0 0,0 0 0 0,0 0 0 16,0 0 0-16,0 0 128 0,0 0-128 0,0 0 0 16,0 0 128-16,0 0-128 0,0 0 0 0,0 0 128 15,0 0-128-15,0 0 0 0,0 0 0 0,0 0 128 0,0 0-128 0,0 0 0 16,0 0 0-16,0 0 0 0,-5 5 0 0,0-2 0 15,-2 2 128-15,2-2-128 0,0 3 0 0,0-3 0 16,0 1 0-16,0 1 0 0,-1 2 0 0,-1-4 0 16,1 4 0-16,-1 0 0 0,0-2 0 0,-1 3 0 15,1 1 128-15,-4 0-128 0,4 1 0 16,-5 2 0-16,2-5 0 0,-1 5 0 0,-2-2 0 16,-1 1 0-16,0 4 0 0,-4-3 0 0,-1 1 0 15,-1 1 192-15,0-2-192 0,-1 0 192 0,1 2-192 0,-2 1 0 16,1-1 0-16,0-3-176 0,0 1 176 0,0-1 0 15,2-2 160-15,2 1-160 0,-3-3 0 0,4 0 0 16,-1 1 0-16,2-3 0 0,1 0 0 0,1 1 0 16,2-3 0-16,2 0 0 0,1-1 0 0,2 1-128 15,0-2 128-15,6-1 0 0,0 0 0 0,0 0 0 16,0 0 0-16,-5-3 0 0,5 3 0 0,-3-3-128 16,3 3 128-16,-1-6 0 0,0-1 0 0,1 0 0 15,0 2 0-15,0-2 0 0,0 0 0 0,0 1 0 16,0-4 0-16,0 4 0 0,-2-6 0 0,1 2 0 0,0 1 0 15,1-1 0-15,-4-2 0 0,1-3 0 0,1 1 0 16,-2 0 0-16,0-2 0 0,0-3 0 0,-1-3 0 16,0 0 0-16,0 0 0 0,-1-4 128 0,-1 2-128 0,0-3 0 15,-1 1 0-15,1-1 0 0,-1-1 0 0,0-3 0 16,1 3 0-16,0-1 0 0,2 5 0 0,0-1 0 16,0 3 0-16,1 2 0 0,0 1 0 0,3 2 0 15,-3 1 0-15,3-1 0 0,1 3 0 0,0 3 0 0,-1-1 0 0,1 2 0 16,0 2 0-16,1 0 0 0,0 1 0 0,-1 7-128 15,0 0 128-15,0 0 0 0,0 0 0 0,0 0 0 16,0 0 0-16,0 0 0 0,0 0-128 0,0 0 128 16,0 0 0-16,4 10 0 0,0 0 0 0,-1 4 0 15,-1 3 0-15,1 1 0 0,-2 3 0 0,0 6 0 16,0 0 0-16,-1 6 0 0,0 1 0 0,0 0 0 16,0 1 0-16,0 0 0 0,0 1 0 0,0 0 0 15,0-2 0-15,3-4 0 0,-3 1 0 0,3-3 0 16,-1-5 0-16,1-2 0 0,0 1 0 0,4-3 0 15,-3-2 0-15,3-2 0 0,0-1 0 0,0-4 0 16,3 0 0-16,-2-2 0 0,2-2 0 0,0-3 0 16,1-1 0-16,0 1 0 0,2-3 128 0,1-2-128 15,0-1 0-15,1-1 144 0,0-4-144 0,0 1 160 16,1-5-160-16,0 3 160 0,1-3-160 0,2 0 0 16,-1 2 0-16,1-3 128 0,0-1-128 0,2 2 0 15,2-2 0-15,1-2 128 0,1 4-128 0,0-1 128 16,2-1-128-16,1 0 128 0,0 2-128 0,-2 2 160 0,0-1-160 0,-2 3 160 15,-3-2-160-15,-2 2 128 16,-2 1-128-16,-3 2 128 0,-4 1-128 0,-1 0 0 0,-9 4 0 0,0 0 128 31,0 0-640-31,0 0-128 0,0 0-16 0,-9 1-13744 0,0 3-2736 16</inkml:trace>
  <inkml:trace contextRef="#ctx0" brushRef="#br1" timeOffset="129162.57">22602 18286 7359 0,'-15'-9'320'0,"3"2"80"0,-2-1-400 0,0 0 0 0,0 0 0 0,2 3 0 15,-1-3 4032-15,1 0 704 0,1 3 160 0,1-2 32 16,2 0-3504-16,2 3-688 0,-1-1-144 0,7 5-16 15,-6-6 80-15,6 6 32 0,-6-4 0 0,6 4 0 16,0 0-32-16,-9-1 0 0,9 1 0 0,0 0 0 16,-9 1-208-16,9-1-64 0,-9 3 0 0,1 2 0 15,1 1-32-15,0 0-16 0,-1 2 0 0,1 2 0 16,0 0 48-16,-1 1 16 0,0 4 0 0,2 1 0 16,0 2-16-16,-1 3-16 0,1-1 0 0,1 1 0 15,1 5-64-15,-1-2-16 0,1 3 0 0,2-3 0 16,-1 1-32-16,2 2-16 0,-1 0 0 0,2-1 0 15,-1 1-64-15,1 4-16 0,0 2 0 0,-2 0 0 16,0-7 0-16,1 5 0 0,1 2 0 0,1-4 0 16,1-2-32-16,0 0-128 0,2-1 192 0,1 0-64 0,1-1 0 0,2-3 0 15,0-1 0-15,2 1 0 0,1 1 16 0,2-2 0 16,1 1 0-16,1 0 0 0,2-2-16 0,2 3-128 16,1-2 192-16,3 0-64 0,2 0-128 0,2 2 0 15,-1-2 144-15,0-2-144 0,1-5 176 0,-3 0-48 16,0 1 0-16,2 0 0 0,-1 0-128 0,-1 1 0 15,3-7 0-15,0 2 0 0,-1 4 0 0,4-5 0 16,-2 1 144-16,2-1-144 0,-1-1 0 0,4 2 128 16,0-5-128-16,2 1 0 0,-2-1 0 0,1-1 144 15,-1-1-144-15,0 0 0 0,-4 0 128 0,3-3-128 16,1-1 0-16,2 0 0 0,0 0 160 0,3-1-160 0,0-3 128 0,2 1-128 16,0-1 0-16,5 2 0 15,-3-1 128-15,0 1-128 0,-4-2 0 0,-2 1 0 0,-3 1 0 16,0-2 128-16,0-1-128 0,0-1 0 0,1 1 0 0,3 1 0 15,1-4 0-15,3 3 0 0,-1 1 0 0,5-3 128 16,1-1-128-16,-2-1 0 0,-2-1 0 0,-2-3 0 16,-2 4 0-16,1-5 0 0,0-1 0 0,3 1 0 15,0-1 0-15,2 0 0 0,0-6 144 0,2 2-144 16,0 0 0-16,-1-2 128 0,-1 0-128 0,-5 0 0 16,-3-4 144-16,-2 3-144 0,0 0 192 0,2-6-192 15,-2 4 0-15,2 0 0 0,-1-3 0 0,2 2 0 16,1-3 0-16,3 2 0 0,0-2 0 0,-1 2 0 15,1-6 0-15,-4 1 0 0,-5 2 0 0,-2-3 0 16,-1 0 128-16,1 3-128 0,-4 0 0 0,1-2 0 16,-2 1 128-16,1 1-128 0,-2-3 0 0,-2-1 0 0,-2 1 0 0,-1 3 0 15,0-2 128-15,0 2-128 16,0 2 0-16,0-2 0 0,-1 1 0 0,-1-2 0 0,-3 1 144 0,1 1-144 16,0-4 0-16,-2 5 144 0,-2 2-144 0,1-3 0 15,-1 1 0-15,-2-3 0 0,-3 3 0 0,1-1 0 16,-1 4 0-16,-1-2 0 0,-2 2 0 0,-1 1 0 15,1-5 0-15,-3 4 0 0,0-3 0 0,0 3 0 16,-1 1 0-16,-1-3 0 0,1 2 0 0,-3-1 0 16,-2 1 0-16,1 1 0 0,0 4 0 0,-2-1 0 15,-2-3 0-15,1 4 0 0,-3-1 0 0,0 1 0 16,1 0 0-16,-3 1 0 0,0-1 0 0,-1 1 0 16,-1 1 0-16,-1 0 0 0,-2-1-128 0,0 1 128 15,0 2 0-15,0-1 0 0,1-2 0 0,-1 2 0 0,-1 1 0 16,0-1 0-16,1-2 0 0,-1 1 0 0,-2 3 0 15,1 0 0-15,2-2-144 0,1 2 144 0,0-1 0 16,-1-2 0-16,0 1 0 0,1 2-128 0,-1-2 128 0,-4 5 0 16,2-2 0-16,-2-1 0 0,1 0 0 0,-1 3 0 15,-1-4 0-15,0 1 0 0,-2 1 0 0,1 0 0 16,1 0 0-16,-1 2 0 0,-2 1 0 0,1-2 0 16,-1 4-128-16,4-3 128 0,1 4 0 0,0-5 0 15,-2 3 0-15,2 2-128 0,1 2 128 0,1-2 0 16,1 2 0-16,2 1 0 0,-1-1 0 0,1 0 0 15,-3 1 0-15,1 1 0 0,-1-2 0 0,1-1 0 16,0 3 0-16,-2-1 0 0,-3 1 0 0,1-1 0 16,1-2 0-16,0 1 0 0,1 1 0 0,1 2-160 15,0-3 160-15,0 2 0 0,1 2 0 0,0-2 0 0,0 2 0 16,2 0 0-16,-1-1 0 0,2 2 0 0,-1-1 0 0,-1 1 0 16,0 1 0-16,4 1-128 0,-3 0 128 0,0 2 0 15,-1 0 0-15,1 2 0 0,-2-2 0 16,0-1 0-16,-1-1 0 0,1 1-128 0,0-2 128 0,1 3 0 15,-1-2 0-15,0 1 0 0,-1-2 0 0,1 2 0 16,2-1 0-16,3 3 0 0,-2-1 0 0,2 1 0 16,0 0 0-16,1 2-128 0,-2-4 128 0,0 4 0 15,0 0 0-15,0 0 0 0,2-1 0 0,-3 3 0 16,2-3 0-16,1 5 128 0,-1-5-128 0,-2 4 0 16,2-4 0-16,0 3 0 0,0-2 0 0,1 0 0 15,-1 2-128-15,0-2 128 0,3 1 0 0,0-1 0 16,-1 3 0-16,0-2 0 0,0 2 0 0,1-3 0 0,-3 4 0 15,2-4 0-15,-3 5 0 0,0-3 0 0,0 1 0 16,-2 0 0-16,0 3 0 0,1 2 0 0,-3 1 0 0,-3 0 0 16,4-4 0-16,-1 2 0 0,3 0 0 0,1-1 0 15,1-4 0-15,0 2 0 0,-1-2 0 0,2 3 0 16,0 0 0-16,1-1 0 0,-1 1 0 0,1 1 128 16,-2-3-128-16,3 3 0 0,1 1 0 0,-2 1 128 15,-1-2-128-15,1 2 0 0,-1 0 0 0,1 2 0 16,2-3 0-16,0-1 0 0,-1-1 0 0,1 2 128 15,1-1-128-15,1-2 0 0,-2 2 0 0,0-4 0 16,1 2 0-16,-2 2 128 0,2-1-128 0,-2 0 0 16,3 1 0-16,-4-3 128 0,3 4-128 0,-4-1 0 15,-2 0 0-15,3-2 0 0,1 2 0 0,-1 1 128 0,0-4-128 16,1 0 0-16,0-1 0 0,2 0 128 0,-2 2-128 0,0-2 176 16,1-1-176-16,0-1 192 0,2 1-64 0,1 1 0 15,-1-3 0-15,0 2 0 0,1-3-128 0,-1 1 0 16,1 3-160-16,-2-1 160 0,1 1 0 0,-1-2 0 15,1 4 0-15,-1-3 0 0,-2 4 0 0,2-3 0 16,-1 1 0-16,2-2 0 0,-2 3 0 0,0 0 0 16,0 1 0-16,1 1 0 0,2-4 0 0,0 1 0 15,-2 2 0-15,2-3 0 0,-1 1 0 0,0-3 0 16,7-7 0-16,-9 11 0 0,1-3 0 0,3 1 128 16,5-9-128-16,-5 10 0 0,0 0 144 0,5-10-144 15,-8 9 0-15,2 1 144 0,0-2-144 0,-2 2 0 0,0-2 0 16,3 2 0-16,-1-3 0 0,1 4 0 0,-2-5 0 0,2 3 0 15,0-3 0-15,0 3 0 0,0-3 128 0,5-6-128 16,0 0 0-16,-4 9 0 0,0 0 0 0,4-9 128 16,-3 8-128-16,3-8 0 0,-4 10 0 0,4-10 128 15,-4 6-128-15,4-6 0 0,-3 12 0 0,3-12 0 16,-3 7 0-16,3-7 0 0,-3 9 0 0,3-9 0 16,0 0 0-16,-1 8 0 0,0 2 0 0,1-10 0 15,0 0 0-15,0 0-192 0,0 0 32 0,0 0 16 31,0 0-400-31,0 0-80 0,0 0-16 0,7-5 0 16,-7 5-2288-16,5-9-464 0,0-2-80 0</inkml:trace>
  <inkml:trace contextRef="#ctx0" brushRef="#br1" timeOffset="130049.12">22387 18394 14735 0,'-14'-4'1312'0,"5"2"-1056"15,0 1-256-15,9 1 0 0,-10-2 1280 0,1 1 192 16,2 0 32-16,7 1 16 0,0 0-1376 0,-8-3-144 15,8 3-272-15,0 0 64 0,0 0 512 0,0 0 96 0,0 0 32 0,0 0 0 16,-3-11 656-16,3 11 128 0,3-10 16 0,2 1 16 16,1-1-64-16,2 1-16 0,2-5 0 0,3 0 0 15,2-1-288-15,3-1-64 0,0-4-16 0,2-2 0 16,3-1-48-16,2 1-16 0,1-8 0 0,-1 1 0 16,1 0-288-16,-1-3-48 0,0-1-16 15,0 1 0-15,-4 3-96 0,0 0-32 0,-2 7 0 0,-2 3 0 16,1 3 32-16,-2 4 0 0,-4 3 0 0,0 2 0 15,-2 2-144-15,-10 5-16 0,0 0-128 0,0 0 192 16,0 0-64-16,0 0 0 0,2 15-128 0,-4 3 192 16,-6-1-192-16,-3 5 128 0,-4 0-128 0,-2 3 0 15,-2-2 160-15,-1 0-160 0,-2-3 160 0,0 0-160 16,2-6 192-16,1-1-64 0,2-1-128 0,5-7 192 16,0 0 512-16,3-3 80 0,9-2 32 0,0 0 0 15,0 0-240-15,0 0-64 0,-1-9 0 0,5-3 0 0,7 0-256 16,1-3-64-16,4-3-16 0,2-1 0 0,1 0-176 15,2-3 0-15,-1 1 0 0,1-1 0 0,2 3 0 16,2 1 0-16,-1 2 0 0,-1 1 0 0,-2 1 0 0,-1 5 0 16,0 1 0-16,-4 3 0 0,-2 1-144 0,-3 4 144 15,-11 0 0-15,8 12 0 0,-4-1-144 0,-4 6 144 16,-5 3 0-16,-4 5-144 0,-2 0 144 0,-6 5 0 16,-5 1 0-16,-4 4 0 0,-5 6 0 0,-2-2 0 15,0-3 0-15,3-3-128 0,-1-8 128 0,2-4 0 16,2-5 0-16,2-3 0 0,2-4 0 0,4-2 224 0,2-4-32 15,5-2 0-15,3-3 256 0,9 2 32 0,-4-11 16 16,8 0 0-16,5-5-224 0,3-4-32 0,5-4-16 0,1 0 0 16,1 0-224-16,1-4 0 0,3 1 0 15,-2-3 0-15,0-1 0 0,2 0 0 0,0 1 0 0,2 1 0 16,0 2 0-16,1 3 0 0,-1 5 0 0,-1 6 0 16,-1 2-144-16,-4 2 144 0,-3 5 0 0,-4 3-144 15,-12 1 144-15,8 10 0 0,-6 2-144 0,-4 5 144 16,-6 5 0-16,-6 2 0 0,-6 3-144 0,-5 2 144 15,-6 5 0-15,-2-1 0 0,-3-1 0 0,0-6 0 16,-4-3 0-16,2-4 0 0,1-5 0 0,2-2 0 16,-1-4 240-16,7 0 96 0,2-6 32 0,8-2 0 15,2-2-16-15,6-3 0 0,1-2 0 0,3-2 0 16,0-3-160-16,6-4-16 0,-1 0-16 0,4-2 0 16,1-1-160-16,4 0 0 0,2-3 0 0,0-1-176 15,-1 2-240-15,1 0-48 0,0 2-16 16,3 2 0-16,-3 0-1968 0,-2 3-400 15,0 3-80-15,-2-3-15888 0</inkml:trace>
  <inkml:trace contextRef="#ctx0" brushRef="#br5" timeOffset="134863.65">23839 18432 14559 0,'0'0'640'0,"0"0"144"0,0 0-624 0,0 0-160 0,0 0 0 0,0 0 0 0,0 0 576 0,0 0 64 15,0 0 32-15,0 0 0 0,0 0 96 0,0 0 0 16,0 0 16-16,0 0 0 0,0 0 304 0,0 0 64 16,0 0 16-16,0 0 0 0,0 0 48 0,-8-2 16 15,-2 1 0-15,10 1 0 0,-8-3 96 0,8 3 16 16,-10-1 0-16,4 0 0 0,-1-3 112 0,2-4 16 15,1-1 16-15,2 0 0 0,-1 0-304 0,3-1-64 16,2 0-16-16,-1-3 0 0,1 1-448 0,5 0-80 16,2 0-32-16,1-4 0 0,0-2-240 0,2 2-48 15,1-3-16-15,1 0 0 0,3 0-64 0,1 1-16 16,0-1 0-16,3 1 0 0,1 2-160 0,2 2 0 16,-1 2 0-16,1-1 0 0,0 5-128 0,-2 0 128 15,-2 3 0-15,-2 0 0 0,-2 2 0 0,-4 2 0 0,-12 1 0 0,10 8 0 16,-2 0-160-16,-3 6 160 0,-4 2 0 15,-4 4-144-15,-2 3 144 0,-6 4 0 0,-4-5 0 0,-3 4 0 16,-1 2 0-16,-4-1 0 0,-1-2 0 0,-2-2 0 16,-2-3 144-16,0-1-144 0,0-2 192 0,0-3-192 15,-1-2 336-15,0-3-32 0,0 2-16 0,2-5 0 16,2 0 48-16,2-2 16 0,2-4 0 0,4-2 0 16,0-4-32-16,4 3 0 0,5-2 0 0,2-7 0 15,4-2 0-15,2 0 0 0,1-2 0 0,6-1 0 16,3-3-96-16,4-6-32 0,2 0 0 0,3-2 0 15,3 5-192-15,3-4 0 0,2 0 0 0,2 1 0 16,0 4 0-16,3 0 0 0,1 3 0 0,3 4 0 16,1 1 0-16,-3 7 0 0,-2 1 0 0,-3 3 0 15,-3 1 0-15,-6 5 0 0,-4 2-128 0,-3 3 128 0,-3 3 0 16,-3 1-192-16,-4 4 192 0,-3 6-160 0,-2 2 160 16,-6 0 0-16,-2 3-144 0,-4-2 144 0,-4 2 0 15,-1-4 0-15,-2 0-144 0,-4-3 144 0,3-2 0 0,-5-1 0 16,1 1 0-16,1-3 0 0,0-2 0 0,0-1 0 15,0-5 0-15,1 0 0 0,1-1 128 0,3-2-128 16,1-3 0-16,2-1 144 0,4-1-144 0,4-3 128 16,3-4-128-16,2 1 128 0,2-7 16 0,2-2 0 15,4 0 0-15,2-4 0 0,2-1-144 16,4-3 192-16,6-6-192 0,4 0 192 0,2 2-192 0,4-2 0 16,0-2 0-16,4 4 0 0,3-1 0 0,2 6 0 15,0 3 0-15,-2 3 0 0,-1 3 0 0,-4 4 0 0,-7 1 0 16,0 8 0-16,0 2 0 0,-3 3-144 0,-6 2 144 15,0 7 0-15,-1 4-160 0,-3 2 160 0,-4 1-128 0,-2 4 128 16,-4 3 0-16,-4 2-160 0,-5-2 160 0,0 2 0 16,-2-4 0-16,-4 2 0 0,-3-1 0 0,-1-2 0 15,-4-5 0-15,-1 0 0 0,-7-1 0 0,0-3 0 16,-3-5 0-16,0 1 0 0,-3-5 0 16,3-1 0-16,3 0 0 0,3-4 144 0,2-2-144 0,3-3 128 15,4-1-128-15,4-3 128 0,1-5-128 0,3 2 128 16,5-5 0-16,2-2 0 0,4-1 0 0,7-4 0 15,2-3-128-15,3-3 192 0,6 0-192 0,5 1 192 16,2-5-192-16,8 4 0 0,6 2 0 0,4 0 0 16,3 6 0-16,-2 2 128 0,-1 3-128 0,-2 7 128 15,-3 2-128-15,-1 4-176 0,0 2 48 0,-4 6 0 16,-3 5 128-16,-4 3-128 0,-6 3 128 0,-3 4-128 0,-5 1 128 16,-3 1 0-16,-5 2-144 0,-4 3 144 0,-4-3 0 15,-6 4 0-15,-5 0 0 0,-3 1 0 0,-2-5 0 0,-5 0 0 16,0-2 0-16,-4-4 0 0,-3-1 0 0,-2 0 0 15,1-3 0-15,-3-4 0 0,-1 0 0 0,2-6 0 16,2-3 128-16,2-2-128 0,6 0 128 0,4-4-128 16,5-5 0-16,6 2 128 0,2-5 32 0,4-5 0 15,4 1 0-15,5-6 0 0,5-4 0 0,7 3 0 16,5-4 0-16,2 4 0 0,4-3-160 0,5 3 0 16,1 2 144-16,0 1-144 0,1 2 0 0,-4 3 0 15,0 5 0-15,-2 7 0 0,-1 3 0 0,-2 3 0 16,-5 4-128-16,-2 5 128 0,-1 4-128 0,-3 2 128 0,-6-3-128 15,-2 4 128-15,-2-1 0 0,-5 6-128 0,-7 3 128 16,-2-2 0 0,-3-1-768-16,-1-2-80 0,-2-2-16 0,-1 2 0 15,-1-4-1728-15,3 0-352 0,1-2-64 0</inkml:trace>
  <inkml:trace contextRef="#ctx0" brushRef="#br2" timeOffset="139552.62">22594 18280 6447 0,'0'0'272'0,"0"0"80"0,0 0-352 0,0 0 0 16,0 0 0-16,0 0 0 0,3-6 2032 0,-3 6 336 16,0 0 64-16,4-9 0 0,-4 9-1056 0,0 0-224 15,0 0-32-15,0 0-16 0,3-9-112 0,-3 9-32 0,0 0 0 0,0 0 0 16,0 0 16-16,3-10 0 0,-3 10 0 0,0 0 0 16,0 0-64-16,0 0-16 0,5-8 0 0,-5 8 0 15,0 0-48-15,11-5-16 0,1 0 0 0,1 1 0 16,-2 3-176-16,4-2-32 0,2 1-16 0,2-1 0 15,1-1-96-15,7 2 0 0,2-1-16 0,-1 3 0 16,5 0-96-16,5 0-16 0,4 0 0 0,5 1 0 16,0 2-32-16,2 0-16 0,-1-3 0 0,2 1 0 15,-1-1-48-15,1 0-16 0,-1 1 0 0,1 2 0 16,-1-2-48-16,0 1-16 0,-2 1 0 0,-5-2 0 16,-4 1-80-16,-6-1 0 0,-1-1-128 0,-3 2 192 15,-6 1-192-15,-3-1 144 0,-2 1-144 0,-3 0 128 16,-3-2 16-16,-11-1 0 0,10 2 0 0,-10-2 0 15,10 2-144-15,-10-2 0 0,0 0 0 0,0 0 0 16,0 0 0-16,0 0 0 0,0 0 0 0,0 0 0 0,0 0 0 16,0 0 0-16,0 0 0 0,0 0 0 0,0 0 0 15,0 0 192-15,-7 5-192 0,-4 0 192 0,0-9-192 0,-3 4 192 16,-1 0-192-16,-3-1 192 0,-4-2-192 0,-2 1 160 16,-1-2-160-16,-4 1 160 0,-10-3-160 0,3 1 0 15,-5-2 0-15,-1-1 128 0,-4 2-128 0,-1 3 128 16,-5-1-128-16,1-3 128 0,0 2-128 0,-2-1 0 15,-2-3 144-15,-2 3-144 0,-4-6 128 0,3 3-128 16,3-2 128-16,3 5-128 0,1-2 0 0,5 4 128 16,4-2-128-16,4 1 0 0,4 4 0 0,3-1 144 15,5 2-144-15,4 0 0 0,4 0 128 0,7 2-128 16,2 0 0-16,9-2 0 0,0 0 0 0,0 0 0 0,0 0 0 0,13 6 0 16,4-1 144-16,4 1-144 0,2-4 0 15,5 3 144-15,3-1-144 0,5 1 0 0,2-2 0 0,3 0 128 16,1 0-128-16,5 1 0 0,1 0 0 0,4 1 0 15,3 1 0-15,-2-2 0 0,-2 0 128 0,-1 0-128 16,-3 1 0-16,2-3 0 0,-2-1 144 0,-2 1-144 16,-5 3 144-16,-1 0-144 0,-4-1 192 0,-4-1-192 15,-3 0 144-15,-7 1-144 0,-3 0 0 0,-5-3 144 16,-4-1-144-16,-9 0 0 0,0 0 0 0,0 0 128 16,0 0-128-16,0 0 0 0,0 0 0 0,0 0 0 15,-9 4 0-15,-4-3 0 0,-3 0 0 0,-5-1 0 16,-3-1 128-16,-3 1-128 0,-3-1 0 0,-6-1 128 15,-3 1-128-15,-4-1 0 0,-6-2 0 0,-2 0 128 0,2 0-128 16,-3 0 160-16,-4-3-160 0,2 2 160 0,1 0 32 16,5-3 0-16,6 2 0 0,5 2 0 0,1-1-48 15,7 2 0-15,6 2 0 0,7 0 0 0,4-2-144 0,12 3 128 16,0 0-128-16,0 0 128 0,0 0-128 0,9-1 128 16,6 1-128-16,8 0 128 0,5 1-128 0,7 3 0 15,3 2 144-15,8-1-144 0,4 0 0 0,4 4 0 16,-1-2 0-16,2-2 128 0,-1 0-128 0,1-3 0 15,-2 1 0-15,1-2 0 0,-1 3 0 0,-1 0 0 16,-3 1 0-16,-2-3 0 0,-5 1 0 0,-4 0 0 16,-8-1 0-16,-6-2 0 0,-6 0 0 0,-5 0 128 15,-13 0-128-15,0 0 0 0,0 0 0 0,0 0 128 16,0 0-128-16,-13 0 0 0,-5-1 0 0,-8 0 0 16,-11-2 0-16,-5 2 0 0,-6-2 0 0,-6 1 0 15,-3-3 0-15,-1 2 128 0,-7 0-128 0,2 2 0 0,1 0 0 16,1-2 0-16,-2-2 0 0,5 1 128 0,6 2-128 0,7 2 128 15,4 0-128-15,8 1 128 0,6 0-128 0,8 2 128 16,5 1-128-16,5-2 0 0,9-2 128 0,0 0-128 16,0 0 0-16,13 3 0 0,6-1 0 0,6 1 128 15,2-2-128-15,9 2 0 0,6 2 128 0,5-1-128 16,3 0 0-16,4 1 0 0,-1 1 0 0,3-2 128 16,1-2-128-16,2 2 0 0,-2 2 0 0,2 0 0 15,-1-5 0-15,-5 4 0 0,-4 3 0 0,-7-5 0 16,-4-3 0-16,-8 2 0 0,-6 0 0 0,-6-1 0 15,-6-1 0-15,-12 0 0 0,0 0 0 0,0 0 128 16,0 0-128-16,-13 3 0 0,-5 0 0 0,-6-1 0 16,-6-1 0-16,-7-2 0 0,-5 2 0 0,-5-2 0 15,-2-1 0-15,-3 0 0 0,0 2 0 0,0 0 0 16,-3 0 0-16,1-1 0 0,-1-3 0 0,2 2 0 0,1 0 0 16,5 0 0-16,5-3 0 0,7 2 0 0,9 1 0 0,6 0 0 15,8 1 0-15,0 1 0 0,12 0 160 0,0 0-32 16,0 0-128-16,16-2 192 0,4-1-192 0,9 0 0 15,9 1 0-15,6 2 0 0,4 4 0 0,3-4 0 16,1-4 0-16,2 3 0 0,1-1 0 0,1 2 0 16,-1 0 0-16,-1 0 0 0,-2 0 0 0,-5 2 0 15,-3-1 0-15,-10-1 0 0,-7 0 0 0,-8-1 128 16,-5-1-128-16,-7 1 0 0,-7 1 0 0,0 0 0 16,0 0 0-16,-17 1 0 0,-10-1 0 0,-7-1 0 15,-8 0 0-15,-5 0 0 0,-4-2 0 0,-4 2 0 16,-2 3 0-16,0-2 0 0,1-1 0 0,-1 0 0 15,-4-4 0-15,3-2 0 0,1 5 0 0,9-1 0 0,6 1 0 0,8-1 0 16,7 2 0-16,8 0 0 0,7-2 0 16,12 3 0-16,0 0 0 0,0 0 144 0,0 0-144 0,14-5 128 15,5 1-128-15,8 2 128 0,6-1-128 0,7 2 128 16,4 1-128-16,1 0 0 0,-1-3 0 0,-1 3 0 16,-2 0 0-16,-3-1 0 0,-4 0 0 0,-2 1 0 15,-5-2 0-15,-7 1 0 0,-5 0 0 0,-3 0 0 16,-12 1 0-16,0 0 0 0,0 0 0 0,0 0 0 31,-9-3-1120-31,-4 1-256 0,-5-1-48 0,-2 1-19440 0</inkml:trace>
  <inkml:trace contextRef="#ctx0" brushRef="#br3" timeOffset="147117.96">22451 18734 8287 0,'0'0'736'0,"0"0"-592"0,0 0-144 15,0-9 0-15,0-1 736 0,0 2 112 0,0 8 32 16,0-10 0-16,1 0-432 0,1-4-96 0,2-3-16 0,0 3 0 15,4 3 384-15,-1-2 80 0,1-4 16 0,2 2 0 16,-1 3-80-16,2 1-16 0,2 0 0 0,0 2 0 16,0-2 16-16,-1 3 0 0,4-3 0 0,-1 2 0 15,0-3-160-15,2 2-16 0,-1 1-16 0,2-1 0 16,-2 2 80-16,2-2 16 0,0 1 0 0,1 0 0 16,0 3-64-16,-1 1 0 0,-3 0 0 0,-5 2 0 15,-10 3-224-15,11 3-48 0,-11-3-16 0,0 0 0 16,0 13-64-16,-3 2-16 0,-6-1 0 0,-2 4 0 15,-5 2 32-15,-1 0 0 0,-5 2 0 0,0 1 0 16,-1 1-64-16,-2-3-16 0,1 1 0 0,1-3 0 16,1-2 112-16,5-2 32 0,1 0 0 0,6-2 0 15,4-7 80-15,6-6 0 0,0 0 16 0,0 0 0 16,9 10-48-16,6-4-16 0,7-6 0 0,4-3 0 0,2-3 112 16,8-1 0-16,3 2 16 0,3-6 0 0,4-2-240 0,0 3-48 15,3-3-16-15,2 0 0 0,0 1-160 0,-3-1 0 16,-2-1 0-16,-7 8 0 0,-7-1 0 0,-6 5 0 15,-9 1 128-15,-5 3-128 0,-12-2 0 0,2 11 0 16,-7 5-192-16,-6 3 192 0,-8 2-288 0,-7 2 64 16,-7 3 16-16,-6-3 0 0,-6 3 208 0,1-3 0 15,1 0 0-15,2 0 0 0,4 0 0 0,7-5 0 16,3-3 0-16,8-4 0 0,1 2 0 0,7-5 0 16,4 1 0-16,7-9 0 0,0 0 128 0,13 2 32 15,5-1 0-15,9-3 0 0,6-7 144 0,9 0 16 0,5 0 16 16,3 0 0-16,4-2-192 0,-2-1-144 0,-4-2 192 0,-1-1-192 15,-1 0 128-15,0 5-128 0,-3-2 0 16,-4 5 0-16,-4-2 0 0,-6 5 0 0,-5 4 0 0,-6-1 0 16,-8-2 0-16,-10 3-144 0,0 0 144 0,-8 5-192 15,-2 2-80-15,-6 3-32 0,-3-1 0 0,-4 1 0 16,-3 2 304-16,1-1 0 0,0 1-128 0,2-3 128 16,2 1 0-16,4-2 0 0,1-2 0 0,5-2 0 15,3-1 0-15,8-3 0 0,0 0 0 0,0 0 0 16,0 0 128-16,0 0-128 0,15-3 176 0,6-2-176 15,4-2 272-15,6 0-48 0,1-2-16 0,3 2 0 16,3-2-208-16,2-1 0 0,2-2 128 0,1-2-128 16,3 0 0-16,-4-2 0 0,-3-3 0 0,-1 2 0 0,-1 3 0 15,-3 3 0-15,-2 2 128 0,-7 0-128 0,0 4 0 16,-8 2 0-16,-5 3 0 0,-12 0 0 16,0 0-256-16,0 0 64 0,0 15 16 0,-7 1 0 0,-1-5-16 0,-6 4-16 15,0 2 0-15,-2-1 0 0,1 1 208 16,2-2 0-16,2-5 0 0,1 1 0 0,1-3 0 0,1 1 0 15,8-9 0-15,0 0 0 0,0 0 0 0,0 0 0 16,0 0 0-16,13 3 0 0,4-3 256 0,3-1 32 16,4-2 16-16,5-1 0 0,2-2-96 0,3 2-16 15,4-2 0-15,2-3 0 0,0-1-64 0,4-3 0 16,-3 0-128-16,1-2 192 0,-3-3-192 0,0-1 0 16,0 0-144-16,2-4 144 0,1-3 0 0,-1-1 0 15,-3 0 0-15,2 0 0 0,4-7 0 0,-5 4 160 16,-3 2-160-16,-3 1 128 0,-3 3-128 0,-7 6 0 0,-4 0 0 0,-4 4 0 15,-3 4 0-15,-3 0 0 0,-3 5 0 0,-6 5 0 16,5-8 0-16,-5 8 0 0,0 0 0 0,0 0 0 16,0 0 0-16,-13 8 0 0,0-2-160 0,-4 4 160 15,-1-2-160-15,0 5 160 0,-1 1-160 0,2-2 160 16,1 1 0-16,0 1-144 0,-1-3 144 0,3 1 0 16,3-1 0-16,2-4 0 0,9-7 0 0,-3 9-128 15,3-9 128-15,0 0 0 0,0 0 0 0,13 3 0 16,1-3 0-16,3-3 0 0,2-5 0 0,2 0 0 15,3-4 0-15,2-1 0 0,-1 0 128 0,-1-3-128 16,-1-2 0-16,-1-1 0 0,0-1 0 0,-2-2 128 16,-1-1-128-16,3-5 0 0,-2-1 128 0,3-3-128 15,-2 0 0-15,0-3 128 0,-1-6-128 0,-2 3 0 0,1-2 0 16,-1 1 0-16,-2 1 0 0,-3 4 0 0,-3 4 0 16,-1 2 0-16,-3 6 0 0,-1 0 0 0,-3 0 0 15,-2 3 0-15,-3 0-144 0,-1 4 144 0,-1 5 0 16,-4-2 0-16,-3 5-144 0,-2-1 144 0,-2 2-176 0,-5 3 32 15,-3 4 0-15,-6 3 0 0,-4 0 0 0,-3 5 0 16,-1 8 0-16,-5-2 0 0,-7-1 144 0,-2 2-128 16,-1 2 128-16,3 0-128 0,4-2 128 0,8-2 0 15,7-1-144-15,6-4 144 0,9 1 0 0,3-5 0 16,7-1 0-16,6-4 0 0,0 0 0 0,0 0 0 16,0 0 0-16,10-9 0 0,4-5 304 0,4 1-32 15,3-1 0-15,5-1 0 0,2 0-144 0,0-2-128 16,0-3 144-16,-2 0-144 0,0-2 0 0,-1 1 128 0,-2-4-128 15,-1 3 0-15,-2-9 0 0,-1 1 0 0,0 3 128 0,-4-4-128 16,-3 2 0-16,-2 4 0 0,-2 2 128 0,-3 1-128 16,-4 7 0-16,-2 2 0 0,-3 2 0 15,-5 4 0-15,-4 2 0 0,-4 4 128 0,-6 2-128 16,-4 3 0-16,-2 1 0 0,-2 5-208 0,-1-1 16 0,-2 4 0 16,-3 4 192-16,0-2 0 0,2-3-160 0,2 4 160 15,1-1 0-15,4 0 0 0,-1 0 0 0,2-3 0 16,5 1 0-16,2-1 0 0,2-4 0 0,2 1 0 15,2-5 0-15,2 0 0 0,2-2 0 0,10-2 0 16,-9-4 0-16,3 0 0 0,2-4 0 0,2-1 0 16,2-2 160-16,2 0-160 0,3-3 192 0,3-1-192 15,-1-2 160-15,4-1-160 0,0-2 128 0,4 0-128 16,-1-2 0-16,0-2 0 0,-1 0 128 0,1 1-128 16,0-2 0-16,-3 2 0 0,-3 2 144 0,-4 5-144 15,1 2 0-15,-4 6 0 0,-3-1 0 0,2 9 0 0,-9-1 0 0,-4 5 0 16,-2 3 0-16,-6 0-128 0,-4 3 128 0,-3 0-160 15,-2 4 160-15,-2 1-160 0,-2 2 160 0,-2-1 0 16,0 1 0-16,2 0 0 0,2-5 0 0,3 1 0 16,1 1 0-16,5-4 0 0,4-1 0 0,5-1 0 15,3-2 0-15,3-2 0 0,8-4 0 0,0 0 0 16,0 0 0-16,0 0 0 0,0 0 0 0,5-10 256 16,1 1-64-16,5-3-16 0,0 2-16 0,3-3 0 15,0 1 0-15,3-4 0 0,2-1-160 0,0-1 0 16,-2 0 0-16,1 2 128 0,-1 2-128 0,-4 1 0 0,-2 0 0 0,-3 4 128 15,-3-1-128-15,-5 10 0 0,0 0 0 0,0 0 0 16,-8 8 0-16,-6 3 0 0,-9 7-160 16,-4 4 160-16,1 4-192 0,-5 3 192 0,-3 1-208 0,0 3 80 15,-2 1 128-15,3 2 0 16,3-6 0-16,3-1 0 0,3-1 0 0,2-6 0 0,4-4 0 0,4-2 0 16,3 0 0-16,3-8 0 0,8-8 0 0,0 0 0 15,-1 11 144-15,1-11-144 0,0 0 192 0,14 0-192 16,2-3 368-16,5-3-48 0,2-3 0 0,1-5 0 15,0-1-128-15,0-2-16 0,3-1-16 0,-3 2 0 16,0 0-160-16,-1 1 0 0,-3 1 0 0,-1 2 0 16,-1 4 0-16,-5 2 0 0,-2 2 0 0,-11 4 0 15,0 0 0-15,0 0 0 0,-3 14 0 0,-8 4-176 16,-5 2-16-16,-3 5 0 0,-4-1 0 0,-3 2 0 16,-2 2 192-16,2 0 0 0,-5-2-144 0,3 0 144 15,2-1 0-15,1-4 0 0,4-4 0 0,2-3 0 0,2-3 0 0,5 0 0 16,-1-5 0-16,4 1 0 0,9-7 0 15,0 0 0-15,0 0 0 0,0 0 0 0,0 0 176 0,0 0 0 16,4-10 0-16,1 2 0 0,1-2-48 0,1 1-128 16,-1-4 192-16,0 0-64 0,1 3-128 0,-1-1 0 15,-1 2 0-15,-1 0 128 0,1 3-128 0,-5 6 0 16,0 0 0-16,0 0 0 0,0 0 0 0,0 0-144 16,-6 5 144-16,-3 4-160 0,-1 5 32 0,-3 0 0 15,-2-3 0-15,1-1 0 0,0 4 128 0,2-2 0 16,-1-3 0-16,5-1-128 0,8-8 128 0,-7 7 0 15,7-7 0-15,0 0 0 0,0 0 0 0,0 0 0 0,0 0 0 0,0 0 0 16,8-9 0-16,1 0 0 0,2-2 0 16,-1 2 0-16,2-4 0 0,-1 0 128 0,-1-1-128 15,2-2 0-15,-1-2 0 0,2-1 128 0,0-3-128 16,1-2 0-16,3-1 0 0,1-6 0 0,4-1 0 0,0-2 0 16,-1 0 0-16,3-2 0 0,3-2 0 0,2 0 0 15,2 0 0-15,0 6 0 0,1 8 0 0,-5 4-128 16,-4 3 128-16,-4 3-160 0,-5 4 160 0,-3 4-160 15,-4 3 160-15,-7 3-128 0,0 0 128 0,0 10-128 16,-4 5-64-16,-2 2-16 0,-2 1 0 16,-2 1 0-16,-6 1 16 0,0 4 16 0,-3-1 0 0,-1 5 0 15,-1-1 176-15,2 3-192 0,0-4 192 0,1 4-192 16,2 1 48-16,0-5 0 0,4 1 0 0,2-4 0 16,-2 1 144-16,6-5-128 0,2-4 128 0,1-1-128 15,2 3 128-15,0-4 0 0,-2-6 0 0,3-7 0 0,0 0 0 0,0 0 0 16,5 8 0-16,-5-8 0 0,0 0 0 0,0 0 0 15,0 0 0-15,0 0 0 0,0 0 0 0,0 0 0 16,0 0 0-16,0 0 128 0,0 0-128 0,0 0 0 16,0 0 0-16,8 8 0 0,-8-8 0 15,0 0 0-15,0 0 0 0,10-3 0 0,-1-2 0 0,1-1 144 16,0-3-144-16,3-3 0 0,-1 2 128 0,3 0-128 16,0-5 0-16,4-1 0 0,3-1 0 0,1-4 128 15,3-3-128-15,1-3 0 0,2 1 128 0,2-5-128 16,2-2 0-16,1 3 0 0,2 2 0 0,-2-2 0 15,2 5 0-15,3-3 0 0,3 3 0 0,1 1 0 16,2 2 0-16,-1 7 0 0,1 3 0 0,-6 2 0 0,-3 5 0 16,-6 2 0-16,-4 2 0 0,-6 5 0 0,-5 2-144 0,-3 4 144 15,-3-1-144-15,-4 4 144 0,-3 4-160 0,-2-1 160 32,-1 2-800-32,-2 1-64 0,-2 1-16 0,-1-1-14784 15</inkml:trace>
  <inkml:trace contextRef="#ctx0" brushRef="#br3" timeOffset="155955.84">18169 18543 11967 0,'-12'-3'528'0,"5"3"112"0,0-3-512 0,-1-2-128 16,1 2 0-16,0 2 0 0,1-3 1744 0,6 4 320 15,-7-5 64-15,1 2 16 0,6 3-880 0,-8-2-176 16,3-2-48-16,5 4 0 0,0 0-80 0,0 0-32 16,0 0 0-16,0 0 0 0,0 0-80 0,0 0-16 15,0 0 0-15,0 0 0 0,0 0-192 0,13-4-64 16,-1-1 0-16,3 3 0 0,5 0 32 0,6 1 0 15,4 1 0-15,7 0 0 0,2-1-288 0,8-1-48 16,7 1-16-16,2-1 0 0,0-2-16 0,2-1-16 16,-1 0 0-16,0 1 0 0,4-4 32 0,-2 3 0 15,2 0 0-15,0-1 0 0,-3-1-80 0,0 2-16 16,-1-4 0-16,-1 2 0 0,0-1 96 0,-3 2 32 16,-2 1 0-16,0-3 0 0,-2 2-144 0,-2 2-16 0,-3 1-128 0,-5-2 192 15,-5 0-192-15,-3 1 176 0,-6-1-176 0,-4-2 160 16,-1 3-160-16,-6 0 0 0,-3 1 0 0,-11 3 128 15,8-3-128-15,-8 3 0 0,0 0 144 0,0 0-144 16,0 0-192-16,0 0-96 0,0 0-32 0,0 0 0 31,0 0-704-31,0 0-128 0,-8 5-48 0,8-5 0 16,-11 4-1984-16,-1-3-400 0</inkml:trace>
  <inkml:trace contextRef="#ctx0" brushRef="#br3" timeOffset="156434.54">19113 18060 19295 0,'-9'-9'848'0,"9"9"176"0,-5-5-816 0,0-1-208 15,-1-1 0-15,6 7 0 0,-6-5 992 0,6 5 160 16,-5-4 16-16,5 4 16 0,0 0-352 0,0 0-80 15,0 0-16-15,0 0 0 0,0 0-144 0,11-2-16 16,2-1-16-16,8 3 0 0,1 3 16 0,6 1 16 16,4 0 0-16,6 1 0 0,7 2-48 0,4-2-16 15,2 0 0-15,5 4 0 0,-1-1-144 0,2 2-48 16,0-1 0-16,-1 2 0 0,0 2-16 0,0 0-16 16,1 0 0-16,-1-2 0 0,-1-3 64 0,-4 1 16 0,-3-4 0 0,-1 2 0 15,-3 3 64-15,-3-1 0 0,-5 0 16 0,-6 4 0 16,1-3-128-16,-6 3-16 0,-6 1-16 0,0-2 0 15,-2 2 0-15,-5 2 0 0,-1 0 0 0,-5 2 0 16,-3 0 16-16,-6 2 0 0,-6 4 0 0,-4 4 0 16,-4 5-16-16,-6-2 0 0,-5-3 0 0,-5 2 0 15,-4 0 16-15,-3 1 16 0,-1 2 0 0,-5 0 0 16,-4-6 176-16,1 1 16 0,0 1 16 0,0-5 0 16,-3-2 32-16,1 0 0 0,0 1 0 0,3-3 0 15,2-4-192-15,4 0-16 0,3-5-16 0,3 2 0 16,4-4-160-16,7 0-48 0,1-2 0 0,6 2 0 15,4-4-144-15,4 0 0 0,1 0 0 0,9-5 0 16,0 0 0-16,0 0-272 0,0 0 32 0,0 0 16 16,0 0-2336-1,0 0-480-15,12-5-96 0</inkml:trace>
  <inkml:trace contextRef="#ctx0" brushRef="#br3" timeOffset="159776.63">26574 16401 16575 0,'0'0'1472'16,"-1"-10"-1168"-16,0 1-304 0,-1-4 0 0,-1 3 576 0,-1-1 48 15,-3 1 16-15,1 1 0 0,-3 1 384 0,-1-1 64 16,-2-1 32-16,0 4 0 0,-3 2-304 0,-2 0-64 16,-1 0-16-16,-2 4 0 0,-2 4-144 0,-2 0-16 15,-1 1-16-15,-2 5 0 0,-4-2-160 0,-3 3-16 16,-5-1-16-16,2 7 0 0,-1 2-32 0,1 0 0 16,1 0 0-16,2 3 0 0,3 1-16 0,6-3 0 15,5 0 0-15,3 1 0 0,4-2-32 0,5 1-16 16,2-2 0-16,5-2 0 0,1-2-80 0,7 0 0 15,3 2-16-15,8-6 0 0,6-1 80 0,4-3 0 16,3 0 16-16,8-1 0 0,4-2 112 0,3-2 0 16,1-3 16-16,-2 0 0 0,1-3-208 0,-3-1-32 0,-2 1-16 15,0 1 0-15,-2-2-144 0,-3 1 0 0,-3 0 0 16,-5 2 0 0,-4-2-512-16,-3 2-144 0,0 0-32 0,-3 1-9504 0,-3 4-1904 15</inkml:trace>
  <inkml:trace contextRef="#ctx0" brushRef="#br3" timeOffset="160180.4">27024 16195 20783 0,'0'0'912'0,"0"0"208"0,-8-3-896 0,8 3-224 0,-8 0 0 0,-1 6 0 0,0 0 528 0,1 7 64 16,3 0 16-16,0 4 0 0,-1 5-288 0,1 2-48 15,-1 3-16-15,3 1 0 0,-5 4 64 0,2 2 16 16,-1 3 0-16,2 1 0 0,0-1-144 0,1-2-48 16,3-2 0-16,1-6 0 0,0 1 112 0,1-8 0 15,1 0 16-15,0-4 0 0,1-4 352 0,-3-12 64 16,5 7 16-16,-5-7 0 0,0 0 32 0,0 0 16 15,0 0 0-15,11-1 0 0,1-3 144 0,-3-6 48 16,-3-3 0-16,2-1 0 0,-1-2-352 0,3-2-64 16,0-2-16-16,2-3 0 0,1-2-288 0,1 6-64 15,0-1-16-15,1 0 0 0,0-2-144 0,2 4 0 0,-3 3 0 16,2 1 0-16,1 0 0 0,0 7 0 16,1-2 0-16,0 6 0 0,0-1 0 0,0 4-144 0,-3 2 144 15,1 0 0-15,0 4-304 0,-1 3 48 0,0-1 16 16,0 3 0-1,-3-2-1712-15,-2 1-352 0,-2 2-64 0</inkml:trace>
  <inkml:trace contextRef="#ctx0" brushRef="#br3" timeOffset="160519.31">27717 16339 24879 0,'-17'-4'2208'0,"10"3"-1760"0,-3 1-448 0,-1 2 0 16,1 1 176-16,-2 5-48 0,-5-1-128 0,-2 5 192 0,-3 3 112 16,2 1 16-16,1 1 0 0,-1 3 0 15,-2 1-16-15,4-2 0 0,3 1 0 0,7-1 0 0,1-1-160 0,4 0-16 16,6-4-128-16,4 0 192 0,3-4 0 0,4 0 0 16,2-1 0-16,4-1 0 0,5-5 288 0,2 1 48 15,1-4 16-15,3-1 0 0,0-4 80 0,1 1 16 16,0-5 0-16,-2 0 0 0,-2-4-48 0,0 2 0 15,-2 0 0-15,-3-3 0 0,-4 1-80 0,-3 1-32 16,-2-1 0-16,-1-3 0 0,-4 0 0 0,-2-1 0 16,-1 1 0-16,-4 3 0 0,-1 0-192 0,-2-1-32 15,-3 2-16-15,-2 3 0 0,-2 0-112 0,-2 4-128 16,-1-2 176-16,-3 2-176 0,-4 1 0 0,0 3 0 16,-2 1 0-16,-1 3-144 15,1-1-1120-15,0 3-208 0,-3 0-64 0,4 0-9216 0,1 1-1840 16</inkml:trace>
  <inkml:trace contextRef="#ctx0" brushRef="#br3" timeOffset="160895.53">28693 16230 24879 0,'-14'-2'2208'0,"-4"-1"-1760"0,-2-1-448 0,-2 0 0 0,-1 7 240 16,-2-1-48-16,0 1 0 0,0 0 0 16,3-1-48-16,1 1-16 0,2 1 0 0,4-1 0 0,4-2 480 0,3 2 96 15,8-3 0-15,0 0 16 0,-5 9-304 0,5-9-64 16,-1 10-16-16,3 1 0 0,2-2-208 0,2 3-128 16,2 0 160-16,2-2-160 0,0 2 256 0,3 2-32 15,1 0-16-15,-1 0 0 0,-2 0 32 0,0 1 0 16,2-1 0-16,-3-1 0 0,-2-1 0 0,-2 2 0 15,1-3 0-15,-3 0 0 0,-4 0 112 0,-2-2 32 16,2-9 0-16,-5 11 0 0,-4-6 176 0,-1 1 32 16,-1 3 16-16,-3-7 0 0,-4 1-112 0,-1-2-32 15,0-1 0-15,-4-1 0 0,-3-2-208 0,0 1-64 16,-1-5 0-16,-1 0 0 0,-1 1-192 0,1-2 144 16,4 0-144-16,3 2 128 0,4-3-128 0,1 4 0 0,6-3 0 15,10 8-176 1,-4-7-1488-16,4 7-320 0,9-7-48 0,7 0-13040 0</inkml:trace>
  <inkml:trace contextRef="#ctx0" brushRef="#br3" timeOffset="161332.07">29498 16207 10127 0,'4'-9'448'0,"-4"9"96"0,3-8-544 0,0 3 0 0,-2-4 0 0,0 2 0 0,-1 7 2880 0,0 0 448 16,-6-7 112-16,-3 1 16 0,-2 2-2112 0,-6 2-400 16,-4-2-96-16,-6 0-16 0,-5 1-112 0,-5 2-16 15,-5 1-16-15,0 3 0 0,2 1 48 0,2-2 16 16,2 2 0-16,5 2 0 0,5 4-80 0,4-1-16 15,6 1 0-15,3-1 0 0,4 2-208 0,3 0-32 16,1-2-16-16,5 2 0 0,0-11-224 0,6 16-48 16,0-4-128-16,-1 4 192 0,7-2-192 0,1 5 0 15,1 0 128-15,0 0-128 0,-3-2 0 0,0 3 128 16,1-1-128-16,-2 0 0 0,0 4 0 0,-2-3 128 16,-3 0-128-16,-3-3 0 0,-2-3 0 0,-1-2 128 0,-3 1-128 15,-2 1 0-15,-2-1 208 0,-1-4-48 0,1-3-16 16,-6 3 0-16,-2-1 48 0,1 1 0 0,1-6 0 0,0 2 0 15,-2 3-192-15,2-4 0 0,1 0 0 0,3 0 0 32,1-1-2544-32,1 0-384 0</inkml:trace>
  <inkml:trace contextRef="#ctx0" brushRef="#br3" timeOffset="161996.76">27494 17707 21183 0,'0'0'944'0,"-12"-7"192"0,0-4-912 0,-2 3-224 0,2-2 0 0,-2 4 0 16,-4-3 1648-16,-1 4 272 0,-4 1 64 0,-4-1 16 15,0 2-768-15,-3 3-144 0,-4 3-48 0,-2 2 0 16,0-1-464-16,5 2-112 0,3 6-16 0,5-4 0 16,4 3-256-16,6-4-48 0,4 3-16 0,8 3 0 15,1-3-128-15,5 3 192 0,4-4-192 0,4 4 192 16,3 2-48-16,3 1 0 0,3 0 0 0,2 0 0 15,0-2-16-15,0 1 0 0,-2-1 0 0,-1 3 0 16,-3-1-128-16,-5 2 128 0,-2 0-128 0,-2 0 128 16,-4-2-128-16,-2 1 128 0,-4-2-128 0,-2-2 128 15,-3-2 80-15,-3 2 16 0,-3-4 0 0,-2 1 0 0,0-4 128 16,-6 3 32-16,-4-2 0 0,0-2 0 0,0 1-208 16,1-2-48-16,-1-4 0 0,1 0 0 0,0-3-128 0,3 0 0 15,2-3 0-15,2 3 0 16,5-4-1616-16,3-2-208 15,6 2-32-15,2-5-13376 0</inkml:trace>
  <inkml:trace contextRef="#ctx0" brushRef="#br3" timeOffset="162277.37">27656 17885 19343 0,'0'0'848'0,"0"0"192"0,0 0-832 0,9-11-208 0,2 3 0 0,4-3 0 16,3 4 2176-16,4-5 384 0,3 5 64 0,5-5 32 16,0 2-1504-16,-1-1-288 0,-3-3-64 0,0 1-16 15,0 2-352-15,-2-2-80 0,-4 4-16 0,-1-3 0 16,-1 4-32-16,-6 0-16 0,-6 2 0 0,-6 6 0 16,0 0 256-16,0 0 48 0,0 0 16 0,-6-8 0 15,-7 7 32-15,-4 2 16 0,-3 3 0 0,-4 3 0 16,-3 1-416-16,-2 3-96 0,-5 2-16 0,-1-1 0 15,1 2-128-15,3 1 0 0,3-2 0 0,4-2 0 16,7 0 0-16,3 2 0 0,2-5 128 0,6 2-128 16,6-10 0-16,-1 11 0 0,1-11 0 0,8 13 0 15,4-1 0-15,6-7-176 0,3-2 48 0,5 1 0 16,2 0-1184-16,3-3-224 16,5-1-64-16,1 0-8896 0,0 0-1776 0</inkml:trace>
  <inkml:trace contextRef="#ctx0" brushRef="#br3" timeOffset="162502.04">28628 17813 18431 0,'-16'-12'1632'0,"4"7"-1312"16,0-2-320-16,-2 0 0 0,-3 0 2144 0,-1-2 352 16,-1 4 80-16,7 4 16 0,-5 0-1248 0,-1 1-256 15,0 0-64-15,-1 1 0 0,-2 0-112 0,-1 3-16 16,-1 2-16-16,2 1 0 0,0-2-464 0,-3 5-96 15,4-1 0-15,6 2-16 0,2 1-176 0,6-3-128 16,5 3 192-16,3-3-192 0,5 3 192 0,2-3-192 0,3 1 192 0,5 0-192 16,3-4 192-16,2 2-64 0,2 0 0 0,0-5-128 15,1 0 176-15,1-2-176 16,-1-1 160-16,1-1-160 0,-1-3 0 0,-1 2 0 16,-1-5 0-16,-1 1 0 15,-1 0-624-15,0-5-112 0,-3 3-32 0,1-3-9728 16,0 2-1936-16</inkml:trace>
  <inkml:trace contextRef="#ctx0" brushRef="#br3" timeOffset="162735.13">29589 17130 33167 0,'0'-17'1472'0,"0"9"304"0,0 8-1424 0,0 0-352 0,0 0 0 0,0 0 0 0,0 0 144 0,-9 11-144 16,2 4 192-16,-3 0-192 0,-2-1 480 0,-1 9-16 15,1 2 0-15,-5 8 0 0,-1 3-32 0,-1 3-16 16,-1 8 0-16,0 1 0 0,1 5-176 0,-2 5-48 16,0 3 0-16,-2 2 0 0,-3-4-64 0,1 2-128 15,-3 2 176-15,2-7-176 0,2 0-144 0,3-6-144 16,-1-4-32-16,12-20 0 16,-1-2-1664-16,-1 2-320 0,-1-3-80 0</inkml:trace>
  <inkml:trace contextRef="#ctx0" brushRef="#br3" timeOffset="162925.43">29040 17702 29951 0,'0'0'1328'0,"9"-2"272"0,1 0-1280 0,2 0-320 16,-1 1 0-16,2 0 0 0,5 1 448 0,2 0 16 15,3 0 16-15,5 0 0 0,4 0 112 0,1 0 32 16,1 2 0-16,1 0 0 0,1 0-400 0,-3 0-80 0,-4-1-16 0,-1 1 0 31,-4 0-464-31,-2 0-112 0,-4 2 0 0,0 2-9472 0,-7-1-1872 16</inkml:trace>
  <inkml:trace contextRef="#ctx0" brushRef="#br3" timeOffset="163426.94">29935 17674 14335 0,'0'0'640'0,"0"0"128"0,0 0-624 0,0 0-144 0,0 0 0 0,0 0 0 16,0 0 1280-16,0 0 240 0,0 0 32 0,6-5 16 16,-6 5-176-16,0 0-48 0,11-4 0 0,-11 4 0 15,6-9-192-15,-6 9-64 0,0 0 0 0,0 0 0 16,0 0-304-16,0 0-64 0,0 0-16 0,0 0 0 15,0 0-64-15,0 0-32 0,-9 11 0 0,-2 1 0 16,-3 2-224-16,-3 2-64 0,-1 2 0 0,-2 1 0 16,-3 1 64-16,-2 1 0 0,-2-1 0 0,1-1 0 15,2-1-160-15,3 1-32 0,-3-1 0 0,3-2 0 16,3-2-192-16,2-1 0 0,-1-3 128 0,3-3-128 16,2 1 0-16,2-1 0 0,2-3 128 0,8-4-128 15,0 0 0-15,0 0-256 0,0 0 48 0,0 0 16 16,0 0-1968-16,11 1-384 0,-1-2-80 0,2-3-10832 15</inkml:trace>
  <inkml:trace contextRef="#ctx0" brushRef="#br3" timeOffset="164064.1">30215 17724 25679 0,'0'0'1136'0,"0"0"240"0,0 0-1104 0,0 0-272 16,0 0 0-16,0 0 0 0,-8 6 432 0,-1 1 16 16,-1 3 16-16,-4 3 0 0,-3 0 320 0,0-1 64 0,0 5 16 0,1 1 0 15,-2 0-160-15,3-1-48 0,3 1 0 0,2 0 0 16,2 0-160-16,4-3-48 0,3-1 0 0,2-1 0 16,3-2-208-16,3 1-48 0,4-2-16 0,1-3 0 15,2-2 208-15,3-1 64 0,4-4 0 0,2-1 0 16,2-3 64-16,2 0 32 0,1-5 0 0,-2 2 0 15,0-1-288-15,-1-3-48 0,-1 1-16 0,-2-1 0 16,-4-3 80-16,-3-1 16 0,-1 1 0 0,-1 0 0 16,-2-2-32-16,-2 0 0 0,-3 1 0 0,1 0 0 15,-1 1-128-15,-1 3-128 0,-2-1 192 0,-1 6-192 16,-2 6 128-16,0 0-128 0,0 0 0 0,0 0 0 16,0 0 0-16,0 0 0 0,0 0 0 0,10-2 0 0,-10 2 0 15,12 4 0-15,-2 0 0 0,-1 6 0 0,-1-2 0 16,-1 3 0-16,0-3 0 0,-1 5 0 0,0-3 0 15,1 3 0-15,-4 2 0 0,2-2 0 0,-3-2 0 16,-1 2 0-16,0 2 0 0,-1-1 0 0,-1-1 0 0,0 2 0 16,-2 0 144-16,2 0-144 0,0 1 144 0,2-5-144 15,1 1 128-15,-2-12-128 0,6 13 0 0,0-2 0 16,0-1 128-16,2-4-128 0,1 1 0 0,1-2 0 16,0 2 144-16,3 0-144 0,2-4 224 0,-1 3-32 15,1 1 0-15,2-1 0 0,-2 5-48 0,2-2-16 16,-2 3 0-16,0 4 0 0,-2-4-128 0,-2 3 0 15,-2 2 0-15,1 1 0 0,-2 0 0 0,-2 1 0 16,-1 1 128-16,-1 3-128 0,1-5 0 0,-2 2 0 16,1 2 0-16,1-3 128 0,2 0-128 0,1-1 0 0,1-2 0 15,1-1 0-15,3-1 0 0,0-2 0 0,-2-1 0 0,2-4 0 16,-2 0-192-16,2-3-112 0,-2-3-16 0,-2-2-16 31,-2-4-2048-31,-2-7-416 0,-3 1-80 0</inkml:trace>
  <inkml:trace contextRef="#ctx0" brushRef="#br3" timeOffset="164221.79">29953 16924 50687 0,'-36'-28'4496'0,"18"15"-3600"0,9 2-704 0,9 11-192 15,0 0-1040-15,0 0-240 0,9 3-64 0,5 4 0 0,2-2 912 16,1 1 176-16,2 2 48 0,-1-3 0 15,-2 0-1920-15,-2 1-384 0,0-1-80 16</inkml:trace>
  <inkml:trace contextRef="#ctx0" brushRef="#br4" timeOffset="180660.12">18674 15721 11967 0,'-4'-19'1072'0,"4"6"-864"16,-2 3-208-16,2-4 0 0,-3-1 1984 0,2 0 336 15,-3-2 80-15,0 3 16 0,-2 4-1184 0,0 0-224 16,-3 1-48-16,-3-1-16 0,1 2-176 0,-2 2-48 15,-1 5 0-15,-4 1 0 0,-2 1-224 0,0 7-48 16,-5 6-16-16,-1 3 0 0,-5 4-240 0,-3 3-32 16,-2 5-16-16,-2 2 0 0,-2 3-144 0,1 4 128 15,5 5-128-15,5-5 128 0,3-1-128 0,6-4 160 16,5 0-160-16,6-7 160 0,5-1 16 0,4-6 0 16,3-5 0-16,3-1 0 0,5-2 304 0,5-4 64 15,4-3 16-15,3-4 0 0,2-3 464 0,6-3 80 16,1-6 32-16,3-2 0 0,2-2-352 0,1-6-64 15,0 0-16-15,2 1 0 0,-5-2-320 0,-2 0-80 0,-6 3-16 0,-9 8 0 16,-2 0-288-16,0-1 0 0,-4 5 0 16,0-2 0-16,-1 5 0 0,-4 2 0 0,-7 3 128 0,0 0-128 15,5 8 0-15,-3 5 0 0,-2 1 0 0,-1 2 0 16,-3 2 0-16,0 2-144 0,2 2 144 0,1 1-128 16,-1 2-192-16,4-3-16 0,0-2-16 0,4 10 0 15,3-8-1584 1,4-3-320-16,1-3-64 0,-1-9-7552 0,2 1-1520 0</inkml:trace>
  <inkml:trace contextRef="#ctx0" brushRef="#br4" timeOffset="180904.58">19435 15771 11055 0,'-10'-1'976'0,"-4"1"-784"16,0 1-192-16,-2 0 0 0,-5 2 3536 0,-1-1 672 15,-3 5 128-15,0 1 16 0,1 5-2992 0,-3 1-592 16,2 3-128-16,2-1-32 0,3 1-272 0,0 2-48 16,3-3-16-16,3 1 0 0,2 1-144 0,6-2-128 15,3 1 192-15,3-3-192 0,4-3 256 0,3 1-64 16,1-1-16-16,5-5 0 0,2 1 192 0,3-2 32 16,3-3 16-16,1 1 0 0,4-2-160 0,1-1-16 15,1-1-16-15,-2-2 0 0,0-3-224 0,0 1-128 16,2 1 128-16,9-6-208 15,-5 1-1920-15,-8-4-384 0</inkml:trace>
  <inkml:trace contextRef="#ctx0" brushRef="#br4" timeOffset="181118.69">20232 15185 18431 0,'-11'-10'816'0,"5"7"160"15,-2 3-784-15,-1 3-192 0,-1 2 0 0,-4 2 0 0,0 9 2336 0,-4 1 416 16,-1 6 96-16,-2 7 16 0,0 1-2064 0,-2 6-416 16,0 4-64-16,1 3-32 15,0 3-96-15,2 4-32 0,1 3 0 0,1-2 0 0,1-1-160 0,2 2 0 16,1 3 144-16,4-3-144 0,0-6 0 0,2 0 144 16,3-5-144-16,-1 9 0 15,2-10-1152-15,1-9-352 0,2-6-64 0</inkml:trace>
  <inkml:trace contextRef="#ctx0" brushRef="#br4" timeOffset="182149.69">19711 15792 27935 0,'0'0'1232'0,"0"0"256"0,0 0-1184 0,7-5-304 16,-2-2 0-16,5 2 0 0,5 1 752 0,3-1 80 15,5 1 32-15,4-1 0 0,2 1-480 0,3-4-80 16,1 3-32-16,-2 0 0 0,4-2-272 0,-3 0 160 15,-1 2-160-15,-1-1 128 0,-3-1-128 0,0-1 0 16,-3 0 0-16,8-2 0 16,-8 6-256-16,-5-1-128 0,-5 2-16 0,-5 0-16 15,-9 3 0-15,0 0 0 0,0 0 0 0,0 0 0 0,0 0 240 0,0 0 176 0,0 0-208 0,-2 10 80 16,-5 2 128-16,1-1 0 0,-2 0 0 0,2 3-128 16,0 1 256-16,-1 2 48 0,3-2 16 0,1 2 0 15,-1-1 80-15,3 1 32 0,-1-2 0 0,4 0 0 16,-1-2 48-16,4-3 16 0,0 0 0 0,0-4 0 15,-5-6 176-15,10 8 32 0,-10-8 16 0,14 4 0 16,3-4 272-16,1-1 48 0,-1-6 16 0,2 0 0 16,0-3-288-16,2-1-48 0,-2-3-16 0,0 2 0 0,-3-5-224 15,0 3-48-15,-4-1-16 0,0 1 0 0,-3 4-64 0,-2 1-16 16,0 0 0-16,-2 4 0 0,-5 5-64 0,0 0-16 16,0 0 0-16,0 0 0 0,0 0-128 0,0 0 0 15,-4 11 0-15,0-1 0 0,0 2 0 0,1 2 0 16,-1-3 0-16,1 3 0 0,3 0 0 0,0-1 0 15,0-3 0-15,0-10 0 0,5 12 0 0,0-6 0 16,-5-6 0-16,11 8 0 0,-11-8 0 0,14 2 0 16,0-2 0-16,0-1 0 0,-1-2 0 0,3-2 0 15,-2-1 128-15,0-3-128 0,0 0 128 0,-2 0-128 16,1 0 128-16,-1-2-128 0,-2 2 0 0,0-1 128 16,1 2-128-16,-2 2 0 0,-1-1 0 0,-2 4 0 15,1-2 128-15,-1-1-128 0,0 1 0 0,1 2 0 16,2-4 0-16,-1 1 0 0,1 1 0 0,0-3 0 15,-1 2 0-15,1 1 0 0,0-2 0 0,0 2 0 16,-1 1 0-16,1 1 0 0,-1-2 0 0,-2 2 0 16,-6 3 0-16,5-4 0 0,-5 4 0 0,0 0 0 15,0 0 0-15,0 0 0 0,0 0 0 0,0 0 0 0,0 0 0 0,-1 10 0 16,-3-1 0-16,-1 3 0 0,-2-2-144 16,-1 1 144-16,0 2 0 0,1-2 0 0,-1 2 0 0,0 1 0 15,1-4 0-15,-1 2 0 0,2 0 0 0,0-1 0 16,0 0 0-16,4-2 0 0,-2 0 0 0,2 2 0 15,0-2 0-15,2-9 0 0,0 0 0 0,2 13 0 16,1-5-128-16,-3-8 128 0,9 7 0 0,1-2 0 16,-10-5 0-16,13 2 0 0,-1-2 0 0,-1 0 0 0,0 0 0 0,0 0 0 15,-11 0 0-15,12 0 0 0,0 3 0 0,-3 0 0 16,-9-3 0-16,0 0 0 0,10 8 0 0,-10-8 0 16,9 6 0-16,-9-6 0 0,6 10 0 0,-6-10 0 15,6 9 0-15,0 0 0 0,-6-9 0 0,6 6 0 16,-6-6 0-16,10 5 0 0,0 0 0 0,3-2 0 15,-3-3 0-15,3-3 0 0,1-2 128 0,2 0-128 16,0-2 0-16,3-5 144 0,4 1-16 0,2-1-128 16,0-3 192-16,-4 1-64 0,3-1-128 0,4-3 160 15,2-4-160-15,3-3 160 0,3-4-160 0,2-3 192 16,0-4-192-16,3-3 192 0,-3-2-192 0,0-6 128 16,-1-4-128-16,-1-3 128 0,-1-5-128 0,0 2 160 15,-5 2-160-15,-2 5 160 0,-3 0-160 0,-2 8 0 16,-2 1 0-16,-6 10 0 0,-4 3 0 0,-3 7 128 15,-3 2-128-15,-4 5 0 0,-3 7 256 0,-5 2-48 16,-3 6 0-16,-5 8 0 0,-5 7-208 0,-3 3 0 16,-5 12 0-16,-1 1 0 0,-3 6 0 0,-1 7 0 15,-2 10 0-15,1 6 0 0,0 1 0 0,2 5-128 0,3-8 128 16,6 5 0-16,5-4 0 0,4-2 0 0,4-2-128 16,4-5 128-16,3-3 0 0,3-6 0 0,5 0 0 0,0-5 0 15,2-3-336-15,1-3 32 0,3-3 16 0,6 7 0 31,3-9-2528-31,2-9-512 0,15-4-112 0,6-14-16 0</inkml:trace>
  <inkml:trace contextRef="#ctx0" brushRef="#br4" timeOffset="182730.61">23951 15301 18431 0,'0'0'816'0,"-2"-8"160"0,1-2-784 0,-3 0-192 15,-1-2 0-15,-1 3 0 0,-1-2 1408 0,-3 1 224 16,-3-2 48-16,-3 1 16 0,-6 2-464 0,-4 1-80 16,-1 4-32-16,-6 3 0 0,-4 0-112 0,-5 0-32 0,-5 2 0 15,-2 0 0-15,-4 3-192 0,-17 5-32 0,15-2-16 0,8 6 0 16,8-1-288-16,5 0-64 15,7 2-16-15,7 0 0 0,4 2-16 0,4-2 0 0,8 0 0 0,4-1 0 16,4 3 112-16,10-1 32 0,4-1 0 0,-2-3 0 16,5 2-16-16,4 4 0 0,4 0 0 0,3 4 0 15,4-1-224-15,-2 3-32 0,0 4-16 0,-3-4 0 16,-6 1-208-16,-3 1 176 0,-4-2-176 16,-6 4 160-16,-4-4-16 0,-4-1 0 0,-4 4 0 0,-5-2 0 0,-4-2 304 0,-8 1 64 15,-3 1 16-15,-5-3 0 0,-6-3 32 0,-17 6 0 16,1-3 0-16,-2-4 0 0,-1-1-208 0,1-4-32 15,2 0-16-15,4-5 0 0,2 0-144 0,2-1-32 16,1-6 0-16,2-2 0 0,7-5-128 0,5 0 0 16,5-5 0-16,6 1-176 15,7-3-1136-15,6-3-224 0,6-1-64 0,8-2-11552 16,13-3-2320-16</inkml:trace>
  <inkml:trace contextRef="#ctx0" brushRef="#br4" timeOffset="183057.77">24975 14941 27647 0,'0'0'2448'0,"0"0"-1952"0,0 0-496 0,0 0 0 16,0 0 848-16,0 0 80 0,0 0 16 0,0 0 0 16,-10 9-176-16,1 1-48 0,-2 5 0 0,-5 7 0 15,-1 6-208-15,-1 2-32 0,-1 5-16 0,-3 5 0 16,-1 5-32-16,-1 4-16 0,0 5 0 0,1 2 0 16,3-3-208-16,1-1-32 0,-1-2-16 0,4-2 0 15,1-5-160-15,1 0 128 0,0-3-128 0,1-3 128 0,2-3-128 0,0-5 128 16,1 0-128-1,3-6 128-15,0-2-128 0,3-5 0 0,2-3-160 0,1-4 160 16,1-9-1968 0,0 0-288-16,0 0-64 0</inkml:trace>
  <inkml:trace contextRef="#ctx0" brushRef="#br4" timeOffset="183331.78">24479 15259 23039 0,'3'-16'1024'0,"3"10"192"0,4-4-960 0,8 1-256 16,8-4 0-16,4 2 0 0,4 1 2944 0,7-3 528 15,5 0 112-15,5 2 32 0,5-3-2240 0,5 6-448 16,5-1-96-16,0 3 0 0,0-2-448 0,-2 2-96 16,-7 2-16-16,-1-1 0 0,-6 0-272 0,-5 1 0 15,-7 3 0-15,-6 1 0 16,-7 1-1744-16,-6 2-368 0,-7-1-64 0,-12-2-13376 0</inkml:trace>
  <inkml:trace contextRef="#ctx0" brushRef="#br4" timeOffset="183433.53">24600 15358 25791 0,'-10'2'2304'0,"2"2"-1856"0,8-4-448 0,3 6 0 16,6 2 1488-16,5-3 208 0,6 2 32 0,5-2 16 16,9 0 400-16,7-4 80 0,9 0 16 0,9-2 0 15,7-2-1088-15,7 1-192 0,7 2-64 0,-2 0 0 0,-1 0-624 16,1 0-128-16,-7 1-16 0,-2 3-128 15,-4 0-640 1,-7 3-224-16,-7-2-48 0,11 4-17616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7:35:06.560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26458 13522 12895 0,'-1'-5'1152'0,"1"-5"-928"0,1 2-224 0,1-2 0 16,-2 3 1776-16,1-4 304 0,2 4 64 0,-3-1 16 16,0 8-1600-16,2-6-320 0,-2 6-64 0,0 0-16 15,3-9 480-15,-3 9 112 0,0 0 16 0,0 0 0 16,2-8 208-16,-2 8 48 0,3-9 16 0,-3 9 0 15,0 0-48-15,0 0-16 0,1-7 0 0,-1 7 0 16,0 0-144-16,0 0-48 0,0 0 0 0,0 0 0 16,0 0-160-16,0 0-48 0,-6 7 0 0,-5 5 0 15,0 3-144-15,-2 3-48 0,-1 0 0 0,-2 3 0 0,-3 6-48 0,0 0-16 16,-2 2 0-16,-3 0 0 0,-5 7 64 0,-2-2 0 16,-2 0 0-16,-1 1 0 0,-3-1 128 0,2 0 16 15,-1 1 16-15,0-2 0 0,2-4-80 0,2 1-16 16,6 1 0-16,0-6 0 0,2 1-240 0,2-3-48 15,2-4-16-15,1 0 0 0,1-1-144 0,0-1 192 16,-1 0-192-16,0-3 192 0,0-1-192 0,1-1 0 16,2 1 144-16,-2 0-144 0,0-6 0 0,1 1 0 15,-1 0 0-15,1-5 0 16,1 1-400-16,0-1-48 0,4-3-16 0,2 0 0 16,1-1-1616-16,4-3-320 0,0-1-64 0,3-4-8752 15,5 0-1760-15</inkml:trace>
  <inkml:trace contextRef="#ctx0" brushRef="#br0" timeOffset="584.54">26526 13353 30351 0,'-10'-10'1344'0,"5"1"272"0,-1 2-1296 0,6 7-320 16,-3-7 0-16,1-2 0 0,0 2 128 0,2 7-128 16,0 0 128-16,0 0-128 0,5-12 480 0,4 6 32 15,0-3 0-15,2 5 0 0,2 3 48 0,2 0 16 16,-1-1 0-16,6 5 0 0,3-1-176 0,3 4-16 15,-1 1-16-15,2 1 0 0,1 4 32 0,1 6 16 16,2 3 0-16,-2 2 0 0,-1 3-16 0,2 2 0 16,3 4 0-16,3 4 0 0,3-2-16 0,2 3 0 15,2-2 0-15,6 3 0 0,3 2 0 0,1-2 0 16,2-5 0-16,-3 5 0 0,-1-1-64 0,3 0-32 16,2-3 0-16,4-1 0 0,0 2-32 0,-1-1-16 15,0 0 0-15,-3-3 0 0,-1-3-112 0,-5 0-128 0,-3 1 176 0,-1-5-176 16,0 0 192-16,-3 3-64 0,-2 0 0 0,0-1-128 15,-5-3 192-15,0 0-192 0,-3-1 192 0,-5-2-192 16,-3 0 208-16,-2-2-64 0,-4 0-16 0,-1-2 0 16,-1-4 0-16,-5-1-128 0,0 2 192 0,-1-4-64 15,-4 0-128-15,-7-9 160 0,0 0-160 0,7 10 160 16,0 1-160-16,-2-3 0 0,-5-8 144 0,0 0-144 16,0 0 128-16,0 0-128 0,0 0 128 0,0 0-128 15,0 0 160-15,0 0-32 0,0 0-128 0,0 0 192 16,0 0-192-16,0 0 176 0,-3-9-176 0,3 9 160 15,0 0-160-15,-5-6 0 0,-3-3 0 0,1 4 0 16,-2-3-336-16,0 1-48 0,0 1-16 0,-1-1 0 16,-1-1-1520-1,-1 1-288-15,-1-1-64 0,-2 3-15568 0</inkml:trace>
  <inkml:trace contextRef="#ctx0" brushRef="#br0" timeOffset="1625.25">25571 14179 31327 0,'-16'-6'2784'0,"-2"1"-2224"0,0 2-560 0,4 0 0 16,0-1-192-16,0 3-160 0,1 1-32 0,1 0 0 16,0 1 384-16,2-1 0 0,10 0 0 0,-9 5 0 15,-1-1 448-15,2 2 128 0,8-6 0 0,-8 10 16 16,5-2 224-16,-1 3 32 0,3-2 16 0,2 3 0 16,3-1-48-16,1 1-16 0,0 3 0 0,5 1 0 15,3 2-160-15,5 2-16 0,5 3-16 0,3 0 0 16,4-1-160-16,5 1-48 0,6 1 0 0,2 0 0 15,3 5 16-15,0-3 0 0,-1 0 0 0,4-3 0 16,3-4-32-16,4 0 0 0,5 0 0 0,2-1 0 16,5-3-80-16,-2-1-32 0,-1-6 0 0,-2 2 0 15,2-2-48-15,4-2-16 0,3 1 0 0,3-5 0 0,1-2-48 16,-2 0-16-16,-7-1 0 0,3-2 0 0,2 2-144 0,4-3 192 16,0 2-192-16,-1-2 192 0,-2 0-192 0,-2-1 0 15,-4-4 0-15,6 4 128 0,0 1-128 0,2-3 0 16,0 0 0-16,-5-2 128 0,-6 2-128 0,-3 3 0 15,-3-5 0-15,2 1 0 0,-2-3 0 0,-2 3 0 16,0-2 128-16,-6 2-128 0,-6-2 0 0,-3 1 128 16,-7-3-128-16,-4 2 128 0,-8 2-128 0,-2-2 128 15,-6 2-128-15,-3 2 128 0,-1-1 16 0,-4 2 0 16,-6 5 0-16,0 0 0 0,0 0 16 0,0 0 0 16,0 0 0-16,0 0 0 0,0 0-160 0,-6-3 160 15,-2-3-160-15,0 6 160 0,-4 4-160 0,-2 1 0 0,-2 0 0 16,-3 6 0-16,-3-1 0 0,-3 4 0 0,-7 1 0 0,-1 1 0 15,-4 2 0-15,-1 0 0 0,-3 1 0 0,-2 0 0 16,1-4 0-16,0 3 0 0,0-1 0 0,-1-2 0 16,-4-4 0-16,-4 1 0 0,-5-3 0 0,-3 0 128 15,-3-3-128-15,0 2 0 0,0-4 0 0,-1 1 128 16,0 1-128-16,-3-4 0 0,-4-2 0 0,-1-1 128 16,-3-3-128-16,3 1 0 0,2-1 0 0,2 0 128 15,-2-4-128-15,-2 1 0 0,-4-7 0 0,1 0 0 16,3 1 0-16,5-1 0 0,4 1 0 0,1 1 0 15,0-2 0-15,-2 0 0 0,-2-3 0 0,3 2 0 16,2 0 0-16,4-2 0 0,7 1-144 0,4 0 144 16,3-1 0-16,3 0 0 0,1 1 0 0,2-1 0 15,2-1-160-15,2 0 160 0,3 2-128 0,1-1 128 16,5 3 0-16,3 0 0 0,2 0 0 0,0 2-128 16,2 2 128-16,2 2 0 0,1-1 0 0,0 1 0 0,2 2 0 0,-1-2-128 15,2 3 128-15,1 1 0 0,0-1 0 0,9 5-128 16,-6-3 128-16,6 3 0 0,-9-4 0 0,9 4-128 15,0 0 128-15,0 0 0 0,0 0-144 0,0 0 144 16,0 0-160-16,0 0 160 0,5 11-176 0,3-1 176 16,2 3-192-16,5 1 192 0,4 1-160 0,6 1 160 15,0 0-128-15,8 3 128 0,5 0 0 0,4 2 0 16,1-6 0-16,7 1 0 0,-4 0 0 0,6-2 0 16,4-2 0-16,7 0 0 0,8-1 0 0,4 1 0 15,-1-5 0-15,1 2 176 0,-1-4-176 0,5-2 160 16,2-1-160-16,3-2 160 0,1 0-160 0,-4-1 0 0,-3 0 144 0,-2-2-144 15,2-4 0-15,-1-1 144 16,-2-2-144-16,-1 1 0 0,-9-1 128 0,-5 1-128 0,-8-3 0 0,-5 5 0 16,-3-1 0-16,-8 3 0 0,-7 1 0 0,-5 0 0 31,-6-2-848-31,-5 2-176 0,-13 4-48 0,0 0 0 16,0 0-1600-16,-4-7-320 0,-5-2-64 0,-4 4-16 0</inkml:trace>
  <inkml:trace contextRef="#ctx0" brushRef="#br0" timeOffset="2399.46">26019 13651 22111 0,'1'-13'1968'0,"4"5"-1584"15,1-2-384-15,5 1 0 0,3-5 1328 0,3 0 176 16,5 2 32-16,5-4 16 0,2-3-1120 0,3 1-240 15,-1 1-32-15,1 0-16 0,-3 2 320 0,-1 1 64 16,-2 5 16-16,-5-1 0 0,0 2 224 0,-2 1 32 0,-1 3 16 0,-3 3 0 16,-2 1 80-16,-13 0 0 0,0 0 16 0,6 6 0 15,-6-6-16-15,-3 18 0 0,-7 2 0 0,-4 7 0 16,-4 4-176-16,-7 1-32 0,-5 8-16 0,-7 0 0 16,-10 10-96-16,-11 3-32 0,-6 4 0 0,-4 5 0 15,1 2-144-15,6-6-16 0,6-5-16 0,4-4 0 16,0-10 144-16,4-5 16 0,4-4 16 0,5-7 0 15,6-4-32-15,7-2 0 0,6-4 0 0,6-7 0 16,4-2-288-16,9-4-64 0,0 0-16 0,0 0 0 16,10-14-144-16,8-5 0 0,8-7 0 0,3-7 128 15,6-5-128-15,6-6 0 0,2-5 0 0,6-5 0 16,1-6 0-16,6-2 0 0,5-7 0 0,2 4 0 16,7 3 0-16,-6 3 0 0,-4-2 0 0,-8 13 0 15,-6 5 0-15,-7 10 0 0,-4 9 0 0,-10 6 0 16,-8 1 0-16,-6 10 0 0,-2-1 0 0,-9 8 0 0,0 0 0 15,-8 9 0-15,-6 3 0 0,-7 7 128 0,-7 9-128 0,-9 7 0 16,-7 6 0-16,-11 7 0 0,-11 4 0 0,-2-1 0 16,1-3 0-16,5-2 0 0,1-3 0 0,2-2 0 15,3-4 0-15,3-5 0 0,2-3 144 0,4-5 48 16,6 0 16-16,7-5 0 0,9-5-16 0,8-4-16 16,7-2 0-16,10-8 0 0,0 0-176 0,13-9 0 15,8-5 0-15,9-5 0 0,6-5 0 0,6-7 0 16,7-2 0-16,1-7 0 0,4-5 0 0,6-2 0 15,1 4 0-15,1 1 0 0,1 5 0 0,-5 4 0 16,-10 4 0-16,-7 2 0 0,-11 8 0 0,-8 5 0 16,-8 5 0-16,-4 4 0 0,-10 5 0 0,0 0 0 15,0 0 0-15,-9 10 0 0,-6 6-256 0,-9 3 80 16,-7 4 16-16,-7 4 0 16,-7 4-1184-16,1-3-256 0,0 0-32 0,8-6-16 15,12-3-752-15,6-4-160 0,7-6-16 0,11-9-16 16,0 0-464-16,0 0-80 0</inkml:trace>
  <inkml:trace contextRef="#ctx0" brushRef="#br0" timeOffset="3131.78">26856 13309 28559 0,'-15'-15'2544'0,"-1"-1"-2032"0,-2 2-512 0,2 4 0 0,4 1 2624 15,0 4 416-15,3 1 96 0,9 4 0 0,0 0-2288 0,0 0-464 16,0 0-80-16,4 14-32 0,3 3-96 0,5 6-32 16,7 2 0-16,6 7 0 0,3 5 96 0,7 6 16 15,8 1 0-15,6 7 0 0,4 0 64 0,7 3 0 16,5 0 16-16,2 1 0 0,0-2-112 0,2-1-32 15,0-3 0-15,1 0 0 0,1 1 48 0,2-1 0 16,0-8 0-16,-7-2 0 0,-8-3-240 0,-4-2 128 16,-7-3-128-16,-3-6 0 0,-4 1 128 0,-5-6-128 15,-4-3 0-15,-7-6 144 0,-5-1-144 0,-5-3 192 0,-5-2-192 0,-9-5 192 16,0 0 0-16,0 0 0 0,-6-14 0 16,-7-4 0-16,-6-5 112 0,-5-5 16 0,-9-3 16 0,-3-4 0 15,-5-3-160-15,-7-5-48 0,-8-6 0 0,-10-2 0 16,-9-1-128-16,-4-4 0 0,-3-1 144 0,-2 2-144 15,-1 1 0-15,-3 0 0 16,-4 1 0-16,7 2 128 0,5 3-128 0,6 5 0 0,8 3 128 0,6 6-128 16,6 2 304-16,6 4-16 0,6 3 0 15,6 4 0-15,7 5-288 0,7 5 0 0,4 2 128 0,8 0-128 16,10 9 0-16,0 0 0 0,0 0 128 0,8 11-128 16,5 4 0-16,12 6 0 0,7 8 0 0,8 3-144 15,9 7 144-15,7 3-160 0,7 3 160 0,10 2-160 16,5 1 160-16,6-2 0 0,2 3 128 0,-3 0-128 15,-5-5 0-15,-4 1 0 0,-2-5 0 0,-6-2 128 0,-6-2-128 16,-8-4 192-16,-9-7-64 0,-8-2 0 0,-9-6-128 0,-7-6 0 16,-6 2 0-16,-13-13 0 0,0 0 0 0,0 0 256 15,-14-5-64-15,-9-7-16 0,-7-3 160 0,-8-5 48 16,-11-5 0-16,-5-5 0 0,-6-4-176 0,-1-3-16 16,-5-3-16-16,-3-2 0 0,-3 2-48 0,3 0-128 15,2 9 192-15,7 4-64 0,5 1-128 0,8 5 0 16,8 4 144-16,5 5-144 0,4 3 0 0,6 0 0 15,5 4 0-15,4 2 0 0,5 3 0 0,10 0-128 16,0 0 128-16,6 14-192 16,7-2-848-16,7 2-176 0,9 0-48 0,11 1 0 15,11 0-1520-15,11 2-304 0,33 7-64 0,-10-8-16 0</inkml:trace>
  <inkml:trace contextRef="#ctx0" brushRef="#br0" timeOffset="9909.54">25308 14437 11055 0,'0'0'480'0,"0"0"112"0,-8-6-464 0,8 6-128 16,0 0 0-16,-6-8 0 0,1 2 1904 0,5 6 352 15,0 0 80-15,-6-5 16 0,6 5-1904 0,0 0-448 16,-2-11 0-16,2 11 0 0,0-11 0 0,0 11 0 15,4-10 0-15,3 0 0 0,-1 2 256 0,3-2 64 16,-3 3 0-16,6-2 0 0,-1-3 320 0,4-2 80 16,4 2 16-16,2-5 0 0,0-3 160 0,10-2 16 15,2-1 16-15,9-6 0 0,5 2-400 0,4-7-80 16,1-5 0-16,-4-5-16 0,0-4-80 0,1-1-16 0,0-5 0 16,5 1 0-16,0 1-112 0,4 2-32 0,-1 1 0 0,1 3 0 15,-4-3 48-15,-5 2 0 0,-4 6 0 0,-5 1 0 16,-4 5-48-16,-4 3-16 0,-4 4 0 0,-4 4 0 15,-4 3 64-15,-3 2 16 0,-5 1 0 0,0 3 0 16,-3 4 0-16,-3 1 0 0,-1-1 0 0,-1 6 0 16,-4 5 0-16,0 0 0 0,0 0 0 0,3-6 0 15,-3 6-256-15,0 0 0 0,0 0 0 0,0 0 0 16,3-8 0-16,-3 8 0 0,0 0 0 0,0 0 0 16,0 0 0-16,0 0 0 0,11-2 0 0,-11 2 0 15,11 0-128-15,-1 2 128 0,-10-2 0 0,10 3 0 16,0-2 0-16,1 3-128 0,-1 0 128 0,1-2 0 15,-1 1 0-15,2 1 0 0,-1 2 0 0,2 0 0 16,0 6 0-16,1-2 0 0,1 7 0 0,3 2 0 0,5 3 0 0,-3 5 0 16,3 0 0-16,0 3 0 0,-2 2 0 0,6 4 0 15,0-1 0-15,3 6 0 0,3-4 0 0,3 1 0 16,3 3 0-16,6-4 0 0,3-3 0 0,4 0 0 16,2-1 0-16,2 2 0 0,-3-2 0 0,2-2 0 15,3-1 0-15,3 0 0 0,4 3 0 0,1 0 0 16,1-2 0-16,-2-6 0 0,-3-3 0 0,-1 2 0 15,-3 0 0-15,-2 0 0 0,-3 0 0 0,-1-1 128 16,-1 0-128-16,-5 5 0 0,-7-3 0 0,-6 5 0 16,-1-4 0-16,-7 1 0 0,-3-2 0 0,-4 0 0 15,-3-4 0-15,-2-2 0 0,-3-2 0 0,0-4 0 0,-4 1 0 16,3-2 0-16,-1 0 0 0,0-6 128 16,-8-6-128-16,8 10 0 0,-1-3 160 0,-7-7-160 0,0 0 160 0,10 3-160 15,-2 1 192-15,-8-4-64 0,0 0-128 0,0 0 192 16,0 0-16-16,0 0-16 0,0 0 0 0,0 0 0 15,2-9 64-15,-3-2 16 0,-2 3 0 0,3 8 0 16,-10-5 48-16,3-1 16 0,-4 1 0 0,-1 1 0 16,-4 3-48-16,-1 1-16 0,-4 1 0 0,-3 1 0 15,-3 0-240-15,-3 2 0 0,-6 1 128 0,-1 1-128 16,-3-2 0-16,-1 1 0 0,0 1 128 0,-1 1-128 16,1 4 0-16,-1-1 176 0,0 3-176 0,-4 0 160 15,-4 1-32-15,-3 1-128 0,-6-4 192 0,0-1-64 16,-2-1 48-16,1 3 0 0,1-3 0 0,-2 1 0 15,-2-4 64-15,-6 1 16 0,-3-2 0 0,-3-2 0 16,-1-1-32-16,-1-2 0 0,2 0 0 0,-6-2 0 0,-5 0-224 0,-3-3 176 16,0-2-176-16,3 2 160 0,5-4-160 15,-3 1 128-15,-2-6-128 0,1-3 128 16,2-3 0-16,5-1-128 0,6 4 192 0,6-4-64 0,5-2-128 0,5-1 0 16,4 3 0-16,9-1-176 15,6-1-208-15,7 0-64 0,9 0 0 16,6-2 0-16,8 2-2304 0,10 1-480 0</inkml:trace>
  <inkml:trace contextRef="#ctx0" brushRef="#br0" timeOffset="27228.64">14515 14781 6447 0,'0'0'272'0,"11"-3"80"0,0-1-352 0,-3 3 0 0,-8 1 0 0,12-3 0 16,-2-2 1984-16,-10 5 336 0,9-3 64 0,-9 3 16 15,10-2-1056-15,-10 2-192 0,9-2-64 0,-9 2 0 16,0 0-48-16,0 0-16 0,0 0 0 0,0 0 0 16,0 0 64-16,0 0 0 0,0 0 0 0,0 0 0 15,0 0-288-15,0 0-48 0,0 0-16 0,0 0 0 0,0 0-224 16,-4 0-32-16,-2 0-16 0,0 0 0 0,-2 0 32 0,0 0 0 16,-1 0 0-16,0 0 0 0,-1 1 0 0,-10 0 0 15,1 1 0-15,1 0 0 0,0 2-192 0,1 0-48 16,-1-2 0-16,-1 5 0 0,0 0-16 0,0 1-16 15,1 3 0-15,-1-2 0 0,-3 3-64 0,0 2-16 16,1-5 0-16,-2 5 0 0,-5 2 16 0,3 2 0 16,0 1 0-16,0 0 0 0,1-1-16 0,0 1 0 15,0 0 0-15,1 4 0 0,0 4 0 0,1-2 0 16,2 2 0-16,1-1 0 0,1 5 32 0,1 2 0 16,2 0 0-16,1 4 0 0,1 1-48 0,5-9 0 15,-3 0 0-15,-4 20 0 0,2-7-128 0,3 2 160 0,0-3-160 0,2-12 160 16,7 0-160-16,-3 3 160 15,1 1-160-15,0 1 160 0,2-2-160 0,1 0 160 16,1 1-160-16,2 1 160 0,0-2-32 0,2 1 0 16,4-1 0-16,4 11 0 0,0-3 48 0,-4-13 0 15,0-1 0-15,2 2 0 0,2-4-176 0,2 4 0 16,-2-1 144-16,2 1-144 0,0-3 128 0,2 2-128 16,-2-3 128-16,2 1-128 0,-1-1 144 0,-1-3-144 0,6 0 192 0,5 10-192 15,-3-8 240-15,-8-7-64 0,1 0-16 0,-1-1 0 16,3-2-160-16,5 7 0 0,-4-2 0 0,-1-4 128 15,-2 0-128-15,-6-3 192 0,0-2-192 0,6 8 192 16,-2-5-192-16,-5-3 0 0,-1 3 0 0,1 2 0 16,0-6 0-16,0 4 0 0,0 1 0 0,0-5 0 15,-1 3 0-15,-1-2 0 0,0-1 0 0,-2-1 0 0,-3 2 128 16,1-2-128-16,-2 0 128 0,0 0-128 0,-1-7 0 0,0 5 128 16,-1 0-128-16,1-5 0 0,0 0 192 0,0 0-64 15,0 0 0-15,0 0 0 0,0 0 160 0,-5 2 32 16,0-2 0-16,0 0 0 0,0-4 0 0,-2-1 16 15,1 0 0-15,0-4 0 0,-2 3-128 0,-1-3-16 16,-1 2-16-16,0-3 0 0,-2-1-48 0,2-3 0 16,0-3 0-16,-2-1 0 0,0 1 0 0,-6-9 0 15,1 1 0-15,5-1 0 0,-1-5 0 0,5 10-128 16,-1-4 192-16,2-3-64 0,-1-4-128 0,-1 0 128 16,3 2-128-16,0-5 128 0,-1 1-128 0,-4-17 0 0,1 3 144 15,3 20-144-15,0-4 0 0,-5-15 0 16,3 5 0-16,0 0 0 0,1 2 0 0,1 3 0 0,1 0 0 0,1 0 128 15,0 1-128-15,1 3 0 16,-1 3 0-16,2-2 0 0,1 0 0 0,-1 2 0 0,1-1 0 0,0 2 0 16,2-1 0-16,3 3 0 15,-1-5 0-15,0 3-128 0,0 0 128 0,2-3 0 16,1 4 0-16,-1 2 0 0,1-1 0 0,3 1 0 0,1 7 0 0,1-3-128 16,0-3 128-16,1 2 0 0,0 4 0 0,2 3 0 15,1-1 0-15,0-2 0 0,2 1 0 16,1 2-128-16,3-1 128 0,-1 2 0 0,0 0 0 0,1 1 0 15,0-2 0-15,2 1 0 0,2 2 0 0,-1 2-128 16,-1-3 128-16,-2 1 0 0,0 4 0 0,2-2 0 16,0 1 0-16,-3 1 0 0,0-1 0 0,0 2 0 15,0 2 0-15,0-2 0 0,-1 2 0 0,-2-3 0 16,-1 2 0-16,-1 4 0 0,-1-4 0 0,-1 4 0 0,-2-1 0 0,0 0 0 16,-1 1 0-16,0-2 0 0,-9 5 0 0,10-5 0 15,-4 1 0-15,-6 4 0 0,0 0 0 0,0 0 0 16,5-7 0-16,-5 7 0 0,0 0 0 0,0 0 0 15,0 0-144-15,0 0 144 0,0 0-160 0,0 0 160 16,0 0-208-16,0 0 80 16,0 0-336-16,-9 6-64 0,1-1-16 0,-1 5 0 15,0 1-1904-15,-3 1-384 0,0-3-80 0,-2 3-8896 16,-2-2-1776-16</inkml:trace>
  <inkml:trace contextRef="#ctx0" brushRef="#br0" timeOffset="28187.8">14379 14920 4607 0,'0'0'192'0,"5"-5"64"0,-5 5-256 0,8-7 0 0,-8 7 0 0,7-9 0 15,1 3 2880-15,-2-2 512 0,-6 8 128 0,8-5 0 16,-2-3-1808-16,1 3-368 0,-7 5-80 0,7-6-16 16,-2-3-160-16,2 2-48 0,-7 7 0 0,6-5 0 15,0-5-192-15,-1 3-32 0,-5 7-16 0,4-11 0 16,-1 5-208-16,-3 6-32 0,0 0-16 0,0 0 0 16,0-10 64-16,0 10 16 0,-1-4 0 0,1 4 0 15,0 0-96-15,0 0-16 0,-9 0 0 0,0 3 0 16,-1 2-304-16,-1 5-64 0,0 1-16 0,-3 1 0 0,-3 2 16 0,0 2 0 15,-4 2 0-15,-2 4 0 0,-1 2 112 0,3 1 0 16,-1 2 16-16,-2 3 0 0,-3 4-16 0,1 1 0 16,-1-2 0-16,0 3 0 0,3 1 16 0,1-1 0 15,0 3 0-15,9-10 0 0,0 1-48 0,0 5-16 16,2 0 0-16,1 2 0 0,3 2-16 0,0 2-16 16,0-3 0-16,3 3 0 0,-1 2-176 0,1 0 192 15,0 6-192-15,1-4 192 0,0 2-192 0,2 2 0 16,-2-3 0-16,1 1 128 0,2-5-128 0,1 1 0 15,1-3 0-15,3 15 128 0,1-10-128 0,1-16 128 16,2 0-128-16,5 10 128 0,2-2 80 0,-6-14 16 16,4 3 0-16,-1-2 0 0,6 5-32 0,0-5 0 15,0 0 0-15,0 0 0 0,3-2-16 0,1-3-16 16,2-1 0-16,1 0 0 0,-1-3 16 0,2-4 0 16,2 0 0-16,14 4 0 0,-4-2-176 0,-11-8 192 15,2 0-192-15,3-1 192 0,1 1-48 0,1-4 0 16,2-1 0-16,-1 0 0 0,1-5-144 0,11-2 0 15,-10 4-160-15,-8-1 160 16,-7-4-1280-16,-5 2-144 0,-3 1-48 0,-4-2-10624 0,-10 7-2144 0</inkml:trace>
  <inkml:trace contextRef="#ctx0" brushRef="#br1" timeOffset="32236.95">14980 16706 8287 0,'0'0'736'0,"0"0"-592"16,-9 5-144-16,2 2 0 0,-1-2 1792 0,2 0 320 15,-1 3 64-15,7-8 0 0,-9 5-1152 0,4 0-224 16,0 2-48-16,-1 0-16 0,6-7 176 0,0 0 48 15,0 0 0-15,-4 6 0 0,4-6 64 0,0 0 0 16,0 0 16-16,0 0 0 0,0 0-192 0,0 0-32 16,0 0-16-16,0 0 0 0,0 0 752 0,0 0 160 15,0 0 16-15,0 0 16 0,6 0-1488 0,8-5-256 16,2-4-160-16,-2-1 32 0,2 4 480 0,6-6 96 16,3-1 32-16,2-2 0 0,6-4-208 0,3-3-32 0,3 1-16 15,21-16 0-15,-3 1-224 0,-18 12 144 0,5-5-144 16,24-13 128-16,0 0-128 0,-2 4 160 0,1 1-160 15,-1-2 160-15,-2-4-16 0,-1 3 0 0,0 2 0 0,-1 1 0 16,0 0-144-16,-1 3 192 0,0 1-192 0,-1 1 192 16,-5 3-192-16,-5 1 0 0,-4 3 0 0,-4 0 0 15,-4 4 0-15,-5 0 128 0,-2 2-128 0,-6 4 0 16,-2 5 0-16,-4-2 128 0,-5 4-128 0,-2 3 0 16,-4-1 176-16,-8 6-48 0,0 0-128 0,0 0 192 0,0 0-64 15,0 0-128-15,0 0 176 0,-8 7-176 0,-5 2 128 16,-4 1-128-16,-4 3 0 0,-3 4 0 15,-7 2 0-15,-5 6 0 0,-3 1 0 0,-4 6 0 16,-4 1 0-16,-7 4 0 0,-2 4 0 0,-5-3 0 0,-2 0 160 16,-2 3-160-16,-1 3 128 0,-1 1-128 0,-3 2 176 0,23-14-48 15,-7 0-128-15,1 4 192 0,-2 1-32 0,-2-3-16 16,0 2 0-16,2-3 0 0,3-1 16 0,2-5 0 16,5 0 0-16,-16 8 0 0,10-9 64 0,22-12 16 15,3-2 0-15,1-1 0 0,2-3-48 16,4 1 0-16,4-4 0 0,2-1 0 0,4-3 0 0,3 2 0 15,6-4 0-15,0 0 0 0,0 0 128 16,5-8 0-16,5 1 16 0,10-11 0 0,6-2-160 0,-5 4-48 16,7-3 0-16,7-5 0 0,5-4-128 0,24-19 0 15,-2 4 0-15,3 0 128 0,2 1-128 0,3 0 0 16,1-4 0-16,2-1 0 0,-1 0 0 0,3 1 0 16,2 4 0-16,0 0 0 0,2-3 0 0,-2 1 0 15,0-3 0-15,-4 5 0 0,0-1 0 0,-6 2 0 16,-2 2 128-16,-5-2-128 0,1 6 0 0,-3 4 0 15,-7 0 0-15,-5 5 0 0,-7 3 0 0,-4 4 0 0,-6 3 0 0,-6 5 0 16,-8-1 0-16,-5 5 128 0,-1 1-128 16,-9 6 0-16,0 0 0 0,0 0 128 0,0 0-128 0,-9 10 0 15,-2 3 0-15,-7 1 0 0,-6 4 0 0,-2 3 0 16,-4 2 0-16,-6 1 0 0,-2 2 0 0,-3 2 0 16,-6 3 0-16,-3 3 0 0,0-6 0 0,0 3 0 15,-2 2 0-15,0 0 0 0,0-1 0 0,1-1 128 0,2-1-128 16,-1-1 192-16,4-6-192 0,3 0 192 15,4 1-192-15,3 0 0 0,6-4 0 0,3-4 128 0,3-2-128 0,5-4 0 16,2 0 0-16,4-5 0 16,3 1-624-16,10-6-144 15,0 0-48-15,0 0 0 0,0 0-2288 0,-6-9-464 0</inkml:trace>
  <inkml:trace contextRef="#ctx0" brushRef="#br1" timeOffset="32928.8">14917 14727 12895 0,'-23'-5'1152'0,"10"4"-928"0,-1 0-224 0,-1-1 0 0,0 0 1776 0,1-2 304 16,0 0 64-16,1 0 16 0,0 3-688 0,3 1-128 15,10 0-16-15,-8-4-16 0,8 4-528 0,0 0-96 16,0 0-32-16,0 0 0 0,0 0 48 0,0 0 0 16,16-1 0-16,3 2 0 0,2-2-96 0,5 1-16 15,4 1 0-15,2 3 0 0,1 0-144 0,4 6-16 16,0-1-16-16,3 4 0 0,4 1-128 0,1 1-32 15,2-1 0-15,1 8 0 0,-1 0 224 0,1 1 32 16,1 3 16-16,0-2 0 0,0 4-112 0,3 1-32 16,1-1 0-16,0 0 0 0,2 4-96 0,-2-2-32 15,0-6 0-15,1 6 0 0,-1-5 80 0,4 2 16 16,-1-4 0-16,1 0 0 0,2-1 16 0,-1 3 0 16,0-5 0-16,-18-4 0 0,5 1-48 0,1 1 0 15,-2-2 0-15,3 1 0 0,3-3 48 0,-1 2 0 16,-1-3 0-16,0 1 0 0,-3-4-112 0,-1 0-32 15,-5 0 0-15,-2-3 0 0,-2-2-96 0,-4 0-128 0,-3 0 176 16,4-1-176-16,-11 1 144 0,-9-4-144 16,-6 1 0-16,-6-2 144 0,0 0-144 0,0 0 0 0,0 0 0 0,0 0 0 31,-13 1-1088-31,-1 1-128 0,-3-2-48 0,-3 0 0 0,-1-2-2112 16,-5-1-416-16,-36-6-96 0,9-3-16 0</inkml:trace>
  <inkml:trace contextRef="#ctx0" brushRef="#br1" timeOffset="33447.86">15496 14582 17503 0,'0'0'1552'0,"0"0"-1232"15,-6-5-320-15,3 3 0 0,3 2 1424 0,0 0 240 16,0 0 32-16,0 0 16 0,0 0-560 0,0 0-96 15,0 0-32-15,0 0 0 0,0 0-144 0,0 0-48 16,0 0 0-16,0 0 0 0,0 0-256 0,0 0-64 0,8 10-16 0,3 4 0 16,2 2-48-16,2 2-16 0,2 1 0 0,3 2 0 15,4 4 0-15,2-1 0 0,1 4 0 0,-1-2 0 16,2 3-16-16,3-5 0 0,-1 0 0 16,1 3 0-16,1-3 96 0,-2 1 0 0,-1-4 16 0,0-1 0 15,-1 0 0-15,-2-1 0 0,-3-1 0 0,1-1 0 16,-2-1-128-16,-2 2-16 0,-1-1-16 0,-5-3 0 0,-3-7 16 15,-2 2 0-15,-1-3 0 0,-8-6 0 16,2 9 0-16,-2-9 16 0,0 0 0 0,-5 13 0 0,-2-1 64 0,-5-5 16 16,-4 3 0-16,-5-5 0 0,-4 0-64 0,-6 2-16 15,-3-3 0-15,-3 2 0 0,-2 0-128 0,-2-2-16 16,-2-1-16-16,1 2 0 0,3 1-240 0,0-1 176 16,4-1-176-16,2 1 160 0,5 1-160 0,1-2 0 15,3-2 0-15,5-1 0 0,2 0-144 0,5-1-112 16,3-1-32-16,9 1 0 15,0 0-1952-15,0 0-400 0,0 0-80 16,13-3-15904-16</inkml:trace>
  <inkml:trace contextRef="#ctx0" brushRef="#br1" timeOffset="34915.96">15534 16063 14735 0,'-8'0'1312'0,"0"0"-1056"0,-2 0-256 0,2 1 0 0,-2 1 1504 0,2-1 240 16,1-1 48-16,0 1 16 0,1 2-592 0,6-3-112 16,0 0-16-16,0 0-16 0,0 0 144 0,0 0 48 15,0 0 0-15,0 0 0 0,0 0-240 0,0 0-64 16,0 0 0-16,10-3 0 0,3 1-272 0,3-1-64 15,2 1-16-15,4 0 0 0,3 0 16 0,15-2 0 0,-1 0 0 16,2 2 0-16,1-1-112 0,-13 2 0 16,3-2-16-16,2 1 0 0,4-3 0 0,1 2 0 15,1 1 0-15,-1 0 0 0,1 2-80 0,0 0-16 0,1-1 0 16,-2 1 0-16,-2 0-144 0,13-1-48 0,-9-2 0 0,-7 1 0 16,-6-1 0-16,-12 3 0 0,1 3 0 0,5-3 0 15,-6 0-16-15,-6 0-16 0,2 0 0 0,-6 0 0 16,-6 0 32-16,6 1 16 0,-6-1 0 0,0 0 0 0,0 0 0 15,0 0 0-15,0 0 0 0,-2 6 0 0,-3 2 32 0,-3 1 0 16,-2 1 0-16,-1 0 0 0,-1 3-112 0,-4-2-16 16,-2 3 0-16,0 0 0 0,-1 2-128 0,-1 0 0 15,-1-3 0-15,1 3 128 0,0 6-128 16,-1-3 0-16,1-1 0 0,-9 7 0 0,4-1 0 0,10-6 0 16,-1 4 0-16,0-3 0 0,0-1 0 0,2-1 0 15,-4 0 0-15,3-2 0 0,-2 2 0 0,2-1 128 16,-1 1-128-16,0-2 0 0,0 0 0 0,1 1 0 15,-1-3 128-15,2 0-128 0,0 1 0 0,3 0 0 16,-1-4 0-16,2 2 128 0,3-1-128 0,-2-3 0 16,1 2 0-16,2-4 128 0,2 1-128 0,-1-2 0 15,5-5 144-15,0 0-144 0,0 0 144 0,0 0-144 16,0 0 192-16,0 0-192 0,0 0 256 0,0 0-64 16,0 0-16-16,0 0 0 0,-1-10-176 0,2 5 128 15,1-4-128-15,5-2 128 0,-1-4-128 0,0 3 0 16,5-2 0-16,-4 1 0 0,5-2 0 0,2-2 0 15,1-2 0-15,1 0 0 0,0-1 0 0,0-2 0 0,1 0 0 16,8-7 0-16,-2 1 0 0,-8 12 0 0,1-1 0 16,4-6-176-16,0 2 176 0,-8 7 0 0,-1 1 0 0,2 1 0 15,-2 0 0-15,1-3-128 0,-2 2 128 0,0 3 0 16,0-2 0-16,-3 5 0 0,-1-5 0 16,2-2-128-16,-3 4 128 0,-3 2 0 0,-2 8 0 0,0 0-128 15,-1-10 128-15,0 3 0 0,-1 1 0 0,-1-2-128 16,-4 3 128-16,1 1 0 0,-2 0 0 0,-7-2-128 15,2 2 128-15,-2 0 0 0,-3 1-144 0,6 1 144 0,-6-3 0 16,0 2 0-16,-5 1-144 0,-2-1 144 16,-3 1 0-16,-4-1 0 0,-1-1 0 0,-5 3 0 0,-2 0 0 0,0-1 0 15,-5 0-128-15,1-1 128 0,-3 2 0 16,0-2 0-16,0 1 0 0,0 1 0 0,-1-2 0 0,4 1 0 16,2 3 0-16,3-1 0 0,1-1 0 0,2 1 0 15,4 0 0-15,-9 0 0 0,8 0 0 0,16 0 0 16,0 0 0-16,4-2 0 0,3 2-128 0,1 0 128 15,9 0 0-15,0 0 0 0,0 0-160 0,0 0 160 16,0 0-128-16,13-3 128 0,0 0 0 0,5 0-128 16,3 1 128-16,-3-1 0 0,6 1 0 0,2-1-160 15,4-1 160-15,4 2 0 0,4-2 0 0,4-1-128 16,-1 0 128-16,2 2 0 0,3 0 0 0,0-3 0 16,0 3 0-16,1-1 0 0,-3-1 0 0,-1 0 0 15,2 2 0-15,-2 1 0 0,-1-1 0 0,-1 1 0 16,-3 0 0-16,-1 0 0 0,-2-2 0 0,0 3 0 15,-4 1 0-15,0 0 0 0,-3 0 0 0,-1 1 0 16,-2 0 0-16,-2 2 0 0,-3-2 0 0,7 2 0 16,-6-1 0-16,-3 1 0 0,-2 0 128 0,-9 0-128 15,-1 2 0-15,2 0 0 0,-4 3 0 0,-4-8 128 0,4 7-128 16,-2 4 0-16,-2 1 0 0,-1 0 144 0,0-2-144 16,-3 4 128-16,-1 1-128 0,-2 3 192 0,0 4-192 15,-2-1 192-15,-2 2-192 0,-3 1 192 0,1 7-192 16,-4-3 192-16,0 1-64 0,-3 4-128 0,-1 2 192 0,-10 13-64 15,3-5 0-15,11-19-128 0,-1 3 192 0,-8 8-64 16,3-4-128-16,3-3 160 0,2-3-160 0,7-10 160 16,-1 1-160-16,-5 5 0 0,1-3 144 0,6-5-144 15,0-2 0-15,0-1 0 0,1 0 0 0,-1 1 0 16,3-2-768-16,7-9-240 16,0 0-32-16,0 0-13216 0,0 0-2640 0</inkml:trace>
  <inkml:trace contextRef="#ctx0" brushRef="#br2" timeOffset="43792.83">16961 15784 12895 0,'0'0'576'0,"-7"-2"112"0,-3 1-560 0,0 0-128 16,0-1 0-16,1 2 0 0,-1-2 3168 0,-4-1 608 16,1-3 112-16,5 2 16 0,-1 0-2048 0,-1 1-400 15,0-8-96-15,0 4-16 0,2-5-416 0,-4-4-96 16,0-2 0-16,3-2-16 0,2-2-288 0,3 4-48 16,1-1-16-16,1-6 0 0,0-2 48 0,4-1 0 15,0 1 0-15,7-13 0 0,1 3-160 0,4 4-32 16,3 1 0-16,-1 3 0 0,2 5-176 0,0 1-144 15,1-1 192-15,1 3-192 0,1 4 144 0,2 1-144 16,-1 6 0-16,1-1 144 0,0 3-144 0,-2 2 0 16,0 7 0-16,1 7 128 0,-2 2-128 0,-1 4 0 15,0 2 0-15,-3 6 0 0,-4 6 0 0,-5-7 0 0,-2 11 0 0,-3 17 0 16,-3-4 0-16,-3-13 0 16,-2 4 0-16,-3-3 0 0,-4-3 224 0,-2 3 16 0,-4 2 0 0,-1-5 0 15,-5-1 320-15,-1-3 64 0,-5-1 16 16,1 1 0-16,-5-6-96 0,0-1-16 0,-5-3 0 0,3-3 0 15,-1-4-96-15,-12 0-32 0,8-9 0 16,17-5 0-16,3-3 128 0,1-3 32 0,5-2 0 0,3-7 0 16,3-3-192-16,5-2-48 0,3-6 0 0,6-2 0 15,4-3-320-15,6-2 144 0,5-1-144 0,15-25 0 16,3 3 0-16,5 9 0 0,0 9 0 0,1 2 0 0,0 4 0 16,1 6 0-16,-1 4 0 0,-1 7-144 0,-3 3 144 15,-2 6 0-15,-3 6 0 0,-2 6-128 0,-4 8 128 0,-1 3-128 16,-7 6 128-16,-3 8-128 0,-6 4 128 0,-6-2-128 15,-4 6 128-15,-2 3-128 0,-4 1 128 0,-2 3 0 16,-4 1 0-16,-3-4-128 0,-3-2 128 0,-4-2 0 16,-3-1 0-16,-3-2 0 0,-2-1 0 0,-3 1 128 15,-2-6-128-15,-4-1 176 0,0-1 32 0,-2-4 16 16,1-5 0-16,1-5 0 0,2 0-16 0,3-5 0 16,3-3 0-16,4-5 0 0,5-5 48 0,3-1 16 15,3-5 0-15,4-5 0 0,5-7-112 0,5-1-32 16,3-5 0-16,9-21 0 0,4 2-128 0,8 0 0 15,1 0 0-15,8 0 0 0,2 1 0 0,3 9 0 16,1 8 0-16,1 1 0 0,-1 6 0 0,1 3 0 16,-3 6 0-16,1 9 0 0,-2 7-160 0,-2 6 160 0,0 3 0 15,-5 10-144-15,-2 3 144 0,-4 11 0 16,-5 7 0-16,-9-7 0 0,-1 4-192 0,-3 2 64 16,-4 2 0-16,-4 0 0 0,-1 3 128 0,-11 16 0 0,-4-9 0 15,4-20 0-15,-6 2 0 0,-3 2 0 0,-5-1 0 0,-1-3 0 16,-4 1 0-16,-2-4 176 0,-2-3-176 0,0-4 192 15,-2-4-64-15,1-5 0 0,2-2 0 0,3-7 0 16,0-6 80-16,5-3 16 0,2-6 0 0,-6-10 0 16,8-9-16-16,13 9 0 0,5-8 0 0,4-4 0 15,4-6-80-15,5-3-128 0,5-4 176 0,13-28-176 16,6 4 128-16,7 5-128 0,4 11 0 0,5 5 0 0,3 4 0 16,2 9 0-16,-1 9-192 0,1 8 48 0,-2 7 144 15,-15 9 0-15,3 4 0 0,15 5 0 0,-7 8-160 0,-3 6 160 16,-6 5-192-16,-7 5 192 0,-5 12-176 0,-11-6 176 15,-5 10-160-15,-3 1 160 0,-4 5-160 0,-4 0 160 16,-5-2-160-16,-3 0 160 0,-5 0 0 0,-4-5 0 16,-7 0 0-16,-4 0 0 0,-5-2 0 0,-4-4 0 15,-2 0 0-15,-4-4 0 0,-1-6 192 0,-2 0-192 16,-1-6 192-16,-19 2-192 0,11-13 224 0,24-7-64 16,2-8-16-16,4-3 0 0,1-6 96 0,5-7 16 15,2-7 0-15,4-5 0 0,8-6-112 0,5-7-16 16,4-4 0-16,8-3 0 0,6-6-128 0,18-32 0 15,6 9 0-15,6 8 0 0,5 6 0 0,2 12 0 16,2 8-144-16,-1 10 144 0,0 6 0 0,0 9-160 16,-2 5 160-16,-2 6-128 0,-2 11 128 0,-3 4 0 15,-1 7 0-15,-4 4-128 0,-5 6 128 0,-3 9 0 0,-6 9-144 0,-8 6 144 16,-6 6-128-16,-7-13 128 16,-4 2-160-16,-4 4 160 0,-4-1 0 0,-4 1 0 0,-5 1-128 0,-3-4 128 15,-5 1 0-15,-4-3 0 0,-5-2 0 16,-3-2 0-16,-2 1 0 0,-4-4 160 0,-1-5-160 0,-1-1 128 15,0-5-128-15,3-5 128 0,2-4-128 0,4-7 128 16,4-4 32-16,4-7 0 0,4-6 0 0,3-6 0 16,4-6-32-16,5 0 0 0,5-7 0 0,4-4 0 15,6-5-128-15,5-1 0 0,5-6 0 0,18-19 128 16,5 7-128-16,5 11 0 0,3 8 0 0,3 8 0 0,-3 7 0 16,1 8-144-16,-1 4 144 0,-1 11 0 15,-2 12-144-15,-5 3 144 0,-4 6 0 0,-6 8-144 0,-4 6 144 0,-11-4 0 16,-5 12-144-16,-3 0 144 0,-4 3 0 0,-4-1 0 15,-6-2 0-15,-6 3 0 0,-5-1 0 16,-5-3 0-16,-7-1 0 0,-5 0 0 0,-3-1 176 0,0-1-48 16,-4-1-128-16,1-1 192 0,-2-5-64 0,2-1-128 15,2-7 176-15,3-6-176 0,4-8 160 0,4-3-160 16,4-6 128-16,3-4-128 0,5-7 128 0,4-7-128 16,3-7 0-16,8-2 128 0,3-2-128 0,9-3-256 15,5-5 64-15,9 0 16 16,10-2-1696-16,9-7-352 0,11-2-64 0,35-25-20304 0</inkml:trace>
  <inkml:trace contextRef="#ctx0" brushRef="#br2" timeOffset="45797.97">26691 13344 17503 0,'0'0'768'0,"0"0"176"0,-6-1-752 0,6 1-192 16,-5-4 0-16,5 4 0 0,-9-5 1696 0,4 4 304 15,-2-2 64-15,-2 0 16 0,2 0-624 0,2 0-128 16,-2-2-32-16,0-1 0 0,0 0 176 0,2-3 16 16,-1 2 16-16,2-1 0 0,0 0-320 0,2-5-64 15,-2 2-16-15,4-1 0 0,4-2-304 0,1 2-64 16,0-1-16-16,6-1 0 0,5 0-304 0,4 4-64 16,5-2-16-16,5 1 0 0,1 2-192 0,2 0-144 15,-1 4 192-15,-9 4-192 0,1-2 0 0,12 1 0 16,-4-3 0-16,-2 8 0 0,-2 4 224 0,-3 2-64 15,-4 1-16-15,-3 6 0 0,-4 3 0 0,-5 3 0 16,-6 2 0-16,-4 0 0 0,-5 3 48 0,-6 4 16 0,-6 0 0 16,-2 1 0-16,-3-4-16 0,-2-1-16 15,1-7 0-15,-4-2 0 0,-4-2 256 0,3-4 48 0,-3-3 16 16,-1-2 0-16,-3 0 16 0,1-5 0 0,-2-3 0 16,3-3 0-16,2-3-192 0,2-1-16 0,5-6-16 0,6 1 0 15,2-2 32-15,5 1 0 0,0-4 0 0,7-2 0 16,5-2-176-16,4-1-16 0,5-5-128 0,5 0 192 0,5-2-192 15,6 3 0-15,6-1 0 0,5 4 0 16,7 0-144-16,1 6 144 0,1 4 0 0,-5 1-144 0,-3 1 144 16,-4 5 0-16,-2 5 0 0,-4 4-128 0,-3 5 128 15,-4 7 0-15,-3 4 0 0,-10-2-128 0,-3 3 128 16,-4 19 0-16,-6 3 0 0,-5 5 0 0,-8-1 0 0,-4 1 0 16,-2 1 0-16,-4-7-128 0,-2-6 128 0,-3-5 0 15,-4-1 0-15,-3-6 0 0,-1-4 128 0,-2-4 0 16,1-3 0-16,1-2 0 0,1-3 64 0,4-1 32 15,5-5 0-15,6-1 0 0,1-3-48 0,6-1-16 16,4-1 0-16,5-8 0 0,2-3 0 0,6-2 0 16,2-1 0-16,5-8 0 0,4-1-160 0,6-6 0 15,4-1 0-15,9-5 0 0,8 1 0 0,3 4 0 16,7 1 0-16,6 6 0 0,5 1-160 0,-1 6 160 16,-5 5 0-16,-4 1-144 0,-5 5 144 0,-5 5 0 0,-2 4 0 0,-5 7-128 15,-6 9 128-15,-4 4 0 16,-6 3 0-16,-4 5 0 0,-5 3 0 0,-6 5 0 15,-7 1 0-15,-6 2-128 0,-5 0 128 0,-2-3 0 0,-3-2-144 0,-4-2 144 16,-3-5 0-16,-3-3 128 0,-4-1 0 0,-3-6 0 16,-5-2-128-16,0-7 0 0,2 0 0 15,2-3 0-15,1-2 128 0,6-5-128 0,2-4 192 0,3 0-64 16,6-6-128-16,5-1 128 0,3-4-128 16,6-2 128-16,2-5-128 0,7-1 128 0,3-5-128 0,5 0 128 15,4-2-128-15,7-2 0 0,3-3 0 0,9 2 0 16,4 2 0-16,7 2-176 0,4 5 176 0,5 1-128 15,2 5 128-15,-2 2 0 0,-3 3-144 0,-7 6 144 0,-5 3 0 16,-5 7 0-16,-4 4-144 0,-6 7 144 0,-5 0 0 16,-2 5 0-16,-4 2 0 0,-8 6 0 0,-3 7-144 0,-7 2 144 15,-3 1 0-15,-3-1-144 0,-4-3 144 0,-5-2 0 16,0-3 0-16,-6-4-128 0,-5-2 128 0,-2-2 0 16,-6-3 0-16,-1-5 128 0,-4-3-128 0,2-3 0 15,1 1 128-15,1-6-128 0,4 0 128 0,4-4-128 16,6-4 128-16,4-1-128 0,6-3 0 0,5-3 144 15,6-5-144-15,5 3 0 0,4-3 0 0,4 2 0 16,6-5 0-16,4 1 0 0,4-3 0 0,7 1 0 16,6 4 0-16,5 0 0 0,6 3-144 0,3 4 144 15,-1-1-128-15,1 6 128 0,-1 2 0 0,-3 7-128 16,-9 5 128-16,-4 3 0 0,-7 2 0 0,-4 3-128 16,-4 1 128-16,-6 2 0 0,-3 2-208 0,-4 2 32 15,-5 0 16-15,-6 1 0 16,-3 1-656-16,-3-1-128 0,-2-2-16 0,-1-3-16 15,-3 0-1072-15,0-3-224 0,3 1-32 0</inkml:trace>
  <inkml:trace contextRef="#ctx0" brushRef="#br2" timeOffset="47986.97">26537 13391 3679 0,'0'0'320'0,"0"0"-320"0,0 0 0 0,0 0 0 16,0 0 1712-16,0 0 272 0,7 8 48 0,-7-8 16 15,11 4-432-15,1-2-80 0,0-2 0 0,0 0-16 16,-2-1-352-16,1-1-64 0,2-2-16 0,0-1 0 15,-1-2-128-15,4 1-16 0,-4-3-16 0,4 1 0 16,1 2 160-16,2-4 48 0,-5 2 0 0,3-3 0 0,1-1-288 0,1 1-48 16,-1-2-16-16,-1 1 0 0,1-1-192 0,3-2-32 15,0-2-16-15,2 1 0 16,0-4-160-16,2 0-16 0,2-4-16 0,2 1 0 0,3 1-96 0,0-3 0 16,0-2-16-16,3-1 0 0,5 0 32 0,-2-5 16 15,-1-1 0-15,-1-2 0 0,3-2-64 0,-4 0-16 16,0-1 0-16,-1-3 0 0,1 0 64 15,1 0 16-15,-2-4 0 0,2 4 0 0,0-3-96 0,0 0-32 16,1-3 0-16,0-1 0 0,-3 2-160 0,1 0 0 16,-2 3 0-16,-3-1 128 0,-2 0-128 0,0 0 0 15,-4-3 144-15,1 2-144 0,0-2 128 0,0 1-128 0,0 0 128 16,-1-3-128-16,0-2 128 0,1 0-128 0,2 2 128 0,1 0-128 16,1-1 0-16,0 0 0 0,1 1 0 0,0 1 0 15,1-2 0-15,-1 3 0 0,1-2 0 0,-3 0 0 16,-3 5 0-16,0-4 0 0,0-2 0 0,-1 2 0 15,-1-3 0-15,-2 2 0 0,0-1 0 0,-1-2 0 16,0 0 0-16,-2 2 0 0,-3 0 0 0,2 3-128 16,-3 1 128-16,-1-3 0 0,-1 3 0 0,-3 4 0 15,1-3 0-15,-1 3 0 0,0-2 0 0,1 1 0 16,-2 2 0-16,0-3 0 0,-2 3 0 0,2-2 128 16,0 5-128-16,0 0 128 0,0 1-128 0,-3 0 128 15,2 0-128-15,-2 0-128 0,-1 0 128 0,1-2-192 16,0 4 192-16,-2 0 0 0,1 0 0 0,-3 2 0 0,0 0 0 15,-2-1-160-15,-1 0 160 0,-1-1 0 0,-2-1 0 16,-1 2-128-16,-3 2 128 0,-3 1 0 0,0-1 0 0,-4 0 0 16,1 2-128-16,-2 2 128 0,0-3 0 0,-2-1-128 15,1 3 128-15,-4 1 0 0,-2-2 0 0,-1-1-128 16,0 4 128-16,-2-1 0 0,1 0 0 0,-2 1-160 16,-1-1 160-16,-3 2-128 0,-2-2 128 0,-3 1 0 15,0 1-144-15,-5-1 144 0,-2 3 0 0,0 2-144 16,1-3 144-16,1 3 0 0,-5-5-144 0,1 4 144 15,1 3 0-15,-5-1-144 0,-6-1 144 0,-4 3 0 16,-3-2 0-16,-2 3-128 0,0 0-16 0,0 1 0 16,2 2 0-16,-3-2 0 0,-4 0 144 0,-1 2 0 15,-3 0-144-15,3 3 144 0,2 1 0 0,2-2 0 16,1 3-144-16,-8 3 144 0,1-1 0 0,-2 0 0 0,3 0 0 0,2 2 0 16,1 2 0-16,1-2 0 0,-3 1 0 15,-6 3 0-15,0 0 0 0,1-3 0 0,-1 1 0 0,5 3 0 16,1 2-128-16,-7-1 128 0,-6-1 0 0,0 4 0 15,2-1 0-15,2 3 0 16,2 5 0-16,1-2 0 0,-4 3 0 0,-1 1-128 0,-3 1 128 0,5 3 0 16,0 2 0-16,2 3 0 0,0 3 0 0,-2 4 0 15,-1-3 0-15,1-1 0 0,2 4 0 0,3 1 0 16,4 3-128-16,-4 2 128 0,-5-2 0 0,3-1 0 16,0 5 0-16,4-1 0 0,1 0 0 0,3 2 0 15,0-2 0-15,-2 2 0 0,-2 1 0 0,2 1 0 16,4 0 0-16,3 8-128 0,2-2 128 0,0 5 0 15,-1 0 0-15,0 2 0 0,-2 4 0 0,1 1 0 16,2-2 0-16,1 6 0 0,3 4 0 0,4-5 0 0,2 0 0 0,1 0 0 16,2-1 0-16,-2-2 0 0,-1-4 0 15,3 1 0-15,1-1 176 0,4 2-176 0,2 4 0 0,1 4 0 16,3-3 0-16,2 1-144 0,3-1 144 16,0 2 0-16,1 5 0 0,1-3 0 0,0 0 0 0,-2 1 0 15,-1 2 0-15,2 3 128 0,1-1-128 0,2 0 0 16,1-1 0-16,3 3 0 0,-1 2 0 0,2 2 0 15,3-2 0-15,0 1 0 0,2-2 0 0,5-1 0 16,3-1 0-16,1-1 0 0,1-3 0 0,2-1 0 16,4 3 0-16,3-2 0 0,-3-7 0 0,6-2 0 15,0 1 0-15,1 1 0 0,0 1 0 0,2-1 0 16,-1-3 0-16,3 3 0 0,1-4 0 0,1 2 0 16,-1 3 0-16,0-2 0 0,2-5 0 0,5 1 0 0,0 2 0 0,3-2 0 15,3-2 0-15,3-1 0 0,6-1 0 0,3 2 0 16,7 0 0-16,1-1 128 0,0-5-128 0,0 2 0 15,-2-2 0-15,3 1 0 0,2-3 0 0,2 3 0 16,5-6 0-16,4 4 0 0,5-4 0 0,0-3 0 16,-2 0 0-16,-4-1 0 0,1 0 0 0,0-1 0 15,3-3 0-15,4-2 0 0,1 1 0 0,3-1 0 16,2-3 0-16,-4 2 0 0,-5 0 0 0,2-3 0 16,3-1 0-16,3 0 0 0,5-3 0 0,-1-2 0 15,1-1 0-15,-2-2 0 0,-5-3 0 0,5-1 0 16,0-7 0-16,6-1 0 0,5-1 0 0,-2-7 0 15,-7 1 0-15,3-4 128 0,1-1-128 0,7-3 0 16,3 2 0-16,-2-2 144 0,-4 0-144 0,-2 1 0 0,-4 0 128 16,1 2-128-16,3 2 0 0,-3-2 0 15,1 3 0-15,-7 1 0 0,-7-3 0 0,-3-1 0 0,1 2 0 16,1-2 0-16,2-2 0 0,1-2 0 0,2-3 0 0,-5-8 128 16,-4 0-128-16,-3-5 0 0,0-6 0 0,2-3 0 15,2-2 0-15,1 1 0 0,3 3 0 0,-3 1 0 16,-7 1 0-16,-3 5 0 0,-6-1 0 0,-2 7 0 15,-1-1 0-15,-3 3 0 16,-5 3-464-16,-4 3-48 0,-3 3-16 0,-6 2-10048 16,-2 3-2016-16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7:05:15.11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92D050"/>
    </inkml:brush>
    <inkml:brush xml:id="br6">
      <inkml:brushProperty name="width" value="0.05292" units="cm"/>
      <inkml:brushProperty name="height" value="0.05292" units="cm"/>
      <inkml:brushProperty name="color" value="#00B050"/>
    </inkml:brush>
    <inkml:brush xml:id="br7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16611 2939 6447 0,'0'0'576'0,"1"-5"-576"16,-2-5 0-16,0 4 0 0,0-3 2432 0,-1 3 384 0,1-5 80 0,0 4 16 16,-2-1-1472-16,-1 0-288 15,1 2-64-15,-3-4-16 0,1 1-304 0,-1-2-64 0,-2 2-16 0,-1 0 0 16,-1-5-128-16,1 5-32 16,-2-4 0-16,-2 2 0 0,-1-1-32 0,-2-2-16 15,-2 0 0-15,-2 2 0 0,-2 1-32 0,-10-4-16 16,-2 3 0-16,-2 1 0 0,-2 0-48 0,-1 6-16 15,-1-2 0-15,0 1 0 0,-1 4-16 0,0-2 0 0,-2 1 0 0,-1 1 0 16,-1 2 32-16,1 0 0 0,-6 4 0 0,-2-1 0 16,-5 0-64-16,0 2-16 0,-2 1 0 0,1 1 0 15,-2 4-112-15,-1-2 0 0,-3 2-16 0,-3-2 0 16,-4 3-176-16,0-2 160 0,1 1-160 0,1 2 160 16,2-1 16-16,-2 2 0 0,-2-1 0 0,-2 1 0 0,-2-2 0 0,2 2 0 15,0 2 0-15,-26 7 0 0,11-2-48 0,3-2 0 16,0-2 0-16,0 1 0 0,5 0-128 0,5 2 128 15,2 1-128-15,0 2 128 0,-5-2-128 0,-1 3 160 16,-2-2-160-16,2 2 160 0,3 2-160 0,0-2 0 16,2 2 0-16,-4 0 128 0,-3 3-128 0,2-2 128 15,4 1-128-15,3 0 128 0,2 3-128 0,-4 3 0 16,-2-3 144-16,1 0-144 0,0 2 128 0,5 0-128 16,3 0 160-16,3 0-160 0,3 3 192 0,-1-1-64 15,-6 1-128-15,2 1 192 0,-4-1-64 0,3 1 0 16,2 5-128-16,3 3 192 0,1-1-192 0,-2 5 0 15,-4 1 128-15,-2 0-128 0,1-6 0 0,2 7 0 16,2 0 0-16,4 5 0 0,3 0 144 0,0 2-144 16,-4 3 128-16,0-2-128 0,-4-1 176 0,4 5-48 0,0-2-128 0,4 5 192 15,2-1-192-15,1 3 176 16,0 2-176-16,0-1 160 0,-5-1-160 0,1 2 0 16,-1 2 144-16,3 0-144 0,2 0 160 0,0 2-32 15,1 2-128-15,1 3 192 0,3-4-32 0,-1 2-16 16,-6 3 0-16,1-2 0 0,0 5 16 0,3-2 0 0,1 5 0 0,2-1 0 15,3-1-160-15,4 2 128 0,3 0-128 0,-2 2 128 16,-1 1 0-16,1 0-128 0,-1-4 192 0,3-1-64 16,0 1 0-16,2 2 0 0,0-2 0 0,3 1 0 15,1-2-128-15,1 4 128 0,2 0-128 0,1 2 128 16,0 3-128-16,2 2 160 0,1 2-160 0,-2-2 160 16,-4 0-160-16,1 3 0 0,0 4 0 0,-2-1 128 15,-3-1-128-15,3 1 0 0,1 0 0 0,0 0 0 16,2 1 160-16,1-1-160 0,2 1 192 0,0 1-192 0,2 2 0 0,1-1 0 15,1 0 0-15,2 0 0 0,4-1 192 0,0 0-192 16,1-2 192-16,-1 3-192 0,1 0 128 0,0 3-128 16,2 1 0-16,-2-3 0 0,-1 1 0 0,2 2 0 15,-2 0 0-15,3-1 0 0,-1 2 0 0,0 0 0 16,1 2 0-16,1 1 0 0,1-4 0 0,-2 0 0 16,3 0 0-16,0 0 0 0,2-1 0 0,3 1 128 15,-1 0-128-15,5 0 0 0,1 0 160 0,2-1-160 16,3-2 128-16,1 3-128 0,0 0 0 0,4 0 128 15,3 0-128-15,2 2 0 0,3-1 0 0,-2 0 128 16,6 1-128-16,-1 3 0 0,0-3 144 0,1-3-144 16,0 0 160-16,1 1-160 0,-2-3 128 0,-2 0-128 0,1 0 0 0,3-3 0 15,-1 0 128-15,3-2-128 16,-1-1 0-16,4 1 0 0,0-4 128 0,2-2-128 16,0-5 0-16,4 1 0 0,0 5 128 0,0-4-128 0,5-2 0 0,0 0 0 15,1-4 0-15,-3 1 128 0,-1-1-128 0,0 3 0 16,4-4 0-16,-3-3 0 0,-1 3 0 15,4-4 0-15,2 2 0 0,5-4 128 0,2-1-128 0,1-2 0 16,1 0 0-16,-3-3 0 0,1 1 0 0,1-2 0 16,0 1 0-16,3-2 0 0,2 0 0 0,4-3 0 15,3-4 0-15,-1 3 0 0,0-3 0 0,-2 2 0 16,1 0 0-16,-2-3 0 0,-1-1 0 0,5-4 0 16,1-2 0-16,2-1 0 0,2-1 0 0,-1-2 0 15,-4-2 0-15,1 0 0 0,1 0 0 0,6-4 0 0,2-1 0 0,2-3 0 16,-1 2 0-16,-1-4 0 0,-3-2 0 0,3 0 0 15,3-4 0-15,2 2 0 0,0-4 0 0,3 2 0 16,-2-3 0-16,1 0 0 0,1-4 0 0,5 0 0 16,5-5 0-16,-2 0 0 0,0-3 128 0,2 0-128 15,1-4 0-15,5-5 0 0,3-6 128 0,3 1-128 16,-3-4 0-16,3-4 144 0,5-1-144 0,2-2 0 16,-1-6 0-16,1 2 0 0,1-3 0 0,3-4 0 15,2 0 0-15,-2-4 0 0,-3 2 0 0,3-2 0 16,3 1 0-16,0-3 0 0,0-3 0 0,0 0 0 15,1-2 0-15,-2-4 0 0,-2 1 0 0,1-5 0 16,-1-2 0-16,1-5 0 0,3-2 0 0,-3-1 0 16,-3-2 0-16,1 1 0 0,3-4 0 0,-4 2 0 15,-3 5 0-15,0-6 0 0,-2-1 0 0,1-3 0 16,-1-1 0-16,-2-1 0 0,-2-2 0 0,-1 1 0 0,2-2 0 0,-1-2 0 16,-3 4 0-16,-2-5 0 15,0-2 0-15,3-2 0 0,0-3 0 0,-2 3 0 0,-2 3 0 0,-2-4 0 16,-1-4 0-16,2 0 0 15,2-2 0-15,-2-2 0 0,-3 2 0 0,-2 2 0 0,1-1 128 0,-1 1-128 16,0-1 0-16,-3 1 0 0,-2 0 0 0,-2-1 0 16,0-1 0-16,-2 1 0 0,0 0 128 0,-3-4-128 15,-4-2 0-15,-3 3 0 0,-1-4 0 0,0 1 0 16,-1-4 0-16,1 2 0 0,-2-7 0 0,2 0 0 16,-7 1 0-16,0-1 0 0,-1 0 128 0,2-3-128 15,-5-2 0-15,3 0 0 0,-2-1 144 0,-3 0-144 0,-4 1 0 16,-1-3 0-16,-6-1 0 0,2 4 0 0,-1-1 0 0,1-4 0 15,-2-3 0-15,-2 0 0 0,0-4 144 16,-1-1-144-16,-1-1 192 0,1-1-192 0,-2-1 0 0,0 0 0 16,-6-2 0-16,0-2 0 0,-1 0 0 0,3 0 0 15,-2-3 0-15,1 4 0 0,-4-2 0 0,4 1 0 16,-5 2 0-16,2 1 0 0,-1-4 0 0,0 1 0 16,0-1 0-16,-2-2 0 0,-4 4 0 0,0-1 0 15,-1-4 0-15,-3 4 0 0,-3-1 0 0,-1-2 0 16,-5-5 0-16,1 1 0 0,-1-1 0 0,-2 0 0 15,-1-3 0-15,0 2 0 0,1-2 128 0,0 4-128 16,-2 3 0-16,2-2 0 0,1 2 0 0,-1 1 0 16,2 4 0-16,-3-4 0 0,-3 3 0 0,-1 2 0 15,-2 3 0-15,-1-2 0 0,-2-3 0 0,-2 2 0 16,-1-2 0-16,-2 4 0 0,-1-6 128 0,-2 1-128 16,-2 3 0-16,1-5 0 0,-3 2 0 0,4-7 0 15,-3 3 0-15,1 0 0 0,-2 5 0 0,0-3 0 16,-1 3 0-16,-2 2 0 0,-1 5 128 0,-2 3-128 15,-4 2 0-15,-1 6 0 0,-3-3 0 0,-4 3 0 0,-1 2 0 0,-1 1 0 16,-2 3 0-16,-2-1-144 0,-1 0 144 0,-2-2 0 16,-2 3 0-16,0-3 0 0,2 0 0 0,-3 1-128 15,-1-3 128-15,-4 3 0 0,1 2 0 0,1 2 0 16,1-4 0-16,1 6-160 0,1 5 160 0,-1 3 0 16,-1 2 0-16,0 3 0 0,-1 8 0 0,-7-1 0 15,-6 5 0-15,-4-1 0 0,-5 4 144 0,1 1-144 16,-4 3 144-16,-2 0-144 0,-2 5 160 0,-3 2-160 0,-5-3 160 15,1 2-160-15,3 2 160 0,2-3-160 0,4 2 144 0,-3-2-144 16,0-3 128-16,0 4-128 0,2 3 128 0,3 2-128 16,3-4 0-16,1 6 128 0,1-1-128 0,-4 2 128 15,-2 4-128-15,-1 0 128 0,1 0-128 0,1 3 0 16,1 3 144-16,-1 6-144 0,-1 3 0 0,-5 2 0 16,-7 1 0-16,4 3 0 0,0 3 0 0,2 5 0 15,-2 3 0-15,-5 3 0 0,-3 3 0 0,0 4 0 16,4 2-176-16,7-1 176 0,2 1-272 0,3-3 32 15,0 5 16-15,1 1 0 16,-1-1-1136-16,5 5-240 0,2-2-32 0</inkml:trace>
  <inkml:trace contextRef="#ctx0" brushRef="#br0" timeOffset="2306.38">14338 9090 13695 0,'0'0'608'0,"8"-6"128"0,-4-4-592 0,2 1-144 15,0-3 0-15,2 3 0 0,0 3 1072 0,-1-2 176 16,0-2 32-16,0 4 16 0,0-2 32 0,-7 8 0 16,6-7 0-16,-1-4 0 0,-2 4-48 0,-3 7-16 15,0 0 0-15,2-10 0 0,-1 2-240 0,-1 0-64 0,0 8 0 0,-3-7 0 16,-1 2-96-16,-1-2-32 0,-2 0 0 16,1 3 0-16,-2-1-128 0,0 1-16 0,8 4-16 0,-6-3 0 15,0 2-208-15,-2 0-32 0,0 1-16 0,-1 0 0 16,-2 0-112-16,1 1-32 0,0 2 0 0,-1-2 0 15,-1 0-16-15,0 0-16 0,-1 1 0 0,0 3 0 16,0 0 0-16,-2 1 0 0,-1 2 0 0,-2-3 0 16,-1 1-32-16,-4 3 0 0,0-2 0 0,-2 3 0 0,-2-3-16 0,-1 6-16 15,0 1 0-15,0 0 0 0,-3-1 0 0,2 3 0 16,0 2 0-16,0 1 0 0,-2 2 48 0,3 3 16 16,-1-1 0-16,0 1 0 0,-2 1-240 0,2 1 176 15,-3 3-176-15,-1 1 160 0,0 1-160 0,-5 1 0 16,6 1 0-16,-1 1 0 0,-1-1 0 0,2 3 128 15,2 2-128-15,0 1 0 0,1 3 0 0,-1 3 0 16,2-4 128-16,2 4-128 0,1-1 0 0,1 2 0 16,0-3 0-16,-2 3 0 0,2-1 0 0,-1 3 160 15,0-2-160-15,4 1 160 0,-5 0-160 0,5-3 0 16,-1 2 0-16,2-1 128 0,-1 2 16 0,4-3 0 16,-1 2 0-16,4-4 0 0,0 2-144 0,-1 1 160 15,1 3-160-15,1 3 160 0,0 0 32 0,3 2 16 16,0 2 0-16,0-2 0 0,3-3-208 0,4-1 0 15,-4 0 128-15,3 0-128 0,3-2 0 0,0 1 0 16,-2-1 0-16,3-2 0 0,-1 1 128 0,2-3 96 16,1-1 16-16,0 1 0 0,1-3-240 0,1 1 0 15,1 3 0-15,-3-2 0 0,3 2 0 0,-1-1 128 0,2 3-128 0,-1-3 0 16,1 3 0-16,1-4-160 0,2 1 0 0,0-1 0 16,0-4 160-16,1-1 0 0,1 3 0 0,7 13 0 15,-1-3 0-15,-1-6 0 0,1-2 0 0,2-4 0 16,1-1 0-16,2-3 0 0,1-1 0 0,1-1 0 15,0-1 0-15,0-1 0 0,0 1 0 0,2-6 0 16,-2 0 0-16,3 2 0 0,1-5 0 0,-2 1 0 16,2 1 0-16,1-1 0 0,2-3 0 0,1 0 0 15,0 1 0-15,2 0 0 0,1-4 0 0,1-2 0 0,-2 2 0 0,2-5 0 16,-3 0 0-16,0-3 0 0,-2 3 0 0,2-4 0 16,-2 1 0-16,0-2 0 0,2 1 0 0,-1-3 0 15,0 2 0-15,1-2-128 0,1-2 128 0,1-1 0 16,2 2 0-16,0-4 0 0,0 0 0 0,0 0 0 15,-1-2 0-15,-3 0 0 0,0 2 0 0,2-4 0 16,0-2 0-16,-1 0 0 0,0 4 0 0,2-7 0 16,1 0 0-16,-1 0 0 0,3 0 0 0,-3-1 0 15,3-1 0-15,-1-3 0 0,0 2 0 0,-3 1 0 16,-1-2 0-16,-1 2 0 0,1 1 0 0,0-4 0 16,-5 0 0-16,3 0 0 0,0 2 0 0,-1-3 0 15,2 1 0-15,1 0 0 0,1 0 0 0,1-1 0 16,-3-2 0-16,1-1 0 0,-1-2 0 0,2-2 0 15,-5 3 0-15,5-2 0 0,-2-1 0 0,0-1 0 16,-3-2 0-16,1 1 0 0,3 1 0 0,-1-3 0 16,0 4 0-16,0-5 0 0,0 0 0 0,0 4 0 15,-2-2 0-15,-2 1 0 0,2-4 0 0,-5 2 0 16,0 0 0-16,-3-1 0 0,-2-1 0 0,1 0 0 0,1-4 0 16,-2-1 0-16,1-1 0 0,-2-2 0 0,1-1 0 15,-1-1 128-15,-1 0-128 0,4 1 0 0,-2-2 0 0,1-2 0 16,0 2 0-16,-3 1 0 0,1 1 0 0,-1 0 128 15,0-2-128-15,-1-2 0 0,-3 0 0 0,-1 2 0 16,0-1 0-16,-2 0 128 0,-1-2-128 0,1 1 0 16,-2-2 0-16,-1 1 128 0,1 1-128 0,-1 2 0 15,0-1 0-15,1 2 0 0,-4-1 0 0,0 1 128 16,1 1-128-16,-2-1 0 0,0-3 0 0,-1 0 0 0,1 1 0 0,-4 0 0 16,2 2 0-16,-2 0 0 0,0 0 0 0,0 1 128 15,1 2-128-15,-2 0 0 0,-2 1 0 0,1 3 0 16,0 0 0-16,-3-1 128 0,3 4-128 0,-2-1 0 15,0-3 0-15,-1 4 128 0,0-1-128 0,-2 1 0 16,-2-2 0-16,-1-1 128 0,0-1-128 0,0 4 0 16,-1-3 0-16,-1 2 128 0,-1 1-128 0,1-1 0 15,-1 2 0-15,1-1 0 0,-2 2 0 0,-1-2 0 16,-4 4 0-16,3-3 0 0,0 3 0 0,1-2 0 16,-4 2 0-16,-2 1 0 0,2-2 0 0,0 1 0 15,-1 2 0-15,-1 0 128 0,-2 2-128 0,3 1 0 16,0 0 0-16,0 1 0 0,-1 2 0 0,-1-1 0 15,3 2 0-15,-2-3 0 0,1-2 0 0,-3 2 0 16,0 3 0-16,-4-2 0 0,3 1 0 0,-1 0 0 16,-1 0 0-16,1 1 0 0,-2 1 0 0,2 0 0 15,0-2 0-15,2 2 0 0,2-1 0 0,-2 0 0 0,2 1 0 16,0 1 0-16,-2-1 0 0,3-1 0 0,0 2 0 0,1 2 0 16,-2-2 0-16,1 2 0 0,-3 1 0 0,3-2 0 15,0 6 0-15,-1-2 0 0,-2 2 0 0,-1 1 0 16,0-4 0-16,-1 2 0 0,0-1 0 0,-3 2 0 15,0 3 0-15,2-2 0 0,-2-2 0 0,4 1 0 16,1-3 0-16,0 1 0 0,2 2 0 0,-1-2 0 16,0 3 0-16,2 1 0 0,0-3 0 0,0 2 0 15,-2 1 0-15,2 0 0 0,0-1 0 0,0 1 0 16,1 2 0-16,-1-2 0 0,0 4 0 0,-3 0 128 16,-2-1-128-16,0-1 0 0,-1-2 0 0,1 6 128 15,-2 2-128-15,-1 1 0 0,3-3 0 0,1 2 128 0,-1-1-128 0,1 0 0 16,0 0 0-16,1-2 0 0,-1 2 0 0,1 1 0 15,2 2 0-15,-1-2 128 0,0-2-128 0,1 2 0 16,0 0 0-16,1 2 0 0,2-2 0 0,-2 2 0 16,-1 5 0-16,1-4 0 0,0 1 0 0,2-2-128 15,-1 3 128-15,4-3-192 16,1-4-1024-16,3 0-192 0,1 1-64 0,9-3-11840 16,0 0-2368-16</inkml:trace>
  <inkml:trace contextRef="#ctx0" brushRef="#br1" timeOffset="7716.03">14600 5790 19343 0,'0'0'1728'0,"0"0"-1392"16,-6-6-336-16,6 6 0 0,-7-6 1792 0,1-1 272 15,6 7 64-15,0 0 16 0,-8-6-1696 0,2 3-448 16,1 1 0-16,-3-1 128 0,2-2-128 0,-2 3 192 16,-2-1-64-16,0 2 0 0,-1-2 320 0,-3 2 80 15,-3 0 16-15,-1 2 0 0,-2 0-32 0,-3 2-16 16,0 1 0-16,-3 0 0 0,-2 1-144 0,-2-2-32 15,-1-1 0-15,-5 5 0 0,-2 3 80 0,-4 3 16 16,-3-4 0-16,3 4 0 0,2-2 80 0,0 2 16 16,1 1 0-16,1 4 0 0,-2 1 16 0,2 4 16 0,1 2 0 0,-1-2 0 15,-4 1-256-15,-3 2-48 16,-6-2-16-16,0 5 0 0,3-1-80 0,1 4-16 0,1-2 0 0,-5-1 0 16,0 1-128-16,2 3 128 0,-2 0-128 0,-4 2 128 15,-3 3 0-15,-1 1 0 16,1 1 0-16,2 2 0 0,1-2 128 0,2 2 0 15,-1 3 16-15,-2 2 0 0,-3 2-128 0,-2 3-16 16,-3 2-128-16,3 1 192 0,3 0-192 0,2 2 0 0,0 0 128 0,1-1-128 16,0 1 128-16,-3-1 0 0,-2 0-128 15,-1 5 192-15,1-1 16 0,2 2 0 16,2 2 0-16,4-2 0 0,1 0-16 0,1-1-16 0,1 3 0 0,-2 2 0 16,-2 0-176-16,1 0 192 0,3-1-192 0,3-2 192 15,3 2-192-15,3-1 128 0,0 2-128 0,5 0 128 16,2-5-128-16,1 4 160 0,0-2-160 0,0 1 160 15,0-4-160-15,1 3 128 0,-1 1-128 0,0-1 128 16,-2-3-128-16,2 4 0 0,3-2 0 0,1 2 0 0,0-6 176 16,0 4-48-16,2 1-128 0,-2 0 192 15,4-2-192-15,0 3 0 0,3-3 0 0,-1 2 0 0,3-3 0 0,1 1 144 16,2 1-144-16,2 1 128 0,-4-1-128 0,1-2 0 16,-1-1 0-16,-1 4 0 0,3-4 0 0,1 2 128 15,-1-3-128-15,1-3 0 0,-1 4 128 0,0 1-128 16,0-2 0-16,2-1 128 0,1 1-128 0,3 0 128 15,1-1-128-15,-1 2 128 0,1 2-128 0,1 1 128 16,1-2-128-16,0 2 128 0,-2-1-128 0,3 3 128 16,-2-6-128-16,3 3 128 0,-1 1-128 0,2-3 0 15,-1-2 0-15,1 1 0 0,0 0 0 0,2-2 128 16,-3 1-128-16,2 0 128 0,-2 0-128 0,3 0 128 16,-3-1-128-16,1 0 128 0,0-1-128 0,0 2 0 15,0 3 144-15,1-2-144 0,0 0 128 0,-1 0-128 16,2 2 160-16,0-3-160 0,0-4 0 0,2 3 128 15,0 1-128-15,0 1 0 0,2 0 0 0,2 1 128 16,-1 0-128-16,1 4 0 0,1-5 128 0,0 2-128 16,2 2 0-16,1-3 0 0,-2-1 160 0,4 2-160 15,1-4 160-15,1 1-160 0,1-1 0 0,2-2 128 0,3-1-128 0,0 0 0 16,1-3 0-16,3 0 128 0,0 0-128 0,1-3 0 16,4 1 0-16,0 1 128 0,-3-4-128 0,1 5 0 15,1-6 0-15,-2 1 0 0,5-3 0 0,-2 1 0 16,1-2 0-16,1 3 128 0,-1 1-128 0,1-3 0 15,4 2 0-15,0-1 0 0,2 1 0 0,2-2 0 16,2 2 0-16,-2 0 0 0,-2 0 0 0,1 0 0 16,-4-3 0-16,2 5 0 0,2-3 0 0,1 3 0 0,1-3 0 15,1-3 0-15,6 2 0 0,-1-3 0 0,4-4 0 0,2-1-128 16,1-3 128-16,1-2 0 0,-3 2 0 0,5-6 0 16,3 2-128-16,5-4 128 0,6 0 0 0,0 1 0 15,2-4 0-15,-2 2 0 0,-2-5 0 0,1 4-128 16,2-2 128-16,3 0 0 0,3-1 0 0,0-2 0 15,0 1 0-15,-1 1 0 0,0-3 0 0,1-2 0 16,2-2 0-16,1 0 0 0,3-3 0 0,-2 1 0 16,-5-1 0-16,-1-1 0 0,4-2 0 0,0-1 0 15,2-4 0-15,-2 0 0 0,-2 1 0 0,3-2-128 16,-2-1 128-16,2-1 0 0,1-6 0 0,-1 2 0 16,5 0 0-16,-2-2 0 0,-4 2 0 0,-1-6 0 15,1 1 0-15,5 1 0 0,0-3 0 0,0-4 0 16,-6 2 0-16,0-3 0 0,-1-2 0 0,5 0 0 15,-1-5 0-15,0 2 0 0,-4-3 0 0,0-1 0 16,-1-5 0-16,-1 0 0 0,0-2 0 0,6-2 0 16,0 0 0-16,-4-1 0 0,0-1 0 0,-2-7 0 15,2-3 0-15,2 4 144 0,0-5-144 0,-3 1 160 0,-2-4-160 0,-2-1 160 32,-2-1-848-32,-5-1-160 0,1 0-48 0,-5-2 0 0,2-2 1616 0,0 0 320 0,-1 1 64 0,-5-4 16 15,-7 2-800-15,-1-3-144 0,0 0-48 0,0-2 0 16,-4-3 0-16,2 2 0 0,-2-2 0 0,0 1 0 15,2-4 16-15,-2 0 0 0,-1 2 0 0,-1 1 0 16,-6-1 0-16,0 3 0 0,-2 4 0 0,-3-2 0 16,-1-1 32-16,-1 2 0 0,-1-3 0 0,-2-1 0 0,-2 1 16 15,0 0 0-15,-2-3 0 0,0-4 0 16,0-4-64-16,-1 1 0 0,1-8 0 0,0 1 0 0,2 3-128 0,0-3 128 16,2 1-128-16,2-1 128 0,-3 0-128 0,-1 4 0 15,-2-2 0-15,-2 1-176 0,-1-1 176 0,-1 0 0 16,-5 2 0-16,0 3 0 0,-2-6 0 0,-2 1 0 15,-2-2 0-15,-1-1 0 0,1-2 0 0,-2 2 0 16,0 1 0-16,1 0 0 0,-1 0 0 0,1 3-128 16,-1-2 128-16,1 6 0 0,-1-1 0 0,0 1-160 15,-1 3 160-15,-3-1 0 0,-1 1-128 0,-3-1 128 16,0 3 0-16,-3 1 0 0,-2 0 0 0,-2 3 0 16,-2-2 0-16,1 2 0 0,0 0 0 0,-1 5-128 15,-1-2 128-15,1 0 0 0,-2 3 0 0,0-4 0 16,-3 3-128-16,1-1 128 0,1 3 0 0,-2-2-128 15,2 1 128-15,-1-3 0 0,1-2-128 0,0 3 128 16,-2-3 0-16,1 1 0 0,-1-2-128 0,4 4 128 16,0-1 0-16,-1 4 0 0,-1-2-144 0,1 8 144 15,0-4 0-15,-5 4-144 0,1 1 144 0,-1 0 0 16,-1-2 0-16,-3 4 0 0,0 0 0 0,-3 0 0 0,0 3 0 0,-1-1-128 16,-2-1 128-16,-3 0-128 0,-2 0 128 0,0-1-128 15,2 4 128-15,0 1-160 0,2-4 160 0,1 2-160 16,-1 2 160-16,1-1 0 0,0 0-144 0,2 1 144 15,-2 3 0-15,1-2 0 0,-2 1 0 0,1 1 0 16,-3 2 0-16,-3 4 0 0,-1-2 0 0,-1 4 0 16,-1 0 0-16,-2 0 0 0,2 2 0 0,-1 1 0 0,-2 3 0 15,0 3 0-15,-1-2 0 0,-1 3 0 16,-1-3 0-16,-2 1 0 0,-1 0 0 0,-1-1 0 0,2 1 0 0,3-1 0 16,4-2 0-16,0 4 0 0,-1-4 0 0,2 5 0 15,2-3 0-15,-1 5 0 0,2 0 0 0,-5 1 0 16,-2 4 0-16,-4-2 0 0,-4 5 0 0,4 1 0 15,-4 2 0-15,-2 5 0 0,-3-2 128 0,-5 5-128 16,-1 2 0-16,-6 2 128 0,-3-1-128 0,3 2 0 16,3 0 0-16,1 3 128 0,3 0-128 0,4 3 0 15,4 2 0-15,-3-3 0 0,4-1 0 0,-2 5 0 16,1-2 0-16,5 5 0 0,2-5 0 0,1 5 0 0,2 2 0 16,1-1-176-1,0-2-624-15,2 4-128 0,0 1-32 0,-1 1 0 16,-2 4-1504-16,-1 0-304 0,-3 2-64 0</inkml:trace>
  <inkml:trace contextRef="#ctx0" brushRef="#br2" timeOffset="13311.45">12032 11436 7359 0,'0'0'656'16,"0"0"-528"-16,0 0-128 0,0 0 0 15,0 0 1728-15,0 0 304 0,0 0 64 0,0 0 16 0,0 0-1248 0,0 0-240 16,0 0-48-16,0 0-16 0,0 0 80 0,0 0 32 16,0 0 0-16,0 0 0 0,0 0 160 0,0 0 16 15,6-5 16-15,-1 4 0 0,-5 1 32 0,0 0 0 16,3-5 0-16,1-1 0 0,-4 6-128 0,0 0-32 15,0 0 0-15,0 0 0 0,0 0-112 0,3-5-32 16,-3 5 0-16,0-5 0 0,-1-6-16 0,-1 6 0 16,1-2 0-16,-2 2 0 0,1-1-128 0,-1 0-16 15,-2 1-16-15,3 0 0 0,-3 1-64 0,0-2-16 16,-2-1 0-16,0 2 0 0,-1-4-16 0,-1 3-16 16,-1-3 0-16,-2 2 0 0,0-4-48 0,-4 2-16 15,0-1 0-15,-1 1 0 0,0-2 0 0,-2 2 0 16,-3-1 0-16,2 1 0 0,-1-2-48 0,1 0 0 15,0 1 0-15,1-1 0 0,-2 4-16 0,1-3-16 16,0 5 0-16,-2 0 0 0,-1-3 32 0,3 3 0 16,-2 2 0-16,2-4 0 0,-1 2 64 0,1 1 0 15,-2-3 16-15,3 3 0 0,0 0-48 0,2 2-16 16,-3-6 0-16,3 3 0 0,0 2-32 0,3 3-16 0,-1-1 0 0,2 1 0 16,0-3-16-16,2 2 0 0,0 0 0 0,0 1 0 15,1 0-16-15,0 0-128 0,1 1 192 16,-1 2-64-16,-1-2-128 0,-1-1 0 0,1 0 144 0,1 1-144 15,-1 2 0-15,1-1 128 0,0 3-128 0,1-2 0 16,-2-2 0-16,2 1 128 0,1-1-128 0,1 0 0 16,0 2 0-16,7-3 128 0,0 0-128 0,0 0 0 15,0 0 0-15,0 0 0 0,0 0 0 0,0 0-128 16,0 0-1088-16,0 0-192 0,0 0-64 0,0 0-10560 16,0 0-2112-16</inkml:trace>
  <inkml:trace contextRef="#ctx0" brushRef="#br2" timeOffset="15263.56">9655 11200 11167 0,'0'0'496'0,"0"0"96"0,0 0-464 0,0 0-128 16,0 0 0-16,0 0 0 0,0 0 960 0,0 0 160 15,0 0 32-15,0 0 16 0,0 0 48 0,0 0 16 16,-3 3 0-16,3-3 0 0,-5 1-304 0,5-1-64 16,-6 1-16-16,0 2 0 0,0-1-144 0,-1 1-16 15,-1-2-16-15,-1 0 0 0,-2 1-32 0,0-2-16 0,0 0 0 0,-2 0 0 16,-1 2-144-16,0 2-32 0,-3 2 0 0,1-1 0 15,-2 0 48-15,-1 2 0 0,1-3 0 0,-2-1 0 16,-2 4 16-16,1 2 16 0,-1-3 0 0,0 4 0 16,1-2-80-16,-1 3-32 0,1-2 0 0,2 3 0 15,-3-3-96-15,3 1 0 0,-3 2-16 0,3 0 0 16,-1-1-112-16,1 2-32 0,0-2 0 0,0 2 0 16,0 2-160-16,1-1 160 0,0-1-160 0,0 1 160 0,2-1 16 15,-1 1 0-15,2-2 0 0,-2 1 0 0,2 1 32 0,0-1 16 16,2-2 0-16,-1 1 0 0,3-1 0 0,-2-2 0 15,3 4 0-15,-2-4 0 0,1 2-32 0,0-2 0 16,-1 1 0-16,2-1 0 0,1 1-64 0,0 3 0 16,0-3-128-16,-5 5 192 0,7-3-192 0,-1-2 128 15,2 3-128-15,-1 2 0 0,1-4 176 0,1-2-176 16,1 3 192-16,1-3-192 0,0 2 256 0,0-1-64 16,3 3-16-16,-2 1 0 0,-1-5-176 0,2 2 160 15,-1 2-160-15,2-5 160 0,-1 3-160 0,0-2 0 16,-2 1 0-16,1 0 0 0,1 0 0 0,-1 2 0 15,2-2 128-15,-2 3-128 0,2-4 0 0,0 2 0 16,-2 1 0-16,2-4 0 0,2 3 0 0,0-4 128 16,-2 5-128-16,3-2 0 0,-1-1 128 0,1 2-128 15,-1-2 0-15,1 4 128 0,0-4-128 0,-1 2 0 16,1-2 0-16,-1 1 128 0,1 2-128 0,-1-3 0 16,-2-9 0-16,4 14 0 0,1-4 0 0,0 1 0 15,-1 2 128-15,0-3-128 0,-2 0 0 0,5 3 0 0,-2-2 0 0,1 3 0 16,1-1 0-16,-1-4 0 0,2 1 0 0,0-2 128 15,1 3-128-15,0 1 128 0,1-5-128 0,1 5 128 16,0-3-128-16,2 3 128 0,-1-3-128 0,2 1 128 16,0-1 0-16,2 0-128 0,0 0 192 0,1 0-64 15,1-3-128-15,-3 4 0 0,1-1 144 0,1 0-144 16,1-2 0-16,-1 2 128 0,0-4-128 0,1 2 0 16,0 2 0-16,-1-3 144 0,0 2-144 0,-1-2 0 15,1 1 128-15,1 2-128 0,-1-4 0 0,9 4 0 0,-4-4 0 0,0 1 0 16,3 2 128-16,-3-4-128 0,4 1 0 0,-2-2 0 15,0 1 128-15,0 0-128 0,3 0 0 0,-2-3 0 16,1-2 128-16,-2 0-128 0,0 2 0 0,0 1 0 16,0 1 0-16,1-2 0 0,-1-1 128 0,0 4-128 15,0-1 0-15,0-3 0 0,2-2 0 0,-1 1 0 16,-1 1 0-16,2 1 0 0,2 1 128 0,0-1-128 16,0 0 0-16,-1-1 0 0,1 0 0 0,0 0 0 15,4 0 0-15,-1 0 0 0,-2-5 0 0,1 1 0 16,1 2 0-16,-1-1 0 0,1-1 128 0,-2 3-128 15,0-3 0-15,1 3 0 0,-1 1 128 0,1-3-128 16,1 1 0-16,-2 1 0 0,-2 1 0 0,3-2 0 16,0-1 0-16,-1 0 0 0,-1-1 0 0,0-1 0 15,0 3 0-15,0-2 0 0,0-1 0 0,0-2 0 16,-2 4 0-16,1 0 0 0,0 2 0 0,-1-3 0 16,0-4 0-16,-1 4 0 0,2 3 0 0,0 0 0 15,-2 0 0-15,2-2 0 0,-3-2 128 0,1 1-128 0,2 0 0 16,-2 2 0-16,0-5 0 0,-1 2 0 0,-1 0 0 15,-2 0 0-15,0-1 0 0,-1 2 0 0,2 0 0 16,-1-3 0-16,-2 3 0 0,0 0 0 0,-1 0 0 0,1-2 0 16,0 1 0-16,-1 1 0 0,0 1 0 0,1 0 0 15,1-3 128-15,-2 1-128 0,0 2 0 0,0-4 0 16,-1 3 128-16,1-1-128 0,0 2 0 0,1-4 0 16,0 0 128-16,-1 0-128 0,-2-2 0 0,0 4 0 15,0-4 0-15,1 3 0 0,-2 0 128 0,0-1-128 16,0 2 0-16,-1 1 0 0,-1-2 128 0,0 0-128 0,-2 1 0 0,2-3 0 15,0 2 0-15,-2-1 0 0,-2 0 128 0,1 2-128 16,3-3 0-16,0 0 0 0,-2-2 128 0,-1 1-128 16,2 3 0-16,-2-2 0 0,0 2 128 0,1-3-128 15,0 1 0-15,0 1 0 0,-1 0 0 0,0 2 0 16,-1-4 0-16,-1 3 0 0,0 5 128 0,-1-4-128 16,1-4 0-16,-1 4 0 0,0-3 176 0,0 2-176 15,2-1 160-15,-1-2-160 0,1 2 144 0,0-3-144 16,-3 2 128-16,2-2-128 0,-1 2 0 0,1-2 128 15,0 1-128-15,-1-2 0 0,2 2 0 0,-2-3 0 16,-1 1 128-16,1 2-128 0,1-2 0 0,-2 2 0 16,2-3 0-16,-2 2 0 0,2 0 0 0,-2-2 0 15,0 2 0-15,-1-2 0 0,0 1 0 0,0 1 0 16,0-4 128-16,0 3-128 0,0 1 0 0,0-2 0 16,0 3 0-16,0-1 0 0,-1 3 0 0,1-4 0 15,-1 2 0-15,0-2 0 0,0 3 0 0,-1-3 0 16,1 2 0-16,0 0 0 0,-1-4 0 0,-1 5 0 0,1-4 0 0,-1 1 0 15,1 2 0-15,-2-1 0 0,2 2 0 16,-3-2 0-16,0 2 0 0,1-2 128 0,-2 1-128 0,1 0 0 16,-4-1 144-16,1-1-144 0,1 2 160 0,-1-3-160 15,-1 3 176-15,-1-2-176 0,3 1 192 0,-2 2-192 16,0-1 144-16,2 2-144 0,-4 0 0 0,4-2 144 16,-2 4-144-16,0-4 0 0,0 2 0 0,1 0 0 15,-1-1 0-15,-1 2 128 0,0-1-128 0,0 2 0 16,0 0 0-16,-1-4 0 0,-1 2 0 0,-1 1 0 0,-1 1 0 15,3 1 128-15,-3 2-128 0,0-3 128 16,0-1-1264-16,2 4-256 0,-1 2-48 0,0-1-11728 16,-1-2-2336-16</inkml:trace>
  <inkml:trace contextRef="#ctx0" brushRef="#br2" timeOffset="19030.91">11984 11384 3679 0,'0'0'320'0,"0"0"-320"16,7-3 0-16,-7 3 0 0,0 0 1360 0,6-3 208 15,0 0 32-15,-6 3 16 0,5-3-304 0,-5 3-64 16,0 0-16-16,0 0 0 0,0 0-224 0,0 0-48 16,0 0-16-16,8 1 0 0,-8-1-176 0,8 2-48 15,-8-2 0-15,7 4 0 0,-2 6-144 0,2-2-48 16,-1 4 0-16,0-2 0 0,-1 4-32 0,2 2-16 16,0 1 0-16,1-2 0 0,0 0 32 0,1 0 0 15,-1 7 0-15,1-3 0 0,-1 0-80 0,0 0-16 16,-1-1 0-16,1 0 0 0,-2 1 32 0,1 0 16 15,-2 3 0-15,2-1 0 0,-2 1 48 0,0-2 0 0,-1 2 0 0,0-2 0 16,0-1-96-16,0 0-16 0,-3 0 0 16,-1 2 0-16,-1 0-48 0,-1 0-16 0,-1-2 0 0,-2 0 0 15,-2 0 112-15,1 0 32 0,-2 1 0 0,-1-2 0 16,-2 0 32-16,2 0 16 0,-2 1 0 0,-2-2 0 16,0 0-144-16,-1-1-48 0,0 1 0 0,0 0 0 15,-1-1-96-15,0 1-32 0,-2-1 0 0,-1 1 0 16,1-2-80-16,-1 1 0 0,1 1-128 0,1-2 192 0,-2 0-32 15,0 2-16-15,0-2 0 0,1 2 0 0,-1-5-16 0,0 4-128 16,0-1 192-16,0 1-64 0,1 0 16 0,-1-4 0 16,-1 0 0-16,0 1 0 0,0 3 16 0,-1-1 0 15,0-2 0-15,-3 1 0 0,3 0-160 0,-2 1 192 16,1-1-192-16,-1-1 192 0,-1-3-192 0,0 2 192 16,2-2-192-16,-1 1 192 0,2-3-192 0,-3 2 160 15,3-2-160-15,-1 1 160 0,2-3-160 0,0 3 0 16,1-3 0-16,-1-1 128 0,-2 3-128 0,-1-3 0 15,2 1 0-15,-2 1 128 0,0-2 0 0,0 0 0 16,-1 2 0-16,-1-1 0 0,-1-4-128 0,1 2 0 16,0 0 0-16,-1 1 0 0,0-1 0 0,1-2 0 15,0 2 0-15,1-2 0 0,2 6 0 0,-1-4 0 16,2 1 0-16,-3 1 0 0,3-2 0 0,0-1 0 16,3 1 0-16,-2 1 0 0,-2-2 0 0,2 0 0 15,3-3 0-15,-2 3 0 0,0-3 0 0,0 2 0 16,1 1 0-16,-1 0 0 0,0-3 0 0,-1 2 0 15,0-1 128-15,0 0-128 0,-2-1 0 0,1 0 0 16,-2 0 0-16,2 1 0 0,0-2 0 0,-1-1 0 0,0 2 0 0,-1-2 128 16,2-1-128-16,0 1 0 0,-2 1 0 15,0 1 0-15,2-1 0 0,-3 0 0 0,1 1 128 16,2-2-128-16,0 1 0 0,-1 1 0 0,0-3 0 0,2 1 0 16,-3-2 0-16,-1 2 0 0,0-1 0 0,2 0 0 15,-1 2 0-15,2 0 0 0,1 0 0 0,0-1 0 16,1 0 0-16,-1-1 0 0,0 2 0 0,0 0 128 15,1-1-128-15,0 2 0 0,2 3 0 0,-1-2 0 0,1-1 0 16,0 0 0-16,0-1 0 0,1 0 0 0,-2-1 0 0,2 1 0 16,-2 0 128-16,2 0-128 0,-2-1 0 0,1 0 0 15,-1 1 0-15,1-2 128 0,-1-2-128 0,1 2 0 16,-2 0 144-16,0 1-144 0,-2-2 0 0,-2-1 0 16,2 2 0-16,-2-1 128 0,-1 3-128 0,-2-5 0 15,0-1 0-15,0 2 0 0,1 0 0 0,1-3 0 16,1 3 0-16,0 0 128 0,2-4-128 0,1 3 128 15,-2-1-128-15,2 0 128 0,1-1-128 0,2-2 144 16,-2 2-144-16,1-1 160 0,2 4-160 0,0-1 0 16,-2-2 0-16,2 2 0 0,0 0 0 0,-2 0 0 15,5 3 0-15,-2-5 0 0,-2 2 0 0,2 1 0 16,1-3 0-16,0 2 0 0,0-1 0 0,0-2 0 16,1 3 0-16,0-4 0 0,1 1 128 0,1-4-128 15,-1-1 0-15,1 1 128 0,0 3-128 0,0-2 0 16,-1-1 0-16,0 1 128 0,2-2-128 0,1-1 0 15,-1 0 0-15,0 2 128 0,1-1-128 0,2-1 0 16,-2 0 0-16,2-2 0 0,-1 2 0 0,4 1 0 0,-1-3 0 0,1 2 0 16,2-1 0-16,1-1 0 0,0 1 0 0,1 0 0 15,2 0 0-15,-2-1 0 0,3 1 128 0,-2 1-128 16,5-6 0-16,-1 1 0 0,-1 2 0 0,3 0 0 16,-2-2 0-16,1 0 0 0,-1-1 0 0,2 1 0 15,-1 0 0-15,2 2 0 0,-1-2 0 0,1 0 0 16,-1 1 0-16,1-1 0 0,0 1 0 0,0 0 0 15,0 0 0-15,0 0 0 0,1 0 0 0,2 1 0 16,-1 0 0-16,0 0 0 0,0-1 0 0,0 3 0 0,1-1 0 16,-2-1 0-16,2 2 0 0,1-1 0 0,0 2 0 0,0 2-144 15,-1 1 144-15,1-2 0 0,1 0-128 0,-1 2 128 16,-1 0 0-16,0 0 0 0,-1 1 0 0,2-2 0 16,0-1 0-16,4-1 0 0,-3 3-192 0,0 0 192 15,-1 0-192-15,-1 3 192 0,0-2-128 0,0 4 128 16,-2-3 0-16,0 4 0 0,0 1-160 0,0-3 160 15,-1 3-128-15,0 1 128 0,-1-5 0 0,-2 4-160 16,-1 0 160-16,2-1 0 0,-7 6-144 0,0 0 144 16,6-6 0-16,-6 6-144 0,0 0 144 0,0 0 0 15,0 0 0-15,0 0-128 0,0 0 128 0,0 0-128 16,0 0 128-16,0 0-128 0,0 0 128 0,0 0-192 16,-6-3 192-16,6 3-192 0,-9 3 192 0,0-1 0 15,-1 3-144-15,-1 3 144 0,1-3 0 0,-2 3 0 16,-2-1-144-16,0 2 144 0,1 2 0 0,-2 3 0 15,-3-2 0-15,1 3 0 0,0 2 0 0,-1 2 0 16,-1-4 0-16,0 3 0 0,-3 2 0 0,3-1 0 16,-1-2 0-16,-2 2 0 0,-1 2 0 0,2 1 0 0,-2-2 0 0,1 1 0 15,0-2 0-15,2 1 0 0,1-1 0 0,0 1 0 16,-1 5 0-16,1-4 0 0,-1 2 0 0,3 0 0 16,0-1 0-16,2-1 0 0,0 0 0 0,3 0 0 15,3 2 0-15,-1-1 0 0,3-2 0 0,-1 2 0 16,2-2 0-16,-1 0 0 0,2 3 0 0,0-3 0 15,1 0 128-15,0 0-128 0,2-1 0 0,1 1 144 16,-1 1-144-16,4 2 0 0,0-2 0 0,2-1 0 0,1 1 0 0,0 0 0 16,3-2 0-16,-3 2 0 0,1-3 0 0,2-1 0 15,1 1 0-15,1 0 0 0,0 0 0 0,1 0 0 16,2-4 0-16,1 3 0 0,1 1 0 0,3 0 0 16,0-4 0-16,1 2 0 0,0 1 0 0,0-1 0 15,3-2 0-15,-2-1 0 0,-1 0 0 0,2 0 0 16,-1-3 0-16,0 1 0 0,3-3 0 0,-3 1 128 15,3 0-128-15,1-2 0 0,1-5 0 0,0 1 128 16,-1 1-128-16,3 3 0 0,0-4 128 0,1 0-128 16,0-1 0-16,3 2 128 0,2 1-128 0,0-2 0 15,0-2 0-15,2 0 128 0,0-1-128 0,0 0 0 16,-2-1 0-16,0 1 0 0,-1 0 0 0,1 0 0 16,0 4 0-16,0 0 0 0,0 0 0 0,-3-2 0 15,2 2 0-15,1-2 0 0,1 2 0 0,1 0 0 16,-1 0 0-16,2-2 0 0,0-2 0 0,0-1 0 15,0 1 0-15,-1-1 0 0,2-3 0 0,0 2 0 16,0-1 128-16,2-2-128 0,2 2 0 0,2-3 0 16,3 0 0-16,1-1 0 0,-3-2 0 0,3 2 0 15,-2-3 128-15,-3 1-128 0,1-4 0 0,-2 3 0 0,-4 1 0 16,-12 5 0-16,3-3 0 0,0 1 0 0,0 1 128 0,0-1-128 16,-1 2 0-16,-2 0 0 0,-2 3 0 0,-1-3 0 15,-3 0 0-15,-3 2 0 0,-1-1 0 0,-2 2 0 16,-1 0 0-16,-4 1 0 0,-8 0 0 0,0 0 0 15,0 0 0-15,0 0-176 0,0 0 176 0,0 0-192 16,0 0 32-16,-7 4 0 0,-5-2 0 0,-2 2 0 16,-3-1 160-16,-5 0-160 0,-2 1 160 0,-3 4-160 15,-5-4 160-15,-1-2 0 0,-1 2 0 0,-5 0-128 0,-3 2 128 0,-4-2 0 16,-2 1 0-16,-24 3 0 0,4-2 0 0,2-2 0 16,2-2 0-16,3 3 0 0,0-1 0 0,1 0 0 15,2 2 0-15,-1 1 0 0,1-5 0 0,1 0 0 16,-2 0 0-16,5 1 0 0,4-2 0 0,3 3 0 15,1 1 0-15,6-1 0 0,3 1 0 0,4 1 0 16,5-2 0-16,4 0 0 0,-1 1 0 0,8 1 0 16,1-2 0-16,6 1 0 0,10-5 0 0,0 0 0 15,0 0 0-15,0 0 0 0,0 0 0 0,0 0 0 16,17-2 0-16,2 2 0 0,1-2 0 0,6 1 0 16,1-2 0-16,8 1 0 0,4-2 0 0,4 3 0 15,4 0 0-15,6-1-128 0,4 0 128 0,4-1 0 16,2 2 0-16,1-3 0 0,-1-2 0 0,2 2 0 15,1 1 0-15,6 2 0 0,-1-1 0 0,-1-2 0 16,0-3 0-16,-21 4 0 0,3 3 0 0,2-2 0 16,-2 2 0-16,-1 0 0 0,-2 0 0 0,-4 0 0 15,-6 2 0-15,-3-2 0 0,-5 0 0 0,-5-2 0 0,-3 2 0 0,-7 0 128 16,-3 0-128-16,-4 3 0 0,-9-3 0 0,0 0 0 16,0 0 0-16,-8 6 144 0,-3 1-144 0,-6-2 0 15,-3 0 128-15,-5 1-128 0,-6-1 0 0,-2 0 0 16,-3-1 0-16,0 1 0 0,-5 0 0 0,1 2 0 15,0-1 0-15,-1-2 0 0,0 0 0 0,3-1 0 16,3 2 0-16,4-1 0 0,4-1 0 0,5 1 0 16,3-1 128-16,5 3-128 0,3-4 0 0,11-2 0 15,0 0 0-15,0 0 0 0,5-2 0 0,6-5 0 0,3 3 0 0,6 1 160 16,5-1-160-16,5-3 128 0,1 2-128 0,4 2 0 16,4-3 144-16,3 1-144 0,1-1 0 0,3 1 0 15,2 1 0-15,1-1 128 0,-1-1-128 0,0-5 128 16,-1 4-128-16,-1-3 128 0,-1 1 48 0,-2-3 16 15,-3 2 0-15,0-1 0 0,-1-3-192 0,1 1 192 16,-1 2-192-16,-1-5 192 0,-1 0-192 0,0-2 128 16,-2-1-128-16,0-1 128 0,-3-2-128 0,-2 0 0 15,-1 2 0-15,1-2 0 0,-2 2 0 0,-2 2 0 16,0 1 0-16,-2-1 0 0,0-1 0 0,-2 1 0 16,-3-1 0-16,-2 1 0 0,0 0 0 0,-2 2 0 15,-1-1 0-15,-1 1 0 0,-2 0 0 0,0 0 0 16,-3-2 0-16,1 2 0 0,0-1 0 0,-1 2 0 15,-2-3 0-15,1 1 0 0,-2 1 0 0,1-1 0 16,-2 0 0-16,1-1 0 0,0 0 0 0,-1 0 0 16,0 2 0-16,-1-1 0 0,0 1 0 0,-2-1 0 15,0 2 0-15,-1 0 0 0,0-1 0 0,-1 0 0 16,0-1 0-16,-2 2 0 0,0-1-144 0,-1-2 144 0,-3 1 0 0,2 2 0 16,-1 0 0-16,1-1-128 0,0 4 128 0,-2-2 0 15,1-3 0-15,0 3 0 0,-1-1 0 0,1 1 0 16,0 0 0-16,-2-1 0 0,0 0 0 0,1 1 0 15,-1 2 0-15,1-2 0 0,-2-1 0 0,-2 1 0 16,0-1 0-16,-2 2-128 0,1-1 128 0,-1 0 0 0,-1-3 0 16,-1 3 0-16,-3 3-128 0,-1-2 128 15,-2 2 0-15,0 1-192 0,-2-3 192 0,0 3-160 16,-1-2 160-16,1 2 0 0,1 1 0 0,1 0-128 0,1 2 128 0,2 2 0 16,1-3 0-16,1 3 0 0,0 0 0 0,2 0-128 15,2 2 128-15,0 1 0 0,2-1 0 0,2 2 0 16,1 0 0-16,2-1-128 0,5 2 128 0,0 0 0 15,-8-1 0-15,8 1 0 0,-6-1 0 0,6 1 0 16,-7-1 0-16,7 1 0 0,0 0 0 0,0 0 0 16,-6 0 0-16,6 0 0 0,0 0 0 0,0 0 0 15,-5-3 0-15,5 3 0 0,0 0 0 0,0 0 0 16,0 0 0-16,0 0 0 0,0 0 0 0,0 0-128 16,0 0 128-16,8-1 0 0,2 0 0 0,4 1 0 15,0 0 0-15,4 1-128 0,-1 0 128 0,5 3 0 16,0-3 0-16,2 3 0 0,0-1 0 0,5 3 0 15,2-1 0-15,0-1-128 0,-1 2 128 0,0 3 0 16,1-3 0-16,3 5-128 0,-1-4 128 0,1 3 0 16,-1-2 0-16,0 2 0 0,-2-1 0 0,-2 2 0 15,-1-2 0-15,-1 3 0 0,-2-1 0 0,-1 1 0 16,-1 0 0-16,-1 1-128 0,-2-1 128 0,-1 2 0 0,-2 0 0 16,-2-2 0-16,-1 0 0 0,-1 2 0 0,-3 2 0 0,0 1 0 15,-2-3 0-15,-1 0 0 0,1 2 0 0,-2 1 0 16,-1 0 0-16,-1 4 0 0,-1-5 0 0,-1 3 0 15,1 3 0-15,-1-2 0 0,0 1 0 0,-2-2 0 16,0-1 0-16,-2 1 0 0,0 0 0 0,-1 0 0 16,-2 0 0-16,0 1 0 0,0 1 0 0,0 1 0 15,-4 1 0-15,1-1 0 0,0-1 0 0,-3 2 0 0,0-1 0 0,-2 0 128 16,-1 0-128-16,-1 3 0 0,-2-5 0 16,1 2 0-16,-2-1 0 0,0 2 128 0,1 0-128 0,-3-3 0 15,0 2 0-15,-1-1 128 0,-2 2-128 0,0-1 0 16,1-4 0-16,-2 1 0 0,0 1 0 0,1-1 0 15,0 2 0-15,2-2 128 0,-1-4-128 0,-1 0 0 16,0 2 0-16,0-1 128 0,-1-3-128 0,0-3 0 16,0 1 128-16,0 0-128 0,-2 3 128 0,1 0-128 15,-2-3 128-15,0-2-128 0,-1 2 0 0,0-2 128 16,-1 3-128-16,0-3 0 0,1-2 0 0,0 0 144 16,0 3-144-16,0-1 0 0,1-3 128 0,1-1-128 15,-1 1 0-15,0 3 0 0,1-4 0 0,-2 2 128 16,0-1-128-16,-1-3 0 0,1 1 160 0,1-1-160 15,0 2 128-15,-1-2-128 0,-1-3 128 0,0 1-128 16,0 1 0-16,-1-2 128 0,1 0-128 0,0 0 0 16,0-2 0-16,-1 1 128 0,1 2-128 0,0-1 0 15,1 0 0-15,-1-1 0 0,-1 1 0 0,1 3 0 16,-1-3 0-16,-1 0 0 0,1 0 0 0,-2-2 0 0,-2 2 0 0,1-1 0 16,1-2 0-16,-1-2 0 0,1 2 128 0,3 0-128 15,1 2 0-15,2-2 0 0,2 1 0 0,3-2 128 16,1 1-128-16,5 1 0 0,1 0 0 0,3 1 0 15,2 0 0-15,3 1 0 0,6 0 0 0,0 0 0 16,0 0-176-16,0 0-16 0,3-6 0 0,4-1 0 16,0 3-1408-16,5 1-272 15,3-5-64-15,10 0-15904 0</inkml:trace>
  <inkml:trace contextRef="#ctx0" brushRef="#br2" timeOffset="31136.12">12185 11916 7711 0,'0'0'336'0,"0"0"80"0,0 0-416 0,1 7 0 16,-1-7 0-16,3 9 0 0,-2-1 656 0,-1 1 48 16,0-9 16-16,-2 7 0 0,-1 2 64 0,0-2 16 15,3-7 0-15,0 8 0 0,-2 0-352 0,2-8-80 16,-1 9-16-16,1-9 0 0,-2 6-224 0,2-6-128 16,-1 8 160-16,1-8-160 0,0 0 144 0,-1 9-144 15,1-9 128-15,0 0-128 0,0 0 288 0,0 0-32 16,0 0 0-16,0 0 0 0,0 0 160 0,0 0 32 15,0 0 0-15,0 0 0 0,0 0 128 0,0 0 16 16,0 0 16-16,0 0 0 0,0 0-32 0,0 0-16 16,0 0 0-16,0 0 0 0,0 0 80 0,0 0 32 15,0 0 0-15,0 0 0 0,0 0-352 0,0 0-80 0,0 0-16 16,0 0 0-16,0 0 96 0,6-3 32 0,-6 3 0 0,5-6 0 16,-5 6 96-16,0 0 0 15,4-6 16-15,-4 6 0 0,1-5-16 0,-1 5-16 0,2-9 0 0,-2 4 0 16,-2-2-32-16,2 7 0 0,0-9 0 0,-1 3 0 15,0-3-64-15,0 3-16 0,-1-2 0 0,1 0 0 16,-2 1 0-16,3-3-16 0,-1 2 0 0,0-1 0 16,0 3-112-16,-1-2-32 0,1 2 0 0,1 6 0 0,-2-5-160 15,2 5 0-15,0-8 144 0,0 8-144 0,-2-6 0 0,2 6 0 16,0-5 0-16,0 5 128 0,0-8-128 0,0 8 0 16,0 0 0-16,0 0 0 0,0-5 0 0,0-1 128 15,0 6-128-15,0-8 0 0,0 4 128 0,0 4-128 16,2-6 128-16,-1-1-128 0,-1 7 128 0,0-5-128 15,0-1 160-15,0-2-160 0,0 2 240 0,0-4-48 16,0 1-16-16,0-2 0 0,0-2 32 0,1 1 16 16,0-2 0-16,1-2 0 0,-2 1-32 0,0-2 0 15,-2 1 0-15,2-1 0 0,0-1-16 0,2 0-16 16,-2-1 0-16,0 2 0 0,0-4 0 0,1 0 0 16,0-1 0-16,0-3 0 0,-1 0-16 0,3 3 0 15,-2-4 0-15,1 2 0 0,-1 1-16 0,0-2-128 16,0 1 192-16,1 1-64 0,-1-4 0 0,0 3-128 15,0-3 192-15,1 3-64 0,-1 1 0 0,0-1 0 16,-1 0 0-16,0 3 0 0,4-3 0 0,-1 1 0 16,-2-1 0-16,0-4 0 0,0 3-128 0,2-3 192 15,0 3-192-15,-1-5 192 0,2 2-192 0,0-2 160 0,-1 1-160 16,1 2 160-16,1-4-160 0,-2 3 160 0,1-1-160 0,-2 1 160 16,3 4-160-16,0 1 0 0,-1-3 0 0,1 3 128 15,-1-2-128-15,0 0 0 0,-1 2 0 0,2-4 128 16,-3 1-128-16,3-1 0 0,0 2 0 0,3-3 0 15,0 1 0-15,-2-1 0 0,2 0 128 0,4-14-128 16,0 8 0-16,-1 1 0 0,1 1 0 0,-5 9 0 16,3-2 0-16,-1-1 0 0,-1 0 0 0,0 0 128 15,-1-3-128-15,1 2 0 0,-1-3 0 0,0 3 0 0,0-2 0 16,0-2 128-16,-2 5-128 0,0-4 0 0,1 5 0 0,1-2 128 16,-2 3-128-16,0-3 0 0,0 2 0 0,1-2 0 15,1 3 128-15,-1 4-128 0,2-1 0 0,-2 1 0 16,2-3 0-16,-1-1 0 0,2 0 0 0,0-3 0 15,1 3 0-15,0-3 128 0,0 1-128 0,2-1 0 16,-1 2 0-16,1-3 0 0,-1 1 0 0,1-2 0 16,3 3 128-16,-1-2-128 0,0 2 0 0,4-11 0 15,-8 2 144-15,3 6-144 0,-3 6 0 0,1 0 144 16,-1-2-144-16,-2 9 0 0,1-4 160 0,0 0-160 16,1-1 128-16,-1-1-128 0,1-1 0 0,1 0 0 15,1 0 128-15,6-11-128 0,-1 1 0 0,-1 2 0 16,-2 5 0-16,0-2 0 0,0 2 0 0,3-2 0 15,-1 0 0-15,-1 3 0 0,2 6 0 0,-2-1 0 16,1 1 0-16,-3 5 0 0,-2-3 0 0,2-1 0 16,1-1 0-16,1-1 0 0,-1 2 0 0,0 0 0 15,2 0 0-15,-1-1 0 0,1 3 0 0,2-1 0 16,-1 1 0-16,7-8 0 0,-4 3 0 0,1 2 0 16,-2-1 0-16,3 0 0 0,1-1 0 0,2 2 0 0,0 0 0 0,0 0 0 15,1 4 0-15,-1 0 0 0,2-5 0 0,0 3 0 16,-1 0 0-16,2-2 0 0,-2 1 0 0,-6 8 0 15,0-3 0-15,2 2 0 0,1-2 0 0,1-1 0 16,0 0 0-16,2 0 0 0,-1 0 0 0,11-6 0 16,-2 5 0-16,0-1 0 0,-5 0 0 0,2 2 0 15,-2 3 0-15,-1 0 0 0,0-4 0 0,0 4 0 16,1 2 0-16,-1-3 0 0,0 5 0 0,1-3 0 0,-2 3 0 0,2 0 0 16,-1 0 0-16,0 3 0 0,-2-5 0 0,-1 3 0 15,2 2 0-15,1-2 0 0,1 1 0 0,0 1 0 16,1 2 0-16,-2-2 0 0,-1-1 0 0,0 2 0 15,-1-1 0-15,0 3 0 0,0-2 0 0,-2 2 0 16,0 0 0-16,0 1 0 0,-1 1 0 0,1-1 0 16,-1 0 0-16,0-1 0 0,0 2 0 0,0-1 0 15,0 0 0-15,1 0 0 0,0 3 0 0,3-1 0 16,-2 0 0-16,0 0 0 0,1-2 0 0,-1 3 0 16,1-2 0-16,0 3 0 0,-3-3 0 0,1 2 0 15,-1-1 0-15,1 2 0 0,-2 0 0 0,0 1 0 0,-3 0 0 0,1-3 0 16,0 3 0-16,-2 2 0 0,0-3 0 0,0-2 0 15,-4 3 0-15,2 2 0 0,0-4 0 0,-1 1 0 16,0 1 0-16,2 2 0 0,0-3 0 0,2 1 0 16,1 1 0-16,-1-1 0 0,-2 0 0 0,2 4 0 15,2-3 0-15,-2 2 0 0,0 1 0 0,-1-3 0 16,0 2 0-16,1-2 0 0,0-1 0 0,0 4 0 16,-1-2 0-16,2 3 0 0,-2-3 0 0,-3 2 0 15,1-4 0-15,1 2 0 0,-3-1 0 0,0 0 0 16,0 3 0-16,0 0 0 0,0 3 0 0,0-3 0 15,-3-1 0-15,1-1 0 0,-1 2 0 0,1-3 0 0,-1 3 0 16,1 1 0-16,-1 2 0 0,4-2 0 16,-2 0 0-16,0-1 0 0,-1 2 0 0,4 3 0 15,-1-2 0-15,-1 3 0 0,-1 1 0 0,-1 0 0 0,2-1 0 0,-1-1 0 16,1 0 0-16,-1 4 0 0,-1-1 0 0,1 3 0 16,-1-3 0-16,0 1 0 0,2 0 0 0,-1-2 0 15,-2 0 0-15,2 2 0 0,0-1 0 0,-1 1 0 16,0 0 0-16,1-2 0 0,-3 0 0 0,0 0 0 15,0 1 0-15,3-1 0 0,0 2 0 0,-3 0 0 16,4 1 0-16,-2 0 0 0,0-4 0 0,-1 2 0 16,2 1 0-16,-2 1 0 0,0 1 0 0,-1 0 0 15,-1 3 0-15,0 1 0 0,-2-2 0 0,2-2 0 16,-1 2 0-16,1-2 0 0,0 1 0 0,-2 0 0 16,3-1 0-16,-2 1 0 0,2 0 0 0,-2 1 0 15,1-2 0-15,-2 2 0 0,0 0 0 0,0-2 0 16,1 0 0-16,1 1 0 0,0-1 0 0,-2 3 0 15,1-2 0-15,1 1 0 0,0 1 0 0,0 2 0 16,2-1 0-16,-1 2 0 0,-1-3 0 0,0 1 0 16,0 1 0-16,0-2 0 0,1-2 0 0,-1-1 0 15,1 0 0-15,-1 3 0 0,0-1 0 0,0-2 0 16,1 3 0-16,0 1 0 0,-4-1 0 0,2-1 0 16,0 0 0-16,1 5 0 0,-3-3 0 0,-1 3 0 0,-1-3 0 0,1 7 0 15,-1-3 0-15,3 1 0 0,0 0 128 0,-1-2-128 16,2 2 0-16,-1-2 0 0,0 2 0 0,2-2 0 15,-3 1 0-15,2-4 0 0,0 2 0 0,1-3 0 16,0 1 0-16,0 2 0 0,0-4 0 0,-1 2 0 16,-2 1 0-16,0 0 0 0,-1 3 0 0,2-3 0 15,-2 1 0-15,-1-2 128 0,0 1-128 0,-1-1 128 0,2-3-128 16,-1 1 0-16,0 2 0 0,1 0-176 0,0-3 176 0,0 1 144 16,0 4-16-16,1-3-128 0,-1-4 0 15,0 1 0-15,-2 1 0 0,4 3 0 0,-3 0 0 0,1-1 0 16,-1-2 0-16,-1 5 0 0,1-1 0 0,0 3 0 15,0-2 0-15,0 2 0 0,-3-4 144 0,0 4-144 16,-1-3 0-16,3 3 144 0,-3-3-144 0,1 5 160 16,-1-4-160-16,1 4 160 0,-1-4-160 0,0 2 128 15,0 0-128-15,0-1 128 0,-1 6-128 0,0-3 0 16,-2 0 0-16,1 1 0 0,-1 3 0 0,1-4 0 16,-2-2 128-16,0 2-128 0,0-2 128 0,0 2-128 15,-1-1 0-15,0-1 128 0,1 2 32 0,2 0 0 16,-2-5 0-16,1-6 0 0,1 1-160 0,-1 5 128 15,0-1-128-15,-1 1 128 0,-1 2-128 0,0-2 128 16,-1 5-128-16,0-4 128 0,-2 3-128 0,2 2 128 16,0-4-128-16,1 3 128 0,-7 2-128 0,1-3 0 15,-2 2 144-15,0 0-144 0,1 1 0 0,-2-4 144 16,1 1-144-16,-1-1 0 0,-1 0 128 0,-2 3-128 16,-1-4 0-16,-1 4 0 0,-1-3 128 0,0 2-128 15,-2-1 0-15,0-3 0 0,0 4 128 0,0-4-128 0,-1 2 0 0,-1 2 0 16,1-4 0-16,0 4 0 0,2-5 128 0,-2-1-128 15,1 1 0-15,0-2 0 0,2 4 128 0,-3-2-128 16,-1 2 0-16,0 0 0 0,2 1 0 0,-2-3 0 16,0 1 128-16,-1 0-128 0,-1-1 0 0,-9 8 0 15,2-3 128-15,2-5-128 0,1 1 0 0,0-4 0 16,1-2 0-16,-1 0 128 0,0-1-128 0,2 0 0 16,0-2 128-16,-1 1-128 0,1-1 0 0,1 1 0 0,0-1 128 15,0-1-128-15,0 3 0 0,-1-1 0 0,-4-1 0 0,-1-1 0 16,-2 1 0-16,2 1 0 0,-3-2 128 0,1 2-128 15,-1-2 0-15,0 0 0 0,-1-2 0 0,3 1 0 16,0 0 0-16,0 0 0 0,-1-1 128 0,2-1-128 16,1 0 0-16,-1 2 0 0,-2-1 0 0,-1 0 0 15,1-1 0-15,0 1 0 0,-3 1 0 0,2-1 0 16,1-3 0-16,-1 1 0 0,7 0 128 0,-3-1-128 16,-2 0 0-16,2-2 0 0,0 4 0 0,1-2 0 15,-1-3 128-15,-1 2-128 0,0-4 0 0,-3 4 0 16,-1-3 0-16,0 3 0 0,1-5 128 0,-1 1-128 0,-1 5 0 0,1-5 0 15,2 4 0-15,2-2 0 0,0 3 0 0,0-2 0 16,1 1 0-16,-2-2 0 0,-3 1 0 0,0-2 0 16,-1 1 0-16,3-2 0 0,-1 1 0 0,2 2 0 15,-6-3 0-15,6 3 0 0,1-3 0 0,-1 1 0 16,1-1 0-16,2-4 0 0,1 2 0 0,0-1 0 16,1-3 0-16,-1-1 0 0,-1-2 0 0,1 0 0 15,-1 1 0-15,1-1 0 0,-2-4 0 0,-1 0 0 16,1-1 0-16,0 0 0 0,-1-1 0 0,4 0 0 15,0 0 128-15,-1 0-128 0,1-2 0 0,1 1 0 16,0-4 0-16,2 1 0 0,-1-1 0 0,0 3 0 16,-2-5 0-16,2 0 0 0,1-2 0 0,0 0 0 15,1-1 0-15,1-2 0 0,-1-5 0 0,3 1 0 0,1-5 0 0,2 4 0 16,-2-3 0-16,3 1 0 0,-3-3 0 0,2-2 0 16,2-3 0-16,-1 2 0 0,4 0 0 0,-3 1 0 15,-2 1 0-15,4 0 0 0,0-1 0 0,1-2 0 16,0-4 0-16,1 0 0 0,0-4 0 0,3 3 0 15,0 4 0-15,0-4 0 0,-2-3 0 0,1 1 0 16,-1 1 0-16,1 3 0 0,0 0 0 0,-1 2 0 16,-2 0 0-16,3 0 0 0,-1 0 0 0,2 2 0 15,0 2 0-15,1 1 0 0,1 0 0 0,1 3 0 16,0-2 0-16,1 3 0 0,2 1 0 0,2 2 0 16,0-5-128-16,2 6 128 0,3-1 0 0,1 1 0 0,-2 2 0 15,3-2 0-15,3-1 0 0,-2 3-144 0,1 1 144 0,-2 1 0 16,-1 0-336-16,0 2 16 0,1 2 0 15,-5 2 0 1,0 3-1584-16,-5-3-304 0,-2 2-64 0,-3 1-15952 0</inkml:trace>
  <inkml:trace contextRef="#ctx0" brushRef="#br2" timeOffset="35025.65">8907 11916 7359 0,'0'0'656'0,"-4"6"-528"16,0 2-128-16,0-3 0 0,-1 1 1024 0,1 2 160 15,1-3 32-15,-1 2 16 0,4-7-368 0,-4 7-80 0,3 0-16 0,-2 1 0 16,-1-3 272-16,4-5 48 16,0 0 16-16,-5 5 0 0,5-5 80 0,0 0 16 0,0 0 0 0,0 0 0 15,0 0 48-15,-7 0 16 0,0-1 0 0,2-2 0 16,5 3-512-16,-1-5-112 0,-2-4 0 0,1 2-16 16,-1-5-48-16,1 2 0 0,-1-4 0 0,2-2 0 15,0-1 80-15,-1 1 16 0,2-2 0 0,0-3 0 0,2 0-128 0,-1-5-32 16,2 0 0-16,0-3 0 0,1-1-48 0,0 0-16 15,0-2 0-15,1 0 0 16,0 0-32-16,0-3-16 0,-1-2 0 0,1-2 0 0,-1-1-16 0,1 2 0 16,0 0 0-16,1 1 0 0,1-4-32 0,0 1-16 15,2-1 0-15,-3 4 0 0,2-2-64 0,0 1-16 16,-1-4 0-16,1 1 0 0,1 0-64 0,1-2 0 16,1 2-16-16,1 2 0 0,1-4-48 0,-1 2-128 15,0 2 192-15,1 2-64 0,-2 0 16 0,2-1 0 16,-1-1 0-16,0-1 0 0,2 1-144 0,0-1 128 15,-2-3-128-15,8-15 128 0,-1 3-128 0,-2 4 0 16,1 5 144-16,-1 1-144 0,-2 1 0 0,2 1 128 16,-2 3-128-16,0 0 0 0,-1-4 0 0,1 2 0 15,2 1 0-15,-3-2 128 0,0 1-128 0,-2 1 0 16,1-5 0-16,1 6 128 0,0 0-128 0,-1 1 0 16,1 1 0-16,-1-3 128 0,-3-2-128 0,2 0 0 15,1 2 0-15,2-3 128 0,2 0-128 0,1 1 0 16,1-4 0-16,-1 1 0 0,-2 3 0 0,1 2 0 15,0-2 0-15,1 1 0 0,4-2 0 0,1-1 0 0,-2-2 0 16,2 3 0-16,-1-5 0 0,-1 4 0 0,2-2 0 0,1-2 128 16,2 2-128-16,2-2 0 0,0-2 0 0,-3 3 0 15,-3 1 0-15,3-3 0 0,-2-1 0 0,3 0 0 16,2 0 0-16,-3 3 0 0,-2 0 0 0,1 0 0 16,1-1 0-16,2 2 0 0,0-1 0 0,-2 2 128 0,1-1-128 0,-1 1 0 15,0-1 0-15,2-1 0 0,-3 4 0 0,3-1 0 16,0 4 0-16,-1-3 128 0,0-1-128 0,-1 1 0 15,-1-1 128-15,2 4-128 0,1-3 0 0,-1 1 144 16,-2-6-144-16,3 5 0 0,0 1 128 0,-1 4-128 16,0-2 0-16,3 0 0 0,-1 4 144 0,0 1-144 15,-1-3 0-15,1 1 144 0,-2 0-144 0,1-2 0 16,-2-1 0-16,3 0 128 0,0 2-128 0,0-1 0 16,-1 0 0-16,1 3 128 0,0 0-128 0,-3 3 0 15,-2-1 144-15,1 1-144 0,1 2 128 0,0 0-128 16,0-1 128-16,1-1-128 0,-1 1 0 0,3 3 0 15,-1 0 0-15,0 0 0 0,-1 2 0 0,4-3 0 0,-2-2 0 16,1 3 128-16,-3 2-128 0,6-3 0 0,-4 3 0 0,1-2 0 16,3-3 0-16,1 1 0 0,0-1 0 0,3 0 128 15,2-5-128-15,1 2 0 0,1-1 0 0,-1 3 0 16,2 2 0-16,-2-1 0 0,1 0 0 0,0 0 0 16,-3 3 0-16,1 0 0 0,1-1 0 0,-1 3 0 15,0 0 0-15,4 0 0 0,-3 2 0 0,3-3 128 16,0 0-128-16,3-2 0 0,-1 1 0 0,-1-2 0 15,2 2 0-15,-1-2 0 0,1-1 0 0,0 1 0 16,1 4 0-16,3 0 0 0,-4 5 0 0,1-4 128 16,-3 2-128-16,2 2 0 0,-1-1 0 0,-1 2 0 15,-3 2 0-15,1 1 0 0,-1-1 0 0,1 1 0 0,-4 0 0 16,3-1 0-16,1-2 0 0,0 1 0 16,1 1 0-16,0 1 0 0,0 0 0 0,1 1 0 0,-1 0 0 0,0-1 0 15,1-1 0-15,1 2 0 0,0-1 0 0,1 4 0 16,2-1 0-16,3 4 0 0,-2-1 0 0,2 0 0 15,2-1 0-15,-5 2 128 0,3-1-128 0,-3-1 0 16,-2 0 0-16,2 2 0 0,1 4 0 0,-1-4 0 16,0 3 0-16,0 0 0 0,-2 3 0 0,1 0 0 15,0-2 0-15,-2 3 0 0,-2-4 0 0,0 4 0 16,1 1 0-16,1 0 0 0,0 0 0 0,2 2 0 16,1-1 0-16,1 1 0 0,-2 2 0 0,1 0 0 15,0 0 0-15,1 0 0 0,-2 0 0 0,1 0 0 16,2 0 0-16,-2 1 0 0,-2 2 0 0,2 3 0 15,3-1 0-15,-2-1 0 0,-1-2 0 0,-2 2 0 16,-1 1 0-16,-1 0 0 0,1 3 0 0,-1 1 0 0,-4 0 0 0,1 0 0 16,0 0 0-16,0 1 0 0,0 3 0 0,1-2 0 15,-3 0 0-15,0 5 0 0,2-1 0 0,-5-4 0 16,-2 1 0-16,2 2 0 0,2-2 0 0,-2 5 0 16,0 0 0-16,-1 2 0 0,0 2 0 0,3 0 0 15,0-2 0-15,1 1 0 0,0 4 0 0,0 3 0 16,0-3 0-16,2 3 0 0,-6-3 0 0,6 0 0 15,-2 3 0-15,1-3 0 0,-1 2 0 0,0 0 0 16,3 1 0-16,0-1 0 0,2 4 0 0,-4-4 0 16,2 5 0-16,-3-5 0 0,2 2 0 0,-2 3 0 15,-1-3 0-15,2 2 0 0,-1 0 0 0,-2-2 0 16,-3 1 0-16,2-1 0 0,-2 0 0 0,0 2 0 16,-1-2 0-16,3 1 0 0,-2-4 0 0,-2 4 0 0,0 0 0 15,1 2 0-15,-2 0 0 0,1-1 0 0,-3-2 0 0,-2 3 0 16,2 1 0-16,-1-1 0 0,1 0 0 0,-3 1 0 15,2 0 0-15,2-2 0 0,-3 1 0 0,2 1 0 16,-3-2 0-16,4-1 0 0,1 3 0 0,1 3 0 16,0-2 0-16,-1-2 0 0,1-3 0 0,-1 5 0 15,1 2 0-15,-4 0 0 0,1 0 0 0,1-2 0 16,1-3 0-16,0 1 0 0,-4-2 0 0,2 0 0 16,0 0 0-16,0 2 0 0,-1-2 0 0,-1 2 0 15,4-1 0-15,-4-1 0 0,0 3 0 0,-1 0 0 16,-1 1 0-16,3 0 0 0,-5 4 0 0,1 0 0 15,-3-2 0-15,2 2 0 0,-2 1 0 0,-1-1 0 16,-4 3 0-16,6 0 0 0,-2 2 0 0,-2-1 0 0,1 0 0 0,-1 3 0 16,-2 1 0-16,3 0 0 0,0 0 0 0,-2-1 0 15,1-2 0-15,-1 1 0 0,-1-2 0 0,2 2 0 16,-1 6 0-16,0-2 0 0,-1-7 0 0,0 7 0 16,0-1 0-16,1 1 0 0,-2-4 0 0,-2 3 0 15,0-3 0-15,-2 4 0 0,0-5 0 0,2 3 128 16,-3-3-128-16,-1 2 0 0,1 3 0 0,-2 2 0 15,-1-4 0-15,0 1 0 0,-1-3 0 0,1 3 0 16,0 0 0-16,-4 1 0 0,1 1 0 0,0-2 0 16,-1 3 0-16,2 1 0 0,0 0 0 0,-2-1 0 15,1 3 0-15,1 2 0 0,-1-2 0 0,3-1 0 16,-3-1 0-16,1 4 0 0,1-1 0 0,0 1 0 16,-2-1 0-16,2-1 0 0,0-1 0 0,0-1 0 15,-2 3 0-15,-1 0 0 0,-1 1 0 0,-1 0 0 16,2-2 0-16,-2 2 0 0,0 0 0 0,0 4 0 0,0-4 0 0,0 2 0 15,-2 0 0-15,1-1 0 0,0 2 0 0,0 4 0 16,1-1 0-16,-2 1 0 0,1 0 0 0,-1 0 0 16,0 2 0-16,0-3 0 0,-1 0 0 0,-1 2 0 15,-1-3 0-15,-1 2 0 0,-2-3 0 0,-1-2 0 16,-1-3 0-16,0 3 0 0,-3 3 0 0,2-2 0 16,-2-2 0-16,2-1 0 0,1 0 0 0,-1 0 0 15,3 2 0-15,0-1 0 0,0 0 0 0,-1-2 0 16,3 2 0-16,0-1 128 0,-1-3-128 0,1 4 0 15,-4-2 0-15,5 2 0 0,-3-1 0 0,0 1 0 16,1-1 0-16,-2-1 0 0,0 2 0 0,-1-1 0 16,0 0 0-16,-2 0 0 0,2 3 0 0,-3 2 0 0,2-3 0 15,0-3 0-15,-2-2 0 0,-2-1 0 0,1 2 0 0,0 0 0 16,0 1 0-16,-2-1 0 0,0-1 0 16,-3 1 0-16,-2-1 0 0,0-4 0 0,2 2 0 0,-3-2 0 15,-2-4 0-15,-3 3 0 0,-2-3 0 0,-3 1 0 16,-3-3 0-16,-1 2 128 0,-1 2-128 0,0-2 0 15,-1 4 0-15,0-5 0 0,0-3 0 0,0 4 0 16,-2-3 0-16,1 0 0 0,1 1 0 0,-2 0 128 16,0-4-128-16,-1 2 0 0,-1 2 0 0,3 1 0 15,1-3 0-15,-2-1 0 0,1-1 0 0,1 0 0 16,0-1 0-16,-2-2 0 0,2 0 0 0,-1 3 0 16,-1-1 0-16,-2 1 0 0,-2 1 0 0,-1-1 0 15,2-3 0-15,-1 1 0 0,0 1 0 0,1 0 0 16,2-1 0-16,-2 0 0 0,3-1 0 0,0-1 0 0,1 0 0 15,1-4 0-15,-2 0 0 0,1 2 0 0,-2-3 0 0,4 2 0 16,-3 0 0-16,0-2 0 0,3 2 0 0,0 1 0 16,1-2 0-16,0 3 0 0,-1 2 0 0,2-4 0 15,-1-2 0-15,-2 2 0 0,-4-4 0 0,0 4 0 16,-1-1 0-16,-2-4 0 0,2-1 0 0,1 4 0 16,-1-1 0-16,2 1 0 0,3 0 0 0,-4-4 0 15,4 2 0-15,-3 0 0 0,-2 1 0 0,-1 1 0 16,-2-1 0-16,-1 1 0 0,1-2 0 0,-2 1 0 15,3 0 0-15,-1-1 0 0,2-2 0 0,2 4 0 16,-1-2 0-16,0 3 0 0,-3-5 0 0,0 4 0 16,-1-2 0-16,1 2 0 0,1-3 0 0,1 2 0 0,0-4 0 15,2 1 0-15,0 1 0 0,1-2 0 0,4 0 0 0,-3 0 0 16,-4-2 0-16,0-2 0 0,-3 0 0 0,1-1 0 16,2 0 0-16,-1 0 0 0,-2 0 0 0,0-2 0 15,1 1 0-15,2 1 0 0,2-1 0 0,0 0 0 16,-6-2 0-16,1-2 0 0,-4 2 0 0,3-1 0 15,-2 0 0-15,4-3 0 0,-1 1 0 0,0-1 0 16,0-3 0-16,1 2 0 0,4-4 0 0,-3 3 0 16,-1-1 0-16,0-3 0 0,2 0 0 0,-1 2 0 15,-2-4 0-15,4 2 0 0,0 2 0 0,-1-2 0 16,-1-1 0-16,-1 3 0 0,1-3 0 0,0-1 0 16,-2 2 0-16,0-1 0 0,0-1 0 0,-3-3 0 15,3-1 0-15,-1 1 0 0,1-4 0 0,2 0 0 16,2-1 0-16,-2 0 0 0,0-2 0 0,-1 0 0 15,0-3 0-15,-2 1 0 0,3-2 0 0,0-1 0 0,-4 3 0 16,5-3 0-16,1 0 0 0,-1 0 0 0,4-1 0 0,-2 3 0 16,-4-3 0-16,0 0 0 0,-1 3 0 0,0-3 0 15,1-2 0-15,-1 1 0 0,2 3 0 0,0-3 0 16,1-1 0-16,2 1 0 0,2 0 0 0,0 1 0 16,-2-4 0-16,-2 1 0 0,0-1 0 0,1 1 0 15,0-2 0-15,-3-1 0 0,3 0 0 0,3-2 0 16,1 0 0-16,-1-2 128 0,1 1-128 0,1 2 0 15,0 0 0-15,-2-4 0 0,2 1 0 0,-3 1 0 16,1 0 0-16,0-3 0 0,-2 0 0 0,0 2 0 16,3-1 0-16,1 1 0 0,-3 2 0 0,3-1 0 15,3-5 0-15,-1 3 128 0,-3-3-128 0,-1 2 0 0,1-3 0 0,-3 3 0 16,0-1 0-16,1 0 0 0,-3 3 0 0,3-2 0 16,2 2 0-16,-2 2 0 0,-1-6 0 0,3 4 128 15,0 3-128-15,3-3 0 0,-4-1 0 0,-1 2 0 16,0 2 0-16,1-2 0 0,1-2 0 0,3 1 0 15,1 3 0-15,0-7 0 0,3-1 0 0,2-4 128 16,-1 0-128-16,2 2 0 0,3-3 0 0,0 0 0 16,2-3 0-16,0 1 0 0,0-1 0 0,1 1 0 15,-1 0 0-15,-1 1 0 0,1 1 0 0,1 2 0 16,1-3 0-16,0-2 0 0,-2 0 0 0,2 0 0 16,1 2 0-16,-4-1 0 0,5 0 0 0,0-1 0 15,1-1 0-15,1 2 0 0,1 0 0 0,0 1 0 16,-5 0 0-16,3-2 0 0,0 1 0 0,1-2 0 15,3-4 0-15,-2 0 0 0,-1 4 0 0,1-1 0 0,-2-2 0 0,1 2 0 16,-3-1 0-16,4 3 0 0,0-3 0 0,1 3 0 16,-2 0 0-16,1 0 128 0,-1-3-128 0,2-2 0 15,2 2 0-15,1-3 0 0,2 1 0 0,2 3 0 16,-1-3 0-16,2 1 128 0,-1-2-128 0,2 4 0 16,2 0 0-16,-1-2 0 0,3-3 0 0,-2 0 0 15,-1-6 0-15,1 5 0 0,0-2 0 0,0 4 0 16,3-2 0-16,-2 3 0 0,-1 0 0 0,1 5 0 15,-1 3 0-15,-1 1 0 0,-1-1 0 0,1 2 0 16,-2-1 0-16,2 1 0 0,2-4 0 0,0 2 128 16,0 0-128-16,1 1 0 0,0 3 0 0,2-3 0 15,1-1 0-15,0 3 128 0,0 1-128 0,0-2 0 0,1 6 0 0,4-1 0 16,-2 5 0-16,-1 0 0 0,2 2 0 0,0 0 0 16,0-1 0-16,-1 1 0 0,1-2 0 0,1 4 0 15,0 1 0-15,1 2 0 0,-3 0 0 0,1 3 0 16,1 2 0-16,-1 0 0 0,-4 9 0 0,0 0 0 15,0 0-160-15,4-6 160 0,-4 6-192 0,0 0 192 32,0 0-544-32,0 0 0 0,0 0 0 0,0 0 0 15,0 0-2512-15,-4 13-496 0,-4-2-96 0</inkml:trace>
  <inkml:trace contextRef="#ctx0" brushRef="#br2" timeOffset="37109.51">12217 11970 7711 0,'0'0'336'16,"0"0"80"-16,0 0-416 0,0 0 0 0,0 0 0 0,0 0-3344 15</inkml:trace>
  <inkml:trace contextRef="#ctx0" brushRef="#br2" timeOffset="38839.75">2123 12077 3679 0,'0'0'160'0,"0"0"32"0,0 0-192 0,2-5 0 0,1-5 0 0,-1 3 0 16,-2 7 2784-16,3-8 512 15,-3 0 96-15,0 2 32 0,0 6-1824 0,0-8-384 0,-1 3-64 0,-2-4 0 16,-1 1-288-16,2 2-48 16,-3-2-16-16,2 5 0 0,-3-4 48 0,-3 1 16 0,3 2 0 0,-3 3 0 15,-2 0-160-15,0 1-48 0,-3 1 0 0,-1 1 0 16,-4 5-96-16,-2 0-32 0,0-2 0 0,-10 8 0 15,5-4 80-15,3 2 16 0,4 2 0 0,2-4 0 16,3 2-192-16,3-2-48 0,1 2 0 0,2 0 0 0,5-2-224 0,2 2-160 16,1-11 192-16,6 12-192 0,2 4 128 0,4 0-128 15,0 0 0-15,0-3 0 0,3-4 128 0,3 3-128 16,3 4 192-16,2-1-192 0,-1-1 192 0,1 1-192 16,-2 0 192-16,0 3-192 0,-2 0 192 0,-2 0-64 15,1-2 0-15,-1 2-128 0,-3 1 400 0,-1 0-16 16,-3 0-16-16,-3 0 0 0,-2 2 64 0,-2 2 16 15,-3-4 0-15,-4-2 0 0,-4 0 0 0,1-1 16 16,-6 1 0-16,-2-3 0 0,-3 0 0 0,-1 0 0 16,-5-3 0-16,0-2 0 0,-2 3-144 0,-9-1-16 15,0-1-16-15,5-3 0 0,2-2-128 0,3-3-32 16,2 0 0-16,1-4 0 0,2-5-128 0,4 0 0 16,6-2 0-16,3 1 128 15,0-6-1120-15,3 0-224 0,3-3-64 0,1 4 0 16,1-1-1536-16,3 0-320 0,1-3-64 0</inkml:trace>
  <inkml:trace contextRef="#ctx0" brushRef="#br2" timeOffset="39290.14">2630 11270 20271 0,'4'-4'1792'0,"-2"-6"-1424"16,5 1-368-16,-2-1 0 0,1 4 1072 0,-1-2 144 15,-1 2 16-15,-4 6 16 0,0 0-416 0,0 0-96 16,0 0-16-16,0 0 0 0,0 0-64 0,0 0-16 16,5 8 0-16,-1 4 0 0,-4 2 80 0,0 1 16 15,0 3 0-15,-1 1 0 0,-1 0 96 0,0 1 32 16,-2 5 0-16,1-1 0 0,1-1-224 0,1-3-32 15,-2 2-16-15,1-3 0 0,-2 0-288 0,0-2-64 16,-1 0-16-16,1 1 0 0,1-3-224 0,1 0 128 16,-2-1-128-16,2-2 0 0,-1-1 0 0,2 1 0 0,1-5 0 15,-3 1 0 1,3-8-1872-16,0 0-368 0,3 7-80 0</inkml:trace>
  <inkml:trace contextRef="#ctx0" brushRef="#br2" timeOffset="39650.32">3089 11916 17391 0,'0'0'768'0,"0"0"160"0,0 0-736 0,0 0-192 15,0 0 0-15,0 0 0 0,0 0 1056 0,0 0 176 16,7 3 48-16,0 5 0 0,-1-2-272 0,1 6-48 16,-1-4-16-16,2 6 0 0,0 1-112 0,4 1-32 15,1-4 0-15,-1 3 0 0,1 2-288 0,0 0-48 16,-1 1-16-16,1 1 0 0,5-1-256 0,-3 0-64 15,-1-2-128-15,1 2 192 0,2 0-192 0,-2-2 176 16,-2 0-176-16,0-2 160 0,-1-5-160 0,-2 3 0 16,-1-3 0-16,-1 0 0 15,-2-4-1472-15,-6-5-336 0,0 0-64 0</inkml:trace>
  <inkml:trace contextRef="#ctx0" brushRef="#br2" timeOffset="39921.04">3469 11735 27647 0,'0'0'2448'15,"0"0"-1952"-15,0 0-496 0,0 0 0 0,0 0 528 0,0 0 16 16,0 0 0-16,0 0 0 0,-6 13-32 0,-3 0 0 16,-3 3 0-16,-3 3 0 0,-2 5 64 0,-3 0 0 15,-3 6 0-15,-2-2 0 0,-3 3 96 0,-1 4 32 16,-3 0 0-16,0 1 0 0,0 0-272 0,2-2-48 15,1-1-16-15,2-3 0 0,3 1-224 0,1-2-144 16,2-5 192-16,4 0-192 0,0 1 128 0,4-5-128 16,1-2 0-16,4-2 0 0,2-6-128 0,2 1-144 15,3-4-32-15,1-7 0 16,0 0-1600-16,7 5-320 0,3-6-64 0</inkml:trace>
  <inkml:trace contextRef="#ctx0" brushRef="#br2" timeOffset="40371.32">4045 11606 22111 0,'0'0'1968'0,"9"-6"-1584"0,0-1-384 0,-1 2 0 16,1-3 0-16,-2 4 0 0,-7 4-224 0,0 0 80 0,-3-5 144 0,1 1 0 16,-5 1 0-16,-3 0 0 0,-4 2 240 0,-2 1 80 15,-4 1 0-15,1 3 16 0,-3 3 368 16,-1 0 80-16,0 2 16 0,0-2 0 0,1 5 0 0,3-1 0 16,1 3 0-16,3 1 0 0,4 2-272 0,2 0-48 15,1-1-16-15,3 1 0 0,3-1-208 0,3 1-32 16,3-2-16-16,2 1 0 0,3 1 48 0,1 1 16 15,3 0 0-15,0-1 0 0,2 1 64 0,-1 2 16 16,1 2 0-16,0 0 0 0,-1-2-32 0,-4 0 0 16,1 2 0-16,-4-3 0 0,1 0-128 0,-6 1-16 15,-2-2-16-15,-1 1 0 0,0-1 144 0,-6 1 16 16,-1 0 16-16,-3-1 0 0,1-1 144 0,-6-4 32 0,-2 3 0 0,-1-2 0 16,-1 1-192-16,-2-4-48 15,-1-3 0-15,1 0 0 0,0-2-128 0,1-3-16 16,1-3-128-16,2-2 192 0,3-2-192 0,1-2-256 15,1-1 48-15,3-2 16 16,1 1-2496-16,3-3-480 0</inkml:trace>
  <inkml:trace contextRef="#ctx0" brushRef="#br2" timeOffset="40688.9">4519 10998 28959 0,'7'-14'1280'0,"0"10"272"0,2-3-1232 0,1 0-320 16,0 1 0-16,-1-1 0 0,-3 2 368 0,-6 5 16 15,0 0 0-15,0 0 0 0,0 0-32 0,0 0 0 16,-3 7 0-16,-3 4 0 0,-5 2 144 0,0 3 16 15,-2 3 16-15,-4 2 0 0,1 0-96 0,-1 4-32 16,1 3 0-16,-1 0 0 0,2 1-256 0,1 1-144 16,1-4 160-16,2 0-160 0,-1-1 0 0,3-3 128 15,3-1-128-15,0-1 0 16,1-1-320-16,1-1-128 0,1-2 0 0,6 0-9728 16,-2-2-1952-16</inkml:trace>
  <inkml:trace contextRef="#ctx0" brushRef="#br2" timeOffset="40965.71">4554 11914 29487 0,'0'0'2624'0,"0"0"-2112"0,0 0-512 0,11 0 0 16,0 0 128-16,2 2-128 0,1-1 0 0,0 0 0 15,1-1 240-15,2 0-64 0,-1-2-16 0,3-1 0 0,4 1-160 0,2-3 192 16,0-2-192-16,-1 3 192 0,-1 1-192 0,-2-3 0 16,-2 3 0-16,0 0 0 0,-1 1-128 0,-1 0-128 15,-5 1 0-15,-1 1-8640 16,-3 0-1728-16</inkml:trace>
  <inkml:trace contextRef="#ctx0" brushRef="#br2" timeOffset="41115.03">4687 12081 8287 0,'0'0'736'0,"-5"5"-592"0,5-5-144 0,0 0 0 0,-3 6 3200 0,3-6 592 16,0 0 128-16,5 7 32 0,1-1-2016 0,5-2-400 16,1-4-64-16,5-1-32 0,1-1-608 0,-1-3-112 15,1 0-16-15,4 1-16 0,-1-2-384 0,2-3-80 0,1 0-16 0,-1-1 0 16,-1 4-336-16,-2-2-80 15,-1 3-16-15,-1 0-8800 0,-1-3-1776 0</inkml:trace>
  <inkml:trace contextRef="#ctx0" brushRef="#br2" timeOffset="41514.97">5626 11538 14735 0,'0'0'1312'15,"3"-9"-1056"-15,0 0-256 0,1 0 0 0,1 2 2192 0,-1 0 384 16,1 0 80-16,-1 2 16 0,-4 5-1264 0,0 0-256 15,0 0-64-15,0 0 0 0,0 0-496 0,0 0-96 16,0 0-32-16,1 12 0 0,-1 1 16 0,-1 4 0 16,0 2 0-16,-2 4 0 0,-1 2 256 0,-1 8 48 15,0 4 16-15,-1 4 0 0,-1 4-224 0,0 2-64 16,-2 6 0-16,-1-3 0 0,2-13-272 0,-1 1-64 16,-1 2-16-16,0-2 0 0,2 0-160 0,-2-2 160 15,2-3-160-15,1-3 160 0,-2 1-160 0,1-1 160 16,1-6-160-16,0-1 160 0,2-1-160 0,1-4 0 0,1-2 144 15,0-3-144 1,1-4-368-16,-1 1-144 0,3-10-16 0,0 0-16 16,0 0-2592-16,1-6-528 0</inkml:trace>
  <inkml:trace contextRef="#ctx0" brushRef="#br2" timeOffset="41847.58">5289 11494 23951 0,'-15'-5'2128'0,"15"5"-1696"16,0 0-432-16,0 0 0 0,-3-5 1072 0,3 5 128 15,0 0 16-15,4-9 16 0,1 2-256 0,3 2-48 16,1-4-16-16,1 4 0 0,3-4-464 0,-1 2-112 16,4-1-16-16,0-2 0 0,2 2-16 0,2-2-16 15,1 4 0-15,1-4 0 0,4 2-64 0,-1-2-16 16,6 3 0-16,-2-1 0 0,0 1-80 0,2 0-128 16,-1 0 176-16,12 0-176 0,-5-2 0 0,-3 4-144 15,-3-1-16-15,-4 0 0 16,-4 1-2400-16,-4 0-496 0</inkml:trace>
  <inkml:trace contextRef="#ctx0" brushRef="#br2" timeOffset="42239.9">5993 10931 29487 0,'0'0'2624'0,"2"-13"-2112"0,0 3-512 0,3 1 0 15,4 4 208-15,3-3-64 0,0 2-16 0,9 1 0 16,0-3 96-16,3 4 16 0,2 2 0 0,1 0 0 16,-1 2-240-16,0 0 0 0,-1 0 0 0,-5 2 0 15,1 3 0-15,-3 0 0 0,-4 0 0 0,-3-1 0 0,-3 2 0 0,-3 3 128 16,-3 4-128-16,-3-3 144 0,-4 3 176 0,-3 2 16 15,-1 0 16-15,-1-2 0 0,-4 2 288 0,3 0 48 16,-2 1 16-16,0 1 0 0,1 1 192 16,0 0 64-16,3-2 0 0,2 0 0 0,2-2-240 0,5 0-32 15,3 1-16-15,4-1 0 0,0-1-288 0,4-2-64 16,0 2-16-16,3-1 0 0,1-5-80 0,3-1-16 16,2 1 0-16,2-4 0 0,2 0-208 0,2-2 176 15,-1-2-176-15,2 0 160 0,-2-1-160 0,0 1-144 16,1-1 144-16,-2 0-208 15,-4 2-2288-15,2-1-448 0</inkml:trace>
  <inkml:trace contextRef="#ctx0" brushRef="#br3" timeOffset="53962.96">9204 11939 8287 0,'0'0'368'0,"7"-4"80"0,-7 4-448 0,8-4 0 16,-1-1 0-16,-1-2 0 0,1 2 1680 0,-7 5 256 16,0 0 48-16,10-2 16 0,-1-4-688 0,-2 0-144 15,-7 6-16-15,8-5-16 0,-8 5-48 0,9-3-16 16,-3-4 0-16,-6 7 0 0,0 0-160 0,8-6-16 15,-2 1-16-15,-6 5 0 0,0 0-176 0,5-8-48 16,-5 8 0-16,0 0 0 0,4-8-64 0,-1 1-16 16,-3 7 0-16,1-9 0 0,0 3-64 0,-1 6 0 15,-1-12-16-15,0 2 0 0,-2 2-48 0,3 8-16 16,-3-6 0-16,0-2 0 0,-2 2-32 0,-1-2 0 16,1 1 0-16,2 0 0 0,-3-3 0 0,1 4 0 15,0-4 0-15,-2 2 0 0,0-1-112 0,1 3-32 0,0-3 0 0,-1 1 0 16,1 3-64-16,1-2 0 0,-2 0-16 0,1-2 0 15,-2 3-48-15,2 0-128 0,-3 1 192 0,0-1-64 16,-1 3-128-16,3-1 0 0,7 4 144 0,-12-8-144 16,-1 3 0-16,2 0 144 0,0 0-144 0,0 1 0 15,1 4 128-15,1-1-128 0,2-2 0 0,-1 1 0 16,0-1 0-16,8 3 0 0,-11-2 0 0,1 0 0 16,0-1 128-16,1 0-128 0,0 2 0 0,0 1 0 0,0-3 0 0,0-1 0 15,0-1 0-15,0 4 0 0,9 1 128 0,-10 0-128 16,-1-1 0-16,1 0 0 0,10 1 128 0,-11 0-128 15,2 1 0-15,9-1 0 0,-10 0 0 0,1 2 0 16,1 3 0-16,8-5 0 0,-9 0 128 0,0 2-128 16,0 0 0-16,0 1 0 0,-1 1 0 0,0-1 0 15,-2 3 128-15,1-3-128 0,-1 2 0 0,1 1 128 16,-1 0-128-16,1-2 0 0,0 1 128 0,-1 2-128 16,-1 0 0-16,2-1 0 0,5-2 0 0,-2 1 160 15,0-1-160-15,1 3 128 0,-2 0-128 0,0-2 0 16,0 3 0-16,0-3 128 0,-5 9-128 0,1-4 0 15,2 1 144-15,1 1-144 0,1-3 128 0,0 1-128 16,3-4 128-16,-3 4-128 0,0-2 128 0,1 2-128 16,3-2 128-16,0 2-128 0,0-1 0 0,1 2 144 15,0-1-144-15,1 2 0 0,-1 0 144 0,0 0-144 16,1 2 0-16,1 1 144 0,2-1-144 0,0 0 0 16,0 0 0-16,0 0 128 0,2 0-128 0,0-3 0 0,-1 2 0 0,0 1 0 15,0-2 0-15,2-1 0 0,1 3 144 0,0 3-144 16,-1-1 0-16,1-2 128 0,0-1-128 0,0 1 0 15,1 0 0-15,-1 0 128 0,0-2-128 0,-1 2 0 16,1 2 0-16,1 0 0 0,0-1 0 0,0 1 128 16,2 0-128-16,-1-2 0 0,2 0 0 0,-2 0 0 15,-1 0 0-15,0-2 144 0,2-1-144 0,-1 3 0 16,3-3 128-16,-3 3-128 0,2-1 0 0,0-1 0 16,-1-4 144-16,1 4-144 0,-1-3 0 0,0 0 144 0,2-4-144 0,0 4 0 15,1-2 0-15,0 2 128 0,0 1-128 0,0-2 160 16,0 1-160-16,2-3 160 0,-2 2-160 0,4-3 160 15,-1-1-160-15,-1 1 160 0,2-1-160 0,-1-2 160 16,0 1-160-16,0-2 160 0,-2 3-160 0,2-3 160 16,1-2-160-16,-2 1 160 0,1 1-160 0,0 2 0 15,0-3 144-15,-1 0-144 0,0 0 0 0,0 0 128 16,1 0-128-16,0 0 0 0,-2-2 0 0,2 1 144 16,-2-1-144-16,2 0 0 0,0 0 160 0,2-1-160 15,-2-4 128-15,-1 2-128 0,1 2 128 0,2-1-128 16,-2-2 0-16,0 1 128 0,0 0-128 0,-1-2 0 15,2 2 0-15,-1 0 0 0,0-3 128 0,-1 2-128 16,2 1 0-16,-1-3 128 0,0 2-128 0,-2-2 0 16,-1-2 0-16,3 4 128 0,-3-3-128 0,2 3 0 15,-1-5 144-15,-1 3-144 0,-1-5 0 0,-2 1 128 16,2 1-128-16,-2-2 0 0,1 4 0 0,-2-2 128 16,-1-4-128-16,3 2 0 0,-3 0 0 0,0 1 0 0,-1-2 0 15,-2 1 128-15,1 1-128 0,-1-2 0 0,0 2 0 0,-1 0 0 16,-1-2 0-16,0 2 0 0,-1 3 0 0,-1-5 128 15,1-2-128-15,0 1 0 0,-2 1 0 0,2 2 0 16,-1-4 0-16,2 1 0 0,-4 0 0 0,1 1 128 16,1 1-128-16,-1-2 0 0,1 0 0 0,0-3 0 15,-3 3 0-15,4 1 0 0,-2 1 0 0,1 0 0 16,1-1 0-16,-2 1 0 0,0 2 0 0,1-3 0 16,-2 0 0-16,0 3 0 0,1-2 0 0,-1-1 0 0,-1 0 0 0,-2 2 0 15,0 0 0-15,-2-2 0 0,-1 1 0 0,1 2 0 16,0-1 0-16,0 3 0 0,-3-3 0 0,2 0 0 15,-1 3 0-15,-1-2 0 0,0 2 0 0,-1-1 0 16,-1 1 0-16,1-1 0 0,1 3 0 0,-2 0 0 16,0 0 0-16,0 2-128 0,0-2 128 0,0 2 0 15,1 1 0-15,0-1 0 0,2 1 0 0,-1 0 0 16,0 3 0-16,0-1 0 0,-1 0 0 0,1-1 0 16,-1 0 0-16,2 1 0 0,-1 1 0 0,1 0 0 15,-1-1 0-15,1 1 0 0,-3 0 0 0,1 1 0 16,2 0 0-16,-3 0 0 0,0 0 0 0,0-1 0 15,0 1 0-15,-1 1 0 0,-2-1 0 0,0-1 0 16,1-2 0-16,-1 3-128 0,0 3 128 0,-1-2 0 16,0 1 0-16,0 1 0 0,0 1 0 0,1 1 0 15,-1-1 0-15,1 2 0 0,2-1 0 0,0 0-128 16,-2 2 128-16,1 2 0 0,-2-3 0 0,4 0 0 16,-1 3 0-16,1-3-128 0,0 5 128 0,0-4 0 15,1 3 0-15,0-2 0 0,1 2 0 0,-1-1 0 16,2 3 0-16,0 0 0 0,2-3 0 0,1 3 0 0,0-2 0 0,0 1 0 15,2 2 0-15,0-2 0 0,1 2 0 0,1 1-128 16,0 1 128-16,1-2 0 0,2 1 0 0,0 1 0 16,0 1 0-16,-1 1 0 0,1 0 0 0,1-1 0 15,1 2 0-15,1-1 0 0,-1-1 0 0,1-2 0 16,1 0 0-16,1 0 0 0,0 3 0 0,-1-2 0 16,2 1 0-16,2 1 0 0,-1-4 0 0,2 1 0 15,-1 1 0-15,1 0 0 0,1 0 0 0,-1-2 0 0,0 1 0 16,1 1 0-16,0 2 0 0,0-2 0 0,0 2 0 0,1-1 0 15,-2-2 0-15,2 1 0 0,-2 1 0 0,-1-1 0 16,0 1 0-16,-1 0 128 0,0-1-128 0,2-1 0 16,0-1 0-16,-1 1 0 0,1-4 0 0,-1 4 0 15,0-1 0-15,0 1 0 0,1-7 0 0,1 3 0 16,0-2 0-16,1 2 0 0,0-4 0 0,0 2 0 16,1 0 0-16,0-2 128 0,0 3-128 0,2-4 0 15,-1 0 0-15,0 3 0 0,-2-3 0 0,3 2 0 16,-1 1 0-16,-1-5 128 0,0 0-128 0,2 1 0 15,-1 1 0-15,0-1 128 0,0-3-128 0,-1 1 0 16,1-1 0-16,-1 2 0 0,1-1 0 0,0 2 128 16,1-3-128-16,1-1 0 0,-4 1 0 0,2 1 0 15,-1-1 0-15,2-1 128 0,-2-1-128 0,1-1 0 16,-1 1 0-16,0 0 0 0,0-3 0 0,0 2 0 16,2-1 0-16,-1 2 128 0,1-1-128 0,0 1 128 15,0-1-128-15,-2-1 128 0,0-1-128 0,1 2 0 16,1-1 0-16,-1 1 0 0,0-1 0 0,-1-1 0 0,1-2 0 15,0 2 0-15,1-1 0 0,0-1 0 0,0 1 0 16,-3 1 128-16,2 1-128 0,1-1 0 0,-1-2 0 0,-1 1 0 16,0-1 0-16,1-2 0 0,-1 3 0 0,-1-4 128 15,-1 1-128-15,0-2 0 0,0 1 0 0,0 0 0 16,0-1 0-16,0-1 128 0,-2 1-128 0,1-2 0 16,-3 2 0-16,4 1 0 0,-3-5 0 0,1 4 128 15,-1-1-128-15,-1-3 0 0,0 1 0 0,-1 1 0 0,-1-2 0 0,-1 3 0 16,1 1 0-16,-1-4 128 0,2 0-128 15,-3 0 0-15,1 0 0 0,-2 0 0 0,-2-1 0 0,1 1 0 16,1 0 0-16,-2 2 0 0,-1-2 0 0,2 2 0 16,0-1 0-16,-1-2 0 0,0-1 0 0,-1 1 0 15,1 1 0-15,0 1 0 0,-1-2 0 0,1 0 0 16,1-2 0-16,0 0 128 0,-2 1-128 0,1 1 0 16,-1 0 0-16,1 1 0 0,-1 0 0 0,-1-3 0 15,0 2 0-15,1 0 0 0,-4 0 0 0,2 1 0 16,-1 0 0-16,-1-3 0 0,1 1 0 0,0-1 0 15,-2 3 0-15,-1-1 0 0,-1 1 0 0,0 0 0 16,0-1 0-16,-2 2 0 0,3 1 0 0,-5-4 0 16,2 2 0-16,-1 1 0 0,0 3 0 0,2-1 0 15,-1 2 0-15,5 2 0 0,-1 1 0 0,2-3 0 16,-3 1 0-16,1 0 0 0,-1 1 0 0,0 2 0 16,1-2 0-16,-1 0 0 0,1 3 0 0,-1-2 0 15,0 2 0-15,-1 2-128 0,0-1 128 0,-2-2 0 0,4 2 0 16,-3 2 0-16,0-1 0 0,-1 0 0 15,0 0 0-15,-1 2-128 0,-1 1 128 0,0 2 0 0,-1-2 0 0,-2 1-128 16,-1 4 128-16,1-3 0 0,-2 0 0 0,0 2-128 16,-1-1 128-16,0-2 0 0,0 2 0 0,1-1 0 15,0-1 0-15,0 2 0 0,0 0 0 0,-7 1 0 16,13-1 0-16,1 1 0 0,0 1 0 0,2-2 0 16,-1 2-384-16,2 2 0 0,0-3 0 0,3 3 0 15,-5 1-2224-15,4 2-432 0,2-2-96 16</inkml:trace>
  <inkml:trace contextRef="#ctx0" brushRef="#br3" timeOffset="64745.85">8609 12146 9503 0,'0'0'416'0,"0"0"96"0,0 0-512 0,0 0 0 0,0 0 0 0,0 0 0 15,0 0 368-15,0 0-32 0,0 0 0 0,0 0 0 16,0 0 0-16,0 0 0 0,0 0 0 0,0 0 0 15,0 0 128-15,0 0 32 0,0 0 0 0,0 0 0 16,0 0-192-16,0 0-48 0,0 0 0 0,0 0 0 16,0 0-128-16,0 0-128 0,0 0 192 0,0 0-192 15,5-10 144-15,-5 10-144 0,0 0 0 0,0 0 144 16,2-8-144-16,-2 8 0 0,0 0 0 0,0 0 0 0,0 0 224 0,0 0 16 16,-4-12 0-16,1 6 0 0,3 6 112 0,0 0 32 15,0 0 0-15,0 0 0 0,-5-6-192 0,5 6-48 16,0 0 0-16,0 0 0 0,0 0-144 0,0 0 0 15,-2-9 0-15,2 9-5312 16,0 0-1040-16</inkml:trace>
  <inkml:trace contextRef="#ctx0" brushRef="#br3" timeOffset="65512.94">8892 12161 15663 0,'0'0'688'0,"0"0"144"0,0 0-656 0,0 0-176 0,0 0 0 0,0 0 0 16,0 0 352-16,0 0 32 0,0 0 16 0,0 0 0 15,0 0-144-15,0 0-16 0,0 0-16 0,0 0 0 16,0 0 0-16,10 3 0 0,-10-3 0 0,11 1 0 16,-11-1 64-16,0 0 16 0,0 0 0 0,9-3 0 15,0-4 96-15,-4 0 32 0,0 0 0 0,-1-4 0 16,0 4 80-16,-3-5 32 0,0-3 0 0,1 1 0 16,-2 3 80-16,1-3 16 0,0-3 0 0,0 1 0 15,1-3-48-15,-2 0 0 0,0 1 0 0,0-1 0 0,-2 0-96 16,1 0-32-16,0 0 0 0,0-3 0 0,-1 2-160 0,2-2-48 15,0 0 0-15,0-1 0 0,-2-3-112 0,-1 4-16 16,1 2-128-16,2 1 192 0,1-2-64 0,0-1-128 16,-1-1 176-16,3 2-176 0,-3 0 160 0,0-2-160 15,0 0 128-15,0 0-128 0,0-4 160 0,1 2-160 16,0-2 192-16,-1 2-192 0,0 3 160 0,2-2-160 16,-1 1 128-16,1 0-128 0,0 2 0 0,-1-2 128 15,1 3-128-15,1 0 0 0,0 3 0 0,-2-1 0 16,1 4 0-16,1 2 0 0,-3 0 0 0,0 3 0 15,1-3 0-15,0 4 0 0,-1 8 0 0,0 0 0 0,0 0 0 0,4-9 0 16,-3 4 0-16,-1 5 0 0,0 0 0 0,0 0 0 16,0 0 0-16,0 0 0 0,0 0 0 0,0 0 0 15,0 0 0-15,0 0-144 0,-2 10 144 16,1 2 0-16,-1 1 0 0,1 0-128 0,-1 0 128 0,0 4 0 16,1 4 0-16,0 0 0 0,0 5-128 0,-3-5 128 15,0 2 0-15,-1 1 0 0,0-2 0 0,0 3 0 16,-2 5 0-16,1-5 0 0,-2 3 0 0,1-3 0 15,-1 3 0-15,0-1 0 0,-2 1 0 0,0-1 0 16,-1-3 0-16,-1-3 0 0,3 2 0 0,-1 3 0 16,0-2 0-16,0 0 0 0,0-1 0 0,-1-3 0 15,3-1 0-15,0-2 0 0,2-3 0 0,-1-3 0 16,5 1 0-16,-1-2 0 0,3-10 0 0,0 0 0 16,0 0 0-16,0 0 0 0,0 0 128 0,0 0-128 15,0 0 432-15,0 0 32 0,3-10 16 0,-1-7 0 0,3-2-80 0,0-1-16 16,2-6 0-16,0 1 0 0,5 1-384 0,-1-2 128 15,1 6-128-15,-1 0 0 16,-1-3-448-16,-1 0-160 16,4 3-32-16,1 2-9328 0,-1 1-1856 0</inkml:trace>
  <inkml:trace contextRef="#ctx0" brushRef="#br3" timeOffset="66625.06">8738 11790 10127 0,'0'0'896'0,"-9"-1"-704"0,1 1-192 0,8 0 0 16,0 0 1088-16,-9-2 176 0,9 2 32 0,-9-1 16 0,9 1-864 0,-9-4-192 15,9 4-16-15,-8-6-16 0,8 6 16 0,-9-5 0 16,2 1 0-16,1-4 0 0,1 1 112 0,1-3 32 16,0 2 0-16,3-2 0 0,1 10-48 0,0-9 0 15,1-4 0-15,2 0 0 0,1 6 48 0,1-3 16 16,0 2 0-16,1-2 0 0,1 2-224 0,0-1-48 16,3 3-128-16,-1 1 192 0,0-3-48 0,0 3-16 15,1 1 0-15,2 2 0 0,-1-3-128 0,2 3 128 16,1 2-128-16,-2 4 128 0,0-1-128 0,-2 1 0 15,-1 1 0-15,1 1 0 0,0-1 0 0,-2 1 0 16,-2 3 0-16,-2-1 0 0,-4-8 0 0,3 10 0 0,-3-10 0 16,-2 10 0-16,1 2 0 0,1-12 160 0,-5 11-160 15,-1-2 160-15,-5 0 112 0,1-3 32 0,-2-1 0 0,-1 2 0 16,0-3 224-16,0-2 48 0,2-1 16 0,0-1 0 16,-2-1-48-16,3-1-16 0,1-2 0 0,2-1 0 15,7 5-208-15,-5-7-32 0,2-2-16 0,1 1 0 16,2-1-64-16,4 0-16 0,-1 0 0 0,2 0 0 15,2-1-192-15,4 2 0 0,1-1 0 0,1 2 0 16,1-1 0-16,0-1 0 0,0 4 0 0,-1-1-160 16,-1 3 160-16,0 2-160 0,-1 1 160 0,1 4-160 15,-3 2 160-15,-1-1 0 0,1 2-144 0,-2 0 144 16,-7-7 0-16,0 0-144 0,5 10 144 0,-3-1 0 16,-2-9 0-16,-4 9 0 0,4-9 0 0,-6 9 0 15,0-1 0-15,-3-1 0 0,-1-3 0 0,0 1 0 16,-2 0 0-16,2-1 176 0,0-1-32 0,0-2 0 15,10-1 48-15,0 0 0 0,0 0 0 0,0 0 0 0,-3-5 64 0,3 5 0 16,3-10 16-16,4 2 0 0,3 0-272 0,6 2 0 16,0-4 0-16,2 2 0 0,1 2 0 15,-1-2 0-15,-3 1 0 0,0-2 0 0,-1 2 0 0,0 6 0 16,-2 1-160-16,-2 1 160 0,-10-1 0 0,11 4-144 16,-11-4 144-16,8 10 0 0,-3-3 0 0,-5-7 0 15,0 0 0-15,0 14 0 0,-2-5 0 0,-2 1 0 16,-1-4 0-16,-3 3 0 0,-1-4 176 0,-2 0-16 15,-1-2 0-15,1 2 0 0,-1-3 192 0,1-2 32 16,-2-2 16-16,3-1 0 0,1-2-32 0,-1 3-16 16,0-2 0-16,3 1 0 0,7 3-352 0,0 0 128 15,-1-10-128-15,1 10 0 0,0-9 0 0,3-1 0 0,-3 10 0 16,7-8 0-16,-2-1 0 0,-5 9 0 0,8-6 0 0,-8 6 0 16,9-1 0-16,-9 1-160 0,0 0 160 0,0 0-160 15,11 5 160-15,-2 4-128 0,-2-2 128 0,-7-7-128 16,0 0 128-16,2 12 0 0,1-4 0 0,-3-8-128 15,-4 11 128-15,4-11 0 0,0 0 0 0,-10 6 128 16,-2 3 0-16,2-4 0 0,-3-2 0 0,1-2 0 16,-1-1 0-16,0 0 16 0,1-1 0 0,0 0 0 15,2-4 16-15,2-2 0 0,8 7 0 0,-6-6 0 16,2-3-160-16,4 1 128 0,4 2-128 0,2-4 128 16,2 2-128-16,3-3 0 0,5-1-160 0,-1 2 160 15,-1 1-192-15,0 3 48 0,1 1 16 0,-2 0 0 16,0 2 0-16,-1 3 0 0,-2 3 0 0,1 3 0 15,-4 0-1904 1,-2 6-368-16</inkml:trace>
  <inkml:trace contextRef="#ctx0" brushRef="#br2" timeOffset="76049.75">24234 12376 14735 0,'-4'14'1312'0,"0"4"-1056"0,1 1-256 0,-1 0 0 15,1 0 288-15,-1-1 0 0,4-3 0 0,-1-1 0 16,0-1 112-16,0-1 32 0,1-2 0 0,0 1 0 16,0-11 528-16,-2 11 96 0,2-11 32 0,0 0 0 15,0 0-160-15,0 0-32 0,0 0 0 0,0 0 0 16,0 0 128-16,0 0 32 0,0 0 0 0,0 0 0 16,0 0-368-16,0 0-80 0,0 0-16 0,0 0 0 15,3-11-208-15,-2-1-32 0,0-1-16 0,1-3 0 16,0-2 112-16,-1 0 0 0,2-6 16 0,0 0 0 15,-1 0-32-15,2-4-16 0,1 1 0 0,0-3 0 16,0-3-80-16,3-3-16 0,-3-2 0 0,1-5 0 0,1-3-128 16,-1-2-16-16,3-3-16 0,2-3 0 15,2 0-160-15,-3-3 0 0,0-3 144 0,4-4-144 16,0 2 0-16,4-4 128 0,0-1-128 0,3-2 0 0,1 2 0 0,1-3 144 16,0 0-144-16,1 0 0 0,0 0 176 0,-1-1-176 15,0-3 160-15,-3 3-160 0,1 0 208 0,-1-2-48 16,-2 2-16-16,-2 0 0 0,0 0-16 0,-1-2-128 15,-3 2 192-15,0-3-64 0,-2-1-128 0,2-2 128 16,0 0-128-16,1 2 128 0,0-3-128 0,1 3 0 16,2 1 0-16,1 2 128 0,-2 0-128 0,0 1 0 15,3-1 0-15,2-1 0 0,2 1 0 0,1-2 0 16,0-5 0-16,3 2 0 0,4 0 0 0,1-5 0 16,0-3 0-16,2 5 0 0,4-2-240 0,-4 3 80 15,-4-6 16-15,-1 5 0 0,0-1-32 0,1 2 0 0,1-4 0 0,0 7 0 16,1 1 48-16,0-1 0 0,1 1 0 0,-1 1 0 15,-2 0 128-15,1 3-160 0,2 1 160 0,-1 0-160 16,-5-3 160-16,1-1-160 0,-3 3 160 0,0 0-160 16,0-2 160-16,-1 1-128 0,-1-2 128 0,2 0-128 15,0-1 128-15,0 7 0 0,2-2-144 0,1-1 144 16,3-1 0-16,1 1-176 0,2-1 176 0,2 2-128 16,2 1 128-16,0-1-160 0,1 0 160 0,-2 2-160 15,2 0 160-15,-4 5-208 0,-2-4 80 0,-2 6 128 16,0-3-176-16,0 3 176 0,1-3-128 0,0 5 128 15,2-2 0-15,-2 1 0 0,2 4 0 0,-1 0-128 16,1-5 128-16,1 4 0 0,0 1-144 0,1 3 144 16,-1-2 0-16,0 4 0 0,-3 1 0 0,1 2 0 15,1-3-176-15,1 2 176 0,2 3-128 0,3 0 128 0,2 3 0 0,3-1-128 16,2 2 128-16,4-2 0 0,2 4 0 0,1 2-128 16,-3 1 128-16,2 1 0 0,-3 2 0 0,7 2 0 15,0 1 0-15,4 4 0 0,1 0 0 0,3 1-128 16,-3 2 128-16,-3 1 0 0,-3 3 0 0,1 2 0 15,1 0 0-15,1 3-128 0,1 1 128 16,-1 2-192-16,-1-1 192 0,-2 5-192 0,0-1 64 0,-7 4 0 16,-1 4 0-16,-1-2 0 0,1 2 128 0,1 2-160 15,2 2 160-15,2-1-160 0,2 4 160 0,1 0 0 16,0 0-144-16,-3 4 144 0,-2-1 0 0,-1 4 0 16,3-3 0-16,2 4 0 0,2 1 0 0,-1 3 0 0,0 1 0 15,0 4 0-15,-3 5 0 0,-1 1 0 0,-6 1 0 0,3 1 0 16,-4 2 0-16,3 2 0 0,-2 2 0 15,2 2 0-15,-3 7 0 0,1 0 0 0,0 3 0 0,-4 1 0 16,-3 2 0-16,-2 1 0 0,-5 2 0 0,-1 1 0 16,-4 1 0-16,2 3 0 0,-2 2 0 0,-1-1 0 15,1 3 0-15,-2 0 0 0,1 2 0 0,1 2 0 16,2-1 0-16,-2-1 0 0,1-1 128 0,0 4-128 16,2 4 0-16,-1 1 128 0,0 0-128 0,-3 2 128 15,-1 3 0-15,1 0 0 0,-6 3 0 0,-2 4 0 16,-1 0-128-16,-4 6 160 0,0-2-160 0,-3 1 160 15,-2 2-160-15,1 1 192 0,-3 4-192 0,1-3 192 16,0 2-192-16,-4 2 0 0,3-4 144 0,0 2-144 16,0-4 0-16,0 1 144 0,3 0-144 0,-2-1 0 15,1-4 128-15,0 1-128 0,-2 0 0 0,2-1 0 0,-3 1 192 16,-1-1-32-16,3 0 0 0,-4-2 0 0,1 2-160 16,-1 2 192-16,-2 1-192 0,0 2 192 0,0-3-192 15,-2 3 160-15,-3 2-160 0,-1-2 160 0,0-3-160 0,-2 2 0 16,0 2 0-16,-3-4 128 0,0-5-128 0,-1 3 0 15,-1 0 0-15,-3 0 0 0,0 0 128 0,-1-3-128 16,-4 0 0-16,-1-2 128 0,0 1-128 0,1-3 0 16,-2 0 0-16,0-5 128 0,1 1-128 0,0 4 128 15,-3-2-128-15,4 0 128 0,2-5-128 0,0 0 0 16,0-1 0-16,-2 2 0 0,1 2 0 0,0-3 0 16,0-1 0-16,0-1 0 0,0-1 0 0,2-1 0 15,-1 0 0-15,0 1 0 0,-3-2 0 0,1 0 0 16,-2-2 144-16,-1-1-144 0,-3-5 0 0,-1 4 0 0,-4 4 0 15,0-1 128-15,-3-2-128 0,-1 1 0 0,1-2 0 16,-1 1 0-16,-1-1 0 0,0 4 0 0,-2 1 0 0,2 0 0 16,-1-3 0-16,-4-1-240 0,-4-3 64 0,-2-1 16 15,-4 0 32-15,1 0 0 0,-1 2 0 0,2-3 0 16,4-1 128-16,1 2 0 0,2-5 0 0,-1-2 0 16,1-1-128-16,-3-1 128 0,-1 2-128 0,0 0 128 15,0 1-160-15,1-2 160 0,-1 1-192 0,4-1 192 16,0-2-224-16,1 0 64 0,3-2 16 0,-2 1 0 15,0-1 144-15,-3 0 0 0,-6-3 0 0,3 1-128 16,-1-2 128-16,0-3 0 0,1 3 0 0,1-4 0 16,0 1 0-16,2-6 0 0,3-3 0 0,-1 0 128 15,-4-2-128-15,-1 1 0 0,-5-2 0 0,1 0-128 0,0-6 128 16,2 1-192-16,-1-3 192 0,2 0-192 16,1-2 192-16,1-1 0 0,0 1 0 0,-3-2 0 0,-6-1 144 0,2-1-144 15,-3-3 192-15,2 1-192 0,2-1 128 0,3 1-128 16,0 0 0-16,4-1 0 0,1-2 0 15,0-1 0-15,-2 2 0 0,-2-6 0 0,1-2 0 0,-1-1 128 16,2-1-128-16,3 1 0 0,-1 0 0 0,4-1 0 16,-1-2 0-16,3-1 0 0,1-2 0 0,-1-1-192 15,-4 1 0-15,0-3 0 0,-3-2 192 0,1 2 0 16,-2 1-160-16,0-2 160 0,2-4 0 0,1 2 0 16,0-3 0-16,3 2 0 0,1-3 0 0,-1 2-144 15,-3-3 144-15,-5 0 0 0,-4 0 0 0,0-1 0 16,-2-2 0-16,5-1 0 0,0-5 0 0,5 2 0 15,3 0 0-15,3-5 0 0,2-1 0 0,1-1 176 16,-3-2-176-16,-3 3 160 0,-3-3-32 0,2 2-128 0,-2-3 192 16,4 4-64-16,-2-3-128 0,5 4 0 0,1-4 144 0,2 2-144 15,0-3 208-15,2 4-16 16,1-5-16-16,1 0 0 0,1-3-32 0,-6 1 0 0,1-4 0 0,-2 2 0 16,2 1 16-16,0-3 0 0,-1-3 0 0,5 1 0 15,-1 0-32-15,3-2 0 16,3 0 0-16,0 2 0 0,3-2-128 0,2 1 160 0,-1 3-160 0,4-1 160 15,-1 1-160-15,1-4 192 0,2 1-192 0,0-2 192 16,1 2-192-16,1 2 192 0,-1 2-192 0,3 0 192 16,-2-2-192-16,1 0 0 0,1 0 0 0,1 2 0 15,-3-2 0-15,4-1 0 0,2-2 0 0,1 0 0 16,1-2 0-16,2 1 0 0,0 2 0 0,2 0 0 16,1 4 0-16,0 1 0 0,0-2 0 0,0 2 0 0,0-2 0 15,0 0 0-15,0 1 0 0,0-2 0 0,-1 0 0 16,1-1 0-16,1-4 0 0,-1 3 0 0,0 1 0 15,2 2 128-15,1 2-128 0,1 1 0 0,2-2 208 0,0 1-32 16,2 0-16-16,-2 1 0 0,3-3-32 0,0 3 0 16,3 0 0-16,-5-1 0 0,3-2-128 0,-2 3 192 15,-2 0-192-15,1 1 192 0,-1 2-192 0,0-1 192 16,0 4-192-16,-1 1 192 0,0 2 16 0,0-2 16 16,0 2 0-16,0 2 0 0,-1 2 32 0,1 0 16 15,0 2 0-15,0 3 0 0,-1 1-48 0,0 0-16 16,1 1 0-16,1 3 0 0,0-2-208 0,2 3 0 15,0 2 128-15,1 2-128 0,-2 0 0 0,-7 5 0 16,9-5 0-16,-9 5 0 0,10-3-256 0,-10 3 48 16,0 0 16-16,0 0 0 15,0 0-448-15,0 0-96 0,0 0-16 0,0 0-11072 0,-6 14-2208 0</inkml:trace>
  <inkml:trace contextRef="#ctx0" brushRef="#br3" timeOffset="85296.05">25184 8869 6447 0,'0'0'272'0,"0"0"80"0,0 0-352 0,0 0 0 0,0 0 0 0,0 0 0 16,0 0 2560-16,6 6 432 0,-6-6 80 0,0 0 32 16,0 0-1568-16,0 0-320 0,0 0-64 0,0 0-16 15,0 0-240-15,0 0-64 0,-8 2 0 0,-1-1 0 0,9-1-96 0,-11-1-32 16,2-3 0-16,0-3 0 0,3 2 64 0,-2 0 0 15,-1 0 0-15,2-5 0 0,-1 2-128 0,2-2 0 16,-2 3-16-16,2-4 0 0,1 2-256 0,1-2-48 16,1 0-16-16,1 0 0 0,2-3-16 0,2 2 0 15,-2 0 0-15,4-2 0 0,2-1-80 0,2 1-16 16,2 0 0-16,2 3 0 0,0-3-192 0,4 1 144 16,-4 4-144-16,2-4 128 0,0 2-128 0,0 1 0 15,-1-2 0-15,1 5 128 0,-1-2-128 0,-1 2 0 16,1 2 0-16,-2 0 0 0,1 3 0 0,-2 0 0 15,0 2 0-15,0 3 0 0,1 3 0 0,-4 1 128 16,1 4-128-16,-2 1 0 0,-1 0 0 0,-1 5 0 16,-1-1 0-16,-3 5 0 0,-2-1 160 0,0 3-160 15,-2 1 192-15,-2-1-192 0,-3 1 224 0,0 1-64 16,-1-3-16-16,-3 0 0 0,-1-1-16 0,-1 1 0 16,-2-2 0-16,-2-1 0 0,-1-2 80 0,-3-4 16 0,-1-3 0 0,0 1 0 15,-3-6 128-15,4-1 32 0,0-1 0 0,5-1 0 16,1 1 0-16,3-2 0 15,0-2 0-15,2-3 0 0,2 0-176 0,2 0-16 0,8 4-16 16,-6-11 0-16,1 2-48 0,0-5 0 0,5 0 0 0,2-1 0 16,2-3-128-16,3 0 0 0,1-2 0 0,3 1 128 15,1 0-128-15,2-2 0 0,2 1 0 0,1 0 0 0,4-3 0 16,0 4 0-16,1 0 0 0,1 2 0 0,0 3-160 16,-2 3 160-16,0-1 0 0,-1 6-144 0,-2 2 144 0,-3 3 0 15,-2 1 0-15,-2 4 0 0,-3 1-128 16,-2 6 128-16,-1 3-128 0,-1 1 128 0,-3 6 0 15,-3 0-160-15,-3 3 160 0,-4 4 0 0,-4-2 0 0,-2 3-128 16,-2-1 128-16,0 0 0 0,-1-3 0 0,-1-2 0 16,-2-5 0-16,2-4 0 0,0 0 0 0,0 0 0 15,-1-8 128-15,1 2-128 0,1-3 224 0,1-1-48 16,3-2-16-16,2-3 0 0,2-3 0 0,1-1 0 16,9 5 0-16,-5-12 0 0,1-1-160 0,4 1 160 15,1-2-160-15,4-3 160 0,1 0-160 0,3 1-192 16,0-3 32-16,1 2 16 0,2 3-144 0,2 1-32 0,1 1 0 15,3-2 0 1,0 3-336-16,1 0-80 0,-1 1-16 0,-2 3 0 16,-2 4-2224-16,-1 0-448 0</inkml:trace>
  <inkml:trace contextRef="#ctx0" brushRef="#br3" timeOffset="86275.78">24281 11367 14735 0,'0'0'1312'0,"0"0"-1056"0,0-8-256 0,1-1 0 16,-1 9 1072-16,0 0 144 0,4-9 48 0,2 0 0 15,1 2-992-15,-2 0-272 0,3-3 0 0,-1 4 128 16,1-3-128-16,1 1 160 0,0-4-160 0,-1 3 160 16,0-3 240-16,0 1 48 0,-2 3 16 0,2-2 0 0,-2 1 368 15,0-4 64-15,1 4 0 0,-1-3 16 0,0-4 112 0,2 2 0 16,1 1 16-16,1-3 0 0,0-2-96 0,2 1-32 15,1-1 0-15,0 0 0 0,3 0-272 0,2 0-64 16,1 1-16-16,2 1 0 0,3 2-352 0,2 2-64 16,-1 2-16-16,1-2 0 0,-1 6-128 0,-1-4 0 15,-2 5 0-15,-1 1 0 0,0 0 160 0,-1 3-160 16,0-1 192-16,0 2-192 0,-3 0 272 0,0 5-48 16,-3-1-16-16,-3 4 0 0,-4 5-80 0,-4-1 0 15,-3 1-128-15,-3 4 192 0,-6 3-192 0,-3 3 0 16,-4-2 128-16,-3 4-128 0,-4 0 176 0,-1-2-16 15,-4-3 0-15,0-3 0 0,-4-3 80 0,-1-5 16 16,-3 1 0-16,1-6 0 0,-1 2 224 0,2-2 48 16,-2-3 16-16,6-2 0 0,0-3-96 0,4 0-32 15,0-1 0-15,3-4 0 0,4 0-96 0,3-4-32 16,3 2 0-16,3-3 0 0,1-2-96 0,5-2 0 16,4-3-16-16,5 1 0 0,3-4-176 0,5 1 0 0,3-1 0 0,3 0-176 15,7 2 16-15,0 2 0 16,4 2 0-16,1 1 0 0,2 2 160 0,3 3-160 15,1 3 160-15,0 0-160 0,-2 4 160 0,-4 2 0 0,-1 6 0 0,-4 4 128 16,-8 0 0-16,-6 7 0 0,-2 1 0 16,-4 4 0-16,-6 5-128 0,-4 5 0 0,-5-1 0 0,-5 3 0 15,-5 2 128-15,-8-4-128 0,-3 2 128 0,-2-2-128 16,-1-6 208-16,1-4-16 0,0-4-16 0,3-2 0 16,-2-4 336-16,5 1 80 0,0-5 16 0,2-1 0 15,1-4-96-15,4-3 0 0,4-2-16 0,4-3 0 16,0 1-304-16,5-5-48 0,2 2-16 0,4-4 0 0,0-1-128 15,4-3-192-15,2-2 32 0,3 2 16 16,3-1-464-16,2 1-96 0,2 0 0 0,3-1-16 16,3 3-1632-16,3-1-320 0,2 5-64 15</inkml:trace>
  <inkml:trace contextRef="#ctx0" brushRef="#br4" timeOffset="104807.86">8795 12261 7359 0,'0'0'320'0,"0"0"80"0,0 0-400 0,-3 11 0 0</inkml:trace>
  <inkml:trace contextRef="#ctx0" brushRef="#br4" timeOffset="109346.14">8951 12254 7359 0,'0'0'656'0,"0"0"-528"0,0 0-128 0,0 0 0 16,0 0 1984-16,0 0 384 0,0 0 64 0,0 0 0 15,-7 6-1376-15,7-6-288 0,0 0-48 0,-9 8-16 16,1-3 48-16,2 0 0 0,-2 0 0 0,8-5 0 15,-9 5-176-15,9-5-48 0,-7 3 0 0,7-3 0 16,-9 3 96-16,9-3 16 0,0 0 0 0,0 0 0 16,-10 7 16-16,3-2 16 0,7-5 0 0,0 0 0 15,0 0-96-15,0 0-32 0,-6 5 0 0,6-5 0 16,0 0-80-16,0 0-16 0,0 0 0 0,0 0 0 16,0 0-32-16,0 0-16 0,0 0 0 0,0 0 0 15,0 0-16-15,0 0-16 0,0 0 0 0,0 0 0 0,0 0 0 0,0 0 0 16,0 0 0-16,0 0 0 0,0 0 16 0,0 0 0 15,0 0 0-15,0 0 0 0,0 0-16 0,0 0 0 16,-3-9 0-16,2-2 0 0,-3-1-112 0,4 1-32 16,0-4 0-16,0-3 0 0,0-3 32 0,4-2 0 15,-1-1 0-15,0 0 0 0,1-5-48 0,0 1 0 16,0-3 0-16,0 0 0 0,-1-1-80 0,3-1 0 16,-1-3-128-16,-2 3 192 0,0 0-48 0,2-1-16 15,1-2 0-15,-1 1 0 0,1-2 16 0,0 0 0 16,-2-1 0-16,1-3 0 0,-1 0-16 0,1 1 0 15,-1-5 0-15,-1 3 0 0,0 2-128 0,-2-2 192 16,0 1-192-16,2 3 192 0,0 2-64 0,-2 1 0 0,-1 2 0 16,1 1 0-16,0 1-128 0,2 1 0 0,-2 2 0 0,-1 3 0 15,-1-3 176-15,2 0-48 0,0-4-128 0,1 3 192 16,-1 1-192-16,1 0 176 0,2 2-176 0,-2-2 160 16,-1 2-160-16,1-5 160 0,2 2-160 0,0 0 160 15,1-4-160-15,0 3 128 0,0 5-128 0,0-3 128 16,-1 1-128-16,4-2 192 0,-1 1-192 0,2-1 192 15,-1 0-192-15,0 1 0 0,-3-3 144 0,1 2-144 16,0 1 144-16,2-1-144 0,-2-1 192 0,2 1-192 16,-2 0 176-16,-1 0-176 0,2-3 160 0,-1 0-160 15,0 2 144-15,1 2-144 0,-3-4 128 0,1 3-128 16,-1 1 144-16,1-3-144 0,0-1 160 0,0 5-160 16,0-3 128-16,1 5-128 0,1-3 0 0,-1 1 144 15,2-3-144-15,-1 0 0 0,1 4 0 0,1-3 128 0,0 1-128 16,0-3 0-16,-1 2 0 0,3 1 128 0,1-3-128 15,-2 2 0-15,2 0 144 0,-1-3-144 0,2 2 0 0,-1 2 128 16,-1-2-128-16,0 4 0 0,0-5 0 16,1 3 128-16,0 3-128 0,0-4 0 0,2 3 0 0,-1-2 144 15,0 3-144-15,0-3 0 0,-5 2 128 0,3-2-128 16,0 3 0-16,0-2 0 0,1 1 128 0,1 2-128 16,-1-4 0-16,2 3 0 0,0-1 0 0,0 2 0 15,-1-2 0-15,1 2 0 0,0 0 0 0,0-4 0 16,0 2 0-16,1 0 0 0,-1 2 128 0,1-4-128 15,-1 2 0-15,2 1 0 0,-1-1 0 0,0 3 0 16,-1-2 128-16,3 0-128 0,-1-5 0 0,3 4 0 0,2-2 0 16,-2 2 0-16,0-3 128 0,1 1-128 0,0-1 0 0,1 0 0 15,-2-2 0-15,-1 1 0 16,-1-2 0-16,1 0 0 0,0 3 0 0,0-3 0 0,-3 2 0 0,2 2 0 16,0-3 0-16,0 1 0 0,-2 2 0 0,2 0 0 15,-1 1 128-15,2-2-128 0,0 0 0 0,0 2 0 16,-1-2 0-16,1 4 0 0,-1-1 0 0,0 2 0 15,3-1 0-15,-1 1 0 0,1 1 0 0,0 2 0 16,1-1 128-16,-1-1-128 0,3 3 0 0,-2-4 0 16,1 1 0-16,-2-4 0 0,-2 2 0 0,0-2 0 15,0 4 0-15,0 0 0 0,-1-1 0 0,5 0 0 16,0 0 128-16,-1-3-128 0,-2 2 0 0,2-4 0 16,2 3 128-16,-1-2-128 0,1 3 0 0,1-2 0 15,1 3 144-15,1-1-144 0,1 0 0 0,0 4 144 16,-1-5-144-16,2 3 0 0,0 1 0 0,-1-4 128 15,-2 1-128-15,0 1 0 0,-3-2 0 0,3 2 0 0,-1-4 0 16,0 1 128-16,0-3-128 0,0 1 0 0,2 1 0 0,-1-2 0 16,0 2 0-16,2-1 0 0,0 0 0 0,1 2 0 15,-2 3 0-15,1-1 0 0,0 1 0 0,1-3 0 16,2 1 128-16,-3-1-128 0,-2 1 0 0,3 2 0 16,-2-4 0-16,-1 3 0 0,1-5 0 0,-2 2 0 15,0 2 0-15,0-5 0 0,3 4 0 0,-2-2 0 16,-1 0 0-16,2 1 0 0,-2 1 0 0,1 2 0 15,1 1 0-15,-1-3 0 0,1 0 0 0,0-2 0 16,0 5 0-16,-1-1 0 0,-1 2 0 0,1-1 0 16,-3-3 0-16,1 1 0 0,-2 0 0 0,3 0 0 15,-1-4 0-15,0 1 0 0,1-1 0 0,2 1 0 0,-1 2 0 0,4-2 0 16,-3 1 0-16,2 2 0 0,0-1 0 0,2 1 0 16,-1 1 0-16,3-2 0 0,-6 2 0 0,1-1 0 15,0 2 0-15,-2 1 0 0,1-3 0 0,-5 3 0 16,1-4 0-16,-1 3 0 0,0 1 0 0,3-2 0 15,0 1 0-15,-1 1 0 0,0-1 0 0,0 2 0 16,0 0 0-16,2 1 0 0,-1-2 0 0,2 2 0 16,-2 2 0-16,2-2 0 0,1 2 0 0,1 0 0 15,-3 0 0-15,2 0 0 0,1-1 0 0,0-1 0 16,-1 1 0-16,-1-2 0 0,1 0 0 0,1 1 0 16,1 2 0-16,1-6 0 0,-4 3 0 0,1 1 0 15,0 0 0-15,2 2 0 0,-2-2 0 0,-1 3 0 16,1 1 0-16,0 1 0 0,-1 0 0 0,1 1 0 15,-1-2 0-15,-2 1 0 0,-3 2 0 0,2 2 0 16,-2-2-128-16,-1-1 128 0,0 1 0 0,-2 1 0 0,0 3 0 16,1-4 0-16,2 1 0 0,1 3 0 0,1-2-144 0,0 3 144 15,1-3 0-15,1-1 0 0,2 2 0 0,2 0 0 16,2-2 0-16,1 3 0 0,-2-4 0 0,1 1 0 16,0-1 0-16,1 4 0 0,-1-3 0 0,-2 4 0 15,-1-2 0-15,-3 1-160 0,-1 1 160 0,1-4 0 16,0 4 0-16,-2-1 0 0,1 4 0 0,-2-3 0 15,-1 2 0-15,3-2 0 0,-5 3 0 0,3 0 0 16,1-2 0-16,2 3-128 0,-2 3 128 0,3-2 0 16,-1-3 0-16,1 2 0 0,0 1 0 0,1-2 0 15,-3 1 0-15,4 1 0 0,-3-2 0 0,1 1 0 0,-2 2 0 16,4-1 0-16,-1 2 0 0,-1-2 0 0,0 0 0 16,1 3 0-16,-2 1 0 0,-1 1 0 15,0-1 0-15,2 1-128 0,0 3 128 0,1-1 0 0,-3-2 0 0,2 0 0 16,0 2 0-16,2-1 0 0,2 1 0 15,-4-2 0-15,1-1 0 0,0 3 0 0,-1-2 0 16,1 0 0 0,0 1-864-16,1 0-144 0,-2-1-16 0,1 3-16 0,2 0 1648 0,-1 2 336 0,1-3 64 0,2 1 16 15,-1 0-832-15,2 1-192 0,1-1 0 0,-1-2 0 16,1 1 0-16,-1 0 0 0,-3 1 0 0,0-1 0 16,1 1 0-16,0-2 0 0,-1 3 0 0,1 3 0 15,-2-3 0-15,0 1 0 0,0 2 0 0,-1-2 0 16,1 3 0-16,2-1 0 0,1 2 0 0,-3-1 0 15,3 2 0-15,-2-1 0 0,0 2 0 0,-1 2 0 16,-1-3 0-16,0 1 0 0,-1-1 0 16,1-2 0-16,1 3 0 0,0-2 0 0,0 0 0 0,-3 1 0 15,2-3 0-15,0 2 0 0,-2-2 0 0,3 2 0 0,0-2 0 16,-1 3 0-16,0-2 0 0,-1 2 0 0,2-3 0 16,-2 2 0-16,-1-2 0 0,-2 3 0 0,2-3 0 0,0 2 0 15,-4-2 0-15,5 2 0 0,-2-1 0 0,0 1 0 16,1 4 0-16,-1-4 0 0,1 0 0 0,-1 3 0 15,-1-2 0-15,0 2 0 0,-1 0 0 0,3-3 0 16,0 1 0-16,0-2 0 0,2 1 0 0,-3 2 0 16,0-5 0-16,2 5 0 0,-1-5 0 0,-1 5 0 15,-1-2 0-15,-1 2 0 0,-2 0 0 0,2-3 0 16,-2 0 0-16,3-1 0 0,-1 2 0 0,-1-3 0 0,0 4 0 16,1-1 0-16,-2 3 0 0,0 1 0 0,-1-4 0 15,1 2 0-15,2 1 0 0,1-1 0 0,1 0 0 16,-1 2 0-16,1-2 0 0,-1 3 0 0,-2-1 0 15,2 1 0-15,1 2 0 0,-1-2 0 16,-1-4 0-16,0 3 0 0,-2 0 0 0,-1 3 0 0,3-1 0 16,-2 2 0-16,2 0 0 0,-2 1 0 0,-1 0 0 0,0-1 0 15,0 0 0-15,0 1 0 0,1-1 0 0,-2 3 0 16,1-1 0-16,2 5 0 0,0-2 0 0,1 1 0 16,1-1 0-16,0-1 0 0,-2 0 0 0,2 1 0 15,1 2 0-15,-1-2 0 0,0 5 0 0,-3-4 0 16,1-1 0-16,-2 5 0 0,-1 0 0 0,2 3 0 15,-1-1 0-15,0-1 0 0,1 2 0 0,-1 1 0 16,1-2 0-16,-1-1 0 0,-2 3 0 0,1 0 0 16,-1-5 0-16,1 2 0 0,-1 1 0 0,1 0 0 15,-1 1 0-15,0 2 0 0,2-2 0 0,-1-1 0 0,-1 1 0 16,-1 1 0-16,1-4 0 0,1 3 0 0,-2 1 0 16,2 3 0-16,-1-1 0 0,0 0 0 0,-4-2 0 15,2 0 0-15,1 0 0 0,-1 1 0 0,-4-2 0 16,4 2 0-16,-2 0 0 0,1 1 0 0,0-1 0 0,0-2 0 15,1-1 0-15,-2 3 0 0,-1 2 0 0,-1 1 0 16,-1-2 0-16,0 2 0 0,-1-1 0 0,0 1 0 16,0-1 0-16,0 0 0 0,1-2 0 0,2 1 0 15,-4-1 0-15,3-1 0 0,-3 1 0 0,3 0 0 16,-1 1 0-16,1-1 0 0,1 2 0 0,0-3 0 16,1-3 0-16,0 1 0 0,0 2 0 0,-1-1 0 15,1 0 0-15,-2 1 0 0,1 0 0 0,-2-3 0 16,-1-2 0-16,1 1 0 0,-2 0 0 0,1 2 0 0,-1-3 0 0,1 3 0 15,-1 1 0-15,1-1 0 0,-1 1 0 0,2 2 0 16,-4-5 0-16,2 1 0 16,-1 2 0-16,1-3 0 0,1 2 0 0,-2 1 0 0,1-5 0 0,-3 4 0 15,2-5 0-15,-1 4 0 0,-2 3 0 0,1-3 0 16,-1-1 0-16,-1 4 128 0,1-1-128 0,-1 0 0 16,-1 1 0-16,1 0 0 0,-1-4 0 0,2 4 0 15,-1 2 0-15,1 0 0 0,-2 2 0 0,1-3 0 16,-1 0 0-16,1-1 0 0,-2 2 0 0,2 0 0 15,-3 1 0-15,1-1 0 0,-1 0 0 0,0 1 0 16,0 0 0-16,0 0 0 0,-1 1 0 0,-2 1 0 16,3-1 0-16,-1 2 0 0,-1 1 0 0,1 2 0 15,-1-3 0-15,0 2 0 0,2-5 0 0,2 2 0 16,-4 0 0-16,2 0 0 0,0-2 0 0,0 1 0 0,0-2 0 16,0 2 0-16,2-1 0 0,-2 1 0 0,-2 0 0 0,1-2 0 15,0 0 0-15,-2-1 0 0,1-1 0 0,-1 1 0 16,1 1 0-16,-2 1 0 0,0 0 0 0,0 1 0 15,0 0 0-15,1 0 0 0,-1 1 0 0,0 1 0 16,-1 1 0-16,1 0 0 0,0 0 0 0,0-1 0 16,-1-1 0-16,2 0 0 0,-3 0 0 0,3 0 0 15,-2 0 0-15,1-2 0 0,0 0 0 0,0 0 128 16,-1-2-128-16,0 3 0 0,-3 1 0 0,1 0 0 16,-1 0 0-16,2-2 0 0,-2 2 0 0,2 0 0 15,-2 0 0-15,0-2 0 0,2 2 0 0,2 3 0 16,-2-4 0-16,1 1 0 0,-4-2 0 0,4-1 0 15,0-2 0-15,0 2 0 0,-3-1 0 0,0-1 0 0,1 0 0 16,0-3 0-16,-1 3 0 0,1-1 0 16,-2 2 0-16,0 2 0 0,-2-3 0 0,2 1 0 15,-1 2 0-15,1 1 0 0,-1-1 0 0,1 0 0 0,0-1 0 0,0 0 0 16,0 2 0-16,0-1 0 0,2 1 0 16,-1-2 0-16,1 2 0 0,-1 0 0 0,0-1 0 0,2 1 0 15,-2-1 0-15,2 0 0 0,-2-1 0 0,2 0 0 16,-2-3 0-16,2 1 0 0,-2 1 0 0,1 1 0 15,-2-1 0-15,1 1 0 0,-1-2 0 0,2 2 0 16,-2 1 0-16,1 2 0 0,0-1 0 0,0 3 0 16,1-3 0-16,0 1 0 0,-1 3 0 0,2-5 0 15,1-2 0-15,-2 2 0 0,-2-1 0 0,0-1 0 16,1 1 0-16,-1 2 128 0,0 0-128 0,-1-1 0 16,-2 2 0-16,-3 2 0 0,0 0 0 0,-1-1 0 0,1-1 0 15,-1-1 0-15,-2 0 0 0,0 0 0 0,-2-2 0 0,1 0 0 16,1-1 0-16,0 3 0 0,0-4 0 0,0 2 0 15,2 2 0-15,-2 0 0 0,0 1 0 0,0 1 0 16,-1 0 0-16,-1 1 0 0,0-4 0 0,-1 1 0 16,0 1 0-16,-1 0 0 0,1-2 0 0,-2 3 128 15,-1-1-128-15,-3 1 0 0,-4 2 0 0,2 2 0 16,-4-4 0-16,1 2 0 0,0 4 0 0,1-4 0 16,1-2 0-16,0 2 0 0,-1-1 0 0,1 2 0 15,-2-3 0-15,2-1 0 0,-2 0 0 0,0 1 0 16,0 0 0-16,-1 1 0 0,-1 2 0 0,-4-2 0 15,-3 0 0-15,2 0 0 0,1-2 0 0,1 0 0 0,0 0 0 16,1-2 0-16,-1 1 0 0,1-2 0 0,-3 2 0 0,3-1 0 16,-1 2 0-16,-3 0 0 15,-4-1 0-15,-1 2 0 0,0 0 0 0,0-1 0 0,1-3 0 16,-3 0 0-16,5-2 0 0,-3 2 0 16,1 2 0-16,0-2 0 0,1 1 0 0,-3 0 0 0,-4 2 0 0,-1 0 0 15,0 0 0-15,1-3 0 0,2 1 0 0,-2-1 0 16,1-1 0-16,-1 2-128 0,2 0 128 0,-2-1 0 15,-3-1 0-15,-2-2 0 0,-1-1 0 0,3 3 0 16,1 0 0-16,0 0 0 0,-2-1 0 0,5 1 0 16,2 0 0-16,-4 1 0 0,-1-4 0 0,-3-2 0 15,-3 0 0-15,3-3 0 0,0 2 0 0,2-4 0 16,0 0-944-16,1 2-80 16,1-2 0-16,-3-3-16 0,-4 2 1648 0,1-2 336 0,-2-3 64 0,2 0 16 0,2 4-832 15,2 0-192-15,0-2 0 0,0-1 0 0,3 0 0 0,-5-1 0 16,-2-1 0-16,0-2 0 0,1 0 0 0,0 0 0 15,2-5 0-15,2 0 0 0,1-4 0 0,2-1 0 16,0 0 0-16,-3-2 0 0,-4 1 0 0,-2-3 0 16,1 1 0-16,3 0 0 0,2 0 0 0,-1-1 0 15,1-2-128-15,0 1 128 0,1-1 0 0,-1-1 0 16,-2-3 0-16,1-1 0 0,-2 2 0 0,3-4 0 16,0 2 0-16,2-1 0 0,2 0 0 0,1-2 128 15,0 1-128-15,0-3 0 0,-5 0 0 0,1 0 0 16,0-2 0-16,0 0 0 0,3 0 128 0,0 3-128 0,-1-2 0 15,2 0 0-15,2 0 0 0,-4-3 0 0,1 1 0 16,-3-2 0-16,-1 2 0 0,2 0 128 0,1-2-128 0,2 1 0 16,0-2 0-16,0 3 0 0,1-3 0 15,3 2 0-15,1-1 0 0,-5 1 128 0,-3-4-128 0,-2 1 0 16,0 0 0-16,1-1 0 0,-1 1 0 0,1-4 0 16,-1 1 0-16,4 0 0 0,2-5 0 0,-2 1 0 15,-4-2 0-15,1 4 0 0,-3-2 0 0,2 1 0 16,0-4 0-16,3 3 0 0,0-6 0 0,2 3 0 15,-1-1 0-15,2-3 0 0,-1 0 0 0,-2-1 0 16,-2-2 0-16,0-1 0 0,-1-1 0 0,1-1 0 16,1 1 0-16,2-2 0 0,0 1 0 0,3 0 0 15,3 0 128-15,-2-4-128 0,-3-1 0 0,0 1 0 16,-3-1 0-16,6 1 0 0,2-6 0 0,0 0 0 0,1 3 0 16,2-2 0-16,2 0 0 0,1 1 0 15,2-1 0-15,1 2 0 0,-1-1 0 0,-2-4 0 0,-1-1 0 16,-1 0 0-16,0 0 0 0,1-1 0 0,1 1 0 0,2 0 0 15,2 1 0-15,-2 1 0 0,2-3 0 0,2 0 0 16,-1-3 0-16,3 1 0 0,0 3 0 0,2 0 0 16,0 0 0-16,-1 1 0 0,-2 2 0 0,1 0 0 15,-2-3 0-15,2 0 0 0,0-4 0 0,1 3 0 16,0 1 0-16,3 1 0 0,1-1 0 0,-1 2 0 16,1-1 0-16,2 3 0 0,-2 0 0 0,3-4 0 15,1-2 0-15,-1 2 0 0,1 0 0 0,2 0 0 16,0 0 0-16,1 0 0 0,-1 1 0 0,3-3 0 15,1 0 0-15,-1-6 0 0,4 0 0 0,0 1 0 16,0 0 0-16,1 3 0 0,0 0 0 0,0 0 0 0,0-3-128 16,4-4 128-16,1 2 0 0,2-2 0 0,-2 2 0 15,1-3 0-15,1 4 0 0,-1-2 0 0,1 1 0 0,1-4 0 16,-2 2-144-16,3-1 144 0,3 2 0 0,-3 1-144 16,0 4 144-16,0 1 0 0,2 1-144 0,2 0 144 15,1 2 0-15,1 0 0 0,-2 1 0 0,2-1 0 16,2 4-144-16,0 2 144 0,2-1 0 0,-1 2 0 15,1 3-128-15,0-3 128 0,-1 3 0 0,1 2 0 16,-1-2-176-16,0 3 176 0,0 3-160 0,0 2 160 16,0 3-128-16,0 3 128 0,0 0 0 0,-1 1-144 15,4 4 144-15,-3 3 0 0,0 2-144 0,-2 3 144 16,0 0 0-16,0 4-144 0,0 0 144 0,2 2 0 16,-3 5-144-16,1 0 144 0,1-2 0 0,-8 7-144 15,0 0 16-15,10 0 0 0,-10 0 0 0,10 3 0 16,-10-3 128-16,11 9-192 0,-11-9 192 0,7 15-192 0,-2 0 192 15,0 5 0-15,-1 2 0 0,-1 5-128 0,-3 6 128 0,-1 7-128 16,-3 4 128-16,0 6-128 0,-2 2 128 0,-1 5 0 16,0 4 0-16,-4 4 0 0,0-2 0 0,-2 2-160 15,1-1 160-15,-2-2 0 0,-2 4-192 0,-2 1 192 16,-1 0-192-16,-2 1 192 16,-3 2-448-16,1 1 32 0,2 3 0 0,1-3 0 15,1-2-1424-15,6-8-272 0,7-5-64 0,10-8-15072 0</inkml:trace>
  <inkml:trace contextRef="#ctx0" brushRef="#br4" timeOffset="109981.93">24714 10068 6447 0,'0'0'576'0,"0"0"-576"0,0 0 0 0,0 0 0 0,-5-9-128 0,5 9-144 16,0 0-32-16,0 0-1424 15,0 0-272-15</inkml:trace>
  <inkml:trace contextRef="#ctx0" brushRef="#br4" timeOffset="114223.38">24728 10028 3679 0,'0'0'320'0,"0"0"-320"0,0 0 0 0,0 0 0 0,7 12 2176 0,-5-1 384 15,2-2 64-15,0 2 0 0,-1-2-1344 0,-1 1-288 16,-2-10-48-16,4 12-16 0,0-6 144 0,-4-6 16 16,0 0 16-16,5 8 0 0,-5-8-160 0,0 0-48 15,0 0 0-15,0 0 0 0,0 0-112 0,0 0-16 16,0 0-16-16,0 0 0 0,0 0 256 0,0 0 48 15,0 0 16-15,0 0 0 0,0 0-176 0,0 0-48 16,0 0 0-16,0 0 0 0,0 0-256 0,-8-9-48 16,2-4-16-16,-1 1 0 0,1 0-16 0,0-3 0 15,1-2 0-15,0-2 0 0,-2-1-32 0,2-6-16 0,1 4 0 16,2-1 0-16,-1-4-80 0,3 2 0 0,0-3-16 0,1 2 0 16,2-2-112-16,1 0 0 0,1-5-16 0,1 0 0 15,2-2 48-15,1-1 16 0,-2-1 0 0,4-1 0 16,-1 0-112-16,1-2-32 0,1-3 0 0,0 3 0 15,1 0-160-15,0-2 128 0,1 2-128 0,1-1 128 16,0-2-128-16,2 1 192 0,-1 0-192 0,1-3 192 16,1 2-192-16,1-1 160 0,1 0-160 0,-1 0 160 15,1 1 0-15,5 2 0 0,-3-2 0 0,4 2 0 16,-1 2-160-16,1-5 192 0,-2 4-192 0,0 0 192 16,-1 2-192-16,0-4 160 0,-2-1-160 0,1 2 160 15,-2 3-160-15,-1 0 128 0,-1-1-128 0,3-1 128 16,1 0-128-16,0-2 192 0,-3 0-192 0,0 2 192 0,2-3-192 0,-1 0 192 15,0 2-192-15,2-2 192 16,-3 0-64-16,3 1-128 0,-1-4 192 0,1 3-64 0,-1-4-128 16,2 4 0-16,0-2 0 0,0 3 0 0,-3-2 0 0,1 2 128 15,-2-5-128-15,-1 5 0 0,-2 0 0 0,1-3 128 16,-1 3-128-16,1-3 0 0,-2 2 0 0,0-3 0 16,2 3 128-16,-1-2-128 0,1 3 0 0,-1-2 0 15,1 0 0-15,-1 4 0 0,1-2 0 0,1 1 128 16,-2 0-128-16,2-2 0 0,-2 0 0 0,2 4 0 15,-1-1 128-15,1 0-128 0,1-1 0 0,-2 1 0 16,1-3 0-16,-1 3 0 0,-1-1 0 0,0 0 0 0,-3-1 0 16,3 2 0-16,-1-1 0 0,-1-1 0 0,-1 5 0 15,-2-1 0-15,2-1 0 0,-2 2 0 0,1 1 0 0,-1 1 0 16,-1 0 0-16,2 1 0 0,-1 1 0 0,1 2 0 16,-2 0 0-16,1-4 0 0,1 1 0 0,0-2 0 15,1 2 0-15,0 0 0 0,1-1 0 0,-1 1 0 16,-1-2 0-16,1 2 0 0,3 0 0 0,0 1 0 15,0-2 0-15,0 2 0 0,-1 0 0 0,1-1 0 16,1-2 0-16,1 1 0 0,1-1 0 0,0 2 0 16,-1 3 0-16,1 2 0 0,1-3 0 0,-2 2 0 15,0 2 0-15,-1-4 0 0,2 0 0 0,0 1 0 16,-1 0 0-16,0-1 0 0,1 3 0 0,-1 0 0 16,0-5 0-16,1 1 0 0,0-1 0 0,2 3 0 15,0-2 0-15,0 1 0 0,1 1 0 0,0 2 0 0,-2 1-128 16,2-1 128-16,-1 5 0 0,2-4 0 0,0 1 0 15,1-2 0-15,-1 3 0 0,1 1 0 0,0 2 0 0,-1 2 0 16,0-4 0-16,0 1 0 0,-1 1-128 0,-1-1 128 16,-1 1 0-16,2 2 0 0,0 0 0 0,1 0 0 15,1-1 0-15,0 3 0 0,-3-1 0 0,4-1 0 16,0 2 0-16,2 2 0 0,-2 0-128 0,2 2 128 16,0 2 0-16,2 2 0 0,-1-3 0 0,-2 1 0 15,0 0 0-15,-1 1 0 0,1-1 0 0,-2 3 0 16,0-2 0-16,-1 2 0 0,0 1-128 0,1-1 128 15,1 2 0-15,2-1 0 0,-2 3 0 0,2 2 0 16,4-1 0-16,-5 1 0 0,2 2-128 0,3 1 128 16,1-1 0-16,-1 2 0 0,2 0 0 0,2 2 0 15,-3 0-144-15,-2 1 144 0,-1 0 0 0,1 1 0 0,-1-1 0 0,1 2 0 16,1 3 0-16,2-2 0 0,-1 3 0 0,-1-3 0 16,2 2 0-16,2 2 0 0,2-1 0 0,-1 1 0 15,1 3 0-15,0-3 0 0,-1 3 0 0,-1-1 0 16,0-2 0-16,-2 3 0 0,0 1 0 0,1 1 0 15,0 3 0-15,2 0 0 0,1 0 0 0,0 1 0 16,1-1 0-16,-1 1-128 0,1 0 128 0,-1 1 0 16,-2 2 0-16,0-1 0 0,-1 5 0 15,-4-2 0-15,0 4 0 0,-2-5 0 0,-4 0 0 0,1 2 0 16,1 1 0-16,0 3 0 0,0-3 0 0,-1 4 0 16,-1-4 0-16,1 5 0 0,0 1 0 0,0-4 0 15,1 0 0-15,0 2 0 0,-3-1 0 0,2 3 0 16,-3 1 0-16,4-1 0 0,-1-2 0 0,-2 2 0 15,-3 0 0-15,2 1 0 0,0 0 0 0,-2-1 0 0,0 0 0 16,3-1 0-16,0 4 0 0,0 0 0 0,-1-2 0 16,-1 2 0-16,2-1 0 0,-1-1 0 0,-1 1 0 0,1-1 0 15,-3-1 0-15,0 1 0 0,0-1 0 16,0 0 0-16,-1 5 0 0,0-3 0 0,0 0 0 0,-2-1 0 16,-1 0 0-16,1 2 0 0,0-1 0 0,-1 0 0 15,-2 3 0-15,0 0 0 0,1 0 0 0,-2-1 0 16,1-1 0-16,0 1 0 0,-2-1 0 0,1 2 0 15,1 0 0-15,-3 2 0 0,1 0 0 0,3 1 0 16,-4 1 0-16,0 1 0 0,1 1 0 0,-1-1 0 16,-1 0 0-16,0 2 0 0,-3 0 0 0,-1 1 0 15,3 0 0-15,-2 2 0 0,0 0 0 0,-1 0 0 16,2 1 0-16,-1-2 0 0,-1 1 0 0,0 0 0 0,-1-4 0 0,0 3 0 16,0-1 0-16,-2 2 0 0,0-2 0 0,0 5 0 15,-2-1 0-15,0 4 0 0,-1-1 0 0,0-1 0 16,-2-4 0-16,0 2 0 0,-2 3 0 0,3 2 0 15,-2-1 0-15,-1 2 0 0,-1-3 0 0,3 2 0 16,-2 2 0-16,0 0 0 0,-1-1 0 0,0 1 0 16,1 1 0-16,-1 0 0 0,1-1 0 0,-1 7 0 15,-2 0 0-15,2-3 0 0,-1 0 0 0,1-2 0 16,0 3 0-16,0 3 0 0,1-3 0 0,0 3 0 16,-1-3 0-16,0 3 0 0,-1-3 0 0,1 4 0 15,-1 2 0-15,1-2 0 0,-1 0 0 0,-2 2 0 16,0-3 0-16,-1 3 0 0,-2 3 0 0,-1 0 0 15,-1-1 0-15,0-2 0 0,0 0-128 0,-1 3 128 0,1 1 0 16,0 2-192-16,0-1 192 0,-1 6-160 0,-2-2 160 0,1-1-128 16,-2 3 128-16,0 0-128 0,1 0 128 15,-1 0 0-15,-1-2 0 0,1 0 0 0,-1 4-144 16,0 0-48-16,-2-1-16 0,1 1 0 0,0-1 208 0,-1 1 0 16,0-4-160-16,-1 2 160 0,-1-1 0 0,3 0 0 15,0-4 0-15,-1 2 0 0,-4 4 0 0,1-5 0 16,-2-3 0-16,0 0 0 0,-1-1 0 0,-1 1 0 15,-1 0 0-15,-1-2 0 0,4-2 0 0,-1 0 0 16,-1 1-144-16,0 1 144 0,1 2 0 0,1-1 0 16,-2-1 0-16,1 0 0 0,2 0 0 0,-2 0 0 15,3-1 0-15,-3-2 0 0,-1 2 0 0,-1-1 0 16,-2 2 0-16,0-8 0 0,-1 0 0 0,0-3 0 0,0 0 0 16,1 0 0-16,-4 3 0 0,1-3 0 0,1 2 0 0,-1 2 0 15,-2-4 0-15,0 0 0 0,1 3 0 0,-3-4 0 16,-4-1 0-16,-2 0-128 0,-1 4 128 0,-1-2 0 15,1-3 0-15,2 1 0 0,-1 0 0 0,1 0 0 16,-2-4-128-16,1 1 128 0,-2 1-192 0,-3-1 192 16,-3-1 0-16,-1-1 0 0,-2-5 0 0,1 1 0 15,-1 4 0-15,2-7 0 0,1 1 0 16,-1-3 0-16,0 1 128 0,-2-2 0 0,-2-1-128 0,0 0 192 16,1-6 16-16,3 0 0 0,1-2 0 0,2 1 0 15,3-5-208-15,-1 1 176 0,2-1-176 0,-2-1 160 16,-3 1-160-16,0-1 192 0,-1 1-192 0,1-4 192 15,0 1-192-15,1-2 0 0,1-1 144 0,2 0-144 16,1 1 0-16,-2-1 0 0,-3-2 0 0,-1-2 128 0,-4 0-128 16,3-2 0-16,0 1 0 0,3-2 0 0,-1-2 0 0,2 1 0 15,0 0 0-15,-1-3 128 0,-2-3-128 0,0 0 0 16,-3-3 0-16,3-2 0 0,1-1 0 0,2-1 0 16,1 0 0-16,2-1 0 0,3-4-176 0,1 2 176 15,-3-6-208-15,1 1 80 0,-6-5 128 0,2 3 0 16,-3-5 0-16,3 0 128 0,1 0-128 0,1-1 0 15,1-5 0-15,2-1 0 0,2 0 0 0,-3-1 0 16,-4 2-128-16,-2-3 128 0,-2 0 0 0,0 0 0 16,-2 2 0-16,4-5 0 0,-3 1 0 0,5-2 0 15,4 2 0-15,0 1 0 0,3-4 128 0,-1 0-128 16,0-2 128-16,-2 0-128 0,2 2 0 0,3-3 144 16,2-3-144-16,2-1 0 0,-1 0 0 0,4 0 0 15,3-4 0-15,-1 4 0 0,0-3 0 0,2 0 0 0,2-3 0 16,-1 0 0-16,-1 1 0 0,0-4 0 0,0 4 0 0,0-1 0 15,0-6 0-15,0 5 0 0,1-2 0 0,2 2 0 16,1-3 0-16,1-1 0 0,1 3 0 0,-2-3 0 16,4 4 0-16,1-5 0 0,1-3 128 0,3 3-128 15,1-2 0-15,0 0 0 0,-1 0 128 16,2 4-128-16,1-6 0 0,4 0 0 0,0 0 0 0,2-1 0 16,2-1 128-16,0-3-128 0,0 0 0 0,4 1 0 15,0 2 0-15,0 1 0 0,3-2 128 0,-2 1-128 16,1 2 0-16,2 1 0 0,0-2 0 0,0-1 0 15,0 0 128-15,1 2-128 0,0 0 0 0,1 3 0 16,-2-1 0-16,2 1 0 0,2-3 0 0,0 3 0 16,-1 1 0-16,0-3 0 0,-1-2 0 0,2 2 0 0,-1 2 0 15,0 1 0-15,0 5 0 0,2-2 0 0,0 2 0 0,0-1 0 16,1-1 0-16,-1 2 0 0,2-5 0 0,2 5 0 16,0-3 0-16,2 1 0 0,-1 1 0 0,1 3 0 15,-1 0 0-15,0-1 0 0,3 2 0 0,-2-2 0 16,0-1 0-16,1-1 0 0,-2 1 0 0,1-1 0 15,-2 2 0-15,1 2 0 0,-2 0 128 0,2-3-128 16,-1 5 0-16,0 0 0 0,-1 1 0 0,1-1 0 16,0-3 0-16,2 2 0 0,0-2 0 0,2 0 0 15,-1-1 0-15,2 2 0 0,-1-5 0 0,-2 4 0 16,3-1 0-16,-1 4 0 0,0-1 0 0,-2-3 128 0,-1 1-128 16,0 0 0-16,0 1 0 0,1 1 0 15,-1 1 0-15,2-1 0 0,-1 2 0 0,-1-1 0 0,0 0 0 0,2 1 0 16,0-1 0-16,-1 0 0 0,1 0 0 15,1-1 0-15,0-4 0 0,-1-3 0 0,1 1 0 0,-2-1 0 16,-1 5 0-16,0-5 0 0,1 5 0 0,0 0 0 16,-1 1 0-16,-1-1 0 0,0 1 0 0,1 0 0 15,1-1 0-15,-1 2 0 0,0 2 0 0,0 1 0 16,-1-7 0-16,-1 4 0 0,2 1 0 0,-1 0 0 16,1-1 0-16,-1 0 0 0,-1-3 0 0,0 2 0 15,-1 1 0-15,2-1 0 0,0 1 0 0,-1 1 0 16,1-2 0-16,1-2 0 0,-1 2 0 0,1 0 0 15,-3 0 0-15,3 1 0 0,0-4 0 0,-1 2 0 16,2 0 0-16,0 1 0 0,1-2 0 0,-1 1 0 16,0-1 0-16,0-5 0 0,-3 0 0 0,1 1 0 0,1 4 0 15,1-5 0-15,-2 0 0 0,2-1 0 16,1 3 0-16,1-3 0 0,-1 2 0 0,2-3 0 0,0 0 0 0,1 3 0 16,0-1 0-16,1 3 0 0,-1-4 0 15,2 3 0-15,-2-5 0 0,1 5 0 0,2 1 0 0,1 2 0 16,-2-5 0-16,3 3 0 0,-1-3 0 0,2 2 0 15,0-1-128-15,-1 2 128 0,-2-4 0 0,-1 1 0 16,1-2 0-16,0 2 0 0,-2 1 0 0,1-4 0 16,1 1 0-16,1 2 0 0,1-2 0 0,2 2 0 15,1-1 0-15,1 0 0 0,-1-4 0 0,2 4 0 16,4-1 0-16,-1 2 0 0,3-3 0 0,-2-2 0 16,0-3-144-16,0 3 144 0,-2 2 0 0,0-1 0 0,-2-3 0 15,2 0 0-15,0-3 0 0,3 5 0 0,-1 0 0 0,0 0-128 16,0 3 128-16,2 2 0 0,3 0 0 0,-1 2 0 15,-1-4 0-15,-1 0 0 0,2 4-144 0,-1-2 144 16,-3 2 0-16,1-1 0 0,-1 5 0 0,2-1 0 16,2-5 0-16,1 7 0 0,0-1 0 0,2 0 0 15,1-1-144-15,5 0 144 0,0-1 0 0,-3 0 0 16,3 3-128-16,-4 1 128 0,0 0 0 0,3 0 0 16,1-2-160-16,1 3 160 0,0-1-128 0,1 1 128 15,2 3 0-15,0 0-160 0,-1-3 160 0,-2 3 0 16,-2 2-144-16,-1 0 144 0,-2 0 0 0,-1 3-144 15,-1 2 144-15,4 1 0 0,-2 3 0 0,3 2 0 16,2 2 0-16,2 2-128 0,0-4 128 0,-3 2 0 16,-1 0 0-16,0 3 0 0,1 0 0 0,2 2 0 15,2 5 0-15,0 1 0 0,-1 1 0 0,3 0 0 0,0 1-160 16,2 4 160-16,-6-2-192 0,3 3 192 0,-3 2-128 0,2 0 128 16,-1 2 0-16,2 1 0 0,1 5-144 0,0-2 144 15,-1 5 0-15,0-1-144 0,0 3 144 0,-5 3-128 16,-2 2 128-16,1-2-128 0,-1 1 128 0,2 4 0 15,1 3 0-15,-4 2-128 0,-1 4-48 0,3 0 0 16,0 4 0-16,0 1 0 0,-4 3 48 0,-2-1 0 16,0 1 0-16,-1 3 0 0,1 4 128 0,-3 6-128 15,0 0 128-15,1 3-128 0,-2-2 128 0,1 8 0 16,-2 4 0-16,-2 5 0 0,-1-2 0 0,-3 5 0 16,1 1 0-16,-2-1 0 0,-3 4 0 0,-1 3 0 15,-4 1 0-15,0 2-128 0,0 1 128 0,-1-1 0 0,-1 5 0 16,1 0-128-16,0 0 128 0,0-1 0 0,-2 2 0 15,2 2 0-15,0-3 0 0,0 4 0 0,-2 0 0 0,1 0 0 16,-2 0 0-16,-1 3 0 0,0-2 0 0,-3 2 0 16,-2 4 0-16,-1 1 0 0,-4 0 0 0,-2 4 0 15,0-3 0-15,-4 4 0 0,-3 7 0 0,0-3 0 16,-5 2 0-16,0-3-128 0,-3 0 128 0,0 1-128 16,1-1 128-16,0 0 0 0,0 0 0 0,0-2-128 15,1-1 128-15,0 1 0 0,0-2 0 0,1 0 0 16,-2 1 0-16,2-1 0 0,-1 1 0 0,-1 1 0 15,0 2 0-15,-4-3 0 0,0 2 0 0,-2-1 0 16,-2-3 0-16,-2-2 0 0,-6 2 128 0,0 0-128 16,0-6 0-16,-4 4 0 0,-3 4 0 0,2-7 0 0,2-1 0 15,-2-3 0-15,-1 2-128 0,0 0 128 0,-1-2 0 16,2-1 0-16,0-4 0 0,-1 1 0 0,-2-2 0 16,1 1 0-16,-1 0 0 0,-1-2 0 15,-1-6 0-15,-1 3 0 0,-2 0 0 0,3-3 0 0,-3 2 0 16,3-2 0-16,0-5 0 0,2 1 0 0,1-1 0 0,-2 3 0 15,-3-2 0-15,-1 1 0 0,-5-1 0 0,-1-3 0 16,-3-3 0-16,2 3 0 0,-4 3 0 0,0 1 0 16,0-3 0-16,-1-3 0 0,0 1 0 0,-3-1 0 15,-5-3 0-15,0 2 0 0,0-2 0 0,0-1 0 16,0-2 0-16,1 1 128 0,-2-3-128 0,-3-3 0 16,0-1 0-16,-3 1 0 0,-3-2 0 0,2-1 0 15,0-3 0-15,3 1 0 0,0 1 0 0,-4-3 0 16,-4-3 0-16,1-1 0 0,-1-1 0 0,3 1 128 15,2 1-128-15,0-5 0 0,0-2 0 0,-3-3 144 0,-3-2-144 0,2-2 0 16,1-1 0-16,4-1 0 0,2 2 0 0,-3-3 0 16,-3-3 0-16,-2-1 0 0,-1 3 0 0,1-3 0 15,2 0 0-15,2-3 0 0,2 0 0 0,-1-4 0 16,-6-3 0-16,1-1-144 0,0-5 144 0,4 0 0 16,3-5 0-16,1-2-160 0,3-4 160 0,-3-3 0 15,-5-3-176-15,3-4 176 0,0-2-160 0,3-4 160 16,4-1-208-16,4 0 48 0,5-5 16 0,-1-4 0 15,-5-1 144-15,0-3-208 0,1-1 80 0,2-2 128 16,3 2-176-16,2-4 176 0,2-2-128 0,1-2 128 16,3 1-192-16,-2-1 32 0,-4-1 16 0,-1-1 0 15,-1-4 144-15,3 0 0 0,0-1 0 0,4-1-128 16,1 2 128-16,5-3 0 0,1 2 0 0,6-2 0 0,0 1 192 16,3-1-48-16,2 0 0 0,1-6 0 0,-5-3-144 15,2 0 160-15,1-3-160 0,1-3 160 0,-1 1-160 0,3 1 0 16,-1-7 0-16,5 0 128 0,1-3-128 0,2-4 0 15,0 0 0-15,3 0 0 0,-2-2 0 0,3 1 0 16,-1 3 0-16,1-1 0 0,0 0 0 0,1 1 0 16,2 4 128-16,1 4-128 0,-4-2 0 0,5 3 192 15,-3-1-192-15,5 1 192 0,-1-6-192 0,2-1 160 16,1 3-160-16,2-2 160 0,3-2-160 0,0-2 0 16,0-1 0-16,3-6 0 0,0-6 0 0,3 4 0 15,-4 5 0-15,6 0 0 0,-2 0 0 0,0-4 0 16,1-1 0-16,0 3 0 0,0 1 0 0,0 1 0 15,1 1 0-15,0 0 0 0,2-6 0 0,0 4 0 0,3 1 0 16,-1 1 0-16,2-2 0 0,2-2 0 0,-1 2 0 0,4-5 0 16,1 1-144-16,1 0 144 0,2 3-192 0,-1-2 192 15,1-7-224-15,-1 2 64 16,1 1 16-16,-3 3 0 0,0 5 144 0,-2 6 0 0,-3-1-144 0,-1 1 144 16,-1-1 0-16,1 4 0 0,-1-1 0 0,1 3 0 15,1 3 192-15,3 1-64 0,2-3 0 0,3 3 0 16,3-2-128-16,2 2 0 0,3-2 0 0,5-1 0 15,2 1 0-15,5 0 0 0,4-2 0 0,0-1 0 16,2-3 0-16,-2-2 0 0,0 3 0 0,0 2 0 16,1-1 0-16,0 2 0 0,4 3 0 0,1-2 0 15,0 0-192-15,-2-2 192 0,-5 6-160 0,-3 0 160 16,-5 3-192-16,-3 3 48 0,-5 2 16 0,-2 1 0 16,-5 9-1152-16,-3 0-240 15,-4 4-32-15,-3 1-14832 0</inkml:trace>
  <inkml:trace contextRef="#ctx0" brushRef="#br5" timeOffset="128024.33">8994 12189 2751 0,'0'0'256'0,"0"0"-256"0,0 0 0 0,0 0 0 16,0 0 2080-16,0 0 368 0,-6-4 80 0,6 4 16 16,0 0-1872-16,0 0-368 0,-10-2-80 0,10 2-16 15,-8-2 16-15,8 2 0 0,0 0 0 0,0 0 0 16,-10-1 352-16,3-1 80 0,7 2 16 0,0 0 0 0,-9-6 32 0,2 3 0 16,7 3 0-16,-6-3 0 0,6 3-48 0,0 0 0 15,-8-2 0-15,8 2 0 0,0 0-32 0,0 0-16 16,0 0 0-16,-7-3 0 0,7 3-48 0,0 0-16 15,-9-6 0-15,9 6 0 0,0 0 144 0,-5-8 16 16,0-2 16-16,3 2 0 0,2 8-80 0,0-6 0 16,2-7-16-16,-1 7 0 0,-1 6-208 0,0 0-32 15,6-13-16-15,-1 2 0 0,-1-1-96 0,1 1-16 16,2-1 0-16,-1 2 0 0,0-4 32 0,1 0 0 16,0-4 0-16,1 2 0 0,0 1 48 0,-2-2 16 15,1-2 0-15,1 3 0 0,1 3-96 0,1-2 0 16,0-2-16-16,1-1 0 0,-3-1-48 0,5 0-16 15,-1 0 0-15,-1 0 0 0,0-1-16 0,2-2 0 16,1 0 0-16,0 5 0 0,0-1-160 0,0 0 160 0,-1-1-160 16,0 1 160-16,1 2-160 0,1-1 128 0,1 1-128 0,1-1 128 15,-2 2-128-15,3 0 0 0,1-1 144 0,1 0-144 16,2-3 128-16,1 1-128 0,1 0 160 0,1 2-160 16,1-1 176-16,0 2-176 0,1 0 192 0,-3 2-192 15,0-1 128-15,1-1-128 0,-1-2 0 0,1 3 0 16,2 3 0-16,0-2 0 0,-1 3 0 0,0 1 0 15,-1-4 0-15,2 4 0 0,1-1 0 0,4 4 0 16,-1-4 0-16,2 3 0 0,-1 0 0 0,-1 3 0 16,0 1 0-16,0 1 0 0,-3-3 0 0,-1 0 0 15,-1 1 128-15,2 1-128 0,1 2 0 0,-1-2 0 16,-1 1 0-16,0-1 0 0,-2 2 0 0,2 0 0 16,0-1 0-16,3 1 0 0,1 0 0 0,0 0 0 15,0 3 0-15,-1-2 0 0,5-2 128 0,-3 2-128 16,-4 0 0-16,-1 1 0 0,0-1 0 0,1 4 0 0,0 2 0 0,-1-1 0 15,-2 2 0-15,1 0 0 0,0-2 0 0,1 2 0 16,1-2 0-16,0 0 0 0,4 0 0 0,-2 4 0 16,1-3 0-16,-2 0 0 0,3 2 0 0,-2-3 0 15,-2 4 0-15,0-4 0 0,-1 2 0 0,1 1 0 16,0-2 0-16,0 0 0 0,-3 1 0 0,1 0 0 16,-2 2 0-16,1-3 0 0,1 0 0 0,-1 2 0 15,4-2 0-15,1 2 0 0,-3-3 0 0,3 0 0 16,-1 3 0-16,-2-3 0 0,1 1 0 0,-2 2 0 15,-2-3 0-15,1 4 0 0,-4 0 0 0,1 2 0 16,-2-1 0-16,-1 4 0 0,2 0 0 0,-4-1 0 16,1 1 0-16,-3 1 0 0,2 1 0 0,-2 1 0 0,-1 2 0 15,0-1 0-15,-1-1 128 0,0 1-128 0,-2-1 0 16,0 1 0-16,2-1 0 0,-3 0 0 0,-1-1 0 0,0 2 0 16,-1-1 0-16,-1 4 0 0,-3-2 0 0,-1 0 0 15,-3 2 0-15,1 0 0 0,-2-2 0 0,-1-1 0 16,0 1 128-16,-1-2-128 0,0 1 0 0,-1 1 0 15,0 2 128-15,0-4-128 0,2-1 0 0,-3 1 0 16,-2 5 0-16,-2-4 0 0,2-4 128 0,-4 1-128 16,0 0 0-16,-2 2 128 0,-2-1-128 0,-3 1 0 15,-2-3 176-15,0 0-176 0,-5 1 160 0,0 0-160 16,-2-1 128-16,1 2-128 0,-2-2 0 0,-4 0 144 16,-2 2-144-16,-1-1 128 0,1 1-128 0,0 0 128 15,-2-2-128-15,3-1 128 0,-1-2-128 0,1 2 128 0,0-4-128 16,-2 2 0-16,-2 3 0 0,0-5 128 15,-1 1-128-15,-4-1 0 0,-3 3 0 0,-4 0 128 0,-3-1-128 0,1 0 0 16,4-3 144-16,-1 2-144 0,1-3 0 0,0 5 0 16,0-3 0-16,1 1 128 0,-1-2-128 0,0-1 0 15,-1-3 0-15,1 2 0 0,-3 1 0 0,2-3 0 16,1-4 0-16,1 1 128 0,-2 3-128 0,3-1 0 16,0 1 0-16,-2 0 0 0,-3-1 0 0,0 0 128 15,0 0-128-15,1-2 0 0,1-3 0 0,1-2 0 16,0 3 0-16,0 2 128 0,0-2-128 0,2 1 0 15,1 0 0-15,2 0 0 0,-4 1 0 0,3-1 0 16,1-3 0-16,5 1 128 0,3-2-128 0,2-2 0 16,1 1 0-16,1-4 0 0,1 1 0 0,0 3 144 0,-1-4-144 15,2 3 0-15,2-6 128 0,-1 3-128 0,0-5 0 16,1 4 0-16,-2 1 128 0,1-2-128 0,0-6 0 16,2 5 0-16,1-1 128 0,-2 0-128 15,3 2 144-15,3-2-144 0,2-2 192 0,3 0-48 0,2-2-16 0,2 2 0 16,-1 2 0-16,3-2 0 0,2-3 0 0,2-2 0 15,1-2-128-15,1 2 128 0,2-1-128 0,1 0 128 16,0-1-128-16,4-2 128 0,0 2-128 0,2 0 128 16,2 0-128-16,2-3 0 0,3 0 0 0,3 1 0 15,3-4 0-15,3 4 0 0,-1-3 0 0,7 5 0 16,2-5 0-16,1 0 0 0,4-1 0 0,0 1 0 16,0 0 0-16,1 2 0 0,3-1 0 0,3 0 0 15,0 1 0-15,3-1 0 0,2 5 0 0,3 0 0 16,1-1-128-16,1-5 128 0,-3 1 0 0,1 0 0 0,-2 3 0 15,-1 1 0-15,-1 1 0 0,1 0 0 0,1 4 0 16,5-1 0-16,-1-1 0 0,1 1 0 0,0 0 0 16,3 2 0-16,-2 2 0 0,-2-3 0 0,0-1-128 0,0 3 128 15,1 0 0-15,1 1 0 0,3 7 0 0,0 0 0 16,0-1 0-16,-1-1 0 0,-2 4 0 16,-2 3 0-16,-1 0 0 0,1 2 0 0,1 3-128 0,1 1 128 15,-2 1 0-15,-1-1 0 0,-2-3 0 0,-2 0 0 16,-4 0 0-16,1 5 0 0,-2 1 0 0,0-2 0 15,-4 0 0-15,5 3 0 0,0-3 0 0,-1 1 0 16,0 2 0-16,0 0-176 0,0 2 176 0,-1-3 0 16,-3 1 0-16,-3 0 0 0,0 2 0 0,-1-1 0 15,-1 1 0-15,-3-1-128 0,4 4 128 0,-5-1 0 0,-3 0 0 16,2 0 0-16,2 4 0 0,-4 0 0 0,0 1 0 16,-7 2 0-16,0 1 0 0,-1 2 0 0,-1-1 0 0,0 2-128 15,-3-2 128-15,-1 0 0 0,-3-1 0 0,-1 7-128 16,-4-4 128-16,0 0-192 0,-3 1 192 0,-2 2-192 15,-1-2 192-15,-1 2-128 0,-3 0 128 0,-3 3-128 16,-2-2 128-16,-2 2 0 0,-2-4 0 0,-1 3 0 16,-1-2 0-16,-3 3 0 0,-2 0 0 15,0-1 0-15,-5-1 0 0,-1-3 0 0,0 0 0 0,-1 4 0 16,0-2 0-16,-3 4 0 0,2 2 0 0,-3-3-128 16,-1-1 128-16,0 3 0 0,-1-3 0 0,-3-1 0 15,-3-4 0-15,1 3 0 0,-2-1 0 0,3-1 0 16,-5-1 0-16,2-2 0 0,1-2 0 0,-1 0 0 15,-2 0 0-15,1-1 0 0,-3 2 0 0,1 0 128 0,-8-1-128 16,0 0 0-16,-3-2 0 0,3-3 0 0,1-1 0 0,0-5 0 16,0 4 0-16,2-2 0 0,3-1 0 0,-2-3 0 15,-5-1 0-15,1-1 128 0,0-2-128 0,1-1 0 16,3 0 0-16,0-1 128 0,1 0-128 0,-3 0 0 16,-1-1 0-16,-1 0 0 0,-1-3 0 0,-3-3 128 15,-1 2-128-15,2 0 0 0,2-4 0 0,2 3 0 16,1-6 0-16,1 5 128 0,-2-3-128 0,0 2 0 15,-1-2 0-15,2 2 0 0,2-3 0 0,1 2 0 16,2-3 0-16,5 4 128 0,3-6-128 0,3-2 0 16,2 2 0-16,3 0 128 0,-1 2-128 0,5-5 0 15,1-2 0-15,1 0 0 0,0 1 160 0,3-3-32 16,-1-2-128-16,0 1 192 0,-2-2-192 0,3-3 0 0,-2-2 0 16,3 1 0-16,0-1 0 0,1 2 0 0,3-1 0 15,1 2 0-15,0-6 0 0,2 0 128 0,3 1-128 0,6 3 0 16,1-2 240-16,4-1-48 0,0 1-16 0,2-1 0 15,5 6-48-15,1-5-128 0,0-1 192 0,3-1-64 16,2 0-128-16,4 2 0 0,4-2 0 0,0 2 0 16,0-1 0-16,1-2 0 0,0 1 0 0,3-1 0 15,1 3 0-15,1-2 0 0,2-1 0 0,2 5 0 16,0 3-128-16,5 2 128 0,2-3 0 0,2 2 0 16,5-1 0-16,3 1-144 0,3 3 144 0,0 2 0 15,-3 1 0-15,1-1-128 0,0 0 128 16,2 1 0-16,3 3 0 0,3 2 0 0,3 0-128 0,0 2 128 15,-2 0 0-15,0 2 0 0,-2-2 0 0,0 4 0 0,-2 1 0 16,2 3-128-16,4 1 128 0,1-2 0 0,-1-5 0 16,-1 1 0-16,-3 5 0 0,1 1 0 0,-2 5-144 0,1-1 144 15,5 2 0-15,0 1-144 0,5 3 144 16,-5 0-192-16,-2 0 192 0,-2 0-192 0,-2 1 48 0,-1 0 0 16,0 4 0-16,0-1 0 0,1-3 144 0,-1 1-208 15,-3-1 80-15,-2 4 128 0,-3 1-144 0,-4 1 144 16,-2-1 0-16,-3 3 0 0,-1-1 0 0,0 2 0 15,-1 1 0-15,0 3 0 0,0-2 0 0,0 2 0 16,-2-1 0-16,0 3-160 0,-4-1 160 0,0 0 0 16,-6-2 0-16,-1-1 0 0,-3 0 0 0,-2 2-160 15,-3-2 160-15,-2 0 0 0,-2 0-160 0,-1 1 160 16,-2 1-128-16,-1 2 128 0,-3-1-160 0,-3 0 160 16,-2 2-192-16,-2-1 192 0,-3 5-128 0,1-3 128 0,-4 1 0 15,-2-2 0-15,-3 2 0 0,-2 1-128 0,-3 2 128 0,-3-1 0 16,-3 3 0-16,-4 0 0 0,-5 2 0 0,-3-2 0 15,-1-4 0-15,-2 3 0 0,-2 2 0 0,0-3 0 16,-1 3 0-16,1 0 0 0,-7 0 0 0,4 3 0 16,-2-1 0-16,-3 4 0 0,-6-5 0 0,-1 1 0 15,-4 4 0-15,2-4 0 0,3-2 0 0,-1 2 0 16,-2-2 0-16,-3-3 0 0,-4 2 0 0,-2 0 0 16,-3 1 0-16,0-5 0 0,2-2 0 0,0-2 144 15,-2 2 16-15,-3-3 0 0,-3 0 0 0,-1 1 0 16,-2-1-160-16,0-5 0 0,1 1 0 0,0-3 0 15,-1-1 0-15,0-3 0 0,0-2 0 0,5-8 0 16,6-2-2224-16,7 0-320 0,7-2-64 16</inkml:trace>
  <inkml:trace contextRef="#ctx0" brushRef="#br5" timeOffset="164779.44">24637 10028 2751 0,'0'0'256'0,"0"0"-256"0,0 0 0 0,0 0 0 16,0 0 2240-16,0 0 416 0,0 0 80 0,0 0 16 16,0 0-1840-16,0 0-352 0,0 0-80 0,0 0-16 15,0 0 240-15,0 0 64 0,0 0 0 0,0 0 0 0,-5 9-16 0,5-9 0 16,0 0 0-16,-7 6 0 0,7-6-32 0,0 0 0 16,0 0 0-16,-6 8 0 0,6-8-112 0,0 0-32 15,-5 5 0-15,5-5 0 0,0 0-176 0,0 0-32 16,0 0-16-16,0 0 0 0,0 0 0 0,0 0 0 15,0 0 0-15,0 0 0 0,0 0-16 0,0 0 0 16,0 0 0-16,0 0 0 0,0 0-16 0,0 0-16 16,0 0 0-16,0 0 0 0,0 0-112 0,0 0 0 15,0 0-16-15,0 0 0 0,0 0-176 0,0 0 160 16,0 0-160-16,0 0 160 0,0 0-160 0,0 0 0 16,0 0 0-16,0 0 0 0,0 0 0 0,0 0 0 15,0 0 0-15,0 0 0 0,0 0 0 0,0 0 0 16,0 0 0-16,0 0 0 0,0 0 0 0,0 0-192 15,4-10 0-15,-2 2 16 0,-2 8-128 0,0 0-16 16,0 0-16-16,0 0 0 0,-1-7 144 0,1 7 16 16,0 0 16-16,0 0 0 0,-2-10 160 0,2 10 0 15,-4-6 0-15,4 6-128 0,0 0 128 0,-5-8 0 16,5 8-144-16,-5-6 144 0,5 6-304 0,0 0 16 16,-7-5 0-16,7 5 0 0,-7-6 32 0,7 6 0 15,0 0 0-15,0 0 0 0,-7-4 256 0,7 4-128 16,0 0 128-16,0 0 0 0,0 0 0 0,0 0 0 15,0 0 0-15,0 0 0 0,0 0 0 0,0 0 0 0,-5-2 0 0,5 2 0 16,0 0 0-16,0 0 176 0,0 0 0 16,0 0 0-16,0 0 144 0,0 0 16 0,0 0 16 0,0 0 0 15,0 0-80-15,0 0-16 0,0 0 0 0,0 0 0 16,0 0-48-16,0 0-16 0,0 0 0 0,0 0 0 16,0 0-32-16,0 0-16 0,0 0 0 0,0 0 0 15,0 0 32-15,0 0 0 0,0 0 0 0,0 0 0 0,0 0-48 0,10-3-128 16,-10 3 192-16,0 0-64 0,0 0-128 0,11 0 128 15,-11 0-128-15,0 0 128 0,10 1-128 0,-10-1 192 16,10 2-192-16,-10-2 192 0,0 0-64 0,10 0-128 16,-10 0 192-16,10 0-64 0,-10 0 0 0,10-2-128 15,-10 2 192-15,0 0-64 0,11 0 32 0,-11 0 0 16,0 0 0-16,0 0 0 0,0 0-32 0,10-1 0 16,-10 1 0-16,0 0 0 0,0 0 64 0,10-2 0 15,-10 2 0-15,0 0 0 0,0 0-32 0,10-4 0 16,-10 4 0-16,10-4 0 0,-10 4 48 0,9-4 16 15,0 0 0-15,-1-2 0 0,-1 0-48 0,1 1-16 16,0-3 0-16,0 0 0 0,3 1 16 0,0-5 0 16,0 1 0-16,2 1 0 0,1-3-16 0,1 1 0 15,3 1 0-15,0-3 0 0,-1 1-32 0,0 2 0 16,2-4 0-16,2-2 0 0,-1 2 16 0,4-2 0 16,-2 2 0-16,3 0 0 0,1-3 16 0,0-1 0 15,1 2 0-15,0 2 0 0,-3 1-32 0,3 0-128 16,-3-1 192-16,-1 1-64 0,-2 4-128 0,2-4 128 15,0-3-128-15,0 2 128 0,0-1-128 0,2 2 0 0,2 2 0 16,2-1 128-16,2 2-128 0,2 1 0 0,0-3 0 16,2 0 0-16,3 1 0 0,1-2 0 0,-1 1 144 0,0 3-144 15,-3-2 128-15,1 2-128 0,0 0 160 0,-1 0-160 16,-2 2 176-16,2-1-176 0,0 2 192 0,2 0-192 16,0-2 128-16,1 3-128 0,1 0 0 0,1 1 0 0,-3 1 128 0,1-3-128 15,-1-1 0-15,0 1 0 0,-3 1 0 16,1 1 0-16,-1 2 0 0,-1-1 0 0,0-1 0 15,0 3 0-15,0-1 0 0,1 1 0 0,0-1 0 0,1-1 0 16,0 1 0-16,0 0 0 0,-4 2 0 16,0 1 0-16,-1 0 0 0,-2 0 0 0,-1 1 0 0,1 0 0 15,1 3 0-15,-1-1 0 0,-1-1 0 16,0-1 0-16,2 1 0 0,-1 0 0 0,0 2 0 0,2 1 0 16,1 0 0-16,-1-1 0 0,0 1 0 0,-3 1 0 15,1-2 0-15,2 0 0 0,-1 0 0 0,-1 2 0 16,-3-2 0-16,1 1 0 0,-1 2 0 0,1-2 0 15,0 0 0-15,-4 2 0 0,1-2 0 0,0 0 0 16,-2 3 0-16,2-2 0 0,1 2 0 0,-1 1 0 16,-1-3 0-16,-1 3 0 0,2-1 0 0,-1 3 0 15,-1-3 0-15,0 2 0 0,-2-1 0 0,-1 2 0 0,-2-3 0 16,-1 2 0-16,3-3 0 0,-4 2 0 16,0-2 0-16,-1 3 0 0,-3-2 0 0,0 2 0 15,-1-4 0-15,0 5 0 0,-1-2 0 0,-2 2 0 16,0-3 0-16,-6-8 0 0,7 11 0 0,-2 2 0 0,0-3 0 0,-3 1 0 15,0-2 0-15,0 1 0 0,0-1 0 16,1 1 0-16,-1 2 192 0,1-2-192 0,0 3 192 16,-2-4-192-16,-1 1 0 0,2 1 0 0,0-1 0 0,-1 2 0 15,-1-3 0-15,3 2 0 0,-2-2 0 16,-1 1 0-16,0 2 0 0,0-3 0 0,0 2 0 0,0-2 0 16,0 2 0-16,-1-2 0 0,-2 3 0 0,1 0 0 15,-1-3 0-15,-1 3 0 0,-1-3 0 0,-1 2 0 16,0 3 160-16,-3-1-160 0,1-4 128 0,-2 2-128 0,0-1 128 15,0 3-128-15,-1-2 0 0,-1-2 128 0,-2 3-128 16,1-2 0-16,-2 3 144 0,1-2-144 0,0-3 0 0,0 2 0 16,0-2 0-16,-3 2 128 0,1-1-128 0,-2 1 144 15,-1-3-144-15,0 2 160 0,1-2-160 0,-2 0 0 16,1 3 0-16,-4-2 0 0,1 0 0 0,-2-2 0 16,-3 2 0-16,2-1 128 0,0 4-128 0,-1-4 0 15,1 5 0-15,-1-5 128 0,0-2-128 0,-1 3 0 16,0-3 0-16,3 1 0 0,-3 2 0 0,1-3 0 15,-1 0 128-15,0 0-128 0,2-2 0 0,-2 1 0 16,0-1 0-16,1 2 0 0,-2-1 128 0,1-2-128 16,-1-1 0-16,0 0 128 0,-1-1-128 0,0 0 0 15,-1 0 0-15,0 0 0 0,-6 0 0 0,1 0 128 16,0-1-128-16,-5 1 0 0,-2 0 0 0,1 0 0 16,2 1 0-16,2-1 0 0,-1-1 0 0,1 1 0 15,0 0 0-15,1-1 0 0,1 1 0 0,-1-2 0 16,-1 1 128-16,1 0-128 0,0-1 0 0,-1 0 0 0,-1 1 0 15,0-1 0-15,1 1 0 0,3 1 0 16,1 0 0-16,-1 0 0 0,1 0 0 0,2 0 0 16,-1 0 0-16,1-1 0 0,1-2 0 0,1 1 0 0,-3 2 0 0,1-1 0 15,0-1 0-15,-2-3 0 0,2 1 128 16,1-2-128-16,-1 2 0 0,2-2 0 0,0 1 0 0,2 2 0 16,1 1 0-16,1-5 0 0,-2 1 0 0,2 1 0 0,-1-2 0 15,2 2 0-15,1 2 128 0,2-2-128 16,-5-1 0-16,2 3 0 0,0-1 0 0,0 1 0 0,1-3 0 15,-1 2 0-15,-2 0 0 0,2 3 0 0,1-3 0 16,2 2 0-16,-2-2 0 0,4 1 0 0,0-1 0 0,1 3 0 16,0-1 0-16,2 0 0 0,0 1 0 0,0 0 0 15,-1-3 0-15,3 1 0 16,2 0 0-16,0 1 0 0,1-1 0 0,-1 0 0 0,2-2 0 0,0 0 0 16,1 0 0-16,0-3 0 0,-1 3 0 0,1-1 0 15,-1-6 144-15,2 6-144 0,-3-2 0 0,0 3 0 16,-1 0 0-16,1-2 0 0,0 1 0 0,1 0 0 15,0 0 0-15,1 1 128 0,2 0-128 0,-1-3 0 16,-1 2 0-16,4 2 0 0,5 4 0 0,-5-8 0 16,0 2 0-16,2-2 0 0,3 8 0 0,0-10 0 15,4-1 0-15,1 2 0 0,0-3 0 0,2 3 0 16,0-1 0-16,3 1 128 0,1-2-128 0,1-2 0 16,2 2 0-16,0-3 0 0,0 0 0 0,0 1 0 15,3 0 0-15,-1 1 0 0,2-4 0 0,-1 4 0 16,-1 1 0-16,2-3 0 0,2 0 0 0,1-1 0 15,-2-3 0-15,1 2 0 0,2 1 0 0,0-1 0 16,3 1 0-16,0-1 0 0,6 0 0 0,0 1 0 0,0 0 0 16,-1 1 0-16,2-3 0 0,0 1 0 0,1-2 0 15,0-1 0-15,3-4 0 0,-5 3 0 0,2 2 0 0,0 1 0 16,2 2 0-16,-1 2 0 0,2-2 0 16,-1 2-128-16,1 3 128 0,-3-1 0 0,0 1 0 0,-2 1 0 15,-1-3 0-15,-1 3 0 0,-1-2 0 0,0 3 0 16,0-2 0-16,1 4 0 0,1-3 0 0,-4 3 0 15,2-5 0-15,3 4 0 0,-1-2 0 0,3 0 0 0,2 3 0 16,0-3-128-16,1 4 128 0,-1-3 0 0,1 0 0 0,0 3 0 16,-1-4 0-16,0 4 0 0,-1 2 0 0,-1-1 0 15,1 1 0-15,-1 1 176 0,-1-2-176 0,0 3 0 16,-2-2 0-16,5 2 0 0,-2 0 0 0,1-2-176 16,0 2 176-16,-1-1-128 0,-1 1 128 0,0-1 0 15,-2-1 0-15,1 2 0 0,-3 1 0 0,2 0 0 16,-2 0 0-16,0 2 0 0,-1 0 0 0,0 0 0 15,-2 2 0-15,-1 2-128 0,0-1 128 0,-1 6 0 16,0-4 0-16,1 2 0 0,1-1 0 0,-3 3 0 16,-1-2 0-16,-1 3-128 0,0-4 128 0,2 3 0 15,0-3 0-15,-1 3 0 0,2-5 0 0,-1 4 0 16,-2-3 0-16,0 3 0 0,1-3 0 0,-2 2 0 16,-3-4 0-16,2 2 0 0,0 0 0 0,0 0 0 15,-2 2 0-15,1-2 0 0,1 3 0 0,-1-1 0 16,0 3 0-16,-2-2 0 0,3 0 0 0,-3 0 0 15,-1 0 0-15,3 4 0 0,-2 0 0 0,-1-1 0 0,-3 0 0 16,1-1 0-16,-1-3 0 0,1 3 0 16,-2-3 0-16,0 1 0 0,1 1 0 0,0-2 0 0,-1 3 0 15,0-3 0-15,-1 2 0 0,0-2 0 0,0 1 0 0,-2 1 0 16,2-2 0-16,-1 3 0 0,-3-3 0 0,0 2 0 16,-5-11 0-16,4 13 0 0,-3-3 0 0,0 3 0 15,-1-3 0-15,-1 3 0 0,-1-1 0 0,0 0 0 16,1-1 0-16,-2 2 0 0,0-2 0 0,-1 1 0 0,0-1 0 15,1-1 0-15,1 3 0 0,-2 0 0 16,0-3 0-16,1 1 0 0,0 2 0 0,-1-4 0 0,0 1 0 0,1-1 0 16,-1 4 0-16,-1 0 0 0,-2-7 0 0,0 4 0 15,-2-1 0-15,0 4 0 0,-1-2 0 0,-2 1 0 16,-2-2 0-16,0-3 0 0,-4 5 0 0,1-6 0 16,-1 0 0-16,0 2 0 0,-2 0 0 0,2 2 0 15,-2-1 0-15,-1 1 128 0,1-2-128 0,0 2 0 16,-3 0 0-16,1 0 0 0,-1 0 0 0,0-2 0 15,-2 2 0-15,1-1 0 0,-5 1 0 0,-1-2 0 16,1-2 0-16,0 2 128 0,-2-3-128 0,0 4 0 16,-2-4 0-16,-1 2 128 0,0 0-128 0,2-3 0 15,-1 1 0-15,-1 1 0 0,-2-1 0 0,0-1 0 16,-1 0 0-16,-1-2 128 0,-4 2-128 0,-2-1 0 16,-1-1 0-16,-1 2 0 0,0 0 0 0,0 1 0 15,2-3 0-15,-1 1 128 0,2-2-128 0,0 2 0 16,0-2 0-16,-2-1 0 0,-1-1 0 0,-2 2 0 15,-1 2 0-15,0-1 0 0,2 1 0 0,-1-2 0 16,3 0 0-16,2 1 0 0,1-2 128 0,3-2-128 16,1 1 128-16,0 0-128 0,-2-4 0 0,0 1 144 0,-1 0-144 15,-1 1 0-15,-1-2 0 0,1 2 0 0,1-1 0 16,3 0-144-16,1-4 144 0,1 2 0 0,1 0 0 0,1-2 0 16,-1 2 0-16,1 1 0 0,0-4 0 0,-2 4 0 15,-2-6 0-15,1 4 0 0,0-5 0 0,2 1 0 16,3-4 0-16,1 1 0 0,2 1 0 0,1 1 0 15,1 0 0-15,5-2 0 0,1 1 0 0,2 3 0 16,-1-2 0-16,2 5 0 0,1-3 0 0,3 2 0 0,0-2 0 16,2 2 0-16,2-2 0 0,1 4 0 0,1-4 0 0,3 2 0 15,1-4 0-15,3 5 0 0,2-2 0 0,3 1 0 16,1-3 0-16,3 2 0 0,-1-2 0 0,2-1 0 16,3 1 0-16,2-3 0 0,2-3 0 0,3 4 0 15,0 2 0-15,3-3-128 0,1 1 128 0,2 2 0 16,2-3 0-16,3-3 0 0,5 1 0 0,2-1 0 15,3 3 0-15,3 2-128 0,1-4 128 0,1 1 0 16,1-1 0-16,-1-3 0 0,2-2 0 0,2 1 0 16,7 0 0-16,4 4 0 0,5 1 0 0,-2 1 0 15,1-1 0-15,-1 1 0 0,2-1 0 0,1 3 0 16,-2-1 0-16,3 6-128 0,3-2 128 0,-2 3 0 16,-5-3 0-16,-1 2 0 0,-1 1 0 0,0-2 0 15,1 3 0-15,0 3 0 0,1-2 0 0,0-1 0 16,-5 0 0-16,-2 2 0 0,-3-2 0 0,0 0 0 15,-5 2 0-15,0 2 0 0,0 0 0 0,-1 2 0 16,1 0 0-16,-5 3 0 0,1 0 0 0,-1 0 0 16,-1 0-176-16,-1 2 176 0,-3 3 0 0,-1-1 0 0,-1 3 0 0,-2-2 0 15,2 1 0-15,-2 4 0 0,-1-3-128 16,-1 3 128-16,-1 0 0 0,1 2 0 0,1-1 0 0,-2-2 0 16,-3 1 0-16,-3 0 0 0,1 2 0 15,-1-1 0-15,-5 1 0 0,1-1 0 0,-2 1 0 0,-1 1 0 16,-4-3 0-16,0 2 0 0,-2 2 0 0,-2 1 0 0,1-1 0 15,-5 0 0-15,-1-2 0 0,-1-2 0 16,-3-2 0-16,-2 2 0 0,-2 1 0 0,0 3 0 0,-4-2 0 0,-2 2 0 16,-2-3 0-16,-2 3 0 0,-1 0 0 0,-4 0 0 15,-2 2 0-15,-2-2 0 0,-1 1 0 16,-1 0 0-16,-1-1 0 0,-3-2 0 0,-3 2 0 0,0 0 0 16,-4 0 0-16,2 0 0 0,-2-1 0 0,-2 1 0 15,1 0 0-15,-3 0 0 0,-2-3 0 0,-2 0 0 16,-3-2 128-16,-2 1-128 0,-2 0 128 0,-2-1-128 15,-2-2 144-15,-4 1-144 0,1-2 208 0,-1 0-48 16,-3 4-16-16,-8-4 0 0,-5 0-16 0,-1-2 0 16,-1 2 0-16,1-2 0 0,-1 2 0 0,2-1-128 15,-4 0 192-15,1-2-64 0,-3 0-128 0,2-4 128 16,5-1-128-16,4 0 128 0,3 2 48 0,0-3 0 16,-2-2 0-16,0-2 0 0,-2-2-176 0,1-1 0 15,4-2 0-15,4 3 0 0,2-5 0 0,1 1 0 16,1-2 0-16,-1 2 0 0,-2-3 0 0,7 5 128 15,2-3-128-15,5 5 0 0,2-2 0 0,5 2 0 16,6 0 0-16,4-1 0 16,8 1-1136-16,3 1-144 0,5 1-48 0,3-1-11232 15,10 4-2256-15</inkml:trace>
  <inkml:trace contextRef="#ctx0" brushRef="#br6" timeOffset="172496.71">24450 10066 18431 0,'-8'0'1632'0,"5"2"-1312"0,-1 0-320 0,4-2 0 15,0 0 320-15,0 0-16 0,-1 3 0 0,1-3 0 16,-3-2-96-16,3 2-16 0,0 0 0 0,0 0 0 15,0 0 800-15,0 0 160 0,0 0 16 0,0 0 16 0,0 0-160 0,0 0-16 16,0 0-16-16,0 0 0 0,0 0-128 0,0 0-32 16,0 0 0-16,9-11 0 0,-4 2-48 0,1-1-16 15,-2 1 0-15,1-4 0 0,-1 4-128 0,2-1-16 16,1-3-16-16,3 1 0 0,1-1-160 0,3-2-16 16,2 1-16-16,4 1 0 0,4 0-208 0,0-1-32 15,2 0-16-15,-1 6 0 0,-1-3-160 0,2 6 160 16,-1-1-160-16,-2 2 160 0,2 2-32 0,-2 2-128 15,0 2 192-15,-2 4-64 0,-4 2 16 0,0 6 0 16,-4 0 0-16,-3 5 0 0,-4 0 48 0,-2 3 16 0,-4 1 0 16,-4 6 0-16,-4 0 112 0,-2 3 0 15,-4-2 16-15,-4 2 0 0,-1-4 48 0,-2 0 0 16,-1-5 0-16,-3-3 0 0,-2-2 96 0,-1-1 32 16,-1-2 0-16,0 0 0 0,-2-5-128 0,2-1 0 15,2-4-16-15,3-5 0 0,5-2-64 0,1-2-16 16,4-4 0-16,3-1 0 0,2-2 32 0,5-2 16 0,3-5 0 15,5-8 0-15,2-2-144 0,5-1-48 0,5-2 0 16,4-1 0-16,3-1-144 0,5 1 0 0,2 3 0 0,3 3 0 16,2-4 0-16,-1 6 0 0,0 1 0 15,-1 9 0-15,0 3 0 0,-1 5 0 0,0 0-144 0,-5 8 144 16,-1 4 0-16,-4 4-160 0,-2 4 160 0,-3 4-128 16,-6 2 128-16,-4 7 0 0,-7 0 0 0,-4 3 0 15,-4 3-128-15,-7 3 128 0,-3 2-128 0,-2-2 128 16,-2-2 0-16,-1-2 0 0,-2-7 0 0,-2-1 0 15,1 2 128-15,-4-6-128 0,1-2 160 0,1 0-160 16,0-4 176-16,1-4-176 0,1 1 192 0,0-7-192 0,1-3 192 16,5-5-64-16,0-2 0 0,5-5-128 0,4-2 240 15,2-4-64-15,3-4-16 0,3-2 0 0,4-5 32 16,4 0 16-16,4-8 0 0,8 1 0 0,1 1-208 16,3-1 0-16,3 0 128 0,3 4-128 0,1 3 0 0,1 0 0 15,0 5 0-15,2 4 0 0,-1 4 0 0,1 4 0 16,0 4-128-16,-5 5 128 0,-2 4 0 0,-2 3-160 15,-3 7 160-15,-1 2-128 0,-2 0 128 0,-4 3-128 16,-5 5 128-16,-3 2-128 0,-4 2 128 0,-5 4 0 16,-2 3 0-16,-4-2-128 0,-1-5 128 0,-1 1 0 15,-1-4 0-15,-3-3 0 0,-3-1 0 0,-4-1 0 16,-3 0 0-16,-2-2 0 0,-2 1 144 0,-2 0-144 16,-1-7 192-16,0-1-192 0,-3-7 176 0,1-1-176 15,2-2 160-15,5-3-160 0,-2-6 144 0,8 0-144 16,6-5 128-16,3-3-128 0,3-2 144 0,5-5-144 15,4 0 160-15,4-4-160 0,3-2 0 0,7 0 0 16,3-1 0-16,5 1 0 0,7 1 0 0,3 1 0 16,2 6 0-16,1 2 0 0,0 1 0 0,3 5 0 0,2-2 0 0,-1 4 0 15,1 6-160-15,0 2 160 0,2 3-128 16,-4 6 128-16,-1 5 0 0,-3 4-160 16,-5 5 160-16,-4 1 0 0,-5 1-160 0,-8 4 160 0,-5 4-128 0,-8 3 128 15,-5 2 0-15,-6 1-128 0,-5 2 128 0,-3-5 0 16,1-1 0-16,-3-6 0 0,-4-1 0 0,-3 1 0 15,-2-3 0-15,-1-1 144 0,-2-3-144 0,-1-1 160 16,0-5-160-16,1-1 128 0,-1-3-128 0,1-6 128 16,3-5-128-16,4-2 160 0,1-8-160 0,7-2 160 0,4-3-160 15,4-4 160-15,4-7-160 0,5-3 160 0,4-3-160 0,5-3 128 16,6 0-128-16,5-5 128 0,8 2-128 0,2 6 0 16,4 2 0-16,2 4 0 0,2 2 0 0,1 6 0 15,0-1-176-15,1 11 176 0,1 0 0 16,-2 9-160-16,0 0 160 0,-5 6 0 0,-5 3-160 0,-3 7 160 15,-4 2-128-15,-4 3 128 0,-5-1-128 0,-7 4 128 16,-6 2-128-16,-6 5 128 0,-4 1 0 0,-3 1 0 16,-6 2 0-16,-2-5-128 0,-2 0 128 0,-1-6 0 15,0-1 0-15,0-2 0 0,-4-4 0 0,4-1 144 16,1-4-144-16,0-2 0 0,1-3 160 0,2-4-160 16,1-2 128-16,2-5-128 0,4 0 128 0,3-6-128 15,3-3 0-15,4-4 128 0,3 0-128 0,3 0 0 16,3 1 0-16,7 0 128 0,0 0-128 0,4 1 0 15,2 1 0-15,3 2 0 0,1 0-192 0,1 3 192 16,-1 3-192-16,0 1 192 0,-1 4-224 0,1 2 80 16,0 2 16-16,-1 4 0 0,-3 5-112 0,-1 0-16 15,-2 4 0-15,-3 2 0 0,-4 2 48 0,-3 0 0 16,-4 1 0-16,-2-1 0 0,-2-1 208 0,-6 2 0 0,-1 0-160 0,-3 0 160 16,-4-6 0-16,-2 2 0 0,-2 0 0 0,-3-1 0 15,-2-3 144-15,0 2-144 0,-2-7 160 0,3-2-160 16,2 1 160-16,3-2-160 0,1-4 160 15,5-4-160-15,6 0 128 0,3-5-128 0,2 1 0 0,4-6 144 16,2-6-144-16,3-5 160 0,5-1-160 0,5-1 160 16,7 0-160-16,3 5 0 0,5-3 0 0,4 3 0 0,4 2 0 15,1-1 0-15,0 1 0 0,0 3 0 16,-1 2-128-16,2 6 128 0,-3 0 0 0,-2 8 0 0,1 0 0 0,-7 6 0 16,-2 0-144-16,-5 8 144 0,-2 5 0 15,-6 2 0-15,-4 1-128 0,-8 3 128 0,-4-1 0 0,-6 7 0 16,-5 0 0-16,-3 3 0 0,-6-2 0 0,0-1 0 15,-4 0 0-15,-3-4 0 0,2-4 176 0,0-1-176 16,-4-2 192-16,-2-1-192 0,0-2 176 0,-1-3-176 16,-1-5 160-16,4-4-160 0,3-2 160 0,4-1-160 15,5-1 160-15,3-9-160 0,1-1 176 0,7-4-176 16,4-1 192-16,5-9-192 0,3-3 240 0,5-3-64 16,4 0-16-16,7 2 0 0,5-3-160 0,5 4 0 15,3-2 0-15,5 6 0 0,1-1 0 0,2 5 0 16,-2 0 0-16,-1 4 0 0,-1 0 0 0,2 6 0 15,0 3 0-15,-3 5 0 0,-3 3 0 0,-2 3 0 16,-5 1-144-16,2 5 144 0,-3 0 0 0,-6 5-160 16,-3 0 160-16,-5 3-128 0,-5 5 128 0,-5 1-128 15,-9 5 128-15,-3-4-128 0,-4 3 128 0,-2-3 0 16,-2-3 0-16,-2 2 0 0,-3 0 0 0,-2-1 0 0,-2-3 0 16,-2 1 0-16,-2-2 0 0,-2-3 0 15,-1-3 128-15,1-5-128 0,-3 0 128 0,4-1-128 0,0-6 160 0,8-1-160 16,1-4 128-16,7-4-128 0,5-1 0 15,4-7 0-15,5-3 176 0,1-4-176 0,5-3 192 0,7 0-192 16,6-3 128-16,5 2-128 0,5-3 0 0,5 3 0 16,3 2 0-16,4-2 0 0,-1 2 0 0,3 3 0 15,-1-1 0-15,4 3 0 0,1 1 0 0,0 5 0 16,1 5 0-16,-1 0 0 0,-1 7 0 0,-3 5-144 16,-3 5 144-16,-3 5 0 0,-8 3-144 0,-5 3 144 0,-6 1 0 0,-7 5-144 15,-6 4 144-15,-7-1 0 0,-8 2-128 16,-4 3 128-16,-6 1 0 0,-3-4 0 0,-3 1 0 0,-4-3 0 15,0 2 0-15,-3-1 0 0,-3-5 0 0,-1-1 144 16,-1-1-144-16,1-2 192 0,0-1-192 0,-1-4 128 16,-3-4-128-16,5-6 128 0,4-4-128 0,7-2 160 15,4-2-160-15,5-6 160 0,-1-2-160 0,6-4 128 16,7-6-128-16,4-3 128 0,1-7-128 0,8-4 160 16,1-1-160-16,6 1 160 0,7-3-160 0,5 3 0 15,7 0 0-15,3 2 0 0,6-1 0 0,0 4 0 16,0 4 128-16,0 0-128 0,-1 6 0 0,1 3 0 15,3 4 0-15,-5 6-176 0,-4 2 176 0,-3 6 0 16,-2 6-144-16,-2 1 144 0,-5 4 0 0,-3 2-176 16,-6 7 176-16,-6 2-128 0,-6 1 128 0,-6 5-160 15,-6-1 160-15,-4 3-160 0,-3-6 160 0,-6 5 0 16,-4-3-144-16,-3 0 144 0,-3-4 0 0,-1-1 0 0,-1-2 0 16,2-1 0-16,-1-1 0 0,-1-2 0 0,-3-1 0 15,4-4 0-15,3-2 128 0,4-6-128 0,5-3 0 16,5-7 128-16,1-2-128 0,5-5 0 0,3-3 144 0,5-1-144 15,4-5 0-15,4-3 128 0,5 1-128 0,3-2 0 16,7 4 0-16,6-2 0 0,4 2 0 0,5 4 0 16,4-2 0-16,0 2 0 0,0 4 0 0,2 1 0 0,1 1 0 15,0 5-192-15,1 7 64 0,-1 4 0 0,-4 5 128 16,-1 2 0-16,-2 2 0 0,-3 7-128 0,-3 0 128 16,-4 4-128-16,-5 3 128 0,-7-1-128 0,-3 0 128 15,-6 5 0-15,-4 3-144 0,-7-2 144 0,-3-2 0 0,-5-1 0 16,-1 0 0-16,-5-3 0 0,-1 0 0 0,-3-5 0 15,2-2 0-15,-6-5 0 0,-3 1 0 0,2-1 160 16,0-6-160-16,2-1 160 0,2-5-160 0,0-1 160 16,4-4-160-16,2-2 160 0,4-5-160 0,0-5 128 15,5-3-128-15,2-6 128 0,4 0-128 0,3-2 192 16,4 2-192-16,5-2 192 0,5 2-192 0,3-2 0 16,3 2 0-16,5-1 0 0,3 2 0 0,3 3 0 15,2 3 0-15,3 3 0 0,3 1-192 0,2 1 192 16,0 3-160-16,4 5 160 0,-2 5-128 0,-1 5 128 15,-1 2 0-15,-4 4-144 0,-2 7 144 0,-7 2 0 16,-7 4-144-16,-4 1 144 0,-5-1-128 0,-7 6 128 16,-5 3-160-16,-6-1 160 0,-5-1 0 0,-4 0 0 15,-5-2 0-15,-3 0 0 0,-2-5 0 0,-2-1 0 16,-1-3 0-16,-3-2 0 0,-3 0 0 0,-2-3 0 16,1 0 144-16,1-6-144 0,2-2 144 0,2-4-144 15,2-3 128-15,0-5-128 0,6-3 128 0,1-5-128 0,5-3 0 0,4-3 128 16,0-3-128-16,7-7 128 0,4-3-128 15,7 1 128-15,4 1-128 0,7 0 0 0,3 0 0 16,6 4 0-16,3 1 0 0,3 2 0 0,3-2-128 0,2 3 128 16,2 2 0-16,5 3-144 0,2 4 144 0,0 6 0 15,-2 2-144-15,0 6 144 0,-2 5 0 0,-3 5-144 0,-4 7 144 16,-6 3-128-16,-3 5 128 0,-11 1-128 16,-7 4 128-16,-8 3-160 0,-7 4 160 0,-7 1-160 0,-8 1 160 15,-4-4 0-15,-3-2 0 0,-5-5 0 0,3-1 0 16,-4-3 0-16,0 0 0 0,0-4 0 0,-2-2 0 0,1-2 0 15,2-6 0-15,0-3 0 0,-1-4 0 16,2-3 144-16,4-4-144 0,4-6 0 0,5-4 144 0,4-3-144 16,5-2 0-16,5-5 144 0,4-8-144 0,6-3 0 15,6-5 0-15,5 4 0 0,6-3 0 0,6 4 0 16,5 2 128-16,5 2-128 0,4 7 0 0,1-1-176 16,1 1 48-16,-1 3 0 0,-1 5 128 0,1 4 0 15,-2 5-144-15,-3 5 144 0,-5 5 0 0,-5 7-176 16,-7 1 176-16,-3 6-128 0,-5 2 128 0,-6 1-160 15,-4 3 160-15,-8 3-160 0,-8 5 160 0,-5 1 0 16,-4-3-144-16,-2 1 144 0,-2-7 0 0,1-1 0 16,-2 1 0-16,0-5 0 0,1-5 0 0,-1-2 128 0,-1-3-128 0,2-3 128 15,3-5-128-15,4-3 128 16,5-4-128-16,4-1 128 0,3-6-128 0,5-4 192 16,3-4-192-16,4-5 192 0,4 1-192 0,5 0 128 15,3 2-128-15,2 2 128 0,4-2-128 0,4 5-224 0,-1 1 48 16,4 3 16-1,-1 3-1632-15,1-2-336 0,1 2-64 0,0 3-18176 0</inkml:trace>
  <inkml:trace contextRef="#ctx0" brushRef="#br3" timeOffset="178715.14">25065 9043 1839 0,'0'0'0'0,"7"-6"160"0,0 2-160 0,1-2 0 16,-8 6 0-16,10-7 0 0,3 2 2304 0,-4 1 416 0,-9 4 96 15,11-6 0-15,-1 1-1472 0,-1 0-320 0,-9 5-48 0,10-7-16 16,-2 2-64-16,-8 5-32 16,8-5 0-16,-8 5 0 0,0 0-80 0,7-6-16 15,-7 6 0-15,7-6 0 0,-7 6-48 0,6-7-16 0,-6 7 0 0,6-9 0 16,1 4-48-16,-7 5-16 0,6-10 0 0,-6 10 0 16,5-8-48-16,-1-2-16 0,-2 1 0 0,1-1 0 15,-3 10 80-15,0-9 16 0,-1-3 0 0,-1 1 0 16,-1 1-32-16,-1 1-16 0,0 2 0 0,-1-2 0 0,-3 0-96 15,1 3-16-15,-2-3 0 0,-1 2 0 0,-3 0-48 16,1-1-16-16,-2 2 0 0,-1-2 0 0,-1 3-48 0,-2 0-16 16,0-3 0-16,-1 4 0 0,-1-1-144 0,-2 0-48 15,-1 1 0-15,-1 2 0 0,-1 1-48 0,1 1-16 16,-1 0 0-16,0 2 0 0,-3 2 0 0,0 1 0 16,1-1 0-16,1 0 0 0,-2 1-128 0,2 2 192 15,0-3-192-15,-1 1 192 0,-4 2-192 0,1-2 160 16,1-1-160-16,-3 4 160 0,1-1-160 0,1 3 0 15,1 1 0-15,-1 3 128 0,0-1-128 0,1 1 128 16,-2 3-128-16,1 0 128 0,-1 2-128 0,2 1 0 16,-2 0 0-16,1 1 128 0,-1 1-128 0,2 2 0 15,0-1 144-15,1-1-144 0,0-2 0 0,4 3 0 16,-2 2 0-16,2-2 128 0,0 1-128 0,2 1 0 16,2-3 0-16,-2 0 128 0,2 1-128 0,1 1 144 0,1-2-144 15,0 2 160-15,2 3-160 0,-1-3 160 16,1 1-160-16,2-1 160 0,-1-2-160 0,1 3 160 15,0-1-160-15,1 1 160 0,-1 4-160 0,1-4 0 16,1 1 144-16,0 0-144 0,1 5 128 0,2 1-128 16,-4-3 128-16,3 1-128 0,-2 3 0 0,2-2 128 0,-1-1-128 0,3 1 0 15,1-3 0-15,-1 0 128 0,0 0-128 0,3-1 0 16,1 2 0-16,1-1 128 0,-4-2-128 0,3 0 0 16,2 2 0-16,1 1 144 0,-1-1-144 15,2 4 0-15,3-4 144 0,-1 1-144 0,1 0 0 0,1-1 144 16,0 0-144-16,-1 0 0 0,1 3 0 0,1-2 0 15,-1-2 0-15,1 0 128 0,2-2-128 0,0 1 0 16,0-3 0-16,0 0 128 0,1 1-128 0,1-1 0 16,0 0 0-16,-2 2 128 0,1-2-128 0,2-1 0 0,-1 2 0 15,0 1 128-15,-2-4-128 0,2 0 0 0,0 0 0 16,1-2 0-16,1-3 128 0,0 2-128 16,2 2 0-16,-1-2 0 0,0-1 144 0,1-1-144 0,-1 0 0 15,1 1 144-15,1 0-144 0,0-2 0 0,0 3 128 0,0-3-128 16,3-2 0-16,-2 0 0 0,-1 1 144 0,2-3-144 15,2-3 0-15,-1 2 144 0,0-3-16 0,-1 4 0 16,-1-4 0-16,0 1 0 0,0 1-128 0,1-3 0 16,-2 2 0-16,1-3 0 0,0 0 0 0,2 1 0 15,-2-1 0-15,0-2 0 0,-1 1 128 0,-1-2-128 16,2 6 0-16,-2-6 128 0,0 1-128 0,-1 0 0 16,1-2 144-16,0 3-144 0,-1-2 0 0,-1 1 144 15,0-2-144-15,-1 2 0 0,0-1 128 0,2 2-128 16,-2 0 0-16,1-1 0 0,1-1 128 0,-1-1-128 15,-1 2 0-15,2-1 0 0,-1-1 128 0,-1 1-128 16,3-2 0-16,-3 0 0 0,-10 0 0 0,13 0 160 16,0 0-160-16,0 0 128 0,-1-2-128 0,0 1 128 15,-1 0-128-15,2 0 128 0,0-2-128 0,-1 2 128 0,1 1-128 16,0-3 128-16,-1 3-128 0,1 0 0 16,0 0 0-16,-1 0 0 0,1 0 0 0,0 0 0 0,0 0 0 0,-1 0 0 15,1-1 0-15,-2 0 0 0,3-3 128 0,-1 1-128 16,-1 1 0-16,0-1 160 0,2 2-160 15,0-2 160-15,0-3-160 0,0 1 0 0,0 1 0 0,0-2 128 16,-1-4-128-16,0 3 160 0,-2 0-160 0,2 2 160 16,1-2-160-16,-4 0 0 0,0 2 0 0,2-4 128 15,-1 1-128-15,0-2 0 0,1 2 144 0,1-1-144 16,-1 2 128-16,1-1-128 0,-2-3 128 0,2 0-128 16,0 3 0-16,0-4 0 0,-1 2 0 0,2-3 128 0,0 1-128 15,2 1 0-15,-1-1 128 0,1 0-128 0,1 1 0 0,-1-3 0 16,2-3 0-16,-3 2 0 0,-2 0 0 0,0-2 128 15,1-1-128-15,-1 2 0 0,-3 3 0 0,0-1 128 16,1-4-128-16,1 2 0 0,-2-3 0 0,0 1 0 16,0 0 0-16,2 0 0 0,-2 1 0 0,1-2 0 15,1-2 0-15,-1 1 128 0,1-4-128 0,-1 3 0 16,2 0 0-16,-2-1 0 0,-2-4 0 0,3 4 0 16,2 2 0-16,-2-3 0 0,0-3 0 0,-2 3 0 15,0 2 0-15,-1-5 0 0,1 2 0 0,-2 3 144 16,1-4-144-16,-2 4 0 0,0-1 0 0,-1 2 0 15,0 0 0-15,2-2 0 0,-2-1 0 0,1 0 0 16,0 0 0-16,1-2 0 0,0 2 0 0,0-1 0 16,1-3 0-16,-1 3 0 0,0-3 0 0,-1 3 0 15,1-1 0-15,1-1 0 0,1 2 0 0,-1-1 0 16,-4 1 0-16,1 2 0 0,1 3 0 0,0-3 0 16,-4 2 0-16,1 0 0 0,-1-1 0 0,1 1 0 15,0-3 0-15,-4 0 0 0,0 3 0 0,0 0 0 0,0-1 0 0,-3 1 0 16,1-2 0-16,1-1 0 0,-1 0 0 0,1 3 0 15,0-1 0-15,1-2 0 0,0 0 0 0,0 0 0 16,-1-3 0-16,1 4 0 0,1 0 0 0,0 0 0 16,3 2 0-16,-4-2 0 0,-1 0 0 0,1 3 0 15,0 1 0-15,-2 1 0 0,-1 1 0 0,0-2 0 16,0 1 0-16,2 2 0 0,-5 2-128 0,1-1 128 0,0 0 0 16,0 2 0-16,0 2 0 0,-1-4 0 15,0 1 0-15,0 0 0 0,1-1-128 0,1-2 128 0,-3-1 0 0,1 2 0 16,-2 0 0-16,1 2 0 0,-1 0 0 0,-2-2 0 15,2-2 0-15,-2 1 0 0,-1 1 0 0,-1 2 0 16,1-2 0-16,-2-1 0 0,-1 0 0 0,2 1 0 16,0-3-128-16,-2 3 128 0,3 2 0 0,-2 0 0 15,-1 0 0-15,1 5 0 0,-1-4 0 0,0 4 0 16,0 0 0-16,2 3 0 0,-1-3 0 0,-1 3-144 16,-1 1 144-16,1-1 0 0,-2-1 0 0,2 2-128 15,0 1 128-15,-1-2 0 0,0-1 0 0,-2 2 0 16,1 3 0-16,-2-1 0 0,-2 2 0 0,-1 0 0 15,1-1 0-15,0-1-128 0,-2 2 128 0,2-2 0 16,-3 2 0-16,3-2 0 0,-2 0 0 0,0 1 0 16,0 1 0-16,-1 1 0 0,0-2 0 0,-3 1 0 15,3 0 0-15,-2 1 0 0,0-1 0 0,-1 2 0 16,2 2 0-16,1-2-128 0,2 1 128 0,-4-1 0 16,0 2 0-16,0 2 0 0,-1-1 0 0,2 1 0 15,0 1 0-15,2-2 0 0,-2 2 0 0,1 2 0 0,0-2 0 0,2 3 0 16,3-2 0-16,-1 2 0 0,0-1 0 0,-2 2-128 15,0-2 128-15,0 3 0 0,1 3 0 16,1-1 0-16,0-1 0 0,1 2 0 0,-2-1 0 0,0 4 0 16,-1-2 0-16,1 1 0 0,-3-3 0 0,0-2 0 15,-1 4 0-15,-1 0 0 0,-1 1 0 0,1 1 0 0,2 1 0 16,-1 0 0-16,-1-1 0 0,3-1-128 16,-3 0 128-16,4 2 0 0,1 3 0 0,-1 2 0 0,1-4 0 15,-1-1 0-15,1 1 0 0,1 1 0 0,0 0 0 16,0 2 0-16,0-1 0 0,1-2 0 0,2 0 0 0,0 2 0 15,0 5 0-15,-1-6 0 0,-2 1 0 16,1 2 0-16,1-1 0 0,0-1 0 0,-1 3 0 0,4-1 0 16,-1 0 0-16,1 4 0 0,1-1 0 0,1 1 0 15,-1 0 0-15,1-1-128 0,2-3 128 0,1 1 0 16,1-1 0-16,0 3 0 0,0 0 0 0,3 1 0 16,-1-3 0-16,1 3 0 0,0-4 0 0,3 3 0 15,0 0 0-15,4 3-128 0,-2-1 128 0,4 3 0 16,1 2 0-16,0 1 0 0,2-2 0 0,0-3 0 15,2 1 0-15,0 1 0 0,0-1 0 0,1 4 0 16,-1-3 0-16,1-1 0 0,0-3 0 0,1-2 0 16,-2 3 0-16,1-2 0 0,0-1 0 0,0-2 0 15,-1 3 0-15,1-4 0 0,2 1 0 0,-1 3 0 16,-2-3 0-16,2 1 0 0,-1-3 0 0,3-2 0 16,-1 3 0-16,0-1 0 0,0-1 0 0,0 0 0 15,0-2 0-15,1 0 0 0,1 0 0 0,0-1 0 0,-2 0 0 16,1-1 0-16,1 5 0 0,0-4 0 0,-1-4 0 15,1 2 0-15,1 1 0 0,0-2 0 0,-1 0 0 0,1 2 0 16,1-4 0-16,0 2 0 0,-1-1 0 0,1-1 0 16,-1-1 0-16,0 1 0 0,0-3 0 0,2 2 0 15,0 2 0-15,-1-4 128 0,-2 1-128 0,3 1 0 16,0-6 0-16,1 3 0 0,1-3 0 0,-1-2 128 0,0 0-128 16,0 0 0-16,-1-2 128 0,2 1-128 0,2-2 0 15,-3 2 144-15,1-2-144 0,0 1 0 0,0 0 0 0,0 1 0 16,0 0 0-16,-1-2 0 0,0 2 128 15,1-2-128-15,1 3 0 0,-1-2 0 0,-2 2 0 0,-1-3 0 16,-1 1 0-16,3-2 0 0,0-2 0 0,-2 1 0 16,0-3 0-16,0 2 0 0,2-2 128 0,1 0-128 15,0-2 0-15,0 0 0 0,2-1 128 0,-2-3-128 16,0 2 0-16,0-3 0 0,0 2 0 0,1-1 0 16,0 0 128-16,1 0-128 0,-1-4 0 0,0 0 0 15,1 1 0-15,-1-2 0 0,1 1 128 0,-1-4-128 16,-1 0 0-16,4-1 0 0,-2 2 0 0,1 2 0 15,1-1 0-15,0-3 0 0,-2-3 128 0,2-1-128 16,1-2 0-16,-1 2 0 0,3 1 0 0,-5-3 0 16,2-1 0-16,0-5 0 0,0 0 128 0,-3 2-128 15,3-3 0-15,-2 2 0 0,-2 0 0 0,0-1 0 16,0 0 0-16,0 1 0 0,0-1 0 0,0-2 0 16,1-1 0-16,-1-1 0 0,-2-2 0 0,1 1 0 15,-1-3 0-15,0-5 0 0,-2 0 0 0,2-7 0 16,1-4 0-16,2-1 0 0,0-6 128 0,2-2-128 0,1-6 0 0,1-1 0 15,0-1 128-15,-1-1-128 0,-3 5 0 0,1 2 0 16,-2 5 0-16,-2 3 0 0,-1 4 0 0,-4 4 0 16,-3 3 0-16,-2 6 0 0,-5-2 0 0,-2 10 0 15,-2 3 0-15,-3 0 0 0,-4 2 0 0,-5 0 0 16,-5 2-224-16,-6-3 48 0,-3 4 16 0,-6-3 0 16,-5 4-1008-16,-1 0-208 15,2 2-32-15,0 5-16 0,1 3-1776 0,2 2-336 16</inkml:trace>
  <inkml:trace contextRef="#ctx0" brushRef="#br3" timeOffset="184346.74">24406 11253 3679 0,'0'0'320'0,"0"0"-320"0,-5 2 0 0,5-2 0 16,-8-3 2672-16,2 3 464 0,-1 0 80 0,1 0 32 16,-1 0-1936-16,1 1-384 0,-2-1-80 0,1 2-16 15,-2-1-144-15,0 2-48 0,-1-2 0 0,0 0 0 16,1 2 64-16,-1-2 16 0,-1 0 0 0,3-1 0 0,-4 0 240 0,3 0 32 16,0 0 16-16,0 0 0 0,1-1-80 0,1-3-16 15,2 2 0-15,5 2 0 0,0 0-160 0,3-7-48 16,0-3 0-16,5 2 0 0,4-2-336 0,3 3-80 15,-1-5-16-15,5 3 0 0,2-2-272 0,4 2 160 16,0-1-160-16,3 5 128 0,-1-2-128 0,2 6 0 16,-5 1 0-16,0 6 0 0,-1 1 0 0,-5 5 160 15,-3 4-160-15,-2 7 160 0,-8-2 48 0,-6 6 16 16,-7-2 0-16,-5 5 0 0,-6-4 144 0,-4 3 16 16,-5-2 16-16,0 2 0 0,-1-2 48 0,-1-1 0 15,-5-6 0-15,1-1 0 0,1-3 64 0,1 0 32 16,0-4 0-16,5-4 0 0,2-4 144 0,5-3 16 15,3-3 16-15,4-2 0 0,2-3-96 0,5-4-32 16,3-4 0-16,6 1 0 0,2-3-272 0,5 1-48 16,2-3-16-16,4 1 0 0,2 1-256 0,4 3 0 15,-2 0 0-15,3 2 0 0,1 4 0 0,0 2 0 16,0 3 0-16,-2 3 0 0,-4 1 0 0,-3 4 0 16,-2 1 0-16,-3 0-144 0,-4 3 144 0,-2-2 0 0,-4-7 0 0,0 0 0 31,-4 14-1280-31,2-5-160 0,-3 0-32 0,5-9-11088 0,-16 0-2224 0</inkml:trace>
  <inkml:trace contextRef="#ctx0" brushRef="#br3" timeOffset="185060.81">24969 8728 5519 0,'0'0'496'0,"-2"7"-496"0,2-7 0 0,-2 11 0 16,2-11 2112-16,0 0 320 0,-4 9 64 0,4-9 0 0,-2 10-1024 0,2-10-192 16,-4 7-64-16,4-7 0 0,0 0-64 0,-4 9 0 15,4-9-16-15,0 0 0 0,0 0 208 0,0 0 64 16,0 0 0-16,0 0 0 0,4-9-128 0,2 2-32 15,3-6 0-15,4 0 0 0,3 1-576 0,3-2-112 16,2-3-32-16,0 1 0 0,2-1-240 0,0 4-48 16,-3 4-16-16,1-1 0 0,-4 4 16 0,-1 3 0 15,-4 2 0-15,-1 2 0 0,-11-1 48 0,0 0 16 16,6 10 0-16,-5 6 0 0,-5 2-48 0,-4 2 0 16,-3 4 0-16,-4-2 0 0,-4-1 64 0,-5 1 16 15,-4 1 0-15,1-5 0 0,-1-4 176 0,3-2 16 16,-2 1 16-16,2-4 0 0,2-2 160 0,2-3 16 15,0-4 16-15,3 0 0 0,3 0-240 0,5 0-48 16,3-4-16-16,7 4 0 0,0 0-160 0,0 0-16 16,3-14-16-16,4 3 0 0,5 1-240 0,1-2 0 15,1 4 0-15,3-1 0 0,2 1-160 0,3-2-128 16,0 3-32-16,2-1 0 16,0 1-2016-16,1 3-416 0,0-1-64 0</inkml:trace>
  <inkml:trace contextRef="#ctx0" brushRef="#br3" timeOffset="191813.75">24922 8780 3679 0,'0'0'160'0,"0"0"32"0,0 0-192 0,0 0 0 0,0 0 0 0,-4 8 0 0,4-8 496 0,0 0 48 16,-6 11 16-16,6-11 0 0,-7 9-96 0,7-9-16 15,0 0 0-15,-6 9 0 0,-1-3 128 0,7-6 32 16,0 0 0-16,-7 7 0 0,7-7 144 0,0 0 16 15,-9 3 16-15,9-3 0 0,0 0-32 0,0 0-16 16,0 0 0-16,-6-6 0 0,0 0 176 0,5-2 48 16,2-2 0-16,2 1 0 0,-3 9-192 0,6-10-16 15,3-3-16-15,1 3 0 0,2-2-384 0,-1 4-80 16,1-1-16-16,-1 2 0 0,-2 0-96 0,3 2-32 16,-2-1 0-16,0 1 0 0,-1 2-128 0,-9 3 0 15,9-2 0-15,-9 2 0 0,0 0 0 0,0 0-176 16,0 0 48-16,3 14 0 0,-3 0 128 0,-2-2 0 0,-4 0 0 0,-1 1 0 15,-4-3 0-15,-1 3 0 0,-3 1 0 0,2-4 0 16,1 2 0-16,0-6 176 0,2 2-48 0,1-5 0 16,-1 1 16-16,10-4 0 0,-9 0 0 0,9 0 0 15,-9 1 368-15,9-1 64 0,0 0 0 0,0 0 16 16,-6-5-16-16,6 5-16 0,0 0 0 0,1-10 0 16,3-1-240-16,2-3-32 0,2 0-16 0,3 1 0 15,2 2-80-15,-1-3 0 0,3 2-16 0,-1 2 0 16,1-3-176-16,0 4 0 0,0-1 0 0,2 4 0 15,-3-2 0-15,1 5 0 0,-2 1 0 0,-2 1 0 16,-11 1 0-16,12 1 0 0,-12-1 0 0,7 12 0 16,-3-1 0-16,-4 3 0 0,-2 1 0 0,-5-1 0 15,-2-1 0-15,-2 1 0 0,-3 1 0 0,-1 2 0 16,0-3 0-16,1-3 0 0,1 1 0 0,1-5 0 16,2 0 0-16,0-5 0 0,4-2 160 0,6 0-160 0,0 0 368 15,0 0-48-15,0 0 0 0,0 0 0 0,0 0 176 0,0 0 16 16,5-10 16-16,4 1 0 0,1-4-208 15,4 5-64-15,1-4 0 0,2 4 0 0,0 0-256 0,1 1 128 16,0-2-128-16,-1 3 0 0,-2-3 128 0,-1 3-128 16,-3 2 0-16,-2 0 0 0,-9 4 0 0,0 0 0 15,0 0 0-15,0 0 0 0,0 0-144 0,-11 9-144 16,-5 1-32-16,0-1-9328 16,-2 1-1872-16</inkml:trace>
  <inkml:trace contextRef="#ctx0" brushRef="#br3" timeOffset="192340.09">24081 11571 23039 0,'-10'-14'2048'0,"4"10"-1648"0,6 4-400 0,0 0 0 16,-5-7-192-16,1 3-112 0,-1 1-16 0,5 3-16 16,0 0 336-16,0 0 0 0,0 0 0 0,-1 8 0 31,1 1-384-31,0-9-144 0,0 0-48 0</inkml:trace>
  <inkml:trace contextRef="#ctx0" brushRef="#br3" timeOffset="192686.94">25064 8499 12431 0,'0'0'544'0,"10"-3"128"0,-2 0-544 16,-8 3-128-16,10 1 0 0,-10-1 0 0,9 11 0 0,-4 3 0 0</inkml:trace>
  <inkml:trace contextRef="#ctx0" brushRef="#br3" timeOffset="194889.5">25092 8822 2751 0,'0'0'256'15,"0"0"-256"-15,0 0 0 0,0 0 0 0,0 0 2848 0,0 0 528 16,0 0 96-16,0 0 32 0,5-1-2000 0,3 1-400 15,2-2-80-15,1 2 0 0,2 0-416 0,-2 0-80 16,-11 0-16-16,12 0 0 0,-2 2-128 0,-10-2-16 16,0 0-16-16,10 2 0 0,-10-2-176 0,9 5-48 15,-9-5 0-15,0 0 0 0,0 0-128 0,7 8 160 16,-7-8-160-16,0 0 160 0,0 0 0 0,6 7 0 16,-6-7 0-16,0 0 0 0,0 0-160 0,0 0 160 15,0 0-160-15,0 0 160 0,6 8 144 0,-6-8 16 16,0 0 16-16,0 0 0 0,0 0-16 0,0 0 0 15,0 0 0-15,0 0 0 0,0 0-128 0,0 0-16 16,0 0-16-16,0 0 0 0,0 0-32 0,0 0-128 16,0 0 192-16,3-9-64 0,-3 9-128 0,0 0 0 15,0 0 0-15,0 0 0 0,0 0 0 0,0 0 0 16,0 0 0-16,0 0 0 0,0 0 0 0,0 0 0 16,0 0 0-16,0 0 0 0,0 0 0 0,0 0 0 0,0 0 0 0,0 0 0 15,0 0 0-15,0 0 0 0,-4-6 0 0,4 6 0 16,0 0 0-16,0 0 0 0,0 0 0 0,0 0 0 15,-6-6 0-15,6 6 0 0,0 0 0 0,0 0 0 16,0 0 0-16,0 0 0 0,-7-7 0 0,7 7 0 16,0 0 0-16,0 0 0 0,-7-2 0 0,7 2 0 15,0 0 0-15,0 0 0 0,0 0 0 0,0 0 0 16,0 0 0-16,-9-4 0 0,9 4 0 0,0 0 0 0,0 0 0 0,0 0 0 16,0 0 0-16,0 0 0 0,0 0 0 0,0 0-144 15,0 0 144-15,0 0-208 16,0 0-176-16,0 0-16 0,0 0-16 0,0 0 0 15,0 0-256-15,0 0-48 0,0 0-16 0,0 0 0 16,0 0-256-16,0 0-48 0,0 0-16 0,0 0-4976 16,0 0-1008-16</inkml:trace>
  <inkml:trace contextRef="#ctx0" brushRef="#br3" timeOffset="195489.63">25051 8808 6447 0,'0'0'272'0,"0"0"80"0,0 0-352 0,0 0 0 0,0 0 0 0,10-1 0 15,-10 1 672-15,0 0 64 0,0 0 16 0,0 0 0 16,0 0-752-16,0 0-160 0,0 0-32 15,0 0 0-15</inkml:trace>
  <inkml:trace contextRef="#ctx0" brushRef="#br3" timeOffset="195737.36">25036 8901 13935 0,'0'0'608'0,"0"0"144"0,0 0-608 0,-2-7-144 0,2 7 0 0,0 0 0 0,0 0 240 0,0 0 16 15,0 0 0-15,12 0 0 0,0 2-256 0,-2-1 0 16,0 0 0-16,-10-1-6640 0</inkml:trace>
  <inkml:trace contextRef="#ctx0" brushRef="#br3" timeOffset="196133.26">25051 9042 8111 0,'0'0'352'0,"0"0"96"0,0 0-448 0,0 0 0 0,0 0 0 16,0 0 0-16</inkml:trace>
  <inkml:trace contextRef="#ctx0" brushRef="#br3" timeOffset="204254.95">24633 9091 5519 0,'-11'-1'496'0,"11"1"-496"15,-7 1 0-15,0-1 0 0,2 0 2352 0,-2 0 368 16,1 0 80-16,-2 2 16 0,1 0-1520 0,-1 1-288 15,0 1-64-15,2-4-16 0,1 1 176 0,5-1 48 16,-5 1 0-16,5-1 0 0,0 0-160 0,0 0-32 16,0 0 0-16,0 0 0 0,0 0-128 0,0 0-48 0,10-6 0 0,3 1 0 15,2 0-144-15,4-4-16 0,1-2-16 0,3-3 0 16,5-1-96-16,1-3-32 0,2-1 0 16,2-1 0-16,3-3-96 0,3-4-32 0,4 2 0 0,4-3 0 15,7 4-16-15,-1-5 0 0,-1-1 0 0,-4 1 0 16,-2 1-176-16,-3 2-32 0,-2-4-128 0,-4 4 192 15,-5-2-64-15,-3 1-128 0,-1 2 176 0,-3 0-176 0,-2 1 320 0,-1 1-64 16,-2 4 0-16,-5 3 0 0,-2 1-48 0,-4 1-16 16,1 1 0-16,-3 4 0 0,-4 1 16 0,-3 5 0 15,0 3 0-15,-5-3 0 0,-2 4-16 0,-3 3 0 16,-6 0 0-16,2 5 0 0,-2 0-192 0,-5 5 0 16,0 2 128-16,-2 3-128 0,-4-1 0 0,-2 4 144 15,-1 1-144-15,-5 3 128 0,-3 0 0 0,-5 3-128 16,-5 0 192-16,-2 0-64 0,0 3 16 0,-2 2 0 15,1-1 0-15,2-2 0 0,1 1-16 0,2-2 0 16,0-4 0-16,0 0 0 0,-1-4 128 0,1-2 0 16,7-1 16-16,1-1 0 0,2 0-80 0,6-1-32 15,4-4 0-15,6 1 0 0,4-5 32 0,4 2 0 16,3-6 0-16,3 0 0 0,6-5-192 0,0 0 0 16,0 0 0-16,0 0 0 0,11-4 128 0,5-2-128 15,3-5 192-15,5 1-64 0,5-5-128 0,3-2 0 16,3 0 0-16,2 1 0 0,0 1-176 0,0 0 48 15,-3-2 0-15,12-3 0 16,-8 3-1344-16,-5 5-272 0,-4-1-48 0,-6 2-9984 0,-6 2-2000 0</inkml:trace>
  <inkml:trace contextRef="#ctx0" brushRef="#br3" timeOffset="204852.77">24660 8395 24879 0,'-4'-5'2208'0,"-2"-7"-1760"16,-1 2-448-16,1-1 0 0,0 6 320 0,6 5-32 15,-9-5 0-15,9 5 0 0,-8-7 224 0,8 7 32 16,0 0 16-16,0 0 0 0,0 0-32 0,0 0 0 16,0 0 0-16,0 0 0 0,6 12-224 0,2-4-48 15,1 5-16-15,2 2 0 0,1 3 128 0,3 1 16 16,2 2 16-16,0-1 0 0,1 4-96 0,0 3-32 16,0 3 0-16,0 1 0 0,-1 2-96 0,1 0-32 15,-1-1 0-15,0-4 0 0,1 2 112 0,0 1 0 16,-1-6 16-16,0 4 0 0,4-3 128 0,2 2 32 15,-1-4 0-15,4 3 0 0,-2-5 80 0,0 0 0 16,-1 0 16-16,0 1 0 0,-3-6-144 0,1 0-48 16,-6-6 0-16,-1 2 0 0,-1 0-80 0,-2-4 0 0,-11-9-16 0,8 12 0 15,-1-5 32-15,-7-7 16 0,0 0 0 0,0 0 0 16,0 0-16-16,0 0 0 0,0 0 0 0,0 0 0 16,0 0 112-16,0 0 0 0,-9-7 16 0,-1-4 0 15,-2 1-160-15,-2-4-48 0,-3-5 0 0,-1-3 0 16,-1-3-192-16,0-1 128 0,-1-4-128 0,-1-1 0 15,1-2 128-15,0 0-128 0,-1-1 0 0,1 2 144 16,1 0-144-16,1 4 192 0,0 0-192 0,1 5 192 16,-1-1-192-16,3 4 0 0,2 1 0 0,1 2-176 0,2 7 176 0,1-1 0 15,3 3 0-15,6 8-128 0,-6-9 128 0,6 9 0 16,0 0 0-16,0 0 0 0,0 0 0 0,0 0-128 16,0 0 128-16,0 0 0 0,0 0-384 0,3 13 0 15,1-3 0-15,3 3 0 16,0 2-1872-16,5 0-368 0,2 1-80 0</inkml:trace>
  <inkml:trace contextRef="#ctx0" brushRef="#br3" timeOffset="-210590.92">22603 16115 10703 0,'0'0'464'0,"0"0"112"0,6-1-448 0,0-4-128 16,-1-3 0-16,-2 4 0 0,3-1 1104 0,-6 5 208 16,0 0 32-16,0 0 16 0,5-7-272 0,0 0-48 15,-5 7-16-15,5-2 0 0,-5 2-96 0,0 0-32 16,5-5 0-16,-5 5 0 0,0 0-128 0,0 0-48 16,0 0 0-16,0 0 0 0,0 0-16 0,1 9-16 15,-1 2 0-15,-1-1 0 0,-2 4-144 0,-2 2-32 16,1 1 0-16,-2 5 0 0,-3 3 64 0,0 3 0 15,-1 4 0-15,-1 2 0 0,-1 6 0 0,1-1 0 16,-2 6 0-16,-1-1 0 0,0 7-256 0,-1 0-32 16,-2-4-16-16,3 0 0 0,-3-1 64 0,1-4 16 15,2 0 0-15,2 0 0 0,-2-6 96 0,2-1 0 16,0-4 16-16,0 0 0 0,2 0-48 0,0-5-16 0,0 1 0 0,2-4 0 16,-1-2-128-16,0 2-16 0,2-4-16 0,0-3 0 15,0-2-112-15,1 0 0 0,1 1-128 0,0-1 192 16,0-5-192-16,1 1 176 0,2-4-176 0,1 3 160 15,-3-3-160-15,4-6 0 0,0 0 144 0,0 0-144 16,0 0 0-16,0 0-256 0,4-8 32 0,1-5 16 16,0-6-1760-1,2-3-336-15,0-1-80 0,0-2-12960 0</inkml:trace>
  <inkml:trace contextRef="#ctx0" brushRef="#br3" timeOffset="-210102.27">22304 16192 19343 0,'-1'-6'1728'0,"1"1"-1392"15,0-4-336-15,1 4 0 0,1-5 592 0,0 4 48 16,0-4 16-16,0 2 0 0,2 3 160 0,1-3 16 15,1 1 16-15,3-1 0 0,3 3-176 0,0 2-32 16,1 0-16-16,5-2 0 0,0 1-176 0,3 1-48 0,5 2 0 0,0 1 0 16,1-1-80-16,1 1-32 15,1 0 0-15,1 2 0 0,-3 2 64 0,1 4 16 0,0-2 0 0,0 4 0 16,0 0-144-16,0 6-32 16,0 0 0-16,0 2 0 0,-1 1 16 0,0 4 0 0,-2 5 0 0,-1-1 0 15,-1 3 16-15,-3 4 0 0,-2 2 0 0,-3 2 0 16,1 0 48-16,-5 4 16 0,-2 0 0 0,-1 1 0 15,-2 1 16-15,-2-5 0 0,0 0 0 0,-4 1 0 16,-2-5 48-16,0 3 16 0,-3-1 0 0,-2 0 0 16,-1-1 80-16,-3-4 0 0,-3-2 16 0,-1 2 0 15,-1-5-16-15,-2 1-16 0,-1-3 0 0,-2 0 0 16,1-2-80-16,-3-1-16 0,-2 2 0 0,-1-1 0 16,1-5-128-16,-2-1-16 0,1 1-16 0,-1 0 0 15,-1-4-176-15,-1-3 128 0,-1 1-128 0,0-2 128 0,-3-4-128 0,1 1 0 16,2-5 0-16,-11 2 0 15,8-4-496-15,6-4-16 0,3-2-16 0,6-2 0 16,2-4-1840-16,7-2-384 0,1-3-64 0,7-3-12032 16</inkml:trace>
  <inkml:trace contextRef="#ctx0" brushRef="#br3" timeOffset="-209565.36">23246 15795 14735 0,'0'0'1312'0,"0"0"-1056"0,0 0-256 0,0 0 0 16,-2-4 1088-16,2 4 176 16,0 0 16-16,0 0 16 0,-4-7-16 0,1 0 0 0,1 3 0 0,2 4 0 15,0 0-192-15,0 0-64 0,0-7 0 0,0 7 0 16,0 0-304-16,5-7-64 0,3 5-16 0,-1-2 0 16,2-2-144-16,4 2-48 0,2 1 0 0,2 2 0 0,0 1-112 0,1-1-16 15,1 1-16-15,0 1 0 0,0 4-112 0,-1 3 0 16,-3-2-16-16,-1 3 0 0,-2 1-176 0,-3 3 0 15,-2 0 0-15,-2 2 128 0,-2 3 0 0,-6 1 0 16,0 2 0-16,-5 1 0 0,-3 1 192 0,-1 0 48 16,-6 0 0-16,1-1 0 0,-4 0-32 0,0 0 0 15,-2-3 0-15,-1 0 0 0,1-1 16 0,1-3 0 16,2-1 0-16,3 0 0 0,5-7 0 0,0 4 0 16,3-5 0-16,3 3 0 0,6-9-32 0,0 0-16 15,0 0 0-15,9 2 0 0,5-2 192 0,5-1 32 16,4-1 16-16,8-2 0 0,4 1-112 0,3 2-32 15,3 2 0-15,-1-1 0 0,1-1-400 0,-2 0-192 16,-1 1 0-16,1-2 16 0,-8 1 176 0,0 0 0 0,-4 1 0 16,-5 0 0-16,-4 1 0 0,-2 0 0 15,-4-1 0-15,-2 2 0 16,-10-2-864-16,0 0-192 0,0 0-32 0,5 5-16 16,-5-5-2160-16,2 9-416 0</inkml:trace>
  <inkml:trace contextRef="#ctx0" brushRef="#br3" timeOffset="-209023.83">24409 16207 16175 0,'0'0'704'0,"0"0"176"0,0 0-704 0,0 0-176 16,0 0 0-16,0 0 0 0,0 0 1216 0,0 0 224 16,0 0 32-16,0 0 16 0,0 0-144 0,4-5-16 15,-4 5-16-15,0 0 0 0,0 0-256 0,8 0-48 0,-2 2-16 0,2 2 0 16,-2 5-256-16,3-1-48 0,0 4-16 0,1 0 0 15,2 3-48-15,0 3-16 0,2 2 0 0,3 4 0 16,2-3-96-16,1 3 0 0,1 4-16 0,-1-3 0 16,0 2-176-16,-1-3-48 0,-1 3 0 0,-1-2 0 15,-1 4-144-15,1-5-128 0,-2 1 192 0,-1 0-192 16,-1-3 160-16,-1-3-160 0,0 0 128 0,-1 0-128 16,-3-4 0-16,-1 2 0 0,1-3 128 0,-2-3-128 15,1-1-256-15,-5 2-96 0,1-6-16 0,-3-6 0 16,0 0-2448-16,0 0-480 0</inkml:trace>
  <inkml:trace contextRef="#ctx0" brushRef="#br3" timeOffset="-208695.34">24962 16278 9215 0,'0'0'816'0,"0"0"-656"16,3-4-160-16,-3 4 0 0,0 0 3360 0,0 0 640 15,0 0 128-15,0-10 32 0,0 4-2048 0,0 6-384 16,0 0-96-16,-8-3-16 0,-2 4-432 0,-3 2-96 16,-3 2 0-16,-2 5-16 0,-2 3-224 0,-3 2-32 0,-1 9-16 0,-3-1 0 15,-6 3-96-15,0 2 0 16,-1 2-16-16,-3 1 0 0,-1-1-16 0,-1 2 0 0,3 1 0 0,0-4 0 15,0 3-272-15,1-3-48 16,2-3-16-16,1 0 0 0,3-2-176 0,1-2-32 0,2-3-128 0,3-1 192 16,2-2-192-16,2 0 128 0,2-2-128 0,3-3 0 15,3-2-192-15,3 2-144 0,2-3-32 0,5 1-12272 16,1-9-2464-16</inkml:trace>
  <inkml:trace contextRef="#ctx0" brushRef="#br5" timeOffset="-200973.34">26466 16434 23951 0,'0'0'2128'0,"5"-6"-1696"0,-5 6-432 0,10-5 0 16,2 1 0-16,-2 3 0 0,0 0-144 0,2-1 144 15,-1 1-384-15,2 0 48 0,-1-3 0 0,1 3 0 16,0-2 96-16,1 1 32 0,0-2 0 0,-1-3 0 15,1 4 704-15,-2-3 144 0,0 4 16 0,-2-2 16 16,0-2 208-16,-10 6 32 0,8-5 16 0,-1 0 0 16,-7 5-144-16,0 0-16 0,2-11-16 0,-2 11 0 15,-4-7-48-15,-3-2 0 0,-2 3 0 0,-1-2 0 16,-2 2-240-16,-1 2-48 0,-5-5-16 0,-2 4 0 16,1 2 208-16,-4-1 32 0,-1-2 16 0,-2 2 0 15,-2 3-16-15,-1 2-16 0,1 2 0 0,-4 2 0 16,-2-3-304-16,-3 2-64 0,-1-1-16 0,-1 2 0 0,-2 2-112 15,3-1-128-15,0 4 176 0,3-3-176 0,2 4 240 16,3-1-64-16,4 2-16 0,1-1 0 0,1 0-160 0,3 3 192 16,2-1-192-16,2-2 192 0,0 2-192 0,4-2 0 15,4-1 0-15,3 3 128 0,6-13-128 16,-4 14 0-16,3-5 144 0,6 4-144 0,0-4 192 0,5 1-48 16,2-1 0-16,2 1 0 0,4 3 32 0,2-2 0 15,3 2 0-15,3 1 0 0,4-3-48 0,-1 3-128 16,-1 0 192-16,1 1-64 0,2-1-128 0,-1 3 0 15,2-2 144-15,-3 2-144 0,-3-2 144 0,-2 1-144 16,-3 1 192-16,-3 0-192 0,-5-1 224 0,-3 1-64 16,-1 0-16-16,-4 2 0 0,-3-1 48 0,-2 1 0 15,-2 3 0-15,-3-1 0 0,-4 2-192 0,-2-1 160 16,-2 0-160-16,-1 0 160 0,-3 3-160 0,-2-2 160 16,-1 1-160-16,-2 0 160 0,1-3 48 0,-2 1 16 0,0-2 0 15,0-1 0-15,-1 0-48 0,-2 1-16 0,-3 0 0 0,0-1 0 16,1-6 64-16,0 1 16 0,0 0 0 0,-1 0 0 15,0-2 0-15,-2-2 0 0,-1 1 0 0,-1-5 0 16,0-1-64-16,0 3-16 0,0-6 0 0,3 0 0 16,3-2-160-16,3 0 160 0,2-4-160 0,2-3 160 15,1 1-160-15,0-3 0 0,-2 0 0 0,5-2 128 16,1 2-128-16,2-5-272 0,-1-1 64 0,4 1 16 31,1 1-320-31,1-1-64 0,2-3-16 0,2 3 0 16,2 0-1456-16,2 2-304 0,3-5-48 0,4 2-9856 0,2 1-1968 0</inkml:trace>
  <inkml:trace contextRef="#ctx0" brushRef="#br5" timeOffset="-200216.4">27426 16127 22111 0,'1'-12'1968'0,"2"1"-1584"0,-1 4-384 0,2 1 0 15,1 0 1728-15,-5 6 256 0,8-5 48 0,-8 5 16 16,0 0-1664-16,0 0-384 0,6-4 0 0,-6 4 0 16,0 0 0-16,0 0 0 0,0 0 0 0,0 0 0 15,0 0 304-15,0 0 112 0,-9 4 32 0,-1 7 0 16,-1 2 240-16,-3 5 48 0,-3 1 16 0,-2 6 0 16,-4 1-112-16,-2 4 0 0,-6 1-16 0,3-1 0 15,0 3-144-15,2 0-32 0,-4 0 0 0,5 0 0 16,2-5 48-16,1-1 0 0,1-4 0 0,7-3 0 15,4-1 48-15,2-2 16 0,3-5 0 0,5-12 0 16,-3 13-48-16,3-13-16 0,3 6 0 0,-3-6 0 16,0 0 32-16,11-3 16 0,5-7 0 0,1 1 0 0,1-7-192 15,1 0-32-15,2-3-16 0,-1 0 0 16,0-2-176-16,3-3-128 0,1 0 192 0,0 0-192 16,-1-5 144-16,0 1-144 0,1 0 0 0,-2-3 144 0,0 3-144 0,-2 0 0 15,-1 4 0-15,-1 0 0 0,-4 2 0 0,0 5 0 16,-3 8 0-16,-1-1 0 0,-2 3 0 0,-8 7 0 15,4-4-128-15,-4 4 128 0,0 0 0 0,-4 9-144 16,-4 5 144-16,-3 4 0 0,-4 2 0 0,-4 3-128 16,-6 5 128-16,-3 1 0 0,-5 2 0 0,-1 3 0 15,-4 1 0-15,5-1 0 0,2-5 0 0,6-1 0 16,1-2 128-16,3-1-128 0,2-2 0 0,3-3 0 16,1-3 0-16,2-3-160 0,1 0 160 0,5-4 144 0,2-1-16 15,5-9-128-15,0 0 256 0,0 0-48 0,0 0-16 0,0 0 0 16,-1-12 80-16,4 3 16 0,4-5 0 15,3-2 0-15,1-1-96 0,2-2 0 0,0 0-16 16,1-4 0-16,0-5-176 0,1 3 0 0,3-4 144 0,0 6-144 16,2-4 0-16,-2 6 0 0,-1 2 0 0,-1 6 0 15,-5 4 0-15,-2 1 0 0,-9 8 0 0,0 0 0 16,0 0 0-16,0 0 0 0,-4 14 0 0,-5 3-128 16,-3 3 128-16,-5 3-128 0,-5 4 128 0,0 2-128 15,-6 0 128-15,-3 3 0 0,1 0 0 0,2-1 0 16,5-3 0-16,4 0-208 0,2-6 80 0,3-2 128 15,4-1-336-15,0-2 48 0,4-2 16 0,2-6 0 16,4-9-1616 0,0 10-320-16,0-10-64 0,0 0-16 0</inkml:trace>
  <inkml:trace contextRef="#ctx0" brushRef="#br5" timeOffset="-198355.28">24878 18308 22111 0,'0'0'976'0,"0"0"208"0,0 0-944 0,-2-8-240 15,-1 2 0-15,3 6 0 0,-1-13-176 0,1 6-80 16,1-5 0-16,1 2-16 0,-1-5 560 0,4-3 112 15,-1-1 32-15,5-3 0 0,1-1 272 0,3 3 48 16,2-3 16-16,3-1 0 0,1 2-128 0,5 1 0 0,4-2-16 0,1 1 0 16,4-177-144-16,0 365-32 0,1-181 0 0,-4 1 0 15,-1 1-112-15,-2 7-16 0,-3-2-16 0,-1 4 0 16,-4 1-112-16,-1 3 0 0,-4 3-16 0,-3 6 0 16,-2 0 16-16,-3 5 0 0,-1 5 0 0,-2 3 0 15,-6 0-48-15,1 3 0 0,-1-2 0 0,-2 5 0 16,0-1-144-16,-1 2 0 0,-2-3 0 0,0 2 0 15,1-3-304-15,-1 0 16 0,3-2 0 0,0-2 0 32,0 0-448-32,1-5-96 0,-1-2 0 0,2-1-7872 0,0-4-1584 0</inkml:trace>
  <inkml:trace contextRef="#ctx0" brushRef="#br5" timeOffset="-198005.15">25293 18042 25791 0,'0'0'2304'0,"-12"1"-1856"15,2 2-448-15,-1 0 0 0,-2 0 336 0,-1 5-16 16,1 0-16-16,-2 6 0 0,-1 1-304 0,-2 1 0 16,-1 1 0-16,-2-1 0 0,2 2 512 0,2 0 32 15,0 1 16-15,2 1 0 0,1 1 80 0,4-1 0 16,-2 4 16-16,6 2 0 0,-1-3-208 0,5 1-32 15,2 1-16-15,4-1 0 0,3 2-96 0,5-5-32 16,2-2 0-16,4-1 0 0,3 0-64 0,5 0-16 0,3-4 0 16,3-3 0-16,1 2 112 0,0 1 16 0,0-5 0 0,2 2 0 15,2 2-128-15,1-5 0 0,2-3-16 16,2 4 0-16,0-1-176 0,2 0 0 0,1-5 0 0,-2-2 0 16,-4 1 0-16,-2 0 0 0,-1-1-224 0,-5-2 80 31,-3-2-496-31,-1 1-80 0,-1-1-32 0,-2-1 0 15,0-3-2256-15,0 3-448 0,7-3-80 0,-5-1-7600 0</inkml:trace>
  <inkml:trace contextRef="#ctx0" brushRef="#br5" timeOffset="-197560.23">26860 18286 25391 0,'0'0'1120'0,"4"-6"240"0,-4 6-1088 0,4-6-272 16,-2-2 0-16,-2 8 0 15,0 0-464-15,3-6-160 0,-3 6-16 0,0 0-16 0,0-11 880 0,0 11 176 16,-7-3 48-16,7 3 0 0,-11 2 176 0,-3 4 32 15,-5 1 16-15,-1 6 0 0,-4-2-224 0,-2 4-64 16,-1 2 0-16,1 1 0 0,0 1-48 0,5 0-16 0,-1 1 0 16,4 2 0-16,2-3 48 0,4-1 0 0,6-6 0 15,2 2 0-15,4 0-48 0,0-14-16 0,9 12 0 0,2-5 0 16,3-2-16-16,4-2 0 0,4-6 0 0,3-3 0 16,3-3 64-16,0-1 16 0,0-5 0 0,-1-2 0 15,-4-2-192-15,0 0-48 0,-4 1 0 0,-4-1 0 16,-2 0 0-16,-3-1-128 0,-4-2 192 0,-1 3-64 15,-1 1 64-15,-3 4 16 0,-1 0 0 0,-1 0 0 16,-1 5-80-16,-2 1 0 0,4 8-128 0,-8-6 192 16,-2 0-192-16,2 4-128 0,-2 0 128 0,-1 1-208 15,-1 1-448 1,0-1-96-16,1-1-16 0,0 2 0 16,1 2-2320-16,-2-2-480 0,-4-3-80 0,3 2-32 0</inkml:trace>
  <inkml:trace contextRef="#ctx0" brushRef="#br5" timeOffset="-197221.04">27271 18046 32127 0,'0'0'1424'0,"0"0"304"0,-4 8-1392 0,1 3-336 15,0 4 0-15,-1 3 0 16,-1 0-528-16,0 1-176 0,-2 3-48 0,0 3 0 0,0-2 624 0,1-3 128 15,-3 1 0-15,3-1 0 0,-1 2 0 0,1-2 208 16,1-5-64-16,0-1-16 0,1-1 144 0,0-4 32 16,4-9 0-16,-2 7 0 0,2-7 64 0,0 0 16 15,0 0 0-15,0 0 0 0,0 0 32 0,10-11 16 0,2-1 0 0,2-3 0 16,4-1-80-16,0-3-16 0,1 0 0 0,1-3 0 16,3-1-208-16,0 1-128 0,-1 3 128 0,-1 4-128 15,0-1 0-15,0 3 0 0,0 0 0 0,2 0 0 16,1 6 0-16,0-2 0 0,-5 1 0 0,1 2-128 31,-2 2-320-31,-3 2-48 0,-3-1-16 0,-12 3 0 16,10-1-2048-16,-10 1-432 0,0 0-80 0,0 0 0 0</inkml:trace>
  <inkml:trace contextRef="#ctx0" brushRef="#br5" timeOffset="-196740.81">28177 18160 16575 0,'0'0'1472'0,"0"0"-1168"0,0 0-304 0,-6-5 0 0,-3 3 2368 0,0-1 432 15,-3 1 80-15,0 2 0 0,-4 1-2560 0,-4 2-528 16,-1-2-112-16,-2 1 0 0,-2 2 448 0,1 5 112 16,0 0 16-16,-1 5 0 0,-2 1 64 0,-2 0 0 15,0 2 16-15,1-3 0 0,2 1-160 0,3-1-48 16,4 0 0-16,7-4 0 0,4-1 304 0,8-9 48 15,0 0 16-15,8 9 0 0,4-3-144 0,5-3-32 16,3-3 0-16,4-4 0 0,2-8-64 0,-1-1-32 16,1-2 0-16,-1-3 0 0,0-1-48 0,2-3-16 0,2 0 0 15,-1 1 0-15,-1-1-160 0,1-2 128 16,0 1-128-16,1-1 128 0,0-3 16 0,3 1 0 0,2-7 0 16,1-3 0-16,0-3 112 0,1-7 0 0,-2-5 16 15,-2-2 0-15,-3-7-48 0,-2 3-16 0,0 2 0 0,-2 4 0 16,-2 2-208-16,-1 9 176 0,-5 6-176 15,-1 6 160-15,-4 6 32 0,-1 7 16 0,-5 6 0 0,-6 9 0 16,0 0-48-16,0 0-16 0,-8 7 0 0,-3 8 0 16,-4 4-144-16,-3 8 0 0,-3 4 0 0,1 4 0 15,0 3 0-15,-1 8 0 0,0 2 0 0,0 3 0 16,2 0 0-16,4-3 0 0,0-6-128 0,3 0 128 16,1-3-272-16,2-2 16 0,2-3 0 0,0-2 0 15,2-6-384 1,1-1-80-16,0-2-16 0,1-2 0 0,0-2-1552 15,1-2-304-15,-2-3-64 0</inkml:trace>
  <inkml:trace contextRef="#ctx0" brushRef="#br5" timeOffset="-196254.15">28763 17843 34095 0,'0'0'3024'0,"-8"11"-2416"16,1 4-480-16,-3 4-128 0,2 4-256 0,-2 4-64 15,-2 0 0-15,0 2-16 0,-1 0 176 0,0-2 160 0,1 1-208 16,-1-4 80-16,1 3 288 0,2-3 64 0,1 1 16 0,-1 1 0 16,2-6-48-16,1 0-16 0,2-2 0 0,1-3 0 15,3-1 16-15,1-7 16 0,0-7 0 0,0 0 0 16,0 0 32-16,6 4 0 0,-6-4 0 0,13-7 0 15,-1-6-112-15,1 1-128 0,1-4 176 0,1-3-176 16,1-5 0-16,1 0 0 0,-1-5 0 0,0-3 0 16,-1 2 128-16,3-5-128 0,3-3 0 0,-1-3 0 15,4 5 0-15,-1 1 0 0,-1 6 0 0,0 2 0 16,0 7 0-16,-2 2 0 0,0 2 0 0,-3 4 0 16,1 1 0-16,-3 6 0 0,1-2 0 0,-2 5 0 15,-3 2 0-15,-1 2 0 0,-10-2 160 0,12 11-160 16,-5-4 160-16,0 5-160 0,-2 0 192 0,-1 1-192 15,-3 1 128-15,-1 3-128 0,-1 2 0 0,-2 4 0 16,0 2 0-16,0-1 0 0,-4 3 0 0,2-2 0 16,0 4 0-16,1-4 0 0,-1-1 128 0,1 0-128 0,1-1 0 0,0 0 0 15,0 1 128-15,2-3-128 0,-1-2 0 0,0 2 0 16,1-2 0-16,1-3 0 0,0 0 0 0,0 0 0 16,-2-2 0-16,2-2 0 0,0-1 0 0,0 0-304 15,0-11 64-15,0 11 16 16,0-1-656-16,0-10-128 0,0 0-16 0,0 0-9024 15,0 0-1792-15</inkml:trace>
  <inkml:trace contextRef="#ctx0" brushRef="#br5" timeOffset="-195411.1">28782 17853 18879 0,'0'-13'832'0,"3"4"192"0,2-1-832 0,0 0-192 0,-1-5 0 0,-1 2 0 15,1 1 592-15,-1 1 80 0,1 1 16 0,-3 1 0 16,0 0 336-16,-1 9 80 0,0 0 16 0,0 0 0 15,-2-6-112-15,2 6-32 0,0 0 0 0,0 0 0 16,-9 11-272-16,0 3-64 0,-1 8-16 0,-2 2 0 16,3 6-160-16,0 3-16 0,0 3-16 0,1 2 0 0,2 2-240 15,1-4-32-15,-2 3-16 0,3-3 0 0,-1 0 16 0,0-2 0 16,0-1 0-16,2-6 0 0,1-3-160 0,-1-3 128 16,1-4-128-16,0 0 128 0,1-3-128 0,1-4 0 15,0 0 0-15,0-10 0 0,0 0-272 0,0 0-96 16,0 0-16-16,0 0 0 15,8-5-1664-15,1-4-320 0,-2-6-80 0,1-2-16 16,2 0-352-16,-2-5-80 0,6-15-16 0,-3 7 0 0</inkml:trace>
  <inkml:trace contextRef="#ctx0" brushRef="#br5" timeOffset="-194984.44">29313 17869 14847 0,'0'0'656'0,"13"-3"144"0,0-5-640 0,0 3-160 0,1 1 0 0,-2 0 0 16,1-3 560-16,-2 3 80 0,-11 4 0 0,12-3 16 15,-12 3 464-15,10-4 96 0,-10 4 0 0,0 0 16 16,0 0-96-16,9 5-32 0,-5 6 0 0,-4-1 0 0,-3 5-96 0,-2 5-32 16,-3 7 0-16,0 0 0 0,-4 5-304 15,-1-1-64-15,-1-1-16 0,-1 1 0 0,0 2-112 0,-2-1-32 16,0-4 0-16,1 0 0 0,2-6-128 16,3-3-16-16,-1-4-16 0,4-2 0 0,1-7 80 15,7-6 16-15,-5 10 0 0,5-10 0 0,0 0 0 0,0 0 0 16,0 0 0-16,9-9 0 0,2-2 0 15,5-4 16-15,2-7 0 0,3 0 0 0,3 0-192 0,0-5-32 16,-1 1-16-16,1 1 0 0,1-4-32 0,-1 1-128 16,-3 1 192-16,0 0-64 0,-1 2-128 0,-1 5 0 15,0 3-192-15,0 2 192 0,0 4-144 0,-1 4 144 16,-3 5 0-16,-1-1 0 0,-2 6-160 0,-2 2 160 16,-2 6-128-16,-3 2 128 0,-4 1-288 0,-1 4 32 15,-3 1 0-15,0 2 0 16,-4 1-448-16,-2 0-64 0,-1-1-32 0,-1 3 0 15,-2 0-2032-15,2-1-416 0,-1 1-80 0,5-3-8704 0</inkml:trace>
  <inkml:trace contextRef="#ctx0" brushRef="#br5" timeOffset="-194617.48">30094 17909 19343 0,'-1'-13'848'0,"1"13"192"0,0-10-832 0,0 10-208 0,-3-8 0 0,3 8 0 16,-9-4 1536-16,0 4 272 0,-1 2 48 0,-5 4 16 16,-3-1-1200-16,-2 7-240 0,-7 0-48 0,0 5-16 15,-3 1-32-15,-1 1 0 0,1 0 0 0,4 1 0 0,5-1 64 0,3-1 16 16,5-5 0-16,4-2 0 0,4 2 32 0,5-6 0 16,0-7 0-16,8 9 0 0,1-4-112 0,5-5-16 15,4 0 0-15,1-3 0 0,0-6 32 0,2 1 0 16,3-3 0-16,-1 0 0 0,-1-3-144 0,-2-1-16 15,-2-1-16-15,-3 0 0 0,-2 0-176 0,-1 1 160 16,-5-1-160-16,1 2 160 0,-3 2-32 0,-1 4 0 16,-4 8 0-16,0 0 0 0,0 0 16 0,0 0 0 15,0 0 0-15,-7 9 0 0,-4 5-144 0,1 4 0 16,-3 0 0-16,2 2 128 0,-2 2-128 0,3 2 0 16,2-3 0-16,2 1-176 0,-1 0 176 0,4-2-128 0,1 1 128 15,5-5-128 1,1-4-288-16,1 1-48 0,1-5-16 0,4-1 0 15,3-3-80-15,-2-5-16 0,1-2 0 0,2-4 0 16,0-1-2432-16,1-5-512 0</inkml:trace>
  <inkml:trace contextRef="#ctx0" brushRef="#br5" timeOffset="-194307.15">30503 17826 21183 0,'-14'0'1888'0,"7"4"-1504"0,-5 2-384 0,-1 6 0 16,-2-2 2048-16,-3 5 352 0,-6 3 64 0,4 1 16 0,0 4-2096 15,-1-3-384-15,1-2 0 0,1 0-224 16,2-2 224-16,3-4 0 0,4-2 0 0,0-4 160 16,10-6 208-16,0 0 32 0,-8 7 16 0,8-7 0 0,0 0 368 0,0 0 80 15,7-9 16-15,4 1 0 0,3-5-496 0,3 1-80 16,0-5-32-16,4 1 0 0,2-2-128 0,1 3-16 15,-1-2-128-15,1 2 192 0,0 0-192 0,-1 2 0 16,-3 4 0-16,-2-1 0 0,2 2 0 0,-4 1 0 16,-2 3 0-16,-2 1 0 0,0 3 0 0,-12 0 0 15,0 0 0-15,0 0-160 16,6 7-320-16,-2 1-64 0,-4-8-16 0,0 11 0 16,0-11-2080-16,-1 12-432 0,-2 1-64 0</inkml:trace>
  <inkml:trace contextRef="#ctx0" brushRef="#br5" timeOffset="-194075.09">30873 17853 19343 0,'0'0'1728'0,"0"0"-1392"0,0 0-336 0,-4 15 0 15,-1 2 2096-15,1 0 336 0,1 2 80 0,-1 4 16 16,0 2-2016-16,1-3-512 0,2 1 0 0,1-2 0 15,0-1 192-15,1 2-48 0,2-2-16 0,-1-1 0 16,2-1-128-16,0-2 0 0,-1 0 0 0,2-2 0 16,-3-1 0-16,3 0-224 0,-1-1 32 0,3-2 0 15,-2 1-800 1,1-3-160-16,-6-8-16 0,4 10-10224 0</inkml:trace>
  <inkml:trace contextRef="#ctx0" brushRef="#br5" timeOffset="-193865.28">31110 17938 19519 0,'0'0'864'0,"0"0"176"0,0 0-832 0,0 0-208 16,0 0 0-16,-6 17 0 0,-1 0 1408 0,-3 2 224 15,-3 4 48-15,-4 5 16 0,-3 0-624 0,-3 5-128 16,-4 4-32-16,-2 1 0 0,-4-1-224 0,1 4-48 16,1-2-16-16,0 3 0 0,-2 4-256 0,3-3-48 15,-1 2-16-15,2-5 0 0,1 0-512 0,4-5-112 16,2-3 0-16,4-3-16 15,1-2-896-15,3 1-176 0,1-8-48 0,1-3-10896 0</inkml:trace>
  <inkml:trace contextRef="#ctx0" brushRef="#br5" timeOffset="-193657.13">29968 17342 37839 0,'0'0'1664'0,"-6"-8"368"0,2 3-1632 0,4 5-400 0,0 0 0 0,0 0 0 16,0 0-800-16,0 0-240 16,0 0-48-16,0 0-16 0,-9 1-112 0,9-1 0 0,-9 4-16 15,0 0 0-15,-1 2-1760 0,1-2-336 0</inkml:trace>
  <inkml:trace contextRef="#ctx0" brushRef="#br5" timeOffset="-193221.33">28949 18955 15663 0,'0'0'1392'0,"0"0"-1120"0,8-9-272 0,0 1 0 16,0-2 2032-16,-1 3 336 0,0-2 80 0,-7 9 16 15,5-11-2176-15,-3-1-432 0,0-1-96 0,-2 3-16 16,-3-3 960-16,-1 2 192 0,-3 1 48 0,-2 1 0 16,-1 5-48-16,-4 3-16 0,-5 3 0 0,-6 6 0 15,-3-3-208-15,-5 6-32 0,-2-1-16 0,-3 7 0 16,-2 3-176-16,2 4-16 0,1 1-16 0,2 1 0 16,0 1-160-16,5 3-16 0,2-3-16 0,4 5 0 0,3-4-224 0,5 0 0 15,1 0 128-15,4-4-128 0,1-4 0 16,3 1-240-16,0-4 48 0,3-3 16 15,3-1-416-15,1-13-96 0,1 8-16 16,-1-8 0-16,0 0-1600 0,8 2-320 0,-8-2-64 0</inkml:trace>
  <inkml:trace contextRef="#ctx0" brushRef="#br5" timeOffset="-193009.92">28242 19168 27647 0,'0'0'2448'0,"4"-11"-1952"15,-1 2-496-15,3-1 0 0,4 5 960 0,1-3 80 0,2 2 32 16,3 2 0-16,2-1-688 0,5 0-144 0,0 0-32 0,1 1 0 16,0-2 368-16,2 2 64 0,0 0 0 0,4-1 16 15,0 0-384-15,-1 1-80 0,-1 0 0 0,0 0-16 16,-1 2-176-16,-3-3 0 0,-4 3 0 0,-2 2-176 31,-2 0-256-31,-4 3-48 0,0 2-16 0,-2-1 0 16,-1 0-560-16,-9-4-112 0,7 9-32 0,0-2 0 15,-7-7-1792-15,7 13-352 0,1 0-80 0,2-4-16 0</inkml:trace>
  <inkml:trace contextRef="#ctx0" brushRef="#br5" timeOffset="-192770.6">29097 19044 8287 0,'0'0'736'0,"0"0"-592"0,0 0-144 0,0 0 0 0,0 0 2880 15,-2 10 560-15,1 3 96 0,-5 1 32 16,0-3-1840-16,-2 4-352 0,0 2-80 0,-3 2-16 0,0 1-128 0,-1 2-16 15,1-6-16-15,0 2 0 0,-2 3-368 0,0-4-80 16,2 0-16-16,-2-4 0 0,2-1-352 0,-2 1-80 16,1-3-16-16,2 0 0 0,1 2-208 0,0-5-128 15,1-3 128-15,8-4-208 16,-11 5-1152-16,11-5-240 0,0 0-32 0,0 0-7008 16,0 0-1392-16</inkml:trace>
  <inkml:trace contextRef="#ctx0" brushRef="#br5" timeOffset="-192356.5">29620 18669 31327 0,'0'0'2784'0,"0"0"-2224"0,0 0-560 0,0 0 0 31,-3 9-304-31,-1 2-160 0,1 2-48 0,-4 1 0 0,0 8 512 0,-2 0 128 0,-3 4 16 0,0 2 0 16,-2-2 224-16,-3 2 32 0,-1 4 16 0,-1-4 0 15,-1 1 48-15,-1 3 16 0,-3-1 0 0,1-1 0 16,1 2-96-16,0-5 0 0,4-1-16 0,3-5 0 16,1-4-176-16,4 0-48 0,1-2 0 0,4-5 0 0,1 1-16 15,4-11-128-15,-1 7 192 0,1-7-64 16,0 0-128-16,10 5 0 0,-10-5 0 0,13-1 128 0,3-2-128 15,1 1 0-15,0-2 0 0,0 2 128 0,-1 2-128 0,1 0 0 16,0-2 0-16,-2 4 0 0,-3 0 0 0,-3 3 0 16,2 2 0-16,-5-2 0 0,-6-5-144 0,1 14 144 15,-3-4 0-15,-5 0 0 0,-4 1 0 0,-3-3 0 16,-4 2 0-16,-4-2 0 0,-2-1 0 0,-4 1 0 16,-3-3 0-16,-1-1 0 0,3-4 0 0,-2-3 128 15,1 1-128-15,0-1 0 0,1-2 0 0,4-1 0 16,1 0 0-16,3-1 0 15,3-2-320-15,4 4-96 0,4-1-32 0,3 0 0 16,2-2-544-16,1-4-112 0,5 1-32 0,3 2-8272 16,0-4-1664-16</inkml:trace>
  <inkml:trace contextRef="#ctx0" brushRef="#br5" timeOffset="-191989.27">29781 19170 30687 0,'0'0'1360'0,"14"-3"288"0,3-1-1328 0,3 2-320 0,4-2 0 0,2 1 0 16,-1 3 0-16,0-2 0 0,1-2-192 0,-3-5 64 16,-2 2 400-16,-2-5 96 0,-2 6 16 0,-3-3 0 15,-3 1 64-15,0-1 0 0,-5 3 16 0,-6 6 0 0,0 0 128 0,0 0 32 16,0-11 0-16,0 11 0 0,-9-3-112 0,-2 3-32 15,-2 3 0-15,-4 3 0 0,-2-1-336 0,-1 8-144 16,-4 1 128-16,0 2-128 0,-2-1 0 0,5 2 0 16,0-1 0-16,2 1 0 0,3 1 0 0,5 0 0 15,3-4 0-15,4-2 0 0,1 1-128 16,4-2 128-16,2-4-160 0,1 2 160 16,-4-9-496-16,9 5 0 0,1-1 0 0,1-3 0 15,1-4-1312-15,4 1-272 0,0-2-48 0,1-2-11424 0</inkml:trace>
  <inkml:trace contextRef="#ctx0" brushRef="#br5" timeOffset="-191665.39">30459 19050 22111 0,'0'0'1968'0,"-7"15"-1584"0,-2 1-384 0,1 1 0 16,-1 3 2000-16,-2 0 320 0,0-1 64 0,0 3 16 15,-2 4-1904-15,-1-5-496 0,-3-2 128 0,3 0-128 16,2 1 544-16,2-1 80 0,-4-4 16 0,2-1 0 16,2 2 16-16,0-7 16 0,3-1 0 0,4-3 0 15,3-5-208-15,0 0-32 0,0 0-16 0,0 0 0 16,0 0-16-16,0 0 0 0,12-3 0 0,2-7 0 16,2-1-48-16,0-1-16 0,2-2 0 0,1-2 0 15,1-3-144-15,2 2-48 0,1-3 0 0,-2 3 0 16,1 1-144-16,1 4 0 0,0-4 144 0,-2 4-144 0,0 5 0 15,-1 1 0-15,0 2 0 0,-1 3 0 0,0 2 0 0,1 3 0 16,-3 1 0-16,0 1 0 0,-3 5 0 16,-4 0 0-16,1 1 0 0,-4 2 0 0,0-2-176 0,-3 3-48 15,-2-2-16-15,-2 1 0 16,-3-2-160-16,-2-1-48 0,-3 0 0 0,-1-3 0 16,-2 1-1456-16,-2-3-288 0,-1-1-64 0,0-1-7600 15,-1-6-1504-15</inkml:trace>
  <inkml:trace contextRef="#ctx0" brushRef="#br5" timeOffset="-191478.82">29655 18373 47919 0,'-25'-18'4256'0,"12"9"-3408"0,3-2-672 0,2 4-176 15,3 0-272-15,5 7-96 0,0 0-16 0,0 0 0 31,0 0-384-31,0 0-96 0,0 0-16 0,0 0 0 16,0 0-624-16,0 0-128 0,0 0-32 0,0 0-15936 0</inkml:trace>
  <inkml:trace contextRef="#ctx0" brushRef="#br4" timeOffset="-185665.07">29163 16395 20207 0,'0'0'896'0,"0"0"192"0,0 0-880 0,0 0-208 16,0 0 0-16,0 0 0 0,0 0 400 0,0 0 48 15,0 0 0-15,0 0 0 0,-2-10 480 0,2 10 96 16,0 0 32-16,0 0 0 0,0 0 192 0,0 0 32 16,0 0 16-16,0 0 0 0,0 0-416 0,0 0-96 15,0 0-16-15,0 0 0 0,10 6-128 0,-1 3-16 0,0-1-16 0,1 4 0 16,0 4-96-16,3 0 0 0,-3 2-16 0,4 2 0 16,1 2-112-16,3 3-32 0,1-1 0 15,3 2 0-15,2 3-96 0,0 3-32 0,-1-5 0 0,0 1 0 16,0-3 0-16,-4 2 0 0,0-4 0 0,0-2 0 15,-3-1-48-15,0 0-16 0,-4 0 0 0,1-6 0 16,-1 1-160-16,-1-2 192 0,-2 0-192 0,-1-5 192 16,-3 1-192-16,-5-9 160 0,0 0-160 0,0 0 160 15,0 0-160-15,0 0-144 0,0 0 144 0,0 0-208 32,0 0-528-32,0 0-96 0,-2-11-32 0,0 1 0 15,-3 1-1632-15,0-1-320 0,0 2-64 0,-1 3-10944 0</inkml:trace>
  <inkml:trace contextRef="#ctx0" brushRef="#br4" timeOffset="-184931.5">29723 16422 17103 0,'0'0'752'0,"0"0"160"0,0 0-720 0,0 0-192 15,7-5 0-15,-7 5 0 0,8-7 0 0,-8 7 128 16,6-6-128-16,-6 6 128 0,7-7 448 0,-7 7 64 0,7-7 32 16,-2 2 0-16,-5 5 464 0,0 0 80 0,0 0 32 0,0 0 0 15,0 0-176-15,0 0-48 0,0 0 0 0,0 0 0 16,0 0-192-16,0 0-64 0,0 0 0 0,0 0 0 15,0 0-16-15,0 0-16 0,0 0 0 0,-9 5 0 16,-2 1-128-16,-2 2-32 0,-3 5 0 0,-2 1 0 16,-1 1 32-16,-3 5 0 0,-2 0 0 0,1 3 0 15,-2 3-32-15,-1 2-16 0,-2 5 0 0,1-4 0 16,-3 1-64-16,-4 2-16 0,-3-1 0 0,-1-3 0 16,2 2-160-16,3-1-16 0,0-4-16 0,4 0 0 15,1 2-32-15,4-6-16 0,1 1 0 0,4-2 0 16,1-2-96-16,3 0-16 0,1-3 0 0,3-2 0 15,0-2 16-15,1-3 0 0,4 0 0 0,6-8 0 16,0 0 48-16,0 0 0 0,0 0 0 0,0 0 0 0,0 0 0 16,0 0 16-16,0 0 0 0,0 0 0 15,6-9-80-15,4-3 0 0,3 3-128 0,0-3 192 0,5-2-192 0,-1-2 0 16,5 1 128-16,2-3-128 0,2-2 0 0,3 0 0 16,0-2 0-16,3 0 0 0,6 2 0 0,0-8 0 15,0 0 0-15,-1-6 0 0,-1-4 0 0,-1-3 128 16,0 0-128-16,0 3 0 0,1-1 0 0,-2 2 0 15,-3 0 0-15,-1 3 0 0,-2 1 0 0,-3 2 128 16,-2 8-128-16,-2-1 0 0,-7 5 0 0,-2 6 0 16,-1 1 0-16,-4 4 0 0,-7 8 0 0,0 0 0 15,0 0 128-15,0 0-128 0,0 0 0 0,-10 1 0 0,-5 4 0 16,-3 8 0-16,-4 5 0 0,-3 4 0 16,-4 3 0-16,-3 5 0 0,-6 6 0 0,2 1 0 0,1 4 0 15,-1 3 0-15,-2-2 0 0,0 0 0 0,-2-1 0 0,2-4 0 16,-1-4 0-16,3-5 0 0,3-2 0 15,3-2 0-15,2-1 0 0,1 1 0 0,3-3 0 0,3-5 0 16,4 0 0-16,1-6-160 0,1 0 32 0,2-4 0 31,3-1-384-31,10-5-80 0,0 0-16 0,0 0 0 16,0 0-1824-16,0 0-352 0,2-9-80 0,4-3-13760 0</inkml:trace>
  <inkml:trace contextRef="#ctx0" brushRef="#br4" timeOffset="-184322.18">31131 15963 13823 0,'0'0'1216'0,"0"0"-960"0,5-9-256 0,0 3 0 15,0-3 1168-15,-5 9 192 0,0 0 48 0,4-9 0 16,0-1-256-16,-4 10-64 0,3-8 0 0,-3 8 0 15,1-12 256-15,-1 2 64 0,0 10 0 0,-4-7 0 16,-1-3-208-16,5 10-48 0,-9-7 0 0,-2 5 0 16,-3-1-192-16,-4 3-32 0,-5 4-16 0,-3 2 0 15,-3 3-608-15,-6 0-128 0,-6 2-32 0,0 5 0 16,-3 3 48-16,1 1 16 0,-2 4 0 0,4 4 0 16,3 0 0-16,4 4 0 0,3 0 0 0,7 0 0 15,4-7 16-15,5 4 0 0,2-2 0 0,7 1 0 16,3-5 96-16,4 1 32 0,4 0 0 0,7-4 0 15,-1 2-32-15,5 0-16 0,1 0 0 0,5 0 0 16,2-3-144-16,2 1-32 0,-4 0 0 0,3-1 0 16,-1 0-128-16,-3 2 160 0,-3 0-160 0,-1-1 160 0,-3 2-160 15,-3-1 0-15,-5 0 144 0,-2 0-144 0,-2-1 160 16,-5 1-32-16,-3-2-128 0,-3 1 192 0,-3-1 96 0,-4-1 16 16,-3 0 0-16,-3-2 0 0,-3 1 16 0,-3-1 0 15,-1 0 0-15,-3-5 0 0,-1-1-96 0,-2 3-16 16,-2-4 0-16,-1 1 0 0,-1-4-208 0,1-1 176 15,1 1-176-15,4-6 160 0,1-4-160 0,3 0 128 16,3-1-128-16,5-4 128 0,2-1-272 0,5-3-64 16,2-2-16-16,6 1 0 15,2-3-1056-15,4 2-224 0,4-1-32 0,4-2-16 16,3-1-1248-16,3 0-240 0,4 0-48 0</inkml:trace>
  <inkml:trace contextRef="#ctx0" brushRef="#br4" timeOffset="-183729.67">31828 15612 24879 0,'7'-11'2208'0,"0"4"-1760"0,-1 0-448 0,2 1 0 0,-8 6 0 0,0 0 0 15,6-3 128-15,-6 3-128 0,0 0 288 16,0 0 32-16,0 0 0 0,0 0 0 0,-8 5 480 0,-3 6 96 16,-4 4 32-16,-2 3 0 0,-3 1-416 0,-3 5-96 15,-2 8-16-15,-1 0 0 0,1 0 288 0,-3 3 48 16,0 2 16-16,-1-1 0 0,2-6-128 0,3 1-32 15,1-7 0-15,2 0 0 0,2-5 48 0,3-1 16 16,1-5 0-16,3-2 0 0,3-2-64 0,3-1-16 16,0-5 0-16,6-3 0 0,0 0-16 0,0 0-16 15,0 0 0-15,0 0 0 0,5-6 144 0,4-5 16 16,2-2 16-16,3 0 0 0,0-3-368 0,2-3-80 16,1-4-16-16,1 0 0 0,0 1-128 0,-1-2-128 15,1-3 192-15,1 2-192 0,0-3 176 0,0 1-176 0,-1-3 160 16,0 3-160-16,-2 7 0 0,-2 2 128 15,-1 3-128-15,-3 5 0 0,-2 1 0 0,-8 9 0 0,0 0 0 0,0 0 0 16,0 0 128-16,-6 9-128 0,-3 5 0 0,-4 3 144 16,-2 4-144-16,-3 0 0 0,-2 5 0 0,-3 0 0 15,-3 1 0-15,3 1 0 0,3-2 0 0,2-1 0 16,2-5 0-16,3-2 0 0,2 0 0 0,4-4 0 16,1-5 0-16,6-9 0 0,-4 11 128 0,4-11-128 15,0 0 0-15,0 0 0 0,0 0 0 0,0 0 0 16,0 0-1024-1,10-9-64-15,-3-1-32 0,2-5 0 0,-1-2-2144 16,1 0-416-16</inkml:trace>
  <inkml:trace contextRef="#ctx0" brushRef="#br4" timeOffset="-179391.31">30972 15048 11055 0,'0'-12'480'0,"0"12"112"0,3-10-464 0,-3 10-128 0,4-13 0 0,-1 4 0 16,-3 9 2768-16,5-10 544 0,-5 10 96 0,0 0 32 15,6-7-1712-15,-6 7-352 0,0 0-64 0,0 0-16 16,6-8-16-16,-6 8 0 0,0 0 0 0,0 0 0 15,0 0-288-15,0 0-64 0,0 0-16 0,4 23 0 16,-3 1-304-16,-1 8-64 0,-1 2-16 0,-1 0 0 16,1 2-288-16,0-3-64 0,0 3-16 0,1-3 0 15,0-2-160-15,2 1 160 0,1-6-160 0,1-1 160 16,-1-5 160-16,1-1 16 0,0 1 16 0,1-4 0 16,1 1 96-16,2-7 0 0,-2-1 16 0,3-2 0 15,-1 0-16-15,2-5-16 0,2-3 0 0,-2-2 0 16,2-4-80-16,2-2-16 0,3-5 0 0,1-3 0 15,0-2-80-15,-1-2 0 0,1-5-16 0,1 1 0 0,2-6-112 0,-1 3 0 16,0 0-128-16,1 0 192 0,-1 0-192 0,0 3 0 16,1 6 128-16,-2 1-128 0,1 0 0 0,-1 3 0 15,-2 2 0-15,-2 1 0 0,-1 4 0 0,-2-1 0 16,-1 2 0-16,-4 0 0 0,0 2 0 0,-7 5-128 16,0 0 128-16,0 0-160 15,3-5-304-15,-3 5-64 0,0 0-16 0,0 0 0 16,-8 0-1584-16,-3 1-320 0,-3-1-64 0,-3 4-8880 15,-5 4-1760-15</inkml:trace>
  <inkml:trace contextRef="#ctx0" brushRef="#br4" timeOffset="-178974.93">31054 15400 19343 0,'-14'6'848'0,"14"-6"192"0,0 0-832 0,-9 3-208 0,9-3 0 0,0 0 0 15,0 0 1344-15,0 0 208 0,0 0 48 0,0 0 16 16,0 0-784-16,0 0-176 0,0 0-16 0,0 0-16 16,0 0 208-16,0 0 32 0,0 0 16 0,0 0 0 15,6-11-112-15,0-1 0 0,3 3-16 0,-1-4 0 16,-2 0 64-16,2 2 16 0,0-4 0 0,-1-2 0 15,-2-1-256-15,0-1-64 0,0-4 0 0,2-1 0 16,-1-5 128-16,2 1 0 0,-1-4 16 0,2-3 0 0,3-3-96 0,-2 1-32 16,3-4 0-16,2-1 0 0,0 1-112 0,0 2-32 15,2-5 0-15,-1 2 0 0,1 1-112 0,1-1-16 16,-2 1-16-16,1 3 0 0,-2 1-48 0,-1 2 0 16,-1 3 0-16,-2 7 0 0,-1-2-192 0,-1 4 176 15,0 4-176-15,-4 2 160 0,-1 2-160 0,0 2 0 16,-2 3 0-16,1 0 0 0,-2 4 0 0,-1 6 0 15,-1-7-192-15,1 7 192 16,-4-9-1168-16,4 9-112 0,-9-2-32 0,0 1 0 16,9 1-1600-16,-11 1-320 0,-2 3-64 0</inkml:trace>
  <inkml:trace contextRef="#ctx0" brushRef="#br4" timeOffset="-176016.1">30944 13897 6447 0,'-10'4'576'0,"0"0"-576"15,0-2 0-15,0 2 0 0,-2 0 2304 0,5-3 336 16,0 1 80-16,7-2 16 0,0 0-1328 0,-7 1-256 16,-1-1-48-16,8 0-16 0,0 0 160 0,0 0 32 15,-8-1 0-15,8 1 0 0,0 0-192 0,0 0-16 16,0 0-16-16,0 0 0 0,0 0-224 0,0 0-32 15,0 0-16-15,0 0 0 0,0 0-256 0,0 0-48 0,12-2-16 0,0 2 0 16,0-1 48-16,3 1 16 0,3 0 0 0,1 0 0 16,0 0 16-16,3 0 0 0,2-1 0 15,0 1 0-15,1 0-96 0,1 0-32 0,1 0 0 16,2 0 0-16,3 0-160 0,1 0-48 0,2 0 0 0,2 0 0 16,2 1 32-16,2 0 0 0,0 1 0 0,1-2 0 15,-7 0 64-15,0 0 16 0,-5 1 0 0,-3-2 0 16,-7 1-64-16,-2 0-16 0,-3 0 0 0,-2 0 0 15,-3-2-48-15,-10 2 0 0,12 0 0 0,-12 0 0 16,0 0-48-16,0 0-16 0,0 0 0 0,0 0 0 16,0 0-128-16,0 0 192 0,0 0-192 0,0 0 192 15,0 0-32-15,0 0 0 0,0 0 0 0,0 0 0 16,0 0-160-16,0 0 128 0,-12 2-128 0,3 0 128 16,-1 1-128-16,1 2 0 0,-1-1 0 0,-1-2-176 0,-2 1 176 0,0 0 0 15,-2 0 0-15,0 2 0 0,-2-2 0 16,1-2 0-16,-4 1 0 0,0 1 0 0,-3-2 0 15,3 2 0-15,-3 1 0 0,1-3 0 0,0 0 0 0,-3-1 0 16,4 0 0-16,0 1 0 0,1-2 0 0,-3 1 0 16,-1-1 0-16,1 1 0 0,2 0 0 0,0-1 0 15,1-3 0-15,2 1 0 0,-3 2 0 0,0 0 0 16,0-3 0-16,0 1 0 0,1 0 0 0,0-4 0 16,-1 1 0-16,2-3 0 0,1 1 0 0,3 2 0 15,0-4 0-15,2 3 0 0,0-3 0 0,2 1 128 16,1-3-128-16,1-1 176 0,1 0-176 0,2 2 0 15,0-1 0-15,1 1 0 0,1-3 0 0,1-1 0 16,2 1 0-16,0 1 0 0,-1 0 0 0,4-1 0 0,1 0 0 16,1 0 0-16,0 2 0 0,2-1 0 15,1 0 0-15,0 2 0 0,2-1 0 0,3 0 0 0,0 1 128 16,4-1-128-16,1 2 0 0,1 1 0 0,0-3 0 0,1 6 0 16,0-6 0-16,0 6 0 15,0 1 0-15,0 0 0 0,-1 1 0 0,3 2 0 0,-2 2 0 0,1 2 0 16,0 2 0-16,2 2 0 0,1-2 0 0,-2 5 128 15,1 1-128-15,-2 2 0 0,1-2 0 0,-1 1 0 16,-1-3 0-16,-1 2 0 0,-2-2 0 0,0 2 0 16,-4-4 0-16,0 3 0 0,-2-4 0 0,-10-5 0 31,8 6-448-31,-8-6-32 0,0 0 0 0,0 0 0 16,0 0-2016-16,0 0-416 0,0 0-80 0</inkml:trace>
  <inkml:trace contextRef="#ctx0" brushRef="#br4" timeOffset="-175434.97">31141 13037 22511 0,'0'0'992'0,"0"0"224"0,0 0-976 0,0 0-240 0,0 0 0 0,0 0 0 15,0 0 0-15,12-3-208 0,-5-2 32 0,4-1 16 16,-4-3 864-16,3-1 192 0,2-2 16 0,0-2 16 16,-1 0 80-16,3-2 16 0,0-3 0 0,0 0 0 15,0-3-208-15,-2 2-48 0,0-1 0 0,-1 0 0 0,-2-1-192 16,-3-2-64-16,-2 1 0 0,-1 2 0 15,-3-6-48-15,0 3-16 0,-3 2 0 0,-1-1 0 0,-1 0-64 0,0 4-32 16,0 0 0-16,0 6 0 0,0 5 16 0,-1 2 0 16,-1-2 0-16,1 6 0 0,6 2-176 0,-12 9-48 15,1-1 0-15,0 5 0 0,-1-3-144 16,1 5 0-16,-1 4 0 0,2 1 0 0,-3 5 0 0,4-3 128 16,2 4-128-16,1 1 0 0,0-5 128 0,4 5-128 15,1-3 128-15,2-1-128 0,3-3 224 0,2 1-32 16,3-2-16-16,4-3 0 0,2-4-176 0,1 1 128 15,1-2-128-15,2-3 128 0,3-2-128 0,2 0 0 16,0-3 0-16,3-2 0 0,1-1-128 0,0 0-64 16,1-2-16-16,1-2 0 15,-3-4-1584-15,-3 3-320 0,-5-4-64 16,-1 0-8016-16,-3-2-1600 0</inkml:trace>
  <inkml:trace contextRef="#ctx0" brushRef="#br4" timeOffset="-174849.93">31397 12007 31327 0,'0'0'2784'0,"-1"-9"-2224"0,1-3-560 0,1 5 0 16,-1 7-272-16,0 0-176 0,0 0-16 0,0 0-16 0,0 0 480 0,9-6 160 15,-9 6 0-15,0 0 0 0,11 4 192 0,-1 3 32 16,-1 2 16-16,-1 8 0 0,-1 3-48 0,0 4-16 16,0-1 0-16,2 6 0 0,0 2-144 0,1-2-48 15,2-1 0-15,1-4 0 0,1-2-144 0,-2-2 160 16,3-2-160-16,-1-4 160 0,-1-1 0 0,-1-8 0 15,-1 0 0-15,0 0 0 0,0-3 320 0,-1-3 64 16,0-4 16-16,0-4 0 0,0-2-16 0,-1-1 0 16,0-3 0-16,-3-3 0 0,1 0-48 0,-2-2-16 15,-1-3 0-15,0 2 0 0,-2-2-192 0,1 2-32 0,-2 0-16 16,0-1 0-16,2 3-80 0,-2 1-16 0,0 1 0 16,2 6 0-16,-1 2-144 0,-2 9 0 0,0 0 0 0,0 0 128 15,0 0-128-15,0 0 0 0,5 13 0 0,2 2 0 16,-1 1 0-16,1 1-192 0,-1 3 64 0,3-1 128 15,1-3-176-15,1-1 176 0,2-2-128 0,1-1 128 16,-1-5 0-16,1 0 0 0,-2-4 0 0,2-1 0 16,0-4 0-16,0-3 0 0,0-5 144 15,2-3-144-15,-1-3 384 0,-1-3-48 0,-1-5 0 0,-2 1 0 16,-2-4 128-16,-3 0 32 0,-1-3 0 0,-1-1 0 16,-4 2-176-16,-1-3-16 0,-3 2-16 0,-1 1 0 15,0-3-288-15,-5 1 128 0,2 6-128 0,-2-1 0 16,0 4 0-16,1 1 0 0,0 3-192 0,0 3 48 15,-1-1-416-15,1 2-80 16,0 0 0-16,2 4-16 0,-2-2-1856 16,1 2-368-16,-2-5-80 0</inkml:trace>
  <inkml:trace contextRef="#ctx0" brushRef="#br4" timeOffset="-174040.94">32123 10468 8287 0,'-3'-6'736'0,"-1"-6"-592"15,2 3-144-15,-2-2 0 0,0 1 4496 0,-1 2 880 16,-1-1 160-16,-1 3 32 0,0 2-4224 0,2 0-832 16,5 4-192-16,-11-5-16 0,0 1 336 0,0 7 64 15,-1 3 0-15,-1-1 16 0,-2 0-272 0,0 7-64 16,0 0-16-16,-1 4 0 0,0 1-160 0,1 5-16 15,1 1-16-15,2 2 0 0,1 6-176 0,1-1 128 16,1-2-128-16,4 3 128 0,1-1 48 0,4-4 0 16,2-5 0-16,5-2 0 0,0-3 112 0,3-5 32 15,1-2 0-15,1-3 0 0,2-3-176 0,4-4-16 16,1-3-128-16,1-5 192 0,2-2 240 0,-2-5 32 0,0-5 16 0,0-1 0 16,0-1-128-16,-2-6-32 15,-3-2 0-15,-1-3 0 0,-2-1-144 0,-3 0-48 0,-2 0 0 0,-2-1 0 16,-1-2 112-16,-1-4 16 0,-3 0 0 15,-3-4 0-15,-1 1 16 0,-1-8 16 0,-1-1 0 0,-2-3 0 16,1-2-128-16,0 7-32 0,2 6 0 0,3 4 0 16,0 2-128-16,2 7 0 15,2 3 0-15,0 4 128 0,2 3 0 0,0 5-128 0,0 4 192 0,-1 4-64 16,1 0-128-16,-4 10 0 0,0 0 0 0,0 0 0 16,0 0 0-16,8 9 0 0,1 1 0 0,-2 5 0 15,1 3 0-15,-2 3 0 0,2 6-176 0,0 0 176 16,2 3 0-16,-3 6 0 0,1 3 0 0,0 7 0 15,-1 1 0-15,2 4-128 0,0 0 128 0,1 1 0 16,-1-4 0-16,-4-22 0 0,0 5 0 0,0 2-128 0,2-1-160 16,-5 1-32-16,2 0 0 0,-1-1 0 15,-1 0-1280-15,1 21-272 16,-3-13-48-16,-2-9-16 0,0-8-880 0,-1-5-192 0</inkml:trace>
  <inkml:trace contextRef="#ctx0" brushRef="#br4" timeOffset="-173794.11">32411 9821 33631 0,'0'0'1488'0,"-1"10"304"0,1 4-1424 0,0 4-368 0,0 3 0 0,0 5 0 16,0-2 0-16,0 7 0 0,0 2-160 0,0 0 160 16,1-3 256-16,2 1 176 0,-1-1 16 0,2-2 16 15,-1 1-240-15,0-1-48 0,2 2-16 0,1-1 0 16,-3-5-160-16,1-1-176 0,0-2 48 0,0-7 0 31,0-1-592-31,-4-13-112 0,3 12-32 0</inkml:trace>
  <inkml:trace contextRef="#ctx0" brushRef="#br4" timeOffset="-173148.16">32541 9703 28959 0,'0'0'1280'0,"0"0"272"0,-4-8-1232 16,4 8-320-16,0 0 0 0,0 0 0 0,0 0 0 0,0 0 0 0,0 0 128 0,0 0-128 16,0 0 464-16,0 0 48 0,-4 14 0 0,2 4 0 15,0 2-80-15,-3 3-16 0,0 3 0 0,1 0 0 16,2-3-176-16,1 1-48 0,-5-3 0 0,4-4 0 15,-1-4 32-15,2-1 0 0,1-12 0 0,0 0 0 16,0 0 240-16,0 0 48 0,0 0 16 0,0 0 0 16,0 0 64-16,0-16 16 0,3-4 0 0,0-3 0 15,3-6-240-15,-4-2-48 0,1 1-16 0,-1-2 0 16,1 2-176-16,-2 2-128 0,-1-2 192 0,1 4-192 16,1-4 176-16,1 2-176 0,-3 3 160 0,4 3-160 15,1 2 128-15,0 4-128 0,-1 3 0 0,1 4 144 16,-5 9-144-16,0 0 0 0,0 0 0 0,9 6 128 15,-1 3-128-15,-2 6 0 0,-1 3-160 0,-1 0 160 16,-1 0-128-16,-1 1 128 0,1 0 0 0,-2 0-144 16,-2-2 144-16,2-3 0 0,1-2-144 0,-2-12 144 0,0 0 0 0,6 8 0 15,-6-8 0-15,0 0 0 0,0 0 160 0,10-4-160 16,0-5 192-16,-1-1-192 0,0-7 192 16,0 1-64-16,-1-3 0 0,1 0-128 0,0-5 144 0,0-2-144 15,0 5 0-15,1-2 144 0,0 0-144 0,2 4 0 16,-2 2 0-16,1 5 0 0,1-1 144 0,-1 7-144 15,1-1 160-15,-6 7-160 0,2 4 256 0,1 4-64 16,0-1 0-16,1 6 0 0,1 2-192 0,-1 3 0 16,2 1 128-16,12 19-128 0,-2-5 0 0,-2-4 144 15,0-4-144-15,1-1 128 0,-2 0-128 0,-3-4 0 16,-3-1 144-16,0-1-144 0,-6-9 0 0,-7-9 0 16,0 0 0-16,0 0 128 15,0 0-480-15,0 0-96 0,0 0 0 0,0 0-16 16,0 0-2784-16,0 0-544 0</inkml:trace>
  <inkml:trace contextRef="#ctx0" brushRef="#br3" timeOffset="-166175.86">24500 8499 14623 0,'-3'-14'640'0,"2"6"144"0,0-3-624 0,-1 0-160 0,0 0 0 0,0 0 0 15,2 2 1072-15,0-2 176 0,2-1 32 0,-2 3 16 16,0 3 16-16,0 6 0 0,0-10 0 0,0 10 0 16,0-8-32-16,0 8-16 0,0 0 0 0,0 0 0 0,-2-9-112 0,2 9-32 15,0 0 0-15,0 0 0 0,0 0-400 0,0 0-80 16,0 0 0-16,0 0-16 0,8 13-304 0,1 1-48 16,2 0-16-16,2 4 0 0,2 3 80 0,4 3 16 15,4 8 0-15,3-1 0 0,2 1-112 0,1 3-32 16,3 4 0-16,1 3 0 0,0-1-16 0,1 1-16 15,1 0 0-15,-2-3 0 0,-3 1-32 0,-2-2 0 16,-3 0 0-16,0-5 0 0,0-2-144 0,-6-1 0 16,-1-3 144-16,-2 0-144 0,2-6 0 0,-5-1 0 15,0-2 0-15,-3-1-192 16,-3-5-528-16,0-1-112 16,-7-11-32-16,0 0 0 0,0 0-1872 0,0 0-368 0,0 0-80 0,-8-8-9488 0</inkml:trace>
  <inkml:trace contextRef="#ctx0" brushRef="#br3" timeOffset="-165848.62">25355 8489 26719 0,'-2'-17'2368'0,"0"8"-1888"0,1-5-480 0,-2 6 0 16,1-1 512-16,-1 4 0 0,0 1 0 0,3 4 0 15,-9 2 512-15,-1 2 96 0,-2 4 32 0,-3 3 0 16,-4 4-352-16,-2 6-64 0,-5 9-16 0,-6 1 0 0,-6 3-80 0,-2 7-32 16,1 1 0-16,0 5 0 0,-1-1-80 0,3 2-16 15,2 3 0-15,2-3 0 0,1 0-256 0,3 1-48 16,2-5-16-16,2 2 0 0,0-9-192 16,4-3 0-16,0-6 0 0,4-4 0 15,-1-6-1392-15,4-3-208 0,0-6-64 0,0-5-9152 16,1-5-1856-16</inkml:trace>
  <inkml:trace contextRef="#ctx0" brushRef="#br3" timeOffset="-165122.42">24383 8144 7359 0,'0'0'320'0,"0"0"80"0,0 0-400 0,0 0 0 16,0 0 0-16,0 0 0 0,0 0 3088 0,0 0 544 16,0 0 96-16,7-1 32 0,-7 1-1840 0,8-1-352 15,-2 0-80-15,-6 1-16 0,0 0-448 0,7-3-112 16,-7 3-16-16,10-6 0 0,-10 6-160 0,0 0-32 15,0 0-16-15,11-3 0 0,-1 2-176 0,-10 1-48 16,12 0 0-16,-12 0 0 0,13 9-160 0,-1 0-48 16,2 3 0-16,-1 2 0 0,1 3-80 0,4 3-32 15,0 2 0-15,1 3 0 0,1 1-144 0,0-1 0 0,2 4 0 16,1-5 0-16,0-2 128 0,-3 0-128 0,-1-3 128 0,0 0-128 16,-1-6 400-16,-2-2 0 0,0-5 0 15,-1 1 0-15,-4-3 112 0,2-2 32 0,0-2 0 0,0-1 0 16,-2-2-32-16,2 1-16 0,-1-6 0 0,1-2 0 15,0-5-48-15,-2-3 0 0,2 0 0 0,-3-2 0 16,-1-8-48-16,0-1-16 0,-3-2 0 0,-1-5 0 16,-1 0-80-16,-3-8-32 0,1-1 0 0,-2-5 0 15,-2-1 0-15,1 7 0 0,-1 2 0 0,0 6 0 0,0 6-272 0,1 2 0 16,-2 6 0-16,2 4 0 0,-2 0 0 16,2 5 0-16,0-1 0 0,-1 5 0 0,0-2-176 0,2 5 16 15,-3 1 0-15,3 5 0 16,0 0-512-16,-6-4-96 0,6 4-32 0,-9 0 0 15,9 0-1792-15,-8 7-352 0,2-2-80 16,0 1-7552-16,6-6-1520 0</inkml:trace>
  <inkml:trace contextRef="#ctx0" brushRef="#br3" timeOffset="-164649.05">24833 8209 8287 0,'0'0'368'0,"0"12"80"0,0-2-448 0,0-10 0 15,1 14 0-15,0-5 0 0,-1-9 2880 0,0 0 480 16,0 0 96-16,0 0 32 0,0 0-1632 0,0 0-336 16,0 0-64-16,10-5-16 0,-5-2 272 0,1-4 48 0,-1-1 16 15,-2 1 0-15,-1-4-464 0,-2-2-96 0,0-1 0 0,-2 1-16 16,1-5-288-16,-4-2-48 0,1 0-16 0,-2-4 0 15,-2-3-128-15,-1-2-16 0,-1-1-16 0,-1-2 0 16,-3-2-208-16,0 1-32 0,-1 0-16 0,-3-3 0 16,-1-5-112-16,-2 5 0 0,0-2-16 0,-3 3 0 0,-3 0-32 15,-2 2 0-15,-3 2 0 0,1 2 0 0,1 2 32 16,1 2 0-16,-2-2 0 0,2 3 0 0,2 2-112 16,2 3-32-16,1-3 0 0,1 4 0 0,0-1-160 15,4-2 128-15,-2 3-128 0,2-1 128 0,-1-4-128 0,0 3 0 16,-1-3 0-16,1 2 128 0,-2 1-128 0,1-2 0 15,-2 3 0-15,0 0 0 0,1-1 0 0,0 3 0 16,1-1 0-16,3 4 0 0,2 2 0 0,1 0 0 16,-1 3 0-16,4 2 0 0,0-1-176 0,1 0 48 15,-1 2 0-15,2-1 0 0,0 3-176 0,1-1-16 16,0 4-16-16,2 0 0 16,0-4-944-16,2 4-192 0,1 0-48 0,4 5 0 15,0-9-1360-15,2 1-256 0,1-2-64 0</inkml:trace>
  <inkml:trace contextRef="#ctx0" brushRef="#br3" timeOffset="-163914.3">22584 5572 25791 0,'-11'-7'2304'0,"-2"0"-1856"0,0 2-448 0,2 2 0 16,-4 2 320-16,1 2-48 0,-3 7 0 0,3 3 0 16,0 6 368-16,-1 1 80 0,0 4 16 0,-1 6 0 15,1-1-96-15,0 5 0 0,1 2-16 0,0 0 0 16,1 2-176-16,7-12-48 0,-3 4 0 0,2-2 0 0,2 3 16 0,2-6 0 16,1 0 0-16,4-3 0 0,4-5 16 0,0-2 0 15,3-2 0-15,4-4 0 0,2-6 64 0,4-4 16 16,3-2 0-16,3-6 0 0,3-3 48 0,9-10 16 15,-5 1 0-15,-4-4 0 0,-5 4-208 0,-4-1-48 16,-3-3 0-16,-6 3 0 0,-3-4-112 0,-2 2-16 16,-3-4-16-16,-2 4 0 0,-1-1 32 0,0 5 16 15,-2 1 0-15,0 2 0 0,-3 1-224 0,1 5 0 16,-1 2 0-16,1 6 0 16,-3 0-608-16,-1 1-64 0,-1 3-16 0,1 2 0 15,-2 1-2592-15,1 2-528 0</inkml:trace>
  <inkml:trace contextRef="#ctx0" brushRef="#br3" timeOffset="-163586">22744 4978 23039 0,'-4'-20'2048'0,"2"5"-1648"0,-1-2-400 0,1 2 0 16,-1 5 1760-16,3 10 272 0,0 0 48 0,0 0 16 16,0 0-1392-16,0 0-288 0,0 0-48 0,4 11-16 15,0 4 224-15,-2 6 64 0,1 4 0 0,0 3 0 16,-2 5-144-16,0 4-32 0,4 2 0 0,0 3 0 0,2-1-208 16,0 2-64-16,2 2 0 0,0-2 0 0,-3 0-192 0,5-1 176 15,-3 4-176-15,3-3 160 0,-1-4-160 0,0-2 0 16,1-2-192-16,-2-5 192 15,1-8-1552-15,-1-2-192 0,-1-5-48 0,0-2-7936 16,-8-13-1584-16</inkml:trace>
  <inkml:trace contextRef="#ctx0" brushRef="#br3" timeOffset="-163193.78">23264 5211 17503 0,'0'0'768'0,"0"0"176"0,-2-12-752 0,-1 2-192 16,0-3 0-16,1 6 0 0,-3-3 2144 0,2 2 400 16,-3-1 80-16,6 9 0 0,-9-5-1296 0,1 3-272 15,-2 2-48-15,3 3-16 0,-4 4-320 0,3 4-64 16,-4 6-16-16,-1 2 0 0,-2 4-336 0,0 5-80 16,0 1-16-16,-2 4 0 0,1 0-160 0,0 1 0 0,4 2 0 0,1-2 0 15,3-5 0-15,3-5 0 16,1-2 144-16,2-3-144 0,5-5 224 0,2-6-32 15,-5-8 0-15,11 5 0 0,1-6 256 0,3-7 64 0,-1-1 0 0,4-9 0 16,4-8 32-16,-3-4 16 0,-2-4 0 0,1-5 0 16,0-3-224-16,-3 0-32 0,1-7-16 0,-4 2 0 15,0-2-32-15,-2-8 0 0,-1-3 0 0,-3-1 0 16,-2-6 80-16,-2-2 16 0,2-2 0 0,0 0 0 16,-1 4-144-16,2 9-16 0,1 7-16 0,-1 9 0 0,-1 9-176 0,0 9 0 15,1 5 144-15,-1 6-144 16,-4 13 0-16,0 0 128 0,0 0-128 0,0 15 0 0,-2 6 0 0,1 11 0 15,-1 6 0-15,-2 4 0 0,0 2 0 0,0 4 0 16,2 7-144-16,-1 5 144 0,-1 0 0 0,0 4 0 16,1 2-144-16,0-1 144 15,2 1-576-15,0-6-48 0,-2-4-16 0,0-3-11344 16,2-3-2288-16</inkml:trace>
  <inkml:trace contextRef="#ctx0" brushRef="#br3" timeOffset="-162538.89">22857 6423 15663 0,'-3'-9'1392'0,"-1"-2"-1120"15,0-5-272-15,0-2 0 0,2-5 2016 0,-4 4 352 16,1 1 64-16,0 7 0 0,0 0-1056 0,1 6-224 16,4 5-32-16,0 0-16 0,-10 3 16 0,1 2 0 15,0 5 0-15,-1 3 0 0,-1-3-512 0,1 5-96 16,0 4-32-16,-1 2 0 0,0 0-160 0,3-3-48 16,1 7 0-16,-1 0 0 0,0 3-272 0,1 0 0 15,0 1 128-15,2 1-128 0,2-3 0 0,0 1 128 16,2-4-128-16,2-4 0 0,3-4 176 0,1-4-176 15,2-5 160-15,4-5-160 0,1-6 432 0,2-2-16 16,2-8 0-16,3-4 0 0,2-5-48 0,2-6-16 16,3-3 0-16,9-15 0 0,-3-1-192 0,-3 2-32 0,-2 2-128 15,-4-2 192-15,0 3-48 0,-4-4-16 0,-4 0 0 0,-4-4 0 16,-3-4 0-16,-2 3-128 0,-6 3 192 16,0 7-64-16,0 1-128 0,-3 11 128 15,0 0-128-15,-1 11 128 0,0 6-128 0,1 6 0 16,0-1 0-16,3 8 0 0,0 0 0 0,-6 12 0 0,-1 4-192 15,2 5 192-15,0 1-256 0,0 5 80 0,0 5 16 0,1 1 0 16,2 0 160-16,0 4-208 0,2 2 80 0,2-1 128 31,-1 1-576-31,1-4 16 0,4 2 0 0,-1-3 0 0,0 2-2112 16,0-6-416-16,1 10-96 0,3-14-16 0</inkml:trace>
  <inkml:trace contextRef="#ctx0" brushRef="#br3" timeOffset="-162312.83">23385 5943 23039 0,'0'0'1024'0,"0"0"192"0,0 0-960 0,0 0-256 15,0 0 0-15,9 8 0 0,-5 4 416 0,-1 4 32 16,1-1 16-16,0 4 0 0,0 0-240 0,0 4-48 15,-1 2-16-15,1-1 0 0,1-1 48 0,-1 1 16 16,1-2 0-16,2-3 0 0,-1-1-224 0,0-2 128 16,1 0-128-16,-2-4 0 0,1-2-128 0,-1 2-128 15,-5-12-32-15,0 0-11104 0</inkml:trace>
  <inkml:trace contextRef="#ctx0" brushRef="#br3" timeOffset="-161787.21">23682 5705 18431 0,'0'0'1632'0,"0"0"-1312"0,0 0-320 0,0 0 0 16,0 0 1056-16,0 0 144 0,-1 10 16 0,0 3 16 16,1 2-416-16,0 1-96 0,0-1-16 0,0 6 0 0,0 1-48 15,0 2-16-15,2 0 0 0,1-1 0 16,-2 1-80-16,0 2-32 0,1-3 0 0,-1 1 0 0,0-4-96 0,-1-2-32 15,0-3 0-15,0-3 0 0,0-12 80 0,0 0 16 16,0 0 0-16,0 0 0 0,0 0 176 0,0 0 32 16,0 0 16-16,9-10 0 0,-4-8 32 0,2-1 0 15,-1-3 0-15,-1-2 0 0,0-5-336 0,-1-1-64 16,0 2-16-16,1-3 0 0,-1-1-128 0,1 1-16 16,0 0-16-16,0 1 0 0,1 5-176 0,2 0 0 15,-1 2 0-15,2 4 128 0,-1 3-128 0,0 6 0 16,-2-1 0-16,2 7 0 0,-8 4-176 0,11 0 176 15,-11 0-128-15,10 10 128 0,-1 7-256 0,-3 2 48 16,-3 0 0-16,0 4 0 0,0 0 0 0,1 1 0 16,-1 0 0-16,-2-4 0 0,-1-2 208 0,0-3 0 15,-1-2 0-15,1-3 0 0,0-10 0 0,0 0 0 0,0 0 0 0,0 0 0 16,0 0 128-16,0 0-128 16,0 0 192-16,5-11-192 0,-4-3 256 0,2 0-48 15,-1-4-16-15,1 0 0 0,-1-1-64 0,2 1 0 16,-1 0-128-16,0 2 192 0,2-1-192 0,2 2 0 15,-2 2 0-15,1 5 0 0,3 0 0 0,-9 8 0 0,9-6 0 0,1 3 0 16,-10 3 0-16,12 3-192 0,-2 4 192 0,0 5-160 16,-1-1 160-16,0 0-192 0,-2 5 192 0,1-1-192 15,0 2 0-15,-1 0 0 0,2 1 0 0,0 0 0 16,-3 1-368 0,2 0-80-16,-3-2 0 0,0-1-16 0,0 2-1824 0,-1-4-352 15,-1-4-80-15,-3-10-16 0</inkml:trace>
  <inkml:trace contextRef="#ctx0" brushRef="#br3" timeOffset="-161437.99">24178 5508 22111 0,'0'0'1968'0,"0"0"-1584"16,9-5-384-16,2 0 0 0,-2 1 960 0,3-3 96 0,-1 0 32 0,2-2 0 16,0-5 256-16,1-1 48 0,-4-3 16 0,1 3 0 15,1 0-400-15,-2 0-80 0,-3 2-16 0,0-2 0 16,-3-3-80-16,-3 3 0 16,-1 1-16-16,-1 1 0 0,-3 1-256 0,-1 2-48 0,-2 5-16 0,0 3 0 15,-2 0-128-15,0 6-32 16,-1 1 0-16,0 8 0 0,-2 1-336 0,1 5 0 15,-2 0 0-15,2 1 128 0,0 5-128 0,2 3 0 16,2-6-128-16,4 5 128 0,3-4 0 0,3 0 0 0,1-3 0 0,1-1-128 16,1-3-128-16,3-1 0 0,1-1-16 0,0 0 0 15,2-7-1584 1,-3-2-304-16,-9-5-64 0,11-1-8016 0,-1-5-1600 0</inkml:trace>
  <inkml:trace contextRef="#ctx0" brushRef="#br3" timeOffset="-161036.04">24464 5014 6447 0,'0'0'576'0,"0"0"-576"16,0-13 0-16,0 13 0 0,0 0 3648 0,0 0 640 15,0 0 112-15,0 0 16 0,0 0-2464 0,-4 11-496 16,-1 5-112-16,0-1 0 0,0 3-256 0,0 1-64 16,0 2 0-16,1 0 0 0,-2 0-368 0,1 4-80 15,1-1 0-15,2 0-16 0,1 1-176 0,1-2-16 16,0-3-16-16,0 3 0 0,3-4 16 0,-2-1 0 15,0-5 0-15,2-2 0 0,-3-11-80 0,2 7-16 16,-2-7 0-16,0 0 0 0,0 0 64 0,0 0 16 16,0 0 0-16,9-8 0 0,-2-6 0 0,-2 0 0 15,0-2 0-15,-1-1 0 0,-1-1-192 0,1 1-32 16,-1-3-128-16,1 1 192 0,1 0-192 0,0 2 0 16,0 0 0-16,0 3 0 0,-1 3 0 0,2-1 0 15,0 5 0-15,-6 7 0 0,8-9 0 0,-8 9 0 16,0 0 0-16,10-2 0 0,-10 2-160 0,10 5 160 15,-10-5-128-15,12 12 128 0,-3 2-144 0,1-1 144 0,-1-2-160 16,1 4 160-16,-1 1 0 0,2 1 0 16,-2 1-128-16,0 1 128 0,0-2 0 0,0-2 0 0,-3 3 0 0,3-3-144 15,-4-2-32-15,-1-1 0 0,1 0 0 0,-5-12 0 32,3 10-384-32,-2 0-80 0,-1-10 0 0,0 0-16 0,0 0-2144 0,0 0-416 15</inkml:trace>
  <inkml:trace contextRef="#ctx0" brushRef="#br3" timeOffset="-160612.68">24900 4678 26719 0,'-1'-10'1184'0,"2"1"240"0,2 2-1136 0,-3 7-288 16,3-9 0-16,-3 9 0 0,0 0 368 0,0 0 16 15,0 0 0-15,0 0 0 0,0 0 1264 0,0 0 256 16,0 0 48-16,0 0 16 0,0 0-1744 0,-7 11-224 16,0-1-288-16,1 3 64 0,-4 1 480 0,4 1 80 15,-1-2 32-15,2 1 0 0,1 1-128 0,0 0-32 16,2-2 0-16,1-1 0 0,1 1-64 0,0 3-16 16,0-2 0-16,2-4 0 0,1 1-128 0,1-3 0 15,-4-8 0-15,8 10 0 0,4-4 144 0,1 2-144 16,1-4 160-16,0 2-160 0,-2 3 192 0,1-4-48 15,0-1-16-15,-1 2 0 0,1 0-128 0,0-1 160 0,-2 5-160 0,-1-4 160 16,-1 3-160-16,-1-1 0 16,0 2 0-16,-3-1 0 0,0 1 160 0,-1-1-160 0,-4 2 192 0,-2 1-192 15,0 0 304-15,-3 2-48 16,-4 2-16-16,-1-2 0 0,-2-2-48 0,2 2-16 0,-4 0 0 0,1-4 0 16,-2 2-176-16,1-1 0 0,3-3 144 0,-1 1-144 15,0-4-128-15,1-1-112 0,0-2-16 0,1 0 0 16,1-4-1968-16,1-3-400 15,2-5-64-15</inkml:trace>
  <inkml:trace contextRef="#ctx0" brushRef="#br3" timeOffset="-160389.72">25246 4421 28383 0,'0'0'1264'0,"-1"-6"256"0,-1-3-1216 0,2 5-304 16,0 4 0-16,0 0 0 0,0 0 192 0,0 0-32 16,0 0 0-16,0 0 0 0,-4 11 432 0,1 1 96 15,-1 4 16-15,-1 0 0 0,0 2-256 0,-2 2-64 16,1 4 0-16,0 3 0 0,-3-2-144 0,0 3-48 16,0-3 0-16,0 3 0 0,1-3-192 0,1 2-160 15,-1-3 32-15,-1 10 0 16,4-8-704-16,4-1-144 0,1-7-32 0,2-9-8208 15,2 1-1632-15</inkml:trace>
  <inkml:trace contextRef="#ctx0" brushRef="#br3" timeOffset="-159714.75">25509 4343 29663 0,'0'0'1312'0,"0"0"272"0,0 0-1264 0,-5 7-320 0,-2 2 0 0,1 3 0 0,-1 3 0 16,-1 0-176-16,0 2 32 0,-1 0 0 0,0 2 304 0,1 1 64 16,0-3 16-16,2 1 0 0,0 1 80 0,3-1 32 15,1-3 0-15,2-2 0 0,3-2 304 0,1 1 64 16,2-6 16-16,2-1 0 0,-1 0 80 0,2-5 16 16,3-3 0-16,0-3 0 0,2 0-144 0,0-4-32 15,2 0 0-15,-1-4 0 0,-1-4-176 0,-1 0-32 16,-2 0-16-16,0 1 0 0,0-2-144 0,-2-1-32 15,-3 1 0-15,-1-1 0 0,-2 1-48 16,-2 0-16-16,-2 1 0 0,-1 4 0 0,0 1-32 0,-1 1-16 16,1-1 0-16,-3 4 0 0,1 0-144 0,1 2 0 15,2 2 0-15,1 5 0 0,-1-8 0 0,1 2 0 16,2 0 0-16,2-2 0 0,1 1 0 0,4-3 0 16,2 1-144-16,1-4 144 0,2 3 0 0,1 1-128 15,0-3 128-15,2 3 0 0,-2-1-144 0,2 2 144 16,-2 0 0-16,-1 5-144 0,0 0 144 0,-3 3 0 15,3 3-144-15,-2 2 144 0,-3 4 0 0,-2-2-176 16,1 5 176-16,-2 2-128 0,-1 1 128 0,-1 0 0 0,-3 2-144 0,-1 0 144 16,0 1 0-16,-1-1 0 0,0-1 0 0,-2-2 0 15,1 0 0-15,1-5 0 0,-1 1 0 0,2-10 0 16,0 0 0-16,0 0 0 0,0 0 176 0,0 0-176 16,4-5 240-16,1-5-48 0,1-3-16 0,2-2 0 15,0 0-48-15,1-6-128 0,0 0 192 0,1-2-64 16,2 1-128-16,0 2 0 0,3 0 0 0,0 2 0 0,1 0 0 15,-1 4 0-15,0 0 0 0,3 3 0 0,0 1 0 0,0-1 0 16,-1 4 0-16,4 2 0 0,-4 5-128 0,3 5 128 16,-1-1 0-16,0 3 0 0,-2 3 0 0,0-1 0 15,-1 3-144-15,0 0 144 0,-1-1-160 0,-1 0 32 16,-3 0 0-16,1-2 0 16,-2 1-1280-16,-2-2-240 0,-3-2-48 0,-5-6-9824 15,0 0-1984-15</inkml:trace>
  <inkml:trace contextRef="#ctx0" brushRef="#br3" timeOffset="-159611.87">25462 3508 43311 0,'-15'-14'3840'0,"8"8"-3072"16,1-1-608-16,2 2-160 0,2-2 0 0,2 7 0 0,0 0 144 0,0 0-144 15,0 0-208-15,0 0-112 16,0 0-32-16,0 0 0 15,0 0-1456-15,-6 9-304 0,0 0-48 0</inkml:trace>
  <inkml:trace contextRef="#ctx0" brushRef="#br7" timeOffset="-146960.72">28890 16532 10815 0,'0'0'480'0,"1"-7"96"0,2-2-448 0,1 2-128 0,-4 7 0 0,6-7 0 16,-1-2 352-16,0 1 48 0,0-3 16 0,0 4 0 16,2-2-80-16,-7 9-16 0,5-6 0 0,0-2 0 15,-5 8 384-15,4-6 64 0,-4 6 0 0,0 0 16 16,0-5 608-16,0 5 112 0,-7-9 32 0,7 9 0 15,-7-5-112-15,-1 3-16 0,1-1 0 0,7 3 0 0,-9-1-256 0,9 1-64 16,-11-5-16-16,11 5 0 0,0 0-160 0,-8-2-16 16,8 2-16-16,0 0 0 0,0 0-128 0,0 0-32 15,0 0 0-15,0 0 0 0,0 0-272 0,0 0-64 16,0 0-16-16,0 0 0 0,0 0 16 0,6 13 0 16,4-1 0-16,4-1 0 0,0 3-16 0,4 4 0 15,1-2 0-15,3 2 0 0,2 2-80 16,2 2-16-16,6 2 0 0,1 0 0 0,-1 2 48 0,1 0 0 15,4 0 0-15,2 3 0 0,3-2-32 0,-4-1 0 16,-3-1 0-16,-2 0 0 0,-1-2-80 0,-3 0-16 16,-3-2 0-16,0 0 0 0,-7-9-192 0,-1 2 176 15,-4 0-176-15,-2-3 160 0,-1-3-160 0,-4 1 0 16,-7-9 144-16,4 9-144 0,-4-9 0 0,0 0 0 0,0 0 0 0,0 0 128 31,-4 12-464-31,4-12-96 0,-9 4-16 0,0-2 0 16,1-2-1728-16,-1-2-336 0,0-2-80 0,0-4-14048 0</inkml:trace>
  <inkml:trace contextRef="#ctx0" brushRef="#br7" timeOffset="-146667.93">29960 16209 11055 0,'-10'-23'976'0,"5"11"-784"0,0 0-192 0,0 0 0 16,4-1 3904-16,-2 5 720 0,1-2 160 0,2 10 16 0,0 0-3008 0,0 0-624 16,0 0-112-16,-12 9-32 0,-1 1-480 0,1 5-96 15,-2 6-32-15,-4 0 0 0,-2 4 160 0,-2 1 48 16,0 5 0-16,0 8 0 0,-4 4 208 0,1 2 32 16,-6 4 16-16,-1 4 0 0,-2 2-64 0,0-1-16 15,-1-1 0-15,1-2 0 0,1-8-160 0,-3 0-16 16,1-1-16-16,-1-6 0 0,-2-5-112 0,1-5-32 15,2 1 0-15,3-4 0 0,3-3-112 0,5-1-32 16,2-4 0-16,3 1 0 0,0-6-192 0,4 1-128 16,4-4 160-16,4-2-160 0,7-5 0 0,0 0 0 15,0 0-128-15,0 0 128 16,12-14-1392-16,1-1-160 0,2-1-48 0,5 0-11312 16,1-2-2256-16</inkml:trace>
  <inkml:trace contextRef="#ctx0" brushRef="#br7" timeOffset="-145858.96">31460 15888 10127 0,'0'0'448'0,"0"0"96"0,0 0-544 0,0 0 0 0,0 0 0 0,0 0 0 15,0 0 2080-15,0 0 304 16,0 0 64-16,0 0 16 0,0 0-960 0,0 0-192 16,0 0-32-16,0 0-16 0,0 0-352 0,-3-3-64 0,-5 1-16 0,2-1 0 15,-2 1 16-15,-2-2 0 16,-2 0 0-16,0 0 0 0,-2 2-32 0,-3-2-16 16,-1-1 0-16,-2 1 0 0,-3 0-112 0,-1 2-32 0,-3-2 0 0,1 0 0 15,-5-1-112-15,1 2-32 0,-6 2 0 16,2 0 0-16,-2-1-128 0,0 4-48 0,-3 0 0 0,3 1 0 15,0 1-16-15,3 3 0 0,-1 1 0 0,-6 6 0 16,7 2-48-16,9 0-16 0,7-1 0 0,6 3 0 16,3 1-64-16,5 1-32 0,3 2 0 0,6 1 0 0,0 2 32 15,5-2 0-15,5 2 0 0,4 3 0 16,4 2-48-16,3-3 0 0,2 4 0 0,2-1 0 0,0 1-16 0,-1 1-128 16,-4 3 192-16,-2 0-64 0,-3-4 0 0,-2 3-128 15,-3 1 192-15,-3 1-64 0,-4-3 0 0,-4 2-128 16,-2-2 192-16,-3-8-64 0,-6-1 64 0,0 2 16 15,-3 1 0-15,-9 9 0 0,-3-6 144 0,7-13 32 16,-1-3 0-16,-3 1 0 0,-3 0 80 0,-1 0 32 16,-4 2 0-16,-1-3 0 0,-2-4-144 0,-25 8-32 15,5-4 0-15,26-8 0 0,-2 1-128 0,0-4-48 16,-1-1 0-16,1-1 0 0,-2-1-144 0,0-1 128 16,3 1-128-16,-20-9 128 0,9 0-128 0,9-4 0 15,4 2 0-15,4-2 0 16,4-4-1104-16,5 2-112 0,4-1 0 0,5-2-16 15,4-1-1712-15,4-1-352 0,3-3-64 0,8-3-16 0</inkml:trace>
  <inkml:trace contextRef="#ctx0" brushRef="#br7" timeOffset="-145339.45">32003 15645 13823 0,'4'-8'1216'0,"1"2"-960"0,0-4-256 0,0 2 0 0,-1-1 2464 0,-1 3 448 16,-1 1 96-16,-1-1 0 0,-1 6-1104 0,0 0-240 15,0 0-32-15,0 0-16 0,-7 6-656 0,-3 2-144 16,-3 4-32-16,-2 2 0 0,-4 3-192 0,-2 3-32 16,-2 3-16-16,-1 5 0 0,-3 2 0 0,1 6 0 15,-2 1 0-15,0 0 0 0,0-2 32 0,1 1 0 16,0-3 0-16,5-1 0 0,0-2-16 0,3-3 0 16,2-4 0-16,-2 6 0 0,7-10-80 0,5-10-16 15,3-4 0-15,2 0 0 0,-1-1 32 0,3-4 0 16,0 0 0-16,0 0 0 0,7-5 96 0,8-12 32 0,3-4 0 15,2-1 0-15,4-3-272 0,2-2-48 16,0-1-16-16,2-2 0 0,2-6-80 0,-1-3-16 16,0-1 0-16,-10 16 0 0,0-4 0 0,-4 8-16 15,-2-2 0-15,0 3 0 0,-2 4-176 0,-2 2 0 16,-2 5 0-16,-5 2 128 0,-1 0-128 0,-1 6 0 16,-9 7 0-16,-3 5 128 0,-9 2-128 0,1 5 0 0,-5 5 0 0,-13 18 0 15,1-4-128-15,16-16 128 0,-5 1 0 16,0 3 0-16,2 0 0 0,2 2 0 0,2-3 0 0,2 3 0 15,3-1-912 1,-9 20-64-16,7-9-16 0,7-6-13040 0,6-7-2608 0</inkml:trace>
  <inkml:trace contextRef="#ctx0" brushRef="#br7" timeOffset="-144723.71">31031 17164 22111 0,'0'0'1968'0</inkml:trace>
  <inkml:trace contextRef="#ctx0" brushRef="#br7" timeOffset="-138336.28">32369 8073 17503 0,'0'0'1552'0,"0"0"-1232"0,0 0-320 0,0 0 0 15,-4-7 288-15,2-2 0 0,2 9 0 0,-4-9 0 16,1 0-96-16,3 9-32 0,-2-8 0 0,2 8 0 16,-1-11 448-16,1 11 96 0,0 0 0 0,1-9 16 15,0-1 208-15,-1 10 32 0,0 0 16 0,0 0 0 16,0 0-256-16,0 0-48 0,7-7-16 0,-7 7 0 0,0 0-112 16,0 0-32-16,0 0 0 0,0 0 0 0,0 0-48 0,0 0-16 15,0 0 0-15,0 0 0 0,0 0 96 0,0 0 16 16,0 0 0-16,0 0 0 0,0 0-208 0,0 0-32 15,0 0-16-15,0 0 0 0,0 0-64 0,2 9-16 16,-2 4 0-16,0-13 0 0,0 9-80 0,-1 1-16 16,0 2 0-16,1-2 0 0,0 1-128 0,0-1 192 15,0 3-192-15,1 2 192 0,0 3-64 0,0 4-128 16,-1 1 192-16,2 3-64 0,-2 0 0 0,2 2-128 16,-1 0 192-16,1 0-64 0,-2 0 0 0,0-3-128 15,-2 3 192-15,1-4-64 0,-1-2 32 0,2-1 0 0,-3 2 0 0,2-1 0 16,0-3 16-16,-1-1 0 0,2-3 0 15,0-2 0-15,2 1-176 0,-1 0 160 0,0 0-160 0,0-4 160 16,-1 0-160-16,0 1 0 0,0-11 0 16,0 10 0-16,0-10 0 0,-1 13 128 0,1-13-128 0,-4 8 0 15,4-8 0-15,0 0 0 0,-6 6-224 0,6-6 80 16,0 0-192-16,-9-1-48 0,9 1 0 0,-9-5 0 31,9 5-16-31,-6-7-16 0,6 7 0 0,-5-5 0 16,5 5-32-16,-4-9-16 0,4 9 0 0,0 0 0 0,0 0 96 0,-4-6 32 0,4 6 0 0,0 0 0 15,0 0 336-15,0 0 0 0,0 0 0 0,-2-8 0 16,2 8 0-16,0 0 0 0,0 0 0 0,0 0 0 16,-7-6 0-16,7 6 128 0,0 0-128 0,-4-6 192 15,4 6-48-15,0 0 0 0,-3-10 0 0,3 10 0 16,0 0 144-16,-2-3 32 0,2 3 0 0,-2-5 0 0,-1-3-96 16,1 3-16-16,0 3 0 0,1-2 0 0,-1-2-64 0,-2-2-16 15,0 0 0-15,4 8 0 0,0 0-128 16,-5-6 128-16,0-2-128 0,5 8 128 0,-5-5-128 15,5 5 0-15,-5-5 0 0,5 5 0 0,0 0 0 16,0 0-144-16,0 0 144 0,0 0-208 16,0 0-368-16,0 0-80 0,0 0-16 15,0 0 0-15,0 0-2272 0,0 0-448 0</inkml:trace>
  <inkml:trace contextRef="#ctx0" brushRef="#br7" timeOffset="-137256.85">27805 2855 30287 0,'0'0'1344'0,"-11"-2"272"0,0-1-1296 0,2 0-320 15,9 3 0-15,0 0 0 0,-9-3-240 0,9 3-112 16,0 0-32-16,0 0 0 0,0 0 848 0,-5 8 176 15,3 2 16-15,0 1 16 0,2 6-160 0,-2 2-16 16,0 1-16-16,4 4 0 0,2 2-80 0,-2 3-16 0,-1-1 0 16,2 2 0-16,-1 2-128 0,1 0-16 0,0-1-16 15,-1-2 0-15,-2-4-32 0,1-2 0 0,1-3 0 0,0 1 0 16,2-6 48-16,1-4 0 0,0 0 0 0,-5-11 0 16,10 5 96-16,2-5 32 0,0-5 0 0,2-6 0 15,3-3-48-15,-1-6 0 0,2-7 0 0,0 2 0 16,0-4-80-16,0-2-32 0,1-2 0 0,0-4 0 15,-1-2-208-15,1 0 0 0,2 0 0 0,1 0 0 16,-1 0 0-16,0 3 0 0,-1 4-192 0,-1 3 192 16,-1 6-256-16,-1 4 48 0,-3 3 16 0,-2 2 0 15,0 0-128-15,-3 5 0 0,-1 2-16 0,-8 7 0 16,0 0-1312-16,0 0-256 16,0 0-48-16,0 0-16 0,0 13-656 15,-2 2-128-15,-3-1-16 0,-4-1-16 0</inkml:trace>
  <inkml:trace contextRef="#ctx0" brushRef="#br7" timeOffset="-137037.4">27933 3191 26367 0,'0'0'1168'0,"0"0"240"0,0-10-1120 0,3 1-288 15,-1-4 0-15,2-1 0 0,0-1 0 0,1-3 128 16,1-6-128-16,-1-1 0 0,2-7 752 0,1 1 32 15,1 1 16-15,2-4 0 0,0-3-96 0,3 0-32 16,2-1 0-16,2 1 0 0,1-3-80 0,2 4-16 16,0 0 0-16,2 2 0 0,1 1-176 0,2 2-32 0,0-2-16 15,0 3 0-15,-3 0-352 0,-2 5 0 0,3 5 0 0,-4-3 128 16,-4-1-288-16,-3 3-48 0,0 3-16 0,-2 4 0 31,-3 3-544-31,-2 2-128 0,-6 9 0 0,0 0-8768 0,8-5-1728 0</inkml:trace>
  <inkml:trace contextRef="#ctx0" brushRef="#br7" timeOffset="-135731.45">26842 1698 16575 0,'-2'-13'736'0,"1"4"160"0,1 1-720 0,1-3-176 0,0 2 0 0,0-1 0 16,-1 10 1280-16,3-8 240 0,1-2 32 0,-4 10 16 0,0 0-1152 15,0 0-224-15,5-5-64 0,-5 5 0 0,0 0 304 0,0 0 48 16,0 0 16-16,0 0 0 0,0 0 160 0,6 11 48 16,2 5 0-16,-4 4 0 0,-2 5 16 0,1 2 16 15,-2 5 0-15,-1 1 0 0,-3 1-400 0,1 1-80 16,-2-1 0-16,0 3-16 0,-1 0-112 0,0-3-128 15,-1-2 176-15,-1-7-176 0,4-3 256 0,-1-5-64 16,1-4-16-16,2 0 0 0,1-4 176 0,0-9 32 16,0 0 16-16,0 0 0 0,0 0-64 0,0 0-16 15,0 0 0-15,0 0 0 0,0 0 320 0,2-14 64 16,2-5 16-16,0-4 0 0,0-1-384 0,1-6-80 0,0-1 0 0,0-2-16 16,3 1-240-16,-2-1 0 0,0 0 0 0,2 1 0 15,0-2 0-15,1 2 0 0,0 3 0 0,2 1 0 16,2 5 0-16,1 3 0 0,-4 0 0 0,4 4 0 15,-1 3 0-15,-1 6 0 0,-2-4-160 16,2 8 160-16,-5 0-320 0,-7 3 32 0,12 1 0 0,-2 1 0 31,-10-2-256-31,10 7-48 0,-10-7-16 0,7 12 0 16,-4 0 48-16,-3 0 16 0,-1-1 0 0,-1 2 0 0,-1-3 352 0,-1 2 64 0,-1-4 128 0,0 3-208 16,-1 0 48-16,1-2 16 0,-2 1 0 0,2-3 0 15,5-7-432 1,0 0-64-16,0 0-32 0,-6 6 0 0,6-6-432 15,0 0-96-15,0 0-16 0,0 0-6560 0,0 0-1312 0</inkml:trace>
  <inkml:trace contextRef="#ctx0" brushRef="#br7" timeOffset="-135356.45">27449 1427 14735 0,'0'0'1312'0,"0"0"-1056"16,0 0-256-16,0 0 0 0,0 0 1984 0,0 0 352 0,0 0 64 0,0 0 16 16,-7 9-1968-16,2 2-448 0,-1 7 0 0,0 4 0 15,0-1 192-15,1 1 0 0,0 1 16 0,1 2 0 16,1-3 48-16,0 2 0 0,3 0 0 0,0-1 0 15,0-2-48-15,3 1 0 0,0-5 0 0,3-5 0 16,-3 0-16-16,4-6 0 0,0 0 0 0,2 0 0 16,-9-6 288-16,13-2 48 0,-2-3 16 0,2-1 0 15,1-6 112-15,0 0 32 0,1-5 0 0,2 1 0 16,-2-2-368-16,0 0-80 0,-1 0-16 0,0 2 0 16,0-3-224-16,-1 1 144 0,-3-1-144 0,0 0 128 15,1 1-128-15,-4 1 160 0,-1 1-160 0,1 1 160 16,-2-1-160-16,-1 5 0 0,-3 2 0 0,-1-2 0 15,0 4-336-15,0 7-112 16,0 0 0-16,0 0-16 0,-4-9-576 0,4 9-112 16,0 0-32-16,0 0-7152 0,0 0-1440 0</inkml:trace>
  <inkml:trace contextRef="#ctx0" brushRef="#br7" timeOffset="-133582.22">28032 1311 4607 0,'0'0'400'0,"0"0"-400"0,1-11 0 0,2 2 0 16,-1-1 1728-16,2 2 272 0,-4-3 48 0,3 4 16 15,-3 7-720-15,2-10-160 0,1 2-32 0,-1 0 0 16,-2 8 64-16,0 0 16 0,2-8 0 0,-2 8 0 16,0 0-336-16,0 0-64 0,0 0 0 0,0 0-16 15,-3 11-240-15,-1 7-32 0,1 5-16 0,-3 1 0 0,-1 5-208 16,0-1-32-16,0 3-16 0,-1 3 0 0,1 2-80 0,-1-2 0 16,0-1-16-16,1-4 0 0,-3-2-48 0,3-4 0 15,0-3 0-15,0-2 0 0,1-3 192 0,0-1 16 16,0-5 16-16,6-9 0 0,0 0 80 0,0 0 16 15,0 0 0-15,0 0 0 0,0 0 128 0,3-13 16 16,1-7 16-16,2 0 0 0,2-3-224 0,1-2-64 16,0-5 0-16,3 0 0 0,0-3-320 0,2 2 128 15,3-2-128-15,-1 0 0 0,0 0 0 0,2 5 0 16,1-1 0-16,1 9 0 0,1 0-128 0,-1 5-64 16,-2 3 0-16,-2 6 0 0,0 3 0 0,-2 3 0 15,-3 2 0-15,-1 5 0 16,-3 5-256-16,-2 2-48 0,-1 1-16 0,-4 3 0 0,-4 1 256 0,-4 3 32 0,-2-2 16 15,-4 1 0-15,0-2 48 0,-3 0 16 0,1 0 0 16,-2 0 0-16,0-1 144 0,-1-2 0 0,0-2 0 0,0-1 0 16,0-5-320-16,1-1 32 0,0-3 0 0,3-3-8208 15,1-2-1632-15</inkml:trace>
  <inkml:trace contextRef="#ctx0" brushRef="#br7" timeOffset="-133314.22">28616 559 25791 0,'0'0'2304'0,"0"0"-1856"0,0 0-448 0,0 0 0 0,0 0 256 0,0 0-32 15,2 12-16-15,-2 6 0 0,-2 4-336 0,-4 2-80 16,-1 1-16-16,-2 6 0 0,0 6 224 0,-2-2 240 15,-2 1-48-15,1 1-16 0,1 1 80 0,-2 4 0 16,-1-1 16-16,0 2 0 0,2 0-128 0,-1-2-16 16,0-2-128-16,2 2 192 0,-1-6-192 0,2-5 0 15,1-1 0-15,-1-5 0 16,2 1-640-16,3-3-192 0,2-3-16 0</inkml:trace>
  <inkml:trace contextRef="#ctx0" brushRef="#br7" timeOffset="-132965.18">28724 1161 32255 0,'0'0'2864'0,"0"0"-2288"0,0 0-576 0,0 0 0 31,0 0-1200-31,12 0-336 0,2-4-80 0,0-1-16 0,2-1 1248 0,3-6 240 0,2-2 144 0,1-1-160 15,-2 0 368-15,0 1 80 0,-2-4 16 0,-4 0 0 16,0-1-128-16,-2 2-32 0,-2 0 0 0,-3 2 0 16,0-2 160-16,-3 3 16 0,-1 5 16 0,-3 0 0 15,-2 4 304-15,2 5 64 0,-6-5 16 0,-3 5 0 16,-8 4-368-16,-2 4-80 0,-3 4-16 0,-3 6 0 0,-4 0-256 16,0 4 160-16,-1 4-160 0,2 0 128 15,3-1-128-15,2 1 0 0,4-5 0 0,4 1-176 16,2-3 176-16,4-1 0 0,3-3 0 0,5 0 0 0,1-1 0 0,2-4 0 15,3-1 0-15,3-2 0 0,3-5 0 0,4 2-160 16,-2-4 160-16,6-4 0 0,2 0-368 0,4-1 48 16,0-1 0-16,1-6-9024 15,-1 1-1808-15</inkml:trace>
  <inkml:trace contextRef="#ctx0" brushRef="#br7" timeOffset="-132090.18">28182 973 8287 0,'-2'-13'736'0,"2"8"-592"15,-2-4-144-15,2 9 0 0,0 0 2192 0,2-7 416 16,0 0 80-16,-2 7 0 0,0 0-2176 0,0 0-512 16,0 0 0-16,0 0 0 0,0 0 0 0,10-3 128 15,-10 3-128-15,0 0 128 0,0 0-128 0,0 0 160 16,12-3-160-16,-12 3 160 0,0 0-336 0,0 0-64 15,0 0-16-15,0 0 0 16,0 0-256-16,0 0-64 0,0 0-16 0,0 0 0 0,0 0 144 0,0 0 48 0,0 0 0 0,0 0 0 16,0 0 48-16,0 0 16 15</inkml:trace>
  <inkml:trace contextRef="#ctx0" brushRef="#br7" timeOffset="-131618.71">28272 986 9727 0,'0'0'432'0,"0"0"80"0,0 0-512 15,0 0 0-15,0 0 0 0,0 0 0 0,0 0 592 0,0 0 16 0,0 0 0 0,0-10 0 16,0 10-176-16,0-7-48 0,0-2 0 0,0 9 0 16,0-6 48-16,0 6 0 0,0-10 0 0,0 10 0 15,0 0 112-15,0 0 32 0,0 0 0 0,0 0 0 0,3-7-256 16,-3 7-32-16,0 0-16 0,0 0 0 0,0 0-64 0,0 0-16 15,0 0 0-15,0 0 0 0,0 0 64 0,0 0 16 16,0 0 0-16,0 0 0 0,0 0 176 0,2 12 48 16,-3-4 0-16,1 4 0 0,0 0-192 0,0 0-48 15,1 4 0-15,1-1 0 0,-2 0 64 0,2-2 0 16,1 0 0-16,-2 1 0 0,-1-4-192 0,0 1-128 16,0-11 144-16,1 13-144 0,-1-2 176 0,2-1-176 15,0-2 192-15,-2-8-192 0,0 0 176 0,0 0-176 16,0 0 160-16,0 0-160 0,0 0 160 0,0 0-160 15,0 0 160-15,0 0-160 0,0 0 160 0,0 0-160 16,0 0 160-16,0 0-160 0,0 0 128 0,0 0-128 0,0 0 0 0,0 0 144 16,0 0-144-16,0 0 0 15,0 0 0-15,0 0 0 0,0 0 0 0,0 0 0 0,-4-8 0 0,4 8 0 16,0 0-240-16,-3-6-80 0,3 6 0 0,-3-10-16 31,0 2-560-31,3 8-96 0,-2-10-32 0,-2 4 0 0</inkml:trace>
  <inkml:trace contextRef="#ctx0" brushRef="#br7" timeOffset="-130991.18">27724 1282 6447 0,'0'0'272'0,"-3"-5"80"0,0-2-352 0,1 0 0 0,-3 2 0 0,5 5 0 15,0 0 3328-15,0 0 608 0,0 0 112 0,0 0 32 16,0 0-3264-16,6 7-656 0,-1 5-160 0,0-3 0 16,-1 1 224-16,1 1 16 0,3-2 0 0,-2 3 0 15,0-3 16-15,-2 2 16 0,1-1 0 0,-5-10 0 16,5 10-272-16,-5-10 128 0,7 12-128 0,-7-12 0 16,6 7 352-16,-6-7-32 0,9 7-16 0,-9-7 0 15,0 0 144-15,0 0 48 0,10-2 0 0,0-1 0 16,-1-5 128-16,-1-2 16 0,-3 1 16 0,1-5 0 0,1-1-144 0,0-3-16 15,2-1-16-15,0-3 0 0,0-3-160 16,-2 1-48-16,1 0 0 0,0-3 0 0,-1 3-80 0,2-3 0 16,0 3-16-16,1 2 0 0,-1-3-176 15,3 6 160-15,-1 2-160 0,1 3 160 0,0-2-160 16,1 3 0-16,-2 2 0 0,1 4 0 0,-1 2-144 0,-2 0 144 16,-9 5 0-16,10-1 0 15,-10 1-576-15,11 5-16 0,-11-5 0 0</inkml:trace>
  <inkml:trace contextRef="#ctx0" brushRef="#br7" timeOffset="-129966.21">29669 762 23951 0,'0'0'2128'0,"0"0"-1696"0,-6-4-432 0,6 4 0 0,0 0 128 0,0 0-128 16,-6 9 128-16,1 4-128 0,-2 2 0 0,1 3-256 0,-2 2 48 16,1 1 0-16,-1 4 208 0,2-2 0 0,-1 1-160 0,0-1 160 15,2-8 0-15,-1 3 208 0,3 0-16 0,-1-3-16 16,1-1 160-16,1-1 48 0,2-13 0 0,0 0 0 15,0 0 144-15,0 0 48 0,0 0 0 0,0 0 0 16,0 0-64-16,10-9-16 0,0-4 0 0,3-1 0 16,2-2-176-16,2-4-16 0,-2-4-16 0,1 1 0 15,0 2-288-15,4 2 0 0,-2 0 128 0,0 1-128 16,-1-1 0-16,1 4 0 0,-3 1 0 0,-1 7 0 16,-1 1 0-16,-13 6 0 0,11 6 0 0,-4 2 0 15,0 5-256-15,-4 6 64 0,-3 0 0 0,-3 6 0 16,0 2-32-16,-5 5 0 0,-2 1 0 0,0 0 0 15,-2 1 224-15,2-2 0 0,1 0-160 0,2-6 160 16,-1 2 0-16,3-1-176 0,2-4 176 0,3-4-128 16,0-3-1680-16,0-3-336 15,3-1-64-15,-3-12-16 0</inkml:trace>
  <inkml:trace contextRef="#ctx0" brushRef="#br7" timeOffset="-129613.43">30218 978 29423 0,'0'0'1296'0,"0"0"288"0,-10 3-1264 0,1 2-320 15,-1 0 0-15,0 2 0 16,-3 5-832-16,1 3-208 0,-1 2-48 0,0 0-16 0,2 0 848 0,1 2 256 16,1-1-128-16,1-2 128 0,0-2 0 0,6-1 0 0,-1 1 0 15,3-5 0-15,3 0 224 0,-3-9-32 0,0 0-16 0,11 1 0 16,3-1 144-16,2-1 16 0,0-3 16 0,2-6 0 15,-2-3 32-15,2 2 0 0,1-3 0 0,0 1 0 16,-1-2-144-16,-1 1-32 0,-2-3 0 0,-1-1 0 16,-3 2-16-16,0-1-16 0,-3 0 0 0,-3 1 0 15,-1 2 160-15,-4 3 48 0,-2-2 0 16,-2 1 0-16,-1 1 80 0,-1 1 32 0,-3 6 0 0,0 1 0 16,-4-3-336-16,0 6-160 0,-2 6 160 0,0-3-160 15,0 1-320 1,1 3-144-16,1 1-48 0,1 4 0 0,2-4-592 15,1-1-128-15,0-1-32 0</inkml:trace>
  <inkml:trace contextRef="#ctx0" brushRef="#br7" timeOffset="-129411.42">30735 345 25791 0,'11'-16'1152'0,"-3"5"224"0,-8 11-1104 0,10-6-272 15,-10 6 0-15,0 0 0 0,0 0 272 0,0 0 0 16,0 0 0-16,6 9 0 0,-5 4 32 0,-4 4 0 16,-8 5 0-16,6-5 0 0,-4 5-16 0,-2 3 0 15,-2 1 0-15,1 4 0 0,-1 0-112 0,0 3-32 16,0-1 0-16,-7 28 0 0,4-13-144 0,2-4 0 16,2-6 0-16,2-4 0 15,1-8-1696-15,3-3-272 0,-2-4-48 0</inkml:trace>
  <inkml:trace contextRef="#ctx0" brushRef="#br7" timeOffset="-129254.74">30470 800 27647 0,'0'0'2448'16,"8"-4"-1952"-16,-8 4-496 0,14-2 0 0,1 1 256 0,3-1-32 0,0 4-16 0,2-2 0 16,-2-2-208-16,2-3 0 0,4 0 0 0,3 0 0 15,1 0 0-15,2-4 0 0,0 1 0 0,1 0 0 31,-1 2-944-31,-2 1-272 0,-2-2-64 0,-3-1-16 0</inkml:trace>
  <inkml:trace contextRef="#ctx0" brushRef="#br7" timeOffset="-128908.15">29929 1906 29487 0,'0'0'2624'0,"0"0"-2112"0,0 0-512 15,0 0 0-15,-2 13 0 0,1 1-272 0,-3 0 16 0,-1 3 16 16,-1 6 240-16,-1-1 0 0,0-3-160 0,-3 1 160 16,-2-2 0-16,1 0 0 0,1-3 0 0,1 0 0 31,0-4-512-31,0 0-144 0,0-3-32 0,9-8-7360 0,-6 6-1472 0</inkml:trace>
  <inkml:trace contextRef="#ctx0" brushRef="#br7" timeOffset="-128604.38">30198 1812 23039 0,'0'0'1024'0,"-1"13"192"0,-3-2-960 0,1 3-256 0,1 3 0 0,-1 0 0 0,1 2 944 0,-1 1 144 16,-1-3 16-16,1 1 16 0,-2 0-864 0,2-2-256 15,-1 0 128-15,0-5-128 0,1-2 336 0,3-9 0 16,-5 9 0-16,5-9 0 0,0 0 128 0,0 0 32 15,0 0 0-15,0 0 0 0,5-12 176 0,1-4 32 16,0-3 16-16,2-1 0 0,1-2-464 0,1 2-80 16,0-1-32-16,4 1 0 0,0 0-144 0,-1 2 0 15,0 1 0-15,1 6 0 0,0 3 0 0,-2 7 0 16,0 1 0-16,0 2 128 0,0 4-128 0,-1 4 0 16,-1 0-192-16,-1 5 192 0,0 3 0 0,-1 1 0 15,-2-1 0-15,1 1 192 0,-2 0-192 0,0 1 0 0,-1-2 144 16,-2-4-144-16,1 0 0 0,-1 0 0 0,1-3 0 0,-3-11 0 31,0 0-256-31,1 9-128 0,-1-9-32 0,0 0 0 16,0 0-2432-16,0 0-480 0,0 0-112 0,0 0-16 0</inkml:trace>
  <inkml:trace contextRef="#ctx0" brushRef="#br7" timeOffset="-127911.29">30136 2528 21183 0,'0'0'1888'0,"0"-12"-1504"0,-1 2-384 0,1-2 0 16,0 12 1072-16,0 0 144 0,0 0 16 0,0 0 16 15,0 0-1008-15,0 0-240 0,1 17 0 0,-1 0 0 16,-1 0 400-16,-2 2 80 0,-2 3 16 0,-1 0 0 15,-1 1-208-15,3-2-32 0,-2-1-16 0,1 2 0 16,1 3 32-16,0-4 16 0,2-3 0 0,-1-6 0 16,1 0 96-16,2-12 0 0,0 0 16 0,0 0 0 15,0 0 48-15,0 0 16 0,0 0 0 0,10-5 0 16,1-12 32-16,2-1 0 0,1-5 0 0,3-1 0 0,-2 0-304 0,1 1-64 16,1-3-128-16,-1 1 192 0,1 0-192 0,-1 2 0 15,1 3 0-15,-3 3 0 0,-1 5 0 0,-2 4-192 16,1 0 192-16,-4 8-160 0,-8 0 160 0,11 13-192 15,-3 4 192-15,1 3-192 0,-2 4-64 0,-2-1 0 16,-3-1-16-16,2 2 0 0,0 1 80 0,-1-1 32 16,-5 2 0-16,1-2 0 15,1 5-304-15,-1-5-64 0,-2-3-16 0,3-4 0 16,4-1-1488-16,0-7-288 0,-4-9-64 0,0 0-16 0</inkml:trace>
  <inkml:trace contextRef="#ctx0" brushRef="#br7" timeOffset="-127639.1">30653 2653 22111 0,'0'0'1968'0,"0"0"-1584"0,0 0-384 0,0 0 0 16,0 0 848-16,0 0 96 0,0 0 16 0,12-5 0 16,-1-4-672-16,-1 1-128 0,2-5-32 0,-3 0 0 15,-1-2 128-15,-1 1 32 0,2-3 0 0,-3-2 0 16,-1 1 64-16,-2 1 16 0,-3 1 0 0,-2 2 0 15,-1 4 80-15,3 10 32 0,-5-9 0 0,-3 6 0 16,-2-1 0-16,0 8 0 0,-3-1 0 0,0 6 0 16,-1 1-480-16,1 7 0 0,1 1 0 0,-1 1 0 15,0 1 0-15,2 0 0 0,1 0 0 0,1-3 0 16,4-1 0-16,0-2 0 0,2 0 0 0,3-6 0 0,0-8-192 16,8 12 192-16,-2-4-192 0,3-2 192 15,1-5-640-15,3-3 0 0,2-5-16 16,0 2 0-16,3-1-1136 0,0-4-240 0,0-2-32 15,0 2-8704-15</inkml:trace>
  <inkml:trace contextRef="#ctx0" brushRef="#br7" timeOffset="-127139">30996 2417 2751 0,'0'0'256'0,"0"0"-256"16,-6 6 0-16,0 6 0 0,-1-2 4288 0,0 4 800 0,-2 1 160 15,0 4 48-15,0-1-4208 0,0 1-848 0,0 1-240 0,2-2 0 16,0 0 400-16,2-1-16 0,1-2 0 0,0-2 0 16,4-5 112-16,0-8 16 0,0 0 0 0,9 13 0 15,0-7 64-15,1-2 32 0,3-4 0 0,1-4 0 16,0-2-96-16,4-5-32 0,1-1 0 0,0-4 0 16,-1-3-272-16,0-4-48 0,-2 1-16 0,-2-1 0 15,0 2 16-15,-2 0 0 0,-4 2 0 0,0 3 0 16,0 3 128-16,-2 2 32 0,-6 11 0 0,0 0 0 15,0 0-112-15,0 0-16 0,8 10 0 0,-6 0 0 16,1 4-192-16,-1 4 0 0,0 2 0 0,-1 2 0 16,0-1 0-16,2-2 0 0,1-2 0 0,-2-3 0 15,3-1 0-15,1-2 0 0,-6-11 0 0,12 6 0 16,-1-1 256-16,2-1 0 0,1-6 0 0,3-3 0 16,2-3 288-16,1-6 64 0,0-3 16 0,3-2 0 0,0-7-272 15,1 0-48-15,-1 2-16 0,-3-3 0 0,0 3-32 16,-3-4-16-16,-1-1 0 0,-4-1 0 0,-2-3 16 15,-3 2 0-15,-3 1 0 0,1-1 0 0,-3 3-256 0,1 4 0 16,-1 5 0-16,-2 4 0 16,-1 4-512-16,-1 3 16 0,-4 4 0 0,-1 2 0 15,-3 4-1488-15,-2 0-288 0,-2 3-64 0,2 7-11344 0</inkml:trace>
  <inkml:trace contextRef="#ctx0" brushRef="#br7" timeOffset="-126632.64">31131 3463 24015 0,'-4'-10'1056'0,"2"0"224"0,-1-3-1024 0,-1 0-256 0,-2-2 0 0,0 0 0 15,-1 0-160-15,0-1-96 0,-3-2 0 0,-3 1-16 0,0 1 816 0,0 8 160 16,-1 0 48-16,0 7 0 0,0 4-304 15,-2 5-64-15,-2 6-16 0,0 1 0 0,2 2-192 16,-2 3-48-16,-2 2 0 0,2 2 0 0,3 1-128 0,2-2 0 16,0 1 0-16,4 1 0 0,3-4 0 0,3-2 0 15,2-4 0-15,4-3 0 0,-3-12 144 0,12 9 0 16,2-5 0-16,7-6 0 0,-1-1 96 0,5-9 16 16,2-3 0-16,2-5 0 0,2-5 48 0,-2-8 16 15,-1-4 0-15,0-2 0 0,-2 0-320 0,-1-2 0 16,-3 2 0-16,-1-1 0 0,-2-1 192 0,-1-2-64 15,-3 0 0-15,-2-4-128 0,-2-1 304 0,-2 2-48 0,-2-1-16 16,-1 9 0-16,-1 5 144 0,-1 9 48 0,-2 6 0 0,0 5 0 16,-2 13-192-16,0 0-48 0,0 0 0 0,-10 19 0 15,-3 5-192-15,0 6 0 0,-2 5 0 0,-2 6 0 16,2 1 0-16,-1 0 0 0,2 2 0 0,2-1 0 16,2 3 0-16,1-1-128 0,0 2 128 0,2-4 0 15,0 0-320-15,2-3 0 0,-1-4 0 0,1-3-9408 16,2-7-1872-16</inkml:trace>
  <inkml:trace contextRef="#ctx0" brushRef="#br7" timeOffset="-126401.54">31469 3186 30687 0,'0'0'1360'0,"-7"15"288"0,-1 7-1328 0,0 2-320 16,2 6 0-16,-3 0 0 15,-1 0-512-15,-3 2-160 0,2-1-32 0,-1-2-16 16,0 3 720-16,0-1 288 0,2-4-16 0,0 2 0 0,-2-2-48 0,5-2-16 16,-3-4 0-16,5-2 0 0,-1-4-208 0,3-4-192 15,-1-3 48-15,4-8 0 16,0 0-1712-16,0 0-320 0,0 0-80 0</inkml:trace>
  <inkml:trace contextRef="#ctx0" brushRef="#br7" timeOffset="-125907.18">31636 3258 34095 0,'0'0'3024'0,"-4"13"-2416"0,0 2-480 0,-1 3-128 31,0 1-976-31,0 3-224 0,0-1-32 0,-2 0-16 0,-1 2 1248 0,0-2 192 0,0 0 64 0,-1-2 0 16,0-7 80-16,2 1 16 0,2 0 0 0,1-6 0 15,4-7 32-15,0 0 0 0,0 0 0 0,0 0 0 16,9-3-64-16,1-5 0 0,3-3 0 0,-2-5 0 16,1 1-192-16,-1-1-128 0,0-2 128 0,1-1-128 15,-1 0 0-15,1 1 0 0,-1 1 0 0,1 6 0 0,-1 1 0 0,-3 5 0 16,-8 5 0-16,10-3-128 0,-10 3 128 0,11 4-160 15,-11-4 160-15,11 14-160 0,-5 4 160 16,-1 1-208-16,-1 1 80 0,0-1 128 16,-2 0 0-16,1-2 0 0,-1-2 0 0,1 0 0 0,1-2 0 0,-1-2 0 15,-3-11 0-15,7 8 128 0,-7-8 80 16,11 5 16-16,1-4 0 0,0-2 0 0,1-5 0 0,1-1 0 16,0-4 0-16,3 1 0 0,0-4-96 0,2 1-128 15,2 2 176-15,-2-2-176 0,2 0 128 0,1 3-128 16,-2-3 0-16,1 2 0 0,-2 5 0 0,0-2 0 15,-3 4 0-15,-2 3 0 0,-1 3-144 0,-3 5 144 16,0-2-128-16,-10-5 128 0,12 7 0 0,-3 1-160 0,-9-8 160 16,9 6 0-16,-9-6 0 0,7 8 0 0,-7-8 0 15,0 0 0-15,0 0 0 16,0 0 0-16,0 0 0 0,0 0 0 0,0 0-384 0,9-5 48 16,-9 5 0-16,4-9 0 15,-4-4-432-15,-3 2-96 0,-2-2-16 0</inkml:trace>
  <inkml:trace contextRef="#ctx0" brushRef="#br7" timeOffset="-125762.6">31586 2889 6447 0,'-9'5'576'0,"0"1"-576"0,0-2 0 0,4 3 0 16,4 4 7120-16,0 1 1328 0,2-2 256 0,3 3 48 15,1 1-7456-15,1-5-1488 0,2 0-288 0,2-5-64 16,2 0-32-16,2-4 0 15,0-3 0-15,0 0-14848 0</inkml:trace>
  <inkml:trace contextRef="#ctx0" brushRef="#br7" timeOffset="-117697.27">30215 17206 7359 0,'0'0'320'0,"0"0"80"0,0 0-400 0,0 0 0 0,-8 4 0 0,8-4 0 15,-9-3 1568-15,0 2 224 0,2 1 64 0,7 0 0 16,-11 2-928-16,1 1-176 0,1-1-48 0,0 2 0 16,1-1 96-16,8-3 16 0,0 0 0 0,0 0 0 15,0 0 128-15,0 0 16 0,0 0 16 0,0 0 0 16,0 0 112-16,0 0 0 0,12 1 16 0,5 0 0 15,3 1-384-15,6-2-80 0,2-2 0 0,6 2-16 0,8 0-304 16,1 0-64-16,0 0-16 0,4 2 0 0,0-5-96 0,0 2-16 16,-2 0 0-16,-1-1 0 0,3-2 192 0,-2 3 16 15,2 0 16-15,0 2 0 0,0 4-32 0,-4-2-16 16,-6-3 0-16,-4 2 0 0,-5 1-128 0,-6 1-32 16,-6-2 0-16,-4 2 0 0,-12-4-16 0,0 0-128 15,0 0 192-15,0 0-64 0,0 0 112 0,-12 9 16 16,-4 0 0-16,-5-3 0 0,-2-1-112 0,-7-1-16 15,-7 0 0-15,-2-2 0 0,-2 0-128 0,-4-1 128 16,-2 2-128-16,-1-1 128 0,0 1-128 0,-4 0 160 16,-6 1-160-16,3-2 160 0,-4-5-16 0,6 2 0 15,2-3 0-15,6 3 0 0,6-1 176 0,6 2 48 0,5-1 0 0,6 4 0 16,7 0-112-16,5 0 0 0,10-3-16 0,0 0 0 16,0 0-112-16,0 0-128 0,14 5 176 0,8-2-176 15,4-3 320-15,6 0-64 0,7-2 0 0,7 2 0 16,5 0-128-16,2-1-128 0,2-1 144 0,-2-2-144 15,-3-3 0-15,2 4 0 0,0 0 0 0,2-1 0 16,2-2 0-16,-3 2 128 0,0 2-128 0,-3 0 0 16,-4-7 0-16,-8 6 0 0,-8 0 0 0,-7 2 0 15,-6-1 0-15,-6 2 0 0,-11 0 0 0,0 0 0 16,0 0 0-16,-13 3 0 0,-6 0 0 0,-9 0 0 16,-8 4 0-16,-8-3 0 0,-8 1 0 0,-1 2 0 15,-3-4 0-15,3-1 0 0,0 2 0 0,5 0 0 16,5 1 0-16,3-1 0 0,4-4 0 0,6 2 0 15,10 0 0-15,5 0 0 0,5-1 0 0,10-1 0 16,0 0 0-16,0 0 0 0,12 7 128 0,9-5-128 0,4-3 0 16,6 1 0-16,3 0 0 0,5 0 0 0,5-1 0 0,0 1-160 15,-1 0 32-15,-1 2 0 16,0 0-2112-16,-6 0-400 0</inkml:trace>
  <inkml:trace contextRef="#ctx0" brushRef="#br7" timeOffset="-116125.36">30128 17482 11055 0,'-10'-9'976'0,"0"-3"-784"0,0 2-192 0,0-3 0 16,-1 2 1280-16,2 2 192 0,3-2 64 0,-2 3 0 15,2-1-608-15,2 3-112 0,4 6-32 0,0 0 0 0,3-9 48 0,4 1 0 16,5 3 0-16,8-2 0 0,6 0 48 0,4-2 16 16,4 2 0-16,11 2 0 0,7 0-208 0,7 1-48 15,7 0 0-15,0 3 0 0,0-3-176 0,5 3-32 16,4 1-16-16,4 0 0 15,1 0-48-15,-1 2-16 0,-6 1 0 0,-3-2 0 0,-5-1-48 0,-5 1-16 16,-5 2 0-16,-7-2 0 0,-6-1-80 0,-10 0-16 16,-8 0 0-16,-11 1 0 0,-13-1-48 0,0 0-16 15,-23 0 0-15,-12 2 0 0,-10 3 64 0,-13-2 0 16,-9 0 0-16,-14 2 0 0,-13 3-64 0,-3-5 0 16,0 1 0-16,2-1 0 0,7 1-128 0,1-3 0 15,4 0 0-15,12-1 0 0,9 0 336 0,12 0-16 16,8 0 0-16,14 0 0 0,6 1 80 0,11 1 16 0,11-2 0 15,0 0 0-15,13-2-112 0,11 0-32 0,9-3 0 0,14 4 0 16,9 1-128-16,6-2-16 0,2 1-128 16,4 2 192-16,-2 2-192 0,2 1 128 0,0-2-128 0,-4 2 0 15,-6 0 128-15,-9 3-128 0,-11 1 0 0,-14 2 0 16,-9-2 0-16,-8 2 128 0,-7-10-128 0,-16 8 0 16,-9 1 160-16,-12-1-16 0,-11 1 0 0,-8-1 0 15,-6-2 96-15,-2 1 16 0,-1-3 0 0,3-3 0 16,-2-1-80-16,5-1-16 0,1-1 0 0,11 0 0 15,9-2 112-15,9 3 32 0,9 1 0 0,7-2 0 16,13 2-96-16,0 0-16 0,10-2 0 0,12-1 0 16,8 1-16-16,10-1-16 0,7-1 0 0,5 4 0 15,5 0-160-15,1 4 0 0,0-1 144 0,-4 1-144 16,-3-1 0-16,-5 4 0 0,-7-1 0 0,-4-1 0 0,-5 3-288 16,-7-3-80-16,-8-1-16 0,-15-4-12112 15,0 0-2432-15</inkml:trace>
  <inkml:trace contextRef="#ctx0" brushRef="#br7" timeOffset="-105546.91">31354 8115 21711 0,'-3'-9'960'0,"3"9"192"0,0 0-912 0,0 0-240 0,0 0 0 0,9-1 0 16,1 1 0-16,3 1-208 0,1 2 32 0,5 1 16 15,4 1 160-15,1-1 0 0,5-2 0 0,4-1 0 16,3 1 144-16,-12-2 64 0,6 2 16 0,9 2 0 15,1 2 160-15,9-1 16 0,3 2 16 0,10 2 0 16,4-3 0-16,5 4 0 16,3-1 0-16,1 3 0 0,2 0-224 0,0 1-64 0,-2 2 0 0,-2 2 0 0,-1-1-128 0,-4 2 0 15,-2 0 144-15,-6 1-144 0,-8 1 0 0,-7 3 0 16,-7-3 0-16,-6 1 128 0,-7-2-128 0,14 15 0 16,-16-7 0-16,-14 0 128 0,-6-5 144 0,-10 5 48 15,-7-1 0-15,-3 4 0 0,-5 3 192 0,7-13 64 16,-4 3 0-16,-5 7 0 0,-4-2-272 0,-3 3-48 15,-1 4-16-15,-3-2 0 0,-5-3-48 0,-38 26 0 16,8-14 0-16,31-20 0 0,-6 3 96 0,-4 0 16 16,-3 5 0-16,-4-2 0 0,-3 3-64 0,-2 1-16 15,0-3 0-15,-51 29 0 0,23-16-224 0,15-2 176 16,14-3-176-16,9-3 160 0,7-2-160 0,5-3 0 16,-1-4 144-16,6-1-144 0,3 0 0 0,5-1 0 15,1-5 0-15,5-1 128 0,5 0-128 0,3-3 0 0,5-1 0 0,7-1 0 16,5 1 0-16,8-4 0 0,4 1 0 0,9-2 0 15,7-1 0-15,6-2 0 0,4-1 128 0,8-1-128 16,3-1 0-16,4 1 144 0,4-2-144 0,6 2 0 16,3-2 0-16,3 0 0 0,1-1 0 0,-32 0 0 15,9 2 128-15,9-1-128 0,6 1 0 0,3 2 0 16,3 1 0-16,7 0 0 0,8 5 0 0,-7-1 0 16,-10 3 0-16,-9-2 0 0,-7 1 0 0,-10 2 0 15,-10-1 0-15,-21-7 0 0</inkml:trace>
  <inkml:trace contextRef="#ctx0" brushRef="#br7" timeOffset="-102957.96">31509 16812 3679 0,'0'0'160'0,"2"-13"32"0,3-1-192 0,-2 3 0 0,-3-1 0 0,0 5 0 16,-1-4 5280-16,-2 5 1008 0,-3-2 208 0,6 8 32 16,-8-6-5104-16,-1 2-1024 0,-2-3-208 0,-5 0-32 15,-3 4 96-15,-4-4 0 0,-3 2 16 0,-7 1 0 16,-5 2 64-16,-7 0 16 0,-4 2 0 0,-7 0 0 15,-5 0 96-15,-4 3 32 0,-5 0 0 0,0 0 0 16,-1 1-80-16,-2 4-16 0,0-2 0 0,-4 3 0 16,-5-3 0-16,2 1-16 0,1-1 0 0,0 0 0 15,1 2 112-15,-3-2 32 0,-7 2 0 0,3 0 0 16,1-6-80-16,4 1-16 0,5-1 0 0,4 2 0 16,1-1-112-16,3-7-32 0,-2-1 0 0,6 1 0 0,5-5-112 0,9 1-32 15,3-4 0-15,7 2 0 0,3-3-128 0,7-2 192 16,3-1-192-16,7 0 192 0,4-2-192 0,6-1 0 15,4-1 0-15,5-1 128 0,3 0-128 0,8-5 192 16,7 0-192-16,7-6 192 0,7-1-192 0,9-2-176 16,6 1 48-16,9-1 0 0,9-2 128 0,2-3 0 15,2 1 0-15,2-3-128 0,1-3 128 0,10 2 0 16,0-1 0-16,3 3 0 0,-1-1 128 0,0 1-128 16,0 3 128-16,1 5-128 0,2 4 256 0,-1-2 0 15,0 0-16-15,1 4 0 0,-3 2 0 0,0 0 0 16,0 6 0-16,-4-2 0 0,-3-5-240 0,-1 6 176 15,-6 0-176-15,-4-1 160 0,-3 1-160 0,-2 1 0 0,-4 2 0 0,-4 3 0 16,-3-2 0-16,-6 3 0 16,-3 4 0-16,-4-2 0 0,-5 3 0 0,-4-1 0 0,-5 2-144 0,-4 0 144 15,-7 4 0-15,-3 0-192 0,-9 3 192 0,0 0-160 16,0 0 160-16,0 0-128 0,-15-1 128 0,-9 5-128 16,-8 2 128-16,-10 2-160 0,-10 6 160 0,-8-1-160 15,-3 0 160-15,-6 4-128 0,-3 2 128 0,-6 2-128 16,-7 4 128-16,-3-3 0 0,-3 3 0 0,2 0 0 15,1-1 0-15,0 0 0 0,-1-2 0 0,5-3 0 16,7-1 0-16,6-7 0 0,6-2 0 0,8-1 128 16,8-4-128-16,13-7 0 0,1 0 128 0,14-4-128 15,4-3 208-15,7-3-16 0,4-4-16 0,8-5 0 16,3-8-16-16,9-5 0 0,7-7 0 0,6-3 0 16,5-3-160-16,5 1 0 0,1-4 0 0,5 0-176 15,4 0 176-15,4-2 0 0,3-4 0 0,2 1 0 16,2 0 128-16,2-2-128 0,3-1 128 0,5 1-128 0,2-3 0 0,5-2 0 15,4 0 0-15,-2 0 0 0,-4 1 0 0,-5 0 0 16,-2 2-176-16,-7 2 176 0,-7 0 0 16,-4 4 0-16,-3-1 0 0,-5 1 0 0,-3-1 0 0,-4 1 0 15,-4 1 208-15,-1-3-64 0,2 2-16 0,-1 1 0 16,-2 1 0-16,-3 3 0 0,-3 3-128 0,0-1 0 16,-4-3 0-16,-1 2 0 0,-4 2 0 0,-3 1 0 15,-4-1 128-15,-5 0-128 0,-6 3 0 0,-7-2 0 16,-4 2 0-16,-8 2 0 0,-5-2 0 0,-4 4 0 15,-5 2 0-15,-3 1 0 0,-2 0 0 0,0 4 0 16,0 1 0-16,5 2 0 0,2-3 0 0,3 0 0 16,1-1 0-16,3 2 0 0,4-2 0 0,2 0 0 0,2-2 0 15,4 0 0-15,4-2 0 0,5-3 0 0,4-3 0 16,4 1 0-16,2 2 0 0,6-6 0 0,4-3 0 0,6 2 0 16,3-2-144-16,7 1 144 0,2-3-192 0,5 2 192 15,4-3 0-15,7 0-128 0,4-1 128 0,2-2 0 16,4-1 0-16,5 3 0 0,1 1 0 0,1 0 144 15,1 2-144-15,6 0 128 0,5 1-128 0,-2 1 128 16,-1 1-128-16,-34 21 0 0,4-4 0 0,0-2 0 16,-2 0 0-16,-2-2 128 0,-8 2-128 0,-3 0 0 15,-7 2 160-15,2-26-160 0,-12 7 192 0,-15 2-192 16,-12 2 128-16,3 19-128 0,-9-2 0 0,-7-2 0 16,-6-2 0-16,-5-1 0 0,-5 1 0 0,-2 4 0 15,-3-5 0-15,-44-23 0 0,19 8 0 0,13 7-144 16,8-1 144-16,9 4 0 0,6 1 0 0,6 2 0 15,3-1 0-15,5 2 0 0,5 0 0 0,6-2 0 16,5-1 0-16,4 0 0 0,2-1 0 0,8 0 0 0,2-1-144 16,9-1 0-16,4-2 0 0,3 2 0 15,9-2 144-15,4 0-128 0,5 3 128 0,7 1-128 0,6-1 128 16,4 1 128-16,4-3-128 0,5 4 176 0,3 3-16 0,-28 16 0 16,7-2 0-16,9-3 0 15,1 1 48-15,4-3 16 0,3 1 0 0,-1 1 0 0,-2-1 176 0,42-16 48 16,-27 7 0-16,-45 19 0 0,-4-3-32 0,-5-1 0 15,-5-4 0-15,-7 0 0 0,-6 0-416 0,-9-6 128 16,-9 1-128-16,-9-2 0 0,-9 2-176 0,-10-2-112 0,-9 2-32 16,-8-3 0-1,-10-2-1120-15,-6-2-224 0,-4-1-64 16</inkml:trace>
  <inkml:trace contextRef="#ctx0" brushRef="#br7" timeOffset="-100494.33">26535 2160 7359 0,'0'0'656'0,"0"0"-528"0,0 0-128 0,0 0 0 15,6-7 2880-15,-6 7 560 0,8-6 96 0,-1-1 32 0,2 1-3168 0,0-2-624 16,-1 2-128-16,1 2-32 0,-2-1 192 0,1-2 48 16,-8 7 0-16,10-5 0 15,0-1 144-15,-1-2 192 0,-1 3-32 0,-1 0-16 0,1-1 48 16,-8 6 0-16,8-7 0 0,-1-2 0 0,3 2-192 0,-1 0 160 15,3-1-160-15,3-4 160 0,0-2-160 0,6-5 0 16,-2-5 0-16,4-3 0 0,1-6 0 0,1-6 0 16,1-8 144-16,2-7-144 0,1-2 448 0,1-2 0 15,5-6 16-15,1 1 0 0,4-6-80 0,4-3 0 16,3-8-16-16,2 3 0 0,2 2-128 0,-2 2-32 16,-3 4 0-16,0 3 0 0,-1 4 176 15,2 2 48-15,0 4 0 0,2 4 0 0,-2 7 128 0,-3 3 16 16,-1 8 16-16,-6 7 0 0,-4 3 96 0,-3 8 16 15,-5 2 0-15,-6 9 0 0,-1 0-272 0,-4 7-48 0,-1 5-16 16,-3 4 0-16,-4 6-192 0,2 4-48 16,-2 3 0-16,-3 11 0 0,-5 1 192 0,0 11 48 0,-1 2 0 0,-3 4 0 15,-4 4 0-15,-2 7 0 0,-2 5 0 0,2 3 0 16,-6 3-240-16,-4 5-128 0,-2-2 128 16,-5 3-128-16,-2 3 0 0,0 2 128 0,-2 2-128 0,1 1 0 15,-1-3 0-15,2 0 128 0,3-4-128 16,2 1 0-16,3-7 0 0,5-2 128 0,1-6-128 15,8-7 0-15,2-8 0 0,6-6 0 0,3-9 0 0,4-4 0 16,5-9 0-16,1 3 0 0,6-10 0 0,4-1 0 16,4-10 0-16,10-4 0 0,5-8 0 0,11-8 0 15,10-7 0-15,7-11 0 0,2-15 0 0,5-4 0 16,8-8 0-16,6-6 0 0,8-10 0 0,1-5 0 0,-3-9 0 0,2-2 0 16,6-8 0-16,1 0 0 0,2-5 0 15,0 0 0-15,-3 2 0 0,5 0-128 0,3 7 128 16,-9 8 0-16,-13 10 0 0,-6 8-128 0,-6 11 128 0,-8 10 0 15,-7 10 128-15,-11 10-128 0,-10 3 208 16,-6 8-16-16,-5 6-16 0,-9 2 0 0,-6 8-176 0,-4 3 0 16,-12-3 0-16,9 15 0 0,-5 5 0 15,-5 7 0-15,-6 8 128 0,-7 7-128 0,-7 13 0 0,-10 11 192 16,-7 10-192-16,-6 10 192 0,-7 5-32 0,-2 11 0 16,-7 6 0-16,-3 4 0 0,-3 8 0 0,-4 0 0 15,-7-6 0-15,2 7 0 0,2-3-32 0,7-3-128 16,5-10 192-16,12-10-64 0,3-7-128 0,7-12 160 15,4-9-160-15,6-13 160 0,6-11 32 0,8-6 0 16,3-7 0-16,7-6 0 0,7-8-16 0,7-3 0 0,3-8 0 16,10-6 0-16,10-6-176 0,6-10 0 0,9-13 0 0,9-5 0 15,10-8 0-15,13-13 0 0,7-12 0 0,3-7 0 16,-1-7-160-16,7-9 160 0,7-3 0 0,5-6-144 16,2-4 16-16,4 1 0 0,1-3 0 0,6 2 0 15,5-3-128-15,-6 9 0 0,-1 7-16 0,-3 8 0 16,-5 7 48-16,-8 9 16 0,-13 4 0 0,-10 11 0 15,-11 10 208-15,-16 10 192 0,-6 8-48 0,-10 8 0 16,-8 4-16-16,-8 10 0 0,-8 3 0 0,-12-1 0 16,0 0-128-16,-3 25 0 0,-7 3 0 0,-9 11-176 15,-9 8 176-15,-9 6 0 0,-13 11 0 0,-8 11 0 16,-8 3 128-16,-9 9 16 0,-8 4 0 0,-1 5 0 0,0 1-144 0,2-2 0 16,3-4 144-16,5-2-144 15,6-3 0-15,12-8 0 0,9-9 0 0,14-12 128 0,11-6-128 16,12-12 0-16,9-8 0 0,11-2 0 0,9-6 0 15,11-5 0-15,13-5 0 0,8-7 0 0,8-5 0 16,7-5 0-16,6-6 0 0,11 0 0 0,7-7 0 0,2-1 0 16,-1-1 0-16,1-2 0 0,1-2-144 0,3-3 144 15,7-4-160-15,-5 3 160 0,-6 1-176 0,-6 4 176 16,-5 5-192-16,-13 8 192 0,-12 3 0 0,-8 6 0 16,-12 4 0-16,-11 5 0 0,-14 5 256 0,-7 4-32 15,-5 3-16-15,-11 8 0 0,-8 5-16 0,-7 7-16 16,-6 5 0-16,-6 8 0 0,-7 5 0 0,0 2 0 0,-3 4 0 15,-1 0 0-15,1 1-176 0,2-1 0 16,2-7 0-16,8-4 128 0,4-5-128 0,7-7 0 16,4-5 144-16,8-3-144 0,8 0 0 0,6-9 0 0,6-2 0 0,3-3 128 15,2-1-128-15,5-2 0 0,1-1 0 0,4-2 128 16,2 2-128-16,2-4 0 0,2 2 0 0,-1-5 0 16,1 0 0-16,1-3-192 0,1 1 192 0,-2 0-192 15,4-2 192-15,0 3-160 0,0-3 160 16,2-4-160-16,2 2 160 0,2-2-160 0,0-1 160 0,3 0-160 15,0 0 160-15,0-1-208 0,-2 0 80 0,-4-1 128 16,-1 1-160-16,-1 1 160 0,-3-1 0 16,-14 1-144-16,2 0 144 0,-2 0 0 15,-1 0 0-15,-2 0 0 0,-2 0 0 16,-3 0 0-16,-7 0 128 0,0 0-128 0,0 0 288 0,-10 2-16 0,-6 5 0 16,-6 2 0-16,-10-4 128 0,-7 5 32 0,-13-1 0 0,-5 4 0 0,-6-1-432 15,-61 11 128-15,16-4-128 0,11-5 0 0,3-6 128 0,8-3-128 16,7-3 0-16,6-2 128 0,7-3-128 15,8-4 160-15,6-4-160 0,6-1 160 0,1-2-160 16,7-2 192-16,4-3-192 0,6-2 192 0,6-5-192 0,8-1 0 16,6-3-192-16,6-3 192 0,7-7-384 0,8-4 64 15,7-8 0-15,5-6 0 16,1-1-112-16,2 0-16 0,3-2 0 0,0-1 0 16,4-4 144-16,0 1 32 0,2-2 0 0,0 0 0 0,-3 4 48 0,-6 4 16 15,-2 7 0-15,-8 8 0 0,-6 4 208 0,-10 6 0 16,-10 4 0-16,-7 5 0 0,-8 3 288 0,-11 9 0 15,-11 4 0-15,-11 6 0 0,-11 8 96 0,-15 9 0 0,-12 7 16 16,-7 8 0-16,-6 4-16 0,-5 5-16 0,-6 5 0 0,1 4 0 16,1 6-144-16,4-1-32 0,2 1 0 15,5-6 0-15,6-6-16 0,13-7-16 16,12-5 0-16,14-5 0 0,10-6 16 0,11-8 0 16,8 1 0-16,7-8 0 0,6-4-48 0,6-3 0 0,6-3 0 0,6-3 0 15,6-4-320-15,7-7-80 0,5-5-16 0,6-9 0 16,5-7-80-16,4-6-16 0,4-3 0 0,4-2 0 15,5-3 64-15,1-3 16 0,1 1 0 16,3-8 0-16,1-3-80 0,0-5 0 0,-2-2-16 0,-3-5 0 16,-3-1-352-1,-2-4-64-15,-4 0-16 0,-5-3 0 16,-5 1 256-16,-5-1 64 0,-4 2 0 0,-9 9 0 0,-7 7 512 0,-8 9 224 0,-11 3-16 16,-8 8 0-16,-10 8 528 0,-8 6 96 0,-10 5 32 0,-18 10 0 0,-16 7-512 15,-12 9-96-15,-10 7-32 0,-12 9 0 0,-12 17 64 16,-8 10 16-16,-6 12 0 0,-13 11 0 0,-11 13 16 15,-6 9 16-15,-3 6 0 0,4 6 0 0,2 3-336 0,5-6 0 16,4-4 0-16,18-7-192 0,19-9-96 0,12-14-32 16,12-9 0-16,17-10 0 0,14-11 320 0,14-5 0 15,13-4 0-15,9-8 0 0,12-5 0 0,7-3 192 16,7-2-48-16,10 0-16 0,0 0-400 0,12-11-96 16,5-8-16-16,9-4 0 15,6-1-128-15,8 0-48 0,6-8 0 0,6 1 0 0,4 5 208 16,-1 0 32-16,-6 10 16 0,0 7 0 0,-1 5 112 0,-5 8 32 15,0 2 0-15,1 7 0 0,-1 7 160 0,-1 6 0 16,-3 0 0-16,-2 10-128 0,-3 6 128 0,-2 7 0 16,-7 6-144-16,-4 5 144 0,-6 0 0 0,-3 7-144 0,-4 4 144 0,-3-4 0 15,-3 1 0-15,3-5 0 16,-1-5 0-16,3-6 0 0,5-8-224 0,6-3 64 16,4-8 16-16,9-8 0 15,6-6-224-15,12-6-32 0,11-8-16 0,11-2-9376 0,13-5-1856 16</inkml:trace>
  <inkml:trace contextRef="#ctx0" brushRef="#br7" timeOffset="-98572.38">31851 8620 26607 0,'30'-17'1168'0,"-3"8"256"0,7 3-1136 0,7 1-288 0,5-3 0 0,2 3 0 0,0 1 0 0,-21 1 0 16,7 0 0-16,2 2 0 15,3 1 128-15,-1 2-128 0,2 5 144 0,-2-2-144 0,-1 1 160 0,21 8-160 16,-16 0 160-16,-13 1-160 0,-7 1 0 16,-9 1 128-16,-4 4-128 0,-7 2 0 0,-7 6 192 15,-6 0 0-15,-7 3 0 0,-10 3 0 0,-12 5 352 0,11-17 64 16,-13-2 16-16,-9 3 0 0,-10 8-208 0,-9 1-32 15,-8 2-16-15,-6 1 0 0,-3 3-176 0,-80 38-16 16,29-11-16-16,29-9 0 0,20-3-160 0,22-5 192 16,16-4-192-16,16-1 192 0,13-3-192 0,11 4 0 0,13-4 144 15,10 4-144-15,11 2 0 0,13 0 0 0,8-4 0 16,11 3 128-16,7-3-128 0,3 4 0 0,2-5 128 0,1 0-128 16,0-1 0-16,-1-3 0 0,-4-1 0 0,-3-2 128 15,-8 1-128-15,-9 0 0 0,-10-2 0 0,-6-1 0 16,-9-1 160-16,-7 1 16 15,-3 1 0-15,-6 2 0 0,-5-2 224 0,-6 3 48 0,-5 2 16 0,-5 4 0 16,-6-2-128-16,-3 5-16 0,-3-3-16 0,-4 5 0 16,-3-2-160-16,0 2-16 0,4 2-128 0,2 0 192 15,4-2-192-15,5 3 0 0,5 1 0 0,8 3 0 16,8-1 0-16,8 2 0 0,5 0 0 0,10 3 0 0,4-1-176 16,7-2 32-16,2 0 0 0,4-2 0 15,3 0 144-15,-3-1 0 0,-1-1 0 0,-8-1-128 0,-6 1 128 16,-5-3 0-16,-7-5 0 0,-4 4 0 0,-6-2 0 15,-5 2 0-15,-5 2 0 0,-6 1 0 0,-8 5 336 0,-1 1 0 16,-5 8 0-16,-5-3 0 0,-2 4-144 0,0 3-48 16,2 1 0-16,-2 2 0 0,1 2-144 0,1 1 192 15,0 4-192-15,4 2 192 0,5-3-192 0,4 3 0 16,6-2 0-16,5 3-176 0,3-3 176 0,6 3 0 16,5-2 0-16,4 0 0 0,0-4 0 0,5 0 0 15,1-2 0-15,0 2 0 0,0-3 0 0,-4-1 0 16,-2-2 0-16,-6-4 0 0,-4 1 0 0,-6 2 0 15,-6 2 0-15,-6-1 0 0,-5-2 0 0,-7-4 0 0,-8 4 160 16,-4 2-160-16,-7 0 192 0,-2 0-48 16,-3-2-16-16,0 0 0 0,-1 0-128 0,3 1 0 0,0 1 144 15,0-2-144-15,1-3 0 0,-3 1 144 0,-4 2-144 16,3-9 0-16,2-4 128 0,2 1-128 0,-1-1 0 0,2-2 0 16,3-1 0-16,-1 0 0 0,-1 0 0 0,1 0-192 15,-4 1-16-15,3 0 0 0,0-1 0 0,3 1 0 16,5 1-112-16,5 3-32 0,3-1 0 0,6 8 0 31,6 3-96-31,4 3-32 0,3 1 0 0,4 5 0 16,6 3-16-16,2 7 0 0,5 2 0 0,7 2 0 15,6 1-240-15,10-2-48 0,9-4-16 0,14-3 0 16,13-2-240-16,16-8-48 0,13-9-16 0</inkml:trace>
  <inkml:trace contextRef="#ctx0" brushRef="#br1" timeOffset="-77976.2">26296 9920 5519 0,'0'0'496'0,"0"0"-496"0,0 0 0 0,0 0 0 16,0 0 1136-16,0 0 128 0,0 0 16 0,0 0 16 15,0 0-160-15,10 3-48 0,-10-3 0 0,0 0 0 16,0 0-192-16,11-3-64 0,-11 3 0 0,0 0 0 16,0 0-112-16,12-1-16 0,-12 1-16 0,0 0 0 15,0 0 112-15,0 0 32 0,10-4 0 0,-10 4 0 0,0 0 48 0,0 0 16 16,0 0 0-16,0 0 0 0,0 0-32 0,0 0 0 16,0 0 0-16,8-6 0 0,-8 6-240 0,0 0-48 15,3-9-16-15,-3 9 0 0,4-8 16 0,0-2 16 16,0 2 0-16,-3-1 0 0,0 2 16 0,2-3 0 15,-2 1 0-15,0-4 0 0,1-1-80 0,-1 0-16 16,3-2 0-16,0-4 0 0,1-2-112 0,1-1-16 16,3-1-16-16,0-4 0 0,-3 0-80 0,3-2-16 15,0-1 0-15,0-1 0 0,2-2-80 0,2-3-32 16,0-3 0-16,1 0 0 0,0-6-32 0,0 1-128 16,2-3 192-16,0 0-64 0,-2-2 0 0,1-2-128 15,1 0 192-15,1-1-64 0,-1-2-128 0,1 2 0 16,1 0 144-16,-3 0-144 0,1 1 128 0,1 1-128 15,-1 0 128-15,2 3-128 0,-1 0 0 0,-2-2 144 16,-2 2-144-16,-1 1 0 0,0-4 192 0,1 3-64 16,-1-1 0-16,1 0-128 0,0-3 192 0,1-1-192 15,0 0 192-15,1 2-192 0,0 0 128 0,0 3-128 16,-2 1 0-16,2 0 0 0,3 3 128 0,3-5-128 0,0 6 0 16,2-1 0-16,0 2 0 0,5-3 0 0,0 1 0 0,1-1 0 15,-1 2 0-15,0 2 0 0,0-2 0 0,-1 1 0 16,-2 3 0-16,-1-2 0 0,-1 4 0 0,3 0 0 15,-5 0 0-15,2-1 0 0,0 3 0 0,1-1 0 16,2 1 0-16,1-2 0 0,1 1 0 0,2 2 0 16,-1-2 0-16,3 2 0 0,1 0 0 0,2-1 0 15,0 0 0-15,2 3 0 0,-3-1 0 0,-1-2 0 16,0 1 0-16,-1 2 0 0,-3 4 0 0,3-2 0 16,-2 1 0-16,3 2 0 0,-1-1-128 0,4 4 128 0,-3-4 0 0,1 4 0 15,0 1 0-15,-1-4 0 0,0 4 0 0,1-1-144 16,0-3 144-16,-1 6 0 0,0 1 0 0,-1-1 0 15,1 1 0-15,4 1 0 0,-2 0 0 0,2 2 0 16,0 4 0-16,5-2-128 0,-3 1 128 0,2 7 0 16,0-2 0-16,1 4 0 0,-3-6 0 0,0 5 0 15,-4 1 0-15,2 0 0 0,1 4 0 0,-1 1 0 16,-1 1 0-16,1 5 0 0,0 1 0 0,1 4 0 16,-1-1 0-16,1 3 0 0,-2 1 0 0,-1 1 0 15,2-1 0-15,-4 3-128 0,-2-1 128 0,1 5 0 16,1 5 0-16,0 2 0 0,1 0 0 0,2 3 0 15,2-1 0-15,-1 3 0 0,0 2 0 0,-1 1 0 16,-1 6 0-16,-2-1 0 0,-4-2 0 0,3 3 0 16,-4 3 0-16,-4-1 0 0,-1 5 0 0,-3 2 0 15,-5-2 0-15,3 3 0 0,-3 2 0 0,2 0 0 16,-3 1 0-16,1 2 0 0,-2 0 0 0,0 4 0 16,1-1 0-16,-3 2 128 0,-1 2-128 0,-2 1 0 15,-2 2 0-15,-3 4 128 0,-5 3-128 0,1 2 0 0,-4-1 0 0,-3-1 0 16,0 0 0-16,-4-2 0 0,1-1 0 0,-3 0 128 15,1-1-128-15,-1-1 0 16,-1 0 0-16,1-3 0 0,-4 0 0 0,0 1 128 0,0-1-128 0,-1-2 0 16,-1 2 0-16,2-6 128 0,-1-1-128 0,3 0 0 15,-2 1 0-15,3 1 144 0,-2-3-144 0,-1-1 0 16,0 2 128-16,-2-1-128 0,-2 1 0 0,1-2 0 16,-2 1 144-16,-2 2-144 0,2-1 0 0,-1 2 144 15,-4 2-144-15,0-3 0 0,2-3 0 0,-2 3 0 0,-1 0 0 0,-2 3 0 16,0-4 0-16,-2-1 128 0,-3-2-128 0,2-1 0 15,-1-1 0-15,2 2 128 0,0 0 0 0,0-1 0 16,1 0 0-16,1-3 0 0,0-4-128 0,2 2 160 16,0 0-160-16,1 1 160 0,1-1 0 0,-3-2 0 15,-3 2 0-15,-2 0 0 0,-2 0-160 0,-1-3 160 16,-1 0-160-16,1 1 160 0,1-2-160 0,1 1 0 16,1-4 0-16,0 3 128 0,-2-3-128 0,4 3 0 15,2-5 0-15,-1 2 128 0,0-2-128 0,-4-3 128 16,-2 1-128-16,-1-2 128 0,-6-1-128 0,3-1 128 15,-1 1-128-15,1-1 128 0,0 0-128 0,0 0 0 16,0 1 144-16,2 1-144 0,0 0 0 0,1-2 144 16,-3-2-144-16,-1 0 0 0,-2-2 144 0,2-2-144 15,2 0 0-15,1 1 144 0,0-5-144 0,6 4 0 16,-2-2 0-16,3 2 0 0,0-3 0 0,4-1 0 16,1-2 0-16,0-2 0 0,-1 1 0 0,0 1 0 15,-2-1 0-15,1-2 0 0,-3-2 0 0,3 1 0 0,2-1 128 16,-1-1-128-16,0-1 0 0,0-2 0 15,1-3 0-15,1 2 0 0,-1-1 0 0,0-1 0 16,0 0 0-16,2-2 0 0,-2 1 0 0,2-1 128 0,1-1-128 0,-2-3 0 16,0 2 144-16,1 0-144 15,1-6 160-15,1 0-160 0,-2-2 192 0,4 0-64 0,2-3-128 0,2-4 192 16,1 2-64-16,1-5-128 0,1 0 176 0,-2-3-176 16,1-2 128-16,0-1-128 0,-2-2 0 0,1-1 0 15,1-7 144-15,-1 1-144 0,1-4 0 0,-1 4 144 0,-1-2-144 16,1 2 0-16,2-3 0 0,0 2 128 15,2-1-128-15,2 2 160 0,0-4-160 0,1 1 160 16,0 1-160-16,0-5 0 0,1-2 144 0,-1-1-144 0,0-5 128 0,0-2-128 16,-2 1 160-16,2 3-160 0,-2-3 128 0,2 2-128 15,0 2 0-15,1 3 144 0,0-1-144 16,2 3 160-16,-2 0-160 0,1 2 160 0,2 1-160 0,-3-2 0 16,0 0 144-16,3 3-144 0,2-3 0 15,0-1 144-15,0 2-144 0,2 3 0 0,0-3 128 0,1 2-128 16,-1 0 0-16,2-2 0 0,1 2 0 0,1 2 0 15,2 1 0-15,-2-1 0 0,-2 0 0 0,1 2 0 16,0 2 0-16,0 1 0 0,-2 1 0 0,1 2 0 16,-1-2 0-16,0 2 0 0,3 1 0 0,-1 1 0 15,1-1 0-15,-1 1 0 0,0 2 0 0,2 2 0 16,-1-2 0-16,2 1 0 0,-1 0 0 0,-1 1 0 16,2 1 0-16,0-4 0 0,1 2 0 0,0 2 0 15,-1 0 0-15,0 1 0 0,1 2 0 0,-3-1 0 16,-2 10 0-16,5-8 0 0,0-2 0 0,-5 10 0 15,5-8 0-15,-2-2 0 0,1 3 0 0,0-4 0 16,-1 5 0-16,2-2 0 0,-5 8 0 0,7-7 0 0,-3-5 0 0,-1 6 0 16,-3 6 0-16,0 0 0 0,0 0 0 15,6-8 0-15,-6 8 0 0,0 0 0 16,0 0 0-16,0 0 0 0,0 0 0 0,0 0 0 0,0 0 0 0,0 0 0 16,0 0 0-16,0 0 0 0,0 0-160 15,0 0 160-15,5 9 0 0,0-1 0 0,-5-8 0 0,4 10 0 16,-4-10 0-16,0 0 0 0,5 9 0 0,-5-9 0 15,0 0 0-15,7 9 0 0,-7-9 0 0,0 0 0 16,0 0 0-16,5 5 0 0,-5-5 0 0,0 0 0 0,0 0 0 16,0 0 0-16,0 0 0 0,0 0 0 15,0 0 0-15,4 9 0 0,-4-9 0 0,0 0 0 0,0 0 0 16,1 10 0-16,-1-10-144 0,0 11 144 0,0-11-208 16,-5 13 16-16,0-4 0 0,5-9 0 15,0 0-304-15,-5 11-48 0,5-11-16 16,0 0 0-16,0 0-1760 0,0 0-368 0,0 0-64 0</inkml:trace>
  <inkml:trace contextRef="#ctx0" brushRef="#br5" timeOffset="26441.19">30667 17297 7359 0,'-9'-2'656'0,"-1"-1"-528"16,-1-1-128-16,-1 1 0 0,-2 0 528 0,2 2 80 15,-4-3 16-15,2 1 0 0,0 0-352 0,2-1-64 16,-1 3-16-16,-1-2 0 0,-1 1 240 0,-1 0 32 16,0 0 16-16,-1 2 0 0,1-2-96 0,9 1-32 15,0 0 0-15,-1 1 0 0,-1 0-160 0,2 1-48 16,0-1 0-16,0 1 0 0,-2 1-144 0,-9 0 0 16,3 3 0-16,3-2 128 0,-2-4-128 0,2 1 160 15,-4 2-160-15,2 1 160 0,2-3 272 0,-2 1 48 0,0 1 16 0,-2 0 0 16,1 0 16-16,1 3 16 0,0-3 0 15,3 1 0-15,-1 0-112 0,3 1-32 0,9-4 0 16,0 0 0-16,0 0 48 0,0 0 0 0,0 0 0 0,0 0 0 16,12-3 464-16,4-3 80 0,6-3 32 0,6 0 0 15,8 2-112-15,7-1-32 0,6-4 0 0,2 0 0 16,5 2-352-16,-2-3-64 0,-1 0 0 0,0 2-16 16,5-3-240-16,1 0-32 0,1 1-16 0,4 3 0 15,-1-5-144-15,-6-1 0 0,-1 4 144 0,-5 3-144 16,-6 1 0-16,-3 4 128 0,-7 2-128 0,-6 2 0 15,-6 1 0-15,-2 2 0 0,-9-1 0 0,-12-2 128 16,0 0-128-16,0 0 192 0,0 0-64 0,-10 8 0 16,-6-3 0-16,-12 0 0 0,-12 1 0 0,-11 3 0 15,-11 6-128-15,-14-1 0 0,-11-6 128 0,-3 3-128 0,-5 5 0 0,-3-2 0 16,-3-2 0-16,5 0-192 0,6-7 192 16,7 4 0-16,8-2-144 0,6 1 144 0,5-4 0 0,8-3 0 15,7-2 0-15,11 0 0 0,9-1 0 0,9 1 128 16,7-3 0-16,13 4 0 0,0 0 176 0,0 0 16 15,22-2 16-15,11-2 0 0,10-2 16 16,8-5 0-16,3 3 0 0,7-3 0 0,4 5-160 0,5-2-48 16,2 2 0-16,2 1 0 0,1-4-144 0,-1 1 0 15,0-4 0-15,1 5 0 0,5 1 0 0,0 2 0 16,0 2 0-16,-10-1 0 0,-8 1 0 0,-6 2 0 16,-6 1 0-16,-8 1 0 0,-8 1 128 0,-7 1-128 15,-8-2 0-15,-7 2 128 0,-12-4 64 0,0 0 0 0,0 0 0 16,0 0 0-16,-19 6 80 0,-9 2 32 0,-9 1 0 15,-6-3 0-15,-5 4-304 0,-5-3 160 0,-3 2-160 16,0-5 128-16,-2-4-128 0,6-2 0 0,5 1 144 0,4 1-144 16,5 0 0-16,6 1 0 0,7-1 0 0,6 3 128 15,3 1-128-15,6 2 0 0,10-6 0 0,-4 10 0 32,4-10-2384-32,4 15-400 0</inkml:trace>
  <inkml:trace contextRef="#ctx0" brushRef="#br5" timeOffset="27383.57">25092 17761 6447 0,'0'0'576'15,"0"0"-576"-15,-10 2 0 0,10-2 0 0,-8 2 1520 0,8-2 192 16,-9 3 32-16,3 0 16 0,6-3-800 0,-6 0-176 16,6 0-16-16,0 0-16 0,0 0-64 0,0 0-16 15,0 0 0-15,0 0 0 0,0 0 48 0,19 2 16 16,2-4 0-16,6-1 0 0,2-1-112 0,4-1-32 16,3-5 0-16,2 2 0 0,0-1-160 0,4 1-48 15,4 2 0-15,2-2 0 0,4 3-160 0,0 5-32 16,-2 0-16-16,-3 0 0 0,-8-1-176 0,-3 1 128 15,-4 3-128-15,-8-2 128 0,-8 0-128 0,-7 0 0 16,-9-1 0-16,0 0 0 0,0 0 384 0,-10 8 0 0,-11-3 0 0,-15 0 0 16,-12 0 48-16,-11 3 0 0,-9-4 0 0,-1 1 0 15,0 3-288-15,-3-5-144 0,-6 0 160 16,-1-3-160-16,1-3 320 0,4 0-16 0,7-1-16 0,9-1 0 16,9 2 352-16,7 2 80 0,6-3 16 0,10 0 0 15,5-2-272-15,8 2-48 0,13 4-16 0,0 0 0 16,0 0-240-16,9-8-160 0,9 1 192 0,5 3-192 15,4-2 0-15,6-1 0 0,6 2 0 0,4 3 0 16,4 2-176-16,3 0 176 0,3 2-192 0,1 2 192 16,-7-2 0-16,-4 2 0 0,-6-1 0 0,-3-1 0 15,-6-2 0-15,-2 4 0 0,-9-1 0 0,-4-1 0 16,-13-2 0-16,0 0-128 0,0 0 128 0,0 0 0 16,0 0 0-16,-10 5 0 0,-5-2 128 0,-3-2-128 15,-2 2 128-15,-6 1-128 0,-3-1 0 0,-3 0 0 0,-1-6-208 0,-1 6-144 16,-1-1-32-16,6 1-14096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5:31:08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2507 14253 13823 0,'-16'-1'608'0,"6"1"128"0,-1-1-592 0,-2-1-144 16,3 0 0-16,-3 1 0 0,-2-1 1248 0,-3 4 224 15,-1 1 32-15,0 1 16 0,-3 0-448 0,1 2-96 16,-1 2-16-16,-2-3 0 0,-1 4-176 0,-1-1-32 16,0 3-16-16,0-1 0 0,2 3-224 0,0-2-32 0,-2-2-16 0,3 4 0 15,4-2-80-15,2 2 0 0,0 1-16 0,1-1 0 16,-2-3-176-16,4 4-16 0,1-3-16 0,4 2 0 15,3 2-160-15,3 3 0 0,6 0 0 0,3 0-176 16,3 0 176-16,4 1 224 0,3 0-48 0,2 0-16 16,0 0 16-16,2 0 0 0,4 2 0 0,-1-1 0 15,-1-3-16-15,-1 4 0 0,0 0 0 0,-3 2 0 16,-3 0 16-16,-2 0 0 0,-3 0 0 0,-1-2 0 16,-2 2 16-16,-3-1 16 0,-4 1 0 0,-1-2 0 15,-2 2 176-15,-4-1 48 0,-7-1 0 0,-4 1 0 16,3-2 128-16,-6 1 16 0,-3-3 16 0,-1-1 0 15,-5 1-80-15,0-4 0 0,-2-1-16 0,0 0 0 16,-1-5-112-16,2 3-32 0,0-6 0 0,4 1 0 16,1-3-176-16,5-3-48 0,2-4 0 0,1 0 0 0,1-1-304 0,4 0-64 15,0-5-16-15,6 3 0 16,2-2-2160-16,5 9-432 0,0 0-96 0</inkml:trace>
  <inkml:trace contextRef="#ctx0" brushRef="#br0" timeOffset="364.12">2433 14798 22511 0,'0'0'992'0,"0"0"224"0,-1 12-976 0,-1 1-240 0,4-2 0 0,-2 0 0 16,-2 3 384-16,2-2 48 0,3 1 0 0,-1 1 0 16,0-2 192-16,0-2 32 0,-2-10 16 0,8 14 0 15,-3 0-272-15,0-3-48 0,4 0-16 0,-1-2 0 16,-2 1 176-16,2-1 16 0,0 0 16 0,1-1 0 16,-9-8 16-16,13 3 0 0,0-3 0 0,-2-2 0 15,1-2 208-15,0-2 32 0,2-7 16 0,-1 4 0 16,-1-2-16-16,0-2 0 0,1-4 0 0,-3 0 0 15,-4-4-176-15,0 2-48 0,-1 1 0 0,1 1 0 16,-2-2-256-16,-2 1-64 0,1 1-16 0,1 3 0 16,-3 3-240-16,2-1 0 0,-1 5 0 0,-2 7 0 15,0 0-896 1,0 0-256-16,0 0-64 0,0 0-10048 0,0 0-1984 0</inkml:trace>
  <inkml:trace contextRef="#ctx0" brushRef="#br0" timeOffset="691.15">2906 14783 22111 0,'0'0'976'0,"4"10"208"0,-2 2-944 0,-1-2-240 15,-1 4 0-15,0 1 0 0,-1 0 608 0,-1 2 80 0,-2 0 16 0,-4 2 0 16,-1-4 32-16,2 0 16 15,-1-1 0-15,0 0 0 0,1-4-16 0,0-1 0 0,0-4 0 0,7-5 0 16,-4 9 160-16,4-9 16 0,0 0 16 0,0 0 0 16,0 0-32-16,0 0-16 0,0 0 0 0,3-14 0 15,-1 0-80-15,2-2-16 0,1-2 0 0,1 0 0 16,1 0-400-16,0 2-64 0,2-1-32 0,1 3 0 16,2-4-288-16,1 3 0 0,-1 0 0 0,1 2 0 15,1 6 0-15,0-1 0 0,-1 3 0 0,-1 2 0 16,1 3-128-16,0 3-48 0,-1 1 0 0,0 1 0 31,-2-1-1920-31,1 1-384 0,1 4-80 0</inkml:trace>
  <inkml:trace contextRef="#ctx0" brushRef="#br0" timeOffset="1045.06">3850 14571 24991 0,'12'-14'1104'0,"-5"4"240"0,1 0-1088 0,0-2-256 15,-1 5 0-15,0-5 0 0,-2-3 576 0,0 1 64 16,-3 2 16-16,0-2 0 0,-2-1 240 0,-2 2 32 16,0 2 16-16,-2-3 0 0,-1 3-368 0,0 2-80 15,0-1-16-15,-4 4 0 0,-3 1 0 0,0 4 0 16,-2 1 0-16,0 4 0 0,-2 0-96 0,0 5-32 15,-1 2 0-15,0 4 0 0,0 3-96 0,0 2-32 0,1 2 0 16,1 7 0-16,1 4-64 0,1-1-16 0,0-3 0 0,3 4 0 16,1 2-144-16,3 0 160 0,0 1-160 0,0-2 160 15,3-1-160-15,0-3 128 0,1-3-128 0,2-1 128 16,1 1-128-16,1-7 160 0,0-2-160 0,-1 0 160 16,-1-2-160-16,0-2 0 0,2-4 0 0,-2-10 0 31,-2 13-1200-31,1-4-272 0,-1 0-48 0,2-9-8704 0,0 0-1744 0</inkml:trace>
  <inkml:trace contextRef="#ctx0" brushRef="#br0" timeOffset="1168.18">3443 14917 23951 0,'0'0'2128'0,"0"0"-1696"0,11-4-432 0,1 1 0 16,4 1 576-16,4-1 48 0,4-1 0 0,2 2 0 0,-1-3-240 0,3-2-64 15,2 2 0-15,1 2 0 0,-4-4-320 0,-1 3 0 16,-2-1 0-16</inkml:trace>
  <inkml:trace contextRef="#ctx0" brushRef="#br0" timeOffset="1496.44">4176 14773 23951 0,'0'0'2128'0,"-8"4"-1696"15,8-4-432-15,-10 1 0 0,0 0 1264 0,0 3 160 16,-2 4 48-16,-2-1 0 0,-5 5-656 0,0 2-128 15,0-1-32-15,1 3 0 0,0 1 16 0,2-1 0 0,2 2 0 0,4-3 0 16,-2 0-432-16,7 1-96 0,4-5-16 0,1 2 0 16,0-13 0-16,5 13 0 0,3-6 0 0,3 1 0 15,2-3-128-15,3-5 0 0,1-5 0 0,1-2 0 16,2 1 0-16,-2 0 160 0,-3-6-160 0,1 1 160 16,-2 1-160-16,-2-4 0 0,-2 1 0 0,-4 3 0 15,-1-2 128-15,-2 6-128 0,-3 6 0 0,0 0 128 16,0 0 32-16,0 0 0 0,0 0 0 0,0 0 0 15,-8 5-160-15,-1 5 0 0,1-1 0 0,0 4 128 16,2-2-128-16,1 2 0 0,1 1 0 0,2 1 0 16,1-3-208-16,2 3 80 0,3 3 128 0,1-2-208 31,0 1-1968-31,3-3-384 0,0-7-64 0</inkml:trace>
  <inkml:trace contextRef="#ctx0" brushRef="#br0" timeOffset="1765.2">4765 14737 28559 0,'0'0'2544'0,"0"0"-2032"16,-8-1-512-16,-5 1 0 0,-1 1 608 0,-6 2 32 15,2 5 0-15,0 1 0 0,0-2 80 0,-2 6 32 16,-3 3 0-16,3 2 0 0,1 0-304 0,2 1-48 15,2 0-16-15,2 1 0 0,2-1-160 0,0 4-32 16,3-4-16-16,1 2 0 0,1-2-176 0,2 0 192 16,1 1-192-16,3-2 192 0,0-1-192 0,3-2 0 0,-3-15 0 0,9 15 128 15,1-2-128-15,4-2-176 16,-3-2 48-16,5-3 0 16,2 0-1296-16,1 0-256 0,1-2-48 0,2-3-12352 0</inkml:trace>
  <inkml:trace contextRef="#ctx0" brushRef="#br0" timeOffset="2120.66">4856 14868 25791 0,'0'0'2304'0,"0"0"-1856"0,0 0-448 0,0 0 0 0,0 0 368 16,0 0-32-16,12 4 0 0,1 0 0 0,4-4-96 0,0 0-32 15,1-1 0-15,1-3 0 0,2-1 144 0,0 1 32 16,2-4 0-16,-1 1 0 0,-2-1-256 0,-1-2-128 16,-2 2 160-16,-1-3-160 0,1 1 144 0,-3 2-144 15,-3-1 128-15,-3 2-128 0,-8 7 224 0,2-11-32 16,-2 11-16-16,-6-8 0 0,-5-1 336 0,-3 4 64 16,-3 2 0-16,-2 3 16 0,-1-1-64 0,-2 5-16 15,-1 3 0-15,0 3 0 0,0 4-64 0,3 4 0 16,0 1-16-16,-1 2 0 0,4 0 16 0,1 2 16 15,5 0 0-15,2-2 0 0,6 0-80 0,3 0 0 0,3 1-16 16,6-2 0-16,2 1-128 0,3-3-32 0,3-3 0 16,1 1 0-16,2 1-80 0,3-4-128 0,1-1 176 0,3-2-176 31,-1-5-1248-31,6 3-352 0,2 2-80 0,-3-6-16 0</inkml:trace>
  <inkml:trace contextRef="#ctx0" brushRef="#br0" timeOffset="2722.73">5747 14721 17503 0,'0'0'1552'0,"0"0"-1232"0,0 0-320 0,15-9 0 0,3-1 2496 0,0 0 432 16,1 2 80-16,2-1 32 15,0 0-1680-15,1-2-336 0,1 3-64 0,0 1 0 0,0 3-544 0,1 0-96 16,-1 0-32-16,-2 2 0 16,-6 3-1072-16,0 3-224 0,-5 6-32 0,-5 0-12528 15</inkml:trace>
  <inkml:trace contextRef="#ctx0" brushRef="#br0" timeOffset="2851.89">5716 15025 25567 0,'-14'12'1136'0,"14"-12"224"0,0 0-1088 0,0 0-272 16,0 0 0-16,0 0 0 0,12-7 1952 0,3-1 336 15,8-5 64-15,2 1 16 0,6 2-1088 0,2-7-224 16,4-1-32-16,3 2-16 0,2-1-704 0,0 2-144 16,1-2-32-16,2 5 0 15,-1-1-1632-15,0 0-336 0</inkml:trace>
  <inkml:trace contextRef="#ctx0" brushRef="#br0" timeOffset="3728.18">7050 14188 19295 0,'0'0'848'0,"0"-7"176"0,0-6-816 0,0 7-208 16,0 6 0-16,0 0 0 0,0 0 832 0,0 0 128 16,0 0 32-16,0 0 0 0,0 9-336 0,1 7-64 15,1 7-16-15,0 5 0 0,0 6 0 0,2 3 0 16,1 8 0-16,0 3 0 0,0 5 0 0,-1 4 0 0,-1 6 0 0,-2 3 0 16,-1 5-16-16,0 0-16 0,-1-3 0 15,-1-2 0-15,0-3 560 0,-1-2 112 0,0-9 32 0,-3-2 0 31,0-2-1680-31,0-2-336 0,1-8-64 0,0-4 0 0,1-2 832 0,1-8 0 0,1-3 128 0,2-4 0 16,0-3-128-16,0-2 192 0,0-12-192 0,0 0 192 31,0 0-1552-31,0 0-304 0,0 0-64 0,7-13-16 0</inkml:trace>
  <inkml:trace contextRef="#ctx0" brushRef="#br0" timeOffset="4127.54">6980 14268 26719 0,'-7'-5'2368'0,"1"-1"-1888"15,1 0-480-15,1-3 0 0,2 1 208 0,2 8-48 16,0 0-16-16,6-9 0 0,3 3-16 0,4 1 0 15,4 0 0-15,6 1 0 0,6 0 176 0,5 0 16 16,5 0 16-16,7 4 0 0,6 4 16 0,5 1 0 16,3-1 0-16,-2 8 0 0,-2 3-160 0,-4 4-48 15,-2 3 0-15,-3 8 0 0,-4 1-144 0,-4 4 0 16,-3 3 0-16,-5 7 0 0,-5 3 0 0,-3 4 0 16,-5 3 0-16,-5 3 0 0,-6 3 0 0,-7 4 160 0,-4 0-16 0,-4-2 0 15,-5 1 32-15,-5-5 0 0,-6-6 0 0,-4 0 0 16,-6-3 112-16,-3-4 32 0,-4-1 0 0,-2-5 0 15,-2-1 64-15,1-5 32 0,-7-2 0 0,0-5 0 16,2 0-64-16,-2-4-16 0,0-4 0 0,3-4 0 16,2-2-112-16,4-7-32 0,3-2 0 0,3-4 0 15,4-5-192-15,5-3 0 0,5-3 0 0,3-3 0 32,3-3-1920-32,6-1-384 0,5 0-80 0</inkml:trace>
  <inkml:trace contextRef="#ctx0" brushRef="#br0" timeOffset="4643.26">7967 13816 20271 0,'0'0'1792'15,"-1"-6"-1424"-15,2-2-368 0,3-2 0 0,0 2 816 0,2-2 80 0,6 0 32 0,1 1 0 16,1 0-288-16,1 1-64 0,5 3-16 0,0-4 0 16,3 2-240-16,1-2-32 0,1 3-16 0,-1 4 0 15,0 2-48-15,-2 2-16 0,-2 0 0 0,-1 2 0 16,-3 6-208-16,-3 0 0 0,-1 3 0 0,-3 3 0 16,-3 4 160-16,-2 0-160 0,-2 1 160 0,-2 5-160 15,-1-3 416-15,-2-2-16 0,1-2 0 0,-2 2 0 16,-1-2 208-16,1-5 32 0,2-1 16 0,0 1 0 15,1 2 48-15,1-6 0 0,0-10 0 0,4 10 0 16,0 2-256-16,2-6-32 0,3-1-16 0,2 0 0 16,3-5 32-16,3 0 0 0,2 0 0 0,4 0 0 0,2-6-160 15,7 1-16-15,4-5-16 0,3 2 0 0,3 4-240 16,1-2 144-16,2 0-144 0,-2 3 128 16,-2 2-2176-16,-3 3-448 0</inkml:trace>
  <inkml:trace contextRef="#ctx0" brushRef="#br0" timeOffset="18739.25">9045 10967 21071 0,'-3'-17'928'0,"1"10"208"0,1-2-912 0,1 3-224 16,0-4 0-16,1 4 0 0,2-2 1040 0,-2 3 176 16,-1 5 16-16,0 0 16 0,0 0-640 0,0 0-128 15,0 0-32-15,0 0 0 0,0 0 0 0,9 7-16 16,-1 0 0-16,0 4 0 0,3 1 48 0,-1 3 16 16,4 3 0-16,0 3 0 0,2 3-96 0,2 1-16 15,2 5 0-15,2-1 0 0,1 2 0 0,1 3-16 16,1 2 0-16,2-2 0 0,0 0-112 0,0 1 0 15,-1-3-16-15,1-1 0 0,-3 0-112 0,2-5-128 16,-5 1 176-16,-1-4-176 0,0-3 176 0,-3-1-176 16,0-2 160-16,-2-2-160 0,-2-2 128 0,3 0-128 0,0-6 0 0,3 2 0 31,-5-2-1136-31,-2-7-320 0,-1-2-64 0</inkml:trace>
  <inkml:trace contextRef="#ctx0" brushRef="#br0" timeOffset="19058.9">9795 10835 23039 0,'0'0'2048'0,"-2"-6"-1648"15,-2-2-400-15,0 1 0 0,2 2 1232 0,2 5 176 16,0 0 16-16,-8 0 16 0,-2 3-240 0,-2 6-48 15,-4 3-16-15,-2 4 0 0,-4 6-496 0,0 3-112 16,-6 7-16-16,-2 4 0 0,-1 2 16 0,-5 4 0 16,-5 1 0-16,-1 0 0 0,-5 4 112 0,3-2 32 15,1-1 0-15,1-2 0 0,1 1-256 0,2 1-48 16,-1-5-16-16,3-1 0 0,3 0-224 0,3-2-128 16,4-3 160-16,2-3-160 0,4-7 0 0,4 0 0 15,6-1 0-15,2 1 0 16,6-9-384-16,8-4-112 0,6-1-16 0,1-7-11008 15,2-3-2208-15</inkml:trace>
  <inkml:trace contextRef="#ctx0" brushRef="#br0" timeOffset="19544.08">11666 10504 31615 0,'-15'-13'1408'0,"10"9"272"0,-1-1-1344 0,-3-3-336 0,-1 3 0 0,-4 1 0 0,-4 3 432 0,-5 0 16 15,-5 1 0-15,-4 2 0 0,-5 0-224 0,-1 4-32 16,-2 2-16-16,-2 2 0 0,-3 5 96 0,2 4 32 16,1 1 0-16,0 5 0 0,3-3 32 0,3 4 16 15,3 2 0-15,6 2 0 0,4 1-160 0,6 1-48 16,3-2 0-16,6 4 0 0,4-4-16 0,5 1 0 16,3 3 0-16,6-1 0 0,6 2-128 0,3-1 0 15,2 0 0-15,3-3 0 0,2 2 0 0,-1 0 0 16,1-1 0-16,-2 4 0 0,1-3 0 0,-1-4 0 15,-2 0 0-15,0 2 0 0,-2-4 192 0,-2-1-32 16,-4-4-16-16,-3 1 0 0,-1 1 112 0,-3-5 32 16,-3-3 0-16,-4-3 0 0,-4 0 192 0,-4 1 32 15,-5-3 16-15,1 1 0 0,-5-1 64 0,-3-3 16 0,-4 2 0 0,-2-4 0 16,2 3-288-16,-3-4-64 0,3-2-16 16,0-1 0-16,0-2-240 0,2-2 0 0,3-1 0 0,-5-7 0 31,6 0-1472-31,4-3-352 0,4-2-64 0,6 1-15664 0</inkml:trace>
  <inkml:trace contextRef="#ctx0" brushRef="#br0" timeOffset="20072.08">12719 9524 3679 0,'0'-11'320'0,"4"-1"-320"16,-1 0 0-16,3 2 0 0,-1 0 5248 0,1 4 992 15,-2-3 192-15,-2 4 32 0,-2 5-4928 0,0 0-1008 16,0 0-192-16,0 0-32 0,0 0 96 0,0 0 32 16,-6 7 0-16,-2 5 0 0,-1 2-80 0,-1 3-16 15,-1 5 0-15,-3 5 0 0,-3-1-64 0,0 6-16 16,-2 0 0-16,-1 1 0 0,1 1 208 0,-1 1 48 16,1-2 0-16,-1-2 0 0,2 0-256 0,3-6-64 15,-3-1 0-15,5-1 0 0,3-7 224 0,2-5 32 16,1 1 16-16,4-6 0 0,3-6 432 0,0 0 96 15,0 0 16-15,5-5 0 0,4-8-224 0,3-2-32 0,0-6-16 16,4 0 0-16,0-1-256 0,1-6-48 0,-1 0-16 0,1-2 0 16,-1-3-416-16,1 2 0 0,-1 2 0 0,-3-1 0 15,0 3 128-15,-3 1-128 0,-1 5 0 0,-3 3 128 16,-1 1-128-16,-2 6 192 0,-2 3-192 0,-1 8 192 16,0 0-64-16,0 0-128 0,-8 13 192 0,-1 1-64 15,-1 4-128-15,0 5 0 0,-1 0-160 0,-3 14 160 16,3-1-496-1,5 1 0-15,4-2 0 0,-1-2 0 0,6-2-2000 0,-1-1-416 0,3 0-80 0,2-8-16 16</inkml:trace>
  <inkml:trace contextRef="#ctx0" brushRef="#br0" timeOffset="20840.43">15220 10734 30399 0,'4'-6'2704'0,"5"-2"-2160"16,4 0-544-16,5-2 0 0,5 1 304 0,6-1-48 15,4 1-16-15,6-3 0 0,6 2-240 0,7 1 144 16,9-1-144-16,1 1 128 0,2-5-128 0,-3 3 0 15,-3 3 0-15,18-3 0 16,-12 2-320-16,-9 1-112 0,-8 3-16 0,-5 3 0 16,-4 2-2560-16,-8 0-528 0</inkml:trace>
  <inkml:trace contextRef="#ctx0" brushRef="#br0" timeOffset="20989.47">15489 10884 34207 0,'-17'5'1520'0,"17"-5"304"0,0 0-1456 0,0 0-368 15,-2 6 0-15,2 0 0 0,0-6 752 0,12 12 80 16,4-1 0-16,5-2 16 0,7 1-272 0,9-5-48 16,7-3-16-16,10-1 0 0,4 0-272 0,6-1-64 15,3-2-16-15,4 0 0 16,3-1-928-16,6-3-176 0,7 3-32 0</inkml:trace>
  <inkml:trace contextRef="#ctx0" brushRef="#br0" timeOffset="22151.86">22780 10506 21071 0,'9'-8'928'0,"-9"8"208"0,9-7-912 0,-2 0-224 0,1 2 0 0,-2-1 0 16,-6 6 0-16,7-6 0 0,-7 6 0 0,2-11 0 16,-2 4 0-16,0 7 0 0,-5-8 0 0,-3-2 0 0,-2 4 448 0,-2-4 32 15,-2 2 16-15,-4-4 0 16,-3 2 304-16,-1 1 64 0,-5 1 16 0,-5-1 0 0,-4 0-304 0,-4 0-48 16,-5-3-16-16,-3 2 0 0,-3-4 128 0,-2 2 32 15,-4 0 0-15,-4 1 0 0,-7-3-160 0,-7 1-16 16,-7 2-16-16,-2-3 0 0,-3 0 16 0,-2 2 0 15,-1-1 0-15,-4 2 0 0,-4 2-128 0,0 0-32 16,0 3 0-16,-2 2 0 0,-4 1-80 0,-1 1-32 16,6 1 0-16,1 4 0 0,6 1-32 0,-4 1 0 15,-2 2 0-15,6 2 0 0,4 2-48 0,4-1-16 16,3 3 0-16,-1-2 0 0,-5 6-128 0,4 1 0 16,3-1 0-16,0 6 128 0,0 0-128 0,-3 4 0 0,-1 1 144 0,3 5-144 15,1 0 176-15,4 3-48 0,3 0 0 16,4 4 0-16,2 2-128 0,0 5 0 0,-2 4 0 0,3-1 128 15,5 1-128-15,4 1 0 0,3 3 0 0,7-2 0 16,4-2 0-16,2 1 0 0,5 3 0 0,0 0 0 16,3-2 0-16,4-1 0 0,1-3 0 0,5 1 0 15,4-1 0-15,4 0 0 0,1-3 0 0,6-4 0 16,-1 1 0-16,6-2 0 0,3-3 0 0,6 1 0 16,2 2 0-16,5 0 0 0,4-3-144 0,6-1 144 15,2-2 0-15,5 0 0 0,1-2 0 0,7-2 0 16,3-1 0-16,3 1 0 0,6 1 0 0,5-3 0 15,7 1 0-15,5-4 0 0,7 0 0 0,-3-6 0 16,3 2 0-16,2-3 0 0,3-1 0 0,7-1 0 16,6 1 0-16,-2-1 0 0,-1-3 0 0,3 1 0 15,0-1 0-15,4-3 128 0,-2 2-128 0,-1 0 0 16,-2-7 0-16,4 1 128 0,5-1-128 0,-4-4 0 16,-4 0 0-16,-1-2 128 0,3 0-128 0,3 0 0 0,3 0 0 0,1 0 0 15,-3-4 128-15,2 3-128 0,0 1 160 0,6 0-16 16,2-7 0-16,1 3 0 0,2 2-144 0,2 1 192 15,3-3-192-15,-3-3 192 0,-4 1-192 0,3 2 0 16,4-2 0-16,-7-2 0 0,-9-3 0 0,0 1 128 16,-3-4-128-16,1 1 0 0,-2 2 128 0,-5-3-128 15,-12-2 0-15,-4-1 128 0,-4-4-128 0,-3 0 160 16,-4-2-160-16,-4-1 160 0,-3-1 112 0,-5-5 32 16,-6-3 0-16,-6-3 0 0,-7-2 224 0,-3-1 48 15,-1-3 16-15,-2-3 0 0,-4 0-160 0,-5-1-48 16,-3-5 0-16,-5-1 0 0,-6 0-80 0,-5 0-32 0,-7-2 0 0,-6 2 0 15,-7 0 96-15,-9 0 16 0,-5-1 0 0,-11 2 0 16,-9 1-256-16,-10-2-128 0,-11-1 160 0,-4-1-160 16,-4 0 128-16,-5 0-128 0,-7 2 0 0,0 2 144 15,2 3-144-15,8-1 0 0,8 1 0 0,7 6 0 16,6 5 0-16,5 1-320 0,5 6 48 0,9 2 16 31,9-1-2768-31,8 4-560 0,-3-11-96 0,22 10-32 0</inkml:trace>
  <inkml:trace contextRef="#ctx0" brushRef="#br0" timeOffset="24411.2">18628 10951 23951 0,'0'0'2128'0,"0"0"-1696"15,0 0-432-15,0 0 0 0,0 0-240 0,0 0-128 0,0 0-16 0,0 0-16 16,10 2 144-16,-10-2 16 0,12 3 16 0,-2 1 0 16,0 0 224-16,0-2 0 0,-1 1 0 0,2 1 0 15,-1-2 0-15,-10-2 0 0,9 6 128 0,-1-2-128 16,-8-4 192-16,8 4-32 0,-8-4 0 0,0 0 0 16,0 0 320-16,8 6 64 0,-8-6 16 0,0 0 0 15,0 0 144-15,0 0 16 0,0 0 16 0,0 0 0 16,0 0 0-16,1-10 0 0,2-1 0 0,-1-2 0 15,2-6-192-15,1-5-32 0,-1-3-16 0,1-5 0 16,1-2-16-16,1-4 0 0,1-4 0 0,1-5 0 16,4-4-112-16,0-4-32 0,2-4 0 0,-2-6 0 15,-1-1-176-15,4-2-32 0,-2-3-128 0,0 0 192 16,-2 0-192-16,1 0 0 0,-1-4 0 0,-1 5 0 16,0 1 0-16,1-1 128 0,-3 0-128 0,2 4 0 15,2 4 128-15,-2-4 0 0,1-3-128 0,1 1 192 16,1 2-48-16,1-4-16 0,0 0 0 0,4-3 0 0,1 1-128 0,2-2 192 15,1-1-192-15,4 0 192 0,1-1-192 0,2-4 128 16,3 0-128-16,4-3 128 0,-1-1-128 0,-1-1 0 16,-2 4 0-16,2-1 0 0,-2-4 0 0,0 1 128 15,-2 2-128-15,4 0 0 0,-2 3 0 0,1 2 0 16,0 3 128-16,2-4-128 0,0 1 0 0,2 2 0 16,1-3 0-16,1 3 0 0,-1 0 0 0,3-1 0 15,-1-3 0-15,2 4 0 0,3 0 0 0,3-2 0 16,5 1 0-16,3 4 0 0,4 2 0 0,1 1 0 15,-5 2 0-15,4 3 0 0,0-3 0 0,3 1 0 16,1 6 0-16,6-3 0 0,4 3 0 0,-4-2 0 0,-2 4 0 0,-3-2 0 16,0-1 0-16,0 5 0 0,0 2 0 0,0 1-176 15,0 1 176-15,-3 1 0 0,-5-1 0 0,-1 1 0 16,-2 4 0-16,1-1 0 0,2 4 0 0,3-3-128 16,2 4 128-16,-1-1 0 0,0 5 0 0,-1 0-128 15,0-2 128-15,1 2 0 0,5 3 0 0,4 1 0 16,5-1 0-16,-2 3 0 0,-2 0 0 0,-2 0 0 15,0 0 0-15,2 1 0 0,2 0 0 0,1 3 0 16,-1 6 0-16,-7-4 0 0,-1 4 0 0,-3-2-128 16,-4 3 128-16,1 2 0 0,1 3 0 0,1 0 0 15,2 3 0-15,0 0 0 0,-2-3 0 0,0 0 0 16,-1 2 0-16,5 3 0 0,7-1 0 0,2-1 0 16,3 3 0-16,-1 2 0 0,-4-4 0 0,4 4 0 0,2 2 0 0,2-2 0 15,3 4 0-15,0 3 0 0,-6 1 0 0,0-1 0 16,0 0 0-16,3 3 0 15,3-1 0-15,-2 5 0 0,0 0 0 0,-6-2 0 0,-1 1 0 0,1 2 0 16,4 3 0-16,0-1 0 0,2 5 0 0,-6-5 0 16,-5 5 0-16,3 2 0 0,0 2 0 0,1 3 0 15,6 0 0-15,-3 0 0 0,0 2 0 0,-3 0 0 16,0 2 0-16,-1 3 0 0,2 0 0 0,2 2 0 16,0 2 0-16,-6-1 0 0,-5 4 0 0,-2 1 0 15,-1 1 0-15,1 1 0 0,1 1 0 0,-2 1 0 16,3 2 0-16,-4 0 0 0,-2-1 0 0,-1-1 0 15,1 1 0-15,0 3 0 0,2 3 0 0,5-1 0 0,0 1 0 0,0 3 0 16,-3-1 0-16,-2 1 0 0,0 4 0 0,1 2 0 16,1 0 0-16,1 4 0 0,3 1 0 0,-4 2 0 15,-2-4 0-15,-3 6 0 0,-4-2 0 0,1 4 0 16,-2-2 0-16,-2 5 0 0,1-5 0 0,-1 3 0 16,0 0 0-16,-1 0 128 0,-1 0-128 0,-4-1 0 15,0-1 0-15,-1 1 0 0,1 2 0 0,4 0 0 16,4 1 0-16,-1 0 0 0,2 0 0 0,-4 0 0 15,1 0 0-15,-4-1 0 0,-3 3 0 0,0 0 0 16,1-1 0-16,-3 0 0 0,-1 4 0 0,1 1 0 16,-2-1 0-16,-3 5 0 0,0-2 0 0,-1 0 128 15,-2 5-128-15,-5-3 0 0,-3 1 0 0,-4 5 0 16,-3 2 0-16,0 1 0 0,0 1 0 0,-2 2 0 16,-1-1 0-16,4-4 0 0,-6 4 0 0,6 0 128 15,-2 0-128-15,2 1 0 0,-2 2 0 0,2-2 128 0,2 0-128 16,-1 2 0-16,-2-1 0 0,4-1 0 0,-6 2 0 0,1 3 0 15,0 2 0-15,-3-2 128 0,-2 3-128 0,-1-3 0 16,-3 2 0-16,-2 3 128 0,-2 1-128 0,-3-1 0 16,-4 2 0-16,-3 0 0 0,-2-1 0 0,-4 5 128 15,-2-2-128-15,-3 0 0 0,-2-5 0 0,0 2 128 16,-3 1-128-16,2-6 0 0,-2 1 192 0,0 1-16 16,0-3-16-16,1 3 0 0,3-4 64 0,0 2 16 15,1-1 0-15,1-1 0 0,2 3-112 0,0 1 0 16,2 0-128-16,-1 1 192 0,-1-2-192 0,-2 2 144 15,-1-1-144-15,0 1 128 0,-2-4-128 0,-5 3 0 16,0-2 0-16,-6 3 128 0,-9-4-128 0,-4 3 128 16,-7-1-128-16,-5-1 128 0,-6 5 80 0,-3-4 16 15,-2 0 0-15,1-3 0 0,-3-2 64 0,-4-1 16 0,-8-2 0 0,5-4 0 16,5-8-144-16,7-6-32 0,7-4 0 0,11-7 0 16,10-4-304-16,11-8-64 0,9-6-16 0,11-9 0 31,8-6-2624-31,11-16-544 0</inkml:trace>
  <inkml:trace contextRef="#ctx0" brushRef="#br0" timeOffset="25874.31">23732 11764 27871 0,'-12'-3'1232'0,"4"1"256"0,-3-1-1184 0,-3 0-304 0,0-1 0 0,0-1 0 16,-1 0 0-16,0 1 160 0,1-2-160 0,1-3 128 16,2 3 608-16,-1-5 112 0,1 3 32 0,2-5 0 15,1 0-368-15,1-1-64 0,2-5 0 0,1-1-16 16,3-3-112-16,-1-3 0 0,0-5-16 0,2-2 0 16,-1-3 16-16,2 0 0 0,0-4 0 0,0-3 0 15,2 1 32-15,-1-5 16 0,0 2 0 0,-1-6 0 16,-1-1-48-16,0-4-16 0,1 0 0 0,2-1 0 0,1-1-64 15,-1 0-16-15,4 2 0 0,2 2 0 0,2 0-64 0,4-3-16 16,1-5 0-16,1 1 0 0,1-4-144 0,3 2 128 16,-2-2-128-16,1-1 128 0,3-4-128 0,0 1 0 15,1-2 0-15,1 1 0 0,1 0 0 0,0-1 0 16,1 0 0-16,1 1 0 0,-1 0 0 0,2 1 0 16,3-1 0-16,0 2 0 0,1 0 0 0,2 1 0 15,2 2 0-15,-1 0 0 0,-3-3 0 0,1 0 0 16,2 2 0-16,2 4 0 0,-1-3 0 0,5 4 0 15,2-2 0-15,4 3 0 0,3-1 0 0,1 0 0 16,2 0-144-16,-3-2 144 0,-3 5 0 0,3 1 0 16,2-2 0-16,2 3 0 0,3 3 0 0,2 0 0 0,3 3 0 15,0 1 0-15,-5 1 0 0,-1 7 0 0,-1-3 0 0,3 6 0 16,1 0 0-16,3 5-128 16,3 4 128-16,-2 1 0 0,-4 4 0 0,-2-2-128 0,-2 5 128 15,1 2 0-15,3 1 0 0,1 4 0 0,2 2 0 0,2 0 0 16,1 1 0-16,-3 3-128 0,-5-4 128 0,4 6 0 15,3 2 0-15,0 1 0 0,1 6 0 0,0 0 0 16,2-1 0-16,-5 4 0 0,-6 3 0 0,1 0 0 16,0 3 0-16,-3 4 0 0,1 3 0 0,2 0 0 15,3 2 0-15,-1 5 0 0,-2 0 0 0,-2 4 0 16,-1-2 0-16,1 5 0 0,1 2 0 0,3 1 0 16,0 1 0-16,-1 4 0 0,2 3 0 0,-5 1 0 15,-2 1 0-15,-1 2 0 0,-2-1 0 0,-2 4 0 16,0 2 0-16,-1 4 0 0,0-1 0 0,-1 5 0 15,0 2 0-15,-5 0 0 0,2 0 0 0,-5 1 0 0,-5 6 0 0,-1-1 0 16,-1 0 0-16,-1-2 0 0,-2 2 0 0,1-1 0 16,-2 2 0-16,-1 1 0 0,-2 0 0 0,-3 3 0 15,-4 1 0-15,0 3 0 0,-4-1 0 0,-4 3 0 16,-3 3 0-16,-1 5 0 0,-5 1 0 0,-1 1 0 16,-1 0 0-16,-5 2 0 0,0-1 0 0,-2 2 0 15,2 4 0-15,-2-5 0 0,0 4 0 0,0-1 0 16,-2-1 0-16,1 0 0 0,-3 3 0 0,1-3 0 15,0-4 0-15,-1 2 0 0,-2-1 0 0,-1-2 0 16,-3-3 0-16,2 0 0 0,-4-4 0 0,1 1 128 16,-1-1-128-16,-2-1 0 0,1 0 0 0,-5-5 0 15,-2-1 0-15,-2 1 0 0,-4 3 0 0,-3-3 128 16,-3 1-128-16,0-1 0 0,-4-2 0 0,0 1 0 0,-2-2 128 0,2 2-128 16,-2 0 0-16,-2 0 0 0,-3-3 0 0,-3-6 0 15,-5 0 0-15,3-4 0 0,1-2 0 0,2-4 0 16,1-2 0-16,3 0 0 0,5-2 0 0,-2-6 0 15,-1-2 0-15,-1-6 0 0,-2-2 0 0,2-1 0 16,-2 0 0-16,2-1 0 0,1-6 0 0,0 0 0 16,0 0 0-16,0-4 0 0,-4 0 0 0,-4 0 0 15,-4-3 0-15,-2-2 0 0,-3-3 0 0,0 0 0 16,0-4 0-16,0 2 128 0,1 0-128 0,-6-5 0 16,-6-1 0-16,1-4 0 0,0-2 0 0,6-3 0 15,3-2 128-15,1-2-128 0,1-5 0 0,-4-1 144 16,-5 0-144-16,2-4 0 0,-1-4 0 0,4 0 0 15,3 0 0-15,2-3 0 0,1-3 128 0,-3 0-128 0,-2-6 0 16,3-1 0-16,-2-2 0 0,5 1 0 0,2-1 0 0,2-3 0 16,1-4 0-16,-3 0 0 0,-5 1-160 0,0-6 160 15,2-1 0-15,1 0-144 0,2 0 144 0,3 2 0 16,3-2 0-16,4 4 0 0,-1-4 0 0,1 1 0 16,-3-3 0-16,3-3 128 0,-1-2 16 0,9 1 16 15,0 1 0-15,5 1 0 0,3 1 16 0,5 2 0 16,4-1 0-16,8 1 0 0,1 4-48 0,5-3-128 15,3 2 192-15,5 1-64 0,2 3-128 0,4 3 0 16,3 0 0-16,2 2 0 0,0 5 0 0,1 1 0 16,2 6 0-16,0 1 0 0,0 2-160 0,-3 3-16 15,-1 5 0-15,-2-1 0 16,0 4-1296-16,-7 10-272 0,0 0-48 0,2-7-14256 0</inkml:trace>
  <inkml:trace contextRef="#ctx0" brushRef="#br0" timeOffset="27341.2">18599 10667 23039 0,'0'0'2048'0,"0"0"-1648"0,-5-5-400 0,5 5 0 16,0 0 320-16,0 0-32 0,0 0 0 0,0 0 0 16,0 0-288-16,-6 14 0 0,-1-1 128 0,2 5-128 0,0 3 336 0,-1 1 16 15,-3-2 0-15,-1 6 0 0,-3 2 112 0,0 4 32 16,-1 3 0-16,-1 6 0 0,-4 7 208 0,-1 3 64 16,-2 1 0-16,-2 9 0 0,-7 1-144 0,1 8-32 15,2 4 0-15,-4 2 0 0,2 1-48 16,0 1-16-16,2 2 0 0,2 2 0 0,0 4-288 0,2 1-64 15,1-2-16-15,4-3 0 0,1 1-32 0,2-2 0 16,-1-3 0-16,3-1 0 0,3-2 48 0,1 3 0 16,3-4 0-16,4 2 0 0,-1-1 16 0,3 3 16 15,1-1 0-15,1-1 0 0,1 1-80 0,2-4-128 16,0 1 176-16,0 2-176 0,2 6 144 0,2-5-144 16,-1 1 0-16,1 2 144 0,-2-4 16 0,5 4 0 15,-1-2 0-15,2 2 0 0,2-4-160 0,2-1 0 0,0-1 144 0,3-2-144 16,0-1 160-16,2 3-32 0,0 1-128 0,5 1 192 15,2-4-192-15,2-4 176 0,2 2-176 0,2 1 160 16,2-1-160-16,-1-1 0 0,1-1 0 0,1-1 128 16,1-3-128-16,3 2 128 0,2 1-128 0,3-3 128 15,2 5-128-15,4 0 0 0,3-3 0 0,-2-1 0 16,1-2 0-16,-2-2 0 0,1 1 0 0,3-1 0 16,1 3 0-16,4-2 128 0,5 6-128 0,0-7 0 15,-1 0 0-15,1-4 0 0,-2 0 0 0,1 0 0 16,2-1 0-16,3 5 0 0,2-4 0 0,0 1 0 15,-2-4 0-15,-2 1 0 0,0-2 0 0,1-1 0 16,3 2 0-16,5-2 0 0,2 1 0 0,-3 1 0 16,0-1 0-16,1-3 128 0,2-7-128 0,3 1 0 0,8-3 0 0,-2 0 0 15,-3 1 128-15,3-4-128 16,1-3 0-16,3 0 0 0,2-5 0 0,-3 4 0 0,-3 1 0 0,2-1 0 16,3-1 0-16,0 0 128 0,5-2-128 0,-6-3 0 15,-5 1 0-15,0-2 0 0,6 2 0 0,1-4 0 16,0-2 0-16,-5-1 0 0,-3-3 0 0,1 0 0 15,5-3 0-15,-1 2 0 0,3-3 0 0,-1-4 0 16,-4-2 0-16,6-6 0 0,5 1 0 0,-4-1 0 16,1-6 0-16,-3-1 0 0,-3 1 0 0,5-3 0 15,3-1 0-15,-5 2 0 0,-10-5 0 0,1 2 0 16,1-4 0-16,3 2 0 0,4-2 0 0,-6-4 0 16,-5-1 0-16,1-1 0 0,1 0 0 0,2-1 0 0,2 0 0 0,-3-3 0 15,-5-2 0-15,-1 1 0 0,-3-2 0 0,3-3 0 16,2 2 0-16,2-4 0 0,-5 1 0 0,-1 1 0 15,-6-2 0-15,4 4 0 0,3-6 0 0,3 3 0 16,2 1 0-16,-4-3 128 0,-7 0-128 0,3-1 0 16,-2 1 0-16,4-2 0 0,3-1 0 0,-1-3 0 15,-5 0 0-15,-2-2 0 0,-3-3 128 0,3 4-128 16,2-2 0-16,2 2 0 0,2-1 144 0,-5-3-144 16,-1-1 0-16,-2-3 128 0,-3 1-128 0,4-4 0 15,0-2 128-15,0 0-128 0,2-1 160 0,-7-1-160 16,-5-2 0-16,-1 2 0 0,-2-7 0 0,-1 4 0 15,1-3 192-15,-2-2-48 0,0 0-16 0,-3-1 0 16,0 1-128-16,-2 3 0 0,-5-6 0 0,0 3 0 0,-2-4 128 16,2-1 0-16,0 1 0 0,1-2 0 15,0 2 48-15,1 2 0 0,0-4 0 0,-1-1 0 0,-1-5-32 16,-4 1 0-16,-6-1 0 0,1 1 0 0,-1 0 32 0,3-1 0 16,-4 2 0-16,1-2 0 0,-3 1-48 0,-3 2 0 15,-2 1 0-15,-2 7 0 0,-2 0-128 0,-3 6 192 16,-3 5-192-16,-3 3 192 0,1 2-192 0,-5-1 0 15,-2 5 144-15,0 1-144 0,1 2-192 0,0 6-96 16,-1 2-32-16,4 2 0 16,-4 5-2368-16,2 0-464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7:11:33.49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21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16T17:21:19.563"/>
    </inkml:context>
  </inkml:definitions>
  <inkml:trace contextRef="#ctx0" brushRef="#br0">4942 12437 6447 0,'0'0'576'0,"0"0"-576"16,0 0 0-16,5 10 0 0,0-5 1104 0,0 1 112 15,-5-6 32-15,5 9 0 0,-1 0 128 0,0 0 32 0,-4-9 0 0,0 0 0 16,4 8-96-16,-2 1-16 15,-2-9 0-15,4 5 0 0,-4-5-144 0,7 5-48 0,-7-5 0 0,7 5 0 16,2-4-192-16,0-1-32 16,1-1-16-16,2-3 0 0,-1-2-112 0,2 1-32 0,1-8 0 0,1 0 0 15,3-1-64-15,0-6-16 16,1-3 0-16,0-1 0 0,0-7-48 0,2-2-16 0,1-4 0 0,-2-2 0 16,-2-3-64-16,5-4-32 0,0 1 0 0,1-5 0 15,0-3-176-15,-3 1-48 0,-1-1 0 0,2 1 0 16,0-1-80-16,1 0-32 0,-1 0 0 0,0 1 0 15,0-1 48-15,1-2 16 0,-1-1 0 0,-1 0 0 16,1 3-32-16,-2-2-16 0,2-1 0 0,-4 0 0 16,-2-1-160-16,2 0 192 0,-4-1-192 0,-1 0 192 15,-4-3-32-15,2 2 0 0,-4 1 0 0,0-4 0 0,-2 2-160 16,-1 5 0-16,-3-1 0 0,3 1 0 0,-3 2 0 0,-1 2 0 16,0 0 128-16,2 3-128 0,-1 3 0 0,2 1 128 15,-2 3-128-15,0 4 0 0,-1 3 0 0,1 1 0 16,1 3 128-16,-1 1-128 0,-1-1 0 0,0 3 128 15,-1-1-128-15,1 3 128 0,0-3-128 0,0 4 0 16,-2-2 0-16,1 2 0 0,-1 1 0 0,-1-4 0 16,0 3 0-16,1 3 0 0,-1-2 128 0,1 4-128 15,-1 2 0-15,1 3 128 0,-1 0-128 0,-1 0 0 16,1 7 0-16,-3-2 128 0,1 4-128 0,-2 2 0 16,2-1 0-16,-3 0 128 0,2 3-128 0,-2 1 0 15,-1 0 0-15,0 3 0 0,0 1-144 0,3-3-16 16,-2 1 0-16,-1 1 0 15,9-3-480-15,0 0-80 0,-8 11-32 0,8-11 0 16,-3 10-1936-16,3-10-384 0,0 0-64 0,0 11-6176 0,0-11-1232 0</inkml:trace>
  <inkml:trace contextRef="#ctx0" brushRef="#br0" timeOffset="578.04">5677 9681 12959 0,'0'0'576'0,"0"0"112"0,-3-6-560 0,3-3-128 16,0 3 0-16,0-3 0 0,0 1 1344 0,0 2 256 16,0-3 32-16,0 2 16 0,-1 0-240 0,1 7-32 15,-1-7-16-15,-1 4 0 0,0-5-144 0,-1 3-16 16,3 5-16-16,-5-3 0 0,0 1-192 0,-2 1-32 15,-4 1-16-15,1 1 0 0,-1 0-336 0,1 2-64 16,-4 3-16-16,-2 4 0 0,-1-1-176 0,-1 6-32 16,-1 4-16-16,0 6 0 0,-2-1 32 0,-2 7 16 15,2 2 0-15,-2 6 0 0,-1 1-96 0,-2 9-32 16,4-1 0-16,-1 9 0 0,-1 3-64 0,1 6-16 16,0 0 0-16,0 5 0 0,0 3-16 0,1 6 0 15,5-2 0-15,-2 3 0 0,-1 0 48 0,3 3 0 0,0 1 0 16,3-2 0-16,0 1 48 0,3 0 16 0,1-4 0 15,2 1 0-15,2-3-112 0,2-2 0 0,0-2-128 0,3-6 192 16,2 0-192-16,1-4 176 0,2-6-176 0,3-2 160 16,-1-3-160-16,5-2 0 0,5-4 0 0,-1-6 0 15,1-6 0-15,4-1 0 0,1-4 0 0,2-4 0 16,2-2-160-16,1 2-16 0,1-6 0 0,-3-2 0 16,1-3-1136-16,1-3-224 15,0-1-64-15,1-6-14128 0</inkml:trace>
  <inkml:trace contextRef="#ctx0" brushRef="#br0" timeOffset="1869.37">5956 5881 24479 0,'-24'0'1088'0,"8"2"208"0,-3 1-1040 0,0 1-256 15,-2 1 0-15,2 2 0 0,-1-2 0 0,0 7 0 16,-5-3 0-16,-1 5 0 0,-2 0 0 0,-3 0 0 15,0 1 0-15,0 4 0 0,-2 3 0 0,1 2 0 16,-2 6 192-16,0 2-192 0,-2 4 240 0,-1 5-64 16,-2 4-16-16,-3 5 0 0,-3 4 16 0,-6 3 0 15,-3 1 0-15,-2 4 0 0,0 7 0 0,1 0 0 16,2 3 0-16,-1 4 0 0,4 3 112 0,-4 7 32 16,0 4 0-16,-4 7 0 0,1-2-32 0,0 10 0 15,2 3 0-15,4 1 0 0,-1 3-96 0,3 7-32 16,-1 3 0-16,2 4 0 0,0 1-16 0,-3-1 0 0,-3 1 0 0,2 0 0 15,0 2 48-15,3 2 16 0,0-1 0 0,1 1 0 16,1 3 176-16,2-3 48 0,2 5 0 0,0-4 0 16,1 0 16-16,-1 3 0 0,0 2 0 0,2-2 0 15,5 1-96-15,3-1-16 0,0 3 0 0,3 1 0 16,3-6-96-16,0 3-32 0,6 1 0 0,0-4 0 16,1-1-64-16,2 0-16 0,2-5 0 0,3 2 0 15,2-4-128-15,0-1 160 0,1-5-160 0,4-4 160 16,2 0-160-16,3-3 160 0,1-4-160 0,0 0 160 15,4 1-160-15,2-3 160 0,0-3-160 0,4-1 160 16,-2-1-160-16,6 2 0 0,0-2 0 0,0 0 0 16,1 2 128-16,2-5-128 0,-3 1 0 0,4-1 128 15,1 0-128-15,1-4 0 0,0 4 0 0,3-1 0 16,1-3 0-16,2-4 0 0,2-2 0 0,0-3 0 16,0 1 0-16,3-4 0 0,3-1 0 0,-4-6 0 15,2-5 0-15,-2-2 0 0,1-4 0 0,3 0 0 0,2-3 0 16,2-4 0-16,1-6 0 0,6-3 0 0,6-1 0 15,-2-8 0-15,2-1 0 0,-1-1 0 0,-3-5 0 0,-2 0 0 16,2-4 0-16,4 1 0 0,-1-7 0 0,5-2 0 16,0-1 0-16,3-5 0 0,1-1 0 0,0-8 0 15,-4-3 128-15,4-3-128 0,1-4 0 0,4-6 128 16,2-3-128-16,0-5 128 0,4-4-128 0,-3-1 160 16,-3-10-160-16,3 0 160 0,2-4-32 0,4-8 0 15,4-5 0-15,0-6 0 0,2-3 0 0,-2-4 0 16,0-5 0-16,0 0 0 0,3-7 48 0,6-3 0 15,-3-5 0-15,0-2 0 0,-5-4 16 0,-1-2 0 16,1-1 0-16,-1-1 0 0,2-4-48 0,-1 2 0 0,-3-2 0 16,-2-1 0-16,-2-3-144 0,3 2 0 0,1-4 144 15,0-2-144-15,3-1 192 0,-6-6-48 0,-3-3 0 0,-2-3 0 16,-1-3 112-16,0-5 0 0,0-4 16 0,1-1 0 16,-1-3-16-16,-4-4-16 0,-5-2 0 0,-2 0 0 15,-3-1-112-15,-1 0-128 0,1-1 176 0,-1 2-176 16,-2-2 160-16,-5 0-160 15,-8 1 128-15,-3 1-128 0,-5-4 144 0,-3 4-144 0,-9 1 160 0,-3 4-160 16,-6-4 160-16,-4-1-160 0,-3 0 160 0,-5 1-160 16,-5-1 192-16,-4-1-48 0,-3-1-16 0,-3 0 0 15,-4-1 96-15,-4-2 16 0,-1-2 0 0,-2 1 0 16,-2-1-32-16,0 4 0 0,-3 0 0 0,5 8 0 16,0 8-16-16,1 9-16 0,-1 5 0 0,-1 7 0 15,0 6 32-15,-3 4 16 0,-6 5 0 0,-1 9 0 16,-2 1-32-16,-2 7 0 0,2 1 0 0,-2 5 0 0,-3 4-192 15,4 5 144-15,-1 0-144 0,-1 3 128 16,-1 2-128-16,2 2 0 0,-2 0 0 0,0 3 0 16,0 2-496-16,1 1 32 0,1 6 0 15,1 0 0-15,1 1-1616 0,4 2-320 0,-1 2-64 16,2 2-15920-16</inkml:trace>
  <inkml:trace contextRef="#ctx0" brushRef="#br0" timeOffset="3012.58">16542 9187 20271 0,'-10'-2'1792'15,"-2"0"-1424"-15,-2-1-368 0,-3 2 0 0,-1 0 1680 0,0 1 272 16,1 1 48-16,-1 4 16 0,-1 5-1328 0,-2-1-272 15,-1 3-48-15,-4 4-16 0,1 2 224 0,-5 1 64 16,0 3 0-16,-2 6 0 0,0 2-128 0,2 6 0 16,-1 6-16-16,2 3 0 0,0 10-128 0,1 5-32 15,0 1 0-15,1 7 0 0,2 4-208 0,2 3-128 16,-1 7 160-16,2 1-160 0,-1 2 0 0,0 1 128 16,-1 2-128-16,0-3 0 0,1-1 0 0,2-1 0 15,0-1 0-15,4-4 0 0,0-7 0 0,4 2 176 16,2-6-176-16,3-6 160 0,4-3-160 0,4-4 160 15,3-5-160-15,3-2 160 0,3-6-160 0,1-4 0 16,2-5 0-16,2-2 0 0,1-6 128 0,3 1-128 16,0-6 0-16,-1-4 128 0,-1-2-128 0,2-5 0 15,2-2 144-15,-2-8-144 0,2-5 192 0,2-3-16 16,0-6-16-16,3-5 0 0,1-7 160 0,2-4 16 0,3-6 16 0,2-3 0 16,1-6-32-16,2 1 0 15,-2-6 0-15,0 0 0 0,1-1-32 0,-4-1-16 0,-1-3 0 0,-4-3 0 16,0 1 112-16,-1 0 32 0,-1-1 0 15,1-1 0-15,-3-1-32 0,0-1 0 0,0-1 0 16,-2 2 0-16,-3-4-32 0,-2 5-16 0,-2 0 0 16,-5 5 0-16,1 4-176 0,-2 7-32 0,-4 3-128 0,0 8 192 15,-4 3-192-15,-1 3 0 0,-1 5 128 0,-2 4-128 16,-2 3 0-16,0 2 0 0,-1 2 0 0,-1 1 0 16,-1 0-1024-16,0 2-80 0,1-1-32 15,-1 2 0-15,-2-2-1904 0,2 2-384 0</inkml:trace>
  <inkml:trace contextRef="#ctx0" brushRef="#br0" timeOffset="4132.18">17533 5267 3679 0,'-32'-23'160'0,"10"6"32"0,-3 1-192 0,-3-1 0 0,-5 1 0 0,-2 2 0 0,0 4 5248 0,-3-1 992 16,-3 5 208-16,-2 2 32 0,2 4-5136 0,-2 5-1040 15,2 2-304-15,-3 4 128 0,-3 6-128 0,-3 2 0 16,-2 6 0-16,-6 4 128 15,-5 4 64-15,1 4 16 0,2 1 0 0,1 9 0 16,0 6 176-16,1 4 16 0,-2 4 16 0,-5 7 0 0,-6 4-160 16,1 6-16-16,1 4-16 0,2 7 0 0,0 6 16 0,0 7 0 15,0 3 0-15,-3 5 0 0,-4 5 64 0,2 3 16 16,1 6 0-16,1 3 0 0,1 9-16 0,1-4 0 0,-6 0 0 16,-1 3 0-16,-1 6 16 0,1-1 16 0,1-2 0 15,5 7 0-15,3 1 32 0,-5 2 0 0,-7 6 0 0,1-2 0 16,4 3-176-16,5 4-48 0,3 4 0 0,3 2 0 15,3 4-144-15,1 1 192 0,-2 3-192 0,-1 1 192 16,5 8-192-16,3 0 0 0,3 0 144 0,4 0-144 16,2-3 128-16,4 1-128 0,4 1 128 0,-1-2-128 15,-1-2 176-15,-2 3-48 16,0 1 0-16,-2 0 0 0,-3-5-128 0,2 2 192 0,0 2-192 16,3 2 192-16,3 0-192 0,6-6 160 0,1-4-160 0,6-4 160 15,4-5-160-15,8-10 0 0,4-5 0 0,5-11 128 16,6-5-128-16,4-6 0 0,5-6 0 0,5-4 128 15,5 0-128-15,5-4 0 0,3-5 0 0,6-7 0 16,2-2 0-16,5-3 0 0,4-2 0 0,1-4 0 0,1 0 0 16,-5-4 0-16,-3-6 0 0,1-4 0 0,1-8 0 0,3-6 0 15,2-7 0-15,6-8 0 0,4-6-128 16,2-8 128-16,2-4 0 0,-1-9 0 0,-2-4 0 16,2-10 0-16,2-6-144 0,-9-3 144 0,9-7 0 0,3-4 0 15,4-6 0-15,3-4 0 0,0-7 0 0,9-5 0 16,4-2 0-16,0-8 0 0,1-5 0 0,-2-3 144 15,0-2-144-15,35-30 128 0,-6 5-128 0,-10 0 192 16,-8-3-192-16,-3 1 192 0,-3-1-64 0,3-4-128 16,8-5 192-16,-4-2-64 0,-6-2-128 0,1-5 0 15,-2-3 144-15,5 0-144 0,6-6 0 0,-5-4 144 16,-4 0-144-16,2-4 0 0,-5-4 272 0,6-3-48 16,5-4-16-16,-6-3 0 0,-9-4-80 0,2 2 0 15,0-5-128-15,2 0 192 0,1-4-48 0,-5 0-16 16,-7-2 0-16,-2-4 0 0,0 2 80 0,2-7 16 0,-2-2 0 15,-1-5 0-15,-10-5-64 0,-3-7-16 0,-3-4 0 16,-2 0 0-16,-1 1-16 0,-1-3-128 0,-3-2 192 16,-3-1-64-16,-7 1 48 0,-1 5 0 15,-7 4 0-15,-11 6 0 0,-8 4-176 0,-8 0 0 0,-12-3 0 16,-9 3 0-16,-5 4 320 0,-12 1 16 0,-6 4 16 0,-4-1 0 16,-3-2 32-16,1 10 16 0,0 5 0 0,-6 6 0 15,0 7-208-15,-2 6-64 0,0 1 0 0,-4 11 0 16,-6 5-128-16,0 5 128 0,0 9-128 0,0 12 128 15,-2 7-128-15,2 6-224 0,0 5 48 0,-5 8 16 16,-7 0-880 0,1 7-176-16,1 6-48 0,2 7 0 0,-1 4-1776 15,0 9-352-15</inkml:trace>
  <inkml:trace contextRef="#ctx0" brushRef="#br0" timeOffset="5148.37">24629 9694 13823 0,'0'0'1216'0,"-5"-9"-960"15,-2 3-256-15,-2-5 0 0,1 3 2848 0,-2-1 528 16,1 2 96-16,0 5 32 0,9 2-2528 0,-11 0-496 0,-2 1-96 0,0 0-32 16,1 4 352-16,-1 3 64 0,-2-2 0 0,-2 5 16 15,1-1-144-15,-4 6-16 0,0 5-16 0,-1 5 0 16,-2 2-112-16,-2 9-32 0,1 6 0 0,-2 7 0 16,-1 6-160-16,5-13-48 0,-4 10 0 0,-18 33 0 15,1-5-128-15,1 1-128 0,0 2 144 0,16-25-144 16,-2 7 0-16,2-1 0 0,2 0 0 0,4-7 0 0,2-2 272 15,4-3-32-15,4-2-16 0,5-4 0 0,1-6-32 16,4-4 0-16,2-5 0 0,5-6 0 0,3-2 0 16,4-3-16-16,4-6 0 0,5-5 0 0,5-1 64 15,1-4 16-15,5-4 0 0,3-3 0 0,0-4-48 16,0-7 0-16,-2-2 0 0,1-5 0 0,-1-2-16 0,1-6-16 16,1-2 0-16,0-3 0 0,0-2 32 15,1-3 16-15,-1-6 0 0,1 4 0 0,-1-7 96 0,8-16 32 16,-8 0 0-16,-7 4 0 0,-8-3 0 0,-4 7 0 15,-4 6 0-15,-4 1 0 0,-2 2-64 0,-3 4-16 16,-1 4 0-16,-4 2 0 0,-1 3-96 0,-4 3-32 16,-1 2 0-16,-1-2 0 0,-3 8-144 0,-2 1 160 15,-2 2-160-15,-4 3 160 0,-2 0-160 0,-3 1-176 16,-2 1 48-16,-1 4 0 16,0-3-368-16,0 3-64 0,0 1-16 0,3 3 0 15,1-3-1600-15,4 4-320 0,4-4-64 0,3 4-8512 0,3 2-1728 16</inkml:trace>
  <inkml:trace contextRef="#ctx0" brushRef="#br0" timeOffset="6347.42">25836 5629 16575 0,'-16'-22'1472'0,"5"7"-1168"0,-3-3-304 0,0 2 0 16,-1 2 2880-16,-1 1 512 0,-1 2 96 0,-1 2 32 15,-1-3-2896-15,-2 3-624 0,0-1 0 0,-1 5 0 16,1-1 0-16,-4 3 0 0,0 2 0 0,0 4 0 16,-2 4 0-16,-2 1 176 0,-3 4-32 0,-4 2 0 15,2 0 64-15,-5 8 16 0,-6 1 0 0,-6 4 0 16,-6 1 32-16,-3 2 0 0,3 3 0 0,-1 5 0 0,0 6-64 16,3 5-16-16,1 6 0 0,-6 2 0 0,-6 4-16 15,-1 2 0-15,-2 6 0 0,3 2 0 0,3 4 64 16,3 3 16-16,3 2 0 0,-4 4 0 15,-4 0 80-15,0 3 32 0,-5 1 0 0,5 5 0 0,3 2-64 16,1 2-16-16,4 5 0 0,-6 3 0 16,0 3-80-16,-7 1 0 0,-5 3-16 0,3 5 0 0,0 1-32 0,4 4 0 15,2 2 0-15,-7-1 0 0,-4 2 48 0,0-1 0 16,-1 2 0-16,4 1 0 0,3 5-48 0,1 0 0 16,0-2 0-16,-4 0 0 0,-3-2-144 0,-1 3 0 15,7-3 144-15,5 1-144 0,5 0 128 0,2 2-128 16,0-2 128-16,-1 0-128 0,-1 2 0 0,4 1 0 15,3-1 0-15,3 3 128 0,4-2-128 0,4 4 0 16,2-5 0-16,5 2 0 0,0 3 0 0,-2-3 0 0,-2-4 0 0,1 1 0 16,0 1 0-16,2 1 0 0,4-5 0 15,3 2 0-15,1-4 0 0,6-1 0 0,3-2 0 0,5-5 0 16,2 1 0-16,4-6 0 0,3-3 0 0,5 0 0 16,2-2 0-16,3-1 0 0,3-2 0 0,3-1 0 15,2-4 0-15,2 1 144 0,1-3-144 0,2 1 160 16,2-7-160-16,4-2 0 0,1-1 0 0,2-5 0 15,2-2 0-15,-1 0 0 0,-2-4 0 0,2-4 0 16,0-4 0-16,0-2 0 0,-2-2 0 0,2-1 128 16,-2-7-128-16,4-4 0 0,2-1 0 15,2-6 0-15,1 0 0 0,3-7 0 0,4-3 0 0,6-4 0 16,4-3 0-16,-2-5 128 0,1-4-128 0,-1-3 0 16,2-4 0-16,3-8 128 0,4-4-128 0,8-4 0 0,7-4 192 15,-2-3-32-15,-4-7-16 0,1-2 0 0,-2-8-144 16,4-2 0-16,3-6 0 0,5-9 0 0,6 1 256 0,-4-6-48 15,-6-4 0-15,2-3 0 0,3-3-208 0,4-4 0 16,6 2 0-16,-6 3 0 0,-9-4 0 0,0 1 0 16,-1-3 0-16,5 1 0 0,3-5 128 0,-1 0 0 15,-4-2-128-15,-3-4 192 0,-4-4 64 16,-1-4 0-16,2-6 0 0,6-5 0 0,3-5 112 0,-1-2 16 16,-5-8 16-16,2-5 0 0,2-4-112 0,7-1-32 15,6 3 0-15,-4 0 0 0,-3-1-256 0,-6 7 128 16,-3 2-128-16,1 0 0 0,3 0 272 0,-3 3-48 15,-2 6-16-15,-5-3 0 0,-7 0 112 0,-4-4 32 16,-2-5 0-16,-1-4 0 0,1-7-96 0,0-8-32 0,1-14 0 16,-2-6 0-16,-2-8 0 0,-1-7 0 0,-6-4 0 15,3 2 0-15,0-2-224 0,3 4 0 16,3 8 0-16,-1 3 0 0,-3 11 0 0,0 4 0 0,-5 4-144 0,-10 7 144 16,-5 1 0-16,-7 1 0 0,-4-2 0 0,-7 2 0 15,-3 0 240-15,-6-3-64 0,-3-6-16 0,-4 0 0 16,-1-4 16-16,-5-8 0 0,-2-11 0 0,1-2 0 15,2-2-176-15,1 6 192 0,4 9-192 0,1 12 192 16,-1 10-192-16,-4 8 0 0,-1 10 0 0,-6 9 0 16,-4 4 0-16,-6 6 0 0,-5 4 0 0,-3 6 0 15,-2 2 0-15,-5 7-176 0,-4 5 176 0,-2 6-192 16,-1 2-224 0,-9 7-48-16,-4 4-16 0,-7 4 0 0,-8 0-1520 15,0 7-304-15,1 1-64 0,-3 3-16256 0</inkml:trace>
  <inkml:trace contextRef="#ctx0" brushRef="#br1" timeOffset="14264.06">5531 7808 14735 0,'1'-17'1312'16,"-1"-1"-1056"-16,2-2-256 0,2 1 0 15,-1-1 1920-15,-2 3 336 0,-1 3 64 0,0 4 16 16,-1-2-1296-16,0 6-256 0,1-3-48 0,0 9-16 16,-4-7 112-16,4 7 0 0,0 0 16 0,-10-3 0 0,-2-1 96 0,3 4 16 15,-2 3 0-15,-2 2 0 0,-1 1-288 0,-2 7-48 16,-1 1-16-16,-2 5 0 0,-1 1-224 0,-2 6-32 16,-5 4-16-16,1 6 0 0,-7 4-208 0,1 7-128 15,-4 7 160-15,-3 6-160 0,-3 6 144 0,-1 4-144 16,-1 0 128-16,3 2-128 0,0 0 0 0,13-16 128 15,-1 14-128-15,-2 5 0 0,-2 3 224 0,1 3-32 16,1 6-16-16,-3 3 0 0,0 3-48 0,0 6 0 16,1-1 0-16,1 5 0 0,-1 0 0 0,0-1 0 15,1 4 0-15,2-1 0 0,2-2 0 0,1 2 0 16,3-1 0-16,1 0 0 0,3 2 16 0,2-2 0 16,1 0 0-16,3 3 0 0,2 0 32 0,1-3 0 15,4-5 0-15,0 1 0 0,2 2-48 0,3-3 0 16,1 4 0-16,1-6 0 0,-2-2-128 0,2-1 0 15,0-1 144-15,0 1-144 0,0-4 0 0,2 3 128 16,-1-1-128-16,1 0 0 0,1 1 0 0,2-1 128 16,1-3-128-16,3-2 0 0,3 1 0 0,0-2 128 15,1-3-128-15,1 0 0 0,1-6 0 0,3-2 0 16,1-6 0-16,0 1 128 0,3-2-128 0,-1-1 0 0,1-1 0 0,1-7 0 16,1-3 0-16,2-2 128 0,-1-2-128 15,2-1 0-15,-1-7 0 0,5 3 0 0,-4-5 0 0,2 0 0 16,-1-3 0-16,11 14 0 0,1-10 0 0,-1-6 0 15,2-7 0-15,-1-4 0 0,1-5 0 0,2-6 0 16,3-2 0-16,1-8 0 0,-1-6 0 0,-2-3 0 16,-2-5 0-16,3-7 0 0,0-7 0 0,8-4 0 15,1-7 0-15,5-6 0 0,2-7 0 0,0-5 128 0,-3-5-128 16,-1-4 0-16,-1-10 0 0,-2-9 0 0,-1-3 128 0,2-8-128 16,-1-5 160-16,1-2-160 0,0-8 240 0,-2-2-48 15,-1-3-16-15,-2-3 0 0,-4-2-32 0,-2-6 0 16,-2-3 0-16,-1-3 0 0,-2-4-16 0,-1 1-128 15,-1-8 192-15,-1-2-64 0,-2-6-128 0,-2-1 160 16,-4-5-160-16,-2-5 160 0,-1-3-16 0,-4-2 0 16,-3 0 0-16,-3-1 0 0,-2 2 128 0,-3-2 32 15,-5-4 0-15,-1 5 0 0,-3 4-48 0,-2 4 0 16,-7-1 0-16,1 5 0 0,-6 7-112 0,-2 9-16 16,-2 5-128-16,-1 10 192 0,-3 4-192 0,-5 9 176 15,2 6-176-15,-2 10 160 0,-1 11-160 0,-4 10 0 16,0 14 0-16,-6 15 0 0,-3 6 0 0,-5 12-224 15,-8 8 32-15,14 10 0 16,-9 8-544-16,-3 2-96 0,-8 3-32 0,-3 9 0 16,0 7-2224-16,1 2-448 0,2 8-96 0</inkml:trace>
  <inkml:trace contextRef="#ctx0" brushRef="#br1" timeOffset="15086.54">5781 8441 26367 0,'-13'-20'1168'0,"8"12"240"15,-1 1-1120-15,-2 0-288 0,-2 0 0 0,0 5 0 0,-3-1 0 0,2 6 160 16,-2 2-160-16,-2 4 128 0,-3-2 160 0,-4 7 32 16,2 2 0-16,-3 3 0 0,-3 5-112 0,-1 8-16 15,-1 3 0-15,-1 3 0 0,-3 5 32 0,-1 6 0 16,1 3 0-16,0 8 0 0,-3 6 80 0,-1 4 16 15,-2 6 0-15,0 7 0 0,-3 3 144 0,2 5 48 16,1 5 0-16,-1 7 0 0,4 1-80 0,-3 2-16 16,6-2 0-16,0 1 0 0,2 1-32 0,0-1-16 15,4-1 0-15,-1 1 0 0,0-5 16 0,2 3 0 16,-1 3 0-16,1-2 0 0,1 0-128 0,4-4-32 16,-2 1 0-16,3 3 0 0,1-4-16 0,4 0 0 15,3-5 0-15,3 0 0 0,3-1-208 0,2 0 0 0,2-3 128 0,2-5-128 16,3-2 0-16,1-5 0 0,2 2 0 0,0-3 0 15,1-1 0-15,3-1 0 0,1-7 0 0,3-2 0 16,0 0 0-16,6-8 0 0,-1 0 0 0,3-3 0 16,2-4 0-16,1-4 0 0,0-1 0 0,1-5 0 15,4-6 0-15,0-5 0 0,2-1 0 0,2-6 0 16,0-1 0-16,2-5 0 0,3-5 0 16,-1-1 0-16,2-7 0 0,-2-1 0 0,-1-5 0 0,0-5 0 15,1-4 0-15,-1-2 0 0,0-10 0 0,2-5 0 16,2-8 0-16,2-10 0 0,-1-4 0 0,0-9 0 0,0-4 160 15,-1-6-16-15,-1-5 0 0,-2-4 0 0,1-9 64 0,-1-3 16 16,1-1 0-16,-1-9 0 0,3-1 16 0,0-7 0 16,1-4 0-16,-2-3 0 0,-2-2 0 0,-2-5 0 15,-3 1 0-15,-4-5 0 0,-8-2 16 0,-3-3 16 16,-5-3 0-16,-7-3 0 0,-8-5 64 0,-5 0 16 16,-2-2 0-16,-6 7 0 0,-4 7 48 0,-1 8 16 15,1 9 0-15,-1 13 0 0,-1 9-160 0,-1 8-16 16,-3 9-16-16,0 9 0 0,-3 11-96 0,3 7 0 15,0 1-128-15,-5 9 192 0,-2 5-192 0,-1 3-128 16,-1 8 128-16,-4 2-208 16,-3 3-1088-16,-5 3-224 0,-2 5-32 0,0 4-16 15,-2 2-704-15,2 2-144 0,2 3-16 0,2 1-12944 0</inkml:trace>
  <inkml:trace contextRef="#ctx0" brushRef="#br1" timeOffset="15953.79">6387 6604 35935 0,'-24'-29'3200'0,"10"16"-2560"16,0 1-512-16,-2 0-128 16,-2 0-1040-16,0 1-240 0,3-1-32 0,5 7-16 0,-2 3 1328 0,0-1 144 15,-2 1 96-15,-3 2 16 0,-2 1-64 0,-1 3-16 16,-2 0 0-16,-14 6 0 0,1 3-176 0,1 6 192 15,-1 5-192-15,-2 2 192 0,-3 4-192 0,-4 5 0 16,-1 2 0-16,-9 8 0 0,0 3 0 0,-6 3 128 0,-2 2-128 16,-1 7 0-16,2 5 0 0,3 1 0 15,-1 1 128-15,-2 4-128 0,-3 6 0 0,-4 4 0 16,1 7 144-16,-2 3-144 0,3 2 160 0,3 5-32 0,5 6-128 0,-1 4 192 16,-4 5-32-16,0 5-16 0,-1-2 0 15,3 6 0-15,1 5 16 0,2 2 0 16,1-1 0-16,1 2 0 0,1-2 0 0,1-2 0 0,-1 1 0 0,3 3 0 15,0 2 96-15,2-1 0 0,4 0 16 0,3 5 0 16,4 0-112-16,4-2-32 0,4 1 0 0,4 1 0 16,4 5-128-16,3-1 160 0,2-4-160 0,3 1 160 15,1 2-160-15,3-2 160 0,0-7-160 0,6-32 160 16,0 14-160-16,1 2 128 0,0 7-128 0,4 4 128 16,0 3-128-16,2 0 0 0,3 0 0 0,1-1 128 0,3 3-128 15,2-7 0-15,2-4 0 0,1-1 128 0,4-8-128 16,3-3 0-16,4-4 0 0,5-5 0 0,1 2 0 15,5-6 0-15,4-1 0 0,4-2 0 0,3-6 0 0,4-1 0 16,0-4 0-16,19 26 0 0,-8-13 0 0,-3-9 0 16,-6-10 0-16,-15-26 0 0,4 2-176 0,3-5 176 15,3 2-128-15,2-3 128 0,-2-2-128 0,0-4 128 16,-2-5-128-16,3-5 128 0,1 0 0 0,0-8-160 16,3-1 160-16,3-5 0 0,1-5-128 0,0-6 128 15,-2-5 0-15,1-5 0 0,0-10 0 0,-3-3-128 16,2-12 128-16,2-6 0 0,-2-7 0 0,4-9 0 15,1-9 128-15,-3-9-128 0,-2-9 256 0,0-8-32 16,-2-7-16-16,23-45 0 0,-6 4-16 0,-2 4 0 16,-1-6 0-16,-1-1 0 0,0-6-16 0,-5-1-16 15,-1-3 0-15,-2-8 0 0,0-3 0 0,-4-12 0 0,0-7 0 16,-1-1 0-16,2-10 16 0,-2 2 0 16,-1-1 0-16,-3-2 0 0,-1-1-176 0,0 2 160 0,0 0-160 0,1 6 160 15,0 1-160-15,0 8 192 16,-2 4-192-16,-7 1 192 0,-5 4-192 0,-10 3 192 0,-6 2-192 0,-9 3 192 15,-6 2-48-15,-9 4 0 0,-8-2 0 16,-1 10 0-16,-3 5 0 0,-1 13 0 0,-1 12 0 16,-4 12 0-16,-1 6-144 0,-4 13 160 0,-5 4-160 0,-5 10 160 15,-3 9-160-15,-4 6-272 0,-2 6 64 0,-6 4 16 32,-4 3-1568-32,-6 6-304 0,-4 3-64 0,1 5-9072 0,1-2-1824 0</inkml:trace>
  <inkml:trace contextRef="#ctx0" brushRef="#br1" timeOffset="16951.27">6753 5722 35007 0,'-29'-13'3120'0,"10"5"-2496"0,0 2-496 0,0 2-128 16,-1 0-448-16,-1 1-128 0,0 3 0 15,2 3-16-15,-4 1 592 0,-3 1 0 0,0 8 0 0,-4 2 0 16,-5 4-192-16,-1 4 192 0,-4 6-160 0,-5 1 160 16,-6 0 0-16,-2 5 0 0,-2 3 0 0,1 7 0 15,-4 4 0-15,0 3 0 0,-2 1 0 0,-2 8 0 0,-7 2 0 16,-2 4 0-16,-4 0 0 0,-1 6 0 0,1 3 0 0,2 4 0 16,1 1 0-16,-4 8 0 0,-7 3 0 15,3 3 0-15,1 6 0 0,4 3 0 0,3 4 208 0,-1 4-64 16,-1 7-16-16,1 2 0 0,5-2-128 0,4 9 192 15,1 5-192-15,4 7 192 0,4-2-192 0,1 9 0 16,0 0 0-16,0 2 128 0,0 5-128 0,2-2 0 16,0 3 144-16,3 1-144 0,2 0 128 0,3 0-128 15,0 0 160-15,6 3-160 0,3 4 224 0,3-1-48 16,3 0-16-16,1 1 0 0,2-3 32 0,3-1 16 16,1-3 0-16,3-6 0 0,3-4-16 0,1 3 0 15,-1-3 0-15,3-2 0 0,-2-3 0 0,4-1 0 16,2-1 0-16,3 2 0 0,1 1-64 0,2-1-128 15,1 1 176-15,2 0-176 0,1 1 160 0,3-2-160 0,1-5 128 16,1 1-128-16,3-1 128 0,4-5-128 0,4-1 128 0,-1-1-128 16,1-5 0-16,4-1 0 0,2-6 0 0,3-4 0 15,-2-5 0-15,2-5 0 0,2-4 0 0,3-9 0 16,2-8 0-16,1-2 0 0,4-6 0 0,4-5 0 16,0-4 0-16,7-4 0 0,1-5 0 0,3-5 0 15,1-8 0-15,0-5 0 0,-4-3 0 0,6-9 0 16,2-5 0-16,4-5 0 0,3-6 0 0,5-3 0 15,2-6 0-15,0-6 0 0,-2-1 0 0,5-10 0 16,3-5 0-16,5-3 0 0,2-7 0 0,-3-6 0 16,-4-3 192-16,3-7-64 0,4-6 0 0,3 0 0 15,2-3 16-15,-3-6 0 0,-6 0 0 0,3-8 0 16,0-5 48-16,5-8 0 0,1 0 0 0,-1-3 0 0,-4-2 0 16,0-5 0-16,2-7 0 0,3 0 0 0,8-5-64 15,-5-1-128-15,-5-6 192 0,-2-4-64 0,-2-1 0 0,2-5 0 16,2-6 0-16,-3-7 0 0,-6-5 64 0,-4-6 0 15,-3-10 0-15,0-4 0 0,-2-2-64 0,-2-2 0 16,1-2 0-16,-7-3 0 0,-9 2-128 0,-2-3 160 16,-2 2-160-16,-4-2 160 0,-4 1-160 0,-2 3 160 15,-2-3-160-15,-2 5 160 0,-1 5-160 0,-7 2 160 16,-7-3-160-16,-6 1 160 0,-8-1-32 0,-6 1-128 16,-6 0 192-16,-7-1-64 0,-8-3 0 0,-5-1-128 15,-4-1 192-15,-7 2-64 0,-9 0-128 0,0 5 192 16,-2 0-192-16,-3 11 192 0,-2 5-192 0,-3 13 192 15,-5 11-192-15,-4 13 192 0,2 7-48 0,-5 18 0 0,-1 12 0 16,-5 5 0-16,-4 6-144 0,-6 6 0 0,-4 8 0 0,-1 5 128 16,5 6-336-16,-2 2-80 15,-2 4-16-15,-2 2 0 16,-1 4-1136-16,3 7-224 0,3 0-64 0,2 8 0 16,-2 2-1552-16,-2 3-320 0</inkml:trace>
  <inkml:trace contextRef="#ctx0" brushRef="#br1" timeOffset="17935.39">6534 6219 14735 0,'-41'-7'640'0,"9"5"160"0,-6-1-640 0,-5 3-160 0,-6 4 0 0,-4 4 0 16,-5 6 2912-16,-2 6 544 0,-6 8 128 0,1 4 0 15,0 3-2864-15,-1 7-576 0,-4 7-144 0,-4 5 0 16,-3 5 160-16,-1 7 0 0,-1 0 0 0,2 10 0 16,2 6-160-16,-6 5 160 0,-8 6-160 0,-2 6 160 15,0 4-160-15,-1 9 192 0,0 6-192 0,-4 12 192 16,-5 2-192-16,1 9 0 0,2 10 144 0,2 6-144 0,-1 2 128 16,1 3-128-16,0 4 128 0,9 3-128 0,7 5 320 0,6-1-16 15,4 2 0-15,4 0 0 0,0-2 128 16,7-2 16-16,7 0 16 0,8-2 0 0,4 2-64 15,11-2-16-15,5 4 0 0,4-2 0 0,2 3-208 0,5 3-48 16,5 0-128-16,3-2 192 0,0 2-192 0,5-3 0 16,5 0 0-16,2-4 0 0,-2-4 0 0,1-5 128 15,3-3-128-15,4-7 0 0,1-5 0 0,6-4 0 16,3-4 0-16,5-4 0 0,5-4 0 0,4-7 0 16,1-6 128-16,6-7-128 0,3-9 0 0,2-2 0 15,-2-6 0-15,5-5 0 0,1-8 0 0,7-5 128 16,2-5-128-16,8-5 0 0,0-3 0 0,1-5 128 15,0-3-128-15,1-9 0 0,-2-1 0 0,6-6 0 16,5-9 0-16,-3-1 0 0,-2-8 0 0,3-3 0 0,0-5 0 16,2-8 0-16,5-4 0 0,-2-7 0 0,-2-2 0 15,-2-8 0-15,-4-2 128 0,3-5-128 0,-2-7 0 16,5-4 0-16,-1-10 144 0,-2-2-144 16,-8-5 128-16,3-5-128 0,0-5 192 0,1-6-32 0,3-4-16 0,1-6 0 15,-1 0 48-15,-3-5 16 0,-2-1 0 0,4-5 0 16,1-2-16-16,3-5 0 0,0-4 0 0,-2-1 0 15,-3-5-32-15,-1-9-16 0,1 1 0 0,3-11 0 16,2-1 112-16,-2-10 0 0,-6-5 16 0,-5-10 0 16,-2-8-144-16,-3-10-128 0,-5-9 144 0,-2-11-144 15,-4-8 208-15,-3-8-48 0,-4-15-16 0,-5 0 0 16,-7-5-144-16,0 4 0 0,-4 5 0 0,2 3 0 16,-4 3 0-16,0 8 0 0,-5 2 128 0,-2 8-128 15,-5 8 0-15,-8 6 0 0,-6 5 0 0,-9 9 128 16,-6 5 16-16,-7 9 0 0,-8 3 0 0,-6 8 0 0,-8 2 192 0,-3 11 48 15,-8 9 0-15,-4 14 0 0,1 8-64 0,-3 14-16 16,1 11 0-16,-6 13 0 0,-2 10-304 0,-10 10-144 16,-10 2 16-16,0 15 0 15,-1 6-1392-15,3 12-272 0,0 2-48 0,-5 5-14864 0</inkml:trace>
  <inkml:trace contextRef="#ctx0" brushRef="#br1" timeOffset="20535.5">3027 17492 14735 0,'-7'-20'640'0,"5"8"160"0,-2-1-640 0,1-1-160 16,1-2 0-16,0-1 0 0,1 1 2096 0,2-1 384 15,2 3 80-15,-2 4 0 0,3-1-1600 0,-3 3-320 16,-1-2-64-16,2 4 0 0,-1-3 368 0,-1 9 80 16,2-7 0-16,-2 7 16 0,0 0-80 0,0 0-32 15,0 0 0-15,0 0 0 0,0 0-256 0,0 0-48 16,3 7-16-16,-2 7 0 0,1 2-112 0,-2 4-32 16,-2 10 0-16,1 4 0 0,0 4-96 0,-1 5-32 0,1 8 0 15,0 4 0-15,-2 5-80 0,2 3 0 16,0 5-16-16,1-4 0 0,2 1-112 0,3-6 0 0,1-5-128 0,0-4 192 15,3-4 128-15,1-6 32 0,0-5 0 0,4-6 0 16,1-1 80-16,3-5 16 0,3-4 0 0,-1-6 0 16,0-6-112-16,3-2-16 0,1-5 0 0,3-7 0 15,1-2 32-15,2-8 0 0,1-3 0 0,-1-6 0 16,2-4 32-16,-1-6 0 0,-1-3 0 16,1-4 0-16,-2-7 0 0,-1-2 0 0,-3-3 0 0,-1 2 0 15,-2 1-128-15,-2 0-32 0,-2 5 0 0,-3 1 0 16,-1 7-224-16,-2 3 144 0,-3 4-144 15,0 5 128-15,-2 2-128 0,-2 5 0 0,-1 2 0 0,-4 3 0 16,0 1 0-16,0 1-224 0,-5 4 32 0,1 1 0 16,-2 3-1504-16,-2 0-288 0,-1 4-64 15,-1 2-16-15,0 3-2016 0,-1-1-400 0</inkml:trace>
  <inkml:trace contextRef="#ctx0" brushRef="#br1" timeOffset="21061.48">4809 17098 22975 0,'0'0'1024'0,"2"-10"192"0,1 1-960 0,2-3-256 15,-4 3 0-15,2-2 0 0,-1 0 736 0,-1 0 96 0,-1-1 32 0,-1 3 0 16,-3-3 272-16,-1 5 48 16,-2-2 16-16,-4 4 0 0,-1-2 0 0,-5 6 0 15,-3 1 0-15,-3 6 0 0,-6 1-448 0,-2 4-96 16,-4 2-16-16,-1 5 0 0,-2 5 80 0,0 1 16 0,0 6 0 0,1 5 0 16,-1 1-416-16,2 4-64 15,8 1-32-15,1 4 0 0,2 0-32 0,6 1-16 0,5-5 0 0,6 0 0 16,6 0-48-16,3-7 0 0,4-5 0 0,7 1 0 15,0-6 192-15,7-1 48 0,2-6 0 0,5-1 0 16,1 0-128-16,5 1-32 0,1-3 0 0,1 0 0 16,1-3-80-16,-2 3 0 0,-2 1-128 0,-3 1 192 15,-5-1-64-15,-4 0 0 0,-1 2-128 0,-3 0 192 16,-4-3 0-16,-5 6 0 0,-4 1 0 0,-3 1 0 0,-4-1 192 16,-5 2 48-16,-5 1 0 0,-6-1 0 0,-4-2 16 15,-4 1 0-15,-4 0 0 0,-3-3 0 0,-3-1-160 16,-1-2-32-16,0-2 0 0,0 2 0 0,1-5-256 0,2-5 128 15,0 2-128-15,1-4 0 0,5-3 0 0,0-2-272 16,4-4 16-16,6-4 16 16,3 0-576-16,4-4-112 0,6-3-32 0,6-1 0 15,4-2-1664-15,7-4-320 0,9-5-80 0,4-1-8512 16,3-3-1712-16</inkml:trace>
  <inkml:trace contextRef="#ctx0" brushRef="#br1" timeOffset="21611.38">5409 16540 28559 0,'5'-23'1264'0,"0"10"272"0,1-5-1232 0,1 2-304 0,0-1 0 0,-1 3 0 15,-2 3 560-15,0 2 48 0,0-1 16 0,-3 2 0 16,-1 8 320-16,0 0 64 0,0 0 16 0,0 0 0 16,0 0 64-16,0 0 32 0,0 0 0 0,-6 13 0 15,-7 4-448-15,2 7-96 0,-1 5 0 0,2-5-16 16,-1 5-112-16,-3 7 0 0,-2 5-16 0,-1 3 0 0,0 6 48 0,1 0 16 16,-2 1 0-16,1-4 0 0,3-2-112 15,0-8-32-15,2-4 0 0,3-9 0 0,1-3 96 0,2-4 0 16,-1-4 16-16,6-3 0 0,1-10 112 15,0 0 0-15,0 0 16 0,1-9 0 0,3-5-80 0,1-4-32 16,2-5 0-16,1-2 0 0,3-7-256 0,0-1-48 16,1-1-16-16,-2-2 0 0,-1-2-160 0,0 2 0 15,-2 3 0-15,3-6 0 0,-3 6 0 0,-1 10 128 16,-1 5-128-16,-1 4 0 0,-4 14 0 0,0 0 0 16,0 0 0-16,0 0 0 0,0 12 0 0,-1 0 0 15,-3 6 0-15,-1 5 0 0,0 1-144 0,-2 6 144 16,0-1-192-16,-1 4 192 15,-2 2-896-15,0 1-80 0,0-3-16 0,1-1 0 16,4-2-1680-16,2-2-336 0,2-2-64 0</inkml:trace>
  <inkml:trace contextRef="#ctx0" brushRef="#br1" timeOffset="30040">5322 17722 4607 0,'0'0'192'0,"0"0"64"0,0 0-256 0,0 0 0 0,0 0 0 0,0 0 0 16,0 0 2064-16,0 0 368 0,0 0 80 0,0 0 16 16,0 0-1824-16,0 0-384 0,12 0-64 0,-2 0 0 15,1-1-256-15,-2-1 128 0,1 1-128 0</inkml:trace>
  <inkml:trace contextRef="#ctx0" brushRef="#br1" timeOffset="30499.68">5313 17784 5519 0,'0'0'496'0,"0"0"-496"0,0 0 0 0,-9-1 0 16,9 1 2176-16,-7-1 320 0,7 1 80 0,0 0 16 15,-9 1-864-15,9-1-192 0,-10 0-16 0,10 0-16 16,0 0-320-16,0 0-64 0,0 0-16 0,0 0 0 16,0 0-208-16,0 0-64 0,11 4 0 0,2-2 0 15,1-4-16-15,5 0-16 0,3-1 0 0,2-1 0 16,4-1-288-16,-3-2-48 0,2 2-16 0,3 0 0 16,-1-2-112-16,3 2-16 0,-4 2-16 0,3-1 0 15,2-1-128-15,-3 3-32 0,-3 0 0 0,-2 1 0 0,-4 0-144 16,-1 1 0-16,-5 2 0 0,-2 1 0 15,-13-3-2112-15,0 0-336 16,3 11-80-16,-10 3-9696 0</inkml:trace>
  <inkml:trace contextRef="#ctx0" brushRef="#br1" timeOffset="30676.43">5348 18005 25919 0,'0'0'1152'0,"11"-5"224"0,3 0-1104 0,-3 1-272 16,2 1 0-16,2-3 0 0,3 4 848 0,1-2 112 15,0 2 32-15,0-1 0 0,2-3-48 0,0 2-16 16,2 0 0-16,0 2 0 0,1-1-496 0,0 0-112 16,-2 1 0-16,-2 2-16 0,-3 4-304 0,-3-2 0 15,-3 0 0-15,0-1-144 16,-11-1-2368-16,0 0-480 0,11 11-80 0,-11-11-32 0</inkml:trace>
  <inkml:trace contextRef="#ctx0" brushRef="#br1" timeOffset="31173.68">6506 17445 5519 0,'-7'-10'496'0,"2"-1"-496"16,1 1 0-16,1-2 0 0,-1 1 3024 0,2 4 512 15,-1-5 112-15,3 12 0 0,-4-7-1472 0,4 7-320 16,0 0-48-16,0 0-16 0,-4-10-560 0,4 10-112 15,0 0-32-15,0 0 0 0,0 0-624 0,0 0-128 16,4 10-16-16,0 0-16 0,-1 3-176 0,1 3-128 16,-1 4 192-16,1 6-192 0,1-1 224 0,0 7-64 15,-1 2-16-15,-2 5 0 0,-2 3 32 0,-1 3 0 16,-3 1 0-16,0 4 0 0,-2 2 144 0,-2 0 16 0,-1-1 16 16,-1-4 0-16,-1-2 112 0,-1 4 32 0,1-5 0 0,-1-3 0 15,2-5 0-15,1-1 0 0,0-2 0 0,2-4 0 16,-2-6-240-16,1-1-64 0,2-1 0 15,2-3 0-15,0-2-192 0,2-3 176 0,-1 0-176 0,3-13 160 16,-1 12-160-16,1-12 0 0,0 0 144 0,0 0-144 16,0 0 0-16,0 0-320 0,0 0 64 0,10-8 16 31,-1 0-1584-31,-1-4-320 0,-1-2-64 0</inkml:trace>
  <inkml:trace contextRef="#ctx0" brushRef="#br1" timeOffset="31538.57">6404 17469 21183 0,'0'0'1888'0,"4"-10"-1504"16,2 2-384-16,3-2 0 0,1 1 704 0,3-1 64 15,1 2 0-15,2 1 16 0,3 2 48 0,3 1 0 16,2-3 0-16,4 4 0 0,4 0 0 0,4 2 16 15,3 1 0-15,2 4 0 0,-1 3-304 0,0 2-64 16,-2 5-16-16,-3 3 0 0,-3 2-160 0,-3 4-48 16,-4 7 0-16,-3 3 0 0,0 5-64 0,-8 4-32 15,-2 7 0-15,-5 1 0 0,-2-1 64 0,-2 3 16 16,-5 0 0-16,0-1 0 0,-2 1 16 0,-5-1 0 0,-2-2 0 16,-4-4 0-16,-1 1 112 0,-4-6 16 0,-3 1 16 0,-4-4 0 15,-4-5 112-15,-2-2 32 0,-1-5 0 0,1 2 0 16,2-4-208-16,-2-4-32 0,2-1-16 15,2-3 0-15,0-2-160 0,1-6-128 0,1 0 192 0,3-2-192 16,1-4 0-16,3-3 0 0,2-7 0 0,1 1-192 31,3-5-1440-31,3-2-288 0,-1-5-48 0,6-2-8528 0,4-3-1696 0</inkml:trace>
  <inkml:trace contextRef="#ctx0" brushRef="#br1" timeOffset="31964.66">7020 16961 20559 0,'3'-11'896'0,"0"2"208"0,0 1-880 0,4-5-224 15,-4 0 0-15,3 3 0 0,-3-1 1136 0,2 0 176 16,3 1 32-16,2 0 16 0,2 2-544 0,2 0-112 16,1 0-32-16,3 4 0 0,0-2-272 0,2 2-48 15,0 1-16-15,2 2 0 0,1 1 16 0,-6 3 0 16,1-1 0-16,-5 5 0 0,0-2-192 0,-3 1-32 16,-2 4-128-16,-3 0 192 0,-4 2-48 0,-2 3-16 0,-3-1 0 15,-1-1 0-15,-4 1 128 0,-3 2 32 16,-4 2 0-16,-1-1 0 0,1-1 176 0,1-1 48 0,-1-1 0 15,2-2 0-15,2 0-48 0,1 1 0 0,5-1 0 0,1-2 0 16,5-10-144-16,0 9-48 0,3 0 0 0,2-3 0 16,-5-6 112-16,12 4 0 0,2 0 16 0,3-2 0 15,1 1-80-15,2-3 0 0,2 0-16 0,2-2 0 16,0 2-160-16,0 0-16 0,0-1-128 0,-2 0 192 16,-3-2-192-16,-3 1 0 0,-2 4 0 0,-1-2-160 15,-1-2-1600 1,-2 4-320-16,-10-2-64 0</inkml:trace>
  <inkml:trace contextRef="#ctx0" brushRef="#br1" timeOffset="32260.56">7576 17628 22111 0,'0'0'1968'0,"0"0"-1584"16,9 4-384-16,0 1 0 0,-2 5 1296 0,0 0 176 15,-2 0 48-15,1 2 0 0,0 2-448 0,1 2-96 16,-2 1-16-16,0 2 0 0,4 1-448 0,0 4-112 16,-2-1-16-16,2 1 0 0,0 2-96 0,0-2-32 15,0 0 0-15,1 0 0 0,0-2-64 0,1-2-32 0,-3 0 0 16,1 1 0-16,0-2-32 0,0-1 0 0,-1-3 0 0,-1-1 0 15,0 1-128-15,-1-2 0 0,-1-4 0 0,-5-9-176 32,0 0-1168-32,0 0-224 0,0 0-48 0</inkml:trace>
  <inkml:trace contextRef="#ctx0" brushRef="#br1" timeOffset="32617.94">7820 17539 22111 0,'0'0'976'0,"0"0"208"0,0 0-944 0,0 0-240 0,0 0 0 0,0 0 0 0,-10 10 1088 15,0 4 160-15,-3-1 32 0,0 5 16 0,-1 3-32 0,-1-1-16 16,-2 5 0-16,0 1 0 0,-2-2-416 0,-2 7-64 16,-2 1-32-16,2 0 0 0,-2 3-224 0,0-1-64 15,0-2 0-15,1 1 0 0,0-1-208 0,1-4-48 16,2 1-16-16,1-3 0 0,2 0-176 0,1 0 0 15,-1 0 0-15,2-4 128 0,2-3-128 0,-1-1 0 16,3 0 0-16,2-3 0 16,2-4-1088-16,2-4-240 0,4-7-48 0,0 0-8544 15,0 0-1696-15</inkml:trace>
  <inkml:trace contextRef="#ctx0" brushRef="#br1" timeOffset="33062.04">8698 17437 17503 0,'0'0'1552'0,"0"0"-1232"0,0 0-320 0,0 0 0 16,0 0 1088-16,-6-7 144 0,-3 3 48 0,-1 1 0 15,-4 2 112-15,-4 2 16 0,-2 2 16 0,-3 1 0 16,-4 2-592-16,2-2-128 0,-6 1-32 0,1 5 0 16,-2-2-48-16,0 6-16 0,0 2 0 0,2 2 0 0,1 0-96 0,2 1-32 15,5 0 0-15,5 0 0 0,3 1-176 0,5 3-48 16,2-3 0-16,4 0 0 0,3-5 80 0,3 3 16 15,5 1 0-15,2-2 0 0,3 1-80 0,3 0-16 16,3 0 0-16,1 0 0 0,-1-2-48 0,1 2-16 16,-1 1 0-16,0 0 0 0,-1-1 16 0,-3 1 0 15,-2-1 0-15,-6 0 0 0,-1-1 48 0,-5 2 16 16,-4 2 0-16,-2-1 0 0,-1-2 96 0,-4 0 16 16,-3-1 0-16,-2 1 0 0,-3-1 16 0,-2-2 16 0,-3-1 0 15,2-3 0-15,1 2-96 0,0-1-32 0,-2-6 0 16,0 0 0-16,1-1-160 0,2-1-128 0,2-3 144 15,2 1-144-15,1-5 0 0,1-1 0 0,3-6-128 0,2 0 128 32,2-4-1856-32,4-2-272 0,2-5-48 0,5 1-9248 15,4-2-1840-15</inkml:trace>
  <inkml:trace contextRef="#ctx0" brushRef="#br1" timeOffset="33561.71">9171 16902 21183 0,'13'-15'1888'0,"-3"6"-1504"0,0-4-384 0,0 2 0 0,-1 1 640 0,-1-2 64 15,-2 5 16-15,-6 7 0 0,0 0 304 0,0 0 64 16,0 0 16-16,0 0 0 0,0 0-320 0,0 0-64 15,-5 6-16-15,-2 8 0 0,-4 1-368 0,-1 5-80 16,-4 2 0-16,0 5-16 0,-3 3 80 0,-3 6 32 16,-2 1 0-16,0 1 0 0,0 3 32 0,0-2 16 15,1-3 0-15,1-5 0 0,3-5 144 0,1-2 32 16,2 0 0-16,3-6 0 0,4-5 80 0,3-2 32 16,2 0 0-16,4-11 0 0,0 0 0 0,0 0 0 15,0 0 0-15,0 0 0 0,0 0 80 0,10-6 32 16,0-2 0-16,4-6 0 0,0 0-176 0,2-3-48 0,-5-4 0 15,4-2 0-15,0 1-320 0,1-8-64 16,-1-3 0-16,0-2-16 0,0 0-16 0,-1 5 0 0,-1-1 0 0,-3 6 0 16,-2 6-32-16,-2 6 0 0,-1 0 0 0,0 7 0 15,-5 6-128-15,0 0 0 0,0 0 0 0,0 0 0 16,-8 10 0-16,-4 8 0 0,-1 4 0 0,-4 4 0 16,-5 0 0-16,-3 3 0 0,-3 4 0 0,-2 1 0 15,1-2 0-15,1 1-224 0,0 2 80 0,3-5 16 31,-1-1-560-31,4-2-96 0,1 3-32 0,3-4 0 16,2-4-1872-16,1 0-384 0,-1 0-80 0</inkml:trace>
  <inkml:trace contextRef="#ctx0" brushRef="#br2" timeOffset="41475.81">4904 11026 11967 0,'0'0'528'0,"0"0"112"0,11-3-512 0,-2 1-128 0,0-2 0 0,-9 4 0 0,12-1 1840 0,-1 5 336 16,-1-3 64-16,-10-1 0 0,12 1-1424 15,-1 0-304-15,-1 2-48 0,-10-3-16 0,12 0 32 0,-2 0 0 16,-10 0 0-16,0 0 0 0,10-1 128 0,-10 1 32 16,8-4 0-16,-8 4 0 0,0 0 80 0,0 0 32 15,7-4 0-15,-7 4 0 0,5-8-32 0,-5 8 0 16,0 0 0-16,-2-10 0 0,1-2-128 0,-3 0-16 16,-1 1-16-16,0-1 0 0,-3 5-128 0,-1-5-32 15,-1-1 0-15,1 5 0 0,-4-3-48 0,1 4-16 16,-4-3 0-16,0 2 0 0,-2-2-32 0,0 2-16 15,-1-3 0-15,0 3 0 0,0-1-48 0,-1 2-16 16,-3-4 0-16,-3 4 0 0,0-5-48 0,-2 5-16 0,-3-3 0 16,2 2 0-16,-3-1-160 0,0 3 0 0,1 2 144 15,0-3-144-15,-1 2 0 0,1 2 128 0,-1 1-128 16,-2 0 0-16,-1-3 0 0,1 2 0 0,1 2 0 0,-4 2 128 16,-2 2-128-16,0 0 0 0,1 1 0 0,1-1 0 15,1 2 0-15,1 3 0 0,2-3 0 0,1 2 0 16,1 2 0-16,-1-1 128 0,-1 2-128 0,2 3 0 15,2-4 0-15,1 2 0 0,-1-1 0 0,1 2 0 16,-1-3 0-16,2 2 0 0,0 3 0 0,2 0 0 16,-1 2 0-16,2 0 0 0,1 0 0 0,2-1 0 15,0 2 0-15,1 0 0 0,1-2 0 0,1 1 0 16,3-2 0-16,2 0 0 0,1 3 0 0,1 1 0 16,3 1 0-16,0 0 0 0,3 1 0 0,0-1 0 0,1 0 0 15,1 2 0-15,3-2 0 0,2 0 0 16,-1 0 0-16,1 0 0 0,2 0 0 0,1 2 0 0,0-1 0 15,1 0 0-15,-1-2 0 0,1 1 0 0,0 0 0 16,2 0 0-16,0-1 0 0,2-1 0 0,0 1 0 0,3 0 0 16,-1-4 0-16,2-1 0 0,4 1 0 0,4 1 0 15,-1 1 0-15,3-3 0 0,2-4 0 0,2 3 144 16,2-5-144-16,1 2 0 0,-2-4 160 0,2 0-160 16,-1 0 128-16,2 0-128 0,0-2 128 0,2-2-128 15,0 2 128-15,4-1-128 0,2 1 0 0,2-2 128 16,2-1-128-16,3 0 0 0,2-1 128 0,-6-2-128 15,0-2 0-15,-1 1 128 0,0-2-128 0,-3 1 0 16,0-1 0-16,-1-3 128 0,-1 4-128 0,1 0 0 16,1-4 0-16,-1 2 0 0,0-5 128 0,-1 3-128 0,1-2 0 0,-2 4 128 15,-3-7-128-15,0-1 0 16,3 2 0-16,-2 1 0 0,-2 0 0 0,-3 0 128 0,1 2-128 0,0-3 0 16,-1 2 0-16,-1 0 128 0,0-3-128 0,-7 1 0 15,-1-1 128-15,-3 2-128 0,0-3 0 0,-2 1 128 16,-5 0-128-16,-2-2 0 0,-3 0 144 0,-1 0-144 15,-3 1 128-15,0-2-128 0,-1-1 128 0,-1 2-128 16,-3 2 128-16,-1 0-128 0,-1 1 160 0,-2-1-160 16,-1-1 128-16,-1 1-128 0,0 1 0 0,-4-2 0 15,-1-2 128-15,-2 2-128 0,2 3 0 0,-2 0 0 16,0-3 0-16,-2 0 0 0,-3-3 0 0,3 1 0 16,-5 5 0-16,1-4 0 0,-1 1 0 0,0 1 0 15,-1 1 0-15,0 4 0 0,-2-2 0 0,-2 1 0 16,-1 1 0-16,-4-3 128 0,0 5-128 0,-3-2 0 0,0 3 0 15,-1-3 0-15,-1 2 0 0,-2 2 0 0,1-2 0 16,-1 0 0-16,0 2 0 0,0-2 0 0,0 2 0 16,-4 2 0-16,-1-1 0 0,1 0 0 0,0 3 0 0,2 0 0 15,1 1 0-15,1 2 0 0,-1 2 0 0,2 0 0 16,-2 0 0-16,1 2 0 0,0 3 0 0,1 0 0 16,0 0 0-16,-2-2 0 0,2 4 0 0,0 0-128 15,0-1 128-15,1 4 0 0,4 0 0 0,0 3 0 16,2 1 0-16,2 1 0 0,0-3 0 0,4 2 0 15,1-2 0-15,3 5 0 0,-1 0-128 0,6 2 128 16,0-1 0-16,0 1 0 0,2-2 0 0,1 0-128 16,1-1 128-16,1 2 0 0,1 2 0 0,4-3 0 15,0 1 0-15,3 0 0 0,1 2 0 0,3-3-128 16,-1-2 128-16,2 3 0 0,2-2-224 0,3 1 64 16,2-4 16-16,7 1 0 0,2 3-96 0,4-6-16 0,0 0 0 0,6-2 0 31,2 1-400-31,4-7-96 0,7 2-16 0,3-4-10400 0,4 2-2080 15</inkml:trace>
  <inkml:trace contextRef="#ctx0" brushRef="#br2" timeOffset="42602.2">6579 17452 10127 0,'0'0'896'0,"0"-11"-704"0,-1 3-192 0,0-3 0 16,0 0 1488-16,1 2 272 0,1-3 48 0,0 3 16 16,0-5-288-16,2 3-48 0,-1 2-16 0,1-2 0 15,0 2-144-15,-1-2-48 0,1 6 0 0,-3 5 0 16,0 0-352-16,0 0-80 0,2-10-16 0,-2 10 0 15,0 0-128-15,0 0-16 0,0 0-16 0,0 0 0 16,0 0-256-16,-4 12-48 0,2 0-16 0,-2 6 0 16,0 2-16-16,0 5 0 0,2 5 0 0,1 3 0 15,-1 5-160-15,1 4-48 0,-3 8 0 0,3 1 0 0,-2 1 64 16,1 2 16-16,1 2 0 0,-2-1 0 0,0-2 64 0,-2 2 16 16,0 0 0-16,-1-1 0 0,0-3 80 0,2-1 16 15,-1-3 0-15,1 1 0 0,0-5-192 0,2 1-16 16,-1-5-16-16,2-2 0 0,-1-4-160 0,1-1 192 15,0-3-192-15,1-1 192 0,1-7-192 0,0 0 0 16,-1-2 144-16,2 0-144 0,-1-5 0 0,0-1 128 16,-1-4-128-16,0-9 0 0,0 0 0 0,0 0 0 15,0 0-160-15,0 0 160 16,5-11-1696-16,0-4-224 0,0-1-64 0,1-5-13360 0</inkml:trace>
  <inkml:trace contextRef="#ctx0" brushRef="#br2" timeOffset="42979.4">6450 17545 20271 0,'-3'-6'1792'0,"2"-6"-1424"0,-3 1-368 0,3 1 0 16,1-3 512-16,1 3 16 0,3 1 16 0,-4 9 0 15,7-9 96-15,4 2 32 0,0 0 0 0,1 1 0 16,0 2 16-16,1 1 0 0,2 2 0 0,3 1 0 16,1-2-224-16,3 2-32 0,1 2-16 0,3 1 0 0,7 2 0 0,2 5 0 15,0-1 0-15,1 5 0 0,1 2-160 0,0 2-16 16,-3 1-16-16,-1 3 0 0,-1 6 0 0,-2 1 0 16,-3-1 0-16,-3 6 0 0,-2 2 32 0,-3 1 0 15,-3 0 0-15,-3 2 0 0,-3 6 0 0,-4-2 0 16,0 4 0-16,-6-1 0 0,-3 1 144 0,-2 1 48 15,-3-4 0-15,-2 2 0 0,-1-5 64 0,-3-3 0 16,-2-1 16-16,-1-2 0 0,-6 1-32 0,1-6-16 16,-1-2 0-16,2-3 0 0,-5 0-160 0,2-1-48 15,0-3 0-15,-1-2 0 0,-3-3-144 0,2-2-128 16,-1-2 192-16,2-5-192 0,1-2 0 0,2-5 0 0,-1-1 0 16,4-7 0-1,2-1-1440-15,0-7-352 0,0-3-64 0,1-3-8896 0,5-3-1776 16</inkml:trace>
  <inkml:trace contextRef="#ctx0" brushRef="#br2" timeOffset="43554.23">7053 16870 13071 0,'-7'-10'576'0,"3"1"128"0,-1 2-576 0,1 2-128 0,-2-1 0 0,-3 3 0 0,-1-1 1104 0,-2-1 192 15,0 1 48-15,-1 1 0 0,1 1-64 0,-8 1 0 16,4-2 0-16,4 2 0 0,2-1-192 0,10 2-64 16,0 0 0-16,0 0 0 0,0 0-368 0,0 0-80 15,0 0 0-15,0 0-16 0,0 0-16 0,10 2 0 16,3-4 0-16,5 2 0 0,4 0 80 0,3 0 16 16,4 0 0-16,-9 2 0 0,4 0-176 0,-3 1-16 15,0-1-16-15,1 3 0 0,0 3-144 0,-2 0-32 16,-2 3 0-16,-3-1 0 0,-4 3-256 0,1 5 160 15,-3 1-160-15,-7 0 128 0,0 1 128 0,-5 3 32 16,-3-2 0-16,-3-1 0 0,-3 3 96 0,-2-2 32 16,-2 3 0-16,-2-3 0 0,3-3 32 0,-2-1 16 15,2 1 0-15,1-1 0 0,1-3-64 0,4-3-16 16,2 2 0-16,3-4 0 0,3 0-64 0,1-9 0 16,5 5-16-16,4-1 0 0,1-4 80 0,8-2 0 15,6-2 16-15,4 1 0 0,3-2-96 0,6-3-32 0,3 3 0 16,0-5 0-16,2 1-272 0,0 0 0 15,-1 0 128-15,-3 1-128 0,-2-1 0 0,-3 4 0 0,-3-2 0 0,0 3 0 32,-3 3-768-32,-1-1-272 0,-3 2-48 0,-4 0-11424 0,-3 3-2272 0</inkml:trace>
  <inkml:trace contextRef="#ctx0" brushRef="#br2" timeOffset="48683.23">3024 17447 6447 0,'0'0'576'0,"0"0"-576"16,0 0 0-16,4-10 0 15,-4 10 1920-15,1-10 256 0,-1 10 64 0,5-10 16 0,-1-2-880 0,0 5-176 16,0-3-48-16,-4 10 0 0,0-9-64 0,0 9-32 16,1-12 0-16,-1 12 0 0,6-10-192 0,-6 10-32 15,0 0-16-15,4-9 0 0,-4 9-80 0,0 0-16 16,0 0 0-16,0 0 0 0,3-10-64 0,-3 10-16 16,0 0 0-16,0 0 0 0,0 0-192 0,0 0-64 15,0 0 0-15,0 0 0 0,0 0-224 0,0 0-160 16,-4 10 192-16,-1 3-192 0,-2 3 240 0,1 4-64 15,0 0-16-15,-2 1 0 0,-1 5-160 0,-1 2 128 16,-2 1-128-16,5 0 128 0,-1 3-128 0,1 2 0 16,-2 1 144-16,0-2-144 0,1 1 176 0,3-1-48 15,0 0 0-15,1 2 0 0,2 1 32 0,0 0 0 0,2-4 0 0,2 1 0 16,0-3-160-16,2-3 128 0,1 1-128 0,1-4 128 16,1 0-128-16,0-1 0 0,2-4 0 0,2 0 128 15,1-1 32-15,2-3 0 0,-2-2 0 0,-1 1 0 16,4 0-16-16,-1-3 0 0,-1-3 0 0,1 0 0 15,0-2 0-15,1 0 0 0,2-1 0 0,-2 2 0 16,-1-5 32-16,0-2 0 0,-1-1 0 0,-1-1 0 16,1 0 0-16,0-4 0 0,0 0 0 0,-1-5 0 15,0 1 80-15,0-2 32 0,1-1 0 0,0-1 0 16,0-4-16-16,-2 0 0 0,0 0 0 0,1-2 0 16,-2-1-80-16,1 0 0 0,1 1-16 0,-1-2 0 15,2-1-176-15,0 2 0 0,1-2 144 0,-2 1-144 16,0-3 0-16,-1 1 144 0,0 0-144 0,-1-3 0 0,0 3 128 15,1-2-128-15,-1 2 0 0,1 1 0 0,-2-3 128 16,1 1-128-16,0 3 0 0,0-1 0 0,-1 0 0 0,-3 2 0 16,3 1 0-16,-1 2 0 0,-2 2 0 15,1-1 0-15,-2 2 0 0,0 0 0 0,1-1 144 0,-1 2-144 16,0-1 0-16,-2 1 144 0,1 3-144 0,-2 1 0 16,-1-4 0-16,1 2 0 0,-1 2 0 0,0-1 0 15,-1 3 128-15,0-2-128 0,0 10 0 0,0 0 0 16,-2-9 0-16,2 9 0 0,-2-10 0 0,2 10 0 15,0 0 0-15,0 0 0 0,-1-7 0 0,1 7 0 16,0 0 0-16,0 0 0 0,0 0 0 0,0 0 0 16,0 0 0-16,0 0 0 0,0 0 0 0,0 0 0 15,-1 12 0-15,1 3 0 0,0 2 0 0,-1 0 0 16,1 2 0-16,-3 3 0 0,1 5 0 0,-2-1 0 0,-3 2 0 16,1 7 0-16,-2-1 0 0,1 0 0 0,-2 1 0 15,0 0 0-15,-1 1 0 0,1-1 0 16,0-3 0-16,0 3 0 0,-2-1 0 0,0-1 0 0,1-1 0 0,0-4 0 15,2 1 0-15,-2-1 0 0,-1-4 0 0,1 0 0 16,0 0 0-16,-1-3 0 0,1-2 0 0,-3-1 0 16,2-2 0-16,0-2 0 0,-5-4 0 0,4 2 0 15,0-5 0-15,-1 3 0 0,1-3 0 0,-1 2 128 16,-1-7-128-16,0 0 128 0,-1-2-128 0,1-2 128 16,0 0-128-16,0-3 128 0,1-2-128 0,0 3 128 15,2-3-128-15,-2-1 128 0,1-1-128 0,-1 0 128 16,-2-2-128-16,-1 1 0 0,4-4 144 0,-1-4-144 15,-1 0 0-15,3 0 0 0,-1 1 0 0,-1-1 128 16,-3 0-128-16,2-4 0 0,1-2 0 0,2 3 128 0,-1-2-128 16,2 1 0-16,1-2 0 0,2 1 0 0,0 3 0 0,1 2 0 15,2-2 0-15,0-1 128 0,0 2-128 16,2-1 0-16,1 0 0 0,1-1 128 0,0 1-128 0,2 0 0 16,1-5 0-16,2 1 128 0,0 1-128 0,1 2 0 15,1-3 0-15,2 1 0 0,-1 1 0 0,3-1 0 16,-1-1 0-16,1 3 128 0,1 0-128 0,-1 2 0 15,-1 0 0-15,0 1 0 0,-2 3 0 0,-2 2 0 16,2 3 0-16,-4-1 128 0,1 4-128 0,-5 7 0 16,4-10 0-16,-4 10 0 0,0 0 0 0,5-7 0 15,-5 7 0-15,0 0 128 0,0 0-128 0,0 0 0 16,0 0 128-16,0 0-128 0,0 0 0 0,0 0 0 16,-9 5 0-16,3 1 0 0,-2 4 0 0,2 0 0 0,-1 4 0 15,1 4 0-15,-3 1 0 0,1 2 0 16,1 1 0-16,-1 1 0 0,2 4 0 0,-1 1 0 15,0 2 0-15,0-2 0 0,1 3 0 0,1-1 0 0,1-2 0 0,0 3 0 16,1 1 0-16,-1-3 0 0,4 1 0 0,0 2 0 16,0 0 0-16,0-2 0 0,0 1 0 0,0 1 0 15,0-2 0-15,2 1 0 0,1-2 0 0,1-4 0 16,-1 3 0-16,2-3 0 0,1 0 0 0,0-3 0 16,0-3 0-16,1-2 0 0,-1-1 0 0,3-2 0 15,1-3 0-15,2 2 0 0,0-3 0 0,0-2 0 16,0-6 0-16,2 2 0 0,3-2 0 0,-1-2 0 15,0-3 128-15,-1-2-128 0,3-3 128 0,-2-1-128 16,1-2 128-16,-1 0-128 0,2-4 160 0,1 0-160 16,0-3 160-16,-1 2-160 0,-3-3 160 0,1-3-160 15,-1-5 128-15,1 2-128 0,1-4 0 0,1 2 144 0,-3-5-144 16,1 0 160-16,0-3-160 0,0 0 160 0,-1 4-160 0,1-4 160 16,-2 0-160-16,-2 0 160 0,1 2-32 0,-1-1 0 15,-1 0 0-15,0 2 0 0,1 3-128 0,-2 0 192 16,-1 3-192-16,-1 2 192 0,-2 5-192 0,0 1 0 15,1 5 0-15,-2 3 128 0,-3-1-128 0,1 4 0 16,-3 7 0-16,0 0 0 0,2-6 0 0,-2 6 0 16,0 0 0-16,0 0 0 15,0 0-1280-15,0 0-176 0,-10 9-32 0,0 5-16 16,0 1-2016-16,-3-1-416 0</inkml:trace>
  <inkml:trace contextRef="#ctx0" brushRef="#br3" timeOffset="61014.92">15570 10487 2751 0,'0'0'256'0,"8"1"-256"16,-1 3 0-16,2 0 0 0,0-4 2384 0,1 1 432 0,0 0 96 15,2 2 16-15,1-2-1936 0,-1 1-384 16,0-2-80-16,-2 0-16 0,-1 1-64 0,-2 0 0 0,0 0-16 15,-7-1 0-15,0 0 336 0,0 0 80 0,9 3 16 0,-9-3 0 16,0 0 176-16,0 0 48 0,0 0 0 0,0 0 0 16,0 0-96-16,0 0-16 0,0 0 0 0,0 0 0 15,0 0-144-15,0 0-16 0,0 0-16 0,0 0 0 16,0 0-160-16,0 0-48 0,0 0 0 0,0 0 0 16,-3-5-48-16,-1 0-16 0,-1-2 0 0,0 4 0 15,-3-1-48-15,0 0-16 0,-3-4 0 0,1 2 0 0,-1 1 16 0,-1-3 0 16,-2 2 0-16,-1-1 0 0,-1-4-144 0,-2 3-16 15,-1-3-16-15,0 1 0 0,-2 1-80 0,0-3-16 16,-2 4 0-16,-1-4 0 0,-2 3-80 0,-3-2 0 16,-3-1-128-16,0 2 192 0,-1-4-192 0,-2 2 144 15,-1 0-144-15,1 1 128 0,0-2-128 0,1 1 0 16,0 0 144-16,1 2-144 0,1 1 128 0,-1-3-128 16,-1 3 128-16,-2-1-128 0,3 4 0 0,-1-2 0 15,-3 2 0-15,1 2 128 0,2 0-128 0,-2 2 0 16,-1 2 0-16,0 2 0 0,-1 0 0 0,4 1 0 15,-2 1 0-15,2 2 0 0,1 2 0 0,-1 0 0 16,-2 3 0-16,1-2 0 0,-1 1 0 0,2 4 0 16,-2 1 0-16,2 1 0 0,1-1 0 0,0 2 0 15,1-1 0-15,1 1 0 0,2 0 0 0,1 4 0 16,1 0 0-16,3 1 0 0,1-3 0 0,2 0 0 16,-1 0 0-16,2 0 0 0,2-1 0 0,4 1 0 15,0 0 0-15,5 1 0 0,-1 1 0 0,2 3 0 16,3-1 0-16,1 9 0 0,3-6 0 0,5 1 0 15,1-4 128-15,5 1-128 0,3 0 0 0,1-2 0 16,1-3 0-16,3 1 128 0,2 2-128 0,2-3 0 0,1 0 0 16,2 1 128-16,3 2-128 0,3-3 128 0,-1-3-128 15,2 2 128-15,1 0-128 0,5 1 0 0,0 0 0 16,2-2 0-16,-2-3 0 0,-9-5 144 0,3 5-144 0,4-2 0 16,-1 0 128-16,7 0-128 0,3 1 0 0,2-4 0 15,1 1 192-15,3-3-192 0,2 1 192 0,3-1-192 16,-3-5 240-16,3 0-64 0,2-4-16 0,0 0 0 15,0 1 96-15,4-5 32 0,0-2 0 0,-1 0 0 16,0-4 32-16,-3 0 16 0,-3-5 0 0,-2-1 0 0,1 1-80 16,-5-2 0-16,-2-2-16 0,-2 0 0 15,-3 2-16-15,-3-3 0 0,-3-2 0 0,-3 1 0 0,-4 0-16 0,-4 1 0 16,-4 0 0-16,-5 1 0 0,-3 1-48 0,-5 1-16 16,-2 1 0-16,-2-2 0 0,-8-1-144 0,-1 1 0 15,-4-2 0-15,-2 2 0 0,-5 2 0 0,-1 2-144 16,-5-1 0-16,-3 3 0 15,0-2-1184-15,-4 2-224 0,-3 0-48 0,-1 1-16 16,0 2-1136-16,0-3-240 0,0 3-32 0</inkml:trace>
  <inkml:trace contextRef="#ctx0" brushRef="#br3" timeOffset="61824.48">14962 10608 5519 0,'0'0'496'0,"8"1"-496"16,1-1 0-16,0 0 0 0,0 0 2640 0,0 0 432 15,0 1 96-15,-1 1 16 0,0-4-1776 0,0 1-336 16,-8 1-80-16,0 0-16 0,7 0-192 0,-7 0-32 16,0 0-16-16,0 0 0 0,0 0 96 0,0 0 32 15,0 0 0-15,0 0 0 0,4-6-16 0,-1-2 0 16,-3 8 0-16,0 0 0 0,-5-9-96 0,-2-2-32 15,0 3 0-15,0-2 0 0,-2 2-80 0,0-2-32 16,-1 2 0-16,0 0 0 0,-1 1-160 0,-2-2-48 0,-1 3 0 16,-1-3 0-16,1 3-128 0,-3 1-16 15,-2-2-16-15,-2 3 0 0,0-1-48 0,-2 2-16 0,-2-4 0 16,-3 3 0-16,1 1-176 0,-3 1 192 0,0-2-192 0,1 1 192 16,0 1-192-16,1 2 128 0,0 2-128 0,1 1 128 15,2 0-128-15,2 0 0 0,1 4 0 0,2 2 0 16,2-3 0-16,3 5 0 0,2-5 0 0,4 4 0 15,3-1 0-15,2 4 0 0,3-1 0 0,4 0 0 0,3 2 0 16,3 1 128-16,1 0-128 0,4 1 192 0,3-2-192 16,2 1 128-16,2-1-128 0,5 1 128 0,-1-1-128 15,4-2 128-15,2 0-128 0,-1 1 128 0,1-4-128 16,-1 1 0-16,5-4 0 0,-2 2 128 0,-2-3-128 0,1-2 192 16,-1-2-192-16,-1-1 192 0,-3 0 48 0,-2-1 16 15,0-1 0-15,-3 0 0 0,-1-6-64 0,-3 2-16 16,-3-1 0-16,0-3 0 0,-5 1-32 0,0-2 0 15,-2-2 0-15,-3 3 0 0,-1-1 48 0,-2 3 0 16,0-2 0-16,-2 2 0 0,-2-1-192 0,0 3 0 16,-2-2 144-16,-1 2-144 15,-1 1-304-15,-2-1-128 0,-1 0-16 0,0 3-16 16,0-4-2224-16,-1 2-448 0,0 0-96 0</inkml:trace>
  <inkml:trace contextRef="#ctx0" brushRef="#br3" timeOffset="62381.25">14821 10657 14623 0,'0'0'640'0,"0"0"144"0,5-6-624 0,-1 2-160 0,-4 4 0 0,0 0 0 0,4-5 1056 15,0-1 176-15,-2 1 48 0,-2 5 0 0,0 0-288 0,0 0-48 16,0 0-16-16,0 0 0 0,-3-4-96 0,-3 1-32 16,0 1 0-16,0 0 0 0,-1-1-16 0,-3 1 0 15,-1 1 0-15,-2 0 0 0,0 0 0 0,-1 1 0 16,0 0 0-16,2 1 0 0,-1 0-144 0,0 0-48 15,2 2 0-15,-1 1 0 0,1-2-208 0,0 1-32 16,0 1-16-16,0 1 0 0,2 1-176 0,0-2-32 16,4 1-128-16,0 1 192 0,5-6-64 0,0 0 0 15,0 0-128-15,2 7 192 0,4-1 128 0,1 2 32 16,1-5 0-16,2 3 0 0,1 0 96 0,2-2 0 16,0-2 16-16,1 1 0 0,1-1-176 0,0-2-32 15,-1-1-16-15,-1 0 0 0,-2-2-32 0,0 2 0 16,-1-2 0-16,-4 0 0 0,-1-2 192 0,-1-1 48 15,-1 1 0-15,-2-2 0 0,-2 2 112 0,1 5 16 16,-4-5 16-16,-3-2 0 0,0 1-320 0,-5 2-64 16,1 0-16-16,-2-1 0 0,-1 3-192 0,0-1 0 15,0 2 0-15,0 1 0 0,3 0-144 0,-2 0-80 16,2 1-16-16,1 2 0 16,1-1-2000-16,2 3-384 0,7-5-96 0</inkml:trace>
  <inkml:trace contextRef="#ctx0" brushRef="#br3" timeOffset="86171.39">15641 11682 8287 0,'0'0'368'0,"0"0"80"0,0 0-448 0,0 0 0 0,0 0 0 0,0 0 0 15,0 0 2464-15,0 0 416 0,0 0 64 0,0 0 32 16,0 0-1904-16,-5 0-384 0,-4-3-80 0,-1 1-16 16,0 3-288-16,-2 0-64 0,-2 1-16 0,-1-1 0 15,-1 1 96-15,-2 2 0 0,-2 1 16 0,-2 0 0 0,-1-2 144 0,-1 2 32 16,0 1 0-16,-2-1 0 0,-3 3 80 0,-3 2 32 16,-5-2 0-16,-5 3 0 0,-2 2-176 0,-3 0-16 15,-1 2-16-15,-2 3 0 0,1 1-128 0,-1 2-32 16,3 1 0-16,-3 1 0 0,-1 6 0 0,-2-2 0 15,-3 2 0-15,0 0 0 0,0 3-48 0,2 2-16 16,-2 3 0-16,1 4 0 0,0 3 0 0,-2 1-16 16,-4 2 0-16,0 4 0 0,-5 5-176 0,5 0 0 15,0-2 144-15,3 0-144 0,2-6 0 0,2 0 0 16,1-3 0-16,3 0 0 0,3-4 144 0,4-3-144 16,1-1 192-16,7-1-192 0,3-2 256 0,5-1-64 15,3-2-16-15,4-5 0 0,3 4-176 0,4-5 0 16,4 4 144-16,4-5-144 0,4 2 0 0,2-3 0 15,6-3 0-15,4 0 0 0,7-3 0 0,5-1 0 16,5 1-144-16,6-4 144 0,9-4 0 0,3-3 0 16,1-2 0-16,5-4 0 0,5-5 0 0,6-2 0 0,4 0 0 15,4-5 0-15,3-2 0 0,4-4 0 0,2-4 0 16,0-3 0-16,5-4 0 0,3-1 0 0,1-5 160 0,-2-2-160 16,2-2 320-16,3-2-64 0,1-6 0 0,1-1 0 15,-2-2 192-15,0-4 16 0,-1-5 16 0,0-2 0 16,1-3-96-16,-1-3 0 0,-5-1-16 0,-4-1 0 15,-7 2-112-15,-8 4 0 0,-6 4-16 0,-6 5 0 16,-7 7-48-16,-7 3-16 0,-7 4 0 0,-10 7 0 16,-7 5 32-16,-9 3 16 0,-6 2 0 0,-7 4 0 0,-6 0-384 15,-5 4-80-15,-3-1-16 0,-7 8-11312 16,-2-1-2256-16</inkml:trace>
  <inkml:trace contextRef="#ctx0" brushRef="#br3" timeOffset="86713.57">14891 12387 4607 0,'0'0'400'0,"7"-4"-400"0,-5-3 0 0,6-2 0 16,-2 3 2624-16,0-3 432 0,2 1 80 0,-3 4 32 15,0-2-1600-15,-1 1-320 0,-4 5-64 0,0 0-16 16,0 0-112-16,0 0-32 0,0 0 0 0,0 0 0 15,0 0-96-15,-8 0-32 0,-2 1 0 0,-4 5 0 16,-1 2-304-16,-4 5-64 0,-3-2-16 0,-2 4 0 16,-1 3-48-16,-3 4-16 0,-3 3 0 0,1-1 0 15,-2 2 208-15,3-2 48 0,2-2 0 0,4-2 0 16,4-1-288-16,4-2-48 0,3-4-16 0,5 1 0 0,3-5-128 16,4 2-32-16,0-11 0 0,9 3 0 0,5-1 64 0,5-5 0 15,5 1 0-15,4-9 0 0,3-1 128 0,2-4 16 16,2-1 16-16,1-4 0 0,3-3-240 0,1 1-48 15,-4 2-128-15,1-1 192 0,-1 0-192 0,-3 3 176 16,-2 2-176-16,-5-1 160 0,-4 1 96 0,-3 3 32 16,-5 0 0-16,-3 0 0 0,-3 5 48 0,-4-2 16 15,-6 5 0-15,-5-1 0 0,-5 2-80 0,-4 5-16 16,-6 0 0-16,-2 4 0 0,-4 1-256 0,-1 4-144 16,-2 0 16-16,-13 9 0 15,7-1-1280-15,3 1-240 0,7 3-48 0,11-10-9408 16,-1 2-1888-16</inkml:trace>
  <inkml:trace contextRef="#ctx0" brushRef="#br3" timeOffset="87096.19">14847 12588 16575 0,'0'0'1472'0,"0"0"-1168"0,0 0-304 0,6-9 0 0,-3 2 2208 0,-2-2 384 15,-1 9 80-15,-3-7 16 0,0-2-1136 16,-4 4-208-16,-2 4-64 0,-2 2 0 0,-3 2-384 15,-1 4-96-15,-8 2-16 0,-3 5 0 0,-3 4-112 16,-3 0-32-16,2 4 0 0,-11 9 0 0,8-4-128 0,8 0-16 16,4-2-16-16,7-2 0 0,4-4-208 0,5-2-32 15,3-3-16-15,2-3 0 0,2 2-224 0,-2-13 0 16,10 9 0-16,3-3 0 0,2-2 0 0,6-4 0 16,4-3 0-16,2-4-160 31,2-1-1760-31,3-3-368 0,1 2-64 0</inkml:trace>
  <inkml:trace contextRef="#ctx0" brushRef="#br3" timeOffset="88258.8">13101 17474 11055 0,'0'0'976'0,"0"0"-784"0,6-11-192 0,-3 2 0 16,1-1 1664-16,-4 2 272 15,0-1 64-15,0 1 16 0,0-2-480 0,-2 3-80 0,0-4-32 0,1 4 0 16,1 7-208-16,0 0-64 0,0 0 0 0,0 0 0 15,0 0-304-15,0 0-64 0,0 0-16 0,0 0 0 16,0 0-256-16,0 0-64 0,-4 11-16 0,2 2 0 16,-1 3-144-16,1 5-32 0,0 4 0 0,-1 1 0 15,1 3 64-15,4 4 0 0,1 1 0 0,0-1 0 16,2-1-128-16,3-1 0 0,1-5-16 0,2 0 0 16,0-5 0-16,2-2 0 0,-1-3 0 0,0-2 0 0,2-5 112 15,3-1 32-15,1-3 0 0,2-2 0 0,0-4 176 16,2-2 32-16,1 2 16 0,0-8 0 0,1 1 80 0,1-4 16 15,1-2 0-15,-1 0 0 0,0-5-176 0,1-2-16 16,-2 2-16-16,-1-1 0 0,-3-2-128 0,-1 1-32 16,-2-6 0-16,-2 0 0 0,-1-3 112 0,-1-2 0 15,-3-4 16-15,-1 1 0 0,0-1-144 0,-2 3-16 16,-3 3-16-16,0 2 0 0,0 4-96 0,-2 2-128 16,2 3 176-16,-4 5-176 0,0 1 0 0,0 6 0 15,0-2 0-15,-4 4 0 0,4 5 0 0,0 0 0 16,0 0 0-16,-9-3 0 15,-1 1-1312-15,3 4-160 0,2 3-48 0,-3 2 0 16,8-7-1904-16,0 0-384 0,0 0-80 0,-5 15-16 0</inkml:trace>
  <inkml:trace contextRef="#ctx0" brushRef="#br3" timeOffset="89199.36">14895 17081 12143 0,'0'0'528'0,"11"0"128"0,-3-2-528 0,0-3-128 0,-8 5 0 0,7-3 0 0,0 1 976 15,0-3 176-15,-7 5 16 0,5-4 16 0,-5 4-64 16,0 0-16-16,6-7 0 0,-6 7 0 0,0 0 48 0,0 0 0 16,0 0 0-16,0 0 0 0,0 0-64 15,-4-6 0-15,-4 3 0 0,-2 3 0 0,-2-1 576 0,-4 2 128 16,-6 1 0-16,1 3 16 0,-6 6-1808 0,-2-2-256 16,-3 3-96-16,8-2-32 0,-4 0 688 0,-3 3 128 15,-2 1 16-15,2 0 16 0,-2-2 0 0,2 4 0 16,3 0 0-16,4 2 0 0,2 0-240 0,-4 7-48 15,7-1-16-15,10-9 0 0,2-1-16 0,2 8 0 16,4-4 0-16,5-5 0 0,2 1 48 0,4 0 0 0,4 0 0 16,4-2 0-16,2 3 32 0,3 1 16 15,3-1 0-15,-1 0 0 0,1 0-96 0,-2-2-16 16,-1 1 0-16,-2 1 0 0,-2 1-128 0,-1 0 0 16,-3-1 144-16,-1 1-144 0,-2 2 240 0,-2-1-32 0,-3 1 0 0,-1-3 0 15,-4 1 128-15,-2-1 32 16,-4 1 0-16,-2 0 0 0,-3-4 48 0,-4 4 16 15,-2-2 0-15,-3 1 0 0,-1-2-112 0,-2-2 0 0,-4 0-16 0,1-3 0 16,-1 1-112-16,-1-3-32 0,1 1 0 0,1-4 0 16,1-1-160-16,-6-2 160 0,5-4-160 15,3-1 160-15,2-3-160 0,5-2 0 0,3 1-192 0,3-2 192 16,3 1-1472 0,3-3-160-16,3-5-32 0,3 7-16 0,5-2-1632 15,2-2-320-15</inkml:trace>
  <inkml:trace contextRef="#ctx0" brushRef="#br3" timeOffset="89707.69">15514 16690 10127 0,'4'-12'448'0,"-4"12"96"0,4-7-544 0,0-1 0 16,-1-3 0-16,0 2 0 0,-1 1 2976 0,-2 8 480 16,2-6 112-16,-2-2 16 0,0 8-1792 0,0 0-336 15,0 0-80-15,0 0-16 0,0 0-464 0,-7 4-112 16,1 5-16-16,-2 2 0 0,-1 1-128 0,-1 3-48 15,-1 2 0-15,-2 3 0 0,3 3 80 0,-1 3 16 0,-3-1 0 0,3 3 0 16,0-2-96-16,-1 2-16 0,0-5 0 16,0 3 0-16,2-6-16 0,1-2-16 0,3-6 0 15,1 1 0-15,1-1 48 0,0-6 16 0,4-6 0 0,0 0 0 16,0 0 0-16,0 0 0 0,0 0 0 0,8-4 0 16,-1-1 16-16,5-6 0 0,-1-3 0 0,2-2 0 15,1-2-288-15,-1-1-48 0,-2-1-16 0,1 0 0 0,0-3-144 16,0-4-128-16,-2 3 192 0,-1-3-192 15,-2 4 160-15,1 4-160 0,-2 3 128 0,0 2-128 0,-3 4 0 16,1 0 0-16,-4 10 128 0,0 0-128 0,0 0 0 0,0 0 0 16,0 0 0-16,-5 12 0 0,-3 4 0 15,-2 3 0-15,-1 2-128 0,-2 6 128 0,2-2 0 0,-1 3 0 16,0-2 0-16,0-1 0 0,2-1-352 0,1-2 48 16,0-3 16-16,2 0 0 15,1-2-2032-15,0-1-416 0,2-3-80 0</inkml:trace>
  <inkml:trace contextRef="#ctx0" brushRef="#br3" timeOffset="92967.01">12841 18818 9215 0,'0'0'816'15,"0"0"-656"-15,1-13-160 0,-1 13 0 0,4-15 2016 0,-3 2 368 16,2-1 80-16,1 2 16 0,-4 12-912 0,5-10-176 16,-5 10-48-16,5-10 0 0,-5 10-272 0,0 0-64 15,0 0-16-15,0 0 0 0,0 0-336 0,0 0-64 16,0 8-16-16,0 1 0 0,-4 3-32 0,0 4-16 16,-1 1 0-16,0 4 0 0,0 3 704 0,0 3 144 15,-7 17 32-15,2-5 0 16,3-3-1664-16,1-8-320 0,3-5-64 0,1 0 0 0,4-4 768 0,1-6 176 15,3-3 16-15,0-1 16 0,-6-9 80 0,13 5 16 16,2-5 0-16,4-4 0 0,0-2 160 0,3-3 48 16,1-5 0-16,3-3 0 0,1-3-192 0,0 2-16 15,-1 2-16-15,-2-1 0 0,-3-1-224 0,-3 5-32 16,-2 5-16-16,-2 1 0 0,-2 2-144 0,-4 4 0 0,-8 1 0 0,9 7 0 16,-2 4 0-16,-2 5 0 0,-1 2 144 0,-3 4-144 15,-1 4 0-15,-1 0 0 0,1-2-192 0,0 1 64 16,0-4 128-16,1-2 0 0,1-3 0 0,3-2 0 15,1-6 0-15,2-1 0 0,4-4 0 0,3-4 0 16,3-7 0-16,2-1 128 0,2-7-128 0,2-5 128 16,0-2 160-16,0-1 32 0,-2-2 16 0,1-2 0 15,-2 5-80-15,0-4 0 0,-3 0-16 0,-3-1 0 16,-5-2-96-16,-1 3-16 0,1 3 0 0,-2 0 0 16,-3 4-128-16,-1 2 0 0,-3 1-192 0,0 7 192 31,0 0-1520-31,-1 10-176 0,0-8-32 0,0 8-9840 0,0 0-1952 0</inkml:trace>
  <inkml:trace contextRef="#ctx0" brushRef="#br3" timeOffset="93360.36">13722 18895 21647 0,'0'0'960'0,"0"0"192"16,0 0-912-16,9-4-240 0,1-1 0 0,0 3 0 0,-1-1 1024 0,1-2 176 15,2 0 16-15,0 1 16 0,1-3-272 0,1 0-48 16,1 1-16-16,-1-2 0 0,-1 2-256 0,1 1-64 16,0-4-16-16,0 4 0 0,0-3-144 0,-4 3-32 15,0-3 0-15,0 1 0 0,-1 0-32 0,-9 7-16 0,8-7 0 0,-8 7 0 16,2-12 48-16,-3 2 0 15,1 10 0-15,-9-6 0 0,-1 1 0 0,-1 2 16 0,-6 5 0 0,-1 1 0 16,-1 2-208-16,-5 7-32 0,-1-1-16 0,-1 5 0 16,0 1-144-16,0 4 0 0,2 2 0 0,4-2 128 15,2-1-128-15,5 2 0 0,3 0 144 0,5-1-144 16,5-7 0-16,4 0 0 0,-1-1 0 0,6 1 0 16,3-4 0-16,3 0 144 0,2-5-144 0,3-1 0 15,2 0 0-15,2-3 0 0,1-5-160 0,1 2 160 31,-1-3-2224-31,0 1-320 0,1-4-64 0,-2 2-16 0</inkml:trace>
  <inkml:trace contextRef="#ctx0" brushRef="#br3" timeOffset="93764.47">14406 18750 15663 0,'0'0'1392'0,"0"0"-1120"0,0 0-272 0,0 0 0 15,0 0 1664-15,0 0 256 0,0 0 64 0,0 0 16 16,0 0-624-16,1 12-128 0,-1-12-32 0,0 16 0 16,-4 3-144-16,-1 3-48 0,-3-2 0 0,2 6 0 15,1-4-272-15,-1 3-64 0,-3 0-16 0,2-3 0 16,0-3-320-16,0 0-64 0,2 0-16 0,0-1 0 15,-1-2-112-15,1-1-32 0,-2-1 0 0,1-3 0 16,0 0-128-16,1 0-224 0,0-3 48 0,5-8-10032 16,0 0-2016-16</inkml:trace>
  <inkml:trace contextRef="#ctx0" brushRef="#br3" timeOffset="94311.86">14909 18806 3679 0,'0'0'320'0,"0"0"-320"0,-6-10 0 0,1-3 0 15,-1 3 2752-15,3-3 496 0,0 3 80 0,3 10 32 16,-4-7-1536-16,4 7-304 0,0 0-64 0,0 0-16 15,0 0-224-15,0 0-64 0,-7-2 0 0,-1 5 0 16,0 3-368-16,1 6-80 0,-2 4 0 0,1 2-16 16,-1-2-48-16,2 4-16 0,-2-1 0 0,0 1 0 15,3 0-16-15,-3-1 0 0,1-1 0 0,2-3 0 0,-2-1-112 16,3-5-32-16,1 0 0 0,4-9 0 0,0 0 64 0,0 0 16 16,0 0 0-16,0 0 0 0,0 0 112 15,0 0 32-15,9-5 0 0,4-8 0 0,-2-3 32 0,2-2 16 16,0 0 0-16,1-1 0 0,-2 1-464 0,2-2-80 15,0 0-32-15,0-3 0 0,3 0-160 0,-3 3 0 16,0 3 144-16,0 1-144 0,-1-1 0 0,2 6 0 16,-3 2 0-16,2 5 0 0,0-5-272 0,-2 3-32 15,-1 4 0-15,2 2 0 16,-4 3-2064-16,2 3-400 0,1 2-96 0</inkml:trace>
  <inkml:trace contextRef="#ctx0" brushRef="#br3" timeOffset="94723.96">15601 18636 19695 0,'-11'-15'864'0,"6"9"192"0,-1 0-848 0,-3 2-208 0,-1 0 0 0,-2 4 0 16,0 0 1008-16,-4 4 144 0,-1 4 48 0,-2 0 0 15,-3 4-496-15,-1 5-112 0,-2 4-16 0,-1 2 0 16,1-1 0-16,1 3-16 0,2-1 0 0,3 3 0 15,1-4 0-15,7 0 0 0,3-5 0 0,4-3 0 16,3 0-240-16,5-3-32 0,1-5-16 0,4 1 0 16,2-2 112-16,5-3 32 0,1-3 0 0,5-3 0 15,2-6 256-15,2-1 48 0,-2-5 16 0,2-2 0 16,2-2-160-16,2 0-16 0,-2-5-16 0,2 0 0 16,-1 0-288-16,0-3-64 0,1-2-16 0,-2-4 0 0,-3-3 0 15,1-3 0-15,2-3 0 0,-3-1 0 0,2-7 64 0,-2-1 16 16,0-1 0-16,1-1 0 0,-2 4-96 0,0 4-16 15,-1 7 0-15,-4 7 0 0,-6 8-144 0,-4 7 0 16,0 4 0-16,-9 12 0 0,6-6-192 0,-6 6 192 16,0 0-160-16,-3 18 160 0,-3 5-192 0,-3 6 192 15,-1 4-208-15,-3 5 80 0,-3 6 128 0,-3 9 0 16,-5 6 0-16,-2 4 0 0,1 4-208 0,-1 5 32 16,2 0 16-16,4-2 0 15,5-8-2400-15,6-4-496 0,5-8-80 0,4-3-32 0</inkml:trace>
  <inkml:trace contextRef="#ctx0" brushRef="#br3" timeOffset="95276.24">12885 19893 21535 0,'-3'-6'960'0,"3"6"192"0,-3-7-928 0,-1 2-224 16,4 5 0-16,-4-1 0 0,1 2 1136 0,-1 5 176 15,-1 0 32-15,0 5 16 0,0 0-368 0,-2 7-80 16,1 3-16-16,1 3 0 0,2-1-320 0,1 1-64 15,-2 1 0-15,3-3-16 0,1-1 64 0,1-3 16 16,-1-4 0-16,1 0 0 0,4-2-32 0,2-4 0 0,-7-8 0 0,11 3 0 16,2-2 192-16,2-2 32 0,1-3 16 0,6-5 0 15,2-1-64-15,3-6-16 0,2-5 0 0,2-3 0 16,-2-1-304-16,1-5-64 16,0 3-16-16,-5-3 0 0,-2 5-192 0,-3-3-128 0,-3 4 160 0,-3-2-160 15,-3 5 128-15,-2 2-128 0,1 2 0 0,-2 4 144 16,-3 5-144-16,-5 8-272 0,8-8 64 0,-8 8 16 31,0 0-1696-31,0 0-336 0,0 0-64 0,0 0-13968 0</inkml:trace>
  <inkml:trace contextRef="#ctx0" brushRef="#br3" timeOffset="95592.28">13662 19848 21183 0,'-10'17'944'0,"4"-7"192"0,-2 2-912 0,-1 4-224 0,0 3 0 0,-1-1 0 0,-3 4 1136 0,-2-1 176 15,-2 2 32-15,2-1 16 0,0-3-48 0,2-2-16 16,2-3 0-16,2-3 0 0,3-1-336 0,6-10-80 16,0 0-16-16,0 0 0 0,0 0-96 0,0 0-32 15,0 0 0-15,16-8 0 0,2-2 160 0,1-5 48 16,0-3 0-16,1 0 0 0,2-3-464 0,1 0-96 15,2 0 0-15,1 2-16 0,-2-1-368 0,0 3 128 16,0 0-128-16,2 6 0 0,-5-1 0 0,-2 6 0 0,-1-2 0 16,-3 8 0-16,-1 5 0 0,0 2 0 15,-4 0 0-15,1 6-128 0,-5 2 128 0,-1 3-128 16,-1 1 128-16,-4 2-128 0,0 0 128 0,-5 2 0 0,-2-1 0 0,1-2-128 31,-2 0-416-31,2-1-80 0,0-2-16 0,2-2 0 16,1-3-1568-16,3-12-320 0,0 0-64 0,0 0-11904 0</inkml:trace>
  <inkml:trace contextRef="#ctx0" brushRef="#br3" timeOffset="95806.67">14331 19782 24703 0,'0'0'1088'0,"0"0"240"0,0 0-1072 0,-9 12-256 0,1-1 0 0,1 4 0 0,-2 2 880 0,-2 1 112 15,0 1 32-15,0 1 0 0,-1 1-80 0,1 1-16 16,-2-1 0-16,0-1 0 0,2 2-352 0,1-1-80 16,2 1-16-16,-1-3 0 0,4-4-240 0,1-2-48 15,0 0-16-15,2 1 0 0,2-14-304 0,-1 9-64 16,1-9-16-16,0 0-9776 16,0 0-1936-16</inkml:trace>
  <inkml:trace contextRef="#ctx0" brushRef="#br3" timeOffset="96446.07">14698 19809 4607 0,'0'0'400'0,"0"0"-400"0,-10-3 0 0,1 2 0 15,9 1 4512-15,-11 1 816 0,3 3 176 0,-2 1 16 16,2 0-3440-16,-2 7-688 0,-2 1-144 0,1-2-32 15,-2 2-256-15,2 2-64 0,1 0-16 0,1 1 0 16,0 0-64-16,3-1-16 0,0-1 0 0,5 2 0 16,1-2-176-16,1-4-48 0,-1-10 0 0,8 11 0 15,2-6-64-15,3-1 0 0,2 0-16 0,2-4 0 16,1-4 176-16,1 0 32 0,1-2 16 0,0-4 0 16,3 0-256-16,-1-2-48 0,-1 4-16 0,0-3 0 15,-3 0-160-15,-3 2-48 0,-3-4 0 0,-1 2 0 16,-5 0-16-16,-1-1-16 0,-4 4 0 0,-2-3 0 0,-3 0 48 15,-1 0 16-15,-2 0 0 0,-4 3 0 0,0 0-32 0,-2 3-16 16,-1 1 0-16,0-1 0 0,-1 4-176 0,2-3 0 16,2 3 0-16,2 0 0 0,9 1 0 0,0 0 0 15,0 0 0-15,0 0 0 0,0 0-144 0,4-8 144 16,5-3 0-16,3 3 0 0,4 0-176 0,1 2 176 16,3-3-160-16,2 3 160 0,-1 1-128 0,3 2 128 15,1 2 0-15,1-2-144 0,-1 3 144 0,1 4 0 16,-4 0 0-16,-1 0 0 0,-3 2 0 0,-3 3-128 15,-4-1 128-15,-3 3 0 0,-3 3 0 0,-1 0-128 16,-3-1 128-16,-2 1 0 0,-2 0 0 0,-1-2 0 16,-1-1 0-16,0 0 0 0,5-11 0 0,-5 9 0 0,5-9 0 15,0 0 0-15,0 0 0 0,0 0 0 0,0 0 0 0,0 0 0 16,0 0 128-16,12 1 0 0,0-5 0 16,4 1 0-16,-1-4-128 0,3-2 0 0,1 2 0 0,1-3 0 15,-1 2 0-15,1-1 0 0,0 4 0 0,-1 0 0 16,0 0 0-16,-2 2 0 0,0 1 0 0,-3 2 0 15,-1 3 0-15,-2 6-128 0,-1 0 128 0,-2 4 0 16,-2-2 0-16,-1 1 0 0,-1 2 0 0,-1 2-128 16,-3 0 128-16,-2-4 0 0,0 2 0 0,-1 0 0 15,1 2-240-15,-3-6 48 0,1 2 0 0,0 0 0 32,4-12-1136-32,0 0-208 0,-5 5-64 0,5-5 0 15,0 0-1488-15,-10 0-304 0</inkml:trace>
  <inkml:trace contextRef="#ctx0" brushRef="#br3" timeOffset="96623.21">14623 19494 33167 0,'-15'-5'1472'0,"15"5"304"0,0 0-1424 0,-5-8-352 16,5 8 0-16,0 0 0 0,0 0 704 0,0 0 80 15,0 0 16-15,0 0 0 0,0 0-800 0,0 0 0 16,0 0 0-16,7-4-144 15,-7 4-2128-15,12-1-416 0,3 0-96 0,4 1-16 0</inkml:trace>
  <inkml:trace contextRef="#ctx0" brushRef="#br3" timeOffset="97412.81">16050 19739 20271 0,'0'0'1792'0,"-10"-4"-1424"0,0 2-368 0,0 0 0 15,-1 2 1360-15,-2 3 208 0,0 3 32 0,0-1 16 0,-2 6-848 16,4-2-160-16,-1 1-32 0,2 1-16 0,1 4 32 0,3-1 16 15,2 2 0-15,0-5 0 0,4 1-32 0,4 0-16 16,0-3 0-16,2 1 0 0,-6-10 48 0,15 4 16 16,5 1 0-16,-1 0 0 0,-2-6 96 0,2-3 32 15,2 0 0-15,-1-2 0 0,4-2-176 0,-2-1-16 16,-2-3-16-16,-1-1 0 0,-2 2-256 0,-3-2-48 16,-1 0-16-16,-5 2 0 0,0-3-64 0,-5 1-16 15,-3-2 0-15,-2-2 0 0,-1-1-144 0,-3 3 192 16,-1-3-192-16,-2 4 192 0,0 0-192 0,1 3 128 15,1 2-128-15,2 0 128 0,-2 2-128 0,7 7 0 16,0 0 0-16,0 0 0 0,2-11 0 0,3 3 0 16,1-1 0-16,5 0 0 0,0-4-128 0,4 3 128 15,4-3 0-15,1-1 0 0,1 1 0 0,1 1 0 16,3-5 0-16,-1 2 0 0,-4-2 128 0,2 0-128 0,-2 0 0 16,-2 1 128-16,-2-3-128 0,0 3 192 0,-6 2-192 0,1 4 192 15,-1 0-192-15,-2 2 160 0,-2 3-160 0,-6 5 160 16,0 0-160-16,0 0 0 0,0 0 144 0,0 0-144 15,-1 14 0-15,-1 4 0 0,-3 4 0 0,-3 3 0 16,0 7 0-16,-1 2 0 0,-1 2 0 0,-1 4 0 16,2 7 0-16,-5 2 0 0,0 2 0 0,-1 2 0 15,-4 0 0-15,-2 1 128 0,1-2-128 0,-2 0 128 16,-3 1-128-16,-1-3 176 0,0-7-176 0,0 2 192 16,3-7-192-16,-1-4 0 0,3-3 0 0,2-3 0 15,1-4-608 1,3-4-48-16,1-2-16 0,2-5 0 0,1-1-1632 0,1-10-320 15,2-5-64-15,-2-5 0 0,2 1-944 16,2-7-176-16,-1 0-32 0,4 0-16 0,1-7 880 0,4 2 176 16,1 5 48-16,2-3 0 0,2-1 2560 0,2 0 528 0,2 0 112 0,2 4 0 0,1 0 2320 15,1 3 464-15,3 2 96 0,0-1 0 0,3 2-912 0,1-2-192 16,2 2-48-16,3 2 0 0,1-3-576 0,2 3-112 16,2-3-16-16,1 2-16 0,0-4-432 0,0 5-96 15,-1 1-16-15,-2-2 0 0,-2 2-544 0,-1 1-112 16,-1-1-32-16,-6 3 0 15,-1-2-1024-15,-1 1-208 0,-3 0-32 0,0-5-9392 16,-1 3-1888-16</inkml:trace>
  <inkml:trace contextRef="#ctx0" brushRef="#br3" timeOffset="97906.68">17510 19301 15663 0,'0'0'688'0,"-2"-8"144"0,1-2-656 0,1 10-176 0,-2-10 0 0,2 10 0 15,0 0 1792-15,-3-11 336 0,-2 4 64 0,5 7 16 16,-6-8-656-16,6 8-128 0,-9-4-16 0,0 2-16 16,-3 2-352-16,0 2-64 0,-5 3-16 0,-2 6 0 0,-5-1-128 0,-1 3-16 15,-1 2-16-15,-1 1 0 0,-2 2-224 0,4 0-64 16,3 0 0-16,3 1 0 0,3 0-64 0,4 1 0 16,5-1-16-16,3-2 0 0,2-2-144 0,4 2-32 15,2-2 0-15,3 0 0 0,3-1 0 0,3 0 0 16,2 1 0-16,-2 0 0 0,1-1 48 0,0 0 0 15,-1 0 0-15,-1 2 0 0,0-1 0 0,-1 0 0 16,-6-2 0-16,0 2 0 0,-1-1-48 0,0 0 0 16,-6-4 0-16,-1 0 0 0,-3 2 0 0,-1-2 0 15,-3 0 0-15,-1-2 0 0,-3 1 0 0,-4-3-16 16,-2 3 0-16,-2-4 0 0,-2-2-96 0,-2 0-16 16,3 4 0-16,1-5 0 0,0-3-128 0,3-3 128 15,1 0-128-15,4 1 128 0,1 0-384 0,5-2-96 0,1-5-16 0,6 0 0 31,2 0-1760-31,7-7-368 0,3-1-64 0,6-5-9056 0,2-3-1824 0</inkml:trace>
  <inkml:trace contextRef="#ctx0" brushRef="#br3" timeOffset="98307.31">18021 18810 17503 0,'0'0'768'0,"4"-14"176"0,-1-1-752 0,5 2-192 0,-2 4 0 0,1-2 0 0,-1 1 1824 0,-1-1 336 16,-5 11 64-16,0 0 16 0,0 0-656 0,0 0-128 15,0 0-32-15,0 0 0 0,0 0-336 0,0 0-80 16,-11 7-16-16,-2 5 0 0,-1 4-416 0,-3 1-96 15,-2 4-16-15,-1 3 0 0,-2 3-80 0,0-1-32 16,1 1 0-16,3-2 0 0,2-2 96 0,2-1 32 16,3-3 0-16,3-1 0 0,0-2 32 0,3-2 0 15,1-5 0-15,4-9 0 0,0 0-64 0,0 0-16 16,2 9 0-16,-2-9 0 0,0 0 144 0,9-6 16 16,1-2 16-16,1-3 0 0,2-3-64 0,2 0-16 0,2-2 0 15,-1-1 0-15,-2-4-272 0,0 0-64 0,-1-2-16 16,0 2 0-16,-2 2-176 0,0 3 160 15,-4 3-160-15,0 3 160 0,0 1-160 0,-7 9 0 16,0 0 0-16,0 0 0 0,0 0 0 0,0 0-256 0,-9 12 64 0,-1-2 16 31,0 5-1632-31,-1 4-336 0,1-1-64 0,4 0-16336 0</inkml:trace>
  <inkml:trace contextRef="#ctx0" brushRef="#br3" timeOffset="102440.51">10053 19458 15663 0,'0'0'1392'0,"-5"-9"-1120"0,0 2-272 0,5 7 0 16,-4-10 1536-16,1 1 240 0,3 9 48 0,-4-11 16 15,4 11-256-15,-3-8-48 0,3 8-16 0,0 0 0 16,0 0-480-16,0 0-80 0,0-8-32 0,0 8 0 0,0 0-496 15,0 0-112-15,8 6 0 0,2 3-16 0,0 5-144 0,0 3-32 16,0 0 0-16,1 4 0 0,0-1 0 0,1 3 0 16,-2 1 0-16,-1-2 0 0,-3-2 112 0,0 0 16 15,-1-2 0-15,-2-2 0 0,-2-3-96 0,0 1-16 16,-1-6 0-16,0-8 0 0,0 0 144 0,0 0 32 16,0 0 0-16,0 0 0 0,0 0 208 0,0 0 48 15,7-10 16-15,-3-5 0 0,2-4 192 0,-1-3 48 16,0-5 0-16,-1 2 0 0,1-3-464 0,1 1-96 15,2-2-16-15,1-2 0 0,0 6-128 0,1 0-128 16,0 2 144-16,2 4-144 0,0 1 0 0,1 1 0 16,0 3 0-16,-1 4 0 0,1 3 0 0,0 2 0 0,0 2 0 15,-2 3 0-15,0 1-272 0,0 4 0 0,-1 2 0 16,0-2 0 0,0 1-1296-16,-1 2-256 0,1-2-48 0,-2 4-9120 0,1-1-1808 0</inkml:trace>
  <inkml:trace contextRef="#ctx0" brushRef="#br3" timeOffset="102791.7">10586 19388 18143 0,'0'0'800'0,"0"0"160"0,0 0-768 0,0 0-192 0,0 0 0 0,0 0 0 16,13-2 1088-16,-1-3 160 0,1-4 32 0,0 2 16 15,-1-3-304-15,1 0-64 0,0-4-16 0,0-1 0 0,-2 1-128 16,3-1-16-16,-1 1-16 0,-1 0 0 0,0-2-16 16,-3 2 0-16,-3-2 0 0,-1 1 0 0,-1 4-176 0,-4 0-48 15,-1 3 0-15,-2 1 0 0,-2 0 80 0,-1 6 16 16,-3 1 0-16,-3 3 0 0,0 2-128 0,-4 5-32 16,0 0 0-16,-2 5 0 0,-3 3-288 0,0 1-160 15,0-1 160-15,2 5-160 0,2 0 0 0,2 1 0 16,2 0 0-16,2-4 0 0,3-1 0 0,3-2 0 15,2-2 0-15,6-3 0 0,2-1 0 0,1-5 0 16,-6-6 0-16,14 9 0 0,2-5 0 0,0-1 0 16,2-5 0-16,0 1-160 15,2-3-272-15,-1-3-48 0,-1-2-16 0,0-4-10192 16,-1 4-2048-16</inkml:trace>
  <inkml:trace contextRef="#ctx0" brushRef="#br3" timeOffset="104104.8">11041 19137 16575 0,'0'0'1472'0,"-10"0"-1168"0,0 0-304 0,3-2 0 16,1 0 1344-16,6 2 224 0,0 0 32 0,-9 4 16 16,1-1-400-16,1 5-64 0,-1-3-32 0,2 5 0 15,1 8-384-15,0 0-80 0,-2-3-16 0,2 2 0 16,1 2-224-16,3 0-48 0,1-1-16 0,1-3 0 15,2-1-80-15,1-1-16 0,1-6 0 0,1 1 0 16,-6-8 128-16,12 4 32 0,-2-3 0 0,1-2 0 0,1-2 96 16,0-3 32-16,0-1 0 0,1-4 0 0,-2-1-64 0,0 0-16 15,0-2 0-15,-1 1 0 0,-3 0-144 16,1-2-16-16,-3-1-16 0,1 4 0 0,0 3-96 0,-1-1 0 16,-3 1-16-16,-2 9 0 0,0 0-176 0,0 0 160 15,0 0-160-15,0 0 160 0,0 0-160 0,0 0 0 16,5 12 0-16,-1-1 0 0,0 2 0 0,0-3 0 15,1 1 0-15,0 1 0 0,2-6 0 0,1 2 0 16,-8-8 0-16,10 9 0 0,2-5 0 0,-1-2 0 16,1-3 0-16,0-3 192 0,2 0-192 0,0-3 0 15,2 0-160-15,-1-4 160 0,0 1 0 0,0-4 0 16,2-2 0-16,-2 0 0 0,-1-2 0 0,-1-1 0 16,-3-1 128-16,0-1-128 0,0 1 0 0,-2-3 160 0,0-2-160 15,-1 2 128-15,1-4-128 0,-2 2 0 0,-2-5 0 16,-3 4 128-16,-1-4-128 0,0 0 0 0,1-1 0 0,-1-2 128 15,-1 0-128-15,1-1 0 0,0 1 0 0,0 1 0 16,0 7 0-16,-1 3 0 0,-2 3 0 0,2 3 0 16,0-1 0-16,0 2 0 0,-1 3 0 0,1 4 0 15,0-1-128-15,1 9 128 0,0 0 0 0,0 0 0 16,-3-7 0-16,3 7 0 0,0 0-144 0,0 0 144 16,0 0 0-16,-9 10-160 0,3-1 160 0,1 1-128 15,1 1 128-15,0 1-128 0,-1-1 128 0,1 1-128 16,1 3 128-16,0 2 0 0,0 1 0 0,1 0 0 15,-1-1 0-15,-2 2 0 0,0 2 0 0,0 0 0 16,0 5 0-16,0-2 0 0,-3 3 0 0,2-2-128 16,-2 4 128-16,2-1 0 0,0 3 0 0,1-2 0 0,-1-4 0 15,3 3 0-15,-1-2 0 0,1 2 0 0,2-7 0 0,0 0 0 16,1 0 0-16,1-2 0 0,3-3 0 0,-2 0 0 16,0-3 0-16,3-2 0 0,0 1 0 0,0-1 0 15,-3-3 0-15,5-1 0 0,-1 1 0 0,-1-3 0 16,3 4 0-16,-8-9 0 0,0 0 0 0,10 3 0 15,1-2 0-15,1-1 0 0,-12 0 176 0,13-5-48 16,-1-3 0-16,2 1 0 0,0-4 48 0,-1 1 0 16,-2-4 0-16,2-2 0 0,1-2-176 0,-2-1 192 15,-1-1-192-15,0-2 192 0,3 2-192 0,0-3 0 16,0-3 0-16,0 0 128 0,-1 4-128 0,0-5 0 16,0 1 0-16,-1-2 0 0,0 1 0 0,0-4 0 0,2 1 0 0,-2 1 0 15,1-3 128-15,-2 0-128 0,-1-2 0 16,-2 2 128-16,-3-4-128 0,-1 2 0 15,1 2 0-15,-1 3 0 0,-2 5 0 0,-2 2 0 0,0-1 128 16,0 4-128-16,-1 7 0 0,0-1 0 0,-2 3 0 0,2 2 0 16,-1 2 0-16,2 6 0 0,0 0 0 0,0 0 0 15,-8 0 0-15,0 5 0 0,-1 0 0 0,0 8 0 16,0-1 0-16,-1 6 0 0,0 3 0 0,0 3 0 16,-3 6-160-16,4 1 160 0,-2 2 0 0,1 2-144 15,1 2 144-15,0 0 0 0,2 1 0 0,1-2 0 16,0-6 0-16,1 1 0 0,1-2 0 0,1-2 0 15,2 1 0-15,1-5 0 0,0-4 0 0,3-2 0 16,-1 0 0-16,1 0 0 0,-2-4 0 0,3-1 0 16,-4-12 0-16,5 11 0 0,1-4 0 0,-6-7 0 0,0 0 128 15,0 0 0-15,10 5 0 0,-10-5 0 0,10-4 0 0,-10 4 16 16,12-4 0-16,-2 2 0 0,-1 0-144 16,-9 2 0-16,10-5 0 0,-1 1 128 0,-9 4-128 0,11 6 0 15,-3-3 0-15,0 5 0 0,-1 3 0 0,1 2 0 16,-2-3 0-16,2 3 0 0,-2 2 0 0,-1-1 0 15,0-5 0-15,1 1 0 0,0-2 0 0,2-2 0 16,3-1 0-16,2-3 0 0,2-4 0 0,1-3 0 16,5-1 0-16,-2-3 0 0,1-4 0 0,2-1 0 15,-1 0 0-15,4-2 0 0,-3-2 0 0,0-2 128 16,-3-1-128-16,0 5 128 0,-1 2-128 0,-3 4 0 0,-2-3 0 16,-3 8 128-16,-10 5-128 0,10-1 0 15,-10 1 0-15,0 0 0 0,0 0 0 0,7 17 0 0,-5 4 0 0,-3 5 0 16,-3 4 128-16,2 3 0 0,-4 4 0 0,-1 5 0 15,-2 6 48-15,-1 1 0 0,-2 2 0 0,-2 4 0 16,-1 3 16-16,-4 0 0 0,-3 0 0 0,0-1 0 16,-3-8 192-16,0-2 64 0,0-7 0 0,-3 2 0 15,-2-6-32-15,2-1 0 0,3-3 0 0,0 0 0 16,-1-5-288-16,2-6-128 0,0-3 0 0,1-4 128 16,0-5-384-16,0-7-64 0,0-5-32 0,2-5-13056 15,0-5-2608-15</inkml:trace>
  <inkml:trace contextRef="#ctx0" brushRef="#br4" timeOffset="118275.84">14698 10713 12319 0,'0'0'544'0,"0"0"112"0,0 0-528 0,0 0-128 16,0 0 0-16,0 8 0 0,0-8 848 0,0 0 144 15,0 0 32-15,0 0 0 0,0 0 64 0,0 0 0 0,0 0 16 0,0 0 0 16,0 0 256-16,0 0 48 0,0 0 16 15,-1 9 0-15,1-9-288 0,0 0-64 0,0 0-16 0,-2 5 0 16,2-5-32-16,0 0 0 0,0 0 0 0,0 0 0 16,0 0 48-16,0 0 0 0,0 0 0 0,0 0 0 15,0 0-128-15,0 0-32 0,0 0 0 0,0 0 0 16,0 0-208-16,-3-5-64 0,-1-3 0 0,1 2 0 16,1-6-192-16,0 3-64 0,2-5 0 0,2 3 0 15,-1 1-64-15,0-4-32 0,3-1 0 0,0-2 0 0,1-1-80 16,0-1-16-16,4 0 0 0,0 0 0 0,-1-3-16 15,0-2-16-15,0-1 0 0,2-1 0 16,0-3 16-16,3 1 0 0,1 0 0 0,1-3 0 0,1-1-48 16,0-1 0-16,-1-3 0 0,1 2 0 0,-1 0-128 0,0-1 160 15,0 1-160-15,-1 0 160 0,-1-2-32 0,1 3-128 16,-1 1 192-16,1 2-64 0,-2-1 0 0,2-1-128 16,-2 1 192-16,2 1-64 0,0-1-128 0,0-2 128 15,1 1-128-15,0 0 128 0,-1 1-128 0,0 0 0 16,-2 0 144-16,6-11-144 0,-2 3 0 0,-1 3 0 15,-1 1 0-15,0 2 128 0,0 2-128 0,-1 2 0 16,0-3 0-16,-2 0 128 0,1 2-128 0,-1 1 0 16,0-2 0-16,1 1 0 0,-2 2 0 0,0-4 0 15,0 1 0-15,2 2 0 0,-2-1 0 0,1-1 0 16,3 3 0-16,-2-1 0 0,-1-2 0 0,1 3 0 16,2-3 0-16,0 3 0 0,0 1 0 0,1-1 0 15,3 3 0-15,1-5 0 0,0 4 0 0,0-5 0 16,-1 6 0-16,1-2 0 0,-1 4 0 0,-1-2 0 15,2 2 0-15,-3 1 0 0,-2-2 0 0,0 0 0 16,0 1 0-16,0-1 0 0,-3 0 0 0,2 2 0 0,-2 2 0 16,3-3 0-16,-1-2 0 0,1 2 0 0,0 2 0 15,2-3 0-15,1 1 0 0,-1 0 0 0,2-3 0 0,0 0 0 16,0 0 0-16,1 1 0 0,0 3 0 0,1-3 0 16,1 4 0-16,0-1 0 0,-2 2 0 0,4 1 0 0,-1 0 0 0,1 0 0 15,1 0 0-15,-1 1 0 0,-2-1 0 0,0 1 0 16,-2 1 0-16,4 0 0 0,-2-2 0 15,2 1 0-15,-1 0 0 0,-1 1 0 0,1 1 0 0,2-1 0 16,0 1 0-16,-1-3 0 0,-1 0 0 0,-1 0 0 16,2 0 0-16,0 1 0 0,0 0 0 0,1 1 0 15,2 2 0-15,-2-1 0 0,0 0 0 0,0 4 0 16,-1 0 0-16,-1-3 0 0,2 2 0 0,-4 3 0 16,2-3 0-16,-1 1 0 0,1 2 0 0,1-3 0 15,-2 1 0-15,1 1 0 0,0-2 0 0,-1 1 0 16,3 1 0-16,-1 0 0 0,0 1 0 0,0 1 0 0,-1 3 0 15,0-3 0-15,4 2 0 0,-3 0 0 16,1 2 0-16,-1 1 0 0,2 2 0 0,-1 1 0 16,0 0 0-16,-2 1 0 0,-3 0 0 0,0 1 0 0,0 0 0 0,0 2 0 15,2 0 0-15,-4 2 0 0,1 1 0 0,0-1-128 16,-3 3 128-16,3 1 0 0,0-3 0 0,-2 5 0 16,0 0 0-16,0 1 0 0,2 2 0 0,-1 3 0 15,-1-1 0-15,2 2 0 0,-4 0 0 0,1 2 0 16,2 1 0-16,-2 0 0 0,0 5 0 15,-1-4 0-15,0 5 0 0,0 1 0 0,-1 3 0 0,1-3 0 16,0 1 0-16,1 3 0 0,-1-3 0 0,0 1-128 16,-1 3 128-16,-1 0 0 0,5 1 0 0,-2-1 0 15,0-2 0-15,1 2 0 0,-1 3 0 0,-2 0 0 16,-1-1 0-16,1 2 0 0,0 1 0 0,0 0 0 16,-2 2 0-16,0-1 0 0,2-1 0 0,-3 3 0 0,0-2 0 15,1 2 0-15,-4-2 0 0,2 2 0 0,3 0 0 16,-2 2 0-16,0-1 0 0,-1-1 0 0,-3-3 0 0,1-1 0 15,0-1 0-15,-1 3 0 0,1-3 0 0,-1 3 0 16,1-4 0-16,-2 2 0 0,-2 2 0 0,1 0 0 16,0 0 0-16,-3 2 0 0,1-2 0 0,-2 3 0 15,1 0 0-15,-1-1 128 0,0 1-128 0,0-1 0 16,0-1 0-16,1 1 0 0,2 3 0 0,-2-3 0 16,2 1 0-16,-1 3 0 0,2-3 0 0,-3 3 0 15,0-6 0-15,2 2 0 0,-2-2 0 0,1 3 0 16,-1 0 0-16,-1-1 0 0,-1 0 0 0,-1-1 0 15,1 1 0-15,-2 2 0 0,2 0 0 0,-3-1 0 16,1-1 0-16,-3-3 0 0,1 0 0 0,-1 0 0 0,-2 0 0 16,3 1 128-16,-1 0-128 0,-2-1 0 0,-2 2 0 0,0-2 0 15,0 1 0-15,1 4 0 0,0-1 0 16,0 1 0-16,0 1 0 0,0-5 0 0,-1 0 0 0,0 5 128 16,1-4-128-16,-1 5 0 0,0-2 0 0,0-2 0 15,-1 3 0-15,1-1 0 0,-5 3 0 0,0-3 0 16,1 4 0-16,-2-3 0 0,1-1 0 15,0 1 0-15,-2 0 0 0,0-1 0 0,-2-5 0 16,0 1 128-16,-1 1-128 0,1 2 0 0,2-2 0 0,-1 0 128 16,0-1-128-16,0 1 0 0,0-2 0 0,1 1 0 15,-1-2 0-15,0 2 0 0,-1-2 0 0,-1 1 0 16,-1 2 0-16,3 2 0 0,-2-3 0 0,2-1 128 16,1-1-128-16,-1 0 0 0,0 0 0 0,-1 1 0 0,-1-2 0 15,-2 0 0-15,3 3 0 0,0-3 0 0,-2-1 0 16,0-1 0-16,-3 2 0 0,0 1 0 15,-2 1 0-15,3-1 0 0,-2 1 0 0,-1-1 0 0,1-1 0 0,1 2 0 16,-4 4 0-16,4-3 0 0,0-3 0 0,-1 1 0 16,3 0 0-16,-3-1 0 0,0-1 0 0,0 1 0 15,-2 0 0-15,0-1 0 0,0-1 0 0,2 2 0 16,-4 0 0-16,2 0 0 0,0 0 0 0,1 0 0 16,0-1 0-16,1 0 0 0,-1-1 0 0,1 0 0 15,0 3 0-15,2 0 0 0,-3 1 0 0,1-1 0 16,-1-2 0-16,2 2 0 0,0-1 0 0,0 0 0 15,-1-1 0-15,-2-1 0 0,0 1 0 0,1-1 0 16,-2-3 0-16,0-1 0 0,-2 1 0 0,4-2 0 0,-2 0 0 16,0 3 0-16,0 0 0 0,1-2 0 0,3-1 0 0,-2 2 0 15,-3-6 0-15,4 3 0 0,1 0 0 0,1 3 0 16,0-1 0-16,0-3 0 0,0-2 0 0,-2-1 0 16,1 1 0-16,-1 0 0 0,1-3 0 0,0-5 128 15,3 1-128-15,-1-1 0 16,3-3 0-16,1-2 0 0,-1 1 0 0,1 1 0 15,0-4 0-15,1 3 128 0,0 1-128 0,2-1 0 0,0-3 0 16,1 3 0-16,-2-4 0 0,1 1 0 0,-1-1 0 0,-1-1 0 16,1 4 0-16,0-4 0 0,2 2 0 0,-1-4 0 15,-2 0 0-15,4 2 0 0,0-3 0 0,-1 0 0 16,0 0 0-16,0-2 0 0,-1-2 0 0,2-1 128 16,0-1-128-16,0 0 0 0,1-5 0 0,-2 4 0 15,1-1 0-15,0 1 0 0,-2-3 0 0,1-2 0 0,-1 4 0 16,-2-1 0-16,2-5 0 0,0 1 0 0,-3 2 0 15,2-3 0-15,-2 3 0 0,2-4 0 0,1 2 0 0,-1-4 0 16,0 4 0-16,2-4 0 0,2-2 0 0,-2 1 0 16,1 3 0-16,-1-2 0 0,0-1 0 0,1 1 0 15,-1-3 0-15,2 2 0 0,0 2 0 0,2-2 0 16,0-1 0-16,0 0 0 0,1 0 0 0,0-1 0 16,1 1 0-16,-1-4 0 0,-1-2 0 0,0 1 0 15,0 2 0-15,-2 0 0 0,4-2 0 0,-1 1 0 16,1 0 0-16,0 0 0 0,0 0 0 0,2 1 0 15,-1 0 0-15,2 0 0 0,0-2 0 0,0 2 0 16,1-1 0-16,0 0 0 0,-1-1 0 0,1 1 0 0,0 0 0 16,-1 1 0-16,4-1 0 0,-3 0 0 0,0 0 0 15,0 2 0-15,-1-1 0 0,4 1 0 16,-3-1 0-16,2 1 0 0,-1-1 0 0,1 1 0 0,-3-2 0 0,2-1 0 16,0-3 0-16,2 2 0 0,0-1 0 0,0 1 0 15,1-2 0-15,0 2 0 0,0 0 0 16,0 1-128-16,1 0 128 0,0-2 0 15,2 0 0-15,-1 0 0 0,0 0 0 0,3 3 0 0,-3-1 0 0,2 1 0 16,0-1 0-16,-2 1 0 0,3 2 0 0,-1-1 0 16,0-2 0-16,0 1 0 0,1 1 0 0,0-3 0 15,-1 0 0-15,0 0 0 0,-1 1 0 16,1 0-128-16,0 1 128 0,1 0 0 0,0-1 0 0,0 2 0 16,-1 1 0-16,0 2 0 0,-1 0 0 0,3 3 0 15,-2-3 0-15,-1 0 0 0,1 3 0 0,1 0 0 16,-1 0 0-16,1 0 0 0,-1-3 0 0,2 3 0 0,1 2 0 15,0-4 0-15,-1 1 0 0,0 0 0 0,0-2 0 16,-1 1 0-16,0 1 0 0,3-1 0 0,-4-1 0 0,2 1 0 16,2 1 0-16,-3-2 0 0,-1 1 0 0,2 3 0 15,-1-3 0-15,2 0 0 0,-2 3 0 0,1-2 0 16,0-1 0-16,1 0 0 0,-1 0 0 0,2-2 0 16,-1 1 0-16,0 1 0 0,-1 1 0 0,0-2 0 15,-1 2 0-15,1 2 0 0,-3-3 0 0,1 2 0 16,1 1 0-16,-1-3 0 0,1 2 0 0,-1-1 0 15,0 0 0-15,0 0 0 0,1 1 0 0,-2-2 0 16,1 1 0-16,0 1 0 0,0-4 0 0,0 1 0 16,0-1 0-16,-1 2 0 0,0 0 0 0,-2-2 0 0,2 0 0 0,1-1 0 15,-2 0 0-15,1 3 0 16,-2 0 0-16,0-1 0 0,-1-2 0 0,1-1 0 0,-1 5 0 0,2-5 0 16,-2-1 0-16,1 1 0 0,-1 0 0 0,0 1 0 15,-1-4 0-15,1 3 0 0,0-1 0 0,-2-1 0 16,1 0 0-16,0 0 0 0,0-3 0 0,-1 0 128 15,1 0-128-15,1 0 0 0,-2-2 0 0,2 1 0 16,0 1 0-16,0 1 0 0,-2-3 0 0,1 2 0 16,1 0 0-16,-3 2 0 0,2-4 0 0,0 2 0 15,0-1 0-15,1 3 0 0,0-2 0 0,-2-3 0 16,0 1 0-16,-1-2 0 0,1 4 0 0,-1 0 0 16,1-2 0-16,-1-3 0 0,1 2 0 0,-1-3 0 15,0 4 0-15,1-4 0 0,-1 2 0 0,1-1 128 16,-1 3-128-16,1 3 0 0,-1-5 0 0,2 2 0 0,-3 0 0 15,3-4 128-15,-2 3-128 0,1-2 128 16,-2 3-128-16,1-2 0 0,2 3 0 0,-3 1-128 0,2-5 128 0,-2 3 0 16,0-3 160-16,-1 0-160 0,0 1 0 0,1-1 0 15,0 3 0-15,-1-3 0 0,0 0 0 0,0 2 0 16,-1 5 0-16,1-2 0 0,-2-3 0 0,2 1 0 16,1 1 0-16,1-2 144 0,-2 0-144 0,1 2 0 15,0-2 0-15,-1 2 0 0,2 1 0 0,-1-2 0 16,-1 1 0-16,3 0 0 0,-3-3 0 0,2 0 0 15,-1 7 0-15,2-4 0 0,1-2 0 0,-1 2 0 16,1 0 0-16,1 2 0 0,-3 0 0 0,3 1 0 16,0-2 0-16,3 3 0 0,-3-1 0 0,3-1 0 15,0 0 128-15,2-1-128 0,2 1 0 0,-2 2 0 0,3-3 0 16,2 2 0-16,-1-3 0 0,-1 4 160 16,1 1-160-16,-1 0 160 0,0 0-160 0,-3 3 0 0,2 2 0 0,-2-1 0 15,-1 2 0-15,0 2 0 0,-1-3 0 0,0 4 0 16,-1 0 0-16,-2 9 0 0,0 0 0 0,0 0 0 15,0 0-128-15,0 0 128 0,0-6 0 0,0 6 0 32,0 0-896-32,0 0-96 0,0 0-32 0,0 0 0 15,-5 11-2192-15,0 2-448 0</inkml:trace>
  <inkml:trace contextRef="#ctx0" brushRef="#br4" timeOffset="121144.57">4221 11257 2751 0,'0'0'128'0,"0"-6"16"0,-1-4-144 0,1 2 0 0,1-2 0 0,1 4 0 16,-2 6 4096-16,2-12 800 0,-1 5 160 0,-1 7 16 0,4-12-3216 0,-1 6-656 16,-3 6-128-16,1-12-32 0,0 5-176 0,-1 7-32 15,0-11-16-15,0 11 0 0,0 0-128 0,3-8-32 16,-1-3 0-16,-2 11 0 0,0 0 48 0,0-6 16 16,0 6 0-16,0 0 0 0,0 0-16 0,0 0-16 15,0 0 0-15,0 0 0 0,2-9-48 0,-2 9 0 16,0 0 0-16,0 0 0 0,0 0-128 0,0 0-16 15,1-6-16-15,-1 6 0 0,0 0-112 0,0 0-32 16,4-10 0-16,-4 10 0 0,2-9 16 0,2-3 0 16,-1 2 0-16,1-4 0 0,1-4 0 0,0 1 0 15,0-4 0-15,2 0 0 0,-1-4-96 0,0 3 0 16,1-3-16-16,-1-3 0 0,0 1-64 0,0-1-16 16,-1-3 0-16,3-2 0 0,0-1-16 0,2-3 0 0,-1-3 0 0,0 1 0 15,-2 2-16-15,2-1 0 0,0-4 0 0,0 3 0 16,1-1 16-16,0 2 0 0,0-1 0 0,2-3 0 15,-1 0-144-15,-1 1 192 0,2-2-192 0,-1 1 192 16,0 3-64-16,-1-3 0 0,0 2 0 0,-1 1 0 16,1-1-128-16,0-2 128 0,-1 3-128 0,2 0 128 15,-2-1-128-15,1 1 0 0,1-3 0 0,0 4 0 16,1 0 0-16,-1 1 128 0,-1 0-128 0,0 0 0 16,-1-1 128-16,-1 2-128 0,2 1 0 0,0-1 128 15,0 1-128-15,1-2 0 0,2 0 0 0,-1-1 0 16,-2 1 0-16,0 0 128 0,0-1-128 0,1 0 0 15,-2 0 0-15,-1-1 128 0,-3 1-128 0,4 2 0 16,0 1 0-16,0 0 128 0,-2-1-128 0,1 0 0 0,1 0 144 16,2-1-144-16,-3-4 160 0,3 3-160 0,-1 0 0 15,1 1 128-15,-1 0-128 0,1 1 0 0,0 2 0 0,2 1 0 16,1-1 0-16,1-1 0 0,0 1 0 0,2 0 0 16,-1-1 0-16,1 0 0 0,1-1 0 0,1 1 0 15,1 0 0-15,-1 1 0 0,-1 1 0 16,-2 1 0-16,1-2 0 0,-1 5 0 0,1-1 0 0,1 1 0 15,-1 4 0-15,0-3 0 0,0 0 0 0,-1 0 0 16,2 2 0-16,0-1 0 0,-1 0 0 0,1-4 0 16,0 2 0-16,1 2 0 0,1 1 0 0,1 0 0 15,-1-2 0-15,2 3 0 0,-1 2 0 0,3-1 0 16,-1 1 0-16,2 3 0 0,0-2 0 0,2 2 0 16,-1-2 0-16,1 2 0 0,0 2 0 0,1-1 0 0,1 0 0 0,-4 0 0 15,2 0 0-15,-2 0 0 0,2 2 0 0,0 1 0 16,2-1 0-16,-1-1 0 0,-3 0 0 0,2 2 0 15,-1 2 0-15,0 3 0 0,1-3 0 0,3 2 0 16,-2 4 0-16,0 0 0 0,0 0 0 0,0 3 0 16,2-4 0-16,-4 4 0 0,0-4 0 0,-2 3 0 15,-1 3 0-15,1 1-128 0,0 2 128 0,0 0 0 16,3 1 0-16,-2 0 0 0,3 3 0 0,0 4 0 16,1-2 0-16,2 2 0 0,-1 2 0 0,2-1 0 15,3 2 0-15,-4 4 0 0,0 1 0 0,-3-1 0 16,-1 3 0-16,-2 3-128 0,-1 2 128 0,-1 5 0 15,-1 0 0-15,-1 3 0 0,1-2 0 0,-1 3 0 16,0-1 0-16,0 1-128 0,0 1 128 0,0 0 0 16,1 3 0-16,1-1 0 0,-3 1 0 0,2 2 0 0,-1 0 0 0,2 2 0 15,0 2 0-15,0 1 0 0,0-3 0 16,-2 6 0-16,1 0 0 0,-4 6 0 0,0 0 0 0,-1 4 0 16,0 5 0-16,-2-2 0 0,-1-3 0 15,0-1 0-15,-1 0 0 0,0 0 0 0,-4-3 0 0,-1-1 0 16,1 0 0-16,0-1 0 0,-1 3 0 0,-1-5 0 15,-1 0 0-15,0 2 0 0,0-2 0 0,-1 0 0 16,0 2 0-16,1 1 0 0,0 2 0 0,-1 2 0 16,-1 1 0-16,-2 1 0 0,1-2 0 0,-2 0 0 15,0 5 0-15,-2 0 0 0,0 1 0 0,1 4 0 16,-3 0 0-16,1-2 0 0,-2-2 0 0,0-2 0 16,0-1 0-16,2 2 0 0,-2-6 0 0,0 5 0 15,-1-2 0-15,1 0 0 0,-2 2 0 0,0-5 0 0,0 0 0 16,0 1 0-16,-3 2 0 0,0 0 0 0,0 3 0 15,-3 2 0-15,-2-4 0 0,0 5 0 0,-1-5 0 0,-2 4 0 16,-1 2 0-16,-1 3 0 0,0-1 0 0,-1 2 144 16,-3-1-144-16,2 2 0 0,0-6 0 0,1 2 0 15,-1 1 0-15,2-3 0 0,0 0 0 0,1-4 0 16,-1-1 0-16,1 3 0 0,1-4 0 0,-2-1 0 16,-2 3 0-16,1-3 0 0,-2-3 0 0,2 2 0 15,1 2 0-15,-1-2 0 0,-1-1 0 0,-2 3 0 16,-3 1 0-16,-4 0 0 0,0 2-128 0,-2-3 128 15,0 0 0-15,1 2-176 0,-1-2 176 0,1-3-128 16,1 2 128-16,2-1 0 0,0 0-144 0,-1-2 144 16,-2 1 0-16,3-4 0 0,0-1 0 0,0-1 0 0,1 2 0 15,-2-1 0-15,-1-4 0 0,-3 3 0 16,-3 1 0-16,-1-2 0 0,0 1 0 0,-1-3 0 0,0 0 0 0,1-2 0 16,0 1 0-16,1-2 0 0,1 0 0 0,1-4 0 15,2-2 0-15,-1-2 0 0,-3-2 0 0,0 1 0 16,0-4 0-16,0-2 0 0,0 0 0 0,0-3 0 15,2 3 0-15,2-3 0 0,-2-4 0 0,2 1 0 16,-1-2-144-16,0 2 144 0,2-2 0 0,1 0 0 16,0 0 0-16,-1-1 0 0,-4 0 0 0,0-2 0 15,-1-3 0-15,-2 0 0 0,0-2 0 0,1-3-128 16,1-2 128-16,2-2 0 0,1-3 0 0,-1-2 0 16,3-3 0-16,1-3 0 0,-1 0 0 0,5-4 0 0,-1 1 0 15,-1-3 0-15,-1-3 0 0,-2-2 0 0,3-5 0 16,-2-1 0-16,-1 0 160 0,3 1-160 15,0-5 160-15,3-2-160 0,-2 1 0 0,0-5 0 0,3-2 0 16,0 1 0-16,1-6 0 0,0-3 0 0,0-2 0 0,2-3 0 16,0-1 0-16,0-1 0 0,2-1 0 0,0-3 0 15,0-3 0-15,0 2 0 0,1-2 0 0,0 0 0 16,-2 0 0-16,1 0 0 0,1 0 0 0,1-3 0 16,-2 2 0-16,3 0 0 0,-2-4 0 0,4 4 0 15,1-6 0-15,1-1 144 0,-2 2-144 0,2-5 128 16,1 1-128-16,-1-3 0 0,2-2 0 0,0-2 0 15,1 0 128-15,3 0-128 0,-3-1 0 0,2 1 128 16,2 0-128-16,1 0 128 0,1-3-128 0,3 6 128 16,1 1-128-16,1 2 0 0,1-1 0 0,2 0 0 0,1 4 128 15,2 3-128-15,1 0 128 0,2 4-128 0,0-2 0 16,0 0 128-16,2-3-128 0,2 4 0 0,3-2 0 16,0 5 0-16,-3 1 128 0,-1 3-128 0,-1 0 0 0,-3 6 0 15,-1 4 0-15,-4 4 0 0,1 2 0 0,-1 1 0 16,-4 6 0-16,1 4 0 0,-4 2 0 0,1 5 0 15,-3 1 0-15,3 7 0 16,-3-2-384-16,0 6-64 0,-1 0-16 0,-1 3 0 16,6 4-2848-16,-13 3-560 0</inkml:trace>
  <inkml:trace contextRef="#ctx0" brushRef="#br4" timeOffset="123268.45">5523 6966 15599 0,'-5'-10'688'0,"5"10"144"0,-4-6-656 0,0 1-176 0,1-2 0 0,0 1 0 15,2 1 1008-15,1 5 160 0,-3-5 48 0,3 5 0 16,0 0 144-16,0 0 48 0,0 0 0 0,0 0 0 16,0 0-352-16,0 0-64 0,0 0-16 0,0 0 0 0,0 0-400 0,0 0-64 15,0 7-32-15,0 5 0 0,1-3 16 0,1 3 0 16,0 4 0-16,1-1 0 0,-1 1-112 0,2 0-32 16,-1-1 0-16,-1 0 0 0,3-1 0 0,-1-1 0 15,0-6 0-15,0 0 0 0,2-1-32 0,-6-6 0 16,8 3 0-16,-1-5 0 0,2-1-32 0,0-4-16 15,1 1 0-15,0-6 0 0,1 1 16 0,-1-4 0 16,0-2 0-16,0 1 0 0,0-2-160 0,3 1-128 16,-5 1 192-16,2-1-192 0,-1 1 144 0,-2 1-144 15,4 2 0-15,-4-1 144 0,1-1-144 0,-3 3 0 16,0 3 0-16,0-2 0 16,-1 3-1120-16,0-1-160 0,-2 2-16 0,-2 7-16 15,0 0-1344-15,0 0-272 0,-1-5-48 0</inkml:trace>
  <inkml:trace contextRef="#ctx0" brushRef="#br4" timeOffset="123575.67">5667 7175 17503 0,'-17'1'1552'0,"11"0"-1232"0,-1-1-320 0,2-1 0 15,0 0 1584-15,1-3 256 0,-3-1 48 0,3 0 16 16,0 0-1344-16,2-4-272 0,-2 0-48 0,0-5-16 16,1-2 768-16,1 0 160 0,1-3 16 0,-1-3 16 15,1-1-240-15,0-3-48 0,1-1-16 0,-3-3 0 0,1-6-112 16,-2-1 0-16,-1-2-16 0,-3-7 0 0,-1-5-64 0,0-2-16 16,-1-5 0-16,0 1 0 0,-4-5-160 0,4 0-48 15,-1-2 0-15,0-1 0 0,1-3-32 0,3 0-16 16,0 6 0-16,2 0 0 0,-1 3-96 0,1 5 0 15,0 0-16-15,0 3 0 0,-2 4-96 0,2 3-16 16,0 2 0-16,-1 0 0 0,-1 1-192 0,0 4 176 16,-1 2-176-16,-2-12 160 0,0 6-160 0,0 7 0 15,2 3-160-15,-1 3 160 16,1-2-592-16,-1 4-32 0,1-2 0 0,0 7 0 16,3 2-1696-16,-3 2-352 0,2 3-64 0,-4 4-12480 0</inkml:trace>
  <inkml:trace contextRef="#ctx0" brushRef="#br4" timeOffset="124298.45">2996 4574 31327 0,'-13'-5'2784'0,"13"5"-2224"0,-5 1-560 0,-1-1 0 16,0 0 0-16,-2 0-352 15,2 3 48-15,0 3 16 0,0 0 128 0,4 6 32 16,-2-2 0-16,1 4 0 0,1 3 128 0,0 2 0 0,2 2 0 0,0 2 0 16,2 4 0-16,0-1 128 0,-1 2-128 0,2 4 176 15,-2 0 16-15,1-2 0 0,-1 2 0 0,-1 0 0 16,0-8 144-16,0 2 48 0,-1-2 0 0,1-5 0 15,1-3 240-15,0-2 48 0,2-6 16 0,-3-8 0 16,0 0 0-16,0 0 0 0,0 0 0 0,6-10 0 16,0-7 240-16,2-2 48 0,2-5 16 0,0 0 0 15,0-7-624-15,1 0-128 0,0-2-32 0,1-3 0 16,0-2-208-16,1 1 128 0,2 0-128 0,-2 3 0 0,2 3 0 0,0 1 0 16,-1 2 0-16,0 6 0 0,-5 6 0 0,0 6 0 15,0 1 0-15,0 6 0 0,0 7 0 0,0 5-208 16,1 2 64-16,-1 6 16 0,-3 2-64 0,1 4 0 15,-2-2 0-15,0 2 0 0,-1 3 0 0,1-2 0 16,0-3 0-16,-1 1 0 16,1-4-928-16,-2-3-192 0,-1-2-32 0,4-2-9616 15,-1-3-1920-15</inkml:trace>
  <inkml:trace contextRef="#ctx0" brushRef="#br4" timeOffset="124623.61">3876 4251 17503 0,'0'0'768'0,"0"0"176"0,0 0-752 0,0 0-192 16,0 0 0-16,-2 10 0 0,-3 0 2448 0,3 3 464 15,-5 1 96-15,1 5 0 0,-2 4-2288 0,0 4-464 16,-3-2-80-16,0 6-32 0,3-1 80 0,1-1 16 0,0 2 0 0,2-1 0 16,0-4 64-16,1-3 16 0,7-2 0 0,-1-5 0 15,2-4 64-15,4-1 0 0,3-6 16 0,3-3 0 16,0-3 128-16,2-3 32 0,0-7 0 0,3-1 0 15,1-4 112-15,1-6 32 0,-2-1 0 0,-1 0 0 16,-3-2-112-16,-2 1-16 0,-3 2 0 0,-3 0 0 16,-3-2-64-16,-6 3-32 0,-3 0 0 0,-3 2 0 0,-2 2-160 0,0 1-16 15,-6 2-16-15,1 4 0 0,-1 0-288 16,0 4 0-16,0-2 0 0,-3 3 0 16,2 2-1296-16,5 3-176 0,0-1-16 0,1 0-16 15,-2-6-1664-15,5 1-336 0</inkml:trace>
  <inkml:trace contextRef="#ctx0" brushRef="#br4" timeOffset="124819.26">4266 3349 26719 0,'1'-18'1184'0,"2"9"240"0,-1 1-1136 0,3-1-288 0,0 4 0 0,-5 5 0 15,0 0 0-15,0 0 128 16,8 7-128-16,-2 4 0 0,-1 4 400 0,1 6-16 0,-3 2-16 0,0 6 0 15,-1 5-64-15,0 4-16 16,-2 0 0-16,2 2 0 0,1 2 0 0,-1-2 0 0,0 4 0 0,0 1 0 16,2 2-128-16,-1-1-32 15,-3 1 0-15,2 14 0 16,1-7-1232-16,-3-7-256 0,-3-10-48 0,1-17-6848 0,0-1-1376 16</inkml:trace>
  <inkml:trace contextRef="#ctx0" brushRef="#br4" timeOffset="124934.36">3961 4001 17503 0,'0'0'1552'0,"6"-7"-1232"0,2 2-320 0,3-2 0 16,5 2 1984-16,3-2 352 0,5 1 64 0,1 2 16 15,3 3-1968-15,3-2-448 0,-1-4 0 0,2-1 0 0,0-1 0 16,2 0-160-16,2-4 160 0,12-7-11584 16</inkml:trace>
  <inkml:trace contextRef="#ctx0" brushRef="#br4" timeOffset="125601.3">5214 3841 21823 0,'0'0'960'0,"0"0"208"0,0 0-928 0,0 0-240 16,0 0 0-16,8-2 0 0,1 4 0 0,-2-2 0 15,1-2-144-15,3 0 144 0,0-2 240 0,-1 0 144 16,0-4 16-16,1 2 16 0,2-4 304 0,0 0 64 16,-1-4 16-16,-1 0 0 0,0-1 32 0,1 1 0 15,-2-2 0-15,-3 1 0 0,0 0-240 0,-2 1-32 16,-1 0-16-16,-2 1 0 0,-3-1-160 0,-3-1-16 16,0 2-16-16,-2 2 0 0,-3-2 48 0,0 3 16 15,-1 1 0-15,0 4 0 0,-2 0-224 0,1 5-64 16,-2 1 0-16,0 5 0 0,-1 1-128 0,2 4 0 15,-2 1 0-15,4 2 0 0,-2-2-176 0,3 6 176 16,2 0-128-16,2 0 128 0,1 1-128 0,1 1 128 0,2 2-128 0,3-1 128 16,5-2 0-16,-1 1-128 15,2 0 128-15,2-2 0 0,0-3 0 0,3-2 0 16,0-1 0-16,1 1 0 0,-1-5 0 0,5-1 0 0,0-2 0 16,6-2-128-1,-2-2-320-15,-2-2-48 0,-2-3-16 0,-4 0-9040 0,0-3-1824 0</inkml:trace>
  <inkml:trace contextRef="#ctx0" brushRef="#br4" timeOffset="125854.47">5874 3401 24879 0,'0'0'2208'0,"0"0"-1760"0,1-7-448 0,-1 7 0 0,6-3 832 0,-6 3 96 16,11 1 16-16,-4 3 0 0,3 3-640 0,-1 1-128 16,3 3-32-16,1 5 0 0,-1-1 160 0,1 3 16 15,1 1 16-15,0 0 0 0,-1 1-192 0,1-2-144 16,1 1 192-16,-2-1-192 0,2-2 0 0,-2 0 0 16,-1-4 0-16,3 6 0 15,-3-4-288-15,-3-1-160 0,-9-13-48 0,0 0 0 16,0 0-768-16,0 0-144 0,0 0-48 0,0 0-9792 0</inkml:trace>
  <inkml:trace contextRef="#ctx0" brushRef="#br4" timeOffset="126061.4">6281 3190 24927 0,'0'0'1104'0,"0"0"240"0,0 0-1088 0,0 0-256 0,0 0 0 0,-5 7 0 16,-2 4 176-16,0 3-32 0,-5 2 0 0,-1 4 0 15,-1-1 352-15,-2 4 64 0,-3 7 16 0,-2 0 0 16,0 3-64-16,-1 3-16 0,-1 1 0 0,2-1 0 16,0 0-16-16,4 0 0 0,-1 0 0 0,1-1 0 15,3-1-288-15,0-2-64 0,0 1-128 0,-3 5 192 16,3-5-592-16,3-5-128 16,4-2-32-16,2-10-12864 0</inkml:trace>
  <inkml:trace contextRef="#ctx0" brushRef="#br4" timeOffset="126340.52">6715 3199 28559 0,'0'0'1264'0,"2"-7"272"0,0 2-1232 0,-2 5-304 16,0 0 0-16,0 0 0 0,0 0 208 0,0 0-16 0,0 0 0 0,0 0 0 15,-5 3 128-15,-4 3 32 16,0 4 0-16,-3 0 0 0,-1 6-16 0,3 3 0 16,-6 1 0-16,2 6 0 0,2-2-96 0,-2 2-32 15,4-1 0-15,1 3 0 0,1-3-208 0,2-1 128 16,2 0-128-16,1-3 0 0,2-2 192 0,1-3-64 16,3 1-128-16,-1-6 192 0,6-1-448 0,-2-2-80 0,2 0-32 0,3-5 0 31,2 0-1616-31,0-4-336 0,-1-4-64 0</inkml:trace>
  <inkml:trace contextRef="#ctx0" brushRef="#br4" timeOffset="126696.5">6862 3295 26431 0,'0'0'1168'0,"0"0"240"16,0 0-1120-16,0 0-288 0,0 0 0 0,7 3 0 0,-7-3 0 0,9 1 0 15,2-1 0-15,2-2 0 0,1-2 544 0,3-4 208 16,1-1 32-16,1-4 16 0,1 1 32 0,0-2 0 16,1-3 0-16,-2-1 0 0,-2 2-352 0,-1-2-64 15,-2 0-16-15,-3 2 0 0,-2-2-112 0,-3 3-32 16,-1-2 0-16,-2 3 0 0,-3 4 144 0,-1-1 32 16,-3 1 0-16,-1 3 0 0,-3 5-128 0,-1 2-32 15,-3 2 0-15,-2 5 0 0,-2 1-272 0,-1 6 0 16,-4-1 0-16,1 4 0 0,0 0 0 0,0 1 0 15,4 0-160-15,2 1 160 0,1 3 0 0,6-2-144 0,0-1 144 16,3-1 0-16,2-2-144 0,2 0 144 16,2-2 0-16,4-2-144 0,0 1-32 0,3-4 0 0,1 1 0 15,5-2 0 1,0-6-496-16,3-2-96 0,-2-2-32 0,1-2 0 16,0 0-2272-16,1-5-448 0,5-7-80 0,-2-2-32 0</inkml:trace>
  <inkml:trace contextRef="#ctx0" brushRef="#br4" timeOffset="127137.39">7468 2953 25791 0,'0'0'2304'0,"-3"8"-1856"0,-2 1-448 0,0 2 0 16,0 7 160-16,-1 4-160 0,-1 3 160 0,0 2-160 0,-2 1 576 15,-3 2 0-15,1 1 16 0,-3 3 0 0,0 3 304 0,0-1 48 16,-1 0 16-16,1 1 0 0,-1-4-224 0,1-1-32 15,2-1-16-15,2-6 0 0,2-1-304 0,-1-5-48 16,3-5-16-16,1-2 0 0,1-3 64 0,4-9 16 16,0 0 0-16,0 0 0 0,3-12 560 0,2-2 96 15,4-6 32-15,1-3 0 0,1-6-720 0,3-2-144 16,2-3-32-16,0-2 0 0,1-1-192 0,-1-1 0 16,-1 1 0-16,1-1 0 0,1 0 0 0,1 3 0 15,3-1 0-15,-1 2 0 0,1 1 0 0,0 7 0 16,-2 5 0-16,-1 4 0 0,-3 4 0 0,-1 3 0 15,-4 5 0-15,0 6-160 0,-2 7 160 0,-2 1-128 16,-2 6 128-16,-1 0-128 0,-5 3 128 0,0 3 0 0,-3-1 0 16,-5 3 0-16,-2 1 0 0,-1-2 0 15,-1-3 0-15,2 0 0 0,-1-2-256 0,0 0 0 16,2-4-16-16,-3-1 0 16,2-1-1600-16,3-8-320 0,9-3-64 0,0 0-8208 0,-2-5-1632 0</inkml:trace>
  <inkml:trace contextRef="#ctx0" brushRef="#br4" timeOffset="127341.22">7938 2403 11055 0,'0'0'976'0,"0"0"-784"0,0 0-192 0,0 0 0 15,0 0 4208-15,0 11 784 0,0 5 176 0,-1 5 16 0,0 0-4048 0,-2 0-816 16,-2 5-176-16,-1 4-16 0,-3 3 112 0,-1 2 16 15,1 0 16-15,-3 2 0 0,2 16-80 0,0-4-32 16,1-4 0-16,0 4 0 0,1-6-160 0,2 0 0 16,1-3 144-16,3-4-144 15,-2-1-1104-15,1-3-304 0,1-2-48 0,-1-2-16 16,-1-5-1376-16,2-3-288 0</inkml:trace>
  <inkml:trace contextRef="#ctx0" brushRef="#br4" timeOffset="127488.28">7756 2981 21183 0,'0'0'944'0,"0"0"192"0,0 0-912 0,7-5-224 16,0 3 0-16,2-2 0 0,1-1 1584 0,2 2 272 15,-1-2 48-15,3 4 16 0,0-2-1280 0,2-3-240 16,1 0-48-16,1-1-16 0,0-3 48 0,1 2 16 16,1-4 0-16,-1 0 0 0,-1 2-400 0,1-3 0 15,2 2 0-15,-2 0 0 16,-2-2-1872-16,1 1-416 0,0 2-80 0</inkml:trace>
  <inkml:trace contextRef="#ctx0" brushRef="#br4" timeOffset="127697.84">8344 2920 13823 0,'-13'18'1216'0,"7"-8"-960"0,-3 7-256 0,-1 6 0 15,-3 1 2016-15,0 5 352 0,-1-2 80 0,0 6 16 16,-1-1-1936-16,1 1-384 0,0-3-144 0,1-1 0 0,2-3 256 0,2-1-48 15,3-2-16-15,0 0 0 16,4 0-192-16,2-5-192 0,0-3 48 0,4 3-10192 16</inkml:trace>
  <inkml:trace contextRef="#ctx0" brushRef="#br4" timeOffset="128523.04">8649 2964 15663 0,'0'0'688'0,"-4"10"144"0,-2-1-656 0,0 2-176 16,1 4 0-16,0 3 0 0,-2 2 3024 0,0 1 576 15,0 2 112-15,0 2 32 0,1-2-2976 0,1 1-576 16,1-1-192-16,2-4 0 0,0-4 336 0,5-1-16 16,1-2 0-16,1-2 0 0,1-6 400 0,2-3 80 15,2-4 16-15,1-4 0 0,2-2 32 0,1-5 16 16,1-1 0-16,1-3 0 0,-3-4-432 0,0-1-96 15,-1-1-16-15,-2 1 0 0,-3-3-80 0,-1-1-32 16,-4 4 0-16,-1-2 0 0,-1 2-64 0,-1 1-16 0,-1 4 0 16,-1 2 0-16,0 3 0 0,1 6-128 0,-1-1 192 0,3 8-64 15,0 0-128-15,0 0 0 0,0 0 0 0,0 0-176 16,0 0 176-16,5 8-192 0,1-3 192 0,1 3-192 16,3-2 192-16,2-1 0 0,-1-2-144 0,2 0 144 15,2-6 0-15,0 2 0 0,-1 0 0 0,3-2 0 16,-2 0 0-16,-1-1 0 0,0 1 0 0,0-1 0 15,-2 3 0-15,-1 2 0 0,-1 4 0 0,-1 1 0 0,-1 2 0 0,-2 4 0 16,0 2 0-16,-1 1 0 0,-1 3 0 0,0 0 0 16,-1 0 0-16,0-2 0 0,1-1 0 0,0 1 0 15,2-2 0-15,1 0 0 0,-1-6 0 16,3 3 0-16,0-6 0 0,2 1 0 0,2-2 0 0,1-4 192 16,1 0-64-16,1-1 0 0,-2-2-128 0,0-2 0 15,0-1 0-15,1 1 128 0,-1-3 0 0,0 3-128 16,-2-2 192-16,1 0-64 0,0 3-128 0,0 0 0 15,-1-1 0-15,2 3-176 0,-4 0 176 0,3 2 0 16,-1 2 0-16,2-1 0 0,0 0 0 0,0 2 0 16,-3-2 0-16,4 0 0 0,-1-1 0 0,0 0 128 15,0 0-128-15,-1-1 128 0,1-3-128 0,-1 0 176 0,-1 0-176 16,1 2 192-16,-2-2-48 0,1-1 0 16,-3 1 0-16,0 0 0 0,-3 3-144 0,-6 1 128 15,6-2-128-15,-6 2 128 0,0 0-128 0,0 0 0 0,8-2 0 0,-8 2 0 16,8 2 0-16,-1 1 0 0,-7-3 0 15,4 5 0-15,0 3 0 0,0-2 0 0,0 2 0 0,1 1 0 16,0 0-128-16,1 0 128 0,0-2 0 0,0 2 0 16,-1-2 0-16,1 0 0 0,2-2 0 0,-1-1 0 15,1 0 0-15,-1 0 0 0,1-3 0 0,1-1 0 16,1-4 0-16,2 0 0 0,-1-1 176 0,2 0-176 16,1-6 128-16,1-2-128 0,2 0 0 0,2-4 144 15,3-8-144-15,1 1 0 0,0 1 144 0,1-6-144 16,2-4 0-16,-1-4 0 0,-1-1 0 0,-1-8 128 15,-1-1-128-15,-3-6 176 0,-1-8-176 0,-2-4 192 0,0-7-192 0,-3-3 192 16,0-2-192-16,-1 4 192 0,-2 5 64 16,0 7 0-16,-1 8 16 0,-3 3 0 0,-1 11-16 15,-2 5 0-15,-2 8 0 0,-1 6 0 0,1 8-128 0,-3 5-128 16,-4 7 144-16,-3 9-144 0,-4 5 0 0,-4 7 0 16,-2 7-208-16,-1 7 64 0,-3 5 144 0,0 6-128 15,0 6 128-15,2 5-128 0,-1 7 128 0,3 2 0 16,1 3-144-16,3 1 144 0,1 1 0 0,1-1 0 15,4 1 0-15,2-1 0 16,0-2-864-16,1 1-96 0,1-7-32 0,0-1 0 16,1-3-2272-16,-1-5-464 0</inkml:trace>
  <inkml:trace contextRef="#ctx0" brushRef="#br4" timeOffset="128662.53">9294 2441 18431 0,'-5'-10'1632'0,"-1"0"-1312"15,1 1-320-15,0 3 0 0,0 2 4208 0,5 4 768 0,-7 1 144 16,7-1 48-16,-5 5-4240 0,2 3-928 0,0-2 0 0,3-6 0 31,0 0-848-31,0 0-48 0,0 0-16 0,0 0-14448 0</inkml:trace>
  <inkml:trace contextRef="#ctx0" brushRef="#br4" timeOffset="130571.2">2346 7593 6447 0,'0'0'272'0,"0"0"80"0,0 0-352 0,0 0 0 0,-5-3 0 16,0 1 0-16,0 0 3136 0,0 0 576 15,-1 1 96-15,-1-1 32 0,1-1-1856 0,0 3-384 0,-1 1-64 0,1 3 0 16,-2-1-640-16,1 2-112 0,-1 6-16 15,1-1-16-15,-2 3-336 0,1 3-64 0,0 2-16 0,3 2 0 16,-1 2-144-16,2 3-48 0,2-1 0 0,-1 2 0 16,2 0-144-16,1-3 0 0,0 2 144 0,2-4-144 15,0-2 0-15,0-5 144 0,2-5-144 0,1-1 0 0,1-3 784 16,2-4 48-16,1-1 16 0,0-4 0 0,0-5-528 16,0 0-96-16,1-5-32 0,1-2 0 0,-1-3 256 0,2-4 32 15,-1-2 16-15,1 2 0 0,-1-1-256 0,-1-3-48 16,-3 3-16-16,0-2 0 0,0 2-176 0,-1 4 128 15,-1-1-128-15,0 5 128 0,0 1-128 0,0 3 0 16,-1 6 0-16,0 1 128 0,-4 5-128 0,0 0 0 16,8 5 0-16,-1 4 0 0,-2 3 0 0,5 4 0 15,-2 0 0-15,4 0 0 0,-4-1 0 0,1-3 0 16,0 0 0-16,1-1 0 0,-1-3 0 0,1-2 0 16,2-1-144-16,1-2 144 0,-2-4 0 0,3-4 0 15,1-2 0-15,2-2 0 0,-3-6 0 0,1-4 0 16,2-5 0-16,-1 1 0 0,-1-2 144 0,1-5-144 15,-2 2 128-15,1 0-128 0,0-3 0 0,-1 1 128 16,-1 2-128-16,-2-1 0 0,-1 0 0 0,-1-2 0 0,-1 4 128 16,1 0-128-16,-4-4 0 0,0 0 0 15,-1-1 144-15,0-1-144 0,-4 0 0 0,0-3 144 16,-3 0-144-16,-1 1 0 0,-1-1 128 0,-1 3-128 16,-3 0 0-16,0 4 0 0,-6-2 0 0,2 7 0 15,3 1 0-15,0 7 0 0,0 3 0 0,-1 2 0 0,2 3 0 16,2 3 0-16,-2 4 0 0,0 5 0 0,0 4 0 15,3 6 0-15,1 6-208 0,0 2 48 0,-2 11 16 0,3 2 0 16,1 2 144-16,0 2-160 0,1 0 160 0,0 2-160 16,4 0 160-16,0-4-128 0,3-2 128 0,0-2-128 0,2-5 128 0,2-1 0 15,-1-7-144-15,3-1 144 0,0-2 0 16,3-2-144-16,3-5 144 0,-2 0 0 0,-1-4 0 16,1-3-128-16,0 0 128 0,2-7 0 15,1-2 0-15,-3-2 0 0,0-5 0 0,2-2 0 0,-2-3 0 0,0-1 0 16,-1-2 0-16,-1-5 0 0,-2 1 0 0,1-6 128 15,-2 2-128-15,0-1 0 0,-1-3 0 16,0 2 128-16,0 2-128 0,0-3 0 0,0-4 0 0,-2 3 0 16,0 0 0-16,-4 2 0 0,0-1 0 0,2-4 0 15,-1-3 0-15,-2-3 0 0,-2 2 0 0,-1 0 0 16,-1-3 0-16,-1 3 0 0,-2 3 128 0,1 2-128 16,-2 0 0-16,-2 7 0 0,3 6 0 0,-1 2 0 15,-1 7 0-15,5 5 0 0,-2 3 128 0,0 4-128 16,4 1 0-16,-8 7 0 0,5 10 128 0,-2 4-128 15,0 9 0-15,-1 4 0 0,3 5 0 0,0 3 0 16,1 6 0-16,0 1 0 0,2-1 0 0,3 3 0 16,1 1 0-16,1 3 0 0,2 1 0 0,3 0 0 15,3-6 0-15,1 0 0 16,0 0-1024-16,3-7-128 0,2-4-48 16,0-3-8976-16,-3-6-1792 0</inkml:trace>
  <inkml:trace contextRef="#ctx0" brushRef="#br4" timeOffset="130937.82">3783 6214 24879 0,'0'-18'2208'0,"1"10"-1760"16,2-3-448-16,-1-1 0 0,1 2 192 0,-1-3-32 15,0 2-16-15,0 2 0 0,1-1-144 0,-1 2 0 16,-2-1 144-16,0 2-144 0,0 0 448 0,0 0 0 16,0 7 16-16,0 0 0 0,-2-7 304 0,2 7 64 15,0 0 16-15,-7-2 0 0,0-3-64 0,-2 4-16 16,0 2 0-16,0 4 0 0,-2-1-224 0,-1 5-48 16,1 2-16-16,-5 4 0 0,-4 2-160 0,1 2-48 15,-1 1 0-15,-2 4 0 0,-1 3-80 0,0 0 0 16,4 6-16-16,0 0 0 0,1 1-176 0,2 3 0 15,2 1 144-15,2 2-144 0,4 2 0 0,5-4 0 16,3-4 0-16,3-2 0 0,2-4 0 0,2 0 0 16,2-5 0-16,3-2 0 0,2-2 0 0,2-1-240 15,1-3 64-15,-2-1 16 16,0-1-464-16,-1-3-80 0,1 2-32 0,-1-5 0 16,-2 1-1952-16,-2-4-400 0,-1-2-80 0</inkml:trace>
  <inkml:trace contextRef="#ctx0" brushRef="#br4" timeOffset="131129.51">3435 6751 26719 0,'0'0'1184'0,"0"0"240"0,0 0-1136 0,10-4-288 0,1 2 0 0,4-4 0 16,5-1 672-16,1 1 80 0,2-6 16 0,2-2 0 16,2-2-512-16,1-2-112 0,0-5-16 0,-3 2 0 15,-3-5-128-15,-2 2 128 0,-1 1-128 0,-5 0 128 16,-2-1-688-16,-4 1-144 0,-2 2-16 0,-4-3-7792 15,-2 1-1536-15</inkml:trace>
  <inkml:trace contextRef="#ctx0" brushRef="#br4" timeOffset="131276.6">3794 6211 18431 0,'0'0'816'0,"4"1"160"0,2 3-784 0,3 3-192 16,2-1 0-16,-1 5 0 0,1 1 1296 0,-1 6 224 15,-1-1 32-15,0 4 16 0,1 2-608 0,-2 1-112 16,-2 8-16-16,-1-6-16 0,0 3-464 0,-2-2-96 15,0 1 0-15,-1-4-16 0,-2 0-112 0,0-2-128 16,-1-3 176-16,0-4-176 16,-1-2-256-16,1-3-144 0,-2-2-48 0,3-8-7632 15,0 0-1536-15</inkml:trace>
  <inkml:trace contextRef="#ctx0" brushRef="#br4" timeOffset="131663.81">4140 5731 27647 0,'0'0'2448'0,"-2"-4"-1952"0,2 4-496 0,0 0 0 15,0 0 352-15,0 0-32 0,0 0 0 0,0 0 0 16,0 0-176-16,3 9-144 0,1 5 192 0,-1 5-192 16,-3 4 496-16,1 3-16 0,-1 5 0 0,0 1 0 15,-1 3 96-15,-1 3 32 0,0-1 0 0,-1 1 0 0,0 0-96 0,0 1 0 16,-2-3-16-16,0-1 0 0,-2-3-208 0,2-6-32 15,0 0-16-15,-1-5 0 0,1-2-48 0,0-2 0 16,1-7 0-16,0-2 0 0,4-8 32 0,0 0 0 16,0 0 0-16,5-5 0 0,2-8 0 0,1-2 0 15,3 1 0-15,1-2 0 0,2 2-224 0,0 0 0 16,4-2 0-16,0 3 0 0,-2 4 0 0,1-1 0 16,-1 5 0-16,2 2 0 0,-1 5-128 0,-2 0 128 15,-1 5 0-15,-1 2 0 0,-1-2 0 0,-3 5 0 16,-5 0 0-16,-1 1 0 0,-2 4 0 0,-4 0 0 15,-3 2 0-15,-3 1 0 0,-4 2-192 0,-1-3-16 16,-1-1-16-16,-3-1 0 16,-2-6-1504-16,1-1-320 0,1-5-48 0,-2-3-7600 15,1-6-1520-15</inkml:trace>
  <inkml:trace contextRef="#ctx0" brushRef="#br4" timeOffset="131935.76">4337 6032 11055 0,'15'-1'976'0,"-8"1"-784"0,-7 0-192 0,7-3 0 15,1 2 2768-15,0 0 512 0,-2-2 112 0,3 3 0 16,-9 0-1936-16,7-1-400 0,0-1-80 0,0 0-16 16,-1-2 48-16,-1 2 0 0,0-5 0 15,-2 1 0-15,0 1-224 0,1-5-32 0,-4 1-16 0,0-4 0 16,0 2-144-16,0 0-16 0,-4-4-16 0,0 5 0 16,0 1-176-16,1 0-48 0,-2 4 0 0,5 5 0 15,-7-1-80-15,1 3-32 0,-1 3 0 0,2 7 0 16,0 3-224-16,-1 2 128 0,1 0-128 0,1 3 0 0,1 1 0 15,2 2 0-15,1 2 0 0,3-4 0 0,-1-2 0 16,2-1 0-16,0-2-128 0,2-1 128 16,1-4-560-16,-2-1-48 0,1-5-16 0,-6-5 0 15,0 0-736-15,0 0-160 0,0 0-16 0,10-4-12352 16</inkml:trace>
  <inkml:trace contextRef="#ctx0" brushRef="#br4" timeOffset="132250.25">4539 5798 15663 0,'0'0'1392'0,"0"0"-1120"16,0 0-272-16,4 8 0 0,0 3 1280 0,0 2 192 16,-2 2 32-16,1 5 16 0,-2-1-704 0,-1 3-144 15,0 0-32-15,0 1 0 0,-1-1 64 0,-1 0 16 16,1-3 0-16,-1 1 0 0,-1-2 64 0,1-1 16 16,-1-1 0-16,0-3 0 0,2-4-16 0,1-9 0 15,0 0 0-15,0 0 0 0,0 0-80 0,0 0 0 16,0-6-16-16,0-7 0 0,1-1-112 0,2-3 0 15,0 0-16-15,2-3 0 0,-2-1-304 0,4 1-48 16,0-3-16-16,2-2 0 0,4 3-192 0,2 0 176 0,1-2-176 0,1 3 160 16,-1 1-160-16,-2 4 0 0,0 4 0 0,-2 1 0 15,-2 2 0-15,1 1 0 0,-1 4 0 0,-5 2 0 16,-5 2-192-16,0 0-80 0,0 0-16 0,0 0 0 16,0 0-1248-1,0 0-256-15,0 0-64 0,0 0-7744 0,0 0-1536 0</inkml:trace>
  <inkml:trace contextRef="#ctx0" brushRef="#br4" timeOffset="132625.6">4903 5734 20271 0,'0'0'1792'0,"0"0"-1424"16,0 0-368-16,0 0 0 0,0 0 1184 0,0 0 160 15,0 0 48-15,0 0 0 0,0 0-944 0,0 0-192 16,0 0-48-16,0 0 0 0,-3-3 176 0,3 3 16 16,0 0 16-16,0 0 0 0,0 0 32 0,0 0 0 15,0 0 0-15,0 0 0 0,0 0-80 0,0 0-16 16,0 0 0-16,0 0 0 0,0 0 16 0,0 0 0 16,-6 0 0-16,6 0 0 0,-7 2 48 0,1 2 16 15,-2 2 0-15,0 2 0 0,-1 3 48 0,-1 3 16 16,-2-1 0-16,1 4 0 0,0 0-160 0,1 0-16 15,0 1-16-15,1 0 0 0,0-1-112 0,3 1-32 0,1 0 0 16,2-2 0-16,2 0-160 0,4-4 0 0,0-1 144 16,3 0-144-16,-1-3 0 0,2 1 128 0,1-3-128 15,2 2 0-15,-2-3 144 0,2-2-144 0,0 1 192 0,-1 3-192 16,-1-4 192-16,-2 0-64 0,-6-3 0 0,5 5-128 16,1 1 272-16,-6-6-48 0,0 0-16 0,-3 8 0 15,-3 3 176-15,-2-2 48 0,-5 3 0 0,-1-5 0 16,-4 4-432-16,-5-4 0 0,-2 3 128 0,-5-2-128 15,-5 1-2160-15,2-4-464 16,-1-1-80-16,6 0-32 0</inkml:trace>
  <inkml:trace contextRef="#ctx0" brushRef="#br4" timeOffset="133137.7">6136 4838 29487 0,'0'0'2624'0,"0"0"-2112"0,0 0-512 0,0 0 0 31,0 0-688-31,0 0-240 0,0 0-48 0,0 0-16 0,0 0 688 0,4 9 144 0,-4 1 32 0,2 3 0 16,-2 0 384-16,0 1 64 0,-4 4 32 0,2 4 0 15,-2 1 224-15,0 4 32 0,-2 2 16 0,1 2 0 16,0-3-48-16,1 0 0 0,0-4 0 0,3 0 0 0,-1-4 0 15,2-2 0-15,3-4 0 0,1-4 0 0,1 0-240 0,1-4-48 16,2-3-16-16,1-3 0 0,-2-2 48 0,5-2 0 16,2-5 0-16,0 0 0 0,-2-6 0 15,1 0 16-15,-1-3 0 0,-3-1 0 0,-2-1-128 16,-2 0-16-16,-1 1-16 0,-1 0 0 0,0 0-48 0,-3 1 0 16,-3 1 0-16,-3 3 0 0,1 0-128 0,-1 5 160 15,-2 0-160-15,0 4 160 0,-3 1-160 0,2 1 0 16,-2 3-192-16,-3 4 192 15,0 0-768-15,1-1-16 0,3 2-16 0,3 2 0 16,7-7-1536-16,0 0-304 0,-4 8-64 0</inkml:trace>
  <inkml:trace contextRef="#ctx0" brushRef="#br4" timeOffset="133427.1">6556 4775 18431 0,'0'0'816'0,"0"0"160"0,0 0-784 0,3 6-192 15,0 6 0-15,-2-2 0 0,0 4 1360 0,-1 2 240 16,0 3 32-16,0 4 16 0,-1 4-560 0,0-2-128 16,-2 5 0-16,0-2-16 0,-2 1-128 0,4 0-32 0,-3-4 0 0,2 0 0 15,-1-3 64-15,1-2 16 16,0-4 0-16,1-5 0 0,1 1-352 0,0-3-80 0,0-9-16 0,0 0 0 16,0 0 16-16,0 0 0 0,8-5 0 0,-1-3 0 15,2-6-48-15,0-2 0 0,1-3 0 0,2-4 0 0,-1-3-224 16,2 2-160-16,1-4 192 0,1 1-192 15,2-3 128-15,2 3-128 0,2-1 0 0,2 4 0 0,-1 0 0 16,1 2 0-16,-2 3 0 0,9-2-144 16,-6 4-352-16,-3 7-64 0,-3 2-16 0,-4 5 0 15,-2-3-1984-15,-12 6-416 0,11 4-80 0,-1-1-9968 16</inkml:trace>
  <inkml:trace contextRef="#ctx0" brushRef="#br4" timeOffset="133890.74">7333 4713 16575 0,'0'0'1472'0,"0"0"-1168"15,0 0-304-15,0 0 0 0,-1-7 1008 0,0-2 144 16,-2 3 16-16,-1-3 16 0,2 0-32 0,-6 0 0 16,0 0 0-16,0-1 0 0,-1 4-112 0,-2 1-16 15,1-2-16-15,-4 5 0 0,2 1-176 0,-2 3-16 16,-2 4-16-16,-1 2 0 0,-1 4-336 0,-1 0-64 15,0 7-16-15,-2 4 0 0,1 1-128 0,0 6-16 16,1-2-16-16,1 3 0 0,1 1-224 0,3-1 0 16,4-5 0-16,2 2 0 0,3-6 0 0,3-3 0 0,1-3 0 15,2-2 0-15,1-6 176 0,3-3-176 0,4-4 192 16,2-2-192-16,-1-5 272 0,4-6-48 0,0-4-16 0,3-5 0 16,3 0-16-16,-1-3 0 0,2-6 0 0,0-1 0 15,-1-2-192-15,0 1 176 0,2 0-176 0,-2-2 160 16,0-2 32-16,-2-1 0 0,0-3 0 0,-3-5 0 15,-2 2 0-15,1-5 0 0,-1-4 0 0,-3 1 0 0,-2-1-192 16,-2 5 0-16,-1-2 144 0,-1 10-144 0,-4 3 144 16,2 4-144-16,-4 11 192 0,2 4-192 0,0 2 256 0,0 9-64 15,0 6-16-15,0 0 0 0,-3 9-176 0,-1 8 0 16,-1 5 0-16,-1 5 0 0,2 4 0 16,-1 4 0-16,-1 3-176 0,1 3 176 0,-2 4 0 0,2 1 0 15,0 4 0-15,0-1 0 0,1-2 0 0,2 0 0 16,0-3 0-16,1 14-128 15,1-11-240-15,0-5-32 0,1-9-16 0,2-2 0 16,2-2-1616-16,0-6-320 0,0-3-64 0,0-2-11376 0</inkml:trace>
  <inkml:trace contextRef="#ctx0" brushRef="#br4" timeOffset="134107.28">7596 4574 15663 0,'0'0'1392'0,"-1"9"-1120"16,-2-2-272-16,1 5 0 0,-1 2 2672 0,0 2 464 16,-1 2 112-16,-1 3 16 0,2-1-2480 0,-3 3-480 15,-1 3-112-15,2-3 0 0,-4 0 160 0,2 4 32 16,-1-4 16-16,2 0 0 0,1 0-128 0,-2-3-16 0,2-2-16 0,0-4 0 16,0 0-240-16,1-2-208 0,0-3 32 0,1-1 16 31,3-8-2288-31,0 0-464 0</inkml:trace>
  <inkml:trace contextRef="#ctx0" brushRef="#br4" timeOffset="134962.13">7952 4405 23039 0,'0'0'1024'0,"0"6"192"0,-1 3-960 0,0 0-256 0,-3 4 0 0,1 1 0 0,-2 2 480 0,-1 3 48 15,-3 2 16-15,1 0 0 0,-2 2-96 0,-1 3 0 16,-3-4-16-16,0 1 0 0,-2 0 144 0,1-1 48 16,0-3 0-16,2 0 0 0,3-5-176 0,2-4-16 15,2 0-16-15,2-5 0 0,4-5-80 0,0 0-16 16,5-6 0-16,4-7 0 0,4-1 128 0,4-5 0 16,-2-4 16-16,3 1 0 0,-4 1-208 0,1 0-32 15,0-1-16-15,0 0 0 0,2 2-64 0,-1-2-16 16,0 0 0-16,1 2 0 0,4-2 64 0,-3 5 0 15,-3 4 0-15,0 6 0 0,-4 3-192 0,1 5 0 16,-4 2 144-16,-1 3-144 0,0 3 0 0,-1 0 128 16,-2 4-128-16,0 1 0 0,-1-4 0 0,1 1 128 15,-1 2-128-15,0-4 0 0,1 0 0 0,-4-9 0 0,7 5 0 0,2-3 0 16,1-3 0-16,1-3 0 0,2-6 0 16,1 1 0-16,1-4 0 0,2 1 0 0,0-1 0 15,2-1 0-15,2-1 0 0,-1-2 0 0,1 2 0 0,-4 2 0 16,0 3 0-16,-3-1 0 0,-1 3 0 15,-3 0 0-15,-1 3 0 0,-4 2 0 0,-5 3 0 0,0 0 0 16,0 0 0-16,0 0-160 0,-8 7 160 0,-1 2 0 16,-1-1-176-16,-1 3 176 0,-2-2-160 0,0 2 160 0,-1 2 0 15,1-3 0-15,1 2 0 0,2-3 0 0,1 0 0 16,2-2 0-16,1 2 0 0,2-4 0 0,4-5 0 0,0 0 0 16,0 0 0-16,0 0 0 0,0 0 0 0,9-2 0 15,4-1 0-15,1-6-144 0,0-1 144 0,1-5 0 16,0 0 0-16,0-2 0 0,1-1 0 0,-4 2 128 15,0-1-128-15,1 1 0 0,-1 4 0 0,1 1 0 16,-2 3 0-16,0-1 128 0,-1 4-128 0,-1 1 0 16,-2 7 0-16,2-1 0 0,0 5 0 0,0 2 144 15,-1-2-144-15,-1 5 0 0,0-5 0 0,-2 4 0 16,-2-4 0-16,1 2 0 0,1-3 0 0,0-1 0 16,2 1 0-16,-1-4 160 0,4-2-32 0,-2 0 0 15,3-4 0-15,0-3 0 0,0-1 64 0,2-3 16 16,-1 0 0-16,1-1 0 0,0-5-64 0,0 2-16 15,-1-3 0-15,1 2 0 0,1-1-128 0,0 4 0 16,-3 1 0-16,5-1 128 0,-2 3-128 0,1 1 0 16,-1 4 0-16,1 1 0 0,0 0 0 0,2 4 0 15,-1 1 0-15,1 5 0 0,1-1 0 0,0 2 0 16,-2 3 0-16,-1 3 0 0,1-3 0 0,0 2 0 0,1 0 0 16,-1-1 0-16,-1-2 0 0,3-3 0 0,-1 0 0 15,-1-1 0-15,0-1 0 0,-1-4 0 0,-1 1 0 0,0-2 0 16,0 0 0-16,0-2 0 0,-2-2 0 0,1 1 128 15,0 1-128-15,-2 1 0 0,1 1 0 0,-5 1 128 16,1 1-128-16,0 3 0 0,-2 1 0 0,0 3 0 16,-2-2-288-16,0 4-32 0,-2-1-16 15,0 3 0-15,-2-3-336 0,0 2-64 0,-2-1-16 0,1-2 0 16,0 2-528-16,0-4-128 0,1-6 0 16,0 0-7616-16,0 0-1536 0</inkml:trace>
  <inkml:trace contextRef="#ctx0" brushRef="#br4" timeOffset="135121.75">8237 3984 50687 0,'-31'0'2240'0,"19"0"464"0,-2 0-2160 0,2 1-544 15,3 5 0-15,0 0 0 16,4 4-1696-16,4-1-448 0,1-9-96 0,-2 13 0 15,2-13-784-15,0 0-160 0</inkml:trace>
  <inkml:trace contextRef="#ctx0" brushRef="#br4" timeOffset="136369.79">16764 6993 23951 0,'0'0'2128'0,"0"0"-1696"15,-5 2-432-15,-1 2 0 0,1 1 1728 0,4 4 256 16,2 0 48-16,1 4 16 0,0 2-1696 0,2 2-352 15,1 2 0-15,-1 0 0 0,2-2 304 0,2 1 144 16,-3 0 16-16,3-3 16 0,0 1-128 0,1-6-32 16,2 0 0-16,-3-4 0 0,1-2 192 0,1-1 48 15,1-5 0-15,1 0 0 0,1-5 0 0,1-5 0 16,1-5 0-16,3-4 0 0,4-5 112 0,-2-3 32 16,2-2 0-16,-1 2 0 0,2-1-384 0,0 0-80 15,1 4-16-15,-2-1 0 0,-1 2-224 0,-2 4 144 16,-1 2-144-16,-2 4 128 0,-2 1-128 0,-3 5 0 15,0 0 144-15,-2 5-144 0,-2 1 0 0,-7 3 0 16,0 0 0-16,0 0 0 0,0 0-240 0,0 0-112 16,3 7-32-16,-1 5 0 15,-4-3-560-15,-1 2-112 0,-4 2-32 0,-2 1 0 16,0 5-1808-16,-3 4-368 0,-17 21-80 0,6-6-16 0</inkml:trace>
  <inkml:trace contextRef="#ctx0" brushRef="#br4" timeOffset="136707.81">16917 7257 24879 0,'0'0'2208'0,"-1"-5"-1760"0,-1-3-448 0,0-3 0 16,2 0 704-16,2-2 64 0,0-4 16 0,2-3 0 15,1-4 48-15,1-2 0 0,1-4 0 0,-1-3 0 16,0-4 336-16,2-5 80 0,0-5 16 0,-1-6 0 0,3-2-448 16,3-28-96-16,-3 1-16 0,1 6 0 15,1 2-192-15,0 4-32 0,-1 3-16 0,2 8 0 0,-4 4-16 16,2 2 0-16,-1 0 0 0,2 1 0 0,-2-2 32 0,4 1 0 15,0 1 0-15,0 0 0 0,1-3-288 0,-1-1-48 16,3 0-16-16,2-2 0 0,1-1-128 16,2 1 0-16,-2-3-160 0,2 1 160 0,-1-1 0 0,0 1 0 15,0 2 0-15,-2 2 160 0,0 2-160 0,0 0-192 16,-1-2 32-16,-1 2 16 0,-3 2 144 0,1 1-208 16,0 2 80-16,-2 4 128 0,-3 0-192 0,0 4 192 15,0-1-192-15,-1 1 192 0,-2 3-144 0,-2 1 144 16,-1 2 0-16,-1 2 0 0,2 1 0 0,-2 3-128 15,0 1 128-15,-2 4 0 0,0 2 0 0,-1 2 0 16,0 2 0-16,1 5 0 0,-1 0-192 0,2 6 64 16,-2 7 128-16,1-10-208 0,-1 3-16 0,0 7 0 15,0 0 0-15,0 0 0 16,0 0-160-16,0 0-16 0,0 0-16 0,0 0 0 16,0 0-96-16,0 0-32 0,0 0 0 0,0 0 0 15,0 0-2528-15,0 0-496 0,0 0-96 0,0 0-9136 0</inkml:trace>
  <inkml:trace contextRef="#ctx0" brushRef="#br4" timeOffset="137339.54">17664 3366 30111 0,'0'0'1344'0,"0"0"256"0,0 0-1280 0,0 0-320 15,0 0 0-15,0 0 0 0,0 0-192 0,0 0-128 16,12-1 0-16,1 0-16 0,5 0 640 0,2-3 128 15,3-3 16-15,4 0 16 0,3-5 16 0,1 0 0 16,-3 0 0-16,0 0 0 0,-2-1-96 0,0 3 0 0,-3-3-16 0,-1-2 0 16,0-1-80-16,-2 1-16 0,0 1 0 0,-4-1 0 15,-1 1-32-15,-5 0-16 0,-2 0 0 0,-3 4 0 16,-5-2 160-16,-2 4 16 0,-5-3 16 0,-2 6 0 16,-2-4 128-16,-3 6 32 0,-5 0 0 0,-3 6 0 0,-2 2-304 0,-3 6-48 15,-3 6-16-15,-2 0 0 16,-2 2-208-16,0 6 0 0,-2 3 0 0,4 1 0 0,4 1 0 15,4 2 0-15,4 1 0 0,4-2 0 0,8-5-160 0,4 4 160 16,1-5-128-16,6 0 128 0,4-6-256 0,5-1 16 16,0 0 16-16,6-5 0 15,1 1-256-15,3-4-48 0,1-6-16 0,1 0 0 16,3-2-1248-16,-2-2-256 0,-1 0-64 0,-1-4-12032 16</inkml:trace>
  <inkml:trace contextRef="#ctx0" brushRef="#br4" timeOffset="137704.84">18430 2951 27647 0,'-11'-8'2448'0,"11"8"-1952"0,-7-4-496 0,7 4 0 0,-6-2 656 0,6 2 48 16,0 0 0-16,0 0 0 0,0 0-544 0,0 0-160 15,0 0 0-15,2 14 0 0,5 0 448 0,2 4 0 16,0 2-16-16,2 3 0 0,0-2-128 0,2 4-32 16,2-1 0-16,1-1 0 0,-1-2-112 0,3-2-32 15,1 0 0-15,0 0 0 0,-3-1-128 0,1 1 0 16,-3-1 0-16,0-3 0 16,-1-2-704-16,-1-2-192 0,-4-4-16 0,-8-7-8400 15,8 7-1680-15</inkml:trace>
  <inkml:trace contextRef="#ctx0" brushRef="#br4" timeOffset="137913.79">18688 2867 30399 0,'0'0'2704'0,"-9"0"-2160"16,9 0-544-16,-11 9 0 0,-1 5 448 0,-3 5-32 15,-3 2 0-15,-2 6 0 0,-3 4-160 0,-1 2-16 16,0 5-16-16,0 0 0 0,-1 1 176 0,0 5 48 15,-2 0 0-15,3-3 0 0,3-1-96 0,0 1-16 0,2 0 0 16,4-6 0-16,3-3-336 0,4-3-128 16,1-1 0-16,5-3 0 15,2-9-1760-15,3-3-352 0,3-3-64 0</inkml:trace>
  <inkml:trace contextRef="#ctx0" brushRef="#br4" timeOffset="139329.6">19261 2850 19343 0,'0'0'1728'0,"0"0"-1392"0,-7-3-336 0,0-5 0 0,1 2 464 0,-2 3 32 15,-2 1 0-15,0 0 0 0,-1 0 80 0,-1 6 32 16,-1 1 0-16,-3 4 0 0,-3 2 416 0,0 4 96 15,-3-1 16-15,1 5 0 0,-2 3-528 0,0 2-96 16,-1 3-32-16,1-2 0 0,0 2-80 0,3-2-16 16,2 4 0-16,4-3 0 0,4-1-128 0,3-3-48 15,3-3 0-15,4 1 0 0,4-2-208 0,4-3 0 16,3-1 0-16,3-5 0 16,2 1-432-16,1-6-16 0,1-1-16 0,1-3 0 15,2-3-1104-15,1-1-224 0,3-6-32 0</inkml:trace>
  <inkml:trace contextRef="#ctx0" brushRef="#br4" timeOffset="139677.84">19249 3047 4607 0,'-12'5'400'0,"12"-5"-400"0,-9 4 0 0,9-4 0 16,-7 9 4160-16,7-9 768 0,0 0 128 0,1 9 48 15,-1-9-4336-15,9 8-768 0,2-6-368 0,5-3 48 16,3-2 688-16,5-4 144 0,2-1 16 0,5-6 16 16,2-2 96-16,1-2 32 0,-2 0 0 0,0-3 0 0,-3-2 32 15,-2-3 16-15,-2 1 0 0,-2 3 0 0,-3-2-112 0,0 5-32 16,-5 1 0-16,-5 2 0 0,-4-1-48 0,-2 3-16 16,-3 0 0-16,-2 4 0 0,-4 2 192 0,-3 5 48 15,-2-4 0-15,-4 7 0 0,-5 7-240 0,-1-1-64 16,-2 7 0-16,-2 3 0 0,-1 4-448 0,-3 3 128 15,-2 5-128-15,1 2 0 0,0 1 0 0,4 1 0 16,2-4 0-16,5 3 0 0,4-2-144 0,5-5-32 16,5-2 0-16,5-3 0 15,5-4-1552-15,4-2-320 0,4-2-64 0,2-5-11952 0</inkml:trace>
  <inkml:trace contextRef="#ctx0" brushRef="#br4" timeOffset="140042.47">19831 2783 29135 0,'-17'14'1280'0,"7"-3"288"0,-1 1-1248 0,-2 7-320 0,0 8 0 0,-1-2 0 16,0 4-144-16,0 2-96 15,0 1-16-15,-1 3 0 0,1-1 496 0,0 2 80 0,0 0 32 0,1 1 0 16,1-1-96-16,0 0-32 0,0-3 0 15,3-2 0-15,1-7-32 0,3-4-16 0,0-3 0 0,4-5 0 16,1-12 128-16,0 0 16 0,0 0 16 0,0 0 0 0,0 0 96 0,7-11 16 16,1-6 0-16,2-3 0 0,1-5-144 15,2-1-32-15,-1-4 0 0,0-2 0 16,1 0-96-16,1 3-32 0,-1 0 0 0,2-6 0 0,0 0-16 16,2-1 0-16,2 2 0 0,0 3 0 0,0 5-128 15,3 5 0-15,0 3 0 0,0 4 0 0,-4 4 0 0,-4 5 0 16,-1 4 0-16,-3 3 0 0,-10-2 128 15,5 13-128-15,-3 5 128 0,-4 2-128 16,-3 4 0-16,-5 2 0 0,-7-3 0 0,-1 6 0 0,0-2-128 0,-3 3-128 16,-3 1 0-16,0-7-16 15,-1 0-1840-15,4-5-384 0,2-4-64 0,0-3-10432 0</inkml:trace>
  <inkml:trace contextRef="#ctx0" brushRef="#br4" timeOffset="140269.94">20245 2216 32255 0,'0'0'2864'0,"0"0"-2288"16,0 0-576-16,0 0 0 0,0 0 0 0,0 0 0 0,-1 17 0 0,-3 0 0 16,-2 3 0-16,-2 4-192 0,-1 2 192 0,-1 6-192 15,-3 4 336-15,-1 2 80 0,0 6 16 0,2-3 0 16,0 1 0-16,2 0 0 0,-1-4 0 0,4 1 0 15,0 3-240-15,2-3 0 0,1-5 0 0,0 0 0 16,1 0-1312 0,1-3-352-16,-1-4-80 0,3-3-7136 0,-2-4-1424 0</inkml:trace>
  <inkml:trace contextRef="#ctx0" brushRef="#br4" timeOffset="140449.29">19908 2739 26719 0,'0'0'2368'0,"0"0"-1888"16,0 0-480-16,0 0 0 0,13 0 1120 0,2 0 128 16,2 0 32-16,2-2 0 0,1-3-1280 0,1 0-192 15,0 0-64-15,2-4 0 0,1-1 256 0,3-3 0 16,1 1 0-16,0 0 0 0,0-1-224 0,-1 1-32 16,-2 3-16-16,-2-1 0 15,-2 1-2560-15,-2-1-512 0</inkml:trace>
  <inkml:trace contextRef="#ctx0" brushRef="#br4" timeOffset="140677.87">20536 2671 11967 0,'0'0'1072'0,"0"0"-864"0,-2 13-208 0,-1-3 0 15,-2 3 2128-15,-1-1 384 0,-4 2 80 0,-2 6 16 16,-2 5-1216-16,-4-2-240 0,-6 2-64 0,3-2 0 16,-4 0-368-16,3 2-80 0,-1-3 0 0,4-3-16 0,2-1-464 15,3-2-160-15,1-2 0 0,2-2 144 16,2-1-1584-16,3-4-320 0,-1 0-64 16</inkml:trace>
  <inkml:trace contextRef="#ctx0" brushRef="#br4" timeOffset="141786.76">20698 2671 3679 0,'0'0'160'0,"-8"8"32"0,-1 2-192 0,0 3 0 16,-1-2 0-16,0 3 0 0,-1 1 4016 0,-1 3 752 15,1-1 160-15,-1-2 16 0,2-2-3504 0,1-2-704 16,2 1-144-16,0-6-16 0,3-1 128 0,4-5 48 0,0 0 0 16,0 0 0-16,0 0-272 0,0 0-48 0,2-6-16 0,3-1 0 15,0-3-80-15,1-1-16 16,0-2 0-16,2-2 0 0,0-2-160 0,-1-1-32 15,0 1-128-15,-1-1 192 0,0 1-64 0,1 2-128 0,-2 1 176 0,1 4-176 16,1-2 192-16,-2 5-192 0,-2-2 192 0,-3 9-192 16,0 0 128-16,0 0-128 0,0 0 0 0,0 0 0 15,0 0 192-15,2 9-64 0,-1-3 0 0,0 4-128 0,-1-2 160 16,2 3-160-16,-1-2 128 0,3 1-128 0,-4-10 0 0,3 7 128 16,-3-7-128-16,7 9 0 0,-3-4 256 15,2 0-16-15,-6-5-16 0,8 2 0 0,-1-2 80 0,1-1 16 16,-2-1 0-16,2-1 0 0,-1 0-192 0,0 0-128 15,-1-2 144-15,-6 5-144 0,7-3 144 16,-7 3-144-16,0 0 128 0,0 0-128 0,0 0 0 0,6 6 0 16,-6-6 0-16,5 7 0 0,-1 2 192 0,0 0-64 15,-1-1 0-15,3 1 0 0,-1-2-128 0,1 0 0 16,0-3 0-16,2 1 0 0,2-1 0 0,2 0 160 16,-2-7-160-16,2 2 160 0,4-1 96 0,0-2 0 15,3 0 16-15,-1-5 0 0,0 0-128 0,0-4-16 16,-2 1-128-16,-1 0 192 0,2 0-64 0,-3 0-128 15,-3 3 176-15,1-1-176 0,-2 2 192 0,-2-2-192 16,-1 3 192-16,0-2-192 0,-1 2 176 0,-6 7-176 16,4-5 160-16,-4 5-160 0,0 0 144 0,0 0-144 15,0 0 128-15,0 0-128 0,0 0 144 0,0 0-144 16,0 0 160-16,0 0-160 0,0 0 0 0,0 0 0 16,1 7 0-16,-1-7 0 0,0 0 0 0,0 0 0 15,0 0 0-15,3 9 0 0,-3-9 0 0,0 0 0 0,0 0 0 0,0 0 0 16,0 0 0-16,0 0 0 0,0 0 0 15,0 0 0-15,0 0 144 0,0 0-144 0,0 0 128 0,0 0-128 16,0 0 0-16,0 0 128 0,0 0-128 0,0 0 0 16,0 0 0-16,0 0 0 0,7-2 128 0,-7 2-128 15,7-4 0-15,-1 1 0 0,-1-1 0 0,0 1 0 16,0-3 0-16,2 2 0 0,-1-1 0 0,0-1 0 16,3-3 0-16,-4 1 0 0,0-2 0 0,3 2 0 0,-3-6 0 15,1-1 0-15,1 0 0 0,-1-2 0 0,2 0 0 0,-2 1 0 16,0 0 0-16,1 0 128 0,0-1-128 15,1 0 0-15,0 1 0 0,-1 0 0 0,0 1 0 0,0 1 0 16,1 1 0-16,1-2 0 0,0-3 0 0,0 1 0 16,-1-1 0-16,1-3 0 0,0 0 0 0,0 2 0 15,0-2 0-15,-1 1 0 0,-2 0 0 0,0 1 0 16,1 0 0-16,-1-3 0 0,-1-2 128 0,0 1-128 16,-1 0 0-16,-1-1 128 0,-1 2-128 0,1 2 0 15,1-2 0-15,-4 2 0 0,1 0 0 0,-1 5 0 16,0-1 0-16,0 1 0 0,-1 5 0 0,1 2 0 15,-3 3 128-15,2-1-128 0,1 6 0 0,0 0 128 16,0 0-128-16,-7 2 128 0,0 5-128 0,-2 3 0 16,0 6 0-16,-4 7 0 0,1 1 0 0,-2 8 0 0,-3 5 0 0,3 1 0 15,-1-1-128-15,1 2 128 16,1 2 0-16,2 1 0 0,-1-4 0 0,2 2 0 0,4-4 0 16,1 0 0-16,1-3 0 0,3-1 0 0,-2-4 0 0,3-1 0 15,3-5 0-15,-3 0 0 16,1-3 0-16,0 0 0 0,0-4 0 0,1-2-176 0,-1-1 176 15,1-2-192 1,-2-10-1280-16,0 0-272 0,0 0-48 0,0 0-13104 0</inkml:trace>
  <inkml:trace contextRef="#ctx0" brushRef="#br4" timeOffset="141928.01">20684 2028 47919 0,'-7'-4'4256'0,"1"-1"-3408"16,0 3-672-16,-3 0-176 16,0 5-1024-16,9-3-224 0,-9 9-48 0,1-3-16 15,1 2 368-15,7-8 80 0,-7 5 16 0,7-5-11440 16,-7 4-2304-16</inkml:trace>
  <inkml:trace contextRef="#ctx0" brushRef="#br4" timeOffset="142428.46">18984 3913 33455 0,'-6'-8'1472'0,"6"8"320"0,-8-2-1424 0,-1 1-368 16,-1 1 0-16,-1 3 0 0,-3 2 0 0,-4 7 0 15,-4 1-160-15,-2 2 160 0,-1 6 0 0,-1 2 0 16,1 4 192-16,1 4-48 0,1 2-144 0,1 1 0 15,3 3 0-15,3 0 128 0,3 0-128 0,4-1 0 16,3-1 144-16,2-2-144 0,4-1 0 0,2-6 0 16,5 2 0-16,0-6 0 0,4-6-208 0,1-2-112 15,1-5-32-15,2 0 0 16,1-4-224-16,0-2-32 0,1-5-16 0,-3 0-8656 16,1-3-1744-16</inkml:trace>
  <inkml:trace contextRef="#ctx0" brushRef="#br4" timeOffset="142614.2">18468 4334 23039 0,'0'0'2048'0,"0"0"-1648"0,-2-4-400 0,2 4 0 15,0 0 2304-15,0 0 384 0,9-3 80 0,3 0 16 16,2 0-2336-16,5 0-448 0,4 1 0 0,4-3-208 16,2-4 480-16,4 1 112 0,4-4 0 0,5-2 16 15,4-2-400-15,-1-1-256 0,0-1 48 0,-3 0 0 16,-5-1-2224-16,-3 1-432 0,-3 0-80 0</inkml:trace>
  <inkml:trace contextRef="#ctx0" brushRef="#br4" timeOffset="142792.54">19298 4016 21183 0,'0'0'1888'0,"-1"10"-1504"16,0-1-384-16,-1 4 0 0,0 3 2272 0,-1 2 384 15,-2 1 80-15,-1 1 16 0,-2 5-2128 0,-1 1-432 16,-1 2-64-16,-1 2-128 0,-1 0 320 0,1-2-48 15,-2 0 0-15,2-1 0 0,1-1-272 0,2-4 128 16,-1-2-128-16,3-2 0 16,1-3-576-16,2-1-240 0,2-6-32 0,1-8-8304 15,0 0-1648-15</inkml:trace>
  <inkml:trace contextRef="#ctx0" brushRef="#br4" timeOffset="143211.81">19963 3354 33167 0,'0'0'2944'0,"0"0"-2352"0,0 0-464 0,4 11-128 16,0 2-368-16,-4 5-80 0,-3 3-32 0,-1-3 0 15,-1 2 480-15,-1 3 208 0,-3 5-16 0,-2 2 0 0,-2 3 160 0,-1 2 32 16,-1 1 0-16,-1 1 0 15,1 1-64-15,0 0-16 0,0 1 0 0,1-2 0 0,1 0-64 0,1-1-16 16,1-1 0-16,2-6 0 0,3-2-224 0,-1-7 128 16,5-1-128-16,2-2 0 0,1-4 224 0,3-6-48 15,1-2-16-15,3-2 0 0,1-6 32 0,2 1 16 16,3-4 0-16,4-1 0 0,3-3-208 0,2 2 128 16,1-2-128-16,2 5 0 0,-1-2 0 0,-1 1 0 15,-2 5 0-15,-3 1 0 0,-1 5 0 0,-3 5 0 16,-2 1 0-16,0 3 0 0,-6 1 0 0,1 3 176 15,-2-1-48-15,-2 1-128 0,-4 3 320 0,-1 0-64 16,-2 2 0-16,-1-1 0 0,-2-2-80 0,-3-2-32 16,-4 0 0-16,-1-2 0 0,-5-1-144 0,-2 1 0 15,-3-4 0-15,-2 0 0 16,-4-6-576-16,3-1-64 0,0-5 0 0,6-5 0 16,2-3-2464-16,2-4-496 0,-11-16-112 0,15-1 0 0</inkml:trace>
  <inkml:trace contextRef="#ctx0" brushRef="#br4" timeOffset="143486.51">20396 3941 35007 0,'0'0'1552'0,"11"-1"320"0,3-3-1488 0,0-1-384 0,1 1 0 0,1 1 0 16,1 1-240-16,-2-2-112 0,-1-4-32 0,0 3 0 15,-1-4 384-15,0 1 0 0,-1-5 128 0,0 1-128 0,-1 0 192 0,-3-4-32 16,-1 1-16-16,0-1 0 0,-2-3-144 15,-1 2 192-15,-2 2-192 0,-2 3 192 0,-2 1 0 0,-2 5 16 16,-1-2 0-16,-3 8 0 0,-3 5 0 0,-5 3 0 16,-4 6 0-16,-3 3 0 0,-3 4-208 0,-2 3 0 15,0 1 0-15,0 1 0 0,2 3 0 16,3-1 0-16,3 3 0 0,5-2 0 0,-1-4 0 0,6 1 0 16,3-4 0-16,2-2 0 0,3-4-272 0,4-2 0 15,1-3 0-15,5 0 0 16,2-8-1504-16,3 0-288 0,3-6-64 0</inkml:trace>
  <inkml:trace contextRef="#ctx0" brushRef="#br4" timeOffset="144102.31">21002 3547 5519 0,'0'0'496'0,"0"0"-496"0,0 0 0 0,0 0 0 15,0 0 2400-15,0 0 384 0,0 0 80 0,0 0 16 16,0 0-1776-16,0 0-336 0,0 0-80 0,0 0-16 15,0 0-256-15,0 0-48 0,2-5-16 0,-2 5 0 0,0 0 16 0,5-6 0 16,-5 6 0-16,0 0 0 0,4-6-368 0,-4 6 0 16,0 0 0-16,0 0 128 0,0 0-128 0,4-3 144 15,-4 3-144-15,0 0 160 0,0 0 32 0,0 0 16 16,0 0 0-16,0 0 0 0,0 0 192 0,0 0 48 16,0 0 0-16,0 0 0 0,0 0 128 0,0 0 16 15,0 0 16-15,0 0 0 0,0 0-48 0,0 0-16 16,0 0 0-16,0 0 0 0,0 0 96 0,5 6 0 15,-1 5 16-15,-3 0 0 0,-1 1-256 0,-1 4-48 16,-2 3-16-16,1-2 0 0,-2 4-16 0,0 0-16 16,-1 3 0-16,0-1 0 0,-2-2 48 0,1 2 16 15,0-1 0-15,-1-2 0 0,0-4 16 0,-2-2 16 16,1 0 0-16,1-1 0 0,0-3-48 0,2-1-16 16,0-3 0-16,5-6 0 0,0 0-32 0,0 0-16 15,0 0 0-15,0 0 0 0,3-5 16 0,2-5 0 16,0 0 0-16,2-6 0 0,1-4-48 0,2 0-16 15,2-4 0-15,0 1 0 0,1 0-48 0,2-3 0 16,2 1 0-16,1 2 0 0,-1 0-192 0,2 3 176 16,1 0-176-16,1 1 160 0,1-1-160 0,2 4 0 0,-1 1 0 0,2 3 0 15,2 1 0-15,1 4 0 0,0-1 0 16,0 4 0-16,-1 1 0 0,2 2 0 0,-1 0 0 0,9 1 0 31,-9 1-624-31,-7 1-96 0,-4 0-32 0,-7-1 0 0,-10-1-2128 0,0 0-448 16,0 0-64-16,-31 11-32 0</inkml:trace>
  <inkml:trace contextRef="#ctx0" brushRef="#br4" timeOffset="144298.64">19430 3509 54367 0,'-25'-8'2416'0,"17"6"480"0,-2-2-2320 0,5 3-448 15,5 1-128-15,0 0 0 16,0 0-1488-16,0 0-320 0,0 0-64 0,9 1-16 0,1 0 1296 0,0 0 256 16,1-1 48-16,2 0 16 15,-2-3-832-15,-11 3-176 0,7-4-16 0,-7 4-11728 16,0 0-2336-16</inkml:trace>
  <inkml:trace contextRef="#ctx0" brushRef="#br3" timeOffset="171183.27">21335 16803 8863 0,'0'0'384'0,"0"0"96"0,0 0-480 0,0 0 0 0,0 0 0 0,0 0 0 16,0 0 1088-16,0 0 112 0,0 0 16 0,0 0 16 0,10 0-176 0,-10 0-32 15,0 0-16-15,9 5 0 0,-9-5-48 0,0 0 0 16,0 0 0-16,0 0 0 0,0 0 64 0,0 0 0 16,0 0 0-16,0 0 0 0,0 0-240 0,0 0-32 15,0 0-16-15,0 0 0 0,0 0-176 0,0 0-48 16,0 0 0-16,0 0 0 0,-8-9-64 0,-2 4 0 15,-2-1-16-15,-2-2 0 0,-3 3-48 0,-2-4-16 16,-1 1 0-16,0 2 0 0,-1 0-48 0,-5 1 0 16,-1-2 0-16,-2-2 0 0,-3 4-64 0,1-2 0 15,-2-1-16-15,-2 2 0 0,-2-3-32 0,1 2 0 16,0-1 0-16,-3 1 0 0,-1-2-32 0,1 2-16 0,-2-2 0 0,0 4 0 16,-4 2-32-16,-2 2-128 0,0 0 192 0,1 1-64 15,0-2-128-15,0 2 192 0,-1 2-192 16,4-1 192-16,2 1 16 0,-2 4 16 0,1 1 0 0,0 1 0 15,2 4-224-15,0 0 0 0,1-2 128 0,1 4-128 16,2 3 0-16,0-1 0 0,1-4 0 0,-1 0 0 16,2 2 0-16,1 4 128 0,0-3-128 0,1 2 0 15,-1-1 0-15,4 2 0 0,0 0 128 0,-2 0-128 16,2-3 0-16,0 5 0 0,-1 1 0 0,2-1 0 16,3-1 0-16,1-1 128 0,1 0-128 0,3-1 0 15,0 3 0-15,4 0 0 0,2 0 0 0,3 1 0 16,-1-5 128-16,3 2-128 0,3 0 176 0,2 1-176 15,0-4 0-15,3 1 0 0,2 2 0 0,3 1 0 16,2-1 0-16,2 1 0 0,3 0 0 0,2 0 0 0,4 3 0 0,0-3 0 16,4 0 128-16,3 1-128 15,1-1 0-15,6 2 0 0,2-1 128 0,3-1-128 0,0-1 128 0,4-1-128 16,2-1 144-16,2 2-144 0,2 1 192 0,2-1-64 16,2-2-128-16,1 1 192 0,1-2-64 0,0-1 0 15,0-6-128-15,1 3 192 0,1-5 0 0,-1 3-16 16,2-4 0-16,1 2 0 0,1-3-16 0,0-2 0 15,0-6 0-15,1 2 0 0,-2 0 48 0,-2 0 16 16,0-1 0-16,0 3 0 0,1-1-64 0,-2 0-16 16,-1-2 0-16,2-3 0 0,0 0 32 0,-1-5 0 15,-4 4 0-15,1-3 0 0,-2-1 32 0,-1-3 16 16,-2-1 0-16,-1-1 0 0,-1-2 32 0,-1-1 16 0,-2-1 0 16,-2-1 0-16,-1-4-80 0,-3 2 0 15,-2 0-16-15,-3 1 0 0,-4-2 16 0,-2-1 16 0,-4 2 0 0,-3-4 0 16,-4 2 48-16,-4-3 0 0,-3 1 0 0,-4-1 0 15,-1 4-112-15,-5-4-16 0,-5 0 0 0,-3 0 0 16,-4 4-128-16,-5-3 0 0,-2 1 0 0,-4 0 0 16,0 2 0-16,-1 4-176 0,-1 1 16 0,1 0 0 31,0 1-544-31,2 4-96 0,3 1-32 0,2 4 0 16,3 2-1856-16,-1 5-368 0,2 5-80 0,0 3-12656 0</inkml:trace>
  <inkml:trace contextRef="#ctx0" brushRef="#br3" timeOffset="171974.65">19205 17424 8287 0,'0'0'736'0,"-1"-7"-592"0,1 7-144 0,-4-10 0 16,1 3 1632-16,0-2 288 0,3 9 64 0,0 0 16 15,-1-7-656-15,-2 0-144 0,3 7-32 0,0 0 0 16,0 0 80-16,0 0 16 0,0 0 0 0,0 0 0 16,0 0-368-16,0 0-80 0,0 0-16 0,0 0 0 15,0 0-288-15,0 0-48 0,3 11-16 0,-3 3 0 16,-4 2 224-16,3 1 32 0,-2 0 16 0,2 4 0 15,1 0-272-15,0 7-48 0,0 3-16 0,1 4 0 16,2 5-64-16,-1 2 0 0,1 4-16 0,-2 1 0 16,2 2-48-16,-2 1 0 0,0-1 0 0,0 5 0 15,-1 0-16-15,0 4-16 0,0-4 0 0,0 0 0 0,0-1-16 16,-1 0 0-16,-1 2 0 0,-1 0 0 0,2-3 48 16,-3 0 0-16,1-3 0 0,1 2 0 0,-1-2-32 0,2-6 0 15,1 3 0-15,0-6 0 0,0-3 32 0,0 1 16 16,1 3 0-16,2-3 0 0,-1-2-64 0,1-2-16 15,1 3 0-15,-2 1 0 0,2 3-64 0,0-5-128 16,-2-2 176-16,0-1-176 0,-1-3 144 0,-1-3-144 16,0 3 0-16,-1-4 144 0,-1 0-144 0,1 0 160 15,0-1-160-15,0-1 160 0,-1-3-32 0,1-2-128 16,1-1 192-16,0 1-64 0,-1 1 48 0,0-1 0 16,-1-1 0-16,1-2 0 0,0-2 0 0,1 0 0 15,-4 3 0-15,3-3 0 0,-1-1-48 0,1-1-128 16,-1 2 192-16,0-4-64 0,2 3-128 0,0-1 0 0,0-4 144 15,0 3-144-15,0-5 0 0,2 2 128 0,-1-2-128 16,-1-6 0-16,0 0 0 0,0 0 144 0,2 8-144 0,-2-8 0 16,0 0 176-16,0 0-176 0,0 0 160 0,0 0-160 15,0 0 128-15,0 0-128 0,0 0 0 16,0 0 0-16,0 0 0 0,0 0 128 0,0 0-128 0,0 0 0 16,0 0 0-16,0 0-160 0,7-12 32 0,-2-3 0 31,-3-5-1664-31,2-8-336 0,0 0-64 0,1-7-14720 0</inkml:trace>
  <inkml:trace contextRef="#ctx0" brushRef="#br3" timeOffset="173377.56">21562 17492 14047 0,'0'0'624'0,"0"0"128"0,0 0-608 0,0 0-144 0,0 0 0 0,0 0 0 16,0 0 944-16,0 0 144 0,0 0 48 0,0 0 0 15,0 0-240-15,0 0-64 0,5 9 0 0,-1 2 0 16,-3 3-48-16,-2 1-16 0,-2 3 0 0,1 5 0 15,-2 6-304-15,-2 2-64 0,-1 4-16 0,0 2 0 16,-2 4 0-16,0 2 0 0,-4 8 0 0,1 4 0 16,-4 3-192-16,0 8-32 0,-5 3-16 0,2 1 0 15,2-2 0-15,-4 5 0 0,0-2 0 0,-1 3 0 16,-1 0 112-16,0-1 32 0,4 1 0 0,-2-3 0 16,1-5 112-16,1-5 32 0,0 3 0 0,2-6 0 0,-1-1-48 15,1 2 0-15,1-3 0 0,-2-3 0 0,-1-6-48 16,1-1-16-16,2-8 0 0,-1 2 0 0,2-4-64 15,-2 1-32-15,3 0 0 0,-1-3 0 0,1-2 0 16,3 3 0-16,-1-5 0 0,2-2 0 0,1 0-16 0,0-5 0 16,4-4 0-16,0 0 0 0,1-1 0 0,2-3 0 15,0-2 0-15,2-4 0 0,-1-2 16 0,1-2 0 16,1-1 0-16,-1-4 0 0,0 0 144 0,0 0 16 16,0 0 16-16,0 0 0 0,0 0-192 0,0 0-32 15,12-6-16-15,-12 6 0 0,10-8-160 0,-10 8 128 16,0 0-128-16,10-4 128 0,-10 4-128 0,0 0 0 15,0 0 0-15,0 0 0 0,10-3 0 0,-10 3 0 16,0 0 0-16,0 0 0 0,10-7 0 0,-10 7 0 0,9-7 0 16,-9 7 0-16,8-8 0 0,-8 8 0 0,8-10 0 0,-2 2 0 15,-2-2 0-15,-4 10 0 0,0 0 0 0,2-13 0 16,1 3 0-16,-3-1 0 0,0 11 0 0,-1-10 0 16,-2-3 0-16,1 3 0 0,-1-1 0 0,-1 0 0 15,-1 2 0-15,-1-2 0 0,-3-1 0 0,-3 2 0 16,0-3 128-16,-1 1-128 0,-1-2 0 0,0-2 128 15,0-1-128-15,-1 1 0 0,-2 4 0 0,1 0 128 16,-1 0-128-16,-1-2 0 0,1 1 0 16,-1 3 128-16,0-3-128 0,-2 2 0 0,-2 0 0 15,0 0 128-15,0 3-128 0,-1-3 0 0,-1 3 0 0,-2-3 0 16,-6 2 0-16,-1-1 0 0,-2 1 0 0,-2-3 0 16,-1-3 0-16,-2 2 0 0,2 2 0 0,1 0 0 15,2 3 0-15,-1-1 0 0,1 4 0 0,0 1 0 16,5 0 0-16,-3 2 0 0,0-3 0 0,-2 3 0 0,0 2 0 15,-2 0 0-15,-1 0 0 0,1 0 0 16,1 0 0-16,3 2 0 0,0 1 0 0,-1 5 0 0,1-3 0 16,1 4 0-16,0 1 0 0,2 4 0 0,-1 1 0 15,3-2 0-15,-1 1 0 0,0 0 0 0,1 1 0 16,-1 1 0-16,1-1 0 0,1 0 0 0,1 2 0 0,2 0 0 16,1 1 0-16,2 0 0 0,1-1 0 0,0 0 0 15,1 1 0-15,2 3 0 0,-2-1 0 0,2 1 128 16,0 0-128-16,2-3 0 0,0-1 128 0,1 1-128 15,4-1 0-15,0 2 128 0,-1-3-128 0,5 1 0 16,1-3 0-16,1 4 128 0,2-1-128 0,0 1 0 16,1 0 0-16,4-1 128 0,-1-1-128 0,3 1 0 15,3-1 0-15,2-1 0 0,2 3 0 0,2 0 0 16,1-3 0-16,5 3 0 0,-1 2 0 0,5-1 0 16,4-1 0-16,2 0 0 0,4 1 0 0,3-1 0 0,2-2 0 15,2 2 0-15,-1-1 0 0,0-2 128 0,-2-2-128 0,0-1 0 16,2 0 0-16,-2-3 0 0,0 2 0 0,0-2 0 15,1-1 0-15,5-3 0 0,0 1 0 16,3-1 0-16,1-4 0 0,-1-1 128 0,-2-2-128 0,-1-3 0 16,0 0 160-16,-1 0-160 0,1-3 192 0,0 0-192 15,-2 2 192-15,1-4-64 0,-1 1 0 16,2-2-128-16,1-1 160 0,-2 2-160 0,-2-4 128 0,-2 3-128 16,-1-1 144-16,0-2-144 0,-1-1 160 15,-1 0-160-15,-3 1 224 0,-3 0-48 0,-1-3-16 0,-2-1 0 16,0-1 112-16,-3-1 32 0,-4 1 0 0,-1-3 0 15,-2-1 80-15,-4-3 32 0,-1-1 0 0,-3 0 0 16,-4 1-96-16,-1-2-32 0,-1 2 0 0,-5-2 0 0,-1 4-32 16,-4 4-16-16,-2-2 0 0,-1 3 0 0,-1 1-240 0,-2 0 144 15,-3 3-144-15,-2 0 128 0,0 0-128 16,0 3-192-16,0 3 32 0,1 4 16 16,-1-2-1040-16,0 3-208 0,1 3-32 15,3-3-11488-15,2 2-2288 0</inkml:trace>
  <inkml:trace contextRef="#ctx0" brushRef="#br3" timeOffset="174963.06">22299 18821 12207 0,'0'0'528'0,"0"0"128"0,0 0-528 0,0 0-128 0,0 0 0 0,0 0 0 15,0 0 912-15,9-6 160 0,-2 1 16 0,-7 5 16 16,0 0 112-16,0 0 32 0,8-5 0 0,-8 5 0 15,0 0-240-15,0 0-48 0,0 0-16 0,0 0 0 16,0 0-64-16,0 0-16 0,0 0 0 0,7 7 0 0,-7-7-32 16,2 12 0-16,-3 1 0 0,-1 1 0 0,-1 1-96 15,-1 4-32-15,-1 1 0 0,-1 6 0 0,-2 0-208 0,1 7-48 16,-1 4-16-16,0 4 0 0,-2 1-192 0,1 0-48 16,0-4 0-16,2-1 0 0,-1 0-48 15,3-3-16-15,0-5 0 0,0-3 0 0,1-1 16 0,0 1 0 16,2-6 0-16,-2 0 0 0,0-1-144 15,0-5 128-15,0-2-128 0,2-3 128 0,2-9-128 0,-1 11 128 16,-1-5-128-16,2-6 128 0,0 0-128 0,0 0 0 16,0 0 0-16,0 0 0 15,0 0-576-15,5-7-160 0,0-7-32 0,1-4 0 16,-3 0-2064-16,1 0-432 0,0 1-64 0</inkml:trace>
  <inkml:trace contextRef="#ctx0" brushRef="#br3" timeOffset="175361.39">22189 18852 10127 0,'0'0'896'0,"-3"-6"-704"0,1-5-192 0,-1 5 0 15,1-4 1808-15,2 10 336 0,-3-5 64 0,3 5 16 16,0 0-608-16,-1-10-112 0,-1 2-32 0,2 8 0 15,3-9-256-15,-3 9-48 0,0 0-16 0,9-5 0 16,0 0-432-16,1 0-80 0,0 2-32 0,3 2 0 16,2 1-64-16,4 0-16 0,3 1 0 0,2 4 0 0,3-1 48 0,1 3 16 15,1 3 0-15,5 0 0 0,2 4-384 0,-3 1-80 16,-4 2 0-16,-1 0-128 0,-3 2 128 16,-2 6-128-16,-4 3 0 0,-2-2 0 0,-4 1 128 0,-3 5-128 15,-3 2 0-15,-3 3 0 0,-2 4 336 0,-4 1-32 16,1 1-16-16,-2-4 0 0,0 1-16 0,-2-5 0 15,-3-1 0-15,-1 1 0 0,-1-1 16 0,-2-3 0 16,1-5 0-16,-3 4 0 0,0-6 64 0,-1 0 16 16,-3-1 0-16,0-3 0 0,-1-1-16 0,1-1 0 15,-1-4 0-15,1-1 0 0,1-3-128 0,0-1-32 16,1 0 0-16,0-4 0 0,1-3-192 0,1-1 128 16,0-3-128-16,1-3 0 0,2 0 0 0,-2-7 0 0,2-2 0 15,1-1 0 1,-1 0-832-16,4-3-48 0,2-1-16 0,2-3 0 15,3 1-2048-15,4 0-432 0,2 2-80 0</inkml:trace>
  <inkml:trace contextRef="#ctx0" brushRef="#br3" timeOffset="175932.47">23034 18636 10127 0,'-14'-9'896'16,"5"4"-704"-16,-1 0-192 0,1 0 0 0,-2-2 1856 0,3 2 320 16,0-1 80-16,2 0 16 0,6 6-672 0,0 0-144 15,-5-7-32-15,5 7 0 0,0 0-144 0,1-10-16 16,2 2-16-16,2 5 0 0,5-4-416 0,3 3-64 16,3 1-32-16,5-1 0 0,0-1-176 0,2 1-48 0,1 0 0 0,2 2 0 15,0-2-16-15,0 2-16 0,-5 2 0 0,-2 2 0 16,-3-1-208-16,-4 0-32 0,-1 2-16 0,-11-3 0 15,7 6-32-15,-7-6-16 0,-1 12 0 0,-4 2 0 16,0-2 64-16,-8 6 16 0,-1 1 0 0,-4 4 0 16,-3 0-256-16,-1-2 176 0,-1-1-176 0,2-3 160 15,0-1-160-15,3-2 160 0,2-3-160 0,2-2 160 16,1 1 144-16,6-5 16 0,7-5 16 0,0 0 0 16,0 0 16-16,0 0 0 0,9 7 0 0,3-2 0 15,5-4 96-15,3-1 32 0,4-1 0 0,3-2 0 16,2-3-160-16,-1 2-16 0,1 0-16 0,2-2 0 15,-1-1-128-15,0 2-32 0,-4 0 0 0,-2 4 0 16,-2 1-128-16,-3 0-176 0,-4 0 48 0,-1 2 0 16,-2 4-416-1,-3-3-80-15,-9-3-16 0,6 7 0 0,-6-7-2240 0,4 11-464 0,-4 2-96 16,-3 0-16-16</inkml:trace>
  <inkml:trace contextRef="#ctx0" brushRef="#br3" timeOffset="176245.47">23681 19007 21183 0,'0'0'1888'0,"0"0"-1504"0,4-9-384 0,-4 9 0 16,0 0 1120-16,0 0 160 0,0 0 16 0,0 0 16 15,13 0-656-15,-5 3-128 0,-8-3-16 0,12 6-16 16,-2-1 384-16,0 3 80 0,0 2 0 0,2 3 16 16,1-2-208-16,-1 4-32 0,0 2-16 0,0 1 0 15,0 1-400-15,2 0-64 0,0 1-32 0,-3 2 0 16,-2-2-224-16,-1 0 0 0,-2-4 128 0,-1 0-128 16,-1 2 0-16,-1 0 0 0,-3-6 0 0,0 2 0 31,0-1-448-31,-4-3-16 0,1-1-16 0,3-9 0 15,-4 7-2048-15,4-7-416 0,0 0-64 0</inkml:trace>
  <inkml:trace contextRef="#ctx0" brushRef="#br3" timeOffset="176485.25">24005 18931 24879 0,'0'0'2208'0,"0"0"-1760"16,0 0-448-16,-9-3 0 0,0 6 960 0,0 2 96 15,-2-1 32-15,-2 3 0 0,-1 3-32 0,-2 2 0 16,-2-1 0-16,-2 6 0 0,-3 2 0 0,-1 5 0 16,0 1 0-16,-1 2 0 0,0 2-272 0,1 4-48 15,0 2-16-15,1-3 0 0,0-3-336 0,1 1-80 16,2-1-16-16,1-3 0 0,0-2-288 0,-2 0 128 16,6-3-128-16,1-2 0 0,3-2 0 0,1 2 0 15,-1-3 0-15,4-6 0 0,2-1-144 0,5-9-144 16,0 0-32-16,0 0 0 15,0 0-2624-15,0 0-512 0</inkml:trace>
  <inkml:trace contextRef="#ctx0" brushRef="#br3" timeOffset="177086.6">24390 18801 6447 0,'0'0'576'0,"-9"-2"-576"0,1-2 0 15,1-1 0-15,7 5 2352 0,0 0 352 0,0 0 80 0,-9-5 16 16,9 5-880-16,-2-7-160 0,2 7-32 0,0 0-16 16,2-11-176-16,3 4-48 0,0-2 0 0,3 4 0 15,-8 5-400-15,15-3-64 0,3-4-32 0,2 1 0 16,2 3-112-16,2 1-32 0,4 2 0 0,1-1 0 16,6-2-208-16,-2 2-32 0,0 2-16 0,0-1 0 15,1-1-256-15,-3 1-48 0,-3 0-16 0,-2 0 0 16,-1 0-80-16,-4 1-32 0,-3-2 0 0,-4 2 0 15,-1 0-160-15,-3 2 128 0,-10-3-128 0,0 0 128 16,0 0-128-16,0 0 0 0,5 6 0 0,-4 3 0 16,-3-1 0-16,-3 2-176 0,5-10 16 0,-11 9 0 15,0 1-448 1,-1-4-96-16,2 2 0 0,0-3-16 0,-1 0-560 0,1-1-128 16,-1 1 0-16,1-1-8256 0,0-3-1632 0</inkml:trace>
  <inkml:trace contextRef="#ctx0" brushRef="#br3" timeOffset="177434.41">24622 18793 20783 0,'0'0'912'0,"0"0"208"0,0 0-896 0,0 0-224 15,0 0 0-15,0 0 0 0,0 0 1008 0,0 0 144 0,0 0 48 0,0 0 0 16,0 0-192-16,0 0-48 0,0 0 0 0,-7 6 0 16,0 1 112-16,0 5 16 0,-2 2 0 0,1 1 0 15,-4 3-192-15,3 2-48 0,-2-1 0 0,-1 4 0 16,1 2-208-16,-2 1-64 0,0 4 0 0,1-1 0 16,-1 2-192-16,2 2-64 0,-1 0 0 0,1-1 0 15,-1 0-96-15,2-2-32 0,1-2 0 0,2-2 0 16,-1 0-48-16,2-2-16 0,-1-3 0 0,2-2 0 15,0 0-128-15,0 0 0 0,1-1 144 0,0-2-144 16,-1-2 0-16,5-2 128 0,0-3-128 0,0-9 0 16,0 0 0-16,-1 11 0 0,1-11 0 0,0 0-128 31,0 0-608-31,0 0-112 0,0 0-32 0,0 0 0 0,0 0-1888 0,0 0-384 0,0 0-80 0</inkml:trace>
  <inkml:trace contextRef="#ctx0" brushRef="#br3" timeOffset="177793.77">23948 19654 21183 0,'0'0'1888'0,"0"0"-1504"16,0 0-384-16,0 0 0 0,0 0 912 0,0 0 112 15,0 0 32-15,0 0 0 0,10-5 144 0,3-1 16 0,0-1 16 0,2 3 0 16,1-3 16-16,5 3 0 0,3 0 0 0,1 0 0 16,2 0-176-16,3 3-48 0,2 0 0 0,1 1 0 15,2 0-320-15,-1 1-80 0,3 3-16 0,1 0 0 16,0-2-128-16,0 2-32 0,2 4 0 0,-4-3 0 16,4-1-176-16,-2 1-32 0,-1 1-16 0,-2-2 0 15,-1 1 48-15,-4 0 16 0,-3 1 0 0,-3-3 0 16,-4 1-288-16,-2 0 0 0,-7-1 0 0,0 0 0 15,-11-3 0-15,0 0 0 0,7 3 0 0,-7-3-144 32,0 0-1072-32,0 0-192 0,0 0-64 0,0 0-10384 0,-10 2-2096 0</inkml:trace>
  <inkml:trace contextRef="#ctx0" brushRef="#br3" timeOffset="180917.37">20779 17160 10127 0,'0'0'896'0,"0"0"-704"16,0 0-192-16,0 0 0 0,0 0 1216 0,0 0 224 16,0 0 32-16,0 0 16 0,0 0-544 0,0 0-112 15,-2-9-32-15,2 9 0 0,-7-10-64 0,0 2-16 16,-2 3 0-16,-2-4 0 0,0 2 80 0,-2-1 16 15,-2 2 0-15,0 1 0 0,-2-3-96 0,0 3-16 16,-3-1 0-16,-1 1 0 0,-3 3-256 0,-3 1-64 16,-2-3-16-16,-4 3 0 0,0 1-80 0,-2 1-16 15,-2-1 0-15,1 0 0 0,-1 0 32 0,0 3 0 16,0 1 0-16,0 2 0 0,-1-1-96 0,6 4-16 0,3 1 0 0,2 3 0 16,-1-2 16-16,4 1 0 0,1-1 0 0,4-2 0 15,7 1-208-15,0-2 0 0,3 2 0 0,5-2 0 16,4-8 208-16,0 12-48 0,4-2-16 0,5 3 0 15,4 0 48-15,3-2 16 0,5 1 0 0,2 2 0 16,1-2-48-16,2 0-16 0,2 1 0 0,4 1 0 16,1-4-16-16,0 1 0 0,2 1 0 0,0-6 0 15,1-3 80-15,2-2 16 0,1-2 0 0,1 1 0 16,-2-3 112-16,1-1 32 0,2-1 0 0,-2 0 0 16,-2-1 208-16,-3-4 64 0,0-1 0 0,-8-1 0 15,0 0-192-15,-7 1-48 0,-3-5 0 0,-3 0 0 16,-4-2-80-16,-4 2 0 0,-1 2-16 0,-7 1 0 15,-1-1-48-15,-3 0-16 0,-3 1 0 0,-4 1 0 16,-2 0-112-16,-1-2-128 0,-4 1 176 0,1 3-176 0,-3 0 0 16,1 4 0-16,2-3 0 0,1 5-192 15,1 2-1600-15,4 2-304 16,2 3-64-16,1 4-14064 0</inkml:trace>
  <inkml:trace contextRef="#ctx0" brushRef="#br3" timeOffset="181740.97">20499 18121 3679 0,'0'0'320'0,"11"-1"-320"16,-3-3 0-16,1 0 0 0,-9 4 2432 0,11-6 432 16,-11 6 80-16,7-7 0 0,0-3-1648 0,-7 10-336 15,3-9-64-15,1-2 0 0,-1 3 80 0,-3 8 32 16,0-14 0-16,-2 4 0 0,1 1-16 0,-1-2 0 16,-2 2 0-16,-3-3 0 0,-1 4-160 0,-3-4-16 0,-3 5-16 15,2-4 0-15,-5 4-416 0,-2-3-64 0,-4-2-32 0,0 3 0 16,-5-1-48-16,-1 2-16 0,-3 5 0 15,-1-4 0-15,-2 2-16 0,-1 3 0 0,1-2 0 0,-2 3 0 16,0 2-80-16,0 1-128 0,-2 1 176 0,3 3-176 16,2 4 176-16,2 4-176 0,1-1 160 0,5 4-160 15,3-1 0-15,4 2 0 0,3 0 0 0,5-3 0 16,2 0 0-16,5 3 0 0,4-1 0 0,0 2 144 16,4 1-144-16,2 2 160 0,3 0-160 0,3-2 160 15,2-1-32-15,4-2 0 0,2 1 0 16,3-1 0-16,0-5 0 0,3 0 0 0,5-3 0 0,-1-2 0 15,0 0 128-15,-1-3 0 0,0-4 16 0,0-2 0 16,3 0 112-16,1-2 32 0,0 0 0 0,2-4 0 16,-5 0-16-16,4 0 0 0,2-1 0 0,-3-1 0 15,-4-3 64-15,0-3 16 0,-1-2 0 0,-2-1 0 0,-6 0-112 16,-2 1-32-16,-5-1 0 0,-3 2 0 0,-4 3-144 16,-2 0-48-16,-1 3 0 0,-3 1 0 0,-3-4-144 0,-2 2 160 15,-3 2-160-15,-2 0 160 0,-3 1-160 0,1 1-192 16,-5 2 32-16,3 4 16 15,2 2-1776-15,-1 0-336 0,3 1-80 0,-2 3-16 0</inkml:trace>
  <inkml:trace contextRef="#ctx0" brushRef="#br3" timeOffset="183604.21">20370 19543 2751 0,'0'0'256'0,"0"0"-256"0,0 0 0 0,0 0 0 0,0 0 320 0,0 0 0 16,0 0 16-16,0 0 0 0,0 0 704 0,0 0 144 15,0 0 32-15,0 0 0 0,0 0 176 0,0 0 32 16,0 0 16-16,0 0 0 0,0 0-480 0,0 0-80 16,0 0-32-16,0 0 0 0,0 0-112 0,0 0-32 15,-5-9 0-15,5 9 0 0,-9-7-112 0,0-2-16 16,0 3-16-16,0-3 0 0,-1 1 64 0,-2 3 16 16,-1-3 0-16,-1 2 0 0,0 1-240 0,-7-1-32 15,3-1-16-15,-3 1 0 0,-5-1 64 0,1 2 16 16,0 2 0-16,-5-2 0 0,-1 2-48 0,-4 2-16 0,-2 1 0 15,-1 2 0-15,1 5-224 0,-1 0-144 0,1 7 192 16,2-1-192-16,0-2 144 0,5 5-144 0,1 0 0 16,2 1 144-16,4-1-144 0,4 2 0 0,4-2 0 15,5 1 0-15,3 0 0 0,5 0 0 0,4 2 144 16,5 0-144-16,3 1 208 0,4-1-16 0,4-3-16 0,2 2 0 16,5 1 16-16,-1-1 16 0,3-2 0 0,5 1 0 15,5-1-16-15,0-4 0 0,-2-2 0 0,2-2 0 16,3-3-48-16,-5-3-16 0,-2-2 0 0,0-1 0 15,-1-2 192-15,0-2 48 0,0 2 0 0,-2-1 0 16,-2-1 192-16,-3-3 32 0,-2 2 16 0,-5-5 0 16,0 3-224-16,-4-4-64 0,-3 1 0 0,0-2 0 15,-5-5-80-15,-1-2-32 0,-3-3 0 0,-2 3 0 16,-1 1-48-16,-1 1-16 0,-2 1 0 0,0 2 0 16,-1 2-144-16,-1 1 0 0,-1 1 0 0,0 4 0 15,-2 0-1024-15,1 1-192 16,0 2-48-16,0 3-8848 0,-1-2-1760 0</inkml:trace>
  <inkml:trace contextRef="#ctx0" brushRef="#br3" timeOffset="184062.44">20112 19635 10127 0,'0'0'896'0,"0"0"-704"0,0 0-192 0,0 0 0 15,0 0 1696-15,0 0 304 0,0 0 64 0,0 0 16 16,0 0-832-16,0 0-160 0,0 0-48 0,-8 0 0 15,-3-1 0-15,-1-1 0 0,0-3 0 0,-4 3 0 16,-3-1-208-16,0 2-32 0,-2 1-16 0,0-1 0 16,2 1-208-16,0 1-64 0,0 1 0 0,1 2 0 15,0 3-128-15,2-2-16 0,2 1-16 0,2 3 0 16,2 0-224-16,3 1-128 0,2 1 128 0,2-2-128 16,4 4 160-16,3-4-32 0,2 1-128 0,6-4 192 15,1 5 176-15,4-6 16 0,1 0 16 0,3 0 0 0,0-1-16 16,2-4-16-16,1-3 0 0,-2 1 0 0,-2-5-64 15,-1 2-16-15,-2-1 0 0,-5-3 0 0,0 3 0 0,-3-5 0 16,-3 3 0-16,-1-4 0 0,-2 2-80 0,-2 1-16 16,-1 9 0-16,-3-10 0 0,-2 1-64 0,0 1-128 15,-4 3 176-15,1 1-176 0,-1 2 0 0,0-1-144 16,-4 1-16-16,3-1 0 16,0 3-1584-16,0 0-320 0,-1-1-64 0</inkml:trace>
  <inkml:trace contextRef="#ctx0" brushRef="#br3" timeOffset="184617.37">20512 19570 10127 0,'0'0'896'0,"13"-1"-704"0,-2-2-192 0,-1 2 0 16,-10 1 1280-16,0 0 240 0,0 0 32 0,8-6 16 16,-3-3-544-16,-5 9-96 0,3-12-32 0,-3 2 0 15,-3-3 0-15,-2 3 0 0,-4-1 0 0,-1-3 0 16,-1 0-112-16,-3 4-16 0,-3-3-16 0,-1 4 0 16,-1-4-112-16,-4 2-32 0,-5 3 0 0,-1-3 0 15,0 2-272-15,-3-1-48 0,-2 2-16 0,-3-1 0 0,-4 3-112 0,1 1-32 16,-2-2 0-16,-2 5 0 0,-5 1 64 15,-3-1 16-15,-4 0 0 0,2-1 0 0,4 2 16 16,-1 4 0-16,-1 0 0 0,1 5 0 0,0 1-96 0,0 0 0 16,-2 2-128-16,1 6 192 0,-1-1-32 0,8 3-16 15,4 0 0-15,8 4 0 0,2 4-144 0,7 0 160 16,4 3-160-16,5 2 160 0,5 2-160 0,6-1 192 16,4 3-192-16,6-2 192 0,4-1-192 0,7 0 128 15,3 0-128-15,8 0 128 0,6-5-128 0,6 0 192 16,6-1-192-16,3-2 192 0,3 0-32 0,4-3 0 15,1 0 0-15,1-4 0 0,-2-4 32 0,2-4 16 16,0-5 0-16,1 0 0 0,-1-7-48 0,0-3-16 16,-6-4 0-16,-3-3 0 0,0-2 112 0,-6-2 0 0,-1-6 16 15,-7 2 0-15,-3-3-80 0,-3-5 0 0,-2-3-16 0,-3 1 0 16,-2-4-176-16,-6 1 192 0,-4-2-192 0,-5 5 192 31,-3-5-544-31,-4 9-96 0,-2 0-32 0,-5 3 0 16,-4 2-1664-16,-4 0-336 0,-12-13-64 0,2 7-16 0</inkml:trace>
  <inkml:trace contextRef="#ctx0" brushRef="#br3" timeOffset="185735.37">20862 16919 9215 0,'0'0'816'0,"0"0"-656"0,0 0-160 0,4-11 0 16,-4 11 944-16,0-10 144 0,-2-1 48 0,0 3 0 15,-3-3-336-15,-2 2-64 0,-2-1-16 0,-1 0 0 16,-1-1 32-16,-2 0 0 0,-3 6 0 0,-2-2 0 16,-1-1 16-16,-3 4 16 0,-3-1 0 0,-5 0 0 15,-4 1-240-15,-7 1-48 0,-4 3-16 0,-4-1 0 16,-2 1-144-16,1 1-16 0,-2 3-16 0,-2 1 0 15,-2 1-16-15,-1 2 0 0,-3 5 0 0,1 5 0 16,0-1-112-16,3 5-32 0,1 2 0 0,8 3 0 0,5 2-16 0,7-2 0 16,4 2 0-16,8-1 0 0,8 4-128 0,6-2 0 15,6-4 144-15,6 3-144 0,6-5 224 16,5 4-32-16,4-1 0 0,9 1 0 0,2-5 32 0,7-1 0 16,4 1 0-16,9 0 0 0,4-1 16 0,3-2 0 15,2-2 0-15,0-2 0 0,0-2-48 0,3 0 0 16,1-3 0-16,1-2 0 0,-1-7 256 0,-2-1 32 15,-3-2 16-15,-1 0 0 0,-5-3 192 0,-3-1 32 16,-4-4 16-16,-4-2 0 0,-5-1-176 0,-3-4-48 16,-6-3 0-16,-4-4 0 0,-4-2-80 0,-5 1-32 15,-4-4 0-15,-5-1 0 0,-3 0-112 0,-6-2-32 16,-3 7 0-16,-4-5 0 0,-5-1-256 0,-2 3 160 0,-3 0-160 16,-1 6 128-16,1 3-128 0,-4 1-224 0,2-1 48 0,-1 8 16 31,-1 0-1520-31,-1 6-304 0,5 0-64 0,-1 3-12688 0</inkml:trace>
  <inkml:trace contextRef="#ctx0" brushRef="#br3" timeOffset="187049.11">26311 18624 6447 0,'20'-24'272'0,"-7"9"80"0,1-2-352 0,0 0 0 15,-1-1 0-15,-1 1 0 0,0 5 1968 0,-1 0 320 16,-1 1 64-16,-1 4 16 0,-1 1-832 0,0 0-176 0,-8 6-16 0,0 0-16 15,9-3-352-15,-9 3-64 0,0 0-16 0,0 0 0 16,0 0-240-16,1 12-48 0,-2-2-16 0,-3 2 0 16,-4 4 80-16,-3 0 16 0,-5 1 0 0,-3 4 0 15,-2 6-48-15,-6 6 0 0,-5 3 0 0,-3 3 0 16,-5 6 32-16,-4-2 0 0,-5 3 0 0,-1 6 0 16,-5 2-80-16,-1 5-16 0,0 6 0 0,-2-3 0 15,0 0-144-15,-4-5-48 0,-3-7 0 0,6-3 0 16,1 1-16-16,8 1-16 0,3-9 0 0,7 1 0 15,5 1-128-15,4-7-32 0,4 0 0 0,4-6 0 16,2 2-192-16,3-9 0 0,3 0 128 0,5-5-128 16,1-3 0-16,5-3 0 0,3-3-192 0,1-8 192 15,7 3-1856 1,7-5-256-16,4-4-48 0</inkml:trace>
  <inkml:trace contextRef="#ctx0" brushRef="#br3" timeOffset="187680.84">26202 19449 19983 0,'0'0'880'0,"0"0"192"0,0 0-864 0,0 0-208 0,0 0 0 0,0 0 0 16,0 0 752-16,0 0 96 0,0 0 32 0,0 0 0 15,0 0-16-15,0 0 0 0,0 0 0 0,0 0 0 16,1-9 192-16,-1 9 32 0,4-11 16 0,2 2 0 16,0-1-112-16,2 2-32 0,0-2 0 0,2 2 0 15,1-2-208-15,2-1-48 0,1-4-16 0,3-1 0 16,-1 2-208-16,-1 4-32 0,-2-2-16 0,0-1 0 15,-2 5-240-15,1 1-64 0,-1 3 0 0,1 1 0 16,-2-2-128-16,0 1 0 0,0 4 0 0,-10 0 0 16,9 5 0-16,-9-5 0 0,0 0 0 0,9 11 0 15,-5 1 0-15,-1 4 0 0,0-4 0 0,0 0 0 0,-2 0 0 16,3 2 0-16,-2-3 0 0,5 0 0 0,1-1 0 16,-1-2 0-16,2-1 0 0,3 2 0 0,2-4 0 0,4 2 0 15,0-2 0-15,2-3 0 0,1 1 0 0,0-1 240 16,3-2-64-16,3 0-16 0,2-1 96 0,2-1 0 15,-4-2 16-15,3-3 0 0,1 0-32 0,-2-2-16 16,-1-1 0-16,0-2 0 0,0-2 128 0,0-1 32 16,0-3 0-16,1 0 0 0,0 1-128 0,-1 1 0 15,-3 0-16-15,-2 1 0 0,1 3-48 0,-2 2-16 16,-2-3 0-16,0 4 0 0,-3-2-176 0,0 2 0 16,-4 3 0-16,-1 1 128 0,-3-4-128 0,1 2 0 0,-1-3 0 15,-1 5 0-15,-8 5 0 0,0 0 0 0,5-9 128 16,0 3-128-16,-5 6 0 0,0 0 0 15,0 0 0-15,0 0 0 0,0 0-128 0,0 0-16 0,0 0 0 0,0 0 0 32,0 0-256-32,0 0-48 0,0 0-16 0,0 0 0 15,0 0-1520-15,0 0-288 0,-10-1-64 0,10 1-13696 0</inkml:trace>
  <inkml:trace contextRef="#ctx0" brushRef="#br4" timeOffset="193801.87">20501 17282 9263 0,'0'0'400'0,"0"0"112"0,0 0-512 0,0 0 0 15,0 0 0-15,0 0 0 0,2-10 768 0,-2 10 64 16,0 0 16-16,0-13 0 0,0 13 176 0,0 0 48 15,-2-11 0-15,2 11 0 0,0 0 32 0,0 0 16 16,0 0 0-16,0 0 0 0,0 0-224 0,0 0-32 16,0 0-16-16,0 0 0 0,0 0-144 0,0 0-48 15,0 0 0-15,0 0 0 0,0 0-96 0,0 0-32 16,0 0 0-16,0 0 0 0,0 0 96 0,-10-3 16 0,10 3 0 0,-11 2 0 16,2 4-96-16,2 0-16 15,2 2 0-15,-2 2 0 0,1-1 0 0,0 4 0 0,-1 1 0 0,1 0 0 16,0 1-144-16,-2 4-48 0,0 1 0 0,1 3 0 15,0 3-64-15,1 0-16 0,0 1 0 0,-1 3 0 16,1 5-16-16,2 0-16 0,-2 5 0 0,1 0 0 16,-2 0 0-16,2-2 0 0,0 3 0 0,1 3 0 15,1-1-32-15,-1 3 0 0,2-4 0 0,0 3 0 16,-2-1-16-16,0-1-16 0,0 2 0 0,1-5 0 16,-2 4-32-16,-2-5-128 0,0-2 192 0,0 1-64 15,1 0 96-15,0-1 16 0,-3-3 0 0,2-1 0 16,2 2 0-16,0-6 0 0,1 0 0 0,-1 3 0 15,0 0-48-15,0-6-16 0,1 1 0 0,0-3 0 16,1 4-48-16,0-4-128 0,1 2 192 0,-1-3-64 0,-1-3 0 16,0 0-128-16,1 1 192 0,0 0-64 15,0 1 0-15,2 0-128 0,-1-3 192 0,0-2-64 0,2 0 32 0,0 1 0 16,0-1 0-16,0 3 0 0,0 0-160 0,0-2 0 16,-1-2 0-16,1 2 128 0,-1 0-128 0,1-2 0 15,0 1 144-15,1-2-144 0,0 3 128 0,-1-2-128 16,-1-3 128-16,1 2-128 0,0 1 0 0,0-2 144 15,0-4-144-15,0 3 0 0,0 0 144 0,0-1-144 16,0-1 0-16,0 2 144 0,-1-3-144 0,1 0 0 16,0-10 144-16,-1 12-144 0,-2-1 0 0,0 2 128 15,3-13-128-15,-3 11 0 0,-2 2 0 0,1 0 128 16,4-13-128-16,-3 10 0 0,3-10 0 0,-2 10 128 0,-2-2-128 16,4-8 0-16,0 0 0 0,-5 10 144 0,5-10-144 15,-4 6 0-15,4-6 144 0,0 0-144 0,-6 11 0 0,6-11 144 16,0 0-144-16,-5 6 0 0,5-6 0 0,-7 7 128 15,7-7-128-15,-6 7 0 0,6-7 0 0,-7 7 0 16,7-7 0-16,-6 9 0 0,6-9 128 0,-5 7-128 16,5-7 0-16,-5 10 0 0,5-10 0 0,-4 8 0 15,4-8 0-15,-4 11 0 0,4-11 0 0,0 0 0 16,-5 9 0-16,3 0 0 0,2-9 0 0,0 0 0 16,0 0 0-16,0 0 0 0,-3 11 0 0,3-11 0 15,0 0 0-15,0 0 0 0,-2 9 0 0,2-9 0 16,-2 13 0-16,2-13 0 0,0 0 0 0,0 0 0 15,0 0 0-15,-2 7 0 0,2-7 0 0,0 0 0 16,-1 9 0-16,1-9 0 0,0 0 0 0,0 0 0 16,0 0 0-16,0 0 0 0,-6 8 0 0,6-8 0 0,0 0 0 0,0 0 0 15,0 0 128-15,0 0-128 0,0 0 0 0,-3 9 0 16,3-9 0-16,0 0 0 0,0 0 0 0,0 0 0 16,0 0 0-16,0 0 0 0,0 0 0 0,0 0 0 15,0 0 128-15,0 0-128 0,0 0 0 0,0 0 0 16,0 0 0-16,0 0 0 0,0 0 128 0,0 0-128 15,0 0 128-15,0 0-128 0,0 0 160 0,0 0-160 16,0 0 192-16,0 0-192 0,0-13 176 0,1-1-176 16,1 0 160-16,1 0-160 0,0-4 176 0,-2-2-176 15,1 1 192-15,1-3-192 0,-1-2 144 0,2-4-144 16,1 2 0-16,-1-5 144 0,1 1-144 0,0 0 0 16,-1-1 0-16,1-4 128 0,0 0-128 0,0-2 0 0,-1 1 0 15,4-3 0-15,-1-2 0 0,2 2 0 0,0 2 0 16,-1-3 0-16,-2 1 0 0,-2-3 0 0,4 3 0 0,-2-2 0 15,-2 0 0-15,2-4 0 0,-2 0 0 0,0-2 0 16,0 0 0-16,-1 3 0 0,1-5 128 0,-1 6-128 16,-1-3 0-16,1 6 0 0,-1 3 0 0,3 2 0 15,1 5 0-15,-1 3 0 0,-3 1 0 0,5 1 0 16,-2 3 0-16,0-4 0 0,0 3 0 0,0 3 0 16,0-4 0-16,1 2 0 0,-2-1 0 0,3 2 0 15,-2-5 0-15,0 2 0 0,0 0 0 0,1-2 0 16,0 4 0-16,2 1 0 0,0-3 0 0,-2 4 0 15,-1 1 0-15,2 1 0 0,-4 1 0 0,1 2 0 16,0 0 0-16,-2 1 0 0,2 0 0 0,-4 0 0 16,0 1 0-16,0-2 0 0,-2-3 0 0,2 2 0 0,-2 0 0 15,1 2 0-15,-1-1 0 0,-2 2 0 0,0 1 0 16,3-5 0-16,0 2 0 0,1 1 0 0,-4 1 0 0,2-1 0 16,1-1 0-16,0 2 0 0,1 3 0 15,0-4 0-15,0 3 0 0,0 2 0 0,0-3 0 0,0 4 0 16,0-5 0-16,1 4 0 0,0 0 0 0,-1 9 0 15,2-9 0-15,-2 9 0 0,1-9-128 0,2 4 128 16,-3 5 0-16,0 0 0 0,0 0 0 0,0 0 0 16,0-9 0-16,0 9 0 0,0 0 0 0,0 0 0 15,0 0 0-15,0 0 0 0,0 0-144 0,0 0 144 16,0 0 0-16,0 0 0 0,0 0 0 0,0 0-128 16,0 0 128-16,0 0 0 0,0 0 0 0,0 17-128 15,1 1 128-15,0-1 0 0,0 2-128 0,1 3 128 16,-4 5 0-16,1-1 0 0,1 4 0 0,-2 5-128 0,-1 3 128 15,-1 3 0-15,0 1 0 0,-1 1 0 0,0 4 0 16,1 0 0-16,-1 5 0 0,0-1 0 0,1-1 0 0,1-1 0 16,-1-2 0-16,-1 0 0 0,-2 0 0 0,1-2 144 15,-2 3-144-15,1-2 0 0,-1 2 0 0,-1 1-176 16,-1-5 176-16,0 4 0 0,-2-1 0 0,1 0 0 16,0 2 0-16,0-5 0 0,0 2 0 0,-1-3 128 15,0 2-128-15,0-2 0 0,3 3 0 0,-1-4 0 16,0-2 0-16,1 1 0 0,2-4 0 0,0 1 0 15,2-1 0-15,1-2 0 0,0 0 0 0,2-3 0 16,-2-6 0-16,3 5 0 0,0-5 0 0,1 2 0 16,-2-3 0-16,2 1 0 0,0-3 0 0,0 1 0 15,-1 2 0-15,1-3 128 0,1-2-128 0,1 3 0 0,-2-1 0 16,1-1 0-16,0-1 0 0,0 4 128 0,1-5-128 16,-1-1 0-16,0-1 0 0,0 0 128 0,-1-1-128 15,0-1 0-15,0-1 0 0,-1-5 128 0,0 1-128 0,0-2 0 16,-2 2 0-16,2-5 0 0,1-6 128 0,0 0-128 15,-3 10 128-15,3-10-128 0,0 0 0 0,0 0 128 16,0 0-128-16,0 0 0 0,0 0 128 0,0 0-128 16,0 0 160-16,0 0-160 0,0 0 128 0,0 0-128 15,0 0 0-15,0 0 144 0,-3-13-144 0,-1 4 0 16,1-2 0-16,3-3 0 0,1-3 0 0,2-2 0 16,1-1 128-16,1-2-128 0,0-4 0 0,1-2 0 15,1-8 0-15,0 1 0 0,0-4 0 0,2-1 0 0,-1-2 128 16,3-4-128-16,0-2 0 0,-1-6 0 0,3-5 0 15,-2 0 0-15,1 1 0 0,-1-6 0 0,1 3 0 16,-2 4 0-16,1 1 0 0,-2-2 0 0,3 2 0 0,-2 0 0 16,-1-1 0-16,1 1 0 0,-2-2 0 0,0 0 0 15,1-2 0-15,0 2 0 0,-1-1 0 0,-3 1 0 16,0-1 0-16,-1 2 0 0,-2 2 0 0,1 3 0 16,1 3 0-16,0-1 0 0,-4 8-144 0,2 0 144 15,2 5 0-15,0 2 0 0,1 3-128 0,0 0 128 16,-1 1 0-16,1 1 0 0,1 5 0 0,-2 3 0 15,0-2 0-15,0 4 0 0,-1-1 0 0,2 1 0 16,1 1 0-16,-1 0-128 0,-2 2 128 0,3 1 0 16,-1 1 0-16,1 3 0 0,-1 0-128 0,1-1 128 15,1 4 0-15,-1 0 0 0,-1 4-128 0,-5 5 128 16,5-8 0-16,-5 8 0 0,0 0 0 0,0 0 0 0,5-6 0 0,-5 6 0 16,0 0 0-16,0 0 0 0,0 0-128 0,0 0 128 15,0 0 0-15,0 0 0 0,0 0-128 0,-2 13 128 16,-1-2 0-16,1 4 0 0,-3 3-128 0,0 6 128 15,-2 0 0-15,2 7 0 0,-1 1-144 0,-2 6 144 16,-1 1 0-16,0 3-144 0,-1 3 144 0,-1 0 0 16,-2 5 0-16,2 2 0 0,-2 3 0 0,3-1 0 15,-2 4 0-15,1 0 0 0,-1 4 0 0,2-3 0 16,0 1 0-16,0-1 0 0,-3 2 0 0,2-1 0 16,-1-4 0-16,2 0 0 0,0 0 0 0,-1-1 0 15,0-2 0-15,1-1 0 0,0 0 0 0,0 2 0 16,0-4 0-16,-2 1 0 0,5-1 0 0,-4-2 0 0,5 3 0 15,-2-5 0-15,1-1 0 0,-1 1 0 0,1-4 0 16,-1-2 128-16,0-5-128 0,2-1 0 0,1 1 0 16,-1 0 0-16,-3-4 0 0,1-3 0 0,0 2 0 0,2-3 128 15,1-2-128-15,-3-4 0 0,2-1 128 16,2 1-128-16,-2-4 128 0,1-1-128 0,1-1 128 0,1 1-128 16,0-3 128-16,0-3-128 0,0 0 128 0,3-10-128 15,-2 8 128-15,2-8-128 0,0 0 128 0,0 0-128 16,0 0 176-16,0 0-48 0,0 0 0 0,0 0 0 15,0 0 16-15,2-15 0 0,2-2 0 0,1-1 0 16,-3-2-144-16,1-3 192 0,3 0-192 0,-1-6 192 16,0-3-192-16,1-1 0 0,0-2 0 0,2-1 0 15,1-1 0-15,0-2 0 0,0-3 128 0,0-8-128 16,-1-2 0-16,3-5 0 0,0-10 0 0,3-2 0 0,1-1 0 16,2-2 0-16,-1-3 0 0,2 0 0 0,-1 1 0 15,-1 0 0-15,-1 3 0 0,2 2 0 0,0 1 0 0,-3 8 0 16,1 2 0-16,0 2 0 0,-1 0-144 0,-1 4 144 15,-2 1 0-15,2 4 0 0,0-4 0 0,-2 4-128 16,-1 2 128-16,-2-2 0 0,1 2 0 0,0-4 0 16,-2 2 0-16,1 4 0 0,-2 2 0 0,1 4 0 15,-1 2 0-15,-1 4 0 0,3 6 0 0,-2 6 0 16,-2 1-128-16,1 5 128 0,-3-1 0 0,0 3 0 16,-2 5-128-16,-2 1 128 0,2 5 0 0,0 0-128 15,0 0 128-15,0 0 0 0,0 0-144 0,0 0 144 16,-7 12 0-16,3 2-144 0,-1 0 144 0,2 0-128 0,2-1 128 15,0 2-128-15,0 0 128 0,1 1-192 0,0-2 192 16,1-4-192 0,3 3-272-16,-1-1-64 0,1 0-16 0,3-1 0 15,0 1-1840-15,0-2-368 0,3 2-80 0</inkml:trace>
  <inkml:trace contextRef="#ctx0" brushRef="#br4" timeOffset="200187.11">20380 6568 6447 0,'2'-23'576'0,"2"11"-576"15,1-4 0-15,-1 4 0 0,0 0 2816 0,0-2 448 16,-2 3 80-16,0 2 32 0,-2 9-2304 0,0 0-464 16,2-11-96-16,-2 11 0 0,0 0-96 0,0 0-16 15,0 0 0-15,0 0 0 0,3 5-208 0,-2 4-64 16,0 2 0-16,-2 0 0 0,-2 2 160 0,0 5 32 16,-1 2 0-16,1 4 0 0,-3 3 256 0,-2 5 48 15,2 0 16-15,-2 3 0 0,-3 5-112 0,5-1-16 0,-5 0 0 16,1 7 0-16,-1-3-144 0,-1 3-48 0,2-3 0 0,-4 7 0 15,0 0-64-15,1-1 0 0,-2 2-16 0,5 2 0 16,-4 3 16-16,0-1 16 0,-1 0 0 0,3 2 0 16,-2-3-16-16,0 5-16 0,0 1 0 0,2-1 0 15,-2-4-48-15,1 1 0 0,0 1 0 0,-1 0 0 16,2 1 112-16,-2 0 16 0,-2-1 0 0,1-1 0 16,-5 3-16-16,1 0 0 0,0 1 0 0,-2 0 0 15,1 0-112-15,1-2 0 0,-1 1-16 0,-1 3 0 16,2-1-48-16,1 2 0 0,1-2 0 0,0-1 0 15,1 1 0-15,0-1 0 0,2 2 0 0,2-2 0 16,-1 1 48-16,3 0 0 0,0-5 0 0,1-2 0 16,0 2-48-16,1-1 0 0,0 0 0 0,2 1 0 0,0-3 16 0,-1 0 0 15,1 1 0-15,1-1 0 0,-1-3-144 16,2 1 192-16,0 1-192 0,0 0 192 0,0 0-192 0,1 0 160 16,-1-1-160-16,1 0 160 0,1 1-160 0,-1-3 192 15,2 1-192-15,0-2 192 0,-1-1-192 0,1 3 160 16,-3 1-160-16,3-3 160 0,-2 0-160 0,1 3 160 15,1 3-160-15,-2-1 160 0,-2 0-160 0,1-3 128 16,0-3-128-16,-1 3 128 0,0 0-128 0,0 2 0 16,0-4 0-16,-1 1 128 0,-1 2-128 0,1 0 192 15,-2 0-192-15,1-1 192 0,-2 1-64 0,0 1-128 16,0 1 192-16,1-3-64 0,-1 1 16 0,2 1 0 16,-2 2 0-16,1 0 0 0,1 0-16 0,0-1 0 15,-3 3 0-15,0 0 0 0,1-3-128 0,0 1 0 16,0-2 0-16,-1 4 128 0,-1 0-128 0,-1 0 0 15,-2 1 0-15,4 0 128 0,0-1-128 0,0 2 128 0,1-3-128 0,0 4 128 16,0-2-128-16,1 0 128 0,2 1-128 16,0 2 128-16,-1-1-128 0,4-2 128 0,-1-1-128 0,1 0 128 15,1-4-128-15,-1 1 0 0,-1 1 0 0,4-2 0 16,0 0 128-16,0-1-128 0,0-2 0 0,0 1 128 16,0-2-128-16,2 2 160 0,-2-6-160 0,0 2 160 15,0-2-160-15,-2 3 0 0,2 2 0 16,-4-4 128-16,2 1-128 0,-1 0 0 0,1-2 0 0,-1 1 128 15,1-1-128-15,-2-2 0 16,0 3 0-16,2-4 0 0,-2 1 0 0,0 2 0 0,-1-3 128 0,0 1-128 16,0 0 0-16,1-2 0 0,-4 1 0 0,3 2 128 15,0-2-128-15,-1-1 0 0,-2 2 0 0,1-1 128 16,-1 0-128-16,-1 1 0 0,3-3 144 0,-3-1-144 16,1 3 0-16,0-2 128 0,1-2-128 0,0 1 0 0,1-1 0 15,1 0 0-15,0-3 0 0,0-1 128 0,0 2-128 0,0-1 0 16,1 0 0-16,0 1 128 0,2-2-128 0,-1 1 128 15,3-3-128-15,3-5 128 0,-1 3-128 16,1-3 128-16,0 2-128 0,1-5 128 0,3 0-128 0,0-3 0 16,0 0 0-16,4-1 0 0,-1-5 0 0,2 2 0 15,-1-1 0-15,1-1 0 0,-1 0 0 0,0-1 0 16,0-1 0-16,0 2 0 16,0-4 0-16,2 2 0 0,0 1 0 0,1-3 0 0,1 1 0 0,0 2 0 15,2-2 0-15,1-1 0 0,2-2 0 0,2 2 0 16,2-2 0-16,-3 2 0 0,4-1 0 0,0 1 0 0,2 2 0 15,-2-4 128-15,1 3-128 0,-5-2 0 0,2 2 0 16,1-2 0-16,0 2 0 0,2 3 0 0,0-2 0 16,1 0 128-16,0 2-128 0,2-1 128 0,0 0-128 0,3 0 128 15,4-1-128-15,1-2 0 0,1 2-128 0,1 1 128 16,2-5 0-16,-1 1 0 0,0-4 0 0,2-1 0 16,1 1 0-16,1 0 0 0,1-1 0 0,2-1 0 15,1 1 0-15,4-2 0 0,3 2 0 0,-3-4 128 16,-2-1-128-16,-1 1 0 0,2-3 0 0,0 2 0 15,1 0 0-15,0 1 0 0,3 0 0 0,1 0 0 16,1-2 0-16,-2 2 0 0,-3 0 0 0,0 0 0 16,-1-1 0-16,0 1 0 0,-1 1 0 0,3 3 0 15,0 3 0-15,3-5 0 0,2 2 0 0,0-2 0 16,-5 0 0-16,2-1 0 0,1 1 0 0,2 1 0 16,0 1 0-16,5 0 0 0,0-3 0 0,-2-1 0 0,-2 0 0 15,1-1 0-15,-1-1 0 0,1 2 0 0,1 2 0 0,3-1 0 16,0-1 0-16,1 0 0 0,-1 0 0 15,-2-1 0-15,-5-1 0 0,3 1 0 0,1 1 0 0,3 1 0 16,0 2 0-16,4-3 0 0,0-1 0 0,-3 1 0 16,-4-2 0-16,2 4 0 0,3-2 0 0,2-2 0 15,4 2 0-15,-1 0 0 0,1-1 0 0,-2 0 0 16,-3-2 0-16,3 1 0 0,2-2 0 0,4 1 0 16,1 1 0-16,-2-1 0 0,-5 1 0 0,0-2 0 15,0-1 0-15,3 2 0 0,2 1 128 0,1-1-128 16,1 3 128-16,-2-2-128 0,-5-2 0 0,1 0 0 15,2 4 0-15,4 0 0 0,2-1 0 0,-1 0 0 0,-7-1 0 16,0 1 0-16,0 0 0 0,3-1 0 0,2 2 0 0,3-1-128 16,1 0 128-16,-5 0 0 0,-7-2 0 0,-1 1 0 15,2 2 0-15,0 2 0 0,3-4 0 16,-1 4 0-16,-4-1 0 0,2 1 0 0,-4-1 0 0,-1 0 0 16,3 0 0-16,1 1 0 0,2 0 0 0,-1 2 0 15,-4-3 0-15,-2 3 0 0,-3-3 0 0,1 3 0 16,0-1 0-16,0 2 0 0,4 1 0 0,0-2 0 15,1 0 0-15,-3-2 0 0,-3 3 0 0,-2 1 0 16,1-3 0-16,-1 6 0 0,1-2 0 0,1 0 0 16,-2 2 0-16,-1-2 0 0,-2-1 0 0,0 0 0 15,-2-1 0-15,0 5 0 0,0-3 0 0,0 4 0 16,0-2 0-16,2 3 0 0,0-3 0 0,-2 2 0 16,-3 2 0-16,-1-2 0 0,-2 2 0 0,0 1 0 0,0-1 0 15,2-1 0-15,0 3 0 0,3-1 0 16,0 4 0-16,-1-1 0 0,-3-2 0 0,0 2 0 0,-4-1 0 15,1 2 0-15,-1 1 0 0,2 1 0 0,2 1 0 16,-1 0 0-16,0 2 0 0,0 1 0 0,0-2 0 0,-2-2 0 16,-3 2 0-16,-2 2 0 0,-3-1 0 0,0 1 0 15,0 1 0-15,-2-2 0 0,1 4 0 0,0 0 0 16,-2 2 0-16,2-2 0 0,0 1 0 0,1-2 0 16,1 6 0-16,1-1 0 0,-3-4 0 0,1 3 0 15,-2-5 0-15,-1 6 0 0,0-2 0 0,1-1 0 16,-1 1 0-16,0-1 0 0,1 1 0 0,-4 2 0 15,1-3 0-15,2 2 0 0,3 3 0 0,-4-3 0 16,-2 0 0-16,-1 2 0 0,1 0 0 0,-3-2 0 0,-4 1 0 16,-1 0-128-16,-3 1 128 0,1 0 0 0,0 0 0 15,-2-1 0-15,0 4 0 0,0-2 0 0,0 1 0 16,-1 2 0-16,0-1 0 0,0 1 0 0,0 0 0 0,-2-1 0 16,-2 1 0-16,1 1 0 15,-2-1 0-15,0 3 0 0,-2-4 0 0,-1 2 0 0,1-1 0 0,-1-1 0 16,-1 1 0-16,-2-1 0 0,0 4 0 0,-1-1 0 15,0-1 0-15,1 2 0 0,-2 3 0 0,2-4 0 16,0 0 0-16,-2 2 0 0,0-1 0 0,0 3 0 16,0-4 0-16,0 3 0 0,-1-2 0 0,1 3 0 15,0-3 0-15,-1 1 0 0,-2-3 0 0,1 1 0 16,1 4 0-16,0-3 0 0,-1 1 0 0,0-2 128 16,0-1-128-16,0-1 0 0,2 4 128 0,2-1-128 15,0 2 0-15,2 3 144 0,0 1-144 0,3 3 0 16,-2-1 128-16,0 0-128 0,0-1 0 0,2-1 0 0,-2-1 128 15,1-1-128-15,2 0 192 0,-3 3-192 0,0-4 0 0,3 1 0 16,-2-3 0-16,1-3 0 0,-1-2-128 0,1-3 128 16,-3-7 0-16,2-3-144 15,-2-3-224-15,1-2-32 0,-1-2-16 16,1-2 0-16,0-1-928 0,-1-2-192 16,-1 1-48-16,-3-6 0 0,-5-5-912 0,0 0-176 0</inkml:trace>
  <inkml:trace contextRef="#ctx0" brushRef="#br3" timeOffset="210651.95">20871 18860 6447 0,'0'0'576'0,"0"0"-576"16,0 0 0-16,0 0 0 0,0 0 1360 0,5-8 176 15,-5 8 16-15,3-6 16 0,-3 6-576 0,0 0-112 16,2-12-32-16,-1 6 0 0,-1 6-80 0,0 0-32 0,0 0 0 0,-3-14 0 15,0 1-160-15,0 4-48 0,-3 0 0 0,-1 4 0 16,2-5-16-16,-5 2 0 0,0-4 0 0,-1 4 0 16,-2-2-48-16,-2 2-16 0,-3-3 0 0,-3 3 0 15,0-2-48-15,-5 2-16 0,2-1 0 0,-4 2 0 16,-2-5-64-16,-5 5-32 0,-1-3 0 0,-3 2 0 16,-1-3-128-16,-2 2-32 0,-1-3 0 0,-3 3 0 15,-2 2 16-15,-1 3 0 0,1 0 0 0,-3 2 0 16,-2 2 112-16,1 3 32 0,1 1 0 0,2-1 0 15,1 2-288-15,2 4 0 0,2-2 0 0,3 5 0 16,4-2 0-16,4 3 0 0,5 1 0 0,6 0 0 16,2 2 0-16,5 1 0 0,4-2 0 0,3 1 0 15,4 3 0-15,4 2 0 0,3-2 0 0,3 1 0 0,3 1 0 0,4-4 0 16,2 2 0-16,3 2 0 0,2-3 0 16,7-1 160-16,3 0-160 0,5-1 192 0,0 2-192 0,2 0 192 15,5-3-192-15,1-3 192 0,2-1-64 0,1-1-128 16,-1-2 192-16,2 1-64 15,0-4 16-15,0-1 0 0,-1 0 0 0,0 1 0 0,0-2 144 0,-1 0 32 16,-3-3 0-16,4 0 0 0,0-3-32 0,-3 0 0 16,-3-6 0-16,-4 4 0 0,-3-4-48 0,-2 2-16 15,-2-2 0-15,-1-1 0 0,-6-4-16 0,-3 2 0 16,-3 0 0-16,-3-2 0 0,-1-1 128 0,-7-2 32 16,0 2 0-16,-3-3 0 0,-3-1 48 0,-3 0 16 15,-3 0 0-15,-2 0 0 0,-3-1-112 0,-2 2-32 16,-2-2 0-16,-3 2 0 0,-3-1-288 0,0 2 0 15,0 2-208-15,-1 0 80 0,2-1-224 0,0 3-32 16,2 2-16-16,1 1 0 16,1 4-1760-16,3 1-336 0,-1 1-80 0,4 3-16 0</inkml:trace>
  <inkml:trace contextRef="#ctx0" brushRef="#br3" timeOffset="211190.45">20273 18918 11679 0,'0'0'512'0,"0"0"128"0,8-9-512 0,-3 4-128 16,-5 5 0-16,5-11 0 0,-1 3 752 0,-3-1 128 16,-2 1 16-16,0 0 16 0,-2-1-96 0,-2 2-32 15,-1 0 0-15,-3 2 0 0,-2-4-80 0,-1 1 0 16,-6 3-16-16,0-3 0 0,-2 2-16 0,-3 2 0 15,-1 2 0-15,0-2 0 0,-1 3-64 0,0 1-16 0,-2 2 0 0,3 3 0 16,4 2-160-16,2-1-48 0,3 0 0 16,2-1 0-16,3 3-192 0,4 0-64 0,2 0 0 0,3 1 0 15,1-9 112-15,6 14 16 0,4-2 0 0,4 0 0 16,5 1 16-16,5-3 16 0,3 2 0 0,1-1 0 16,0-3-32-16,0-1-16 0,0 1 0 0,-2-5 0 15,1-3 16-15,-3 1 0 0,-2-1 0 0,0-1 0 16,-5-1 192-16,-4-1 64 0,-2-4 0 0,-2 1 0 15,-2-2 0-15,-3-2 0 0,-2 2 0 16,-2-3 0-16,-2 0-176 0,-2 2-16 0,-3-3-16 0,0 3 0 16,-3-2-304-16,-1 1 0 0,0 0 128 0,1 2-128 15,0 2-432 1,-2 2-144-16,3 0-16 0,9 4-9504 0,-9-5-1888 0</inkml:trace>
  <inkml:trace contextRef="#ctx0" brushRef="#br3" timeOffset="211962.64">21335 18796 5519 0,'0'0'496'0,"0"0"-496"0,0 0 0 0,0 0 0 16,0 0 2080-16,-7-6 320 0,0-5 64 0,-2 4 16 16,-3-2-1344-16,0 1-272 0,-2-2-48 0,-2 1-16 15,0-2 0-15,-2 2 0 0,-2 0 0 0,-1 0 0 16,0-1-304-16,-2-3-64 0,-3 4-16 0,-2-3 0 15,2-1-96-15,-2 1 0 0,-1-3-16 0,-1 1 0 16,2-1-48-16,-2 1 0 0,-1-3 0 0,0 1 0 16,-1 1 16-16,-4-1 0 0,2 1 0 0,-3-1 0 15,-1-1 96-15,-3 3 16 0,-2 1 0 0,0-1 0 16,0 0-192-16,-2 3-16 0,2 2-16 0,-2-1 0 16,1 4-160-16,-1-3 0 0,-3 1 0 0,-2 6 0 15,-3-1 144-15,1 3-144 0,0 1 160 0,0 2-160 16,-2-2 128-16,2 4-128 0,3 3 0 0,0-2 0 15,1 3 0-15,0 0 0 0,-1 2-128 0,1 0 128 0,-1 1 0 16,2 5 0-16,2-1 0 0,4 3 0 0,2-1 0 0,3 3 0 16,3-2 0-16,4 2 0 0,1 0 0 0,4 1 0 15,2 0 0-15,3 1 0 0,1-3 0 0,6-1 0 16,3 2 128-16,4-1-128 0,1 0 0 0,4 2 0 16,8 1 0-16,1 2 0 0,2-1 0 0,4 3 176 15,7-2-48-15,5 5-128 0,2-1 224 0,5 0-64 16,4-2-16-16,4 1 0 0,0 1-144 0,5-5 192 15,-1-2-192-15,1-1 192 0,-3 2-192 0,2-1 0 16,-1-6 144-16,0 0-144 0,1-5 144 0,1 2-144 0,2 2 192 16,3-6-192-16,2 0 304 0,2-4-48 0,-1 0-16 0,-2 3 0 15,2-3-240-15,0 4 176 0,-1-4-176 0,1-3 160 16,1 1-32-16,0-2-128 0,-2-2 192 0,4 0-64 16,-5-2 64-16,-2 1 0 0,0-4 0 0,-4-1 0 15,-3 0 0-15,-1-4 0 16,-1-2 0-16,-3-1 0 0,-4-7 80 0,-1-2 32 0,-2-4 0 0,-3-2 0 15,-3 1 128-15,-3-1 16 0,-5-6 16 0,-4 2 0 16,-6 3-160-16,-3 1-48 0,-2-3 0 0,-6 3 0 16,-3 1 0-16,-4-4-16 0,-1 3 0 0,-6 3 0 15,-2-2-240-15,-1 3 176 0,-1-2-176 0,1 0 160 16,-2 3-160-16,-1 0 0 0,1 2-192 0,-3 5 192 16,0 0-1920-1,1 4-272-15,-2 3-48 0</inkml:trace>
  <inkml:trace contextRef="#ctx0" brushRef="#br3" timeOffset="-213940.16">18447 9991 10127 0,'0'0'896'0,"0"0"-704"0,6-7-192 0,-6 7 0 15,0 0 160-15,9-4 0 0,-9 4 0 0,9-7 0 16,-2 2-352-16,-7 5-64 0,9-3 0 0,0-1-16 16,0-4 272-16,1 3-160 0,0 1 160 0,2-1-128 15,-2 1 608-15,4 1 128 0,-1-3 32 0,-1 4 0 16,0 1 64-16,-1-2 32 0,1-1 0 0,-1 2 0 15,-1-1-64-15,0 2-16 0,1 0 0 0,0-3 0 16,-3-4 112-16,-1 4 32 0,1-2 0 0,-2 0 0 16,-2 1 192-16,0-2 32 0,-2-2 16 0,0 4 0 0,-2-4 64 15,-2 3 16-15,0-3 0 0,-2 1 0 16,-1 2-416-16,-1-4-64 0,-2 1-32 0,-1-2 0 16,-1-1-288-16,-3 5-48 0,-2-4-16 0,-1 4 0 0,-2-3-64 0,-1 2-32 15,-2-5 0-15,-2 4 0 0,-2-3-160 0,-4 1 160 16,-4 3-160-16,-4 0 160 0,-1 0-160 0,-3 5 128 15,-1-4-128-15,0 2 128 0,1 0-128 0,0 2 0 16,-3 0 144-16,1 0-144 0,0 2 128 0,-3 1-128 16,-5-1 128-16,0 1-128 0,-1-2 0 0,1 2 144 15,2 0-144-15,1 2 0 0,-1 0 160 0,2 3-160 16,-4-1 128-16,1 0-128 0,-1 0 208 0,-3 2-32 16,-2-2-16-16,3 3 0 0,1 4 0 0,2-1 0 15,1 4 0-15,4 0 0 0,2 0-160 0,1 1 192 0,3 3-192 16,-1 2 192-16,1 0-64 0,-1 2-128 0,2 3 192 15,1 2-64-15,1 2-128 0,1-1 192 0,2 2-192 16,4-2 192-16,4-2-192 0,2 3 0 0,4-1 0 0,5 3-176 16,1-6 176-16,7 3 0 0,2-2 0 0,3 0-128 15,2-5 128-15,4 0 0 0,0 4 0 0,6-1 0 16,3-4 0-16,4 2 0 0,3 3 128 0,4-2-128 16,8-1 144-16,4 0-144 0,4 3 192 0,2-4-192 15,3 0 176-15,1-2-176 0,-2-2 160 0,5 1-160 16,-1 3 0-16,5-4 128 0,0 0-128 0,5-2 0 15,3-2 0-15,1-4 128 0,-2 1-128 0,0-4 0 16,3 2 144-16,1-2-144 0,0-2 128 0,5 0-128 16,4 2 0-16,-2-3 0 0,-3-2 128 0,-1-1-128 15,0 0 0-15,-2 0 0 0,0-3 0 0,1 0 0 0,1-6 128 16,-5 0-128-16,-3-3 0 0,-3-4 128 16,-2-3-128-16,-4-2 160 0,-2 2-160 0,-3-3 160 0,0-3 80 0,-3 0 16 15,-1-7 0-15,-1 2 0 0,-6 3 0 16,-2-4 16-16,-6 0 0 0,-3 3 0 0,-5-3-48 0,-5 1-16 15,-5 2 0-15,-4-3 0 0,-4 2-16 0,-3 2-16 16,-7-1 0-16,0 3 0 0,-5-4-176 0,-4 3 0 16,-5 1 144-16,-3 2-144 0,-5 1 0 0,-3-1 0 15,-8 1-160-15,3 1 160 16,-3 1-1280-16,-3 3-128 0,-2 5-48 0,-2 0-9344 16,-2-2-1872-16</inkml:trace>
  <inkml:trace contextRef="#ctx0" brushRef="#br3" timeOffset="-213139.36">18527 10286 19695 0,'0'0'864'0,"0"0"192"0,12-5-848 0,0-1-208 0,-12 6 0 0,11-4 0 0,-1 3 288 0,-10 1 16 16,0 0 0-16,9-4 0 0,-9 4-176 0,0 0-128 16,0 0 192-16,0 0-192 0,-1-10 192 0,-3 2-192 15,-2-1 192-15,-2 3-192 0,-2-3 240 0,-1 1-64 16,-2 3-16-16,-1-4 0 0,-1 3 48 0,-2-3 16 16,-1 1 0-16,-2-1 0 0,-3 2 176 0,-1 1 48 15,-1-6 0-15,-5 2 0 0,-1 0-64 0,-1-3-16 16,1-1 0-16,-1 3 0 0,-2-5 80 0,-3 1 32 15,-1 4 0-15,-3 3 0 0,0-3-32 0,-3 2 0 16,-1-1 0-16,-4 3 0 0,-3-2-128 0,1 2-48 0,3-5 0 16,1 3 0-16,0-2-48 0,0 5-16 0,0-1 0 15,-1 2 0-15,2 0-16 0,0 0-16 0,0 0 0 0,1 2 0 16,-1 1 32-16,4 0 16 0,1 2 0 0,6 2 0 16,-2 2-224-16,0 2 176 0,0-1-176 0,1 3 160 15,2 2-160-15,0 2 0 0,1 1 0 0,1 1 0 16,0 0 0-16,3 1 0 0,1 3 0 0,3-1 0 15,2-3 0-15,4 4 0 0,3-2 0 16,5 2 0-16,5 0-144 0,3 1 144 0,2 2 0 0,6 1 0 16,4-2 0-16,5 1 0 0,0 0 128 0,5 2-128 15,2-3 0-15,5 1 0 0,3-2-128 0,0-1 128 16,-1-4 0-16,3-2 0 0,0 2 0 0,4 0 0 16,0 2 0-16,4-4 0 0,-3-2 0 0,8 3 0 15,-1-3 0-15,4 0 0 0,2 2 0 0,4-4 0 0,-3-5 0 16,4 4 0-16,2-2 144 0,-2-3-144 0,2 0 0 0,3-1 0 15,0 0 0-15,3-2 0 0,0-2 128 0,-4-1-128 16,-3-4 128-16,-2 0-128 0,-2 0 128 0,-3-1-128 16,-2-2 0-16,-3 0 128 0,-2-5 96 0,-4 0 16 15,1-1 0-15,-5 1 0 0,-4-1-80 0,-2 2-16 16,-8 0 0-16,-2 2 0 0,-6-2-144 0,-3-1 0 16,-4 1 0-16,-4 1 0 0,-4 2-160 0,-4-2-64 15,-3 0-16-15,-5 2 0 16,-4 2-560-16,-4 0-112 0,-3 2-32 0,-2 3-8432 15,-1-3-1696-15</inkml:trace>
  <inkml:trace contextRef="#ctx0" brushRef="#br3" timeOffset="-212608.06">17718 10323 26207 0,'-2'-15'1152'0,"3"10"256"0,1-4-1136 0,-2 9-272 0,6-8 0 0,0-1 0 0,0 3 208 0,-1 0-16 15,-1-2 0-15,1 2 0 0,2 0-192 0,-2-1 0 16,-3-1 0-16,0-2 0 0,-4 1-256 0,0-1 64 16,2 10 16-16,-7-8 0 0,-2-2 176 0,-2 5 0 15,-2-3 0-15,-1 5 0 0,-1 0 272 0,-4 2-16 16,-3 0 0-16,-2 2 0 0,-1 1-112 0,-3 2-16 16,0 1-128-16,0 0 192 0,2 2 64 0,4 3 16 15,3 1 0-15,2 1 0 0,2 1-80 0,3-2-32 16,2 2 0-16,4 1 0 0,1-2-160 0,2 0 0 15,7-1 144-15,1 2-144 0,3-4 128 0,2 0-128 16,4-4 128-16,1-1-128 0,0-1 224 0,6 3-32 0,-1-4 0 16,2-2 0-16,-1-1 832 0,1 0 144 0,-1-1 48 0,2 0 0 31,-1-1-1536-31,-2 1-320 0,-1-2-48 0,-1 1-16 0,-1-3 1120 0,-3 1 224 0,-3 1 32 0,-2-1 16 16,-9 5-160-16,5-9-16 0,-5 9-16 0,-1-8 0 15,-2-2 80-15,-3 4 32 0,-4-2 0 0,-4 3 0 16,0 3-384-16,-4-1-80 0,-1 2-16 0,-1 1 0 15,-2 0-128-15,0 1 0 0,1 2 0 0,0-2 0 32,1 1-1200-32,4 2-112 0,2 3-32 0,3-5-14528 0</inkml:trace>
  <inkml:trace contextRef="#ctx0" brushRef="#br3" timeOffset="-209873.2">21661 17172 11167 0,'0'0'496'0,"0"0"96"0,0 0-464 0,0 0-128 15,7-7 0-15,-4-2 0 0,0 2 1040 0,-2-1 192 16,-1 8 48-16,0-8 0 0,-1-4 0 0,0 3 0 15,-1-1 0-15,0 2 0 0,-2-2-192 0,2 2-16 16,-1-2-16-16,-1 2 0 0,0 1-288 0,-1 0-48 16,0-3-16-16,1 3 0 0,1 0-176 0,-3-2-32 15,-1 2-16-15,2-2 0 0,-2-1-48 0,0-2-16 16,-2-4 0-16,-1 2 0 0,-3 0-32 0,0 1-16 0,-1-2 0 0,-1-2 0 16,-4-1-80-16,-1 2-16 0,-3-1 0 0,-1 1 0 15,-3-2-64-15,-1 2-16 0,-1-1 0 0,-2 1 0 16,-1-4 0-16,-1 4-16 0,-1 2 0 0,0 0 0 15,-6 1-176-15,0 3 128 0,-2-1-128 0,-2 2 128 16,-1 0-128-16,-4-1 0 0,0-2 0 0,-2 0 0 16,-2 0 0-16,-2 3 0 0,-2 0 0 0,0 2 0 15,-2 0 0-15,-1 0 0 0,1 2 128 0,-1 1-128 16,0-1 192-16,3 2-32 0,2 3-16 0,1 3 0 16,-2 3-144-16,2-1 160 0,2 2-160 0,-1 1 160 15,1 0 16-15,-2 2 0 0,1 4 0 0,-1-2 0 16,1-1 32-16,0 4 16 0,-2 2 0 0,3-1 0 0,1-2-96 15,2 3-128-15,3-2 176 0,3 3-176 0,3 1 128 16,3 1-128-16,2 3 0 0,0-1 0 16,2-1 0-16,3 2 0 0,-1 3 0 0,5-2 0 0,1 4 0 15,3-4 0-15,0 0 0 0,4 3 0 0,3-3 0 16,3 4 0-16,4-4 0 0,3 4 0 0,2 0 0 0,6 0 0 16,-1-4 0-16,6 2 0 0,4-1 128 0,5 4-128 15,2-1 0-15,5 1 0 0,3 1 0 0,2-4 0 16,5 4 0-16,5-5 0 0,2 2 192 0,5-3-64 15,3 0 0-15,0 1-128 0,3 0 0 0,3-3 0 16,2 0 0-16,2-3 0 0,-1-2 0 0,0-2 0 16,1 1 0-16,-1 0 0 0,2-4 128 0,1-1-128 15,0-3 0-15,1 0 0 0,1-2 144 0,-1-2-144 16,-1 0 0-16,3 1 144 0,-1 3-144 0,1-6 128 0,-2 0-128 16,2-2 128-16,-1 0 0 0,-4 1 0 0,0 0 0 0,0-1 0 15,1-1 16-15,-3 1 0 0,-3 0 0 16,1 0 0-16,0-4-144 0,-2-2 192 0,-1-4-192 15,-3 3 192-15,-4-2-192 0,-1 3 160 0,-3-3-160 0,-1 1 160 16,-2-2-32-16,-2 3-128 0,-5-6 192 0,1-1-64 16,0-5-128-16,-2-3 192 0,2 1-192 0,-4-2 192 15,-2 0-64-15,-5 1-128 0,-3 1 192 0,-1-1-64 16,-3-1 0-16,-3 0-128 0,-2 0 192 0,-3 2-64 16,-2-3 0-16,-1 1-128 0,-3 0 192 0,-2-3-64 15,0 2-128-15,-1 1 160 0,-1-1-160 0,-1 1 160 16,-2 2-160-16,-2-1 0 0,0-5 0 0,-1 5 128 15,-4-3-128-15,0 0 0 0,-4 2 0 0,-2-2 0 16,-2 1 0-16,-2 1 0 0,-2-4 0 0,2 3 0 0,-5 0 0 16,1-2 0-16,-4 3 0 0,-2 2 0 0,-4-6 0 0,-2 4 0 15,-3 3 128-15,-1 1-128 0,-5 2 0 0,-5 2 0 16,-5-3-224-16,-3 3 80 0,2 1 144 0,-3 1 0 16,-5-2 0-16,0 0 0 0,-2 2 0 0,0 3 0 15,-1-2 0-15,0 5-128 0,-1-3 128 0,1 5 0 16,1-3 0-16,-1 5 0 0,-3 3 0 0,2 2 0 15,1-2 0-15,0 2 0 0,-2 3 0 0,1 0 0 16,-1 7 0-16,1-1-128 0,-2 3 128 0,2 3 0 16,0-2 0-16,4 0 0 0,3-2 0 0,5 4 0 15,4-1 0-15,5 3-128 0,6 3 128 0,1-1 0 16,4-2-144-16,5 3 144 0,6 2 0 0,4 3-144 16,3-2 144-16,2 6 0 0,6 1-176 0,4 3 176 0,5-1-160 15,5 3 160-15,5 1-160 0,6 1 160 0,6-1-160 16,5 0 160-16,5 0 0 0,7 4-144 0,6-1 144 0,4-3 0 15,3-1 0-15,6-3 0 0,2-1 0 0,8-3 0 16,3-4 0-16,8-2 0 0,4 0 0 0,5-1-128 16,0-3 128-16,2 0 0 0,1-4 0 0,1-2 0 15,-3-8 0-15,-2-1 0 0,-2-3 0 0,0-2 0 16,0-2 0-16,-3-3 0 0,-5-2 0 0,-1-7 0 16,-3-4 128-16,-3-2-128 0,-8-1 160 0,-5-3-160 15,-6-1 192-15,-10-1-48 0,-5-2-16 0,-6 4 0 16,-4-3-128-16,-9 7 0 0,-4 4-160 0,-5 3 160 15,-6 0-1728 1,-3 2-240-16,-6 4-48 0,-2-1-13984 0</inkml:trace>
  <inkml:trace contextRef="#ctx0" brushRef="#br3" timeOffset="-208388.41">20965 19780 8287 0,'10'-7'736'0,"1"0"-592"16,-1 3-144-16,3-1 0 0,-1-3 2048 0,-1 3 368 16,-2-4 80-16,0 2 0 0,-2 2-1056 0,1-6-224 15,-2 1-32-15,1-1-16 0,-2 2-96 0,-3 0-32 16,2 0 0-16,-3 0 0 0,-1-1-80 0,0 1-32 16,-2 0 0-16,-3 0 0 0,-4 0-96 0,-1 1-32 15,-4-3 0-15,1 1 0 0,-5-1-224 0,-1 1-64 0,-2-3 0 0,-5-2 0 16,-3-1-96-16,-3 1-32 0,-2 0 0 15,0 1 0-15,-3-1-112 0,-4-1-16 0,0-1-16 0,-2 0 0 16,-1 3-16-16,-3 4 0 0,-3 0 0 0,-1 2 0 16,-1-2-32-16,0 2 0 0,0-4 0 0,-3 5 0 15,-2 2-48-15,0 3-16 0,-2 0 0 0,-4 2 0 16,-2 3-128-16,-1-1 0 0,0 4 144 0,0-3-144 16,-3 2 0-16,3 4 144 0,-1-2-144 0,0 0 0 15,4 1 176-15,3-3-176 0,4-1 160 0,4 5-160 16,3-2 320-16,0 4-16 0,5-1-16 0,3 4 0 15,3 2-64-15,1 2-16 0,3 1 0 0,3 5 0 16,6 2-208-16,3 4 0 0,3-1 0 0,3 4 0 16,4 4 0-16,2-1 0 0,6-3 0 0,3 1 0 15,5 1 0-15,3 0-128 0,2-3 128 0,5-2 0 16,5 2 0-16,3 3 0 0,2 0 0 0,1-1 0 0,3-1 0 0,2-2 0 16,-1-4 0-16,4 3 0 0,1-4 0 0,3 0 0 15,0-5 0-15,5-2 0 0,2-1 0 0,5-3 0 16,3-4 0-16,1-2 144 0,3-5-144 0,1 1 0 15,1-4 144-15,-1 2-144 0,0-2 0 0,0-1 144 16,0 0-144-16,-1-1 0 0,2-3 128 0,-4 0-128 16,0 0 0-16,-1-1 0 0,0-2 192 0,-1 3-64 15,-3 3 0-15,-1-2-128 0,0-5 176 0,-1 1-176 16,-2 0 160-16,-3-4-160 0,0-3 128 0,0-1-128 16,-3 0 0-16,2 1 0 0,-2-3 128 0,-1 0-128 0,-2 1 0 15,0-2 144-15,-2 2-144 0,-1-2 128 16,0-3-128-16,-5 1 128 0,-3 0-128 0,-1-1 128 0,-1 1-128 15,0 1 128-15,-1 0-128 0,-3 0 192 0,-3-1-192 0,-2 2 192 16,-1 0-64-16,-3 0 0 0,-2-1 0 0,-3 1 0 16,-2 1-128-16,-2 1 160 0,-2 2-160 0,-2-1 160 15,-1 0-160-15,-1-2 128 0,-1 1-128 0,-4-2 128 16,-1-1-128-16,-1 0 0 0,-4 1 0 0,1 2 0 16,-1-2 0-16,-2-1 0 0,-1 0 128 0,-2-2-128 15,-3 3 0-15,-1-1 0 0,-2 0 0 0,-2 2 0 16,-2-1 0-16,-2 1 0 0,2-1 0 0,-5 2 0 15,-3 1 0-15,-3 2 0 0,-2 2 0 0,0 2 0 16,-2-3 0-16,-2 3 0 0,-4-3 0 0,0 1 0 16,0 5 0-16,-3 1 0 0,-2-3-144 0,-3 5 144 15,-2 3 0-15,-1 0 0 0,2-2 0 0,0 1 0 16,0 1 0-16,0 3-128 0,0 0 128 0,2 4 0 16,0-2 0-16,2 2 0 0,0 2 0 0,-2 0 0 0,2 3 0 15,1 4-128-15,3 1 128 0,1 2 0 0,-1 1 0 16,1 4 0-16,0 4 0 0,4 4 0 0,3 2 0 15,5 1-128-15,2-4 128 0,3 2 0 0,7 2 0 0,4-2-128 16,5-1 128-16,4-2 0 0,5 3-160 0,6 0 160 16,4-1-128-16,5 2 128 0,8-1 0 0,6 2-128 15,5 0 128-15,4-2 0 0,0-1 0 0,7-1 0 16,4 0 0-16,1-5 0 0,1-1 0 0,5-2 0 16,2-4 0-16,4-1 0 0,4 0 0 0,3-2 0 15,3-4 0-15,4-3 0 0,1-3 0 0,4-1 144 0,3-2-144 0,1 0 0 16,0 0 160-16,1-3-160 15,-1-3 128-15,0-3-128 0,-2-2 192 0,-2-1-32 0,-1-3-16 16,1-3 0-16,0-3 16 0,-1-4 0 0,-1-2 0 0,0-4 0 16,-6 0-32-16,-4 1 0 0,-9 3 0 0,-4 0 0 15,-5 2-128-15,-6 2 160 0,-3 0-160 0,-5 2 160 16,-5 1-160-16,-3 2 128 0,-4 1-128 0,-1 2 128 16,-4 0-128-16,-2 1 0 0,-5 2 0 0,1-4 128 15,-4 0-416-15,-1 4-96 0,1 9 0 0,-5-12-16 31,-1 3-2448-31,-1-1-480 0,1 5-112 0,6 5-16 0</inkml:trace>
  <inkml:trace contextRef="#ctx0" brushRef="#br3" timeOffset="-206184.4">17960 16925 10127 0,'0'0'896'0,"0"0"-704"15,0 0-192-15,0 0 0 0,0 0 2544 0,0 0 464 16,0 0 112-16,0 0 16 0,0 0-2176 0,0 0-416 16,0 0-96-16,0 0 0 0,0 0-160 0,0 0-32 0,0 0 0 0,0 0 0 15,2-9 320-15,-2 9 48 0,-2-13 16 0,-2 3 0 16,-2 0-64-16,-2 1 0 0,-1 0 0 0,-2-3 0 16,-3 1 0-16,0-1 0 0,-2-2 0 0,0-2 0 15,-2 1-160-15,0-4-32 0,-1-4-16 0,-2 2 0 16,-2-1-80-16,0-2-16 0,-1-3 0 0,0-2 0 15,-1-2 96-15,0 2 16 0,-2-4 0 0,1 0 0 16,-4 0 0-16,1 0 16 0,1 1 0 0,-1 0 0 16,1 1-48-16,1-1-16 0,2 4 0 0,-1-1 0 15,1 5-16-15,2-4 0 0,1 0 0 0,0-2 0 16,1 2-128-16,2 0-48 0,1 0 0 0,1 2 0 16,-1-5-144-16,1 1 0 0,2 2 0 0,-3-3 128 15,0 3-128-15,1-1 0 0,-1 1 0 0,1 3 0 16,0 1 0-16,1-2 0 0,-2 3 0 0,1 3 0 0,1 2 0 15,1 2 0-15,1-1 0 0,1 2 0 0,1-2 0 0,0 2 0 16,1 0 0-16,-2 2 0 0,0-1 0 0,1 1 0 16,0 3 0-16,2-1 0 0,0 4 0 0,1-1 0 15,0 0 0-15,2-2 0 0,-1 5 0 0,2 0 0 16,-1 1 0-16,7 4 0 0,-5-5 0 0,5 5 0 16,0 0 0-16,0 0 0 0,-5-4 0 0,5 4 0 15,0 0 0-15,0 0 0 0,0 0 0 0,-8 4-144 16,0 1 144-16,1 4 0 0,1 0-144 0,1 3 144 15,-2 2 0-15,1 3-144 0,0 1 144 0,-1-1 0 16,2 2 0-16,0 0-128 0,0 1 128 0,-1 0 0 16,-2-1 0-16,2 3 0 0,-1 2 0 0,0-3 0 0,-2 1 0 15,0 1 0-15,-1 0 0 0,1 0 0 0,-1 2 0 16,1 2 0-16,0-3 0 0,0 1 128 16,0-3-128-16,3-3 128 0,2-3-128 0,1 0 0 0,1-6-176 0,-1 1 176 15,1 2 0-15,2-5 0 0,0-8 0 0,0 0 0 16,0 0 0-16,0 0 208 0,0 0-64 0,0 0-16 15,0 0 128-15,0 0 0 0,0 0 16 0,-4-8 0 16,0-5 48-16,2-1 16 0,-1-3 0 0,3-4 0 16,0 0-96-16,0-5-32 0,1-1 0 0,2 3 0 15,-1-4-80-15,1 3 0 0,1-3-128 0,0 0 192 16,-1-1-192-16,2-3 0 0,1 1 0 0,-1 1 0 16,0-7 128-16,0 2-128 0,0-1 0 0,1-2 0 15,3 0 0-15,0 0 0 0,-1 2 0 0,1 3 0 16,-1 2 0-16,1 1 0 0,2 2 0 0,-3 3 0 0,0 2 0 15,0 1 128-15,-1 6-128 0,0-2 0 16,-2 1 0-16,0 2 0 0,0 0 0 0,-1 1 0 0,1 6 0 16,-5 8 0-16,5-9 0 0,-5 9 0 0,0 0 0 0,0 0 0 15,0 0-160-15,0 0 160 0,11 8-176 0,2-1 176 16,-4 6-208-16,2-3 80 0,1 2 128 0,1 0 0 16,2-1 0-16,1 1-128 0,3 2 128 0,0 2 0 15,2-2 0-15,0 1 0 0,2-1 0 0,1 1 0 16,3-1 0-16,1-1 0 0,1-1 0 0,2 2 224 15,1-3-48-15,1 1-16 0,2 2-160 0,2 2 0 16,1-5 0-16,2 3 0 0,-1 0 0 0,-5 1 0 16,2-2 0-16,-3 0 0 0,-1-1-176 0,-3 2-112 15,-1-5-32-15,-3 3-11888 16,-3-2-2384-16</inkml:trace>
  <inkml:trace contextRef="#ctx0" brushRef="#br3" timeOffset="-197448.98">25818 490 15663 0,'-14'-3'1392'0,"7"1"-1120"0,2-3-272 0,0 1 0 16,1 0 512-16,2-1 64 0,-2-1 0 0,3 2 0 15,0 1-128-15,-1-2-32 0,2-2 0 0,-1 0 0 16,1-3 400-16,1 4 80 0,-1-4 0 0,2-3 16 16,-2 0 48-16,1 4 16 0,-2 3 0 0,1 6 0 15,0 0-16-15,0 0-16 0,0 0 0 0,0 0 0 16,0 0-336-16,0 0-64 0,0 0-16 0,-2 15 0 16,-1 1-304-16,3-5-64 0,0 5-16 0,0 9 0 15,2-3 32-15,-1 8 0 0,1-1 0 0,-1 4 0 16,-1 1-16-16,4 31 0 0,-2-10 0 0,-1-7 0 15,1-3 0-15,-1-7 0 0,-1-3 0 0,0-2 0 16,0-6 160-16,1 0 48 0,-1-4 0 0,3-3 0 0,-2-4 144 0,0 0 48 16,3-2 0-16,0-5 0 0,-1 0-112 15,-3-9 0-15,10 5-16 0,-10-5 0 0,12 1 96 0,1-5 32 16,2-2 0-16,1-7 0 0,-1-5 80 0,1 0 0 16,1-2 16-16,-1-7 0 0,-3-2-240 0,1-1-48 15,1-3-16-15,1 3 0 0,-2 5-176 0,-2 1-48 16,2-3 0-16,0 4 0 0,0 4-128 0,0 0 0 15,2-1 0-15,-2 2 0 0,0 0 0 0,1 2 0 16,0-2 0-16,-2 3 0 0,2-2 0 0,-1 4 0 16,0 2 0-16,-1-2 0 15,-2-3-416-15,1 3-16 0,-1 2 0 0,-2-2 0 16,-3 3-1664-16,-1 2-336 0,-2-1-64 0</inkml:trace>
  <inkml:trace contextRef="#ctx0" brushRef="#br3" timeOffset="-196904.4">26616 292 5519 0,'-13'-13'496'0,"6"8"-496"0,-1-1 0 0,8 6 0 0,-6-8 4688 0,6 8 848 0,-4-8 160 0,4 8 48 0,0 0-4704 0,0 0-1040 16,0 0 0-16,6-9 0 0,2 3-160 0,3 0 160 15,3 2-160-15,3 3 160 0,2 1 0 0,3 0 0 16,4-3 0-16,0 3 0 0,2 4 272 0,-4-2 0 15,0-2 0-15,-2 3 0 0,-2 3-112 0,0-1-32 16,-1 1 0-16,0 1 0 0,-3-1-128 0,-1 5 0 16,-1-4 0-16,-1 5 0 0,-2-5 128 0,-3 6 0 15,-1-1 0-15,-4-1 0 0,-2 2 336 0,-2 2 64 16,-2 0 16-16,1-6 0 0,-2 4 224 0,0-1 32 16,-1 0 16-16,-1 2 0 0,-1 2-144 0,1 0-32 0,0-1 0 15,-6 10 0-15,3-2-352 0,3-5-80 0,2-5-16 16,-1 1 0-16,1-3-192 0,2 2 0 0,-1 1 128 0,2-3-128 15,0-2 0-15,-1 3 0 0,0-2 0 0,2 1 0 16,-2-3 0-16,0 1 0 0,2-9 0 0,-6 10 0 16,-3 0 128-16,0 0-128 0,-1-3 0 0,-1 0 0 15,-1 1 128-15,-1-2-128 0,0 3 0 0,1-4 0 16,-1-4 0-16,1 3 0 0,-3 0-128 0,1 0 128 31,-1-4-848-31,0 0-64 0,-2-3-16 0,4 2 0 16,2 0-2016-16,5-3-384 0,-5-6-96 0,11 10-16 0</inkml:trace>
  <inkml:trace contextRef="#ctx0" brushRef="#br3" timeOffset="-196520.16">27191 936 2751 0,'0'0'128'0,"0"0"16"0,0 0-144 0,0 0 0 0,0 0 0 0,0 0 0 16,0 0 3520-16,0 0 656 0,0 0 144 0,0 0 32 16,0 0-2192-16,0 0-432 0,11 0-96 0,-1-2-16 15,3-3-368-15,2 1-80 0,2 0-16 0,3 1 0 16,3 0-368-16,4-3-80 0,-2 1 0 0,2 2-16 16,-1-5-368-16,0 3-80 0,-2 1-16 0,-2-1 0 15,-1 0-224-15,-2 1-192 0,-2 2 48 0,-4 0 0 31,-13 2-1776-31,0 0-336 0,0 0-80 0</inkml:trace>
  <inkml:trace contextRef="#ctx0" brushRef="#br3" timeOffset="-196382.07">27198 1042 11967 0,'-10'6'528'0,"10"-6"112"0,0 0-512 0,0 10-128 16,5-2 0-16,4 1 0 0,4-3 1744 0,5 0 320 16,1 1 64-16,4-3 16 0,2-1-1072 0,3 0-224 15,2-3-32-15,3-1-16 0,1-1-224 0,2 0-32 16,5 1-16-16,0-1 0 0,-1-1-336 0,1-4-192 15,-2 2 192-15,-2 0-11152 16</inkml:trace>
  <inkml:trace contextRef="#ctx0" brushRef="#br3" timeOffset="-195947.23">28665 561 17503 0,'0'0'1552'0,"3"-13"-1232"0,0 1-320 0,3 2 0 16,-1-3 832-16,1 4 96 0,0-1 32 0,-6 10 0 15,9-7 144-15,-9 7 48 0,8-6 0 0,-8 6 0 16,0 0-272-16,0 0-48 0,0 0-16 0,0 0 0 0,5 14-368 0,-4 3-80 16,-3 0-16-16,-2 6 0 0,-1 5 0 15,-2 4 0-15,-1 1 0 0,-1 0 0 0,0 7-128 0,-1-1-32 16,-3 0 0-16,0 5 0 0,-1 0-64 0,0 4-128 15,3-1 176-15,-2-1-176 0,0-6 176 0,3-2-176 16,1-7 160-16,3-1-160 0,0-6 144 0,3-4-144 16,-1-2 128-16,2-3-128 0,0-1 0 0,1-4 0 15,0 2 0-15,0-6 0 16,1-6-1664-16,0 0-192 0,0 0-64 0,3-9-10336 0</inkml:trace>
  <inkml:trace contextRef="#ctx0" brushRef="#br3" timeOffset="-195621.49">28504 559 25743 0,'0'0'1136'0,"0"0"240"0,0 0-1104 0,0 0-272 0,11-9 0 0,3 4 0 15,3 2 0-15,2 1 0 0,2-2 0 0,3 3 0 16,4-1 272-16,4 1 160 0,3 2 16 0,4 2 16 15,4 2 192-15,2-1 48 0,-2 1 0 0,0 2 0 16,-5 1-224-16,-1 6-32 0,-4 1-16 0,-4 3 0 16,-3 1-192-16,-6 4-48 0,-3 0 0 0,-6 4 0 15,-5-3 48-15,-3 6 0 0,-7 1 0 0,-3 0 0 0,-5 3-48 16,-2-3-16-16,-4 1 0 0,-3 0 0 16,-5-2 96-16,0 2 32 0,-4-1 0 0,0-6 0 15,-2 2 64-15,-1-3 16 0,-1-2 0 0,-2-1 0 0,1-3-192 0,0-3-16 16,3-2-16-16,4 2 0 0,1-5-160 0,2 0 0 15,6-2 0-15,1-2 128 16,5-3-1696-16,1-3-352 0,3-4-64 0</inkml:trace>
  <inkml:trace contextRef="#ctx0" brushRef="#br3" timeOffset="-195246.36">29433 353 35247 0,'13'-10'1552'0,"-3"2"336"0,1 2-1504 0,2-2-384 0,1 3 0 0,1 1 0 16,2 0 0-16,-5-1-128 0,2 1 0 0,-1 2 0 15,-1 1 128-15,-2 1 0 0,-10 0 0 0,0 0 0 16,7 6 0-16,-7-6-128 0,2 13 128 0,-4 1 0 16,-3-4 0-16,-1 2 0 0,-3 2 0 0,0 2 0 15,-1-2 0-15,5-7 144 0,0 3-144 0,0-2 0 16,0 2 160-16,1-2-160 0,0 2 128 0,3-2-128 16,-3 2 128-16,1-178-128 0,3 365 128 0,4-184-128 15,1-7 176-15,3 3-48 0,1-3-128 0,2 5 192 16,1-8 0-16,0 2 0 0,2 1 0 0,0 0 0 0,-1-4-192 0,1 2 0 15,0 0 0-15,1 0 0 16,-2-2-2016-16,0 1-352 0,-1 0-64 0</inkml:trace>
  <inkml:trace contextRef="#ctx0" brushRef="#br3" timeOffset="-194902.22">29821 813 14735 0,'0'0'1312'15,"0"0"-1056"-15,15 9-256 0,-1 1 0 0,-1 1 3568 0,-1-2 656 0,2 4 128 0,-1 0 16 16,0-1-3472-16,-1 4-704 0,2-1-192 0,0 1 0 16,-1 2 0-16,-2 0 0 0,1 4 0 0,-3-1 0 15,1 2 0-15,-2-3 0 0,-2 0 0 0,-1-1 0 16,-1 0 0-16,0-2 0 0,-1-1 0 0,-1 0 0 16,-4 1-448-16,1-5 0 15,-1 1 0-15,-1 0 0 0,1-3-800 0,0 0-160 0,1-2-16 0,1-8-16 0</inkml:trace>
  <inkml:trace contextRef="#ctx0" brushRef="#br3" timeOffset="-194697.87">30246 798 27647 0,'-12'0'1216'0,"2"2"256"0,-4 5-1168 0,-2-1-304 16,-2 7 0-16,-1 1 0 0,-1 3 1712 0,-3 5 272 15,-2 1 64-15,-2 1 16 0,-3 0-1680 0,-1 2-384 16,1 4 0-16,-3-2 0 0,-2-1 0 0,1-2 0 16,-2 3 0-16,3-2 0 0,3 3 0 0,1-4 0 15,2 1-128-15,3-5 128 16,1 2-2368-16,5-3-384 0,4-2-80 0</inkml:trace>
  <inkml:trace contextRef="#ctx0" brushRef="#br3" timeOffset="-194313.57">30541 669 32703 0,'0'0'1456'0,"0"0"288"0,0 0-1392 0,12 2-352 15,-1-4 0-15,3 2 0 0,4 0 0 0,4-1 0 16,3-2 0-16,6 1-192 0,3-2 192 0,3 3 256 15,2 0-64-15,4 1-16 0,4 0-32 0,-1 0 0 16,-3 0 0-16,-3 0 0 0,-3 0-16 0,-4 0 0 16,-3-2 0-16,-4 1 0 0,-6-2-304 0,2 2-64 15,-5-1-16-15,-1 0 0 16,-6 2-2272-16,-10 0-464 0</inkml:trace>
  <inkml:trace contextRef="#ctx0" brushRef="#br3" timeOffset="-194073.61">31083 654 23039 0,'-19'1'2048'0,"6"1"-1648"0,-3-1-400 0,-1 5 0 15,0 3 768-15,1 2 64 0,-1-2 0 0,0 4 16 16,-4 1-544-16,1 3-112 0,0 2-32 0,1 4 0 16,-2 6 112-16,2 6 32 0,-2 6 0 0,1 4 0 15,0 3 128-15,1 5 16 0,-1 6 16 0,1 4 0 16,-2 5 48-16,2 2 0 0,3 2 0 0,0 0 0 15,1-2-272-15,1 2-48 0,2-5-16 0,0-4 0 16,2-7-480-16,1-5-80 16,1-6-32-16,-1-5 0 0,-2-3-1376 0,1-6-288 0,1-5-48 15,0-3-5600-15,0-4-1104 0</inkml:trace>
  <inkml:trace contextRef="#ctx0" brushRef="#br3" timeOffset="-193878.61">30295 1651 18431 0,'0'0'1632'0,"0"0"-1312"16,0 0-320-16,0 0 0 0,0 0 2816 0,0 0 480 16,0 0 96-16,12 1 32 0,7 5-2336 0,3 0-448 15,5 0-112-15,5-3-16 0,2 2 256 0,4 1 64 16,3-3 0-16,3 1 0 0,6 0-432 0,4 2-80 16,5-1 0-16,2-1-16 0,2 4-144 0,0-3-32 0,-5-1 0 15,-4-2 0 1,-2-2-992-16,-4 0-208 0,-2 0-32 0,-3 0-14288 0</inkml:trace>
  <inkml:trace contextRef="#ctx0" brushRef="#br2" timeOffset="-172479.66">19217 17158 5519 0,'0'0'240'0,"-9"-4"64"0,0 1-304 0,0 1 0 15,-1-6 0-15,0 5 0 0,10 3 1504 0,-9 0 240 16,0-1 48-16,0 0 16 0,9 1-848 0,-10 0-160 15,1 2-32-15,9-2-16 0,-10-1-48 0,1 1-16 0,9 0 0 0,-9 3 0 16,9-3-112-16,-8 4 0 0,8-4-16 0,-8 5 0 16,8-5 16-16,-7 5 16 0,7-5 0 0,-7 5 0 15,7-5 64-15,-8 7 16 0,0-1 0 0,8-6 0 16,-9 2-32-16,9-2-16 0,0 0 0 0,-8 5 0 16,0 0-16-16,8-5 0 0,-9 0 0 0,9 0 0 15,-9 3 0-15,9-3 0 0,0 0 0 0,-9 2 0 16,9-2-128-16,0 0-32 0,0 0 0 0,0 0 0 15,0 0 64-15,0 0 0 0,0 0 0 0,0 0 0 16,0 0 0-16,0 0 0 0,0 0 0 0,0 0 0 16,0 0-240-16,0 0-32 0,0 0-16 0,10 4 0 15,1 0-96-15,0 1 0 0,0-1-128 0,2-2 192 16,-1 0-64-16,4 0 0 0,1 1-128 0,0 1 192 16,3-2-48-16,1-1-16 0,-2-1 0 0,2 2 0 15,0 3 16-15,2 1 0 0,0-2 0 0,1-2 0 0,0-2 0 0,2 2 0 16,-2 0 0-16,0 1 0 0,1-4 0 0,1-1 0 15,-1 1 0-15,1 0 0 0,-2-1 16 0,-3 2 0 16,0-1 0-16,-1 0 0 0,0 0-32 0,2-1-128 16,0 2 192-16,-1 0-64 0,-2-1-128 0,0 1 192 15,0 0-192-15,-1-2 192 0,0-1-192 0,0 2 0 16,0 2 0-16,1-1 128 0,0 0-128 0,0 1 0 16,-1 1 0-16,-2 1 128 0,-1 1-128 0,-1-1 0 15,0-1 0-15,-1 0 0 0,0-1 0 0,-2 1 0 16,3 3 0-16,-1-2 0 0,1-3 0 0,-1 1 0 0,-2-1 0 15,2 2 0-15,-2-4 0 0,1 2 0 16,-2 0 0-16,-10 0 0 0,12 2 0 0,-1-1 128 16,-11-1-128-16,11-1 0 0,-11 1 0 0,9 1 128 0,-9-1-128 15,8-1 0-15,-8 1 128 0,12-2-128 0,-3 2 128 0,-9 0-128 16,10-1 144-16,-10 1-144 0,11-3 160 0,-3 1-160 16,-8 2 128-16,11 0-128 0,-11 0 0 0,10-4 0 15,0 5 0-15,-10-1 128 0,10 3-128 0,-1-3 0 16,-9 0 0-16,0 0 0 0,10 0 0 0,-10 0 0 15,0 0 0-15,10-3 0 0,-10 3 128 0,0 0-128 16,12 3 0-16,-12-3 0 0,0 0 0 0,13 1 0 16,-13-1 0-16,10 3 0 0,-3-1 0 0,-7-2 0 15,0 0 0-15,11-1 0 0,-11 1 0 0,8 0 0 16,-8 0 0-16,0 0 0 0,0 0 0 0,0 0 0 16,0 0 0-16,0 0 0 0,0 0 0 0,0 0 0 0,0 0 128 15,0 0-128-15,0 0 0 0,0 0 144 0,0 0 32 16,0 0 0-16,0 0 0 0,0 0 0 0,0 0-176 0,-8-4 192 15,-3 0-192-15,1 2 192 0,-1 1-192 0,-2-1 0 16,-1 0 0-16,-1 0 0 0,-2 1 0 0,-1 0 0 16,-2 0 0-16,1-1 0 0,0-1 0 0,-1 1 0 15,-1 1 0-15,-4 0 0 0,-1-1 0 0,0 1 0 16,-1-1 0-16,0 2 0 0,-1 0 0 0,-2-2 0 16,-2 0-144-16,0 1 144 0,1 1 0 0,-1 0 0 15,-1 0-128-15,0 0 128 0,-3-2 0 0,3 4 0 16,0 0-128-16,1-1 128 0,-1 1 0 0,1-2 0 15,1 0 0-15,1 2 0 0,2 1 0 0,2-1 0 16,0-4 0-16,2 2 0 0,0 0 0 0,5 1 0 16,0 2 0-16,1-3 0 0,2-2 0 0,2 2 0 0,1 2 0 0,1-2 0 15,2-3 0-15,10 3-128 0,-9 1 128 0,9-1 0 16,0 0 0-16,0 0 0 0,-7 0 0 0,7 0 0 16,0 0 0-16,0 0 0 0,0 0 0 0,0 0 0 15,0 0-160-15,0 0 160 0,7 7-128 0,-7-7 128 16,13 0 0-16,0 0 0 0,-1 0 0 0,2 1 0 15,2 1 0-15,-1 1 0 0,0-6 0 0,4 3 0 16,3 2 0-16,1-1 0 0,1 0 0 0,1-1-128 16,3 0 128-16,3 0 0 0,1 2 0 0,-1-4 0 15,0 0 0-15,-1 0 0 0,5 2 0 0,-2 0 0 16,-1 0 0-16,-1 0 0 0,-1 0 0 0,1 2 0 16,1 0 0-16,0 1 0 0,-5-1 0 0,-2 1 0 15,2-2 0-15,-2 0 0 0,2 1 0 0,-3-1 0 0,0-5 0 16,-4 0 0-16,0 2 0 0,-1 1 0 0,0 1 0 0,-2 0 0 15,-1-2 0-15,-1 2 0 0,0 3 0 0,0-2 0 16,-2-1 0-16,-1 0 0 0,-12 0 0 16,12 1 0-16,-1 2 0 0,-11-3 0 0,8-3 0 0,-8 3 0 15,0 0 0-15,12 0 0 0,-12 0 0 0,0 0 128 16,0 0-128-16,0 0 128 0,0 0-128 0,0 0 0 16,0 0 0-16,0 0-128 0,0 0 128 0,0 0 0 15,0 0 128-15,0 0-128 0,0 0 0 0,0 0 144 16,0 0-144-16,0 0 0 0,0 0 0 0,0 0 0 15,-9-2 0-15,0 1 0 0,9 1 0 0,-11 0-192 16,11 0 0-16,-11 0 0 16,0 0-1296-16,2 0-256 0,9 0-48 0,-9 0-15120 0</inkml:trace>
  <inkml:trace contextRef="#ctx0" brushRef="#br2" timeOffset="-170814.64">20266 17349 1839 0,'0'0'160'0,"0"0"-160"16,0 0 0-16,0 0 0 0,0 0 2560 0,0 0 464 16,0 0 112-16,0 0 0 0,0 0-1776 0,0 0-352 15,-4-5-80-15,4 5-16 0,0 0-272 0,0 0-48 16,0 0-16-16,0 0 0 0,0 0 0 0,0 0-16 0,0 0 0 0,0 0 0 16,0 0-48-16,0 0 0 0,0 0 0 0,0 0 0 15,0 0-64-15,0 0-32 0,0 0 0 0,0 0 0 16,0 0-224-16,0 0-64 0,0 0 0 0,0 0 0 15,0 0-128-15,0 0 192 0,0 0-192 0,0 0 192 16,0 0-64-16,0 0 0 0,0 9 0 0,0-9 0 16,-3 10 112-16,3-10 16 0,0 0 0 0,-4 9 0 15,2 3 128-15,2-12 16 0,-3 9 16 0,1 1 0 16,2-10-224-16,-3 11-32 0,1-4-16 0,-1 0 0 16,3-7 32-16,-2 12 0 0,-2-1 0 0,1-2 0 15,-1 3-16-15,2-4 0 0,-2 4 0 0,0-1 0 16,3-1-16-16,-2 3 0 0,0-3 0 0,-1 4 0 15,0 3 0-15,0 1 0 0,-2 2 0 0,3-1 0 16,1-1-16-16,-1 1-128 0,1 1 192 0,-1-1-64 16,-2 2 64-16,4-2 0 0,-2-1 0 0,2 1 0 0,0 0-64 15,1-2 0-15,0 2 0 0,0 1 0 0,0-1 112 16,0-2 16-16,0 1 0 0,0 3 0 0,0-2-64 0,0 0 0 16,0 0 0-16,0 1 0 0,0-2 0 0,1 1-16 15,-1 0 0-15,1 1 0 0,0 1-48 0,2 0 0 16,-3 0 0-16,3 2 0 0,-2-2-128 0,1-1 128 15,0 3-128-15,-2-2 128 0,0-2-128 0,0 2 192 16,0 0-192-16,0-1 192 0,0-1-192 0,0 1 192 16,0 1-192-16,-2-1 192 0,0 0-16 0,1 1 0 15,-2-2 0-15,3 0 0 0,-1 0-48 0,-2-1-128 16,1 1 192-16,-1 0-64 0,2-1-128 0,0 1 192 16,-1 1-192-16,1-1 192 0,1-1-192 0,0 0 160 0,0-2-160 15,1 2 160-15,2 0-32 0,-1 1-128 0,2 1 192 16,-1 1-64-16,-2-2-128 0,3 0 128 0,-3 1-128 0,-1-1 128 15,0 0-128-15,-1 0 160 0,0 0-160 0,-2-1 160 16,0-3-160-16,2 2 192 0,0-1-192 0,0 0 192 16,-2 0-16-16,2-2 0 0,0 0 0 0,-1 1 0 15,1-1-48-15,0-1 0 0,-2 0 0 0,2 0 0 16,0-1-128-16,-1 0 192 0,1 0-192 0,-1 1 192 16,-1-1-192-16,1 0 128 0,-1 0-128 0,0-2 128 15,0 3-128-15,0-1 0 0,-1-2 0 0,2 3 0 16,-3 0 0-16,3-2 128 0,0 3-128 0,-1 2 0 15,1-5 0-15,-1-1 128 0,1 3-128 0,-1-3 0 16,1 1 128-16,0 2-128 0,2-13 128 0,-1 15-128 16,-2-2 0-16,1 1 128 0,1 1-128 0,-1-2 0 0,1-4 0 15,1-9 128-15,-2 13-128 0,0-3 0 0,-2 1 128 16,2 2-128-16,-1-3 0 0,1 2 128 0,1-1-128 0,-1-2 0 16,1 2 0-16,0-2 128 0,0 1-128 15,1-1 0-15,-3 2 0 0,3 0 128 0,-1-3-128 0,1 2 0 16,-2-4 0-16,2 3 0 0,0-9 128 0,2 13-128 15,-1-2 0-15,-1-2 128 0,0 0-128 0,0-9 0 16,0 8 0-16,0-8 0 0,0 12 128 0,0-4-128 16,0-8 128-16,0 10-128 0,-1-4 0 0,1 5 0 15,-2-5 128-15,2-6-128 0,-1 9 0 0,1-9 0 16,-1 9 0-16,0 1 0 0,-1-4 0 16,2-6 0-16,-1 12 0 0,0-5 0 0,0 5 0 0,-1-6 0 15,2-6 0-15,0 0 128 0,-1 14-128 0,1-2 0 0,-1-5 0 16,1-7 0-16,0 0 0 0,0 12 0 0,0-5 0 0,0-7 0 15,0 0 0-15,0 0 0 0,0 0 0 0,0 0 0 16,0 0 0-16,0 0 128 0,0 0-128 0,0 0 0 16,0 0 0-16,0 0 0 0,0 0 0 0,0 0 0 15,0-11-288-15,-3 1-96 16,-1-3 0-16,2 4-16 16,-1-4-1984-16,1-1-400 0</inkml:trace>
  <inkml:trace contextRef="#ctx0" brushRef="#br2" timeOffset="-169233.34">18992 17330 8287 0,'0'0'368'0,"4"-8"80"15,-4 8-448-15,4-9 0 0,-1-2 0 0,-3 11 0 0,0 0 1920 0,4-8 320 16,-1-3 48-16,-3 11 16 0,0 0-1104 0,0 0-224 16,0 0-32-16,0 0-16 0,0 0-224 0,0 0-32 15,0 0-16-15,0 0 0 0,0 0-192 0,0 0-32 16,0 0-16-16,10 3 0 0,-1 3 160 0,-3 1 48 16,-6-7 0-16,5 15 0 0,-1 4-112 0,0 1-32 15,1 4 0-15,-1 1 0 0,-2-1 0 0,1 4 0 16,-1 0 0-16,0 3 0 0,1 3-32 0,0 1-16 15,-1 3 0-15,0 3 0 0,-2 3 0 0,0 1 0 0,0 4 0 16,-2 2 0-16,0 1-16 0,-2 2 0 0,-3-1 0 16,-1-1 0-16,-1-1-32 0,0-1-16 0,0 1 0 0,0-1 0 15,2-1-112-15,-1-5-32 0,2 1 0 0,-2-3 0 16,3 2 0-16,0-3 0 0,0-4 0 0,0 2 0 16,0 4 16-16,0-1 0 0,-2-5 0 0,1 1 0 15,-2-2-32-15,3 1 0 0,0 0 0 0,0 2 0 16,-1 0-64-16,1-2-16 0,1 0 0 0,1 1 0 15,1-1-128-15,-1-1 192 0,1-2-192 0,-1-1 192 16,0-5-64-16,2 1 0 0,0-2 0 0,-3 0 0 16,0-2-128-16,0 2 160 0,1-4-160 0,0 3 160 15,-2-2-160-15,1 1 192 0,0-3-192 0,1 3 192 16,-2-1-64-16,-1 1-128 0,1-3 192 0,2 1-64 16,-1 2-128-16,-1-2 192 0,0 1-192 0,-2-2 192 15,1-2-192-15,-1-2 128 0,0 1-128 0,0-3 128 0,-1-2-128 0,1 4 0 16,-2-1 144-16,0-2-144 0,1 0 0 15,-1 0 144-15,0-1-144 0,-1-1 0 0,2 1 144 0,2 0-144 16,-2-1 0-16,0-2 144 0,2 2-144 0,0 1 0 16,-1-5 0-16,1 2 128 0,1-4-128 0,0 3 0 15,0-4 0-15,0 3 128 0,1-3-128 0,2 2 0 16,-3 1 0-16,3 0 0 0,1 1 0 0,-1 0 0 16,2-10 0-16,-1 9 0 0,1-9 0 0,0 12 0 15,0-6 0-15,0-6 0 0,0 0 0 0,0 0 0 16,0 0 0-16,0 0 0 0,0 0 0 0,0 0 0 15,11 5 0-15,-11-5 0 0,12 0 0 0,-12 0 0 0,11 0 0 0,2-3 0 16,-3 0 0-16,2 0 0 0,-1-2 128 16,2-1-128-16,-2 1 0 0,2-1 0 0,4-1 0 0,0 0 0 15,1 2 0-15,1-1 0 0,-1 1 0 0,0 1 0 16,5-2 0-16,-4 2 0 0,0 0 0 0,0 3 0 16,-1-3 0-16,-1-1 0 0,1 1 0 0,0 2 0 15,0 0 0-15,-2 2 0 0,2-2 0 0,1-2 0 16,-1-1 0-16,1 2 0 0,-1 2 0 0,1 0 0 15,0 0 0-15,0-2 0 0,1 2 0 0,1 0 0 16,-1-1 0-16,-1 2 0 0,3 2 0 0,-1 0 0 16,2 1-128-16,0-2 128 0,-3 1 0 0,1 2 0 15,-1 1 0-15,0-1 0 0,0-3 0 0,-3 1 0 16,-1 1 0-16,-2 0 0 0,0 1 0 0,0-2 0 16,0 1 0-16,0-2 0 0,0-1 0 0,-2 1 0 0,3-1 0 15,-1 2 0-15,2-2 0 0,-2 0 0 0,-2-2 0 16,4 1 0-16,-2 1 0 0,0-1 0 0,0 0 0 0,-2 1 0 15,0 0 0-15,-1-2 0 0,1 1 0 0,-1 1 0 16,-11 0 0-16,12 0 0 0,-12 0 0 0,12 0 0 16,-12 0 0-16,10-1 0 0,1 2 0 0,-11-1 0 15,0 0 0-15,10 0 0 0,-10 0 0 0,0 0 0 16,0 0 0-16,10 3 0 0,-10-3 0 0,0 0 0 16,0 0 0-16,10 2 0 0,-10-2 0 0,0 0 0 15,0 0 0-15,0 0 0 0,0 0 0 0,0 0 0 16,0 0 128-16,0 0-128 0,10 4 0 0,-10-4 0 0,0 0 0 15,0 0 0-15,0 0 0 0,0 0 0 16,0 0 0-16,0 0 0 0,0 0 128 0,0 0-128 16,0 0 0-16,0 0 128 0,0 0-128 0,0 0 0 0,0 0 0 0,0 0 128 15,0 0-128-15,0 0 0 0,0 0 0 0,0 0 0 16,0 0 0-16,0 0 0 0,0 0 0 0,0 0 0 16,5-6 0-16,-5 6 0 15,0 0 0-15,4-11 0 16,-4 11-1360-16,0-7-304 0,-2-2-64 0,-2 3-15536 0</inkml:trace>
  <inkml:trace contextRef="#ctx0" brushRef="#br2" timeOffset="-165809.41">23821 16807 12783 0,'0'0'560'0,"0"0"128"0,0 0-560 0,0 0-128 0,0 0 0 0,0 0 0 16,0 0 880-16,0 0 144 0,-9-4 16 0,9 4 16 15,-9 2-64-15,0-2-16 0,0-2 0 0,9 2 0 16,0 0 0-16,-6-1 0 0,6 1 0 0,0 0 0 15,-9-2-128-15,9 2-16 0,0 0-16 0,-8-1 0 16,8 1-80-16,0 0-16 0,0 0 0 0,0 0 0 0,-7 0-144 0,7 0-48 16,0 0 0-16,0 0 0 0,0 0-144 0,0 0-16 15,0 0-16-15,0 0 0 0,0 0 96 0,0 0 0 16,0 0 16-16,0 0 0 0,0 0 16 0,0 0 0 16,0 0 0-16,0 0 0 0,0 0-160 0,11-5-48 15,1 2 0-15,-2 1 0 0,-10 2-80 0,15-4-32 16,2 2 0-16,2 0 0 0,-2 0-32 0,5 1 0 15,1-1 0-15,4 2 0 0,4 0-128 0,5 0 192 16,2 0-192-16,0 0 192 0,4 2-192 0,-2-1 192 16,-1 0-192-16,-1 0 192 0,-2-1-192 0,-2 2 160 15,-1-2-160-15,0 1 160 0,0-1-160 0,0 4 128 16,-1-4-128-16,1 1 128 0,0 1 0 0,0 0 0 16,0-2 0-16,-1 0 0 0,-1 0 48 0,-2 0 0 0,-3-2 0 0,0 1 0 15,-2-1 0-15,0-2 0 0,-1 1 0 0,0 1 0 16,-1-1 0-16,-2 1 0 0,-2 0 0 0,0 0 0 15,-1-3-32-15,0 1 0 0,-3 1 0 0,0 3 0 16,-2-1-144-16,0 0 0 0,-12 1 144 0,11 0-144 16,-11 0 0-16,0 0 0 0,0 0 0 0,0 0 128 15,0 0-128-15,0 0 0 0,0 0 0 0,0 0-128 32,-10 5-896-32,-3 1-192 0,0 2-16 0,-4-2-10416 0,-3 2-2096 0</inkml:trace>
  <inkml:trace contextRef="#ctx0" brushRef="#br2" timeOffset="-164181.86">23770 16851 2751 0,'0'0'256'0,"0"0"-256"0,0 0 0 0,0 0 0 16,0 0 2592-16,0 0 480 0,0 0 80 0,0 0 32 16,0 0-1760-16,0 0-336 0,0 0-80 0,0 0-16 15,0 0 64-15,0 0 16 0,0-7 0 0,0 7 0 16,0 0-16-16,0 0 0 0,0 0 0 0,0 0 0 16,0 0-176-16,0 0-48 0,0 0 0 0,0 0 0 15,0 0-128-15,0 0-16 0,0 0-16 0,0 0 0 16,0 0-96-16,0 0-32 0,0 0 0 0,0 0 0 15,0 0-128-15,0 0-32 0,0 0 0 0,0 0 0 16,0 0-64-16,0 0 0 0,0 0-16 0,6 10 0 16,-1 2-32-16,-2 4 0 0,-2-2 0 0,-1-2 0 0,-1 2 0 15,0 3 0-15,-2-1 0 0,1 4 0 16,-2-1-80-16,1 1-32 0,-1-1 0 0,3 1 0 0,-1 3-32 16,-1-1 0-16,-1 2 0 0,2 0 0 0,-3-2 16 0,3-2 0 15,0 4 0-15,-1 0 0 0,0-2-16 0,0 0 0 16,0-2 0-16,1 0 0 0,-2 2 0 0,2-2-128 15,-1-1 192-15,0 2-64 0,1-2-128 0,-1 1 160 16,1-1-160-16,-1 1 160 0,-1-1-160 0,1 1 128 16,-1-3-128-16,0 4 128 0,0-2-128 0,-1 0 128 15,0 0-128-15,0 1 128 0,0-2-128 0,0 0 128 16,-2 0-128-16,2-1 128 0,0-1-128 0,0-4 0 16,0 2 0-16,1-1 128 0,0 2-128 0,1-1 0 15,-2 0 144-15,-1-1-144 0,1 0 128 0,2-2-128 0,-4 2 128 16,3 1-128-16,1-1 0 0,-1-3 0 0,0 2 0 15,0 0 128-15,2-3-128 0,-1 3 0 0,-1-3 0 16,0 3 0-16,4-12 0 0,-2 11 0 0,-2-3 0 0,0 1 128 16,4-9-128-16,-4 11 0 0,-1 1 0 0,2-5 0 15,3-7 0-15,-6 12 128 0,1-5-128 0,5-7 0 16,-5 12 0-16,5-12 0 0,-6 6 0 0,6-6 128 16,0 0-128-16,-9 9 0 0,9-9 0 0,0 0 128 15,0 0-128-15,0 0 0 0,-4 6 0 0,4-6 0 16,0 0 0-16,0 0 0 0,0 0 0 0,-5 11 128 15,5-11-128-15,0 0 0 0,-5 8 0 0,5-8 0 16,0 0 0-16,-4 11 0 0,0-5 0 0,4-6 0 16,0 0 0-16,-2 11 0 0,2-11 0 0,-3 8 0 15,3-8 0-15,0 0 0 0,0 0 0 0,0 0 0 0,-2 10 0 0,2-10 0 16,0 0 0-16,0 0 0 0,-4 10 0 0,0 1 0 16,4-11 0-16,0 0 0 0,0 0 0 0,-4 8 0 15,4-8 0-15,-2 9 0 0,2-9 0 0,0 0 0 16,0 0 0-16,0 0 0 0,0 0 0 0,0 9 0 15,0-9 0-15,0 0 0 0,0 0 0 0,0 0 0 16,0 0 0-16,2 10 0 0,-2-10 0 0,0 0 0 16,2 9 0-16,-2-9 0 0,0 0 0 0,0 0 0 15,0 0 0-15,0 0 0 0,0 0 0 0,0 0 0 16,0 0 0-16,0 0 0 0,-2 9 0 0,2-9 0 16,0 0 0-16,0 0 0 0,0 0 0 0,0 0 0 15,0 0 0-15,0 0 0 0,0 0 0 0,0 0 0 16,0 0 0-16,0 0 0 0,0 0 0 0,0 0 0 0,0 0 0 0,0 0 0 15,0 0 0-15,0 0 0 0,0 0 0 0,11 5 0 16,-11-5 0-16,11 3 0 0,-11-3 0 0,13 5 0 16,-3-5 0-16,1-1 0 0,1 1 0 0,-1 0 0 15,-1 1 0-15,2-1 0 0,2-1 0 0,-1 1 0 16,-1-3 0-16,1 3 0 0,-2-1 0 0,1 0 0 16,-1-1 0-16,1 1 0 0,-2 0 0 0,0 1 0 15,-10 0 0-15,11-2 128 0,2 1-128 0,-1 0 0 16,-12 1 0-16,12-3 0 0,0 1 0 0,-1-2 0 15,-1 1 0-15,-1 2 0 0,3-1 0 0,-1 0 0 16,1 0 0-16,-1 1 0 0,2-1 0 0,-2 1 0 16,-1-3 0-16,2 3 0 0,-2 0 0 0,1-1 0 15,1 1 0-15,-1 0 0 0,1 0 0 0,-2 1 0 16,1 1 0-16,1 0 0 0,-1-1 0 0,1 1 0 0,0 1 0 16,0-1 0-16,1 0 0 0,1 1 0 0,-1-4 0 0,1 1 0 15,0-2 0-15,0 3 0 0,0 0 0 0,0 0 0 16,-1 0 0-16,1 2 0 0,-1-2 0 0,0 0 0 15,-1 0 0-15,1 1 0 0,-3-1 0 0,0 1 0 16,-10-1 0-16,13 2 0 0,-3-4 0 0,-10 2 0 16,12 0 0-16,-1-1 0 0,0 0 0 0,0-1 0 15,-1 1 0-15,0 0 0 0,-1 0 0 0,1 1 0 16,0-3 0-16,2 2 0 0,-1 1 0 0,-1 0 0 16,-10 0 0-16,13-1 0 0,0-3 0 0,-2 2 0 0,-1 2 0 15,0 0 0-15,-10 0 0 0,13 2 0 0,-1 0 0 16,-2 0 0-16,0-1 0 0,-10-1 0 0,11 1 0 0,1 0 0 15,-2-1 0-15,0 2 0 0,-1-1 0 0,4-1 0 16,-13 0 0-16,12-1 0 0,1 1 0 0,1 0 0 16,-1 0 0-16,1-2 0 0,-3 1 0 0,-1 1 0 15,2 0 0-15,-2 0 0 0,-10 0 0 0,12-1 128 16,-2 0-128-16,-10 1 0 0,10 0 0 0,-10 0 0 16,10-2 128-16,0 0-128 0,-10 2 160 0,10 0-160 15,-10 0 144-15,11-2-144 0,-11 2 128 0,0 0-128 16,10 0 0-16,-10 0 128 0,0 0-128 0,0 0 0 15,0 0 0-15,0 0 0 0,0 0 128 0,0 0-128 16,0 0 0-16,0 0 0 0,0 0 0 0,0 0 0 16,0 0 0-16,0 0 0 0,0 0 0 0,0 0 0 15,0 0 0-15,0 0 0 0,0 0 0 0,0 0 0 16,0 0-992-16,0 0-176 0,0 0-48 0,0 0 0 16,0 0-1792-16,0 0-352 0</inkml:trace>
  <inkml:trace contextRef="#ctx0" brushRef="#br2" timeOffset="-163693.85">25014 16957 13823 0,'0'0'608'0,"0"0"128"0,0 0-592 0,0 0-144 0,-6-2 0 0,6 2 0 0,0 0 1792 0,0 0 320 15,0 0 64-15,0 0 0 0,0 0-448 0,0 0-80 16,0 0-32-16,0 0 0 0,0 0-640 0,0 0-128 15,0 0-16-15,0 0-16 0,0 0-432 0,0 0-64 16,0 0-32-16,0 0 0 0,0 0-288 0,0 0 128 16,0 0-128-16,-1 17 0 0,0-7 128 0,1 2-128 15,0-12 0-15,2 14 0 0,-2-14-192 0,4 12-112 16,-2-2-16-16,-2-10-13456 0</inkml:trace>
  <inkml:trace contextRef="#ctx0" brushRef="#br2" timeOffset="-163466.95">25016 17353 8287 0,'0'0'736'0,"0"0"-592"0,-9 2-144 0,9-2 0 16,0 0 3808-16,-9 2 736 0,0 2 128 0,9-4 48 15,0 0-3680-15,-9 2-720 0,9-2-160 0,0 0-32 16,0 0 48-16,0 0 0 0,-6 7 0 0,6-7 0 15,0 0-176-15,-3 13 0 0,3-13 0 0,0 12 0 32,0-2-448-32,0-10-112 0,3 14-16 0,-3-14-10560 0</inkml:trace>
  <inkml:trace contextRef="#ctx0" brushRef="#br2" timeOffset="-163194.15">24961 17594 6447 0,'0'0'576'0,"-2"7"-576"0,2-7 0 0,-4 12 0 0,4-12 2928 0,-5 9 464 16,0 1 112-16,-1-5 16 0,6-5-2000 15,-6 9-400-15,1-3-80 0,1 0-16 0,4-6-672 0,-6 12-144 16,-2-6-16-16,2 4-16 0,0-1-176 16,-1 3 0-16,1 2 0 0,1-3 0 15,0 2-784-15,1 2-96 0,0-2-16 16,1-2 0-16,1 2 64 0,1 0 0 0,-2-2 0 16,3-1 0-16,-1 2 656 0,0-3 176 0,1-9 0 0,-3 14 0 0,-1-4 800 0,-1 1 192 15,5-11 32-15,-7 12 16 0,-1-5 368 0,3 3 64 16,-3-1 0-16,3 3 16 0,0-5-432 0,0 2-96 15,0-4 0-15,0 4-16 0,5-9-576 0,-5 9-112 0,0 3-32 16,-1-2 0-16,1 1-224 0,0 2 0 0,2-3 128 16,-3 4-128-16,3-1 0 0,-5-1 0 0,2 2 0 0,-1 2 0 31,-2-1-1728-31,3-1-400 0,-3 0-80 0,0-1-16 0</inkml:trace>
  <inkml:trace contextRef="#ctx0" brushRef="#br2" timeOffset="-162280.78">24258 16990 13583 0,'0'0'592'0,"0"0"144"0,0 0-592 0,8-5-144 0,-8 5 0 0,0 0 0 16,0 0 1216-16,0 0 192 0,0 0 64 0,0 0 0 15,0 0 32-15,0 0 16 0,-5 7 0 0,-4 6 0 16,-3-2-576-16,-4 6-112 0,-5 1-32 0,-1 2 0 16,-8 3-224-16,0 0-32 0,-4 2-16 0,-1 1 0 15,3-5-208-15,2 0-32 0,1-1-16 0,2-1 0 16,5-1-272-16,1-2 160 0,2-3-160 0,2 0 128 16,3-4-128-16,4 1 0 0,4-2 0 0,1-1 0 15,5-7-448-15,0 0-112 0,0 0-16 0,0 0-8064 16,11 1-1616-16</inkml:trace>
  <inkml:trace contextRef="#ctx0" brushRef="#br2" timeOffset="-161969.65">24592 17077 18143 0,'0'0'800'0,"-8"7"160"0,-1 4-768 0,-3-2-192 15,-1 3 0-15,1 0 0 0,-3 1 864 0,-2 1 128 16,-1 0 32-16,0 0 0 0,-1 0 80 0,0 4 32 16,-2 2 0-16,0 2 0 0,-2-2-480 0,1-1-80 15,-1 0-32-15,0 0 0 0,-1-2-320 0,1-2-64 0,-4-2-16 16,2-2 0-16,-1 2-144 0,3 0 128 0,3-5-128 16,2 3 128-16,2-6-128 0,4 1 0 0,5 0 0 0,7-6 0 31,0 0-2240-31,0 0-336 0,0 0-64 0,16 0-16 0</inkml:trace>
  <inkml:trace contextRef="#ctx0" brushRef="#br2" timeOffset="-161813.65">24770 17253 19343 0,'-14'8'1728'0,"-3"4"-1392"0,-5 1-336 0,-5 0 0 16,-4 2 256-16,-4 1 0 0,-2 2-16 0,0 0 0 15,2 2 896-15,1 5 176 0,2 0 32 0,0-1 16 0,-1 7-608 16,4-3-128-16,1 1-32 0,4 0 0 0,3-4-432 0,5 2-160 16,2-4 0-16,2-3 144 0,3-2-144 0,6-3 0 15,4-6-192-15,-1-9 192 16,9 10-896-16,5-6-48 0,-2-4-16 0,5-2-6480 16,0-1-1312-16</inkml:trace>
  <inkml:trace contextRef="#ctx0" brushRef="#br2" timeOffset="-161655.66">24572 17669 13823 0,'-5'12'1216'0,"-5"3"-960"16,-4 3-256-16,-3 1 0 0,0 3 1504 0,-4 1 256 16,0 1 48-16,-5 3 16 0,-1-6-544 0,0 5-96 0,-3 0-32 0,4 0 0 15,-2-2-16-15,1-4-16 16,3-1 0-16,-2-2 0 0,2-2-672 0,5-3-128 0,3-1-16 0,4 0-16 16,6-4-288-16,6-7-176 0,0 0 32 0,0 0-12880 15</inkml:trace>
  <inkml:trace contextRef="#ctx0" brushRef="#br2" timeOffset="-160172.55">25092 16799 13759 0,'0'0'608'0,"-5"6"128"0,5-6-592 0,-8 7-144 0,8-7 0 0,-9 4 0 15,0-1 752-15,9-3 112 0,0 0 32 0,-8 4 0 16,8-4 256-16,0 0 48 0,-9 2 16 0,9-2 0 15,0 0-80-15,-9 0-16 0,9 0 0 0,-10-4 0 16,2 1-304-16,8 3-64 0,-9-5-16 0,1 1 0 0,8 4-64 0,-8-7-16 16,1 0 0-16,0 2 0 0,0-2-16 0,7 7 0 15,-9-8 0-15,3 0 0 0,1-1-128 16,1 3-16-16,0-4-16 0,2 2 0 0,0-2-80 0,2 3-16 16,2-4 0-16,2 5 0 0,-4 6-64 0,7-11 0 15,2-1-16-15,1 3 0 0,0-1-160 0,3 2-16 16,0-2-128-16,1 1 192 0,0-2-192 0,0 3 128 15,0 1-128-15,0-1 0 0,1 0 144 0,0 3-144 16,1 1 128-16,0 3-128 0,-1 1 128 0,-1 0-128 16,-2-2 0-16,0 4 128 0,0 1-128 0,-5 3 0 0,-7-6 0 15,7 12 128-15,-2 2-128 0,-1 1 0 0,-4 3 0 16,-3 2 0-16,-2-2 0 0,-1 0 0 0,-4 1 0 16,-1 0 0-16,-1 0 0 0,0-1 208 15,-3-2-16-15,-2 2-16 0,0-4 144 0,-1-1 16 0,0-1 16 0,2 1 0 16,-1-5 160-16,1 0 16 0,-1-2 16 0,3-1 0 15,1-3-64-15,1 2-16 0,-1-4 0 0,3 0 0 16,1-1-160-16,9 1-48 0,-9-5 0 0,1 0 0 16,2-2 16-16,6 7 0 0,-4-14 0 0,3 2 0 15,1-2-64-15,2 3-16 0,1-3 0 0,1 0 0 16,2-1-192-16,4 1 128 0,0-2-128 0,2 0 0 16,1 1 160-16,2 1-160 0,1 3 160 0,3-1-160 15,2 3 0-15,0 2 0 0,4 0 0 0,-1 1 0 16,-1 1 0-16,-3 2 0 0,0 1-176 0,-4 3 176 15,-1 3-144-15,-3 2 144 0,-1 3 0 0,-4 0 0 0,0 4-144 16,-4 2 144-16,-3 2 0 0,-3 2-144 0,-6 1 144 16,0 2 0-16,-1-2 128 0,-1 0-128 0,0-1 0 15,-2-1 0-15,-1-4 0 0,0 1-128 0,-1-1 128 0,1-1 0 16,-2-5 0-16,-2 1 0 0,0-4 0 0,0 0 0 16,-1-3 160-16,0 2-160 0,0-3 288 0,1-1-32 15,-2-3-16-15,2 0 0 0,7-1-112 0,-1 0 0 16,2-6-128-16,1 4 192 0,0-7-32 0,3 3-16 15,2-4 0-15,2 0 0 0,-1-2-144 0,6-1 128 16,2 0-128-16,4 0 128 0,1-2-128 0,1 0 0 16,2-1 0-16,2 3 0 0,3 0 0 0,2 2 0 15,3 3 0-15,3 0 0 0,0 0 0 0,2 3 0 16,0-1 0-16,0 6 0 0,-2 3 0 0,-5 2 0 16,-3 2 0-16,-2 5 0 0,-2-1 0 0,-2 5-176 0,-4-2 176 15,-3 5-192-15,-3 3 192 0,-3 1 0 0,-3 1-144 16,-2 2 144-16,-3-2 0 0,-4 1 0 0,2-2 0 0,-3-2 0 15,-3 0 0-15,-1-1 0 0,-2 1 0 0,-3-4 0 16,0-2 0-16,0-1 0 0,0-3 0 0,2-5 0 16,2 2 0-16,-3-1 0 0,3-3 128 0,3-2-128 15,2 0 0-15,1-3 128 0,-1-2-128 0,3-3 0 16,4 0 176-16,2 0-48 0,-1-8-128 0,6 1 192 16,2 5-192-16,5-1 176 0,0-3-176 0,2-1 160 15,0 0-160-15,4 1 0 0,1-1 0 0,4 2 0 16,3 0 0-16,3 5 0 0,2 0 0 0,2 5 0 15,3-2 0-15,0 3 0 0,-3 2 0 0,-4 2 0 16,-2 4 0-16,-3 3 0 0,-3 0-176 0,-2 4 176 16,-4-1 0-16,-2 5 0 0,-3 1 0 0,-2 0-128 0,-2-1 128 15,-2 1-128-15,-3-4 128 0,-1 2-128 0,-2 0 128 16,-3-2 0-16,-1-3 0 0,-2-2 0 0,-2 1 0 0,-3-2 0 16,-4 2 0-16,0-4 0 0,-3-3 0 0,1 0 0 15,0-2 128-15,1 0-128 0,2-2 128 0,3-3-128 16,0-2 128-16,1 2-128 0,5-6 144 0,2 1-144 15,1 1 192-15,5-3-192 0,3 0 176 0,3 2-176 16,3-2 160-16,3 2-160 0,5-1 128 0,2 1-128 16,3 3 0-16,3-2 0 0,3 4 0 0,2-1 0 15,-2 4 0-15,-1 0 0 0,-3 2-240 0,-2 1 16 16,-5 0 0-16,-1 4 0 16,-1 3-1792-16,-5 1-352 0,-2 3-80 0</inkml:trace>
  <inkml:trace contextRef="#ctx0" brushRef="#br2" timeOffset="-158618.45">25003 18246 6447 0,'0'0'272'15,"0"0"80"-15,0 0-352 0,0-7 0 0,0 7 0 0,0 0 0 0,-4-12 2816 0,2 4 512 16,-1-2 80-16,1 3 32 0,2 7-1584 0,-6-10-320 15,6 10-64-15,-6-7-16 0,1-2-320 0,5 9-64 16,-8-5-16-16,2 0 0 0,0-3-256 0,-2 3-48 16,3 0-16-16,5 5 0 0,-8-7-128 0,1 4-32 15,-2 0 0-15,-1 0 0 0,-2 1-128 0,2 1-48 16,0-3 0-16,2 3 0 0,-2 1-48 0,0 1-16 16,0 3 0-16,1-3 0 0,0 0-16 0,0 2 0 15,-1-2 0-15,0 0 0 0,0 2-48 0,-1-1-16 0,0 1 0 16,-2 3 0-16,-1 1 48 0,-1 3 0 0,0-3 0 15,0 5 0-15,-1-2-48 0,0 1-16 0,-1 3 0 0,3-2 0 16,2-1-48-16,1 5-16 0,2-2 0 0,3 0 0 16,1 0-176-16,2 1 128 0,3 0-128 0,3-1 128 15,1-3 0-15,1 2-128 0,1 1 192 16,2-1-64-16,1-3 64 0,1 1 0 0,-1-4 0 0,2 3 0 16,3-2 0-16,2 1 16 0,-2-4 0 0,1 1 0 15,0-1 32-15,3-2 0 0,0-3 0 0,-3-2 0 16,1-2 16-16,2 1 16 0,0-2 0 0,0 0 0 15,-2-4-80-15,2 2-32 0,1-4 0 0,-1 2 0 16,-4-4-16-16,0 3 0 0,0 0 0 0,0 0 0 16,0 1-144-16,0-1 0 0,-1 2 0 0,-2-3 0 15,-1 2 0-15,2-3 0 0,-6 2 0 0,2 1 128 16,-2-2-128-16,0 3 128 0,1-1-128 0,-2 2 128 0,-1-4-128 16,-2 3 128-16,1-4-128 0,-2 2 128 0,0-3-128 0,-1 2 160 15,0-1-160-15,0 0 160 0,0 0-160 0,-1 3 0 16,-2-2 0-16,1 2 128 0,-1-1-128 0,-1 2 0 15,1-1 0-15,-2 2 128 0,-2-4-128 0,1 5 160 16,-2-2-160-16,1 2 160 0,-5 2-160 0,1-2 128 16,-1 0-128-16,0 3 128 0,-1-1-128 0,-1 2 0 15,1-2 0-15,-1 3 0 0,0 1 0 0,-1 1 0 16,0 3 0-16,-3-2 0 0,3 1 0 0,-1-2 0 16,2 2 0-16,0 0 0 0,0 4 0 0,0-2 128 15,0-1-128-15,1 3 0 0,-3 0 0 0,1-2 0 16,-2 2 0-16,2 1 0 0,-3 3 0 0,2 0 0 0,1 0 0 15,-2 3 0-15,1-3 0 0,0 3 0 0,4 2 0 16,0-1 0-16,2-2-128 0,1-2 128 0,1 2 0 0,2 2 0 16,1 0 0-16,4-1 0 0,-3 3 0 0,3-3 0 15,1 1 0-15,0-1 0 0,1-1 0 0,3-1 0 16,0 2 0-16,2-2 0 0,2-2 0 0,-1 1 0 16,2-2 0-16,3 2 0 0,2-4 0 0,0 2 0 15,-1-3 0-15,4 2 0 0,-2-3 0 0,1-1 0 16,-1-2 0-16,0 1 0 0,2 1 0 0,-2-3 0 15,0 0 0-15,0-1 128 0,-1-1-128 0,2 0 0 16,1-3 128-16,1-1-128 0,0 2 128 0,1 0-128 16,0-4 128-16,0 2-128 0,-1 1 0 0,1-5 128 15,0 2-128-15,1-2 0 0,2 1 0 0,-2 2 0 16,1-3 0-16,0 3 0 0,0-3 128 0,-2 2-128 0,0-3 0 16,-1 3 0-16,-3-2 0 0,-1 0 0 0,-1-1 128 0,-1 1-128 15,-2-5 0-15,-1 1 128 0,-1 2-128 0,-3-3 128 16,-1 0-128-16,0-2 128 0,-2 2-128 0,-1-1 128 15,-2 0-128-15,0-2 128 0,0 2-128 0,-2 1 192 16,1-1-192-16,-4 5 192 0,0-2-48 0,-3 3 0 16,-1-2 0-16,0 2 0 0,-3 1-144 0,-2 5 160 15,1-2-160-15,-4-1 160 0,-1 4-160 0,0-1 0 16,-3 2 0-16,2 1 0 0,-3 1 0 0,2 1 0 16,0-1 0-16,0 1-176 15,3 5-688-15,1-3-144 0,3-1-16 0,3 5-16 16,1-2-1600-16,10-6-320 0,0 0-64 0</inkml:trace>
  <inkml:trace contextRef="#ctx0" brushRef="#br2" timeOffset="-154329.15">25972 17191 16703 0,'0'0'736'0,"0"0"160"0,0 0-720 0,0 0-176 16,0 0 0-16,0 0 0 0,0 0 1072 0,0 0 176 16,0 0 32-16,0 0 16 0,0-8-288 0,0 8-64 15,0 0-16-15,0 0 0 0,0 0-288 0,-9-5-48 16,-1 5-16-16,-1 5 0 0,1 0-128 0,-2 3-16 15,-1 2-16-15,-1 3 0 0,0-1 96 0,-4 5 0 16,0-2 16-16,0 0 0 0,-3 1 0 0,0-2 0 16,1 0 0-16,1 1 0 0,1-3-64 0,0 2-16 15,1-2 0-15,-1 1 0 0,1 1-96 0,5-3-32 16,0-2 0-16,3 1 0 0,3-4-144 0,6-6-48 0,-4 12 0 0,4-4 0 16,0-8 0-16,9 11-128 0,1-5 192 0,4 2-64 15,0-3 176-15,4-1 16 0,1-3 16 0,0 0 0 16,-1 1-80-16,2-2-32 0,2 0 0 0,-2-2 0 15,-1 1-224-15,0 0 128 0,-1 1-128 0,-1-1 0 16,-2-1 0-16,-1 1 0 0,-1 0 0 0,-3 1 0 31,-10 0-352-31,0 0-112 0,11-2-32 0,-11 2 0 16,9 0-656-16,-9 0-144 0,0 0-32 0,0 0-8560 0,0 0-1712 0</inkml:trace>
  <inkml:trace contextRef="#ctx0" brushRef="#br2" timeOffset="-154086.9">25674 17478 17503 0,'0'0'768'0,"0"0"176"0,-1-8-752 0,1 8-192 15,4-11 0-15,0 4 0 0,-4 7 1584 0,12-8 272 16,-3 1 64-16,4 0 16 0,1-2-640 0,4 2-128 16,3-2-16-16,2 4-16 0,0-5-208 0,2 5-32 15,2 3-16-15,1-2 0 0,3 0-192 0,0 1-48 16,2 1 0-16,3 1 0 0,1-1-288 0,1 2-64 15,3 0-16-15,-4 2 0 0,-7-1-144 0,-1 1-128 16,-2 1 144-16,-3 2-144 0,-2-1 0 0,-3-2 0 16,-4 3 0-16,-1 1 0 15,-3-3-1088-15,0 0-272 0,-1 2-48 0,-10-5-12848 0</inkml:trace>
  <inkml:trace contextRef="#ctx0" brushRef="#br2" timeOffset="-153542.65">27370 17227 13407 0,'0'0'592'0,"0"0"128"0,-10-3-576 0,0 0-144 16,-1 1 0-16,0-4 0 0,-2 3 1168 0,-1 1 208 16,0 4 32-16,-2-2 16 0,-3-2-368 0,-2 1-80 0,0 0-16 0,0 3 0 15,1 7-128-15,0-1-48 16,-2 2 0-16,3 0 0 0,0 4-96 0,2 0-32 15,2 3 0-15,0-1 0 0,1-3-144 0,2 2-16 0,4-1-16 0,2 0 0 16,5-4-112-16,2 2-32 0,3 1 0 0,3-5 0 16,-1 1 0-16,4-2 0 0,3 0 0 0,2 1 0 15,3-4-144-15,4-2-48 0,-1 0 0 0,3-2 0 16,3 0-144-16,1 0 0 0,0-2 0 0,0 0 0 31,-1-1-1536-31,-3 1-256 0,0-1-32 0,-2-2-16 0</inkml:trace>
  <inkml:trace contextRef="#ctx0" brushRef="#br2" timeOffset="-153172.21">27683 17222 21183 0,'0'0'944'0,"-6"-5"192"0,6 5-912 0,-8-4-224 15,8 4 0-15,-11 4 0 0,0-1 480 0,1 1 48 16,-4 3 16-16,1 3 0 0,2 4 416 0,-1-2 96 16,2 1 16-16,-1 3 0 0,0 3-528 0,1 0-96 15,0 2-32-15,1-4 0 0,0 1-192 0,4-3-32 16,1-1-16-16,2 0 0 0,-2-3 48 0,3-1 16 16,1-10 0-16,0 0 0 0,0 0 256 0,0 0 48 15,6 6 16-15,-6-6 0 0,12 3-48 0,-1-5 0 16,0 0 0-16,1-2 0 0,1-5-144 0,-1 0-48 15,0-4 0-15,0 2 0 0,1-3-128 0,1-1-48 0,-1-3 0 0,1 1 0 16,1 1-144-16,0 1 0 0,-1 3 144 0,2 1-144 16,1 2 0-16,0 3 0 0,-2 2 0 0,-1 0 0 15,-1-1 0-15,-3 4 0 16,1 2 0-16,0 3 0 16,-11-4-448-16,10 5 0 0,-10-5 0 0,11 9 0 15,-4 1-2448-15,-1 1-496 0</inkml:trace>
  <inkml:trace contextRef="#ctx0" brushRef="#br2" timeOffset="-152816.93">28078 17332 19343 0,'0'0'1728'0,"0"0"-1392"16,0 0-336-16,0 0 0 0,-12-2 832 0,2 1 112 15,0 2 16-15,0 3 0 0,-2 0 160 0,1 5 32 16,0 0 16-16,-1 2 0 0,2 1-608 0,-1-2-128 16,3 3-32-16,2 1 0 0,0-4-144 0,3 1-16 15,0-1-16-15,4 1 0 0,3-1 64 0,1-3 16 16,3 1 0-16,0 0 0 0,3-5 48 0,0 2 16 16,1 1 0-16,1-4 0 0,-1-2-112 0,2 0-32 15,-2-1 0-15,0 0 0 0,2-5 0 0,-1 1 0 16,-1 0 0-16,-2-2 0 0,-1 0 96 0,-2 1 0 15,-3-4 16-15,0 1 0 0,-2-4-48 0,0 2-16 0,-4 1 0 0,1-3 0 16,-1 0-80-16,-2 3-32 0,-1-1 0 0,-2 3 0 16,0-2-160-16,-1 5 0 0,-1-3 0 0,3 3 0 31,-1 2-1344-31,0 1-256 0,-2 1-64 0,0 1-12672 0</inkml:trace>
  <inkml:trace contextRef="#ctx0" brushRef="#br2" timeOffset="-152438.65">28553 17290 17791 0,'0'0'784'0,"0"0"176"0,0 0-768 0,-5 1-192 0,0 2 0 0,0-2 0 0,-1-1 800 0,1 1 128 15,-1 2 32-15,3 0 0 0,-2 3-160 0,0-1-32 16,5-5 0-16,-6 7 0 0,1 2-128 0,2-1-16 16,0 2-16-16,-1-1 0 0,4 1-32 0,-1-2-16 15,1 2 0-15,0-3 0 0,1 4-176 0,-1-2-48 16,3 1 0-16,-2 1 0 0,0-2-192 0,-1 2-144 16,0-2 192-16,0 3-192 0,-1-5 192 0,0 4-64 15,-2-4 0-15,1 3-128 0,-2-3 368 0,0 0-48 16,-1-2 0-16,-1 1 0 0,-2 0 240 0,-1-2 32 15,-1-2 16-15,0 0 0 0,-2 0-48 0,1-1-16 16,-1 1 0-16,1-2 0 0,-2 0-272 0,1-2-48 16,0 1-16-16,-2 0 0 0,1 0-208 0,2-1 0 15,1 2 0-15,2 0 0 16,2-2-1056-16,6 2-256 0,0 0-48 0,0 0-13360 0</inkml:trace>
  <inkml:trace contextRef="#ctx0" brushRef="#br2" timeOffset="-152034.15">29022 17499 17103 0,'0'0'752'0,"0"0"160"0,0 0-720 0,0 0-192 0,0 0 0 0,0 0 0 16,0 0 1520-16,0 0 272 0,0 0 48 0,-6 0 16 0,-2-1-384 0,-2 1-64 16,-1 0 0-16,-3 1-16 0,-3 1-368 0,-1 2-80 15,-1-2-16-15,-5 2 0 0,0 0-208 0,1 0-32 16,2 1-16-16,1 0 0 0,4 0-224 0,3 1-64 16,2-1 0-16,2 0 0 0,3 4-192 0,2-2-32 15,1 1-16-15,3 0 0 0,1 4 48 0,2-4 16 16,2 5 0-16,3-3 0 0,-1 3-80 0,1 1 0 15,0-3-128-15,1 0 192 0,-1 3-192 0,-1-2 128 16,-2-2-128-16,0 2 0 0,-1-6 0 0,-2 4 0 16,-2-1 0-16,-2 0 0 0,-3-5 128 0,-2 0-128 15,-2-2 0-15,-2 1 0 0,0-1 192 0,-3-2-48 16,-3 0-16-16,0 0 0 0,2-2-128 0,1 2-192 0,-2-1 32 0,2-1 16 31,1 1-2288-31,3 0-448 0</inkml:trace>
  <inkml:trace contextRef="#ctx0" brushRef="#br2" timeOffset="-151568.98">29222 17849 23439 0,'0'0'1024'0,"10"0"240"0,0 0-1008 0,2 1-256 0,0 1 0 0,2 0 0 16,0-1 1072-16,2-2 160 0,0 2 48 0,-1 1 0 16,-1-1-464-16,2-1-96 0,-1 4-16 0,0-2 0 15,-1 0-400-15,0 0-96 0,-1 2-16 0,-1 2 0 16,0-2-1264 0,-12-4-256-16</inkml:trace>
  <inkml:trace contextRef="#ctx0" brushRef="#br2" timeOffset="-150964.29">27948 18193 18431 0,'0'0'1632'0,"0"0"-1312"0,0 0-320 0,0 0 0 16,-5-7 784-16,5 7 96 0,-10-8 16 0,-1 3 0 16,-1 3 480-16,-1-3 96 0,-2-1 32 0,0 4 0 15,0 2-480-15,-1-1-80 0,0-2-32 0,1 3 0 16,-1 0-208-16,2 3-32 0,2 0-16 0,1 1 0 0,3-2-224 15,8-2-48-15,-9 7-16 0,4 2 0 0,5-9-240 0,0 0-128 16,-4 9 128-16,2 4-128 0,2-3 128 0,2 1-128 16,0 2 128-16,2-2-128 0,0 2 176 0,2 2-48 15,-2-2 0-15,-1-3 0 0,-2 2-128 0,-1-12 0 16,-6 10 0-16,-2 0 0 0,8-10 0 0,-9 6 0 16,-2 2 0-16,-1-4 0 0,2 0 0 0,-1-3 0 15,-2-2 0-15,-1-1 128 0,0 0 64 0,0-1 0 16,0-3 0-16,0-2 0 0,0-2-192 0,1 0 128 15,1-4-128-15,0 0 128 16,1-3-592-16,3 3-128 0,3 1-32 0,4-1-9664 16,-2 5-1936-16</inkml:trace>
  <inkml:trace contextRef="#ctx0" brushRef="#br2" timeOffset="-150663.68">27956 18300 18431 0,'0'0'816'0,"0"0"160"0,0 0-784 0,0 0-192 0,10 0 0 0,1-1 0 15,2-2 1536-15,1 2 256 0,1 1 48 0,3-2 16 16,0-6-416-16,1 3-80 0,-1 2-16 0,0 0 0 16,-1-5-512-16,-1 2-128 0,-5 0 0 0,-1 0-16 15,-1 2-144-15,-9 4-32 0,0 0 0 0,7-6 0 16,-7 6-64-16,0 0-32 0,0 0 0 0,-6-10 0 0,-4 6-48 15,-1 1-16-15,-2 2 0 0,-1 2 0 16,-2 2-96-16,2 0-32 0,-3 2 0 0,3 2 0 0,0 0-224 16,3 1 176-16,1 0-176 0,1 4 160 0,2-5-160 0,2 5 0 15,0-3 0-15,4 2 0 0,1-11 0 0,1 10 0 16,3 2 0-16,1-1 0 16,-5-11-592-16,11 11-112 0,3 1 0 0,2-1-10144 15,2-2-2016-15</inkml:trace>
  <inkml:trace contextRef="#ctx0" brushRef="#br2" timeOffset="-150420.18">28619 18365 23439 0,'0'0'1024'0,"0"0"240"0,0 0-1008 0,-11-1-256 0,-1-2 0 0,-1 1 0 16,0-1 1184-16,-1 2 192 0,-3 1 32 0,1 1 16 15,1 0-448-15,-1 5-80 0,0-1-32 0,0 0 0 16,0 4-528-16,3-2-96 0,3-2-32 0,4 4 0 16,6-9-208-16,-4 12 176 0,1 0-176 0,5 0 160 15,-2-12-160-15,7 13 0 0,1-5 144 0,3 3-144 16,1-5 0-16,0 3 0 0,1-3 0 0,1-1 0 16,4 3-304-16,0-3-80 0,5 0 0 0,0-1-9104 15,1 0-1824-15</inkml:trace>
  <inkml:trace contextRef="#ctx0" brushRef="#br2" timeOffset="-150192.37">29148 18162 4607 0,'-9'-9'192'0,"9"9"64"0,0 0-256 0,-10 2 0 15,-1 2 0-15,-2 5 0 0,-1-4 4608 0,0 4 864 16,-4 2 176-16,0 2 48 0,1 2-3456 0,-1 2-672 15,1-1-144-15,-1 4-16 0,1 0-752 0,-1 0-144 16,3-2-16-16,1 4-16 0,0 3-288 0,3-1-48 16,-1-1-16-16,2 4 0 0,-1-2-128 0,3 2 0 15,1-3 0-15,2-1 0 16,1-1-672-16,-1-1-112 0,-1-2-32 0,1-1-8256 16,2-3-1648-16</inkml:trace>
  <inkml:trace contextRef="#ctx0" brushRef="#br2" timeOffset="-149891.29">28773 18425 13823 0,'0'0'1216'0,"0"0"-960"0,0 0-256 0,12-3 0 15,-2 1 2240-15,0 0 416 0,-10 2 80 0,14 0 16 16,1 2-1152-16,0-1-240 0,1-1-32 0,1 3-16 16,3 0-448-16,-1 2-96 0,1-1 0 0,-1 0-16 15,-1 1-384-15,-3 0-80 0,-2-2-16 0,1 1 0 16,-4-1-272-16,-1 2 128 0,-9-5-128 0,6 9 0 15,-2 3 0-15,-1-3 0 0,0 2-192 0,-3-1 48 16,-2 2-176-16,-2-3-16 0,-1 0-16 0,0-2 0 16,-2 2-128-16,1-1-32 0,-1 2 0 0,0-2 0 15,0 0-1840-15,0-3-368 16</inkml:trace>
  <inkml:trace contextRef="#ctx0" brushRef="#br2" timeOffset="-149251.86">29399 18549 16575 0,'0'0'736'0,"0"0"160"0,0 0-720 0,0 0-176 0,0 0 0 0,-14 3 0 15,-3-1 1792-15,-2 6 320 0,-4-4 64 0,2 1 0 16,-1 1-848-16,0 1-176 0,-2 4-48 0,3-1 0 16,-1 2-224-16,4 0-48 0,3 0-16 0,2 1 0 15,2-4-368-15,3 1-64 0,4 2 0 0,3-3-16 16,1 1-112-16,0-10-32 0,6 7 0 0,5 0 0 16,1-1 144-16,3-3 16 0,1 1 16 0,2 1 0 15,-1-7-80-15,4 0 0 0,-1 0-16 0,2-2 0 16,-1 0-96-16,0-5-16 0,-2 0 0 0,-3-2 0 15,-3 2-32-15,-2-4-16 0,-2 1 0 0,-2 2 0 16,-2-3-16-16,-3 3 0 0,-1 1 0 0,1-3 0 0,-2 5-128 16,-3-1 0-16,3 8 144 0,0 0-144 15,-5-6 0-15,5 6 0 0,0 0 0 0,0 0 0 0,0 0 0 0,0 0 0 16,0 0-128-16,0 0 128 0,0 0 0 0,0 0-128 16,12 4 128-16,0-1 0 0,2 2 0 0,1-1-128 15,3 0 128-15,-4 1 0 0,0 0 0 0,-1-1 0 16,0 2 0-16,-3 2 0 0,-1 1 0 0,-3 2 0 15,-2-2 0-15,-2 1 0 0,0 2 0 0,-4-2 0 16,-1 1 0-16,-1-2-128 0,-1 2 128 0,-2-4 0 16,1 3 0-16,0-2 0 0,6-8 0 0,-8 6 128 15,8-6-128-15,0 0 128 0,0 0 0 0,0 0 0 16,0 0 0-16,0 0 0 0,0 0 0 0,0 0 0 16,0 0 0-16,10-1 0 0,2-5 16 0,2 2 16 0,0 1 0 0,1 0 0 15,-2-3-160-15,2 4 0 0,-2-1 0 16,-1 6 0-16,-2 1 0 0,1 2 0 0,-1-2 0 0,1 3 0 15,-4 5 0-15,-2 2 0 0,-2-1 0 0,-1-1 0 16,-4 1 0-16,-1 4 0 0,-2-2 0 0,-1 0 0 16,1-2 0-16,0 2 0 0,0-1 0 0,1 0 0 15,1-4 0-15,0 2 0 0,1-4 0 0,2-8 0 16,-3 11 0-16,3-11-224 0,0 0 48 0,0 0 16 31,0 0-2208-31,11 6-432 0,1-2-80 0,-1-4-32 0</inkml:trace>
  <inkml:trace contextRef="#ctx0" brushRef="#br2" timeOffset="-148621.83">30123 18607 15663 0,'-1'-9'1392'0,"1"-3"-1120"15,1 3-272-15,2-1 0 0,-1 1 1376 0,1-1 224 16,-2 2 32-16,5-2 16 0,-1 3-368 0,2-3-64 16,3 2 0-16,1 0-16 0,2 3-224 0,4 3-32 15,2-2-16-15,0 1 0 0,1 6-112 0,-2 1-32 16,1-1 0-16,0 4 0 0,0 0-80 0,0 1-32 15,-2 4 0-15,-2-2 0 0,-2 1-256 0,-4 4-48 16,-6 2-16-16,0 2 0 0,-3 0-144 0,-4 1-16 16,-5 1-16-16,2-2 0 0,-2-1 32 0,-3-2 16 15,-2-1 0-15,2 1 0 0,-1-2 80 0,1-2 16 16,0 0 0-16,-2 0 0 0,-3-1-112 0,2-1-16 16,0-3 0-16,1 2 0 0,1-2-192 0,0 2 0 0,1-3 0 15,0 2 0 1,2 0-1920-16,2 5-384 0,2 0-80 0</inkml:trace>
  <inkml:trace contextRef="#ctx0" brushRef="#br2" timeOffset="-148461.62">30105 19242 30527 0,'0'0'1344'0,"0"0"288"0,0 0-1312 0,0 0-320 0,0 0 0 0,0 0 0 16,0 0 1280-16,-3-9 192 0,3 9 48 0,-3-9 0 15,3 9-624-15,-1-10-128 0,1 10-32 0,0 0 0 16,0-9-544-16,0 9-192 0,0-11 0 0,0 11 144 16,0 0-1840-16,0 0-368 15</inkml:trace>
  <inkml:trace contextRef="#ctx0" brushRef="#br2" timeOffset="-143562.12">12395 2403 15663 0,'-16'-34'688'0,"6"13"144"0,0-4-656 0,1 1-176 16,2 1 0-16,0 1 0 0,2 1 1824 0,-1 2 336 15,-2 1 64-15,2 0 16 0,-1 1-1472 0,2 5-304 16,-1-2-48-16,1 4-16 0,0-3 48 0,0 0 0 16,1 0 0-16,-1 3 0 0,-1-1 0 0,-1 3 0 0,0 1 0 0,-1 3 0 15,8 4 224-15,-10 1 48 0,0 4 16 0,-4 7 0 16,0 2-16-16,-2 6 0 0,0 4 0 0,-3 8 0 16,-3 6-96-16,-1 6-32 0,-1 5 0 0,-3 4 0 15,-2 6-144-15,0 0-48 0,-3 7 0 0,2 3 0 16,0 2-48-16,1 6-16 0,0-1 0 0,2 8 0 15,1 0 48-15,0 2 0 0,2 3 0 0,0 1 0 16,0 3-64-16,3 4-16 0,0-2 0 0,0 7 0 16,1-2-48-16,-3 2-16 0,-2 1 0 0,-1 0 0 15,2 1-64-15,1 0-16 0,0 0 0 0,2 2 0 16,-1 2 32-16,3 2 16 0,-2 4 0 0,-1 1 0 16,0 6-32-16,1 1-16 0,-2 3 0 0,3 4 0 15,0 0-32-15,0 2 0 0,0 2 0 0,1-3 0 16,1 1-128-16,1-1 128 0,3-1-128 0,-1-2 128 0,1-1 0 15,-1-2 0-15,1 1 0 0,1 0 0 16,-2-5 32-16,-2 1 0 0,0 4 0 0,-1-1 0 0,3-3-32 0,-3 2-128 16,-1 3 192-16,1-1-64 0,1-2-128 0,1 1 192 15,1-2-192-15,-1-2 192 0,0 1-192 0,1 2 128 16,-1 2-128-16,0-2 128 0,-2 1-128 0,0 1 128 16,-1 1-128-16,-1 3 128 0,-1-1-128 0,1 4 128 15,-1-1-128-15,0 0 128 0,0-2-128 0,-1 1 128 16,2 0-128-16,-3-1 128 0,-1-4-128 0,-1 1 0 15,1 3 144-15,-2-3-144 0,-4-9 0 0,2 4 144 16,2 1-144-16,-4-4 0 0,0-1 160 0,2-4-160 16,-1 3 128-16,1-6-128 0,0-3 192 0,0 1-64 15,0-2 0-15,0 2 0 0,0 0 0 0,0 0-128 0,-1-1 192 16,0-2-64-16,-4-1-128 0,2-3 0 0,-1-1 144 0,6-5-144 16,-1 2 192-16,1-2-48 0,4-2 0 0,0 0 0 15,4-2-144-15,-2 1 0 0,5-3 0 0,-2-1 0 16,2-1 0-16,1-3 0 0,1-1 0 0,0-6 0 15,2-2 0-15,-1-2 0 0,0-3 0 0,-2-3 0 16,0-6-192-16,1-2 192 0,2-9-160 0,0 3 160 16,1-1-272-16,-2-4 32 0,-1-2 16 0,3-4 0 31,-2-4-160-31,2 0-48 0,-1-5 0 0,-1-4 0 0,3-6-432 16,3-4-96-16,0-7 0 0,1-7-12192 0,5-5-2432 0</inkml:trace>
  <inkml:trace contextRef="#ctx0" brushRef="#br2" timeOffset="-139783.65">22654 2305 32255 0,'-4'-9'2864'0,"4"9"-2288"15,-5-6-576-15,5 6 0 0,-9 0 0 16,0 5-320-16,2 0 32 0,-2 8 16 16,-3 2 272-16,0 5-128 0,-2 4 128 0,-2 6 0 15,0-2 0-15,-2 9 0 0,0 4 0 0,0 3 0 0,1 0 384 0,-2 2-32 16,-2 4 0-16,0 3 0 0,-2 3 16 0,-1 5 0 15,-2 0 0-15,-2 7 0 0,-5 4-176 0,0 3-48 16,-1 7 0-16,-4 1 0 0,-2 1-144 0,0 0 160 16,-2-2-160-16,2 1 160 0,2-4-160 0,1 3 128 15,2-4-128-15,-1 3 128 0,-1-1 128 0,-1 3 0 16,0-3 16-16,0 1 0 0,1-3 64 0,-1 3 16 16,-3-2 0-16,2 0 0 0,1-5-32 0,1-1 0 15,1-4 0-15,2 1 0 0,1-3 0 0,0 1-16 16,0-1 0-16,0-1 0 0,-3-1-48 0,0 1 0 15,1 0 0-15,-2-2 0 0,-4 2-32 0,-1-3-16 0,-1 2 0 0,0 0 0 16,0-3-32-16,3 2-16 16,3-3 0-16,2 1 0 0,2-1-32 0,4 3-128 0,1-1 192 0,2 1-64 15,3-6 0-15,3 2 0 16,2-2 0-16,2 0 0 0,-1 0 16 0,3-1 0 0,-2 2 0 0,0-3 0 16,-1 0 32-16,0-1 0 15,2 1 0-15,-2 0 0 0,-1 2 0 0,-1-4 0 0,0 0 0 0,3 3 0 16,-1 1-32-16,2-3 0 0,2-2 0 0,-1 1 0 15,2 0-144-15,0 1 128 0,1-3-128 0,1 1 128 16,-2 1-128-16,1-1 0 0,-2 2 0 0,-1 0 128 16,0-1-128-16,0 2 0 0,0-1 0 0,0 3 0 15,-1 1 0-15,1 0 0 0,1 0 0 16,-1 1 0-16,1-4 0 0,3 1 0 0,0 0 0 0,1-2 0 16,2-2 0-16,-1-1 0 0,0-1 0 0,-1 0 0 15,3-3 0-15,1-1 0 0,-1 0 0 0,-2 2 0 0,2-1 0 16,-2 3 0-16,0-2 0 0,1-2 0 0,-1-2 0 15,-2 2 0-15,2-3 0 0,-2 3 0 0,3-3 144 16,-4 1-144-16,1-2 160 0,1 5-160 0,-2-4 0 16,-2 3 0-16,0-2 0 0,-2 0 0 0,1 2 0 0,0-1 0 15,-1 1 0-15,1-1 0 0,3 1 0 0,0 1 0 16,2-2 0-16,3 2 0 0,2-3 0 0,-2-1 0 16,2 3 0-16,0-4 0 0,2 1 0 0,1 0 0 15,-3-1 0-15,1 2 0 0,1-4 0 0,-2 1 0 16,0 1 0-16,-1-1 0 0,-1 2 0 0,-1-2 0 15,0 5 0-15,-1-2 0 0,0 2 0 0,-1-2 0 16,1 1 0-16,-3-1 0 0,2 2 0 0,1 1 0 0,-1-1 0 16,0 0 144-16,0 0-144 0,0-2 0 15,-1 3 0-15,1-2 128 0,0-1-128 0,1 4 0 16,1-1 0-16,-1 2 128 0,-1 0-128 0,4 0 160 16,-1-2-160-16,-1 4 160 0,4-1-160 0,-1 0 128 15,1 1-128-15,1 0 128 0,0 2-128 0,1 0 128 16,0 0-128-16,1-1 128 0,-3 0-128 0,2 0 0 15,-1-1 0-15,-1-3 0 0,-1 1 128 0,0 1-128 0,1 1 0 16,-1 1 128-16,-1 2-128 0,1 0 192 0,-1 2-192 0,-2-1 192 16,0 0-192-16,-1-1 128 0,1 3-128 15,-2-1 128-15,0 5-128 0,0-1 128 0,-1 1-128 16,-1 1 128-16,1-5-128 0,0 3 0 0,0-1 0 0,1 2 128 16,0 1-128-16,0 1 0 0,-2-1 0 0,2 1 128 15,-1-5-128-15,0-2 0 0,-1 2 0 0,0 3 128 16,0-1-128-16,-2 4 0 0,0-4 0 0,0 1 0 15,1-4 0-15,-1 5 0 0,0-2 128 0,-2 0-128 0,1 1 0 16,0-5 0-16,0 2 0 0,1 0 0 0,-1-1 0 0,2-2 128 16,-1 1-128-16,3-3 0 0,0 0 0 15,-1-1 0-15,1 1 0 0,1-2 0 0,1-3 0 16,0-2 0-16,0-5 0 0,1-1 0 0,-1 2 0 0,0-1 0 16,-2-2 0-16,1-1 0 0,2-2 0 0,-3 1 0 15,-1 0 0-15,0 0 0 0,-1-1 0 0,2 0 0 16,0-3 0-16,-1-2 0 0,2-3 0 0,1 0 0 15,1-6 0-15,0-1 0 0,3 0 0 0,1-5 0 16,-1-3 0-16,1-2 0 0,1-1-144 0,2-11 144 16,1 9 0-16,-1-9 0 0,0 0-144 0,-1 13 144 15,1-13 0-15,-2 10-144 0,2-10 144 0,-1 10 0 16,-1-2 0-16,2-8-128 0,-3 11 128 0,0 1 0 0,1-3 0 0,2-9 0 16,-1 11 0-16,-2-2 0 15,2 1 0-15,1 3-128 0,0-3 128 0,0 1 0 16,0-11 0-16,2 14-128 0,1-1 128 0,-1 1 0 15,4 0-144-15,-1 0 144 0,1-1 0 0,0-1 0 0,2 2 0 0,2 2 0 16,0-4-192-16,3 1 192 0,0 0-192 0,2-3 192 16,0 0-240-16,3 0 80 15,1-3 16-15,1-2 0 0,1-1 144 0,5-1-208 0,1-3 80 16,6-1 128-16,0-4 0 0,5 0 0 0,1 0 0 0,4-1 0 16,4-1-144-16,0 2 144 0,2-4 0 0,0 4 0 15,-6 0 0-15,1 0 0 0,1 2 0 0,-1 1 0 16,3-1 0-16,-1 3 0 0,2-1 0 0,2 0 0 0,0 2 0 0,-1-1 0 15,0 1 0-15,-1-1 0 16,1 0 0-16,2 0 0 0,4 0-144 0,2 0 144 0,4 0 0 0,0 0 0 16,3 0 0-16,-2 0 0 0,-1 0 0 0,1 0 0 15,1 0-144-15,4-1 144 0,4-2 0 16,0 2 0-16,-1 0 0 0,0-2 0 0,-1 3 0 0,2 0 0 16,-1-1 0-16,4 1 0 0,4-1 0 0,-3 1 0 15,-2-1 0-15,-1-1 0 0,-1 1 0 0,6-2 0 16,-2 1 0-16,2-2 0 0,0-2 0 0,-4 1 0 15,-2 0 0-15,4-3 0 0,2 2 0 0,2-2 0 16,2 2 0-16,-5 2 0 0,-6-1 0 0,0 0 0 16,0 2 0-16,1 1 0 0,3-1 0 0,-2 3 0 15,1 0 0-15,-6 0 0 0,-3 0 0 0,2 0 0 0,1 0 0 16,3 0 128-16,2 0-128 0,0 0 0 16,-1-3 0-16,-1 1 128 0,-4-2-128 0,1 0 0 0,1 1 0 15,3 0 0-15,4-2 0 0,-3 0 0 16,-2 2 0-16,-4-1 0 0,-2 3 0 0,2-1 0 15,1-3 0-15,2 2 128 0,1 0-128 0,-5 3 0 16,-3 0 0-16,-1 0 0 0,-1 0 0 0,-1 2 0 0,1-1 0 0,2 0 128 16,3-1-128-16,-1 0 0 0,-2 0 0 15,-5 0 128-15,0 0-128 0,1 0 0 0,0-1 128 0,4-2-128 16,2 1 128-16,2 1-128 0,1-3 160 0,-3-1-160 16,-5 0 0-16,3-2 0 0,0 0 0 0,2 3 0 15,3 0 0-15,2 0 0 0,-5-2 0 0,0 0 0 16,-5 0 0-16,0-1 0 0,2 0 0 0,2 4 0 15,-2-4 0-15,1 2 0 0,1 1 0 0,-2 1 0 0,-3-2 0 16,-4 1 0-16,-2 0 0 0,2 1 0 0,0-3 0 16,1 2 128-16,0 0-128 0,3 3 0 0,1 0 0 0,-1 0 0 15,-4 1 0-15,-1 0 0 0,-1-2 0 16,1 2 0-16,1 0 0 0,2 0 0 0,1 0 128 0,1 0-128 16,-2 0 0-16,-2 2 0 0,-5-2 0 0,1 0 0 15,1 0 0-15,0 0 0 0,1 0 0 0,1 1 0 16,2 0 0-16,-1 0 0 0,-4 2 0 0,0 1 0 15,-6 1 0-15,-1 0 0 0,-5-3 0 0,3 4 0 16,1-1 0-16,0 0 0 0,0-3 0 0,4 3 0 16,-2 3 0-16,2-3 0 0,0 0 0 0,-1 3 0 15,2-4 0-15,-2 1 0 0,-3 0 0 0,1-1 0 16,2-1 0-16,-1 4 0 0,2-1 0 0,0-1 0 16,-1 0 0-16,2 3 0 0,-1-3 0 0,-3 3 0 15,-3-1 0-15,-2-2 0 0,-4 3 0 0,2-2 0 0,-1-2 0 0,4 1 0 16,-3 1 0-16,3-3 128 15,1 2-128-15,2 0 0 0,3 0 0 0,-3-1 0 0,2 1 0 16,-1 3 0-16,-2-4 128 0,0 3-128 16,-1 3 0-16,1-2 0 0,0 2 0 0,-1-2 0 0,1 3 0 0,0 1 0 15,-1-1 0-15,-1 3 0 0,-1 1 0 0,-4-1 0 16,2 0 0-16,-1 2 0 0,-2-1 128 0,0 0-128 16,0 2 0-16,0 0 0 0,3 0 0 0,0 2 0 15,0-1 128-15,4 1-128 0,-1 1 0 0,2 2 0 16,-2-2 0-16,1 4 0 0,-2-1 0 0,-3 1 0 15,-1 2 144-15,-1-1-144 0,-2 4 128 0,1-1-128 0,-1 5 0 16,-1 2 0-16,1-1 0 0,0 2 0 0,0 1 128 16,-1 1-128-16,2-1 0 0,-1 3 128 0,-1 1-128 0,1 1 0 15,1 2 0-15,-2 1 128 0,-1 2-128 16,0 2 0-16,-1 0 0 0,0 3 0 0,-1 2 0 0,0 5 0 16,-1-1 128-16,0 3-128 0,-2 4 0 0,1 0 0 15,0-1 0-15,-2 3 128 0,-2-1-128 0,2-1 160 16,2 1-160-16,0-2 160 0,-1 0-160 0,0 1 128 15,-1-3-128-15,0 3 128 0,0-4-128 0,-2 4 160 16,-1-3-160-16,0 2 160 0,-4-3-160 0,-1 3 0 16,-2-2 0-16,1 0 0 0,-1-5 0 0,-4-2 0 15,2-3 0-15,-2 1 0 16,-1 0-592-16,-3-4-160 0,-3-9-16 0,1-5-16 16,-2-8-2240-16,-2-8-448 0</inkml:trace>
  <inkml:trace contextRef="#ctx0" brushRef="#br2" timeOffset="-138492.35">13523 2511 15663 0,'6'-18'688'0,"-3"6"144"0,2-2-656 0,2 2-176 15,-1-2 0-15,3 1 0 0,1 1 1424 0,2-1 256 16,-1 2 48-16,2-1 16 0,0-1-1488 0,-1-3-256 15,0-2 0-15,-1 0-208 0,-2 2 16 0,-1-1 0 16,-3 2 0-16,-3 0 0 0,0-3 368 0,-5 3 80 16,-2 1 0-16,-1 0 16 0,-3 2 576 0,-3 3 112 15,-2 4 32-15,-1-1 0 0,-5 2 0 0,-3 2 0 16,-5 0 0-16,0 2 0 0,-1 2-336 0,-2 1-64 16,-1 8-16-16,1-1 0 0,-5 2-176 0,2 5-32 0,-2 3-16 15,2 4 0-15,-2 6-32 0,1 3 0 0,-4 1 0 0,3 3 0 16,0 0-128-16,2 6-48 0,2 4 0 0,4 3 0 15,2-6-16-15,6 3-128 0,2-4 192 0,4 3-64 16,3-5-128-16,5-1 0 0,0 0 0 0,6-3 0 16,3 0 0-16,2-3 128 0,3-4-128 0,2 0 0 0,4-1 144 15,2-5-144-15,3-5 160 0,3-2-160 0,2-2 224 16,2-5-48-16,3-1-16 0,0-5 0 0,2-3 16 16,-1-2 0-16,-1-2 0 0,-1-1 0 0,0-5-32 0,0 1 0 15,3-6 0-15,-5-3 0 0,-4 2-16 0,0-2-128 16,-2-2 192-16,-1-1-64 0,-2-2 16 15,-3-1 0-15,-3 1 0 0,-2 1 0 0,-1 2-16 0,-3 1-128 16,-2 1 192-16,0 0-64 0,-2 3 16 0,-1 3 0 16,-1-3 0-16,-2 3 0 0,3 11-144 0,-1-8 128 15,-1-3-128-15,2 11 128 0,0 0-128 0,0 0 0 16,0 0 0-16,0 0 0 0,0 0 0 0,0 0 0 16,0 0 0-16,0 0 0 0,0-7 0 0,0 7 0 15,0-10 0-15,0 10 0 0,0 0-160 0,0 0 160 16,0 0 0-16,0 0-144 0,10-2 144 0,-10 2 0 15,0 0-144-15,7 8 144 0,-7-8 0 0,4 10 0 0,-4 3-144 0,-1 2 144 16,-3-1 0-16,-1 1 0 16,-4 3-128-16,2 2 128 0,-4-1 0 0,4 1 0 15,-2-3 0-15,1 4 0 0,2-1 0 0,0 0 0 16,0-1 0-16,3 2 0 0,-1-2 0 0,3-1 0 0,-1-4-128 0,4 0 128 31,1-3-720-31,2-2-96 0,-5-9-16 0,9 11-9856 0,2-6-1984 0</inkml:trace>
  <inkml:trace contextRef="#ctx0" brushRef="#br2" timeOffset="-138017.83">14975 2203 27695 0,'0'0'1216'0,"-1"-11"272"0,-2 3-1184 0,3-2-304 0,-2 4 0 15,2 6 0-15,0 0 0 0,-7-7 128 16,-1 4-128-16,0 0 0 0,-2 1 256 0,-4 2-48 0,-3 0-16 0,-2 1 0 15,-2 3 48-15,-2 3 0 16,-7 1 0-16,-4 3 0 0,-7 0 16 0,-4 1 0 0,-4 3 0 0,1-1 0 16,0-1 48-16,2 4 16 15,3 2 0-15,5 0 0 0,3 0-128 0,6-1-32 16,4 3 0-16,4-3 0 0,6-4-160 0,5 0 0 16,4-1 0-16,3 1 0 0,0-3 0 0,6 1 128 0,2 2-128 0,3-3 0 15,1 0 128-15,1 2-128 0,0-3 0 0,0 3 128 16,2 1-128-16,-1 1 0 0,0-1 144 15,0 3-144-15,-2-2 0 0,-2 2 0 0,-2 0 0 0,-1 1 0 16,-3 0 240-16,-1-1-32 0,0-1 0 0,-2-1 0 16,-1-3 336-16,-3 0 64 0,-4 1 16 0,-2 4 0 15,0-3 128-15,-4-2 16 0,0 1 16 0,-3 2 0 16,-2 1-320-16,-2-1-64 0,-1-1-16 0,0-1 0 0,0-2-240 0,1-2-144 16,-1 2 160-16,2-4-160 0,2-1 0 0,2-2-256 15,2-2 16-15,3-2 16 16,2 0-1648-16,0 0-336 0,11 0-64 0,-7-3-12896 15</inkml:trace>
  <inkml:trace contextRef="#ctx0" brushRef="#br2" timeOffset="-137518.39">15341 2062 3679 0,'0'-10'320'16,"0"10"-320"-16,0 0 0 0,3-6 0 15,-3 6 4928-15,0 0 928 0,5-7 176 0,-5 7 48 0,0 0-4768 0,0 0-944 16,0 0-192-16,7 7-48 0,-7-7 32 0,4 15 0 15,-2 2 0-15,-4 3 0 0,-3 3 400 0,-1 7 80 16,-3 3 0-16,0 4 16 0,-1 3-16 0,-3 4 0 16,-3 4 0-16,-2 5 0 0,-1 0-208 0,0 0-48 15,0-1-16-15,1-1 0 0,1-1-192 0,2-4-48 16,1-2 0-16,1-6 0 0,2-3-128 0,2-6 128 16,0 0-128-16,4-5 128 0,1 0-272 0,3-3-64 15,0-5-16-15,1-4 0 16,1-2-1968-16,-1-10-400 0,0 0-80 0</inkml:trace>
  <inkml:trace contextRef="#ctx0" brushRef="#br2" timeOffset="-137241.22">15129 2309 36399 0,'1'-14'1600'0,"4"4"352"0,4 2-1568 0,5-3-384 0,3 4 0 0,3-2 0 16,2 2 0-16,4-5-176 0,4 2 16 0,1-2 0 16,1 0 160-16,4 2 0 0,2-3 0 0,1 4 0 15,2-2 0-15,1 1 0 0,1 1 0 0,-1 0 0 0,-4 1 0 0,0 2 0 16,-2-3 0-16,-4 4 0 15,-4-4-1648-15,-5 1-240 0,-2 2-48 0,-4-3-7488 16,-5 3-1504-16</inkml:trace>
  <inkml:trace contextRef="#ctx0" brushRef="#br2" timeOffset="-137007.62">15233 2472 24879 0,'0'0'2208'0,"0"0"-1760"15,0 0-448-15,10-8 0 0,4 4 3488 0,3 0 608 16,4 1 128-16,5-4 32 0,7 1-3328 0,9-1-672 16,9-3-128-16,8 4-128 0,9-3 192 0,3 1-64 0,3-3 0 0,-1 1-128 15,0-2 128-15,1 2-128 16,-4 3 0-16,6 2 0 16,1-2-976-16,-3 1-304 0,-7-1-64 0,-4 0-10016 15,-5 3-2000-15</inkml:trace>
  <inkml:trace contextRef="#ctx0" brushRef="#br2" timeOffset="-135915.89">13212 2975 7359 0,'-6'-9'656'0,"-2"0"-528"0,2 0-128 0,1 3 0 15,0 1 4736-15,5 5 896 0,0 0 192 0,0 0 48 16,0-14-4656-16,2 4-912 0,6 1-304 0,1-1 160 16,2 2 16-16,1-2 0 0,0 2 0 0,1-1 0 15,1 3 0-15,0 1 0 0,-1-1 0 0,1 2 0 16,0 0 800-16,-2 1 176 0,0 1 16 0,-1-3 16 0,1 0-864 15,-2 1-192-15,0 1-128 0,0-1 192 16,0-2-864-16,-1 2-160 0,0 2-48 0,-9 2 0 0,13-5 880 0,-6 0 0 16,-7 5 176-16,0 0-32 0,11-3-144 0,-11 3 192 15,0 0-192-15,0 0 192 0,0 0-16 0,8-3 0 16,-8 3 0-16,0 0 0 0,0 0 0 0,0 0 0 16,11 0 0-16,-11 0 0 0,0 0 32 0,0 0 16 15,0 0 0-15,0 0 0 0,10 4-96 0,-10-4-128 16,7 8 176-16,1 0-176 0,0 4 256 0,-2 2-48 15,-2-1-16-15,1 3 0 0,0 1 32 0,0 2 0 16,0-1 0-16,0 2 0 0,5 4-32 0,-2-1 0 0,1 3 0 0,-1 0 0 16,-1 1-64-16,2 0-128 15,-1-4 176-15,-2-1-176 0,-2 1 128 0,1-1-128 0,-4-3 0 16,2 1 0 0,-1 1-1488-16,0-2-368 0,-1-1-64 0</inkml:trace>
  <inkml:trace contextRef="#ctx0" brushRef="#br2" timeOffset="-121981.78">30353 18731 13183 0,'0'0'576'0,"0"0"128"0,0 0-560 0,0 0-144 16,0 0 0-16,0 0 0 0,0 0 1392 0,0 0 240 16,0 0 48-16,7-6 16 0,-1-1-288 0,3 1-64 15,1 2-16-15,1 2 0 0,1-2-288 0,-2 0-48 16,3 3-16-16,-1 0 0 0,2-1-480 0,-1 2-112 15,0-4 0-15,1 4-16 0,0 2-80 0,0-1-16 16,0-2 0-16,0-1 0 0,-2 4 48 0,0-1 16 16,-1 0 0-16,2 1 0 0,0-2 128 0,-2 1 32 15,-1 3 0-15,2-2 0 0,-1 2-64 0,-1-3-16 0,3 1 0 0,-3 1 0 16,-2 4-96-16,0-2 0 0,-8-5-16 0,11 6 0 16,-2 2-80-16,-3-2-16 0,-1 3 0 0,-1-3 0 15,-4-6 32-15,0 0 0 0,-2 13 0 0,-3-3 0 16,-2 2 160-16,-2-2 48 0,-1 1 0 0,-1 3 0 15,-3-4-144-15,-3 3-32 0,-1 1 0 0,-1-1 0 16,0-3-32-16,0 3-16 0,-1-1 0 0,-1-3 0 16,1 3-16-16,2-5 0 0,3 2 0 0,0-2 0 15,0 0-32-15,1 2-16 0,0 4 0 0,1-5 0 16,0 2-160-16,3-3 192 0,0 2-192 0,2-2 192 16,2-1-192-16,2 3 0 0,2-2 0 0,2 4 128 15,0-11-128-15,3 9 0 0,4-1 0 0,-1-1 128 16,3 4-128-16,1-4 0 0,-1-2 144 0,4 2-144 15,-2-2 0-15,1-1 0 0,-1-1 0 0,0 2 0 16,1-1-1152-16,-2-2-288 0,-10-2-64 0,9 4-10192 16,-9-4-2032-16</inkml:trace>
  <inkml:trace contextRef="#ctx0" brushRef="#br2" timeOffset="-121576.89">30220 19426 18431 0,'0'0'1632'0,"-10"8"-1312"15,10-8-320-15,-11 5 0 0,2-2 1488 0,9-3 240 16,-8 3 32-16,8-3 16 0,0 0-160 0,0 0-16 0,0 0-16 0,0 0 0 16,0 0-272-16,0 0-48 0,0 0-16 0,0 0 0 15,0 0-32-15,11-1 0 0,2 0 0 0,1 0 0 16,1-1-496-16,-1 1-96 0,-1-1-32 0,2 0 0 15,-1-1-272-15,0 1-48 0,-3 2-16 0,-1 4 0 16,-10-4-64-16,0 0-32 0,0 0 0 0,0 0 0 16,0 0-160-16,0 0 192 0,-2 10-192 0,-3 0 192 15,-4-3-192-15,-2-1 192 0,-3 2-192 0,0-6 192 16,0 1-64-16,-2-2 0 0,1-1 0 0,2 0 0 16,2 0 64-16,1-1 0 0,1 0 0 0,9 1 0 15,-9-3 128-15,9 3 16 0,0 0 16 0,0 0 0 16,0 0 144-16,5-10 16 0,1 2 16 0,7 2 0 0,1-2-144 0,1 4-16 15,2 1-16-15,-1-2 0 16,1 2-224-16,-3 0-128 0,-1 1 160 0,-2 1-160 0,-11 1 0 0,10 0 0 16,-10 0 0-16,0 0 0 15,0 0-736-15,0 0-192 0,0 0-32 0,0 0-16 16,-11 1-2576-16,-1 3-512 0</inkml:trace>
  <inkml:trace contextRef="#ctx0" brushRef="#br2" timeOffset="62568.52">22003 10571 6447 0,'0'0'272'0,"0"0"80"0,0 0-352 0,0 0 0 15,-10 2 0-15,10-2 0 0,-9 4 1136 0,0-1 144 16,2-6 48-16,7 3 0 0,0 0-400 0,0 0-80 16,-9 2-16-16,9-2 0 0,-9 0 128 0,9 0 32 15,0 0 0-15,0 0 0 0,0 0-224 0,0 0-32 16,0 0-16-16,0 0 0 0,0 0-208 0,0 0-64 16,0 0 0-16,0 0 0 0,0 0 176 0,10 7 16 15,-10-7 16-15,11 5 0 0,1-1-16 0,-1 1 0 0,1 1 0 0,-1-3 0 16,1-4-192-16,0 1-64 0,2 1 0 0,0 2 0 15,4-2 0-15,2-1 0 0,-2-1 0 0,1 1 0 16,0 0-64-16,0 0-32 0,0 0 0 0,-2 0 0 16,2 1-96-16,4-1-32 0,2 0 0 0,0 0 0 0,1 0-32 0,2 1 0 15,1 2 0-15,3 0 0 16,1-3 16-16,-1 2 0 0,0-2 0 0,0 1 0 0,-3 0-16 0,0-1-128 16,-1 0 192-16,-3 0-64 0,0 0-128 0,-3 2 160 15,4-2-160-15,-5 1 160 0,-1-1-160 0,-3 1 0 16,0-1 144-16,-2 0-144 0,-1-1 176 0,-1 1-48 15,-3 1 0-15,0 0 0 0,0-1 0 0,0 0 0 16,-1-1 0-16,-1 1 0 0,0 0-128 0,-1 1 0 16,2 2 0-16,-1-3 128 0,-1-1-128 0,2-1 128 15,0 2-128-15,1 0 128 0,1-1-128 0,-3 1 128 16,4 0-128-16,-1-1 128 0,1 1-128 0,-2 1 0 16,-1 0 0-16,1-1 128 0,0 0-128 0,-2 0 0 15,2 2 0-15,-2-2 0 0,-1-2 0 0,1 1 0 16,-8 1 0-16,7 0 0 0,1-1 144 0,0 1-144 15,-1 0 160-15,1 0-160 0,-8 0 192 0,8-1-48 16,-1-3-16-16,0 2 0 0,-7 2 32 0,7-2 0 16,0 2 0-16,0-1 0 0,1-2-160 0,-8 3 0 15,6 0 0-15,-1-1 0 0,3-3 0 0,-8 4 0 16,6-1 0-16,-6 1 0 0,0 0 0 0,0 0 0 0,4-4 0 0,-4 4 128 16,0 0 0-16,0 0-128 0,0 0 192 0,0 0-64 15,0 0-128-15,0 0 192 0,0 0-192 0,0 0 192 16,0 0-192-16,0 0 0 0,0 0 0 0,0 0 0 15,0 0 0-15,0 0 128 0,-5-1-128 0,-1 1 0 16,-2 1 0-16,-1 0 128 0,0 0-128 0,-2-1 0 16,-2-1 128-16,-2 1-128 0,-2 4 128 0,-1-4-128 15,-2 0 160-15,-3-3-160 0,-3 0 192 0,-4-1-192 0,1 3 208 16,-1-2-64-16,-2-1-16 0,1 2 0 16,0 2 0-16,-3 2-128 0,1-1 192 0,0 1-64 0,-1-4 16 0,1 2 0 15,0 2 0-15,1-1 0 0,0-4-16 0,1 2-128 16,-1-1 192-16,1 0-64 0,3 2-128 0,2 0 160 15,-1 0-160-15,3 0 160 0,1 0-160 0,1 2 0 16,1 0 0-16,0-2 0 0,2 0 0 0,2 0 0 16,0 0 0-16,2 1 0 0,1 2 0 0,1 0 0 15,0-2 128-15,1 3-128 0,0-2 0 0,1-1 0 16,-1 1 0-16,2-1 128 0,0 2-128 0,1-1 0 16,0 1 0-16,0-2 128 0,0-1-128 0,3 2 0 15,6-2 0-15,0 0 128 0,-6 2-128 0,6-2 128 16,0 0-128-16,0 0 128 0,0 0-128 0,0 0 0 15,0 0 0-15,0 0 128 0,0 0-128 0,0 0 128 16,0 0-128-16,0 0 128 0,9 1-128 0,-1 0 192 16,1 2-192-16,3-3 192 0,2 0-192 0,1 0 128 15,-1 0-128-15,4-1 128 0,2-2-128 0,2 2 128 16,1-1-128-16,3 2 128 0,0-2-128 0,2 1 0 16,2-1 0-16,2 1 128 0,1 0-128 0,-1 1 192 0,0 0-192 15,-2 0 192-15,-1-1-192 0,-1-1 0 0,-1 1 0 16,-2 0 128-16,-3-1-128 0,1 2 0 0,-3 0 0 0,-1 0 0 15,-2-1 0-15,-2 1 128 0,0-1-128 0,-3 1 0 16,-2 0 0-16,0 1 0 0,-1 2 0 0,-1-2 0 16,-1-1 0-16,-7 0 0 0,8 1 128 0,-8-1-128 15,0 0 0-15,0 0 0 0,0 0 0 0,0 0 0 16,0 0 0-16,0 0 0 0,0 0 0 0,0 0 0 16,0 0 0-16,0 0 128 0,0 0-128 0,0 0 128 0,-8 3-128 15,1-1 0-15,-2 3 144 0,-3-1-144 0,-3-1 0 16,-1-3 128-16,-2 1-128 0,-3-1 0 0,0 0 0 0,-2 0 128 15,-1 0-128-15,0 0 0 0,-2 0 128 0,0 1-128 16,-2 1 128-16,-2-1-128 0,1-1 192 0,0 0-48 16,0 0 0-16,1 1 0 0,1-1-144 0,0 1 0 15,1 1-160-15,1 2 160 0,3-2 0 0,0-1 0 16,0 1 0-16,2-2 0 0,2 1 0 0,2-1 0 16,0 0 0-16,2 0 0 0,0 1 0 0,2 0 0 15,0 1 0-15,1-1 0 0,3 0 0 0,1 0 0 16,0-1 0-16,2 0 0 0,5 0 0 0,0 0 0 15,-5-1 0-15,5 1 0 0,0 0 128 0,0 0-128 16,0 0 0-16,0 0 0 0,0 0 0 0,0 0 0 16,0 0 128-16,0 0-128 0,9 0 0 0,2 0 0 15,1 0 0-15,4-1 0 0,1 2 128 0,2 0-128 16,3 2 0-16,3-2 0 0,3 1 128 0,4-1-128 16,1-1 0-16,2 0 0 0,4-1 0 0,-1 1 0 0,5 0 0 15,-2 0 0-15,-2 0 0 0,0 1 0 0,-1 0 0 16,-2 0 0-16,-4-1 128 0,2 0-128 0,-2 0 0 0,-2 0 0 15,-2 2 0-15,-1-2 0 0,-3 0 0 0,-1 0 0 16,-3 0 0-16,0 1 0 0,-3 1 0 0,-1 0 0 16,-2-2 0-16,-2 0 0 0,-2 0 0 0,-1 2 0 15,-1 2 128-15,-8-4-128 0,0 0 0 0,0 0 0 16,0 0 0-16,0 0 0 0,0 0 0 0,0 0 0 16,0 0 0-16,0 0 0 0,-4 5 0 0,-1-2 0 0,-1-1 144 0,-3 1-144 15,-3 1 0-15,0-2 144 16,-4-1-144-16,1 1 0 0,-1-1 0 0,-1-1 128 0,-3 1-128 0,-2-1 0 15,-1 0 0-15,-2 2 0 0,-2-2 0 0,-1 1 192 16,-4 3-192-16,3-4 192 0,-1-2-192 0,-2 1 0 16,0-1 0-16,-2 2-176 0,1 0 176 0,1 0 0 15,0 0 0-15,0 0 0 0,6 0 0 0,-1 0 128 16,4 0-128-16,0 0 128 0,0 0-128 0,4 0 0 16,2 0-128-16,1 0 128 0,2 0 0 0,3 0 0 15,2-2 0-15,3 2 0 0,6 0 0 0,0 0 0 16,0 0 0-16,0 0 0 0,0 0 0 0,0 0 0 15,0 0 0-15,0 0 0 0,10-1 0 0,4 0 0 16,1-2 0-16,3 2-128 0,2-3 128 0,3 3 0 16,4 1 128-16,-1-1-128 0,5-2 0 0,-1 0 0 15,5 2 0-15,-2-1-128 0,-1 0 128 0,1 2 0 16,0 2 0-16,-2-1 0 0,4-2 0 0,-2-1 0 16,0 2 160-16,-3 0-160 0,-2-2 0 0,-2-3 0 15,-2 2 0-15,-1 3 0 0,-3 1 0 0,-2 1 0 16,-3-2 0-16,-1 0 0 0,-1 0 0 0,-3 0 0 0,-2 0 0 0,-8 0 0 15,0 0 0-15,0 0 0 0,0 0 0 0,0 0 0 16,0 0 0-16,0 0 0 0,0 0 0 0,-8 5 0 16,0-1 0-16,-2-2 0 0,-2 1 0 0,-4-1 0 15,-1 0 0-15,-4-1 128 0,1 0-128 0,-4 3 0 16,-3-5 0-16,-2 2 0 0,-2 0 0 0,-1 0 0 16,-1-3 0-16,0 3 128 0,0 2-128 0,-1-2 0 15,-2 0 0-15,3 1 0 0,-1-2 0 0,5 1 0 0,1 0 0 0,2 0 0 16,2 1 0-16,3 1 0 0,0-1 0 0,4-1 0 15,1 0 0-15,5 1 0 0,2-2 0 0,1 0 0 16,3 0 0-16,5 0 0 0,0 0 0 0,0 0 0 16,0 0 0-16,8-2 0 0,5 1 0 0,-2 1 0 15,4-1 0-15,3-1 0 0,2 0 0 0,3-1 0 16,4 1 0-16,2-1 0 0,2 2 0 0,0-2 0 16,1 2 0-16,0-1 0 0,0-3 0 0,0 1 0 15,-1 1 0-15,0 2 0 0,-1-2 0 0,-2 2 0 16,-2 0 0-16,-2 1 0 0,-1-3 0 0,-4 3 144 15,-3 0-144-15,0 0 128 0,-4 0-128 0,-1 0 0 16,-3-1 0-16,-8 1 0 0,0 0 0 0,0 0 0 16,0 0 0-16,0 0 0 0,0 0 0 0,0 0 0 15,-3 8 0-15,-4-5 0 0,-2 3 0 0,-2 0 0 16,-2-2 0-16,-2 0 128 0,-4-2-128 0,-3-1 0 16,-2 2 0-16,-1 1-176 0,-2-3 176 0,-1 2 0 15,0-2 0-15,-1-1 0 0,-2 0 0 0,1 0 0 16,-2 0 0-16,0 1 0 0,2 0 0 0,2 1 0 0,1 0 0 15,2-1 0-15,2-1 0 0,0 0 0 0,1 0 0 0,3 0 0 16,1-1 0-16,3 1 0 0,4 0 0 0,-2 0 0 16,4-1 0-16,3 0 0 0,6 1 0 0,0 0 0 15,-5-2 0-15,5 2 0 0,0 0 0 0,0 0 0 16,0 0 0-16,6-2 0 0,3-2 0 0,0 1 0 16,4-2 0-16,2 3 0 0,1-2 0 0,3 1 0 0,2 0 0 15,2-2 0-15,2 2 0 0,3 0 0 16,3 2 0-16,-1-1 0 0,1 0 0 0,-1 1 0 0,1 0 0 15,-1 1 0-15,-1 0 0 0,-1 0 0 0,0 0 0 0,-2 0 0 16,-1 0 0-16,-2-3-128 0,-4 7 128 0,0-3 0 16,-1-1 0-16,-3 2 0 0,-1-1 0 0,-2 0 0 15,-4-1 0-15,1 3 0 0,-9-3 0 0,0 0 0 16,0 0 0-16,0 0 0 0,0 0 0 0,0 0 0 16,0 0 0-16,0 0 0 0,0 0 0 0,-6 5 0 15,-2 0 0-15,-3-1 0 0,-4-3 0 0,-4 3 0 16,-4-2 0-16,-4 1 0 0,-3 1 0 0,-4-2 0 15,-2 0 0-15,-5-1 0 0,-7-1 0 0,-1 0 0 16,1 0 0-16,1 0 0 0,0 0 128 0,1 0-128 16,3 0 128-16,4 0-128 0,2 0 0 0,4 1 0 15,3 0 0-15,5-1-128 0,5-1 128 0,3 1 0 16,3 0 0-16,4 0 0 0,2 0 0 0,3 0 0 16,5 0 0-16,0 0 0 0,0 0 0 0,0 0 0 15,3-4 0-15,2 0-128 0,4-1 128 0,2 3 0 16,5-1 0-16,3 1 0 0,3-2 0 0,4-2 0 0,-2 0 0 15,7 4-128-15,0-2 128 0,4-1 0 0,-1 1 0 0,3 0 0 16,2-1 0-16,1 0 0 0,-2 1 0 0,-1 2 0 16,-4 1 0-16,-2 1 0 0,-1 0 0 0,-5 0 0 15,-3 0 0-15,-4 0 0 0,-3 0 0 0,0 0 0 16,-15 0-464-16,0 0-16 16,0 0 0-16,0 0 0 0,0 0-2000 0,0 0-400 15,-10 7-64-15</inkml:trace>
  <inkml:trace contextRef="#ctx0" brushRef="#br2" timeOffset="69586.19">22945 10640 1839 0,'0'0'160'0,"0"0"-160"15,0 0 0-15,0 0 0 0,0 0 2272 0,0 0 416 16,0 0 96-16,0 0 16 0,0 0-1568 0,0 0-304 15,0 0-64-15,0 0-16 0,-8 5-48 0,8-5-16 16,-7 5 0-16,7-5 0 0,0 0-144 0,-8 9-16 16,2-6-16-16,6-3 0 0,-7 7 48 0,7-7 16 15,0 0 0-15,-6 7 0 0,6-7 0 0,0 0 0 16,0 0 0-16,0 0 0 0,-5 5-32 0,5-5-16 16,0 0 0-16,0 0 0 0,0 0-80 0,-5 6-16 15,5-6 0-15,0 0 0 0,0 0-112 0,0 0-32 16,0 0 0-16,0 0 0 0,0 0-48 0,0 0-16 15,0 0 0-15,0 0 0 0,0 0 0 0,0 0-16 16,0 0 0-16,0 0 0 0,0 0-48 0,4-7 0 16,0-3 0-16,-1 2 0 0,1-2 32 0,0 1 0 15,-1-2 0-15,0 2 0 0,1-5-32 0,0 1 0 16,0 3 0-16,1-3 0 0,0-2 48 0,0 0 0 16,3 0 0-16,-3-2 0 0,0 2-96 0,0-3-16 15,0-1 0-15,0-1 0 0,0-1-16 0,0 1-16 0,2-2 0 0,-4 0 0 16,4-4-16-16,-2 3 0 0,0 3 0 0,3-4 0 15,1 0-16-15,-2 1 0 0,1-3 0 0,-1 2 0 16,1 0 32-16,0-1 0 0,-1 0 0 16,1 4 0-16,-3-3 0 0,1 1 0 0,1 0 0 0,-1-3 0 15,-1 1-32-15,0 1-128 0,-1-4 192 0,1 3-64 16,-1-3-128-16,1 3 160 0,1-1-160 0,-2 3 160 16,1-1-160-16,0-2 0 0,0 2 144 0,1-4-144 0,-3 4 0 15,2 0 128-15,-1 0-128 0,1 2 0 16,0 2 128-16,0-1-128 0,1 1 128 0,0 0-128 0,0 1 0 0,3-2 0 15,-1-2 0-15,1 2 128 0,-2-3-128 0,1 0 0 16,0-2 0-16,-1 1 128 0,2 2-128 0,0 1 128 16,0-2-128-16,1 0 128 0,0-2-128 0,2 0 0 15,0 0 0-15,-3 1 128 0,1 1-128 0,2 2 0 16,1-1 0-16,-2 3 128 0,-1 1-128 0,0 0 0 16,1 0 128-16,-1-2-128 0,1 2 128 0,-2-1-128 15,3-3 128-15,-2 3-128 0,0-1 0 0,1 0 144 16,-1-1-144-16,1-2 0 0,0 3 160 0,0-1-160 15,0 2 128-15,1-3-128 0,2-3 0 0,0 5 128 16,-2-1-128-16,-1-1 0 0,1 2 0 0,-1 0 128 16,-2 0-128-16,0 2 0 0,-1-1 0 0,0 0 0 15,1-1 128-15,0 1-128 0,0 1 0 0,0-1 0 16,0-2 0-16,1 1 0 0,2-3 0 0,-2 2 128 16,2 0-128-16,0 3 0 0,-1-1 0 0,1 1 0 15,-3-1 0-15,2-2 0 0,2 2 0 0,1-1 128 16,1 2-128-16,0 0 0 0,1 1 0 0,1 1 0 0,1-2 0 0,-1 0 0 15,-1 1 0-15,1 1 0 0,-1-1 0 16,2 2 0-16,0-2 0 0,-3 2 0 0,-1-1 128 16,0 2-128-16,0 2 0 0,0 0 0 0,-3-1 0 0,1 2 0 15,-1 0 0-15,2-2 0 0,-3 2 128 0,2 1-128 16,-1-1 0-16,1 2 0 0,-2-1 0 0,1-3 0 16,1 4 0-16,0 0 0 0,0-4 128 0,-1 3-128 15,1 0 0-15,0-1 128 0,1 2-128 0,-2-3 128 16,0 1-128-16,0 2 0 0,0-2 0 0,6 1 0 0,-3 1 0 0,1-1 0 15,-1 1 0-15,1-2 0 0,2 1 0 16,1 3 0-16,-4-1 0 0,1 2 0 0,2-1 0 0,-1-1 0 16,2 3 0-16,-2-3 0 0,0 2 0 0,0-1 0 15,-1-1 0-15,1 1 0 0,-1 0 0 16,1 2 0-16,0-4 0 0,-1 5 0 0,-1-3 0 16,1 1 0-16,-1 0 0 0,0-2 0 0,0 3 0 0,0-4 0 15,1 3 0-15,-2 0 0 0,2 2 0 0,1 1 0 16,-2-1 0-16,-2-2 0 0,4 1 0 0,-2 1 160 15,1-3-160-15,0 3 160 0,2 1-160 0,0-1 0 16,0 0 0-16,1 1-176 0,1 2 176 0,0-4 0 16,-1 2 0-16,1 0 0 0,0 3 0 0,0-2 0 15,0 1 0-15,-3-2 0 0,0 1 0 0,-2 1 0 16,0-1 0-16,1 2 0 0,-1 1 0 0,0-1 0 16,-3-3 0-16,5 0 0 0,-1 3 0 0,-1-1 128 15,-2 1-128-15,1 0 0 0,0 0 0 0,1 1 0 16,1-3 0-16,0 3 128 0,-1-1-128 0,0 1 0 0,-2 0 0 0,1-1 0 15,1 1 0-15,1 1 0 16,0 0 0-16,0 0 0 0,2 3 0 0,-1-1 0 0,1-2 0 16,1 2 128-16,-1-1-128 0,1 1 0 0,0-2 0 15,0 1 0-15,0 0 0 0,1 0 0 0,-3 1 0 0,-1 2 0 16,1-1 0-16,-1-1 0 0,1 1 0 0,-2 1 0 16,-2 0 0-16,1-1 0 0,-1 4 0 0,-1-2 0 0,0-1 0 15,-1 4 0-15,2-2 0 0,-2 2 0 16,-3-3 0-16,1 3 0 0,1 2 0 0,-1 2 128 15,-1-4-128-15,3 2 144 0,2 2-144 0,-1-2 160 0,2 2-160 0,-4 4 0 16,-2-2 0-16,2 0 0 0,3-1 0 0,-1 1 0 16,-1 2 0-16,1 1 0 0,1-1 0 0,0 1 0 15,-2-1 0-15,0 1 0 0,-1-1 0 0,2 1 0 16,-2-3 0-16,0 3 0 0,0 0 0 0,-3-1 0 16,-1 0 0-16,-1 1 0 0,1 0 0 0,-1 0 0 15,0 1 0-15,0 0 0 0,0-1 0 0,-3 1 0 16,-1 0 0-16,0 1 0 0,0 2 0 0,0 3 128 15,-1-2-128-15,1 4 0 0,0-1 0 0,0 4 0 16,0-2 0-16,0 1 0 0,0 1 0 0,0 0 0 16,0 0 128-16,0 2-128 0,0-4 0 0,0 2 0 15,0 2 0-15,0-4 0 0,-3 0 0 0,3-1 0 16,3-1 0-16,-3 4 0 0,0-4 0 0,0 2 0 0,0-4 0 16,1 3 0-16,0 0 0 0,0-2 0 15,1 2 0-15,-2-2 0 0,0 5 0 0,-2-4 0 16,1 1 0-16,0 1 0 0,0 1 0 0,1 2 0 0,-5-5 0 0,1 4 0 15,-1 1 0-15,-2 0 0 16,3 2 0-16,-1 0 0 0,-1 0 0 0,-2 1 0 0,1-1 0 16,-2-2 0-16,0-1 0 0,1 2 0 0,-1 0 128 15,1-3-128-15,-3 2 0 0,1-1 0 0,0-3 0 0,0 2 128 16,-2-3-128-16,2 3 0 0,3-2 0 0,-2 0 0 16,-3 4 0-16,1-3 0 0,1 2 0 0,1 1 0 15,-3-4 0-15,1 2 128 0,1-2-128 0,0 2 0 16,1-2 0-16,-1 2 0 0,1 1 0 0,-2 2 0 0,5-3 0 0,-3 2 0 15,-1-3 0-15,0-2 0 0,0 4 0 16,2-5 0-16,-2 1 0 0,2-1 0 0,-2-3 0 0,2 2 0 16,-2 1 0-16,3-3 0 0,-3-1 0 0,2 5 0 15,-1-3 0-15,-1 1 0 0,0 0 0 16,-1-1 0-16,1-3 0 0,1 3 0 0,2 2 0 0,-1-2 0 16,-3 0 0-16,1 0 0 0,-2-4 0 0,1 1 0 15,-1 1 0-15,0-2 0 0,-5 0 0 0,3 1 0 16,-2-1 128-16,3 4-128 0,-2-1 0 0,2-1 0 15,0 1 0-15,4 2 0 0,0-2 0 0,0-2 0 16,-2-2 0-16,1 1 0 0,-2 0 0 0,2 3 0 16,1-2 0-16,2 3 0 0,-1-3 0 0,0-1 0 15,1 0 0-15,-1 0 0 0,2 2 0 0,-4-2 0 0,2-1 0 0,-2 2 0 16,2 5 0-16,-3-3 0 0,1 0 128 0,-2-1-128 16,1 3 0-16,-2-2 0 0,0 0 0 0,1 0 0 15,-1 1 0-15,1 0 0 0,1 5 0 0,0-4 0 16,-1 2 0-16,1 2 0 0,-3-3 0 0,1 3 0 15,-2-4 0-15,2 4 0 0,-2-2 0 0,0 2 0 16,-1-6 0-16,1 5 0 0,-3-1 0 0,2 0 0 16,-1 1 0-16,-1 2 0 0,2-2 0 0,1 1 0 15,1-3 0-15,0 2 0 0,-3-3 0 0,2 3 0 16,0 1 0-16,1 1 0 0,1-4 128 0,1 3-128 16,1-3 0-16,0-1 0 0,-2 0 0 0,0-1 0 15,-1-3 0-15,-1 3 0 0,-2 0 0 0,1 0 0 16,-2 0 0-16,0 2 0 0,-2-1 0 0,0-1 0 15,-2 2 0-15,0-2 0 0,1 0 0 0,-2 1 0 0,1 1 0 16,1-3 0-16,0 4 0 0,1-3 0 16,-2 1 0-16,3 0 0 0,0-4 128 0,1 1-128 0,3-2 0 15,-1 0 0-15,-2 0 0 0,0 0 0 0,4 1 0 0,-1 3 0 16,0-4 0-16,-1 2 0 0,1-1 0 16,-1-1 0-16,-2 0 0 0,-1 1 0 0,-2 1 0 0,2-2 0 15,0 2 0-15,-1-2 0 0,-2 2 0 0,1-1 0 16,-3 0 0-16,1 3 0 0,1 0 0 0,0-1 0 15,-2-3 0-15,1 1 0 0,-1-1 0 0,3-1 0 16,0 1 0-16,0-2 0 0,-5-2 0 0,7 0 0 16,0-1 128-16,1 1-128 0,-1 2 0 0,0-1 0 15,-1 0 0-15,-3 0 0 0,-1 1 0 0,0 1 0 16,-2 1 0-16,1-3 0 0,-3-1 0 0,0 1 0 16,-1 0 0-16,2-2 0 0,2 0 0 0,-3 0 0 15,2 1 0-15,-1 1 0 0,2 0 0 0,1-1 0 16,-2-1 0-16,1 2 0 0,2-1 0 0,2-1 0 15,0 1 0-15,0-3 0 0,-2 0 0 0,-1 2 0 16,-2-2 0-16,-1 0 0 0,-2 0 0 0,3-3 0 16,-1 1 0-16,-2-1 0 0,-1 1 0 0,2-2 0 15,0 1 0-15,2-3 0 0,-2 3 0 0,2-3 0 0,2 0 0 16,1 3 0-16,0-2 0 0,1 2 0 0,3-3 0 16,-2 2 0-16,1 1 0 0,0-3 0 0,-1 0 0 0,1-2 0 15,-3-1 0-15,1 0 0 0,1 0 0 0,5-3 0 16,0 0 0-16,-2-1 0 0,0-2 0 0,2-1 0 15,-3 2 0-15,2-6 0 0,2 1 0 0,1 0 0 16,-1-3 0-16,2 2 0 0,-1-3 0 0,3 1 0 16,-1 1 0-16,1-4 0 0,1 3 0 0,1-1 0 0,-1-2 0 15,2-1 0-15,-1 0 0 0,0-3 0 0,-1-3 0 0,1-2 0 16,0 1 0-16,1 0 0 0,1 0 0 16,-3-13 0-16,2 2 0 0,3 1 0 0,1 3-128 0,0-2 128 15,1 3 0-15,-1-3 0 0,-1 0 0 16,3 2 0-16,1 0 0 0,0 2 0 0,0-4 0 0,1 1 0 15,-2 1 0-15,1-3 0 0,0-1 0 0,1 1 0 16,0 1 0-16,0-2 0 0,0 1 0 0,0 2 0 16,2 0 0-16,1-2 0 0,-3 2 0 0,1-3 0 15,2 1 0-15,0 3 0 0,0 0 0 0,0 1 0 16,-1-3 0-16,2-1 0 0,1-2-128 0,0 1 128 16,0-1 0-16,3 0 0 0,1 1 0 0,-3 2 0 15,0-1 0-15,-1 0 0 0,2-4 0 0,-2 5 0 16,0 1 0-16,0-2 0 0,0 2 0 0,-4 1 0 15,3-4 0-15,0 0 0 0,0-1 0 0,1-1 0 16,0 1 0-16,0 0 0 0,3 0 0 0,-4 0 0 16,2 1 0-16,2-1 0 0,-2 1 0 0,2 0 0 15,-3-1 0-15,1 3 0 0,2 2 0 0,1-3 0 16,-2 1 0-16,2-1 0 0,1-4 0 0,2-2 0 0,0-1 0 0,4 1 0 16,-1 0 0-16,3 0 0 0,-1-1 0 15,6 1 0-15,-1 0 0 0,0 0 0 0,3 2 0 0,-3-2 0 16,-1 1 0-16,1-1 0 0,-3-1 0 0,0 3 0 15,0 0 0-15,0 2 0 0,-1 4 0 0,0 4 0 16,-3-6 0-16,-4 3 0 0,-2 0 0 0,0 3 0 16,0-2 0-16,0 4 0 0,-3-2 0 0,1 3 0 15,-1 5 0-15,-1 3 0 0,-2 2 0 0,-1-2 0 16,-2 1 0-16,-4 3 0 0,1 1 0 0,-3 3 0 16,-1 1-1200-16,0-1-112 0,0-1-32 15,-3 5 0-15,-4-2-2048 0,-2 0-432 0</inkml:trace>
  <inkml:trace contextRef="#ctx0" brushRef="#br2" timeOffset="70227.23">21882 10234 2751 0,'0'0'256'0,"0"0"-256"15,0 0 0-15,0 0 0 0,0 0 2416 0,0 0 432 16,0 0 96-16,0 0 0 0,0 0-1328 0,0 0-272 16,0 0-48-16,11-1-16 0,1-2-208 0,1 2-48 15,0 1-16-15,2-1 0 0,-2-2-80 0,4 2-16 16,3-2 0-16,1 1 0 0,3-2-144 0,2 3-16 15,-1-2-16-15,3-1 0 0,0 2-64 0,5-1-16 16,5-1 0-16,3 3 0 0,2 0-80 0,4-2-32 16,0 2 0-16,0 1 0 0,-1 0-144 0,-5 1-16 15,-4 1-16-15,-3 0 0 0,-5 1-192 0,-3 1-48 16,-6 2 0-16,0-2 0 0,-5-3-128 0,-3 3 192 0,-12-4-192 0,0 0 192 16,0 0-192-16,0 0 0 15,0 0 0-15,0 0 0 16,-4 11-1408-16,4-11-272 0,-9 7-48 0,-1-4-11648 0</inkml:trace>
  <inkml:trace contextRef="#ctx0" brushRef="#br2" timeOffset="70600.75">22235 9810 26895 0,'-14'-6'1184'0,"14"6"256"0,-11-2-1152 0,11 2-288 16,0 0 0-16,0 0 0 0,0 0 0 0,0 0 0 15,0 0 128-15,7-10-128 0,-1 3 288 0,6 2 0 16,3-1 0-16,5 2 0 0,2 3 288 0,4-2 48 16,6 1 16-16,3 0 0 0,1 2-64 0,4 0 0 15,-1 0 0-15,-3 2 0 0,-1-1-160 0,-2 3-32 16,0-4-16-16,-2 2 0 0,-2 0-128 0,-1-1-32 15,-5 0 0-15,-1 2 0 0,-2-1-208 0,-2 1 176 16,-3-2-176-16,-1 2 160 0,-3-2-160 0,-2 3 128 16,-9-4-128-16,0 0 128 0,0 0-128 0,0 0-256 15,0 0 64-15,0 0-10080 16,0 0-2016-16</inkml:trace>
  <inkml:trace contextRef="#ctx0" brushRef="#br2" timeOffset="70913.39">22692 8908 25791 0,'0'0'1152'0,"0"0"224"16,0 0-1104-16,0 0-272 0,0 0 0 0,10 2 0 0,-10-2 0 0,13 1 0 16,0 1 128-16,-2 2-128 0,-11-4 352 0,14 10 16 15,1-2 0-15,1 2 0 0,4-3 224 0,-2 3 48 16,2-1 16-16,2 2 0 0,-1 4-144 0,2-1-48 16,0-2 0-16,3 0 0 0,-2 1-208 0,-1-4-32 15,-1 2-16-15,-1-3 0 0,-3 2-208 0,-1-2 0 16,2 2 128-16,-2-5-128 0,-3-1 0 0,-1 2 0 15,-2-2 0-15,1-1 0 16,-2 0-1184-16,-10-3-288 0,10 3-48 0,-10-3-11216 0</inkml:trace>
  <inkml:trace contextRef="#ctx0" brushRef="#br2" timeOffset="71206.19">23080 8338 26543 0,'0'0'1168'0,"0"0"256"0,0-11-1136 0,0 11-288 0,0 0 0 0,0 0 0 0,7-6 0 0,1 1 0 16,-8 5 0-16,13-4 0 0,-1 4 176 0,2 3 128 15,0-1 16-15,0 2 16 0,0 2 176 0,0 3 48 16,2-1 0-16,0 2 0 0,3-1-80 0,-2 2-16 16,-3 1 0-16,-2-2 0 0,2 2 592 0,-1-2 112 15,0 0 32-15,-2 3 0 16,2-5-1712-16,-2 4-352 0,1-4-64 0,-2 3-16 0,-1-2 512 0,-1 1 112 16,-1 1 0-16,0-4 16 15,-7-7-2192-15,0 0-448 0</inkml:trace>
  <inkml:trace contextRef="#ctx0" brushRef="#br2" timeOffset="71685.43">23930 6697 27183 0,'0'0'1200'0,"0"0"256"0,0 0-1168 15,0 0-288-15,-9 1 0 0,9-1 0 0,-6 9 0 0,1-2 0 16,1 4 0-16,1 0-144 0,3 3 144 0,2 4-192 16,0 2 192-16,3 7-192 0,-2-3 496 0,2 5 80 15,1 0 32-15,3 3 0 0,0 1 16 0,1-1 0 16,2-1 0-16,-1 0 0 0,3 1-240 0,0-3-32 15,1-4-16-15,1-3 0 0,-1-1-144 0,-1-2 0 16,0-4 0-16,-1-2 128 0,-1-1-128 0,1-3 0 16,-2 0 0-16,1-4 0 0,-1 2 0 0,1-2-176 15,-12-5 16-15,9 2 0 16,-9-2-1664-16,9 0-336 0,-9 0-64 0</inkml:trace>
  <inkml:trace contextRef="#ctx0" brushRef="#br2" timeOffset="72083.56">24455 6502 21183 0,'0'0'944'0,"4"-9"192"0,4-2-912 0,-5 4-224 15,-3 7 0-15,0 0 0 0,8-6 144 0,-8 6-16 16,0 0 0-16,0 0 0 0,0 0 368 0,4 13 64 16,0 2 16-16,-4 4 0 0,-2 5 128 0,-1 4 48 15,0 3 0-15,2 1 0 0,1 3-288 0,0 5-48 16,0 0-16-16,1 1 0 0,0 3-48 0,2 0-16 15,-1 5 0-15,0-4 0 0,1-1-176 0,3-3-32 16,-1-2-128-16,1-3 192 0,0-4-192 0,2-3 0 16,0-6 128-16,2 0-128 0,-1-3 0 0,1-1 0 15,0-1 0-15,0-2 0 16,-1-4-592-16,0-2-64 0,0-4-16 0,0-3-7664 16,2-2-1536-16</inkml:trace>
  <inkml:trace contextRef="#ctx0" brushRef="#br2" timeOffset="72437.98">25308 6111 14735 0,'5'-17'640'0,"0"8"160"16,2-5-640-16,-2 3-160 0,4 1 0 0,-1-2 0 0,1 5 1760 0,-1-1 320 15,-8 8 64-15,10-5 16 0,0 1-1488 0,-10 4-288 16,0 0-64-16,11 3-16 0,-11-3 384 0,7 12 80 16,-3 4 0-16,-4 4 16 0,-3 3 96 0,-2 7 16 15,-4 3 0-15,-1 7 0 0,-2 3-448 0,-2 5-64 16,0 3-32-16,0 4 0 0,-4 1-160 0,1 1-16 15,-1 1-16-15,1 0 0 0,0-8-160 0,2-1 128 0,0-2-128 16,3-5 128-16,1-5-128 0,1-4 0 0,-1-3 0 16,3-3 128-16,0 1-272 0,2-8-64 15,0-1-16-15,4-2 0 16,2-2-2080-16,1-6-432 0</inkml:trace>
  <inkml:trace contextRef="#ctx0" brushRef="#br2" timeOffset="72813.78">25665 7214 27407 0,'0'0'1216'0,"0"0"256"0,3-5-1184 0,2-8-288 15,3 0 0-15,4 1 0 0,2-3 0 0,4-3 0 16,4-3 0-16,1-3 0 0,-1 0 256 0,5-6 32 15,2-3 16-15,4-3 0 0,2-2 96 0,4-4 32 16,4-6 0-16,6 1 0 0,1-3-176 0,1 2-48 16,-2 3 0-16,-4 2 0 0,0 6-208 0,-4 5 176 15,-5 6-176-15,-3 0 160 0,-2 6-160 0,-7 3 0 0,-4 7 0 0,-4 3 0 32,-5 4-1280-32,-11 3-304 0,0 0-48 0</inkml:trace>
  <inkml:trace contextRef="#ctx0" brushRef="#br2" timeOffset="73186.05">25993 8118 26719 0,'0'0'1184'0,"-1"-10"240"0,1 10-1136 0,6-12-288 16,4-1 0-16,2-1 0 0,4-2 480 0,4-1 32 15,1 1 16-15,7-3 0 0,4-2-272 0,2 1-64 16,1-2-16-16,1 1 0 0,0-2 192 0,3 3 32 15,3-2 16-15,3 6 0 0,-1 0-224 0,3 1-64 16,-1 4 0-16,1 2 0 0,-1 0-128 0,-3 1 0 16,-5 2 0-16,-5-1 0 15,-5 2-1632-15,-5 3-256 0,-5 2-48 0</inkml:trace>
  <inkml:trace contextRef="#ctx0" brushRef="#br2" timeOffset="73566.52">25848 9512 19343 0,'0'0'1728'15,"0"0"-1392"-15,0 0-336 0,8-8 0 0,3 1 2816 0,5-2 480 16,3 1 96-16,1-1 32 0,0 2-2784 0,3-3-640 15,5 1 0-15,5-4 0 0,5 4 0 0,3-1 176 16,1 2-176-16,4-1 192 0,2 4-192 0,-1-1 0 16,1 2 0-16,1 2 0 0,-1-1 0 0,-1 2 0 15,-1 1 0-15,-2 1 0 16,-2 3-960-16,-5 1-256 0,-3 3-64 0,-7-3-11616 0</inkml:trace>
  <inkml:trace contextRef="#ctx0" brushRef="#br2" timeOffset="74077.03">25269 11004 22111 0,'0'0'1968'0,"-10"3"-1584"0,2-2-384 0,8-1 0 0,0 0 336 0,0 0-16 16,0 0 0-16,0 0 0 0,0 0-320 0,0 0 144 15,0 0-144-15,0 0 0 0,0 0 736 0,10 6 32 16,-10-6 16-16,15 0 0 0,3 3 128 0,2 0 32 15,5-3 0-15,0 1 0 0,2 0-240 0,3 2-32 16,3-1-16-16,3 3 0 0,2-1-368 0,1 0-80 16,5 2-16-16,-6 3 0 0,0 0-192 0,-3 1 0 15,-1 2 128-15,-3-1-128 0,-1 4 0 0,-1 2 0 16,-1 1 0-16,1 3-160 16,0 6-288-16,0-3-48 0,-1 0-16 0,-1 3 0 15,0-3-576-15,-1 3-128 0,0-4-32 0,-1 1-7120 16,-2 3-1424-16</inkml:trace>
  <inkml:trace contextRef="#ctx0" brushRef="#br2" timeOffset="74361.65">25006 11878 16575 0,'-21'3'736'0,"10"1"160"0,11-4-720 0,-9 8-176 16,9-8 0-16,0 0 0 0,4 13 2672 0,3 2 496 15,6 1 96-15,5 2 32 0,6-1-2576 0,5 2-512 16,3 1-208-16,6 3 176 0,3 0 208 0,1-2 32 16,-4 5 16-16,4-2 0 0,1-2-112 0,5 4-32 15,6 1 0-15,2 1 0 0,2-4-64 0,1 1-16 16,-6 1 0-16,-5-3 0 0,-8 3-208 0,0 0 128 16,-3 3-128-16,-2-5 0 0,-6 0 0 0,-1 2 128 15,-2-3-128-15,-1 0 0 16,-3-1-512-16,-2-1-160 0,-6-1-32 0,-2-2 0 15,0 1-960-15,-5-1-208 0,-2-2-48 0</inkml:trace>
  <inkml:trace contextRef="#ctx0" brushRef="#br2" timeOffset="74717.5">24889 12635 27007 0,'0'0'1200'0,"-8"-8"240"0,2-2-1152 0,1 4-288 16,5 6 0-16,0 0 0 0,-3-10 0 0,3 10 0 15,0 0 0-15,0 0 0 0,0 0 288 0,14 7 0 16,-1 4 0-16,5 4 0 0,3 4 160 0,3 5 16 15,5 0 16-15,6 7 0 0,3-2-160 0,3 1-48 16,-3 2 0-16,1 1 0 0,-3-4-128 0,-2 2-16 16,-1 1-128-16,0-4 192 0,-2 1-192 0,-2 0 0 15,0-3 128-15,-2 2-128 0,0-3 0 0,-8-7-208 16,-3 1 32-16,4 9 16 16,-4-4-2288-16,-4-1-464 0</inkml:trace>
  <inkml:trace contextRef="#ctx0" brushRef="#br2" timeOffset="75046.63">24247 12835 19343 0,'0'0'1728'0,"-10"-4"-1392"15,10 4-336-15,0 0 0 0,-12-3 1280 0,12 3 192 16,0 0 48-16,-9 4 0 0,9-4-880 0,-7 13-160 16,3 3-32-16,5 5-16 0,0 2 144 0,4 5 48 15,3 6 0-15,3 3 0 0,2 1-80 0,0-6-16 16,2 2 0-16,3 4 0 0,2 1-208 0,3 2-64 15,4 2 0-15,1-2 0 0,2 2-96 0,-2 0-32 16,0-2 0-16,0 2 0 0,-4-3-128 0,0-3 0 16,-4-4 0-16,-3-4 128 15,-4 1-704-15,-3-4-128 0,-1-2-48 0,-5-4-8272 16,-3-2-1664-16</inkml:trace>
  <inkml:trace contextRef="#ctx0" brushRef="#br2" timeOffset="75379.45">23544 13662 27647 0,'0'0'2448'0,"0"0"-1952"0,-5 5-496 0,1 5 0 0,3 2 192 0,-2 3-64 15,-1 4-128-15,2 7 192 0,-1 0 0 16,1 7 0-16,-1 2 0 0,1 3 0 0,-2 2 160 0,0 6 32 16,0 0 0-16,0 4 0 0,-1 0-208 0,-1 4-48 15,-3-2 0-15,0 1 0 0,-1 1-128 0,-2 0 0 16,0 1 0-16,-1 0 128 15,-2-2-496-15,-2-1-96 0,-2 0-32 0,1-2 0 16,1-4-1872-16,-1-2-368 0</inkml:trace>
  <inkml:trace contextRef="#ctx0" brushRef="#br2" timeOffset="75828.39">21795 15156 30751 0,'0'-21'1360'0,"1"7"288"0,2-9-1328 0,4-6-320 0,6-6 0 0,5-5 0 0,7-2 0 0,7-2 0 15,2-2 0-15,4-6 0 0,4-1 288 0,0-2-16 16,3-4 0-16,3 0 0 0,3 0-80 0,6 3-32 16,3 2 0-16,2 0 0 0,-3 2-160 0,-4 4 0 15,-6 5 0-15,-5 1 0 16,-3 4-1248-16,-7 4-288 0,-5 6-48 0,3-5-11168 0</inkml:trace>
  <inkml:trace contextRef="#ctx0" brushRef="#br2" timeOffset="76130.48">21702 13934 28559 0,'0'0'1264'0,"0"0"272"0,0 0-1232 0,0 0-304 0,0 0 0 0,0 0 0 0,8-4 0 0,0-2 0 16,3 1 0-16,3 0 0 0,2-5 0 0,3 2 0 15,3-3 0-15,2 2 0 0,4-3 176 0,2 0-32 16,3-1 0-16,3-2 0 0,-2-2-144 0,1 0 0 15,-2 0 144-15,-5-1-144 16,0 0-848-16,-2 0-240 0,-3 3-64 0</inkml:trace>
  <inkml:trace contextRef="#ctx0" brushRef="#br2" timeOffset="76474.58">21469 12821 19343 0,'-15'-4'848'0,"7"4"192"0,0-1-832 0,0-1-208 0,3 1 0 0,5 1 0 16,0 0 704-16,0 0 80 0,0 0 32 0,11-4 0 16,4 2-320-16,6-6-64 0,2 0-16 0,1 1 0 15,1-5 384-15,3-3 80 0,4-3 16 0,4 1 0 16,4-4-384-16,2 2-64 0,3 0 0 0,2 0-16 0,4 0-240 0,-4 1-32 16,-3 2-16-16,-4 0 0 0,-6 1-144 15,-4 4-272-15,-3 2 64 0,-5 4-8304 16,-5 0-1648-16</inkml:trace>
  <inkml:trace contextRef="#ctx0" brushRef="#br2" timeOffset="76894.33">21613 11903 16575 0,'0'0'736'0,"-4"-8"160"0,2-2-720 0,-1 1-176 16,2-3 0-16,1-1 0 0,1 1 240 0,2 0 16 15,2 4 0-15,0-2 0 0,0 1 320 0,1-1 80 16,2 2 16-16,1-1 0 0,3 3 352 0,2-2 64 0,2 2 0 15,1 1 16-15,6-4-176 0,3 4-32 0,3-3-16 0,4 2 0 16,4 0-304-16,4-2-48 0,-1 0-16 0,1-2 0 16,0 3-320-16,-1-4-64 0,1 2 0 0,14-5-128 15,-7 4 128-15,-5 3-128 0,-3 2 0 0,-5-2 0 16,-4 3-2096 0,-6 1-528-16</inkml:trace>
  <inkml:trace contextRef="#ctx0" brushRef="#br2" timeOffset="77166.53">21783 11023 12895 0,'0'0'1152'0,"0"0"-928"16,0 0-224-16,13 2 0 0,2 4 2032 0,2-1 352 15,2-2 80-15,5 2 16 0,5 1-1248 0,3-2-240 0,4-2-48 16,-1 0-16-16,2-4-288 0,16 1-64 0,-3-4-16 0,-2 1 0 16,-1 2-400-16,-2-1-160 0,-3 1 128 0,-2 2-8192 15,1 5-1664 1</inkml:trace>
  <inkml:trace contextRef="#ctx0" brushRef="#br4" timeOffset="84216.53">22776 10591 11967 0,'0'0'1072'0,"0"0"-864"16,-1 8-208-16,-1 1 0 0,2-9 576 0,-1 7 64 0,1 4 0 0,-1-4 16 16,0 2 64-16,-1-3 16 0,2 3 0 0,-2-2 0 15,2-7 32-15,-1 7 16 0,-2 2 0 0,0-4 0 16,3-5-144-16,-3 8-16 0,3-8-16 0,-4 6 0 15,0 2 272-15,0 0 48 0,-1-2 16 0,0 0 0 16,5-6-208-16,-5 5-32 0,-3-2-16 0,2 2 0 16,0 1-112-16,-1-1-32 0,7-5 0 0,-7 4 0 15,2 0 80-15,5-4 16 0,0 0 0 0,0 0 0 0,0 0 32 0,0 0 16 16,0 0 0-16,0 0 0 0,0 0-144 0,-2-6-32 16,2-2 0-16,3-3 0 0,1-2-64 0,1-1 0 15,1-1-16-15,0-6 0 0,2 1-48 0,0 0 0 16,1-2 0-16,1 2 0 0,1-4-16 0,2-2-16 15,2-3 0-15,-1 2 0 0,1-2-48 0,3 1-16 16,-1-4 0-16,-1 0 0 0,1-1-32 0,1 0-16 16,1 2 0-16,0-2 0 0,0-2 16 0,0 0 0 15,0 0 0-15,-1 2 0 0,-2-1 0 0,2 0 16 16,-1-2 0-16,-2-1 0 0,-1 0-48 0,0 0-16 16,0 1 0-16,0-1 0 0,-2 0 0 0,4-17 0 15,-2 7 0-15,-2 7 0 0,0 3-64 0,-2 4-16 16,0 2 0-16,-1 3 0 0,1-2 0 0,-2 2-128 15,-2-3 192-15,1 1-64 0,1 1-128 0,1-1 192 0,0 2-192 16,1 3 192-16,2-5-192 0,1 2 0 16,-1-3 144-16,2 1-144 0,2 2 0 0,-1 0 128 15,0 3-128-15,2 0 0 0,-3 2 0 0,0 2 0 16,0-5 0-16,0 2 128 0,-2-1-128 0,1-2 0 0,-2 3 0 16,-2-2 128-16,0 2-128 0,0 1 0 0,0-2 0 15,0 2 128-15,2 1-128 0,-1-3 0 0,1 2 0 16,1 1 0-16,1-2 0 0,-2-1 0 0,1 2 0 0,1 0 0 15,-1-2 0-15,1 3 0 0,0 0 0 0,-1-2 0 16,2 1 0-16,0 1 0 0,2-1 0 0,-2-1 0 16,0 1 0-16,-2-1 0 0,0-2 0 0,-1 4 0 0,1 3 0 0,-2-2 0 15,4 0 0-15,0 0 128 16,0-2-128-16,0 3 0 0,0 1 0 0,1-3 0 0,2-1 0 0,-1 0 0 16,-1-1 0-16,3 1 128 0,-1 3-128 15,-1 1 0-15,1 0 0 0,-3 0 0 0,2-2 0 0,-1 2 0 16,1 1 0-16,-2-1 0 0,0 2 0 0,-2-2 0 15,0 1 0-15,-1 0 0 0,1 1 0 0,-2 1 0 16,3-2 0-16,-6 2 0 0,3 0 0 0,-1 1 0 16,1 1 0-16,1-1 128 0,0-3-128 0,-1 4 0 15,2-1 0-15,0 1 0 0,1 1 0 0,1-1 0 16,-4 0 0-16,2 3 0 0,0-1 0 0,2-2 0 16,3 0 0-16,1 2 0 0,0 1 0 0,1 0 0 15,0 2 0-15,0-1 0 0,-1 0 0 0,-1 0 0 16,0 3 0-16,-1 1 0 0,1 1 0 0,-3 2 0 15,0 1 0-15,-1-1 0 0,-2-3 0 0,2 3 0 16,2 1 0-16,-1 0 0 0,0 0 0 0,1-1 0 16,4 2 0-16,-1-3 0 0,0-1 0 0,2 1 0 15,2-1 0-15,-1 0 0 0,1 3 0 0,-3-2 0 16,-1 3 0-16,1-1 0 0,1 1 0 0,-1 0 0 0,0 0 0 16,0 1 0-16,1 0 0 0,-3 1 0 0,0 0 0 15,-1 0 0-15,1 2 0 0,-1-2 0 16,1 2 0-16,-1 0 0 0,-2 4 0 0,3-3 0 0,-2-3 0 0,2 3 0 15,1 0 0-15,-1 2 0 0,1-2 0 0,1 1 0 16,-2 1 0-16,1-2 0 0,-1 1 0 0,2 0 0 16,-2 0 0-16,2-1 0 0,1 2 0 15,-1 2 0-15,-1-3 0 0,0 1 0 0,0 0 0 0,1-1 0 0,0 1 0 16,-1 2 0-16,-2-3 0 0,-1 2 0 0,1 1 0 16,-2-2 0-16,0 3 0 0,-3-2 0 0,1 0 0 0,-1 2 0 15,2-1 0-15,-1 3 0 0,2 3 0 16,0 0 0-16,-3-2 0 0,0 3 0 0,3 3 0 0,-1-1 0 15,-2 0 0-15,2 1 0 0,0 0 0 0,-2-2 0 16,0 1 0-16,1-3 0 0,-1-2 0 16,0 2 0-16,2 0 0 0,-2 0 0 0,-1-1 0 0,-1 1 0 15,-2 0 0-15,1 0 0 0,1-1 0 0,-1 1 0 16,-2-2 0-16,0 4 0 0,1-1 0 0,-1 3 0 16,3 1 0-16,-4 0 0 0,0-2 0 0,3 3 0 15,-2 0 0-15,-1-1 128 0,-1 3-128 0,0 2 0 16,1-1 0-16,1-4 0 0,0 2 0 0,2 0 0 15,0-1 0-15,-1 2 0 0,1-1 0 0,1 1 0 16,0 2 0-16,0 0 128 0,-2-5-128 0,1 1 0 16,-2-2 0-16,1 1 0 0,-2 0 0 0,0 2 0 15,-1-1 0-15,-1 3 0 0,-1-1 0 0,-2-2 0 16,0 2 0-16,0 0 0 0,0 4 0 0,0-2 0 16,-3 4 0-16,2-4 0 0,0 1 0 0,-2 0 0 15,1 0 0-15,-1 3 128 0,2-1-128 0,-1 1 0 0,0-3 0 16,1 3 0-16,-2-1 0 0,2-1 0 0,-2 1 0 15,2 0 0-15,0 0 0 0,-1-1 0 0,1 1 0 0,1 0 0 16,-1-1 0-16,0 2 0 0,-2-4 0 0,3 3 0 16,-1-4 0-16,0 4 0 0,-2-2 0 0,0 4 0 15,1-2 0-15,-1 1 0 0,1-4 0 0,-1 2 128 0,1-1-128 16,-2-2 0-16,0 0 0 0,0 2 0 16,1-2 0-16,0 0 0 0,-1 1 0 0,0-2 0 0,1 3 0 0,-3 1 0 15,1-5 0-15,2 1 0 0,-1-1 0 0,1 1 0 16,-2-3 0-16,1 0 0 0,-1 1 0 15,1 1 0-15,-4 2 0 0,0 0 0 0,-1-2 0 0,1 1 0 16,1-1 0-16,-2 1 0 0,-1 1 0 0,1 0 0 16,0 2 0-16,0 2 128 0,-1-3-128 0,0 3 0 15,1-2 0-15,-3 2 0 0,2-3 0 0,0 0 0 16,-1 2 0-16,2-2 0 0,-4 1 0 0,4-1 0 16,-2-2 0-16,-1 1 128 0,1 1-128 0,-2-3 0 15,0 2 0-15,-1 1 0 0,-1-1 0 0,0-1 0 16,0 0 0-16,-1 0 0 0,1 3 0 0,-3-2 0 15,2 2 0-15,-1-1 0 0,1 4 0 0,-1-3 0 16,-2 1 0-16,1 1 0 0,0-5 0 0,3 4 0 16,1-2 0-16,-1 1 0 0,-2 2 0 0,2-1 0 15,0 2 0-15,0-4 128 0,-1 2-128 0,1-1 0 16,0-3 0-16,0 4 0 0,1-2 0 0,-3 3 0 16,-1-3 0-16,-1 1 0 0,0 2 0 0,-2-2 0 15,-1 5 0-15,-1-4 0 0,-1 1 0 0,0 2 0 0,-2-1 0 16,2 3 0-16,0-3 0 0,-1 2 0 0,-1 1 0 15,3-5 0-15,1 2 0 0,0-2 0 0,0 0 0 16,1 0 0-16,0 2 0 0,7-8 0 0,-1 2 0 0,-1 1 0 16,-2 2 0-16,-1-2 0 0,-2 1 0 0,2 4 0 15,-2 0 0-15,-1-1 0 0,-1 2 0 0,-1-2 128 16,0 1-128-16,-2-3 0 0,2 2 0 0,0-4 0 0,0-1 0 16,-1 3 0-16,-1-3 0 0,3-1 0 15,3 0 0-15,-2 4 0 0,-1-4 0 0,2 1 128 0,-1-1-128 0,2 2 0 16,0-1 0-16,-2-2 0 0,-1 1 0 0,0 0 0 15,0 1 0-15,-2 1 128 0,0-2-128 16,-1 0 0-16,-1 3 0 0,1 0 0 0,2-2 0 0,-3-3 0 16,-1 0 0-16,1 0 0 0,0 0 0 0,2-1 0 15,2-1 0-15,0 1 0 0,-1-1 0 0,1-1 0 16,2 2 0-16,0 1 128 0,1-2-128 0,0-1 0 16,-2 2 0-16,0 0 0 0,0-2 0 0,-1 1 0 15,0-1 0-15,-4-2 128 0,3 0-128 0,0 3 0 16,2-2 0-16,1 0 0 0,0-1 0 0,0-1 0 15,2 2 0-15,-2 0 0 0,1 1 0 0,2-2 0 16,2-2 0-16,-1 2 0 0,3-1 0 0,0 2 0 16,-2-3 0-16,-1-1 128 0,2 1-128 0,1-3 0 15,0 1 0-15,0-1 0 0,0 1 0 0,1-3 0 16,0 4 0-16,2-2 128 0,-3 2-128 0,-1-3 0 16,1 2 0-16,-3-1 0 0,2 0 0 0,1 2 0 15,0-2 0-15,0 2 0 0,-1-2 0 0,1 3 0 0,-1-3 0 16,1 1 0-16,1-3 0 0,-1 2 0 0,1-2 0 15,0 1 0-15,2-1 0 0,-2 2 0 0,2-3 0 0,1-2 0 16,-2 0 0-16,3-2 0 0,-3 1 0 0,3-3 0 16,-1 1 0-16,-2-1 144 0,2 0-144 0,0 0 0 15,0-1 0-15,-2 1 0 0,2-3 0 16,-1 2 0-16,-2 0 0 0,0-1 0 0,-1 1 0 0,1 0 0 16,1 0 128-16,-1-1-128 0,-1 1 0 0,4-3 0 15,0 2 0-15,-2-3 0 0,0 1 0 0,-1 1 0 0,0-1 0 16,2 2 0-16,-1-3 0 0,0 1 0 0,-1 2 0 0,1-4 0 15,1 0 0-15,1 1 0 0,0 1 0 0,1-5 0 16,-1 3 0-16,1-3 0 0,1 0 0 0,0-1 0 16,1 1 0-16,-2-4 0 0,1 3 0 0,1-3 0 15,-1-2 0-15,2 0 0 0,-2 1 0 0,0-3 0 16,2-2 0-16,0 0 0 0,-2 0 0 0,2 0 0 16,1-1 0-16,-2 0 0 0,5 0 0 0,-2 0 0 15,1 0 0-15,1-2 0 0,1 1 0 0,-1-1 0 16,2 0 0-16,2-3 0 0,0 1 0 0,2 1 0 15,-2-3 0-15,2 2 0 0,3-2 0 0,-2 0 0 16,0 2 0-16,1-5 0 0,2-2 0 0,-1 1 0 16,1-2 0-16,0 0 0 0,1 3 0 0,-1 2 0 15,1-4 0-15,0 0 0 0,-1 2 0 0,0-3 0 16,-1 2 0-16,-1 2 0 0,1-2 0 0,-1 4 0 16,-1-4 0-16,2 1 0 0,-2 1 0 0,1-4 0 15,3 2 0-15,-4-1 0 0,1 0 0 0,2-2 0 16,0 2 0-16,1 3 0 0,-1-2 0 0,1 2 0 0,-1 0 0 15,2-2 0-15,-5 5 0 0,3-2 0 0,-2 2 0 0,1-2 0 16,-1 3 0-16,0 1 0 0,-1-3 0 0,0 0 0 16,-1-2 0-16,3 1 0 0,-5-3 0 15,3 5 0-15,-1-2 0 0,4 4 0 0,-2 0-128 0,0-1 128 16,1 0 0-16,-2 2 0 0,2-3 0 0,0 2 0 16,-1 0 0-16,2-9 0 0,-3 6-128 0,1 1 128 15,-1 5 0-15,2 1 0 0,-3-3 0 0,2 3 0 0,-1 1 0 0,0 2 0 16,1-1-128-16,-2 1 128 15,0-2 0-15,0 0 0 0,0 2 0 0,1-1-144 0,0 2 144 0,-1 1 0 16,-1 1 0-16,1 1-128 0,0 0 128 0,1 2 0 16,0-3 0-16,-1 6-128 0,0-2 128 0,-4 9 0 15,6-7-144-15,-2 0 144 0,-4 7-128 0,0 0 128 16,4-7-160-16,-4 7 160 0,0 0-160 0,0 0 160 16,0 0-160-16,0 0 160 0,0 0-160 0,0 0 160 15,0 0-160-15,0 0 160 0,0 0 0 0,0 0-144 16,0 0 144-16,0 0 0 0,0 0 0 0,0 0-160 15,0 0 160-15,0 0 0 0,-4 13 0 0,4-13-128 16,-5 10 128-16,1 2 0 0,4-12 0 0,-5 9 0 16,5-9 0-16,-5 12 0 0,0 2 0 0,0-1 0 15,1-4 0-15,-2 5 0 0,-2-1 0 0,2-1 0 16,-2 5 0-16,2 1 0 0,-2 2 0 0,4-3-128 16,-1 0 128-16,0 4 0 0,-3 3 0 0,1 1 0 15,-2 4-128-15,0 5 128 0,0 2 0 0,1 4 0 16,-2 2 0-16,-1 5 0 0,3 2-128 0,-2 0 128 15,0-1 0-15,0 3 0 0,1-2 0 0,-3 2 0 0,-2-1 0 0,2 1 0 16,-2-1 0-16,0 3 0 0,1 0 0 16,-1 0 0-16,0-3 0 0,0-3 0 0,3 0 0 0,-2 1 0 15,-2-2 0-15,1 2 0 0,1-3 0 0,0 2 0 16,2 1 0-16,-1-2 0 0,2 1 0 0,0-4 0 16,1 2 0-16,2-3-128 0,0 3 128 0,1-1 0 15,1 3 0-15,1-3 0 0,1 2 0 0,1-3 0 0,2 3-176 16,1-4 176-16,2 1-160 0,0-4 160 0,4-2-192 15,0-1 48-15,1-2 16 0,4-3 0 0,-1-1 128 16,2 1-208-16,3-3 80 0,-1-2 128 0,1-2-240 0,1-2 80 16,1 0 16-16,1-3 0 0,2-1-48 15,-2 1-16-15,2-3 0 0,-2-1 0 0,2-2-16 0,0 0 0 16,2 1 0-16,-1-4 0 0,1 1 96 0,0 1 128 16,-2-3-208-16,3 0 80 0,2-3 128 15,-1 0-128-15,1 1 128 0,-1-3-128 0,2-3 128 0,-1 0 0 16,2-3 0-16,0-2-128 0,0-3 128 0,-1 1 0 15,0-2 0-15,2-3-128 0,-5-1 128 0,2 1 0 16,-1-3 0-16,0 0 0 0,3 0 0 0,2 1 0 16,0-2 0-16,1 1 0 0,0-1 0 0,2 1 0 15,3-1 0-15,0 1 0 0,-1 0 0 0,1 0 0 16,-2 0 0-16,2 2 0 0,-6-2 0 0,-1 2 0 16,-2-2 0-16,0 2 0 0,-2 1 0 0,1 1 0 15,2-2 0-15,0-1 0 0,0 3 0 0,-2-2 0 16,4-4 0-16,-3 2 0 0,4-1 0 0,-3 0 0 15,1-3 0-15,0 0 0 0,2 0 0 0,-2-2 0 0,-1 0 0 16,0-1 128-16,-2 1-128 0,0 0 0 0,1-1 0 0,0 0 0 16,-3-5 0-16,2 2 0 0,2-4 0 0,0 0 0 15,0-3 0-15,0-3 0 0,0 0 0 16,2-3 0-16,-1 0 0 0,0-1 0 0,-1-5 0 0,0 4 128 16,0-1-128-16,-3 2 0 0,1-3 0 0,-3 1 0 15,-2 0 0-15,1 1 0 0,-2 1 0 0,0-2 0 16,0-2 0-16,-3-2 0 0,2-4 0 0,2 3 128 15,-2-1-128-15,1 3 0 0,-1-1 0 0,0 4 0 0,-1 2 0 16,0 1 0-16,-2 2 0 0,0 2 0 0,-1 0 0 16,0 1 0-16,0 3 0 0,1-2 0 0,0-3 0 0,-3 5 0 15,1 2 0-15,-1-2 0 0,-2 2 0 0,0-1 0 16,2 4 0-16,-1-2 0 0,-2 2 0 0,6-11 0 16,-3 3 0-16,-2 3 0 0,0-2 0 0,-1 1 0 15,-1 2 0-15,0-4 0 0,-2 1 0 0,2 3 0 16,-1-2 0-16,-1 2 128 0,1 3-128 0,2 0 0 15,-2 0 0-15,-2 3 0 0,2 0 0 0,1-1 0 16,1 1 0-16,1-1 0 0,1 0 0 0,-2-3 0 16,-1 0 0-16,2-3 0 0,2-2 0 0,2 2 0 15,0-3 0-15,-1 1 0 0,2-1 160 0,0-1-32 16,2-5-128-16,-1 1 192 0,-1-3-192 0,2 0 0 16,3-3-144-16,0-2 144 0,-2-2 0 0,1 1 0 15,1-3 0-15,-2-1 0 0,0-1 160 0,-2 4-160 0,-1-2 128 0,-1-1-128 16,-2-1 0-16,-2 2 128 15,1-2-128-15,-1-4 0 0,-2-6 144 0,-1 0-144 16,-3-7 160-16,1-2-160 0,0-5 144 0,2 0-144 16,1-4 128-16,0 4-128 0,3 5 0 0,0 8 0 0,-3 1 0 0,-3 6 0 15,-1 3 0-15,-2 5 0 0,1 2 0 16,-7 5 0-16,-1 2 0 0,-1 2 0 0,-4 4 0 0,2 7 0 16,-5-2 0-16,0 4 0 0,-2 2 128 0,-2-1-128 15,0 0 0-15,-2 3-176 0,-2 0 48 0,-3 1 0 16,-1 1-192-16,-3-2-48 0,-2-2 0 0,-1 3 0 0,-5-2 48 15,3 2 16-15,2 1 0 0,-1-3 0 0,1 1 48 16,3 3 0-16,1-2 0 0,1 4 0 16,0 3-128-16,2 0-32 0,4-1 0 0,-2 2 0 15,6 1-288-15,0-3-64 0,1 5-16 0,4-6 0 16,-2 5 48-16,3 1 16 0,0 2 0 0,3-1 0 16,2-4-320-16,-1 5-64 0,5 5-16 0,-9-2-13024 15</inkml:trace>
  <inkml:trace contextRef="#ctx0" brushRef="#br4" timeOffset="86472.48">22772 10647 9951 0,'0'0'448'0,"0"0"80"0,0 0-528 0,0 0 0 0,0 0 0 0,0 0 0 0,0 0 1168 0,0 0 128 16,-7 5 32-16,7-5 0 0,-9 7 64 16,9-7 16-16,-9 5 0 0,1 0 0 0,-1 1 80 0,9-6 32 15,-10 4 0-15,0-3 0 0,0-1-128 0,0 0-32 16,-1 0 0-16,1 0 0 0,0-1-192 0,0-3-32 16,0-4-16-16,0 3 0 0,-1 2-288 0,2-6-64 15,1-1-16-15,0-3 0 0,0-1-96 0,3 0-16 16,1 1 0-16,2-3 0 0,2-3-192 0,2 1-32 15,5 0-16-15,0 1 0 0,4 1-224 0,1-1-48 16,4 0-128-16,0 0 192 0,2 3-192 0,2 0 0 16,4 1 0-16,2-1 0 0,0 3 0 0,2 2 0 15,3 0 0-15,-1 4 0 0,2 3 0 0,-3 2 0 16,2 3 0-16,-4 4 0 0,-3 2 0 0,-3 3-128 16,-3 6 128-16,-3 2 0 0,-3 2 0 0,-4 3 0 15,-3 2 0-15,-3 0 0 0,-2 0 0 0,-5-3 224 16,-3 2-64-16,0-3-16 0,-5 0 112 0,-4 3 32 15,-3-2 0-15,-3 0 0 0,-2 0 64 0,-3-4 16 16,-3-1 0-16,3 1 0 0,2-1-16 0,-4-3 0 16,4-2 0-16,1-6 0 0,0-1-112 0,3-4-32 15,3-4 0-15,3-2 0 0,4-6 16 0,2-4 0 16,3-6 0-16,3-3 0 0,1-3 32 0,7-6 0 0,1 0 0 16,4 2 0-16,3-3-256 0,3 0 0 0,3-2 0 15,3 2 0-15,1 4 0 0,3 0 0 0,2 4 0 16,3 2 0-16,2 3 0 0,1 4 0 0,0 2 0 0,-1 7 0 15,-1 0 0-15,-2 3 0 0,-1 4-128 0,-3 7 128 16,-4 2 0-16,-2 3 0 0,-3 4-128 0,-1 2 128 16,-6 2 0-16,-2 6 0 0,-4 0 0 0,-3 2 0 0,-1-2 0 15,-3 0 0-15,-3-1 0 0,-5 3 0 16,0-2 0-16,-6 1 0 0,-5-5 0 0,-1 2 0 0,-4-2 128 0,-3-1 0 16,-3-5-128-16,0 0 192 0,-2-1-48 0,4-3-16 15,2-5 0-15,1-3 0 0,-2-4 0 0,6-2-128 16,2-3 192-16,5-4-64 0,3-4 16 15,2-5 0-15,3-3 0 0,2-2 0 0,3-7 16 0,5 1 0 16,6-4 0-16,3-1 0 0,1 1-160 0,6-1 0 16,3 0 0-16,4 4 0 0,1-1 0 0,4 7 0 15,2 1 0-15,5 4 0 0,0 2 0 0,2 2 0 16,1 5-128-16,-1 5 128 0,-1 5 0 0,-3 7-144 16,-4 1 144-16,-4 6 0 0,-3 4-144 0,-3 8 144 15,-4 2 0-15,-5 5-144 0,-4 3 144 0,-4 1 0 16,-2 3 0-16,-8-3 0 0,0-2 0 0,-6-2 0 15,-3-2 0-15,-2 0 0 0,-4-1 0 0,-1 1 0 16,-5-6 128-16,0-1-128 0,-1-3 128 0,0-3-128 16,-1-3 160-16,3-3-160 0,0-7 128 0,3-3-128 15,2-4 0-15,5-3 144 0,4-6-16 0,2-2-128 16,0-6 192-16,3-6-64 0,5-2 0 0,2-6-128 0,4-5 192 16,3 0-64-16,3 1-128 0,4-5 0 0,4-1 0 0,7 1 128 15,4 0-128-15,3 7 0 0,2 3 0 16,1 9 0-16,0 0 0 0,0 7-144 0,-1 2 144 0,-3 5 0 15,-2 6-144-15,-3 3 144 0,-4 4 0 0,-2 4-144 16,-4 6 144-16,-3 7 0 0,-3 6-144 0,-3 4 144 16,-5 1 0-16,-4 5 0 0,-5-3-144 0,-1 1 144 15,-2-2 0-15,-5-2 0 0,-5-1 0 0,-3-2 0 0,-3 0 0 16,-5 0 0-16,-4-5 128 0,-1 2-128 16,-1-5 144-16,0-1-144 0,3-3 128 0,3-6-128 0,3-5 144 0,5-5-144 15,2-3 160-15,3-5-160 0,2-2 176 0,5-8-176 16,3-4 192-16,4-5-192 0,2-1 192 0,4-5-64 15,6 2 0-15,3 0-128 0,1 0 0 0,6-1 0 16,4 3 0-16,1-2 0 0,0 1 0 0,3 3 0 16,3 6 0-16,2 3 0 0,0 2 0 0,2 7 0 15,-2 2 0-15,1 4 0 0,0 3-128 0,-2 6 128 16,-7 2 0-16,-2 7-144 0,-3 1 144 0,-4 2 0 16,-3 3-144-16,-4 0 144 0,-4-1 0 0,-3 1 0 15,-3 0 0-15,-3-1 0 0,-3-2 0 0,-3-1 0 16,-4 0 0-16,-4 0 0 0,-3 1 0 0,-3-2 0 15,-6-1 128-15,1-4-128 0,2 1 128 0,2-5-128 16,2-3 0-16,3-4 128 0,1-5-128 0,2-2 0 16,3-6 144-16,1-3-144 0,3-6 0 0,4-2 128 15,1-5-128-15,5 0 0 0,6-4 0 0,3-2 0 16,4-3 0-16,3 1 0 0,5 1 0 0,3 3 0 0,2 5 0 16,3-1 0-16,4 4 0 0,2 5-160 15,1 5 160-15,-2 8 0 0,3-1-160 0,-2 5 160 0,-2 3-128 16,-2 7 128-16,-4 1 0 0,-3 5-160 0,-1 1 160 0,-5 1 0 15,-4 2 0-15,-3-1 0 0,-4-3 0 0,-6 1 0 16,-3-1 0-16,-2 2 0 0,-8 0 0 0,-1 0 0 16,-4 1 0-16,-3-5 0 0,-4 1 128 0,-1-1-128 15,-3-7 160-15,0-3-160 0,2-1 160 0,2-2-160 0,1-3 128 0,4-6-128 16,2 0 0-16,2-4 144 16,-1-2-544-16,4-1-112 0,3 0-32 0,3 0 0 15,2-2-2240-15,6-3-448 16</inkml:trace>
  <inkml:trace contextRef="#ctx0" brushRef="#br4" timeOffset="125251.9">9638 14694 5519 0,'0'0'240'0,"0"0"64"0,-5-12-304 0,-2 1 0 0,7 11 0 0,0 0 0 15,-5-15 2128-15,0 5 368 0,0 0 80 0,5 10 16 16,-4-8-1392-16,4 8-288 0,0 0-48 0,0 0-16 15,0 0-64-15,0 0-16 0,0 0 0 0,0 0 0 16,8-14-16-16,-8 14-16 0,0 0 0 0,10-4 0 16,-10 4-128-16,10-2-32 0,-10 2 0 0,0 0 0 15,9 5-192-15,0 3-32 0,-4 2-16 0,-1 4 0 16,-4 5 240-16,0 1 64 0,0 2 0 0,-3 4 0 16,-1 1-192-16,-1 6-48 0,-1 4 0 0,-2 2 0 15,-2 6-144-15,3 1-16 0,-4 2-16 0,1 5 0 0,-1 1-48 0,1 0-16 16,-1 0 0-16,1 3 0 0,-1 4-16 0,2-1 0 15,1-2 0-15,2 3 0 0,0-1 48 0,2 0 0 16,0-2 0-16,4 1 0 0,-1-4 128 0,1 3 16 16,1-1 16-16,0 3 0 0,-1-3 48 0,2 0 16 15,0 0 0-15,-1-1 0 0,-1 0-96 0,0 4 0 16,0 0-16-16,-1 4 0 0,-1-3-64 0,-2 4-16 16,0 4 0-16,-5 0 0 0,0-5-96 0,-2 5 0 15,-1 1-128-15,2 1 192 0,1 2-192 0,0-4 0 16,-1-1 128-16,1-6-128 0,2 3 0 0,0-7 128 15,2 2-128-15,0-1 0 0,-1-5 176 0,2 3-176 0,3 2 192 0,-3-1-192 16,0-4 240-16,0 3-64 0,3 1-16 16,-2 1 0-16,0 3-32 0,0-3 0 0,-1 2 0 0,2 0 0 15,-1-3-128-15,1 2 192 0,-2 0-192 0,1-2 192 16,1 3-192-16,-1 3 0 0,1 3 144 0,-1-6-144 16,1-3 128-16,-1 0-128 0,0-4 160 0,3 2-160 15,0-2 224-15,0-1-48 0,0 0-16 0,0 2 0 16,0 1-160-16,0-4 192 0,0-6-192 0,-1-2 192 15,0 0-64-15,0 0 0 0,1-5 0 0,-2 5 0 16,0 3 0-16,1 1-128 0,-2-2 192 0,2 0-64 16,-1-1 0-16,2 0-128 0,-3-6 192 0,3 4-64 15,-2-3 32-15,2-2 0 0,-1 1 0 0,0-1 0 16,-2 2-32-16,-1 1 0 0,1-2 0 0,0-1 0 16,-2-2 0-16,1-2 0 0,-1 2 0 0,1-5 0 0,-1 0-128 0,1-1 0 15,-1 1 0-15,2-1 0 0,-4 0 0 0,2 0 128 16,-1-3-128-16,1 0 128 0,0-2 0 0,1 3 0 15,0-4 0-15,-1 3 0 0,1-4-128 0,1-2 192 16,-2 0-192-16,4 0 192 0,-4-2-192 0,4 0 128 16,-2 0-128-16,2-1 128 0,-2-1-128 0,2-3 128 15,-1 0-128-15,0 0 128 0,2 1-128 0,-3-2 0 16,3-3 0-16,-2 2 128 0,2-3-128 0,-1 2 0 16,1-11 0-16,1 8 0 0,-2 3 0 0,2-1 0 15,-1-10 0-15,2 7 0 0,-2-7-192 0,0 0 16 16,0 0 16-16,0 0 0 15,0 0-320-15,0 0-64 0,0 0-16 0,0 0 0 16,0 0-2800-16,-3-19-560 0</inkml:trace>
  <inkml:trace contextRef="#ctx0" brushRef="#br4" timeOffset="128459.5">3563 19607 5519 0,'8'-4'496'0,"-1"2"-496"0,2 0 0 0,-9 2 0 16,9-5 2144-16,-1 1 336 0,-8 4 64 0,10-3 16 15,0-1-864-15,-2 1-160 0,-8 3-48 0,9-4 0 16,-2-1-336-16,-7 5-80 0,0 0-16 0,10-5 0 15,-2 1-112-15,-8 4-32 0,0 0 0 0,9-7 0 16,-5 0 64-16,-4 7 16 0,3-6 0 0,0-2 0 16,-3 8-96-16,-1-6 0 0,-2-2-16 0,-1 1 0 0,2 3-256 0,-6 0-48 15,-1 0-16-15,-1 1 0 0,-1-1-96 0,-3-1-16 16,-4-2 0-16,-1 2 0 0,-4 1-32 0,-1 1-16 16,-3-1 0-16,3 1 0 0,-1-1-80 0,-1 3-32 15,-2-1 0-15,-1-2 0 0,0-4-32 0,-2 3 0 16,1 3 0-16,-3-3 0 0,-3 1-48 0,-1 0-16 15,-2 1 0-15,-2 0 0 0,-1-1 0 0,1 0-16 16,3-1 0-16,1 2 0 0,1 2 16 0,0 0 0 16,0-3 0-16,1 4 0 0,-1 2-48 0,1 1 0 15,-2 0 0-15,0-1 0 0,0 2-144 0,0 2 192 16,2 1-192-16,-1 0 192 0,0 3-192 0,5 2 128 16,-1-3-128-16,1 3 128 0,2 0-128 0,0 1 0 0,0-1 0 0,2 2 0 15,3 3 0-15,-2-2 0 0,5 2 0 16,0 0 0-16,1 0 0 0,-2 2 0 0,1 1 0 0,2 2 0 15,2-2 0-15,-1 1 0 0,1-2 0 0,0 2 0 16,3-2 0-16,-2 0 0 0,0-1 0 0,2 1 0 16,3 4 0-16,1-1 0 0,0-2 0 0,-1 2 0 15,3 2 0-15,-1 0 0 0,1 5 0 0,2-3 0 16,1-1 0-16,1 0 0 0,0-2 0 0,3 0 0 16,1 0 0-16,2 0 0 0,2 0 0 0,1 2 0 15,3-2 0-15,1-1 0 0,1-1 0 0,4 2 0 16,2 0 0-16,1 0 0 0,2-1 0 0,4 1 0 15,2-1 0-15,2 0 0 0,1-3 0 0,0 3 0 16,-1-1 0-16,1-2 0 0,-2-1 0 0,3-3 0 16,2-2 0-16,-1-1 0 0,1-1 0 0,1-2 0 0,0 1 0 0,2-4 0 15,4 2 128-15,0-2-128 0,-1-3 0 0,2-3 0 16,-2 0 144-16,-1 0-144 0,-3-3 128 0,1 0-128 16,1-4 128-16,-1 2-128 0,-1 1 128 0,0-3-128 15,0 0 128-15,0 2-128 0,0-4 0 0,3 3 128 16,-1-3-128-16,1 3 0 0,3-3 128 0,-1 0-128 15,-2-4 160-15,-2 3-160 0,-2-1 144 0,1 3-144 16,-2-3 128-16,-2-1-128 0,-1 1 144 0,-1-2-144 16,-1 3 160-16,0 1-160 0,-3-2 128 0,-2 0-128 15,0 0 0-15,0 2 144 0,3-4-144 0,-1 1 0 16,-1 3 0-16,-2-1 128 0,2 1-128 0,-2-3 0 16,-1 2 0-16,0 1 128 0,-2-4-128 0,-2 3 0 15,0-1 0-15,-2-3 128 0,0 5-128 0,-2-1 0 0,-1 2 0 0,0-2 0 16,1 1 128-16,-4-2-128 0,-2-1 0 0,0 5 128 15,0 0 32-15,1 0 0 0,-3 3 0 0,-3 4 0 16,5-10 16-16,-5 10 0 0,6-8 0 0,-6 8 0 16,0 0-176-16,0 0 192 0,0 0-192 0,0 0 192 15,-4-5-192-15,4 5 0 0,0 0 0 0,0 0 0 16,0 0 0-16,0 0-144 0,-5-6 144 0,5 6-208 31,-11-3-1008-31,3 2-208 0,-1-2-48 0,9 3 0 16,-9 0-2240-16,9 0-464 0</inkml:trace>
  <inkml:trace contextRef="#ctx0" brushRef="#br2" timeOffset="132652.17">3582 19495 12207 0,'0'0'528'0,"0"0"128"0,0 0-528 15,11 3-128-15,1-2 0 0,-2 0 0 0,-10-1 880 0,10 3 144 0,-10-3 16 0,10 3 16 16,-10-3 32-16,11 3 16 0,-11-3 0 0,0 0 0 16,11 3-176-16,-11-3-32 0,0 0-16 0,0 0 0 15,0 0-128-15,0 0-32 0,5 7 0 0,-5-7 0 16,0 0 48-16,0 0 16 0,0 0 0 0,0 0 0 16,-4 9 112-16,4-9 0 0,0 0 16 0,0 0 0 15,-9 1 16-15,1-1 0 0,-1 0 0 0,9 0 0 16,-11-5-272-16,0-2-48 0,1 2-16 0,-2-1 0 0,-2 1-144 15,-1 0-48-15,-1 0 0 0,-1-2 0 16,1-1-64-16,-2-1-16 0,0 0 0 0,-1 0 0 0,-1 2-64 16,-1-1 0-16,0-1-16 0,-1 3 0 0,0-3-32 0,1 3 0 15,-2-3 0-15,1 2 0 0,1 3-48 0,-1-2-16 16,-2 0 0-16,0 2 0 0,0 0-144 0,-1-2 128 16,0-1-128-16,0 2 128 0,-1-1-128 0,0 1 0 15,-1 1 0-15,1 0 128 0,0 0-128 0,0 3 0 16,0 2 144-16,-1 2-144 0,-1-3 0 0,1 3 128 15,1-1-128-15,-1 1 0 0,-1 2 0 0,0 1 128 16,-1-1-128-16,1-1 0 0,0 2 0 0,-1 2 0 16,-2-3 0-16,-1 5 128 0,-2-2-128 0,1 2 0 15,4-2 0-15,1 4 0 0,1 1 0 0,2-2 0 0,0 3 0 16,3 0 0-16,-1-2 0 0,1 3 0 16,2 4 0-16,-1 3 0 0,-2 1 0 0,4-2 0 0,3 1 0 0,-1 2-128 15,0-1 128-15,0 0 0 0,1 4 0 0,0-5 0 16,1 1 0-16,0-1 0 0,1 1 0 0,1-2 0 15,3 0 0-15,1-1 0 0,1-1 0 0,2-1 0 16,-2 0 0-16,2-2 0 0,1 1 0 0,1 2-128 16,2 0 128-16,2 1 0 0,0-1 0 15,0 3-128-15,0-2 128 0,2 1 0 0,-1-4 0 0,4 2 0 16,2 0 0-16,0 1 0 0,2-3 0 0,2 4 0 16,0-1 0-16,-1-1 0 0,3-1 0 0,1-2 0 15,0-2 0-15,4 0 0 0,1 3 0 0,-2-4-128 16,4-3 128-16,-1 4 0 0,3-5 0 0,2 0 0 15,3-2 0-15,3 1 0 0,2-2 0 0,-1 2 0 0,2-2 0 16,3 2 0-16,1-1 128 0,0-2-128 0,-1 1 0 16,0 1 144-16,0-4-144 0,-2-1 0 0,-2 1 128 0,0-1-128 15,-1 2 0-15,3-3 0 0,-1-1 0 16,2 0 0-16,-2 0 128 0,1-1-128 0,0-1 128 0,0-1-128 16,2 2 144-16,0-3-144 0,0 0 192 0,-1-2-48 15,-2-1-16-15,-2 1 0 0,-3-1 32 0,0 0 0 16,2 1 0-16,-2-2 0 0,-2 3-160 0,-2 0 128 15,-1-3-128-15,0 5 128 0,0-1-128 0,1-3 0 16,-3 2 0-16,1 1 128 0,1-1-128 0,-1-3 128 16,-2 0-128-16,0-2 128 0,0 2 16 0,0-3 0 15,-2-1 0-15,0 1 0 0,-1-4 32 0,-3-3 0 16,-1 2 0-16,-1 1 0 0,0 0-48 0,0-2-128 16,-1 3 192-16,-2-1-64 0,1 0-128 0,-4-3 160 0,0 0-160 0,-1 1 160 15,0-3-160-15,1 1 128 0,-2-2-128 0,0-2 128 16,-4 3-128-16,0-1 160 0,-1 1-160 0,0 0 160 15,-2-1-160-15,-1 0 160 0,-1 0-160 0,1 1 160 16,-2-2-160-16,-3 5 0 0,0 0 0 0,-2-1 128 16,1-1-128-16,-2 0 0 0,-4 0 0 0,1 0 0 15,-3-4 0-15,-2 3 0 0,-4 1 0 0,1-3 0 16,0 2 0-16,-1 2 0 0,-1-1 0 0,-1 2 0 16,1 2 0-16,0 1 0 0,0 4 0 0,-1-3 0 15,0 2 0-15,0 2 0 0,0-4 0 0,-2 6 0 16,0-4-144-16,0 5 144 0,2-3 0 0,-2 3 0 15,-1 2 0-15,-5-2 0 0,-1 2 0 0,-4 0 0 16,-2 0 0-16,-1-1-128 0,-3 1 128 0,0 2 0 0,-2 0 0 16,0 1 0-16,1 0 0 0,3 1 0 0,1 1 0 0,-2 2-128 15,-3-1 128-15,1 2 0 0,0 2 0 16,0 1 0-16,-1-2 0 0,4 4 0 0,2 4-128 16,2-2 128-16,2 2 0 0,3 2 0 0,1 0-128 0,3 0 128 15,2-1 0-15,2 3 0 0,-1 3-144 0,2 3 144 16,-1-1 0-16,3-1-144 0,-1 5 144 0,3-2 0 15,1 3 0-15,0 1-128 0,-1-2 128 0,-2 5 0 16,3-1 0-16,1-2-128 0,2-1 128 0,2 3 0 16,2-2 0-16,2 3 0 0,1 2 0 0,1-3 0 15,3 2 0-15,2 1 0 0,0 0 0 0,3-1 0 16,3 1-144-16,0-2 144 0,2-1 0 0,2 2-176 16,-1-5 176-16,3 1-128 0,0-4 128 0,2 4-128 0,1-5 128 0,2-2-128 15,2 0 128-15,3 1 0 0,2 0 0 16,2-3 0-16,1 0 0 0,4-1-128 0,2 0 128 0,1-3 0 15,-2-4 0-15,2 1 0 0,0-1 0 0,4-3-128 16,-1 2 128-16,2-4 0 0,0 1 0 0,3 0 0 16,0-1 0-16,-1-1 0 0,3 1 0 0,1-2 0 15,2 0 0-15,-2-1 0 0,-1-3 0 0,-1 0 0 16,1 0 0-16,1 0 0 0,0 0 0 0,0 0 0 16,0-1 0-16,0 0 0 0,4-2 0 0,-3 1 0 15,-2 1 0-15,-3-3 0 0,-1-3 0 0,-3 4 128 16,-1-1-128-16,-1 0 0 0,1-5 0 0,-1 3 0 15,-3-3 0-15,-1 1 128 0,1 2-128 0,-2-4 0 16,-2-1 144-16,2 1-144 0,1-2 192 0,-3-1-192 16,-4 1 192-16,1-3-192 0,-1 2 192 0,0 2-192 0,2-2 176 15,-1-1-176-15,-3-1 160 0,-3 0-160 0,0 1 160 0,-2 0-160 16,-2-3 160-16,1 0-160 0,-1-1 192 0,-1 0-48 16,3 0-16-16,-1 0 0 0,-2-3-128 0,1 0 160 15,0-1-160-15,0 1 160 0,-5 0-160 0,1-1 0 16,-2-2 144-16,1 0-144 0,-6 2 144 0,0-3-144 15,-1-2 192-15,-1 0-192 0,-3 1 208 0,-2-2-64 16,-2 1-16-16,-2-4 0 0,-3 2-128 0,-1 0 0 16,0 0 0-16,-1 3 128 0,0-3-128 0,-2 2 0 15,-1-2 0-15,-2 4 128 0,-3-1-128 0,-2 3 0 16,-4 1 0-16,1-1 0 0,-3 1 0 0,3 3 0 0,-2 4 0 16,-1 2 0-16,-1 0 0 0,1-1 0 15,-1 7 0-15,0-3 0 0,0 2-176 0,-1 0 176 0,3 3-128 0,-1 3 128 16,-2-5-368-16,3 5 16 0,-2 0 0 0,0 1 0 31,3-1-1248-31,-2 2-256 0,3 1-64 0,4 1-10992 0,1 1-2192 0</inkml:trace>
  <inkml:trace contextRef="#ctx0" brushRef="#br2" timeOffset="133620.17">2330 19632 12895 0,'0'0'576'0,"0"0"112"0,-3-10-560 0,3 10-128 0,-1-7 0 0,-1-2 0 15,-2 2 2304-15,4 7 448 0,0 0 64 0,0 0 32 16,0 0-1184-16,-7-5-256 0,7 5-32 0,0 0-16 16,-8 0-192-16,8 0-32 0,-11 5-16 0,4 3 0 15,0 5-352-15,0 4-64 0,-6 4 0 0,-1 3-16 16,-2 3-176-16,-2 2-48 0,0 0 0 0,-1 3 0 15,1 2-128-15,-4 0-16 0,-2-2-16 0,0 0 0 16,3 1-96-16,-4 0-16 0,4 0 0 0,2-4 0 16,1-4-192-16,4-3 176 0,5-2-176 0,-1-4 160 15,1-3-160-15,3-2 0 0,2-3 0 0,4-8 128 0,0 0-384 16,0 0-96-16,0 0-16 0,13-7 0 16,3-5-272-16,1-6-48 0,3-1-16 15,3-7 0-15,5-2-496 0,-2-3-96 0,2-2-32 16,0 0 0-16,0 1-1680 0,0 0-352 0,0-1-64 0,3 3-16 15</inkml:trace>
  <inkml:trace contextRef="#ctx0" brushRef="#br2" timeOffset="135228.03">2542 19568 7359 0,'18'-13'320'0,"-7"6"80"0,0 2-400 0,-4-1 0 15,-7 6 0-15,0 0 0 0,0 0 4320 0,0 0 784 16,0 0 144-16,4 10 48 0,-4 3-2864 0,-4 0-560 16,-5 2-112-16,-2 4-32 0,-2 5-448 0,-2 0-112 15,-3 7-16-15,-3-3 0 0,-6 2-304 0,1 1-64 16,-2-1-16-16,4 3 0 0,-2-1-304 0,1 1-64 0,3-4-16 0,4-1 0 15,4-2-192-15,4-3-64 0,3-7 0 0,3-3 0 16,2-3-128-16,2-10 0 0,0 0 144 0,0 0-144 16,0 0 0-16,0 0 144 0,14-4-144 0,4-7 0 15,2-5 0-15,2-3 0 0,-1-2 0 0,3-3-192 16,3-4 192-16,1 1-192 0,1-4 192 16,-2 1-192-16,-3 2 0 0,2-1 0 0,-1-4 0 0,-1 2 0 15,-2 3 0-15,-2 3 0 0,-2 5 0 0,-2 2 0 16,0 5 64-16,-5 2 128 0,-5 5-208 15,-6 6 80-15,0 0 128 16,0 0 0-16,0 0-144 0,3 14 144 0,-6 7 0 0,1 0-144 16,-7 2 144-16,-1 5 0 0,-4 1 0 0,1 5 0 0,-5 1 0 0,-3 1 0 15,-5-1 0-15,2 1 0 0,3 1 0 0,-1-2 0 0,3-2 0 16,2-2 224-16,1-7-64 0,6-2-16 0,2-6-144 0,4-2 0 16,4-14 0-16,0 0 0 0,0 0 128 0,12 4 0 15,2-5 0-15,3-4 0 0,3-8-128 0,2-4 0 16,3-4 144-16,1-6-144 0,5-1 144 0,-3-4-144 15,1 1 192-15,1 1-192 0,2-1 128 0,0 1-128 16,-3 4 0-16,1 1 0 0,-3 6 0 0,-1 7 0 16,-3 0 0-16,-7 8 0 0,-2 2 0 0,-2 3 0 15,-2 3 0-15,-2 4 0 0,-3 4-160 0,-4 4 160 16,-2 3-160-16,-3 4 160 0,-3 6 0 0,-3 3 0 16,-4-2-128-16,-1 4 128 0,0 2 0 0,0-3 0 15,-1-1 0-15,1-6 0 0,2-3 0 0,3-4 0 16,4-3 0-16,2-5 0 0,3-1 0 0,1-10 160 0,0 0-160 15,0 0 128-15,15-9 48 0,3 0 0 0,1-3 0 0,2-5 0 16,2-3 0-16,1-3 0 0,3-4 0 0,1 1 0 16,0-4-176-16,3 5 0 0,0 0 144 0,0 3-144 15,-2 3 0-15,-2 4 0 0,-3 1 0 16,-2 6 0-16,-3 7 0 0,-4 1 0 0,-2 4 0 0,-4 7 0 16,-3 3-288-16,-5 5 32 0,-3 3 0 0,-3 3 0 15,-4 6 64-15,-3 2 32 0,-3 0 0 0,2-4 0 16,0-1 160-16,2-5 0 0,-2-4 0 0,2-1 0 15,2-2 0-15,1-3 0 0,5-7 0 0,3-6 0 16,0 0 0-16,0 0 144 0,11-1-144 0,-2-4 0 16,1-7 320-16,4-2-64 0,3-1 0 0,2-3 0 15,0-3-112-15,2-1-16 0,2-2-128 0,0 0 192 16,1 1-192-16,-2 3 0 0,-1 1 0 0,1 3 0 0,-2 4 0 16,-1 3 0-16,-2 1 0 0,-2 4 0 0,-2 4 0 15,0 3 0-15,-2 3 0 0,-3 3-160 0,-3 6-80 0,-1 3-16 16,-2 1 0-16,-2 3 0 0,-2 2 64 0,-2-2 0 15,-3-1 0-15,1 0 0 0,0-2 192 0,-2-3-144 16,2-2 144-16,-1-1-128 0,7-13 128 0,0 0 0 16,2 7 0-16,-2-7 0 0,0 0 0 0,10 0 128 15,3-3-128-15,1-5 176 0,0-5 32 0,0-2 16 16,3 0 0-16,4-3 0 0,-1-1-96 0,0-1-128 16,1-2 176-16,-4 4-176 0,-1 0 128 0,-4 4-128 15,-3 0 0-15,0 7 0 0,-2 0 0 0,-7 7 0 16,0 0 0-16,0 0 0 0,1 12 0 0,-2 4 0 15,-3 2 0-15,-3 1-144 0,0 3 144 0,-3 3-128 0,-4-1 128 16,-3 1-128-16,-1-1 128 0,-1-3 0 0,1 3 0 0,-2-3 0 16,2-5 0-16,4 0 0 0,0-4 0 0,3-4 0 15,1 0 0-15,10-8 0 0,0 0 0 0,0 0 0 16,0 0 128-16,0 0 64 0,7-13 16 0,4-1 0 16,-1-5-16-16,1-2 0 0,-1 1 0 0,6-3 0 15,-2-3-192-15,-2 0 0 0,-2-4 128 0,-1 2-128 16,-2 1 0-16,-1 4 144 0,-3 0-144 0,0 5 128 15,0 6-128-15,-1 0 0 0,-2 12 0 0,0 0 0 16,-3-6 0-16,3 6 0 0,-11 1 0 0,0 4-176 16,-3 7-16-16,-2-1-16 0,-4 3 0 0,-2 4 0 15,-5 2 208-15,-1 2-176 0,-1 1 176 0,-2-3-160 16,-1-1 160-16,-2 1 0 0,0 1 0 0,-1 0 0 16,0 2 0-16,1-2 0 0,0-2 0 0,3 0 0 0,0-4 0 0,2-6 0 15,5-1 0-15,6-5 0 0,3-3 0 0,3-3 0 16,1-6 128-16,7-3-128 0,2-6 224 0,3-6-32 15,4-1 0-15,5-7 0 0,3-2-192 0,5-6 0 16,3-8 0-16,2 1 0 0,-1-1 0 0,-1 1 0 16,2 1 0-16,-1 3 0 0,-1 6 0 0,0 5 0 15,-3 5 0-15,-5 8 0 0,-4 4 0 0,-2 7 0 16,-7 8 0-16,0 0 0 0,0 0 0 0,-14 12 0 16,-7 7 0-16,-3 4 0 0,-4 0 0 0,-6 2 0 15,-9 4 0-15,-6 3 0 0,-1-1 0 0,-5 3 0 16,-1 3 0-16,-1-2 0 0,0 5 0 0,-1-5 0 15,2-3 0-15,1-3 0 0,-1-1 144 0,5-6-144 16,6-4 128-16,10-7-128 0,8-2 160 0,4-6-160 0,7-5 192 0,3-3-192 16,7-7 384-16,2-5-16 0,1-2-16 0,6-3 0 15,3-6-176-15,4-3-48 0,2-6 0 0,4 0 0 16,3-1-128-16,3 0 0 0,2 0 0 0,4 1 0 16,-1 0 0-16,1 1 0 0,-4 3 0 0,-3 4 0 15,-3 5-128-15,-4 5 128 0,-5 5 0 0,-4 7 0 16,-5 7-160-16,0 0 160 0,0 0-208 0,-6 19 80 15,-6 3-128-15,-4 6-32 0,-6 0 0 0,-3 4 0 16,-4-2 288-16,-4 1-128 0,-4 2 128 0,-3 1 0 16,1 2 0-16,1-2-128 0,2 0 128 0,1-4 0 15,-1-6 0-15,8-3 0 0,5-4 0 0,8-3 0 16,5-8 0-16,10-6 0 0,0 0 0 0,1-10 144 16,5-8 112-16,6-7 32 0,3-4 0 0,5-6 0 15,5-4-288-15,2 1 0 0,7 0 128 0,2 2-128 0,5 4 0 16,0 3 0-16,1-3 0 0,-2 8 0 0,0 2 0 15,-6 11 0-15,-5 1-160 0,-5 6 160 0,-4 3 0 0,-6 6-144 16,-4 8 144-16,-3 1 0 0,-4 2-256 0,-4 4 64 16,-4 3 16-16,-4 7 0 0,-5 0-128 0,-3 2-16 15,-7 1-16-15,-1 0-12208 16,-2 3-2448-16</inkml:trace>
  <inkml:trace contextRef="#ctx0" brushRef="#br2" timeOffset="135923.99">4520 19833 10127 0,'0'0'896'0,"0"0"-704"15,0 0-192-15,0 0 0 0,0 0 2544 0,0 0 464 16,0 0 112-16,0 0 16 0,0 0-1728 0,-9 5-320 16,-1-1-80-16,-3 5-16 0,-1 0-144 0,-2 2-16 0,-2 2-16 0,0 1 0 15,2 0-176-15,-3 2-16 0,-3 2-16 0,3 1 0 16,1 0-96-16,2 0-32 0,-1 2 0 0,4-2 0 16,-1 0-112-16,6-1-32 0,-3-7 0 0,4 1 0 15,2 3-160-15,1-5-48 0,4-10 0 0,-1 10 0 16,1-10 32-16,3 10 0 0,4-3 0 0,0-2 0 15,4 2 160-15,4-1 48 0,1-3 0 0,6 1 0 16,2 1-80-16,3-1-16 0,-1-3 0 0,1 3 0 16,0 1-272-16,-2 0 128 0,-1-1-128 0,-2-1 0 15,-2 0 144-15,-1 4-144 0,1-3 0 0,-5-1 144 16,-3 1-144-16,0 3 0 0,-4-4 0 0,-8-3-176 16,0 0-528-1,8 4-96-15,-8-4-32 0,0 0 0 0,0 0-1664 16,0 0-320-16,0 0-80 0</inkml:trace>
  <inkml:trace contextRef="#ctx0" brushRef="#br2" timeOffset="136090.61">4338 20178 18431 0,'0'0'1632'16,"0"0"-1312"-16,8-5-320 0,1 1 0 0,0-1 1520 0,1 1 224 16,1-1 48-16,5 2 16 0,1 1-240 0,5-3-48 15,2-1-16-15,3 3 0 0,1-1-80 0,4-1-16 16,2 1 0-16,5 0 0 0,-1 2-368 0,1-2-80 15,-1-1 0-15,-3 2-16 0,0 1-448 0,-1 0-96 16,2 1-16-16,-3 1 0 0,-3 0-256 0,-2 1-128 16,-4-1 0-16,-2 4 128 15,-4 0-1712-15,-6 2-336 0,-1-2-80 0</inkml:trace>
  <inkml:trace contextRef="#ctx1" brushRef="#br2">5309 15879 0,'211'-116'0,"-25"20"16</inkml:trace>
  <inkml:trace contextRef="#ctx0" brushRef="#br2" timeOffset="170621.37">5657 19234 19343 0,'0'0'1728'0,"0"0"-1392"16,3-11-336-16,0 0 0 0,-3 11 592 0,0 0 48 15,0 0 16-15,0 0 0 0,0 0 480 0,-4-5 80 16,-1-3 32-16,5 8 0 0,0 0-160 0,-11-1-16 15,-1-2-16-15,1 3 0 0,-1 4-416 0,1 4-96 16,-2-3-16-16,-1 5 0 0,-2 0-160 0,-2 3-48 16,0 2 0-16,0 1 0 0,0 2 0 0,1 3-16 15,-1-2 0-15,1 2 0 0,2 0-144 0,4 4-32 16,2-2 0-16,1 0 0 0,2-4-128 0,2 2 128 0,4-2-128 0,2-1 128 16,3-4 64-16,3 2 0 0,5-2 0 0,2-3 0 15,4-5-64-15,3-1 0 0,3-1 0 16,3-4 0-16,5-4-128 0,3-2 0 0,-1-2 0 0,4-3 0 31,-3-4-1600-31,0 1-320 0,0-2-48 0</inkml:trace>
  <inkml:trace contextRef="#ctx0" brushRef="#br2" timeOffset="170959.83">6021 19247 30111 0,'0'0'1344'0,"0"0"256"0,0 0-1280 0,0 0-320 0,0 0 0 0,0 0 0 0,-2 12 672 0,-2-2 64 16,1 4 16-16,-2 1 0 0,2 2-32 0,-4 0 0 15,3 2 0-15,1 0 0 0,-1 2-352 0,-3-1-80 16,4 1-16-16,-3-1 0 0,3-2-128 0,-1-6-16 16,-3 0-128-16,7-12 192 0,0 0-16 0,0 0-16 15,0 0 0-15,0 0 0 0,0 0 320 0,0 0 64 16,0 0 16-16,9-10 0 0,-2-3 144 0,0-5 48 15,5-3 0-15,-2-1 0 0,0 0-432 0,2 2-96 16,-2-3-16-16,4-1 0 0,0 1-208 0,0 4 0 16,0 2 0-16,0 2 0 0,1 1 0 0,-1 3 0 15,1-1 0-15,0 7 0 0,1 3 0 0,-2 0 0 16,-2 0 0-16,0 7-160 16,-2 0-336-16,0 7-64 0,-2-2-16 0,-1 2 0 15,0 0-2336-15,-2-2-480 0,-3 3-80 0</inkml:trace>
  <inkml:trace contextRef="#ctx0" brushRef="#br2" timeOffset="171276.55">6651 19151 22111 0,'0'0'1968'0,"-11"6"-1584"0,2-1-384 0,-2 3 0 16,0-2 1472-16,-2 5 224 0,-1 0 32 0,-3 3 16 15,0 2 192-15,-1 2 48 0,0 1 0 0,0 1 0 16,2 3-1984-16,3-2-576 16,4-4-32-16,4 1 0 0,2-1 800 0,6-5 144 0,2 0 48 0,5-1 0 0,3-4 80 0,2-1 32 15,3-1 0-15,1-5 0 0,1-4-176 0,2 0-16 16,1 1-16-16,0-6 0 0,-2 0 96 0,1 0 0 16,-3-1 16-16,0 0 0 0,0-1 48 0,-2 0 16 15,-3-2 0-15,-7 3 0 0,0 0-16 0,-6 2 0 16,-4-3 0-16,0 3 0 0,3 8-192 0,-8-9-64 15,-2 3 0-15,-3 2 0 0,-3-2-192 0,-2 3 0 16,0 2-144-16,3 2 144 16,-3 2-1104-16,3-2-128 0,1-2-32 0,0 5-10624 15,1 2-2128-15</inkml:trace>
  <inkml:trace contextRef="#ctx0" brushRef="#br2" timeOffset="171658.45">7266 19130 21183 0,'0'0'1888'0,"0"0"-1504"0,0 0-384 0,-3-11 0 15,-2-1 1664-15,-1 5 272 0,-3 3 48 0,-1-2 16 16,0 1-240-16,-2 2-48 0,1-1-16 0,-1 3 0 16,-1 2-816-16,1 2-176 0,-2-2-16 0,-1 5-16 15,-1 6-288-15,2-3-64 0,2 2-16 0,-1 4 0 16,0 1-304-16,2-1 0 0,2 0 128 0,4 0-128 15,2-1 0-15,2 0 0 0,0-4 0 0,4-1 0 16,4-1 0-16,3 1 0 0,1-3 0 0,3 2 0 16,4-3 192-16,3 0-192 0,-1 4 192 0,2-5-192 15,0 0 128-15,1 1-128 0,-1 1 0 0,-1-1 0 16,-3 1 192-16,-5 2-192 0,-3-3 192 0,-10-5-192 0,7 9 416 0,-7-9-32 16,-2 10 0-16,-5 2 0 0,-7-3 112 0,-4 1 16 15,-5-3 0-15,-4 4 0 0,-3-4-96 0,1 5-16 16,-3-3 0-16,-1 2 0 0,-2 2-208 0,5-4-64 15,-2 2 0-15,4-3 0 0,3 1-128 0,4-6 0 16,5-3 0-16,3 2 0 16,2 0-1520-16,11-2-224 0,0 0-48 0,1-7-10176 15,8-6-2016-15</inkml:trace>
  <inkml:trace contextRef="#ctx0" brushRef="#br2" timeOffset="172046.77">7975 18946 28559 0,'0'0'2544'0,"1"-6"-2032"0,-1 6-512 0,0 0 0 16,4-12 832-16,-4 12 80 0,0 0 16 0,0 0 0 16,0 0 112-16,0 0 32 0,0 0 0 0,0 0 0 15,0 0-176-15,-9-2-48 0,-3 2 0 0,-4 3 0 16,-3 4-368-16,-2 0-80 0,-2 5-16 0,-1-3 0 15,-1 1-112-15,4 0-16 0,2 4-16 0,1 1 0 16,1 1-112-16,5-1-128 0,2-1 176 0,1-3-176 16,2 3 192-16,5 0-64 0,2-4 0 0,2 2-128 0,3 2 384 0,2-4-16 15,2 1-16-15,1 2 0 0,0-1-80 16,0-1-16-16,-1-3 0 0,0 2 0 0,0 4-128 16,0-4-128-16,-5 1 192 0,-1-2-192 0,-3 4 160 0,-1-2-160 15,-4-2 128-15,-3 3-128 0,-2-1 160 0,-4-2-160 16,-2 0 192-16,-3-1-192 0,-4 3 256 0,-1-3-64 15,-1-2-16-15,0 0 0 0,0-3-176 0,-1-1-224 16,-1 0 48-16,1-2 16 16,-1-2-2560-16,-3 0-512 0</inkml:trace>
  <inkml:trace contextRef="#ctx0" brushRef="#br2" timeOffset="172536.79">5990 20012 3679 0,'0'0'160'0,"0"0"32"0,0 0-192 0,0 0 0 0,0 0 0 0,0 0 0 0,-12-5 6528 0,-1 1 1280 16,1 4 240-16,-5 0 48 0,-1 3-5728 0,-1 0-1136 15,-1 0-224-15,-2 1-48 0,3 1-512 0,-5 3-80 16,0 0-32-16,4 2 0 0,2-1-336 0,4 1 128 16,2-4-128-16,4 4 0 0,1-2 0 0,7-8 0 15,4 10 0-15,1-2 0 0,-5-8 0 0,13 11 128 16,1-2-128-16,4 2 0 0,2 2 0 0,-1-4 144 16,0 3-144-16,-4-4 0 0,-2 3 160 0,-2 0-160 15,-3-1 128-15,-3 3-128 0,-1-5 192 0,-4 2-32 16,-3 2-16-16,-2-3 0 0,-4 1 272 0,-3 1 48 15,-5 1 16-15,-2-3 0 0,-8 0-128 0,-2-1-32 0,-3-3 0 0,-1-3 0 16,3-2-320-16,1-1 128 0,2-4-128 0,4 0 0 31,3 0-1648-31,4-4-400 0,5 1-64 0,5-6-32 0</inkml:trace>
  <inkml:trace contextRef="#ctx0" brushRef="#br2" timeOffset="172867.59">6223 20104 27647 0,'-12'5'2448'0,"12"-5"-1952"0,-9 5-496 0,9-5 0 15,0 0 1008-15,0 0 96 0,-9 1 32 0,9-1 0 16,0 0 128-16,0 0 16 0,0 0 16 0,13-6 0 0,-1-2-400 0,1 2-64 16,1-2-32-16,0 1 0 0,0-5-480 0,0 3-112 15,0-2-16-15,1 0 0 0,-5 2-32 0,-1-3-16 16,-2 3 0-16,-2 0 0 0,-5 9 48 0,0 0 0 15,0 0 0-15,0 0 0 0,0 0 144 0,0 0 48 16,-10 0 0-16,-1 4 0 0,-3 4-128 0,-1-1-32 16,-3 6 0-16,1 0 0 0,-3 0-80 0,1 2-16 15,-1-1 0-15,2 2 0 0,2-2-128 0,1 2 0 16,3-5 0-16,1 2 0 0,4 1 0 0,5-3 0 16,-1-1 0-16,2 3 0 0,1-5 0 0,2 3-176 15,2-2 16-15,3 2 0 16,0-5-1184-16,6-1-256 0,2 0-32 0,4-3-16 15,2 0-1680-15,0-2-320 0</inkml:trace>
  <inkml:trace contextRef="#ctx0" brushRef="#br2" timeOffset="173137.12">6882 19962 26719 0,'0'0'2368'16,"0"0"-1888"-16,-5-4-480 0,-4 0 0 0,-4 0 1792 0,-1 3 272 0,-2 0 48 0,-1 2 16 15,-1 3-624-15,-2 1-128 0,-4 0-32 0,0 5 0 16,0-1-624-16,-2 5-128 0,-1 2-16 0,3 3-16 16,3 1-208-16,2-3-32 0,1 1-16 0,4-1 0 15,2-1-112-15,5-2-32 0,3-2 0 0,4 0 0 16,2 1 16-16,4-4 0 0,1 0 0 0,3-5 0 16,6-1-32-16,0 0 0 0,3-3 0 0,2-1 0 0,1-3-144 0,4 1 0 15,2-2 0-15,0-1 0 0,-3 0-160 16,4-3-16-16,3 0 0 0,-1-1 0 15,-3 2-1360-15,-2-2-288 0,0 0-48 16,-2-6-9840-16,-2 1-1984 0</inkml:trace>
  <inkml:trace contextRef="#ctx0" brushRef="#br2" timeOffset="173347.08">7346 19664 25791 0,'0'0'2304'0,"0"0"-1856"15,0 0-448-15,0 0 0 0,0 0 1712 0,-10 9 240 0,-1 4 48 16,0 1 16-16,-2 3-896 0,-1 6-176 0,0-1-48 0,-2 3 0 16,-1 3-16-16,1-1-16 0,-1 2 0 0,2 4 0 15,-2 0-352-15,1 4-80 0,-2-1-16 0,4-1 0 16,-1 1-256-16,1-3-160 0,1-1 192 0,2-3-192 16,-1 2-160-16,3-6-144 0,2 0-16 0,-1-3-16 31,2-4-2416-31,2-4-496 0,2-8-80 0</inkml:trace>
  <inkml:trace contextRef="#ctx0" brushRef="#br2" timeOffset="174154.64">7029 20017 30399 0,'0'0'2704'0,"4"-7"-2160"0,0-3-544 0,1 3 0 0,-5 7 704 0,11-10 16 15,-2 3 16-15,3-2 0 0,-1 0 80 0,3 1 16 16,1 0 0-16,3 2 0 0,1-3-208 0,2 4-48 15,2 0 0-15,1-1 0 0,0-1-160 0,1 4-32 16,1-5-16-16,-1 3 0 0,1 2 0 0,-2-2 0 16,-4-2 0-16,-1 4 0 0,-4 2-128 0,-1-1-32 15,-2 2 0-15,-2 0 0 0,-10 0-16 0,0 0 0 16,8 4 0-16,-8-4 0 0,0 0 0 0,2 14-16 16,-2-1 0-16,-2 0 0 0,-5 1 32 0,-2 1 16 15,-2-1 0-15,-2 0 0 0,3 4-96 0,-1-2-128 16,-1-2 176-16,3 0-176 0,2-2 128 0,2-3-128 15,2 1 0-15,3-10 0 0,0 0 128 0,0 0-128 16,8 6 0-16,1-2 0 0,-9-4 224 0,15-3-16 0,1-2 0 0,2-4 0 16,0 0 48-16,0-5 16 0,-1-1 0 15,1 0 0-15,1 0-96 0,0 1-32 0,-1-2 0 0,-1 2 0 16,-3 2-144-16,0 2 0 0,-4-1 144 0,0 6-144 16,-10 5 0-16,8-3 0 0,-8 3 0 0,0 0 128 15,0 0-128-15,0 0 0 0,0 0 0 0,3 10 0 16,0 1 0-16,-3 3 0 0,-3-2 0 0,2-1 0 15,0 0 0-15,1-2 0 0,-1 2 0 0,2-4 0 16,-1-7 0-16,5 12 0 0,-5-12 0 0,10 6 0 16,2 0 0-16,0-1 0 0,1-2-128 0,1-3 128 15,1-1 0-15,1-2 0 0,-1-2 0 0,3 0 0 16,-1 0 0-16,-1-4 0 0,-2 3 0 0,-2-1 0 16,0 0 0-16,-5 2 0 0,0-3 0 0,-7 8 0 0,0 0 0 15,0 0 144-15,0 0-144 0,0 0 0 0,0 0 128 16,0 0-128-16,0 0 0 0,0 0 0 15,-3-9 128-15,3 9-128 0,0 0 0 0,-2-9 0 0,2 9 0 16,0 0 0-16,-3-9 0 0,3 9 0 0,0 0 0 0,0-11 0 16,0 2 0-16,3 0 0 0,-3 9 0 0,3-8 0 15,1-2 0-15,1 3 0 0,0-4 0 0,1 5 0 16,-6 6 0-16,8-8 0 0,0-2 0 0,1 4 0 16,-1-4 0-16,-1 6 0 0,-7 4 0 0,0 0 0 15,9-8 0-15,-9 8 0 0,0 0 0 0,12-4 0 16,-12 4-160-16,11-1 160 0,-11 1 0 0,11 0 0 15,0 1 0-15,-11-1 0 0,11 0-128 0,-1 2 128 16,-10-2 0-16,12 5 0 0,-12-5 0 0,10 4 0 16,-10-4 0-16,10 2 0 0,-1 3 0 0,0 2 0 0,2-1 0 15,-1-2 0-15,-10-4 0 0,12 7 0 0,-3-3 0 16,0 0 0-16,0 1 0 0,1 1 0 0,-1-2 0 0,-1 0 0 16,1 5 0-16,2-4 0 0,-11-5 0 0,12 6 0 15,0 3 0-15,-1-2 0 0,-1 0 0 0,-1 1 0 16,-1-4 0-16,-1 2 0 0,0 2 0 0,-1-3 0 15,-6-5-304-15,8 9 16 0,-8-9 0 0,5 9 0 32,-5-9-2112-32,0 0-416 0,-5 11-96 0,5-11-14384 0</inkml:trace>
  <inkml:trace contextRef="#ctx0" brushRef="#br2" timeOffset="174350.46">7488 19423 46991 0,'-18'-5'2080'0,"11"-1"432"0,7 6-2000 0,0 0-512 0,-5-6 0 0,5 6 0 0,0 0 0 0,0 0 128 16,0 0-128-16,0 0 0 0,0 0 0 0,0 0 0 15,0 0 0-15,0 0 0 16,0 0-864-16,0 0-272 0,11-1-48 0,-11 1-18560 0</inkml:trace>
  <inkml:trace contextRef="#ctx0" brushRef="#br2" timeOffset="209649.31">3240 11327 13823 0,'0'0'608'0,"-6"-4"128"0,6 4-592 0,0 0-144 0,0 0 0 0,0 0 0 15,0 0 2176-15,0 0 384 0,0 0 96 0,0 0 16 16,0 0-2352-16,0 0-448 0,0 0-112 0,0 0-16 16,7-3 16-16,-2-1 0 0,2 1 0 0,0 1 0 15,0-1 240-15,0 1 0 0,1-2 0 0,0 1 0 16,-2-1 0-16,4-1 0 0,-10 5 0 0,0 0 0 15,0 0 0-15,0 0 0 0,0 0 0 0,0 0-144 0,0 0 272 0,0 0 48 16,0 0 16-16,0 0 0 0,4 12 144 0,-4-12 48 16,1 10 0-16,-2 0 0 0,1-10 0 0,-4 9 0 15,4-9 0-15,-5 9 0 0,5-9 208 0,0 0 48 16,-5 5 16-16,5-5 0 0,0 0-240 0,0 0-48 16,0 0-16-16,0 0 0 0,0 0-96 0,0 0-32 15,0 0 0-15,0 0 0 0,10-4-64 0,2 0-16 16,-1-3 0-16,1 0 0 0,0 2-144 0,-2-2 0 15,1 2-160-15,-3-1 160 0,-8 6-256 0,0 0 32 16,8-6 16-16,-8 6 0 16,0 0-352-16,0 0-64 0,0 0-16 0,0 0-11568 0</inkml:trace>
  <inkml:trace contextRef="#ctx0" brushRef="#br2" timeOffset="210322.91">4289 11276 14735 0,'-9'2'1312'0,"9"-2"-1056"0,-9 1-256 0,9-1 0 16,0 0 1888-16,0 0 320 0,-6 9 64 0,6-9 16 15,0 0-1568-15,0 0-304 0,0 0-64 0,0 0-16 16,0 0-160-16,0 0-48 0,0 0 0 0,0 0 0 15,9-7-128-15,1 0 160 0,0 0-160 0,-3-1 160 16,1 0-160-16,0-2 0 0,-2 2 0 0,0-1 0 0,0 2 0 0,-6 7 0 16,0 0 0-16,0 0 0 0,6-7 0 0,-6 7 0 15,0 0 0-15,0 0 0 0,0 0-176 0,0 0 48 16,0 0 0-16,0 0 0 0,-12 7-208 0,2-1-48 16,0 3 0-16,2-3-10048 15</inkml:trace>
  <inkml:trace contextRef="#ctx0" brushRef="#br2" timeOffset="210825.02">4436 11576 26255 0,'0'0'1152'0,"0"0"256"0,0 0-1120 0,0 0-288 16,0 0 0-16,0 0 0 0,0 0 0 0,0 0 0 16,0 0 0-16,0 0 0 0,0 0 0 0,0 0 0 15,0 0 0-15,0 0-144 16,0 0-288-16,0 0-48 0,8-5-16 0,-1-1 0 16,-7 6 32-16,11-5 0 0,-11 5 0 0,7-4 0 15,0-1-448-15,-7 5-96 0,7-8-16 0</inkml:trace>
  <inkml:trace contextRef="#ctx0" brushRef="#br2" timeOffset="211119">4468 11045 24879 0,'-13'-10'1088'0,"7"2"256"0,1 2-1088 0,5 6-256 15,-4-7 0-15,4 7 0 0,0 0 1856 0,0 0 304 16,0 0 64-16,9-3 16 15,-9 3-3280-15,13 0-656 0,-2 0-128 0,1 0-6816 16,0-2-1376-16</inkml:trace>
  <inkml:trace contextRef="#ctx0" brushRef="#br2" timeOffset="211424.98">3491 11349 30399 0,'0'0'2704'0,"0"0"-2160"0,0 0-544 0,0 0 0 16,0 0 640-16,0 0 32 0,0 0 0 0,0 0 0 16,12 6-528-16,2-2-144 0,-1 0 0 0,3-2 0 15,1 0-336-15,-1-2-144 0,0 0-32 0,-1 0 0 16,0-2-1408-16,-1 1-272 0,-2 0-64 0</inkml:trace>
  <inkml:trace contextRef="#ctx0" brushRef="#br2" timeOffset="211636.28">3785 11664 13823 0,'0'0'1216'0,"12"3"-960"16,-1-1-256-16,2 2 0 0,0 2 2304 0,2-2 432 15,-1 0 80-15,0 2 0 0,-1-1-1888 0,-2 0-384 0,-1 0-80 0,0 2-16 16,1-5-448-16,0 2 0 0,-2-1 0 0,-9-3 0 15,10 5 0-15,-10-5 0 0,10 2-128 16,0 2 128 0,-10-4-2176-16,11 1-320 0</inkml:trace>
  <inkml:trace contextRef="#ctx0" brushRef="#br2" timeOffset="211998.11">4138 11143 12895 0,'-13'-8'1152'0,"4"4"-928"16,-1-1-224-16,0 0 0 0,1 0 2192 0,9 5 400 15,-9-2 80-15,9 2 16 0,0 0-2112 0,0 0-400 0,0 0-176 16,0 0 128-16,0 0-128 0,0 0 0 0,0 0 0 15,0 0 0-15,0 0 0 0,0 0 0 0,0 0 0 0</inkml:trace>
  <inkml:trace contextRef="#ctx0" brushRef="#br2" timeOffset="212198.03">3963 11239 22111 0,'-5'-14'976'0,"5"14"208"0,0 0-944 0,0 0-240 0,0 0 0 0,0 0-9792 15</inkml:trace>
  <inkml:trace contextRef="#ctx0" brushRef="#br2" timeOffset="213146.25">2721 19813 37775 0,'0'0'1664'0,"0"0"368"0,0 0-1632 0,0 0-400 16,0 0 0-16,0 0 0 15,0 0-1008-15,0 0-272 0,0 0-64 0,12-3-16 0,-2-1 784 0,2 2 144 16,-1-1 48-16,0 1 0 16,0-1-48-16,0-1 0 0,-1-1 0 0,0 3-8640 15,-1-2-1728-15</inkml:trace>
  <inkml:trace contextRef="#ctx0" brushRef="#br2" timeOffset="213354.21">2694 20063 32703 0,'-14'17'1456'0,"6"-7"288"0,4 3-1392 0,-1 3-352 0,-4-3 0 0,0 3 0 16,0 2-416-16,5-3-160 16,1-1-16-16,0-1-16 0,1 0 608 0,2-13 0 0,5 10 0 0,-5-10 0 15,2 13 0-15,-2-13-272 0,5 9 32 0,-5-9 16 16,12 9-560-16,-2-4-112 0,-1 0-32 0,0 1-7392 15,-9-6-1472-15</inkml:trace>
  <inkml:trace contextRef="#ctx0" brushRef="#br2" timeOffset="-170549.72">24053 17122 14847 0,'0'0'656'0,"0"0"144"0,3-11-640 0,0-1-160 0,-1 4 0 0,-2 8 0 15,0 0 496-15,0 0 64 0,5-11 16 0,-5 11 0 16,0 0-384-16,8-6-64 0,-8 6 0 0,0 0-128 16,10-5 288-16,-10 5-48 0,0 0-16 0,5 2 0 15,1 1 288-15,1-2 48 0,-2 1 16 0,4 1 0 16,-3 2 48-16,2 1 16 0,-1 0 0 0,7 4 0 15,-2 4-272-15,-1 0-48 0,-2 1-16 0,0-5 0 16,-1 0-112-16,-1 2-32 0,-2-2 0 0,3 1 0 16,-2-2-160-16,2 3 0 0,-8-12 0 0,6 12 0 15,1 0 0-15,-1-1 128 0,-6-11-128 0,6 14 0 16,-1-4 0-16,1 2-320 0,-6-12 48 0,2 11 16 31,-2-11-1680-31,4 10-336 0</inkml:trace>
  <inkml:trace contextRef="#ctx0" brushRef="#br2" timeOffset="-170198.36">24371 17119 15663 0,'0'0'1392'0,"-4"-6"-1120"0,1-3-272 0,3 9 0 15,0 0 560-15,0 0 48 0,-9-5 16 0,1 4 0 16,-1 0-208-16,0 1-32 16,0 1-16-16,-1 5 0 0,-2 6 16 0,-2-1 16 0,0 0 0 0,-3 2 0 15,-2 2 368-15,1-3 80 0,-3-1 16 0,-1 5 0 16,-1-1-32-16,0-2-16 0,-2-1 0 0,1 2 0 15,-1-1-320-15,6-3-64 0,-1 3-16 0,1-6 0 16,1 1-224-16,3-4-32 0,2 2-16 0,2 2 0 16,3-3-144-16,8-5 0 0,0 0 144 0,0 0-144 15,-4 13-240-15,4-13-112 0,7 7-32 0,3 1-7936 16,3-4-1600-16</inkml:trace>
  <inkml:trace contextRef="#ctx0" brushRef="#br2" timeOffset="-169756.28">24001 17018 19343 0,'0'0'848'0,"0"0"192"0,0 0-832 0,0 0-208 0,0 0 0 0,0 0 0 15,0 0 464-15,0 0 48 0,0 0 16 0,13 7 0 16,1 0-384-16,4 3-144 0,2 1 0 0,3 1 144 16,4 2 16-16,-2-2 0 0,2 0 0 0,0 2 0 15,-2 2-16-15,-1-2 0 0,-2-3 0 0,-3 1 0 16,-3 2-144-16,-2-2-224 0,-2 0 48 0,-2 0 16 15,-10-12-1504-15,8 9-288 0</inkml:trace>
  <inkml:trace contextRef="#ctx0" brushRef="#br2" timeOffset="-169568.49">24538 17254 22111 0,'-35'-13'976'0,"13"8"208"0,-6-1-944 0,-2 3-240 15,2 6 0-15,-2 2 0 0,-2 1 2032 0,-2 3 352 0,-4 8 80 0,-4-4-10512 32,-3-1-2096-32</inkml:trace>
  <inkml:trace contextRef="#ctx0" brushRef="#br2" timeOffset="-167363.33">19481 17527 2751 0,'0'0'256'0,"0"0"-256"0,0 0 0 0,0 0 0 16,0 0 1728-16,0 0 288 0,0 0 64 0,0 0 16 16,-9 3-1648-16,9-3-320 0,-10 3-128 0,1 3 0 15,2-1 0-15,7-5 0 0,-5 6 0 0,-1 3 0 16,1-1 0-16,3 3 0 0,-1-2 0 0,5 3 0 16,0-1 128-16,3-1-128 0,2 2 0 0,0-1 0 15,3 1 400-15,3-1-16 0,1-3-16 0,0 3 0 16,-1-1-240-16,1 0-128 0,0 1 128 0,0-3-128 15,-2 1 0-15,6 2 0 0,-1 1 0 0,1-2 0 16,1-1 0-16,-2-1 0 0,5 2 0 0,-2-2 0 16,2-1 0-16,0-2 0 0,-1 2 0 0,5-1 0 15,0-1 0-15,6-2 0 0,2-1 0 0,2 1 0 16,0-2 208-16,-2 2 32 0,0-3 0 0,-1-3 0 0,0 2-112 16,0-2-128-16,0 1 176 0,-1 0-176 0,-3 1 0 0,-1-1 0 15,-1-1 0-15,0-1 0 0,-2 2-128 0,2-2-48 16,1 0 0-16,-1-3 0 0,-2-1 176 0,0 2 0 15,1-3 0-15,-1 1 0 0,-1-5 0 0,1 2 144 16,-1-1-16-16,-1 0-128 0,-2-1 416 0,3 3-32 16,0-2 0-16,-1 4 0 0,-4-4-208 0,3 4-48 15,-3-2-128-15,0 3 192 0,-2-4-192 0,-2 4 0 16,-2-1 0-16,-2 1 0 0,-2-5 0 0,0 1 0 16,-1-1-144-16,-2 0 144 0,-1 3-144 0,-1-1 144 15,-2-2-128-15,0 3 128 0,0-2 0 0,-2 2 128 16,-2-4 0-16,0 2 0 0,0 1-128 0,-2-3 0 0,0 1 0 0,0 2 0 15,-3-3 0-15,0 5 0 0,-2-4 0 0,-1 5 0 16,-1-5 0-16,-3 7 0 0,-3-3 0 0,0 2-192 16,-3-3-96-16,0 1-32 0,-1 2 0 0,-2-1 0 15,-1 3 16-15,-1 2 0 0,1 2 0 0,-4-2 0 16,-4-2 304-16,-1 0-192 0,0 3 192 0,-2 0-160 16,-3-3 16-16,3 3 0 0,-3-2 0 0,1 1 0 31,-1 2-704-31,-1 0-144 0,-2 1-32 0,0 3 0 15,1-1 192-15,-2 3 48 0,-4-1 0 0,-2-2 0 0,-3-1 496 0,4 3 96 0,5 2 32 0,3-2 0 16,-1 1 160-16,3 1 0 0,2-2 0 0,2 3 0 16,3 1 0-16,2 0 0 0,3 0 0 0,0 2 0 15,-1-1 192-15,3 4 80 0,3 0 16 0,2 3 0 16,2-2 80-16,4 5 16 0,2-1 0 0,6 2 0 0,2-1-384 0,2 3 0 16,2 4 0-16,2-2-128 0,5 2 128 0,2-3-192 15,5 0 192-15,4 1-192 0,-1-2 192 0,5 0 0 16,0-4 0-16,3 3 0 0,2-2 0 0,6 1 0 15,1-2 128-15,9-2-128 0,-1 2 336 0,10-1 0 16,6 0 0-16,3-1 0 0,1-3-96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7:16:53.466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7770 8302 8287 0,'-5'-15'736'0,"3"-3"-592"0,2-1-144 0,1 1 0 16,-2 0 3360-16,1-1 640 0,4 0 128 0,-2-1 32 15,-1 0-3264-15,2-1-640 0,1 2-128 0,1-1-128 16,0-2 480-16,-1 2-16 0,2 1 0 0,-2 1 0 16,0 0 240-16,-2 2 64 0,-2 3 0 0,0 4 0 15,-1 0-160-15,1 9-32 0,0 0 0 0,-6-1 0 16,-3 5 64-16,-4 8 0 0,-5 5 0 0,-3 10 0 16,-7 8-320-16,-3 10-48 0,-2 7-16 0,-1 4 0 15,-2 10-96-15,1 5-32 0,-1 5 0 0,2 7 0 16,2 0-128-16,-1 2 0 0,0-1 0 0,2-1 128 15,5 3-128-15,3-1 0 0,4 0 144 0,3-6-144 16,4-2 272-16,5 1-16 0,5-3 0 0,4-8 0 16,5-8 80-16,4-6 16 0,4-2 0 0,4-10 0 0,4-5-144 15,1-3-16-15,1-3-16 0,3-7 0 0,-2-7-176 0,4-7 0 16,1-1 0-16,2-10 0 0,2-5 144 0,3-3-144 16,4-8 160-16,2-6-160 0,3-7 240 0,2-4-48 15,1-7-16-15,0 0 0 0,-4-8 112 0,-3-5 32 16,-2-3 0-16,-3-6 0 0,-4 2-64 0,-2-5 0 15,-3-4 0-15,-2 1 0 0,-2-2-16 0,-3 0-16 16,-4 0 0-16,-4 3 0 0,0 4-16 0,-4 2 0 16,-5 3 0-16,-3 0 0 0,-2 0-80 0,-1 6-128 15,-3 3 176-15,-2 4-176 0,-2 1 144 0,-2 7-144 16,-1 2 0-16,-3 2 144 0,-4 4-144 0,-4 0 0 16,-3 6-192-16,-4 1 192 15,-4 2-576-15,-4 3 0 0,-4 4 0 0,-7 7 0 16,-8 4-1872-16,-5 0-368 0,-7 3-80 0</inkml:trace>
  <inkml:trace contextRef="#ctx0" brushRef="#br0" timeOffset="1169.91">10625 3492 35935 0,'-26'-53'1600'0,"8"17"320"0,-4-3-1536 0,-2-3-384 16,-4 1 0-16,-2 3 0 15,-5 3-464-15,0 2-176 0,-1 1-16 0,-3 3-16 0,-3 1 672 0,-3 2 0 0,-3-2 128 0,-7 7 0 16,-4 1-128-16,-8 4 0 0,-5 1 0 0,-2 2-128 15,1 3 128-15,-5 1 0 0,-5 5 160 0,-8 3-160 16,-10 1 0-16,0 2 128 0,0 2-128 0,-3 5 0 16,-5-1 0-16,-2 4 0 0,-1 4 128 0,-3 3-128 15,-5 5 192-15,-2 6-16 0,-1 3 0 0,-2 4 0 16,-1 4 128-16,-3 6 16 0,-5 4 16 0,0 7 0 16,-4 5 80-16,1 7 16 0,-2 6 0 0,-2 5 0 15,0 7-48-15,1 5-16 0,2 5 0 0,3 2 0 16,3 5-160-16,5 5-16 0,5-1-16 0,6 4 0 15,3 0-48-15,5 6-128 0,1-4 192 0,7 6-64 16,4 2 0-16,5 3-128 0,1 4 192 0,-2 8-64 16,-2 1-128-16,4 6 192 0,1 3-192 0,4 11 192 0,1 5-192 0,0 8 128 15,-3 1-128-15,7 5 128 0,3 0-128 0,7 3 0 16,5 1 0-16,4-3 0 0,-1-6 0 0,2-1 0 16,7-6 0-16,6 6 0 0,2-4 0 0,7 2 0 15,2-3 0-15,7-1 128 0,3 1-128 0,4-5 0 16,4 1 144-16,4-3-144 0,4-2 0 0,2-2 128 15,5 2-128-15,1-2 0 0,4-5 128 0,0 1-128 16,4-5 160-16,5 0-160 0,-1 2 176 0,5-1-176 16,3-2 192-16,1 2-192 0,2 0 144 0,5-3-144 15,2-2 0-15,1-3 144 0,3-2-144 0,3-2 0 16,7-6 0-16,2 3 0 0,-1-4 0 0,3-3 0 16,1-3-176-16,2-4 176 0,3-4 0 0,7-3-128 0,6-4 128 15,3-1 0-15,3-4 0 0,4-1-128 0,-3-6 128 0,4-2 0 16,3-5 0-16,7-4-128 0,4-2 128 15,-2-5 0-15,-4-5 0 0,4-2-160 0,5-2 160 0,2-10 0 16,4-7-128-16,0-3 128 0,0-4 0 0,9-5 0 16,4-5 0-16,1-7 0 0,-3-5 0 0,3-6 0 15,5-4 0-15,-1-3 0 0,-1-7 0 0,3-6 0 16,3-7 0-16,3-3 128 0,-3-1-128 0,1-10 0 16,0-2 0-16,2-10 0 0,1-2 0 0,0-7 0 15,-2-2 0-15,5-5 0 0,3-9 0 0,0-1 0 16,-1-9 128-16,4-4-128 0,2-8 0 0,3-3 0 15,0-2 128-15,-1-5-128 0,-1-6 0 0,1 0 144 16,-1-3-144-16,-5-1 128 0,-3 0-128 0,-2-2 128 16,-1-4-128-16,-6 0 0 0,-4 3 0 0,-6-4 128 15,-2-3-128-15,0 0 0 0,-1-6 0 0,-5-3 128 0,-6-4-128 0,-1-6 192 16,-3-3-192-16,5-5 192 0,3-7 64 0,-5-2 32 16,0 0 0-16,0 0 0 0,1 2-288 0,-3 3 0 15,-1 6 0-15,-6 3 0 0,-7-1 160 0,-2 4-32 16,-6-2 0-16,1 1 0 0,-5 2-128 0,-5-7 0 15,-7-5 0-15,-5-3 0 0,-6-8 0 0,-3-5 128 16,-2-6-128-16,-2-13 128 0,-3-7 96 0,0-11 16 16,-4-8 0-16,1 1 0 0,-1 1-240 0,-2 9 0 15,-5 7 0-15,-7 13 0 0,-7 7 416 0,-8 13-16 16,-4 11 0-16,-10 5 0 0,-8 2 240 0,-5 0 64 16,-5 8 0-16,-4 5 0 0,-4 3-496 0,-7 0-80 15,-4 1-128-15,-6 5 176 0,-6 4-176 0,-7 2-272 0,-14 3 64 0,0 10 16 31,-2 3-192-31,-5 5-48 0,-2 10 0 0,-6 5 0 16,-10 4-976-16,4 8-208 0,5 4-48 0,-2 7 0 16,-2 8-1216-16,7 6-256 0,4 1-64 0</inkml:trace>
  <inkml:trace contextRef="#ctx0" brushRef="#br0" timeOffset="2321.54">15979 7984 6447 0,'0'-10'576'0,"2"-4"-576"0,-2-2 0 0,2-1 0 16,-1 3 4624-16,1 4 816 0,0 0 176 0,1 5 16 15,-3-4-3872-15,0 9-784 0,0-5-144 0,0 5-48 16,0 0 640-16,0 0 128 0,0 0 32 0,0 0 0 16,-4 16-1760-16,-5 3-336 0,-2 7-80 0,-3 4-16 0,0 7 848 0,-3 5 160 15,-2 6 48-15,1 3 0 0,0 3-128 0,-2 3 0 16,2 0-16-16,1 1 0 0,3-3-160 0,3-4-16 15,4-5-128-15,3-2 192 0,4-4 48 0,8-6 0 16,2-5 0-16,4-3 0 0,1-9 192 0,3 0 32 16,1-6 16-16,6-1 0 0,1-4-16 0,4-5 0 15,4-4 0-15,6-3 0 0,2-7-144 0,5-3-16 16,5-6-16-16,3-5 0 0,1-2 32 0,-2-6 0 16,-2-5 0-16,2-2 0 0,-2 0 0 0,-4-2 0 15,3-2 0-15,-1-2 0 0,-1-1 0 0,-1 2 0 16,1-1 0-16,-5 0 0 0,-3 1-32 0,-4-2 0 15,-4 1 0-15,-3 7 0 0,-3 3-288 0,-2 4 0 0,-5 0 0 16,-3 6 0-16,-3 2 0 0,-2 5 0 0,-5 2 0 0,1 1 0 31,-4 3-336-31,-2 2-128 0,-2 4-32 0,0 9 0 16,-3-11-2480-16,-3 3-496 0,1 0-112 0</inkml:trace>
  <inkml:trace contextRef="#ctx0" brushRef="#br0" timeOffset="3628.15">23502 4476 31327 0,'-22'-41'2784'0,"6"15"-2224"0,-1 0-560 0,-3 2 0 0,-3 5 0 0,-1 3-176 16,-2-1 0-16,0 8 0 0,-4 7 176 15,-1 0 0-15,-5 2 0 0,-3 4-128 0,-5 1 128 0,-1 4 0 16,-2 0 0-16,0 4 0 0,0-2 128 0,0 3 64 16,-2 6 16-16,0 5 0 0,0-1 48 0,-4 4 0 15,-3-3 0-15,-4 9 0 0,-2 5-32 0,0 5 0 16,-1 1 0-16,0 4 0 0,-3 8 0 0,-3 7 0 16,-5 2 0-16,-1 9 0 0,-2 3-48 0,-1 5-16 15,-2 5 0-15,-1 4 0 0,-7 2 48 0,2 5 16 16,-1 3 0-16,1 4 0 0,-1 6-48 0,-1 5-16 15,-5 4 0-15,0 0 0 0,3 1 32 0,2 3 16 16,3 3 0-16,-2 4 0 0,1 3 112 0,-1 2 0 0,2 0 16 0,7-1 0 16,-1 0-64-16,8 5-16 0,3-1 0 15,1 2 0-15,-3 2-80 0,5 2-32 0,4-2 0 0,5 1 0 16,-1 1-144-16,7 1 128 0,3 2-128 0,3-5 128 16,8-8-128-16,4 3 0 0,1 0 0 0,7-4 0 15,-1-6 0-15,8 0 0 0,0-1 0 0,8-3 0 16,5-3 0-16,4-4 0 0,3 0 144 0,4-2-144 15,4-6 0-15,4 1 128 0,3 1-128 0,1-2 0 16,2-3 0-16,4 0 0 0,0-3 0 0,2 0 0 16,4-2 0-16,4-3-208 0,2-1 80 0,3-3 128 15,5-2-192-15,3-1 192 0,8-3-160 0,2-3 160 16,4-3-144-16,0-7 144 0,3 0-128 0,3-2 128 16,2 1 0-16,8-8 0 0,4-2 0 0,1-5 0 15,-3-4 0-15,-1-7 0 0,3-3 0 0,4-5 0 16,4-2 0-16,-2-6 0 0,-3-3 0 0,-3-8 0 15,1-4 0-15,3-2 0 0,6-9 0 0,-2-1 0 0,-5-6 0 0,1-3 192 16,0-5-32-16,3-5-16 0,4-2-16 16,-3-5 0-16,-5-4 0 0,0-2 0 0,0-3 0 15,3-7-128-15,2-1 192 0,-6-7-64 0,-6 0 16 0,-1-7 0 16,0-4 0-16,3-9 0 0,4-8 80 0,-2-4 16 16,-2-2 0-16,-1-7 0 0,1-5-16 0,5-9 0 15,6-8 0-15,-1-4 0 0,-1-2-224 0,1-6 176 16,2-6-176-16,4-1 160 0,5-1-160 0,-2-2 0 15,-8-10 0-15,-3 2 128 0,-1-2-128 0,0-4 0 16,2-5 0-16,-5-4 0 0,-10-9-224 0,-3 0 80 16,-2-2 16-16,-2-1 0 0,-2-2 128 0,0 1-208 15,-4-1 80-15,-3 5 128 0,-6 1 0 0,-3 3 160 0,-5 5 16 16,-1 3 0-16,-2 4 96 0,-2 7 32 16,-2 4 0-16,-5 6 0 0,-3 2-48 0,-2 3 0 0,-3-1 0 15,-4 5 0-15,-8 3-256 0,-3-3 160 0,-5 1-160 0,-4 1 128 16,-4-3-128-16,-5 3 0 15,-5-3 0-15,-1 1 0 0,-2 4 0 0,-1 0 0 0,1 1 144 0,-3 6-144 16,-4 1 0-16,0 3 128 0,-3 5-128 0,-3 0 0 16,-2 6 0-16,-1-1 128 0,-2 2-128 0,-5 7 0 15,-4 5 0-15,-6 6 128 0,-6 0-128 0,4 10 0 16,-1 3 0-16,-1 6-208 0,-2-1 16 0,2 6 16 31,-1 7-320-31,-3 4-64 0,-2 7-16 0,-1 0 0 16,0 1-1776-16,1 8-352 0,-2 4-80 0,2 5-16 0</inkml:trace>
  <inkml:trace contextRef="#ctx0" brushRef="#br0" timeOffset="4742.06">22665 6094 21183 0,'-1'-27'944'0,"-4"6"192"0,-1-6-912 0,-2 2-224 0,0-3 0 0,0 4 0 0,-3-2 2256 16,0 3 416-16,0 2 80 0,-2 3 0 15,-1-1-2128-15,-1 1-432 0,-1 0-192 0,0 2 160 0,-2 2 96 0,0 4 0 16,-1-1 16-16,1 6 0 0,2 2 176 0,-2-1 16 16,0 2 16-16,0 5 0 0,-1 2-96 0,0 0 0 15,0 5-16-15,-2 1 0 0,-4 6-176 0,-1 6-48 16,-1 5 0-16,-2 5 0 0,-4 2 0 0,-3 3 0 15,-3 2 0-15,-3 7 0 0,-1 2 16 0,1 4 0 16,0 4 0-16,1 2 0 0,2 0-16 0,-1 6 0 16,0 4 0-16,0 1 0 0,2 4-16 0,-1 1-128 15,-1 1 192-15,0 5-64 0,-2 0-128 0,0 2 192 16,1 0-192-16,2 1 192 0,-1 5-64 0,2 1 0 0,1-2 0 16,0 1 0-16,2 2 16 0,3 4 0 15,-2 2 0-15,1-3 0 0,-2-4-144 0,2 2 128 0,0-3-128 16,3 0 128-16,-1 4-128 0,2-3 128 15,1-3-128-15,-3 4 128 0,3-2-128 0,0 3 192 16,1 3-192-16,-1 1 192 0,-2 2-192 0,2 0 192 0,0 1-192 0,3-2 192 16,2 3-192-16,3-3 192 0,-1-2-192 15,5-1 192-15,2-4-48 0,5 1 0 0,3-4 0 0,4-7 0 16,4-1 0-16,3-4 0 0,4 1 0 0,1-4 0 16,0-4-144-16,3 0 0 0,2-6 144 0,1 1-144 15,1-8 0-15,3 1 0 0,2-1 0 0,2-5 0 16,0-1 0-16,4-7 0 0,1-3 0 15,4-2-128-15,3-5 128 0,3-2 0 0,3-4 0 0,3-5 0 16,1 0 0-16,-1-7 0 0,0-3 0 0,3-3 0 16,3-3 0-16,1-4 0 0,2-2 0 0,4-6 0 15,4 1 0-15,3-5 0 0,-1-3 0 0,1-8 128 0,-1-2-128 16,2-5 0-16,-1-3 0 0,3-5 0 0,0-2 128 0,0-5-128 16,-5-3 160-16,-3-3-160 0,0-5 192 0,1-2-64 15,0-3-128-15,2-9 192 0,5-3-64 0,-1-6 0 16,-1-2-128-16,-5-5 192 0,-1-6-192 0,1-5 0 15,1-5 0-15,4 1 0 0,2-3 0 0,-1-5 0 16,-1-7 144-16,-5-1-144 0,-5-6 128 0,-1 1-128 16,-3-3 128-16,-3-2-128 0,0-3 128 0,-1 0-128 15,-1-7 0-15,0 1 128 0,-2-5-128 0,-5 0 0 16,-5-3 144-16,-4 2-144 0,-4 5 128 0,-2 1-128 16,-7 7 128-16,-2 4-128 0,-8 7 256 0,-6 6 0 15,-6 3-16-15,-8 6 0 0,-3 6-80 0,-6 8-16 0,-7 6 0 16,-12 1 0-16,-12 5-336 0,-8 4-80 15,-6 2-16-15,-5 8 0 16,-5 4-1120-16,-8 4-240 0,-9 6-32 0,-6 4-10480 0,-5 5-2080 0</inkml:trace>
  <inkml:trace contextRef="#ctx0" brushRef="#br0" timeOffset="6291.7">7545 4875 19343 0,'-14'-19'1728'0,"6"5"-1392"0,-3-2-336 0,1 0 0 15,0 2 1152-15,1-1 176 0,0 4 16 0,0 3 16 16,0-1-960-16,-2 4-192 0,2 1-32 0,-2 3-16 16,-5 2-160-16,2 3 0 0,-5 2 144 0,-2 5-144 15,-3 4 0-15,-3 1 0 0,-2 2 0 0,-1 1 0 16,0 2 0-16,1 3 0 0,-1 4 0 0,1 2 0 15,0 1 0-15,-2 4 0 0,0 6 0 0,-2 1 0 16,-2 2 0-16,-2 6 0 0,-3 6 144 0,-2 4-144 16,-6-2 304-16,-1 3-48 0,0 3-16 0,0 4 0 0,2 2 96 15,0 4 32-15,-1 1 0 0,1 5 0 16,2 3-48-16,-3 4-16 0,-5 5 0 0,-1 2 0 0,-3 1-96 16,0 3-16-16,2 5 0 0,3 4 0 0,3 0-64 0,0 2-128 15,2 3 176-15,0 2-176 0,-1-2 208 0,0 2-64 16,-1-2-16-16,5-2 0 0,4-4 0 0,1 2 0 15,5 0 0-15,3-1 0 0,5-5 0 0,0 3 0 16,-1 0 0-16,5-1 0 0,1-1-128 0,3-4 160 16,-1 3-160-16,3 3 160 0,1 3-160 0,-1 0 192 15,1-4-192-15,1 1 192 0,1 3-192 0,2-4 0 16,-3 3 0-16,5-3 128 0,3-2-128 0,1 4 128 16,1 1-128-16,-1 1 128 0,-2-2-128 0,4 2 0 0,-1 4 144 15,0-1-144-15,1 0 128 0,2-2-128 0,1-3 128 0,1-3-128 16,1-1 176-16,1-2-48 0,4-6 0 0,0-1 0 15,5 0 32-15,-1-6 0 0,2 0 0 0,4-2 0 16,-1-6-32-16,2 1 0 0,0-4 0 0,-1-2 0 16,4-6-128-16,2 1 0 0,1-8 0 0,1 1 0 15,3-6 0-15,1 0 0 0,3-2 0 0,1-2 0 16,3-5 0-16,1-3-144 0,0-2 144 0,-1-1-208 16,0-8 64-16,-3-1 16 0,-2-2 0 0,-2-7 0 15,1-3 128-15,1-1-208 0,2-5 80 0,1-2 128 16,3-7-256-16,4-4 80 0,-1-2 16 0,9-4 0 15,3-7 160-15,1-2 0 0,-1-2-144 0,2-4 144 16,-2-3 0-16,4 0 0 0,0-6 0 0,5-3 0 16,4-3 0-16,3-1 128 0,0 0-128 15,-2-3 0-15,-4-2 0 0,3 0 0 0,1-5 128 0,0 6-128 0,5-3 0 16,2 1 0-16,-1-2 0 0,-1 0 0 0,-2 1 0 0,0-4 128 16,2-2-128-16,4 1 0 15,1-1 0-15,0-6 0 0,-2-2 128 0,0-8-128 0,-1-4 0 0,2-5 192 16,3-8-192-16,1-3 192 0,-2-9-64 0,0-4 0 15,-2-8 0-15,1-2 0 0,1-2 16 0,3-6 0 16,4 2 0-16,-4-5 0 0,-7 5-144 0,-3 3 192 16,-2 3-192-16,1 3 192 0,1 3-192 0,-4 9 0 15,-1 3 0-15,-5 2 128 0,-4-2-128 0,-3 1 192 16,-3 2-192-16,-2-4 192 0,-2 1-48 0,2-9 0 16,-1-3 0-16,-1-7 0 0,1-7-144 0,-4-5 192 15,-1-8-192-15,-4-3 192 0,-1-7-192 0,1 2 160 16,-1 2-160-16,0 7 160 0,0 4-160 0,-3 7 0 15,-4 8 144-15,-2 5-144 0,-3 5 160 0,-4 1-32 0,-3 4-128 16,-5 1 192-16,-4-6-192 0,-3 4 144 0,-6-2-144 0,-3 0 128 16,-4 1-128-16,-5-3 0 0,-2 1 0 0,-3 0 0 15,-5 8 0-15,-3 4 0 0,-5 8-224 0,-3 1 80 16,-5 2-176-16,-5 12-16 16,-7 4-16-16,-9 11 0 15,-13 7-1376-15,-5 8-288 0,-7 4-48 0,-1 11-11296 0</inkml:trace>
  <inkml:trace contextRef="#ctx0" brushRef="#br0" timeOffset="7345.03">7642 6300 19343 0,'-24'1'848'0,"5"1"192"0,-4 0-832 0,-4 5-208 0,-3 0 0 0,-2 6 0 15,-1 1 1696-15,-5 6 288 0,-5 3 64 0,-3-1 16 16,-1-1-1408-16,2 3-272 0,2-1-64 0,0 7-16 16,0-1 192-16,-1 5 32 0,0 2 16 0,1 6 0 15,-2 3-272-15,-3 7-48 0,-9 6-16 0,2 4 0 16,3-1-208-16,2 4 176 0,2 0-176 0,4 5 160 16,-1 5 752-16,3 5 160 0,3-3 16 0,1 5 16 15,-2-2-1616-15,3 3-336 16,-2 0-64-16,-1 2-16 0,0 2 928 0,3-2 0 0,3-1 240 0,2 1-48 0,3 0 80 15,2 3 32-15,3 2 0 0,2-1 0 0,3-1-144 0,1 1-32 16,2-3 0-16,3 1 0 0,-2-4-128 0,2 5 0 16,2 0 0-16,2-2 0 0,0-1 0 0,1-1 0 15,2 1 0-15,-2 2 0 0,3 1 0 0,0-1 0 16,3 0 0-16,0 0 0 0,0 0 128 16,2-1-128-16,0-1 0 0,1 1 128 0,2-4-128 0,0 1 128 15,2-2-128-15,1-3 128 0,1-1 0 0,1-2 0 16,3-1 0-16,1-2 0 0,0 0 0 0,4-6-128 15,-1-1 192-15,3-3-64 0,1-4-128 0,2-2 128 0,0-4-128 16,2-1 128-16,2-2-128 0,2-1 0 0,2-5 0 16,3 2 0-16,1-5 0 0,1 1 128 0,-1-6-128 15,0-2 0-15,-1 1 0 0,1-3 0 0,0-3 128 16,1-1-128-16,1-4 0 0,2-3 0 16,-1-2 0-16,4-3 0 0,-1-2 0 0,6-4 0 0,3-2 128 0,0-4-128 15,-1-4 0-15,2-8 128 0,-1 0-128 0,0-6 128 16,-2-3 0-16,1-2-128 0,-1-5 192 0,7-4-64 15,4 1-128-15,-1-2 128 0,-1-3-128 0,-3-3 128 16,-1-3-128-16,-1-5 128 0,-1 3-128 0,1-7 128 16,2 1-128-16,1-1 0 0,3-3 0 0,-3 3 128 15,1-2-128-15,-2-3 0 0,-5-4 0 0,3-5 0 16,-3-5 0-16,1-2 0 0,-2-5 0 0,3-1 0 16,1-3 0-16,-1-6 0 0,0-1 0 0,-4-2 0 0,-3-1 0 15,-2-1 0-15,-1-3-144 0,-4 0 144 0,-5-1 0 16,-1-5 0-16,-1 1 0 0,-2 2 0 0,-2 0 128 15,-1-2 0-15,-2-2-128 0,-2-2 192 0,0-3 0 0,-1-5 0 16,-1-5 0-16,-3-1 0 0,-2 2-16 0,0-8-16 16,-3-3 0-16,-5 3 0 0,1 7 32 0,-4 2 16 15,-2-1 0-15,-2 12 0 0,-3 7 112 0,-2 10 0 16,-1 4 16-16,-3 4 0 0,-5 1 80 0,1 0 16 16,-1-3 0-16,-1 5 0 0,0 3-240 0,-2 0-64 15,-3-1 0-15,-1-2 0 0,-3 1-128 0,-1 3 0 16,-2 4 0-16,-3 3 0 0,1 4-256 0,-6 3-64 15,-8 1-32-15,-6 5 0 16,-8 1-1168-16,-2 3-224 0,-3 6-48 0,-5 4-14656 0</inkml:trace>
  <inkml:trace contextRef="#ctx0" brushRef="#br0" timeOffset="9369.32">8327 16874 14623 0,'0'0'640'0,"10"-2"144"16,0-2-624-16,2 1-160 0,-12 3 0 0,10-5 0 0,-1-1 1136 0,0-1 192 15,-1 2 32-15,0-2 16 0,1-1-336 0,-4-3-64 16,0 0-16-16,-2-3 0 0,-3-1-48 0,-4-1-16 15,-5-3 0-15,-2 0 0 0,-4-2-256 0,-4-4-64 16,-4 1-16-16,-4-4 0 0,-5 1-48 0,2-2 0 16,-5 3 0-16,0-2 0 0,-5 4 0 0,0 1-16 15,-5-1 0-15,-6 3 0 0,-5-1-32 0,-3 2 0 16,-4 2 0-16,1 3 0 0,-1-1-96 0,-4 5-32 0,0 2 0 0,-4 0 0 16,-9 2-48-16,0 1-16 0,-2-2 0 0,0 4 0 15,2 2-144-15,-4 2-128 0,-5-1 144 0,0 2-144 16,-1-1 240-16,-1 4-48 0,0 1-16 0,-1 4 0 15,-3-2 0-15,1 4 0 0,0 4 0 0,4 1 0 16,2-2 16-16,-1 5 0 0,0 3 0 0,2 1 0 16,2 5-16-16,4 0 0 0,2 4 0 15,0 4 0-15,1 4-176 0,-1 4 0 0,-1-6 144 0,1 1-144 16,4 4 0-16,0 3 128 0,1-1-128 0,0 0 0 16,-1 0 0-16,3-1 0 0,5-3 0 0,4 3 0 15,2 2 0-15,7 1 144 0,1 2-144 0,4-2 0 16,1 0 160-16,3-3-160 0,2 4 128 0,4 3-128 15,2 0 0-15,2 2 0 0,7 5 0 0,4-2 0 16,0 1 0-16,2 2 0 0,5 1 0 0,3 1 0 0,2-1 0 16,5-3 0-16,3 2 0 0,5-3 0 0,4-3 0 0,5 0 0 15,6-3 0-15,4 1 0 0,4-3 0 0,5-2 0 16,6 0 128-16,5-6-128 0,4 1 0 0,3 1 0 16,0-1 0-16,3-3 0 0,0 0 0 0,5 1 0 15,2 1 0-15,6-4 0 0,4 0 0 0,0-4 0 16,2-2 0-16,4-2 0 0,0-5 0 0,4-2 0 15,6-4 0-15,2-1 0 0,1-8 0 0,1 1 0 16,-1-7 144-16,7-4-144 0,6-3 160 0,2-4-32 16,0-1-128-16,2-1 192 0,3-2-64 0,-1 2 0 15,7-3-128-15,-4 1 192 0,-4 4-192 0,3-1 128 16,-1 0-128-16,3 1 0 0,-5-3 128 0,2 3-128 0,-2-2 0 0,4-3 144 16,4-2-144-16,-4-5 0 0,-2-3 0 0,-1 0 128 15,3-5-128-15,-2-4 160 0,-5-7-160 0,-2 0 160 16,-3-5-160-16,2 1 128 0,1-6-128 0,-4-5 128 15,-5 1-128-15,-6-2 160 0,-5-4-160 0,-3-1 160 16,-1-3-160-16,-9-2 128 0,-5-5-128 0,-10-1 128 16,-10-5 0-16,-8 4-128 0,-8-2 192 0,-8 5-64 15,-8 4-128-15,-9 7 0 0,-8 5 0 0,-8 1 0 32,-8 3-1312-32,-15 4-352 0,-14 0-64 0,-9 3-15344 0</inkml:trace>
  <inkml:trace contextRef="#ctx0" brushRef="#br0" timeOffset="10447.78">6161 17445 15887 0,'0'0'704'0,"0"0"144"0,10 0-672 0,-1 0-176 0,-1 0 0 0,-1 0 0 0,1 0 1056 0,0-1 176 16,-2-2 48-16,-6 3 0 0,0 0-96 0,6-3-16 15,-6 3 0-15,6-2 0 0,-6 2-64 0,0 0-16 16,5-4 0-16,-5 4 0 0,0 0-16 0,0 0-16 16,0 0 0-16,0-9 0 0,-2 3-112 0,1-2-32 15,-5 2 0-15,-2 1 0 0,-1-4-304 0,-2 3-64 16,-5-3-16-16,0 1 0 0,-2 4-272 0,-1-3-48 16,-3 0-16-16,0 1 0 0,-3 2-192 0,-1 0 144 15,-5 2-144-15,-1 2 128 0,-1-2-128 0,-3 2 0 16,-4 2 144-16,-3 0-144 0,1 2 0 0,-2 0 128 15,-1 0-128-15,2-1 0 0,1 4 128 0,1 3-128 16,3-2 160-16,0 2-160 0,0 3 192 0,2-3-48 16,2 2-16-16,1 1 0 0,0 0-128 0,1 3 128 0,-1 2-128 0,5 2 128 15,0-2-128-15,4 4 0 0,2-1 144 0,3 2-144 16,3 2 0-16,2-1 128 16,1-4-128-16,4 2 0 0,1-1 0 0,3 3 0 0,3-1 0 0,1 0 128 15,2-1-128-15,3 1 0 0,3-2 128 0,0 2-128 16,1 1 0-16,4-1 128 0,1-3-128 15,2 1 0-15,4-1 128 0,1-1-128 0,2-1 128 0,2-1-128 16,1-2 176-16,2 0-48 0,1-4 0 0,3 0 0 16,-1-1 32-16,3-4 0 0,0 1 0 0,0-1 0 15,2-4-32-15,0 1 0 0,1-2 0 0,2-1 0 0,1-1 64 16,1-2 0-16,-1 1 0 0,2-4 0 16,-4-1 64-16,-2 1 0 0,0-4 16 0,-2 2 0 0,-4-3-80 0,0 2 0 15,-1-3-16-15,0 1 0 0,-1-1-32 0,1 0 0 16,-3-1 0-16,2 2 0 0,-2-5-16 0,1 1 0 15,-2-2 0-15,1 2 0 0,-2-3 16 0,0 1 0 16,-1-4 0-16,-2 1 0 0,-2-3 32 0,0-2 0 16,-3 3 0-16,-2-5 0 0,-2 1 16 0,-1 0 0 15,0-2 0-15,-2 4 0 0,-2-4-64 0,-2 5-128 16,0-1 192-16,-2 4-64 0,-2-2 0 0,-1 4-128 16,-3 3 192-16,-1 1-64 0,-2 1 48 0,-2-1 0 15,-3 3 0-15,0 0 0 0,-5-2-176 0,-1 3 0 16,-2 1 0-16,-3 2 0 0,-4-1 0 0,3 1 0 15,-1-2-224-15,2 4 80 16,1 4-1072-16,5 0-192 0,1 1-64 0,4 1 0 16,3 0-2096-16,2 4-416 0</inkml:trace>
  <inkml:trace contextRef="#ctx0" brushRef="#br0" timeOffset="13933.04">21354 15120 14735 0,'0'0'1312'0,"0"0"-1056"0,0 0-256 0,0 0 0 15,0 0 1472-15,2-8 256 0,-2 8 32 0,0 0 16 16,0 0-672-16,0 0-128 0,1-14-16 0,-2 7-16 15,1 7-448-15,0 0-96 0,-9-13-16 0,-2 7 0 16,1-1-144-16,-3 4-48 0,-2 1 0 0,-2-2 0 16,1-1 224-16,-3 2 32 0,-3 0 16 0,-2 1 0 15,-4 0 48-15,-5 1 0 0,-4 0 0 0,-4-1 0 16,-2-1-192-16,-4 0-16 0,-3-2-16 0,0 2 0 16,-1-2-48-16,-5 0-16 0,-1 3 0 0,-2-2 0 15,-2-5 80-15,1 3 16 0,3 1 0 0,3-2 0 0,1 2 128 16,4 0 16-16,3 1 16 0,3-1 0 0,2 3-224 15,4-1-64-15,2 1 0 0,2 0 0 0,-2 2 0 0,6-1-16 16,0 1 0-16,2-3 0 0,4-2 0 0,0 3 0 16,1-1 0-16,0 2 0 0,0-2 16 0,3 3 0 15,3-1 0-15,0 1 0 0,3 0-48 0,1 0 0 16,2 0 0-16,1 1 0 0,9-1-144 0,0 0 192 16,-8 2-192-16,8-2 192 0,0 0-64 0,0 0-128 15,-6 5 192-15,6-5-64 0,-5 10-128 0,5-10 128 16,0 0-128-16,-1 14 128 0,-2-1-128 0,3 1 128 15,-2 0-128-15,2 2 128 0,0 5-128 0,-2 0 0 16,0 1 0-16,-1 2 0 0,-1 0 0 0,1 7 0 0,1 3 128 0,-3 4-128 16,1 0 0-16,1 5 0 0,-1 3 0 15,0 2 0-15,0 4 0 0,2-1 0 0,-1 1 0 0,1 4 0 16,0 2 0-16,1-1 0 0,0-1 0 0,1 1 128 16,0 1-128-16,0 1 128 0,-3-2-128 0,2 2 128 15,-3-5-128-15,-2 0 128 0,-1-4-128 0,1 1 128 16,1 3-128-16,-1-5 160 0,-2-1-160 0,0 2 160 15,2 1-16-15,0-2 0 0,1-1 0 0,-3-3 0 16,2 2-144-16,-2-1 192 0,0 4-192 0,-1 0 192 16,1 1-192-16,0-2 0 0,-4 0 144 0,2 2-144 15,0-1 0-15,0-5 0 0,-1 2 0 0,-1-2 128 16,-1-1-128-16,-1-2 0 0,0 2 0 0,0-4 128 16,-1 2-128-16,0 3 0 0,0-5 0 0,-1 2 128 15,2 3-128-15,0-6 0 0,0-1 0 0,2 2 128 16,0-3-128-16,1 2 0 0,1 0 0 0,0-1 128 0,2 1-128 15,-2-1 144-15,0-1-144 0,1-1 160 0,-2 1-160 0,1 3 0 16,1-6 144-16,1-2-144 0,-3 2 0 16,1-2 128-16,0 0-128 0,1-3 0 0,-1 1 0 15,0 1 128-15,1-4-128 0,-1 1 0 0,0-6 0 0,1 4 144 16,1-2-144-16,0-1 0 0,5-3 144 0,-3 2-144 16,1-1 0-16,2-1 144 0,-1-3-144 0,0 0 0 15,0-2 0-15,0 2 128 0,2-3-128 0,-1 1 0 16,-1-1 0-16,2 1 0 0,-2-1 0 0,-1-1 128 15,2 0-128-15,1-1 0 0,-2-2 0 0,2 2 0 16,-1-3 0-16,-1 0 0 0,4-9 0 0,0 0 128 16,0 0-128-16,-1 9 0 0,1-9 128 0,0 0-128 0,0 0 0 15,0 0 128-15,0 0-128 0,0 0 128 0,0 0-128 0,0 0 128 16,0 0 0-16,0 0-128 0,0 0 192 0,0 0-64 16,0 0-128-16,0 0 0 0,0 0 0 0,0 0 128 15,0 0-128-15,0 0 0 0,10-9 0 0,-1 2 0 16,-9 7 0-16,13-9 0 0,-3 2 0 0,1-2 0 15,1 4 0-15,2-3 0 0,1 2 0 0,2 2 0 16,-2-1 0-16,5-3 0 0,-2 2 0 0,1 2 0 16,3 0 0-16,-1 0 0 0,2-1 0 0,3 3 0 15,1-1 0-15,1-1 0 0,0 3 0 0,4-1 0 16,-1-2 0-16,-1 3 0 0,2-2 0 0,0 1 0 16,-2-4 0-16,2 3 0 0,0 0 0 0,3 2 0 15,0 0 0-15,-1-1 0 0,2 2 0 0,0 0 0 16,4 0 0-16,-1 0 0 0,-1-1 0 0,1 0 0 0,-4-3 0 15,-1 4 0-15,0 4 0 0,-1-2 0 0,0-4 0 16,-2 2 0-16,1 1 0 0,0 2 0 0,-3-1 0 0,3 2 0 16,-4 0 0-16,0 1 0 0,0-3 0 0,-1 0 0 15,-2 0 0-15,-1 1 0 0,-2 0 0 0,-1 3 0 16,0-3 0-16,-2 0 0 0,-3-3 0 0,1 0 0 16,-1 1 0-16,-3 2 0 0,1-2 0 0,0 0 0 15,0-1 0-15,0 3 0 0,0-1 0 0,0 0 0 16,1-1 0-16,0 0 0 0,-1 2 0 0,0-1 0 15,0 2 0-15,0 0 0 0,0-4 0 0,-1 1 0 16,0 3 0-16,-1 0 0 0,1-2 0 0,0 1 0 16,-2-2 0-16,3 2 0 0,-3-2 128 0,2 1-128 0,0 0 128 15,0 0-128-15,-2-2 160 0,0 2-160 0,-1 0 192 16,-10-2-192-16,0 0 160 0,10 3-160 0,-10-3 128 16,9 3-128-16,-9-3 176 0,0 0-48 0,0 0-128 0,0 0 192 15,0 0-64-15,0 0-128 0,0 0 176 0,0 0-176 16,0 0 0-16,0 0 0 0,-10-3 0 0,-2 0 0 31,-2 2-880-31,-1-4-272 0,-2-4-64 0,2 0-16 16,-1 3-1808-16,0-6-352 0</inkml:trace>
  <inkml:trace contextRef="#ctx0" brushRef="#br0" timeOffset="14535.92">21401 15179 21183 0,'0'0'1888'0,"0"0"-1504"15,0 0-384-15,0 0 0 0,-2-9 432 0,2 9 16 16,0 0 0-16,0 0 0 0,0 0 48 0,0 0 16 16,0 0 0-16,0 0 0 0,4 12-160 0,-1 1-32 15,-2 0 0-15,-1-1 0 0,-1 1-192 0,-1-1-128 16,0 3 160-16,-1 0-160 0,0 0 128 0,-1 6-128 15,-1 2 0-15,-2 5 0 16,1 1-704-16,-4 3-256 0,-2-1-32 0,0 6-16 0</inkml:trace>
  <inkml:trace contextRef="#ctx0" brushRef="#br0" timeOffset="14682.82">21308 16326 14735 0,'-10'24'1312'0,"2"-7"-1056"0,-2-1-256 0,0 4 0 16,0 0 736-16,-3 1 96 0,0 4 0 0,-1-2 16 15,-1-1-384-15,1 4-80 0,1-5 0 0,0 6-16 16,1 1-368-16,-2 4 0 0,0-3 0 0,0 4-5696 16,1-1-1072-16</inkml:trace>
  <inkml:trace contextRef="#ctx0" brushRef="#br0" timeOffset="14945.08">20977 17461 11055 0,'2'31'976'0,"1"-8"-784"0,-1 5-192 0,-2 1 0 15,-2 5 1072-15,-1-1 160 0,0 2 48 0,-2-1 0 0,-1 0-832 0,-3 1-176 16,-1-4-16-16,-3 1-16 0,-1-1-96 0,1 0-16 16,2 0 0-16,2-2 0 0,0 2 64 0,5-1 16 15,-1-1 0-15,3 1 0 16,0-1 240-16,2-2 32 0,2 2 16 0,0-3 0 0,-1 2 144 16,3-5 48-16,-3 1 0 0,3-1 0 0,0-2 96 0,0-2 32 15,1-1 0-15,-3-3 0 0,2-2-304 0,0 0-48 16,-1 3-16-16,2 0 0 0,-1 1-256 0,-1 1-64 15,0-1-128-15,-1 1 192 0,0-3-192 0,-1 2 0 16,2-3-144-16,-3-1-7808 16,2-1-1568-16</inkml:trace>
  <inkml:trace contextRef="#ctx0" brushRef="#br0" timeOffset="15369.63">20625 15453 30399 0,'-12'-11'2704'0,"1"8"-2160"16,0 3-544-16,-3 5 0 0,-3 2 0 0,-2 1 0 15,-4 5 0-15,-1 5 0 0,-1 5 0 0,-2 3 0 16,-2 1 0-16,1 4 0 0,1-1 0 0,1 1 0 0,-1 2 0 0,0 1 0 16,1 0-128-16,0 2-48 0,1-2 0 0,3 1 0 31,3-9-1872-31,5 1-384 0,3-8-80 0</inkml:trace>
  <inkml:trace contextRef="#ctx0" brushRef="#br0" timeOffset="15586.9">20848 15997 23951 0,'-32'10'2128'0,"8"4"-1696"0,-7 4-432 0,-3 5 0 16,-3 6 2048-16,0 0 336 0,0 2 64 0,-5 4 16 15,-6 1-1968-15,0 0-496 0,-2-1 0 0,3 3 0 16,3 0 0-16,1 3 0 0,3 2 0 0,6-2 0 16,3 2-1856-16,8-2-448 15,8-4-112-15,8-4-9744 0</inkml:trace>
  <inkml:trace contextRef="#ctx0" brushRef="#br0" timeOffset="15840.98">20543 17100 13823 0,'-27'32'1216'0,"7"-13"-960"15,-3-2-256-15,-8 1 0 0,1 2 1264 0,-3 3 208 16,0 2 32-16,0 1 16 0,-2 0-944 0,1 2-192 16,0 4-48-16,-2 2 0 0,3 1-192 0,0 0-144 15,0 3 192-15,-1 2-192 0,-2 7 160 0,2-5-160 16,-1 0 128-16,5 1-128 0,3-5 0 0,6-1-144 16,4-3 0-16,6-2 0 0,3-5 144 0,5 1-208 15,5-5 80-15,3-2 128 0,5-1 0 0,0-2 192 0,5-1 0 16,2-1 0-16,-1 0 416 0,1-1 96 0,-1-1 0 0,-2 2 16 15,2-3 80-15,-5 2 16 0,-3 2 0 0,-2 1 0 16,-2 1 144-16,-2 1 48 0,-2 3 0 0,-1 0 0 16,-1 0-112-16,-2 2-32 0,-1-1 0 0,-3 0 0 15,-1 1-480-15,-1-3-112 0,-3 4-16 0,-2 1 0 16,-3-5-256-16,-1 4-144 0,-1-3 16 0,1-4-14880 16</inkml:trace>
  <inkml:trace contextRef="#ctx0" brushRef="#br0" timeOffset="22340.07">12185 16211 13471 0,'0'0'592'0,"-5"-7"128"16,-1-2-576-16,-1 2-144 0,2 0 0 0,0 0 0 0,5 7 640 0,-5-8 80 16,0-1 32-16,5 9 0 0,0 0 0 0,0 0 0 15,-6-9 0-15,0-1 0 0,0 4 208 0,2-2 32 16,-2 3 16-16,-3 0 0 0,-1-3-80 0,-3 3-16 15,0 0 0-15,-2 1 0 0,-3 1-224 0,-2 1-48 16,-4 1-16-16,-2 4 0 0,-2 3-304 0,-1 0-64 16,-3 6-16-16,1-2 0 0,-4 3-48 0,0 4 0 15,-2 6 0-15,0 4 0 0,-1-4 16 0,0 4 0 16,-2-1 0-16,4 6 0 0,-1-4-208 0,6 0 144 16,2 0-144-16,6-4 128 0,5 0-128 0,7 0 0 15,3-3 0-15,4-2 128 0,8-1-128 0,3-1 0 0,4 0 144 0,7-3-144 16,5-3 192-16,3 2-16 0,5-4-16 0,3 0 0 15,3-5 32-15,5-1 0 0,2 0 0 0,1 1 0 16,-2-2-192-16,2 1 192 0,0-2-192 0,1-1 192 16,1 0-192-16,-1 0 0 0,-2-1 0 0,-3 0 0 31,-3-3-432-31,-2-1-112 0,-3 0-32 0,-1 1-8704 0,-2-4-1728 0</inkml:trace>
  <inkml:trace contextRef="#ctx0" brushRef="#br0" timeOffset="22689.87">12850 16067 26719 0,'-8'-9'2368'0,"8"9"-1888"0,0 0-480 0,0 0 0 0,0 0 176 0,0 0-176 16,0 0 192-16,-7 6-192 0,0 8 0 0,2 4 0 15,1 0 0-15,0 2 0 0,-3 6 0 0,-1 2 0 16,1 1 128-16,-4 0-128 0,4 3 0 0,-2 1 0 16,-3 0 0-16,4-4-144 0,-3-1 144 0,1-2 0 15,1-2 160-15,0-6-160 0,2-3 256 0,2-4-32 16,0 0-16-16,5-11 0 0,-4 7 288 0,4-7 48 16,0 0 16-16,0 0 0 0,0 0 272 0,0 0 64 15,6-10 16-15,3-4 0 0,3-4-160 0,0 0-48 16,0-1 0-16,4-1 0 0,2-4-400 0,0 1-96 15,0-1-16-15,-1-2 0 0,1 2-192 0,0 1 0 0,1-1 0 16,1 5 0-16,-3 3 0 0,3 4 0 0,-1 1 0 16,-1 3 0-1,0-2-432-15,-2 5-128 0,0-1-16 0,-2 3-9872 0,-2 0-1968 0</inkml:trace>
  <inkml:trace contextRef="#ctx0" brushRef="#br0" timeOffset="23047.04">13919 16129 28959 0,'-17'-15'1280'0,"7"7"272"0,-1 5-1232 0,-2 0-320 0,-2 2 0 0,-2 3 0 0,1 2 272 0,-3 5 0 15,-3 1 0-15,-1 3 0 0,2 1-272 0,-4 2 128 16,-1 0-128-16,2 1 0 0,3 5 0 0,3-3 0 15,4-1 0-15,5-2 0 0,3 1 0 0,5-1 0 16,3-4 0-16,5-1 0 0,2 0 0 0,3-6 0 16,2 4 0-16,3-3 0 0,2-2 0 0,1-4 160 15,1 0-160-15,0 0 192 0,0-4 48 0,-1-2 16 16,-2-1 0-16,-1 0 0 0,1-6 144 0,-4 3 48 16,-4 1 0-16,-3-4 0 0,-3 0 176 0,-3 2 32 15,-1-3 16-15,-5 0 0 0,-5-4-32 0,-2 3-16 0,1 2 0 16,-2 0 0-16,-2 5-432 0,0-1-192 0,-2 0 160 15,2 4-160-15,-2 1 0 0,2 3 0 0,1-1-128 16,0 1 128 0,3 0-1856-16,2 2-256 0,9-1-48 0,0 0-12320 0</inkml:trace>
  <inkml:trace contextRef="#ctx0" brushRef="#br0" timeOffset="23410.99">14857 16042 14735 0,'14'-17'640'0,"-5"8"160"0,-2 0-640 0,1-2-160 0,-3 2 0 0,0-3 0 16,-6 4 2240-16,-3-1 400 0,-4 2 96 0,-2 0 16 15,-4 0-1376-15,-5 4-272 0,-5-1-48 0,-6 1-16 16,-9 3-272-16,-1 4-48 0,-5 0-16 0,0 2 0 16,-2 2-128-16,2-1-16 0,3 4-16 0,5-3 0 0,-1 4-224 15,9-2-64-15,3 2 0 0,6 3 0 0,5-5-112 0,5 3-16 16,3-1-128-16,6 0 192 0,1 1-32 0,5-1-16 15,3-4 0-15,4 2 0 0,2-1-144 0,4 1 160 16,1-1-160-16,0 1 160 0,2 3-160 0,-2-2 0 16,-1 3 0-16,-2 2 0 0,-2-1 0 0,-2-1 0 15,-5-3 0-15,-2 4 0 0,-2 1 0 0,-3 0 0 16,-4 1 0-16,-2-2 0 0,-5-2 192 0,-3-1-32 16,-3 2-16-16,-5-1 0 0,-3-3 320 0,-5 0 64 15,-1-4 16-15,-2-1 0 0,-3 0-240 0,2-3-48 16,1-2-16-16,3-2 0 0,6-3-240 0,1 0 0 15,7-2 128-15,6-2-128 16,3 0-448-16,7-2-128 0,4 1-16 0,8 0-10464 0,4-2-2080 16</inkml:trace>
  <inkml:trace contextRef="#ctx0" brushRef="#br0" timeOffset="23858.69">15639 15998 22111 0,'-12'-14'976'0,"6"3"208"0,-1-1-944 0,1 2-240 0,0-4 0 0,1 4 0 15,-2 0 1056-15,2 1 160 0,-1 3 48 0,-2 1 0 0,1-2-880 16,-6 3-192-16,0 1-16 0,-1 3-16 0,-2-2 224 0,-2 2 32 15,-4 2 16-15,-1 1 0 0,-3 6 48 0,2 0 16 16,-3 3 0-16,1-1 0 0,2 2-160 0,4 1-16 16,1 0-16-16,5-1 0 0,2 1-112 0,7 1-32 15,5 0 0-15,5 3 0 0,4 0 96 0,7-1 0 16,1 0 16-16,4-3 0 0,3-3-16 0,3 2-16 16,2-1 0-16,0-2 0 0,-1 1-112 0,-1-3 0 15,-2 2-128-15,-1-1 192 0,-2 2-48 0,-2 1-16 16,-1-5 0-16,-3 5 0 0,-4-3-128 0,-3 2 0 15,-4-5 0-15,-5-6 0 0,0 0 0 0,-10 13 208 16,-3-4-16-16,-4 1-16 0,-6-3 400 0,-3 3 64 0,-3-5 32 0,-5 1 0 16,-7-1-224-16,-1-1-64 0,-1 1 0 0,0-1 0 15,-1 1-224-15,4-2-160 16,2 2 192-16,3 0-192 0,4 1 0 0,6-2-176 0,3 0 0 0,5 2-11456 16,3-2-2288-16</inkml:trace>
  <inkml:trace contextRef="#ctx0" brushRef="#br0" timeOffset="24489.15">12817 17643 27647 0,'-21'-10'2448'0,"-3"-4"-1952"0,-1 1-496 0,-3 3 0 15,0-1 640-15,-4 4 48 0,-3 1 0 0,-4 2 0 16,-1 3-256-16,-2 1-48 0,-1 2-16 0,1 3 0 16,1 2-160-16,2 4-16 0,0-1-16 0,4 7 0 15,3-1-176-15,5 1 0 0,4 1 144 0,6-2-144 16,5 1 0-16,3-1 144 0,6 1-144 0,3 1 0 16,5-1 0-16,6 1 0 0,4-4 0 0,6 2 0 0,4 1 0 15,2 2 160-15,2 4-160 0,0-2 192 0,0-4-64 16,-1 2 0-16,-2 2 0 0,-3-1 0 0,-5 2 0 15,-6-2-128-15,-3-2 192 0,-4 0-64 0,-5-2 224 16,-4 1 32-16,-3-2 16 0,-5 0 0 0,-3 2 176 0,-4-3 48 16,-3-2 0-16,-2 0 0 0,-2-2-224 0,-4-4-32 15,-1 1-16-15,-1-1 0 0,0-6-224 0,0-1-128 16,2-3 128-16,2-1-128 16,2-1-304-16,6-6-128 0,3-2-16 0,7 1-16 15,5-2-1824-15,9-1-352 0,6-1-80 0</inkml:trace>
  <inkml:trace contextRef="#ctx0" brushRef="#br0" timeOffset="24803.07">13099 17944 28559 0,'0'0'1264'0,"0"0"272"0,0 0-1232 0,13-1-304 0,3-1 0 0,2-1 0 16,0-1 1104-16,1-2 176 0,0-2 16 0,3 2 16 15,-5-7-912-15,2-1-176 0,0 0-32 0,-3 1-16 16,-5-2-32-16,-2 1 0 0,-3-4 0 0,-2 3 0 16,0 0 240-16,-7 0 64 0,-2 2 0 0,-2-1 0 15,-3 3 224-15,-3 3 48 0,-1 2 16 0,-3 3 0 16,-2 3-272-16,-4 5-48 0,-2 0-16 0,-4 4 0 16,-3 3-256-16,0 3-144 0,-1 0 160 0,1 2-160 15,1-3 0-15,3 2 128 0,3 1-128 0,6-1 0 0,3 2 0 16,4-2 0-16,7 0 0 0,2-2 0 15,4-4 0-15,4 0 0 0,4 1-144 0,5-2 144 16,4 0-1264-16,3-2-144 0,6-5-48 16,5-1-9584-16,7-2-1920 0</inkml:trace>
  <inkml:trace contextRef="#ctx0" brushRef="#br0" timeOffset="25069.98">14139 17810 32591 0,'-26'-14'1440'0,"9"7"304"0,-4-4-1392 0,-2 6-352 0,-1-2 0 15,0 5 0-15,-1 1 464 0,-2 2 32 0,-1 1 0 16,0 5 0-16,-1-2-304 0,1 1-64 0,1 4-128 0,2 1 192 16,2 1-48-16,4 2-16 0,1-2 0 0,4-1 0 15,5 2-128-15,1 1 128 0,6-3-128 0,4 2 128 16,3 2-128-16,4-2 0 0,3-4 0 0,3 0 128 15,4-4-128-15,3 0 0 0,3-1 0 0,3-2 128 16,3-4-128-16,0-1 0 0,1-2 0 0,1 0-176 31,2-5-480-31,1 2-112 0,1-3 0 0,1 3-16 16,1-5-1824-16,-3-1-352 0</inkml:trace>
  <inkml:trace contextRef="#ctx0" brushRef="#br0" timeOffset="25292.38">14861 17182 26719 0,'1'-18'1184'0,"-1"6"240"0,-1 2-1136 0,-1 3-288 16,2 7 0-16,0 0 0 0,0 0 1856 0,0 0 304 15,-8 6 64-15,-1 5 16 0,0 5-1728 0,-3 2-352 16,0 2-160-16,-2 9 160 0,-4 3-160 0,0 3 192 16,-2 2-192-16,-1 5 192 0,1 3-192 0,1 3 0 15,1 0 0-15,0-1 0 0,-1 3 0 0,0 1 0 16,1-3 128-16,1-1-128 0,-1 1-192 0,1-1-80 15,0-2-16-15,-1-1 0 16,1-4-2736-16,-1-6-560 0,1-6-96 0</inkml:trace>
  <inkml:trace contextRef="#ctx0" brushRef="#br0" timeOffset="25563.17">14268 17960 13823 0,'-6'-40'1216'0,"5"17"-960"0,-1-3-256 0,2 1 0 16,2-2 1984-16,2 4 368 0,1 2 64 0,2 4 16 15,2-1-576-15,1 2-96 0,3 5-32 0,1 2 0 16,3-2-608-16,3 4-128 0,4 0-32 0,3 3 0 15,1 3-256-15,3-1-64 0,4 2-16 0,4 2 0 16,2 0-64-16,1 1-16 0,1 2 0 0,-2-1 0 16,-3-2-240-16,-4 1-48 0,-3-1-16 0,-2 3 0 15,-2-1-240-15,-5-1 128 0,-4-2-128 0,-4 1 0 16,-2 2 0-16,-3 1 0 0,-9-5 0 0,0 0 0 16,6 7 0-16,-6-7 0 0,3 11 0 0,-3-11-160 15,0 0-96-15,0 10 0 0,-3 4-16 0,-1-1 0 16,-1-5-304-1,-1 1-48-15,-2-1-16 0,-2 3 0 0,-2-5-2064 0,1 3-432 16</inkml:trace>
  <inkml:trace contextRef="#ctx0" brushRef="#br0" timeOffset="26076.04">15476 17639 18719 0,'0'0'832'0,"0"0"160"0,0 0-800 0,0 0-192 0,0 0 0 0,0 0 0 0,0 0 1216 0,-10 7 208 16,-2-4 48-16,1 1 0 0,-3 3-400 0,0 2-80 15,0-1-16-15,-3 4 0 0,0 2-208 0,-1 1-32 16,-3 0-16-16,0 3 0 0,-5 2-128 0,1 0-16 15,0-3-16-15,-2 1 0 0,4 0-208 0,-1 0-32 16,0 0-16-16,7-1 0 0,-1 0-304 0,4-4 0 16,3-2 128-16,3-3-128 0,8-8-224 0,0 0-96 15,0 0-32-15,0 0 0 16,16 7-2288-16,4-5-464 0</inkml:trace>
  <inkml:trace contextRef="#ctx0" brushRef="#br0" timeOffset="26543.6">15867 17722 27935 0,'-12'0'1232'0,"2"1"256"0,-3 6-1184 0,-2 3-304 0,-4 0 0 0,-3 4 0 16,-1 1 288-16,-1 2 0 0,-2-1 0 0,2 1 0 16,0-2 224-16,4-2 64 0,3 1 0 0,5 0 0 15,1-7-64-15,6 3 0 0,5-10 0 0,3 14 0 16,3-5 32-16,3-1 0 0,5-4 0 0,6-4 0 15,5-5-48-15,1-3-16 0,4 0 0 0,0-3 0 16,2-2-128-16,-3 1-32 0,-4-4 0 0,-2 0 0 0,-2-2-160 16,-4-1-32-16,-1-3-128 0,-4-1 192 15,0 2-16-15,-2 0-16 0,-1 1 0 0,-3 0 0 0,-1-1 64 0,-2 4 16 16,1 1 0-16,-2 2 0 0,0 3-64 16,-2 3-16-16,0 8 0 0,0 0 0 0,0 0-160 0,0 0 0 15,5-9 0-15,-5 9 0 0,11-1 0 0,3 0 0 16,1 0 0-16,3 2 0 0,4 1 0 0,2 4 0 15,1-1 0-15,3-3 0 0,3 2 0 0,-2-1 0 16,-1 0 0-16,0 1 0 0,0 0 0 0,-3 5 0 16,-3-2 0-16,-4 6 0 0,-4 2 0 0,-2 1 0 15,-4 1 0-15,-3 5 0 0,-2 1 0 0,-3 1 0 0,-3 0 0 16,-1 2 0-16,-1-1 0 0,-2 4 128 16,-2 3-128-16,1-1 192 0,-3-3-192 0,2 2 128 0,1-3-128 15,2 1 128-15,-1-3-128 0,2 3 0 0,5-6 0 0,0-2 0 16,4-1 0-16,0-2 0 0,2-2 0 0,2-2 0 31,1-8-992-31,1-1-128 0,0-3-32 0,0-5-15712 0</inkml:trace>
  <inkml:trace contextRef="#ctx0" brushRef="#br0" timeOffset="26685.51">16222 17253 35935 0,'-15'-20'3200'0,"8"11"-2560"0,7 9-512 0,0 0-128 16,3-7 1184-16,-3 7 224 0,0 0 32 0,10 2 16 16,2 1-1872-1,-1 1-368-15,-1 0-80 0,-1 6-10800 0,-1-1-2160 0</inkml:trace>
  <inkml:trace contextRef="#ctx0" brushRef="#br0" timeOffset="27379.98">12630 19193 15663 0,'0'0'1392'0,"6"-12"-1120"0,-2 1-272 0,1-5 0 0,0 1 1600 15,0 1 256-15,0 1 48 0,0 1 16 0,3-2-1168 0,-2 1-240 16,-2 0-32-16,0-3-16 0,-1-1 288 0,-2 2 48 16,-1 2 16-16,-1 2 0 0,-3-2 176 0,-1 2 32 15,-2 4 16-15,-2 2 0 0,-2 0-256 0,-4 5-48 16,-4 5-16-16,-4 0 0 0,-4 7-288 0,-3 1-64 15,-3 3-16-15,-6 8 0 0,4 2-224 0,-2 5-128 16,-1-3 160-16,1 4-160 0,1 2 176 0,7 0-176 16,0-4 192-16,6-6-192 0,4-1 192 0,6-4-192 15,4-4 192-15,6-1-192 0,1-5 224 0,2-9-64 16,10 9-16-16,3-6 0 0,2-5 160 0,10 1 16 16,0-3 16-16,4-5 0 0,2 2-16 0,1-2 0 0,-2 3 0 15,-1 0 0-15,1 1-320 0,-6 5 0 0,-1 5 0 16,-6 1 128-16,-1 1-128 0,-10 5 0 0,-4 3 0 15,-3 3 0-15,-3 1 0 0,-4 5 0 0,-8 3 0 0,-2-2 128 16,-2 4 32-16,-1-1 16 0,-4 1 0 0,0 2 0 16,-4-3 32-16,-2 1 16 0,-2-2 0 0,1 0 0 15,1-2-224-15,-2 0 176 0,-1-3-176 0,1-2 160 16,-1-1-160-16,2-5 0 0,3-1 0 0,4-7 128 31,3 0-512-31,6-5-96 0,5-4-32 0,4-2 0 16,5-4-2080-16,6-3-416 0,6-8-96 0</inkml:trace>
  <inkml:trace contextRef="#ctx0" brushRef="#br0" timeOffset="27678.98">13537 18528 28559 0,'-17'-4'1264'0,"8"3"272"0,9 1-1232 0,-10 1-304 16,1 2 0-16,1 3 0 0,2 7 1984 0,-3 4 320 16,-1 5 80-16,-2 6 16 0,-3 2-2016 0,-2 3-384 15,0 3 0-15,-2 3-192 0,-2 2 192 0,0 1 0 16,-2 6 0-16,0-2 0 0,-3 1 0 0,2 1 0 16,1 0 0-16,1-1 0 0,-1-2 0 0,0 0-128 15,0-6 128-15,3-2-128 16,0-5-720-16,5-3-144 0,4-5-32 0,-1-3 0 15,6-6-1696-15,3-2-352 0,3-13-64 0</inkml:trace>
  <inkml:trace contextRef="#ctx0" brushRef="#br0" timeOffset="27963.09">13606 19212 22111 0,'-16'15'1968'0,"-2"1"-1584"0,-1 1-384 0,1 1 0 15,0 1 1168-15,3-1 160 0,0 1 16 0,2-2 16 16,3 0-592-16,3-1-112 0,4-5-16 0,-1-1-16 16,4-10 96-16,0 0 32 0,7 7 0 0,4 0 0 0,1-5 256 15,6-3 48-15,4-5 16 0,4-4 0 16,5-4-160-16,1-3-16 0,-1-2-16 0,1-3 0 0,0 1-528 0,-5-5-96 16,-2 0-32-16,-2-4 0 0,-3 2-224 15,-1-1 176-15,-1 0-176 0,-3 4 160 0,-3-1-160 16,-1 6 0-16,-2-1 0 0,-2 6 128 0,-4 2-128 0,1 2 0 15,0 1 0-15,-3 5-176 16,-1 5-1024-16,0 0-208 0,0 0-32 0,0 0-9520 16,0 0-1904-16</inkml:trace>
  <inkml:trace contextRef="#ctx0" brushRef="#br0" timeOffset="28121.7">14287 19120 34095 0,'-14'17'1504'0,"4"-5"320"0,-1 0-1456 0,-1 7-368 0,1 5 0 0,-3-1 0 15,-3 2 0-15,1 1 128 0,1-3-128 0,-1-1 0 16,-1 0 144-16,1-2-144 0,1-3 192 0,0-4-192 16,1-1 0-16,0 2 0 0,4-5 0 0,1 1 0 31,2-3-1280-31,7-7-272 0,0 0-48 0,0 0-7632 0,0 0-1520 0</inkml:trace>
  <inkml:trace contextRef="#ctx0" brushRef="#br0" timeOffset="28491.1">14666 19260 28559 0,'-35'9'1264'0,"12"1"272"0,-1 5-1232 0,-1-1-304 0,1 0 0 0,1 3 0 0,3-1 528 0,1 1 48 16,1-3 16-16,4 0 0 0,3-7-48 0,2 0-16 16,9-7 0-16,0 0 0 0,0 0 80 0,0 0 16 15,0 0 0-15,0 0 0 0,10-5 64 0,4-4 16 16,3-5 0-16,3-2 0 0,2 0-320 0,3-2-64 16,2 0-16-16,2 1 0 0,0-2-304 0,0-1 128 15,-2 1-128-15,-2 4 0 0,-2 6 0 0,-4 0 0 16,-3 4 0-16,-4 4 0 0,0 5 0 0,-6 1 0 15,1 4 0-15,-2 1 0 0,-4 5 288 0,0 3-48 0,-1 1-16 0,-2 1 0 16,-3 3-224-16,-1-1 128 0,1-3-128 0,0 1 0 16,0-1 0-16,1-1 0 0,1-1 0 0,0-1 0 15,0 1 0-15,3-7-128 0,0-10-16 0,0 0 0 32,0 0-2032-32,8 9-416 0,2-7-80 0</inkml:trace>
  <inkml:trace contextRef="#ctx0" brushRef="#br0" timeOffset="28792.9">15500 19227 36735 0,'-30'4'1632'0,"8"-2"336"0,-3-1-1584 0,-2 7-384 0,0 2 0 0,-1 6 0 0,0 0 0 0,-2-1 0 15,0-1 128-15,4-5-128 0,2 3 0 0,3-1 0 16,5-5 0-16,4 1 0 0,12-7 0 0,0 0 160 15,0 0-160-15,9 7 160 0,5-4-16 0,5-3 0 16,5-4 0-16,3-2 0 0,1-2 48 0,0 3 16 16,0-3 0-16,0 5 0 0,-1 1-208 0,-3 4 0 15,-4 3 0-15,-3 4 0 0,-5-2 0 0,-3 6 0 16,-5 5 0-16,-4 2 0 0,-2 8 384 0,-10-1-32 16,-3 3 0-16,-3-1 0 0,-4 3 80 0,-2 1 16 15,-1 0 0-15,-4 0 0 0,-4-2-128 0,-3-1 0 16,0 0-16-16,0-6 0 0,-3-1-160 0,4-3-16 15,1-2-128-15,3-4 192 0,4-1-192 0,6-2 0 0,4-7-192 16,4-2 192 0,5-2-2144-16,8 0-320 0,0 0-64 0</inkml:trace>
  <inkml:trace contextRef="#ctx0" brushRef="#br0" timeOffset="29140.67">16161 18613 42047 0,'1'-27'1856'0,"4"12"384"0,6-2-1792 0,1 5-448 0,5-2 0 0,1 0 0 0,-2 4 0 0,7-1 0 16,1 5-128-16,0 0 128 0,2 2-144 0,-2 1 144 15,0 3 0-15,-6 2-144 0,0 4 144 0,-1 4 0 16,-1 3 0-16,-2 3-128 0,-2 5 128 0,-3 0 0 16,-5 5 0-16,-5 4 0 0,-7 7 0 0,-2 1 0 15,-4 4 0-15,-2 0 0 0,-5-5 240 0,-2 1-32 16,-1 2 0-16,-1-4 0 0,-3-3 160 0,-1-1 16 16,4 1 16-16,-1-1 0 0,-1-4-400 0,2 0 0 15,-1-6 128-15,3 2-128 0,4-1-224 0,1-3-80 16,3-1-16-16,2-1-12448 15,1 0-2496-15</inkml:trace>
  <inkml:trace contextRef="#ctx0" brushRef="#br0" timeOffset="29293.33">16082 19757 42383 0,'0'0'3776'0,"0"0"-3024"0,-4-8-608 0,4 8-144 16,0 0 272-16,2-7 32 0,3-5 0 0,1 3 0 15,3-3-560-15,-1-1-128 0,2 3 0 0,-1-4-16 32,0 1-544-32,-2 0-96 0,0 2-32 0,2-3-10736 0,-2 2-2144 0</inkml:trace>
  <inkml:trace contextRef="#ctx0" brushRef="#br0" timeOffset="29705.32">16944 18374 16575 0,'-9'-24'1472'0,"5"6"-1168"16,2-2-304-16,3-1 0 0,4 2 4592 0,2 3 848 15,1 2 192-15,4 0 16 0,2 5-4496 0,0 0-912 0,2 5-240 0,2 3 0 16,1 0 0-16,3 1 0 16,-3 2 0-16,3 2 0 0,-1 5 256 0,1 1-32 0,-1 7 0 0,2 2 0 15,-1 1 96-15,-4 5 0 16,-6 1 16-16,-3 6 0 0,-4 1-176 0,-5 4-32 0,-5-1-128 0,-4 4 192 16,-3-1 208-16,-2-1 48 0,0 2 0 0,-3-5 0 15,2-3 64-15,-3 1 32 0,-2-1 0 0,-3 0 0 16,-1-7-176-16,-3 2-48 0,-2-4 0 0,0 2 0 15,-1 2-192-15,1-7-128 0,-1-1 160 0,0 2-160 16,1 3-160-16,2-1-128 0,3-2-32 0,0 8 0 31,1 1-2368-31,0 1-464 0,-8 16-112 0,5-3 0 0</inkml:trace>
  <inkml:trace contextRef="#ctx0" brushRef="#br0" timeOffset="29848.22">16745 19820 21183 0,'0'0'944'0,"-12"0"192"0,2 0-912 0,0 2-224 0,1-2 0 0,9 0 0 0,-9 5 4176 0,9-5 800 16,-8 6 144-16,8-6 48 0,0 0-4080 0,-7 3-800 15,7-3-160-15,0 0-128 0,0 0 0 0,0 0 0 16,0 0 128-16,0 0-128 16,0 0-1456-16,12-3-320 0,4-2-64 0,1-3-14144 0</inkml:trace>
  <inkml:trace contextRef="#ctx0" brushRef="#br0" timeOffset="30287.85">17456 18293 28559 0,'-7'-25'1264'0,"4"9"272"0,2-1-1232 0,2-3-304 0,3 0 0 0,2 1 0 16,2 1 320-16,2 3 16 0,0-2 0 0,3 4 0 15,2-1-144-15,1 2-16 0,0 2-16 0,2-2 0 16,-2 4 304-16,1 0 64 0,-1 2 16 0,2 0 0 15,1 1 208-15,2 1 32 0,-1 0 16 0,2 2 0 0,2-1-176 0,0 6-48 16,0-2 0-16,-1 2 0 0,-3-1-224 0,1 3-48 16,-2 4-16-16,-2 0 0 0,-3 5 0 0,-3 4 0 15,-8 2 0-15,-3 6 0 0,-2 0-288 16,-6 4 160-16,-3-4-160 0,-3 6 128 0,0 2 112 0,-3 1 16 16,0-1 0-16,-4 3 0 0,0 0-16 0,-1 0 0 15,-1 2 0-15,1 0 0 0,0 0-32 0,-1 0 0 16,0-1 0-16,0 0 0 0,-1 2-208 0,1-2 0 15,0-1 128-15,3 3-128 16,2 1-1520-16,1-2-336 0,2 1-80 0</inkml:trace>
  <inkml:trace contextRef="#ctx0" brushRef="#br0" timeOffset="30440.03">17592 19710 50271 0,'0'0'2240'0,"-7"-3"448"0,7 3-2160 16,0 0-528-16,0 0 0 0,0 0 0 0,0 0 0 0,0 0 0 0,6 7 0 0,4-4 0 31,0 0-832-31,3-2-160 0,-1-2-32 0,0-3-13216 0,-2-1-2640 0</inkml:trace>
  <inkml:trace contextRef="#ctx0" brushRef="#br1" timeOffset="41675.65">20718 8517 4607 0,'0'0'192'0,"10"2"64"0,0-2-256 0,-10 0 0 0,12-2 0 0,-2 2 0 0,-10 0 1520 0,11 1 256 15,0-1 48-15,-11 0 16 0,10 3-192 0,-10-3-48 16,10 5 0-16,-10-5 0 0,0 0-160 0,0 0-32 16,0 0-16-16,0 0 0 0,0 0-80 0,0 0-16 15,0 0 0-15,0 0 0 0,0 0-320 0,0 0-64 16,0 0-16-16,0 0 0 0,0 0 64 0,0 0 0 16,0 0 0-16,0 0 0 0,0 0-64 0,0 0 0 15,0 0 0-15,0 0 0 0,0 0-256 0,0 0-48 16,-5-9-16-16,-1 0 0 0,-1 1-176 0,0 4-32 15,-4-3-16-15,0-1 0 0,-3-3-48 0,0 3-16 16,0-1 0-16,-1 2 0 0,-1-2-64 0,-1 1-16 16,-2 2 0-16,0-3 0 0,-2 1-80 0,0-2-128 0,-5 1 176 15,2-1-176-15,-1 2 128 0,-2-1-128 16,-1 4 0-16,-3-2 0 0,0 2 128 0,-1 1-128 0,0-1 0 0,0 0 0 16,1 1 128-16,0 3-128 15,1 1 0-15,-1 1 0 0,2 1 0 0,2 4 0 0,2-4 128 0,-2 4-128 16,-1 6 0-16,1-1 128 0,1 3-128 0,0 0 0 15,0 2 128-15,-1-3-128 0,0 0 0 0,0 2 0 16,3-2 0-16,-1 1 0 0,-1 4 0 0,2-2 0 16,1-3 0-16,4 1 0 0,-2 3 0 0,0-1 0 0,2 2 0 15,2 1 0-15,1-1 128 0,1 1-128 0,4-1 0 16,0 1 0-16,3-1 0 0,1 1 0 0,2 0 128 0,3 0-128 16,0 0 0-16,2 2 0 0,2-4 128 15,3 1-128-15,2-2 0 0,2 2 0 0,1 0 144 0,3-2-144 16,4 0 0-16,2 1 144 0,1 1-16 15,4 1-128-15,0 3 192 0,3-2-64 0,0-4-128 0,2 0 0 16,1 1 0-16,2-2 0 0,1 1 0 0,3 0 192 16,-1-2-192-16,2-4 192 0,-1 1-64 0,1 2-128 15,2-4 192-15,-2 0-64 0,2-3 16 0,1-3 0 16,-1-2 0-16,3 0 0 0,1-1-16 0,1 3 0 16,-1 0 0-16,0-5 0 0,0-6 64 0,-1 5 0 15,0 1 0-15,-1 1 0 0,-2-4-16 0,-1 1 0 16,-1-1 0-16,-1-3 0 0,-2 2-16 0,0 0 0 15,-1-3 0-15,-2 0 0 0,-2-4-32 0,-1-1 0 16,0-2 0-16,-1 2 0 0,-2-3-128 0,-2-4 192 16,-4-5-192-16,-1 3 192 0,-1-1-48 0,-3 1 0 15,-3 2 0-15,-2-2 0 0,-3-1-16 0,-2 2 0 0,-1 0 0 16,-3-1 0-16,-4 1 32 0,-3 0 0 16,-2 0 0-16,-2-1 0 0,-4-2-32 0,-3 2 0 0,-4 2 0 15,-3 2 0-15,-6-2-128 0,0 1 0 0,-4 0 0 0,-1 0 128 16,-4 3-128-16,-2-1 0 0,-2-1 0 0,-2 5 0 15,0 2-208-15,3 2-32 0,4 5 0 0,-1-3 0 16,3 1-1504 0,4 2-304-16,4-2-64 0,5 6-11216 0,6 4-2240 0</inkml:trace>
  <inkml:trace contextRef="#ctx0" brushRef="#br1" timeOffset="42963.13">17892 10131 4607 0,'0'0'400'0,"-9"12"-400"15,3-5 0-15,0 3 0 0,-1-2 2016 0,1 2 320 16,0-2 64-16,1 2 16 0,5-10-752 0,-5 8-160 15,5-8-32-15,0 0 0 0,0 0 80 16,0 0 16-16,0 0 0 0,0 0 0 0,0 0 96 0,0 0 0 16,0 0 16-16,0 0 0 0,0 0-96 0,10-9-32 15,-1-5 0-15,2-2 0 0,0 0-528 0,3-3-96 16,0-3-32-16,0-4 0 0,0-2-192 0,2-4-64 16,0-1 0-16,1-4 0 0,-2 0-144 0,1-1-48 15,2-2 0-15,0-3 0 0,1 0-208 0,0-1-48 16,0 0-16-16,0 7 0 0,-1 6-48 0,0 5-128 15,-3 1 192-15,-1 6-64 0,-2 4-128 0,0 3 0 16,-4 3 144-16,0 4-144 0,-8 5 0 0,0 0 0 16,0 0 0-16,0 0 128 0,3 17-128 0,-1 3 0 15,-4 4 0-15,-1 3 0 0,-3-3 0 0,-1 5 0 16,-2 3 0-16,0 0-128 0,-1 1 128 0,1-1 0 16,0-1 0-16,1-4 0 0,1 1 0 0,0-5 0 15,2-2 0-15,2 0 0 0,1-8 0 0,4-2 176 16,-2-11-176-16,2 8 192 0,-2-8-192 0,0 0 0 0,13 2 0 15,1-6 0-15,2-3 160 0,3-9 0 0,3-1 0 0,3-2 0 16,2-4 80-16,2-4 16 0,1-5 0 0,0-2 0 16,2-4-256-16,-2-3 128 0,1-1-128 0,-1-5 0 15,2 0 144-15,-1 3-144 0,-3 4 128 0,-3 5-128 16,0 2 0-16,-4 10 0 0,-2 4 128 0,-3 6-128 0,0 3 0 16,-6 6 0-16,-10 4 0 0,10 9 0 0,-2 4 0 15,-3 11 0-15,-4 5 0 0,-1 5 0 0,0 4 0 16,-4 7 0-16,-1 2 0 0,-1 5 0 0,-2 4 0 0,0 2 0 15,1-2 0-15,1-1 0 0,-2 1 0 0,-1 0 0 16,0-4 0-16,1-1 0 0,1-4 0 0,-1-5 0 16,2-3-144-16,-1 1 144 15,0-6-1280-15,-1-2-208 0,1-3-48 16,-1-6-11248-16,-1-5-2256 0</inkml:trace>
  <inkml:trace contextRef="#ctx0" brushRef="#br1" timeOffset="43633.8">17006 10082 21183 0,'0'0'1888'0,"7"-7"-1504"16,-7 7-384-16,6-6 0 0,-1-4 1280 0,-5 10 176 15,0 0 32-15,0 0 16 0,0 0-608 0,0 0-128 16,0 0-32-16,0 0 0 0,0 0 448 0,0 0 96 15,-7-4 0-15,-4 3 16 0,0 2-32 0,-3-1-16 0,-3 0 0 16,-3 4 0-16,-4 1-432 0,-5 2-96 0,-6-3-16 16,-3 1 0-16,-5 0-192 0,-1-1-32 0,-3-3-16 0,-1 3 0 15,1 0-240-15,-1 2-48 0,1-2-16 0,1 1 0 16,3-1-160-16,4 1 0 0,3-2 0 0,4-2 0 16,4-1 0-16,3 0-224 0,1-1 32 0,5-3 0 15,6-4-1216-15,2 3-256 16,4-1-32-16,7 6-16 0,0-10-1104 0,7 0-208 0,5-8-48 15,6 5-16-15</inkml:trace>
  <inkml:trace contextRef="#ctx0" brushRef="#br1" timeOffset="44028">16570 9865 34095 0,'0'0'1504'0,"-7"-7"320"0,2 2-1456 0,-2-3-368 16,1 3 0-16,-2 1 0 0,-2 3 624 0,0 1 48 15,-3 0 16-15,-5 2 0 0,-3 1 16 0,-3 3 0 16,-2 6 0-16,-5-5 0 0,-6 4-176 0,-4 0-16 16,-4 2-16-16,0 3 0 0,-2 0 0 0,-2-1 0 15,0 1 0-15,-2 5 0 0,-2 4-144 0,2 3-32 16,4-3 0-16,2 3 0 0,2-2-96 0,2 1-32 16,6-5 0-16,7 4 0 0,4-3-64 0,6 0 0 15,1-3-128-15,7-1 192 0,5-1-64 0,5-2 0 16,4 0-128-16,6-1 192 0,5-1-192 0,6-1 0 15,3-3 0-15,6 1 0 0,3-1 0 0,7 2 0 16,-1-5 0-16,4 0 0 0,2-3-224 0,1-2 64 0,-1 3 16 0,0 1 0 31,-2 0-1344-31,-1-1-272 0,-4 1-48 0,-5 0-10320 0,-5-1-2064 0</inkml:trace>
  <inkml:trace contextRef="#ctx0" brushRef="#br1" timeOffset="44419.09">13462 9949 21183 0,'-1'-15'1888'0,"1"-4"-1504"16,-1 0-384-16,1 0 0 0,2 2 2464 0,0 2 416 0,0 4 96 0,-2-1 16 16,2 7-1856-16,-2 0-368 0,0 5-80 0,0 0-16 15,0 0-160-15,-2 13-48 0,-2 5 0 0,1 4 0 16,-2 6-144-16,-4 3-16 0,1 2-16 0,0 6 0 16,1 2-144-16,-1 2-16 0,-1 3-128 0,-1-3 192 15,1 3-192-15,2-3 0 0,-1 2 128 0,2-5-128 16,-3 1 0-16,2 0 0 0,2-4 128 0,0-3-128 15,0-4 0-15,1 0-160 0,3-6 32 0,-4 8 0 16,2-11-1664-16,3-6-336 0,3-3-64 0,-3-12-12160 16</inkml:trace>
  <inkml:trace contextRef="#ctx0" brushRef="#br1" timeOffset="44662.17">13464 9747 26719 0,'0'0'1184'0,"-7"-6"240"0,4-2-1136 0,-1 2-288 16,4-4 0-16,4 3 0 0,3-2 1856 0,6 3 304 16,6-2 64-16,6 2 16 0,8 0-1856 0,6-6-384 15,4 0 0-15,22-7 0 0,-1 2 0 0,1 3 0 16,1 0 128-16,2-1-128 0,-1-3 0 0,-3 1 128 15,-3 4-128-15,-8 4 0 16,-10-3-1168-16,-5 5-320 0,-3-1-64 0,-9 4-7856 16,-8 3-1584-16</inkml:trace>
  <inkml:trace contextRef="#ctx0" brushRef="#br1" timeOffset="44827.88">13576 10055 24879 0,'-37'15'1088'0,"21"-11"256"0,4 1-1088 0,0 1-256 0,5-1 0 0,7-5 0 15,0 7 2304-15,7 2 384 0,7-3 96 0,8 2 16 0,6-6-1856 0,6-2-368 16,7-1-80-16,26-7-16 0,2 1 32 0,7-6 0 16,3 0 0-16,2 3 0 0,5-3-512 0,-8 7 0 15,-7-4 0-15,-6 2-11344 16,-2-3-2336-16</inkml:trace>
  <inkml:trace contextRef="#ctx0" brushRef="#br1" timeOffset="46646.44">14479 11977 25279 0,'2'-16'1120'0,"0"5"224"0,1 1-1072 0,2 1-272 15,-4-4 0-15,2 4 0 0,-2-1 656 0,-1 1 80 16,-1-1 16-16,-1 4 0 0,0-4-272 0,-2 2-48 16,-2-4-16-16,-2 5 0 0,-1-5 208 0,-2 6 32 15,-2 0 16-15,-4 1 0 0,0 2-304 0,-4-1-64 16,0 0-16-16,-2 3 0 0,-1 1 32 0,-4 5 0 0,-3 0 0 0,-4 8 0 16,-6 0-64-16,-4 5-16 0,-3 4 0 15,-1 6 0-15,-4 8 48 0,0 8 16 0,-3 4 0 0,-2 5 0 16,-3 7-48-16,0 4-16 0,0 9 0 15,5 3 0-15,5 2-48 0,8-2-16 0,7 3 0 0,9-8 0 16,10-7-176-16,6-5 0 0,6-2 0 0,5-8 0 0,5-3 144 16,6-5-144-16,3-4 160 0,2-1-160 0,3-6 160 0,3-2-160 15,3-3 160-15,6-5-160 0,3-2 160 0,3-3-160 16,2-6 160-16,1-3-160 0,-1-3 208 16,3-6-48-16,2-3-16 0,2-1 0 0,0-1 0 0,-1-4 0 15,-1-2 0-15,-3 1 0 0,-2 1-144 0,-3-2 0 16,-5-3 144-16,-1-1-144 0,-6-1 128 0,-6 0-128 15,-4-1 128-15,-4 0-128 0,-3-3 128 0,-5 2-128 16,-4 1 160-16,-1 1-160 0,-5-1 144 0,-2-1-144 16,-3 2 128-16,0 0-128 0,-3 3 0 0,1-1 128 15,-2 1-128-15,3-1 0 0,3 2 128 0,0 2-128 16,3 3 0-16,1-3 128 0,2 1-128 0,3 1 0 16,2 0 0-16,3 1 0 0,5-4 0 0,3-1 0 15,3-1 0-15,6 4 0 0,2 1 0 0,3-1 0 16,0-2 0-16,3 4-176 0,0-1 176 0,2 4 0 15,3-2-144-15,2 4 144 0,-2 3 0 0,0 4 0 16,1 0 0-16,1 7 0 0,-1 1 0 0,-2 6 0 16,-6 3 0-16,-2 4 0 0,-6 3 0 0,-6 5 0 15,-2 1 192-15,-8 12-64 0,-4 6 128 0,-4 3 0 16,-5 2 16-16,-3 1 0 0,-2 0 0 0,-2-2 0 0,-1-4 0 16,1-5 0-16,0-1-48 0,2-6-16 0,2-4 0 15,2-3 0-15,2-2-32 0,1-2-16 0,3-6 0 16,0-2 0-16,1-3-160 0,1-6 0 0,1 0 0 0,3-10-176 31,0 0-1968-31,0 0-400 0,0-10-80 0</inkml:trace>
  <inkml:trace contextRef="#ctx0" brushRef="#br1" timeOffset="47289.41">16350 12136 9215 0,'12'-9'816'0,"1"-3"-656"16,-1 5-160-16,0-5 0 0,-3 2 1632 0,-2-1 288 0,0-2 64 0,-4 5 16 16,0-3-464-16,-2 2-112 0,-1-3-16 0,-1 2 0 15,-2 1 240-15,0 0 32 0,-5 1 16 0,-1 2 0 16,-4 0-464-16,-4 4-80 0,-5 2-32 0,-6 1 0 15,-5 1-384-15,-8 5-80 0,-6-1-16 0,-1 6 0 16,-2-2-208-16,0 2-48 0,-4 2-16 0,2 3 0 16,1 3 80-16,2 1 32 0,-1-1 0 0,4 0 0 15,6 1-64-15,4 2-16 0,7-1 0 0,6 3 0 16,4 3-224-16,5-2-48 0,5 2-128 0,6 1 192 0,1-3-192 16,6 2 0-16,3-3 128 0,5 4-128 0,3-1 0 15,5 3 128-15,6-4-128 0,2 2 0 0,1 3 208 16,2-1-48-16,-1 0-16 0,-1 1 0 0,-2 1-144 15,-2 4 0-15,-2 3 144 0,-1 2-144 0,-3-4 0 0,-1 0 128 16,-3-3-128-16,-1-2 0 0,-3-3 240 0,-4 0-32 16,-3-4 0-16,-4 2 0 0,-4 4 304 0,-6-5 48 15,-7 2 16-15,-3 0 0 0,-3-3-16 0,-10 3 0 16,-5-2 0-16,-6 0 0 0,-5-1-272 0,-3-2-48 16,0-1-16-16,-2-4 0 0,2-1-224 0,4-3 144 15,2-5-144-15,5 3 128 16,3-5-480-16,6-3-96 0,5-9-32 0,4-3 0 15,5-7-2352-15,8-5-480 0,7-3-80 0</inkml:trace>
  <inkml:trace contextRef="#ctx0" brushRef="#br1" timeOffset="47621.47">17333 12028 38127 0,'-14'-18'1680'16,"5"11"368"-16,-1 1-1648 0,-1 3-400 0,-1 6 0 0,-2 3 0 0,-4 8 176 0,-1 7-48 15,-1 0-128-15,0 9 192 0,-1 0-192 0,1 7 0 16,-2 4 0-16,1 1-160 0,-2 7 160 0,0 2 0 15,0 1 0-15,1 1 128 0,5 2-128 0,-1 0 128 16,3-1-128-16,1-1 128 0,2-5-128 0,5-1 192 16,1-1-64-16,3-7 0 0,0-5-128 0,3-3 0 15,0-4 0-15,1-3 0 0,1-5-192 0,-1-4 32 16,4-2 16-16,0-4 0 16,0-2-496-16,-5-7-112 0,12-6-16 0,0-3 0 15,1-1-2240-15,0-2-464 0</inkml:trace>
  <inkml:trace contextRef="#ctx0" brushRef="#br1" timeOffset="47858.21">17014 12057 35007 0,'9'-18'3120'0,"5"0"-2496"0,6 0-496 15,7 2-128-15,5 1 704 0,8 4 128 0,9 0 32 0,8 2 0 16,4 3-480-16,5-1-80 0,1-2-32 0,2 4 0 16,-2 4-272-16,2-3-144 0,-2 3 16 0,-2-1 0 15,-4-1-1376-15,-7 2-272 0,-10 1-48 0,-7 0-8528 16,-7 0-1696-16</inkml:trace>
  <inkml:trace contextRef="#ctx0" brushRef="#br1" timeOffset="47995.2">16696 12601 41295 0,'0'0'1824'0,"8"-8"384"0,6-2-1760 0,14 1-448 15,11-4 0-15,13 3 0 0,8-3 448 0,14-2 16 16,11 0 0-16,15 1 0 0,12 3-304 0,5-2-160 16,6 1 160-16,5 4-160 15,4 2-416-15,-6 1-176 0,-7 2-48 0,-3 1-11776 16,-2 1-2368-16</inkml:trace>
  <inkml:trace contextRef="#ctx0" brushRef="#br1" timeOffset="49058.71">13384 14362 22111 0,'-5'-10'1968'16,"2"3"-1584"-16,1-5-384 0,-1 2 0 0,0-4 752 0,2 0 64 15,0-2 16-15,2 2 0 0,2 3-144 0,1-1-32 16,-1-1 0-16,2 4 0 0,0 0-144 0,-5 9-48 16,0 0 0-16,9-5 0 0,-9 5-96 0,0 0-32 15,0 0 0-15,4 17 0 0,-3 2-16 0,-2 9 0 16,-5 2 0-16,-4 8 0 0,-4 0 112 0,-2 3 16 15,-3 4 0-15,-1 2 0 0,-2 3-32 0,1 0 0 16,-1-4 0-16,3 0 0 0,-1-8 16 0,1-3 0 16,1-2 0-16,3-6 0 0,3-3 80 0,5-5 0 15,2-7 16-15,5-12 0 0,-2 11 48 0,2-11 0 16,0 0 0-16,17-2 0 0,1-10 128 0,1-4 48 16,5-6 0-16,5-2 0 0,3-8-208 0,2 0-32 15,0-1-16-15,3-2 0 0,0-3-496 0,3-1 0 16,-1 1 0-16,-1 3 0 0,0 3 0 0,-1 7 0 0,-3-1 0 15,-4 7 0-15,-5 4 0 0,-3 6 0 0,-3 4 0 16,-4 2 0-16,-2 8-192 0,-3 4 64 0,-2 6 128 16,-3 7-208-16,-2 5 48 0,-1 2 16 0,-4 3 0 0,-1 2 0 15,-5 4 144-15,0-1 0 0,2 0 0 0,0-1-128 16,-2-3 128-16,3 0 0 0,0 0 0 0,1-7 0 16,2 1 0-16,0-5 0 0,2-2 0 0,2-3 0 15,0-5-1504-15,-1-2-272 0,-1-10-48 0,0 0-9920 16,0 0-1984-16</inkml:trace>
  <inkml:trace contextRef="#ctx0" brushRef="#br1" timeOffset="49354.62">14544 14523 31263 0,'0'0'1392'0,"-13"1"272"0,2 1-1328 0,0 4-336 15,-5 1 0-15,2 2 0 0,0 2 224 0,-1 5-32 16,0 0 0-16,-3 2 0 0,-2-3 272 0,1 4 48 16,1 4 16-16,0 0 0 0,-1 3-176 0,3-2-32 15,0-4-16-15,2 3 0 0,2 1-176 0,3-2-128 16,2-5 192-16,5 1-192 0,0-4 128 0,6-4-128 16,3 1 0-16,2-8 0 0,2 0 176 0,2-3-176 15,2-5 160-15,4 1-160 0,3-5 512 0,2 2 0 16,0-10 0-16,0 0 0 0,4-2-16 0,0 0 0 0,-3-2 0 0,3-2 0 15,-2 0-16-15,-2 1 0 0,-4 1 0 16,-3-2 0-16,-6-1-160 0,-3 2-16 0,-2 1-16 0,-3-1 0 16,-4 4 16-16,-5 0 0 0,-2 1 0 0,-4 5 0 15,2 1-304-15,-3 4 0 0,-2 1 0 0,-2 3 0 16,0 2-272-16,-1 4-112 16,-1 2-32-16,0 0 0 0,1-1-2208 0,1 1-432 0,3 0-80 15,-1-1-12224-15</inkml:trace>
  <inkml:trace contextRef="#ctx0" brushRef="#br1" timeOffset="49637.87">15583 14087 28559 0,'-4'-21'2544'0,"1"11"-2032"15,1-1-512-15,-1 3 0 0,1-1 1312 0,2 9 160 16,0 0 48-16,0 0 0 0,-10 3-1008 0,-1 4-208 16,0 0-48-16,-2 8 0 0,-1 7-256 0,-1 4 160 15,-2 0-160-15,0 7 128 0,-4 2-128 0,0 6 0 0,2 3 0 0,-2 1 0 16,2 2 0-16,-1 0 0 16,-2 1 0-16,1 3 0 15,-1 0-272-15,2-3-144 0,-1-3-32 0,4-5 0 16,-1-5-2240-16,4-5-448 0,2-4-80 0,1-7-8496 0</inkml:trace>
  <inkml:trace contextRef="#ctx0" brushRef="#br1" timeOffset="49815.52">14931 14595 24879 0,'-13'-18'2208'0,"1"-1"-1760"0,2 0-448 0,3 1 0 16,0 2 1456-16,4 2 208 0,1 5 32 0,5-1 16 16,2 2-832-16,5-2-176 0,4 0-16 0,5 3-16 15,5 5-176-15,8-2-48 0,6-2 0 0,10 2 0 16,10 0-96-16,4 2-32 0,4-2 0 0,4-1 0 0,0 1-320 0,2 1 0 15,3 2 0-15,0 1 0 16,-1 0-1184-16,-5 0-304 0,-7 1-64 0,-4 3-8240 16,0 1-1664-16</inkml:trace>
  <inkml:trace contextRef="#ctx0" brushRef="#br1" timeOffset="52598.07">23712 13848 24639 0,'8'-22'1088'0,"0"7"240"0,1 0-1072 0,1-2-256 16,-1-1 0-16,-1 2 0 0,-2 4 400 0,-2-3 32 16,0-1 0-16,-3 0 0 0,-2 1-16 0,-3 4 0 0,-3-3 0 0,-5 0 0 15,-7 3 256-15,-7 4 48 0,-7 4 16 0,-9-1 0 16,-11 1-80-16,-3 3-16 0,-4 3 0 0,-1 5 0 16,-1 7-144-16,2 4-48 0,3 3 0 0,2 0 0 15,2 2-128-15,7-1-16 0,4 5-16 0,10-3 0 16,8 0-96-16,8 2 0 0,6 0-16 0,6 0 0 15,5-6 96-15,7 5 32 0,4-2 0 0,6 1 0 16,4-1-64-16,2-2-16 0,1-3 0 0,1 1 0 0,-3 1-96 16,2 3-128-16,-1-1 176 0,-1-3-176 0,-4 0 192 0,-2 1-192 15,-5 2 192-15,-4 1-192 0,-3-4 208 0,-4 3-64 16,-2 0-16-16,-4-2 0 0,-5 0 48 0,-3-1 0 16,-3-1 0-16,-5-2 0 0,-4-2 192 0,-7-1 32 15,-5-4 16-15,-1 2 0 0,0-5-128 0,0 3-32 16,1-1 0-16,4-1 0 0,2-6-256 0,6-2 0 15,2-1 0-15,7-3 0 16,4-6-1536-16,5 0-192 0,5-5-64 0,9-3-9536 16,4-6-1904-16</inkml:trace>
  <inkml:trace contextRef="#ctx0" brushRef="#br1" timeOffset="52897.21">24577 13379 38703 0,'-11'-3'3440'0,"1"3"-2752"0,-7 4-560 0,2 9-128 15,0 3 320-15,-5 8 16 0,-1 8 16 0,-1 5 0 16,1 1-352-16,-1 3 0 0,-1 2 0 0,0 3-128 15,4 3 128-15,-2 3 0 0,-4-1 0 0,0 1-128 16,-3 2-256-16,-1 0-64 0,1-1 0 16,-1-8 0-16,-2 0-544 0,3-5-112 15,3-5-32-15,2-3 0 0,4-6-48 0,2-2-16 0,5-1 0 16,1-5 0-16,5-6-1152 0,1-2-224 0,5-10-48 16,0 0-16-16</inkml:trace>
  <inkml:trace contextRef="#ctx0" brushRef="#br1" timeOffset="53084.17">24256 13469 39615 0,'3'-17'3520'0,"5"3"-2816"16,2 3-560-16,7 0-144 0,4 4 240 0,3 1 16 15,8 1 0-15,6 3 0 0,7 4-256 0,8 0 0 16,8 1-192-16,4 1 192 0,1 1-352 0,-1-1 32 0,-3 1 16 0,-2 1 0 31,-4-2-432-31,-6 1-96 0,-6 4 0 0,-5-3-16 16,-4 0-2784-16,-11 1-544 0</inkml:trace>
  <inkml:trace contextRef="#ctx0" brushRef="#br1" timeOffset="53274.43">24139 13688 18431 0,'-54'-2'1632'0,"25"2"-1312"0,4-1-320 0,7 1 0 16,6 3 3568-16,12-3 640 0,3 10 128 0,11-4 16 16,18 3-2688-16,11-3-528 0,14 2-112 0,12 1-32 0,10-5-384 0,15 5-80 15,14-3-16-15,7 3 0 16,5 0-512-16,9 2 0 0,10-1 0 0,-2 3-11744 16,-5 2-2272-16</inkml:trace>
  <inkml:trace contextRef="#ctx0" brushRef="#br0" timeOffset="66090.98">21312 15072 14111 0,'0'0'624'0,"0"0"128"0,0 0-608 0,0 0-144 0,0 0 0 0,0 0 0 15,0 0 368-15,0 0 32 0,0 0 16 0,0 0 0 16,0 0-96-16,0 0 0 0,0 0-16 0,0 0 0 16,0 0 528-16,0 0 128 0,0 0 0 0,0 0 16 15,0 0 16-15,0 0 0 0,0 0 0 0,0 0 0 16,0 0-128-16,0 0-32 0,0 0 0 0,0 0 0 15,-12 0 16-15,12 0 0 0,-9 2 0 0,9-2 0 16,-9-5 48-16,9 5 0 0,-3-6 0 0,3 6 0 16,0 0 0-16,-3-8 0 0,2-4 0 0,1 0 0 15,2 4-176-15,2-2-16 0,1 0-16 0,2 0 0 16,0-3-256-16,3 3-48 0,3-1-16 0,0-1 0 16,2-2-192-16,2-1-48 0,0 0 0 0,4 5 0 15,0-2-128-15,1 2 0 0,0 2 0 0,-1-3 0 16,0 2 0-16,1 1 0 0,3 5 0 0,-1 0 0 0,-4 2 0 0,2 1 0 15,-5 1 0-15,0 3 0 0,-3 2-128 0,-1 0 128 16,-3 3 0-16,-4 3 0 0,-1 1 0 0,0 1 0 16,-3-1-144-16,-2 5 144 0,-4 3 0 0,-4 5 0 15,-2 4 0-15,-3-4 0 0,-1 2 0 0,-2-2 0 16,-2 5 0-16,-2-4 0 0,-3 1 0 0,0-4 0 16,0 0 0-16,-1-2 0 0,-3-2 0 0,2-1 144 15,-1-1-144-15,0-4 128 0,-2 0 256 0,0-6 32 16,-2-2 16-16,1-1 0 0,3-2 0 0,-1-3 0 15,5-2 0-15,1 0 0 0,-1-4-96 0,4-1-16 16,3-5 0-16,2-2 0 0,2-4 128 0,3 0 0 16,3-1 16-16,4 0 0 0,1-2-16 0,4 0-16 0,2 1 0 0,4-6 0 15,3 1-176-15,3-6-48 0,2 3 0 0,4-4 0 16,2-2-208-16,4 1 128 0,1 1-128 0,4 3 0 16,2-1 0-16,0 4 0 0,2-1 0 0,-1 7 0 15,-2 2 0-15,1 3 0 0,2 6 0 0,-1 0 0 16,-4 5 0-16,-3 2 0 0,-6 2 0 0,-2 2 0 15,-3 1 0-15,-2 5-128 0,-4 3 128 0,-3 4 0 16,-4 1-160-16,-2 4 160 0,-7 3-128 0,-2 3 128 16,-5 4-144-16,0 1 144 0,-3 4-160 0,-3 0 160 15,0 1 0-15,-1-2 0 0,-1-2 0 0,0-4 0 16,-3-1 0-16,-1-4-144 0,2-1 144 0,-2-1 0 16,0-5 0-16,-1-3 0 0,-4-2 0 0,-1-4 0 15,-2 3 0-15,2-5 0 0,2-4 128 0,2-1-128 16,-1-1 160-16,6-1-32 0,3-7-128 0,1 0 192 0,2-8-32 0,2 1-16 15,4 0 0-15,1-1 0 0,2-4 48 0,5-2 16 16,4-3 0-16,4 0 0 0,3-4-16 0,3-2-16 16,2-2 0-16,4-1 0 0,2 0-176 0,5 2 0 15,4 0 144-15,7 0-144 0,-1 3 0 0,5 5 0 16,2 2 0-16,3 0 0 0,1 7 0 0,-1 4 0 16,-2 1 0-16,-3 7-128 0,-3 7 128 0,-1 3 0 15,-6 4 0-15,-4 3-128 0,-4 0 128 0,-5 6 0 16,-3 5-144-16,-7 0 144 0,-7 6-128 0,-6 3 128 15,-5 4-160-15,-6 1 160 0,-5 4-160 0,-4-2 160 16,-4-2-160-16,0-2 160 0,-2-5 0 0,1 1-144 16,-1-1 144-16,-2-7 0 0,-2-3 0 0,-2-2 0 0,-2-2 0 15,0-3 0-15,0-1 0 0,-2-6 0 16,1 2 0-16,1-6 0 0,1-5 0 0,4-1 0 0,2-6 128 0,6 0-128 16,-3-6 128-16,8-2-128 0,2-2 128 0,5 0-128 15,4 0 160-15,5-1-32 0,3-5-128 0,6 2 192 16,5-6-192-16,7 1 144 0,3-3-144 0,6-3 128 15,4 1-128-15,4 4 0 0,3 0 0 0,3 5 0 16,2-3 0-16,1 8 0 0,1 6 0 0,1 6 0 16,-3 5 0-16,-5 2 0 0,-6 6-144 0,-3 5 144 15,-3-1 0-15,-5 7-160 0,-2 2 160 0,-7 5-128 16,-5 1 128-16,-6 6-128 0,-6-2 128 0,-7 5-128 16,-4 3 128-16,-5 3-128 0,-3-5 128 0,-3 0-128 15,-4-5 128-15,-1-1 0 0,0-6-144 0,-2-1 144 16,0-3 0-16,-2-3 0 0,-1-3 0 0,0 0 0 15,0-6 0-15,3 1 0 0,3-4 0 0,4-4 0 0,2-3 0 0,5-3 0 16,6-2 144-16,4-4-144 0,2 0 144 0,5-1-144 16,5-4 192-16,6-2-192 0,4-3 208 0,6-2-64 15,3 0-16-15,5 2 0 0,5-2-128 0,1 2 0 16,5 1 0-16,2 2 128 0,2 0-128 0,0 2 0 16,2 1 0-16,-2 3 0 0,-4 6 0 0,-3 4 0 15,-2 3 0-15,-9 3 0 0,-6 3-160 0,-3 6 160 16,-4 2 0-16,-5 5-144 0,-7 0 144 0,-3 2-160 15,-5 2 160-15,-4 5-160 0,-8-1 160 0,-3 1-128 16,-2-1 128-16,-2-3-128 0,-1-5 128 0,0-1 0 16,-4 2-144-16,-2-3 144 0,-1-4 0 0,-2-6 0 15,2 1 0-15,2-2 0 0,5-3 0 0,4-2 0 16,4-2 0-16,5 0 0 0,4-3 128 0,5-5-128 0,3-1 128 0,3-6-128 16,5 0 192-16,4-4-32 0,4-3-16 0,4-3 0 15,5-2-16-15,5 2-128 0,6 2 192 0,3-4-64 16,4 2-128-16,2-2 0 0,2 4 0 0,2 0 0 15,-1 2 0-15,4 3 0 0,3 3 0 0,-4 3 0 16,-5 4 0-16,-5 7 0 0,-6 2 0 0,-5 2 0 16,-6 4-160-16,-5 6 160 0,-5 2 0 0,-5 4-144 15,-6 3 144-15,-5 1-192 0,-8 2 192 0,-5 3-192 16,-6 4 192-16,-2-1-192 0,-3-2 192 0,-2-3-192 16,-3-2 192-16,1-4 0 0,2-2 0 0,-3-2-128 15,-1-1 128-15,0-2 0 0,5-4 0 0,2 1 0 16,6-4 0-16,4-1 0 0,6-3 0 0,5-2 0 15,10 1 0-15,-5-8 144 0,2-2-144 0,9-1 0 16,1-6 240-16,7-1-64 0,4 1-16 0,5-4 0 16,2-3-160-16,4 1 128 0,3 3-128 0,3-2 128 0,-1-1-128 0,4 0 0 15,3-1 0-15,1 3 0 0,-2 0 0 0,-3 6 0 16,-4 1 0-16,-5 3 0 0,-5 7 0 16,-5 4 0-16,-5 0 0 0,-13 0 0 0,7 8-128 0,-4 4 128 15,-7 4-160-15,-6 1 160 0,-7 2-208 0,-3 4 48 16,-6 4 16-16,-3-2 0 0,-4 2 144 15,-1-4-208-15,-3 0 80 0,1-5 128 0,2-6-128 0,0 2 128 16,1-5 0-16,-2 1 0 0,4-6 0 0,4 0 0 16,4-1 0-16,5 0 0 0,4-1 0 0,3-2 0 15,2-5 144-15,9 5-144 0,-4-12 144 0,4-3-144 16,3-2 192-16,3 0-192 0,4-1 224 0,3-1-64 16,2-3-16-16,3-2 0 0,1 0-144 0,4 0 0 15,1-7 0-15,0 3 128 0,0 1-128 0,6-2 0 0,3 3 0 16,6 0 0-16,0 3 0 0,0 5 0 0,-3 4 0 15,0 6 0-15,-3 1 0 0,-2 6 0 0,-6 2 0 16,-3 6 0-16,-5 0 0 0,-3 7-144 0,-2 5 144 0,-7 2 0 16,-5 4-176-16,-4 2 176 0,-5 6-160 15,-5-2 160-15,-4 0-144 0,-1 2 144 0,-4 0-128 0,1-1 128 16,-1-5 0-16,0-1-128 0,0-4 128 0,-2-2 0 16,-3-2 0-16,-2-4 0 0,0-4 0 0,-1-2 0 15,2 2 0-15,1-4 0 0,1-4 0 0,1-4 0 16,0-2 0-16,2-4 0 0,1-1 0 0,3-7 128 15,0-4-128-15,6 0 176 0,1-3-176 0,4 0 192 16,3 1-192-16,3-4 160 0,4-1-160 0,4-4 160 16,4-3-160-16,5-3 128 0,4-2-128 0,4 1 128 15,2-4-128-15,4 1 0 0,2 2 0 0,5 3 0 16,2 7 0-16,3 5 0 0,2 2 0 0,0 4 0 0,0 7 0 16,-2 7 0-16,-5 4-128 0,-1 4 128 0,-2 5 0 0,-3 2-144 15,-3 8 144-15,-6 7 0 0,-3-1-160 0,-6 7 160 16,-4 2-128-16,-7 4 128 0,-7 2-128 0,-6-1 128 15,-8 2-128-15,0-6 128 0,-1-5-208 0,-3-2 32 16,0-5 16-16,-3-2 0 0,0 0 160 0,-2-6 0 16,-3-3 0-16,1 0 0 0,0-7 0 0,1 0 0 15,4-2 0-15,0-5 0 0,1-3 0 0,5-4 0 16,2-6 0-16,1-1 0 0,0-1 128 0,2-1-128 16,4-1 128-16,5-4-128 0,0-2 144 0,6 1-144 15,5-4 192-15,3 1-192 0,4-3 192 0,4 2-192 16,4 0 192-16,4 5-192 0,-2-1 0 0,9 6 0 15,4 3 0-15,1 6 0 0,-1-1 0 0,-4 6 0 0,-3 2 0 16,-3 5 0 0,-4 1-1152-16,-5 3-144 0,-3 4-32 0,-2 0 0 15,-4 2-2384-15,-2 1-496 0</inkml:trace>
  <inkml:trace contextRef="#ctx0" brushRef="#br0" timeOffset="67795.89">21182 18622 13823 0,'0'0'608'0,"0"0"128"0,0 0-592 0,0 0-144 16,0 0 0-16,0 0 0 0,0 0 400 0,0 0 48 15,6-8 16-15,1 1 0 0,-2 0-208 0,-5 7-64 16,5-6 0-16,-5 6 0 0,8-12 16 0,-5 7 0 16,-3 5 0-16,0 0 0 0,5-10 48 0,-5 10 16 15,0 0 0-15,6-5 0 0,-6 5-16 0,0 0 0 16,0 0 0-16,0 0 0 0,0 0 272 0,0 0 48 15,0 0 16-15,0 0 0 0,6-9 224 0,-6 9 32 0,0 0 16 0,0 0 0 16,7-5 32-16,-7 5 16 0,0 0 0 0,7-2 0 16,-7 2-144-16,9-6-16 0,-9 6-16 0,6-7 0 15,-1 1-80-15,-5 6-16 0,0 0 0 0,8-9 0 16,-3 2 32-16,0 1 0 0,0-4 0 0,-5 10 0 16,5-8 96-16,0-2 32 0,-1 2 0 0,-1-2 0 15,-3 3-112-15,0-4-32 0,0 4 0 0,-2-3 0 16,2 10-128-16,-5-8-16 0,5 8-16 0,-6-9 0 15,-6 3-64-15,4-2-16 0,-3 3 0 0,0 2 0 16,-3 1-240-16,0 1-48 0,0-1-128 0,0 2 192 16,-3 0-192-16,1 2 0 0,-2-2 0 0,0 2 0 15,-1 2 208-15,0 5-48 0,-2-3-16 0,2 3 0 16,-2 3-144-16,1 3 192 0,-2 1-192 0,1 3 192 16,-2 0-192-16,0 4 0 0,-1 3 144 0,2-2-144 15,-1 4 128-15,2-3-128 0,-1 3 128 0,3-1-128 0,1 1 176 16,2 1-48-16,0 2 0 0,4 2 0 0,-1-5 0 0,2 2-128 15,0 3 192-15,4-1-64 0,2-5-128 0,1 2 160 16,1-2-160-16,2 1 160 0,1 2-32 0,3-6-128 16,2-2 192-16,1 1-64 0,2-2 16 0,3 0 0 15,-1-2 0-15,2-3 0 0,2-2 64 0,1-1 16 16,3 0 0-16,1-2 0 0,1-2 0 0,2 1 0 16,1-2 0-16,2 3 0 0,3-4-80 0,1-2-16 15,0-2 0-15,2 0 0 0,1-3-128 0,0-3 0 0,-2-3 0 16,1 0 128-16,-1-3 0 0,1 3 0 15,-1 0 0-15,-1 0 0 0,-1-2-128 0,-1 1 0 0,0-5 0 16,-2 0 0-16,-1 2 0 0,2-4 0 0,0-6 0 16,-4 3 0-16,-2-1 128 0,1-1-128 0,-2-4 0 15,0 1 128-15,-1-2-128 0,-2 0 0 0,-1 0 144 0,-2 2-144 16,-2 1 192-16,1-1-48 0,-1-2 0 0,-2 2 0 16,-2 2-144-16,-1-2 0 0,-1-2 0 0,-1 1 0 15,-3 3 0-15,0-2 0 0,-1-1 0 0,-1 2 0 16,0-2 0-16,-2 4 0 0,0-1 0 0,-3-1 0 15,0 1 0-15,0 2 0 0,-3-1 0 0,1 1 128 16,-2-1-128-16,1 3 0 0,-4 0 0 0,-1 2 0 16,2 0 0-16,-2 2 0 0,-2-1 0 0,1 2 0 15,-3-2 0-15,1 7 0 0,-4-2 0 0,1 3 0 16,0 0 0-16,-2 1 0 0,-1 3 0 0,0 1 0 16,0 0-128-16,-1 1 128 0,1 1 0 0,-1 1 0 15,-1 0 0-15,-1 3 0 0,1 3 0 0,-6-2 0 0,2 4-128 0,-3 3 128 16,3 1 0-16,0 3 0 0,1-1 0 0,0 2 0 15,-1 2 0-15,2 0 128 0,3 5-128 0,-1-2 0 16,0-2-192-16,4 2 192 0,0 2 0 0,2 0 0 16,0 1 0-16,1-2 0 0,2 3 0 0,-1-1 0 15,3 4 0-15,2-1-176 0,0-4 176 0,2 2 0 16,1-2 0-16,2 2 0 0,-1-3 0 0,4 4 0 16,3-7 0-16,1 1 0 0,0 0 0 0,2 1 0 15,4-4 0-15,-3-2 0 0,4-1 0 0,3-2 0 16,1-3 0-16,5 4 0 0,1-4 0 0,2 2 0 15,2-2 0-15,2 2 0 0,2 0 0 0,2 0 0 16,-1-5 0-16,5 1 0 0,2-1 0 0,1-2 128 0,1-3-128 0,0 0 0 16,1-1 0-16,2-2 0 0,-1-2 0 0,1 1 128 15,1 0-128-15,2-2 0 0,-2 1 0 0,1-2 128 16,-3 1-128-16,0 1 0 0,-1-6 0 0,0 2 0 16,-3-1 0-16,-1-3 128 0,2 0-128 0,-2-4 0 15,-4 1 0-15,0 0 128 0,-1-2-128 0,-1-2 0 16,0-5 0-16,-1-1 144 0,-1-8-144 0,-1 0 0 15,-1-5 176-15,-3-3-176 0,-1-2 160 0,-3-2-160 16,-1-5 192-16,-3 5-48 0,-1-3-16 0,-1 7 0 16,-4 3-128-16,-2 3 192 0,-3 3-192 0,-4-2 192 15,-2 0-64-15,-3 6-128 0,-3 0 192 0,-2 0-64 16,-2 3-128-16,-4 1 0 0,-5 1 0 0,0 3 0 16,0 1-304-16,-1 1 16 0,1-1 0 0,1 5 0 15,1 0-1296-15,5 0-256 0,1 6-48 16,7-1-16-16,10 6-1984 0,0 0-400 15,0 0-64-15,0 0-32 0</inkml:trace>
  <inkml:trace contextRef="#ctx0" brushRef="#br0" timeOffset="68928.2">21506 15723 3679 0,'0'0'320'0,"0"0"-320"0,0 0 0 0,5-12 0 16,2 1 2208-16,-1-1 368 0,-6 12 80 0,9-7 16 15,1-2-1232-15,-2 5-240 0,2-1-48 0,-3 1-16 16,-7 4-208-16,11-3-32 0,-4 1-16 0,-7 2 0 15,0 0 64-15,0 0 16 0,0 0 0 0,0 0 0 16,0 0 192-16,0 0 64 0,0 0 0 0,0 0 0 16,0 0-304-16,0 0-48 0,0 0-16 0,0 0 0 15,-5 14-496-15,-1 1-96 0,-3-1-32 0,0 0 0 16,0 3-80-16,0 0-16 0,0 1 0 0,3 0 0 16,0-3-128-16,-1 2 0 0,1 1 144 0,2-1-144 15,2 1 0-15,2 1 0 0,-3 0 0 0,2 0 0 16,-1-1-144-16,4 0-112 0,-1-3 0 0,2 0-16 15,-1 2-1696 1,2-2-336-16,0-1-64 0,2-2 0 0</inkml:trace>
  <inkml:trace contextRef="#ctx0" brushRef="#br0" timeOffset="69156.67">21321 16573 4607 0,'0'0'192'0,"0"0"64"0,0 0-256 0,0 0 0 0,0 0 0 0,0 0 0 16,0 0 5248-16,0 0 1024 0,0 0 192 0,-4 6 32 16,4-6-5200-16,0 0-1040 0,1 13-256 0,2-3 0 15,-2 3 0-15,0-4 0 0,-1-9 0 0,1 14 0 16,1 0 0-16,-2 1 0 0,0-1 0 0,1 0 0 15,0 1-192-15,-1 3-112 0,0 0-16 0,-1 1-7792 16,-3 0-1552-16</inkml:trace>
  <inkml:trace contextRef="#ctx0" brushRef="#br0" timeOffset="69397.73">21155 17395 25791 0,'0'0'1152'0,"-9"9"224"0,-1 3-1104 0,1-4-272 0,3 4 0 0,-2-2 0 0,1 3 0 0,0 2 0 15,2-1 0-15,1 1 0 16,2-2-672-16,-1 4-144 0,3 2-16 16</inkml:trace>
  <inkml:trace contextRef="#ctx0" brushRef="#br0" timeOffset="69474.42">21078 18085 26719 0,'0'0'1184'0,"-8"14"240"0,2 0-1136 0,1 2-288 15,2-2 0-15,1 2 0 0,0 3 0 0,0 0-224 16,-2 2 32-16</inkml:trace>
  <inkml:trace contextRef="#ctx0" brushRef="#br0" timeOffset="75910.08">6063 16906 11919 0,'0'0'512'0,"0"0"128"0,0 0-512 0,0 0-128 0,2 14 0 0,-2-14 0 15,-2 9 1088-15,2-9 192 0,0 0 48 0,3 10 0 16,-3-10 144-16,0 0 48 0,0 0 0 0,0 0 0 15,0 0-112-15,0 0 0 0,0 0-16 0,0 0 0 16,6 2 16-16,2-3 0 0,-2-1 0 0,6-7 0 0,-1 0-336 0,4-4-64 16,1-3-16-16,4-3 0 0,-1-2-304 0,4-3-64 15,4-6-16-15,3-1 0 0,2 3-192 16,2-4-32-16,2 1-16 0,-1-1 0 0,1 4-192 0,-2-1-48 16,-1 4 0-16,-2 3 0 0,-5 0-128 0,-1 4 0 15,-4 4 0-15,-2 1 128 0,-3 3-320 0,-2 4-64 16,-3 3 0-16,2 2-16 15,-13 1-1568-15,7 6-304 0,-4 7-64 0,-4 2-16 16,-5 5-400-16,-4 2-96 0,-6 8-16 0,3-9 0 0</inkml:trace>
  <inkml:trace contextRef="#ctx0" brushRef="#br0" timeOffset="76141.19">6376 17177 15887 0,'-6'19'704'0,"3"-9"144"0,1-3-672 0,-1 4-176 16,2 0 0-16,1-3 0 0,0-1 1248 0,0-7 224 0,0 0 32 0,10 0 16 15,0-2 240-15,4-5 48 16,4-1 16-16,2-3 0 0,2-5-256 0,4-2-48 16,2-2-16-16,7-6 0 0,2 0-560 0,3-6-112 0,4-1-32 0,5-2 0 15,2 0-304-15,4-1-64 0,-2-1-16 0,3 4 0 16,1 4-256-16,-1 0-160 16,0 3 192-16,-1 2-192 0,-2 3 0 0,-3 3 0 0,-6 4 0 0,11-1 0 15,-13 3-416-15,-8 7-192 16,-6 5-32-16,-8 5-16 0,-7 0-1680 15,-4 8-336-15,-3 2-64 0,-7 2-10384 0</inkml:trace>
  <inkml:trace contextRef="#ctx0" brushRef="#br0" timeOffset="76350.63">6853 17357 22111 0,'0'0'1968'0,"0"0"-1584"15,2-6-384-15,5-1 0 0,3-5 1488 0,5-1 224 16,5-4 32-16,4-2 16 0,4-2-640 0,7-1-128 15,4-3-32-15,4-1 0 0,4 1-64 0,5-4 0 16,6 1-16-16,-1 1 0 0,4-3-432 0,1 3-96 16,0 3-16-16,1 3 0 0,-1 5-208 0,-2 4-128 15,-4 1 128-15,15 3-128 16,-13 3-896-16,-12 5-256 0,-9 5-64 0,-9 4 0 16,-8 6-1120-16,-10 3-224 0,-8 6-64 0,-9-3 0 0</inkml:trace>
  <inkml:trace contextRef="#ctx0" brushRef="#br0" timeOffset="76543.48">7408 17600 23263 0,'0'0'1024'0,"0"0"224"0,8-5-992 0,3-4-256 0,4 0 0 0,3-4 0 15,3 1 992-15,8-4 160 0,4-1 16 0,6-3 16 16,6 0 32-16,4-3 0 0,6 2 0 0,2-3 0 16,3 1-512-16,1 2-112 0,1 3-16 0,22-1 0 15,-9 8-400-15,-9 6-176 0,-2 2 128 0,-12 5-128 31,-10 4-1856-31,-10 5-464 0,-11 2-96 0,-9 5-16 0,-10 4-320 0,-11 3-64 0,-14 4 0 16,-10 6-3024-16,-9-2-608 0</inkml:trace>
  <inkml:trace contextRef="#ctx0" brushRef="#br0" timeOffset="76674.67">7642 17882 16927 0,'-23'9'752'0,"12"-1"144"0,-1-5-704 0,3 2-192 16,9-5 0-16,0 0 0 0,0 0 1184 0,0 0 208 15,0 0 32-15,16-3 16 0,4-4-480 0,5-4-112 16,5-1-16-16,5 1 0 0,6-3 32 0,3 4 0 15,2 0 0-15,1 0 0 0,0 3-464 0,0 2-80 16,-1 3-32-16,-2 4 0 0,-2 2-288 0,-3 2-304 16,-6 6 64-16,-8-2-8288 15,-7 1-1664-15</inkml:trace>
  <inkml:trace contextRef="#ctx0" brushRef="#br0" timeOffset="77034.13">6909 17927 13823 0,'26'-21'608'16,"-9"12"128"-16,-5-1-592 0,1 6-144 0,-1 2 0 0,-12 2 0 16,0 0 1472-16,6 11 256 0,-3 4 48 0,-6 5 16 15,-5 2-64-15,-6 4-16 0,-7 7 0 0,-2 4 0 0,-1 2-496 0,-4 3-80 16,0 4-32-16,-7 0 0 0,-4-3-336 0,0 4-64 16,1-3 0-16,1 3-16 0,1-2-336 0,3-2-64 15,0-3-16-15,5-4 0 0,4 0-272 0,2-6 160 16,2-5-160-16,2-6 128 15,2-3-464-15,3-2-112 0,5-6 0 0,8-8-16 16,0 0-1984-16,0 0-400 0,-2-9-80 16</inkml:trace>
  <inkml:trace contextRef="#ctx0" brushRef="#br0" timeOffset="77214.95">6634 18171 14735 0,'-14'15'640'0,"3"-6"160"0,-3 3-640 0,-3 5-160 0,-2 1 0 0,-1 5 0 15,-1 2 2432-15,2 1 464 0,-4 5 96 0,0-1 16 16,-2 0-2096-16,-3 2-400 0,3 2-96 0,1-1-16 16,-2-2-208-16,1 0-32 0,-2 0-16 0,2-4 0 15,-1 1-144-15,-1-4 0 0,1 1 0 0,-1-3 0 32,2-3-1456-32,-1-3-368 0,2 0-80 0</inkml:trace>
  <inkml:trace contextRef="#ctx0" brushRef="#br0" timeOffset="77420.13">5597 18510 25791 0,'-37'4'1152'0,"9"3"224"0,-1 1-1104 0,-2 6-272 0,2 1 0 0,-2 3 0 0,-3 1 496 0,2 3 32 15,3-2 16-15,1 2 0 0,1 2-544 0,2-5 0 16,1-1 0-16,1-4 0 0,1-2 128 0,3 1-128 15,2-3 0-15,0-1 0 0,3-1 0 0,4-4-256 16,0-8 32-16,2-1 0 16,0 0-1760-16,0-7-368 0</inkml:trace>
  <inkml:trace contextRef="#ctx0" brushRef="#br0" timeOffset="77873.27">4607 18654 20271 0,'-16'-3'1792'0,"1"-3"-1424"0,1 1-368 0,3 0 0 15,3-3 320-15,0 2-16 0,-1 0 0 0,1-1 0 16,1 2 192-16,2 0 32 16,0-4 16-16,3 5 0 0,2 4 288 0,0 0 64 0,0 0 16 0,2-5 0 15,1-3-512-15,2 3-96 0,1 1-32 0,-1-3 0 16,3 0-144-16,1 2-128 0,-2-2 192 0,5-2-192 16,-2 0 176-16,-2 3-176 15,-8 6 160-15,0 0-160 0,5-7 0 0,-5 7-208 0,0 0 16 0,2-10 0 31,-2 10-1856-31,-1-8-352 0,-3 1-80 0,-2 0-16 16,-2 1 928-16,-2-3 176 0,-2 2 48 0,2-2 0 16,0 4 320-16,-1-1 80 0,-3 0 16 0,0 2 0 0,-2 3 704 0,1 0 224 0,-1 1 0 0,-1 0-160 15,-1-2 544-15,2 1 128 0,2 1 0 0,1 0 16 16,0-1 576-16,2-3 112 0,2 0 32 0,1 0 0 16,1 1 192-16,7 3 32 0,-3-9 16 0,3 1 0 15,3-2-272-15,1 1-48 0,1-2-16 0,2 4 0 0,2-3-176 16,3 1-32-16,0-3-16 0,1-1 0 0,4-2-160 0,-1 2-48 15,3-2 0-15,0 2 0 0,-1 3-336 16,0 0-64-16,0-2 0 0,-2 3-16 0,-1-1-176 0,1 2-128 16,-2 0 192-16,6-1-192 0,-3-3 144 0,-2 5-144 15,-2 1 0-15,-3 0 144 0,-3 1-144 0,-7 5 0 16,0 0 0-16,0 0 0 0,0 0-192 0,0 0-128 16,-11 0-32-16,-6 1 0 15,-3 4-2576-15,-5 6-512 0</inkml:trace>
  <inkml:trace contextRef="#ctx0" brushRef="#br0" timeOffset="78085.42">4187 18108 7071 0,'-1'-12'320'0,"1"4"64"0,0 0-384 0,1-3 0 0,2 2 0 0,0-4 0 15,3 1 1168-15,0-4 176 0,2 1 16 0,2-3 16 16,2-1-288-16,2-2-64 0,2-2-16 0,1 1 0 15,4-1-432-15,0-2-64 0,0 1-32 0,2 0 0 16,-1 2-336-16,3 2-144 0,-3 1 128 0,3 1-128 16,-5 1 0-16,2 3-272 0,-2 3 32 0</inkml:trace>
  <inkml:trace contextRef="#ctx0" brushRef="#br0" timeOffset="78253.7">4393 17616 11967 0,'-3'-3'1072'0,"1"-6"-864"15,-1 1-208-15,2-3 0 0,0 2 1456 0,2-4 240 16,3 2 48-16,1 0 16 0,1-3-528 0,5-1-96 16,1 1-32-16,3-1 0 0,5 0-96 0,2-3-32 15,1 0 0-15,4-1 0 0,2-3-320 0,3 1-64 16,5-1-16-16,1-2 0 0,0-3-304 0,3 3-64 16,3-2-16-16,1 3 0 0,-1-1-192 0,0-1 128 15,-3 4-128-15,13-6 0 16,-12 2-1664-16,-7 4-448 0</inkml:trace>
  <inkml:trace contextRef="#ctx0" brushRef="#br0" timeOffset="78474.38">5218 16901 18431 0,'4'-19'1632'0,"2"6"-1312"16,8 0-320-16,4-1 0 0,4-3 1248 0,3-1 176 0,2 1 48 0,-6 5 0 15,2-4-880-15,5 1-160 0,3-2-48 0,2 4 0 16,0-1 160-16,0 0 32 15,-1 2 0-15,-2 4 0 0,-1 2-256 0,-2 0-64 16,-2 3 0-16,7 2 0 0,-4 2-128 0,-8 6-128 16,-6 4 144-16,-5 6-144 0,-2 4-176 0,-5 6-128 15,-3 0-16-15,-3 4-16 16,-5 4-1792-16,-1 0-368 0,-3 1-64 0</inkml:trace>
  <inkml:trace contextRef="#ctx0" brushRef="#br0" timeOffset="80655.43">4012 19568 17903 0,'0'0'784'0,"0"0"176"0,0-8-768 0,-2-1-192 16,2 9 0-16,-2-9 0 0,-1-1 1024 0,-2 4 144 16,-1-2 48-16,-2 2 0 0,1 2 224 0,-4-3 48 15,0 1 16-15,-3 1 0 0,-2-3-416 0,-2 3-64 16,0 3-32-16,-4-1 0 0,-1 3-208 0,1 1-32 15,-4 2-16-15,2 2 0 0,-3 1-304 0,-2 2-64 16,-3 5-16-16,0-1 0 0,-1 5-160 0,2 2-16 16,-2 1-16-16,2 1 0 0,3 0-16 0,5 2 0 0,3 0 0 0,5 1 0 15,3-3 0-15,6-4 0 16,5 1 0-16,4-1 0 0,2-2 96 0,8-2 16 0,2-1 0 16,7 1 0-16,3-7 0 0,6 2 16 0,2-4 0 0,5-3 0 15,0-3-96-15,0-5-32 0,-2 1 0 0,-3-2 0 16,-1-3-144-16,0-1-224 0,-6 2 48 0,1-4 16 31,-3 0-1456-31,-2-1-304 0,-3-2-48 0,-1 5-8288 0,-4-2-1664 0</inkml:trace>
  <inkml:trace contextRef="#ctx0" brushRef="#br0" timeOffset="80915.69">4435 19172 19343 0,'6'-18'1728'0,"-1"6"-1392"0,-1 2-336 0,1-3 0 0,-1 6 1392 0,-4 7 208 16,0 0 32-16,0 0 16 0,0 0-352 0,0 0-64 16,0 0-16-16,0 0 0 0,5 16-288 0,-2 2-64 15,-3-1-16-15,-2 6 0 0,-1 3-176 0,-2 3-32 16,-3-1-16-16,0 5 0 0,-1 2-240 0,-1 2-32 16,0 0-16-16,-1 0 0 0,-2 0-176 0,3 1-32 15,-2 0-128-15,2 0 192 0,1-2-192 0,2-4 0 16,2-4 0-16,2-2 0 15,0-5-1344-15,2-4-144 0,0 0-48 0,2-4-8320 16,2-2-1680-16</inkml:trace>
  <inkml:trace contextRef="#ctx0" brushRef="#br0" timeOffset="81239.86">4955 19480 19343 0,'0'0'848'0,"0"0"192"0,0 0-832 0,0 0-208 0,0 0 0 0,-8 4 0 16,-1 1 1680-16,0-1 304 0,-1-1 48 0,-2 4 16 15,0 2-832-15,-2 6-176 0,-2 3-16 0,-1 2-16 16,-1 2-368-16,3 3-80 0,-3-1-16 0,2 3 0 16,0 1-128-16,1-3-32 0,5 1 0 0,4-5 0 15,3-4 0-15,6-1 0 0,2 1 0 0,4-6 0 16,0-2 32-16,3-1 0 0,2-3 0 0,4-3 0 15,1-2 32-15,3-3 0 0,2-4 0 0,1 0 0 16,1-6-48-16,-1 1 0 0,3 2 0 0,-2-2 0 16,-5-5-112-16,-2-1-32 0,-2-1 0 0,-6 1 0 0,-3 2-64 0,-3-1 0 15,-5 1-16-15,-3 3 0 0,-2-1-32 0,-4 3 0 16,-2-1 0-16,-2 1 0 0,-3 3-416 0,-2-2-96 16,-2 2-16-16,0 0 0 15,3 2-1744-15,0 0-368 0,2 2-64 16</inkml:trace>
  <inkml:trace contextRef="#ctx0" brushRef="#br0" timeOffset="81570.28">5568 19454 25743 0,'0'0'1136'0,"0"0"240"0,0 0-1104 16,0 0-272-16,0 0 0 0,0 0 0 0,0 0 576 0,0 0 64 0,-9 5 16 0,0 2 0 15,0-1 112-15,-1-2 0 0,-2 2 16 0,0 3 0 16,-1-2-144-16,0 4-16 0,0-1-16 0,2 4 0 16,-1 0-112-16,1 1-32 0,0-3 0 0,2 1 0 15,4 1-64-15,1-2-16 0,3-2 0 0,2 3 0 16,3 2-96-16,2-2-32 0,3 0 0 0,2 1 0 16,-1 0-16-16,3-3-16 0,0 2 0 0,0 0 0 15,-2-3-64-15,-1 0-16 0,-2-1 0 0,-2 0 0 16,-2 0-144-16,-1 1 192 0,-3-10-192 0,-3 11 192 15,0-4-48-15,-3 0 0 0,-3 1 0 0,-2-3 0 16,-2-2 48-16,-1-1 0 0,-4 2 0 0,1-3 0 0,-1-2-192 16,0 0 0-16,0-2-192 0,3 3 192 15,1-1-2000-15,2 0-288 16,0-1-48-16</inkml:trace>
  <inkml:trace contextRef="#ctx0" brushRef="#br0" timeOffset="81925.77">5810 19662 29775 0,'0'0'1312'0,"0"0"288"0,0 0-1280 16,12-6-320-16,2 3 0 0,1-4 0 0,3 1 336 0,2 1 16 0,3-4 0 0,0 1 0 16,-3-2 256-16,1 1 48 0,-1-3 16 15,-1 1 0-15,-1 0-192 0,0-2-32 0,-4 3-16 16,-3-3 0-16,-1 3-16 0,-2 3 0 0,-3-4 0 0,-5 11 0 15,0 0 32-15,0 0 0 0,-9-6 0 0,-4 5 0 16,-3 1-48-16,-5 4 0 0,-4 3 0 0,1 1 0 16,-4 5-400-16,2-1 0 0,2 2 0 0,3 0 0 15,0 0 0-15,6-2 0 0,0 0 0 0,5 1 0 16,2-5 0-16,3 1 0 0,5-9 0 0,2 6 0 16,-2-6-384-16,0 0 64 0,12 4 0 0,2-3 0 31,1-2-1232-31,3 0-240 0,0-3-64 0,2 0-13248 0</inkml:trace>
  <inkml:trace contextRef="#ctx0" brushRef="#br0" timeOffset="82325.32">6563 19515 13823 0,'0'0'1216'15,"0"0"-960"-15,0 0-256 0,0 0 0 0,0 0 2288 0,0 0 400 16,0 0 96-16,-4-6 16 0,4 6-1072 0,-8-8-224 15,8 8-32-15,-7-3-16 0,-3 3-400 0,1 2-80 16,-1 3-16-16,-3 2 0 0,-4 1-512 0,1 6-96 16,-1 3-32-16,1 1 0 0,-2 1-144 0,1 1-48 15,2 4 0-15,1-3 0 0,4-2 16 0,0 1 0 16,1-2 0-16,5-2 0 0,2-2 64 0,7-5 16 16,0 0 0-16,2-2 0 0,4-4 208 0,1 0 32 0,3-4 16 0,3-2 0 15,3-2 48-15,1-6 16 0,4-1 0 16,1-3 0-16,-2-4-128 0,3-2-32 0,0-1 0 15,1-1 0-15,-1-3-48 0,1-2-16 0,2-1 0 0,1-3 0 16,-1-3 96-16,0-6 16 0,-1-3 0 0,0-2 0 16,-4 0-112-16,-1-2 0 0,-3 1-16 0,0 6 0 15,0 7-160-15,-6 8-16 0,-3 5-128 0,-3 7 192 16,-4 2-192-16,1 7 0 0,-7 5 128 0,0 0-128 16,1 13 0-16,-2 5 0 0,-2 3 0 0,-3 6 0 15,-9 9 0-15,1-2 0 0,1-1 0 0,-1 4 0 16,-1 3-192-16,-2 4 192 0,1-4-192 0,-1 5 192 31,-1-2-1648-31,-1 5-208 0,-4 1-64 0,2 2-15888 0</inkml:trace>
  <inkml:trace contextRef="#ctx0" brushRef="#br0" timeOffset="83056.28">6475 20173 24879 0,'0'0'1088'0,"0"0"256"16,0 0-1088-16,-6 5-256 0,1 2 0 0,-2 1 0 0,2 5 1152 0,1-2 160 0,2 3 32 15,-3 1 16-15,1 2-352 0,0-3-80 0,0-2-16 0,3 2 0 16,-1-1-64-16,2 2-16 0,2-3 0 0,1-2 0 16,0 0-128-16,3-3-16 0,0-4-16 0,0 5 0 15,6-5-96-15,0-2 0 0,1-1-16 0,1-1 0 16,1-6-32-16,1 1 0 0,-1-2 0 0,0-3 0 16,0 1-144-16,2 1-48 0,-2-3 0 0,-1 3 0 15,-2-2-176-15,-1 3-32 0,-1-1-128 0,-2 4 192 16,-2-2-192-16,0 0 0 0,-6 7 0 0,0 0 0 15,0 0 0-15,0 0-240 0,6-3 48 0,-6 3 16 16,0 0-1616-16,0 0-320 16,0 0-64-16,0 0-14912 0</inkml:trace>
  <inkml:trace contextRef="#ctx0" brushRef="#br0" timeOffset="83777.81">8121 19292 12895 0,'0'0'576'0,"0"0"112"0,8-9-560 0,-2 4-128 0,-6 5 0 0,5-9 0 0,-5 9 2224 0,0 0 400 16,4-8 96-16,-4 8 16 0,0 0-864 0,-6-9-160 15,-1 0-48-15,-2 4 0 0,1 0-512 0,-6 3-96 16,-5 0-32-16,-2 2 0 0,1-1-384 0,-3 2-96 16,-1 3-16-16,-3 3 0 0,-2-2-112 0,2 2-32 15,1 2 0-15,1-1 0 0,4 2-80 0,6 1-32 16,2-3 0-16,4 3 0 0,4 0-144 0,2 1-128 16,2 2 192-16,5-3-192 0,5 0 192 0,1-2-192 15,3 2 192-15,3 3-192 0,3 0 224 0,2 2-64 16,0 0-16-16,-1-1 0 0,-2-2-144 0,-4 2 160 0,-1-1-160 15,-4-2 160-15,-4 2-160 0,-4 1 192 0,-5 0-192 16,1-3 192-16,-4-1 176 0,-3 0 32 0,-5-2 16 16,-6 2 0-16,-4-6-32 0,-3 0 0 0,-4 0 0 0,1-3 0 15,-3 1-192-15,3-6-64 16,-1-3 0-16,4 1 0 0,3 1-384 0,3-4-96 0,5 1-16 0,5-1 0 31,3-2-1680-31,5 2-320 0,4-3-80 0,5 0-13104 0</inkml:trace>
  <inkml:trace contextRef="#ctx0" brushRef="#br0" timeOffset="84061.37">8407 19339 26207 0,'0'0'1152'0,"-10"6"256"0,0-1-1136 0,0 3-272 16,-2 2 0-16,1 0 0 0,-2 3 272 0,0 3 0 15,1 1 0-15,-1 1 0 0,0-1 224 0,3 0 32 16,2 2 16-16,3 0 0 0,3 1-112 0,3 0-32 16,3-4 0-16,2-2 0 0,1 0 240 0,0-5 64 15,3 0 0-15,2-4 0 0,1 0 112 0,1-1 16 16,1-3 16-16,1-5 0 0,2-2 128 0,1-2 32 16,2-3 0-16,-1-2 0 0,-4-3-288 0,2-1-48 15,0-1-16-15,-1 0 0 0,-1 1-176 0,-1-4-32 16,1-2-16-16,-1 3 0 0,-1-1-176 0,-3 1-16 15,-2 5-16-15,0 0 0 0,-1 0-224 0,-2 3 0 0,0 3 0 16,-6 9 0-16,5-10-256 0,-5 10-32 0,0 0-16 0,0 0 0 31,0 0-1744-31,0 0-336 0,0 0-80 0,0 0-8896 0,0 0-1776 0</inkml:trace>
  <inkml:trace contextRef="#ctx0" brushRef="#br0" timeOffset="84414.7">8918 19373 27007 0,'0'0'1200'0,"0"0"240"0,0 0-1152 0,-5 13-288 0,-3-1 0 0,0 1 0 15,-3 2 848-15,-1 2 112 0,-2 2 32 0,-2-1 0 0,0-2-16 16,-1 3 0-16,1 0 0 0,-1 1 0 0,2-3-256 0,2 0-48 15,2-4-16-15,1-2 0 0,2-3 0 0,3-2 0 16,5-6 0-16,0 0 0 0,0 0 0 0,0 0 0 16,0 0 0-16,0 0 0 0,0 0 112 0,8-6 32 15,2-5 0-15,0 1 0 0,3-5-288 0,1-1-48 16,1-2-16-16,3 0 0 0,0 0-272 0,4 0-176 16,0-1 192-16,2 1-192 0,2 1 0 0,-1 1 0 15,1 1 0-15,0 5 0 0,0 0 0 0,0 3 0 16,-2-1-240-16,1 4 80 15,-1 2-1072-15,-3 2-224 0,-2 0-32 0,1 3-16 16,-4 0-1376-16,-1 2-288 0,-1-2-48 0</inkml:trace>
  <inkml:trace contextRef="#ctx0" brushRef="#br0" timeOffset="85532.39">9676 19198 28735 0,'7'-26'1280'0,"0"10"256"0,0-3-1232 0,4 2-304 0,-1 1 0 0,-4 0 0 16,-1 5 1088-16,-1-1 144 0,-1 1 48 0,-1 6 0 15,-2 5-288-15,0 0-48 0,0 0-16 0,-10 0 0 16,-3 4-352-16,-2 5-64 0,-3 1 0 0,-2 5-16 16,-4 0-176-16,0 4-48 0,-1 3 0 0,1 5 0 15,-2-2-16-15,0 4 0 0,1-5 0 0,2 4 0 0,1-1-96 0,3 0-32 16,3-3 0-16,2-2 0 0,2-2-128 15,5 0 0-15,1-2 0 0,3-3 128 0,0 1-128 0,4-4 128 16,3 0-128-16,0-3 128 0,0 2-128 0,2-2 0 16,-6-9 0-16,7 10 128 0,-7-10-128 15,0 0 0-15,0 0 0 0,0 0 0 0,0 0 144 0,0 0-144 16,0 0 160-16,0 0-160 0,0 0 192 0,0 0-64 16,0 0-128-16,-4-8 192 0,4 8-192 0,0 0 0 15,-7-5 0-15,7 5 0 0,0 0 0 0,-6-6 0 16,1-3 0-16,5 9 0 0,0 0 0 0,-3-6 0 15,3-4 0-15,0 10 0 0,5-7 0 0,1 2 0 16,1-2 0-16,3 1 0 0,3 1-128 0,1-1 128 0,3 1 0 16,0 0 0-16,2-3 0 0,2 2 0 0,-1 1 0 0,-1-3 0 15,0 2 0-15,-1 1 0 0,0-3 0 16,1 3 0-16,1 2 0 0,-2 0 0 0,-1-2 0 0,-2 2 0 16,-1 2 0-16,-2 1 128 0,-12 0-128 0,11 0 192 15,-11 0-192-15,0 0 0 0,0 0 0 0,0 0-160 16,-7 14 160-16,-3 0 0 0,-3-2 0 0,-2 5-128 15,-1 1 128-15,-1-2 0 0,-1-2 0 0,2 2 0 16,-1-3 0-16,6 0 0 0,2-1 0 0,4 0 0 16,2-3 0-16,3-9 0 0,2 10 0 0,-2-10 0 15,0 0 0-15,11 6 0 0,2-5 160 0,2-2-160 16,-1-3 304-16,1-4-48 0,3-1 0 0,4-1 0 16,-2 1-32-16,-1-2-16 0,-4 0 0 0,1-1 0 15,1-1-80-15,-4 2-128 0,-2-3 176 0,1 0-176 16,-6 4 128-16,1 2-128 0,-7 8 0 0,0 0 0 0,0 0 0 15,0 0 0-15,0 0 0 0,0 0 0 0,0 0 0 16,0 0 0-16,0 0-208 0,0 13 80 0,0-13 128 16,2 11 0-16,2-1-144 0,1-1 144 0,-5-9 0 0,12 9 0 15,-2-5 0-15,4 1 0 0,1-1 0 0,3-2 0 16,1-2 0-16,1-1 0 0,2-2 0 0,3 0 0 16,2 0 176-16,0 1-176 0,-5-1 144 0,1-1-144 15,0 2 128-15,-2-2-128 0,-2 0 0 0,-2 1 0 16,1 2 128-16,-4 1-128 0,-4 0 0 0,-10 0 0 15,9-1 0-15,-9 1 128 0,0 0-128 0,0 0 0 16,0 0 0-16,0 0 0 0,0 0 0 0,0 0 0 16,0 0 0-16,0 0 0 0,0 0 0 0,0 0 0 15,-4 8 0-15,-2 0 0 0,-2-1 0 0,0 2 0 0,-1-4 0 0,1 1 0 16,0 4 0-16,2-1 0 0,0 1 128 0,2 3-128 16,3-3 0-16,1 2 0 0,2-3-144 0,3 1 144 15,2-4 0-15,3 2-128 0,4-4 128 0,2-2 0 16,2-2 0-16,1 0 0 0,3-1 0 0,1 0 0 15,1-5 0-15,1-1 176 0,1-1-48 0,0-2-128 16,4 0 0-16,-5-3 0 0,-1-1 0 0,0 0 0 16,-2 1 0-16,-1-2 0 0,0-1 0 0,-2-1 160 15,-4-1-160-15,-2 1 192 0,-3 0-192 0,-1 3 192 16,-3 5-192-16,-1-1 192 0,-5 10-192 0,0 0 192 16,0 0-64-16,0 0-128 0,0 0 192 0,-11 1-64 15,-3 7-128-15,-4 1 0 0,-3 4 0 0,-2 6 0 16,-2 0 0-16,1 5 0 0,0 4 0 0,3 2 0 15,-1 2 0-15,5 1 0 0,5 0 144 0,2 0-144 16,4 0 0-16,5-1 128 0,1-5-128 0,5-1 0 0,2-1 0 0,3-5 128 16,3 2-128-16,3-5 0 15,6 0-720-15,2-4-224 16,4-5-32-16,4 0-12112 0,1-5-2416 0</inkml:trace>
  <inkml:trace contextRef="#ctx0" brushRef="#br0" timeOffset="104457.4">17611 14331 1839 0,'0'0'0'0,"0"0"160"0,0 0-160 0,-1-7 0 15,1 7 0-15,-1-7 0 0,0-1 1344 0,1 4 256 16,0 4 32-16,0 0 16 0,-3-10-1392 0,3 10-256 16,0 0 0-16</inkml:trace>
  <inkml:trace contextRef="#ctx0" brushRef="#br0" timeOffset="113986.43">17164 14153 19295 0,'-3'-19'848'0,"5"12"176"0,0-4-816 0,1-1-208 0,-1 0 0 0,3-2 0 16,2 4 640-16,-1-1 96 0,1-3 16 0,0 0 0 16,1 2-480-16,-1-1-80 15,0 0-32-15,-1 6 0 0,0-6 96 0,2 5 32 0,-3 1 0 16,0 3 0-16,0 0 320 0,-5 4 64 0,0 0 16 0,0 0 0 15,5 4 16-15,0 5 0 0,-1 4 0 0,-1 4 0 16,-3 5-64-16,-1 3-16 0,-1 2 0 0,1 2 0 16,-3 3-368-16,-2 0-64 0,0 3 0 0,-2 4-16 0,0-4-176 0,1 1 192 15,0-6-192-15,1-1 192 16,0-4-192-16,0-1 128 0,0-5-128 0,2-3 128 0,1-3 128 0,0 0 0 16,2 1 16-16,1-7 0 0,0-7 16 0,0 0 0 15,0 0 0-15,0 0 0 0,7-5 272 0,3-6 48 16,1-1 16-16,1-5 0 0,2-6-304 0,4-3-48 15,4-4-16-15,1-3 0 0,2-3-256 0,-1 1 160 16,3-1-160-16,0 0 128 0,1-2-128 0,1 1 0 16,0 4 0-16,0 4 0 0,1 0 0 0,-1 3 0 15,-1 2 0-15,-2 5 0 0,0 4 0 0,-2 4 0 16,0-3 0-16,4-2 0 16,-5 7-624-16,-3 1 0 0,-1 4 0 0,-1 4 0 15,0 0-2608-15,-3 0-528 0</inkml:trace>
  <inkml:trace contextRef="#ctx0" brushRef="#br0" timeOffset="114428.85">18149 14078 13823 0,'0'0'1216'0,"0"-5"-960"0,0 5-256 0,4-9 0 16,1 2 1600-16,1 0 256 0,3 0 64 0,0 4 16 15,4-1-960-15,3-3-192 0,3 0-32 0,3-2-16 16,0 5-320-16,3 0-64 0,4-2-16 0,2-2 0 16,1 1 96-16,1-2 16 0,-4 2 0 0,0-1 0 0,0 0 32 0,-2-2 16 15,-3 2 0-15,-3-1 0 0,-5 2-128 0,-2 0-32 16,-2-2 0-16,-4 3 0 0,-1-4 144 15,-5 1 32-15,-2 0 0 0,-4 1 0 0,-6 0-32 16,-2 0 0-16,-5 4 0 0,-5-1 0 0,-4 4-288 0,-6 3-48 16,-6 6-16-16,-2 0 0 0,-4 3-128 15,-1 3 0-15,-3-3 0 0,1 6 0 0,3 2 192 0,-1 4-32 16,2 0-16-16,-10 8 0 0,9-5 48 0,14 1 0 16,4-5 0-16,10-1 0 0,6-5-192 0,6 1 160 15,5 2-160-15,7-3 160 0,6 0-160 0,6-4 0 16,6 0 144-16,5 2-144 0,2-4 128 0,6 1-128 15,0 2 160-15,4-5-160 0,2-2 0 0,3 1 0 16,3-1 0-16,-16 0 0 16,4-1-1920-16,-1-1-496 0,0 1-80 0</inkml:trace>
  <inkml:trace contextRef="#ctx0" brushRef="#br0" timeOffset="115210.06">19241 13993 20383 0,'-1'-12'896'0,"1"5"192"0,0 0-864 0,0-2-224 0,1 3 0 0,-1 1 0 16,-1-4 960-16,-2 4 128 0,1 0 48 0,2 5 0 0,-4-5-560 0,-3 2-96 15,0 1-32-15,-2 2 0 0,0 2-96 0,-2 3-32 16,-2 2 0-16,-1 0 0 0,-3 5 80 0,1 2 16 15,-2 3 0-15,2 1 0 0,-2 0 32 0,3 1 0 16,1 0 0-16,2 0 0 0,2-1-160 0,2-1-32 16,2-5 0-16,2 2 0 0,2 1-112 0,0 1-16 15,4-4-128-15,1-3 192 0,1-1 32 0,3-2 0 16,0 1 0-16,2-2 0 0,1-5 288 0,2-3 48 16,-1 1 16-16,1-2 0 0,-1-2-160 0,3-3-32 15,0 1 0-15,1-2 0 0,0 1-176 0,2-3-32 16,0 4-16-16,-1-5 0 0,-1 1-160 0,1 4 128 15,-2-1-128-15,-3 1 128 0,-1-2-128 0,-1 3 0 16,-1-1 0-16,-3 3 0 0,-5 5 0 0,0 0 0 16,0 0 0-16,0 0 0 0,0 0 0 0,4 8 0 15,-2-1-144-15,2 2 144 0,0 0-144 0,3 3 144 16,5 0 0-16,-1-1-144 0,3 1 144 0,3-4 0 0,3 4 0 0,3-6 0 16,6 1 0-16,2-2 0 15,2-5 0-15,1 1 128 0,0 0-128 0,6-1 0 16,-2-2 0-16,0-3 128 0,1 1-128 0,1-1 128 0,-1 1-128 15,-1-5 128-15,-2 1-128 0,1-4 0 0,0-1 128 16,0 0-128-16,-3-3 128 0,2-3-128 0,0-7 128 0,1 2-128 16,0 0 128-16,0-5-128 0,1-4 160 0,0-3-160 15,3-2 128-15,-3 0-128 0,0 0 0 0,-1 1 0 16,-3 1 0-16,-2 1 0 0,-5 0 0 0,-3 2 0 0,-4 0 0 16,-2 1 0-16,-5 3 0 0,-3 0 0 15,-2 5 0-15,-3-2 0 0,-3 4 0 0,-2 0 0 0,-2 2 0 16,-1 2 0-16,-2 3 0 0,0 1 0 0,0 0 0 0,-4 5 0 15,0 0 0-15,-5 4 0 0,-1 3 0 0,-3 4 0 16,-2 0 0-16,-2 6-160 0,-2 2 160 16,-3 7-192-16,-3 0 192 0,-5 8-192 0,0 4 192 0,-5 4-128 15,0 5 128-15,-1 1-128 0,2 7 128 0,1-1-128 16,2 4 128-16,4 3-128 0,4-2 128 0,5-3 0 16,4 0 0-16,5-3-128 0,4 2 128 0,5-4 0 15,4-5 160-15,5-1-160 0,2-2 192 0,5-2-64 16,3-3-128-16,4-5 192 0,3-1 16 0,3 0 0 15,5-3 0-15,17 2 0 0,-1-7 96 0,4-6 16 16,2-3 0-16,2-3 0 0,0-3-128 0,2-3 0 16,5-3-16-16,-3 0 0 0,-2-1-176 0,-5-2 0 15,-4 4 0-15,-3-2 0 16,-2 0-1920-16,-4 5-432 0,-3-2-80 0,-2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7:24:58.425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FF00"/>
    </inkml:brush>
    <inkml:brush xml:id="br5">
      <inkml:brushProperty name="width" value="0.05292" units="cm"/>
      <inkml:brushProperty name="height" value="0.05292" units="cm"/>
      <inkml:brushProperty name="color" value="#FF0000"/>
    </inkml:brush>
    <inkml:brush xml:id="br6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3845 4475 4607 0,'0'0'400'0,"0"0"-400"0,7-8 0 0,-2 2 0 16,1 1 2048-16,-6 5 320 0,0 0 64 0,6-7 0 15,-6 7-1152-15,0 0-256 0,0 0-32 0,0 0-16 16,5-6 144-16,-5 6 32 0,0 0 0 0,0 0 0 0,0 0-96 0,0 0-16 16,0 0 0-16,-7-1 0 0,-2 2-464 0,-1 3-112 15,-2 6-16-15,-2-2 0 0,-2 3-64 0,-3 4 0 16,1 4-16-16,-1 2 0 0,-3-2 80 0,-2 2 0 16,0 5 16-16,-2-1 0 0,-1 5-32 0,-1-1-16 15,-2 3 0-15,1 2 0 0,0 3-112 0,-2 2-32 16,1 4 0-16,-1 2 0 0,2 3-64 0,-1 4-16 15,-2 3 0-15,1 1 0 0,3 4-192 0,-1 3 176 16,-3 3-176-16,-11 26 160 0,5-8-160 0,4-3 128 16,1-4-128-16,1 2 128 0,3-2-128 0,2 3 0 15,3 2 144-15,-2 2-144 0,5-3 0 0,-1 3 0 16,0 4 0-16,1 0 128 0,-2-1-128 0,1 1 128 0,2-1-128 16,0-1 128-16,-2-1-128 0,0 2 0 0,1-1 0 0,-2-3 0 15,0-2 0-15,-1 3 0 16,-1-3 0-16,0 3 128 0,4-5 32 0,0 4 16 0,6-5 0 0,2 5 0 15,3-2 0-15,5 2 0 16,4 0 0-16,2-1 0 0,3 0-176 0,1-4 160 16,1 2-160-16,3 1 160 0,3 4-160 0,2 0 128 0,-1-3-128 15,-1 5 128-15,0-1-128 0,-1 2 128 0,-1 0-128 0,-1-2 128 16,0-1-128-16,-1 3 0 0,-1 2 0 16,-2-2 0-16,-2-3 0 0,1 0 0 0,-2-3 128 0,3 3-128 15,-1 0 0-15,0-1 0 0,-1-5 0 0,-1 0 128 16,4-2-128-16,0-2 0 0,-1 3 0 0,1 2 128 15,2-5-128-15,-1 1 128 0,0-1-128 0,0 1 128 0,3-1-128 0,-1 0 128 16,1-1-128-16,1-2 128 0,0 1-128 16,2-3 128-16,-1-4-128 0,1 1 128 0,-3-3-128 15,4-1 0-15,3-6 144 0,1-1-144 0,3-4 0 0,1-1 128 16,1 0-128-16,3-5 0 0,2 0 0 0,2-2 0 16,-1 2 0-16,1-4 128 0,1 4-128 0,-2-7 0 15,-2-1 0-15,-2-1 0 0,-3-5 0 0,-1 0 0 16,0-4 0-16,0 0-128 0,2-3 128 0,-4 0 0 15,0-3 0-15,2-3-128 0,-1 0 128 0,3 0 0 16,1-5 0-16,0 0 0 0,3-4 0 0,4 2 0 16,2-6 0-16,0 0 0 0,0-3 0 0,0-2 0 15,2-3 0-15,-9-3 0 0,0 0 0 0,2-3 0 16,4-5 0-16,16-7 128 0,-1-7-128 0,-1 2 144 16,1-4-144-16,3-5 160 0,-1-2 16 0,1-3 0 15,-2-4 0-15,1-4 0 0,-4-4 48 0,1-1 16 16,0 1 0-16,1-3 0 0,1-2-112 0,-1-1-128 15,3-2 176-15,1 2-176 0,0-3 176 0,-4-2-176 16,-2-3 160-16,-1 2-160 0,-1-6 160 0,-1-1-160 16,-3-1 160-16,2-3-160 0,1-3 160 0,2-5-160 0,3 1 160 0,-1-2-160 15,1-4 128-15,-2-2-128 16,-6-2 0-16,2 0 144 0,-2-4-144 0,-1 0 160 16,-1 1-160-16,-3 2 160 0,-3-5-160 0,-2 2 160 0,-2-4-160 15,-1-1 160-15,0-4-16 0,-3 1 0 0,-2 2 0 16,2-2 0-16,-5 0 112 0,1 3 32 0,-1 0 0 15,0 1 0-15,-3 1-64 0,3 0-16 0,-3-1 0 0,-2-1 0 16,-2 2-48-16,-1-4-16 0,-1 0 0 0,-1-4 0 16,-3-2 0-16,0-3 0 0,0-2 0 0,-1-4 0 0,0-4-144 0,1 0 128 15,1-1-128-15,1 7 128 16,-2 0-128-16,-2 7 0 0,1 4 0 0,-2 6 128 0,-4 2-128 0,-2 4 0 16,-2 1 0-16,-4 4 0 0,-2 3 144 0,0 0-144 15,-2 2 160-15,-3 3-160 0,-6-1 272 0,2 0-32 16,3 2-16-16,0 2 0 0,4 5-224 0,-1 1 144 15,0 5-144-15,-2 3 128 0,-1 2-128 0,1 3 0 16,-3-2 0-16,0 7 0 0,-1 4 0 0,-4 0 0 16,-3 7 0-16,-2 3-176 15,-4 2-448-15,-2 3-80 0,-3 3-32 0,-8 6 0 16,-8 2-1504-16,-7 2-288 0,-10 2-64 0,0 3-8544 16,-2 1-1728-16</inkml:trace>
  <inkml:trace contextRef="#ctx0" brushRef="#br0" timeOffset="1141.52">4080 6929 4607 0,'0'0'192'0,"0"0"64"0,0-5-256 0,0-2 0 0,2-1 0 0,0 2 0 15,1-3 2144-15,0 2 384 0,1-2 80 0,0 3 16 16,-1-3-1360-16,-2 2-272 0,3 0-48 0,0 0-16 16,-1 0 112-16,1 0 32 0,-4 7 0 0,3-6 0 0,-1 1 32 0,-2 5 16 15,0 0 0-15,0 0 0 0,0 0-128 0,0 0-32 16,0 0 0-16,0 0 0 0,0 0-144 15,-6 7-48-15,-2 3 0 0,-1 0 0 0,-2 2-128 0,-2 4-16 16,-1 2-16-16,-1 1 0 0,0 3-160 0,-2 4-16 16,-1 2-16-16,2 5 0 0,-3 4-112 0,-2 4-32 15,1 2 0-15,0 4 0 0,-1 9-128 0,0 2-16 16,-1 2-128-16,2 6 192 0,0 2-192 0,-1 3 128 16,3 0-128-16,1 1 0 0,0 1 0 0,2-2 128 15,0 0-128-15,1-3 0 0,1 0 0 0,4-3 144 16,4 1-144-16,1-5 128 0,3-1 64 0,2-2 16 15,3-4 0-15,4-1 0 0,-1-3-16 0,3-2-16 16,3-1 0-16,-1-6 0 0,0-3-176 0,2-1 128 16,4-3-128-16,-3-2 128 0,3-2-128 0,0-3 0 15,0-3 0-15,1-1 0 0,-1-5 320 0,3-3-32 16,-1-3 0-16,2 0 0 0,0-4-288 0,-1 1-256 16,1-5 64-16,1-1 0 0,1 0 192 0,0-3 128 15,0-1 0-15,-1-3-128 0,-1-1 256 0,2-4-48 16,-5 0-16-16,0-4 0 0,-1-1 368 0,-2 0 64 15,2-7 16-15,-1-1 0 0,-2-1-640 0,1-5-288 16,2 3 32-16,-3-6 0 0,2 2 400 0,0-4 96 0,0-1 16 0,2-2 0 16,0-2-256-16,1-1 0 0,0-1 128 15,-1-2-128-15,3 2 0 0,-2-4 0 0,0 2 128 0,2-3-128 16,1 1 128-16,0-3 0 0,-2 2-128 16,1-5 192-16,-2-3 0 0,-2-2 0 0,0-3 0 0,0-6 0 0,-2-1 96 15,-3-2 16-15,-3-6 0 0,-1-4 0 16,-4-1 32-16,0-2 16 0,-2 3 0 0,-3 2 0 15,0 2-48-15,-2 5-16 0,1 7 0 0,-2 3 0 0,-3 5-32 16,0 7 0-16,-3 3 0 0,-4 6 0 0,-1 7-64 0,-2 2-32 16,-2 5 0-16,0 1 0 0,-1 6-160 15,-3 2 0-15,-1 1 0 0,-1 5 0 0,-2-1-192 0,-5 3-80 16,1 5-16-16,-1 0 0 16,-1 1-1888-16,2 1-384 0,-1 0-80 0,5 0-15872 15</inkml:trace>
  <inkml:trace contextRef="#ctx0" brushRef="#br0" timeOffset="2306.6">6934 7913 8287 0,'0'0'736'0,"0"0"-592"15,0 0-144-15,0 0 0 0,-8-1 1696 0,5 1 304 16,3 0 64-16,-7 2 16 0,0 1-736 0,0-2-128 16,1-1-48-16,6 0 0 0,-5 3-16 0,5-3-16 15,0 0 0-15,0 0 0 0,0 0-256 0,0 0-48 0,0 0-16 0,0 0 0 16,0 0-224-16,0 0-32 0,0 0-16 0,0 0 0 16,0 0 160-16,7 4 48 0,2-2 0 0,1-2 0 15,3 1-160-15,4-1-16 0,0 0-16 0,6 0 0 0,3-1-176 16,4 1-16-16,5 0-16 0,4 0 0 15,6 0-96-15,5-1-32 0,4-2 0 0,2-2 0 16,0 0-80-16,0 1-16 0,-1-1 0 0,4 0 0 0,1 3-128 16,-1-1 128-16,1 0-128 0,-5 1 128 0,-7-2-128 0,-5 0 0 15,-3 3 0-15,-7 0 128 0,-1 1-128 0,-6 0 0 16,-3 1 144-16,-5 2-144 0,-4-1 0 16,-3 1 0-16,-2-2 0 0,0 1 128 0,-9-2-128 0,5 4-240 15,-5-4 64-15,0 0 16 16,0 0-416-16,-1 13-64 0,-3-3-32 0,-1 0 0 15,-1-3-2352-15,-3 0-480 0</inkml:trace>
  <inkml:trace contextRef="#ctx0" brushRef="#br0" timeOffset="2673.48">7736 7569 20271 0,'0'0'1792'0,"8"-5"-1424"0,-8 5-368 0,14-8 0 15,1 4 256-15,1 0-32 0,2 2 0 0,4-2 0 16,2 0-224-16,1 0 128 0,1 3-128 16,-7 1 0-16,4 0 448 0,2 1 0 0,3 1 0 15,5 0 0-15,2 2 160 0,-1 2 32 0,3-1 0 0,1 3 0 16,3 1 0-16,-1-1 16 0,0 2 0 0,-4 1 0 15,-2 1-16-15,-4 2-16 0,-3 1 0 0,-3 0 0 0,-8 0 96 16,1 1 32-16,-4 0 0 0,-2 2 0 0,-3 1 176 16,-3 0 32-16,-5 3 16 0,-1-2 0 0,-6 0-304 0,-3 4-64 15,-8 2-16-15,-5-1 0 0,-6 3-176 0,-9-1-32 16,-8 1-16-16,-3-3 0 0,-3 2-176 0,-2-3-16 16,-1-1-16-16,3 1 0 0,2-2-160 0,4-3 0 15,1-1-192-15,-11-1 192 16,13-4-3136-16,11-8-512 0</inkml:trace>
  <inkml:trace contextRef="#ctx0" brushRef="#br0" timeOffset="3751.68">11857 5653 14111 0,'13'-2'624'0,"-13"2"128"0,9-3-608 0,0 2-144 16,-1-1 0-16,1 1 0 0,-1 0 432 0,-2 0 48 16,-6 1 16-16,7-2 0 0,-7 2 112 0,0 0 32 0,4-2 0 0,-4 2 0 15,5-5 256-15,-5 5 48 16,0-8 16-16,-3 2 0 0,-1-3-144 0,-1 3-32 0,-1-6 0 16,-3 6 0-16,-3-3-144 0,1 1-16 0,-6 2-16 0,-3-4 0 15,-3 2-96-15,-2-2-32 0,-2 2 0 0,-5-1 0 16,-2 3 0-16,-3 0 0 0,-5-1 0 0,-4 1 0 15,-3-4-96-15,-1 3 0 0,1 0-16 0,-5 2 0 16,1 1 16-16,-3 1 16 0,-1 1 0 0,-4 1 0 16,-5-2-144-16,0 2-16 0,0 2-16 0,-1-1 0 0,1 3-48 0,0 0-16 15,0 1 0-15,-1 3 0 16,-2 0-160-16,3 0 192 0,4 1-192 0,1 0 192 0,4 3 0 0,-2 0 0 16,4 0 0-16,2 3 0 0,0 0-192 0,1 3 160 15,-1-1-160-15,6 2 160 0,3 1-160 0,2 0 0 16,3 1 0-16,0 1 128 0,3 0-128 0,1 1 0 15,5 1 0-15,2 3 0 0,0 2 0 0,2 2 0 16,2 1 0-16,3 1 0 0,-1-1 0 0,3 1 0 16,1 2 0-16,3 1 0 0,2 2 0 0,6 0 0 15,1-1 0-15,5-1 0 0,4 2-128 0,3-2 128 16,4-2 0-16,3 1 0 0,1-1 0 0,2-3-144 16,2 3 144-16,3-2 0 0,-1-2 0 0,5-3-128 15,5 0 128-15,0-2 0 0,3 1 0 0,4-1 0 16,4-3 0-16,3-2 0 0,4 1 0 0,5-3 0 15,0 0 0-15,3-4 0 0,0-2-128 0,2 0 128 16,1-3 0-16,3 1 0 0,4-4 0 0,2-1 0 16,0-2 0-16,1-2 0 0,-2 0 0 0,2-1 0 15,1-3 0-15,2 0 0 0,4-1 192 0,1-3-64 16,-4-1-128-16,1-5 192 0,0-2-64 0,2 1-128 0,3-1 176 16,-1-3-176-16,-2-4 272 0,-2-3-48 15,-3 0-16-15,-3-4 0 0,-2 2 176 0,-1-6 16 0,0-4 16 16,-3-3 0-16,-6 1-32 0,-4-1 0 0,-5-1 0 15,-7 1 0-15,-5 4 144 0,-4 2 32 0,-6 0 0 0,-7 2 0 16,-4 2-64-16,-5-2-16 0,-5 2 0 0,-7 3 0 0,-6-1-240 16,-6-2-48-16,-5 3-16 0,-21-14 0 15,-7 4-528-15,-6 5-96 16,-8 4-32-16,-3-1 0 0,-2 2-1568 0,-2 5-304 0,-1 2-64 16</inkml:trace>
  <inkml:trace contextRef="#ctx0" brushRef="#br0" timeOffset="4435.35">9278 6421 12895 0,'0'0'1152'16,"0"0"-928"-16,1-12-224 0,-1 12 0 0,1-6 832 0,2-2 112 0,0 3 16 0,-1-1 16 16,2-2-32-16,0 3-16 0,-4 5 0 0,4-5 0 15,-4 5 176-15,0 0 48 0,0 0 0 0,0 0 0 0,0 0-416 0,0 0-80 16,0 0-16-16,0 0 0 0,-3 5 16 0,-1 3 0 16,0 3 0-16,-2 1 0 0,-2-2-208 0,-1 4-64 15,1 4 0-15,-1 1 0 0,-1 2 32 0,-1 6 0 16,1-1 0-16,0 5 0 15,1 5-32-15,2 2 0 0,0 5 0 0,3 2 0 0,-1-2-64 0,1 5-32 16,2 3 0-16,2 2 0 0,0 3-64 0,0 2-16 16,1-2 0-16,2 25 0 0,-2-6-64 0,2-4-16 15,-2-2 0-15,1 2 0 0,-2-4 48 0,0-2 0 16,0 0 0-16,0 3 0 0,-2-1-16 0,-1 1 0 16,2 2 0-16,-3 0 0 0,0 1 16 0,1-2 0 15,-3-3 0-15,1 0 0 0,0 1-48 0,0 5 0 16,0-2 0-16,1 1 0 0,0 1 16 0,-1-1 0 15,3 0 0-15,-2 1 0 0,-4-2 48 0,2-1 16 16,0-1 0-16,1-1 0 0,0-2 16 0,1 0 0 16,-1-4 0-16,1 0 0 0,0-1-16 0,0-3 0 15,0 0 0-15,3 0 0 0,-3-3-16 0,-1-2-16 0,4 0 0 0,-2-17 0 16,1 4-176-16,1 1 192 0,1 2-192 16,0-2 192-16,-2-1-192 0,2 2 0 15,-1-4 0-15,0-3 128 0,0-5-128 0,1 0 0 16,-2-7 0-16,1 3 0 15,1-7-944-15,0-10-160 0,0-8-48 0,0 0-10368 0,-3-15-2096 0</inkml:trace>
  <inkml:trace contextRef="#ctx0" brushRef="#br0" timeOffset="5909">11960 6270 2751 0,'0'0'256'0,"6"-4"-256"0,2 0 0 0,1-2 0 16,1 1 2528-16,0 1 464 0,0-1 80 16,1-2 32-16,-1 3-2336 0,0 2-480 0,0 2-96 0,0 0 0 15,-2 0 80-15,-1 0 32 0,-7 0 0 0,8 2 0 16,-8-2 192-16,6 6 32 0,-6-6 16 0,6 7 0 16,-4 0 240-16,-1 3 48 0,-1-3 16 0,-1 7 0 15,-1 2-128-15,-4 3-16 0,4 1-16 0,-3 2 0 16,-2 0 80-16,-1 5 32 0,-3 5 0 0,0 1 0 0,-2 3-192 15,1 4-32-15,-4 5-16 0,1 7 0 0,-1 5-48 0,-1 5-16 16,0 1 0-16,1 3 0 0,-1 4-80 0,1 2-16 16,-1 4 0-16,-7 32 0 0,3-6-160 0,0-2-48 15,5-7 0-15,-2-3 0 0,-1-2-64 0,1 0-128 16,0 1 176-16,1 0-176 0,-3-7 176 0,1 2-176 16,-2-2 160-16,0-4-160 0,0 5 208 0,-2-5-48 15,-1-7-16-15,0 0 0 0,-2-1-144 0,1-1 192 16,1-6-192-16,3 2 192 0,1-3 144 0,2 0 48 15,0 0 0-15,1 1 0 0,1-3-112 0,2 2-16 16,0-3 0-16,0-1 0 0,0 2-48 0,0 0-16 16,0-5 0-16,0 1 0 0,-1 0 32 0,1-4 0 15,0-1 0-15,2-2 0 0,-2-5 80 0,2-1 16 0,1-5 0 0,2-1 0 16,0 0-32-16,3-5 0 16,-1-5 0-16,3-1 0 0,2-7-128 0,2 0-32 15,0-3 0-15,1-6 0 0,0 0-128 0,-1-10 0 16,2 6 0-16,-2-6 128 0,0 0-128 0,3 9 0 0,-3-9 0 0,0 0 0 15,4 7 0-15,-4-7 0 0,0 0 0 0,0 0 0 16,0 0 0-16,0 0 0 0,0 0 128 0,0 0-128 16,0 0 0-16,0 0 0 0,0 0 0 0,0 0 0 15,0 0 128-15,0 0-128 0,0 0 128 0,0 0-128 0,0 0 144 16,0 0-144-16,0 0 160 0,0 0-160 0,0 0 128 0,3-13-128 16,-2 4 0-16,-1 9 0 0,-2-10 144 0,-1 2-144 15,-2-2 128-15,1 4-128 0,0-5 128 0,-1 4-128 16,-2-3 0-16,-4 0 128 0,-1-3-128 0,-5-2 0 15,-2 1 144-15,-3-2-144 0,1-1 144 0,-3 1-144 16,-2 0 192-16,0-1-192 0,-2 1 240 0,0-2-64 16,-2 1-16-16,0 2 0 0,-3 0-160 0,0 1 0 15,-2 0 0-15,-1 0 0 0,-5-3-128 0,-1 5 128 16,-2 2 0-16,-4-2 0 0,-2 4 0 0,0 1 0 16,-1 3 0-16,0 0 0 0,-1-1 0 0,1 4 0 15,-1 2 0-15,0 3 0 0,-1-2 0 0,-1 1 0 16,1 1-144-16,3 3 144 0,3 0 0 0,0 0 0 15,3 2 0-15,2-2 0 0,3 3 0 0,-1-2 0 16,1 2 0-16,-2-3 0 0,3 1 0 0,-3 0 0 16,-1 2-128-16,4-1 128 0,1 2 0 0,0 0 0 15,2 1 0-15,1 2 0 0,2-1 0 0,1-1 0 16,1 4 0-16,-1-1 0 0,3 3 0 0,2-3-128 16,-1 3 128-16,1-1 0 0,2 3 0 0,-2-1 0 15,3 1-128-15,-1-1 128 0,-1 0 0 0,4 1 0 0,0 2 0 16,2-2 0-16,3 1 0 0,1-1 0 15,2 2 0-15,3 1 0 0,1-1 0 0,1 0 0 0,4 2 0 16,3 2 0-16,2-5-144 0,3 2 144 0,3 4 0 0,3-3-144 16,2-1 144-16,5 2 0 0,1-2 0 0,3 1 0 15,7 0 0-15,0-2-128 0,2-2 128 16,-1-1 0-16,-1 0 0 0,1 2-128 0,3-3 128 0,0 1 0 16,-1-3 0-16,4 1 0 0,-1-1 0 0,3 0-128 15,1 0 128-15,3 1 0 0,1-3 0 0,1-2 0 0,0 0 0 0,2 0 0 16,-5-3 0-16,2 4 0 15,3-5 0-15,-1 1 0 0,1-6 0 0,3 1 0 0,1-3 0 0,2-1 0 16,1 0 0-16,1-3 0 0,-4-5 128 16,2-5 0-16,0 1 0 0,1-6 0 0,1-3 64 0,2 1 0 15,2 1 16-15,0-4 0 0,1-2-208 0,-5 1 144 16,-2 2-144-16,-2-5 128 0,0 1 48 0,-2-2 0 16,-3 2 0-16,-1-2 0 0,2 3 80 0,-1-3 0 15,0 2 16-15,-4-3 0 0,0-1 32 0,-5 2 0 16,-3-3 0-16,-1 3 0 0,-5-2-48 0,0-3-16 15,-5 0 0-15,0 0 0 0,-1 1 64 0,-2-1 16 16,-3 1 0-16,-2 0 0 0,-3 4-128 0,-2 0-32 16,-2 5 0-16,-1-1 0 0,-4 3-160 0,-1-1 0 15,-1 4 144-15,-4 3-144 0,-1 0 0 0,-5 3 0 16,-3 0 0-16,-8-4-128 16,-3 4-384-16,0-1-64 0,-2 0 0 0,-3-1-16 15,-1 0-2544-15,2 0-496 0</inkml:trace>
  <inkml:trace contextRef="#ctx0" brushRef="#br0" timeOffset="6699.75">13367 8005 23615 0,'-15'-7'1040'0,"10"6"224"0,-2-2-1008 0,1 0-256 16,1 0 0-16,1-1 0 0,-2 0 320 0,2 2 0 16,4 2 16-16,0 0 0 0,0 0 352 0,0 0 64 15,-4-4 16-15,4 4 0 0,0 0-96 0,0 0-16 16,5-6 0-16,2 2 0 0,2 3-48 0,6-2-16 15,0 2 0-15,17 0 0 0,0 1-16 0,7 1 0 16,9 0 0-16,6-1 0 0,0-1-208 0,4 0-48 16,-1-3-16-16,1 1 0 0,2 2-80 0,5 1-16 15,0 0 0-15,1 0 0 0,0-3 48 0,-1 1 16 16,-3 1 0-16,-1-2 0 0,-1 0-16 0,-2 3-16 16,-1 4 0-16,-3-1 0 0,-1-3-96 0,-7 0-16 15,-4 1 0-15,-9 0 0 0,-6 4-128 0,-6-1 0 16,-3-1 0-16,-4-2 0 0,-4 2 0 0,-10-3-176 15,0 0 48-15,0 0 0 16,0 0-832-16,0 0-176 0,0 0-16 0,0 0-9360 0,0 0-1872 16</inkml:trace>
  <inkml:trace contextRef="#ctx0" brushRef="#br0" timeOffset="7047.11">14445 7682 35935 0,'0'0'3200'0,"11"-3"-2560"15,1 1-512-15,3-1-128 16,3 2-1392-16,4 0-288 0,4 2-64 0,4 1-16 0,1 1 1424 0,4 2 336 16,1 1 0-16,3-1 0 0,0 3 256 0,2 2 64 15,1-1 32-15,1 4 0 0,3 2 96 0,3 3 32 16,3 1 0-16,0 3 0 0,-1-1 0 0,-2 5 0 15,-5-2 0-15,-6 2 0 0,-6-4-112 0,-5 0-32 16,-6 3 0-16,-4-2 0 0,-7-1 176 0,-4 2 48 16,-3 4 0-16,-6-4 0 0,-6 1 16 0,-3-2 16 15,-6 1 0-15,-7 2 0 0,-7-2 48 0,-9-1 0 16,-6 0 0-16,-5-3 0 0,-5-2-320 0,-2 0-48 16,-4-1-16-16,-1 1 0 0,1 0-256 0,-5 0 0 15,-2-3 128-15,2-4-128 16,2 1-832-16,6-3-208 0,5-3-48 0,9-3-11008 15,10-1-2208-15</inkml:trace>
  <inkml:trace contextRef="#ctx0" brushRef="#br0" timeOffset="8072.8">18552 5736 13823 0,'0'0'1216'0,"8"-7"-960"16,-3 2-256-16,1-1 0 0,-6 6 976 0,6-5 160 16,0-2 16-16,-4 0 16 0,-1 1-368 0,-1-5-80 15,0 4-16-15,-1-3 0 0,-1 2 112 0,-2-4 16 16,-1 1 0-16,-2-3 0 0,-2 0 144 0,-2 1 48 15,-4 2 0-15,-6-3 0 0,-1-3-192 0,-9 3-16 16,-3 0-16-16,-7 0 0 0,-6-2-128 0,-1-1-32 16,-2 0 0-16,-3 0 0 0,-4 2-96 0,-5 3-32 15,-4 4 0-15,-4 1 0 0,-6-2-144 0,2 5-48 16,-2 1 0-16,1 4 0 0,0 4-64 0,-1 5-32 16,-2 0 0-16,2 4 0 0,1-1-80 0,3 1-16 15,2 6 0-15,4 2 0 0,1 0-128 0,1 4 0 16,1 6 0-16,2 4 128 0,1 0-128 0,5 5 0 0,6 0 0 0,3 0 0 15,3 3 0-15,7 0 0 16,6 4 0-16,4-3 0 0,5 2 0 0,4-2 0 16,4 2-128-16,7 1 128 0,1-3 0 0,6-1 0 15,4-3-144-15,6-2 144 0,1 1 0 0,5-4-128 0,2 3 128 16,6-4 0-16,4-4 0 0,5-1-128 0,2 1 128 16,9-3 0-16,6 1 0 0,6-2 0 0,5-1 0 0,2-2 0 15,4-2 0-15,2-2 0 0,4-2 0 0,6-5 0 16,8 0 0-16,0-3 0 0,-2-5 0 0,-1-4 0 15,-1-1 128-15,4-2-128 0,3-2 0 0,-3-5 0 16,-2-4 192-16,-2 0-64 0,-4-1-128 0,2-2 192 16,2-4-48-16,-2-2-16 0,-3-3 0 0,-4 0 0 0,-4-5 112 0,-2-1 16 15,-3-2 0-15,-1-2 0 0,1-8 48 0,-4-3 16 16,-7-5 0-16,-4-4 0 0,-6 1-64 16,-5-4 0-16,-7 2 0 0,-8 4 0 0,-6 4-32 0,-7 1-16 15,-7 8 0-15,-8-2 0 0,-6 0-208 0,-6 4 176 16,-6 2-176-16,-7 6 160 0,-5-2-448 0,-8 4-96 15,-6 1 0-15,-10 2-16 16,-8 1-2288-16,0 4-448 0</inkml:trace>
  <inkml:trace contextRef="#ctx0" brushRef="#br0" timeOffset="9646.69">18454 6442 35007 0,'0'0'3120'0,"0"-10"-2496"16,1 3-496-16,-1 7-128 16,0 0-512-16,0 0-112 0,0 0-16 0,0 0-16 0,8 5 400 0,-2 9 64 15,0 1 32-15,-5 5 0 0,-1 1 160 0,2 7-208 16,0 2 80-16,-2 6 128 0,-4 8-128 0,4 3 128 15,-1 5 0-15,-2 9 0 0,0 3 0 0,1 7 0 16,-2 7 0-16,-1 3 0 0,2 7 224 0,-2 10 16 16,-1 2 0-16,-2 7 0 0,-2 7-48 0,0 2 0 15,0 6 0-15,-2-3 0 0,0 1 0 0,0-3 0 0,1-4 0 16,-1-1 0-16,1-6 80 0,0 0 16 16,-2-6 0-16,0-4 0 0,0-4 96 0,2-5 0 0,2-3 16 15,0-7 0-15,-1 2-80 0,1-5-32 0,0-3 0 0,0-1 0 16,-1 1-144-16,0-3-16 0,0-5-128 0,-2-1 192 15,-2-2-192-15,0-3 144 0,2-1-144 0,-4-1 128 16,2-4-128-16,-1-2 0 0,-1-3 144 0,0-1-144 16,4-7 0-16,-2-3 144 0,2 0-144 0,2-5 0 15,0-3 160-15,2-3-160 0,3-4 128 0,3-2-128 16,-1-4 160-16,2-1-160 0,1-2 192 0,0-11-192 0,2 9 192 0,-2-9-192 16,4 10 192-16,-4-10-192 0,0 0 144 0,0 0-144 15,0 0 0-15,0 0 144 0,0 0-144 0,0 0 0 16,0 0 0-16,0 0 0 0,0 0 144 0,0 0-144 15,0 0 160-15,0 0-160 0,0 0 192 0,0 0-64 16,0 0-128-16,0 0 192 0,3-15-16 0,-1 1-16 16,1-1 0-16,1 3 0 0,-2 0 16 0,1-4 0 15,-1 1 0-15,0 1 0 0,1 1-176 0,-1-1 0 16,-2-2 144-16,0 2-144 0,-2-3 0 0,-1 1 144 16,0-1-144-16,-3 2 0 0,-3-3 176 0,-1 1-176 0,-4-3 160 0,-4-2-160 15,-4-1 256-15,-4 0-64 16,-6-4 0-16,-4 2 0 0,-3-5 48 0,-3 8 0 0,-3 0 0 15,0 2 0-15,-5-5-240 0,-1 8 0 16,0 1 0-16,-7 4 0 0,-6-1 0 0,-2 3 0 16,-2 3 0-16,0 6 0 0,2 0 0 0,0 5 0 15,1 6-192-15,-2 1 192 0,-3 5-128 0,1 1 128 16,2 6 0-16,3 5 0 0,-1 1-128 0,7 1 128 0,3 2 0 16,1 2 0-16,-2 1-128 0,1 1 128 0,0 1 0 15,6 2 0-15,3 1-128 0,5 0 128 0,5-2 0 0,4 2 0 16,6 1-144-16,9 2 144 0,5-3 0 0,6 1-144 15,10-1 144-15,4 0 0 0,8-2-144 0,8-1 144 16,6-2-144-16,10-2 144 0,7-2-192 0,6 1 192 16,4-1-144-16,3-6 144 0,4 0 0 0,3-4-144 15,3-3 144-15,9-2 0 0,7-6-144 0,-1-1 144 16,-3-8 0-16,2-2 0 0,2-3 128 0,6-8-128 0,4-5 416 0,0-3 0 16,-6-2 0-16,0-7 0 0,3-3-96 15,1-5 0-15,2-2-16 0,-5-4 0 0,-6-8 16 0,-5-3 0 16,-5-3 0-16,-3-2 0 0,-2-2-48 0,-6 5 0 15,-8 3 0-15,-10 9 0 0,-10 7-64 0,-5 8-16 16,-8 3 0-16,-10 6 0 0,-3 4-192 0,-6 3 0 16,-4 1 0-16,-4-2 0 15,-4 0-640-15,-2-2-192 0,-4-1-16 0,-1-2-16 16,-2-1-2336-16,1-3-448 0</inkml:trace>
  <inkml:trace contextRef="#ctx0" brushRef="#br0" timeOffset="10242.9">20478 8228 15663 0,'-24'-1'1392'0,"8"0"-1120"15,0-3-272-15,1 1 0 0,2 0 2944 0,4 0 512 16,9 3 128-16,0 0 0 0,0 0-2608 0,0 0-528 16,0 0-96-16,20 0-32 0,6 0 256 0,6 0 32 15,4-1 16-15,8 0 0 0,5-2 144 0,10-1 48 16,7 2 0-16,10-1 0 0,9-1-192 0,5 3-48 16,2 0 0-16,5-1 0 0,3 1-96 0,3 1-32 15,1 0 0-15,0 1 0 0,3 1-192 0,0 0-64 0,1 3 0 16,-5 3 0-16,-6-3-192 0,-6 1 144 0,-3 2-144 0,-4-2 128 15,-4 5-128-15,-9-3 0 0,-10 3 0 0,-9-4 0 16,-10 0 0-16,-3 0-272 0,-8-2 32 0,-6 0 16 16,-4 2-400-16,-3-3-80 15,-4-1 0-15,-2 0-16 0,0-6-432 0,-2 1-64 16,-1-1-32-16,-2-1-8736 0,-3-4-1760 0</inkml:trace>
  <inkml:trace contextRef="#ctx0" brushRef="#br0" timeOffset="10621.42">22256 7827 27647 0,'0'0'2448'0,"4"-7"-1952"16,4 1-496-16,-2 0 0 0,5 0 192 0,1 4-48 15,3-1-16-15,5 2 0 0,6 1 48 0,7 1 0 16,5 1 0-16,6 1 0 0,6 0 416 0,2 3 96 16,-1 3 16-16,0 3 0 0,2 0-32 0,6 5 0 15,-1 1 0-15,4 3 0 0,3 4-112 0,-2-3-32 16,-5 5 0-16,-5 0 0 0,-6 1-128 0,2 1-16 16,-5 3-16-16,-3 2 0 0,-5-1-192 0,-6 1-48 0,-6 3 0 15,-6 0 0-15,-8-1 320 0,-7 2 64 16,-8 3 16-16,-11 6 0 0,-7 1 128 0,-7-1 32 0,-9 2 0 15,-6 1 0-15,-4-2 16 0,-10-2 16 0,-10-3 0 0,-3 1 0 16,-4-4-96-16,-2 1-32 0,2 1 0 0,-4-5 0 16,-5-2-400-16,1-5-64 0,-1-1-128 0,4-5 176 15,8 0-1040 1,5-5-208-16,7-2-32 0,5-6-16 0,3-2-2224 0,9-8-448 16</inkml:trace>
  <inkml:trace contextRef="#ctx0" brushRef="#br1" timeOffset="18678.34">4007 5764 5519 0,'0'0'496'0,"0"0"-496"16,-3-7 0-16,3 7 0 0,-4-7 2048 0,4 7 320 15,-2-7 64-15,2 7 16 0,0 0-960 0,-4-9-192 16,4 9-32-16,0 0-16 0,-3-6-208 0,3 6-32 0,0 0-16 0,0 0 0 15,-9-1-80-15,1 0-16 16,-1-1 0-16,-2 4 0 0,1 0-16 0,-1 1-16 16,-2 0 0-16,0 5 0 0,-2-2-48 0,0 6-16 0,1-2 0 0,-1 3 0 15,-2 2-128-15,-1 0-32 16,-2 2 0-16,2 1 0 0,-1 1-128 0,-1 1-48 16,-2 2 0-16,1 2 0 0,-5 4-80 0,0-4 0 15,-1 3-16-15,-1 1 0 0,0 2-80 0,0 4-16 0,-1 1 0 0,1-2 0 16,0-3 16-16,0 5 0 0,0 0 0 0,1 2 0 15,2-3-96-15,-1 4 0 0,1 4-16 16,1-2 0-16,-2-1-48 0,3 4 0 0,3-1 0 0,-2 2 0 16,1 0 0-16,1-2-128 0,0 4 192 0,3-3-64 15,0 1-128-15,2 0 160 0,1 4-160 0,-1-1 160 16,-1 1-160-16,2 2 0 0,2 3 0 0,2-1 0 0,-2 0 0 16,2 1 0-16,-2-5 0 0,2 0 0 0,-1 1 128 15,-1-4-128-15,1 1 0 0,1-4 128 0,-2 0 32 16,3-4 0-16,1-1 0 0,0 0 0 0,3 0 16 15,1-2 0-15,0 0 0 0,2-2 0 0,-1-3-176 0,2-4 0 16,0 0 144-16,1 5-144 0,0 0 128 0,0 3-128 16,0-1 128-16,1 2-128 0,0-2 0 0,0 2 128 15,1 0-128-15,-2 2 0 0,-2 0 0 0,2 1 144 16,0 1-144-16,-1 1 0 0,0-1 128 0,0 6-128 16,1-3 0-16,0-2 0 0,1 1 0 0,1 1 0 15,0-4 0-15,2 3 0 0,-1-2 128 0,2 1-128 16,0-7 0-16,2 1 0 0,0 0 0 0,1 1 128 15,1-1-128-15,-1-1 0 0,2 1 128 0,-4 1-128 16,2-2 0-16,-1-2 0 0,1 2 0 0,1-1 128 16,-1 1-128-16,-2-1 0 0,3-1 144 0,-2-1-144 0,2 1 0 0,-1-2 144 15,1 0-144-15,0 2 0 16,0-2 0-16,0 0 128 0,-2 0-128 0,2-1 0 16,-1 0 0-16,1-2 0 0,-1 3 0 0,3-4 0 15,-1 3 128-15,1-2-128 0,-1 0 0 0,1-2 0 16,0 4 0-16,-1-2 0 0,-1 1 0 0,0-2 0 15,0 2 0-15,4 6 0 0,-1-4 0 0,0 1 128 0,-1-5-128 0,-2 3 0 16,0-3 0-16,0 2 128 0,2-3-128 0,1 1 0 16,1-3 0-16,-1-2 0 0,-2 1 128 0,2-2-128 15,-1 0 0-15,1-2 0 0,0 5 0 0,2-3 0 16,2-1 0-16,0 1 0 0,-1 1 0 16,1 1 0-16,0-6 0 0,-1-1 0 0,2 1 0 0,-2-1 0 15,-1-1 0-15,1-2 0 0,2 2 0 0,0 2 0 16,-3-6 0-16,3 4 0 0,1 0 0 0,-1-3 0 15,-3-3 0-15,1-2 0 0,1 3 0 0,1 0 0 0,-2-3-144 16,0 0 144-16,3-1 0 0,0-2 0 0,-1 1 0 0,0-2 0 16,1-1 0-16,4 0 144 0,-3 0-144 0,1-1 0 15,0-1 0-15,2 0 0 16,-2-4 0-16,2 0 0 0,-2 1 0 0,3-1 0 0,0 0 0 0,1-1 0 16,0-2 0-16,2 2 0 0,-2-6 0 0,0 5 0 15,0-2 0-15,-7 5 0 0,1-5 0 0,3 1 0 16,-2-2 0-16,2-2 0 0,-2-1 0 0,2-3 0 15,1 0 0-15,0-2 0 0,-1-4 0 0,2 0 0 16,1 1 0-16,-1-4 0 0,1 0 0 0,0-3 0 16,1 2 0-16,0-3 0 0,2 0 0 0,-3 3 0 15,1-4 0-15,1 1 0 0,-1 0 0 0,0-3 0 0,-2 1 128 16,3-1-128-16,-3 2 0 0,0-2 0 16,1 0 0-16,7-16 0 0,-3 7 0 0,-5-1 0 15,1 0 0-15,-1 2 0 0,1-2 0 0,-1 1 0 0,0 3 128 16,-4-7-128-16,2 0 0 0,-4-2 0 0,4-1 144 0,-1 4-144 15,0-6 176-15,1 0-48 0,-2 1 0 0,0 3 0 16,-1-2-128-16,1-1 160 0,-1 2-160 0,-2 0 160 16,1-4-160-16,-3-1 0 0,0 1 0 0,1-1 128 15,-6-3-128-15,1 3 0 0,-1 2 144 0,-2-1-144 16,1 0 0-16,0-1 144 0,-1 3-144 0,0-1 0 16,-3 1 176-16,-1-2-176 0,1 0 160 0,-1 0-160 0,-2 0 176 15,-1 1-176-15,1-1 192 0,-1 1-192 0,-2 1 176 16,-1-2-176-16,2 0 160 0,-2 0-160 0,0-1 128 15,-1 2-128-15,-1 4 0 0,1 1 144 0,-1 2-144 0,1-1 0 16,0-1 0-16,0 3 128 0,0-4-128 0,-2 1 0 16,0-5 0-16,1-2 128 0,0 2-128 0,-2 2 0 15,1 2 0-15,-2-2 128 0,1 4-128 0,-1 0 0 16,-1 6 0-16,0-5 0 0,0 3 0 0,0 0 0 16,-1 4 128-16,-1 1-128 0,-3 1 0 0,-1 2 128 15,3 0-128-15,-2 2 128 0,0 2-128 0,-2-3 128 16,-1 0-128-16,-1 3 128 0,0 1-128 0,1-1 0 15,1 2 0-15,0-3 128 0,2-1-128 0,0 3 0 0,1-2 0 0,1 2 0 16,-1 2 0-16,0 4 0 0,-1-3 0 16,0 3 0-16,-1 0 0 0,0 3 0 0,-2 0 0 0,1 1 0 15,-2 1 0-15,-1 0 0 0,-2 0 128 0,1 3-128 16,0 1 0-16,1 2 0 0,-6-3 0 0,1 1 0 16,1 3 0-16,-1-1 0 0,1 2 128 0,2-1-128 15,-2 1 0-15,4-1 0 0,-1-1 0 0,-1 3 0 16,0-3 0-16,0 4 0 0,1 0 0 0,1 0 0 15,-1-1 0-15,2 0 0 0,2 3 0 0,1 3 0 16,0-2 0-16,-2 0 0 0,-4 3 0 0,0 1 0 16,2 0 0-16,2 4 0 0,-6 0 0 0,-1-1 0 15,-4 2 0-15,-2 4 0 0,1 0 0 0,-1 3 0 16,-5 2 0-16,2-2 0 0,-1 1 0 0,0 2 0 16,-2 3-192-16,3 1 48 0,1-1 0 0,2 0 0 15,-2-2-464-15,5 2-96 0,3-3 0 0,5-3-16 16,5-3-1872-16,6-2-368 0,8-7-80 15,0 0-16-15</inkml:trace>
  <inkml:trace contextRef="#ctx0" brushRef="#br1" timeOffset="22205.81">10118 6566 2751 0,'0'0'256'0,"0"0"-256"0,3-8 0 0,-1 2 0 15,0-1 720-15,-2 7 112 0,3-7 0 0,0 2 16 16,-2-2-704-16,-1 7-144 0,1-7 0 0,-1 7 0 0,0-5 0 0,0 5 0 16,0-8 0-16,0 8 0 0,-1-8 768 0,0 3 80 15,1 5 32-15,-1-7 0 0,-1 0 480 0,2 2 112 16,-2-2 0-16,2 7 16 0,-1-5-176 0,1-1-32 15,0-1-16-15,1 2 0 0,-1 5-48 0,2-7 0 16,1-2 0-16,-2 4 0 0,-1 5-128 0,0-6-16 16,0 6-16-16,0 0 0 0,3-5 48 0,-3 5 16 15,0 0 0-15,0 0 0 0,0-4-160 0,0 4-16 16,0-5-16-16,0 5 0 0,0 0-192 0,0 0-32 16,0 0-16-16,0 0 0 0,0 0-176 0,0 0-16 15,0 0-16-15,-4 5 0 0,1 1-80 0,-2 3-16 16,0-1 0-16,1 5 0 0,2-1-16 0,1 2-16 15,-2 4 0-15,3 4 0 0,-3 1-96 0,2 2-32 16,0 6 0-16,1 2 0 0,1 2-224 0,0 2 176 16,1 5-176-16,2 3 160 0,-3-2-32 0,1 5-128 15,3 4 192-15,-1 2-64 0,-1 0 16 0,1 2 0 16,-2 3 0-16,-1 2 0 0,1 0-144 0,-2 1 160 0,-2-1-160 16,1 4 160-16,0-2-160 0,1 1 160 15,-3-6-160-15,1 0 160 0,-1-3 48 0,1 0 16 0,-1-2 0 0,1 0 0 16,2-3 32-16,-2 3 0 0,0-1 0 0,1-3 0 15,-3-2-96-15,2 2-16 0,0 1 0 0,1-4 0 16,1-1-144-16,-2-2 128 0,1 1-128 0,0-2 128 16,-2 4-128-16,2-5 0 0,0-1 0 0,-2 1 0 15,1-1 0-15,-1-2 0 0,2-2 128 0,-2 1-128 16,-1 0 0-16,2-1 0 0,-3-2 0 0,1 0 0 0,0-2 0 0,0-1 0 16,3 1 128-16,-3 1-128 0,2 0 0 0,-1-2 0 15,1-1 0-15,0 0 0 0,1-1 0 0,0-2 0 16,1 2 0-16,0-2 0 0,0 2 0 0,0-2 0 15,-1-2 0-15,-1-2 0 0,2 1 0 0,-2-1 0 16,-1-2 0-16,1-1 0 0,-2 2 0 0,0-1 0 16,2 2 0-16,-4-3 128 0,3-1-128 0,0 2 0 15,1-1 0-15,-1-1 0 0,2 0 0 0,-3-2 0 16,1-2 0-16,1 0 0 0,1-2 0 0,-2-2 0 16,0 2 128-16,1 0-128 0,-1-3 0 0,1 1 0 15,-1 2 0-15,2-3 0 0,0 2 0 0,-2-2 0 16,-1 0 0-16,1 2 0 0,-1-5 0 0,0 5 0 15,0-2 128-15,-2 1-128 0,1 3 0 0,0-4 0 16,1 2 0-16,-1-2 0 0,-2 0 0 0,2 2 0 16,0-5 0-16,3 3 128 0,-5-3-128 0,2 0 0 15,1 2 0-15,-1-2 0 0,3 0 0 0,-2-2 0 16,1 0 0-16,0 2 0 0,3-7 0 0,-3 5 0 16,-1-1 128-16,4-4-128 0,0 0 0 0,0 0 0 15,0 0 0-15,0 0 0 0,0 0 0 0,0 0 0 16,0 0 128-16,0 0-128 0,0 0 0 0,0 0 0 0,0 0 0 15,0 0 128-15,0 0-128 0,-1-4 0 0,-2-1 144 0,2-3-144 16,0 3 0-16,1-4 128 0,0 0-128 0,2-2 0 16,1-1 0-16,0-2 128 0,-1-3-128 0,1-1 0 15,2-3 0-15,-3-4 128 0,2 0-128 0,0-5 0 16,-2 1 0-16,4-3 128 0,-1-2-128 0,1-2 0 0,0 0 0 16,1-1 0-16,-1 0 0 0,0 0 128 0,1-1-128 0,-2-4 144 15,0 1-144-15,1-1 160 16,1-1-160-16,-1 2 0 0,0-3 144 0,-1-1-144 0,3-4 128 15,-4 1-128-15,1 1 160 0,-1-6-160 0,0 1 208 0,-1 1-48 16,1-1-16-16,0-1 0 0,0-2-144 0,0 2 192 16,-2 0-192-16,1 2 192 0,-2 2-192 0,-2 0 128 15,1-5-128-15,-2 4 128 0,1 0-128 0,0-1 192 16,-2 2-192-16,1-2 192 0,1 0-192 0,-3 4 192 16,1 4-192-16,1 1 192 0,-1-3-192 0,1 5 160 15,-1-4-160-15,2 5 160 0,1 1-160 0,0 1 0 16,0 1 144-16,1 1-144 0,2-1 0 0,0 2 0 15,1 1 0-15,0 0 0 0,-1 1 0 0,-2 0 0 16,1 2 0-16,1 2 0 0,-1-4 0 0,1-1 0 16,-2 1 0-16,-1 3 128 0,2-3-128 0,-1 2 0 15,1 0 0-15,0 2 0 0,-1-2 0 0,0 2 0 16,-1-3 0-16,0 5 128 0,-1-1-128 0,0 0 0 16,-1 2 0-16,2 2 0 0,-2-1 0 0,1 2 128 15,-1-1-128-15,1 3 0 0,-2-3 0 0,1 3 128 16,-1 0-128-16,1-2 0 0,1 2 0 0,-3-1 128 0,2 1-128 15,1-2 0-15,0 1 0 0,1 0 0 0,0 1 0 0,0 0 0 16,0-1 0-16,1 0 0 0,2 2 0 0,1 1 0 16,-2-1 0-16,1 2 0 0,-1 1 0 0,1 1 0 15,-1-1 0-15,1 1 0 0,-1 1 0 0,1 1 0 16,-1 3 0-16,1-1 0 0,0 2 0 0,-1-3 0 16,-1 6 0-16,1-2 0 0,-2 3 0 0,2 0 0 15,-2-2 0-15,0 7 0 0,0-4 0 0,0 4 0 16,0 0 0-16,0 0-192 0,0 0 64 0,0 0 0 15,0 0-832-15,0 0-144 0,0 0-48 0,0 0 0 16,-6 15-1648-16,1 0-336 0,1 2-64 16</inkml:trace>
  <inkml:trace contextRef="#ctx0" brushRef="#br1" timeOffset="32042.89">16882 10445 17503 0,'-7'1'1552'0,"-1"1"-1232"15,0-2-320-15,-2 3 0 0,-2 2 1408 0,2 2 240 16,-1-3 32-16,1-1 16 0,-1 1-608 0,5 1-112 0,-2-2-16 0,2-2-16 16,6-1 352-16,0 0 80 0,0 0 16 0,0 0 0 15,0-6-32-15,4-4 0 0,-2-1 0 0,6 3 0 16,2-3-448-16,2 3-80 0,0-6-32 0,2 2 0 16,0 2-240-16,2-3-48 0,-1 1-16 0,1 1 0 15,1-1-96-15,-1 1-16 0,1 1 0 0,-1 5 0 16,0-1-64-16,-5 2-32 0,-2 1 0 0,-3 2 0 0,-6 1-96 15,7 7-32-15,-2 3 0 0,-1-1 0 0,-2 3-32 16,-3 4 0-16,-4-2 0 0,-2-2 0 0,-3 4 96 0,0-1 16 16,-1 1 0-16,-2 0 0 0,0-5 160 0,-1-3 48 15,0-1 0-15,0 2 0 0,0-1-48 0,0-2 0 16,0-3 0-16,0-3 0 0,2-3-32 0,-1-2-16 16,5 0 0-16,2-1 0 0,1-5-96 0,2 4 0 15,2-3-16-15,2 1 0 0,3-4-112 0,3 2-128 16,0 0 176-16,2-1-176 0,1 0 0 0,2 3 0 15,2 1 0-15,2 1 0 0,2 3 0 0,1 1 0 16,-1 1 0-16,1 4-144 0,-3 1 144 0,0 1 0 16,-7 6 0-16,-1-2-128 0,-2 2 128 0,-1-2 0 15,-4 2 0-15,-1-2 0 0,0 3 0 0,-4-3 0 16,-2 0 0-16,-3-1 128 0,-1 0-128 0,-6 1 192 16,0-4-64-16,-8 2 0 15,1-6-480-15,0-2-96 0,0-3 0 0,3-3-16 16,6-5-2672-16,5-3-544 0</inkml:trace>
  <inkml:trace contextRef="#ctx0" brushRef="#br1" timeOffset="49469.65">26497 10376 3679 0,'0'0'320'0,"1"8"-320"16,-1 2 0-16,0-1 0 0,0-9 1216 0,0 10 192 15,-1 2 16-15,1-5 16 0,-2 3-1040 0,1-2-208 16,0 4-32-16,1-12-16 0,-3 6-144 0,3-6 0 16,-4 10 0-16,4-10-2800 15,-3 9-512-15</inkml:trace>
  <inkml:trace contextRef="#ctx0" brushRef="#br2" timeOffset="141969.37">16971 6193 14559 0,'0'0'640'0,"0"0"144"0,0 0-624 0,0 0-160 15,0 0 0-15,0 0 0 0,-5-1 1072 0,5 1 176 16,0 0 32-16,0 0 16 0,0 0-288 0,0 0-64 16,0 0-16-16,0 0 0 0,0 0 80 0,0 0 16 15,0 0 0-15,0 0 0 0,0 0 80 0,-4-4 32 16,4 4 0-16,0 0 0 0,-3-7-112 0,3 7-32 15,0-5 0-15,2-4 0 0,0 1-416 0,2 3-96 16,0-3-16-16,1 2 0 0,2-4-64 0,1 2-16 16,1-2 0-16,2 2 0 0,0 2-128 0,0-3-16 0,1 4-16 0,-1-3 0 15,-1 3-64-15,-1 3-16 0,-3 2 0 16,-6 0 0-16,8 5-144 0,-3 2 0 0,-2 1 0 0,-2 4 128 16,-2-4 0-16,-3 5-128 0,-1-1 192 0,-2-2-64 15,-2 2 64-15,-1 1 16 0,-1-1 0 0,-2 0 0 16,-2 0 32-16,0-3 0 0,1 1 0 0,-2-3 0 15,1 0-80-15,1-2-16 0,1-3 0 0,2-2 0 16,1-1-144-16,2-1 192 0,3-5-192 0,3 1 192 16,0-3-32-16,4-1 0 0,0-5 0 0,6-1 0 0,1 1-160 0,1-1 128 15,1-4-128-15,3 1 128 0,2 0-128 0,0 3 0 16,-1 1 0-16,1 2 0 0,-2 0 0 0,-2 7 0 16,0-1 0-16,-2 5 0 0,-4 1 0 0,-6 1 0 15,0 0-144-15,4 12 144 0,-5 1 0 0,-3 2 0 16,-1 1 0-16,-7 0 0 0,1-1 0 0,-2 2 0 15,-1-2 0-15,0-2 0 0,-1 0 0 0,2-1-160 16,2-3 160-16,-2 3-128 16,4-6-1216-16,9-6-224 0,0 0-48 0,0 0-9744 15,0 0-1952-15</inkml:trace>
  <inkml:trace contextRef="#ctx0" brushRef="#br1" timeOffset="146083.91">17256 6083 13535 0,'0'0'592'0,"0"0"128"0,0 0-576 0,0 0-144 16,0 0 0-16,0 0 0 0,0 0 912 0,0 0 160 15,0 0 16-15,0 0 16 0,0 0-80 0,-9 1 0 16,9-1-16-16,-9 3 0 0,9-3-192 0,-10 7-48 16,-2 2 0-16,2-3 0 0,-1 3 64 0,0-2 16 15,2 2 0-15,-1-3 0 0,0 0-80 0,0 2 0 16,0-4-16-16,1 0 0 0,-1-1 16 0,1-1 16 15,9-2 0-15,0 0 0 0,-9 0 0 0,9 0 0 16,0 0 0-16,0 0 0 0,-5-9-128 0,2 0-16 16,5 0-16-16,0-1 0 0,2 0-224 0,4-4-32 0,2-2-16 0,1 2 0 15,2 2-224-15,0-2-128 16,1-182 160-16,0 365-160 0,0-178 128 0,-1-1-128 0,-4 5 0 0,0 2 0 16,-9 3 0-16,10-2 0 15,-10 2 0-15,0 0 0 0,0 0 0 0,4 10 0 16,-4 3 0-16,-4 2 0 0,-3 3 128 0,-3-1-128 0,-4 3 0 0,0-3 0 15,0 1 192-15,0-3-64 0,0-3-128 0,0-1 192 16,4-1 80-16,-1-3 16 0,3 0 0 16,8-7 0-16,-9 0 96 0,9 0 0 0,0 0 16 15,-5-6 0-15,2-2 144 0,3-3 32 0,3 0 0 0,3-1 0 16,2-2-304-16,3-4-48 0,3-1-16 0,-1 1 0 16,1 2-208-16,-2 1 0 0,5 2 0 0,-3 4 0 15,-3 0 0-15,-1 4 0 0,-10 5 0 0,0 0 0 16,0 0 0-16,0 0 0 0,0 0 0 0,0 0 0 15,-10 10-272-15,-1-1-48 0,-4 4-16 0,-1 0 0 16,1-3-2048-16,1 2-416 0,1 4-80 0,5-7 0 0</inkml:trace>
  <inkml:trace contextRef="#ctx0" brushRef="#br1" timeOffset="147921.22">16870 10437 2751 0,'0'0'128'0,"0"0"16"0,0 0-144 0,0 0 0 15,0 0 0-15,0 0 0 0,0 0 2896 0,0 0 560 0,0 0 96 0,0 0 32 16,0 0-2128-16,0 0-432 0,0 0-64 0,0 0-32 16,0 0-32-16,0 0 0 0,0 0 0 0,0 0 0 15,0 0 192-15,0 0 16 0,0 0 16 0,2-11 0 16,0-2-176-16,1 1-48 0,-1 0 0 0,1-1 0 15,-2-1-80-15,0 0-32 0,2 2 0 0,-2-4 0 16,-2 0-128-16,1-1-16 0,0 3-16 0,0-2 0 16,-3-3-192-16,3 0-48 0,0 1 0 0,4-1 0 15,-5-1-64-15,2 1 0 0,0-2-16 0,2 1 0 0,1-2-96 0,0 3-16 16,-2 0 0-16,2-1 0 0,1-1-48 0,0-1-16 16,-1-3 0-16,2 3 0 0,2-1-128 0,0-2 0 15,-2 3 144-15,0 0-144 0,1 0 0 0,-1 0 0 16,-1 2 0-16,0 1 0 0,-2 0 0 0,-1 2 128 15,1-1-128-15,-1 1 0 0,1 1 0 0,1 2 0 16,-4-2 0-16,1 1 128 0,1-1-128 0,1 0 0 16,0 1 0-16,-1 0 128 0,-1 0-128 0,2 2 0 15,1 0 0-15,0 3 0 0,1-3 0 0,0 1 0 16,1 1 0-16,0 0 0 0,0 1 0 0,0 0 0 16,1-4 0-16,1 1 0 0,-2 4 0 0,2-4 0 15,-2 2 0-15,1 1 0 0,-1-4 0 0,2 4 0 16,-1-2 0-16,1 2 0 0,-2 2 0 0,1-2 0 15,-1 3 0-15,0-4 0 0,0 4 0 0,-6 7 0 16,7-9 0-16,1 1 0 0,-2 1 0 0,2-1 0 16,-2 4 0-16,-6 4 0 0,0 0 0 0,9-5 0 15,-1-1 0-15,-8 6 0 0,0 0 0 0,0 0 0 0,0 0 0 16,10-1 0-16,-10 1 0 0,0 0 0 16,0 0 0-16,0 0 0 0,0 0-128 0,0 0 128 0,0 0-128 15,0 0 128 1,0 0-640-16,0 0-32 0,0 0-16 0,0 0 0 15,0 0-1936-15,0 0-384 0</inkml:trace>
  <inkml:trace contextRef="#ctx0" brushRef="#br3" timeOffset="156588.81">9264 6763 10479 0,'4'-19'448'0,"-2"3"128"0,1-3-576 0,1-5 0 15,-2-1 0-15,2-3 0 0,-1 0 1024 0,-1-1 112 16,-2-1 16-16,0 0 0 0,0 2 112 0,-2 4 16 15,-2 3 16-15,1 2 0 0,1 0-16 0,-2 3 0 16,-1 1 0-16,1 2 0 0,0 3-96 0,-1-2-32 16,3 2 0-16,-4 1 0 0,3 3-272 0,-1-2-64 15,1 2-16-15,1-2 0 0,2 8-112 0,-5-5-32 16,5 5 0-16,0 0 0 0,0 0-192 0,0 0-32 16,0 0-16-16,0 0 0 0,0 0-272 0,-4 12-144 15,-1-1 160-15,1 6-160 0,-1 5 144 0,1 5-144 16,-1 7 128-16,1 10-128 0,-3 6 192 0,-2 11-64 0,-2 6 0 0,3 10 0 15,-3 3 16-15,1 17 0 0,-1 11 0 0,2 4 0 16,1 3-144-16,1 11 160 0,3 8-160 0,1-35 160 16,1 11-160-16,-2 9 0 0,-1 8 144 0,4 5-144 15,-3-4 208-15,0 3-16 0,-1 1-16 0,-2-3 0 16,-1-3 176-16,-3-6 32 0,0-4 16 0,-2-3 0 16,-1 0-96-16,2-7-32 0,-4-7 0 0,1-1 0 0,1-8-48 0,-1-5-16 15,1-5 0-15,1-6 0 0,2-5-48 0,-1-7-16 16,1-2 0-16,2-6 0 0,3-7-144 15,-1-1 160-15,6 0-160 0,-2-7 160 0,1-3-160 0,-1-2 0 16,1-6 144-16,0-2-144 0,2-9 144 0,0-4-144 16,0-4 192-16,0-9-192 0,0 0 192 0,0 0-192 15,0-15 192-15,2-4-192 0,-1-13 368 0,2-8-48 16,0-12 0-16,1-4 0 0,4-11-320 0,-1-7-160 16,1-8 16-16,1-9 0 0,0-8 144 0,1-9 0 15,0-7 0-15,0-5 0 0,-1-6 0 0,3-3 0 16,-1-2 0-16,1 0 0 0,2-3 176 0,2 5-48 15,1 0 0-15,8-46 0 0,-6 17-128 0,1 17 192 16,0 12-192-16,-4 3 192 0,2 2-192 0,-3 9 192 16,-1 2-192-16,-5 35 192 0,0-10-192 0,0 2 0 15,0 0 144-15,0 4-144 0,-3 1 128 0,-2 3-128 16,1 1 128-16,-1 6-128 0,-2 4 128 0,1 8-128 16,-2 3 128-16,0 9-128 0,1 4 0 0,-2 6 0 15,0 4 0-15,0 3 0 0,1 4 0 0,0 5 128 16,0 5-128-16,2 4 0 0,-1 1 0 0,1 5 0 0,-3 6 0 0,0 0 0 15,0 0 0-15,6 7 0 0,1 8-128 16,-2 6 128-16,2 6-128 0,-2 4 128 0,-1 7-128 0,0 12 128 16,-4 11 0-16,-2 10 0 0,0 8 0 15,0 11 0-15,-2 12 0 0,0 9-128 0,0 11 128 16,-1 5-192-16,0 7 192 0,1 5 0 0,1 3 0 16,-4 7 0-16,0 5 0 0,-1 1 0 0,-2-8 0 0,0 2 0 15,-2 0 0-15,-1-6 0 0,1-7 0 0,-2-1 0 16,-3-8 0-16,3-5 0 0,0-10 0 0,0-5 128 15,2-4-128-15,-2-9 128 0,0-5-128 0,0-9 128 0,1-10-128 0,-2-7 128 16,2-8-128-16,1-4 128 0,0-8-128 16,0-7 128-16,1-8-128 0,1-8 128 0,1-6 0 15,0-10 16-15,-1-7 0 0,0-11 0 0,-1-6 64 0,3-14 16 16,1-7 0-16,2-12 0 0,0-12-224 0,5-9 0 16,5-7 0-16,1-8 0 0,3-7 0 0,3-9 0 15,3-7 0-15,2-10 0 0,-2-6 0 0,4-6-128 16,4-4 128-16,-2-7 0 0,1-5 0 0,1-2 0 15,0-5 0-15,2-3 0 0,1-2 0 0,-2 3 0 16,0 9 0-16,3 3 0 0,1 7 0 0,-1 8 0 16,0 14 0-16,-3 6 0 0,-1 9 0 0,-1 8 0 15,-2 9 128-15,-1 10-128 0,-4 8 0 0,-2 7 144 16,0 7-144-16,-5 10 128 0,-3 4 0 0,0 10-128 16,-1 2 192-16,-3 9-64 0,-1 3-128 0,-1 9 0 15,-3 0 0-15,4 7 0 0,-7 12 0 0,-2 11-176 16,-1 12 176-16,-5 14-128 0,-1 8 128 0,-4 20-208 0,-2 21 80 15,-3 22 128-15,0 14-160 0,-2 24 160 0,-1 16 0 0,2 16-144 16,1 14 144-16,4 11 0 0,3 5 0 0,2 5-128 16,2-5 128-16,1-3 0 0,1-6 0 0,2-10 0 15,3-12 0-15,-1-16 0 0,0-9 0 16,1-14 0-16,-1-11 0 0,-1-10 0 0,3-10 0 0,-2-15 128 16,1-8-128-16,0-9 0 0,0-7 0 0,4-9 128 15,-2-12-128-15,0-11 0 0,1-10 0 0,-1-7 0 16,1-11 0-16,0-7 0 0,-1-11 0 0,-2-6 128 0,0-12-128 0,4-15 128 15,-5-11-128-15,0-11 128 0,1-13-128 16,2-10 0-16,-1-16 0 0,5-10 0 0,4-4 0 16,3-11 0-16,3-8 0 0,4-4 0 0,3-4 0 0,3-5 0 15,5-5 0-15,1 0-128 0,-3-2 128 0,1 0 0 16,3-2 0-16,-2-2 0 0,-1-1 0 0,0-1 0 16,-3 3 128-16,-1 2-128 0,-1 2 0 0,-3 7 0 15,-3 6 0-15,-1 7 128 0,-1 4-128 0,0 9 0 16,-1 12 0-16,0 10 128 0,0 11-128 0,-3 10 0 15,-2 8 128-15,1 10-128 0,-1 6 128 0,-1 9-128 16,-2 6 160-16,-2 8-160 0,1 7 128 0,-2 7-128 16,0 2 0-16,2 5 144 0,-8 8-144 0,2 13 0 15,-6 8 0-15,0 12 0 0,-6 12 0 0,-1 16-176 0,-1 16 176 16,-3 15-192-16,0 17 192 0,1 18 0 16,1 17-144-16,0 18 144 0,6 13 0 0,2 6 0 15,4 3-144-15,4-1 144 0,0-7 0 0,1-6-160 16,1-13 160-16,0-9-128 0,-1-15 128 0,3-11 0 15,1-9-144-15,-1-12 144 0,-2-11 0 0,1-10 0 16,-1-8 0-16,-1-9 0 0,-1-7 0 0,1-8 0 16,-1-8 0-16,0-11 128 0,-1-8-128 0,-1-11 0 15,4-9 0-15,3-9 128 0,-9-11-128 0,0-15 160 0,-1-16-160 0,-2-13 160 16,-2-15-160-16,2-15 0 0,-6-14 0 0,1-18 128 16,-1-10-128-16,4-10 0 0,3-8 0 15,3-8 0-15,2-8 0 0,3-1 0 0,6 2 0 0,5 3 0 16,4 0 0-16,4 10 0 0,-1 3 0 0,4 4 0 15,3 8 0-15,-1 8 0 0,3 7 0 0,-1 9 0 16,-1 7 0-16,-1 8 0 0,1 8 0 0,-3 10 0 0,0 10 0 16,-1 7 0-16,-3 8 128 0,-2 8-128 0,-3 12 0 0,-2 6 0 15,-5 6 0-15,1 12 128 0,-4 6-128 16,-1 14 0-16,-4 12 0 0,-4 21 0 0,-6 16 0 0,-4 20 0 16,-4 22-160-16,-4 21 160 0,-2 18 0 0,0 20-144 15,-1 17 144-15,5 13 0 0,5 15 0 0,2-3-128 16,4 2 128-16,5-4 0 0,4-7-176 0,0-12 176 15,1-15-208-15,5-12 80 0,2-12-64 0,2-12-16 16,-1-16 0-16,2-10 0 16,2-10-1584-16,-1-12-320 0,4-8-64 0</inkml:trace>
  <inkml:trace contextRef="#ctx0" brushRef="#br0" timeOffset="165270.74">16286 6465 17503 0,'0'-7'1552'0,"0"-6"-1232"15,1 0-320-15,0 2 0 0,0-3 592 0,1-1 64 16,0 1 16-16,0 0 0 0,-2 3 80 0,2-1 16 16,-4 2 0-16,4-2 0 0,1 2 64 0,-1 2 0 15,-1 2 16-15,2-2 0 0,0 1-208 0,-1-2-32 16,-1 2-16-16,3 4 0 0,-4 3-16 0,0 0 0 15,3-8 0-15,-3 8 0 0,0 0 160 0,0 0 32 16,0 0 0-16,0 0 0 0,0 0-144 0,0 0-32 16,0 0 0-16,0 0 0 0,0 0-336 0,0 0-64 15,2 9 0-15,1 0-16 0,-1 4 32 0,0 3 16 16,-1 2 0-16,0 5 0 0,2 3 64 0,-2 5 16 0,-1 6 0 16,0 7 0-16,0 5 32 0,0 7 16 0,-1 3 0 15,-2 9 0-15,-1 4-32 0,-2 7 0 16,-2 6 0-16,-1 5 0 0,-1 7-80 0,0 0-32 0,-4-1 0 0,1 3 0 15,2-1-16-15,1-1-16 0,1-6 0 0,1-3 0 16,1-3 160-16,0-2 48 0,2 2 0 0,3-6 0 16,-1 0-64-16,2-6 0 0,0 2 0 0,1-4 0 15,-2-2-112-15,1 0-16 0,1-3-16 0,-2 1 0 16,0 2-176-16,0-1 192 0,-2 1-192 0,-1-4 192 0,0-2-192 16,-2 1 160-16,1-2-160 0,0-3 160 0,1-2-160 0,-1-1 192 15,3-5-192-15,-2-4 192 0,1-5-64 0,0 0-128 16,1-3 192-16,1-2-64 0,-1-3 0 0,2-1-128 15,0-9 192-15,0-1-64 0,-1-1-128 0,1-3 160 16,-2-5-160-16,2-3 160 0,-3 0-32 0,3-6 0 16,1 0 0-16,0-5 0 0,0 0 64 0,-6-2 16 15,2-1 0-15,0-4 0 0,-2-3-80 0,3-4 0 16,1-5-128-16,-1-4 192 0,1-6-192 0,-1-3 0 16,2-2 0-16,-1-4 0 0,2-3 0 0,-2-1 0 15,2-6 0-15,2-2 0 0,-2 1 0 0,2-7 0 16,-1-3 0-16,2 1 0 0,-1-4 0 0,2-2 0 15,0-5 0-15,0-2 0 0,2-3 0 0,0-3 0 16,1-4 0-16,-1-3 0 0,3-2 0 0,-2-6 0 16,4-5 0-16,-5 2 0 0,5-3 0 0,0 4 0 15,-1 4 0-15,0 1 0 0,1 3 0 0,1 6 0 16,-5-1 0-16,1 7 0 0,0 4 0 0,-2 3 0 16,-1 1 0-16,0 0 0 0,-1-2 0 0,-1 5-128 0,-2-3 128 15,-1 0 0-15,-1 0 0 0,-2 2 0 0,-1-2-128 16,2 5 128-16,-1 1 0 0,3 4-192 0,-1 3 192 0,1-14-160 15,-1 11 160-15,-1 9 0 0,2 5 0 0,0 9-128 16,0 2 128-16,0 8 0 0,0 2 0 0,2 2 0 16,0 1 0-16,1 4-128 0,-2 1 128 0,0 0 0 15,2 7 0-15,-3 6 0 0,0 0 0 16,0 0-128-16,0 0 128 0,0 0-160 0,0 0 160 0,0 0-160 16,7 10 160-16,0 3-192 0,-2 1 192 0,0 2-192 0,-1 1 192 15,-2 6-128-15,1 9 128 0,-3 3-128 16,-1 3 128-16,-3 5 0 0,0 10-144 0,-4 10 144 0,-2 8 0 0,-1 7 0 15,-2 6 0-15,0 2 0 0,-3 4-128 0,-2 6 128 16,-2 7 0-16,-1 2 0 0,1 3 0 0,1 4 0 16,0 4 0-16,5-31 0 0,0 12 0 15,-3 3 0-15,0 7 0 0,-1 3 0 0,0-2 0 0,0 4 0 16,0-1 0-16,2-3 0 0,-2 0 0 0,0-3 0 16,0-5 0-16,4-1 128 0,-1-5-128 0,2-3 0 15,3-4 0-15,-1-2 128 0,1-6-128 0,1-1 0 16,1-4 0-16,3-4 128 0,0-5-128 0,0-2 0 15,4-4 0-15,-1 1 128 0,4-10-128 0,-1 1 0 16,-1-2 0-16,4-1 128 0,0-4-128 0,1 1 0 16,-2-6 144-16,1-2-144 0,0-1 0 0,0-6 144 15,0-2-144-15,0-1 0 0,-1-4 144 0,1-4-144 16,-1 0 0-16,-1-4 144 0,0-6-144 0,-1 0 0 16,0-1 144-16,-1-8-144 0,0 0 160 0,0 0-32 15,0 0-128-15,0 0 192 0,0 0-64 0,0 0-128 16,0 0 176-16,0 0-176 0,0 0 128 0,0 0-128 0,0 0 0 15,0 0 0-15,0 0 0 0,0 0 0 0,0 0 0 16,0 0 0-16,0 0 128 0,0 0-128 0,0 0 0 0,0 0 0 16,0 0 0-16,0 0 0 0,0 0 0 0,0 0 0 15,0 0 0-15,0 0 0 0,0 0-144 0,0 0 144 16,0 0-400-16,0-8 0 0,0-1 0 0,0 0 0 16,-1-2-1456-1,1-2-304-15,1-1-48 0,-2-2-16224 0</inkml:trace>
  <inkml:trace contextRef="#ctx0" brushRef="#br3" timeOffset="171653.52">16159 6249 3679 0,'0'0'320'0,"0"0"-320"16,0 0 0-16,0 0 0 0,8-2 2160 0,-8 2 352 15,11-5 80-15,-2 0 16 0,-9 5-1440 0,0 0-272 0,8-4-64 0,-8 4-16 16,0 0-80-16,0 0-16 0,0 0 0 0,0 0 0 16,0 0 240-16,0 0 64 0,0 0 0 0,0 0 0 15,0 0-96-15,0 0-16 0,0 0 0 0,0 0 0 16,0 0-336-16,0 0-64 0,0 0 0 0,0 0-16 15,9-2-96-15,-9 2-16 0,0 0 0 0,0 0 0 16,0 0 64-16,0 0 16 0,9 4 0 0,-9-4 0 16,0 0 48-16,0 0 16 0,0 0 0 0,9 7 0 15,-9-7-48-15,6 6-16 0,-6-6 0 0,0 0 0 16,0 0-16-16,6 8-16 0,-1 0 0 0,-5-8 0 16,5 6-80-16,-1 2-16 0,-3 1 0 0,-1-9 0 0,4 11-96 0,-2-4-32 15,2 5 0-15,-2-3 0 0,1 1-32 0,0-3-16 16,-3-7 0-16,3 13 0 15,0 1 16-15,-1-3 0 0,2 3 0 0,-1 0 0 0,1-1-32 0,-1-3 0 16,1 2 0-16,1 0 0 0,-2 0 0 0,-1 2 0 16,1 1 0-16,1-1 0 0,-2-1 32 0,3 1 0 15,-2 0 0-15,0 1 0 0,-1-5-32 0,1 3 0 16,-1 2 0-16,1 0 0 0,-1-3 0 0,1 1 0 16,1 1 0-16,1-2 0 0,-4-2 16 0,3 3 0 15,-2-1 0-15,2-2 0 0,-1 1-32 0,0-2-128 16,-3-9 192-16,6 13-64 0,-4-2-128 0,2-2 160 15,0 3-160-15,2-2 160 0,-2 1-160 0,1 2 0 16,0-4 144-16,0 1-144 0,-5-10 160 0,6 10-32 16,1 2-128-16,0-1 192 0,2-2-192 0,-1 2 0 15,-2-3 0-15,1 2 0 0,0-2 0 0,1 3 128 16,-3 1-128-16,0-2 0 0,1 1 128 0,1-3-128 16,-1 1 0-16,1 0 144 0,0 2-144 0,1-3 0 0,-2 1 0 0,2-2 128 15,1 0 0-15,1 1-128 0,-10-8 192 0,13 9-64 16,-3 0-128-16,1 0 0 0,-1 0 0 0,1-3 0 15,-1 2 128-15,1-4-128 0,-1 0 0 0,0 1 128 16,1 4-128-16,0-4 0 0,-2 1 144 0,-9-6-144 16,11 5 0-16,1 0 144 0,-2 3-144 0,1-3 0 15,-11-5 160-15,12 5-160 0,-2 1 128 0,0 0-128 16,0-4 128-16,2-1-128 0,-1 2 0 0,-1 1 128 16,-10-4-128-16,13 9 128 0,0-6-128 0,-2 2 128 0,-1 1-128 0,-1-3 0 15,-9-3 0-15,11 4 128 0,0 1-128 0,-1 0 0 16,0-1 0-16,0-1 0 0,-10-3 0 0,12 5 0 15,-1-1 128-15,1 1-128 0,-2-1 0 0,0-2 128 16,0 3-128-16,-10-5 128 0,12 4-128 0,-1-2 0 16,-11-2 0-16,15 4 0 0,-4 1 0 0,-1-1 0 15,1 3 0-15,1-5 0 0,-12-2 0 0,15 3 0 16,-1 0 0-16,0 3 0 0,-1-3 0 0,-1 0 128 16,0 2-128-16,2 1 128 0,-2-1-128 0,0-2 0 15,2-1 0-15,1 2 0 0,-1 3 0 0,0-4 0 16,0 1 0-16,0 1 0 0,0 2 0 0,0-3 0 15,-1 1 0-15,-1 0 0 0,0-3 0 0,1 1 0 16,1-2 0-16,-2 2 0 0,0 0 0 0,-1 3 0 16,1-3 0-16,-1-1 128 0,2-2-128 0,-2 0 0 15,2 0 0-15,-2 0 128 0,3 1-128 0,2 0 0 16,-1 3 144-16,-1-3-144 0,-1-2 0 0,-1-2 128 16,2 1-128-16,0 2 0 0,-1 1 0 0,0 2 128 0,-1-2-128 15,1-1 0-15,0 0 0 0,-1-1 0 0,1 1 0 0,0 2 0 16,0 1 0-16,1 1 0 15,1-1 0-15,-2-1 0 0,1-2 0 0,0 0 0 16,0 0 0-16,-3 0 0 0,2 1 0 0,1 0 0 0,0-1 0 0,1 1 128 16,-1 2-128-16,1 0 0 0,-2-3 0 0,0-2 0 15,-2 1 0-15,0 1 0 0,0 0 0 0,-1 0 0 16,0-1 0-16,0 1 0 0,-10 0 0 0,12 0 128 16,-2 0-128-16,0 0 0 0,-1-3 0 0,-9 3 0 15,12 4 0-15,-1-3 0 0,0-1 0 0,-1 0 0 16,-10 0 0-16,12 0 0 0,-3 0 0 0,-1 2 0 0,-8-2 0 15,13 3 0-15,-1-1 0 0,-1-2 128 16,-1-2-128-16,0-1 0 0,1 0 0 0,-11 3 0 0,14 3 0 0,-2 0 0 16,-2-3 0-16,1 0 0 0,-11 0 0 0,12-3 0 15,0 3 0-15,-12 0 0 0,11-2 0 0,-1 2 0 16,-10 0 0-16,16 2 0 0,-6-2 0 0,-10 0 0 16,13 0 0-16,-2 0 0 0,-11 0 0 0,13 3 0 15,-2 0 0-15,-1-1 0 0,-10-2 0 0,10 3 0 16,-10-3 0-16,12 3 0 0,-12-3 0 0,11 2 0 15,-11-2 0-15,10 5 0 0,-10-5 0 0,11 4 0 16,-11-4 128-16,0 0-128 0,0 0 0 0,10 4 0 16,-10-4 0-16,9 5 0 0,-9-5 0 0,0 0 0 15,0 0 0-15,9 5 0 0,-9-5 0 0,0 0 0 16,7 4 0-16,-7-4 0 0,0 0 0 0,0 0-208 16,0 0 48-16,0 0 16 15,0 0-1104-15,0 0-224 0,0 0-32 0,0 0-11360 16,0 0-2288-16</inkml:trace>
  <inkml:trace contextRef="#ctx0" brushRef="#br3" timeOffset="172029.99">18042 7802 18431 0,'0'0'1632'0,"0"0"-1312"16,0 0-320-16,0 0 0 0,0 0 1232 0,0 0 176 16,0 0 48-16,0 0 0 0,0 0-1184 0,0 0-272 15,0 0 0-15,0 0 0 0,0 0 144 0,0 0 16 16,0 0 0-16,0 0 0 0,-7 8-160 0,-2-2 192 16,0-2-192-16,0 0 192 15,-1 5-656-15,1-4-128 0,0 0-32 0,-1 2-9664 0</inkml:trace>
  <inkml:trace contextRef="#ctx0" brushRef="#br3" timeOffset="172152.64">17526 7894 7359 0,'-16'4'656'0,"0"2"-528"0,-4-1-128 0,5-1 0 16,-2-1 2240-16,1-2 432 0,1 0 80 0,-1 4 0 16,0-1-2112-16,-1 0-416 0,1-2-96 0,-1 0 0 15,-1-2-912-15,1-2-176 0</inkml:trace>
  <inkml:trace contextRef="#ctx0" brushRef="#br3" timeOffset="172404.21">16687 7996 11967 0,'-12'0'1072'0,"5"1"-864"15,-2 0-208-15,2 1 0 0,0 0 1344 0,0 2 208 16,-2 1 48-16,0-1 16 0,-1-3-1296 0,-2 2-320 16,1-1 0-16,-1 2 0 0,0 0 0 0,-1 0-240 15,0-2 48-15,1 1 0 0,-1-2 192 0,0 3-176 16,2-3 176-16,-1 3-160 0,1 0 160 0,1-3 0 16,0 1 0-16,-1 1 0 0,2 1 0 0,1 0 0 15,-1-1 0-15,0 0-4944 16,0 1-1072-16</inkml:trace>
  <inkml:trace contextRef="#ctx0" brushRef="#br3" timeOffset="173378.87">16012 8288 17903 0,'0'0'784'0,"0"0"176"0,0 0-768 0,0 0-192 16,0 0 0-16,0 0 0 0,0 0 352 0,0 0 32 15,0 11 0-15,0-11 0 0,0 0 352 0,0 0 80 16,0 0 16-16,3 11 0 0,-3-11 240 0,6 12 48 15,-1 0 16-15,2-5 0 0,-7-7-144 0,10 11-32 16,-3-5 0-16,1 0 0 0,-8-6-256 0,10 10-48 16,4-1-16-16,-1-1 0 0,-2-5-64 0,2 0-32 15,4 1 0-15,-2 4 0 0,3-1-64 0,2 2-16 16,-2-1 0-16,2 0 0 0,1-3-96 0,0 1-32 16,1 0 0-16,-2-1 0 0,-1 2-96 0,3-1-32 15,-2-1 0-15,2-2 0 0,1 1 64 0,-1-2 16 16,0 1 0-16,2 0 0 0,2 0 0 0,-5 3 0 15,3 3 0-15,1-4 0 0,-1 0-160 0,0 4-128 16,3-1 192-16,-2 0-192 0,-1-5 256 0,0 1-48 0,2 3-16 16,-9-2 0-16,1-3 32 0,1-1 0 0,0 3 0 15,2 0 0-15,-1 1 0 0,2-2 0 0,-1-2 0 0,1 2 0 16,0 0-48-16,-1 1-16 0,2 1 0 0,1-1 0 16,-1-1 16-16,-1-1 0 0,1 1 0 0,-2 1 0 15,1-1-176-15,-1 0 0 0,1 2 144 0,0 1-144 16,-3-2 192-16,1-1-48 0,-1-2 0 0,0 3 0 0,-1 0-144 15,0 2 192-15,0-4-192 0,-2 2 192 16,1 1-192-16,-2-1 160 0,0-1-160 0,0-1 160 0,-1 2-160 0,2 0 160 16,-1 0-160-16,0-2 160 15,2 2-160-15,-2-4 128 0,0 1-128 0,2 2 128 0,-1-1-128 0,1 1 128 16,0 1-128-16,1-3 128 0,0-1-128 0,-3 0 0 16,2 0 0-16,1 1 128 0,-1-1-128 0,0 2 0 15,-2-1 144-15,0-1-144 0,-1 0 0 0,2 0 144 16,-4 0-144-16,1 1 0 0,0 0 160 0,0 1-160 15,-1 0 128-15,1 1-128 0,0-1 128 0,-3 0-128 16,0-1 0-16,0 0 128 0,-1 0-128 0,0 1 0 16,0 0 0-16,-1 1 0 0,-8-3 128 0,8 1-128 15,4 0 0-15,-3 1 128 0,0 0-128 0,0-1 0 16,-2 1 0-16,1-2 128 0,-1 0-128 0,2 0 0 16,0 0 144-16,0 0-144 0,0-2 0 0,-3 2 128 15,-6 0-128-15,9-1 0 0,-2 1 0 0,-1-2 0 16,-6 2 0-16,8-2 128 0,-8 2-128 0,8-1 0 15,-2-2 128-15,-6 3-128 0,8 0 0 0,-8 0 128 0,8-1-128 16,-8 1 0-16,0 0 0 0,8 0 0 16,-8 0 0-16,7 1 128 0,-7-1-128 0,8 0 0 0,-8 0 0 15,9 2 0-15,-9-2 0 0,6 1 0 0,-6-1 0 16,8 1 0-16,-8-1 0 0,0 0 0 0,7 0 0 0,-7 0 0 16,0 0 0-16,8 4 0 0,-8-4 0 0,0 0 128 15,8 0-128-15,-8 0 0 0,0 0 0 0,0 0 0 16,7 3 0-16,-7-3 0 0,0 0 0 0,0 0 128 15,0 0-128-15,0 0 0 0,0 0 0 0,7 3 0 0,-7-3-320 16,0 0-48-16,0 0 0 0,5 8 0 16,-5-8-2128-16,0 0-416 15,0 0-96-15</inkml:trace>
  <inkml:trace contextRef="#ctx0" brushRef="#br3" timeOffset="174684.78">18093 8958 23039 0,'0'0'1024'0,"0"0"192"0,-7 6-960 0,-1 2-256 16,-1 2 0-16,-2-2 0 0,-1 6 208 0,-1 0 0 15,-1-3 0-15,0-1 0 0,0 4-336 0,1-1-80 16,-1-3-16-16,0 2 0 15,0-6-736-15,0 4-160 0,0-6-32 0,0 1-7904 0</inkml:trace>
  <inkml:trace contextRef="#ctx0" brushRef="#br3" timeOffset="174838.61">17439 9187 5519 0,'-20'10'240'0,"10"-8"64"0,-2 2-304 0,-4 3 0 0,0-4 0 0,-3 1 0 16,-3 1 2416-16,-2 3 416 0,-1-2 96 0,-1 2-6336 16,-1-2-1264-16</inkml:trace>
  <inkml:trace contextRef="#ctx0" brushRef="#br3" timeOffset="174896.79">16915 9321 4767 0,'-15'5'208'0,"8"-1"48"0,-2 0-256 0</inkml:trace>
  <inkml:trace contextRef="#ctx0" brushRef="#br3" timeOffset="175704.99">16589 9469 8287 0,'-12'7'736'0,"7"-1"-592"15,-4-1-144-15,2 2 0 0,-1 0 1440 0,-3-2 256 16,1 4 48-16,1 0 16 0,3 4-1008 0,-3 1-208 16,-1-3-32-16,-2 0-16 0,1 3-272 0,1-4-48 15,0 2-16-15,-1 0 0 0,0 0-160 0,0-1 192 16,-1 2-192-16,2-3 192 0,1 2-192 0,-4 2 0 15,2-4 0-15,-1 2 0 0,0 4 304 0,-1-5 16 16,-1 3 16-16,1-1 0 0,1 2 112 0,-1 0 0 16,-1-1 16-16,4 3 0 0,-2-1-144 0,0 3-16 15,1 3-16-15,1-2 0 0,0-1-144 0,0-1-16 16,0 0-128-16,0-1 192 0,-1-3-192 0,1 0 128 16,3 1-128-16,-4 0 0 0,4 0 384 0,-3 1 0 15,2-2-16-15,0 1 0 0,2 0 208 0,0 2 64 0,-1-1 0 0,2 1 0 16,-1-5-64-16,2 1 0 0,-1 2 0 15,0 2 0-15,-1-2-64 0,1 2-32 0,-1-2 0 16,1 0 0-16,0-1-160 0,0 3-16 0,0-1-16 0,0-1 0 16,0-1-16-16,0-1 0 0,0 0 0 0,0-1 0 15,1 1 224-15,0-5 32 0,-1 1 16 0,4-3 0 16,-1 0 0-16,1 2 0 0,-1-2 0 0,0 3 0 16,2-9-160-16,0 0-16 0,-2 5-16 0,2-5 0 0,0 0-96 0,-3 7-32 15,3-7 0-15,0 0 0 0,0 0 16 0,0 0 0 16,0 0 0-16,0 0 0 0,0 0 0 0,0 0 0 15,0 0 0-15,0 0 0 0,0 0-32 0,0 0 0 16,0 0 0-16,0 0 0 0,0 0-64 0,0 0-16 16,0 0 0-16,0 0 0 0,0 0 0 0,0 0 0 15,0 0 0-15,0 0 0 0,2-7-128 0,-1-2 160 16,0 2-160-16,2-1 160 0,-1-3-160 0,1-3 192 16,-2 1-192-16,3 0 192 0,0-2-192 0,1-1 192 15,0 0-192-15,0-1 192 0,1-3-192 0,1 1 0 16,-1 2 0-16,2-2 128 0,-1-2-128 0,2 1 0 15,1-3 0-15,-1 4 0 0,1 2 0 0,0 3 0 16,1 2 128-16,0-1-128 0,-3 3 0 0,-2-2 0 16,-1 6 0-16,-5 6 0 0,0 0 0 0,0 0 128 15,0 0-128-15,0 0 128 0,0 10 48 0,-5 5 0 16,-1 3 0-16,-2 4 0 0,-1 3-176 0,-2-1 192 16,-2 6-192-16,-1-2 192 0,0 3-32 0,0 0 0 15,0 1 0-15,0-3 0 0,3-5 96 0,-2 0 0 0,4-3 16 0,0-2 0 16,0-3 48-16,3-1 16 0,1-4 0 15,1 0 0-15,1-2-144 0,2 0-48 0,2-3 0 0,-1-6 0 16,0 0-144-16,0 0 0 0,8 0 0 0,0-2 128 16,-1-2-128-16,2 0 128 0,1-5-128 0,2 1 128 15,1-4-128-15,-1 0 160 0,1 1-160 0,-3-2 160 16,2 4-160-16,-2-2 0 0,-1 3 0 0,-2-1 0 16,0 6 0-16,-7 3 0 0,0 0 128 0,0 0-128 0,-2 10 0 0,-1 4 0 15,-5 2 0-15,-5 3 128 0,-2 3-128 0,-2 3 0 16,0 1 0-16,-4 2 0 0,0-3 0 0,2 2-224 15,1-3 48-15,-5 9 16 16,6-8-2080-16,7-6-400 0,6-7-96 0</inkml:trace>
  <inkml:trace contextRef="#ctx0" brushRef="#br0" timeOffset="184757.16">27493 6989 15663 0,'10'-14'1392'0,"-3"1"-1120"0,-4-1-272 0,4 2 0 16,0 0 1168-16,2-2 176 0,0 0 48 0,0 4 0 15,-1-3-832-15,-2 2-176 0,-1 1-16 0,-1 0-16 16,0 3 544-16,-4-2 96 0,0 9 32 0,0 0 0 16,-1-7 64-16,1 7 32 0,-5-4 0 0,5 4 0 15,-9 2-224-15,0 2-64 0,-1 1 0 0,-2 7 0 0,1 4-256 0,-7 2-64 16,0 4-16-16,-4 6 0 0,0 1-176 15,0 6-48-15,-3 6 0 0,-2 1 0 0,-6 3-16 0,-4 3-16 16,-2 3 0-16,-2 3 0 0,-1 7-112 0,1 3 0 16,1 1-128-16,3-2 192 0,1 3-192 0,4-2 0 15,3-2 0-15,4 1 0 0,3 0 0 0,0-3 128 16,5 1-128-16,-1-4 0 0,0-1 160 0,2-4-16 16,3-2 0-16,1-5 0 0,1 1 48 0,2-1 16 15,3-1 0-15,-1-3 0 0,2-3-80 0,0-1-128 16,0-2 176-16,0-2-176 0,1-1 128 0,2-4-128 15,0 0 0-15,2-2 0 0,3-4 0 0,2-1 0 0,3-3 0 0,-1-3 0 16,5 0 0-16,2-2 0 0,-2-1 0 0,1 0 0 16,-1-4 0-16,2 0 0 0,-2-1 0 0,1-1 0 15,-2 1 0-15,2-4 0 0,-1 0 0 0,-1 1 0 16,-1 0 0-16,0-1 0 0,-10-3 0 0,12 3 0 16,-12-3 0-16,11 4 0 0,-11-4 0 0,0 0 0 15,9 6 0-15,-9-6 0 0,6 10-144 0,-6-10 144 16,0 0 0-16,2 9-160 0,-2-9 160 0,0 10 0 15,0-10-160-15,-2 13 160 0,-3-7-128 0,2 2 128 16,-3 1-208-16,3-3 32 0,-2 3 16 0,5-9 0 16,-7 8-160-16,2 1-16 0,-1-6-16 0,1 4 0 31,0 2-528-31,-2-4-96 0,1 1-32 0,6-6 0 0,0 0-1776 16,-10 3-352-16,2-3-80 0,-2 0-16 0</inkml:trace>
  <inkml:trace contextRef="#ctx0" brushRef="#br0" timeOffset="185252.01">27636 6819 22111 0,'0'0'1968'0,"0"0"-1584"0,-2-7-384 0,2 7 0 16,0 0 384-16,0 0-16 0,0 0 0 0,0 0 0 16,0 0-96-16,0 0-16 0,5 9 0 0,0 5 0 15,2 0 368-15,-1 4 64 0,-1 4 16 0,0 4 0 16,0 7 112-16,2 7 16 0,-3 5 16 0,1 6 0 16,-2 5-304-16,-3 3-64 0,-2 4-16 0,-2 6 0 15,-2 5-96-15,-4 1-32 0,-3 3 0 0,-4 5 0 0,-3-4 32 16,-3 3 0-16,-4 5 0 0,1 1 0 0,-5-3-96 15,2-4-16-15,-2-3 0 0,1 0 0 0,-2-3 16 16,-3-5 0-16,-4-7 0 0,-1 0 0 0,-3-6-80 0,1-3 0 16,0-3-16-16,2-7 0 0,1 1-176 0,3-6 0 15,4-2 0-15,2-5-176 16,3-9-1360-16,3-4-288 0,3-8-48 0,3-8-7792 16,1-7-1568-16</inkml:trace>
  <inkml:trace contextRef="#ctx0" brushRef="#br0" timeOffset="186364.22">28172 4366 28671 0,'-23'-27'1280'0,"7"12"256"0,-2-2-1232 0,0 3-304 16,-1 1 0-16,-1 1 0 0,-3 3 0 0,1 1-304 16,0 4 64-16,-2 2 16 0,-1 2 224 0,-6-2 0 15,-4 1 0-15,-6 4 0 0,-6 3 128 0,-1 6 0 16,-3-1 16-16,-1 3 0 0,-3 4 112 0,2 6 0 16,-1 3 16-16,-4 3 0 0,-7 3-64 0,-4 4-16 15,1 2 0-15,-1 5 0 0,2 1 64 0,3 5 0 16,3 1 0-16,-5 5 0 0,-8 3-16 0,-1 6 0 15,2-4 0-15,-1 8 0 0,7 1 16 0,0 2 0 16,4 1 0-16,-4 2 0 0,-6 1-64 0,3 4 0 16,3 0 0-16,3 4 0 0,4 3-192 0,5 3 128 15,1 3-128-15,0 3 0 0,-4 1 0 0,-3 6 0 0,-5 1 0 0,5 1 0 16,5 5 192-16,4-1-48 0,3 0-16 0,2 1 0 16,2-4 48-16,2 5 0 0,0-2 0 15,-2 1 0-15,-2 2-48 0,3-1-128 0,-1 0 192 0,4 3-64 16,3 3-128-16,4 3 128 0,3-3-128 0,0 2 128 15,3-1-128-15,1 1 0 0,3 0 0 0,2-1 0 16,2-1 128-16,0-1 0 0,2-2 0 0,0-4 0 16,3 0-128-16,3-2 192 0,3-1-192 0,4-2 192 15,3-3-64-15,3-4 0 0,5 2 0 0,5-4 0 16,1-2 32-16,4 2 0 0,3-4 0 0,0-2 0 16,2-2-160-16,3-3 160 0,2-4-160 0,1 1 160 15,1-7-160-15,2 0 0 0,6 1 144 0,3-4-144 16,2-3 0-16,4 0 0 0,4-2 0 0,-2-6 128 15,0 0-128-15,-3-5 0 0,1-1 0 0,-2-4 0 0,5-7 0 0,6 1 0 16,5-6 0-16,6-3 0 0,5-1 0 16,-4-4 0-16,-5-6 0 0,2 0 0 0,1-2 0 15,5-4 0-15,4-3 0 0,2-5 128 0,3 1-128 0,-3-4 0 16,-6 1 0-16,1-5 128 0,-1-5-128 0,4-2 0 16,7-6 0-16,-5-2 0 0,-9-7 0 0,1-6 0 15,-6-4 0-15,6-7 128 0,3-9-128 0,4-1 0 16,6-8 128-16,-7 0-128 0,-3-5 0 0,1-3 128 15,1 0-128-15,5-2 0 0,5 4 0 0,-5-2 0 16,-2-4 0-16,-4-1 128 0,-3 2-128 0,-1-3 0 16,0 1 0-16,3-2 0 0,0-2 0 0,-1-6 128 15,-6-3-128-15,-7-2 0 0,-5-4 128 0,0-9-128 0,1-4 160 16,1-6-160-16,2-3 224 0,2-4-48 16,2-6-16-16,-3 2 0 0,-4-4-160 0,-4 4 128 0,-3-3-128 0,0 3 128 15,1-3 0-15,0 6 0 0,0 0 0 0,-2 0 0 16,2 1 16-16,-2-1 0 0,-2 1 0 0,-2-5 0 15,-6 1-16-15,-3-9 0 16,-6 0 0-16,-2-5 0 0,-4-10-128 0,0-4 0 0,-1-2 144 0,0-6-144 16,-1 0 0-16,1-3 0 0,-1-2 0 0,2 5 0 15,0 6-176-15,-4 6 176 0,-1 4-208 0,-4 8 80 16,-5 5 128-16,-5 4 0 0,-5 5 160 0,-5 2-160 16,-5 3 272-16,-3 7-32 0,-5-1-16 0,-3 10 0 15,-1 7 16-15,-2 4 0 0,-3 1 0 0,-5 7 0 16,-4 8-64-16,-4 2-16 0,-4 6 0 0,1 1 0 15,0 2-160-15,-1 4 0 0,1 4 0 0,1 1 0 0,0 6 0 16,0-2-144-16,-3 8 144 0,-1 0-208 16,-4 1-240-16,-1 1-64 0,-3 5 0 15,3-3 0-15,2 1-1744 0,3 0-368 16,2 3-64-16</inkml:trace>
  <inkml:trace contextRef="#ctx0" brushRef="#br3" timeOffset="199619.31">25256 7177 10815 0,'0'0'480'0,"0"0"96"0,0 0-448 0,0 0-128 15,0 0 0-15,0 0 0 0,0 0 544 0,0 0 96 16,0 0 0-16,0 0 16 0,0 0 112 0,0 0 0 15,0 0 16-15,0 0 0 0,-10-1 48 0,10 1 0 16,0 0 0-16,0 0 0 0,-9 0-80 0,9 0-16 16,0 0 0-16,0 0 0 0,-9-1 16 0,9 1 0 15,0 0 0-15,0 0 0 0,0 0-48 0,0 0 0 16,0 0 0-16,0 0 0 0,0 0-112 0,0 0-16 16,0 0-16-16,0 0 0 0,0 0-112 0,0 0-32 15,-6-7 0-15,6 7 0 0,0 0-64 0,0 0-16 0,0 0 0 0,0 0 0 16,0 0-48-16,0 0-16 0,-7-5 0 0,7 5 0 15,0 0-48-15,0 0-16 0,0 0 0 0,0 0 0 16,0 0-16-16,0 0-16 0,0 0 0 0,0 0 0 16,0 0-48-16,0 0 0 0,-6-5 0 0,6 5 0 15,0 0 64-15,0 0 16 0,0 0 0 0,-5-8 0 16,5 8-16-16,0 0-16 0,-4-7 0 0,4 7 0 16,0 0-48-16,-4-7 0 0,4 7 0 0,0 0 0 15,0 0-128-15,-4-10 160 0,1 5-160 0,3 5 160 16,0 0-160-16,0 0 128 0,-4-9-128 0,4 9 128 15,0 0-128-15,0 0 0 0,-5-7 144 0,5 7-144 16,-2-13 0-16,2 13 0 0,-2-9 0 0,2 9 0 16,0 0 0-16,-1-10 0 0,1 10 0 0,0 0 128 15,-2-8-128-15,2 8 0 0,-1-10 0 0,1 10 0 0,0 0 0 0,0 0 0 16,0 0 0-16,0 0 0 0,0 0 0 0,-1-8 0 16,1 8 0-16,0 0 0 0,0 0 0 0,0 0 0 15,0 0 0-15,0 0 0 0,0 0 0 0,0 0 0 16,0 0 0-16,0 0 0 0,0 0 0 0,0 0 0 15,0 0 0-15,0 0 0 0,1-10 0 0,-1 10 0 16,0 0 0-16,0 0 0 0,0 0 0 0,0 0 0 16,1-7 0-16,-1 7 0 0,0 0 0 0,0 0 0 15,2-10 0-15,-2 10 0 0,0 0 0 0,0 0 0 16,0 0 0-16,0 0 0 0,0 0 0 0,0 0 0 16,0 0 0-16,2-9 0 0,-2 9 0 0,0 0 0 15,0-13 128-15,0 13-128 0,0 0 0 0,0 0 0 16,0 0 0-16,0 0 0 0,0 0 0 0,0 0 0 15,0 0 0-15,0 0 0 0,0 0 0 0,0 0 0 0,0 0 0 0,0 0 128 16,-1-9-128-16,1 9 0 0,0 0 0 16,0 0-128-1,0 0-256-15,-9 4-64 0,1 1 0 0,8-5 0 16,-6 5-1680-16,1 4-352 0,-1-1-64 0,2 3-6416 0,4-11-1296 0</inkml:trace>
  <inkml:trace contextRef="#ctx0" brushRef="#br3" timeOffset="201722">26924 7511 25791 0,'-4'-7'1152'0,"4"7"224"0,0 0-1104 0,0 0-272 0,0 0 0 0,0 0 0 16,-4 9 480-16,-2-3 32 0,-2 3 16 0,2-1 0 15,-1-1-336-15,1 2-192 0,0 3 192 0,-1-5-192 16,0 3 144-16,-1-3-144 0,-1-1 0 0,-1 4 144 0,-1-2-144 15,2 3 0-15,-2-3-192 0,0 1 192 16,-3-4-608-16,0 4 0 0,0-3 0 0,-1 0 0 16,-3 1-1264-16,0-3-256 0,0-4-48 0,1 1-16 0</inkml:trace>
  <inkml:trace contextRef="#ctx0" brushRef="#br3" timeOffset="201859.71">26411 7647 17439 0,'-17'8'768'0,"4"-3"176"0,-1 1-752 0,-1 1-192 15,-2-3 0-15,-1 1 0 0,-2 4 688 0,-2-3 96 16,-2 2 32-16,-1 1 0 0,-3-2-512 0,2 2-112 16,2-4 0-16,1 0-16 0,1 2-176 0,2-5-176 15,3 1 48-15,0-2-6032 16,1 1-1200-16</inkml:trace>
  <inkml:trace contextRef="#ctx0" brushRef="#br3" timeOffset="202197.23">25560 7856 10591 0,'-27'5'464'0,"8"-1"112"0,0 0-576 0,0-2 0 0,1-1 0 0,-1 2 0 15,2 2 544-15,2 1 0 0,3-1 0 0,-1-1 0 16,1 0 48-16,2 1 16 0,0-4 0 0,2 3 0 16,-3 0-176-16,2 4-48 0,0-2 0 0,0-2 0 15,0 1-112-15,0 4-16 0,2-3-16 0,-1 3 0 0,-3-4-112 16,-1 0-128-16,0 2 176 0,-1-1-176 15,-1 2 128-15,1 1-128 0,-3-1 0 0,-2 1 0 16,-1-2 0-16,-1 0 160 0,-2-2-160 0,-1 2 128 0,1 2-128 0,2-4 0 16,0 2 0-16,-1 0-176 0,2-4-96 0,0 3-32 15,1-3 0-15,2 2 0 0,1-2 304 0,1 2-192 16,2 0 192-16,1-1-160 0,-2-3 160 0,3 2 0 16,0-1 160-16,0 2-160 0,1 3 128 0,0-4-128 15,0 4 0-15,1-1 0 0,-1-2 0 0,3 2 0 16,0 2 0-16,6-8 0 0,-7 6 0 0,2 3 0 15,5-9 0-15,0 0 0 0,0 0 0 0,-5 6 0 16,5-6 0-16,0 0-7232 0</inkml:trace>
  <inkml:trace contextRef="#ctx0" brushRef="#br3" timeOffset="203222.31">24770 8294 4607 0,'0'0'192'0,"0"0"64"0,0 0-256 0,-8 3 0 16,8-3 0-16,-9 1 0 0,9-1 2272 0,0 0 416 16,-9 0 64-16,9 0 32 0,0 0-1680 0,-9 3-336 15,9-3-64-15,0 0 0 0,-10 4-16 0,10-4 0 16,-11 6 0-16,4 2 0 0,0-2 112 0,2 4 32 0,0-1 0 0,0 1 0 16,5-10-48-16,-4 9 0 0,2 2 0 0,1 1 0 15,1-1-272-15,1 2-48 0,4 1-16 0,-1-4 0 16,0 2-240-16,3-3-48 0,-2 1-16 0,3 1 0 15,0-2-16-15,2 2-128 0,0-2 192 0,3 2-64 16,-2-4 80-16,2 2 16 0,1-4 0 0,2 3 0 16,5 2-32-16,-2 0 0 0,-4-5 0 0,4 0 0 15,3-1-64-15,0 1 0 0,3-1-128 0,-1-1 192 16,0-1-48-16,3 2-16 0,1 0 0 0,-2-2 0 16,1 0-128-16,-2-2 128 0,0 1-128 0,-1 0 128 15,0-1-128-15,-4 1 0 0,-2 1 144 0,0 0-144 16,0 1 128-16,-2 1-128 0,-1-3 128 0,3-1-128 15,1-1 144-15,0-2-144 0,-2 0 192 0,-1 2-192 0,2 0 256 16,1-2-48-16,2 1-16 0,-1-2 0 0,0-1-48 16,1 1-16-16,-2-1 0 0,2 2 0 0,3 1 0 0,1-1-128 15,-3 1 192-15,-1-1-64 0,-2 1 0 0,0 0-128 16,1 1 192-16,1 1-64 0,-5-1 0 0,1 0 0 16,-2-2 0-16,1 1 0 0,0 0 64 0,-1 1 0 15,-1-1 0-15,1-1 0 0,0 0-16 0,1 1 0 16,-2-4 0-16,0-1 0 0,2 3-48 0,2 1 0 15,0-3 0-15,0 3 0 0,-1-2-128 0,2-3 192 16,0 2-192-16,1 2 192 0,0 0-192 0,0-1 192 16,1 0-192-16,-1 2 192 0,1 1-192 0,0-1 0 15,-2-2 0-15,1 4 0 0,-3-2 128 0,1 2-128 16,-1 1 0-16,-1-1 128 0,-2-2-128 0,-2-1 0 0,0 1 144 16,0 1-144-16,0 2 176 0,-1 2-48 0,1 0 0 0,-1-2 0 15,1-2 64-15,-1 2 16 0,1 2 0 0,-1-4 0 16,-11 2-48-16,11-2-16 0,1 1 0 0,-1 1 0 15,1 0-144-15,-12 0 192 0,14 0-192 0,-2 0 192 16,0 0-192-16,-3-1 0 0,-9 1 144 0,12 0-144 16,0 1 128-16,-2 2-128 0,0 0 160 0,2-3-160 15,-12 0 144-15,11-1-144 0,3-1 128 0,-2 2-128 16,-1 0 0-16,0 2 128 0,1-2-128 0,-3 0 0 16,0 0 144-16,0 0-144 0,-1-2 160 0,-8 2-160 15,11 2 160-15,-2 1-160 0,-9-3 160 0,0 0-160 16,0 0 128-16,10 0-128 0,-10 0 0 0,7 0 0 15,-7 0 0-15,0 0 128 0,0 0-128 0,0 0 0 16,0 0-688 0,0 0-176-16,0 0-32 0,0 0-10480 0,-12 1-2080 0</inkml:trace>
  <inkml:trace contextRef="#ctx0" brushRef="#br3" timeOffset="208946.91">26648 8607 22111 0,'0'0'976'0,"-6"-2"208"0,-1-5-944 0,7 7-240 0,0 0 0 0,0 0 0 16,0 0 576-16,0 0 80 0,-10 3 16 0,10-3 0 16,-8 6-480-16,3 0-192 0,0 3 176 0,1 0-176 15,2 3 0-15,-1 0 0 0,-1-1 0 0,2 1 0 16,-1-3 0-16,0 3-160 0,-1 0 0 0,0 0 0 15,-1 0-160-15,-1 2-16 0,-5-2-16 0,5-2 0 16,-3 3-1520-16,0-3-304 0</inkml:trace>
  <inkml:trace contextRef="#ctx0" brushRef="#br3" timeOffset="209109.73">26455 9000 5519 0,'-9'6'496'0,"2"3"-496"15,1-3 0-15,-3 6 0 0,0-3 1488 0,2 2 208 16,-2-3 32-16,1 2 16 0,0 1-1104 0,1 0-240 16,-1 0-32-16,2-2-16 0,-2 1-208 0,-1-1-144 0,0 2 192 15,1 2-4112-15,-3-3-816 16</inkml:trace>
  <inkml:trace contextRef="#ctx0" brushRef="#br3" timeOffset="209459.07">25815 9687 7359 0,'0'0'656'16,"-7"9"-528"-16,-1-1-128 0,-1 1 0 0,-1-3 1184 0,-1 3 208 15,3-2 32-15,-4 3 16 0,-2-3-1008 0,3 5-208 16,1-5-32-16,-2 5-16 0,-2-5-176 0,0 5 0 16,0-4 0-16,0 2-176 0,0-4 0 0,2 3 0 15,-1-4 0-15,2 3 0 0,0 1 176 0,3-3 0 16,-1 5 0-16,1-4 0 0,2 0 0 0,-1-2 0 15,-2 2 128-15,3 2-128 0,0-2 0 0,-2 2 128 16,3-5-128-16,-1 4 0 16,-1 2-368-16,0-3-144 0</inkml:trace>
  <inkml:trace contextRef="#ctx0" brushRef="#br3" timeOffset="210034.78">25395 10090 14047 0,'0'0'624'0,"-8"7"128"0,2 2-608 0,-1-4-144 0,1 4 0 0,-1-3 0 16,1-2 208-16,-2 1 16 0,0 1 0 0,0-1 0 15,2 6-224-15,-3-5 0 0,0 0 128 0,1 3-128 16,-1-3 0-16,2 3 0 0,0-1 0 0,0 1 0 16,-2-4 0-16,0 3 0 0,1-1 0 0,2 0 0 15,0 1 0-15,-1-2 0 0,1 0 0 0,-1 2 0 16,2-3 0-16,5-5 0 0,-6 6-128 0,6-6 128 31,-8 8-400-31,2-3-32 0,6-5 0 0,-6 7 0 16,-1 1-464-16,1-3-112 0,-2 0-16 0,2 3 0 15,-3-4 128-15,3 1 32 0,-3 1 0 0,3-1 0 0,-1 3 640 0,2-1 224 0,-1-3-144 0,6-4 144 0,-8 7 176 0,3 1 112 16,-1 4 32-16,1-5 0 16,5-7 64-16,-7 4 0 0,0 3 16 0,7-7 0 0,-6 6 176 0,6-6 16 15,-7 4 16-15,2 1 0 0,1 4-208 0,-1-3-32 16,1 3-16-16,4-9 0 0,-5 8-16 0,1 2 0 16,0-3 0-16,4-7 0 0,0 0-32 0,-7 4-16 15,0 3 0-15,7-7 0 0,-6 3 272 0,-2 3 48 16,8-6 16-16,-5 8 0 0,0-2-176 0,5-6-16 15,-4 10-16-15,4-10 0 0,0 0-96 0,-3 7-32 16,-1 5 0-16,4-12 0 0,0 0-288 0,-4 6 0 16,-1 2 0-16,5-8 0 0,0 0 0 0,-4 9 0 15,4-9 0-15,-4 6 0 0,2 3 256 0,2-9-48 16,0 0-16-16,-3 6 0 0,3-6 112 0,-2 10 16 0,-1-3 0 16,3-7 0-16,0 0 16 0,0 0 16 0,-1 12 0 0,0-4 0 15,1-8 48-15,0 0 16 0,0 0 0 16,-2 10 0-16,1-1-160 0,1-9-16 0,0 0-16 0,-3 10 0 15,3-10 96-15,-2 8 0 0,2-8 16 0,-4 10 0 16,4-10 16-16,0 0 0 0,-4 9 0 0,4-9 0 16,0 0-96-16,0 0 0 0,-2 10-16 0,2-10 0 15,0 0-112-15,0 0-128 0,-3 8 176 0,3-8-176 16,0 0 144-16,0 0-144 0,0 0 0 0,-4 9 144 16,4-9-144-16,0 0 0 0,0 0 0 0,-3 6 0 31,3-6-672-31,-5 9-16 0,1-4 0 0,-1 1-11248 0</inkml:trace>
  <inkml:trace contextRef="#ctx0" brushRef="#br3" timeOffset="-211076.26">24875 10465 3679 0,'0'0'320'0,"0"0"-320"0,0 0 0 0,-7 2 0 16,7-2 2208-16,-6 5 368 0,6-5 80 15,0 0 16-15,-6 5-1552 0,6-5-304 0,-6 6-64 0,6-6-16 16,0 0 112-16,0 0 32 0,0 0 0 0,0 0 0 15,0 0-48-15,0 0-16 0,0 0 0 0,0 0 0 16,0 0 80-16,0 0 32 0,0 0 0 0,0 0 0 16,0 0-384-16,6 9-80 0,-6-9-16 0,0 0 0 15,0 0-80-15,0 0-32 0,0 0 0 0,10 8 0 16,-10-8-32-16,0 0-16 0,0 0 0 0,0 0 0 16,0 0 0-16,0 0 0 0,0 0 0 0,0 0 0 15,0 0 0-15,0 0 0 0,0 0 0 0,0 0 0 16,0 0-32-16,0 0 0 0,0 0 0 0,0 0 0 15,0 0-64-15,0 0-32 0,0 0 0 0,0 0 0 16,0 0-160-16,0 0 160 0,0 0-160 0,0 0 160 16,0 0-32-16,0 0-128 0,0 0 192 0,0 0-64 15,10 5 0-15,-10-5-128 0,0 0 192 0,0 0-64 0,0 0 16 0,0 0 0 16,6 12 0-16,-1-3 0 0,-5-9 128 16,4 12 32-16,-4-12 0 0,3 13 0 0,-3-2-16 0,2 3 0 15,-2 2 0-15,0 1 0 0,0 0-32 0,0 0 0 16,0 2 0-16,0 2 0 0,0 0-48 0,0 3-16 15,0-2 0-15,2 1 0 0,-1 1-16 0,0 3-16 16,3-3 0-16,1 4 0 0,0-3 0 0,1 5 0 16,1-4 0-16,2 2 0 0,0 0-32 0,-1-1-128 15,0 2 192-15,2-2-64 0,0 1 0 0,2-3 0 16,-1 2 0-16,2-2 0 0,1 5 64 0,0-6 16 16,0-3 0-16,1 3 0 0,3-2-16 0,-5-2-16 0,1 3 0 0,0-1 0 15,3 0-48-15,-3-2 0 0,-1-2 0 0,0-1 0 16,2 1-128-16,-1 1 192 0,-1-1-192 0,1 0 192 15,-1-3-64-15,0 2-128 0,4-1 192 16,1-2-64-16,0 0 0 0,-1 0-128 0,2-1 192 0,2-2-64 16,2 2-128-16,0 1 160 15,1-3-160-15,1 1 160 0,3 1-160 0,-1-3 160 0,-2 2-160 0,2 2 160 16,0-2-160-16,-1 1 0 0,1-2 0 0,-2-1 128 16,1 3-128-16,-1 0 0 0,-2-4 144 0,-1 2-144 15,1-2 128-15,0 0-128 0,3-3 160 0,0 2-160 16,-6-4 208-16,5-1-48 0,3 0-16 0,0-1 0 15,3 2-16-15,-2-2-128 0,0-2 192 0,1 1-64 16,0 0-128-16,-2-1 160 0,-1-1-160 0,-1 0 160 16,1-3-160-16,-3 1 128 0,-2 2-128 0,-1-2 128 0,1 0-128 15,0 0 160-15,-1-3-160 0,3 1 160 16,-2 1-160-16,1-1 160 0,1-2-160 0,2 2 160 0,-1 0-160 0,2-2 128 16,-1 0-128-16,2 2 128 0,0 0-128 15,0 0 0-15,1 0 0 0,-3-4 128 0,-1 1-128 0,1-3 0 16,-1 1 0-16,2-3 128 0,-3 2-128 0,0 0 160 15,3-1-160-15,-2-1 160 0,-1 0-160 0,4-2 0 16,2 1 144-16,0-3-144 0,1 2 128 0,0 1-128 16,0 2 128-16,1-2-128 0,-1-2 0 0,3 2 128 15,-3-1-128-15,1 1 0 0,0-1 0 0,-3 0 144 16,-2-2-144-16,1 1 0 0,1-1 144 0,-1 0-144 0,2 0 0 16,0-2 144-16,3 0-144 0,1-2 0 0,-3 1 0 15,2 0 128-15,0-1-128 0,2-3 160 0,-2 1-160 0,2-4 160 16,-1 2-160-16,0 1 160 0,-6-5-160 15,1 5 160-15,-1-3-160 0,0 4 128 0,-1 1-128 16,0-3 128-16,1-1-128 0,0-3 160 0,0 3-160 0,-3-4 160 16,1 1-32-16,-1 2-128 0,0-2 192 0,1 2-64 15,0-7-128-15,0 2 192 0,-2 1-192 0,3 0 192 16,-4-1-192-16,-2 1 128 0,0 1-128 0,0 1 128 16,0-5-128-16,0-1 0 0,2 1 144 0,0-1-144 15,0-1 0-15,0 0 0 0,1-1 0 0,2 1 128 16,-1-1-128-16,-1 1 0 0,0-2 0 0,0 0 0 15,0-3 0-15,0 2 0 0,-1-1 0 0,-1 0 128 16,-3-3-128-16,1 2 0 0,-1 0 0 0,2-1 128 16,-4 2-128-16,-1 0 0 0,0-3 0 0,0 1 0 0,-2 1 128 15,-1-2-128-15,1 1 128 0,0 0-128 0,-1-2 0 16,2 1 0-16,2-1 0 0,-2 2 128 0,-2 0-128 16,1-1 0-16,1 1 0 0,0 0 0 0,1-1 0 15,-1 2 0-15,0 2 0 0,0-2 128 0,2 3-128 0,-1 0 0 16,1 0 0-16,0 0 0 0,0-2 0 0,2 0 0 15,0 0 0-15,2 1 0 0,-1 0 0 0,-1-5 0 16,3 2 0-16,-2 0 0 0,-2-2 0 0,-2 2 0 16,0 1 0-16,-1-2 0 0,0 1 0 0,-1-2 0 15,-1 0 0-15,-2-181 0 0,2 363 0 0,-2-181 0 16,1-2 0-16,1 4 0 0,-1-4 0 0,0 3 0 16,1-3 0-16,-2 1 0 0,0-5 0 0,3 4 0 0,-1-5 0 15,0-2 0-15,-2 1 0 0,1 0 0 16,-3 6 0-16,2-4 0 0,-2 1 0 0,-1 1 0 0,-1-3 0 15,-2 2 0-15,-1 1 0 0,-1-4 0 0,-1 0 0 16,-2 3-128-16,-2 6 128 0,0-4 0 0,-1-2 0 0,-1 1 0 16,-4 4 0-16,0-3 0 0,1-1 0 0,-2 2 0 15,0 0 0-15,-1 1-128 0,0 3 128 0,-3-4 0 16,2 3 0-16,0-1 0 0,2 2 0 0,-1 3 0 16,-2-1 0-16,4-2 0 0,2 0 0 0,1 2-128 15,-1 0 128-15,1-2 0 0,2 0 0 0,-1 3-128 16,0 1 128-16,1 0 0 0,0 2 0 0,-1-1-128 15,-1-1 128-15,-2 2 0 0,0-1 0 0,-1 2 0 16,0-2 0-16,1 1-160 0,-1-2 160 0,3 1 0 16,-1-1-128-16,1 3 128 0,0-2 0 0,1 2 0 0,0 0-144 15,1-2 144-15,1 1 0 0,1-2-144 16,-2 5 144-16,2 0-160 0,-1-3 160 0,-1-4-160 16,-1 4 160-16,0 3-128 0,0 2 128 0,-1-2-128 0,-1 0 128 15,-2 3-128-15,-1-4 128 0,2 1-128 0,-2-1 128 0,-1 2-128 16,-1 0 128-16,-1-1-128 0,-2 3 128 0,-2 1 0 15,0-7 0-15,-2 5 0 0,-1 1 0 0,1-1 0 16,0 0 0-16,1 4 0 0,-1-3 0 0,0 4 0 16,-1-4 0-16,3 3 0 0,-2-1 0 0,0 5 0 15,-1-3 0-15,2 1 0 0,-2 1 0 0,1 2 0 16,1 0 0-16,-1 4-128 0,-1-4 128 0,0 7 0 16,0 0 0-16,-5 0 0 0,-2 0 0 0,1 2 0 15,-5-1 0-15,-1 0-128 0,-4 4 128 0,1-2 0 16,0 6 0-16,-2-2-128 0,1 1 128 0,-2 2 0 0,0-1 0 15,2 1 0-15,2 3 0 0,-2-1 0 0,-2 0 0 0,-1 4 0 16,-3 1 0-16,0 2 0 0,-7-1 0 0,4 1 0 16,0 3 0-16,4 0 0 0,-2 3 0 0,1 0-128 15,1 3 128-15,1 3 0 0,0 1 0 0,2 0 0 16,-1-1 0-16,-4 4 0 0,-2-1 0 0,-1 4 0 16,1-1 0-16,-1-1 0 0,2 2 0 0,3 1 0 15,1-1 0-15,2 3 0 0,2-4 0 0,-1 0 0 16,0-2 0-16,0 4 0 0,-1-4 0 0,0 3 0 15,-1 2 0-15,1-3 128 0,0-2-128 0,0 3 128 16,1-2-128-16,2-3 0 0,1 0 0 0,3 0 128 16,-1 2-128-16,3 1 0 0,3 0 0 0,-1-2 0 15,-2 1 0-15,2-2 128 0,-1 4-128 0,2 1 0 16,-2-1 0-16,-2 0 128 0,-1 2-128 0,1 0 0 16,-1 5 0-16,0-1 0 0,1 4 0 0,1-1 0 0,-1 0 0 15,5-5 0-15,0 1 0 0,2-2 0 0,-2 2 0 16,4-3 0-16,0 2 0 0,1-2 128 0,0 3-128 15,0-5 0-15,-2 1 0 0,0 3 0 0,1-4 0 16,0 2 0-16,-2-2 0 0,2 0 128 0,-1 1-128 0,2 0 0 16,2-2 0-16,0 1 0 0,-1 1 0 0,0-4 0 15,3-1 0-15,0 1 128 0,0-1-128 0,-1 1 0 16,0-1 0-16,-1 1 128 0,3 1-128 0,0 0 0 16,2 1 0-16,0-2 0 0,-2 4 0 0,2 2 0 15,0-3 0-15,2 0 0 0,0 1 0 0,0-4 0 16,-1-1 0-16,3 1 0 0,-3 1 0 0,2-3 0 15,2-2 0-15,-1 1 0 0,-1-1 0 0,2 1 0 16,-1-3 0-16,-1-2 0 0,0 2 0 0,3-1 0 0,0-5 0 16,0 2 128-16,1-6-128 0,5-4 0 0,0 0 0 0,0 0 0 15,0 0 0-15,0 0 0 0,0 0 0 0,0 0 128 16,0 0-128-16,0 0 0 0,0 0 0 0,-5-7 128 16,1-4-128-16,2-1 0 0,2 0 0 0,0-2 128 15,0 0-128-15,0-2 0 0,4-1 0 0,0-2 0 16,1-2 0-16,0 0 0 0,2-2 0 0,2-4 128 15,1 0-128-15,-1-3 0 0,5-3 0 16,-1 1 0-16,0-1 0 0,3 1 0 0,-2-3 0 0,5 0 0 16,5 1 0-16,1 0 0 0,-4-2 0 0,5-1 0 15,2-2 0-15,1-2 0 0,1 3 0 0,5-1 0 16,3 1 0-16,0-2 0 0,-2-6 0 0,-1 2 0 16,1-2 0-16,-1 2 0 0,2-3 0 0,1 0 0 0,2 0 0 15,2 0 0-15,0 5 0 0,1-2 0 0,0 5 0 16,-1 1 0-16,-1 1 0 0,-1 1-128 0,0 1 128 0,-2-2 0 15,-4 0 0-15,3-2 0 0,1-1 0 0,2 2 0 16,0 1 0-16,2 0 0 0,4 2 0 0,1 0 0 16,1 2 0-16,2 2 0 0,-1-4 0 0,0 4-128 15,-2-1 128-15,0 8 0 0,0-1 0 0,1 5-160 16,0 0 160-16,3 1 0 0,3 2 0 0,-2 3-128 16,-3 4 128-16,0-1 0 0,-6 3 0 0,1-1 0 15,2 4-128-15,0 2 128 0,-2 0 0 0,3-4 0 16,0 1 0-16,2 3 0 0,-2 2 0 0,0 1 0 15,0 0 0-15,-4 3 0 0,-1-2 0 0,0 4-128 0,0 4 128 16,1-4 0-16,0 0 0 0,2 3 0 0,-3-3 0 0,2 2 0 16,-2 2 0-16,0 0 0 15,-2 0 0-15,-2 1 0 0,-3 0 0 0,1 1 0 0,-3-4 0 0,0 5 0 16,-1-3 0-16,0 2 0 0,-1-2 0 0,0 4 0 16,-2 2 0-16,-2 0-128 0,-2 2 128 0,-1 2 0 15,0 2 0-15,-1 1 0 0,0 3 0 0,-2 2 0 16,-2 5-128-16,-3 1 128 0,1-1 0 0,-2 7 0 15,-2 2-128-15,-2 3 128 0,1 1 0 0,-1 0 0 16,-1 1-128-16,0 4 128 0,0 1 0 0,-2-2 0 16,-2 2 0-16,3 2 0 0,-2 3 0 0,-1 3 0 15,-1-1 0-15,2 1-128 0,-1 3 128 0,0 0 0 16,-1 2 0-16,3-1 0 0,0 2 0 0,0-4 0 16,-1-1 0-16,0-1 0 0,0-2 0 0,3 1 0 0,1-3 0 15,-3 1 0-15,-3 0 0 0,1 1 0 0,0-4 0 0,-1 2 0 16,-3-3 0-16,1-1 0 0,-2-3 0 0,-1 2 0 15,-1 1 0-15,1 1 0 0,-3 0 0 0,1 0 0 16,-1-1 0-16,1-2 0 0,-5 3 0 0,1 1 0 16,-2 1 0-16,1 1 0 0,-1 0 0 0,0-1 0 15,2 5 0-15,-3-2 0 0,-1-2 0 0,0 0 0 16,0 0 0-16,1 0 0 0,-1-1 0 0,-1 0 0 16,2-1 0-16,-1-1 0 0,-1 0 0 0,1 1 0 15,1-3 0-15,1 0 0 0,-1-2 0 0,2 2 0 16,0-1 0-16,2 0 0 0,-1-1 0 0,-1 4 0 15,1 1 0-15,0-2 0 0,-1 1 0 0,0 1 0 16,-1 1 0-16,-2 1 0 0,1-2 0 0,-2 1 0 16,-5-1 0-16,5-1 0 0,-3 2 0 0,0-2 0 0,-1-4 0 15,1 4 0-15,0 1 0 0,1 0 0 0,-1-5 0 0,1 1 0 16,1-3 0-16,-4 1 0 0,1 2 0 0,0-4 0 16,-2 1 0-16,3-3 0 0,-1 4 0 0,1-5 0 15,-1 3 0-15,-3-5 0 0,0 1 0 0,1 2 0 16,-3-5 0-16,0 1 0 0,-2-3 0 0,-2 3 0 15,-4-4 0-15,-1 2 0 0,-3 2 0 0,-1 3 0 16,0-1 0-16,0 0 0 0,-2 1 0 0,0-2 0 16,0 0 0-16,2 0 0 0,1 4 0 0,1-4 0 15,3 1 0-15,3-3 0 0,2 1 0 0,-1-2 0 16,0-1 0-16,-2 0 0 0,1-1 0 0,-3-1 0 16,0-3 0-16,-1 1 0 0,0-1 0 0,-1-1 0 15,0-4-128-15,-2 4 128 0,0-2 0 0,0 2 0 0,1-4 0 16,-1 3-128-16,-2-4 128 0,1 3 0 0,2 0 0 15,-3 1 0-15,-4 1 0 0,-4-5 0 0,-2 3 0 16,2-3 0-16,-1-2 0 0,1 3 0 0,0-3 0 0,4-1 0 16,0 3 0-16,1-4 0 0,3 3 0 0,2 2 0 15,0-6 0-15,-1 0 0 0,-1 2 0 0,0 0-128 16,-3-1 128-16,1-2 0 0,-1 0 0 0,2-1 0 16,-5 1 0-16,1 0 0 0,1 2 0 0,-3-1 0 15,0-1 0-15,2 1 144 0,-3 2-144 0,-1-3 0 16,-5 0-160-16,-3 0 160 0,-4 0 0 0,4 0-144 15,-1 0 144-15,6 0 0 0,1 1 0 0,3 0-128 16,1 4 128-16,4-2 0 0,0-2 0 0,2 2 0 16,-3-5 0-16,3 0 0 0,-3 1 0 0,0-3 0 15,2-1 0-15,1-4-128 0,-2 2 128 0,4-5 0 0,1 3 0 16,0-1 0-16,-3-1 0 0,3-3 0 0,0 3 0 0,2-3 0 16,-5-3 0-16,1 5 0 0,-2-2 0 0,0-2 0 15,-3 0 0-15,1 2 0 0,3-2 0 0,-1 0 0 16,3-1 0-16,1-2 0 15,4 0 0-15,0-2 0 0,2-3 0 0,0 2 0 0,5 0 0 0,-2-1 0 16,2-5 0-16,0 3 0 0,2-3 0 0,-3 1 0 16,-2 3 0-16,1-4 0 0,0 1 0 0,-1-4 0 15,0 4 0-15,0-3 128 0,0 1-128 0,2 0 0 16,0-3 0-16,2-1 0 0,-2 0 0 0,2-1 128 16,1 0-128-16,3-2 0 0,-2-1 0 0,2 0 0 15,4-1 0-15,0 2 0 0,-2-3 0 0,4 0 0 16,-3-5 0-16,2 1 0 0,0-6 0 0,2 2 0 15,0-2 0-15,2-1 0 0,-1 2 0 0,2-1 0 0,3 0 0 0,-2 2 0 16,2-2 0-16,2 1 0 0,-1 1 0 0,2 0 0 16,2 4 0-16,0-1 0 0,1-4 0 0,1 1 0 15,-1 2 0-15,1-5 0 0,0 4 0 0,2-2 0 16,-2 2 0-16,1-1 0 0,-1 3 0 0,2-2 0 16,2 6 0-16,1-5 0 0,-4 5 0 0,4-2 0 15,0 1 0-15,1 1 0 0,0-1 0 0,-1 0 0 16,4 1 0-16,1 2 0 0,0 2 0 0,-1-1 0 15,2 2 0-15,0 1 0 0,2-1 0 0,-1 6 0 16,-2-4 0-16,1 3 0 0,2 1 0 0,-3-1 0 16,1 4 0-16,0-1 0 0,1 3 0 0,-4 3 0 0,0 0 0 15,-3 2 0-15,-2 2 0 0,-2-1 0 0,-5-1 0 0,10 6-128 16,-4 1 128-16,-4-1 0 0,-2-6-144 16,3 13 144-1,-6-3-416-15,1 1-16 0,-2 2 0 0,-1-2 0 16,-2 2-2000-16,-3 1-384 0,-1-5-96 0,-1 2-14816 0</inkml:trace>
  <inkml:trace contextRef="#ctx0" brushRef="#br0" timeOffset="-196672.56">20482 14111 5519 0,'-4'-14'496'0,"3"0"-496"16,-3 1 0-16,1 2 0 0,1-3 5232 0,0 0 944 15,1 1 192-15,0 0 32 0,-3-1-5152 0,3 4-1040 16,-3-1-208-16,0-1 0 0,0 2 256 0,-1-1 96 15,1 3 16-15,-2-1 0 0,1 3 256 0,-1-2 48 16,-1 3 16-16,0 3 0 0,2-1-80 0,-3 3-16 16,-2 1 0-16,-2 2 0 0,0 3-144 0,-4 4-48 15,0 2 0-15,-2 0 0 0,-1 5-96 0,-1 3-32 16,-2 4 0-16,-2 2 0 0,0 4-48 0,0 3-16 16,-2 3 0-16,2 2 0 0,-1 0 48 0,-1 4 16 15,1 3 0-15,-1-1 0 0,0 3-80 0,-1 2-32 0,0-1 0 0,3 4 0 16,1-2-16-16,2 2 0 0,0-1 0 15,3 2 0-15,3 2-144 0,2-1 192 0,3 0-192 0,-1-2 192 16,5-1-192-16,-1-2 192 0,3 1-192 0,2-1 192 16,1-4-192-16,2-1 0 0,1-1 0 0,3 1 128 15,1-4-128-15,0 2 0 0,1 0 0 0,4-2 128 16,0-2-128-16,2 0 0 0,1-4 0 0,1-1 128 16,0 2-128-16,3-2 0 0,1-7 0 0,0 2 0 0,-1-2 0 0,0-3 0 15,0 1-144-15,-2-4 144 16,-1-3-320-16,-1-1 0 0,0-2 0 0,0-2 0 15,-1-1-528-15,-2-3-112 0,1-1-32 0,-2-3 0 16,0-4-2272-16,-3-1-448 0</inkml:trace>
  <inkml:trace contextRef="#ctx0" brushRef="#br0" timeOffset="-196170.8">20328 14070 20271 0,'0'0'896'0,"-5"-7"192"0,-3-4-880 0,2 0-208 0,2 1 0 0,1 2 0 15,2-2 512-15,2 2 48 0,-1-1 16 0,3 3 0 16,-3 6-64-16,6-4-16 0,2-1 0 0,0 1 0 16,2 3-112-16,1 1-32 0,2 0 0 0,-2 3 0 0,2 2 464 0,1-1 80 15,0 2 32-15,1 4 0 16,-1 0-464-16,4 4-80 0,0 3-32 0,0 4 0 15,-1 7 96-15,4 4 0 0,-3 2 16 0,-1 6 0 0,2 2-16 0,2 6 0 16,-3 0 0-16,-2 3 0 0,-1 6-32 0,-1 2-16 16,-2-1 0-16,-1 7 0 0,-3-3 48 0,-3 2 16 15,-3-4 0-15,-2 1 0 0,0-2 16 0,0-1 0 16,-5-4 0-16,-1 1 0 0,-2-2-32 0,1 1-16 16,-3-2 0-16,-1-1 0 0,0 1-432 0,0-4 128 15,0-2-128-15,1 0 0 0,0-4 0 0,1-2 0 16,-1 1 0-16,-1-5 0 15,-2-5-640-15,3-1-16 0,-2-6 0 0,1-4 0 16,-5-5-2672-16,1-5-512 0,-18-2-128 0,8-13 0 0</inkml:trace>
  <inkml:trace contextRef="#ctx0" brushRef="#br0" timeOffset="-195014.58">20892 12141 21135 0,'-16'-26'928'0,"6"11"208"0,-3-3-912 0,0-1-224 16,-1 0 0-16,0 0 0 0,-1-3 384 0,-2 1 48 15,0-3 0-15,-1 6 0 0,0 1 304 0,-1 5 64 16,-3-1 16-16,2 3 0 0,-2 1-112 0,1 5 0 15,-5-1-16-15,0 4 0 0,-5 2-224 0,-2 4-32 16,-4 0-16-16,-3 5 0 0,-5 0-160 0,2 6-16 16,0 0-16-16,11 1 0 0,-4 2 32 0,-3 1 0 15,2 3 0-15,-4 5 0 0,-1 4 0 0,-2 1 16 16,-3 0 0-16,-22 18 0 0,4-2-112 0,7 3-32 16,2-1 0-16,3 1 0 0,-2 2 0 0,0 0 0 15,-1 2 0-15,-2-1 0 0,-4 2 64 0,-1 5 0 16,1 1 0-16,1 3 0 0,1 1-64 0,3 1 0 15,0 0 0-15,1 1 0 0,-4 1 0 0,0 0-128 16,2 1 192-16,1 3-64 0,2-1-128 0,2 10 128 16,-3-3-128-16,4 6 128 0,0 5-128 0,1 1 0 0,-3 4 0 15,1-1 0-15,2 3 128 0,3 1-128 16,3-1 0-16,2 2 128 0,4 3 0 0,2-1 0 0,1 2 0 0,3 2 0 16,3-2 0-16,-1-1 0 0,1-4 0 15,2 1 0-15,1 2 16 0,4-5 0 0,1-3 0 0,6 1 0 16,3-1-144-16,6 0 192 0,2 0-192 0,3 2 192 15,2-4-192-15,4 4 128 0,4 5-128 0,1-5 128 0,3-1-128 0,2-3 0 16,-1-6 0-16,2-2 128 0,4-1-128 0,2-5 0 16,0 0 0-16,1-4 128 0,-1-3-128 0,2-5 0 15,2 0 0-15,0-1 128 0,0-4-128 0,5 2 0 16,1-4 0-16,2-3 128 0,2-3-128 0,2-1 0 16,1 0 0-16,1-2 0 0,1-6 0 0,1 5 0 15,0-5 0-15,0 2 0 0,0-4 0 0,0 0 0 16,4-3 0-16,1-3 0 0,-1-2 0 0,6-3 0 15,1-1 0-15,4 1 0 0,2-8 0 0,-5-2 0 16,-2 1 0-16,2-8 0 0,2-4 0 0,3-1 0 0,2-1 128 16,6-6-128-16,5-2 0 0,-2-1 0 0,-5-3 144 0,2-4-144 15,1-1 0-15,7-5 128 0,1 0-128 0,0 1 0 16,0-3 128-16,-4-2-128 0,-4-2 160 0,4 0-160 16,3-1 144-16,2 0-144 0,3-3 128 0,-4-2-128 15,-4 0 192-15,-1-6-64 0,2-4 0 0,0-3 0 16,4-2 64-16,2-3 0 0,2-5 0 0,-3 2 0 15,-4-5-48-15,1-1 0 0,-2-6 0 0,7-3 0 16,2-3-144-16,-3-1 192 0,-6-1-192 0,1-3 192 16,-1-1-192-16,2-2 128 0,1 1-128 0,-3-1 128 15,-2-2-128-15,-5 0 128 0,-9 2-128 0,-3-4 128 16,-2 1-128-16,-1-4 0 0,-1-3 144 0,0-3-144 16,-1-4 160-16,0-8-32 0,-2-3-128 0,-3-3 192 15,-2-3 96-15,-4-3 16 0,-7-5 0 0,1 1 0 0,-1 1-176 16,-2 1-128-16,3 3 144 0,-3 2-144 0,-2 3 176 15,-1 5-176-15,-4 1 192 0,-4 1-192 0,-5 3 272 16,-4-1-48-16,-2 1-16 0,-3 0 0 0,-4 0-80 0,-3-6 0 16,-4-1-128-16,-1-6 192 0,-1-4-32 0,-3-2-16 15,-2-7 0-15,2-2 0 0,1-2-144 0,-1 5 0 16,2-3 0-16,-1 6 0 16,-1 8 0-16,-2 10 0 0,1 8-144 0,-4 6 144 0,-4 8 0 15,-5 6 0-15,-1 1 0 0,-6 8 0 0,-5-1 192 0,-4 7 0 16,-5 4 0-16,-3 6 0 0,-1-4-64 0,-3 6 0 15,1 1-128-15,-1 4 192 0,0 0-384 0,-7 2-96 16,-8 5-16-16,-4 0 0 16,1 1-544-16,-1 2-112 0,-1 5-32 0,-4 1 0 15,-5 3-2240-15,0-1-448 0</inkml:trace>
  <inkml:trace contextRef="#ctx0" brushRef="#br1" timeOffset="-189383.3">18954 13757 8175 0,'0'0'352'0,"0"0"96"0,0 0-448 0,0 0 0 0,0 0 0 0,0 0 0 0,0 0 784 0,0 0 80 16,6-3 16-16,-6 3 0 0,0 0-48 0,8-8 0 15,-8 8 0-15,0 0 0 0,7-5 0 0,-7 5 0 16,0 0 0-16,8-4 0 0,-8 4 80 0,0 0 16 15,0 0 0-15,0 0 0 0,0 0-160 0,0 0-48 16,0 0 0-16,0 0 0 0,0 0 48 0,0 0 0 16,0 0 0-16,0 0 0 0,0 0-128 0,3 9 0 15,-3-9-16-15,0 11 0 0,0-11-176 0,-3 13-16 16,0 1-16-16,1-2 0 0,-3 0-48 0,1 4-16 16,-1-1 0-16,1 0 0 0,-2 3-96 0,-1-2-32 15,2 1 0-15,-4 1 0 0,1 2-32 0,-1 3-16 16,0-3 0-16,1 1 0 0,2 1 16 0,-2 3 16 15,0-3 0-15,3-1 0 0,-1-1-16 0,1 1 0 16,0-1 0-16,0 3 0 0,5-2 0 0,-1-2-16 16,-1 0 0-16,4-1 0 0,-1-1-48 0,4 1 0 15,0 1 0-15,3-2 0 0,-1 0 16 0,3-1 0 16,1 2 0-16,0 0 0 0,2-3 48 0,1-2 0 0,1-2 0 16,-1 3 0-16,0-1-48 0,0-3 0 0,1 2 0 0,0-2 0 15,1 1-144-15,-2 2 0 0,0-1 144 16,2-1-144-16,-2 0 0 0,-4-3 128 0,0 1-128 0,3-1 0 15,-3-2 0-15,2 2 0 0,-2-5 0 0,0 4 128 16,-1-1-128-16,0-2 0 0,-1 1 0 0,-2 1 0 16,2-2 0-16,-8-4-208 0,0 0 48 0,0 0 16 15,0 0-1776-15,0 0-368 0,0 0-64 0,0 0-16 16</inkml:trace>
  <inkml:trace contextRef="#ctx0" brushRef="#br1" timeOffset="-188513.43">19481 13935 11055 0,'0'0'480'16,"0"0"112"-16,0 0-464 0,0 0-128 0,0 0 0 0,0 0 0 16,4-6 1152-16,-4 6 192 0,0 0 64 0,0 0 0 0,0 0-864 15,0 0-160-15,0 0-48 0,0 0 0 16,0 0 16-16,0 0 0 0,0 0 0 0,0 0 0 16,8 11 240-16,-3 1 48 0,-5-12 16 0,5 15 0 0,1 0-32 0,1-1-16 15,-2 3 0-15,0-1 0 0,1-2-96 0,-3 2 0 16,0 1-16-16,0 0 0 0,0-3-112 0,-1 4 0 15,-2 1-16-15,0 0 0 0,-1 1-48 16,0-1-16-16,-1-1 0 0,1 0 0 0,-3 0 112 0,0 0 32 16,-1-1 0-16,0 2 0 0,-2-1 16 0,-2 1 16 15,2 2 0-15,0-1 0 0,-2 0-224 0,-1 2-32 16,-1-3-16-16,1 1 0 0,0 1-64 0,0-5-16 16,0 2 0-16,-2 0 0 0,0 2-128 0,-1-2 128 15,-1-2-128-15,0 1 128 0,-1 1-128 0,-2-2 160 16,1 2-160-16,0-1 160 0,1-2-32 0,0-1-128 0,0 2 192 15,-1 1-64-15,1-1-128 0,1 1 160 16,0-2-160-16,0 2 160 0,-1-1-160 0,1-1 0 16,-1-2 144-16,-1 2-144 0,1-1 0 0,1 0 144 15,1 0-144-15,2-2 0 0,-2 0 160 0,1-1-160 16,-2 0 128-16,1 2-128 0,-1-4 0 0,0 2 0 16,-1 2 0-16,-1-3 0 0,1 3 0 0,0-2 0 0,0-1 128 15,-1 4-128-15,1 0 0 0,-1-2 0 0,3 0 0 0,-1 1 128 16,0-3-128-16,1 2 0 0,3-1 0 15,1-1 0-15,0 4 0 0,2-1 0 0,0-4 0 0,1 4 0 16,1-3 0-16,0 3 0 0,1-1 0 0,1 2 0 16,1-2 0-16,-2 2 0 0,3 1 0 0,1-1 0 15,0-1 0-15,1 2 0 0,-1-1 0 0,1 1 0 16,2 2 144-16,-1-2-144 0,1 0 160 0,1-1-160 0,1 1 128 0,0 1-128 16,-1-1 0-16,2-1 144 0,-1-3-144 15,2 2 0-15,-1 1 0 0,0-3 0 16,2 1 0-16,0 1 0 0,-1-5 0 0,2 4 0 0,0-1 0 15,1-3 0-15,-2 0 0 0,3 0 0 0,-1 1 0 0,1 0 0 16,-1-6 0-16,-1-1-176 16,0 0-384-16,-1-1-80 0,3-1 0 0,-4 0-16 15,1-1-2112-15,-2-3-432 0</inkml:trace>
  <inkml:trace contextRef="#ctx0" brushRef="#br1" timeOffset="-187379.25">19252 15135 13695 0,'0'0'608'0,"0"0"128"0,0 0-592 16,0 0-144-16,13 4 0 0,-5-3 0 0,1 2 448 0,-3-3 64 0,-6 0 16 0,8 0 0 15,-1 4-80-15,1-2-32 0,-8-2 0 0,9 4 0 0,-2 0 96 0,0 2 32 16,2-1 0-16,-2 3 0 0,1-2 96 16,0-2 0-16,-1 2 16 0,1 2 0 0,-2-4 32 0,3 2 0 15,0 2 0-15,0-2 0 0,-1 4-128 16,-1-2-32-16,1 2 0 0,-1-2 0 0,0 2-96 0,-2-2-32 15,0 3 0-15,-1-2 0 0,0 2-80 0,-2-2-32 16,-1 3 0-16,-1 2 0 0,0-5 112 0,0 2 32 16,0 2 0-16,0-2 0 0,-1 3-48 0,0 1-16 15,-2-2 0-15,2-1 0 0,0 0-80 0,-1 4-16 16,0-2 0-16,-1 0 0 0,0 0-80 0,-3 1-32 16,1 1 0-16,0 3 0 0,0-2-32 0,0 1-128 15,-1-3 192-15,-1 1-64 0,1 1 0 0,-2 0-128 16,1-2 192-16,-1 0-64 0,1 0 48 0,-1 1 0 15,2 0 0-15,-2-1 0 0,0-2-48 0,-1 0-128 16,1-1 192-16,-1-1-64 0,0 0-128 0,0 0 128 16,0 1-128-16,-1 1 128 0,1 1-128 0,0-2 160 15,0-2-160-15,0 3 160 0,0-3-160 0,-1 3 0 0,-1 0 144 16,1 0-144-16,-4-3 128 0,1 2-128 16,-1-1 128-16,1 0-128 0,0 2 0 0,-1-4 128 0,-2 2-128 15,1-1 0-15,-1 2 160 0,2 0-32 0,2-1-128 16,-1 0 192-16,2 2-16 0,0-3-16 0,1 4 0 0,3-1 0 15,-2-3-160-15,1 2 128 0,0 4-128 0,2-4 128 16,0-1-128-16,1 1 0 0,0 1 0 16,1 0 0-16,1-1 0 0,3 2 0 0,1-3 0 0,2 1 0 15,0 2 0-15,0 0 0 0,2-2 0 0,1 0 0 16,0 2 0-16,2 0 0 0,2 0 0 0,-1 3 128 0,1-2-128 16,1-1 0-16,-1 1 0 0,2-1 0 0,1-1 0 15,-1 1 0-15,1 0 0 0,-2-4 0 0,-2 2 0 0,0-1-176 16,0-2 48-16,-1 2 0 15,-1-3-1664-15,1 2-320 0,-2-2-64 0</inkml:trace>
  <inkml:trace contextRef="#ctx0" brushRef="#br1" timeOffset="-184015.92">19570 16086 8287 0,'0'0'736'0,"0"0"-592"0,0 0-144 0,0 0 0 0,0 0 768 0,0 0 112 15,0 0 16-15,0 0 16 0,0 0-672 0,0 0-240 16,0 0 144-16,0 0-144 0,0 0 176 0,0 0-48 16,0 0-128-16,0 0 192 0,0 0-192 0,0 0 144 15,0 0-144-15,0 0 128 0,0 0 192 0,0 0 16 16,0 0 16-16,0 0 0 0,0 0 176 0,0 0 48 16,0 0 0-16,0 0 0 0,0 0-112 0,0 0-16 15,0 0 0-15,0 0 0 0,0 0-64 0,0 0 0 16,0 0-16-16,0 0 0 0,0 0-16 0,0 0 0 15,0 0 0-15,0 0 0 0,0 0 0 0,0 0 0 16,0 0 0-16,0 0 0 0,0 0 16 0,5-4 0 16,-5 4 0-16,0 0 0 0,0 0-48 0,0 0 0 0,4-4 0 15,-4 4 0-15,0 0 32 0,0 0 0 0,0 0 0 0,0 0 0 16,0 0 32-16,0 0 16 0,0 0 0 0,0 0 0 16,0 0-80-16,0 0 0 0,8 0-16 0,-8 0 0 15,0 0-80-15,0 0-16 0,0 0 0 0,0 0 0 16,0 0-16-16,0 0-16 0,6 8 0 0,0 1 0 0,0-3-32 0,-1 3 0 15,-2-2 0-15,1 0 0 0,-1 1 48 0,3-2 0 16,-1 4 0-16,0-3 0 0,0 2-32 16,1-3 0-16,-1 2 0 0,-2 0 0 0,5 4 0 15,-3-3 0-15,0 0 0 0,0-2 0 0,0 5 16 0,2-5 0 16,-1 4 0-16,0-4 0 0,1 2-16 16,-1-1 0-16,-1 3 0 0,2-3 0 0,-1 3 32 0,0-3 16 15,2 2 0-15,-3-2 0 0,1 2-16 0,1-3-16 16,-2 4 0-16,1-3 0 0,1 4-16 0,-1-3 0 15,0 1 0-15,1-2 0 0,-1 2 16 0,0-3 0 16,1 4 0-16,0-3 0 0,1 3 0 0,1-4 0 16,-2 3 0-16,5-2 0 0,-2 2-48 0,0-3-128 15,0 2 192-15,1-3-64 0,-3 4-128 0,3-4 0 16,-1 5 144-16,0-5-144 0,-1 2 128 0,1 0-128 16,0-1 128-16,-1 2-128 0,-1-4 128 0,-1 1-128 15,2 3 160-15,0-3-160 0,-1 3 208 0,-1-4-48 16,1 0-16-16,0 3 0 0,-1-3 0 0,2 2 0 15,0 0 0-15,0-3 0 0,0 1-16 0,0 0 0 16,1-1 0-16,0-2 0 0,2 1-128 0,-4 1 128 16,4-2-128-16,-2 2 128 0,0-1-128 0,0-1 160 0,2-2-160 0,-1 3 160 15,1-2-160-15,-1 3 128 0,2-3-128 16,0 2 128-16,-2-1-128 0,0 1 128 0,1-2-128 0,1-1 128 16,1 0-128-16,0 0 192 0,0 0-192 0,0 0 192 15,-1 0-192-15,1 0 160 0,0 0-160 0,0 0 160 16,-1-1-160-16,1 0 0 0,0-1 144 0,0 1-144 15,-1 0 128-15,2 1-128 0,-2-4 128 0,-1 1-128 0,1 1 0 0,0-1 144 16,0-2-144-16,-1-1 0 0,1 1 160 0,1 1-160 16,-1-4 128-16,2 2-128 0,2 1 0 0,0-1 0 15,-1-1 128-15,-1 2-128 0,0-4 0 0,0 3 0 16,2-3 0-16,-2 1 0 0,0-1 0 0,1 0 0 16,0-1 128-16,-1 1-128 0,2-2 0 0,1 1 0 15,0-3 144-15,-1 2-144 0,0-1 0 0,-1-2 0 16,1 0 0-16,-1-1 128 0,1-2-128 15,1 4 0-15,0-3 0 0,-2 1 128 0,1-2-128 0,-2 2 0 16,0-1 128-16,-1-1-128 0,0 2 0 0,-1 1 144 16,-2-3-144-16,1 1 0 0,0 1 0 0,0-1 0 15,-1 0 0-15,2 1 0 0,-4-1 128 0,1 4-128 16,0-2 0-16,0-3 0 0,1 1 0 0,-1-2 0 16,0 1 0-16,-1 2 0 0,0 0 0 0,0 1 160 15,-2-3-160-15,2 2 128 0,-3-1-128 0,2 0 0 16,0 0 0-16,-2-2 0 0,3 3 0 0,-1 1 0 15,-1-3 0-15,1 1 0 0,-1-2 0 0,1 0 0 16,1 2 0-16,-1 0 0 0,-2-3 0 0,3 1 0 16,1-1 0-16,0 2 0 0,0-1 0 0,-2-1 0 0,2 0 0 15,3-11 0-15,0 4 0 0,-2-1 0 16,-2 4 0-16,0-1 0 0,0 1 0 0,1 3 0 0,0 1 0 0,-2 0 0 16,-3-4 0-16,1 1 0 0,0 2 0 0,1-4 128 15,-3 0-128-15,-1-3 0 0,4 4 144 0,-5-5-144 16,2 3 0-16,-1-2 128 0,-1 3-128 0,2-3 0 15,-1-1 0-15,-1-1 0 0,1 1 0 0,-1-3 128 16,2 1 0-16,0 4 0 0,0-2 0 0,-2 2 0 0,-1-5-128 0,2 6-160 16,0-3 160-16,0 2-208 0,1-1 208 0,0 1 0 15,-1-2 0-15,-1 4 0 0,1-3 0 16,0 3 0-16,0-4 0 0,1 3 0 0,-2-3 0 0,1 1 0 16,-1-3 0-16,1 3 0 0,-6-2 0 0,2 2 0 15,0-5 0-15,0 3 0 0,-2 4 0 0,1-5 0 16,-2 2 0-16,-1 0 0 0,2 3 0 0,-1 0 0 15,-1 2 0-15,-1-4 0 0,2 2-144 0,-2-3 144 16,-2 1-128-16,0 1 128 0,1 2 0 0,-1 3-128 16,1-2 128-16,-1 0 0 0,-2 3 0 0,1 1-160 15,1-1 160-15,-1 1 0 0,0 0-128 0,1 0 128 16,0 0 0-16,2 1 0 0,-5-2-128 0,4 2 128 16,-5 0 0-16,3 2 0 0,4-1-160 0,-4 1 160 15,-2-2-128-15,0 0 128 0,0 2 0 0,1-1-128 16,0 1 128-16,-1-2 0 0,-1-1 0 0,-1 1-160 0,1 3 160 15,-4-2 0-15,0 0-144 0,-1-3 144 16,1 3 0-16,-1 1-144 0,1 5 144 0,-3-3 0 16,-3-1 0-16,2 5 0 0,-1-2 0 0,2 1 0 0,0 3 0 15,0-2-128-15,0 4 128 0,3-3 0 16,-3 1 0-16,1 2 0 0,-1-5 0 0,2 8 0 0,2-2 0 16,1-2 0-16,-1 2 0 0,0 3 0 0,-2-2 0 15,2 0-128-15,-1 0 128 0,1 2 0 0,0 0 0 0,0 2-128 16,-2 0 128-16,2 0 0 0,-2 0 0 0,3 2 0 15,-1 0 0-15,-1-1 0 0,-1-1 0 0,1 0 0 0,-2 0 0 16,3 2 0-16,-3-1 0 0,0 0 0 0,0 2 0 0,2-2 0 16,-2 0 0-16,1 2-128 0,1-2 128 0,1 0 0 15,-3 2 0-15,-3 0 0 0,2-1 0 16,2 2 0-16,0-2 0 0,3 1 0 0,-1-2 0 0,0 2 0 16,-2-1 0-16,2 3 0 0,-1-2 0 0,3 1 0 15,-1-2 0-15,1 2 0 0,-1-1 0 0,1 2 0 16,-2-1 0-16,1-1-128 0,-1 2 128 0,1 2 0 15,-2-3 0-15,4 2 0 0,-4 3 0 0,1-3 0 16,-1 3 0-16,-1-1 0 0,1 2 0 0,0-1 0 16,2 2 0-16,0-2 0 0,0 1 0 0,0 3 0 15,2-3 0-15,-5 3-128 0,1-7 128 0,0 3 0 16,2-1 0-16,-2 2 0 0,-1-1 0 0,1 1 0 16,-1-4 0-16,1 3 0 0,2-1 0 0,0 2 0 15,0-2 0-15,0 2 0 0,0-3 0 0,2 4 0 16,2-4 0-16,0 3 0 0,0-1 0 0,1 3 0 15,0-3 0-15,0 2 0 0,0 3 0 0,0-2 0 16,-1-2 0-16,1 4 0 0,-1-3 0 0,1 2 0 16,-1 1 0-16,0-3-128 0,0 2 128 0,1 1 0 0,1 1 0 15,-2-1 0-15,-1-2 0 0,-1 2 0 16,1 2 0-16,2-1 0 0,0 2 0 0,3-4 0 0,1-2 0 0,1 4 0 16,-1 4 0-16,2-2 0 0,2-6 0 0,1 1 0 15,0 2 0-15,0 0 0 0,0-5 0 0,2 2 0 16,-2-11 0-16,4 9 0 0,-1 0 0 0,-3-9 0 15,0 0 0-15,0 0 0 0,0 0 0 0,0 0 0 16,0 0 0-16,0 0 0 0,0 0 0 0,0 0-128 16,0 0-1136-16,10 0-208 15,-10 0-64-15,0 0-14688 0</inkml:trace>
  <inkml:trace contextRef="#ctx0" brushRef="#br1" timeOffset="-181680.69">18794 14026 2751 0,'0'0'128'0,"0"0"16"0,0 0-144 0,0 0 0 0,0 0 0 0,0 0 0 0,0 0 2672 16,-6-4 496-16,-2-6 96 0,8 10 32 0,0 0-2032 0,0 0-416 16,-3-9-80-16,2-3 0 0,1 5-48 0,0-3 0 15,0 2 0-15,1-4 0 0,2 4 112 0,-1-5 0 16,1 0 16-16,-1 0 0 0,1 1-80 0,-1-2-32 15,2-3 0-15,0 1 0 0,0-1-48 0,1 1-16 16,1-1 0-16,1 1 0 0,-1 0-96 0,2 1-32 16,-1 0 0-16,1-2 0 0,1 1-96 0,2-1-32 15,-1-1 0-15,-1 1 0 0,0-1-80 0,1 0-16 16,0 0 0-16,1 1 0 0,-4-1-64 0,1-1-32 16,-1 0 0-16,2 0 0 0,0 1-32 0,0 0-16 15,0 0 0-15,0 0 0 0,1-1-48 0,2 1 0 16,-2 1 0-16,1 0 0 0,1 1 0 0,2 2-128 15,2-2 192-15,-2 0-64 0,-1 1-128 0,0-1 192 16,-1 1-192-16,2-1 192 0,0-1-192 0,1 3 128 16,1 3-128-16,-1-3 128 0,0-3-128 0,0 3 0 15,1 1 0-15,0 2 0 0,1-3 128 0,1 1-128 0,-1-2 0 16,1 4 128-16,0-5-128 0,1 2 0 0,1-1 0 16,2 0 0-16,0 1 0 0,-1 0 0 0,0 0 0 0,-1 1 0 15,0 2 128-15,2-3-128 0,-1 2 0 0,4 2 128 16,-3-3-128-16,3 2 0 0,-1 2 0 0,0-2 0 15,1 1 0-15,-1-4 0 0,2 2 0 0,1 2 0 16,-1-1 0-16,1 3 0 0,0-2 0 0,1 1 0 16,0-4 0-16,0 2 0 0,0 4 0 0,-3-3 0 15,0 3 0-15,1-4 0 0,-2 2 0 0,1-1 0 16,1 4 0-16,2-3 0 0,-3 0 0 0,1 4 0 0,-2-1 0 16,1 2 0-16,1 1 144 0,-1 2-144 0,2-3 0 15,-4 0 0-15,-2 2 0 0,2 1 0 0,-3-2 0 0,5 1 0 16,-3-7 0-16,0 5 128 0,-2 1-128 15,1 1 0-15,-3-2 0 0,-1-1 0 0,1 2 0 0,2 3 128 16,1 0-128-16,0 0 0 0,1-2 0 0,0 0 0 16,2 1 0-16,0 1 128 0,-1-1-128 0,2 1 0 15,-1 0 0-15,2 1 0 0,2 2 0 0,-2-2 0 16,0-1 0-16,1 3 0 0,-1 0 0 0,-2 0 0 16,1 1 0-16,-4 0 128 0,1-3-128 0,-2 1 0 15,-1 3 0-15,2-1 128 0,-4-2-128 0,1 1 0 16,0 2 0-16,1 3 0 0,0-3 0 0,-1 3 144 15,0-3-144-15,-1-1 0 0,1 5 144 0,0-2-144 16,0 5 0-16,0-5 144 0,1 0-144 0,2 0 128 16,1 1-128-16,0 1 128 0,-1-4-128 0,1 5 128 15,-2-2-128-15,2 2 128 0,-1-4-128 0,0 3 128 0,0 1-128 0,-2 0 128 16,-1-2-128-16,0 5 128 16,-3-1-128-16,3 1 128 0,0 0-128 0,1 0 160 0,-1-1-160 15,-1 2 160-15,0 2-160 0,1 1 128 0,-3 0-128 16,2 1 128-16,-1 1-128 0,-1-1 128 0,-1 1-128 0,0-2 128 15,0 2-128-15,1 0 0 0,1-1 144 0,-2 0-144 16,0 1 0-16,1-1 128 0,-4 0-128 0,2-2 0 16,-1 0 0-16,-1 1 0 0,2 0 0 0,-2-1 128 15,-1 1-128-15,0 1 144 0,-1-1-144 0,0 3 160 16,0 0-160-16,1-1 160 0,-1 0-160 0,1 0 160 0,-1 0-160 16,-1 1 0-16,-2 1 0 0,1 2 0 0,2 0 128 0,-2-1-128 15,-2 3 0-15,3-4 128 0,-2 2-128 0,1 0 0 16,-2 1 0-16,1-4 0 0,0 0 0 0,1 0 0 15,-2 0 0-15,0 1 0 0,-1 1 0 0,2-1 0 16,-1-1 0-16,2 0 0 0,-1 3 0 0,2 1 0 16,0-2 128-16,0 0-128 0,-2 4 0 0,1-3 0 15,-1-2 0-15,-1 3 0 0,0 4 0 0,2 2 0 16,-2-2 0-16,0 4 0 0,1 4 0 0,-2-1 0 16,1 3 0-16,0-1 0 0,1 0 0 0,2 0 0 15,1-2 0-15,1 1 0 0,0 0 0 0,1-3 0 16,-1 0 0-16,0-2 0 0,-1 4 0 0,0-3 0 15,-3-1 128-15,2 1-128 0,-5-6 0 0,0 0 0 0,0-2 0 16,-3 3 0-16,-2-4 0 0,1 1 0 16,-2 2 0-16,1-2 0 0,-1 2 128 0,1-3-128 15,-2 1 0-15,0 3 128 0,0-1-128 0,-1 3 0 16,-1-3 0-16,0 4 0 0,-1-1 0 0,1-2 0 16,0 4 0-16,0-4 0 0,-1 0 0 0,0-2 0 15,1 2 0-15,1-3 0 0,-1 0 0 0,-1 0 0 0,1-2 128 16,1 1-128-16,-1 1 0 0,-1-2 0 0,1-2 0 0,-1 2 0 15,2-1 0-15,0-3 128 0,0 5-128 0,1-2 0 16,-2-2 0-16,-3 7 0 0,0 1 128 0,0-5-128 16,0 4 0-16,2-3 0 0,-1-3 0 0,1 2 0 15,-4-2 0-15,2 3 0 0,-2-1 128 0,2-2-128 0,-1 3 0 16,-1-2 0-16,-1 2 0 0,1-1 0 0,-2-2 128 16,-1 2-128-16,-1 1 0 0,-2-2 128 0,1 0-128 15,-2-1 0-15,-1 0 0 0,0 2 0 0,0 2 0 0,0-2 128 16,-3-3-128-16,0 1 0 0,1 0 160 0,-1 1-160 15,1 2 192-15,-2-3-192 0,0 2 176 0,-1-1-176 16,-2 1 160-16,2 1-160 0,0-3 128 0,1-1-128 16,0 1 0-16,0 1 0 0,-2-1 128 0,1-1-128 15,-2 3 0-15,1-3 0 0,-1 1 144 0,0-1-144 16,-2-1 128-16,2 1-128 0,1 1 160 0,1-1-160 16,0 1 192-16,1-3-192 0,0 1 240 0,8-4-64 15,-3 3-16-15,-1-2 0 0,0 0-160 0,0 2 0 16,0-3 0-16,-1 1-176 0,0-1 176 0,0 1 0 15,-1 0 160-15,0-2-160 0,-2 1 128 0,-2 0-128 16,-2-1 0-16,-1-2 144 0,-3 1-144 0,1 0 0 16,-1-1 0-16,2 1 0 0,-3-3 0 0,1 1 0 15,0 2 128-15,2-3-128 0,0 1 0 0,1-3 128 16,2 2-128-16,2-2 128 0,0-1-128 0,0 2 0 16,0-3 144-16,-1 0-144 0,1 0 128 0,1-3-128 15,1 1 128-15,-3 2-128 0,3 3 0 0,-1-3 144 0,1 0-144 16,0 1 0-16,2-1 128 0,0-1-128 0,-2 1 0 0,-1 0 0 15,2-2 0-15,-1-1 0 0,0 0 0 0,1 0 0 16,-1 1 128-16,2-2-128 0,-2-1 0 0,2 0 0 16,-2-1 0-16,1-2 0 0,-3 2 0 0,-2 0 0 15,1-1 0-15,-1 1 0 0,0 0 0 0,-1-2 0 16,0 0 128-16,-1-1-128 0,3 2 0 0,-1 1 0 0,4 0 0 16,-3 0 0-16,2-2 0 0,3 1 0 0,2-2 128 15,1 1-128-15,-1 1 0 0,1-2 0 0,2 1 0 0,1-1 128 16,0-1-128-16,1 2 0 0,1-1 144 0,-1-1-144 15,1-3 0-15,1 3 144 0,0-3-144 0,-1 2 0 16,-2 1 144-16,1-3-144 0,1 2 0 0,-4 0 0 16,4-3 0-16,-4 2 128 0,1 0-128 0,0-1 0 15,0 2 0-15,-1-3 0 0,-3 1 0 0,3-2 0 16,-1 4 0-16,1-3 0 0,-1 1 0 0,1-2 0 16,1 2 0-16,-1-1 128 0,2 2-128 0,2-1 0 15,-2-1 0-15,2 3 0 0,1-3 0 0,1 3 0 16,-1-3 0-16,2 2 0 0,1-1 0 0,0 0 0 15,0 0 0-15,2-2 128 0,-2 2-128 0,2-2 0 16,0 0 128-16,1 1-128 0,-2-2 128 0,2 1-128 0,0-3 128 0,2 3-128 16,1 1 128-16,-1-3-128 15,2 2 128-15,-1-2-128 0,0 0 0 0,1 1 144 16,1-3-144-16,0-2 0 0,-1 2 144 0,1-1-144 16,0 1 0-16,0-1 144 0,1-2-144 0,-2 2 0 15,0 1 0-15,-1 1 0 0,1-2 0 0,0 1 128 0,-1-1-128 16,1 2 0-16,0-1 0 0,1 0 0 0,0 0 128 0,0 2-128 15,-1-1 0-15,1 0 0 0,0-1 0 16,0 2 128-16,-2 0-128 0,2-1 0 0,-2 2 0 0,2 1 0 16,0-3 0-16,2 7 0 0,0-3 128 0,-1 2-128 15,0 1 0-15,-1-2 0 0,0 8 0 0,0 0 0 16,7-7 0-16,-7 7 0 0,5-7 0 0,-5 7 0 0,0 0-144 16,0 0 144-16,0 0-192 0,0 0 192 15,0 0-512-15,0 0 16 0,0 0 0 0,0 0 0 16,7 9-3040-16,-7-9-624 15</inkml:trace>
  <inkml:trace contextRef="#ctx0" brushRef="#br4" timeOffset="-167583.02">18969 14563 9215 0,'0'0'816'0,"0"0"-656"16,0 0-160-16,0 0 0 0,0 0 1344 0,0 0 224 16,0 0 48-16,0 0 16 0,0 0-432 0,0 0-96 15,0 0-16-15,0 0 0 0,0 0 16 0,0 0 0 16,0 0 0-16,0 0 0 0,0 0-400 0,0 0-96 15,0 0-16-15,0 0 0 0,0 0 48 0,0 0 0 16,0 0 0-16,0 0 0 0,0 0 96 0,0 0 32 16,0 0 0-16,0 0 0 0,0 0 192 0,0 0 64 15,0 0 0-15,0 0 0 0,0 0-240 0,0 0-32 0,0 0-16 0,-4-4 0 16,0 1-240-16,1-6-48 0,-3 0-16 0,4-1 0 16,-2 1-16-16,2-1 0 15,-5-4 0-15,1 2 0 0,0-2-48 0,-1 0-16 16,1-1 0-16,1-2 0 0,-3 1-48 0,2-2-16 0,-2-1 0 0,2-1 0 15,-1-2-16-15,0 2 0 0,2-2 0 0,0-1 0 16,-2 2 64-16,2-1 16 0,-1 1 0 0,2-4 0 16,0 2-352-16,0 2 0 0,2-1-192 0,1-2 64 15,-1 0 128-15,1 1 0 0,-3-1 160 0,4 1-160 16,3 0 128-16,-2-1-128 0,2 1 0 0,-1 2 144 0,1-4-144 16,-1 1 0-16,2 1 0 0,0 3 128 0,0-2-128 0,-2 3 0 15,3-1 144-15,0 1-144 0,0 0 0 0,2 1 0 16,2 0 0-16,-3 0 128 0,-1 1-128 0,1-1 0 15,1 0 0-15,-1 2 128 0,-1 2-128 0,2-2 0 16,-1-1 0-16,0 1 128 0,1 0-128 0,0 2 0 16,-2 0 0-16,2 1 0 0,-1-1 0 0,0 0 0 15,1-1 0-15,0 0 128 0,1 2-128 0,0-1 0 16,-2-4 0-16,2 4 0 0,-1 0 0 0,1 3 0 16,0-3 0-16,-1 1 0 0,1 2 0 0,-1-2 0 15,1 0 0-15,-2 3 0 0,-1-1 0 0,1 0 0 16,-3 1 0-16,5-1 0 0,-3 2 0 0,0-1 0 15,2 2 0-15,-1-3 128 0,-1 3-128 0,3-2 0 16,-2 4 0-16,-2-3 0 0,5 1 0 0,-2-1 0 16,1 3 0-16,1-3 0 0,0 1 0 0,1 2 0 15,0-3 0-15,2 3 0 0,-1-5 0 0,0 5 0 16,2-3 0-16,1 2 0 0,0 1 0 0,0-1 0 16,1 1 0-16,1 0 0 0,-2 0 0 0,1 2 0 15,-1 2 0-15,1-2 0 0,0-2 0 0,-2 2 0 16,2 0 0-16,-1 1 0 0,-1-3 0 0,1 2 0 0,-3-1 0 0,2 3 0 15,0-2 0-15,1-1 0 0,0 0 0 16,1 1 0-16,3-4 0 0,-2 3 0 0,0 1 0 0,0 0 0 16,2-1 0-16,0 0 0 0,1 1 0 15,0-1 0-15,-1-1 0 0,1 1 0 0,0 0 0 0,0 0 128 16,0 0-128-16,0 2 0 0,-1-1-128 0,0-1 128 16,-1 1 0-16,2 2 0 0,-1-1 0 0,1 2 0 0,-2-1 0 15,1-1 0-15,-1-1 0 0,0 2 0 0,-1-1 0 16,1 2 0-16,-1 0 0 0,1 1 0 15,0-3 0-15,0 2 0 0,1 1 0 0,0-2 0 0,1 1 0 16,1-3 0-16,2 2 0 0,1-2 0 0,0 1 0 0,1-2 0 16,0-1 0-16,1 2 0 0,1 0 0 0,-1 1 0 15,-2-2 0-15,-1 1 0 0,-1 1 0 0,-2 2 0 16,-1-2 0-16,-1 1 0 0,-2-1 0 0,-1 3 0 16,-1-1 0-16,-1 1 0 0,-1 0 0 0,-1 0 0 15,0 1 0-15,0-1 0 0,0 0 0 0,2 0 0 16,-1 0 0-16,3 0 0 0,-1-1 0 0,0 0 0 15,1 1 0-15,0 0 0 0,1-4 0 0,0 3 0 16,2-1 0-16,-1 2 0 0,1 0 0 0,0-1 0 16,1 0 0-16,1 1 0 0,-1 0 0 0,1-1 0 15,0-1 0-15,9 1 0 0,-5-2 0 0,-1 3 0 16,-3 0 0-16,-2 0 0 0,1 0 0 0,-1 0 0 16,-1 0 0-16,-2 0 0 0,-1 0 0 0,1 0 0 15,-1 3 0-15,-2-2 0 0,1 1 0 0,-1 1 0 0,2 1 0 16,-3 0 0-16,-1-3 0 0,1 4 0 15,1-1 0-15,2 1-128 0,-3-1 128 0,2 1 0 0,-2-1 0 0,3 1 0 16,-2-1 0-16,2 1 0 0,-1-1 0 16,2-2 0-16,0 1 0 0,0 1 0 0,4-1 0 0,-1-1 0 15,-1 0 0-15,1 0 0 0,-1 1 160 0,1 1-160 16,-2 1 0-16,2-2 0 0,-1-1 0 0,-1 3-160 16,-2-1 160-16,0 3 0 0,0-4 0 0,1 2 0 15,-4 2 0-15,1-2 0 0,2 0 0 0,-3 1 0 0,-2-1 0 16,1-1 0-16,-1 1 0 0,3 0 0 0,-4 1 0 15,5 1 0-15,-3-2 0 0,1 0 0 0,0 0 0 0,0 4 0 16,-1 0 0-16,2 0 0 0,0-4 0 0,-1 3 0 16,0 1 0-16,0 0 0 0,0 0 0 0,2-2 0 15,-1 2 0-15,-4-3 0 0,0 5 0 0,1-5 0 16,-1 0 0-16,1 3 0 0,1-1 0 0,0 2 0 16,0-1 144-16,0 0-144 0,-2 0 0 0,1 1 0 15,1 1 0-15,-2-2 0 0,1 1 0 0,0-2 0 16,-1 3 0-16,1-2 0 0,-2 3 0 0,3-3 0 15,-1 2-128-15,-1 2 128 0,1-3 0 0,0 1 0 16,-1 3 0-16,0-1 0 0,-1 1 0 0,0-1 0 16,-1 2 0-16,2-1 0 0,-1 0 0 0,2 0 0 15,-4 0 0-15,1-1 0 0,4-2 0 0,-4 1 0 16,0 0 0-16,2-2 0 0,-2 2 0 0,2-3 0 16,-1 3 0-16,-2 0 0 0,2-3 0 0,2 2 0 15,-3-2 0-15,3 3 0 0,-3-1 0 0,0-2 0 16,0 5 0-16,0-5 0 0,0 1 0 0,0 3 0 15,2-3 0-15,-5 3 0 0,3-2 0 0,-1-1 0 0,0 4 0 16,0-1 0-16,1-3 0 0,-2 3 0 0,3-1 0 16,-1-1 0-16,0 1 0 0,-1 1 0 0,-1-3 0 15,1 2 0-15,1-2 0 0,0 0 0 0,0-2 0 0,-1 2 0 16,1 1 0-16,0-1 0 0,0 2 0 0,2 4 0 16,-2-4 0-16,-1-1 0 0,0 1 0 0,-3-2 0 0,3 1 0 15,-2-2 0-15,-2-9 0 0,4 14 0 16,-1 0 0-16,-1-1 0 0,-2-13 0 0,3 13 0 0,-1 1 0 15,1 0 0-15,-2 1 0 0,3-4 0 0,-2-1 0 16,1 4 0-16,-2 2 0 0,0-5 0 0,2 0 0 0,-3 0 0 16,0-11 0-16,3 14 0 0,-1 0 0 0,1 0 0 15,-1-4 0-15,1 2 0 0,2 2 0 0,-4-1 0 16,2 0 0-16,-1-2 0 0,-1 1 128 0,1-2-128 16,-1 4 0-16,-1-1 0 0,0-4 0 0,1 5 0 15,0-1 0-15,2 0 0 0,0 0 0 0,-2 1 0 16,3 4 0-16,-2-3 0 0,-2 0 0 0,1-2 0 15,2 1 0-15,0 1 0 0,0 3 0 0,-1 0 0 16,0 0 0-16,1-1 0 0,-1 0 128 0,2-1-128 16,1 1 0-16,-2-1 0 0,-1-3 128 0,2 1-128 15,0 0 0-15,-2-1 0 0,2-3 160 0,0 3-160 16,0 1 128-16,0-3-128 0,1 2 0 0,-1 2 0 16,-1 3 0-16,1-4 0 0,0-3 0 0,0 3 128 15,-2 2-128-15,2 1 0 0,-1 0 0 0,-1 1 0 16,0-1 128-16,0 1-128 0,2-1 0 0,0 1 0 0,-2-2 0 15,1 2 0-15,1-2 0 0,-3 0 0 0,3-1 0 16,-2 0 0-16,-1-1 0 0,3 4 0 0,0 0 0 16,-1 0 0-16,0-3 128 0,0 0-128 0,0-4 128 0,-1 3-128 15,1 2 0-15,-1-1 0 0,-1-4 0 0,2 3 0 16,0-1 0-16,-2 0 0 0,0-2 0 0,0 2 0 16,2-2 0-16,-2-2 0 0,0 1 0 0,1-1 0 15,-2-9 0-15,1 13 128 0,0-3-128 0,-1 2 0 16,3-1 0-16,-2-2 0 0,2 1 128 0,-2-1-128 15,-1 1 0-15,0-1 0 0,0 3 0 0,0-1 0 0,0-1 0 16,0 2 0-16,0-12 128 0,0 12-128 0,0-2 0 0,0 3 0 16,-1-5 0-16,1 3 0 0,-3-2 0 0,3 1 0 15,-1 2 0-15,-2-3 0 0,3-9 0 0,0 14 0 16,0-2 128-16,0 0-128 0,-1-1 0 0,0-1 0 16,-1 1 0-16,0 0 0 0,2-11 0 0,-3 9 0 15,3-9 0-15,-3 13 0 0,-3-3 0 0,4 1 0 16,-2 1 0-16,0-5 128 0,-1 2-128 0,0-1 0 15,-1 3 0-15,1-4 0 0,-2-1 0 0,0 2 0 16,-1-2 128-16,3 3-128 0,-1-3 0 0,-1 3 0 16,0-1 0-16,0 2 0 0,0-1 0 0,0 1 0 15,1-2 0-15,-2 2 0 0,2-1 0 0,0 2 0 16,-1-1 0-16,1 0 0 0,-2-1 0 0,2 1 0 16,0-3 0-16,0 3 0 0,4-1 0 0,-2 1 0 15,-1-4 0-15,0 3 0 0,-3-4 0 0,2 4 0 16,0-2 128-16,-1 2-128 0,0-1 0 0,0-1 0 15,7-7 0-15,-7 10 0 0,-2-2 0 0,1 2 0 0,0-4 0 16,1 4 0-16,-2-2 0 0,1 2 0 0,-1-2 128 0,4-1-128 16,2-2 0-16,-4 2 0 0,0 0 0 0,-1-1 0 15,0 0 0-15,1 4 0 0,-1-4 0 16,2 3 0-16,-3-2 0 0,0 2 0 0,1-3 0 16,-3 5 0-16,2-4 0 0,-1-1 0 0,2 2 0 0,1-3 0 15,0 1 0-15,1 3 0 0,-2-4 128 0,1 3-128 0,-5-3 0 16,1 0 160-16,1 3-160 0,-2-2 160 0,-1 2-160 0,1 0 0 15,-2-3 0-15,0 3 0 0,-2-2 0 0,1 1 0 16,-1 0 0-16,2 0 0 0,-2 2 0 0,2-2 0 16,-1 1 0-16,1 1 0 0,1 0 0 0,1 0 0 15,-2-2 0-15,0 2 0 0,1-4 0 0,0 3 0 16,2-2 0-16,1 1 0 0,-3 1 0 0,0-1 0 16,1 2 0-16,0-3 0 0,1 0 0 0,-1 2 0 15,1-2 0-15,-2 3 0 0,0-2 0 0,1-2 0 16,-2 2 0-16,1 0 0 0,0 0 0 0,1 2 0 15,-1-4 0-15,-1 3 0 0,0-3 0 0,-1 0 0 16,-2 3 0-16,2-2 0 0,-2 2 0 0,2 1 0 16,-1-2 0-16,-2 3 0 0,0-1 0 0,0 2 0 15,0 0 128-15,1-2-128 0,-1 1 0 0,0-1 0 16,2 2 0-16,-1-2 0 0,-1 1 0 0,2 2 0 16,-1-2 0-16,1 3 0 0,-1-4 0 0,2 2 0 15,1-3 0-15,-1 1 0 0,-3 1 0 0,0 0 0 0,0 1 0 16,7-4 0-16,-3 3 0 0,-4-2 0 15,0-1 128-15,-1 2-128 0,0 0 0 0,0 1 0 16,-3 0 0-16,3-2 0 0,-1 3 0 0,0-2 0 0,1 3 0 0,0-5 0 16,-2 2 0-16,3-2 0 0,2 3 0 0,-1-4 0 15,-2 2 0-15,1 1 0 0,2-3 0 0,-1 2 0 16,1-2 0-16,2 0 0 0,-3 3 0 0,2-4 0 16,-1 3 144-16,-1-3-144 0,1 1 160 0,-1 2-160 0,-1-2 0 15,0 2 0-15,1 1 0 0,-2-4 0 0,0 1 0 16,-1 1 0-16,-1-2 0 0,1 2 0 0,-1-2 0 15,2 1 0-15,-1 1 0 0,1-2 0 0,0-1 0 0,0 0 0 16,-2 1 0-16,1 0 0 0,1-1 0 0,0 1 0 16,-2 1 0-16,4-2 0 0,0 1 0 0,1 2 0 15,-1-2 0-15,1 1 0 0,-1 0 0 16,0 1 0-16,1-1 0 0,-2 2 0 0,0-3 0 0,1 1 0 16,0 0 0-16,-1-2 0 0,2 1 0 0,-1 2 0 15,1-2 0-15,-7-4 0 0,2 2 0 0,5 0 0 16,1 1 0-16,1-1 0 0,0-2 0 0,0-1 0 15,1-1 0-15,0 0 0 0,-1-1 0 0,0 0 0 16,-2 0 0-16,1 2 0 0,-2 4 0 0,3-1 0 16,-1-2 0-16,1 2 0 0,-3-2 0 0,2 3 0 15,0-2 0-15,1 2 0 0,1 0 0 0,-2-3 0 16,2-1 0-16,-1 1 0 0,-1-1 0 0,1 2 0 16,-1-1 0-16,1 0 0 0,-2 2 0 0,2-2 0 0,-1-2 0 0,6 2 0 15,-1-2 0-15,-1-1 0 16,-2 1 0-16,0 0 0 0,-2-2 0 0,4 1 0 15,-2-1 0-15,3 0 0 0,-4-1 0 0,2 0 0 16,0 1 0-16,0 0 0 0,-1-3 0 0,5 3 0 16,-5-1 0-16,1-1 0 0,2-2 0 0,0 2 0 0,-1 0 0 15,-1-2 0-15,1 0 0 0,2 2 0 0,0-2 0 16,0 0 0-16,-1-2 0 0,-2 2 128 0,3-4-128 0,-1 4 0 16,0 0 0-16,1-3 0 0,2 3 0 0,-1-1 0 15,2 2 0-15,-1-4 128 0,0 2-128 16,0-2 0-16,1 1 0 0,1-3 0 0,0 5 128 0,0-5-128 0,1 1 0 15,-2 1 0-15,0-4 0 0,1 2 0 16,0 2 0-16,0-3 0 0,0 5 0 0,1-4 0 0,-1 4 0 16,1-3 0-16,1 1 0 0,-1 1 0 0,0-4 0 0,1 4 0 15,1-2 0-15,-2 1 0 0,0 1 0 0,2-3 0 16,2 2 0-16,-3-2 0 0,2-1 0 16,0 3 0-16,-1-3 0 0,2 0 0 0,-1 1 0 0,0-2 0 15,0 0 0-15,1 1 0 0,0 1 0 16,0-2 0-16,0 3 0 0,0 1 0 0,0-3 0 0,0 2 0 15,0 1 0-15,0-3 0 0,0 1 0 16,1 3 0-16,0-2 0 0,0 2 0 0,1-4 0 0,0 2 0 16,1 2 0-16,1-4 0 0,-1 3 0 0,2-3 0 15,1 1 0-15,-1 0 0 0,0-2 0 0,0-1 0 16,1 2 0-16,0-2 0 0,0 1 0 0,0 0 0 16,0-1 0-16,-1 2 0 0,2 2 0 0,-1-2 0 15,-1 0 0-15,2 4 0 0,-1-2 0 0,0 2 0 0,-1-2 0 16,0 2 0-16,3 0 0 0,0 3 0 15,-2-5 0-15,2 4 0 0,-1-2 0 0,0 1 0 0,-1-2 0 16,0 2 0-16,-1-3 0 0,3 3 0 16,-2-2 0-16,1 3 0 0,0-4 0 0,1 4 0 0,0-3 0 0,1 1 0 15,-2-3 0-15,3 3 0 0,-1 0 0 16,0-1 0-16,0 1 0 0,1-2 0 0,-1 3 0 0,0-3 0 16,0 2 0-16,0-4 0 0,-2 3 0 15,1 0 0-15,-2-2 0 0,1 4 0 0,-1-4 0 0,0 2 0 16,1 0 0-16,-1-2 0 0,1 2 0 0,-1-1 0 15,0 3 0-15,4-1 0 0,-3 2 0 0,-1-4 0 0,2 4 0 16,-1-5 0-16,0 2 0 0,0 0 0 16,2 0 0-16,-1 1 0 0,-1-2 0 0,1 2 0 0,-3-4 0 0,3 1 0 15,-2 1 0-15,1-3 0 16,-2 1 0-16,0 2 0 0,0-3 0 0,-1-1 0 0,-1 1 0 0,1 0 0 16,0 2 0-16,-1-2 0 0,-1 3 0 15,-2-1 0-15,1-2 0 0,1 3 0 0,-2 0 0 0,1-2 128 16,-1 0-128-16,0 3 0 0,0-1 0 0,0 0 128 15,-1 1-128-15,-1-3 0 0,1 3 0 0,1-1 0 16,-4-3 128-16,4 1-128 0,-2 2 0 0,0-2 0 16,0 2 0-16,-1 0 0 0,1-1 128 0,-1 3-128 15,3-3 0-15,0 2 0 0,0 1 0 0,0-1 0 16,-3 1 0-16,0-1 0 0,0 2 0 0,2 0 128 16,0 0-128-16,-2 2 0 0,1-2 0 0,-2 3 128 15,4 5-128-15,-3-6 0 0,-2-3 160 0,0 1-160 16,-1-2 160-16,0 3-160 0,0 0 176 0,1 0-176 15,0 1 192-15,1-3-192 0,-1 7 144 0,5 2-144 16,-6-4 0-16,0 1 144 0,-1 0-144 0,1 1 0 16,0 2 0-16,6 0 128 0,-8 0-128 0,3-1 0 15,-1 1 0-15,-1 0 0 0,3 1 0 0,-1 2 0 0,-1 2 0 16,0-3 0-16,6-2 0 0,-5 3-144 0,5-3 144 16,0 0-160-1,0 0-288-15,-7 8-64 0,7-8-16 0,0 0 0 16,0 0-2624-16,0 0-528 0</inkml:trace>
  <inkml:trace contextRef="#ctx0" brushRef="#br5" timeOffset="-158940.21">19088 14129 7311 0,'0'0'320'0,"0"0"64"0,-5 6-384 0,4 3 0 16,1-9 0-16,-2 6 0 0,2-6 864 0,0 0 96 16,-2 8 0-16,2-8 16 0,0 9-464 0,0-9-112 15,0 0-16-15,4 6 0 0,1 3-32 0,2-4-16 16,-7-5 0-16,6 6 0 0,0 2-32 0,-1-3-16 16,0 0 0-16,1 2 0 0,-6-7 0 0,6 3 0 15,-6-3 0-15,6 5 0 0,-6-5 416 0,0 0 96 16,5 7 16-16,-5-7 0 0,4 5-128 0,-4-5-32 15,0 0 0-15,0 0 0 0,5 5-208 0,-5-5-32 16,0 0-16-16,0 0 0 0,3 8 112 0,-3-8 32 16,0 0 0-16,0 0 0 0,0 0 96 0,0 0 32 15,0 0 0-15,0 0 0 0,2 6-16 0,-2-6 0 0,0 0 0 0,0 0 0 16,0 0-272-16,0 0-48 0,0 0-16 16,0 0 0-16,4 5 16 0,-4-5 0 0,0 0 0 0,0 0 0 15,0 0 112-15,6 1 32 0,-6-1 0 0,8-1 0 16,0-3 64-16,-3 2 16 0,-1-3 0 0,1-2 0 15,-3 1-80-15,2 1-16 0,1-4 0 0,-1 3 0 16,0-3-80-16,0 1 0 0,-2-3-16 0,1 0 0 16,0-1-32-16,1 0 0 0,0 0 0 0,-1-1 0 0,0-1-32 0,1 0-16 15,0-3 0-15,0 2 0 16,0-1-32-16,1-1 0 0,1 1 0 0,-1-2 0 0,-1 0-64 0,1 0 0 16,0 2-16-16,0-2 0 0,3 1-48 0,-2 0-128 15,1-1 192-15,-1-1-64 0,3 1 0 0,2-9 0 16,-2 4 0-16,1 3 0 0,-1 1-128 15,0 1 160-15,0 2-160 0,-1-1 160 0,-1-1-32 0,1 3-128 16,1 4 192-16,-1-3-64 0,-2-3-128 0,0 1 192 16,1 2-192-16,-2 0 192 0,0 1-192 0,-1-1 160 15,-1 0-160-15,1 1 160 0,0 2-160 0,0-3 128 16,0 1-128-16,1 2 128 0,-3-2-128 0,3 0 0 16,0 2 144-16,1-1-144 0,-1 0 0 0,0 0 144 15,0 1-144-15,1-2 0 0,2 3 128 0,-1-3-128 16,1 0 0-16,1 3 0 0,-1-1 0 0,-1 1 0 0,2-1 0 0,0 0 0 15,-1 2 128-15,-1-1-128 16,1 4 0-16,2-3 0 0,0 1 128 0,-1-1-128 16,1 2 0-16,0 1 0 0,3-2 0 0,-1 3 0 15,-1-2 0-15,2 1 0 0,1 1 0 0,-2 0 0 16,1 0 0-16,0 1 0 0,0 0 0 0,1 0 0 0,1-1 0 16,1 1 0-16,0-1 0 0,-1 3 0 0,-1-2 0 0,1-1 0 15,3 1 0-15,-4 1 0 0,2-2 0 16,0-1 0-16,-1 2 128 0,1 0-128 0,-2-1 0 0,0-1 0 15,-1 2 0-15,1 1 0 0,0 0 0 0,1-2 0 16,1 1 0-16,-3 0 0 0,1-1 0 0,2 0 0 0,-4 2 0 16,2 1 0-16,2-1 0 0,-2 1 0 0,0-2 128 15,1 1-128-15,-2 2 0 0,2 0 0 0,-1-2 0 16,0 2 0-16,0 0 0 0,0-1 0 0,1 0 128 0,2-1-128 16,-1-1 0-16,1 2 0 0,-1-1 0 0,1 0 0 15,-2 1 0-15,0 1 0 0,0 0 128 0,1-1-128 16,-1 1 0-16,-2-1 0 0,-3 0 0 0,3 2 0 15,-2 2 0-15,-1-2 0 0,-1-2 0 0,1 2 0 16,2 0 128-16,-3 2-128 0,-9-2 0 0,11 3 0 16,0-3 0-16,0 2 0 0,-1-1 128 0,0 2-128 15,0-1 0-15,0 1 0 0,-10-3 0 0,13 2 0 16,-2 2 0-16,1-1 0 0,-1-5 0 0,1 5 0 16,-12-3 0-16,15 4 0 0,-1-1 128 0,-1 0-128 15,-3 1 0-15,0-3 0 0,3 3 0 0,-2-2 0 16,1 4 0-16,-1-1 0 0,-1-2 0 0,2 1 0 15,0 1 0-15,0 2 0 0,-3-2 128 0,1-1-128 16,0 1 0-16,1 2 0 0,-2-2 0 0,0 3 0 16,0-3 128-16,1 0-128 0,-2 3 0 0,0-2 0 15,-1-1 0-15,3 3 0 0,-1-3 128 0,-1 0-128 16,1 1 0-16,-2-1 0 0,2-1 128 0,2 0-128 0,0-1 0 0,-2 2 0 16,-2-1 128-16,1-1-128 0,-8-3 0 0,0 0 0 15,13 4 128-15,-3 1-128 0,-2-2 0 0,1-1 0 16,-9-2 128-16,8 4-128 0,3 0 0 15,-11-4 0-15,0 0 128 0,11 8-128 0,-1-3 0 0,-2 0 0 16,-8-5 128-16,10 6-128 0,-1 0 0 0,0 1 0 16,-9-7 0-16,10 7 0 0,-10-7 128 0,9 7-128 15,-9-7 0-15,11 9 0 0,-2-6 0 0,0 3 0 16,-9-6 0-16,0 0 0 0,12 8 0 0,-1-2 0 0,-11-6 128 0,13 6-128 16,-3 0 0-16,-10-6 0 0,13 5 0 0,-3-2 0 15,-10-3 0-15,11 4 0 0,-1 2 128 0,-10-6-128 16,12 5 0-16,-2 0 0 0,-10-5 0 0,10 9 0 15,-1-4 0-15,-9-5 0 0,10 8 0 0,-1 1 0 16,-9-9 0-16,10 7 0 0,-2 2 128 0,-2-2-128 16,-6-7 0-16,8 10 0 0,-8-10 0 0,10 10 0 15,0 0 0-15,0 2 0 0,-3-5 0 0,0 1 0 16,-7-8 0-16,7 10 0 0,-1 1 0 0,0-4 0 16,-6-7 0-16,8 11 0 0,1-3 0 0,-3-1 0 15,-6-7 0-15,12 11 0 0,-6 0 0 0,0-5 0 16,1 2 0-16,-1 0 0 0,-6-8 0 0,8 9 0 15,-1 1 0-15,2 1 0 0,-2-4 128 0,-1-1-128 16,-6-6 0-16,8 8 0 0,1-3 0 0,-2 0 0 16,-7-5 0-16,8 9 0 0,-8-9 0 0,7 7 0 15,0 2 0-15,-1-3 0 0,-6-6 0 0,9 12 0 16,-3-6 0-16,1 4 0 0,-2-2 0 0,2 4 0 16,0-4 0-16,-3 5 0 0,2-1 128 0,-2-2-128 0,0 1 0 0,2-1 0 15,-2 2 0-15,2-1 0 0,2-2 0 16,-1 1 0-16,-7-10 128 0,5 12-128 0,3-2 0 15,-2 0 0-15,-6-10 0 0,9 13 0 0,-2-1 0 0,0-1 0 16,1-2 0-16,0 2 0 0,-2-2 0 0,2 2 0 16,-1-2 0-16,1 4 0 0,-1-4 0 0,1 1 0 15,-8-10 0-15,9 14 0 0,0-3 0 0,-2 2 0 16,-1-1 0-16,0-2 0 0,-1 1 0 0,1 2 0 0,1-4 128 0,-1 2-128 16,0-2 0-16,1 1 0 0,-2 0 128 15,0 2-128-15,0 1 0 0,1-3 0 0,-1 0 0 0,1 3 0 16,0-2 0-16,-1 2 0 0,-1 1 0 0,2-4 0 15,-2 1 0-15,1 3 0 0,1-2 128 0,1 1-128 16,-2 1 0-16,0-1 0 0,1-1 128 0,-1 2-128 16,2 1 0-16,-5 0 0 0,1-2 0 0,-1 1 0 15,1 0 0-15,2 0 0 0,-1 3 0 0,-2-2 0 16,1-1 0-16,-1 1 0 0,2 0 128 0,-1 1-128 16,-1 0 0-16,1-1 0 0,-1 2 0 0,0-2 0 15,-2-2 0-15,0 2 0 0,0 0 0 0,0 2 0 16,0-3 0-16,1-1 0 0,0-1 128 0,1 1-128 0,-1-3 0 0,-1 2 0 15,0 0 0-15,0-2 0 16,0 3 0-16,1 1 0 0,-1-4 128 0,0 3-128 16,0 1 0-16,-1 0 0 0,0-1 0 0,-1 1 0 15,0 0 0-15,-1 2 0 0,1-1 0 0,0 1 0 0,-1-5 128 16,0 3-128-16,2 3 0 0,-1-1 0 0,0-2 0 16,1 0 0-16,-1 3 0 0,1-1 0 0,0-1 0 0,0 1 0 15,-2 0 0-15,2-1 0 0,-1-3 0 0,1 2 0 16,0 0 0-16,-3 0 0 0,2-1 0 0,-1 1 0 15,2-2 0-15,-3 4 0 0,-1-2 0 0,1-2 0 16,0 1 0-16,0 1 0 0,1-3 0 0,-1 2 0 16,0 2 0-16,1-1 0 0,0-1 0 0,-1 2 0 0,1 1 0 15,-2-3 0-15,1 3 0 0,1-1 0 0,-1-4 0 16,0 2 0-16,-1 0 0 0,0-2 0 16,-2 2 0-16,2 2 0 0,-1-1 0 0,0-1 0 0,-5 1 128 0,5 1-128 15,-2 0 0-15,1 2 0 0,-2-2 0 0,1-1 0 16,-1 1 0-16,1 1 0 0,-3-1 0 0,4 1 0 15,-1-2 0-15,2-1 0 0,-6 1 0 0,3 0 0 16,1 3 0-16,-1-3 0 0,-2-2 0 0,4 2 0 16,-1 0 0-16,1 3 0 0,-5-2 0 0,2 0 0 15,0-2 0-15,0 2 0 0,1 1 0 0,0-1 0 16,-1-2 0-16,1-2 0 0,0 2 0 0,1-1 0 16,1 0 0-16,-1-1 0 0,0 1 0 0,2-3 0 15,-2 2 0-15,2-1 0 0,-4 2 0 0,1-1 0 0,1-2 0 0,1 2 0 16,-2-3 0-16,0 3 0 15,0 0 0-15,0-1 0 0,-1-4 0 0,0 6 0 16,-2-3 0-16,2 1 0 0,-3 1 128 0,1-2-128 16,-2 4 0-16,0-3 0 0,0 1 0 0,0 1 0 0,-1-3 0 0,1 2 0 15,0-3 0-15,0 2 0 16,-3-2 0-16,3 2 0 0,0-4 0 0,-1 4 0 0,0-2 0 16,1 2 0-16,1-2 0 0,0 3 0 0,3-1 0 0,-3 0 0 15,-3 2 0-15,2-3 0 0,1 3 0 0,0-1 0 16,-1 1 0-16,-1 2 0 0,1 0 0 0,-2-2 0 15,-2 0 0-15,5 0 0 0,-1-2 0 0,0 3 0 16,-2-4 0-16,0 3 0 0,1 1 0 0,0-3 0 16,-2 2 0-16,2 0 0 0,0-3 0 0,2 4 0 15,-2-4 0-15,0 1 0 0,1 2 0 0,0-5 0 0,1 2 0 16,-1-1 0-16,1-2 0 0,1 2 0 0,-5-3 0 16,4 2 0-16,-1 1 0 0,0 1 0 0,-2 0 0 0,2 0 0 15,1 0 0-15,-1 1 0 0,-1-1 0 0,0 0 0 16,2-1 0-16,-2 4 0 0,1-4 0 0,0 2 0 15,1 0 0-15,-1 0 0 0,-1-2 0 0,0 2 0 16,-1-3 0-16,0 4 0 0,-1-4 0 0,1 5 0 16,-1-5 0-16,1 2 0 0,-1-2 0 0,-1-1 0 15,3 0 0-15,0-2 0 0,0 1 0 0,1 0 0 16,-2-1 0-16,2-1 0 0,0-1 0 0,3 1 0 16,-3-1 0-16,2 0 0 0,1 0 0 0,0 1 0 15,0-2 0-15,0 1 0 0,1-2 0 0,0 2 0 16,-2 0 0-16,3 1 0 0,0-3 128 0,1 1-128 15,-3 3 0-15,-1-2 0 0,0 1 0 0,-1-2 0 16,1 2 0-16,0 1 0 0,0 2 0 0,0-2 0 16,1-3 0-16,-2 3 0 0,0 0 128 0,-2 1-128 15,0-3 0-15,2 1 0 0,-1-1 0 0,0 0 0 16,-1-1 0-16,1-1 0 0,1 0 0 0,-1 0 0 0,4 0 0 16,-1 1 0-16,-1-2 128 0,1 0-128 0,-1-1 0 0,2 1 0 15,0 0 128-15,0 1-128 0,0-1 0 16,1-1 0-16,-3 1 0 0,2 1 0 0,-3 0 0 0,3-1 0 15,1-2 0-15,-3 2 0 0,3-2 0 0,0 1 0 16,0-1 128-16,-1 2-128 0,1-3 0 0,0-1 0 16,0 3 0-16,0-2 0 0,-1 1 128 0,2-1-128 15,1-2 0-15,-1 1 128 0,-2 1-128 0,0-1 0 16,-2-1 128-16,2 1-128 0,0 1 0 0,1-3 0 0,-2 4 0 0,2-1 0 16,0-1 0-16,3-2 0 0,-3 2 0 15,1 3 0-15,2-2 0 0,-1-1 0 0,1 0 0 0,0 1 0 16,-1-1 0-16,2 1 0 0,-3-1 128 0,2 2-128 15,2-2 0-15,-3 0 0 0,0 1 0 0,1 1 0 16,0-1 0-16,1-1 0 0,-2 1 0 0,1 0 0 16,-1 2 0-16,2-2 0 0,2-1 0 0,-3 2 0 15,1-1 0-15,2 2 0 0,-1-3 0 0,0-2 0 16,0 2 0-16,0 1 0 0,1-2 0 0,3 6 0 16,-3-6 0-16,0 1 0 0,0-3 0 0,0 2 0 15,1-1 0-15,-1-2 0 0,0 3 0 0,2-3 0 16,0 3 0-16,0-3 0 0,-2 0 0 0,1 0 0 15,0 0 0-15,1-2 0 0,-3 2 128 0,3-3-128 16,-2 4 0-16,2-4 0 0,0 1 0 0,0 2 0 16,1-4 0-16,-2 4 0 0,1-4 0 0,0 2 0 15,0 2 0-15,-1-2 0 0,2 2 128 0,-1-3-128 16,0 2 0-16,1 1 0 0,-3-2 128 0,2 3-128 0,0-2 0 0,-1 4 0 16,0-3 128-16,1 1-128 15,-1 3 0-15,1-3 0 0,0 1 0 0,-1 2 0 16,0-3 0-16,2 3 0 0,-3-5 128 0,3 2-128 0,0 2 0 15,0-2 0-15,-1 3 0 0,1-2 0 0,0 0 0 16,0 3 0-16,0 4 0 0,0-7 0 0,0 0 0 0,0 4 0 16,-1-3 0-16,0 0 0 0,-1 1 0 0,1 0 0 15,1-3 0-15,0 8 0 0,0-5 0 0,0 0 0 16,-1-1 0-16,1 6 0 0,-2-7 0 0,2 7 0 16,-1-5 128-16,0-1-128 0,1 6 0 0,-1-5 0 15,-1 1 0-15,2 4 0 0,-1-6 0 0,1 6 0 0,0-7 0 0,-2 4 0 16,-1-2 0-16,3 5 0 0,-3-7 0 15,0 3 0-15,3 4 0 0,0 0 0 0,0 0 0 16,-3-3 0-16,3 3 0 0,0 0 0 0,0 0 0 0,0 0 0 16,-4-4 0-16,4 4 0 0,0 0 0 0,0 0 0 15,-5-3 0-15,5 3 0 0,-5 3 0 0,5-3 0 16,-6 2 0-16,-1 1 0 0,1 1 0 0,1 2-192 16,-1 2 48-16,-1-3 16 15,1 2-1040-15,-3 0-208 0,1 2-32 0,1-1-16 16,-1-1-1168-16,-1-1-224 0,0-2-64 0,-3-3-14144 0</inkml:trace>
  <inkml:trace contextRef="#ctx0" brushRef="#br5" timeOffset="-157752.25">18970 15491 15087 0,'0'0'656'0,"0"0"160"0,0 0-656 15,0 0-160-15,-4 8 0 0,4-8 0 0,0 0 928 0,-3 10 160 16,3-10 16-16,0 0 16 0,-3 11-256 0,3-11-48 16,0 0-16-16,0 0 0 0,-2 9 80 0,2-9 16 15,0 0 0-15,0 0 0 0,0 0-48 0,0 0 0 16,0 0 0-16,0 0 0 0,0 0 64 0,2 12 16 15,-2-12 0-15,0 0 0 0,0 0-80 0,0 0-16 16,0 0 0-16,0 0 0 0,0 0 0 0,0 0 0 16,0 0 0-16,0-12 0 0,1 2-224 0,-1-3-48 15,0 2-16-15,2 1 0 0,-1-4-160 0,1 5-16 16,0 0-16-16,-2-7 0 0,-2-1-48 0,2 3-16 16,0 3 0-16,0-2 0 0,-1-5-32 0,1 3 0 0,0 1 0 0,0 1 0 15,0-1-256-15,0 0 0 16,-1 1 0-16,0 2 0 0,1-3 0 0,0 1 128 15,0 4-128-15,0-1 0 0,0 10 160 0,0-7-160 16,0-4 128-16,0 11-128 0,0 0 128 0,0-7-128 0,0 7 0 0,-2-9 128 16,2 9-128-16,0 0 192 0,0 0-192 0,0 0 192 15,0 0-192-15,0 0 160 0,0 0-160 0,0 0 160 16,0 0-160-16,0 0 0 0,0 0 0 0,0 0 0 16,0 0 0-16,-1 14 0 0,1 2 0 0,0 1 0 15,0 1 0-15,0 1 0 0,1 0 0 0,2 5 0 16,-2 3 0-16,0-2 0 0,1 3 0 0,-1-1 0 0,-1 1 0 15,0-3 0-15,1 3 128 0,-1-4-128 0,0 2 0 0,0-5 0 16,0 0 0-16,0-5 0 0,0-3 144 0,2-2-144 16,0 2 160-16,-2-13-160 0,4 9 0 0,-4-9 0 15,0 0 0-15,0 0 0 0,1 10 0 0,-1-10 0 16,0 0 0-16,0 0 0 0,0 0 160 0,0 0-16 16,4-6 0-16,0-4 0 0,-3 1 160 0,0-4 16 15,-1-4 16-15,0 0 0 0,0-5-80 0,0 7 0 16,2-3-16-16,-2-10 0 0,-2 3-240 0,2 3 176 15,0-1-176-15,3 3 160 0,1 1-160 0,-3 0 0 16,-2-2 0-16,-2 2 0 0,3 1 0 0,0 2 0 16,-1-1 0-16,0 3 128 0,-1 3-128 0,2 0 0 15,0 3 0-15,0 8 0 0,0 0 0 0,0 0 0 16,0 0 128-16,0 0-128 0,0 0 0 0,0 0 0 16,0 0 0-16,0 0 0 0,0 0 0 0,-1 14 0 15,1 1 0-15,0 4 0 0,0 2 0 0,1 1 0 0,1 0 0 16,0 2 0-16,2 0 0 0,-1-1 0 15,-2-2 0-15,1 0 0 0,1 1 0 0,-1 1 0 0,0-3 0 0,0-1 0 16,1-4 0-16,-1-6 0 16,0 1 0-16,1 1 0 0,1-1 0 0,-4-10 0 0,0 0 0 15,0 0 0-15,0 0 0 0,0 0 0 0,0 0 0 16,0 0 0-16,0 0 0 0,0 0 0 0,0 0 0 0,4-12 128 16,-4 1 0-16,0-6 0 0,0-2 0 0,-1-4 0 15,-1-1 16-15,0 3 0 0,-2-2 0 0,0 1 0 16,4 3-144-16,2 5 128 0,-2 0-128 0,0 0 128 0,0 1-128 15,-2 5 0-15,2 8 0 0,0-7 0 0,0 7 0 0,0 0 0 16,0 0 0-16,0 0 0 0,0 0 0 0,0 0 0 16,0 0 0-16,0 0 128 0,0 0-128 0,0 0 0 15,0 9 0-15,-1 0 0 0,-3 2-144 0,2 3 144 16,0 0 0-16,1 0 0 0,-1 2 0 0,0-1 0 16,1 0 0-16,1 0 0 0,-2-3-192 0,-1 1 192 15,2-1-192-15,-3 2 192 0,1-4-208 0,1 2 64 16,-2-5 16-16,-1 5 0 15,1-3-992-15,4-9-192 0,-6 9-32 0,6-9-16 16,0 0-1984-16,0 0-400 0</inkml:trace>
  <inkml:trace contextRef="#ctx0" brushRef="#br5" timeOffset="-122716.53">8698 13521 11967 0,'0'0'1072'0,"0"0"-864"0,0 0-208 0,0 0 0 16,2-9 848-16,-2 9 128 0,0 0 32 0,0 0 0 16,0-10 0-16,0 10 0 0,0 0 0 0,0 0 0 15,0 0-208-15,0 0-32 0,1-13-16 0,-1 13 0 16,0 0-64-16,0 0-16 0,0 0 0 0,0 0 0 15,0 0-128-15,0 0-32 0,0 0 0 0,0 0 0 16,0 0-96-16,0 13-32 0,1-4 0 0,-1 2 0 16,-1 2-48-16,0-4-16 0,1-9 0 0,-2 18 0 15,2 0 64-15,-2 2 0 0,0 0 0 0,1 2 0 16,-1 1-16-16,-1 0 0 0,1 2 0 0,0-1 0 16,1 3-48-16,1-1 0 0,0 1 0 0,0 1 0 15,0-1 64-15,0 1 16 0,-1 0 0 0,0 1 0 0,1 3-96 16,-3 1-32-16,2-8 0 0,-1 4 0 15,0-2-64-15,-1 1-16 0,0 1 0 0,0-2 0 0,-1 0-32 0,0-3-16 16,1 0 0-16,-1 1 0 0,0-2 48 0,0 2 16 16,0-3 0-16,0 0 0 0,2-2-32 0,-1 1-16 15,0-1 0-15,0 0 0 0,0 2-160 0,1 1 192 16,1-3-192-16,1 2 192 0,-2-4-192 0,1-1 128 16,1 0-128-16,0 1 128 0,0-3-128 15,0 1 160-15,0 2-160 0,0 0 160 0,0 0 0 0,1 0 0 16,2-1 0-16,-3 0 0 0,-1-1 0 0,-1 4 0 15,0-1 0-15,-1 0 0 0,0-3-32 0,-1 1-128 16,0-2 192-16,0-1-64 0,-1 1-128 0,1 0 192 0,-1-1-192 0,1 4 192 16,-1-2-64-16,3-4-128 0,-1 0 192 15,1 2-64-15,-2 1 0 0,1 0-128 0,-1-2 192 16,4 1-64-16,-1-1 0 0,-1-5-128 0,-1 4 192 0,2-1-64 16,1-11-128-16,-2 10 192 0,2-10-192 15,-1 14 192-15,-1 2-192 0,0-5 192 16,2-11-192-16,0 15 192 0,0-2-64 0,2 1-128 0,-2-1 192 0,1-2-64 15,-1-11-128-15,1 12 128 0,-1-2-128 0,1 0 128 16,-1-10-128-16,0 0 0 0,0 0 144 0,0 0-144 16,3 9 128-16,-3-9-128 0,0 0 160 0,0 0-160 15,0 0 176-15,0 0-176 0,0 0 192 0,0 0-192 16,0 0 192-16,0 0-192 0,0 0 192 0,0 0-192 31,0 0-256-31,1-8-144 0,-1-3-48 0,0 2-12320 0,-1-1-2464 0</inkml:trace>
  <inkml:trace contextRef="#ctx0" brushRef="#br5" timeOffset="-120216.89">8517 16167 16575 0,'0'0'1472'0,"0"0"-1168"0,0 0-304 0,0 0 0 16,0 0 640-16,0 0 80 0,0 0 16 0,0 0 0 15,0 0-352-15,0 0-80 0,0 0-16 0,0 0 0 16,0 0-160-16,0 0-128 0,0 0 144 0,0 0-144 16,0 0 464-16,0 0 0 0,0 0 0 0,0 0 0 0,0 0 208 0,0 0 32 15,0 0 16-15,-2 11 0 16,2-11-48-16,0 14-16 0,0 1 0 0,0 1 0 0,0-2-48 0,3 2-16 16,-1 0 0-16,1 3 0 0,-1 1-80 0,1 1-32 15,0-1 0-15,-1 2 0 0,1-1-96 0,-1 2-32 16,1-1 0-16,-1-2 0 0,-1 1-48 0,1 0-16 15,-2 5 0-15,0-4 0 0,1-1-64 0,-1-1-16 16,0 2 0-16,0-3 0 0,0-1-48 0,0-4-16 16,-1 0 0-16,-2 1 0 0,1 0-144 0,0 2 192 15,1-2-192-15,-1-2 192 0,2-1-192 0,0 2 160 16,0-2-160-16,2-1 160 0,-2 1-160 0,0-2 0 16,0 1 0-16,-2 3 0 15,2-1-1728-15,-2 1-320 0,0 1-64 0,-2-1-11392 0</inkml:trace>
  <inkml:trace contextRef="#ctx0" brushRef="#br5" timeOffset="-119427.33">8360 17886 23951 0,'-6'-12'1056'0,"6"12"224"0,-5-8-1024 0,2-4-256 0,2 3 0 0,1 9 0 16,-3-13 224-16,3 13-16 0,-1-11 0 0,1 11 0 16,0 0 32-16,0 0 0 0,0 0 0 0,0 0 0 15,0-8 16-15,0 8 16 0,0 0 0 0,0 0 0 16,0 0 48-16,0 0 0 0,0 0 0 0,0 0 0 16,0 0-16-16,-6 9 0 0,-1 1 0 0,4 3 0 15,-1-1 16-15,3 4 16 0,-1 3 0 0,1 4 0 16,0 0-16-16,-1 1 0 0,2 3 0 0,-1-3 0 15,0 3 0-15,1-3 0 0,0 3 0 0,1-1 0 16,0-2 64-16,1 2 16 0,-2-3 0 0,0 0 0 16,0 1 0-16,0-1 0 0,0 1 0 0,0 0 0 15,0-3-144-15,0 0-16 0,0 0-16 0,0 1 0 0,0 2-32 0,0-2 0 16,0-2 0-16,0 0 0 0,1 1 64 0,0-2 0 16,-1 0 0-16,0-1 0 0,-1-2-48 15,1 0 0-15,-1-3 0 0,1 4 0 0,-2 0 0 0,4-2 0 16,0-2 0-16,0-1 0 0,-4 2 16 0,2-1 0 15,0-4 0-15,2 2 0 0,-1-2-48 0,-1 0-16 16,0-9 0-16,2 9 0 0,0 2-32 0,-1-3-128 16,-1-8 192-16,0 0-64 0,0 0-128 0,0 10 192 15,1-2-192-15,-1-8 192 0,0 0-192 0,0 0 0 16,0 0 144-16,0 0-144 0,0 0 0 0,0 0 144 16,0 0-144-16,0 0 0 0,-1 11 128 0,1-11-128 15,0 0 0-15,0 0 0 0,2 12 0 0,-2-12 0 16,0 0 0-16,0 0 0 0,0 0-160 0,0 0-144 0,0 0-16 0,0 0-16 31,0 0-1824-31,0 0-352 0,-7-10-80 0</inkml:trace>
  <inkml:trace contextRef="#ctx0" brushRef="#br4" timeOffset="-110219.45">7539 13353 19007 0,'0'0'832'0,"0"0"192"0,0 0-832 0,0 0-192 16,0 0 0-16,0 0 0 0,0 0 0 0,0 0 0 16,0 0 128-16,0 0-128 0,0 0 0 0,0 0 0 15,0 0 0-15,0 0 0 0,0 0 0 0,0 0 128 16,0 13-128-16,1 1 0 0,-2-5 304 0,1-9-48 15,-3 10 0-15,0 3 0 0,-1-4 128 0,1 2 32 16,0-2 0-16,0 4 0 0,-1 2 32 0,0 3 0 16,2 0 0-16,-2-1 0 0,0 2 64 0,3 3 32 15,-4 0 0-15,1 2 0 0,0-4-160 0,0 2-16 0,1 2-16 0,0 1 0 16,-1-4-64-16,2 4-16 0,-1 0 0 0,2-2 0 16,-2 4-16-16,1-2 0 0,2 5 0 0,-1-5 0 15,-1 2-96-15,1-1-32 0,0 8 0 0,-1-4 0 16,1-6-128-16,0 4 0 0,0 0 0 0,-1 1 0 15,2-5 144-15,0 4-144 0,-1-3 160 0,1 4-160 16,-1-4 224-16,0 3-48 0,2-2-16 0,-1 2 0 16,0-3-160-16,2 0 192 0,2 1-192 0,0-5 192 15,0 0-192-15,1-1 192 0,0 2-192 0,1-2 192 16,2 0-192-16,1-1 192 0,-3-3-192 0,3 2 192 16,0 1-192-16,1 0 128 0,-1 0-128 0,0 0 128 15,1 0-128-15,0-1 0 0,-1-2 144 0,1 3-144 16,-1-1 128-16,3 0-128 0,-5-2 128 0,3 2-128 15,1 1 0-15,-1 0 144 0,0-1-144 0,-1-1 0 0,1 2 160 0,1-2-160 16,1 1 128-16,1 0-128 0,-2-1 128 0,2 0-128 16,0 1 0-16,0-1 128 0,0-2-128 15,1-1 128-15,-1-1-128 0,0 2 128 0,-1 1-128 0,2 2 0 16,0-3 144-16,-1 1-144 0,-2-1 0 0,1 2 144 16,1-2-144-16,-2-1 0 0,-1-2 176 0,2 2-176 15,-2-1 160-15,3 0-160 0,-2 0 176 0,0-2-176 16,1-1 192-16,-1 2-192 0,2-5 160 0,1 3-160 15,0-5 128-15,0 3-128 0,0 1 176 0,-1-3-48 16,-1 2-128-16,2-2 192 0,0 1-192 0,-2-1 128 16,0-2-128-16,1 0 0 0,0 1 160 0,0 2-160 15,-2-2 160-15,0 3-160 0,-11-8 128 0,16 8-128 16,-2-2 0-16,1 2 144 0,0-4-144 0,-1 1 0 16,-2 0 144-16,0-1-144 0,0-2 0 0,3 2 0 15,-2-2 0-15,-1 1 0 0,0-1 0 0,-1 1 128 0,0-2-128 0,0 1 0 16,0-1 0-16,2 0 128 0,-13-1-128 0,13 3 0 15,-2-1 0-15,-1 1 0 0,-10-3 0 0,16 4 128 16,-4-2-128-16,1 1 0 0,-1-2 0 0,-1 3 0 16,-1-3 0-16,2 0 0 0,-2 1 0 0,1-1 0 15,-1 1 0-15,2 0 128 0,-12-2-128 0,14 2 0 16,-3-1 0-16,-1-1 0 0,-10 0 0 0,13 2 128 16,0-2-128-16,-2 2 0 0,-1 1 0 0,1-2 0 15,-11-1 0-15,12 1 0 0,-2 3 0 0,-10-4 0 16,13 0 0-16,0 1 128 0,-13-1-128 0,13 2 0 15,1-1 0-15,-2 0 0 0,-2-1 0 0,2 0 128 0,-12 0-128 0,14 2 0 16,-1-2 0-16,-1 0 0 0,0 0 0 16,-1 1 0-16,1-1 0 0,-1 0 128 0,-11 0-128 0,13 0 0 15,-2-1 0-15,-11 1 0 0,13 2 0 0,-3-1 0 16,-10-1 0-16,12 3 128 0,-12-3-128 0,11 2 0 16,-11-2 0-16,10 4 0 0,-10-4 0 0,12 3 0 15,-5-1 0-15,-7-2 0 0,0 0 0 0,12 3 0 16,-12-3 0-16,11 5 0 0,-3 0 0 0,-8-5 0 15,0 0 0-15,9 5 0 0,0 1 0 0,-2 1 0 16,-7-7 0-16,8 5 0 0,-8-5 0 0,7 8 0 16,1-1 0-16,-8-7 0 0,10 4 0 0,-2 1 0 15,-8-5 0-15,9 9 0 0,-4-3 0 0,-5-6 0 16,0 0 0-16,11 9 0 0,-4-2 0 0,-2 0 0 16,0 2 0-16,-5-9 0 0,0 0 0 0,5 8 144 0,-3 1-144 0,2-3 0 15,-4-6 160-15,4 13-160 0,-1-4 128 16,0 1-128-16,-1 2 144 0,-1-3-144 0,-1-9 160 0,1 13-160 15,-1-3 144-15,3 0-144 16,-3-2 128-16,0 1-128 0,0 0 0 0,0-9 0 16,0 10 128-16,0 0-128 0,0-2 0 0,1 2 128 0,-1-10-128 0,0 9 128 15,0-9-128-15,0 11 0 0,-1-2 0 0,1-9 0 16,-3 12 128-16,2-3-128 0,-2 1 0 0,1-1 128 16,2-9-128-16,-4 11 160 0,1 2-160 0,1-4 160 15,-2 1-160-15,0-3 128 0,-2 2-128 0,0-1 128 16,2 1-128-16,0-2 0 0,-1 4 144 0,0-4-144 15,-2 2 128-15,2-1-128 0,-1 3 160 0,2-2-160 0,-2 3 144 16,1-2-144-16,-2 2 128 0,1 1-128 0,-2-4 0 16,2 2 128-16,-2-2-128 0,1 3 0 0,-2 1 0 15,0-3 128-15,0 0-128 0,1 1 0 0,0-2 0 16,0 3 128-16,2-3-128 0,-3 3 0 0,-1-5 160 16,-1 3-160-16,1-3 192 0,0 5-192 0,1-5 176 0,-1 4-176 15,-1-5 160-15,-1 4-160 0,1-3 192 0,-1 1-64 16,1-2-128-16,-1 0 192 0,2 1-192 0,0-1 176 15,-1 0-176-15,0 2 160 0,1-5-160 0,3 4 160 16,-4 0-160-16,4-2 160 0,-2 2-160 0,0 0 128 16,4 0-128-16,-1 0 128 0,-1-2-128 0,7-5 0 15,0 0 0-15,-5 8 0 0,5-8-128 0,0 0 128 16,0 0-160-16,0 0 160 16,0 0-736-16,0 0-48 0,0 0-16 0,14 0-10640 0,1-4-2128 15</inkml:trace>
  <inkml:trace contextRef="#ctx0" brushRef="#br4" timeOffset="-108602.64">7881 16503 16575 0,'0'0'1472'0,"-9"1"-1168"16,0-2-304-16,9 1 0 0,0 0 464 0,-7 3 48 15,7-3 0-15,0 0 0 0,-8 2-512 0,8-2 0 16,0 0 0-16,0 0 0 0,-8 5 128 0,8-5-128 16,-10 6 0-16,10-6 0 0,-7 7 256 0,0-2-32 15,0 3-16-15,0-2 0 0,0 2 240 0,-1 2 32 0,-1 1 16 0,0-1 0 16,0 3 128-16,0 1 16 0,-1-1 16 0,0 1 0 15,1 0-80-15,0 1 0 0,3-4-16 0,1 3 0 16,-2-1-128-16,5 2-32 0,-1-3 0 0,1 2 0 16,-1-2-16-16,2 4-16 0,0-6 0 0,1 3 0 15,1-1-112-15,0 0 0 0,-1 2-16 0,0 0 0 16,3 1-80-16,-1 0-16 0,1 2 0 0,-1-3 0 16,5 1-144-16,-1 0 192 0,-1 0-192 0,3 1 192 15,-2-2-192-15,3-3 0 0,1 2 144 0,2-2-144 16,0-1 128-16,2 3-128 0,2 0 160 0,-1-3-160 15,-1 1 256-15,1-3-64 0,0 1 0 0,2 0 0 16,-6 2-32-16,3-4-16 0,-1 2 0 0,-2-3 0 16,1 5-144-16,-3-2 0 0,2 0 0 0,-1 0 128 0,-1 0-128 15,1-3 0-15,1 2 0 0,1 1 128 0,0-7-128 16,-1 2 128-16,2 1-128 0,0 0 128 0,-1-1 64 16,1 3 16-16,0-2 0 0,2-2 0 0,0 0-48 0,3 1-16 15,-4 2 0-15,3-1 0 0,-1-2-144 0,2 1 0 16,0 1 144-16,1 1-144 0,1-1 0 0,-1 1 128 15,4-3-128-15,-1 1 0 0,-1 0 0 0,5-1 0 16,-3-3 0-16,-2 2 128 0,0 2-128 0,-4-2 0 16,1-1 128-16,0 1-128 0,-2 0 128 0,0 1-128 15,-1-1 128-15,0 2-128 0,-1-1 128 0,3 0-128 16,-2-1 160-16,-1 2-160 0,0-1 0 0,0 4 128 16,-3-4-128-16,2 3 0 0,0-1 0 0,-1 0 0 0,0-1 0 15,-1 2 0-15,0 0 0 0,-1-2 0 0,0 2 128 16,0 2-128-16,0-4 0 0,0 1 0 0,-10-5 0 0,13 9 0 15,-1-4 128-15,-2 1-128 0,-1 2 0 16,1-2 144-16,-3 3-144 0,-7-9 160 0,9 5-160 0,0 2 160 16,0 0-160-16,-1 0 192 0,-2-1-192 0,0 3 192 15,-6-9-192-15,9 7 0 0,-9-7 0 0,7 11 128 16,-1-2-128-16,-6-9 0 0,6 10 0 0,-6-10 0 16,5 12 0-16,-1-3 128 0,-4-9-128 0,5 13 0 15,-5-13 128-15,5 13-128 0,1-3 128 0,-1 1-128 16,-5-11 0-16,5 11 128 0,-4-1-128 0,3 0 0 15,-4-10 128-15,4 10-128 0,-1 1 0 0,-3-11 128 16,3 11-128-16,0-1 0 0,-3 1 0 0,0-11 0 16,0 9 128-16,0-9-128 0,0 13 128 0,0-3-128 15,0 0 128-15,0 0-128 0,0-2 128 0,0 2-128 16,0-10 128-16,0 12-128 0,0-12 128 0,0 14-128 16,-3-4 0-16,2 0 128 0,-1 0-128 0,2-10 0 0,-2 9 0 15,-1 1 128-15,2-2-128 0,1-8 0 0,-4 11 0 0,4-11 128 16,-2 8-128-16,-2 1 0 0,4-9 128 0,-3 9-128 15,3-9 0-15,-2 11 128 0,-3-3-128 0,1 1 0 16,-2-3 0-16,6-6 128 0,-6 11-128 0,3-4 0 16,0 3 0-16,3-10 128 0,-8 9-128 0,2-2 0 15,0 1 0-15,-1-2 128 0,7-6-128 0,-8 8 160 16,-1-3-160-16,1 1 160 0,-1 2-160 0,1-3 128 16,1 2-128-16,-1-1 128 0,-1-1-128 0,2 1 0 0,-2 2 144 15,1-3-144-15,1 3 160 0,-4-2-32 0,1-1-128 16,3 3 192-16,-4-3-192 0,4 1 128 0,-2 1-128 15,3-2 0-15,-2 0 128 0,2 2-128 0,-2-2 0 16,2 2 144-16,-2-1-144 0,2-1 0 0,6-5 0 16,-8 7 0-16,2 0 0 0,6-7 0 0,-7 5 0 0,7-5 0 15,0 0 0-15,0 0 0 0,0 0 0 0,0 0 0 32,0 0-336-32,0 0-112 0,0 0 0 0,0 0-16 15,0 0-1984-15,10 0-400 0</inkml:trace>
  <inkml:trace contextRef="#ctx0" brushRef="#br4" timeOffset="-107544.18">7889 18565 2751 0,'0'0'256'0,"0"0"-256"16,0 0 0-16,0 0 0 0,0 0 2592 0,0 0 480 15,0 0 80-15,0 0 32 0,0 0-2240 0,0 0-448 16,0 0-96-16,0 0-16 0,-8 0 304 0,8 0 48 16,-10-2 16-16,10 2 0 0,0 0 48 0,-8 0 16 15,8 0 0-15,-9 0 0 0,0 0 32 0,9 0 16 16,-9-1 0-16,1 1 0 0,0 1-192 0,8-1-32 16,-10 2-16-16,0-1 0 0,-3 0-112 0,1 2 0 15,2-1-16-15,1 3 0 0,1-2-96 0,-1-1-16 16,0 4 0-16,0 1 0 0,0-2-96 0,0 3-32 15,0 1 0-15,3-3 0 0,-2 3 0 0,2-3 0 0,1 3 0 16,0-2 0-16,-2 0 16 0,2 3 0 0,0 2 0 0,0-3 0 16,2 2-80-16,1-1 0 0,-2 3-16 0,2 2 0 15,-1-1 0-15,0-2 0 0,0 0 0 16,0 4 0-16,1 0 16 0,0-1 0 0,0-2 0 0,-1 1 0 16,2 1 0-16,0 2 0 0,1-1 0 0,-3 1 0 15,1 1 0-15,0 1 0 0,1 1 0 0,0-2 0 16,-2 0-48-16,2 0 0 0,-2 1 0 0,2 4 0 15,0-3-16-15,1-1 0 0,-3 1 0 0,2-2 0 16,0 0 64-16,1-3 0 0,-1 0 0 0,2 2 0 16,-2 1 16-16,-1-2 16 0,1-1 0 0,0 2 0 15,-1-3-96-15,1-1-128 0,0 2 176 0,0-1-176 16,-1 0 192-16,1-3-192 0,1 1 192 0,0 2-192 16,0 1 176-16,0-4-176 0,0 2 160 0,0 2-160 0,0-1 160 15,1-2-160-15,1 1 160 0,0-1-160 0,-1-2 160 0,1 1-160 16,-2-11 160-16,1 12-160 0,0-2 144 0,1 3-144 15,-1 0 128-15,0-3-128 0,0 3 128 0,2-2-128 16,-3 1 128-16,1 0-128 0,0 0 128 0,-1-1-128 16,0 1 128-16,0-12-128 0,2 9 128 0,-1 1-128 15,0-1 128-15,-1-9-128 0,0 0 192 0,2 9-64 16,-2-9 0-16,0 0 0 0,0 8-128 0,0-8 160 16,0 0-160-16,0 0 160 0,0 0-160 0,0 0 0 15,0 0 0-15,0 0 128 0,0 0-128 0,0 0-256 16,0 0 64-16,0 0 16 15,0 0-1152-15,0 0-224 0,0-8-48 0,-3-5-9616 0,-1-5-1920 16</inkml:trace>
  <inkml:trace contextRef="#ctx0" brushRef="#br5" timeOffset="-96622.79">8131 18783 9215 0,'0'0'400'0,"0"0"96"0,0 0-496 0,0 0 0 16,0 0 0-16,-7-2 0 0,0-2 1264 0,7 4 144 15,0 0 48-15,0 0 0 0,0 0-192 0,0 0-48 16,0 0 0-16,0 0 0 0,0 0-304 0,0 0-64 15,0 0-16-15,0 0 0 0,0 0-128 0,0 0-48 16,0 0 0-16,0 0 0 0,0 0-176 0,9 6-32 16,0 4-16-16,-2-3 0 0,-7-7-192 0,6 11-48 15,-6-11 0-15,5 10 0 0,-5-10-16 0,4 12-16 16,-4-12 0-16,2 14 0 0,1-3 80 0,-2 1 16 16,-1 0 0-16,0-1 0 0,0 3 128 0,-1 1 16 15,1 0 16-15,0-1 0 0,-3 0 16 0,3 4 0 0,0 1 0 16,0 2 0-16,0 1-96 0,0 0-16 0,0-1 0 15,3 3 0-15,-2-1 64 0,2 0 16 0,-1-1 0 0,1 1 0 16,-1-3-64-16,2 0-16 0,0 1 0 0,2-2 0 16,1-1-64-16,0-1-32 0,1 1 0 0,0 0 0 15,-1 0-96-15,1 1 0 0,-1-4-128 0,4 3 192 16,3 1-64-16,-2 0-128 0,0-5 176 0,-1 3-176 16,1-1 208-16,-2 1-64 0,2-2-16 15,1-2 0-15,1 1 32 0,0-1 0 0,0 0 0 0,0 0 0 16,0 0-16-16,1 1 0 0,-2-5 0 0,1 2 0 15,-1-1-144-15,1 2 128 0,0-2-128 0,-2-4 128 16,1 2-128-16,1 1 160 0,1-4-160 0,3-2 160 16,-3 3 0-16,3-4 0 0,0-1 0 0,0-1 0 0,0-1 64 15,-1-1 16-15,1-4 0 0,1 4 0 16,3 1-48-16,-2-2-16 0,3-1 0 0,0-1 0 0,-1-2-176 16,0 3 160-16,-1-1-160 0,0-4 160 0,4 0-160 15,-1-3 128-15,-3 2-128 0,1 0 128 0,-2 0-128 0,1 0 128 16,2-3-128-16,1 0 128 0,0 1-128 15,1-4 0-15,1 1 144 0,-1-1-144 0,-1 3 160 0,3 0-32 16,-2-2-128-16,3 0 192 0,-1-2-192 0,1 1 0 16,-1 0 0-16,1 1 0 0,0-1 0 0,1-1 0 15,-2-2 0-15,-2 0 0 0,-1-1 0 0,2-2 144 16,-2 2-144-16,1-3 128 0,-1-3-128 0,2 2 128 16,-2-5-128-16,0 2 128 0,0-2 32 0,2-1 0 15,-2-1 0-15,0-2 0 0,1 0-160 0,1 1 0 0,0 2 0 16,0-1 0-16,-1-4 0 0,3-1 0 0,-2 0 0 15,0 0 0-15,0-5 128 0,-2 0-128 0,0 1 0 0,0-1 128 16,-1-2-128-16,0 2 0 0,-1-5 144 0,-1 3-144 16,-2-3 0-16,3 3 0 0,-3-1 0 0,-1 0 128 15,-1 1-128-15,0-3 0 0,0 2 0 0,-3-3 0 16,1-1 0-16,0 2 128 16,0-3-128-16,-1 1 0 0,-1-3 0 0,0 3 128 0,-1-3-128 0,-1 2 0 15,-3-2 0-15,1-1 144 0,0-2-144 0,0 5 0 16,-1-2 144-16,-1 0-144 0,1 0 0 0,-2 3 144 15,-1 1-144-15,1-3 128 0,-3 2-128 0,1 1 128 16,-1-1-128-16,-2-1 0 0,-2 4 0 0,2-2 0 16,2 2 0-16,-3-2 0 0,-3 0 0 0,0 3 0 15,1-4 0-15,-2 4 0 0,-1-4 0 0,0 2 0 16,0 0 0-16,1-1 0 0,-1 5 0 0,1-1 0 0,0 0 0 0,2 2 0 16,-5-1 0-16,4 0 0 0,-1 0 0 0,0-1 0 15,0 2 0-15,0 1 0 0,1-2 0 0,-1 1 0 16,0 2 0-16,1 3 0 0,0 0 0 15,-1 0 0-15,0 0 0 0,0-1 0 0,-1 0 0 0,4-1 0 16,0-4 0-16,-2 4 0 0,0 0 0 0,2 0 0 16,-1-2 0-16,0 2 0 0,1-1 0 0,-1 2 0 15,-1 0 0-15,-1 3 0 0,0 1 0 0,1 2 0 16,-4-2 0-16,0 0 0 0,-1-1 0 0,0 0 0 16,1 2-144-16,-3 0 144 0,-1-2 0 0,2-1 0 15,2 2 0-15,0 2 0 0,2-2 0 0,0 1 0 16,0-4 0-16,1 3 0 0,1 0 0 0,0 1 0 0,0 1 0 15,2 0 0-15,0-2 0 0,-3 0 0 0,2 2 0 0,-1 2 0 16,1-3 0-16,-2-1 0 0,-1 3 0 0,2-1 0 16,1-2 0-16,-2 0 0 15,0-1 0-15,-1 2 0 0,1 7 0 0,-1-5 0 0,0 1 0 0,-2 1 0 16,0-2 0-16,-1 2 0 0,1-1 0 0,-4 4 0 16,4-3 0-16,-3 2 0 0,-1-1 0 0,1 3 0 15,-1-3 0-15,-1 3-128 0,1-3 128 0,1 2 0 16,-2 2 0-16,2 0 0 0,-1 3 0 0,-1 0 0 15,1-2 0-15,-1 4 0 0,-3-1 0 0,0 1 0 16,-2 0 0-16,5 1 0 0,-4-1 0 0,2-1 0 16,-1 0 0-16,1 0 0 0,-1 0 0 0,0 1 0 15,1 1 0-15,1 2 0 0,0-1 0 0,-2 0 0 16,0 1 0-16,1 1 0 0,0 1 0 0,1-1 0 16,-2 3 0-16,2 1-128 0,0-3 128 0,1 2 0 0,-1 0 0 15,0 0 0-15,1 2 0 0,0-2 0 0,-2-1 0 16,0 3 0-16,0-2 0 0,0 2 0 0,2-1 0 0,-2 5 0 15,0 0 0-15,0-3 0 0,0 2 0 0,0-2 0 16,0 3 0-16,-3 1 0 0,-1 2 0 0,1-2-128 16,0 0 128-16,-1 1 0 0,5 1 0 0,0-1 0 15,-1 0 0-15,-3 0 0 0,-1-1 0 0,3 3 0 16,2 1 0-16,-2-1 0 0,-2-2 0 16,3 2-128-16,0 1 128 0,1 0 0 0,-1 0 0 0,0 1 0 15,0 0 0-15,0 2 0 0,0 5 0 0,0-2-128 16,-2 4 128-16,0-1 0 0,-2 1 0 0,3-1 0 15,1 2 0-15,1-2 0 0,-1 2 0 0,0-3-128 0,0 3 128 16,0 1 0-16,0 0 0 0,0 2 0 0,-1 1 0 0,0 1 0 16,-3 2 0-16,0-1 0 15,0 1-128-15,2-1 128 0,-2 0 0 0,3 1 0 0,-3 1 0 0,-2 0 0 16,1 0 0-16,-1-1 0 0,3 0 0 0,0-2 0 16,2-2 0-16,-2-1 0 0,2 2 0 0,1-2 0 15,3-1 0-15,1-1 0 0,-1 0 0 0,5-2 0 16,1 1 0-16,1-1 0 0,3 2 0 0,2 1 0 15,3-5-288-15,2 2 0 0,6-4 0 0,-1 1-12304 16,3-1-2448-16</inkml:trace>
  <inkml:trace contextRef="#ctx0" brushRef="#br4" timeOffset="-91296.63">7477 13722 10127 0,'0'0'896'0,"0"0"-704"15,0 0-192-15,0 0 0 0,0 0 1792 0,0 0 320 16,0 0 64-16,0 0 0 0,0 0-992 0,-7-1-208 15,2-1-32-15,5 2-16 0,-6-2-112 0,6 2-32 16,-5-7 0-16,5 7 0 0,-5-6-48 0,1 2-16 16,1-3 0-16,0 0 0 0,-1 0 96 0,1-4 16 15,2 4 0-15,1-5 0 0,0 2-240 0,0-1-32 16,3-4-16-16,-1-1 0 0,2 0-144 0,1-2-16 16,1-4-16-16,2 2 0 0,2-2-96 0,-1-2-16 0,-1 0 0 15,1-3 0-15,-1 1 0 0,3-3-16 16,0 1 0-16,3-3 0 0,1 2 16 0,1 1 0 15,-1-3 0-15,1 5 0 0,2-2 0 0,0 2 0 0,0-2 0 16,2 3 0-16,3-2-16 0,0 3 0 0,1-4 0 0,1 4 0 16,-2-3-16-16,1 1 0 0,-1-2 0 0,0 1 0 15,1-2-80-15,2 2-16 0,-2-2 0 0,0 2 0 16,0-2 32-16,2 2 0 0,-2 0 0 0,2 5 0 16,1-1-32-16,0 1-128 0,2 0 192 0,0 3-64 0,2 0-128 15,1 0 0-15,-1 0 144 0,16-9-144 16,-6 5 0-16,-1 2 128 0,-4-1-128 0,1 2 0 0,0 1 0 15,1 1 0-15,2 0 0 0,0-1 128 0,2 1-128 0,1 2 0 16,2 0 0-16,-1 4 0 0,2-2 0 0,-5 4 128 16,-2 1-128-16,-3-1 0 0,-2 3 0 0,1-2 0 15,-4 3 0-15,0 2 128 0,3 0-128 0,-1 0 0 16,-1 2 0-16,2-1 0 0,-1 3 0 0,2 0 0 16,2-1 0-16,1 1 128 0,-4 0-128 0,0 1 0 15,1 1 0-15,-1-2 0 0,-2 0 0 0,1 2 0 16,0 3 0-16,2 0 0 0,1-2 0 0,1 3 0 15,-2 2 0-15,4-3 0 0,-1 3 0 0,0-2 0 16,1 2 0-16,-1 2 0 0,-5-3 0 0,-1 6 0 16,-1 2 0-16,-1-1 0 0,1-1 0 0,-1 2 0 15,1 1 0-15,-1 0 0 0,2 2 0 0,-1-2 0 0,-1 1 0 0,3-1 0 16,1 4 0-16,1 0 0 0,-1-1 0 0,-1 1 0 16,0 2 0-16,0-1 0 0,-2 0 0 0,2-1 0 15,-4 2 0-15,2 1 128 0,-2 3-128 0,-3-3 0 16,2 3 0-16,0-1 0 0,-2 6 0 0,0-2 128 15,2 1-128-15,0 3 0 0,-1-1 0 0,0-1 0 16,-1 2 0-16,1 1 0 0,0 2 0 0,0-2 128 16,-5-1-128-16,4 0 0 0,-1-1 0 0,-1-2 128 0,2 3-128 15,1 3 0-15,-3 0 0 0,1 0 0 0,1 1 0 16,-1 0 0-16,0 1 0 0,1 3 128 0,-1-2-128 0,3 5 0 16,0 0 0-16,0-2 0 0,0-1 0 0,-1 2 0 15,-3-1 0-15,0 4 0 0,-1-3 0 0,0 1 0 16,-3-4 0-16,-1 2 0 0,3 5 0 0,-3-2 0 15,-1 1 0-15,1-1 0 0,-3-1 0 0,2 1 0 16,0 0 0-16,0 2 0 0,0-3 0 0,-1 3 0 16,2-2 0-16,2 4 0 0,-1-2 0 0,2-3-160 15,1-1 160-15,-2 1 0 0,1-4-128 0,-1 5 128 16,2-3 0-16,-1 1 0 0,-1 1-128 0,0-2 128 16,-2 3 0-16,-3-2 0 0,0 5 0 0,-4-2 0 15,0 1 0-15,1 1 0 0,-5-2 0 0,3 3 0 16,-3 0 0-16,1-2 0 0,0-1 0 0,0 2 0 15,-1-2 0-15,-1 2 0 0,0-1 0 0,0-1 0 0,1 4 0 16,-2-2 0-16,1-1 0 0,-2 3 0 0,-1 2 0 0,-1 0 0 16,1 0-192-16,0-1 192 0,-1-3-192 0,0 2 192 15,0-1-208-15,-3 1 64 0,-3-5 16 0,2 5 0 16,-1 0 128-16,-2-2 0 0,0 4 0 0,0-1 0 16,-3 0 0-16,-2 1 0 0,-2 1 0 0,3 1 0 15,-5-1 0-15,0 2 0 0,0-1 0 0,-1 4 0 16,0 1 0-16,1-4 0 0,-3-6 0 0,1 1 0 15,-4 0 0-15,-1-6 0 0,-3 2 0 0,-1-2 0 16,-3 1 0-16,0 2 0 0,0-3 0 0,-2 3 0 16,4-2 0-16,-3 2 0 0,1-3 0 0,0 3 0 15,2 2 0-15,0-1 0 0,-2 0 0 0,2 3 128 0,-1-1-128 16,3 2 0-16,0-1 0 0,-2 1 0 0,-3-1 0 16,-1 0 0-16,-2-1 0 0,-1-1 0 0,-1-4 0 0,0 5 0 15,-1 0 0-15,2-2 0 0,0-1 0 0,1 1 0 16,1-2 0-16,0 1 128 0,-2-4-128 15,2 0 0-15,0-3 0 0,1 0 0 0,-3 4 0 0,-1-2 0 16,-2 5 0-16,-3-5 0 0,-2-3 0 0,3 0 0 16,-3-3 0-16,3 0 128 0,1-1-128 0,1 0 0 15,0-2 128-15,1 0-128 0,1-2 0 0,2 0 0 16,3 4 0-16,-5 0 0 0,-3-2 0 0,-1 0 0 16,-3 0 0-16,3-1 0 0,1-3 0 0,-1 0 0 15,-1 0 0-15,2-3 0 0,0 2 0 0,2-4 0 16,2 0 0-16,1 4 0 0,0-4 0 0,-1 3 0 0,-1-4 0 15,-1 0 0-15,-2-3 0 0,-2 2 0 0,-3-1 0 16,3 1 0-16,-2 2 0 0,0 1 0 0,2-3 0 0,1 0 0 16,2-1 0-16,0 1 0 0,0-1 0 0,2 0 0 15,0-3 0-15,0 1 0 0,-6 1 0 0,0-2 0 16,0-3 0-16,2 2 0 0,-1-2 0 0,2-1 0 16,2-3 0-16,1 2 0 0,1-4 0 0,-1 1 0 15,0 1 0-15,1-2 0 0,0 2 0 0,-1-5 0 16,0 0 0-16,-2 2 0 0,-2-4 0 0,0-1 128 15,-1 0-128-15,2 1 0 0,2-3 0 0,1-1 0 16,-2-1 0-16,5-2 0 0,-2 2 0 0,3-2 0 16,-2 0 0-16,2 0 0 0,0-1 0 0,1-2 0 15,1 1 0-15,-1 1 0 0,-3-2 0 0,0-1 0 16,1 1 0-16,0-2 0 0,4 2 0 0,-1 1 128 0,-1-3-128 16,3 2 0-16,0 0 128 0,1-3-128 0,1 2 128 0,2-2-128 15,0 2 128-15,2-3-128 0,-1 2 176 16,1-1-48-16,0 1 0 0,2-2 0 0,2 3 16 0,2-3 0 15,-1 3 0-15,2-3 0 0,-1 1-144 0,0-1 160 16,1 0-160-16,-2-3 160 0,-3 5-160 0,4-4 0 16,-4 0 144-16,3 2-144 0,1-4 0 0,1 3 128 15,1-2-128-15,-1-1 0 0,-1-3 144 0,0 1-144 16,1-1 192-16,2 0-192 0,-1-2 0 0,2 1 0 16,0 0 0-16,0 0 0 0,-1 0 0 0,1-2 0 15,1 1 0-15,-1 0 0 0,1 0 128 0,0 1-128 16,0 0 0-16,1 0 0 0,-2 1 0 0,2 0 0 15,0 1 0-15,-1 0 0 0,-1 0 192 0,3 2-64 0,0 0 0 16,-1 1-128-16,1-1 272 0,-1-2-48 0,2-2-16 0,0 1 0 16,0 1-208-16,3-1 128 0,-3 1-128 0,2-1 0 15,1 3 128-15,-1 0-128 0,-1-1 0 0,3 2 144 16,1 3-144-16,0 0 0 0,0 2 0 0,1-2 0 16,0 1 0-16,2-1 0 0,-3 10 0 0,5-8 0 15,0-2 0-15,2 3-144 16,-2-3 144-16,-5 10-208 15,8-6-256-15,-8 6-48 0,7-8-16 0,-7 8 0 0,0 0-1808 16,6-7-352-16,-6 7-80 0</inkml:trace>
  <inkml:trace contextRef="#ctx0" brushRef="#br3" timeOffset="-85225.92">7707 14962 11919 0,'0'0'512'0,"0"0"128"0,0 0-512 0,0 0-128 15,0 0 0-15,0 0 0 0,0 0 912 0,0 0 160 16,0 0 16-16,0 0 16 0,0 0-160 0,0 0-48 0,0 0 0 0,10 0 0 15,4 0 144-15,4 0 32 0,5-1 0 0,1 1 0 16,4 1-496-16,2 2-80 0,2-3-32 0,0 0 0 16,0-3-304-16,-1 3-160 0,4 3 160 0,-2-2-160 15,-1 2 0-15,-2-2 128 0,-1-1-128 0,-1 1 0 16,-2 3 0-16,-2-1 128 0,-3-1-128 0,0 3 0 31,-2-1-256-31,-5-1-160 0,-4 0-32 0,0 0-10288 0</inkml:trace>
  <inkml:trace contextRef="#ctx0" brushRef="#br3" timeOffset="-84893.28">8078 14721 11055 0,'-3'-13'976'0,"3"13"-784"16,0 0-192-16,0 0 0 0,11-6 1744 0,0 2 304 15,2 3 64-15,-2 1 16 0,3 0-1040 16,3 2-224-16,2 0-32 0,14 3-16 0,1 5-592 0,0-3-224 16,0 5 176-16,-12-4-176 0,3 3 0 0,-1 0 128 15,-1 3-128-15,3 7 0 0,-8-2 0 0,-6 1 0 16,-6-1 0-16,-4 0 0 0,-4-1 0 0,-4 0 144 15,-6-2-144-15,-2 0 128 0,-4-2 176 0,-3 0 16 16,-1 0 16-16,-3-6 0 0,-5 1-96 0,1-2-32 16,2 0 0-16,1-2 0 0,3-2-208 0,3 0 0 15,1-5-192-15</inkml:trace>
  <inkml:trace contextRef="#ctx0" brushRef="#br3" timeOffset="-84380.73">7505 13810 6447 0,'0'0'272'0,"0"0"80"16,0 0-352-16,0 0 0 0,0 0 0 0,0 0 0 0,0 0 1968 0,0 0 320 16,-3 8 64-16,3-8 16 0,0 0-1312 0,0 0-256 15,10 8-48-15,2-2-16 0,0 1 176 0,2-2 48 16,4-1 0-16,4 0 0 0,-1 1-208 0,5-2-48 15,2 0 0-15,2 2 0 0,6 1-432 0,0-1-80 16,2-1-32-16,-1 1 0 0,1 0-160 0,-3 1 0 16,-2-3 0-16,0 2 0 0,-1 2 0 0,-3-3 0 0,-2-1 0 0,-3 4 0 15,-2-2-240-15,-2-3-128 0,-2-2-16 16,-3 3-6560-16,-2 1-1312 0</inkml:trace>
  <inkml:trace contextRef="#ctx0" brushRef="#br3" timeOffset="-83980.46">7845 13498 17503 0,'0'0'1552'0,"0"0"-1232"16,0 0-320-16,0 0 0 0,0 0 416 0,0 0 32 16,0 0 0-16,0 0 0 0,8-5 128 0,3 4 48 15,5 2 0-15,1 2 0 0,4 3 0 0,2-1 0 16,0 1 0-16,5 5 0 0,2-3-336 0,3 3-64 16,3 3-16-16,-1 0 0 0,3 0-208 0,3 2 128 15,1 1-128-15,0-1 0 0,0-1 128 0,-1 2-128 16,-6-3 0-16,0 1 0 0,-5 0 0 0,-2 2 0 15,-4 1 0-15,5 6 0 0,-11-5 0 0,-6-1 128 16,-10 0-128-16,-4-2 0 0,-7 1 240 0,-5-2 0 16,-4 0 0-16,-6 0 0 0,-5-1 32 0,-6-2 16 15,-3-5 0-15,-1 5 0 0,-5-3-288 0,5 0 0 16,2-4 128-16,4-3-128 16,1 2-1088-16,4-1-256 0</inkml:trace>
  <inkml:trace contextRef="#ctx0" brushRef="#br3" timeOffset="-83332.38">8827 12221 8287 0,'-7'-8'736'0,"2"-2"-592"0,0 1-144 0,1-4 0 16,1 1 2144-16,0-1 400 0,2 1 80 0,1 1 0 0,0 11-1344 0,5-10-288 15,0-3-48-15,0 7-16 0,-5 6 16 0,0 0 0 16,8-3 0-16,4 7 0 0,-2 0-512 0,1 2-112 15,-1 6 0-15,0 0-16 0,-1 1-144 0,2 6-32 16,-1 7 0-16,3 2 0 0,0 5 144 0,1 2 32 16,1 1 0-16,-5-6 0 0,2 5-304 0,0 3 160 15,1-3-160-15,-3 2 128 0,-2-1-128 0,-2 1 0 16,-1-1 0-16,-2 0 0 0,-2 0 0 0,-1-2-192 16,-1-2 32-16,-2 5 16 15,3-9-752-15,0-4-160 0,-2-6-32 0,-1-7-9776 0</inkml:trace>
  <inkml:trace contextRef="#ctx0" brushRef="#br3" timeOffset="-82960.3">8796 12757 21999 0,'0'0'960'0,"0"0"224"0,0 0-944 0,0 0-240 0,-5 6 0 0,0 1 0 15,5-7 256-15,0 0 16 0,0 7 0 0,-1 4 0 16,-1-2 16-16,2 2 0 0,3 3 0 0,1-1 0 0,2 2 80 0,2 0 16 16,-1 0 0-16,2 3 0 0,2 4 0 0,0-1 0 15,2 4 0-15,2-5 0 0,1-2-64 0,1 0-16 16,-1-3 0-16,1-3 0 0,0 0 32 15,-1 1 16-15,1-6 0 0,-1 2 0 0,1-5 240 0,-1-2 48 16,2-3 16-16,1 0 0 0,-1-3 208 0,3-3 32 16,1-2 16-16,0-7 0 0,1-1-272 0,-2-2-64 15,1-3-16-15,-2-5 0 0,-1 1-288 0,-1-6-48 16,0-1-16-16,-2-3 0 0,-2 3-208 0,-2 5 0 16,-3 4 0-16,2-4-160 15,0 5-416-15,-4 8-96 0,-5 2-16 0,0 8-9952 16,-2 5-2000-16</inkml:trace>
  <inkml:trace contextRef="#ctx0" brushRef="#br3" timeOffset="-82434.66">11087 13290 11055 0,'0'0'480'0,"7"-10"112"0,-2 1-464 0,1-2-128 15,-6 11 0-15,5-6 0 0,-5 6 2416 0,0 0 464 16,0 0 80-16,0 0 32 0,0 0-1408 0,0 0-288 16,-12-1-48-16,-4 3-16 0,-6 5-464 0,-5 4-112 15,-3 6-16-15,-6 3 0 0,-4 3 0 0,-4 2-16 16,0-3 0-16,-2 5 0 0,-1 3-48 0,0 2-16 16,4-3 0-16,-2-1 0 0,-2 1-208 0,3-4-32 15,4-3-16-15,1 0 0 0,1-4-144 0,5-3-32 16,7 0 0-16,7-2 0 0,2-2-384 0,3-4-96 0,5-2-16 15,9-5 0 1,0 0-2320-16,0 0-480 0</inkml:trace>
  <inkml:trace contextRef="#ctx0" brushRef="#br3" timeOffset="-82139.56">10588 13286 25631 0,'0'0'1136'0,"-5"-8"224"0,0 2-1088 0,5 6-272 0,0 0 0 0,-9 1 0 0,1 3 528 0,-3 4 48 16,-1-2 16-16,1 7 0 0,-1 1-256 0,-2 3-48 15,-3 4-16-15,2 0 0 0,-5 1 160 0,2 3 16 16,-2 2 16-16,2 4 0 0,0-2 80 0,5 1 16 16,3 0 0-16,4-5 0 0,3 0-96 0,4 1-16 15,4-6 0-15,4 1 0 0,3-2-272 0,3-2-176 16,3 0 192-16,3-2-192 0,2 0 336 0,5-1-32 15,5-2-16-15,4-1 0 16,1-7-608-16,4 0-128 0,5-2-32 0,3 1-14784 0</inkml:trace>
  <inkml:trace contextRef="#ctx0" brushRef="#br3" timeOffset="-81566.29">12059 15504 5519 0,'0'0'496'0,"0"0"-496"0,3-6 0 0,-3 6 0 16,0 0 2992-16,0 0 496 0,-2-6 96 15,1 3 32-15,-5-1-2288 0,-1-1-464 0,-1 2-96 0,-4 1 0 16,-3-1-64-16,-3 2 0 0,-2 1 0 0,-4 0 0 16,-3 1 112-16,-16 2 16 0,3-2 0 0,-3 4 0 15,-4 3 0-15,-5 1 16 0,-4 1 0 0,-4 1 0 16,-2-2-320-16,1 5-64 0,4 1-16 0,1-3 0 0,0-1 560 16,6 3 96-16,5 0 32 0,0-2 0 15,2 0-1712-15,5-4-320 16,5 0-80-16,6-3-16 0,4 4 560 0,9-3 112 0,4-4 32 0,10-2 0 15,0 0-2304-15,0 0-464 0</inkml:trace>
  <inkml:trace contextRef="#ctx0" brushRef="#br3" timeOffset="-81282.38">11055 15451 18431 0,'-14'-14'1632'0,"8"11"-1312"0,-1-1-320 16,-2-1 0-16,9 5 2288 0,-10 5 384 16,-1 0 80-16,-3 4 0 0,-3 1-2048 0,1 4-400 15,-10-1-96-15,3 4-16 0,2 4 0 0,2 2 0 16,-2 0 0-16,6 0 0 0,-1 1-64 0,5 0 0 16,6 4-128-16,5-1 192 0,5-1-64 0,8 1-128 15,5 4 176-15,11-1-176 0,12-3 272 0,10 2-48 16,5-1-16-16,6 1 0 0,4-5-32 0,5 3-16 15,6-3 0-15,6 3-9520 16,8-3-1904-16</inkml:trace>
  <inkml:trace contextRef="#ctx0" brushRef="#br3" timeOffset="-80307.81">9080 15950 2751 0,'0'0'256'0,"0"0"-256"0,0 0 0 0,5-6 0 0,-5 6 2752 0,0 0 512 16,0 0 112-16,1-5 16 0,-1 5-1600 0,0 0-320 16,0 0-64-16,0 0-16 0,-8-3-640 0,-1 3-128 15,-2 0-32-15,-2 1 0 0,-2 4-32 0,-3 1-16 16,-3-1 0-16,-2 0 0 0,-1 2-64 0,-1 0-16 16,1-4 0-16,1 5 0 0,3-2-192 0,1-2-32 15,3 0-16-15,2 1 0 0,3-1-224 0,11-4 0 16,-6 3 0-16,6-3 0 15,0 0-368-15,0 0-160 0,0 0-48 0,0 0-10672 0</inkml:trace>
  <inkml:trace contextRef="#ctx0" brushRef="#br3" timeOffset="-80070.8">8834 15850 15663 0,'0'0'1392'0,"-6"0"-1120"15,6 0-272-15,-8 2 0 0,1 1 1072 0,-2 2 144 16,1 0 48-16,-2-1 0 0,2 1-256 0,1 2-48 0,-2 0-16 16,0 3 0-16,0-1-304 0,1 2-64 0,1 1-16 0,0-2 0 15,1 1-208-15,2-1-32 0,0 1-16 0,3 0 0 16,0-2-32-16,3 2 0 0,4 0 0 0,2 0 0 16,4 3 176-16,4-4 16 0,5 2 16 0,3 0 0 15,3-4-128-15,6 0-32 0,2-1 0 0,2-3 0 16,0-4-1696-16,-1-3-352 15</inkml:trace>
  <inkml:trace contextRef="#ctx0" brushRef="#br3" timeOffset="-79478.18">7653 16995 13823 0,'0'0'1216'0,"0"0"-960"0,0 0-256 0,0 0 0 0,0 0 752 0,0 0 96 0,0 0 32 0,0 0 0 0,0 0 240 0,0 0 48 16,9 4 16-16,2-3 0 0,0-1-384 0,3 0-80 16,4 0-16-16,3 2 0 0,3-4-304 0,3-1-64 15,1 1-16-15,4-1 0 0,1 1-192 0,-1-2-128 16,-2-2 128-16,-3 2-128 0,-4 0 0 0,-2 0-288 0,-1-1 48 0,-5 0-10720 16</inkml:trace>
  <inkml:trace contextRef="#ctx0" brushRef="#br3" timeOffset="-79226.63">8064 16844 21135 0,'0'0'928'0,"11"-7"208"0,0 2-912 0,0 3-224 0,2-1 0 0,1 2 0 16,0 1 528-16,1 2 64 0,0 0 16 0,1 1 0 15,-1 3-112-15,0 2-32 0,-1 0 0 0,-5 2 0 16,-3 0-96-16,-1 3-32 0,0 1 0 0,-1 4 0 0,-3 0 160 0,-2-1 16 16,-1 1 16-16,-6 0 0 0,-2 1 80 0,-4-1 16 15,-3-2 0-15,-2 2 0 0,-2 0-320 0,-1-1-64 16,-5-2-16-16,2-2 0 0,0-1-224 0,0 2-208 16,3 0 32-16,-8 0-13520 0</inkml:trace>
  <inkml:trace contextRef="#ctx0" brushRef="#br3" timeOffset="-78622.7">8986 17871 8287 0,'0'0'736'0,"0"0"-592"16,0 0-144-16,0 0 0 0,7-3 1696 0,-7 3 304 16,0 0 64-16,0 0 16 0,0 0-416 0,0 0-96 15,0 0-16-15,0 0 0 0,0 0-48 0,0 0-16 0,0 0 0 0,-7 5 0 16,-6 0-400-16,-4 0-64 0,-3 0-32 0,-3 3 0 16,-2-2-256-16,-3 2-48 0,-1 2-16 0,-2-2 0 15,-1 2-192-15,3-2-32 16,-2 2-16-16,1-3 0 0,1 4-288 0,1-4-144 15,2 3 160-15,5-3-160 0,0-1 0 0,6-2 0 16,1-3 0-16,0 0 0 16,4-1-1264-16,10 0-240 0,0 0-48 0,6-6-7712 0,2-4-1536 15</inkml:trace>
  <inkml:trace contextRef="#ctx0" brushRef="#br3" timeOffset="-78352.9">8524 17890 20271 0,'0'0'1792'0,"0"0"-1424"16,0 0-368-16,0 0 0 0,0 0 912 15,0 0 112-15,0 0 32 0,-6 6 0 0,6-6-368 16,0 0-80-16,-3 6-16 0,1 2 0 0,0 2 64 0,1-1 16 16,0 1 0-16,0 3 0 0,-2 0-272 0,1 1-48 15,-2 0-16-15,0 2 0 0,-1 1 160 0,1-2 16 16,0-1 16-16,0 0 0 0,1 0 112 0,-1 0 32 15,1-3 0-15,-1 7 0 0,8-5-256 0,0 1-48 16,2-7-16-16,6 2 0 0,2-5 80 0,5-1 16 16,5-2 0-16,5-4 0 0,4 0-304 0,5-4-144 15,3-3 160-15,5 2-160 16,3-2-2416-16,4 0-576 0</inkml:trace>
  <inkml:trace contextRef="#ctx0" brushRef="#br3" timeOffset="-77608.73">7492 19901 16575 0,'0'0'1472'0,"0"0"-1168"15,0 0-304-15,0 0 0 0,0 0 752 0,0 0 80 16,18-6 32-16,1 3 0 0,-1-4-288 0,2-5-48 15,4-4-16-15,3 0 0 0,2-1 464 0,7-3 96 16,3-4 16-16,3 0 0 0,1-4-400 0,-2 5-80 16,0-3-16-16,-3 5 0 0,-4 0-336 0,-2 5-64 0,-4 1 0 0,-2 3-16 15,-5 1-176-15,-2-1 0 0,-5 3 0 16,-4 2 0 0,-10 7-1744-16,0 0-384 0,0-8-80 0,-10 6-8112 0</inkml:trace>
  <inkml:trace contextRef="#ctx0" brushRef="#br3" timeOffset="-77386.51">7971 19452 27647 0,'0'0'2448'0,"0"0"-1952"0,0 0-496 0,0 0 0 16,0 0 224-16,0 0-48 0,0 0-16 0,0 0 0 15,10 4-160-15,-1 1 0 0,-1 5 0 0,2 0 0 16,2 3 0-16,-1 3 208 0,2 3 0 0,-1 6 0 15,0 0 32-15,-1 0 0 0,1 5 0 0,-2-4 0 0,-2 5-96 16,-2 1-16-16,-4-2 0 0,0-1 0 0,-2 1 0 0,-2-5 0 16,0 0 0-16,-1-4 0 0,1-3-416 0,1-4-96 15,-3-2 0-15,4-12-12816 16</inkml:trace>
  <inkml:trace contextRef="#ctx0" brushRef="#br3" timeOffset="-76677.96">11349 18636 20207 0,'0'0'896'0,"0"0"192"0,0 0-880 0,0 0-208 0,0 0 0 0,0 0 0 15,0 0 1072-15,-9-1 160 0,-1-2 48 0,-4 0 0 16,-3-2-64-16,-3 2-16 0,-3 0 0 0,-3 2 0 16,-2-3-128-16,-1-1-32 0,0 1 0 0,-3 0 0 15,-3 0-224-15,-4-3-48 0,0-2-16 0,-2-3 0 16,-1 4-240-16,2-6-64 0,-1-3 0 0,5 2 0 16,3-2-240-16,2 2-48 0,-1-2-16 0,3 2 0 15,2-1-144-15,3 2 0 0,2 0 0 0,3 2 0 31,1 3-560-31,4 1-32 0,2 1-16 0,3 2 0 0,0-1-1792 16,9 6-352-16,0 0-80 0</inkml:trace>
  <inkml:trace contextRef="#ctx0" brushRef="#br3" timeOffset="-76312.53">11084 18193 20671 0,'0'0'912'0,"8"-7"192"0,1-6-880 0,2 6-224 16,-2-4 0-16,1 6 0 0,-2-1 704 0,-8 6 80 15,6-5 32-15,-6 5 0 0,0 0 144 0,0 0 16 16,0 0 16-16,0 0 0 0,0 0 240 0,-11 0 48 16,-3 4 16-16,-3 3 0 0,-3-3-400 0,-7 2-64 15,-1 2-32-15,-6 0 0 0,-5 3-288 0,-3-2-64 0,-2 1-16 0,-3-1 0 16,-2 3-80-16,-2 3-16 0,-1 3 0 0,-4-2 0 15,-3 1-80-15,0-2 0 0,-1-2-16 0,4 1 0 16,5 1-64-16,5-4-16 0,6 1 0 0,4 2 0 16,6 1-160-16,4 0 160 0,3 2-160 0,7-3 160 15,4-2-160-15,6 4 0 0,5 1 0 0,6 3 128 16,5-1-128-16,8 0 0 0,6 0 0 0,6-1 0 16,6-1 0-16,11 1 0 0,6 0 0 0,6-2 0 15,3-2 0-15,0-1-192 0,0-5 32 0,0 1 16 16,0-4-1936-1,-3-1-384-15</inkml:trace>
  <inkml:trace contextRef="#ctx0" brushRef="#br3" timeOffset="-75243.25">11364 15145 10127 0,'-1'-14'448'0,"1"14"96"0,0-8-544 0,1-1 0 15,1 2 0-15,1 0 0 0,-1 3 1808 0,-2 4 256 16,0 0 48-16,0 0 16 0,0 0-1296 0,0 0-272 16,0 0-48-16,3 13-16 0,-2 1 96 0,-1 3 32 15,-2 4 0-15,-1 0 0 0,-2 1-64 0,0 5-16 16,1 1 0-16,-1 2 0 0,0-4 16 0,0 1 0 16,0-2 0-16,1-1 0 0,2-1-48 0,0-4-16 15,2-3 0-15,2-3 0 0,0-3 16 0,2-1 16 16,1-1 0-16,1-6 0 0,-6-2 48 0,10-1 16 15,2-2 0-15,3-4 0 0,3-2-176 0,1-3-32 16,1 0-16-16,2-2 0 0,2-2-368 0,-2 0 0 16,1-1 0-16,6-3 0 15,-8 5-384-15,-3 6-128 0,-4-1-48 0,-4 5 0 16,-2-3-1760-16,-8 8-368 0</inkml:trace>
  <inkml:trace contextRef="#ctx0" brushRef="#br3" timeOffset="-74977.26">11377 15443 20847 0,'0'0'912'0,"0"0"208"0,0 0-896 0,0 0-224 0,0 0 0 0,0 0 0 15,0 0 784-15,0 0 112 0,6-8 32 0,3-2 0 16,2 1 0-16,5-6 0 0,1-2 0 0,5-2 0 16,2 0-304-16,5-2-64 0,-1-6-16 0,3 0 0 15,-1-6-112-15,3-1-32 0,4 0 0 0,4-1 0 0,1-3-80 0,4 1 0 16,3 2-16-16,3-1 0 0,4-1-176 0,0 0-128 15,-1-1 144-15,-1 3-144 0,1 0 128 16,0 2-128-16,-1 4 0 0,1 4 0 0,0 2 0 0,-2 0 0 16,1 4 0-16,-7-2 0 0,-4 1 0 0,-5 4 0 15,0 3 0-15,-6 4 0 0,-4-1 0 0,-4 5-320 16,-4 1 64-16,4 1 0 16,-3 6-512-16,-7-1-112 0,-4 2-16 0,-10-4-7888 15,6 8-1584-15</inkml:trace>
  <inkml:trace contextRef="#ctx0" brushRef="#br3" timeOffset="-74538.43">13428 14281 17503 0,'0'0'1552'0,"-4"-7"-1232"16,4 7-320-16,0 0 0 0,-3-9 1680 0,3 9 288 15,0 0 48-15,0 0 16 0,0 0-1232 0,0 0-240 16,-3 15-48-16,-1 4-16 0,0 3-80 0,2 2-16 16,1 2 0-16,-1 4 0 0,1 1-16 0,1 1 0 15,1 0 0-15,2 0 0 0,-1-2-144 0,1-3-48 16,-2 1 0-16,3-4 0 0,-4 1-192 0,0-3 0 15,0-8 128-15,0-4-128 0,0 3 0 0,0-13 0 16,0 0 0-16,-6 6 0 16,6-6-1776-16,-8 7-288 0</inkml:trace>
  <inkml:trace contextRef="#ctx0" brushRef="#br3" timeOffset="-74324.96">13376 13967 27647 0,'-4'-10'2448'0,"0"0"-1952"0,1-3-496 0,0 3 0 16,2 1 1408-16,1-1 192 0,1 2 48 0,2-2 0 15,-1 4-896-15,-2 6-176 0,7-7-48 0,-2 0 0 16,0-1-400-16,0 1-128 0,-5 7 0 0,0 0 0 16,0 0 0-16,0 0-320 0,0 0 32 0,0 0 16 15,0 0-2416-15,0 0-464 0,0 0-112 16,9 16 0-16</inkml:trace>
  <inkml:trace contextRef="#ctx0" brushRef="#br3" timeOffset="-74008.95">14184 14029 21183 0,'0'0'1888'0,"0"0"-1504"15,-5-6-384-15,5 6 0 0,-6-6 1280 0,-2 1 176 16,0 3 32-16,-4 2 16 0,1 2-832 0,-3 0-160 15,-4 3-48-15,-1 2 0 0,-4 4-16 0,1 1 0 16,-2-1 0-16,0 2 0 0,0-3-288 0,1 4-160 16,0 4 160-16,4-2-160 0,-1 2 144 0,4-3-144 15,5 0 128-15,2-2-128 0,3 1 144 0,3 0-144 16,3 0 160-16,5-1-160 0,3 1 224 0,2 0-48 16,2 0-16-16,0-3 0 0,3 1 48 0,2-1 16 15,1-5 0-15,0 5 0 0,-1-4-64 0,-1 5-16 16,-2-5 0-16,-3 5 0 0,-2-5-144 0,-4 4 128 15,-5-11-128-15,0 11 128 0,-4 0-128 0,-2 2 128 0,-6-3-128 0,-3 2 128 16,-4-5 48-16,-2 4 0 0,-4 0 0 0,0-5 0 16,-3 1-368-16,3-1-64 0,2-3 0 15,2-1-16 1,1-1-2272-16,3-2-448 0</inkml:trace>
  <inkml:trace contextRef="#ctx0" brushRef="#br3" timeOffset="-73533.76">14626 13952 14735 0,'0'0'1312'0,"0"0"-1056"16,0 0-256-16,0 0 0 0,0 0 1984 0,0 0 352 15,0 0 64-15,0 0 16 0,-9 1-1008 0,-3 2-208 16,-2 1-48-16,-4 2 0 0,-3 0-528 0,-2 7-112 16,-2 2-32-16,-11 8 0 0,3-3-32 0,5 3-16 15,3 1 0-15,5-2 0 0,4 0-176 0,4-1-16 16,5 0-16-16,3-1 0 0,4-6 0 0,4 0 0 15,1-1 0-15,4-4 0 0,2-1 352 0,-1-5 80 16,4-3 16-16,3 0 0 0,1-3 160 0,2-5 16 0,2 0 16 16,-1-1 0-16,1 0-176 0,0-5-48 0,-1-1 0 0,-1 2 0 15,0-1-192-15,-3-1-32 0,-1-4-16 16,-2 1 0-16,-2 0-16 0,0 0-16 0,-3-3 0 0,-3-2 0 16,-1 1-112-16,-2 3-32 0,-3 2 0 0,-2 0 0 15,1 2-224-15,-3 3 128 0,-1-2-128 0,-1 5 0 16,-1 2-800-16,1 2-256 15,-2-2-48-15,-2 5-16 0,0 1-1920 0,0-1-384 0</inkml:trace>
  <inkml:trace contextRef="#ctx0" brushRef="#br3" timeOffset="-73270.02">15102 13281 20271 0,'-2'-19'1792'0,"2"11"-1424"0,1-3-368 0,0 2 0 0,1-1 1408 0,-1 3 192 16,0 0 64-16,0 2 0 0,-1 5-592 0,0 0-112 15,0 0-32-15,0 0 0 0,-1 8-624 0,0 3-128 0,-2 4-32 16,-1 5 0-16,1 7 64 0,-2 1 16 16,-1 5 0-16,3 5 0 0,-6 7-64 0,0-1-16 15,-1 4 0-15,-1 6 0 0,0 0-16 0,2 1-128 16,-1-3 192-16,1 0-64 0,1-2-128 0,2-6 0 0,0 1 144 0,-1-5-144 15,1-5-128-15,0-3-112 16,-1-3-16-16,1-3 0 16,0-4-976-16,1-3-208 0,1-1-32 0,-4-2-10880 0</inkml:trace>
  <inkml:trace contextRef="#ctx0" brushRef="#br3" timeOffset="-72786.9">14835 13761 24879 0,'5'-4'2208'0,"2"1"-1760"0,5-5-448 0,4 2 0 16,1 1 1136-16,5-3 144 0,2 2 16 0,3 1 16 0,2-2-592 0,4 2-112 16,3 3-32-16,1-4 0 0,1 0-288 15,0 1-64-15,0 2-16 0,-1-2 0 16,-3-1-208-16,-2 1 0 0,-3 4 0 0,-2-3 0 0,-4 0 0 0,-4 3 0 16,-4-2-208-16,-2 1 64 15,-4 3-432-15,-9-1-64 0,0 0-32 0,0 0 0 16,0 0 160-16,0 0 48 0,0 0 0 0,0 0 0 0,0 0 464 0,0 0 0 15,0 0 0-15,-4 10 0 0,-1-2 320 0,-3 2 16 16,-2 0 0-16,-1 3 0 0,-3 2 0 0,0 0 0 16,-3 3 0-16,2 1 0 0,0-1-64 0,-1 0-16 15,2-2 0-15,3 1 0 0,2-3 0 0,3 1-16 16,2-2 0-16,4-1 0 0,2-4 224 0,4-2 48 16,0 1 16-16,3-5 0 0,0 0 304 0,2-4 64 15,1 0 16-15,0-5 0 0,2 0-240 0,0-1-48 16,-2-3-16-16,0-1 0 0,1 2-160 0,-1-3-16 15,-4-1-16-15,0-1 0 0,0-3-96 0,-2-1-32 16,0 0 0-16,0 0 0 0,-3 0-80 0,0 0-16 16,-2 1 0-16,-1 3 0 0,0 4-192 0,-1-1 0 0,0 3 0 15,-1 3 0-15,2 6 0 0,0 0 0 16,0 0 0-16,0 0 0 0,0 0 0 0,0 0-160 0,0 0 32 0,0 0 0 31,0 0-352-31,0 0-64 0,0 0-16 0,0 0 0 0,0 0-1312 0,0 0-272 0,0 0-48 16,0 0-16-1,-5-3 96-15,5 3 32 0,0 0 0 0,0 0 0 0,-5-6-864 0,1-2-192 16</inkml:trace>
  <inkml:trace contextRef="#ctx0" brushRef="#br3" timeOffset="-72347.51">15691 13482 10127 0,'0'0'448'0,"0"0"96"0,0 0-544 16,-4 7 0-16,3 6 0 0,-2 1 0 0,1 0 3040 0,-2 4 496 15,-1 2 112-15,-2 4 0 0,-2-1-2144 0,-1 5-432 16,-1 0-96-16,-1 5-16 0,0 3 112 0,-2 1 16 16,0 1 0-16,-2 0 0 0,1 1-128 0,1-2 0 15,2-3-16-15,0-4 0 0,2-4-240 0,0-4-32 16,1-4-16-16,1-3 0 0,2-5 176 0,1-1 48 16,5-9 0-16,0 0 0 0,0 0-32 0,0 0 0 15,0 0 0-15,4-13 0 0,1-2-176 0,1-3-32 16,2-2-16-16,1-2 0 0,1-4-352 0,1-1-64 15,1-5-16-15,3-2 0 0,-1-4-64 0,4-2-128 16,1 3 176-16,2 1-176 0,1 0 0 0,2 3 0 16,1 4 0-16,1 3 0 0,-1 1 0 0,1 6 0 15,-3 2 0-15,-2 7 0 0,1 0 0 0,-4 6 0 16,-4 4 0-16,-2 4-144 0,0 4 144 0,-3-2-192 0,-3 4 192 0,-2-1-192 16,-4 6-16-16,-4 2-16 15,-2-2 0-15,-3 0 0 0,-3-1-80 0,-2 0-16 0,-2 1 0 16,-2-1 0-16,-1-5 320 0,0 2-128 0,2-3 128 15,1 0 0-15,-1-4 0 0,2-2 0 0,1 0 0 0,1-4 0 16,2 1-144-16,1-1 144 0,1-2-208 0,1-3 80 16,2 1-1552-1,2 1-304-15,4 5-64 0,0-9-16 0,0 1-976 0,3-3-192 16</inkml:trace>
  <inkml:trace contextRef="#ctx0" brushRef="#br3" timeOffset="-72135.08">16076 13216 31263 0,'0'0'1392'0,"0"0"272"0,2-8-1328 16,2 3-336-16,0 3 0 0,-4 2 0 0,0 0 752 0,8 1 80 16,-2 4 0-16,0 5 16 0,2-1-528 0,-2 6-96 15,1 4-32-15,-1 7 0 0,-1-2-192 0,-1 5 144 16,1 1-144-16,-2 3 128 0,0 1-128 0,-3 0 0 15,0 1 144-15,0 0-144 0,0 1-160 0,-2-5-96 16,1-1-32-16,-1-2 0 16,2-4-800-16,0-3-144 0,0 0-48 0,0-6 0 15,0-2-672-15,0-1-144 0,0-3-16 0</inkml:trace>
  <inkml:trace contextRef="#ctx0" brushRef="#br3" timeOffset="-71869.54">16508 13041 19343 0,'0'0'1728'0,"0"0"-1392"0,0 7-336 0,-1 6 0 0,-3 3 1632 16,-1 7 256-16,-3 4 48 0,1 2 16 0,-3 7-1136 0,-2 4-240 15,-1 2-32-15,-2 8-16 0,-3 2 80 0,-3 5 16 16,-3 1 0-16,-3 0 0 0,-4 3 560 0,0 0 112 15,-5 4 32-15,-1-3 0 0,0 2-512 0,-2-5-112 16,1-1 0-16,2-2-16 0,1-8-432 0,1-1-96 16,5-3-16-16,3 1 0 15,1-7-832-15,5 0-160 0,1 0-48 16,-1 9-15232-16</inkml:trace>
  <inkml:trace contextRef="#ctx0" brushRef="#br3" timeOffset="-69441.71">24592 13707 29823 0,'-16'-2'1328'0,"6"2"272"0,0 0-1280 0,-2 3-320 15,2 2 0-15,0 1 0 0,-2 6 0 0,0 0 0 16,-1 8-176-16,2 2 176 0,-2 1 0 0,0 3-128 16,0 2 128-16,1 0 0 0,0 0 0 0,2 1 0 15,2-4 0-15,3-3 0 0,2-7 0 0,1-1 0 16,2-5 0-16,0-9 0 0,0 0 272 0,0 0 112 0,0 0 32 0,13-3 0 15,-2-3 160-15,1-4 16 0,1-4 16 0,-1-4 0 16,1-3-160-16,1-2-16 0,1 0-16 0,0-4 0 16,2 0-192-16,-2-3-32 0,0 2-16 0,2-1 0 15,0-2-176-15,0 6 192 0,0-3-192 0,1 5 192 16,1 0-192-16,0 4 0 0,0 2 0 0,-3 5 128 16,-2 3-128-16,-1 4 0 0,0 4 0 0,-2 2 0 15,1 1-304-15,-1 5 64 0,2-2 16 0,0 6 0 31,-1-1-1952-31,0 4-384 0,-2 0-64 0</inkml:trace>
  <inkml:trace contextRef="#ctx0" brushRef="#br3" timeOffset="-69141.11">25089 13779 31327 0,'-7'-5'1392'0,"7"5"272"0,0 0-1328 0,0 0-336 16,0 0 0-16,11-6 0 0,3-5 128 0,2 4-128 16,-1-5 160-16,1 1-160 0,0 0 128 0,1-5-128 15,1 0 0-15,-1 2 0 0,-6 0 128 0,2 4-128 16,-4-3 0-16,-3 4 144 0,-2-1-144 0,-4 10 128 16,0 0-128-16,0 0 128 0,0 0 288 0,-9-1 48 15,-4 4 16-15,-2 6 0 0,-3 1-224 0,-2 7-32 0,-3 1-16 0,-1 1 0 16,-2 0-208-16,2 1 0 15,3 3 0-15,3-1 0 0,3-2 0 0,4-1 0 0,5-2 0 16,2-2 0-16,7-2 0 0,1-2 0 0,5 2 0 16,3-6-160-1,3 1-384-15,6-5-80 0,3-2-16 0,1-2-9152 0,1-3-1856 0</inkml:trace>
  <inkml:trace contextRef="#ctx0" brushRef="#br3" timeOffset="-68743.58">25846 13634 15663 0,'-8'-7'1392'0,"8"7"-1120"0,0 0-272 0,-7-6 0 15,-1 4 2688-15,-1 2 496 0,0 2 80 0,-4 6 32 16,-4 0-2480-16,-2 4-496 0,-3 4-112 0,-4 1-16 16,-3 1-16-16,-1 1-16 0,-1 2 0 0,3 0 0 15,2 5-160-15,3-5 192 0,5 1-192 0,4-2 192 0,4-3-192 0,5-2 192 16,3-2-192-16,2-13 192 15,0 0 80-15,14 5 32 0,3-5 0 0,3-5 0 0,4-8-16 0,6-5 0 16,3-2 0-16,1-7 0 0,0-1-96 0,1-4 0 16,-4-1-16-16,0-1 0 0,-4-3-48 0,-1-1-128 15,1 0 192-15,-2-1-64 0,-3-1 128 0,1-3 32 16,-1 0 0-16,2-6 0 0,-3-1 0 0,1-1 0 16,-3 1 0-16,-1 2 0 0,-3 2-96 0,-2 8-32 15,-3 5 0-15,-1 8 0 0,-4 7-32 0,-1 4-128 16,-4 7 192-16,0 7-64 0,0 0 16 0,-12 18 0 15,-4 8 0-15,-3 8 0 0,-2 8-144 0,-2 7-144 16,-1 7 144-16,0 8-208 0,0 7 208 0,0 2 0 0,0 4 0 16,5-3 0-16,1-7-272 0,6-3 32 0,6-10 16 15,1-7 0 1,2-2-624-16,5-11-128 0,4-8-32 0,0-5 0 16,3-3-1664-16,5-5-336 0</inkml:trace>
  <inkml:trace contextRef="#ctx0" brushRef="#br3" timeOffset="-67921.63">27496 13419 27007 0,'0'0'1200'0,"0"0"240"0,-5-9-1152 0,5 9-288 0,0 0 0 0,0 0 0 16,-9 0 208-16,0 6-16 0,0 5 0 0,-1 7 0 15,-2 6 64-15,1 3 0 0,1 4 0 0,1 4 0 0,-1 0-256 16,1-2 128-16,0 0-128 0,2-5 0 15,4 0 0-15,0-4 0 0,3 1 0 0,1-6 0 0,2-7 320 0,1-1-48 16,-4-11 0-16,14 2 0 0,-2-6 432 0,4-7 96 16,1-2 16-16,5-5 0 0,2-5-240 0,-1-1-64 15,-4-5 0-15,-1 1 0 0,-1-2-256 0,-5 2-64 16,-2 1-16-16,-1 0 0 0,-2 2 160 0,-2 5 48 16,-1 0 0-16,-2 5 0 0,-2 5-112 0,0 10-16 15,-1-8 0-15,1 8 0 0,0 0-256 0,-7 7 160 16,0 3-160-16,-3 6 128 0,2 4-128 0,-1-1 0 15,3 2-192-15,3 2 192 0,-1-1-144 0,4-2 144 16,4-1 0-16,1-2 0 0,3-2-144 0,3-5 144 0,2-4 0 16,2-2-144-16,6-3 144 0,2-3 0 0,2-3 0 0,3-4 0 15,0-4 192-15,4-2-16 0,-3-3-16 0,1-2 0 16,-5-4 16-16,0-3 0 0,-2 0 0 0,-3-1 0 16,-2 3 80-16,-1 1 0 0,-3-5 16 0,0 2 0 15,-6 1-128-15,1 5-16 0,-2-3-128 0,-2 3 192 16,-3 2-192-16,1 1-192 0,-3 7 48 0,0 1 0 31,-1-2-1360-31,-2 5-272 0,3 7-48 0,-2-5-8704 0,2 5-1744 0</inkml:trace>
  <inkml:trace contextRef="#ctx0" brushRef="#br3" timeOffset="-67527.86">28750 12662 35935 0,'0'0'3200'0,"0"0"-2560"0,0 0-512 0,-9 7-128 15,2 6-1008-15,-2 6-208 0,-3 7-64 0,-2 3 0 0,0 4 1024 0,-3 4 256 16,0 2 0-16,-1 7 0 0,-1 1 0 0,1 5 0 16,-3 1 208-16,2 3-64 0,-2 2-144 0,4-3 192 15,0 1-192-15,3-9 192 0,5-3-192 0,0-10 0 16,6-5 144-16,-1-5-144 0,1-7 176 0,3-6-48 15,0-2 0-15,0-9 0 0,0 0 544 0,0 0 96 16,10-9 32-16,2-1 0 0,1-5-160 0,-2-3-16 16,2 0-16-16,-2-2 0 0,1-4-416 0,2 2-192 0,-2 3 160 0,0 0-160 15,-5 1 0-15,0 7 0 0,-7 11 0 0,0 0 0 16,7-6 0-16,-7 6 0 0,0 0 0 0,0 0 0 16,3 16 0-16,-3 6-128 0,-1-2 128 0,-2 5 0 15,0 1-128-15,1 2 128 0,-1-2 0 0,0 4 0 16,-2-4-128-16,1 2 128 15,0 2 0-15,0-6 0 16,2 0-784-16,0-1-48 0,1-5-16 0,2-6 0 16,2 0-1984-16,-3-12-400 0,0 0-80 0,16-4-16 0</inkml:trace>
  <inkml:trace contextRef="#ctx0" brushRef="#br3" timeOffset="-67341.96">29022 13348 19343 0,'-10'12'1728'0,"4"-5"-1392"0,-3 6-336 0,1 2 0 0,-1 3 2688 0,0 4 480 16,-1 2 96-16,0 2 0 0,-1 1-2576 0,1 0-528 15,1-3-160-15,1 1 0 0,2-4 176 0,1-1-48 16,-1-1-128-16,1 1 192 0,0 0-192 0,3-4 0 16,0-1 0-16,2-2 0 15,3-3-448-15,-3-10-176 0,4 10-32 0,-4-10-12784 0</inkml:trace>
  <inkml:trace contextRef="#ctx0" brushRef="#br3" timeOffset="-66733.76">29490 13290 30527 0,'0'0'1344'0,"0"0"288"0,0 0-1312 0,0 0-320 0,-5-5 0 0,5 5 0 15,-9-4 0-15,9 4 0 0,-10 0 0 0,1 4-128 16,0 1 128-16,2 0 0 0,-1 2 128 0,0 0-128 16,2 0 0-16,-4 4 0 0,0 1 0 0,4-2 0 15,0 3 0-15,0-4 0 0,2 0 0 0,4-9 128 16,-4 8-128-16,4-8 0 0,0 0 0 0,0 0 0 16,0 0 0-16,0 0 0 0,0 0 0 0,0 0 128 15,0 0-128-15,0 0 176 0,0 0-176 0,0 0 192 16,-4-8-192-16,4 8 0 0,2-10 0 0,-2 10 0 0,-2-9 0 15,2-1 0-15,2 3 0 0,-2 7 0 0,0 0 0 0,0 0 0 16,0 0 0-16,0 0 0 0,-2-9 0 0,2 9-256 16,0 0 64-16,0 0 16 0,0-7-16 0,0 7-16 15,0 0 0-15,0 0 0 0,0 0 208 0,0 0 0 16,0 0-160-16,8-5 160 0,0-3 0 0,-8 8 0 16,6-8 0-16,2 1 0 0,0-1 0 0,0 2 0 15,0-3 128-15,-1 4-128 0,1-3 0 0,0 1 0 16,0-1 128-16,1-3-128 0,0 0 128 0,-2 1 0 15,2-5 0-15,-1 0 0 0,1-3 80 0,-1-2 16 16,-2-1 0-16,2-4 0 0,-2-2 96 0,2 0 0 16,0 1 16-16,0 2 0 0,0-3 48 0,1 5 0 0,0 2 0 15,0 1 0-15,0 2-16 0,0 3 0 16,-1 4 0-16,0 4 0 0,-8 6-176 0,0 0-48 0,0 0 0 0,0 0 0 16,0 0-16-16,0 13-128 0,-4 3 192 0,-5 6-64 15,0 7-128-15,-3 1 160 0,-3 6-160 0,-2 6 160 16,0 1-160-16,0 6 0 0,-1-1 0 0,-2 3 0 15,-1 2 0-15,2 0 0 0,3-3 0 0,3 0 0 16,0-7 0-16,6-3 0 0,1-1 0 0,5-8 0 16,4-3 0-16,1-5 0 0,1-2 0 0,2-4 128 15,3-1-128-15,2-5 0 0,2-6-192 0,1-1 192 32,0-3-544-32,1-3 16 0,0-3 0 0,1-3-9824 0,-6-5-1952 0</inkml:trace>
  <inkml:trace contextRef="#ctx0" brushRef="#br3" timeOffset="-66577.13">29015 13360 33167 0,'0'0'2944'16,"0"0"-2352"-16,0 0-464 0,11 0-128 0,2 1-224 0,5-1-64 16,2 1-16-16,8-2 0 0,1-3 176 0,5-2 128 15,2-1-192-15,6 2 192 16,1-4-1008-16,0 6-80 0,-2-4-32 0</inkml:trace>
  <inkml:trace contextRef="#ctx0" brushRef="#br3" timeOffset="-66260.45">29776 13438 24879 0,'0'0'1088'0,"12"4"256"0,-2 0-1088 0,4 0-256 0,3-3 0 0,0 3 0 16,5 0 1200-16,-2 2 176 0,0-6 32 0,2 0 16 15,0-2-912-15,0-5-176 0,3 1-32 0,-1-6-16 16,-1 2 288-16,-2-4 48 0,0-2 16 0,-4 0 0 16,-3 3-240-16,-2 0-32 0,-5 1-16 0,-3 2 0 15,-5 1 144-15,-4-1 16 0,-3 2 16 0,-2 5 0 16,-4-2-16-16,-2 5-16 0,-5 5 0 0,-2 1 0 16,-5 5-496-16,3 3 0 0,-4 7 0 0,2-1 0 15,3 0 0-15,2 1 0 0,4 0 0 0,6 4 0 16,3-1 0-16,5-1-128 0,4-1 128 0,6 4 0 15,3-3 0-15,4 0 0 0,3 0 0 16,5-3 0-16,2-1 0 0,2-3-160 0,3 0 160 0,3-1-192 16,-2-1-1920-16,4 1-384 15,-3-1-64-15</inkml:trace>
  <inkml:trace contextRef="#ctx0" brushRef="#br3" timeOffset="-65902.41">27074 13738 30239 0,'0'0'1344'0,"-8"2"256"0,8-2-1280 0,-9 5-320 0,0 1 0 0,2 0 0 16,-1 6 0-16,2-1-192 0,-1 3 32 0,1 2 0 16,0 0 160-16,3-1 224 0,-1 2-48 0,2 1-16 15,-1 1-32-15,2 0 0 0,0-3 0 0,1 3 0 16,0 2-128-16,-2-2 128 0,2 1-128 0,-2 0 128 15,-1 1-128-15,-2 2 0 0,0-2 0 0,-3 5 128 16,-2 0-128-16,0 0 0 0,0 2 0 0,-3-2 128 16,-3 2-2080-1,-2-1-416-15</inkml:trace>
  <inkml:trace contextRef="#ctx0" brushRef="#br3" timeOffset="-65094.94">24679 15242 18431 0,'0'0'1632'0,"-8"-6"-1312"15,-2-3-320-15,10 9 0 0,-8-4 2368 0,8 4 384 16,0 0 96-16,-10 6 16 0,0 3-2256 0,0 6-448 16,1 5-160-16,0 1 0 0,0 7 160 0,2 0-160 15,-1 4 128-15,3 0-128 0,4-3 0 0,3-1 0 0,3-1 0 0,7-5 0 16,0-3 0-16,5-1 128 0,2-1-128 0,3-10 128 15,3-5 320-15,3-5 48 0,0-1 16 0,4-8 0 16,3-4-48-16,2-1 0 0,-1-5 0 0,1-2 0 16,1-4-224-16,-1 5-48 0,-2-2-16 0,-2 0 0 15,-2 1-32-15,-4-1 0 0,-6 2 0 0,-3 1 0 16,-3-2 240-16,-2 4 32 0,-3 2 16 0,-4 2 0 16,-2 2-32-16,-1 2 0 0,-3 12 0 0,0 0 0 15,0 0-112-15,0 0-32 0,-10 12 0 0,-1 3 0 16,-1 8-256-16,-1 3 0 0,-4 7 0 0,-2 8 0 15,-1 2 0-15,1 2 0 0,-3 3 0 0,3 2 0 16,0-2 0-16,0-1 0 0,0-2 0 0,1-5 0 16,1-4 0-16,-1-4 0 0,1-3 0 0,1-1 0 15,-2-7 0-15,0 1 0 0,-1-2 0 0,1-1 0 16,-1-1-480-16,1-3 0 0,1-2 0 0,0 0 0 16,-1-7-656-16,3-2-128 0,2-4-16 0,2-3-16 15,-1 0-1648-15,2-2-336 0</inkml:trace>
  <inkml:trace contextRef="#ctx0" brushRef="#br3" timeOffset="-64662.59">25602 15322 34095 0,'0'0'1504'0,"0"0"320"0,12-4-1456 0,2 4-368 0,-2 0 0 0,6 4 0 16,2 1 0-16,0-4 0 0,3-3 0 0,1-2 0 16,1-5 0-16,-1 0 0 0,1-2 0 0,-1-3 0 15,-2 0 0-15,-1 1 0 0,1-2 0 0,-4 0 128 16,-3 1-128-16,-3 0 0 0,-2 1 0 0,-4 0 0 16,-2 3 0-16,-2 0 144 0,-2-1-144 0,-1 0 0 15,-4-1 144-15,-1-1-144 0,-2 4 0 0,-2 0 144 16,-3 4-16-16,-5 1 0 0,2 4 0 0,-3 4 0 15,-2 2-128-15,0 6 128 0,-2 3-128 0,0 4 128 16,0 2-128-16,2 4 0 0,2 0 0 0,1 0 0 16,1 1-176-16,3-2 176 0,3 2-128 0,3-1 128 0,6-4 0 15,4 0-128-15,3-2 128 0,5-2 0 16,3-3-256-16,4-3 16 0,3-4 16 0,2-4 0 16,1-3-480-1,1-2-112-15,1-3-16 0,-1-5-13408 0</inkml:trace>
  <inkml:trace contextRef="#ctx0" brushRef="#br3" timeOffset="-64449.33">26860 14586 30399 0,'0'0'2704'0,"-10"8"-2160"0,-4-2-544 0,-1 7 0 15,-2 5 144-15,-1 5-144 0,-3 2 0 0,-1 5 144 16,-2 6-144-16,-1 5 0 0,-2 1 0 0,0 2 0 16,1 4 0-16,0 3 0 0,1 3 144 15,1-1-144-15,1 2 128 0,2-2-128 0,2-1 128 0,4-1-128 16,5-6 0-16,1-6 0 0,5-5 0 0,2-6 0 31,-1-9-432-31,3-2-96 0,1-4-32 0,-1-13 0 16,0 0-1632-16,10-6-336 0</inkml:trace>
  <inkml:trace contextRef="#ctx0" brushRef="#br3" timeOffset="-64187.83">27309 14626 21183 0,'6'-22'1888'0,"-1"11"-1504"0,2-5-384 0,-2 5 0 0,0 2 2576 0,0 1 448 15,-5 8 96-15,0 0 16 0,0 0-2304 0,0 0-448 16,-9 16-80-16,-2 3-32 0,-2 4-16 0,-9 2 0 16,-4 9 0-16,-2 6 0 0,-3 2-112 0,1 5-16 15,-1 3-128-15,3 3 192 0,3-1-192 0,2 0 0 16,4-3 0-16,1 4 0 0,1-1 0 0,3-3 0 16,4-2 0-16,1-6 0 0,3-6-208 0,1-4-144 15,2-6-32-15,2-2 0 16,1-6-1472-16,0-17-320 0,4 10-48 0,-4-10-10400 0</inkml:trace>
  <inkml:trace contextRef="#ctx0" brushRef="#br3" timeOffset="-63820.39">27780 14989 13823 0,'0'0'608'0,"0"0"128"0,-11 4-592 0,-2 4-144 0,-5-1 0 0,-2 7 0 16,0 4 4576-16,-4 2 880 0,-6 2 176 0,0 6 48 16,-1-4-4528-16,1 5-896 0,1-1-256 0,-1 3 0 15,6 0 144-15,0-1-144 0,5-2 0 0,4 1 144 16,3-5-144-16,7-2 160 0,4-2-160 0,4-3 160 0,5-2 144 0,5-5 16 16,5-5 16-16,6-5 0 0,5-5 32 0,6-5 0 15,0-3 0-15,3-1 0 0,6-4-96 0,-2-5-16 16,-1-1 0-16,0 1 0 0,-3-1 0 0,-2 0 0 15,-3 0 0-15,-5-3 0 0,-4 2 64 0,-4-3 16 16,-2 2 0-16,-4 0 0 0,-4-1-80 0,-3 2-32 16,-6 4 0-16,-4 6 0 0,-2 5-80 0,-4 0-16 15,-3 6 0-15,-6 3 0 0,-5 4-128 0,-4 8 0 16,-3-2-160-16,-3 5 160 16,-2-2-624-16,1 1-16 0,0 2-16 0,3-2 0 15,5 0-2336-15,3-3-464 0,4 2-80 0</inkml:trace>
  <inkml:trace contextRef="#ctx0" brushRef="#br3" timeOffset="-63334.86">28541 14814 27647 0,'0'0'1216'0,"0"0"256"0,0 0-1168 0,0 0-304 0,0 18 0 0,-3-1 0 16,-3 1 608-16,-5 4 64 0,0 4 16 0,-3 1 0 15,-2 4-416-15,-1 3-80 0,0 3 0 0,1-2-16 16,-2 1-32-16,3-2 0 0,2-1 0 0,3-5 0 16,2 0-144-16,6-7 128 0,2-4-128 0,4-3 128 15,2-5 352-15,5 0 64 0,5-5 16 0,2-4 0 0,1-5 160 0,2-7 48 16,2 1 0-16,0-3 0 16,4-4-256-16,-1-3-64 0,0-1 0 0,-1-1 0 0,-1 2-96 0,-2 0-32 15,-2-2 0-15,-2 3 0 0,-4-2-64 0,-1 6 0 16,-3 3-16-16,-2 6 0 0,-8 7-240 0,0 0 176 15,0 0-176-15,0 0 160 0,-3 12-160 0,-1 5 0 16,-2 3 0-16,-2 2 0 0,-1 2-176 0,2 5 176 16,0 2-128-16,2-2 128 0,1 1 0 0,4-3 0 15,3 0 0-15,2-6-128 0,3-4 128 0,2-2 0 16,4-3 0-16,5-6 0 0,4-4 0 0,4 0 0 16,0-4 0-16,5-6 0 0,5-10 176 0,1-5 16 15,0-1 0-15,1-7 0 0,-3-2 80 0,5-1 32 16,-3-3 0-16,0-1 0 0,2 0 240 0,-1-4 48 15,1-8 16-15,-1-3 0 0,-1-3-96 0,-1-4 0 0,0 2-16 16,-2-3 0-16,-2-5-352 0,-1 6-144 0,-4 8 128 16,-1 5-128-16,-3 7 0 0,-5 6-144 0,-6 2 0 0,-3 7 0 31,-4 4-256-31,-3 4-48 0,-4 0-16 0,-4 6 0 16,-4 3-2848-16,-3 3-560 0</inkml:trace>
  <inkml:trace contextRef="#ctx0" brushRef="#br3" timeOffset="-62423.32">24857 16765 24879 0,'-5'-17'2208'0,"0"-1"-1760"16,-2-1-448-16,4 0 0 0,-3-2 784 0,0 0 80 16,-2 0 16-16,0-1 0 0,-3 4-208 0,1 3-32 15,-4-1-16-15,2 2 0 0,-2 3 32 0,-3 8 16 16,-2 3 0-16,-1 5 0 0,-5 4-336 0,1 6-64 15,-2 6-16-15,-2 5 0 0,-2 2-256 0,2 2 0 0,0 0 0 0,4 0 0 16,4 2 0-16,3-4 0 0,6 0 0 0,2-8 0 16,5-1 0-16,4-5 0 0,5-1 0 0,6-7 0 15,4-2 128-15,3-6 0 0,4-4 16 0,6-6 0 16,4-3 176-16,1-6 48 0,2-2 0 0,-1-3 0 16,-2 1-160-16,-3-3-16 0,-2 2-16 0,-3-2 0 15,-4 2-176-15,-2 1 128 0,-2 2-128 0,-2 4 128 16,-2 3 0-16,-2 7 0 0,-2 1 0 0,-8 8 0 15,0 0 0-15,0 0 0 0,0 0 0 0,-3 19 0 16,1 8-128-16,-2-1 0 0,0 4 0 0,0 4 0 16,0 0 0-16,2 1 0 0,-1-2 0 0,6-4 0 15,2 0 0-15,4-5 0 0,1-2 0 0,1-4 0 16,1-3 0-16,2-2-224 0,1-8 32 0,4-3 0 16,1-3-1920-1,2-5-384-15,1-6-80 0</inkml:trace>
  <inkml:trace contextRef="#ctx0" brushRef="#br3" timeOffset="-62146.32">25691 16480 32255 0,'-10'10'2864'0,"2"6"-2288"15,-1 0-576-15,-1 4 0 0,0 2 0 0,-2 3 0 16,0 1-240-16,-1-1 80 0,0 1 160 0,2-5 0 15,-1 2 0-15,3-1 0 0,2-1 0 0,0-3 0 16,2-5 128-16,1-2-128 0,2-1 272 0,2-10-16 16,0 0 0-16,0 0 0 0,0 0 128 0,10-5 32 0,2-1 0 0,0-9 0 15,3-6-32-15,2 1-16 0,0-5 0 0,2 1 0 16,0 1-176-16,0-5-16 0,0 0-16 0,1 0 0 16,0 5-16-16,3-3 0 0,0 2 0 0,0 4 0 15,0 1-144-15,1 2 0 0,-1 3 144 0,-1 6-144 16,-3-1 0-16,0 6 0 0,-1 1 0 0,-4 2 0 31,0 1-944-31,-3 1-208 0,-11-2-32 0,10 8-9040 0,-10-8-1808 0</inkml:trace>
  <inkml:trace contextRef="#ctx0" brushRef="#br3" timeOffset="-61833.49">26401 16823 36287 0,'0'0'1600'0,"0"0"336"0,0 0-1552 0,14 5-384 15,1-2 0-15,6-3 0 0,-1-1-192 0,6-4-112 16,2-6-16-16,2 2-16 0,2-2 336 0,3-3 0 16,2-1 160-16,-1-2-160 0,-3-1 192 0,-3 1-192 15,0 0 192-15,-6-1-192 0,-4-1 0 0,-2 0 0 16,-4 1 0-16,-3 1-192 0,-4-4 192 0,-3 4 0 15,-3 0 0-15,-4 6 0 0,-3-1 0 0,-4 7 0 16,-4 4 0-16,-5 5 0 0,-5 2 160 0,-6 7-160 16,-5 3 128-16,-2 4-128 0,-1 6 128 0,1 2-128 15,1 2 128-15,2 0-128 0,1 3 128 0,4 1-128 16,1-1 128-16,5 0-128 0,5-4 0 0,5-1 128 0,4-2-128 0,7-3 0 16,4-3 0-16,5-4 0 0,4-3 0 0,4-1 0 31,5-6-1248-31,4-1-128 0,4-6-32 0</inkml:trace>
  <inkml:trace contextRef="#ctx0" brushRef="#br3" timeOffset="-60748.48">28055 16667 5519 0,'0'0'496'0,"5"-13"-496"15,0 1 0-15,2 0 0 0,-1-2 3296 0,0 1 560 0,-1-2 112 16,2 4 32-16,-5-2-2560 0,1 4-512 0,-2-2-96 0,-1 4-32 16,-3-2 272-16,0 6 48 0,3 3 16 0,-11-4 0 15,0 2-176-15,-3 4-48 0,-4 3 0 0,-3 6 0 16,-3 3-352-16,-2 8-80 0,-3 2-16 0,-4 3 0 15,-3 4-224-15,1 3-48 0,0-1-16 0,6-2 0 16,0 0-176-16,6-3 192 0,5-3-192 0,7 1 192 16,6-6-192-16,5-5 128 0,5-3-128 0,7-3 128 15,7-6 0-15,6-4 0 0,3-3 0 0,5-7 0 16,0-4 48-16,1-4 0 0,-1-3 0 0,-1-1 0 16,-2-5-176-16,0 4 160 0,-2-1-160 0,-3 0 160 15,-2 3-16-15,-5-3 0 0,-3 4 0 0,-2 0 0 16,-4 5 64-16,-3 2 16 0,-2 4 0 0,-2 1 0 15,-2 9-80-15,0 0-16 0,0 0 0 0,0 0 0 0,-7 10-128 0,-2 5 0 16,-1 1 0-16,1-1 0 0,1 1 0 16,3 1 0-16,1-1 0 0,3 1 0 0,1-2 0 0,4 0 0 15,2-2 0-15,3-3 0 0,2 2 0 0,3-7 0 16,3-1 0-16,2-2 0 0,3-2 0 0,3-2 0 16,3-3 144-16,1-2-16 0,3-3 0 0,-2-1 0 15,2-3 0-15,0-3 0 0,-1-1-128 0,-2 0 0 16,-1-4 0-16,1 1 128 0,1 1-128 0,1 0 0 15,-1-1 128-15,1-3-128 0,-1-1 192 0,4-1-48 16,-1-4 0-16,2-2 0 0,1-1-144 0,-2-3 0 16,-3 5 0-16,-2-5 0 0,-2-6 128 0,-3 0-128 15,-3-2 128-15,-2 3-128 0,-2 3 0 0,-2 5 0 16,-3 5 128-16,-4 4-128 0,-2 5 0 0,-3 5 0 0,-1 6 0 16,-2 8 0-16,0 0 0 0,0 0 0 0,-12 14 0 0,-2 5 0 15,-2 4 0-15,-2 7 0 0,-4 3-192 0,1 6 192 16,-5 1-160-16,0 2 160 15,-1 3 0-15,0-1-144 0,0 4 144 0,2 3 0 0,2-1 0 0,5 1 128 16,4-4-128-16,4-3 0 0,4-4 0 0,3-5-128 16,6-4 128-16,2-6 0 0,3-3 0 0,4-4 0 15,6-4 0-15,2-7 0 0,3-2 0 0,4-7 128 16,4-7-128-16,2-3 176 0,1-3-176 0,1-8 192 16,0-1-64-16,0-5-128 0,5-2 192 0,-1-2-64 15,1-1-128-15,2-3 128 0,1-2-128 0,1-6 128 16,1 2-128-16,-1-5 0 0,1-2 0 0,-3-5 128 15,-3-2-128-15,0-8 0 0,-4-1 144 0,0-4-144 0,1-2 0 16,-3 3 0-16,-2 5 0 0,-3 5 128 0,-7 6-128 16,-2 6 0-16,-5 6 0 0,-1 10 0 0,-3 11 128 0,-5 4-128 15,-6 5 160-15,-3 5-160 0,4 6 160 0,-13 5-160 16,-3 4 160-16,-6 10-160 0,-4 8 0 0,-6 3 0 16,-5 7 0-16,-1 9-160 0,0 4 160 0,-2 4 0 15,0 5-144-15,-1 7 144 0,3 2 0 0,-3 0-144 16,4 0 144-16,5 0 0 0,8-1 0 0,5-3-128 15,6-2 128-15,6-7 0 0,6-7 0 0,4-5 0 16,6-1 0-16,4-6 0 0,5-7 0 0,1-4 0 16,1-7 0-16,3-4 0 0,2-2 0 0,2-6-160 15,1-6 160-15,0-4-192 16,0-5-1520-16,0-1-304 0,-1-3-64 0</inkml:trace>
  <inkml:trace contextRef="#ctx0" brushRef="#br3" timeOffset="-59153.54">24299 17820 11967 0,'0'0'528'0,"-8"-4"112"0,2 0-512 0,6 4-128 0,-7-7 0 0,7 7 0 16,0 0 2176-16,-7-3 416 0,-1 0 80 0,8 3 16 16,-7-3-2144-16,7 3-416 0,-11-2-128 0,1 1 0 15,1-1 336-15,-1 0 32 0,-1 2 0 0,-1 3 0 16,0 1 128-16,-2 1 16 0,-3 4 16 0,1 0 0 16,-2 2-224-16,-1 2-48 0,-4 1-16 0,2 3 0 15,1 3-64-15,1 1-16 0,0-1 0 0,2 1 0 16,2 0 32-16,3 0 16 0,0-3 0 0,3-2 0 15,3-2-208-15,3 0 176 0,3-14-176 0,3 10 160 16,1 2 208-16,3-7 32 0,3-1 16 0,4 1 0 16,4-3-16-16,3-2 0 0,-1-1 0 0,5-2 0 15,1 2-192-15,-2-4-32 0,-4 1-16 0,1 0 0 0,-2-1-160 16,-2-2 128-16,-1 2-128 0,-2-1 128 0,-4 1-128 16,-1 2 0-16,-9 3 0 0,9-4 128 0,-9 4-128 0,0 0 0 15,0 0 0-15,0 0 128 0,0 0-128 0,0 0 0 16,0 0 0-16,0 0 0 0,0 0 0 0,0 0 0 15,-7 4 0-15,0 1 0 0,7-5 0 0,-8 7 0 16,8-7 0-16,-8 4 0 0,0 1 0 0,8-5 0 16,0 0 0-16,-9 3 128 0,9-3-128 0,-9 2 0 15,9-2 0-15,0 0 0 0,-9-2 0 0,9 2-176 16,-9-3 48-16,9 3 0 0,0 0-64 0,-8-4-16 16,2 1 0-16,6 3 0 0,0 0-96 0,0 0-16 15,0 0 0-15,-4-12 0 16,2 4-256-16,0-2-64 0,2 10-16 0,-1-10 0 15,2-3 80-15,-1 2 32 0,0 1 0 0,0-2 0 0,2 4 288 0,-1-5 64 0,-1 4 16 0,2 0 0 16,1-5 176-16,-1 1 0 0,1 3 0 0,0-4 0 16,2 0 0-16,-2 1 128 0,1-1-128 15,-1-1 176-15,-1 0 160 0,2 1 48 0,0 4 0 0,-1-3 0 16,-2 2 16-16,-1 2 16 0,-1-1 0 0,1 10 0 16,0 0 96-16,0 0 0 0,0 0 16 0,0 0 0 15,0 0-80-15,-8 0 0 0,0 5-16 0,1 1 0 16,-1 7-176-16,-1-2-16 0,0 3-16 0,0 4 0 15,-2 4 32-15,2 4 16 0,-5 0 0 0,1 4 0 16,-1-1 64-16,0-1 16 0,0 3 0 0,2-4 0 16,0 1 48-16,2-4 16 0,0 0 0 0,1-4 0 15,1-2 80-15,3-1 16 0,0-6 0 0,4 0 0 16,1-11-208-16,-1 8-48 0,1-8 0 0,0 0 0 0,0 0-80 0,3 10-32 16,-3-10 0-16,0 0 0 0,0 0-16 0,8 7-128 15,-2-1 192-15,-6-6-64 0,12 2-128 0,-12-2 0 16,11 3 144-16,-1-3-144 0,-10 0 0 15,12-3 128-15,1 1-128 0,-2-2 0 0,0 2 0 0,0-1 144 16,-11 3-144-16,12-4 0 0,0-1 128 0,-1 0-128 16,-11 5 0-16,12-4 0 0,-3-2 0 0,-1 0 0 15,-8 6 0-15,12-6 0 0,-2 3 0 0,-1-2 0 16,-1-1 0-16,-8 6 0 0,10-3 0 0,-10 3 0 16,11-4 0-16,-1 3 0 0,-10 1 0 0,0 0 0 15,11-2-128-15,-11 2 128 0,8-2-144 0,-8 2 16 0,0 0 0 16,11-2 0-1,-11 2-384-15,0 0-64 0,10-3 0 0,-10 3-16 16,0 0-208-16,10 0-32 0,-10 0-16 0,0 0 0 16,0 0-1552-16,10-2-304 0,-10 2-64 0,12-2-9456 0</inkml:trace>
  <inkml:trace contextRef="#ctx0" brushRef="#br3" timeOffset="-58932.1">24339 17458 39791 0,'-15'-12'1760'0,"6"4"368"0,-2-2-1696 0,5 1-432 0,6 9 0 0,-6-5 0 0,3-4-192 0,3 9-128 15,0 0-32-15,2-6 0 16,2-4-224-16,-4 10-32 0,6-8-16 0,-6 8 0 15,12-4-1424-15,-1 4-304 0,-11 0-48 0,15 3-11312 0</inkml:trace>
  <inkml:trace contextRef="#ctx0" brushRef="#br3" timeOffset="-58556.9">25317 17648 22111 0,'0'0'1968'0,"0"0"-1584"0,0 0-384 0,0 0 0 16,0 0 2160-16,0 0 336 0,0 0 80 0,0 0 16 16,0 0-2096-16,0 0-496 0,0 0 0 0,-10 0 0 15,-7 3 0-15,-1-1 192 0,-1 3-64 0,-5 3 0 16,0 0-128-16,-1 3 128 0,3-5-128 0,0 3 128 16,3-1 0-16,3 0 0 0,3-1 0 0,3 1 0 15,4 1-128-15,6-9 0 0,0 0 0 0,-2 10 0 16,4 1 0-16,3 1 0 0,1-3 0 0,3 2 0 15,0-2 0-15,1 1 0 0,2-2 0 0,-2 2 0 16,-1-4 0-16,-2 3 0 0,0 0 0 0,-7-9 0 16,3 10 0-16,-3-10 0 0,0 12 128 0,0-12-128 15,-5 11 368-15,-5 2 0 0,-1-3 0 0,-5 0 0 16,-3-2 80-16,-2-1 0 0,-2-4 16 0,0 1 0 0,0-2-240 16,0 1-48-16,2-1-16 0,2 0 0 15,1-2-480-15,3 0-80 16,-1-2-32-16,6-1 0 0,10 3-1984 0,-4-7-400 0,4-4-64 15,7 1-9600-15</inkml:trace>
  <inkml:trace contextRef="#ctx0" brushRef="#br3" timeOffset="-58270.88">25897 17693 28559 0,'0'0'1264'0,"0"0"272"0,-8 10-1232 0,-1-1-304 16,0 2 0-16,-1-2 0 0,-5 5 400 0,0 1 32 0,-2 1 0 0,0-4 0 15,0 1-176-15,-1 1-16 0,0 1-16 0,3-2 0 16,1-3 32-16,4 0 0 0,3-3 0 0,7-7 0 16,0 0-32-16,0 0 0 0,0 0 0 0,13 9 0 15,1-6 160-15,3-3 16 0,2-3 16 0,0-3 0 16,-2-1-96-16,1-2-32 0,0-1 0 0,0-3 0 16,0 0 32-16,-4 2 0 0,-4-3 0 0,0 1 0 15,1 2 112-15,-5-2 16 0,-4-1 16 0,-1 4 0 16,-2-2-96-16,-1 4-32 0,-4-1 0 0,0 4 0 15,-3-1-336-15,0 4 144 0,-2 1-144 0,-1 2 0 32,1 0-448-32,1 2-192 0,-2 2-32 0,3-3-16 0,-1 3-1712 15,4 1-352-15,6-6-64 0</inkml:trace>
  <inkml:trace contextRef="#ctx0" brushRef="#br3" timeOffset="-58068.38">26533 17388 25791 0,'0'0'2304'0,"0"0"-1856"16,0 0-448-16,0 0 0 0,0 0 640 0,-2 11 16 15,-3 1 16-15,-4 3 0 0,-3 1-224 0,0 3-64 16,-3 3 0-16,-1 5 0 0,1-2-48 0,-2 6-16 16,2 3 0-16,-3 0 0 0,2 2-128 0,1-1-16 15,-2 1-16-15,-1 0 0 0,1-2-160 0,-3 0-224 16,0 1 48-16,2-6 16 15,3-1-2784-15,2-7-576 0</inkml:trace>
  <inkml:trace contextRef="#ctx0" brushRef="#br3" timeOffset="-57670.47">26253 17829 28559 0,'15'0'2544'0,"1"-2"-2032"0,5 1-512 0,0-3 0 31,2 1-416-31,4 0-176 0,3-1-48 0,3-1 0 0,3-4 1072 0,3 3 208 0,2-3 32 0,4 3 16 16,3-2-64-16,-5 3-16 0,-2 0 0 0,-4 0 0 15,-4-2-352-15,-5 4-80 0,-4 0-16 0,-6 3 0 16,-4 0-160-16,-4 1 0 0,-10-1 0 0,0 0 128 0,0 0-128 0,4 13 128 16,-6-4-128-16,-2 4 128 0,-3-1 256 15,-3 1 64-15,-7 1 0 0,2 1 0 0,-3 2-112 16,0-3-16-16,0-3 0 0,2 2 0 0,2 0-192 0,4-3-128 15,3 1 128-15,4 1-128 0,3-12 0 0,0 0 144 16,0 0-144-16,14 6 0 0,-2-1 224 0,7-4-64 16,2-4-16-16,3 0 0 0,0-1 32 0,-1-3 0 15,4-1 0-15,-3-4 0 0,-1 4-176 0,-2-5 0 16,0 1 0-16,-4 5 0 0,-1-7 0 0,-5 5 0 16,-2 0 192-16,-3 1-64 0,-3-3 96 0,-4 3 16 15,-3-2 0-15,-3 3 0 0,-4-1-96 0,-3 3-16 16,-4-2 0-16,0 2 0 0,1 4-384 0,0 2-96 0,2 2-16 15,1 1 0 1,1-3-544-16,2 2-112 0,3-2-32 0,8-1-9120 0,-10 2-1808 16</inkml:trace>
  <inkml:trace contextRef="#ctx0" brushRef="#br3" timeOffset="-57042.91">27588 17741 22111 0,'0'0'976'0,"0"0"208"0,8-10-944 0,-2 3-240 16,-6 7 0-16,0 0 0 0,0 0 1008 0,0 0 144 16,0 0 48-16,0 0 0 0,0 0-304 0,0 0-64 15,-5 12-16-15,-2 2 0 0,-3 5-192 0,-2 4-48 16,-1-2 0-16,-1 6 0 0,-1 0-176 0,1-2-32 15,3 2-16-15,-2-3 0 0,-1 3-96 0,1-4-32 16,2-2 0-16,-1-2 0 0,1-2 0 0,2-3 0 0,2-5 0 16,0-2 0-16,7-7 176 0,0 0 48 0,0 0 0 0,0 0 0 15,0 0 208-15,3-10 48 0,2 0 16 0,4-7 0 16,2-2-240-16,2-1-48 0,0-2-16 0,1-2 0 16,2 3-288-16,-1-6-128 0,3 0 0 0,2-2 128 15,-2 2-128-15,4 1 0 0,2 2 0 0,0 2 128 16,0 3-128-16,3 4 0 0,0 2 0 0,-2 5 0 15,-3 2-160-15,-2 3 160 0,-6 2 0 0,-1 6-144 16,-3 5 144-16,-4 4-160 0,-2-1 160 0,-3 5-160 16,-2 1 160-16,-4 1-192 0,-5-1 192 0,-3 0-192 15,-3 0 192-15,-2-2 0 0,-3-4 0 0,1 1 0 16,-1-2 0-16,0 1 0 0,0-5 0 0,2-3 0 16,2 0 0-16,3-4 0 0,1-2 128 0,2-4-128 15,1-2 0-15,2-3-320 0,4-1 64 0,-2-3 16 16,2 1-1552-16,3 2-304 15,1-2-64-15,4 0-8000 0,3-1-1600 0</inkml:trace>
  <inkml:trace contextRef="#ctx0" brushRef="#br3" timeOffset="-56875.22">28188 17605 25791 0,'0'0'1152'0,"0"0"224"0,-6 11-1104 0,1 2-272 16,-1 0 0-16,-1 2 0 0,-2-1 1280 0,3 1 192 15,0-3 32-15,-1 3 16 0,2 0-704 0,0 1-144 16,1-1-32-16,2-3 0 0,-1 0-352 0,2 1-80 0,0-1-16 0,1-1 0 16,0-11-192-16,2 12 0 0,1 1 0 0,1-5 0 31,-4-8-1456-31,10 11-336 0,0-5-64 0,1-1-11504 0</inkml:trace>
  <inkml:trace contextRef="#ctx0" brushRef="#br3" timeOffset="-56689.47">28201 17314 38591 0,'-9'-6'1712'0,"9"6"336"0,0 0-1632 0,0 0-416 0,0 0 0 0,0 0 0 0,0 0 0 15,0 0-304-15,0 0 48 0,9 1 16 16,3 0-288-16,-1 2-64 0,2 2-16 0,-2 2 0 15,-1 0-2624-15,3-1-528 0</inkml:trace>
  <inkml:trace contextRef="#ctx0" brushRef="#br3" timeOffset="-56387.88">29371 17427 33567 0,'-22'-6'1488'0,"7"4"304"0,-3 2-1424 0,-6 4-368 0,-3 1 0 0,-5 3 0 15,-3 0 0-15,-3 3-128 0,-3 4 0 0,-1 0 0 16,0 1 128-16,0 5 0 0,3 2 128 0,3 1-128 16,3 3 224-16,8-4-32 0,4 1 0 0,9-1 0 15,6-4 128-15,10 0 32 0,8-1 0 0,6 0 0 16,4-4 160-16,9-4 16 0,7-1 16 0,5-4 0 15,4 1-208-15,7 1-32 0,4-5-16 0,4-1 0 16,5 1-288-16,-1-4 160 0,-3-3-160 0,-4-2 128 16,-7 0-368-16,-4-2-80 0,-3 3 0 0,-6 0-10896 15,-5-1-2176-15</inkml:trace>
  <inkml:trace contextRef="#ctx0" brushRef="#br3" timeOffset="-55213.23">22433 19368 7359 0,'10'-14'656'0,"-4"6"-528"0,1-2-128 0,-1 3 0 0,2-4 1184 0,-3 4 208 16,-3-5 32-16,-2 12 16 0,0 0-48 0,3-11-16 15,-3 2 0-15,0 9 0 0,-3-11-32 0,3 11-16 16,-9-7 0-16,-2 6 0 0,-2-2-224 0,-1 5-32 16,-2 0-16-16,-3 3 0 0,-5 5-448 0,-3 2-96 15,-2 4 0-15,-1 3-16 0,-1 4-96 0,0-1-16 16,1 2 0-16,2 3 0 0,1-3-96 0,1 3-32 15,1-3 0-15,3-3 0 0,6 0 16 0,4-3 0 16,4-4 0-16,5-2 0 0,3-12-64 0,6 8-16 16,3-1 0-16,5-4 0 0,5-2 96 0,3-5 16 15,2-4 0-15,5-5 0 0,7-5 176 0,2-2 32 16,1-2 16-16,3 1 0 0,2-6-272 0,-2 3-64 0,-3 3-16 16,-6 4 0-16,-5-1-176 0,-5 4 160 0,-4 2-160 0,-4 3 160 15,-3 6-160-15,-12 3 160 0,0 0-160 0,0 0 160 16,0 0-160-16,0 0 0 0,5 10 144 0,-4 4-144 15,-1 1 0-15,-1 3 0 0,-3 1 0 0,1-1 0 16,2-2 0-16,1 2 0 0,1 0 0 0,2 0 128 16,2-4-128-16,1-3 0 0,2-1 0 0,2-3 0 31,2-1-320-31,0-5-96 0,1-2-16 0,1-4 0 16,1-3-2256-16,2-2-448 0</inkml:trace>
  <inkml:trace contextRef="#ctx0" brushRef="#br3" timeOffset="-54948.11">23174 19224 20271 0,'-10'4'1792'0,"0"6"-1424"0,-1-1-368 0,-1 5 0 0,-1 1 1600 0,-1 3 256 16,0 1 64-16,-1 0 0 0,1-1-1504 0,1 0-288 15,-1-2-128-15,1 0 0 0,1-4 288 0,0 0-32 16,2-2-16-16,4-4 0 0,6-6 288 0,0 0 64 15,0 0 16-15,0 0 0 0,0 0 96 0,9-6 32 16,2-7 0-16,4-1 0 0,3-1-192 0,0-1-32 16,0-2-16-16,2-1 0 0,3-2-256 0,-2 1-48 15,0 0-16-15,2-3 0 0,0-4-176 0,1 4 128 0,0 3-128 16,1 2 128-16,-3 2-128 0,-2 2 0 0,-1 3 0 0,-1 4 0 16,-4 4-192-16,0 2 48 0,-1 2 0 15,-13-1 0 1,10 7-1776-16,-2 2-336 0,-8-9-80 0,5 8-16 0</inkml:trace>
  <inkml:trace contextRef="#ctx0" brushRef="#br3" timeOffset="-54654.37">23671 19298 26367 0,'0'0'1168'0,"0"0"240"0,14-1-1120 0,1-3-288 0,2-2 0 0,2-1 0 15,0 1 0-15,4-4 128 0,2-2-128 0,-2 3 0 16,-3-1 208-16,-1 0-64 0,-2-5-16 0,-3 1 0 0,-3 5 32 16,-2-4 0-16,-4 2 0 0,-2 2 0 0,-3-1 528 15,-4 5 96-15,-4-2 32 0,-3 1 0 0,-4 2-48 0,-3 3-16 16,-4 5 0-16,-3 5 0 0,-1 1-400 0,-2 2-80 16,2 4-16-16,-3 1 0 0,-2 3-128 0,3-1-128 15,4-2 144-15,4 1-144 0,2 0 224 0,4 0-48 16,6 0-16-16,6-2 0 0,3-2-160 0,5-1 0 15,6-1 0-15,4 0 0 0,6-6 0 0,3 1 0 16,3-2 0-16,3-4 0 16,1-1-1856-16,2-1-256 0,1-3-64 0,2 1 0 0</inkml:trace>
  <inkml:trace contextRef="#ctx0" brushRef="#br3" timeOffset="-53792.69">24789 19010 20271 0,'-12'-9'1792'0,"3"5"-1424"0,-1 1-368 0,-3 3 0 16,-2 4 2480-16,-2 4 416 0,-1 1 96 0,-1 5 16 15,-1 1-2496-15,-4 4-512 0,-5 0 0 0,2 5 0 16,-1 0 0-16,3 0 0 0,-1-2 0 0,5 1 0 15,0-3 0-15,6-2 0 0,3-3 0 0,6 1 0 16,4-2 0-16,3 0 0 0,-1-14 0 0,10 6 128 16,3 0 0-16,3-3 0 0,3-3 0 0,5-5 0 15,4-3 160-15,3 0 32 0,-3-3 0 0,1 0 0 0,-2-1-160 16,-2-3-32-16,-2-4 0 0,-3 2 0 0,-3 2-128 16,-4 1 0-16,-2-1 144 0,-3 3-144 0,-1 1 160 0,-7 11-32 15,0 0-128-15,0 0 192 0,0 0-192 0,0 0 144 16,-11 2-144-16,1 9 128 0,-2 1-128 0,2 4 0 15,0-1 0-15,1 1 0 0,3 0-128 0,3-1 128 16,-1-6 0-16,4-9 0 0,4 11 0 0,-4-11 0 16,12 7 0-16,2-5 0 0,1-2 0 0,3-2 0 15,1-4 0-15,4 0 128 0,1-4 64 0,2-3 0 16,4-3 0-16,0 0 0 0,2 0-64 0,1-2-128 16,0-3 192-16,3 0-64 0,-1 0-128 0,1-1 128 0,-3-1-128 15,-1-2 128-15,-3 2-128 0,-1-1 0 0,-4-4 144 0,0 0-144 16,-2 0 128-16,-3-4-128 0,-3 0 160 0,0 2-160 15,-2-1 160-15,-3 7-160 0,-1-1 160 0,-3 7-160 16,-5 5 0-16,-2 4 0 0,0 9 0 0,0 0 0 16,-11-1 0-16,-2 3 0 0,-4 9 0 0,0 3 0 15,-2 3 0-15,-4 5 0 0,0 1-192 0,-3 0 192 16,-3 6-128-16,0 0 128 0,0 3 0 0,1 1 0 16,1 0 0-16,8-1-128 0,1-3 128 0,8-1 0 15,2-4 0-15,8-3-128 0,3-4 128 0,5 0 0 16,3-3 0-16,3-1 0 0,4-7 0 0,-2-1 0 15,7 3 0-15,0-7 128 0,0-5-128 0,1-2 192 16,0-1-64-16,2-1-128 0,-1-4 176 0,1-2-176 0,0-1 144 16,3-2-144-16,2-2 0 0,1 0 144 0,0 0-144 0,-2 1 0 15,1-1 0-15,0-2 0 0,4-5 128 16,-4 1-128-16,-1-2 128 0,-1 0-128 0,-1-4 128 0,0-4-128 16,-1-2 128-16,-1-3-128 0,-2-6 128 0,2 3-128 15,-1-4 0-15,1 6 128 0,-5 4-128 0,-2 3 0 16,-2 2 0-16,-4 7 0 0,-2-2 0 0,-2 8 0 15,-4 4 0-15,-3 6 0 0,-2 2 0 0,0 7 0 16,0 0 0-16,-12 7 0 0,-6 4 0 0,-4 8 0 16,-2 5 128-16,-4 10-128 0,-1 0 0 0,-5 5 0 15,-1 6 0-15,-1 3 0 0,-4 3 0 0,1 4 0 16,-2-2-144-16,5 0 144 0,5-1 0 0,5-2 0 16,7-8 0-16,6 0 0 0,6-3 0 0,4-1 0 15,7-5 0-15,5-6 0 0,1 0 0 0,7-6 0 16,3-1 0-16,7-5 0 15,5-8-1136-15,4-2-112 0,5-1-32 0</inkml:trace>
  <inkml:trace contextRef="#ctx0" brushRef="#br3" timeOffset="-52753.97">30121 17850 23951 0,'0'0'1056'0,"0"0"224"0,0 0-1024 0,0 0-256 16,0 0 0-16,0 0 0 0,-3-11 1280 0,3 3 208 15,0 8 48-15,3-12 0 0,-1 1-272 0,2 0-48 16,-4 11-16-16,5-8 0 0,-1-2-704 0,1 2-144 16,1 0-32-16,2 4 0 0,-8 4-320 0,9-4 0 15,-9 4 0-15,0 0 0 16,0 0-1984-16,0 0-384 0,4 9-64 0</inkml:trace>
  <inkml:trace contextRef="#ctx0" brushRef="#br3" timeOffset="-51598.33">27214 18978 10127 0,'0'0'896'0,"0"0"-704"16,0 0-192-16,0 0 0 0,0 0 832 0,10-2 144 15,-10 2 32-15,0 0 0 0,10-2-336 0,-10 2-64 16,0 0-16-16,9-8 0 0,-3 1 112 0,-6 7 32 16,8-5 0-16,-2-3 0 0,-6 8 176 0,0 0 48 15,5-8 0-15,-5 8 0 0,0 0-192 0,0 0-16 16,0 0-16-16,0 0 0 0,0 0-112 0,0 0-32 15,-1-10 0-15,1 10 0 0,-5-6 16 0,-2 1 0 0,-4 0 0 0,1 2 0 16,-2 1-256-16,0-1-48 0,-4 2-16 0,0-2 0 16,-1 1 32-16,1-2 0 0,-1 3 0 0,0 2 0 15,-3 3-64-15,1 2-16 0,0-1 0 0,-1 5 0 16,-4-1-112-16,2 4-128 0,1 2 176 0,0 0-176 16,0 2 0-16,2 2 0 0,1 3 0 0,3-2 0 15,1 3 0-15,3 1 0 0,5-5 0 0,4 0 0 16,3-1 0-16,4-2 0 0,3 0 0 0,3-5 0 15,3 1 192-15,2-7-32 0,4-3 0 0,1-3 0 16,3-2 48-16,2 0 16 0,-1-5 0 0,2-1 0 16,1-1 0-16,0 1 0 0,-2-4 0 0,1 1 0 15,1-2-224-15,-4-2 176 0,-2 0-176 0,-3 2 160 16,-1 0-32-16,-4 0-128 0,-3-3 192 0,-2 2-64 16,-3 0 48-16,-2 5 0 0,-1 2 0 0,-2 3 0 15,-1-4 48-15,0 9 16 0,0 0 0 0,0 0 0 0,0 0-240 0,0 0 176 16,0 0-176-16,-9 3 160 0,4 3-160 15,-3 2 0-15,3 6 0 0,3-1 0 0,1 1-176 0,2 3 176 16,1 1-128-16,3-3 128 0,3-1 0 0,2 0 0 16,2-1 0-16,2-2 0 0,0 1 0 0,1-6 0 15,-1 0 0-15,0 1 0 0,-1-2-192 0,-1-1-48 16,0-3-16-16,-1-1 0 16,-1-1-1616-16,-10 1-336 0,10-6-64 0,1 3-6944 15,-4-4-1408-15</inkml:trace>
  <inkml:trace contextRef="#ctx0" brushRef="#br3" timeOffset="-50408.38">27389 18974 7359 0,'0'0'656'0,"0"0"-528"16,4-9-128-16,-4 9 0 0,4-10 2176 0,-1 2 384 0,-3 8 96 0,0 0 16 15,3-7-1456-15,-3 7-272 0,0-9-64 0,0 9-16 16,-6-8 160-16,0 4 16 0,-1 0 16 0,-2 1 0 16,-1 1 16-16,-3 1 0 0,-1 1 0 0,-4 1 0 15,-2 1-208-15,-3 3-32 0,-2-1-16 0,-2-1 0 16,-2 4-128-16,-3 2-32 0,3-3 0 0,-1 4 0 15,2-2-96-15,1 2-32 0,0-2 0 0,0 6 0 16,4 3-144-16,3 4-48 0,2 3 0 0,3 0 0 16,2-1-208-16,4 6-128 0,3-2 128 0,3 1-128 15,2-4 0-15,4-3 128 0,-1 0-128 0,5-2 0 16,1-1 128-16,5-2-128 0,1-6 128 0,3 2-128 16,-2-6 192-16,5 2-48 0,-1-3 0 0,3-4 0 15,0-1 48-15,-1 0 16 0,1 0 0 0,2-2 0 16,0-2 48-16,-1-4 0 0,4 2 0 0,-3-4 0 0,-1 3-48 15,-4-4 0-15,0 1 0 0,0-3 0 0,-3-1 0 0,1-1 0 16,-2-2 0-16,3-3 0 0,-4-3 0 0,0 0 0 16,-3-4 0-16,1 2 0 0,-5-4 48 0,1 2 0 15,-3 0 0-15,-2 7 0 0,-3 1 48 0,-3 1 16 16,-1 2 0-16,-1 0 0 0,-4 4-64 0,2 3-16 16,-3-1 0-16,-2 2 0 0,-2 2-64 0,0-1-16 15,0 3 0-15,-1 3 0 0,1-1-160 0,1 0 0 16,1 0 144-16,-1 2-144 0,1 0 0 0,1 1 0 15,-2 0 0-15,2 2 0 0,-2-2 0 0,2 2 0 16,-1 2 0-16,1 0 0 0,1-3 0 0,1 4 0 16,0 0 0-16,1 3 0 0,1-4 0 0,7-5 0 15,-8 8 0-15,8-8 0 0,-6 5 0 0,6-5 0 16,0 0 0-16,0 0 0 0,0 0 0 0,0 0 0 0,0 0 0 0,0 0-128 16,0 0 128-16,0 0 0 0,0 0 0 0,-8 2 0 15,8-2 0-15,-9 0 0 0,0 1 0 0,0 1 0 16,2-1 0-16,-2 1 0 0,-1 4 0 0,-2-3-128 15,1 4 128-15,-5 0-128 0,0-2 128 0,-1 6-128 16,0-1 128-16,-1 4-208 0,0 4 80 0,0-1 128 16,0 1-160-16,2 1 160 0,1 0 0 0,1 3-144 15,2 5 144-15,2-6-128 0,1-3 128 0,4 1-128 16,5 1 128-16,1-2-128 0,3-3 128 0,4 2-128 16,2-6 128-16,3 0-160 0,1 1 160 0,2-3-160 15,1 0 160-15,3-4 0 0,3 0 0 0,2 0 0 16,1-2 0-16,2-2 0 0,0 2 0 0,2-3 0 15,1 0 0-15,-1 0 0 0,1 0 0 0,-1-2 0 16,1 0 0-16,-5-3 128 0,1-2-128 0,-3 1 0 0,0-4 0 16,-2 0 0-16,1-4 0 0,-4 0 128 0,-1 4-128 0,-3-3 0 15,-1-4 0-15,-3 0 128 0,-2-1-128 0,-1 0 0 16,-2-5 128-16,-1-1-128 0,-2 1 192 0,-2 1-16 16,-2-3-16-16,-2 3 0 0,-2 3-32 0,0 3 0 15,-1 1 0-15,-2 3 0 0,-3-2-128 0,-2 0 128 16,2 4-128-16,-1-1 128 0,-1 0-128 0,1 4 0 15,-4 2 0-15,3 0 0 16,-1 2-528-16,1 1-96 0,0 2-16 0,3 1 0 16,1 0-1984-16,9-1-416 0,0 0-80 0,0 0-12608 0</inkml:trace>
  <inkml:trace contextRef="#ctx0" brushRef="#br3" timeOffset="-50019.8">27989 18942 24479 0,'0'0'1088'0,"0"0"208"0,-8 6-1040 0,2 3-256 0,-2-2 0 0,2 4 0 15,0 3 0-15,-2-1 128 0,-1 2-128 0,0 3 0 0,0-2 448 0,0 1 0 16,0-3-16-16,2 2 0 0,0 1 256 0,1-6 48 16,1 0 16-16,1-2 0 0,2-1-32 0,2-8 0 15,-2 8 0-15,2-8 0 0,0 0-16 0,0 0-16 16,0 0 0-16,0 0 0 0,12-5 112 0,-1-3 32 16,1-4 0-16,-1-4 0 0,2 2-288 0,0-1-48 15,1-1-16-15,0-1 0 0,2-5-256 0,2 7-48 16,1 0-16-16,3 1 0 0,-1-3-160 0,2 5 0 15,0 2 0-15,1-2 0 0,-1 1 0 0,-3 2 0 16,-2 5 0-16,0-1 0 16,0 2-400-16,-4 3-64 0,-3 3-16 0,1-1 0 15,-1 1-2080-15,-1 0-432 0,-10-3-80 0</inkml:trace>
  <inkml:trace contextRef="#ctx0" brushRef="#br3" timeOffset="-49496.59">28720 18935 18431 0,'0'0'816'0,"-4"-9"160"0,-1 1-784 0,0-2-192 0,0 3 0 0,-2 0 0 16,-2 2 1440-16,-3 2 240 0,-2-1 48 0,-3 3 16 16,-1 1-880-16,-2 3-176 0,-3-1-48 0,0 7 0 15,0 4-160-15,1 1-32 0,-1 1-16 0,0 2 0 16,1 0-176-16,4 2-48 0,2 2 0 0,4-3 0 15,5 1-48-15,3 1-16 0,3-1 0 0,5-4 0 16,2-1 112-16,4-5 32 0,2 0 0 0,2-5 0 0,1 0 32 16,3-6 0-16,1-1 0 0,1-4 0 0,0-3 32 0,3 0 16 15,1 0 0-15,0-7 0 0,-2 1-48 0,0-3-16 16,1 0 0-16,-3 1 0 0,0 0-32 0,-3-2 0 16,3-2 0-16,-1-2 0 0,0 1-16 0,0-4-16 15,-1-2 0-15,0-4 0 0,1-1-16 0,0-4 0 16,0-3 0-16,3-5 0 0,2 2-224 0,-1-5 176 15,1 1-176-15,-1 2 160 0,0-2-160 0,-4 7 0 16,-1 7 0-16,-4 9 128 0,-3 8 96 0,-2 7 16 16,-3 2 0-16,-6 8 0 0,0 0-240 0,0 0 0 15,-4 18 0-15,-3 6-160 0,-1 3 16 0,-2 3 0 16,-3 5 0-16,-1 2 0 0,-1 5 144 0,0 5 0 0,0 3 0 16,-1 3 0-16,0 0 0 0,0-6 0 0,4 0 0 15,3-6-128-15,-1-4 128 0,2-3-128 0,-1-1 128 0,2-1-128 31,0-6-384-31,0 1-80 0,-1-5-16 0,0-1 0 16,2-4-1712-16,0-3-352 0,-1-2-64 0</inkml:trace>
  <inkml:trace contextRef="#ctx0" brushRef="#br3" timeOffset="-49310.37">29399 18818 28223 0,'0'0'1248'0,"0"0"256"0,0 0-1200 0,-4 10-304 0,-1-1 0 0,-2 2 0 0,-3 1 0 0,-1 2 160 16,-2-1-160-16,-1 5 128 0,-3 1-128 0,2 0 0 16,1 0 0-16,2 1 0 0,-1 0 0 0,0 3 160 15,2-2-160-15,-2 1 160 0,3-3-160 0,0 0 0 16,-1-1 0-16,3-2 0 15,1 1-1056-15,2-4-96 0,5-13 0 0,0 0-10384 0</inkml:trace>
  <inkml:trace contextRef="#ctx0" brushRef="#br3" timeOffset="-48948">29593 18797 12895 0,'0'0'1152'0,"0"0"-928"0,-6 7-224 0,-1 1 0 16,1 3 2288-16,-2 1 400 0,-1 2 96 0,1 2 16 15,-1-1-1936-15,1 3-384 0,-1 1-80 0,0 0-16 16,0 0 192-16,0 1 48 0,1 1 0 0,1-4 0 16,1 0-96-16,1-2-16 0,0-1 0 0,1-4 0 15,1-1 176-15,3-9 16 0,-1 5 16 0,1-5 0 16,0 0 0-16,0 0 0 0,0 0 0 0,0 0 0 15,8-4 80-15,2-6 16 0,1-1 0 0,1-6 0 0,-2-1-304 0,1 2-48 16,1-1-16-16,0-2 0 16,1-1-160-16,0-4-32 0,1 1-16 0,2 0 0 15,3 0-240-15,2 4 128 0,-2 0-128 0,1 4 0 0,1 3 0 0,-1 1 0 16,-2 5 0-16,-3 2 0 0,-2 1 0 0,-2 8 0 16,-5 2 0-16,0 5-160 15,-4 4-224-15,-2-1-32 0,-1 1-16 0,0 1 0 16,-3 1-1056-16,0 1-224 0,0 2-32 0,-1-1-8272 15,1-4-1648-15</inkml:trace>
  <inkml:trace contextRef="#ctx0" brushRef="#br3" timeOffset="-48432.38">30482 18781 13823 0,'0'0'1216'0,"3"-9"-960"0,-3 9-256 0,4-13 0 15,-1-1 1856-15,-2 5 320 0,-1 9 64 0,-4-11 0 16,-1 4-1104-16,-3 0-240 0,-3 3-32 0,-3 0-16 15,-4-1-176-15,-5 5-32 0,-3 6-16 0,-4 0 0 16,-1 2-80-16,-1 3-16 0,-2 3 0 0,1 3 0 16,2 1-224-16,3 1-48 0,3 2-16 0,4 0 0 15,5 2 32-15,4-3 16 0,3-2 0 0,4-1 0 16,3-3-96-16,2-2 0 0,0-12-16 0,7 12 0 0,4-7 112 0,0-1 32 16,2-3 0-16,2-4 0 0,7-2 128 0,-1-1 16 15,0-4 16-15,-1 0 0 0,-1-2-224 0,-1-2-32 16,0 2-16-16,-2 0 0 0,-1-1-64 0,-2 1-16 15,0-2 0-15,-1 4 0 0,2-3 16 0,-2 5 0 16,-4-1 0-16,-8 9 0 0,6-7 0 0,-6 7 0 16,0 0 0-16,0 0 0 0,0 0-272 0,0 0-64 15,-8 10-16-15,2 4 0 0,0 4 208 0,-1-1-144 16,0 0 144-16,0 3-128 0,2 4 128 0,1-2 0 0,0-3 0 16,3 0 0-1,1-1-448-15,1 0 0 0,3 0 0 0,-1-6 0 16,1-3-528-16,-4-9-112 0,7 10-32 0,5-6 0 15,2-4-1520-15,1 0-304 0</inkml:trace>
  <inkml:trace contextRef="#ctx0" brushRef="#br3" timeOffset="-48077.13">30868 18603 21183 0,'0'0'944'0,"-10"14"192"0,-4 5-912 0,1-1-224 0,-1 2 0 0,-1 2 0 16,0-2 672-16,-1 5 96 0,2-2 0 0,2 0 16 16,0 0-80-16,3-1-32 0,3-5 0 0,1 1 0 0,1 0-16 15,2-3 0-15,-1-5 0 0,3-10 0 0,0 12-64 0,0-12-16 16,0 0 0-16,0 0 0 0,0 0 96 0,0 0 16 16,10 1 0-16,0-3 0 0,2-9-96 0,-1 2-16 15,-1-3 0-15,3-1 0 0,-1-1-176 0,-1-4-32 16,0-2-16-16,1 1 0 0,1 0-80 15,1 1-16-15,0-1 0 0,0 0 0 0,1 1-256 0,1 3 128 16,2 3-128-16,-5 1 0 0,-2 5 0 0,-1-1 0 16,2 3 0-16,-12 4 0 0,0 0 0 0,10 6-144 15,-10-6 144-15,6 10-128 16,-2 1-256-16,0-1-64 0,-1 3 0 0,-1 0 0 16,1-3-1568-16,-1 3-320 0,-1-1-64 0,2-2-11088 0</inkml:trace>
  <inkml:trace contextRef="#ctx0" brushRef="#br3" timeOffset="-47885.8">31312 18623 19343 0,'0'0'848'0,"0"0"192"0,-2 12-832 0,-1 0-208 0,-5 1 0 0,2 3 0 15,-2 0 1280-15,-1 3 224 0,1 2 32 0,1 5 16 16,2-3-704-16,1 1-144 0,1 1-16 0,3-1-16 15,2 3-224-15,0-3-64 0,2 0 0 0,2-1 0 16,1-2-256-16,-1-2-128 0,3-1 128 0,0-2-128 16,0-2-400-16,0-3-176 0,3 0-16 0,1-8-7632 15,0 0-1520-15</inkml:trace>
  <inkml:trace contextRef="#ctx0" brushRef="#br3" timeOffset="-47687.8">31642 18707 15663 0,'0'0'1392'0,"-6"8"-1120"16,-3 3-272-16,-3 6 0 0,-5 4 2048 0,-1 5 368 15,-5-2 64-15,-1 4 16 0,-2 1-1280 0,-2 4-240 16,-1 4-48-16,0 0-16 0,0 2 16 0,-2 6 0 16,-1-5 0-16,1 4 0 0,-1-4-512 0,3 0-96 15,1-1-32-15,1-1 0 0,0-2-288 0,4-2-304 0,2-2 64 16,0-5-9200-1,0-3-1840-15</inkml:trace>
  <inkml:trace contextRef="#ctx0" brushRef="#br3" timeOffset="-47504.48">30042 18371 41471 0,'0'0'3680'0,"0"0"-2944"0,0 0-592 0,0 0-144 15,0 0-1600-15,0 0-336 0,0 0-80 16,0 0-9056-16,-12 2-1792 0</inkml:trace>
  <inkml:trace contextRef="#ctx0" brushRef="#br3" timeOffset="-46902.17">23440 20150 35007 0,'-20'-13'3120'0,"1"0"-2496"16,0-1-496-16,2 3-128 0,1-1 192 0,-2 9 0 15,-1-1 16-15,2 4 0 0,-1 4-208 0,1 4 0 16,0 4 0-16,0 6 0 0,-1 3 0 0,0 7-128 16,-3 4 128-16,2 5 0 0,1 0 0 0,0 1 0 15,0 0-128-15,3 4 128 0,0 2 0 0,3 1 0 16,2-1 0-16,4-4 0 0,1-2 0 0,1-2 0 15,3-3 0-15,2-2 0 0,0-4 0 16,1-1 0-16,-1-5-128 0,3-3 128 16,-1 0-400-16,1-6-32 0,0-4 0 0,-4-8 0 15,0 0-1536-15,0 0-304 0,0 0-64 0</inkml:trace>
  <inkml:trace contextRef="#ctx0" brushRef="#br3" timeOffset="-46728.72">22707 20671 35007 0,'0'0'3120'0,"0"0"-2496"0,0 0-496 0,13-4-128 16,2-1 0-16,6 2 0 0,2 0 0 0,6-1-128 15,5-5 0-15,6 1 0 0,3-2 0 0,1 2 0 16,1-3 128-16,-3 3 0 0,-2-1 0 0,-3 3 128 16,-4-3-1360-16,-4 4-272 0,1 3-48 0</inkml:trace>
  <inkml:trace contextRef="#ctx0" brushRef="#br3" timeOffset="-46535.3">23785 20457 27647 0,'-9'9'2448'15,"-2"6"-1952"-15,0 4-496 0,-1 3 0 0,-1 1 576 0,2-1 0 16,-1 2 16-16,1 0 0 0,-2-4-592 0,2 1 0 15,2-4 0-15,-1 2 0 0,2-1 0 0,-2 0 0 16,0-1-144-16,2-1 144 16,1-1-1856-16,2-3-320 0,1-2-48 0</inkml:trace>
  <inkml:trace contextRef="#ctx0" brushRef="#br3" timeOffset="-46060.01">24525 19885 28559 0,'-13'2'2544'0,"4"0"-2032"0,-2 3-512 0,-2 7 0 0,1 5 992 16,-4 8 96-16,1 4 32 0,-1 5 0 0,-1 3-1120 0,2 0-256 15,0 2-48-15,-1 1 0 0,1 2 304 0,0-2 0 16,2 2 0-16,-1 1 0 0,-1-1 0 0,1 3 0 15,0-3 0-15,0 0 144 0,1-4-16 0,2-5-128 16,-1-5 192-16,3-8-64 0,3-1 80 0,0-3 16 16,1-2 0-16,5-14 0 0,0 0 144 0,0 0 16 15,0 0 16-15,7-9 0 0,5-2 32 0,0-4 0 16,2-4 0-16,4-4 0 0,1-1-240 0,3 1-64 16,1 2 0-16,1-2 0 0,-1 5-128 0,-3 7 0 15,2 0 0-15,-3 8 0 0,-3 0 0 0,-2 6 0 16,-2 2 0-16,-2 7 0 0,-1 5-160 0,-5 2 160 15,-3 1-208-15,-2 2 80 0,-4-1 128 0,-4 1 0 16,-5-3 0-16,-4 0-128 0,-4 0 128 0,-3 0 0 0,-3 0-144 16,-1 0 144-16,-1-2-192 15,1-2 16-15,0-3 16 0,0-3 0 0,-2-4-80 0,2-4-16 0,0-5 0 0,5-2 0 32,1-6-1168-32,4 2-240 0,3-3-64 0</inkml:trace>
  <inkml:trace contextRef="#ctx0" brushRef="#br3" timeOffset="-45876.76">24978 20338 34095 0,'0'0'3024'0,"-8"12"-2416"0,0 6-480 0,1 1-128 0,-2-1-144 0,1 5-48 0,-1 2-16 0,0 1 0 0,-1 4 208 15,0-4-144-15,-1 0 144 0,-2-3-128 0,0-1 128 0,0 0 0 16,2-1 0-16,1-3 128 0,0 0-128 0,1-4 176 16,2-2-176-16,2 1 192 0,0-5-368 15,5-8-64-15,0 0-16 0,0 0 0 16,0 0-2304-16,0 0-448 0</inkml:trace>
  <inkml:trace contextRef="#ctx0" brushRef="#br3" timeOffset="-45458.26">25162 20413 26719 0,'-6'-4'1184'0,"6"4"240"0,0 0-1136 0,0 0-288 0,1-4 0 0,-1 4 0 15,9-5 1152-15,2-1 160 0,3-1 32 0,4 1 16 16,1-5-1056-16,-1 0-304 0,1 0 0 0,1 0 128 16,2-1-128-16,-3 2 0 0,1-4 144 0,1 0-144 15,-1 4 160-15,0-3-32 0,-1 0-128 0,-2 2 192 16,-1-2-16-16,-2 3-16 0,-3 2 0 0,-5 2 0 16,-6 6 160-16,0 0 16 0,0 0 16 0,0 0 0 15,-10 4 160-15,-4 1 48 0,1 4 0 0,-5 1 0 16,-5 7-192-16,0-1-48 0,2 2 0 0,-1 1 0 0,1 1-128 0,-1 1-16 15,3 0-16-15,1-2 0 0,0-1-160 0,3-1 160 16,2-3-160-16,4 0 160 0,4 0-160 0,3-2 0 16,2-12 0-16,1 10 0 0,-1-10-224 0,10 9-32 15,2-5 0-15,2-5 0 16,1-2-1232-16,1-2-256 0,1-1-48 0,1-2-8144 16,0-4-1632-16</inkml:trace>
  <inkml:trace contextRef="#ctx0" brushRef="#br3" timeOffset="-45128.54">25772 19927 14735 0,'0'0'1312'0,"-10"4"-1056"16,-2 2-256-16,2 1 0 0,0 4 2544 0,0 1 448 0,-3 4 80 0,1 3 32 16,-2 4-2048-16,1 0-416 0,-1 0-64 0,1 4-32 15,0-3 112-15,1 4 32 0,-1-3 0 0,3 1 0 16,-3 0 16-16,3-3 0 0,1-4 0 0,1 1 0 15,2-2-192-15,2-2-48 0,2-5 0 0,2-2 0 16,1 0-208-16,-1-9-32 0,0 0-16 0,9 4 0 16,-9-4 48-16,13-3 0 0,-2-1 0 0,2-5 0 15,1 2-32-15,0-5 0 0,-2-2 0 0,0 0 0 16,-1-2-224-16,-1 1 128 0,-2-1-128 0,0 2 0 16,-1 0 0-16,1 4 0 0,-2 1 0 0,2 3 0 15,-3 1-144-15,-5 5-80 0,5-7-16 0,-5 7 0 16,0 0-16-16,10-3-16 0,-2 0 0 0,-8 3 0 15,11-2-144-15,1-4-32 0,-1 1 0 16,-1 3 0-16,-1-2-288 0,-9 4-64 0,10-4-16 16,1-2 0-16,-4 1-528 0,1 1-96 0,-2-2-32 0,-6 6 0 15,0 0-1632-15,0 0-336 0,4-13-64 0,-4 13-16 0</inkml:trace>
  <inkml:trace contextRef="#ctx0" brushRef="#br3" timeOffset="-44573.03">24880 20455 14735 0,'-9'5'1312'0,"-1"1"-1056"0,1 2-256 0,1-3 0 16,3 5 432-16,0-2 16 0,-1 2 16 0,-1-1 0 15,2 2 208-15,-1-4 32 0,6-7 16 0,-4 11 0 16,4-11 352-16,0 9 64 0,0-9 16 0,0 0 0 16,0 0-128-16,0 0 0 0,13 6-16 0,2-6 0 15,0-5 112-15,4-2 32 0,3-7 0 0,5-4 0 16,2-1-288-16,4-2-48 0,2 2-16 0,5 0 0 0,2-1-224 15,1-4-32-15,0 0-16 0,-1-4 0 0,-1 2-64 0,1-4-16 16,-3-2 0-16,1 1 0 0,-4-2-48 16,-1 7-16-16,-5 1 0 0,-4 5 0 0,-6 1-144 0,-6 1-48 15,-4 4 0-15,-6 5 0 0,-3 1 96 16,-3 2 16-16,2 6 0 0,-12-1 0 0,-3 2-16 0,-4 3 0 16,-6 3 0-16,-5 3 0 0,-3 6-288 0,-1 2 128 15,-3 1-128-15,-2 3 0 0,-2 4 0 0,-2 1 0 16,-3 5 0-16,0-2 0 0,2 0 128 0,1 0-128 15,2-1 0-15,7 1 0 0,3 0 0 0,7 3 0 16,1-6 0-16,7 2 0 0,5-2 0 0,6-2 0 16,3-4 0-16,6-5 0 0,6-1 0 0,2-2 0 15,2-3 0-15,7-2-144 0,2-2-112 0,3-3 0 0,4-3-16 16,3-3 0 0,2-3-1536-16,1-2-304 0,-2-2-64 0</inkml:trace>
  <inkml:trace contextRef="#ctx0" brushRef="#br3" timeOffset="-44317.43">25984 19761 35295 0,'0'0'1568'0,"0"0"320"0,-10 2-1504 0,0 6-384 15,0 5 0-15,0 3 0 0,-2 2-128 0,2 4-112 0,-1 2-16 0,0 0 0 0,1 5 256 16,1 2 0-16,0 3 0 0,2 0 0 0,-1 1 0 0,3-1 0 16,0 0 0-16,1-3 0 0,0-3 0 15,1 1 0-15,0-4 0 0,1-3 0 0,-1-1 0 0,2-3 0 16,1-4 128-16,0 0-128 0,-2-2 0 0,2-12 0 16,0 0 0-16,0 0-144 15,0 0-288-15,0 0-48 0,0 0-16 0,0 0 0 16,7-14-288-16,-1 1-64 0,1 3-16 0,-1-5 0 15,1-3-1376-15,0-1-256 0</inkml:trace>
  <inkml:trace contextRef="#ctx0" brushRef="#br3" timeOffset="-43724.68">26705 19770 23727 0,'0'0'1040'0,"-9"-3"240"0,-1 2-1024 0,1 0-256 0,-1-2 0 0,1 3 0 0,0 0 192 0,0 0-16 16,-1-1 0-16,0-1 0 0,0 1 480 0,0 0 112 15,-1 0 0-15,1 1 16 0,-1-5 240 0,-1 2 32 16,1 2 16-16,1 1 0 0,0 1-416 0,-1 2-80 15,0-1 0-15,2 4-16 0,-1 1-240 0,1 3-64 16,0-1 0-16,0 4 0 0,3-1-128 0,-1 0-128 16,4 0 192-16,0 4-192 0,2-4 192 0,2 0-64 15,2 1 0-15,2 2-128 0,0-4 288 0,1 2-48 16,6 1-16-16,-3 0 0 0,1-1 96 0,0 1 32 0,-1 0 0 16,0-2 0-16,-2-2 80 0,1 3 16 0,-2-1 0 0,1-2 0 15,-2 1-32-15,-3-2 0 0,1 3 0 0,-3-5 0 16,0-7-32-16,-3 10-16 0,-1-2 0 15,-2 1 0-15,-4-4 96 0,-4 0 32 0,-5 0 0 0,-4-1 0 16,-1 0-16-16,-7 1 0 0,-2 0 0 0,-5-3 0 16,-6-3-272-16,-6 0-48 0,-5 0-16 0,-2-4 0 15,1-2-144-15,4 1 0 0,1-3 144 0,8 1-144 16,2-4-192-16,7-2-96 0,5-3-32 0,3-2 0 31,2 1-1424-31,7-1-304 0,6-2-48 0,6-1-15472 0</inkml:trace>
  <inkml:trace contextRef="#ctx0" brushRef="#br3" timeOffset="-41275.32">6567 5982 27183 0,'-21'-2'1200'0,"9"-1"256"0,3-4-1168 0,1-1-288 16,3-2 0-16,2 1 0 0,3-4 0 0,3 2 0 16,2-4 0-16,5-3 0 0,4-3 0 0,3-4 0 15,2-6 0-15,5 2 0 0,5-3 0 0,6-2 0 16,5-3 176-16,2-2-48 0,4-6 224 0,2-2 48 16,0-4 16-16,5-1 0 0,1 2 96 0,7-1 32 15,5-3 0-15,6 3 0 0,1 3-224 0,0-1-32 0,-1-1-16 16,3 3 0-16,3 0-16 0,6 1-16 0,3 3 0 0,-1 1 0 15,-5-2 80-15,3 4 32 0,2 2 0 0,6 1 0 16,4 2-48-16,-2 0-16 0,-2 1 0 0,6 1 0 16,2 1-96-16,2 3-32 0,1-2 0 0,2 0 0 15,3 0 0-15,7 3 0 0,6-2 0 0,-2 3 0 16,1-4-32-16,3 1-128 0,9 2 192 0,-1-1-64 16,-3 3 48-16,6 0 0 0,4 1 0 0,2 0 0 15,-4 1-176-15,4 2 192 0,2 1-192 0,2-2 192 16,-2 1-192-16,1 1 160 0,-1 0-160 0,4 2 160 15,4 1-160-15,-4-1 160 0,1-2-160 0,0 3 160 16,4 3-160-16,-2-2 192 0,-4-1-192 0,2 2 192 16,5 1-48-16,-4 1 0 0,0 0 0 0,-1 1 0 15,-1 0 16-15,4 3 0 0,-1 2 0 0,1-2 0 0,-5 1 16 16,4 2 0-16,0 2 0 0,-2 1 0 0,-6-1-48 0,5 1 0 16,3 1 0-16,-4 1 0 0,-4-1-128 0,4 2 128 15,4-3-128-15,-1-1 128 0,-1 1-128 0,-1 0 128 16,2 2-128-16,1-1 128 0,1 1-128 0,-2-1 0 15,-1 1 0-15,-2 0 128 0,1 4-128 0,-3-1 0 16,-5-2 0-16,-2 3 0 0,3 3 0 0,-6-1 0 16,-5-1 0-16,1 1 0 0,-1 3 0 0,-1-2 0 15,-5 2 0-15,0 2 0 0,2-2 0 0,-6 3 0 16,-1-1 0-16,2 3 0 0,0 2 0 0,0-3 0 16,2 1 0-16,0 1 0 0,-2 1 0 0,3-2 0 15,0 1 0-15,-1 1 0 0,-3-4 0 0,4 2 0 0,1 4 0 16,-3 0 0-16,-4-6 0 0,-1 3 0 15,1 2 128-15,-2-1-128 0,-2-2 0 0,0 2 0 0,0 1 0 16,1 0 0-16,-4-2 0 0,1-2 0 0,-1 2 0 0,2 2 0 16,0-3 0-16,-1 2 0 0,-6 0 144 15,4 2-144-15,4 0 0 0,-3 0 144 0,-6 1-144 0,-1 0 0 16,-3 1 192-16,4 0-64 0,2 1 0 0,-4 3-128 16,-7-2 128-16,1 2-128 0,1-1 0 0,-1 3 0 15,2-1 0-15,-3 1 0 0,-8 2 0 0,-1-5 0 16,0 2 128-16,4 3-128 0,0-2 0 0,-5 3 0 15,-6-3 192-15,1 5 0 0,-2-1-16 0,4 2 0 16,2-3 144-16,-4 1 16 0,-7-1 16 0,-2 1 0 16,-1 1-208-16,-2-2-144 0,-3 2 192 0,-1-4-192 15,0 3 192-15,-5-5-192 0,-8 1 192 0,-2 0-192 16,-5-2 304-16,0-2-48 0,-3 2-16 0,-2 2 0 0,0-1 0 16,0-1 0-16,-1-1 0 0,1 2 0 0,0-2-240 15,-2-2 176-15,-4 0-176 0,-4-2 160 0,-3-1-160 0,-3-5 0 16,-4 1 0-16,-2-4 128 0,-4 0-128 0,-4-2 0 15,-8-6 0-15,0 0 0 16,0 0-336-16,0 0-112 0,0 0 0 0,0 0-16 16,-6-6-1664-16,-3-5-336 0,-4-1-64 0,-1-2-9376 15,0-2-1856-15</inkml:trace>
  <inkml:trace contextRef="#ctx0" brushRef="#br3" timeOffset="-40963.11">25048 4189 39615 0,'3'-13'1760'0,"-3"13"352"0,14-2-1680 0,8 2-432 0,7 3 0 0,7 9 0 15,2 2 176-15,3 6-48 0,0 4-128 0,1 6 192 16,-1-2-192-16,1 5 0 0,1 2 0 0,-1 2-160 15,-1 1 288-15,-2 4 64 0,-1-1 16 0,-3 2 0 16,-6 1 96-16,-5 0 16 0,-6 1 0 0,-5 1 0 16,-7 2 48-16,-7 3 16 0,-9 1 0 0,-7-2 0 15,-6-4-128-15,-5-2-32 0,-6-3 0 0,-3-4 0 16,-7-3-224-16,-5-1 144 0,-4-7-144 0,-8-1 128 16,-9-3-896-16,-9-5-192 15,-10-3-48-15,-1-6-11456 0,-3-4-2288 0</inkml:trace>
  <inkml:trace contextRef="#ctx0" brushRef="#br3" timeOffset="-40198.52">13362 1893 45151 0,'-15'-30'2000'0,"5"12"416"0,2 3-1936 0,2 2-480 15,2 5 0-15,4 8 0 16,0 0-880-16,0 0-272 0,5 13-48 0,0 10-16 16,0 5 784-16,-1 15 160 0,-3 7 16 0,-2 8 16 0,-3 2 240 0,-4 11 0 15,-2 12 0-15,-2 8 0 0,-4 10 0 0,1 4 0 16,-3 2 0-16,0-2 160 0,1 0-160 0,-1-10 128 16,3-12-128-16,2-12 128 0,3-10 0 0,0-10-128 15,1-8 192-15,1-10-64 0,3-6 272 0,2-8 48 16,3-7 16-16,0-12 0 0,0 0-80 0,0 0 0 15,0 0-16-15,13-15 0 0,0-5-176 0,2-8-48 16,2-6 0-16,0-3 0 0,3-3-144 0,0 0 0 0,1-7 0 0,4 0 0 16,1-1 0-16,5-2 0 0,-3 0 0 15,5 6 0-15,1-1 0 0,3 6 0 0,2 2 0 0,1 8 0 16,-1 4 0-16,-2 8 0 0,-3 5 0 0,-6 7 0 16,0 5 0-16,-2 6 0 0,-5 5 0 0,0 6 0 15,2 6 0-15,-3 7 0 0,-1 1-144 0,-1 7 144 16,-2 6 0-16,-2 5-128 0,-1 3 128 0,-3-2 0 15,2-4 0-15,-6-3 0 0,0-5 0 0,-1-5 0 16,-1-4 0-16,0-1 0 0,-1-5 0 0,-1 0 144 16,-1-5-144-16,3-3 0 0,-3-2 0 0,2-2 0 15,0-2 0-15,-3-9-144 0,0 0 0 0,8 7 0 16,1-1-512 0,3-4-112-16,-2 2 0 0,1 0-16 0,2 1-400 15,0 0-80-15,-2 0-16 0,1 4 0 0,-2-2-1248 16,0 4-256-16,0 0-48 0</inkml:trace>
  <inkml:trace contextRef="#ctx0" brushRef="#br3" timeOffset="-38372.42">15354 2369 42095 0,'-34'20'1856'0,"11"-1"400"0,-4 6-1808 0,-1 6-448 0,0 10 0 0,0 3 0 15,-1 4 0-15,2 3-160 0,4 1 0 0,6-1 0 16,1-1 0-16,6-6 0 0,2-7 0 0,6-6 0 15,3-5-80-15,4-1-16 0,4-8 0 0,4-3 0 16,5-4 256-16,3-6-176 0,3-5 176 0,4-7-160 16,3-2 160-16,2-5 0 0,0-3 0 0,0-6 128 15,0-5-128-15,-1-2 0 0,-3 2 0 0,-3-1 0 16,-5-4 0-16,-3 3 0 0,-4-4 0 0,-4 4 0 16,-6-1 144-16,-2-1-144 0,-4 0 192 0,-6 2-192 15,-4 1 160-15,-5 3-160 0,-5 5 128 0,0 5-128 0,-3 1 208 16,-3 5-32-16,-1 5-16 0,0 3 0 0,-2 3-160 0,2 1 0 15,3 2 0-15,0 1 0 0,5-1-256 16,3 0-16-16,4 0-16 0,6-3 0 16,8 0-288-16,0 0-48 15,4-12-16-15,6 1 0 0,4-3-208 0,6-3-48 0,5-1-16 0,3 1 0 16,1-5 192-16,0-1 32 0,0 2 16 16,-2 1 0-16,0 3 480 0,2 0 192 0,1-1-176 0,1 7 176 0,1-1 320 0,-2 7 144 15,-2 0 48-15,0 5 0 0,0 8 0 0,-1 2 16 16,-3 7 0-16,-2 5 0 0,-3 3-144 0,-2 6-16 15,-1 8-16-15,-4 1 0 0,-1 9 32 0,-4 3 0 16,2 5 0-16,-4 1 0 0,-1-1-128 0,1 1 0 16,-1-5-16-16,1-3 0 0,-3-3 32 0,0-5 16 0,-2-8 0 15,0-4 0-15,-4-4-32 0,0-2-16 0,0-6 0 16,2-7 0-16,2-11 64 0,0 0 16 0,0 0 0 0,0 0 0 16,1-9-32-16,5-7 0 0,5-3 0 0,0-3 0 15,0-7-288-15,2-3 0 0,0-5 128 0,0 0-128 16,-1 1 0-16,2-3 0 0,-4 1 0 0,4 0 0 15,3-3 0-15,1 6 0 0,1-1 0 0,2 6 0 16,4-1 0-16,-1 8 0 0,-1 4 0 0,-2 5 0 16,0 7 0-16,-1 4 0 0,-2 6 0 0,-1 4-144 15,1 9 144-15,-5 4 0 0,0 3 0 0,-3 7 0 16,-4 5 0-16,-2 2-128 0,-3-1 128 0,-2 4 0 16,-3 2 0-16,-2-3-128 0,-3-5 128 0,0-3 0 15,0-2 0-15,0-6 0 0,0-3 0 0,3-4 0 16,0-4 0-16,1-3 0 0,5-9 0 0,0 0 0 15,0 0 144-15,0 0-144 0,0 0 192 0,6-9-192 0,5-3 144 16,3-6-144-16,2-5 0 0,0 0 144 0,3-4-144 0,-1 1 0 16,0-5 0-16,1 1 0 0,1 0 0 0,1 1 0 15,-1 6 0-15,1-1 0 0,1 3 0 0,0 3 0 16,-2 3 0-16,0 4 0 0,1 2 0 0,-4 7 0 16,-3 2 0-16,-1 4 0 0,0 5 0 0,0 2 0 15,-1 4 0-15,0 4 0 0,-1 4-144 0,2 1 144 16,-2 6 0-16,5 0 0 0,-1 3 0 0,3 0 0 15,2 0 0-15,3-2 0 0,4-7 0 0,2-1 0 16,4-4 0-16,0-1 0 0,2-4 0 0,2-2 0 16,-1-4 144-16,3-4-144 0,3-4 0 0,0-1 0 15,1-4 0-15,3 1 0 0,3-6 0 0,0-1 0 0,1-3 0 16,-5-1 0-16,-3-4 0 0,0 3 0 0,-4-2 0 16,-1 2 0-16,-4 5 0 0,-1 0 0 0,-1-2 0 0,-3 3 0 15,-3-3 0-15,-1 0 0 0,-1 4 0 0,-1-3 0 16,-2-2 0-16,0-4 0 0,2-1 0 0,0 0 0 15,0 0 0-15,-1-2 0 0,-2-3-144 0,0-4 144 16,1-1 0-16,-4-1-192 0,-1-2 192 0,-1-1-160 16,-2-2 160-16,-1 1 0 0,-1 0 0 0,-4 5-128 15,-2-2 128-15,-1 8 0 0,-2 0-144 0,-2 4 144 16,-3 0 0-16,0 3 0 0,-2 0 0 0,-2 6 0 16,-2-1 0-16,-2 4 0 0,0 4 0 0,-6 1 0 15,-5 2 0-15,-1 4-176 0,-2 1 176 0,-2 7-192 16,-3-3 192-16,-1 6 0 0,1 4 0 0,1 4-128 15,-1 3 128-15,2 5 0 0,-1 1 0 0,2 6 0 0,2 1 0 16,3-1 0-16,0 2 0 0,7-2 0 0,2-1 144 0,4-4-144 16,2-1 192-16,3-2-192 0,1-4 144 0,4-1-144 15,3 0 0-15,1-2 144 0,2-2-16 0,4-4 0 16,2-3 0-16,3 2 0 0,3-2-128 0,2-3 192 16,4 0-192-16,3-5 192 0,3-4-192 0,1-2 0 15,3-2 0-15,4-1 0 0,4 2 0 0,4-3 128 16,2-6-128-16,-1 1 0 0,-1-3 0 0,1 2 0 15,1-4 128-15,-1-1-128 0,0 0 0 0,0-2 0 16,0 1 0-16,1-3 0 0,-3-2 0 0,-2 0 0 16,1-2 0-16,-5-3 0 0,-3 2 0 0,-2-4 192 15,-3 0-192-15,-2-2 192 0,-3-2-192 0,0 2-176 16,-2 2 48-16,-1-2 0 0,-1 4 128 0,-3 0 0 0,-3 6-144 0,-1 1 144 16,-1 4 0-16,-2 2 0 0,-3 0-144 0,-2 0 144 15,0 6 0-15,-7 7 0 0,0 0-128 0,0 0 128 16,0 0 0-16,0 0-160 0,-10 10 160 0,-3 4-128 15,-5 1 128-15,1 3 0 0,-5 9 0 0,-1 7-128 16,-1 7 128-16,-1 3 0 0,0 6 0 0,3 3 0 16,1-1 0-16,8 2 0 0,3-2 0 0,5-6 0 15,4-3 0-15,4-5 0 0,5 0 0 0,5-5 0 16,2-5 0-16,3 0 144 0,2-6-144 0,3-3 160 16,2-2 0-16,3-3 0 0,2-5 0 0,3-1 0 15,1-6-32-15,4 1 0 0,0-3 0 0,3-1 0 16,-2-1-128-16,-3-1 0 0,-2-6 0 0,2 0 128 15,-2-3-128-15,-1 2 0 0,-2-4 0 0,-2-2 0 16,-1-2 128-16,-3 3-128 0,-3-1 0 0,-2 0 128 0,-2-1-128 16,-1 1 0-16,-3 1 0 0,-4-2 128 0,-3-1-128 0,-3-3 0 15,-4 0-160-15,-4 1 160 0,-5 1-256 16,-3-3 32-16,-5 1 16 0,1-3 0 0,-6-1 208 0,-1 4 0 16,-1-5 0-16,-1 4 0 0,-1 0 0 0,1-1 0 15,2-4 0-15,-1 4 0 0,0 2 0 0,3-1 0 16,0 3 0-16,-2 3 0 0,0 0 0 0,0 2 0 15,0 2 0-15,-1 0 0 0,-3 3 0 0,-1 3-144 16,2-2 144-16,0 5 0 0,3 1-128 0,3 1 128 16,2 1-128-16,5 1 128 0,2 1 0 0,11-2 0 15,0 0 0-15,0 0-128 0,0 0 128 0,11 8 0 0,3 0 0 16,11-5 0-16,6-1 0 0,10-2 0 16,10-4 0-16,0 1 176 0,5-5-48 0,7 2 0 0,7 1 0 0,6-3 0 15,6 0-128-15,0-3 0 0,4 1 144 0,-1-2-144 16,0-3 128-16,1 4-128 0,1 2 128 15,-3-3-128-15,-3 1 0 0,-2-1 0 0,-3 2 0 0,-3 1 128 16,-6 3-272-16,0-3-48 0,-1 4-16 0,-3-4-12848 16,-6 1-2560-16</inkml:trace>
  <inkml:trace contextRef="#ctx0" brushRef="#br3" timeOffset="-37218.39">6846 2416 35935 0,'-5'-13'3200'0,"1"-1"-2560"16,4-4-512-16,0 0-128 0,-2-1 160 0,1 2 16 15,-1 0 0-15,-2 2 0 0,-1 5-176 0,2-2 0 16,-1 5-192-16,-1-2 192 0,0 2 0 0,-2 5 208 16,-3 2 0-16,-1 5 0 0,-3 1-80 0,-3 7 0 15,-3 3-128-15,-2 3 192 0,-1 3-192 0,2 7 0 0,-3 4 128 0,-1 7-128 16,3 8 0-16,1 2 0 0,2 4 128 0,0 5-128 15,0 2 0-15,2 6 128 0,3 2-128 0,3-3 0 16,5 0 0-16,3-4 0 0,3-7 0 0,3-6 0 16,6 0 144-16,2-5-144 0,2-4 128 0,2-1-128 15,1 3 128-15,1-3-128 0,0-3 0 0,2-3 128 16,-2-1-128-16,1-2-272 0,-1 2 64 0,-2-5 16 31,0 3-1424-31,0-6-288 0,-4-2-48 0,1 0-7968 0,1-3-1600 0</inkml:trace>
  <inkml:trace contextRef="#ctx0" brushRef="#br3" timeOffset="-36967.93">6436 3299 36863 0,'0'0'1632'0,"0"0"336"0,5-10-1584 0,6-2-384 16,8-3 0-16,3 3 0 0,2-1 512 0,4-1 32 15,5-1 0-15,5-2 0 0,4 3-544 0,3-1-256 16,2-2 32-16,-4 2 0 16,-1-3-1104-16,-4 2-208 0,-2 2-64 0,-3-3 0 15,0 1-576-15,-5-1-112 0,5-4-16 0,-9 3-9728 0</inkml:trace>
  <inkml:trace contextRef="#ctx0" brushRef="#br3" timeOffset="-36699.29">7683 2633 38303 0,'-5'14'1696'0,"3"0"352"0,2 10-1648 0,2 3-400 0,1 7 0 0,1 6 0 16,1 7-320-16,0 2-160 0,0 2-32 16,2 2 0-16,-2-4 512 0,0-1 0 0,0-1 0 0,0-2 0 0,-1 4-320 0,4-8 16 15,-2-4 16-15,0-4 0 16,-1-3-1760-16,3-8-368 0,1-4-64 15,0-11-10768-15</inkml:trace>
  <inkml:trace contextRef="#ctx0" brushRef="#br3" timeOffset="-36204.86">8148 1440 22111 0,'0'0'1968'0,"0"0"-1584"0,0 0-384 0,0 0 0 16,0 0 2304-16,11 7 368 0,0 6 80 0,0 6 0 16,-1 6-2240-16,2 2-512 0,-2 5 0 0,1 5 0 15,1 3 0-15,0 9 0 0,1 1 0 0,0 6 144 16,-3 9-144-16,0 3 192 0,-1 4-192 0,1 4 192 15,-2 1-64-15,-1 8-128 0,-2 0 192 0,3 1-64 16,-3-1-128-16,0-2 0 0,0-8 0 0,-1-6 128 16,0-7-128-16,-1-7 160 0,-1-10-160 0,1-5 160 15,-1-6 96-15,2-8 0 0,0-2 16 0,0-8 0 0,-1-7 240 16,-3-9 32-16,12 4 16 0,1-8 0 0,1-7-336 0,2-5-64 16,-1-8-16-16,2-4 0 0,-1-7-144 0,1-2 0 15,-1-2 144-15,2-2-144 0,0 0 0 0,1 2 0 16,3 2-160-16,-1 3 160 0,1 1-192 0,-4 2 192 15,5 4-192-15,-3 2 192 0,-1 7 0 0,0 8-128 16,-1 4 128-16,0 8 0 0,-2 7 0 0,1 6 0 16,-3 4 0-16,-4 4 0 0,-4 4 0 0,-2 0 0 15,-1 3 0-15,-5 3 0 0,-2 4 0 0,-3 1 0 16,-6 3 0-16,-3 0 0 0,-6 0 0 0,2-1 0 16,-4 1 0-16,-1-2 0 0,0-5 0 0,1-3-128 15,-2-5 128-15,2-5-160 16,1-6-1760-16,2-6-368 0,0-5-64 0</inkml:trace>
  <inkml:trace contextRef="#ctx0" brushRef="#br3" timeOffset="-35811.03">9385 2422 34095 0,'0'0'1504'0,"0"0"320"0,0 0-1456 0,14-5-368 0,3-4 0 0,6 1 0 0,2-3 656 0,0-2 64 16,0-1 16-16,3-3 0 0,2-8-736 15,0 4 0-15,2-1 0 0,0-3 0 0,-3-2 0 0,-4 4 0 16,-2-2 0-16,-2 3 0 0,-4 2 0 0,-4 1 0 15,-3-3 0-15,-5 3 0 0,-2-1 0 0,-3 4 128 16,-3 2-128-16,-2 2 192 0,-1 8 128 0,-3 5 32 16,-6 6 0-16,-3 5 0 0,-2 5-352 0,-3 4 144 15,-3 5-144-15,1 2 0 0,-2 5 0 0,3 2 0 16,1 2 0-16,3 3 0 0,1 2 0 0,2 0-144 16,1 0 144-16,3-1 0 0,0-2 0 0,6-3-160 15,2-2 160-15,2-7 0 0,3-1-384 0,3-6 16 16,2-3 16-16,2-5 0 15,2 0-1248-15,3-3-256 0,0-5-64 0,4-7-7760 0,1-5-1568 16</inkml:trace>
  <inkml:trace contextRef="#ctx0" brushRef="#br3" timeOffset="-35430.33">10095 1825 36863 0,'0'0'1632'0,"-5"12"336"0,0 7-1584 0,1 4-384 0,2 1 0 0,0 8 0 15,1 4 0-15,1 1 0 0,-1-4 0 0,1 1 0 16,0-3 0-16,0-1 0 0,0 1 0 0,0-5 0 16,0 1 0-16,0-5 160 0,-3-6-160 0,3-4 160 15,0-12 160-15,0 0 48 0,3 8 0 0,-3-8 0 16,0 0 160-16,9-8 48 0,1-5 0 0,0-5 0 0,2-1-288 0,0-5-48 15,4-2-16-15,0 0 0 0,-1-2-224 0,3-7 0 16,0 0 128-16,2-2-128 0,1 0 0 0,4 0 0 16,2-1 0-16,3 4 0 0,3 2 0 0,2 3 0 15,0 3 0-15,1 5 0 0,-1 3-176 0,0 5 176 16,-2 3-160-16,-3 5 160 0,1 5-384 0,-1 5 0 16,-2 4 16-16,-1 0 0 15,-2 2-2688-15,-3 5-528 0</inkml:trace>
  <inkml:trace contextRef="#ctx0" brushRef="#br3" timeOffset="-34704.26">7141 4263 38991 0,'0'0'1728'0,"0"0"352"0,0 0-1664 0,0 0-416 0,0 0 0 0,8 16 0 31,-3 1-656-31,4 7-224 0,1 8-32 0,-1 4-16 0,0 4 544 0,-3 6 128 0,-2-1 0 0,0 4 16 16,-4-1 240-16,-3-1-144 0,-1 3 144 0,-2 0-128 15,-3 0 128-15,-1-3 0 0,-1-1 0 0,-1-7 0 16,-1-3 304-16,2-5 32 0,1-8 16 0,0-4 0 16,3-3 128-16,1-4 32 0,6-12 0 0,0 0 0 15,-8-10-32-15,3-6 0 0,1-8 0 0,4-6 0 16,3 0-304-16,2-6-176 0,-1-1 192 0,5-6-192 16,0-3 0-16,1-3 0 0,2-1 0 0,1-1 0 15,4-3 0-15,2-2 0 0,2 1-144 0,7 2 144 0,5 4 0 16,0 6-160-16,0-1 160 0,-2 9 0 0,-2 9-144 15,-1 3 144-15,-1 6 0 0,-4 5-144 0,0 5 144 0,-3 6 0 16,0 4-144-16,-4 3 144 0,-6 5-320 0,-3 5 0 16,-3 4 0-16,-4 4 0 0,-4 4 160 0,-5 1 160 15,-5 3-208-15,-2 4 80 0,-3 1 128 0,-3-2-192 16,-2-2 192-16,-1 0-192 0,-3-6 192 0,0-2 0 16,-1-4 0-16,1-5 0 0,1-4-320 0,1-3-48 15,2-8 0-15,3-2 0 16,2-3-2832-16,2-6-560 0</inkml:trace>
  <inkml:trace contextRef="#ctx0" brushRef="#br3" timeOffset="-34373.39">7633 3955 10127 0,'0'0'448'0,"0"0"96"0,0 0-544 0,12 5 0 0,-2 3 0 0,0 3 0 16,-1 4 3456-16,0 3 576 0,0 4 112 0,-1 6 16 15,3-2-2880-15,-2 5-576 0,-3 1-112 0,-1-2-16 16,-1 5 128-16,-2 3 16 0,-3 5 16 0,0-4 0 16,-3 1 96-16,3-2 0 0,-3-4 16 0,-1-3 0 15,0-3-48-15,1-7-16 0,1-4 0 0,1-6 0 16,2-11-112-16,0 0-32 0,0 0 0 0,0 0 0 16,6-7-144-16,1-7-48 0,1-7 0 0,3-4 0 15,-1-7-240-15,5-2-48 0,0-3-16 0,2-1 0 0,-1-4-144 16,1 0 0-16,-1 1 0 0,3-3 0 0,3-2 0 15,0-1-144-15,1 5 144 0,-1 0-208 0,0 1-144 0,1 8-32 16,0 5 0-16,-2 4 0 16,-2 5-208-16,1 4-48 0,-4 6-16 0,-1 4 0 15,-1 2-1776-15,-5 7-336 0,0 0-80 0</inkml:trace>
  <inkml:trace contextRef="#ctx0" brushRef="#br3" timeOffset="-33953.9">8344 4080 38703 0,'-18'-7'1712'0,"9"2"352"0,4 0-1648 0,5 5-416 0,4-14 0 0,5 3 0 31,3 2-256-31,4-4-128 0,4 0-16 0,4 1-16 0,4-5 192 0,1-1 32 0,-1 0 16 0,4-3 0 16,-2-3 176-16,1 2 0 0,-2 2-144 0,0-1 144 16,-2 5-320-16,-4 1 16 0,-4 2 0 0,-4 4 0 15,-3 0 80-15,-5 3 16 0,-3-1 0 0,-4 7 0 16,0 0 80-16,0 0 128 0,-10 4-208 0,-4 5 80 0,-6 5 128 15,-4 5 0-15,-3 5 0 0,-4 6 0 16,0 4 0-16,0 3 0 0,2 2 144 0,0 3-144 0,-1-1 384 0,4-1-16 16,2-1-16-16,2-4 0 0,3-3-224 0,5-2-128 15,2-4 160-15,9-1-160 0,0-4 0 0,6-5 0 16,4-4-176-16,5-2 176 16,2-6-720-16,5-4-32 0,4-4 0 0,2-6 0 15,2-2-1808-15,2-6-352 0</inkml:trace>
  <inkml:trace contextRef="#ctx0" brushRef="#br3" timeOffset="-33422.52">9493 3441 20271 0,'-4'-11'896'0,"4"11"192"0,-3-9-880 0,2-2-208 0,-3 2 0 0,4 9 0 16,0 0 1920-16,0 0 352 0,0 0 64 0,0 0 16 0,0 0-1872 0,-12 4-480 16,-4 1 128-16,0 5-128 0,-3 0 0 0,-2 3 160 15,-1 2-160-15,-1 4 160 0,-1-2-160 0,1 4 192 16,0 6-192-16,1-4 192 0,3 0-64 0,4-3-128 16,3-2 192-16,3-4-64 0,4-2 16 0,5-12 0 15,3 11 0-15,3-1 0 0,4-3-16 0,6 0-128 16,2-3 192-16,6-3-64 0,4 0-128 0,1 2 128 15,3-2-128-15,-1 5 128 0,1-1-128 0,0 4 0 16,-5 0 0-16,-3 3-176 0,-5-3 176 0,-4 4 0 16,-2 1 0-16,-4 0 0 0,-4 2 192 0,-1-1 64 15,-4 1 0-15,-4 2 16 0,-1 0 256 0,-4 0 48 0,-3 0 16 16,-5-1 0-16,-6 3-352 0,-3-4-80 0,0-1-16 16,-6-2 0-16,-1-4-144 0,1 2-176 0,5-6 48 15,4 1 0 1,6-4-1568-16,4-3-304 0,5-4-64 0</inkml:trace>
  <inkml:trace contextRef="#ctx0" brushRef="#br3" timeOffset="-33033.14">9978 3420 8287 0,'0'0'736'0,"-9"-3"-592"0,1-4-144 0,2 2 0 0,6 5 6736 0,0-11 1328 15,0 11 256-15,4-7 48 0,-4 7-7024 0,7-5-1344 16,0-2-368-16,1 1-16 0,-1 0 224 0,0-5 160 15,-2 1-192-15,-5 10 192 0,0 0-192 0,0 0 64 16,0 0 128-16,0-9-208 0,0 9 208 0,0 0 0 16,0 0 0-16,-10 0 0 0,0 3 0 0,-4 6 0 15,1 1 0-15,-4 4 0 0,-2 4 128 0,2 0-128 16,-1-1 0-16,2 2 0 0,5 2 0 0,2-1 0 16,5-1 0-16,1 0 0 0,4 2 0 0,4-7 0 0,2-2 0 15,7 0 0-15,6-5 0 0,1-2 0 0,2 1 0 0,1-5-144 16,2-2-176-16,-1-5-16 0,-1 1-16 0,-1-1 0 31,0-7-1552-31,0-1-304 0,-2-1-64 0,1 0-11008 0</inkml:trace>
  <inkml:trace contextRef="#ctx0" brushRef="#br3" timeOffset="-32493.53">10328 3167 11967 0,'-17'8'528'0,"7"-2"112"0,-1 2-512 0,-1 0-128 0,6 4 0 15,1 2 0-15,0-3 4160 0,1 2 784 16,1 1 176-16,2 0 16 0,1-1-4160 0,0-2-832 16,1 1-144-16,2-5 0 0,0 3 0 0,-3-10 0 0,2 9 0 0,-1 3 0 15,-1-5 0-15,0-7 0 0,0 10 0 0,0-10 128 16,3 7 144-16,-3-7 32 0,0 0 0 0,0 0 0 15,5 11 0-15,-5-11 0 0,0 0 0 0,8 4 0 16,-8-4 0-16,0 0 0 0,0 0 0 0,10 0 0 16,-10 0-96-16,10-1-16 0,-2-3 0 0,-8 4 0 15,8-9 32-15,1 1 0 0,-4-4 0 0,2 0 0 16,-1 2 80-16,-2-4 16 0,0 0 0 0,1-2 0 16,0-1-32-16,-1 1 0 0,0-2 0 0,1 0 0 15,0-4-32-15,1 3 0 0,-1-1 0 0,4 0 0 16,3 1-128-16,0-2-128 0,2 2 144 0,1 0-144 15,2 0 0-15,-2 3 0 0,3 0 0 0,0 1 0 16,0 1 0-16,2 3 0 0,-2-1 0 0,0 1 0 16,-3 1-128-16,3-1 128 0,-2 6 0 0,2 0 0 15,0 0-512-15,0 4 16 0,-3 1 0 16,0 2 0-16,-1 3-1360 0,-3-1-256 0,2-2-64 0,-3 1-7360 16,-10-3-1456-16</inkml:trace>
  <inkml:trace contextRef="#ctx0" brushRef="#br3" timeOffset="-32165.07">10918 2812 34095 0,'0'0'3024'0,"0"0"-2416"0,0 0-480 0,0 0-128 16,-7 12 0-16,2 6 0 0,1 4 0 0,2 1 128 15,1 5-128-15,-1 0 0 0,0 4-176 0,1 2 176 16,-2 2 0-16,2-3 0 0,-2 1 0 0,2-1 0 16,0 2 0-16,-1-1 0 0,2-1 0 0,2-1 0 15,-1-2 0-15,1-6 0 0,2-2 0 0,1-3 0 16,-1-2 0-16,1-3 0 0,-1-3 0 0,2-5 0 31,2 1-480-31,2-5 0 0,0-2 0 0,1-2 0 0,-1-3-1888 0,0-2-384 16,0-4-80-16,-1-3-16 0</inkml:trace>
  <inkml:trace contextRef="#ctx0" brushRef="#br3" timeOffset="-31452.4">11186 2661 34095 0,'0'0'3024'0,"0"0"-2416"0,0 0-480 0,0 0-128 15,-5 11 288-15,1 5 32 0,1 0 16 0,2 5 0 32,0 1-1296-32,1 6-256 0,0 2-48 0,1 3-16 0,2 0 1008 0,-1 1 272 0,1 2 0 0,-1-2-128 15,0 2 128-15,0-3 192 0,2-4-32 0,0-1-16 16,2-5 160-16,-1-3 16 0,3-2 16 0,1-3 0 15,0-2 0-15,0-1 0 0,-2-4 0 0,3-2 0 16,1-6-80-16,0-2 0 0,2-4-16 0,1-6 0 16,1-1-48-16,1-3-16 0,1-3 0 0,-1-4 0 15,1-1-176-15,0 0 128 0,-1-3-128 0,1 3 128 0,-2-4-128 16,-1 2 0-16,-1-3 144 0,1 2-144 0,2-3 0 0,-1-1 0 16,-1 5 0-16,-1-1 0 0,0 4 0 0,-1 4 0 15,0 0 0-15,-2 4 0 0,-1 5 0 0,-1 5-128 16,-8 5 128-16,0 0-128 0,0 0 128 0,0 0-192 15,8 5 192-15,-8-5-192 0,7 9 192 0,-2 1-208 16,-1 2 80-16,-2 2 128 0,-2 3 0 0,0-1 0 16,0 0 0-16,-1 3 0 0,-2 1-160 0,2 2 160 15,0 4 0-15,1-3-144 0,0-4 144 0,0 0 0 16,1 1 0-16,2-3 0 0,1-1 0 0,1-2 0 16,0-6 0-16,2 1 0 0,1-4 144 0,1-5 64 15,1-1 16-15,1-4 0 0,3-5 16 0,0 2 0 0,3-4 0 16,-2-5 0-16,-1-1-112 0,0-1 0 0,-1 1-128 15,1-1 192-15,0-4-32 0,0-1-16 0,-1 1 0 16,-2 3 0-16,0-2 48 0,2 1 16 0,0 1 0 0,-2 6 0 16,3 3-208-16,-1 2 144 0,0 3-144 0,-1 4 128 15,0-1-128-15,1 0 0 0,-1 5 0 0,1 2 0 16,1 1 0-16,0 4 0 0,-3-1 0 0,2 4 0 16,1-4-144-16,-3 4-64 0,3 0-16 0,-2-2 0 31,-2 3-496-31,0-1-112 0,-2 0 0 0,1 2-9600 0,-4 1-1920 0</inkml:trace>
  <inkml:trace contextRef="#ctx0" brushRef="#br3" timeOffset="-31271.14">11096 2639 41471 0,'-19'-3'3680'0,"3"0"-2944"16,7-1-592-16,9 4-144 0,0 0 944 0,13 4 144 16,6-1 48-16,4 2 0 15,3 1-2672-15,1-2-544 0,3-4-96 0</inkml:trace>
  <inkml:trace contextRef="#ctx0" brushRef="#br5" timeOffset="-24703.85">3461 9255 8287 0,'0'0'368'0,"0"0"80"0,0 0-448 0,0 0 0 0,0 0 0 0,8 13 0 15,-8-13 1472-15,10 9 224 0,-10-9 32 0,9 10 16 16,-9-10-656-16,9 12-128 0,-9-12-16 0,7 8-16 16,-7-8-288-16,7 13-48 0,-1-4-16 0,-6-9 0 15,0 0 496-15,7 10 80 0,-7-10 32 0,0 0 0 16,0 0 32-16,0 0 16 0,0 0 0 0,0 0 0 15,0 0-208-15,0 0-64 0,0 0 0 0,0 0 0 16,-8-1-192-16,0-3-32 0,-1-4-16 0,-1 2 0 16,-2-5-112-16,1 2-32 0,1-5 0 0,0 1 0 15,0-2 48-15,0-3 0 0,0-1 0 0,1-4 0 16,-2-2-32-16,4-6 0 0,-3-1 0 0,2 1 0 0,-2-1-208 16,2-4-64-16,-3-6 0 0,2 0 0 0,1-3-128 0,2 0-48 15,-3-2 0-15,0 1 0 0,0-2-144 0,2 2 128 16,-1 2-128-16,3-2 128 0,0 3-128 0,0-3 192 15,3 2-192-15,1-1 192 0,1 2-64 0,1 2 0 16,3-2 0-16,0 2 0 0,0 1 0 0,2-2-128 16,1 1 192-16,0 2-64 0,-2-5-128 0,5 5 0 15,1 1 144-15,0-2-144 0,2-1 128 0,-1-1-128 16,2 3 128-16,0 1-128 0,-2-1 0 0,1 1 0 16,-2-2 0-16,-1 4 128 0,-1-1-128 0,0 1 128 15,-3-1-128-15,-1 2 128 0,2-1-128 0,-2 0 128 16,-1 0-128-16,0-1 128 0,3 4-128 0,2-2 0 15,0-2 0-15,0 2 128 0,0 3-128 0,0-2 0 0,1 2 0 0,1-1 0 16,1 1 0-16,-1 3 0 0,-1-3 0 16,6 0 0-16,-1 1 0 0,-2 1 0 0,-1 0 0 0,2-1 0 15,1 3 0-15,1-2 0 0,-2-1 0 0,-2 2 0 16,1-1 0-16,0 0 0 0,0 2 0 0,1-1 0 16,1 3 0-16,-1-1 0 0,0 5 0 0,1-3 0 15,-2 1 0-15,2 2 0 0,1 2 0 0,1-3 0 16,0 1 0-16,-2 3 0 0,0 1 0 0,2 2 128 15,-1-2-128-15,3 0 0 0,-1 0 0 0,4 2 0 16,2-2 0-16,0 2 0 0,0-2 0 0,1 3 0 16,2-2 0-16,-1 2 0 0,-2 0 0 0,0 2-128 15,0 1 128-15,-1 0 0 0,0-1 0 0,1 4 0 16,0-1 0-16,0 4 0 0,0-3 0 0,1 5-128 0,-1 1 128 16,-3 2 0-16,0 2 0 0,0 1 0 0,-3-1 0 0,1 4-128 15,0 3 128-15,0-2 0 0,-1 3 0 0,1-2 0 16,0 4 0-16,2-3-128 0,-4 5 128 0,2-1 0 15,0 3 0-15,2 1 0 0,-3 2 0 0,-1 0 0 16,0 4 0-16,1 2 0 0,-1-1 0 0,3 5 0 16,0 0 0-16,1 2 0 0,0 2 0 0,-1-3 0 15,1 3 0-15,0 1 0 0,-2 0 0 0,0 4 0 16,0-2 0-16,-2 1 0 0,-2-2 0 0,2 3 0 16,0 0 0-16,0 0 0 0,-2-3 0 0,0 3 0 15,1 1 0-15,-1 2 0 0,0-2 0 0,-2-1 0 0,-2 1 0 16,0 1 0-16,-1 1 0 0,1 0 0 15,-2 2 0-15,0-1 128 0,-3-3-128 0,-2 3 0 0,0 1 0 16,-2-2 0-16,0 3 0 0,-2 2 0 0,-3-3 0 0,-1 1 128 16,1-2-128-16,-5-1 0 0,3 4 128 0,-3-2-128 15,-1 6 0-15,0-2 128 0,-1 3-128 0,1-2 0 16,0-1 0-16,1 0 0 0,-4-4 0 0,1 1 128 16,1 1-128-16,-1-3 0 0,0-1 0 0,-1 3 128 15,0-3-128-15,-1 6 0 0,-2-3 0 0,1 3 0 16,-3-4 0-16,-1 1 0 0,-3 2 0 0,-3-2 128 15,1 4-128-15,-3 1 0 0,-2-2 0 0,2 1 128 16,-2-2-128-16,0 0 0 0,-5-1 0 0,0 0 0 16,-2-3 0-16,-3 1 0 0,0 0 0 0,-1-4 128 15,1-1-128-15,-1 1 0 0,5-3 0 0,-1 0 128 16,0-2-128-16,1-3 144 0,5-2-144 0,-1 3 160 16,1-7-160-16,-4-1 160 0,0 0-160 0,-2-3 160 0,-5-1-160 15,3-1 160-15,-1-2-160 0,3-3 160 0,-5-1-32 0,2 0-128 16,0 1 192-16,0-2-64 0,-2 1-128 0,3-5 0 15,2 1 144-15,-1-5-144 0,1-1 0 0,-1-3 0 16,1-2 0-16,0-6 0 0,0 1 0 0,3-8 128 16,3 0-128-16,2-5 0 0,4-1 0 0,-1-5 0 15,5 0 0-15,2-5 0 0,2-3 0 0,1-3-160 16,3-2 160-16,2-4-160 0,1-3-80 0,4 0-16 16,2-3 0-16,0 6 0 15,-3-2-832-15,5 5-192 0,0-1-16 0,-1 4-16 16,-1 3-1824-16,-2-1-352 0</inkml:trace>
  <inkml:trace contextRef="#ctx0" brushRef="#br5" timeOffset="-22515.07">25912 9399 13823 0,'0'0'1216'0,"0"0"-960"0,0 0-256 0,-8 8 0 0,1-5 896 0,-2 4 144 15,0 0 32-15,1-2 0 0,8-5-512 0,-10 6-112 16,10-6 0-16,-9 6-16 0,0-1 816 0,9-5 160 16,0 0 48-16,0 0 0 0,-10 3-32 0,10-3 0 15,0 0 0-15,0 0 0 0,0 0-240 0,-10-3-48 16,10 3-16-16,-8-13 0 0,1 3-240 0,2-6-48 15,1-6-16-15,0 0 0 0,0-2-240 0,0 0-64 16,3-4 0-16,-2-2 0 0,2-5-128 0,1 0-16 16,0-3-16-16,0-4 0 0,1-4-96 0,2 0 0 0,-2-3-16 15,3-2 0-15,-1-4-48 0,0-1-16 0,4 1 0 0,-2-3 0 16,0-6-176-16,3 2 128 0,-2-4-128 0,2 4 128 16,1 1-128-16,-1 5 192 0,1 0-192 0,3 1 192 15,2 2-16-15,-2 1 0 0,0 1 0 16,2-2 0-16,2-1 48 0,3 3 16 0,1 2 0 0,1 0 0 15,3-3-96-15,0 1-16 0,-1-1 0 0,5 0 0 16,2 0-128-16,-3-3 0 0,-1-2 0 0,-1-1-176 16,-2-3 176-16,0 2 0 0,-1-3 0 0,-2 4 0 15,0 0 0-15,-1 4 0 0,-1 0 0 0,3 1 128 16,-1 1 0-16,0 1 0 0,1 4 0 0,-1 0 0 16,2-4-128-16,0 7-128 0,3-1 128 0,-1 4-192 15,1-3 192-15,3 2 0 0,0 1 0 0,1-2 0 16,1 0 0-16,0 1 176 0,1-5-176 0,-2 2 192 15,-1 1-192-15,-2-1-144 0,1 3 144 0,0 3-208 0,2 0 208 16,-2 4 0-16,-1 2 0 0,1 4 0 0,0 2 0 0,-2 2 0 16,1 1 0-16,0 2 0 0,1-1 0 0,0 0 0 15,1 2 0-15,0-1 0 0,0 1 0 0,0-2 0 16,1-1-128-16,0 2 128 0,-1 0 0 0,4 1 0 16,-2-1 0-16,6-1 0 0,-2 3 0 0,3 0 0 15,-3 1 0-15,2 3 0 0,-2 2 0 0,1 3 0 16,-4 2 0-16,-4 0 0 0,-1 3 0 0,-1 2 0 15,-2-1 0-15,-3 4 0 0,-2 1 0 0,1 5 0 16,-4 0 0-16,-1-1 0 0,0 1 0 0,0 4 0 16,3-1 0-16,-1 5 0 0,2 0 0 0,2 2 0 15,0 2 0-15,0 3 0 0,1 2 0 0,1 3 0 16,0 3 0-16,-1 5 0 0,0 0 0 0,0 1-144 16,2 2 144-16,-1 2-192 0,-3 3 192 0,0 2 0 0,0 3 0 0,-3-2 0 15,-2 5 0-15,-1 0 0 0,1 4 0 0,-2 0 0 16,-2-1 0-16,1 1 128 0,1 2-128 0,-2-1 128 15,0 0-128-15,-1 0 0 0,-2 1 0 0,-1 5 0 16,0 5 0-16,-2-4 0 0,-2 1 0 0,1-1 0 16,-4 4 0-16,1-3 0 0,-3 0 0 0,0 1 0 15,-4 3 0-15,-1 0 0 0,1-5 0 0,2 1 0 16,-2-5 176-16,1-1-48 0,-2-2 0 0,-1 0 0 16,2-2-128-16,0 1 0 0,-3 0 0 0,2 0 0 15,-3-1 0-15,2 2 160 0,-1-5 16 0,-1 1 0 16,0 0-176-16,-1 3 0 0,-4 0 0 0,1-2 0 0,1-4 144 15,-4 3-144-15,1-1 160 0,-2 1-160 0,-2-4 160 16,1 2-160-16,-1 1 160 0,-3 0-160 0,-1 3 144 0,1-1-144 16,-2-2 128-16,5 2-128 0,-2-3 160 0,0-1-160 15,-1 2 192-15,-3-6-192 0,-1 1 256 0,0-3-64 16,0-4-16-16,0 1 0 0,2-1-48 0,-4 0 0 16,2-3 0-16,-1 3 0 0,0-3-128 0,0 2 160 15,1 1-160-15,0 0 160 0,2 0-160 0,0-3 0 16,-1-2 0-16,-1-1 0 0,0 4 0 0,-1-3 128 15,-2-2-128-15,-2 2 0 0,-1 0 128 0,0 1-128 16,-1-8 0-16,3 3 128 0,2-3-128 0,1 3 0 16,-1-3 144-16,5-1-144 0,0 0 0 0,3-4 144 15,-2-2-144-15,2 0 0 0,-1 1 128 0,3-1-128 16,-2-4 0-16,0-2 0 0,-3 1 144 0,0 1-144 0,-3-3 0 16,-2-2 144-16,-5 2-144 0,0-4 0 0,-2 3 144 0,1-2-144 15,1-2 0-15,-2 3 144 0,4-1-144 0,1 1 0 16,0-5 128-16,2 1-128 0,2 1 0 0,1-2 0 15,2-3 0-15,0 0 160 0,0-2-160 0,-2-1 128 16,3-7 0-16,1 0-128 0,-3-5 192 0,0-3-64 16,2-3 0-16,-1-2-128 0,-1-6 192 0,1-1-64 15,-3-10-128-15,5-2 160 0,-3-2-160 0,2-3 160 16,3 3-160-16,0-3 128 0,2 4-128 0,1-4 128 16,2 2-128-16,3-2 0 0,2 4 0 0,3-5 128 15,3 0-128-15,3-4 0 0,0 0 0 0,5-1 0 16,2-1 0-16,4 1 0 0,0 1-128 0,1 4 128 15,4-1 0-15,-1 1 0 0,2-2-144 0,-5 5 144 16,-1 4-192-16,-2 5 0 0,0 6 16 0,-1 4 0 16,-1 3-512-1,-2 4-96-15,-2 5-32 0,-1 2 0 0,-4 3-2096 0,2-1-416 0,-2 4-96 16</inkml:trace>
  <inkml:trace contextRef="#ctx0" brushRef="#br3" timeOffset="-17008.33">2861 11190 2751 0,'-7'11'128'0,"2"-2"16"0,5-9-144 0,-8 9 0 16,2 3 0-16,1-4 0 0,1 4 3664 0,1-3 704 16,1 2 144-16,0 1 32 0,1-3-3008 0,1-9-576 15,0 12-128-15,0-3-32 0,0-9 48 0,3 10 16 16,-3-10 0-16,0 0 0 0,0 0 32 0,0 0 16 15,0 0 0-15,0 0 0 0,0 0 48 0,0 0 0 0,0 0 0 0,0 0 0 16,0 0-192-16,0 0-48 0,0 0 0 0,0 0 0 16,0 0-80-16,0 0 0 0,-8-9-16 0,-1-1 0 15,-1-4-64-15,1-2-16 0,1-5 0 0,-2 0 0 16,-2-6-32-16,0 0-16 0,2-3 0 0,-2-1 0 16,2 0-144-16,0-7-32 0,-1-4 0 0,3 0 0 15,-2-4-32-15,1 3-16 0,-2-4 0 0,2 1 0 16,-3-2 0-16,1 1 0 0,-1 0 0 0,0-2 0 15,0-2 16-15,1 2 0 0,-3 0 0 0,-1-1 0 16,-2-1-96-16,0-1-32 0,0 1 0 0,3 0 0 16,-2 1 48-16,4 1 16 0,-1-2 0 0,2-2 0 15,0-1-16-15,3 0 0 0,-1-1 0 16,1-2 0-16,3-2-32 0,1 2-16 0,0 0 0 16,-1 0 0-16,0-4-160 0,1 0 192 0,-2 1-192 0,0-2 192 15,-2 2-64-15,2 0-128 0,-1 4 192 0,1 2-64 16,0-2 0-16,-3 2-128 0,1 0 192 0,0 0-64 0,-1 2-128 15,2 0 192-15,-1 0-192 0,3 0 192 0,0 3-64 0,0-1 0 16,-1 0 0-16,-2-1 0 0,0-1-128 0,3 0 0 16,1 1 0-16,2-1 0 0,1-1 0 0,1 1 0 15,2 1 128-15,2-3-128 0,-1 2 0 0,2-1 0 16,0-1 0-16,2 2 0 0,1 1 0 0,1-1 0 16,0 3 0-16,0 0 0 0,1 1 0 0,0 2 0 15,-1-1 0-15,1 3 0 0,-1-4 0 0,1-2 128 16,2 2-128-16,-2 2 0 0,1-5 0 0,1 3 0 15,-3 0 128-15,1-2-128 0,2-1 0 0,4 3 0 16,0 2 0-16,1-4 0 0,-1 1 0 0,2 1 0 16,0-1 0-16,1 0 0 0,1-2 0 0,1 3 0 0,-1 2 128 15,0-5-128-15,-2 3 0 0,0 1 0 16,1-3 0-16,3 1 0 0,-3-2 0 0,2-1 0 0,-2-1 0 16,2 4 0-16,0-2 0 0,1-2 0 0,-2-1 128 0,-1 1-128 15,2-3 0-15,0 1 0 0,0-3 0 0,0 3 0 16,5 3 0-16,-2 1 0 0,0 0 128 0,1 1-128 15,1-4 0-15,-2 3 0 0,-3 0 0 0,1 3 0 16,0-1 0-16,-1-1 0 0,1 0 0 0,-1 5 0 16,2-5 0-16,2 4 0 0,0 3 0 0,2-4 0 15,-1 3 0-15,1-6 0 0,1 3 0 0,1 3 0 16,3-4 0-16,-3 7 0 0,2-5 0 0,-1 5 0 16,2 3 0-16,-3 1 0 0,-1 2 0 0,-2-1 0 15,-1 3 0-15,0 1 0 0,1 3 0 0,-1 0 0 0,2 1 0 16,0 1 0-16,-1 0 0 0,1 2 0 0,-1 3 0 15,-2 3 0-15,-1 0 0 0,-1 4 0 0,3 0 0 0,-3 2 0 16,1 5 0-16,-1-1 0 0,-2 2-144 0,2 2 144 16,3-2 0-16,-2 4 0 0,0 0 0 0,0 3 0 15,0-1 0-15,2 1 0 0,-2 1 0 0,3 0-128 16,3 2 128-16,0 2 0 0,0 3 0 0,2-5 0 16,2 4 0-16,-4 2 0 0,3-3 0 0,1 4 0 15,0-2 0-15,-1 3 0 0,1-2 0 0,-1 4 0 16,-3 2 0-16,0 2 0 0,-1 0 0 0,1 2 0 15,-5 0 0-15,3 1 0 0,0 0 0 0,-1 4 0 16,1-1 0-16,1 0 0 0,-1 3 0 0,0 0 0 16,0 3 0-16,3 0 0 0,-1 3 0 0,0 2-128 0,-2 2 128 15,1 2 0-15,-3 3 0 0,1 2 0 0,-1-1 0 0,-1 5 0 16,-1-2 0-16,0 2 0 0,-3 1 0 0,3-2 0 16,0 2 0-16,0 3 0 0,0-3 0 0,0 5 0 15,0-2 0-15,0 3 0 0,1-1 0 0,1 0 0 16,-1 2 0-16,2 0 0 0,2 2 0 0,-2 0 0 15,1-1 0-15,4 5 0 0,-2 3 0 0,-1-3 0 16,-2 3 0-16,-1 0 0 0,-1 1 0 0,0 4 0 16,3-1 0-16,-2 1 0 0,0-3 0 0,2 0 0 15,-1-1 0-15,-2-5 0 0,0-2 0 0,-1 3 0 16,1-3 0-16,-1 1 0 0,0-2 0 0,0 2 0 16,-2-1 0-16,1-2 0 0,-4-1 0 0,-1 3 0 15,2 4 0-15,-2-1 0 0,-2 3 0 0,-2 3 0 16,0 1 0-16,-1 3 0 0,-2 1 0 0,-1 5 0 0,-1-1 0 15,-3 3 128-15,-1 1-128 0,0-3 0 0,-2 5 0 16,0-6 0-16,-2 0 0 0,-2 2 0 0,0-6 0 0,-1 1 0 16,-1-2 0-16,-1 0 0 0,0-4 0 0,-2 3 128 15,-4 0-128-15,-1 3 0 0,-4 3 0 16,-1 0 0-16,-4 0 0 0,-2 2 0 0,-1 1 0 0,-1 0 128 16,-2 3-128-16,0 0 0 0,1 1 0 0,-2 4 0 15,-1 3 0-15,-2 4 0 0,2-1 0 0,-2 4 0 16,1-3 0-16,-1 1 0 0,1 2 0 0,1-5 0 15,-5 1 0-15,0-3 0 0,-4-1 0 0,0-2 0 16,1-2 0-16,-2-2 0 0,2 0 0 0,0 0 128 16,-1-5-128-16,-2 2 0 0,1-3 0 0,1-3 0 15,-2-2 0-15,0 0 0 0,-7-3 0 0,1-1 0 0,-5-6 0 16,2 2 0-16,0-3 0 0,2 0 128 0,0-4-128 0,3-2 0 16,0-3 0-16,3-3 0 0,-3-6 0 0,2-1 0 15,-3-2 0-15,0-8 0 0,-1-4 0 16,4-2 0-16,2-2 0 0,0-5 0 0,3-3-128 0,1-5 128 15,1-1 0-15,3-5 0 0,1-1 0 0,0 0 0 16,-1-4 0-16,-1-4 0 0,-1 0 0 0,-4 1 0 16,0-3 0-16,-3-4 0 0,4 4 0 0,-2-4 0 15,1 1 0-15,-2-3 0 0,1 2 0 0,0 1 0 16,3-3 0-16,0 2-128 0,2-4 128 0,-2-2 0 16,-3 0 0-16,0-2 0 0,-3-4 0 0,0 3 0 15,6-4 0-15,1-3 0 0,0-1 0 0,3-5 0 16,2-2 0-16,-2-4 0 0,-2 0 128 0,0-3-128 15,0 2 0-15,0 0 0 0,-3 3 0 0,-2-1 0 16,-2 1 128-16,-1 1-128 0,0 0 0 0,3 2 0 0,1 0 128 0,1-1-128 16,1-3 0-16,2 0 144 0,0 0-144 0,2-1 0 15,5-1 144-15,0-5-144 0,6 1 0 0,1-4 128 16,-1-2-128-16,6-6 0 0,2-3 0 0,4 0 0 16,6 1 0-16,5-4 0 0,4-1 0 0,3-2-128 15,4 1 128-15,4-5-128 0,3 0 0 0,3 2 0 16,1 0 0-16,3-1 0 15,1 4-880-15,0 4-160 0,-6 11-48 0,-1 6 0 16,-7 8-2144-16,-7 10-432 0</inkml:trace>
  <inkml:trace contextRef="#ctx0" brushRef="#br1" timeOffset="-7496.99">25843 7242 12431 0,'0'0'544'0,"0"0"128"0,0 0-544 0,0 0-128 0,0 0 0 0,0 0 0 15,0 0 304-15,0 0 16 0,0 0 16 0,0 0 0 16,0 0-208-16,0 0-128 0,0 0 160 0,0 0-160 0,0 0 128 0,0 0-128 15,0 0 0-15,0 0 0 0,0 0 0 0,0 0 128 16,0 0-128-16,0 0 0 0,0 0 0 0,0 0 0 16,0 0 0-16,0 0 0 0,-7 1 0 0,7-1 0 15,0 0 0-15,0 0 0 0,0 0-272 0,0 0-48 16,0 0-16-16,0 0-5584 0</inkml:trace>
  <inkml:trace contextRef="#ctx0" brushRef="#br1" timeOffset="-6525.04">26183 7739 20271 0,'0'0'1792'0,"0"0"-1424"15,0 0-368-15,0 0 0 0,0 0 480 0,0 0 32 16,0 0 0-16,0 0 0 0,0 0-512 0,3 11-160 16,-3-11 0-16,6 11 0 0,-6-11 160 0,8 6 0 15,-1 2 0-15,-7-8-128 0,0 0 128 0,5 10 0 16,-5-10 0-16,0 0 0 0,4 12 0 0,-4-12 144 16,3 11-144-16,-3 0 0 0,0-11 352 0,-1 13-32 0,-3-3-16 0,2-1 0 15,2-9 16-15,-5 9 16 0,0 1 0 0,1-3 0 16,0 5-48-16,0-4-16 0,4-8 0 0,-5 12 0 15,0-3-32-15,-1 0-16 0,-2 0 0 0,0 1 0 16,0 0-96-16,-1 0 0 0,-1 3-128 0,-1-3 192 16,2-1-64-16,-2 1-128 0,1 2 176 0,0 1-176 15,-1-3 240-15,0 1-64 0,0 1-16 0,-1-4 0 0,2 4-160 16,1-4 0-16,0 2 144 0,0-4-144 16,2 2 128-16,-1-2-128 0,0 0 128 0,0 3-128 0,2-4 128 0,-1 4-128 15,-2-2 128-15,-1 0-128 0,-2 2 128 0,3-4-128 16,-2 3 160-16,1-2-160 0,0 2 240 0,1 1-48 15,-1-3-16-15,1 3 0 0,0-3-176 0,1 5 128 16,-1-5-128-16,2 2 128 0,-2-1-128 0,0-2 0 16,0 2 144-16,0 0-144 0,-1 0 0 0,1 1 0 15,-1 0 0-15,0 4 128 0,-3-2-128 0,3 1 144 16,0 2-144-16,-1 2 160 0,0 5-160 0,0 0 0 16,0-3 0-16,1-1 0 0,1-4 0 0,0 1 128 15,2 1-128-15,0-1 128 0,2-2-128 0,2 2 0 16,0 0 0-16,3-3 0 0,1 1 0 0,1-1 0 15,-2-10 0-15,3 12 0 16,4-5-512-16,-7-7-144 0,9 8-32 0,-9-8-11808 0</inkml:trace>
  <inkml:trace contextRef="#ctx0" brushRef="#br1" timeOffset="-5717.03">25411 8954 19231 0,'0'0'848'0,"0"0"176"0,0 0-816 0,0 0-208 0,0 0 0 0,-8 9 0 15,0-1-224-15,2 2-96 0,1-4 0 0,0 6-16 16,0 0 336-16,1 0 256 0,2 2-32 0,2 1-16 16,0-2-64-16,2-2-16 0,1 2 0 0,3 2 0 0,2 2 256 0,0-3 32 15,0-2 16-15,4 2 0 0,1-5-96 0,2 0-16 16,1-3 0-16,3 1 0 0,2-5-80 0,-1 0-32 15,3-2 0-15,2-2 0 0,2 0-64 0,0-3-16 16,-1 1 0-16,0 1 0 0,-2 2-128 16,-1-1 0-16,-1-1 144 0,-3 2-144 0,-5-2 0 0,-2 2 0 15,1 1 0-15,-2 0 0 0,-2 0 0 0,0 1-128 16,0 4 0-16,-9-5 0 0,0 0-160 0,10 3-32 16,-10-3 0-16,9 7 0 0,-1 4 128 0,-2-3 32 15,-6-8 0-15,8 13 0 0,-4-1 160 0,1-3 0 16,0 1 0-16,0-1 0 0,-3 2 0 0,1 2 0 15,1-4 0-15,0 2 0 0,-3-2 0 0,1 2 0 16,0 1 0-16,-1-2-128 0,-1 4 128 0,1-1-128 16,1-4 128-16,-1 5-128 0,-1 0 128 0,0-2 0 15,1 2 0-15,-1 0 0 0,-1 3 0 0,0-2 0 16,-2 2 0-16,0 0 0 0,3 0 0 0,-5 1 0 16,0-3 0-16,0 3 0 0,0 0-304 0,0 2-16 15,-1-1-16-15,-3-1 0 0</inkml:trace>
  <inkml:trace contextRef="#ctx0" brushRef="#br4" timeOffset="28176.72">3991 5700 19343 0,'-10'-25'848'0,"5"8"192"0,0 1-832 0,1-1-208 16,0 1 0-16,2 2 0 0,-3 1 400 0,2 0 48 16,1 3 0-16,-1 2 0 0,-1 3-192 0,4 5-48 15,-4-10 0-15,1 3 0 0,-2-2 80 0,0 2 16 16,-1 3 0-16,-1-2 0 0,7 6 208 0,-9-4 32 0,0 3 16 16,-2 4 0-16,-2 0-48 0,-1 5-16 0,-1 0 0 0,-3 4 0 15,-3 6-176-15,-3 1-48 0,1 5 0 0,-2 4 0 16,-3 3 16-16,-1 1 0 0,-5 2 0 0,-2 2 0 15,-3 0 32-15,0 5 0 0,1-2 0 0,1 3 0 16,2 3-128-16,0-1 0 0,2 5-16 0,3-1 0 16,-1 0 16-16,3 4 0 0,2 2 0 0,-1 6 0 15,-1-1 0-15,1 5 16 0,-2 1 0 0,1 3 0 16,0 3-208-16,4 3 176 0,1 0-176 0,-1 0 160 16,-1-3-160-16,-2 4 192 0,-1 4-192 0,3-3 192 15,-1 4-192-15,1-1 192 0,-1 2-192 0,1 4 192 16,-1 3-192-16,2 1 128 0,1-1-128 0,1 1 128 15,0 2-128-15,2-2 128 0,-1 0-128 0,3-1 128 0,3 1-128 16,1-2 192-16,0-1-192 0,3-2 192 0,2-1-192 0,1 5 0 16,2 0 0-16,2 0 128 0,3-1-128 0,2 2 0 15,4 0 144-15,2 0-144 0,0-1 0 0,5-3 0 16,3-2 0-16,4-7 128 0,1-1-128 0,2-5 0 16,1-5 0-16,1-3 128 0,1-4-128 0,2-2 0 15,0-1 0-15,2 0 0 0,0-2 0 0,3-2 0 16,1-4 0-16,0 1 0 0,3-1 0 0,0-4 0 15,5 1 0-15,1-4 0 0,3-4 0 0,-3-2 0 16,-4-6 0-16,0 1 0 0,3-4 0 0,0 0 0 16,3-2 0-16,0-2 0 0,2 1 0 0,1-4 0 15,3-2 0-15,-2 0 0 0,-4-5 0 0,1-1 0 16,-2 0 0-16,0-2-128 0,-2-2 128 0,3-3 0 0,1-3 0 16,1-1 0-16,2-7 0 0,2 0 0 0,0 3 0 0,-3-6 0 15,-2-4 0-15,-1-2 0 0,3-3 0 0,-5-2 128 16,0-6-128-16,2 2 0 0,-1-8 0 0,3-2 0 15,2-5 0-15,0-7 144 0,-1-3-144 0,-2-3 0 16,-2-3 128-16,-1-8-128 0,-2-2 0 0,2-4 0 16,-3-3 0-16,3-2 0 0,1-2 0 0,0-6 0 15,1-3 176-15,1-5-176 0,-1-2 160 16,0-4-160-16,-4 2 160 0,0-3-160 0,-2-1 160 0,-1-4-160 16,-2-3 208-16,-2-3-48 0,0-7-16 0,-1-3 0 15,-4-5 32-15,-1-4 0 0,-3 0 0 0,-5-6 0 16,-1-6 48-16,-3-2 16 0,-3-2 0 0,-6-2 0 15,0 0-64-15,-3-1-16 0,-6 2 0 0,-3 1 0 0,-4 6 32 16,-4 9 16-16,-2 6 0 0,-4 9 0 16,0 10 288-16,-4 10 48 0,-2 7 16 0,-2 15 0 0,-4 10 112 15,-1 7 32-15,-3 8 0 0,-3 6 0 0,-5 8-384 0,-3 5-64 16,-3-2 0-16,-4 10-16 0,-7 1-240 0,0 4 0 16,-4 7-144-16,-1 3 144 15,0 3-704-15,-6 3-32 0,-5 5-16 0,3 4 0 16,2 1-1936-16,6 4-400 0,2 0-80 0</inkml:trace>
  <inkml:trace contextRef="#ctx0" brushRef="#br3" timeOffset="34433.01">25792 6005 6447 0,'0'0'576'0,"0"0"-576"0,0 0 0 0,0 0 0 16,-7-4 704-16,7 4 48 0,0 0 0 0,-9-3 0 15,9 3 96-15,-10-3 32 0,10 3 0 0,-9-5 0 16,1-1-176-16,8 6-16 0,0 0-16 0,-9-4 0 16,0 3-80-16,9 1-16 0,0 0 0 0,0 0 0 15,-10-2-128-15,10 2-16 0,-9-1-16 0,9 1 0 16,-9-3-128-16,9 3-32 0,0 0 0 0,0 0 0 15,-8-3-256-15,8 3 128 0,0 0-128 0,0 0 0 16,0 0 128-16,0 0-128 0,0 0 0 0,0 0 0 16,-11-3 144-16,11 3-144 0,0 0 0 0,0 0 144 0,-9-4-144 15,9 4 160-15,0 0-160 0,0 0 160 0,-10-4-160 16,3 2 0-16,7 2 0 0,-8-3 128 0,8 3-128 0,0 0 0 16,0 0 0-16,0 0 128 0,0 0-128 0,0 0 160 15,0 0-160-15,0 0 160 0,-8-3 0 0,8 3 0 16,0 0 0-16,0 0 0 0,0 0 0 0,0 0 0 15,0 0 0-15,0 0 0 0,0 0-160 0,0 0 160 16,0 0-160-16,0 0 160 0,0 0-160 0,0 0 0 16,-7 1 0-16,7-1 0 0,0 0 0 0,0 0 160 15,-7 6-160-15,7-6 160 0,0 0 0 0,0 0 0 16,-7 3 0-16,7-3 0 0,-8 6-160 0,3 0 192 0,5-6-192 16,-6 6 192-16,1 0-64 0,5-6 0 15,-7 7 0-15,7-7 0 0,-6 6-128 0,0 0 160 0,6-6-160 16,-6 9 160-16,6-9-160 0,-6 5 0 0,6-5 0 0,0 0 128 15,-5 9-128-15,1-3 0 0,-1 2 0 0,5-8 0 16,-5 9 0-16,5-9 0 0,-4 9 0 0,0-1 0 16,4-8 128-16,-3 9-128 0,-1 2 0 0,0-4 128 15,4-7-128-15,-5 10 160 0,0-2-160 0,5-8 160 16,-5 10-160-16,5-10 0 0,-7 9 144 0,2 0-144 16,5-9 0-16,-5 9 128 0,1 0-128 0,4-9 0 15,-3 7 0-15,3-7 0 0,-5 9 0 0,5-9 0 16,0 0 0-16,0 0 144 0,0 0-144 0,-3 7 0 15,3-7 192-15,0 0-64 0,0 0 0 0,0 0-128 16,0 0 144-16,0 0-144 0,0 0 0 0,0 0 144 16,0 0-144-16,0 0 0 0,0 0 0 0,0 0 0 15,0 0 0-15,0 0 0 0,0 0 0 0,0 0 0 16,-4 8 0-16,4-8 0 0,0 0 0 0,0 0 0 16,-4 7 0-16,4-7 0 0,0 0 0 0,0 0 0 0,0 0 0 0,0 0 0 15,0 0 0-15,0 0 0 0,-3 10 0 0,3-10 0 16,0 0 0-16,0 0 0 0,0 0 0 0,0 0 128 15,0 0-128-15,0 0 0 0,0 0 0 0,-4 6 0 16,4-6 0-16,0 0 0 0,0 0 0 0,0 0 0 16,0 0 0-16,0 0 0 0,0 0 0 0,0 0 0 15,0 0 0-15,0 0 0 0,0 0 0 0,0 0 0 16,0 0 128-16,0 0-128 0,0 0 0 0,0 0 0 16,0 0 0-16,0 0 128 0,0 0-128 0,0 0-176 15,-7 2 48-15,7-2 0 16,-6-2-1984-16,6 2-384 0,-11-6-64 0,11 6-32 15</inkml:trace>
  <inkml:trace contextRef="#ctx0" brushRef="#br3" timeOffset="35360.83">25567 5865 1839 0,'0'0'160'0,"0"0"-160"0,0 0 0 0,0 0 0 16,0 0 1808-16,0 0 336 0,0 0 64 0,0 0 16 15,0 0-1472-15,0 0-304 0,0 0-48 0,0 0-16 16,0 0 64-16,0 0 0 0,0 0 0 0,0 0 0 16,0 0-80-16,0 0-16 0,0 0 0 0,0 0 0 15,0 0-96-15,0 0 0 0,0 0-16 0,0 0 0 16,0 0 160-16,0 0 48 0,0 0 0 0,0 0 0 15,0 0-16-15,0 0 0 0,0 0 0 0,0 0 0 16,0 0-96-16,0 0-16 0,0 0 0 0,0 12 0 16,0-12-112-16,-2 13-16 0,2-13-16 0,-5 11 0 15,0-1 16-15,0 2 16 0,1-4 0 0,0 4 0 16,1-3 48-16,-2 1 16 0,2 0 0 0,0-1 0 16,3-9-16-16,-4 13-16 0,-1-4 0 0,4 2 0 0,1-11-16 15,-1 13 0-15,1-13 0 0,-3 13 0 0,0-2-80 0,2 0-16 16,0 0 0-16,0 1 0 0,1-12-128 0,-2 14 0 15,1-4 0-15,1 3 128 0,0-13-128 0,-1 14 192 16,-2-2-192-16,3 0 192 0,0 1 48 0,-1-3 16 16,-2 2 0-16,1 0 0 0,-1-2-128 0,1 2 0 15,-1-1-128-15,0 0 192 0,1 2-32 0,1 0-16 16,0-1 0-16,-1-1 0 0,2-11-144 0,0 12 160 16,2-4-160-16,-2-8 160 0,2 12-160 0,2-3 0 15,-4-9 144-15,0 0-144 0,5 11 0 0,-5-11 144 16,0 0-144-16,6 9 0 0,-2 0 176 0,3-3-176 15,-4 3 160-15,-3-9-160 0,0 0 128 0,0 0-128 0,0 0 0 0,8 5 144 16,-8-5-144-16,9 5 0 0,-9-5 0 0,0 0 0 16,6 8 0-16,-6-8 0 0,0 0 0 0,0 0 0 15,8 6 0-15,-8-6 128 0,6 8-128 0,-6-8 0 16,0 0 0-16,0 0 0 0,0 0 128 0,0 0-128 16,0 0 0-16,0 0 0 0,9 9 0 0,-9-9 128 15,0 0-128-15,0 0 0 0,0 0 0 0,0 0 0 16,0 0 0-16,0 0 0 0,3 8 0 0,-3-8 0 15,0 0 0-15,0 0-176 0,0 0 48 0,0 0 0 32,0 0-1328-32,0 0-256 0</inkml:trace>
  <inkml:trace contextRef="#ctx0" brushRef="#br3" timeOffset="35837.3">25468 6294 12895 0,'0'0'1152'0,"0"0"-928"0,0 0-224 0,0 0 0 16,-4 11 832-16,2 1 112 0,1-3 16 0,1-9 16 16,0 0-176-16,3 12-32 0,-1 2-16 0,3-2 0 15,0-1-48-15,0 2 0 0,1-3 0 0,1 3 0 16,-1 1-256-16,2-2-48 0,1 1-16 0,1 1 0 16,0 1-176-16,0-1-32 0,0-2-16 0,2-1 0 0,0 1-160 0,2-5 0 15,2 2 144-15,-4-1-144 0,2 2 128 0,-1-1-128 16,-3 0 128-16,2-3-128 0,-1 0 0 0,1 3-240 15,1-1 48-15,-1 1-6816 16,-2-4-1360-16</inkml:trace>
  <inkml:trace contextRef="#ctx0" brushRef="#br3" timeOffset="37493.89">25706 6263 17503 0,'-8'-4'1552'0,"2"1"-1232"16,6 3-320-16,-6-4 0 0,-1 1 0 0,7 3 0 15,-6-1-208-15,6 1 80 0,0 0 128 0,0 0 0 16,0 0 0-16,0 0 0 0,0 0 0 0,0 0 144 16,0 0-144-16,0 0 0 0,0 0 288 0,-4 11-48 0,4-11-16 0,-1 11 0 15,1 1 112-15,2 1 32 16,1 0 0-16,1 2 0 0,0-1-64 0,2 2-16 0,-1 2 0 0,1-1 0 16,6-2-32-16,-1 3-16 0,2 0 0 0,1 1 0 15,0-3-64-15,1 1-16 0,0-5 0 0,1 2 0 16,-1 2 0-16,1-1 0 0,1-1 0 0,1 4 0 15,0-2-32-15,1 2-128 0,-3-1 192 0,2 0-64 16,1 1-128-16,1 0 192 0,2-2-192 0,2 1 192 16,0-2-192-16,2 0 128 0,0 2-128 0,2-2 128 15,3 1-128-15,-3-2 128 0,0 1-128 0,-2-1 128 16,1 1 0-16,-1 0-128 0,-2-3 192 0,0 0-64 16,-1 1-128-16,0-3 160 0,0 2-160 0,1 3 160 15,0-4-160-15,1 1 128 0,-1-2-128 0,1-1 128 0,-3 4-128 16,3-3 160-16,-1 1-160 0,0 3 160 0,0-4-160 15,-1 2 0-15,-1 1 0 0,-1-3 128 0,1 2-128 16,-2 2 0-16,-1 0 0 0,-1-1 0 0,-2 0 128 16,0 1-128-16,-2 0 128 0,-3 0-128 0,3 2 128 15,-1 0-128-15,0-2 0 0,-1 2 128 0,1-1-128 0,0 3 0 16,1 0 144-16,0 0-144 0,-3-1 144 16,1 3-144-16,0 0 192 0,1-2-192 0,0-1 176 0,1 1-176 15,-3 1 160-15,2 0-160 0,-1 0 208 0,1-1-48 16,-1-1-16-16,-1-1 0 0,1-2-16 0,-1-1 0 15,-1 0 0-15,3-1 0 0,-3-1-128 0,0 0 192 16,-1 0-192-16,-1-3 192 0,-8-8-192 0,9 9 0 16,-9-9 144-16,0 0-144 0,0 0 0 0,0 0 0 15,0 0 0-15,0 0 0 16,0 0-1488-16,1-9-224 0,-5 1-32 0</inkml:trace>
  <inkml:trace contextRef="#ctx0" brushRef="#br4" timeOffset="44272.85">26703 5586 8175 0,'0'0'352'0,"0"0"96"0,0 0-448 0,0 0 0 0,5-9 0 0,-5 9 0 16,0 0 560-16,2-8 16 0,-2 8 16 0,0 0 0 15,1-7-16-15,-1 7-16 0,0 0 0 0,-2-9 0 0,2 9-64 16,-3-7-16-16,3 7 0 0,-5-7 0 0,-1 2 112 0,6 5 32 16,-9-4 0-16,1 0 0 0,8 4-176 0,-9-4-16 15,9 4-16-15,-8-1 0 0,-1 0-32 0,9 1-16 16,-9 0 0-16,9 0 0 0,-9 1-80 0,9-1-16 16,-10 2 0-16,10-2 0 0,-9 3 0 0,9-3 0 15,-10 5 0-15,1-2 0 0,0 0 16 0,9-3 0 16,-9 7 0-16,-1-1 0 0,1 1-32 0,0 1-16 15,-2-1 0-15,3 3 0 0,-2-2-16 0,3 0 0 16,-2-2 0-16,1 0 0 0,0 2 16 0,-1-2 0 16,-1 3 0-16,1-3 0 0,0 3-48 0,0 0-16 15,2 2 0-15,0-4 0 0,0 0 16 0,0 2 16 16,2-2 0-16,0 1 0 0,-1 0-32 0,1 1-16 0,0-3 0 16,1 6 0-16,-1-2-32 0,1 3 0 0,-1-1 0 0,0 0 0 15,1 2 16-15,-1 1 0 0,1-1 0 0,0 0 0 16,-1-1-144-16,0 1 192 0,0-3-192 0,0 2 192 15,0 2-64-15,-2 0 0 0,0 1 0 0,0-1 0 16,1 0 16-16,-3-1 0 0,2 0 0 0,-1 0 0 16,2 0 0-16,-1-1 0 0,0 1 0 0,1 0 0 15,-1 1 16-15,0-1 0 0,1-1 0 0,1 2 0 16,1 0-16-16,-2 2 0 0,1-2 0 0,1-1 0 16,1-3-144-16,0 3 128 0,0 2-128 0,1-2 128 15,0-2-128-15,2 2 0 0,2 0 144 0,0 0-144 16,-1 2 144-16,2-2-144 0,-1-2 192 0,1 2-192 15,1-4 208-15,0 3-64 0,-2 2-16 0,3-3 0 16,2-3 0-16,-2 3-128 0,-2 0 192 0,3 2-64 0,-1-1-128 16,0-2 160-16,-1-2-160 0,1 2 160 0,0-2-160 0,0 4 0 15,-3-2 0-15,5-2 0 0,-2 1 0 16,0-2 128-16,-5-8-128 0,6 13 0 0,-1-4 0 0,-1 2 0 16,0-1 0-16,2 2 0 0,-1-1 0 0,0-2 0 15,-5-9 128-15,7 11-128 0,-1 0 0 0,-6-11 0 16,7 11 144-16,0 1-144 0,-7-12 0 0,9 10 0 15,-3-1 0-15,2-3 128 0,0 3-128 0,-3-3 0 16,-5-6 128-16,7 8-128 0,-7-8 0 0,8 10 0 16,-2-2 0-16,-6-8 0 0,9 8 0 0,-4 0 0 15,2 1 0-15,-1-3 128 0,-6-6-128 0,6 9 0 16,2-2 0-16,-2 2 0 0,1-3 0 0,-7-6 0 16,9 5 0-16,-9-5 0 0,7 10 0 0,0-5 128 0,-7-5-128 0,7 9 128 15,0-3-128-15,-7-6 0 0,6 7 0 0,-6-7 0 16,6 9 0-16,1-3 0 0,-2 3 0 0,-1-1 0 15,-1 2 0-15,-3-10 0 0,0 0 0 0,5 7 0 16,-1 4 0-16,-4-11 0 0,0 0 0 0,5 8 0 16,-1 3 0-16,-4-11 0 0,4 7 128 0,-1 3-128 15,-1-3 0-15,-2-7 0 0,4 7 0 0,-4-7 128 16,5 9-128-16,-1-1 0 0,-4-8 0 0,0 0 0 16,5 9 0-16,-5-9 0 0,5 6 0 0,-5-6 0 15,0 0 0-15,0 0 0 0,0 0 0 0,0 0 0 16,6 9 0-16,-6-9 0 0,0 0 0 0,0 0 0 15,7 6 0-15,-7-6 0 0,0 0 0 0,0 0 0 16,7 9 0-16,-7-9 0 0,7 7 0 0,-7-7 0 16,0 0 0-16,0 0 0 0,5 7 0 0,-5-7 0 15,0 0-256-15,0 0 48 0,5 10 0 0,-5-10 0 16,0 0-1408-16,0 0-288 0,0 0-48 0</inkml:trace>
  <inkml:trace contextRef="#ctx0" brushRef="#br4" timeOffset="45021.96">26514 7398 21823 0,'0'0'960'0,"0"0"208"0,0 0-928 0,0 0-240 0,0 0 0 0,0 0 0 16,0 0 0-16,0 0-256 0,0 0 48 0,0 0 16 15,-9 10 192-15,2-4-192 0,-1-3 192 0,1 5-192 16,-1 0-32-16,-1 1 0 0,0-3 0 0,0 4 0 16,0-2-192-16,0 3-32 0,1-3-16 0,1 1-5184 15,-2-4-1040-15</inkml:trace>
  <inkml:trace contextRef="#ctx0" brushRef="#br4" timeOffset="45191.39">26288 7533 4607 0,'0'0'192'0,"-7"5"64"0,-4-2-256 0,2 3 0 15,-1-1 0-15,1-1 0 0,-1 1 1856 0,3 1 336 0,0-2 64 16,7-4 16-16,-11 7-1824 0,2 0-448 0,1-3 0 0,8-4-3696 15,-10 5-832-15</inkml:trace>
  <inkml:trace contextRef="#ctx0" brushRef="#br4" timeOffset="45799.75">25684 8086 8975 0,'0'0'384'0,"0"0"112"0,0 0-496 0,0 0 0 16,-3 8 0-16,0 0 0 0,3-8 432 0,-6 7-16 16,-2 2 0-16,2-3 0 0,-1 0 80 0,2 2 16 15,-4-4 0-15,3 2 0 0,-2 2-16 0,1-2 0 16,-1 3 0-16,2-1 0 0,-1-1-64 0,1 2-16 0,-3 0 0 0,1 1 0 15,0 3-176-15,1-3-48 0,0 2 0 0,-2 2 0 16,0-3 80-16,0 2 16 0,0 1 0 0,3-3 0 16,-1 3-96-16,5-1-32 0,-2 1 0 0,1 1 0 15,2 0 64-15,2 2 16 0,2-1 0 16,1 0 0-16,1-1-240 0,1 1 0 0,2 2 0 0,-1-3 0 16,2 1 192-16,2-4-64 0,-1 1-128 0,0 2 192 15,0-1-64-15,0-2-128 0,2 1 176 0,-1 2-176 16,2-2 352-16,-1-1-32 0,1 2-16 0,1 1 0 15,1-1 32-15,1-1 16 0,-1-3 0 0,1 2 0 16,1-2-96-16,1 3 0 0,1-2-16 0,-1 2 0 16,-3-1-112-16,3 2-128 0,0-3 176 0,-1-1-176 15,0 3 128-15,-2-3-128 0,3 2 0 0,0 1 0 0,-1-3 0 16,1 3 0-16,0-4 0 0,0 2 0 0,0 1 0 16,-1-2 0-16,0 3 0 0,-2 1 0 0,-1-3 0 0,-1-1-224 15,-3-2 16-15,0 1 0 16,0-3-1600-1,-1 2-320-15</inkml:trace>
  <inkml:trace contextRef="#ctx0" brushRef="#br4" timeOffset="46491.99">26151 9131 13823 0,'0'0'608'0,"0"0"128"0,0 0-592 0,0 0-144 0,0 0 0 0,10 2 0 16,-10-2 352-16,8 9 32 0,-8-9 16 0,5 14 0 16,-3-1-400-16,0 3-192 0,-4 0 0 0,-2 3 16 15,1 1 176-15,-1 3 0 0,-1 0 0 0,-2 0 0 16,1 3 128-16,-4 1-128 0,2 2 128 0,-2 1-128 15,2 0 0-15,1 1 128 0,-2-7-128 0,0 4 0 16,1-3 0-16,1 2 0 0,0-4 0 0,2-2 0 16,2 0 0-16,-1 2 0 0,0-1 0 0,1-1 0 15,2-2-192-15,1 0-96 0,0 0-32 0,0-1-3952 16,0 0-784-16</inkml:trace>
  <inkml:trace contextRef="#ctx0" brushRef="#br4" timeOffset="48490.94">25964 9944 11055 0,'0'0'976'0,"0"0"-784"15,-9 4-192-15,0 1 0 0,0 5 976 0,2-3 160 16,0 2 16-16,0-1 16 0,-1 4-848 0,-1-2-160 0,0 2-32 16,0 1-128-16,0 3 576 0,3-2 16 0,-2 2 0 15,1 2 0-15,1 1-80 0,-2-1 0 0,2 0-16 0,0 3 0 16,3 0 0-16,-1-1 0 0,1-2 0 0,3 0 0 16,2 2-64-16,0 0-16 0,1-1 0 0,0 2 0 15,4-2-128-15,0-1-32 0,4-3 0 0,0 3 0 16,-3-2-64-16,3 1-32 15,1-3 0-15,-1 2 0 0,0 2-160 0,0-3 192 0,0-2-192 0,2 1 192 16,-1 1-64-16,1 2-128 0,1-5 192 0,0 0-64 16,1 0 112-16,3 2 16 0,1-2 0 0,0-1 0 15,2 1-64-15,-1-2 0 0,0 1 0 0,2 2 0 16,2-1-48-16,-1-1-16 0,-3 0 0 0,2 0 0 16,0 0 64-16,-1-2 0 0,-1 1 0 0,0-2 0 15,-1-4 80-15,2 2 32 0,1-2 0 0,1 0 0 16,1-1 16-16,3 2 16 0,1-2 0 0,1-3 0 15,3 1-48-15,-1 1-16 0,2-2 0 0,2 3 0 0,0 0-96 0,0 1-32 16,-2-1 0-16,-2-1 0 0,-1-1-144 0,-4 0 0 16,0 2 144-16,-1-1-144 0,1 1 0 0,-1-3 144 15,0-1-144-15,1-2 0 0,2-1 208 0,2 2-64 16,1-7-16-16,2 3 0 0,2 0 48 0,2-4 0 16,1-2 0-16,2-1 0 0,-2-4-176 0,-1 1 128 15,-3-2-128-15,2-2 128 0,-1-2-128 0,1-2 0 16,1 1 144-16,0-1-144 0,1 0 0 0,-1 1 0 15,-2-5 0-15,3 1 0 0,1 4 0 0,-4-3 144 16,-2 1-144-16,0-3 0 0,-7 3 0 0,-1-2 0 16,-2 3 0-16,1-2 0 0,2-2 128 0,-2-4-128 0,0 1 0 15,1 2 0-15,-2-5 0 0,3-2 0 0,-1-2 128 0,0 1-128 16,-2-2 0-16,3-1 0 0,2 1 0 0,-2 0 0 16,0 0 0-16,-1-1 0 0,2-1 0 0,-3 3 0 15,-1 2 0-15,0-1 0 0,-4-2 0 0,-1-4 0 16,-3 1 0-16,0 1 0 0,0-1 0 0,1 2 0 15,-2 0 0-15,1-4 0 0,-1 1 0 0,-1 1 0 16,-2-4 0-16,-1 1 0 0,2-3 0 0,-5-3 0 16,3-1-128-16,-2-1 128 0,2 1-208 0,-3-2 80 15,2 1 128-15,-1 1-128 0,0 3 128 0,0 1-128 16,-1 0 128-16,1 1 0 0,-2-2-144 0,1 4 144 16,-2-1 0-16,1-1 0 0,0 1 0 0,0-3 0 0,-4-1-176 15,1 2 176-15,-1-2-128 0,-1-6 128 16,-2 4 0-16,-1-1-160 0,-1-3 160 0,-1 0 0 0,0-3 0 15,1 0-128-15,-2-4 128 0,1 5 0 0,0-4 0 0,0 2-192 16,0 1 192-16,0 1-160 0,2 1 160 0,-2 3 0 16,-1 0 0-16,1 2-128 0,0 3 128 0,-1 0 0 15,-2-1-144-15,-1 2 144 0,-1 1 0 0,0-4 0 16,0 4-144-16,0 1 144 0,-3-5 0 0,-1 3 0 16,0 2 0-16,2-3 0 0,-2-1-144 0,0-2 144 15,1-1 0-15,0 2-144 0,2 4 144 0,0-2 0 16,-1 0 0-16,0 4 0 0,1 1 0 0,0 3-160 15,1 3 160-15,0 3 0 0,-3-4-128 0,-1 3 128 16,-1-3 0-16,0 1 0 0,-1 1 0 0,-1 2 0 16,-1-1 0-16,-2 1 0 0,2-1 0 0,-2 3 0 15,-3-1 0-15,2-2 0 0,2 0 0 0,0 0 0 0,1-1 0 16,0-1 0-16,-3 1 0 0,1 0 0 0,1 0 0 16,0 1 0-16,2 0 0 0,-2 1-128 0,-3 1 128 0,1 3 0 15,0-3 0-15,-1 4 0 0,-1 4 0 0,-3 0 0 16,-1 3 0-16,-2-2 0 0,-2 3 0 15,-1 1 0-15,-2 1 0 0,0 2 0 0,1-2 0 0,-1-1 0 16,5 2 0-16,-1 2 0 0,-1-4 0 0,1 6 0 16,1-2 0-16,1 2 0 0,1 0 0 0,-1 2 0 15,0 4 0-15,-1 0 0 0,-2 3 0 0,1 2 0 16,-7-1 0-16,0 3 0 0,-5 2 0 0,0 2 0 16,-1 5 0-16,1 0 0 0,1 6 0 0,-4 6 0 15,-1 4 0-15,-4 7 128 0,0 3-128 0,-7 6 0 16,-1 0 0-16,-4 5 176 0,0 1-176 0,1 3 160 15,1-3-160-15,6 3 0 0,5 2 0 0,-2-3 128 0,0 2-128 0,1 1 160 16,1-2-160-16,3-1 160 0,3 3-160 0,3 0 0 16,2 4 0-16,5-2 0 15,7 0-1808-15,3 0-400 0</inkml:trace>
  <inkml:trace contextRef="#ctx0" brushRef="#br4" timeOffset="78109.32">19392 18989 12895 0,'0'0'1152'0,"0"0"-928"0,0 0-224 0,0-9 0 15,0 9 768-15,0-7 128 0,0-4 0 0,0 11 16 16,0 0 272-16,0 0 48 0,-1-7 16 0,1 7 0 15,0 0-96-15,0 0-32 0,0-10 0 0,0 10 0 16,0 0-112-16,0-7-32 0,0 7 0 0,0 0 0 16,0 0-128-16,0 0-16 0,0 0-16 0,0 0 0 15,0 0-96-15,0 0-16 0,0-9 0 0,0 9 0 16,0 0-112-16,0 0-16 0,0 0-16 0,0 0 0 16,0 0-176-16,0 0-16 0,0 0-16 0,0 0 0 15,0 0-160-15,0 0-48 0,0 0 0 0,0 0 0 16,-4 13-144-16,3 1 128 0,-2 0-128 0,1 4 128 15,-1 4 0-15,1-1 0 0,-2 7 0 0,0-2 0 16,0 5 16-16,0 1 0 0,1 0 0 0,0-2 0 0,-2 2 48 0,0-5 16 16,-1 0 0-16,1-3 0 0,-1 2 48 0,0-3 0 15,0 0 0-15,1 1 0 0,1-2-64 0,0-2 0 16,0-3 0-16,0-1 0 0,2 2-192 0,-1-1 144 16,1-1-144-16,-1-3 128 0,3 0-128 0,-1-2 0 15,0-2 0-15,1-9 128 0,0 11-128 0,0-11 0 16,0 0 144-16,0 0-144 0,0 7 0 0,0-7 0 15,0 0-160-15,0 0 160 16,0 0-528-16,0 0 0 0,0 0 0 0,0 0 0 16,5-5-1232-16,-5 5-240 0,4-12-48 0,-2 3-16 15,-1-2-944-15,-2 2-176 0</inkml:trace>
  <inkml:trace contextRef="#ctx0" brushRef="#br4" timeOffset="78475.73">19059 19424 13823 0,'0'0'608'0,"0"0"128"0,0 0-592 0,-9 0-144 0,9 0 0 0,-9 1 0 16,9-1 1536-16,-7 4 256 0,7-4 64 0,-8 10 16 16,3-5-656-16,0 7-128 0,1-3-16 0,0 2-16 15,-1-2-176-15,2 4-48 0,0 1 0 0,2 3 0 16,-3 1-160-16,4 0-32 0,0 0-16 0,4-2 0 15,-2 1-32-15,2-1 0 0,1-2 0 0,0 3 0 16,4-4 48-16,0 1 16 0,2-2 0 0,1 0 0 0,-1-3-16 0,2-4 0 16,2 0 0-16,1 1 0 0,0-2-48 0,2-2-16 15,1 0 0-15,1-2 0 0,1-2 32 0,0 1 0 16,2-3 0-16,4-3 0 0,-2-3-48 0,4-4-16 16,1 0 0-16,-1-3 0 0,0-1-96 0,0 1 0 15,-3-1-16-15,-2 1 0 0,-4-1-176 0,-1 4-16 16,-2-1-16-16,-3 1 0 0,-3 3-80 0,-2 2-16 15,0-3 0-15,-1 7 0 0,-8 5-128 0,0 0 128 16,6-7-128-16,-6 7 128 0,0 0-320 0,0 0-80 16,0 0-16-16,0 0 0 15,0 0-2992-15,0 0-608 0</inkml:trace>
  <inkml:trace contextRef="#ctx0" brushRef="#br4" timeOffset="80177.6">19620 20662 11055 0,'0'0'480'0,"0"0"112"0,0 0-464 0,9-5-128 0,-9 5 0 0,9-3 0 16,-9 3 1536-16,0 0 304 0,9-4 48 0,-9 4 16 16,7-5-720-16,-7 5-144 0,8-5-16 0,-8 5-16 0,6-5 208 0,-6 5 32 15,5-9 16-15,-5 9 0 0,4-9-192 0,0-1-48 16,-4 10 0-16,1-9 0 0,-1-1-288 0,0 6-64 16,0 1-16-16,-1-6 0 0,0 4-80 0,-2-2 0 15,-1 0-16-15,0 2 0 0,-1-3-112 0,-5-5 0 16,0-1-16-16,0 1 0 0,0 3-48 0,-1-2 0 15,0 1 0-15,0 1 0 0,-2-4-64 0,0 5-32 16,0-2 0-16,-1 2 0 0,-2 1-80 0,-1 1-16 16,1-3 0-16,-1 2 0 0,1 0-16 0,-2 2-16 15,0-3 0-15,0 3 0 0,1-4-16 0,-2 2 0 16,0 3 0-16,-1-3 0 0,3 3-144 0,-1 0 128 16,-1-4-128-16,1 4 128 0,-1 0-128 0,1-1 128 0,0 1-128 15,-1 2 128-15,-1-1-128 0,-2-1 0 0,1 3 144 0,-1-2-144 16,-1 1 128-16,0 1-128 0,0-3 128 0,-2 2-128 15,1 1 160-15,-3-1-32 0,1 2-128 0,0-2 192 16,1 1-64-16,-1-1 0 0,2 1-128 0,-3-1 192 16,6 3-192-16,-1-1 144 0,1 2-144 0,0 0 128 15,1 1-128-15,-2-1 0 0,3 4 144 0,-1-1-144 16,0 0 0-16,0 1 0 0,1 1 0 0,0-1 128 16,2 0-128-16,0 0 0 0,0 2 0 0,1-2 0 15,-2 1 0-15,0 0 0 0,-1 2 0 0,-1 0 128 16,-3-5-128-16,3 3 0 0,-2 1 0 0,1-2 0 15,-2 2 128-15,-1 0-128 0,-2-4 128 0,-1 3-128 16,3 3 144-16,-1-3-144 0,1 3 192 0,1-1-192 16,1 2 208-16,2-4-64 0,-1 5-16 0,0-3 0 0,2 4-128 0,1-3 0 15,1 4 144-15,4-3-144 0,0 2 128 0,0 4-128 16,0-1 128-16,3 3-128 0,-1-3 0 0,2 0 144 16,-1 3-144-16,3-3 0 15,2 2 128-15,-1-2-128 0,1 0 0 0,2 1 0 0,1 0 0 0,0-1 0 16,2 1 0-16,3-2 0 0,2 1 0 0,0 0 128 15,2 0-128-15,0-1 0 0,3-2 128 0,1 0-128 16,-1 2 0-16,1-2 0 0,2 1 144 0,0 1-144 16,-2-3 0-16,3-1 144 0,-1 3-144 0,1-4 0 15,2 1 144-15,1-1-144 0,-3 1 0 0,1 1 128 16,1-3-128-16,2 2 0 0,0-2 160 0,1 2-32 16,0-2-128-16,2 2 192 0,-2-1-192 0,3 2 0 15,1-2 0-15,-9-3 0 0,2 0 0 0,1-3 0 0,2 2 0 0,2 2 0 16,-2-2 0-16,1 0 0 0,2 1 128 0,18 2-128 15,-5-2 0-15,-2 1 128 0,-1-4-128 0,-2 1 0 16,-1 0 128-16,1 0-128 0,-2-2 0 0,-2 1 144 16,0-2 0-16,-2 2 0 0,-1-1 0 0,-2 1 0 15,-2-1-144-15,3 0 0 0,-2-2 0 0,-1 0 0 16,0 0 0-16,-1 1 0 0,0 0 0 0,-1-1-176 16,-2 0 176-16,1 0 0 0,2 0 0 0,1-1 0 15,2 0 0-15,0-1 0 0,1 0 0 0,-1 1 0 16,5-2 0-16,-2 1 128 0,0-1-128 0,-1 2 0 15,0-2 128-15,0 1-128 0,-2-2 128 0,1 1-128 16,-2-1 0-16,-1 3 0 0,0-1 0 0,1-1 0 16,-1-2 0-16,-2 1 0 0,0 0 0 0,-1 2 128 0,0-2-128 15,-1-1 0-15,0 1 0 0,2 0 0 0,-5 0 0 0,-3 1 0 16,1-1 0-16,2 0 128 0,-1 2-128 16,2-2 0-16,0-3 0 0,1 2 0 0,0 1 0 0,10-6 0 15,-5 3 0-15,-1-1 128 0,-3 0-128 0,-1 3 0 16,0-2 0-16,0 0 0 0,-1 2 0 0,-1-1 0 15,0 1 0-15,-1 1 128 0,1-2-128 0,-5 1 0 16,1 1 0-16,-8 4 0 0,10-7 0 0,0 0 128 16,-3 3-128-16,0-1 0 0,1-1 0 0,-2 0 0 15,-6 6 0-15,8-6 128 0,-2-2-128 0,1 3 0 16,-1-4 0-16,-6 9 0 0,5-7 0 0,0 0 128 16,0-1-128-16,0 1 0 0,-1-2 0 0,0 3 128 15,-2-4-128-15,1 1 0 0,0-4 160 0,-2 0-32 0,0 2-128 0,-1-3 192 16,-1 1 0-16,0 2-16 0,-2-3 0 0,2 1 0 15,-3-1-16-15,0 2 0 0,-1-2 0 0,0-3 0 16,0 2-32-16,0 1-128 0,-2 1 192 0,1-1-64 16,0 0-128-16,-1 3 0 0,1 2 144 0,-2-1-144 15,-1 2 0-15,1 3 0 0,-3-1 0 0,0 0 0 16,-3 4 0-16,0-1 0 0,-3 1 0 0,0-1 0 16,-2 3 0-16,7 3 0 0,-2-2-128 0,1 2 128 31,0-2-480-31,-1 3-16 0,0 0 0 0,1 2 0 15,1-1-1904-15,-4 4-384 0,7 0-80 0</inkml:trace>
  <inkml:trace contextRef="#ctx0" brushRef="#br4" timeOffset="92582.21">14263 4137 6447 0,'0'0'576'0,"0"0"-576"0,-9-2 0 0,9 2 0 15,-9-2 2240-15,9 2 320 0,0 0 80 0,-8 0 16 16,8 0-2096-16,0 0-432 0,0 0-128 0,0 0 0 16,-9 1 544-16,9-1 32 0,0 0 0 0,0 0 0 15,0 0 272-15,0 0 64 0,0 0 16 0,0 0 0 16,0 0 160-16,0 0 16 0,0 0 16 0,7-10 0 16,2 1-368-16,1-2-80 0,2 2-16 0,1-1 0 15,1 2-176-15,0-3-32 0,-1-3-16 0,3 1 0 16,2 3-192-16,-2-3-48 0,-2 4 0 0,-1-1 0 0,-2 4-64 15,-2-1-128-15,-9 7 176 0,12-1-176 0,-12 1 144 16,0 0-144-16,8 9 0 0,-1 1 144 0,-3 3 0 0,-4 3 0 16,-2 3 0-16,-1 4 0 0,-3 4 176 0,-2-3 16 15,-4 4 16-15,3-3 0 0,-2 2-160 0,-1-4-16 16,-2-1-16-16,3-3 0 0,1-3 0 0,2 1 0 16,2-3 0-16,2-5 0 0,0-1 160 0,4-8 48 15,0 0 0-15,0 0 0 0,0 0 80 0,0 0 32 16,15-7 0-16,1-3 0 0,0-8 80 0,2-4 16 15,1-3 0-15,0 2 0 0,1 0-400 0,2-4-176 16,-3 1 160-16,1-2-160 0,2 4 0 0,0-3 0 16,-1 3 0-16,-2 5 0 0,3 1 0 0,-4 4 0 15,-4 5 0-15,-3 1 0 0,-1 5 0 0,-10 3 0 0,0 0 0 0,0 0 0 16,8 12 0-16,-4 5-128 16,-4 3 128-16,-3 2-160 0,-2 2 160 0,-2 3 0 15,-4-3 0-15,1-1 128 0,0-4-128 0,1-2 0 16,1-1 128-16,2-4-128 0,2 0 0 0,4-12 128 0,0 0-128 0,0 0 0 15,2 8 128-15,-2-8-128 16,11 1 128-16,4-5-128 0,2-5 384 0,3 0 16 16,4-7 0-16,3-2 0 0,0-1-208 0,1-3-64 0,0-2 0 0,2 5 0 15,1 1-128-15,-1 2 0 0,-2 3 144 0,-2 3-144 16,-1 6 0-16,-3 3 0 0,-5 2 0 0,-1 5 0 16,-2 6-144-16,-6 2 144 0,-1 5-160 0,-3 1 160 15,-4 4 0-15,-3 4 0 0,-2-1-128 0,-3 2 128 16,-2 0 0-16,-1-2 0 0,-2 1-160 0,0-4 160 15,1 0-640 1,0 1-64-16,3-8-16 0,2-3 0 0,0 0-2688 16,4-2-544-16</inkml:trace>
  <inkml:trace contextRef="#ctx0" brushRef="#br4" timeOffset="92986.4">15534 4162 28559 0,'0'0'2544'0,"0"0"-2032"0,-8-1-512 16,8 1 0-16,0 0 192 0,0 0-64 0,0 0-128 16,0 0 192-16,10-4-192 0,4 2 0 0,3-2 0 0,9-3-160 15,6 0 288-15,5-1 48 0,3-1 16 0,5 0 0 16,2 0-64-16,1-1 0 0,2 3 0 0,0 2 0 15,-1-3 64-15,2 4 0 0,-3 2 0 0,-2-1 0 16,-3 0-192-16,-5 2 0 0,-5-1 0 0,-6-1 128 0,-2 3-320 16,-7 1-80-16,-4 1-16 0,-4-2-8640 15,-10 0-1728-15</inkml:trace>
  <inkml:trace contextRef="#ctx0" brushRef="#br4" timeOffset="93305.7">16075 3931 26719 0,'0'0'2368'0,"0"0"-1888"16,11-8-480-16,3-2 0 0,4 2 272 0,2 2-32 0,6 0-16 0,3 3 0 15,3 1 240-15,2 0 48 16,4 1 16-16,0 1 0 0,0-1 144 0,0 1 32 15,2 1 0-15,-3 3 0 0,-4 6-256 0,-3-2-64 16,-3 2 0-16,-7-1 0 0,1 2-64 0,-7-2-32 16,-4 3 0-16,-5-2 0 0,-5 2 288 0,-4 2 48 15,-2 3 16-15,-4-1 0 0,-6 0-80 0,-1-2-16 0,-6 0 0 0,-4 2 0 16,-2 1-288-16,-1-2-48 0,1 1-16 0,-5-4 0 16,1-1-192-16,0 1 0 0,0-5 128 0,2 4-128 31,5-6-848-31,0 1-224 0,6-1-32 0,3-4-9904 0,7-1-1984 0</inkml:trace>
  <inkml:trace contextRef="#ctx0" brushRef="#br4" timeOffset="93955.51">17173 4081 6447 0,'-15'2'272'0,"4"1"80"0,-1-1-352 0,2 1 0 15,-2 1 0-15,2-2 0 0,1 1 4480 0,9-3 816 16,0 0 160-16,0 0 48 0,0 0-3776 0,0 0-768 16,0 0-128-16,0 0-48 0,10-12 64 0,3 4 16 15,1-4 0-15,2 1 0 0,4-3-192 0,1 1-32 16,3 0-16-16,-1 3 0 0,-1-3-320 0,1 4-64 15,-6 2-16-15,-1 4 0 0,-5 2-80 0,-1 1-16 16,-10 0 0-16,0 0 0 0,3 10 96 0,-6 5 16 16,-3 6 0-16,-4 4 0 0,-3 1-80 0,-5 2-16 0,-3-3 0 0,-1 2 0 15,2-4 0-15,1-1 0 16,1-2 0-16,4-1 0 0,1-3 144 0,4-3 32 0,3-3 0 0,2-4 0 16,4-6 0-16,0 0 16 0,0 0 0 0,12 0 0 15,2-6 0-15,5-5 0 0,5-2 0 0,4-1 0 16,2-1-80-16,3-6-32 0,3 1 0 0,-3-2 0 15,-3-2-224-15,1 4 0 0,-3 2 0 0,-3 0 0 16,-2 0 0-16,-4 6 0 0,-5 7 0 0,-2 0 0 16,-12 5 0-16,0 0 0 0,7 8 0 0,-3 3 0 15,-5 3 0-15,-3 2-160 0,-2 2 160 0,-4 2-128 0,-6 2 128 0,0 2 0 16,0-1 0-16,-1 0 0 0,1 0 0 16,4-4 0-16,0-4 0 0,3-5 0 0,2-1 0 15,7-9 0-15,0 0 128 0,0 0-128 0,0 0 192 0,11-5-16 16,4-5-16-16,6-5 0 0,3-3 96 0,4 0 32 15,4-2 0-15,2-2 0 0,3-1-288 0,2 2 160 16,2-1-160-16,2 4 128 0,2 2-128 0,-1 5 0 16,1 4 0-16,-3 4 0 0,-3 1 0 0,-3 4 0 15,-5 3-144-15,-4 6 144 0,-3 1 0 0,-5 6 0 16,-6 1 0-16,-3 4 144 0,-5-1-144 0,-3 0 0 16,-6 6-192-16,-4-1 192 0,-3 2-160 0,-2 2 160 15,-1-3 0-15,-1 1-144 16,-2-5-1456-16,2-1-272 0,0-6-64 0,-1-2-15312 0</inkml:trace>
  <inkml:trace contextRef="#ctx0" brushRef="#br4" timeOffset="94737.89">14113 5447 17503 0,'0'0'1552'0,"0"0"-1232"0,0 0-320 0,0 0 0 16,0 0 896-16,0 0 112 0,0-4 16 0,7 1 16 16,0-5-64-16,5 0-16 0,3-6 0 0,1-1 0 15,4-1-128-15,0-2-16 0,3-3-16 0,2-1 0 16,1-6-224-16,3 2-64 0,3-3 0 0,2 0 0 0,2-3-160 16,2 0-32-16,1-2-16 0,2-2 0 0,-1 2 48 0,-3 0 16 15,0-3 0-15,-4 0 0 0,-4-1 80 0,-3 1 0 16,-6 1 16-16,-2 3 0 0,-1 1-16 15,-6 6-16-15,-3-2 0 0,-3 2 0 0,-3 6 128 0,-2 1 16 16,-1 1 16-16,-2 2 0 0,-3 2-80 0,-3 6-32 16,-2-1 0-16,-5 8 0 0,-3 5-80 0,-3 6-16 15,-5 4 0-15,-4 6 0 0,-2 3-384 0,0 10 0 16,-2 8 0-16,-1 5 0 0,2 1 0 0,3 2 0 16,2 1 0-16,5 1 0 0,2-3 0 0,7 0 0 15,2-1 0-15,6-5 0 0,3-2 0 0,5-4 0 16,5 0 0-16,5-4 0 0,3 0 0 0,5-3 0 15,2-4 0-15,5-3 0 0,2-3-304 0,5-4 16 16,5-1 0-16,4-2-11424 16,4-6-2304-16</inkml:trace>
  <inkml:trace contextRef="#ctx0" brushRef="#br4" timeOffset="95391.54">15574 5179 6447 0,'-13'-1'576'0,"8"1"-576"0,0-2 0 16,0 1 0-16,5 1 2960 0,0 0 496 0,-4-1 80 16,4 1 32-16,0 0-2256 0,0 0-448 0,0 0-96 0,0 0 0 15,0 0-128-15,0 0-32 0,10 0 0 0,2 0 0 16,-1-3 224-16,4 2 64 0,4 0 0 0,3 0 0 16,2-2-32-16,4 3 0 0,4-3 0 0,2 2 0 15,2-1-224-15,2-1-32 0,3-2-16 0,3 0 0 0,2 0-208 16,5 1-64-16,3-4 0 0,2 3 0 0,0 2-176 15,0-1-144-15,-4-1 192 0,-2 1-192 0,-3 1 128 16,-4 1-128-16,-5 2 0 0,-2-2 0 0,-6 2 0 16,-3 0 0-16,-4 0-208 0,2 0 80 15,-7 0-640-15,-5 2-128 0,-13-2-32 16,0 0 0-16,0 0-2144 0,0 0-416 0</inkml:trace>
  <inkml:trace contextRef="#ctx0" brushRef="#br4" timeOffset="95718.81">16527 4926 22111 0,'0'0'1968'0,"0"0"-1584"15,7-9-384-15,3-1 0 0,2 4 1152 0,5-2 160 0,2 3 32 16,5 2 0-16,8 2-1152 0,2 1-192 0,3 1 0 0,5-1-192 16,-1 0 192-16,1 3 0 0,-3 1 0 0,0 3 0 15,2 1 400-15,-3 3 128 0,-1 3 32 0,-4 3 0 16,-5 2 304-16,-2 0 64 0,-7-1 16 0,-5-2 0 16,-4 2-272-16,-8 1-48 0,-2 3-16 0,-5-2 0 15,-5-2 272-15,-5 0 48 0,-4-2 16 0,-4 1 0 0,-1-4-432 16,-5 1-96-16,-5-2-16 0,-1-2 0 15,2 1-272-15,0-3-128 0,1-1 0 0,3-5 128 16,2-2-2048-16,3-1-432 0,5-4-80 0,2-4 0 0</inkml:trace>
  <inkml:trace contextRef="#ctx0" brushRef="#br4" timeOffset="97012.43">17970 5118 3679 0,'0'0'320'0,"0"0"-320"15,-6 6 0-15,-1 3 0 0,2-2 2208 0,-1-1 368 16,6-6 80-16,-8 9 16 0,8-9-1184 0,-6 6-224 15,6-6-48-15,0 0-16 0,0 0-96 0,0 0-16 16,0 0 0-16,0 0 0 0,0 0-64 0,0 0-32 16,0 0 0-16,10 3 0 0,3-6 128 0,4-2 32 15,4-6 0-15,3-2 0 0,4-4-384 0,4-4-64 0,2-3 0 16,3-2-16-16,1-2-192 0,1-1-48 0,7-4 0 16,0-4 0-16,-3-4-256 0,0 0-64 0,-2-5-128 0,-3 4 192 15,-4 4-64-15,-3 2 0 0,-2 1-128 0,-2 1 192 16,-7 4-64-16,-2 5-128 0,-3 2 176 0,-2 5-176 15,-3 4 256-15,-2 2-48 0,-3 5-16 0,-5 7 0 16,2-10 32-16,-2 10 0 0,0 0 0 0,-2-5 0 0,2 5-32 16,-12-3 0-16,0 0 0 0,-2 7 0 0,-4 3-192 15,-2 5 0-15,-5 2 128 0,-1 4-128 0,-1 2 0 16,-3 6 0-16,-5 4 128 0,-2 5-128 0,-2 0 0 0,2 1 0 16,4 1 0-16,3-2 0 0,0 0 0 0,5-4 0 15,2 0 0-15,4 1 0 0,2 0 208 0,5-1-48 16,4-3-16-16,4 0 0 0,3-4-144 0,5-1 192 15,2-1-192-15,4-3 192 0,2-1-192 0,6-2 192 16,-1-4-192-16,6-1 192 0,3-2-192 0,3-1 0 16,3-6 0-16,1 1 0 15,1-3-960-15,-1 0-192 0,-1 0-16 0,-2-3-9424 16,-2 2-1888-16</inkml:trace>
  <inkml:trace contextRef="#ctx0" brushRef="#br4" timeOffset="97385.51">19385 4779 21183 0,'-2'-21'1888'0,"4"9"-1504"0,0-4-384 0,1 5 0 0,-1 2 912 0,-2 9 112 16,0 0 32-16,3-10 0 0,-1 1-560 0,-2 9-112 15,0 0-32-15,0 0 0 0,0 0 208 16,0 0 32-16,0 0 16 0,0 0 0 0,0 0-144 0,-1 13-16 16,-1 1-16-16,-2 7 0 0,-1 5 16 0,-3 4 16 15,0 1 0-15,-1 0 0 0,1 2-144 0,-1 1-16 16,-1-4-16-16,1-1 0 0,1 2-144 0,2-5-16 15,-1 2-128-15,2 0 192 0,1-3-192 0,-1-6 144 16,-1-2-144-16,1 0 128 0,0 1-352 0,-2-6-80 16,0-1-16-16,-1-3 0 15,1-4-2304-15,-2-1-448 0</inkml:trace>
  <inkml:trace contextRef="#ctx0" brushRef="#br4" timeOffset="97553.19">18949 4944 32127 0,'0'0'1424'0,"11"-8"304"0,2-1-1392 0,1 6-336 16,2 1 0-16,3 1 0 0,3-2 0 0,5 0 144 15,3 1-144-15,3 1 0 0,3 0 272 0,2 2-48 0,3 2-16 16,2-1 0-16,1-4-208 0,1-1 0 0,-1-1 0 0,-6 0-9792 16,-4-4-1936-16</inkml:trace>
  <inkml:trace contextRef="#ctx0" brushRef="#br4" timeOffset="98433.68">19917 4673 6447 0,'0'0'576'0,"0"0"-576"16,0 0 0-16,-4 10 0 0,1 0 2064 0,-1 2 304 16,1-3 64-16,1 3 16 0,-1-1-1104 0,2 0-208 15,1-11-48-15,4 13-16 0,1-4-160 0,5 1-16 0,1-5-16 0,3-1 0 16,4-3 96-16,5-3 32 0,3-2 0 0,0-3 0 15,1-4-256-15,3-2-48 0,2-1-16 0,1-1 0 16,0 0-128-16,0-1-32 0,0 1 0 0,0-1 0 0,-1-3-96 16,4-3-32-16,1-2 0 0,0-4 0 0,-3 1-112 0,0-2-32 15,-2 0 0-15,-3-1 0 16,-5-4-128-16,-1 1-128 0,-4 3 144 0,-3 4-144 0,-5 6 128 16,-2 3-128-16,-3 3 0 0,-2 5 144 0,-4 9-144 0,0 0 128 15,0 0-128-15,0 0 128 0,-11 8 0 0,-3 5 0 16,-4 6 0-16,-3 5 0 0,1 9-128 0,-8 1 128 15,-2 2-128-15,-3 3 128 0,-3 8-128 0,3-3 0 16,-1-1 0-16,4 0 0 0,4-4 0 0,3 0 0 16,3-6 0-16,3-4 0 0,3-6 0 0,3-4 128 15,0 0-128-15,2-4 128 0,3-6 192 0,6-9 48 16,-5 10 0-16,5-10 0 0,0 0 0 0,0 0 0 16,0 0 0-16,0 0 0 0,0 0 128 0,11-5 16 15,2-5 16-15,2-3 0 0,3-2-224 0,1-2-48 16,3 1-16-16,-2-2 0 0,3-1-240 0,1 3 0 15,2 0 0-15,-2 5 0 0,-3 6 0 0,0 2 0 16,4 1 0-16,-4 4 0 0,-4 6 0 0,0 5-160 16,-2 3 160-16,-1 2-128 0,-5 0 128 0,0 1-160 15,-5 4 160-15,-2 2-160 0,-3-1 160 0,-2 0-128 16,1 0 128-16,-6-3-128 0,1-3 128 0,-2-2 0 16,0-3-144-16,-3-2 144 0,0 1 0 0,-1-5 0 0,0 4 0 15,1-6 0-15,0-3 0 0,2 1 0 0,0-2 128 0,1-2-128 16,0-3 128-16,9 4-128 0,-6-5 0 0,6 5 128 15,-4-9-128-15,4 9 0 0,0 0 0 0,5-6 128 16,3 3-128-16,3 2-176 0,3 1 48 0,3 2 0 16,2 0 128-16,1 4-160 0,-1 4 160 0,1-1-160 0,2 1 160 15,-2 2 0-15,3-4 0 0,1 4 0 16,0-3 0-16,-1 4 0 0,-1-5 0 0,0 1 0 0,-1 0-352 0,-1-1 16 16,-2-3 0-16,-1-1 0 15,-1 0-2048-15,-3-4-416 16,1-3-80-16</inkml:trace>
  <inkml:trace contextRef="#ctx0" brushRef="#br4" timeOffset="99157.05">21129 4904 21183 0,'0'0'1888'0,"-4"-8"-1504"0,4 8-384 0,-1-8 0 15,-3-2 1984-15,4 2 336 16,0-3 64-16,4 2 16 0,1-1-1648 0,2-1-336 0,3-1-64 16,3-5-16-16,0-1-16 0,5 1 0 0,1 0 0 0,1 2 0 15,-2 1-144-15,2 5-48 0,-2 0 0 0,0 5 0 16,-3 2-128-16,-2 0 128 0,-2 0-128 0,-11 2 128 15,10 8-128-15,-3 4 0 0,-3 5 144 0,-4 3-144 16,-3 4 288-16,-1 3-16 0,-2-3 0 0,1-5 0 16,-4 3 16-16,1-1 0 0,-2 0 0 0,0-2 0 0,-2 0 224 15,2-3 32-15,0 0 16 0,2-5 0 16,2-1 16-16,1 0 16 0,1-3 0 0,4-7 0 0,0 0-112 16,0 0-32-16,0 0 0 0,0 0 0 0,12-3 64 0,2-3 16 15,2-2 0-15,2 1 0 0,2-6-288 0,1 0-64 16,3-1-16-16,1 0 0 0,4-2-160 0,2-1 0 15,-3 1 0-15,1 0 0 0,-1 4 0 0,-2 4 0 16,-4 0 0-16,-3 5 0 0,-2-2 0 0,-4 5 0 16,-3 0-128-16,-2 5 128 0,-3 5-144 0,-3 1 144 15,-3 4-192-15,-3 3 192 0,-1 1-144 0,-5 2 144 16,-2 2 0-16,-2-3-144 0,0-1 144 0,0-3 0 16,0 1 0-16,0-3 0 0,2-3 0 0,0 1 128 15,3-5-128-15,2 2 128 0,0-5 32 0,7-4 16 16,0 0 0-16,0 0 0 0,0 0 0 0,7-5 0 15,2-6 0-15,3-1 0 0,7 1-16 0,2-4 0 16,0-2 0-16,4-2 0 0,1-8-160 0,3 1 0 16,3-2 0-16,1 1 0 0,2 4 0 0,-1-1 0 15,0 2 0-15,-2 6-176 0,2 2 176 0,-4 5-160 16,-8-1 160-16,-2 6-160 0,-4 4 160 0,-3 6-160 16,-3 4 160-16,-5 4-160 0,-1 0 160 0,-4 0-208 15,-3 5 80-15,-1 4 128 0,-1-1-144 0,0-3 144 16,0-1 0-16,0-2 0 0,1 0 0 0,3-6 0 0,1 0 0 15,0-1 0-15,0-9 0 0,6 10 0 0,2-4 0 0,3 1 0 16,5-5 0-16,3-1 176 0,4-1-176 0,2-1 160 16,2-1-160-16,1 0 128 0,1 2-128 0,2 2 128 15,2 0-128-15,-3 1 0 0,1 1 0 0,-1 6-176 16,-1 1-128-16,1 4-16 0,-4 2-16 0,1 3 0 16,-5 1-2544-16,-2-1-512 0</inkml:trace>
  <inkml:trace contextRef="#ctx0" brushRef="#br4" timeOffset="116347.51">27329 829 4607 0,'0'0'192'0,"0"0"64"0,0 0-256 0,0 0 0 0,0 0 0 0,0 0 0 16,0 0 1728-16,-7 2 320 0,7-2 48 0,0 0 16 15,0 0-1104-15,-9 2-224 0,1-2-32 0,8 0-16 16,0 0 0-16,0 0 0 0,0 0 0 0,0 0 0 16,0 0 16-16,-6-2 0 0,6 2 0 0,0 0 0 15,-3-11-272-15,3 11-48 0,3-8-16 0,0-1 0 16,4-1-112-16,-2-3-32 0,3 1 0 0,-1 2 0 0,2-2-16 0,1 1 0 15,2-1 0-15,0-2 0 0,1 0 32 0,1-4 0 16,1 0 0-16,2 2 0 0,-1 0-32 0,2 1 0 16,-1-1 0-16,1 0 0 0,1 2-80 0,1 2-32 15,0 1 0-15,-1-3 0 0,0 3-144 0,0 1 160 16,-1-2-160-16,0 6 160 0,0 0-160 0,-3-1 0 16,0 3 0-16,-2 3 0 0,-2 1 0 0,0 1 128 15,-1 3-128-15,-10-4 0 0,9 9 0 0,-2 0 0 16,1 4 0-16,0 0 0 0,-3-2 0 0,-1 3 0 15,-2 2 0-15,2 2 0 0,-4 4 160 0,0 5-160 16,-4-2 192-16,3 4-192 0,-4-5 256 0,-2 6-64 16,0-2-16-16,-2 1 0 0,-1-1 64 0,-1 1 16 15,0 3 0-15,-2-4 0 0,-1 0-16 0,-1 0 0 0,0-2 0 0,0 1 0 16,-2-3 32-16,1-2 16 0,-2-1 0 0,0 0 0 16,-1 0-80-16,1-2-16 0,0-2 0 0,3-3 0 15,5-1-192-15,-3-2 176 0,2-3-176 0,-1 1 160 16,2-4-160-16,0 0 160 0,10-5-160 0,-8 5 160 15,8-5-32-15,0 0 0 0,-10 1 0 0,10-1 0 16,0 0 32-16,0 0 0 0,0 0 0 0,0 0 0 16,0 0-32-16,6-10-128 0,2 2 192 0,2-1-64 15,4 4-128-15,-2-2 0 0,0 2 0 0,2 1 0 16,4 1 0-16,1 1 128 0,2-2-128 0,0 1 0 16,1 2 0-16,-2 0 0 0,2 0 0 0,-2-1 0 15,2 1 0-15,-2 1 128 0,-1 1-128 0,-2 1 0 16,-2-1 128-16,-2-1-128 0,-3-1 0 0,-10 1 128 0,11 2-128 0,-11-2 0 15,0 0 144-15,0 0-144 0,9 3 0 0,-9-3 0 16,0 0 0-16,0 0 0 16,0 0-416-16,0 0-160 0,0 0-16 0,0 0-9024 15,0 0-1808-15</inkml:trace>
  <inkml:trace contextRef="#ctx0" brushRef="#br4" timeOffset="117269.78">28129 682 2751 0,'0'0'256'16,"0"0"-256"-16,4-9 0 0,-4 9 0 0,3-8 2752 0,1 0 512 16,-4 8 112-16,7-7 16 0,-7 7-1856 0,5-9-352 15,0 3-80-15,-5 6-16 0,0 0-80 0,0 0-32 16,0 0 0-16,0 0 0 0,0 0-176 0,0 0-32 16,5 11-16-16,-1 1 0 0,-1 2-144 0,-3 1-32 15,-3-2 0-15,1 1 0 0,0 6 64 0,-2 3 0 16,0-3 0-16,-1 2 0 0,1-2-112 0,0 3-16 15,2-1 0-15,-1-2 0 0,1-1-192 0,-1 0-64 16,3-4 0-16,0 2 0 0,-2-2-256 0,0 0 160 16,0-1-160-16,1 0 128 0,1 0-128 0,0-5 128 15,0-9-128-15,2 10 128 0,-2-10-128 0,0 0 0 16,0 0 0-16,0 0-176 16,0 0-528-16,0 0-128 0,0 0 0 0,12-1-16 15,-1-5-2032-15,-3-6-416 0</inkml:trace>
  <inkml:trace contextRef="#ctx0" brushRef="#br4" timeOffset="117561.16">28557 504 20671 0,'0'0'912'0,"-4"-8"192"0,2 2-880 0,2 6-224 0,0 0 0 0,0 0 0 15,0 0 208-15,0 0 0 0,0 0 0 0,0 0 0 16,0 0 192-16,-2 15 48 0,1 1 0 0,0 1 0 0,1 4-48 0,1 0 0 16,-1 3 0-16,1 6 0 0,2-5 144 0,-2 4 32 15,-2 4 0-15,1-5 0 0,1-1-48 0,2 0 0 16,-1 1 0-16,1 1 0 0,-1-2-272 0,0 1-64 16,-1-6-16-16,-1-1 0 0,0-1-176 0,-1-1 192 15,-1-2-192-15,1-1 192 0,0-1-192 0,-2-1 128 16,2-3-128-16,-1-1 128 15,2-10-528-15,0 0-112 0,0 0-32 0,0 0-7920 16,0 0-1584-16</inkml:trace>
  <inkml:trace contextRef="#ctx0" brushRef="#br4" timeOffset="117791.3">27946 761 4607 0,'0'0'400'0,"5"-7"-400"0,4-1 0 0,5 0 0 15,3-5 5488-15,5 2 1008 0,3-2 208 0,6-1 32 16,7-1-5392-16,5 1-1072 0,4-1-272 0,2 1 0 16,0-2 0-16,0 1 0 0,-6 1 0 0,-1 1 0 15,-3 3 0-15,-3 0-352 0,-6 2 48 0</inkml:trace>
  <inkml:trace contextRef="#ctx0" brushRef="#br4" timeOffset="118732.13">29077 542 13823 0,'0'0'1216'0,"0"0"-960"0,0 0-256 0,0 0 0 0,0 0 1456 0,0 0 240 0,0 0 48 0,0 0 16 16,0 0-1056-16,13 1-224 0,-3-3-32 15,1-3-16-15,2-3 336 0,2-2 64 0,3 0 0 0,1-4 16 16,0-1-240-16,-6 7-48 0,2-5-16 0,3 1 0 16,1-1-48-16,-1-1-16 0,0-3 0 0,-2 1 0 15,-1-1-48-15,11-13-16 0,-7 3 0 0,-5 4 0 16,-4-4 96-16,-4 0 0 0,-1-7 16 0,1 3 0 16,-4-1-160-16,-1 4-48 0,-1 0 0 0,-1 6 0 15,0 3 16-15,0 4 0 0,-1 1 0 0,1 6 0 16,1 8-32-16,0 0-16 0,0 0 0 0,0 0 0 15,-8 7-128-15,2 8-32 0,0 3 0 0,-3 9 0 16,-1 6-128-16,-2 2 0 0,-2 2 0 0,0-1 0 16,1-6 0-16,3 4 0 0,-1 0 0 0,6-14 0 15,-2 4 0-15,1 4 0 0,2-1 0 0,-1 1 0 0,1-2 0 0,2 1 0 16,-1-3 0-16,-1 19 0 0,4-12 0 0,-2-6 0 16,-1-6 0-16,3-2 128 0,2-2-128 0,-1-3 192 15,-2-1-192-15,1-11 192 0,0 0-192 0,0 0 160 16,0 0-160-16,0 0 160 0,0 0-160 0,0 0 160 15,0 0-160-15,0 0 160 0,0 0 0 0,10 0 0 16,-10 0 0-16,11-4 0 0,-11 4-160 0,0 0 0 16,8-5 144-16,-8 5-144 0,0 0 0 0,9-2 0 15,-9 2 0-15,13 2 0 0,-3 2 0 0,-1 0 0 16,-1 0-144-16,3 2 144 0,-1 2 0 0,3-2 0 16,-2 2-144-16,0-1 144 0,0 3 0 0,1-1 0 15,-2 1 0-15,-1-2 0 0,-2 1 0 0,0-3 0 0,-7-6 0 0,10 12 0 16,-2-3 0-16,0 1 0 0,-8-10 0 0,7 7 0 15,-7-7 0-15,9 11 0 0,-9-11 0 0,8 7 0 16,-8-7 0-16,5 10 0 0,-5-10 0 0,0 0 0 16,0 0 0-16,0 0 0 0,1 11 0 0,-1-11 0 15,0 0 0-15,-4 12 0 0,1 1 0 0,0-5 0 16,3-8 0-16,-6 10 0 0,6-10 0 0,-8 9 0 16,2 2 0-16,2-2 0 0,1 2 0 0,0-3 0 15,3-8 0-15,0 0 0 0,0 0 0 0,0 0 0 16,0 0 0-16,0 0 0 0,0 10 0 0,0-10 0 15,0 0 0-15,0 0 0 0,0 0 0 0,0 0 0 16,0 0 0-16,-4 9 0 0,4-9 0 0,0 0 144 16,0 0-144-16,0 0 160 0,-9 6-160 0,9-6 160 15,-9 3-160-15,9-3 0 0,-9 3 0 0,9-3 128 0,-10 0-128 0,10 0 0 16,-9 1 0-16,9-1-176 0,0 0 176 0,-9 1 0 16,9-1 0-16,0 0-128 0,-9 0 128 0,9 0 0 15,0 0 0-15,0 0 0 0,0 0-128 0,0 0 128 16,-7-1-128-16,7 1 128 0,0 0 0 0,0 0 0 15,0 0 0-15,0 0 0 0,0 0 0 0,0 0-128 16,0 0 128-16,0 0 0 0,-5-5-208 0,5 5 32 16,0 0 16-16,0 0 0 15,0 0-1296-15,0 0-256 0,0 0-48 0</inkml:trace>
  <inkml:trace contextRef="#ctx0" brushRef="#br4" timeOffset="119410.11">29264 598 10127 0,'0'0'896'0,"-5"-9"-704"0,1 2-192 0,4 7 0 0,0 0 1600 0,0 0 304 0,-6-4 48 0,6 4 16 16,0 0-560-16,0 0-96 0,0 0-32 0,0 0 0 16,-7 5-480-16,2 5-96 0,1 1-32 0,2 5 0 15,1 3-160-15,-2 1-48 0,-1 2 0 0,3 1 0 0,-2 2 0 16,1 4 0-16,-3-2 0 0,0 1 0 16,0-1-80-16,1 1 0 0,1-1-16 0,1-2 0 0,-1-8-80 0,1 3-16 15,0-1 0-15,0 0 0 0,-1-3 144 0,2-1 32 16,0-3 0-16,-1-2 0 0,1 1-48 0,1-11 0 15,-1 8 0-15,1-8 0 0,0 0-16 0,0 0 0 16,0 0 0-16,0 0 0 0,0 0 0 0,0 0 0 16,0 0 0-16,5-10 0 0,1-9 128 0,-2-3 0 15,1-1 16-15,4-6 0 0,0-3-208 0,1-2-64 16,0 1 0-16,3 0 0 0,2 2-128 0,2 5-128 16,-1-1 144-16,2 2-144 0,1 0 0 0,0 0 0 15,0 3 0-15,0 3 0 0,2 3 0 0,-1 1 0 16,-1 3 0-16,0 3 0 0,2 3 0 0,-4 1 0 0,0 4 0 0,-1 3-160 15,1 3 160-15,-2 3 0 0,-1 6 0 16,-4 0 0-16,-3 0 0 0,-4 4 0 0,0 2 0 16,-3-1 0-16,0 0 0 0,-3 0-192 0,-3 0 192 0,-3 0-192 15,-3-1 192-15,-2 0 128 0,-2-4-128 0,0 0 176 16,-2 0-176-16,1 0 0 0,-2 1 0 0,2-5 0 16,-2-1 0-16,1-1 0 0,1-2 0 0,4-2 0 15,3 0 0-15,10-4 0 0,-7 3 0 0,7-3 0 16,0 0 0-16,0 0 0 0,0 0 0 0,7 11 0 15,2-4-160-15,4 3 160 0,2-2 0 0,3 1-144 16,2-4 144-16,3 0 0 0,4 0 0 0,0-1 0 16,3 0 0-16,7 3 0 0,5 0 0 0,4 2 0 15,2 1 0-15,-4 1 0 0,-4-2 0 0,-6 1 0 16,-2-2 0-16,-7 2 0 0,-4-3 0 0,-7 0 0 0,-4 1 0 16,-3-3 0-16,-7-5 0 0,4 10-192 15,-4-10-1536 1,-4 8-304-16,-2-1-64 0</inkml:trace>
  <inkml:trace contextRef="#ctx0" brushRef="#br4" timeOffset="119902.7">27161 1831 19343 0,'-16'1'1728'0,"7"2"-1392"0,0 1-336 0,9-4 0 16,0 0 592-16,0 0 48 0,0 0 16 0,0 0 0 15,0 0-80-15,13 5 0 0,5-3-16 0,6-2 0 16,5-2 336-16,5-3 64 0,7-3 0 0,5-3 16 16,3-7-96-16,11-1-32 0,11 0 0 0,9-2 0 15,11 1-144-15,1-3-16 0,1-5-16 0,10 4 0 0,11 0-160 0,-2 0-48 16,-1-4 0-16,1 2 0 0,2 3-64 0,-1-1-16 15,-2 3 0-15,-4 2 0 0,-8 1-16 16,-1 4-16-16,-2 4 0 0,-5 1 0 0,-10 4-112 16,-6 0-32-16,-5-2 0 0,-8 5 0 0,-5-1-208 0,-8 2 144 15,-7 1-144-15,-4 0 128 0,-8 0-128 0,-6 0 0 16,-6 0 0-16,-5 1-176 16,-3 2-480-16,-10-3-112 0,0 0 0 0,0 0-16 15,0 0-2448-15,0 0-480 0</inkml:trace>
  <inkml:trace contextRef="#ctx0" brushRef="#br4" timeOffset="120361.76">28460 2075 18431 0,'0'0'1632'0,"3"-11"-1312"15,2 2-320-15,0 0 0 0,-1 0 1472 0,1 1 208 16,-5 8 48-16,5-5 16 0,-5 5-672 0,0 0-144 16,0 0-32-16,0 0 0 0,0 0-48 0,0 0-16 15,0 0 0-15,0 0 0 0,0 0-192 0,8 18-32 16,-3 4-16-16,-1-1 0 0,-3 5 144 0,-1-1 32 16,0 4 0-16,-1 2 0 0,-1 2-128 0,2-1 0 15,-1-1-16-15,1-1 0 0,0-1-272 0,0 1-48 16,-1-3-16-16,1 1 0 0,-1-4-112 0,-1 0-32 15,1-2 0-15,0-3 0 0,-2 0-144 0,2-1 0 16,0-4 0-16,-2-3 128 0,3 1-384 16,0-12-96-16,0 0-16 0,0 0 0 15,0 0-2224-15,0 0-448 0,12-5-96 0</inkml:trace>
  <inkml:trace contextRef="#ctx0" brushRef="#br4" timeOffset="121159.7">30632 906 18143 0,'0'0'800'0,"0"-8"160"0,0-2-768 0,2 4-192 0,-1-2 0 0,-1 8 0 0,0-8 128 0,0 8 0 16,0-6-128-16,0 6 192 0,0 0 368 0,0 0 64 16,0 0 16-16,0 0 0 0,0 0-48 0,3 10 0 15,-3 4 0-15,0 4 0 0,0 2-288 0,0 7-64 16,0-2-16-16,0 6 0 0,-1-2 32 0,-2 5 0 16,-1 1 0-16,0-1 0 0,1-1 16 0,-1 3 16 15,-1-2 0-15,0-1 0 0,-2-4-128 0,1 0-32 16,1-2 0-16,-1 0 0 0,-2-4-128 0,3-2 128 15,1 2-128-15,0-4 128 0,-1-3-384 0,1-4-64 16,0 0-32-16,2-2 0 16,2-10-1488-16,0 0-288 0</inkml:trace>
  <inkml:trace contextRef="#ctx0" brushRef="#br4" timeOffset="121757.75">30255 1348 24991 0,'0'0'1104'0,"0"0"240"0,12-4-1088 0,2 0-256 0,1 2 0 0,4-1 0 16,3-1 0-16,2 1 0 0,3-5 0 0,3 0 0 15,2-3 0-15,0 0 0 0,-2-5 0 0,1 1 0 16,-2 1 0-16,-1 4 128 0,-2-3-128 0,-3 0 0 16,-4 5 0-16,-3-3-304 0,-5 6 48 0,-3-2 0 31,-8 7-496-31,0 0-80 0,0 0-32 0,0 0 0 0,0 0 32 15,0 0 0-15,-9-4 0 0,9 4 0 0,-10 2 496 0,10-2 96 0,0 0 32 0,-9 9 0 16,2-1 208-16,2 3 0 0,0-2 0 0,1 1 0 16,2 2 224-16,2-2 96 0,-3 5 0 0,3 2 16 0,3-1 272 15,-3 1 48-15,0-1 16 0,1 1 0 16,0 1-96-16,2-1 0 0,0-3-16 0,-1 2 0 0,-1-2 48 16,3 1 16-16,1-5 0 0,2 0 0 0,0-3 0 0,3-2 0 15,2-3 0-15,1 0 0 0,2-4-32 0,-1-2 0 16,-2-3 0-16,1-2 0 0,4-4-144 0,-2 1-16 15,0 0-16-15,0-1 0 0,1-2-160 0,-2 2-48 16,-5 2 0-16,0-2 0 0,-6 2-16 0,1 3 0 16,-4 8 0-16,0 0 0 0,0 0-64 0,0 0-128 15,0 0 176-15,0 0-176 0,-7 10 0 0,-2 4 0 16,-3 2 0-16,2 1 0 0,1 4 0 0,4-1 0 0,1 2 0 16,3-3-144-16,0-1 144 0,2-2 0 15,1-2 0-15,4-1 0 0,1-1 0 0,1-4 0 0,1 1 0 16,0-5 0-16,1-2 144 0,1-3 64 0,2-1 16 0,2-4 0 15,0-2 128-15,5-4 32 0,-3-2 0 0,1-2 0 16,0-2-128-16,-2-1 0 0,-2-3-16 0,-1 3 0 16,0 1-240-16,-3 2 176 0,-2 0-176 0,-1 1 160 15,0 0-160-15,-2 1 0 0,-1 1 144 0,-1 3-144 16,-3 10 0-16,0 0 0 0,0 0 0 0,0 0 128 16,4-10-128-16,-4 10 0 0,0 0 0 0,0 0 0 15,3-8 0-15,-3 8 0 0,0 0 0 0,6-7 0 16,-1-1 0-16,0 0 0 0,0-2 0 0,0 0 0 15,-5 10 0-15,7-8 128 0,-3 1-128 0,1-1 0 16,-5 8 0-16,0 0 128 0,5-6-128 0,-5 6 0 0,6-9 0 16,-6 9 0-16,0 0 0 0,0 0 0 15,4-8-400-15,-4 8-48 16,0 0-16-16,0 0 0 0,0 0-1472 0,0 0-304 16,0 0-48-16,0 0-10832 0</inkml:trace>
  <inkml:trace contextRef="#ctx0" brushRef="#br4" timeOffset="122053.62">31305 1161 19007 0,'0'0'832'0,"0"0"192"0,0 0-832 0,0 0-192 0,0 0 0 0,0 0 0 15,0 0 512-15,-1 13 48 0,-3 0 16 0,0-3 0 16,-1 0 304-16,0 4 64 0,-1 1 16 0,-2 3 0 16,1 4-192-16,0-1-48 0,1 3 0 0,1 3 0 15,1-3-336-15,1 3-64 0,1-4 0 0,1 0-16 16,-1-1-128-16,2-2-32 0,0-3 0 0,2-3 0 16,-1 0-144-16,0-1 192 0,0-2-192 0,-1-11 192 15,3 9-192-15,-3-9 0 0,0 0-160 0,0 0 160 16,0 0-896-1,0 0-96-15,10 0-16 0,-1-3-10784 0</inkml:trace>
  <inkml:trace contextRef="#ctx0" brushRef="#br4" timeOffset="122489.73">31702 1089 13823 0,'0'0'1216'16,"0"0"-960"-16,0 0-256 0,0 0 0 0,0 0 1040 0,0 0 176 16,0 0 16-16,0 0 16 0,0 0-992 0,0 0-256 15,-7 7 0-15,7-7 0 0,-6 7 192 0,-1 2 0 16,0-4 0-16,1 2 0 0,-1 2 224 0,1-1 32 16,0 3 16-16,-1 1 0 0,0-6 112 0,0 2 32 0,0 1 0 0,0-1 0 15,0 3-48-15,2 1-16 16,0-3 0-16,3 3 0 0,0-3-224 0,1 2-32 0,2-2-16 0,1 2 0 15,0 2-32-15,3-1-16 0,0 1 0 0,1 0 0 16,2 1 32-16,-1-4 16 0,1 2 0 0,1-5 0 16,1 5 128-16,-2-1 32 0,-1-2 0 0,-7-9 0 15,5 13-80-15,1-3-16 0,-4 2 0 0,-1 0 0 16,-2-2-80-16,0 2-32 0,-3 1 0 0,-2-2 0 16,-3 2 96-16,-1 1 32 0,-4-3 0 0,-3 2 0 15,-1 1-96-15,-2 0 0 0,-4-3-16 0,1 1 0 16,0 0-112-16,0-1 0 0,-1-1-128 0,2-1 192 15,3-2-192-15,1-3 0 0,2 0 0 0,2-4 0 16,3-3-832-16,0 0-48 16,6-8-16-16,3 4-13104 0</inkml:trace>
  <inkml:trace contextRef="#ctx0" brushRef="#br4" timeOffset="122791.3">31941 695 18191 0,'-4'-12'800'0,"4"12"176"0,0-11-784 0,0 11-192 0,0 0 0 0,0 0 0 16,0 0 688-16,0 0 80 15,0 0 32-15,0 0 0 0,-6 10-48 0,-2 0-16 0,-1 3 0 0,1 5 0 16,2 3 0-16,-3 6 0 15,-1-2 0-15,1 7 0 0,2 2-208 0,0 2-32 0,2 0-16 0,0 0 0 16,0 0-192-16,1 0-32 0,3-6-16 0,1 3 0 16,1 0-240-16,0-1 176 0,1-8-176 0,0 3 160 15,1-7-160-15,-2 1 128 0,-1-2-128 0,0-2 128 16,3-1-128-16,-3-1-272 0,0 0 64 0,1-6 16 31,-1-9-1488-31,0 0-304 0,0 0-48 0</inkml:trace>
  <inkml:trace contextRef="#ctx0" brushRef="#br4" timeOffset="123001.75">31591 1150 19343 0,'0'0'1728'15,"0"0"-1392"-15,0 0-336 0,0 0 0 0,7-8 1008 16,0 3 128-16,3 2 16 0,3 0 16 0,2-4-400 0,6 0-96 16,4-2-16-16,1 1 0 0,2 3-160 0,2-1-48 15,2-1 0-15,1 2 0 0,1-2-240 0,3-1-48 16,1 3-16-16,0-3 0 15,-2 3-1136-15</inkml:trace>
  <inkml:trace contextRef="#ctx0" brushRef="#br4" timeOffset="123328.99">32218 1120 15663 0,'0'0'1392'0,"0"0"-1120"0,0 0-272 0,0 0 0 15,0 0 2096-15,0 0 352 0,0 0 80 0,0 0 16 16,0 0-1504-16,0 0-288 0,0 0-64 0,0 0-16 16,-4 12-160-16,-2-3-16 0,-3 2-16 0,0-2 0 15,-6 3-64-15,1 2-16 0,-3 2 0 0,-1 1 0 16,-1-1-32-16,2-2-16 0,0 3 0 0,3-1 0 16,3-1-144-16,2 1-16 0,2-2-16 0,7-14 0 15,0 17-48-15,3 1-128 0,2-3 192 0,4-1-64 16,2 2 112-16,5-1 16 0,0-1 0 0,2 0 0 15,0-1-48-15,-2 1 0 0,1 0 0 0,-2 2 0 16,-1-2-32-16,-14-14-16 0,11 18 0 0,-11-18 0 16,0 0-160-16,7 23 160 0,-7-23-160 0,-4 18 160 0,-4-2 96 15,-2-6 0-15,-6 0 16 0,-3-1 0 16,-3-1-112-16,-5-3-32 0,-1-2 0 0,-2-2 0 16,-1-4-1856-16,-2 0-368 15</inkml:trace>
  <inkml:trace contextRef="#ctx0" brushRef="#br4" timeOffset="123502.71">31276 645 46991 0,'-24'-11'4176'0,"11"7"-3344"0,3-3-656 0,10 7-176 16,0 0-544-16,0 0-144 0,0 0-16 0,0 0-16 0,0 0 336 0,-1-7 64 0,1-3 0 0,4 2 16 31,-4 8-1344-31,6-10-272 0,-1 2-48 0</inkml:trace>
  <inkml:trace contextRef="#ctx0" brushRef="#br6" timeOffset="142659.41">19457 19124 11055 0,'0'0'976'0,"0"0"-784"16,4-14-192-16,-3 4 0 0,-1-3 1280 0,0 4 192 0,-1-2 64 16,1-2 0-16,-4 3-320 0,2-4-64 15,-1 2-16-15,2 2 0 0,-1-1-96 0,1 3-16 0,1 8 0 0,0-10 0 16,-1 1-96-16,1 9-32 0,0-10 0 0,0 10 0 16,-1-8 32-16,1 8 0 0,-3-10 0 0,3 10 0 15,-2-7-160-15,-1-1-48 0,3 8 0 0,0 0 0 16,-4-8-144-16,4 8-48 0,-1-9 0 0,1 9 0 15,0 0-64-15,-1-9-16 0,-1-1 0 0,2 10 0 16,0 0-64-16,0 0 0 0,0 0-16 0,0 0 0 16,3-9-48-16,-3 9-16 0,0 0 0 0,0 0 0 15,5-8-112-15,-5 8 0 0,6-6-16 0,-6 6 0 16,0 0-48-16,0 0 0 0,7-8 0 0,-7 8 0 16,0 0 64-16,0 0 0 0,0 0 0 0,0 0 0 15,0 0 16-15,0 0 16 0,0 0 0 0,0 0 0 16,0 0-224-16,0 0 128 0,0 0-128 0,4 14 0 0,-4 1 0 15,-3 5 0-15,-2 4 0 0,1 2 0 0,-4 5 128 16,2-1-128-16,-1 1 0 0,-1 6 144 0,-1-1-144 0,0-1 192 16,0-1-192-16,2-1 192 0,-1-7-48 0,3 2 0 15,0 0 0-15,0-4 0 0,0 2 32 0,1 2 0 16,0-5 0-16,3 2 0 0,-1-3 16 0,2-2 0 16,0-2 0-16,0 2 0 0,2 0-64 0,-1 0-128 15,0-1 192-15,1-4-64 0,-2-1 0 0,1 0-128 16,-1 0 192-16,0-4-64 0,0 3-128 0,-1-4 160 15,-1 1-160-15,2-3 160 0,0 2-160 0,-1-1 128 16,0 0-128-16,1-8 128 0,0 0-128 0,-3 6 0 16,3-6 144-16,0 0-144 0,0 0 0 0,0 0 144 0,0 0-144 15,0 0 0-15,0 0 0 0,0 0 0 0,0 0 0 16,0-12 0 0,0 4-416-16,-1-3-144 0,-2 1-16 0,1-3-16 15,-2 2-1840-15,0 2-352 0,-1-4-80 0,-1 5-13840 0</inkml:trace>
  <inkml:trace contextRef="#ctx0" brushRef="#br6" timeOffset="143157.57">19007 19419 25103 0,'-15'-8'1104'0,"3"4"240"0,-2 1-1072 0,-1-3-272 0,-1 0 0 0,2 2 0 0,1 2 336 0,3-1 16 15,1 1 0-15,9 2 0 16,0 0 592-16,0 0 112 0,0 0 32 0,0 0 0 0,0 0-192 0,0 0-48 16,0 0 0-16,0 0 0 0,0 0-208 0,0 0-64 15,0 9 0-15,2 3 0 0,1 2-96 0,2 0-32 16,0 4 0-16,2 1 0 0,0 1-48 0,3 2-16 16,2 1 0-16,-1-1 0 0,1 0-96 0,-1 0-32 15,-1-2 0-15,2 1 0 0,-1-2-16 0,1-1-16 16,-2-1 0-16,0 1 0 0,-1-3 32 0,2-1 0 15,1-2 0-15,-1-1 0 0,2 2 0 0,0-3 16 16,-2-1 0-16,0-3 0 0,1-1 16 0,-1 4 0 16,1-4 0-16,-1 3 0 0,-1-3-48 0,2-2-16 0,1 1 0 15,-3 1 0-15,2 0-32 0,1-4 0 16,1-2 0-16,1-2 0 0,1-3 64 0,1-1 0 0,2 2 0 16,2-5 0-16,-1 0 64 0,3-3 0 0,0-3 16 0,2-5 0 15,2-4-16-15,1-2 0 0,0-4 0 16,0-1 0-16,-1-3-16 0,-2 7-16 0,0 2 0 0,0 2 0 15,-1 2-96-15,-4-2-32 0,-2 4 0 0,-2 3 0 16,-2 3-160-16,-1 1 0 0,-1 2 144 0,-4 3-144 16,0-2 0-16,-2 4 0 0,-6 6 0 0,3-5 0 31,-3 5-640-31,0 0-160 0,-5-5-32 0,-1 3 0 16,-6 4-1648-16,-1 3-336 0,-2-2-64 0,-3 5-14928 0</inkml:trace>
  <inkml:trace contextRef="#ctx0" brushRef="#br6" timeOffset="144504.28">19783 20764 10127 0,'0'0'896'0,"0"0"-704"0,8-2-192 0,-8 2 0 16,11-2 1088-16,-11 2 176 0,10-1 32 0,-10 1 16 15,10-2-224-15,-10 2-32 0,11-4-16 0,0 3 0 16,-11 1 368-16,8-1 80 0,-8 1 16 0,0 0 0 15,12-4-336-15,-12 4-64 0,0 0-16 0,0 0 0 0,6-4-80 16,-6 4-32-16,0 0 0 0,4-4 0 0,-3-2-128 0,-1 1-16 16,-1 0-16-16,0-3 0 0,-2 2-240 0,1 1-32 15,-2-4-16-15,-4-5 0 0,-1 1-80 0,2 1 0 16,-2-4-16-16,-1 2 0 0,-2-1-128 0,1 1-32 16,-2-1 0-16,-1 0 0 0,-1-2-48 0,0 3-16 15,-2 0 0-15,-1 1 0 0,-1-1 0 0,-1 3 0 16,-3 1 0-16,-1-2 0 0,0 5-16 0,10 0-16 15,-3 2 0-15,-2 1 0 0,-3-4-176 0,-2 1 160 16,-1 1-160-16,-6-3 160 0,-2 1-160 0,-29-7 0 16,5 0 0-16,5 1 128 0,-2 4-128 0,4 0 0 15,0 3 0-15,-1-2 0 0,2 3 144 0,-4-3-144 0,1 1 160 16,-1-2-160-16,1 3 240 0,0-2-48 0,-2 0-16 0,2 4 0 16,-1 0-48-16,2 2-128 0,-1-2 192 0,1 2-64 15,0 3-128-15,4 2 160 0,1 0-160 0,3 1 160 16,1 2-160-16,3 4 0 0,2-2 144 0,3 5-144 15,3 2 0-15,3 1 0 0,3 2 0 0,1 2 0 16,4 2 0-16,5 0 0 0,3 0 0 0,3 3 0 16,2 1 0-16,5 0 0 0,2 3 0 0,4 4 0 15,1-3 0-15,2 0 0 16,3 0 0-16,2-2 0 0,2 1 0 0,0-3 0 0,-1 5 0 0,0-5 0 16,1-1 0-16,2 3 0 0,0-3 0 0,1 3 0 15,-1-4 0-15,1 0 0 0,-1-1 0 0,1-1 128 16,1-3-128-16,-1-1 0 0,4 2 0 0,-8-10 128 15,1 2-128-15,2-1 176 0,2-1-176 0,2-1 192 16,2 1-192-16,1-1 192 0,2-2-192 0,21 2 192 0,-8 0-192 16,-1-5 128-16,0-1-128 0,0-2 128 0,-1-2-128 0,3 0 128 15,-3-2-128-15,1 2 128 0,-1-1-128 0,-2 2 0 16,1-1 0-16,-1 1 128 0,1 1-128 0,2 0 0 16,-2-1 0-16,1 0 0 0,1-2 0 0,3 2 0 15,0-3 0-15,2 1 0 0,-1 1 160 0,0-1-160 16,-2 2 192-16,-2 1-192 0,-1-2 0 0,-2-1 0 15,0-1 0-15,1 0 0 0,-2 1 0 0,-13 1 0 16,0-2 128-16,3-2-128 0,1 0 0 0,0 1 0 16,2-4 0-16,-2 1 0 0,0-3 0 0,17-10 160 15,-9 4-160-15,-7 0 128 0,-6 1-128 0,-2-1 160 16,-5-1-160-16,0 0 160 0,-2 2-160 0,-4-1 192 0,-1 0-192 16,-1-1 192-16,-1 0-64 0,-2-1 0 0,-1 0 0 0,0 10 0 15,-1-5-128-15,-1 0 128 0,0-1-128 0,-1 1 128 16,0-3-128-16,-1-1 0 0,-1-1 144 0,-3-12-144 15,-2 3 0-15,0 4 0 0,0 3 0 0,-2 2 128 16,-1 0-128-16,-1 3 0 0,-1 0 0 0,0 1 0 16,-4 2 0-16,-1 3 0 0,-2-1 0 0,-1 4 0 15,-1-3 0-15,0 4 0 0,-2-2 0 0,12 4 0 16,-2 1 0-16,-3-4 0 0,-4-2 0 0,-3 3 0 16,-2-3 0-16,-1 1 0 0,-1-2 0 0,-26-5 0 15,6 5 0-15,3 1 0 0,1 4 0 0,1 4 0 16,0-5 0-16,-1 5 0 0,-1 1 0 0,0-2-128 15,-2-1 128-15,-1 1 0 0,3-1 0 0,1 2 0 16,2 1 0-16,2 0 0 0,3 1 0 0,0 2 0 16,3 0 0-16,0 2 0 0,2 1 0 0,1-3 0 0,-2 5 0 15,3 0 0-15,-1 2 0 0,2-1-128 0,-1 2 128 16,1 1 0-16,0 3 0 0,0 1 0 0,1 1 0 0,0 1 0 16,2-1 0-16,4 1-128 0,1-1 128 15,2 1 0-15,0 4 0 0,2 0 0 0,2 0 0 0,0-2-128 16,1 3 128-16,2 0 0 15,2 1-128-15,2-2 128 0,0 0-128 0,1 5 128 0,0-1-144 0,4-2 144 16,4-3-160-16,2 0 160 0,3-1-416 0,2-1 16 16,3-1 0-16,4-2 0 15,3 1-1328-15,5-4-272 0,0-5-48 0</inkml:trace>
  <inkml:trace contextRef="#ctx0" brushRef="#br6" timeOffset="144859.64">18716 20466 24191 0,'1'-10'1072'0,"-1"10"208"0,0 0-1024 0,0 0-256 0,8-4 0 0,-8 4 0 16,0 0 544-16,0 0 48 0,0 0 16 0,0 0 0 0,0 0 160 0,0 0 48 15,0 0 0-15,0 0 0 0,-1 9 80 0,-4 5 0 16,-4 1 16-16,-5 3 0 16,-3 0-80-16,-3 1 0 0,-3 0-16 0,-1 1 0 15,-2-2-208-15,0 1-32 0,-2-1-16 0,1 0 0 0,0 0-336 0,2-2-64 16,-1-1-16-16,2 2 0 0,1-1-144 0,2-3 0 15,1-1 0-15,0 0 0 0,3-3 0 0,3 0 0 16,2-4 0-16,3 2 0 16,9-7-640-16,0 0-16 0,0 0 0 0,0 0 0 15,0 0-2032-15,11 0-384 0,1-4-96 0</inkml:trace>
  <inkml:trace contextRef="#ctx0" brushRef="#br6" timeOffset="145424.63">18987 20531 13823 0,'0'0'1216'0,"0"0"-960"0,0 0-256 0,0 0 0 16,0 0 2176-16,0 0 400 0,-4 14 80 0,-4-1 16 15,-3 3-1392-15,-4 2-288 16,-3 1-48-16,-2 1-16 0,-2 1 96 0,-5 0 32 0,-2 1 0 0,2 0 0 16,-1-1-224-16,2 0-64 0,1-2 0 0,0 0 0 15,2-2-352-15,5-1-80 0,3-4-16 0,2 0 0 16,3-5-320-16,4 2 128 0,1-4-128 0,5-5 0 15,0 0 0-15,0 0 0 0,0 0 0 0,0 0 0 16,0 0-176-16,10-1-96 0,1-3-32 0,3-5 0 16,3 1-528-1,1-5-128-15,1 3 0 0,2-3-16 0,5-2-480 16,2-1-80-16,4 0-32 0,2-1 0 0,3 0 128 0,-2-2 32 0,0-1 0 0,-2 3 0 16,-3 0 656-16,1 4 144 0,-3 1 32 15,-3 0 0-15,-2 2 576 0,0 0 0 0,-3 2 0 0,-2 2 0 0,-3 2 240 16,-2 3 160-16,-3 2 48 0,-10-1 0 0,10 8 176 15,-5-1 32-15,-1 5 16 0,-1-3 0 16,-3 3 176-16,-2 2 48 0,0 3 0 0,-2 1 0 0,-2 1-64 0,-2 1 0 16,1 1 0-16,-5-1 0 0,1-1 64 0,0 0 0 15,1 1 0-15,1-1 0 0,3-3-128 0,1-2-32 16,0-2 0-16,2-3 0 0,3-9-304 0,0 0-64 16,0 0-16-16,0 0 0 0,12 8 16 0,2-6 0 0,2-3 0 15,5-4 0-15,3-4-48 0,2 0 0 0,4 0 0 16,-2-2 0-16,0 2-128 0,-2-2-48 0,-3 3 0 15,-1-1 0-15,-4 4-144 0,-2 1 0 0,-6 2 144 16,-10 2-144-16,10 5 128 0,-3 4-128 0,-6 3 128 0,-2 5-128 16,-4 2 0-16,-4 1 0 0,-3 2 0 0,0-1 128 15,-4-1-128-15,0 0 0 0,-3-1 0 0,7-6 128 32,2-3-1840-32,-4 1-352 0</inkml:trace>
  <inkml:trace contextRef="#ctx0" brushRef="#br6" timeOffset="145972.68">17042 20692 8287 0,'-19'-7'736'0,"7"-1"-592"0,1 1-144 0,1-2 0 16,0 2 2576-16,1 0 496 0,1 2 80 0,3 1 32 16,5 4-1728-16,0 0-352 0,0 0-64 0,0 0-16 15,0 0-192-15,0 0-64 0,0 0 0 0,9-3 0 16,4-1-64-16,4 4-32 0,6 2 0 0,4 0 0 15,4-2 96-15,3 1 32 0,4 1 0 0,5-1 0 16,4 2-224-16,0 0-64 0,0-1 0 0,-2 1 0 16,-3 1-160-16,-7-1-32 0,1 3-16 0,-7 4 0 15,-5-1-128-15,-6 3-32 0,-5-1 0 0,-13-11 0 0,0 0-144 16,0 0 128-16,2 28-128 0,-5-1 128 0,-6-6 144 16,-8 0 32-16,-4-1 0 0,-4-1 0 0,-4 0 32 0,1 0 16 15,-4-2 0-15,1-1 0 0,-4 1-160 0,2-4-48 16,-1-5 0-16,2 1 0 0,3-4-144 0,4 2 0 15,0-2-192-15,4-4 192 16,2-1-1920-16,2 0-272 0,3-2-48 0</inkml:trace>
  <inkml:trace contextRef="#ctx0" brushRef="#br6" timeOffset="146199.54">17446 20846 23039 0,'0'0'1024'0,"0"0"192"0,0 0-960 0,-9-4-256 0,-2 3 0 0,-4 1 0 16,-4 1 1600-16,-6 3 256 0,-3-1 64 0,-5-1 16 16,-5 0-656-16,-2 0-128 0,-2 1-16 0,-2 0-16 15,-1 4-176-15,-2-1-48 0,-4 4 0 0,-1-1 0 16,-4 4-32-16,25-7-16 0,-4 4 0 0,-5-3 0 16,-2 2-400-16,-1-3-64 0,-3 3-32 0,1-1 0 15,-1 2-224-15,-32 5-128 0,16-2 160 0,10-2-160 16,5-3 0-16,6-1 0 0,6-3-208 0,4-1 64 31,4-1-1424-31,4-2-288 0,3 0-48 0</inkml:trace>
  <inkml:trace contextRef="#ctx0" brushRef="#br6" timeOffset="146944.82">13666 20429 19343 0,'0'0'848'0,"0"0"192"15,-12-5-832-15,1 3-208 0,1-1 0 0,-3 2 0 0,-2 0 752 0,-2 2 96 0,0 0 32 16,-1 3 0-16,-1-2-128 0,-3 4-32 0,-2 2 0 0,-2 1 0 16,0 3-80-16,11-3 0 0,-2 3-16 0,-1 4 0 15,0 1-192-15,1 3-48 16,0-1 0-16,3 1 0 0,1 3 0 0,-6 14 0 0,9-9 0 0,5-2 0 16,4-4-32-16,5-2-16 0,2-4 0 0,5-2 0 15,5-6-144-15,4 1-16 0,0-4-16 0,5-1 0 16,1-1-160-16,1-3 128 0,1-2-128 0,4 0 128 15,1-2-416-15,0-1-96 0,-1-5 0 0</inkml:trace>
  <inkml:trace contextRef="#ctx0" brushRef="#br6" timeOffset="147314.79">14080 20358 6447 0,'0'0'576'16,"0"0"-576"-16,0 0 0 0,0 0 0 0,0 0 5344 0,0 0 960 16,0 0 192-16,-5 12 32 0,-1 3-5152 0,-3 0-1040 15,1 2-208-15,-2 3-128 0,-1 0 368 0,-2 3-32 16,0 4 0-16,2-2 0 0,-1 1-64 0,2-1-16 16,-1-5 0-16,1-1 0 0,1-2-112 0,1-2-16 15,2-2-128-15,1-4 192 0,5-9 96 0,0 0 16 16,0 0 0-16,0 0 0 0,0 0 112 0,0 0 32 15,0 0 0-15,0 0 0 0,5-6 32 0,4-7 16 16,0-1 0-16,3-3 0 0,2-3-272 0,1 0-48 16,2-2-16-16,2-3 0 0,3-1-160 0,1 6 0 0,-1 2 0 15,1 2 128-15,3-1-128 0,0 4 0 0,0 2 0 0,-2-1 0 16,-2 5-400-16,-1-2 32 0,-3 1 16 0,-1 1 0 31,-2 4-2048-31,-1 2-416 0,0 1-64 0</inkml:trace>
  <inkml:trace contextRef="#ctx0" brushRef="#br6" timeOffset="147594.31">14661 20392 25791 0,'0'0'2304'0,"-9"0"-1856"0,-1 2-448 0,-3 3 0 15,-2 0 592-15,-3 1 32 0,-3 6 0 0,-2 0 0 16,-3 1-176-16,1 4-48 0,0 2 0 0,0 1 0 0,3-1-80 0,2 1 0 31,4-2-16-31,5-4 0 0,2 0-48 0,4 0-16 0,5-14 0 0,3 12 0 0,-3-12 256 0,14 6 48 16,0-4 16-16,7-2 0 0,-1-2-176 0,4-1-16 15,0-5-16-15,3-1 0 0,0-7-112 0,-1 4-32 16,1-4 0-16,-2 2 0 0,-3-3-208 0,-3-1 144 16,-1 1-144-16,-3 1 128 0,-2-2 32 0,-3 4 0 15,-4 3 0-15,-2 3 0 0,-4-2-160 0,0 10 0 16,-4-8 144-16,-4 3-144 0,-4 0-192 0,1 4-96 15,-6-1-32-15,-3 2 0 16,-4-1-1904-16,-1 1-384 0,-9 0-80 0,2 3 0 0</inkml:trace>
  <inkml:trace contextRef="#ctx0" brushRef="#br6" timeOffset="147962.59">15289 20239 25743 0,'0'0'1136'0,"0"0"240"0,0 0-1104 0,0 0-272 0,-11 3 0 0,-6 1 0 15,-1 3 160-15,-3 0-32 0,-6-2 0 0,-2 4 0 16,-2-1 208-16,1 2 48 0,-1-1 0 0,3 4 0 16,3-3-128-16,2 3-32 0,4 0 0 0,5 1 0 15,3-2 128-15,5-1 32 0,3 1 0 0,3-2 0 16,2 3 912-16,5-3 192 0,1 0 48 0,5 1 0 15,1-3-1824-15,4 4-352 16,0-4-80-16,2 4-16 0,2-2 736 0,1 1 0 0,-1 1 0 0,-1-3 0 0,-3 2 0 0,-4-3 160 16,-4 1-160-16,-3-2 128 0,-7-7 32 0,4 13 0 15,-4-13 0-15,-4 10 0 0,-2-1 224 16,-5-1 32-16,-3-1 16 0,-4-2 0 0,-3 1 16 0,0-1 16 16,-3-3 0-16,-1-1 0 0,0-1-304 0,0 0-160 15,-3-2 160-15,2-1-160 16,2 0-1088-16,4-1-320 0,2 0-64 0</inkml:trace>
  <inkml:trace contextRef="#ctx0" brushRef="#br6" timeOffset="148457.99">15945 20080 14735 0,'0'0'1312'0,"0"0"-1056"16,0 0-256-16,0 0 0 0,-9 1 1568 0,0 0 256 0,-1 1 48 0,-3 0 16 0,-2 2-672 0,-3 1-144 16,-2 1-32-16,-3-1 0 0,-1 6-256 0,-2-2-48 15,1 2-16-15,0 2 0 0,-1-3-336 0,3 3-64 16,2 1 0-16,2 2-16 0,1-2-128 0,3 1-32 15,3-1 0-15,3 0 0 0,2-4 64 0,2 1 16 16,2 1 0-16,3-3 0 0,3 1 128 0,0 1 32 16,4 0 0-16,0 3 0 0,4-3-144 0,1 3-32 0,2 0 0 15,-1 0 0-15,0-3-48 0,-4 0-16 16,-3 2 0-16,-2-2 0 0,-4-11 48 0,-2 13 0 0,-3 2 0 16,-1-1 0-16,-4-5 112 0,-3 2 16 0,-2-3 16 0,-2 1 0 15,1-3-64-15,-2 1-16 0,-1-2 0 0,0-3 0 16,-1-2-256-16,0-1 0 0,0-2 0 0,1-2 0 31,1 0-1232-31,2 0-256 0,2-5-48 0</inkml:trace>
  <inkml:trace contextRef="#ctx0" brushRef="#br6" timeOffset="149018.27">16603 20131 17103 0,'0'0'752'0,"0"0"160"0,6-11-720 16,-6 11-192-16,3-7 0 0,-3 7 0 0,0 0 1056 0,0 0 176 0,0 0 48 0,0 0 0 16,0 0-368-16,0 0-64 0,-14 0-16 0,2 4 0 15,-5 1-96-15,-2 5-32 0,-4 0 0 0,3 3 0 16,-6 2-64-16,2 2 0 0,-2 0-16 0,1 1 0 16,5-1-304-16,0-2-48 0,2-2-16 0,3 1 0 15,3-3-96-15,3 0-32 0,3 1 0 0,3-3 0 16,2 1 64-16,2 1 16 0,2-2 0 0,2 3 0 15,1-3-32-15,1 3-16 0,-1 1 0 0,0-1 0 0,-2 0-160 16,0 2 0-16,-1-4 0 0,-3 4 0 0,-4 2 128 0,-4 0-128 16,-2-1 0-16,-3 1 128 0,-2-4-128 0,-1 1-192 15,-2 1 32-15,-4-5 16 16,1 1-1200-16,0-6-224 16,2-2-48-16</inkml:trace>
  <inkml:trace contextRef="#ctx0" brushRef="#br6" timeOffset="149349.94">16588 20246 26719 0,'0'0'2368'0,"-7"-5"-1888"0,7 5-480 0,-2-9 0 16,2 3 704-16,0 6 32 0,5-8 16 0,3 2 0 15,2-2-624-15,3-2-128 0,1 3 0 0,2-4 0 16,2 2 0-16,0-3 224 0,-3 0-32 0,0 3-16 16,-1-3 64-16,-2 3 16 0,-3-3 0 0,-3 3 0 15,-2 3 192-15,-4 6 32 0,0 0 16 0,0 0 0 16,0 0-96-16,-10 1-16 0,-5 3 0 0,-3 5 0 16,-3 1-208-16,1 3-48 0,-2 1-128 0,2 0 192 15,2 2-16-15,1 1-16 0,1-2 0 0,4 2 0 16,0-3-160-16,5 0 128 0,1 0-128 0,4-4 128 15,2 0-128-15,0-10 0 0,5 8 0 0,3-1 0 16,2-2-400-16,2-1-64 0,2-4-16 0,0-1-9664 16,2-2-1936-16</inkml:trace>
  <inkml:trace contextRef="#ctx0" brushRef="#br6" timeOffset="149855.67">17055 20173 21135 0,'0'0'928'0,"-14"0"208"0,-3 0-912 0,1 1-224 15,-1 1 0-15,-1 3 0 0,-2 3 784 0,-3 0 112 16,0 3 32-16,-1 3 0 0,-1-1-96 0,-2 1-32 0,3-1 0 0,2 0 0 16,3-1-240-16,4-1-48 0,2-2-16 15,6 0 0-15,3-1 80 0,4-8 32 0,2 10 0 0,3-4 0 16,-5-6-160-16,13 7-16 0,1-5-16 0,4-3 0 15,1-4 144-15,1 0 16 0,2-2 16 0,1-1 0 16,-2 0-400-16,1-4-64 0,0 1-128 0,0-2 176 16,4-2-176-16,-3 0 160 0,1-3-160 0,0-1 160 15,0-3-160-15,2 1 0 0,0-6 144 0,4-2-144 16,-1-6 0-16,3-4 144 0,2-3-144 16,1-1 0-16,2-5 192 0,0-7-64 0,0-7 0 0,-1-3-128 15,-3-4 128-15,-2 8-128 0,0 0 0 0,-4 12 0 16,-3 8 0-16,-5 5 0 0,-4 7 0 0,-3 5 0 15,-4 5 240-15,-2 5-64 0,-1 4-16 0,-4 2 0 16,-1 8 0-16,0 0 0 0,0 0 0 0,-10 6 0 0,-5 5-160 0,-3 6 0 16,-3 6 0-16,0 7 128 0,-2 5-128 15,-1 7 0-15,-2 5 0 0,-2 7 0 0,-1 5 0 16,0 4 0-16,1-2 0 0,1 1 0 0,1-4 0 16,0 3 0-16,-1 3 0 0,2-6 0 0,1-4 0 0,2-2 0 15,2-5 0-15,0-8 0 0,2-4-256 0,3-6 0 16,1-4 16-16,1-4 0 15,1-5-352-15,5-4-80 0,0-7-16 0,7-5 0 16,0 0-1024-16,0 0-208 0,-1-17-32 0</inkml:trace>
  <inkml:trace contextRef="#ctx0" brushRef="#br6" timeOffset="150008.76">17079 20061 11967 0,'2'-10'1072'0,"2"3"-864"16,0 1-208-16,-4 6 0 0,6-7 3264 0,-6 7 624 0,0 0 112 0,13 6 32 16,0 2-2304-16,1 1-448 0,1 4-80 15,3 4-32-15,2-2-224 0,4 1-48 0,3 2-16 0,3 1 0 16,2 0-464-16,3 0-96 0,0-2 0 0,2-1-16 15,1 0-304-15,0-4 0 0,2 0 0 0,-3 0-10272 16,-4-3-2144-16</inkml:trace>
  <inkml:trace contextRef="#ctx0" brushRef="#br6" timeOffset="151567.14">3757 7872 9215 0,'0'0'400'0,"8"2"96"0,-8-2-496 15,8 2 0-15,-8-2 0 0,0 0 0 0,6 3 1808 0,-6-3 272 16,0 0 48-16,0 0 16 0,0 0-848 0,0 0-160 16,0 0-48-16,6 6 0 0,-6-6-256 0,0 0-48 15,0 0-16-15,0 0 0 0,7 5 0 0,-7-5 0 16,0 0 0-16,0 0 0 0,0 0 64 0,0 0 16 16,0 0 0-16,0 0 0 0,0 0 80 0,-2-7 16 15,0 0 0-15,-3 2 0 0,-3-4-464 0,-2 3-96 16,-1-4 0-16,-5 1-16 0,-1 0 16 0,-2 1 0 15,-2-2 0-15,-2 2 0 0,-1-2-48 0,-3 3 0 16,-1 0 0-16,-3-2 0 0,-2-2-144 0,-3 2-16 16,-1 0-16-16,-5 3 0 0,-2 2-160 0,-3 3 160 15,-4-2-160-15,-1-1 160 0,0 2-32 0,1-1-128 16,-3 1 192-16,4 2-64 0,-1 1 16 0,1 3 0 16,2 3 0-16,1 0 0 0,0 2-144 0,1 0 160 15,3 3-160-15,1-1 160 0,2 1-160 0,4 3 0 16,0-1 144-16,2 3-144 0,3 2 0 0,3 0 0 15,2 0 0-15,0 0 0 0,6-1 0 0,1 2 0 16,0 3 0-16,3 3 0 0,5-2 0 0,-1 4 0 0,0 1 0 16,-1 2 0-16,2 0 0 0,-1 1 0 0,2-4 0 0,1 3 128 15,0-3-128-15,3-1 0 0,1 0 0 16,2 0 0-16,1-4 0 0,0-2 0 0,4 1 0 0,0-4 0 16,1-4 0-16,1 1 128 0,1 0-128 15,2-1 128-15,0 0-128 0,5-4 0 0,1 2 128 0,4-3-128 16,2 0 176-16,4 0-48 0,2-1 0 0,3-1 0 0,5 0 0 15,5-3-128-15,4 0 192 0,3-1-64 16,3-2-128-16,0-2 0 0,2-2 144 0,1-1-144 0,-1-3 128 16,3-2-128-16,-1-3 128 0,0 2-128 0,-1-1 0 0,1-2 144 15,1-1-144-15,-1-3 0 0,-2 1 320 0,-2-2-32 16,-1 0-16-16,-2 1 0 0,-2-5 48 0,-1-2 0 16,-5 2 0-16,-2 1 0 0,-2-7-64 0,-2 1-16 15,-4-4 0-15,-5 2 0 0,-3 1 48 0,-2-1 16 16,-4 4 0-16,-3 0 0 0,-2 5-128 0,-3 2-32 15,-3 2 0-15,-2 2 0 0,-2-2-144 0,-3 1 160 16,-3 3-160-16,-1 3 160 0,-2-3-160 0,-2 6 0 16,-1-2 0-16,-3 3 0 15,0 3-880-15,-5-2-144 0,2-1-48 0,-3 3 0 16,0 2-1616-16,-1 3-336 0,0 3-64 0</inkml:trace>
  <inkml:trace contextRef="#ctx0" brushRef="#br6" timeOffset="152515.57">2439 7899 25567 0,'0'0'1136'0,"0"0"224"0,5-8-1088 0,0 5-272 0,-5 3 0 0,0 0 0 16,0 0 720-16,0 0 96 0,0 0 16 0,-10 6 0 0,1 4-320 0,-5 2-64 16,-2 3-16-16,-3 4 0 0,-2 6 160 0,-1 2 48 15,-3 5 0-15,0 3 0 0,0 1-96 0,-2 1-16 16,3-2 0-16,1 1 0 0,4-4-352 0,2-4-176 16,3 0 160-16,4-7-160 0,3 0 144 0,3-6-144 15,4-2 128-15,2-3-128 0,3-1 224 0,3-4-32 16,1-3-16-16,2-3 0 0,7-5 32 0,0-7 16 15,0-1 0-15,5-2 0 0,1-4-224 0,2-2 176 16,-1 0-176-16,1-5 160 0,1 1-160 0,1-6 0 16,1-1 0-16,3-3 128 0,2-2-128 0,1 1 0 15,-2-1 0-15,-3 5 0 0,-2 4 0 0,-3 5 0 16,-3 3 0-16,-5 5 0 0,-5 2 0 0,-1 5 0 16,-4 0 0-16,-7 9 0 0,0 0 0 0,-5 13-144 15,-5 3 144-15,-5 3 0 0,-7 4 0 0,-5 6 0 16,-4 1 0-16,-6 5 0 0,-4 8 0 0,-2-3 0 15,2-1 0-15,4-1 144 0,4-5-144 0,5-3 0 16,4-5 0-16,6-1 128 0,6-3 32 0,3-5 0 16,4-4 0-16,5-2 0 0,1-4 16 0,8-5 0 15,6-5 0-15,5-2 0 0,6-8 80 0,0-1 32 0,6-2 0 0,4-3 0 16,2-3-160-16,3-5-128 0,1-2 192 16,0-2-192-16,-1-2 144 0,-1-1-144 0,2 0 0 15,-5 3 144-15,-4 5-144 0,-4 3 0 0,-5 6 0 0,-4 6 0 16,-4 0 0-16,-5 8 0 0,-2 4 0 0,-9 0 0 15,-1 9-176-15,-6 5 48 0,-4 5 0 0,-6 5 0 16,-5 3 128-16,-6 9 0 0,-5 1 0 0,-4 1 0 0,-3 1 0 16,2-3 0-16,3-5 0 0,4 1 0 0,4-6 0 15,6-1 0-15,3-3 0 0,7-6 0 0,3-3 0 16,5-7 0-16,3-6 0 0,11 0 0 0,4-4 192 0,6-6-48 16,6-5 0-16,4-3 0 0,0-1-144 0,4-4 192 15,0-1-192-15,2-6 192 0,1-2-192 16,2-2 0-16,-1-2 0 0,2 2 0 0,-1 1 0 0,-1 5 0 15,-5-3 0-15,-2 8 0 0,-4 5 0 0,-4 6 0 16,-6 3 0-16,-8 4 0 0,-1 10 0 0,-6 4 0 16,-4 6-192-16,-3 3 192 0,-7 1-176 0,-3 9 176 15,-5 4-128-15,-4 3 128 0,-4 3 0 0,-1-2 0 16,2-3 0-16,2-1 0 0,3-3 0 0,5-5 0 16,3-5 0-16,4-2 0 0,3-3 0 0,4-2 128 15,6-5-128-15,5-5 176 0,5-3-16 0,6-3 0 16,6-7 0-16,4-1 0 0,5-5 0 0,2-6 0 15,2-3 0-15,2 0 0 0,-1-2-160 0,0-7 0 16,-2 0 144-16,-1 2-144 0,-3 2 0 0,-3 6 0 16,-5 2 0-16,-2 4 128 0,-8 5-128 0,-4 4 0 15,-4 7 0-15,-8 3 0 0,0 11 0 0,-6 7 0 0,-5 6 0 16,-4 7 0-16,-6 3 144 0,-6 6-144 0,-6 4 192 0,-4 6-192 16,-4 2 160-16,-2-1-160 0,4-3 128 0,-2-5-128 15,2-1 208-15,3-2-32 0,6-5-16 0,4-3 0 16,4-4 48-16,7-5 16 0,4-3 0 0,2-3 0 15,5-3-496-15,3-3-112 0,1-11 0 0,9 3-12176 16,3-6-2432-16</inkml:trace>
  <inkml:trace contextRef="#ctx0" brushRef="#br6" timeOffset="154883.03">27573 8221 11055 0,'-14'-3'480'0,"14"3"112"0,-11-1-464 0,-1-2-128 16,1 2 0-16,2 0 0 0,9 1 2224 0,-9-1 416 16,9 1 96-16,0 0 16 0,0 0-1280 0,0 0-240 15,0 0-48-15,0 0-16 0,0 0-272 0,0 0-64 0,0 0-16 0,0 0 0 16,0 0-192-16,0 0-48 0,17 3 0 0,-3 1 0 16,0-1-16-16,1 0-16 0,3-1 0 0,2 2 0 15,4 2-16-15,4 0 0 0,4-1 0 0,5-1 0 16,3 1-144-16,4 0-16 0,-2-2-16 0,2-1 0 15,1-2 32-15,0 2 0 0,5-2 0 0,-1 2 0 16,4 1 0-16,0-1 0 0,4 2 0 0,-1-3 0 16,-2 1-192-16,-5-2-16 0,-1-3-16 0,1 1 0 0,-1 0 96 0,-1 1 0 15,0-1 16-15,1-1 0 0,2 0-16 0,-3 0-16 16,1-4 0-16,-2 1 0 0,-1-2-64 0,-2-2-16 16,0 2 0-16,0 0 0 0,0 1-160 0,-1-2 192 15,2 3-192-15,-2-4 192 0,1 0-192 0,-3-3 160 16,-3 1-160-16,-1 4 160 0,-2-3-160 0,-2 4 160 15,-5-5-160-15,-2 2 160 0,-2-3-160 0,-1-1 160 16,-3-1-160-16,-2 3 160 0,1-1-160 0,-1 0 192 16,-6-1-192-16,2 1 192 0,-2-1-192 0,0-1 160 15,-4 2-160-15,1 3 160 0,-4-5-160 0,-2 1 160 16,-1-1-160-16,-1 0 160 0,-3 1-160 0,0-3 128 16,-3 3-128-16,-1-1 128 0,0 0-128 0,-2-1 128 15,-4 2-128-15,-1 0 128 0,-1-1-128 0,-3 2 0 0,-1 2 144 16,0-2-144-16,-3 1 0 0,-2 1 0 15,-1 0 0-15,-5 1 128 0,1 0-128 0,-3-4 0 16,-3 2 0-16,1 2 0 0,-1-1 0 0,1 3 0 16,-2-2 0-16,1 5 0 0,-2-2 0 0,0 1 0 0,0 3 0 0,-2 1 0 15,-2 2 0-15,-2 0 0 0,-3 0 0 0,-2 1 0 16,-3 0 0-16,-1 1 0 16,0 0 0-16,1 3 0 0,1-1 0 0,2 0 0 0,1 2 0 0,-1 2 176 15,-2-4-176-15,-2 6 0 0,-3-1 0 0,3 4 0 16,0-2 0-16,1 4 0 0,3-2 0 0,3 2 0 15,1 0 0-15,1 3 0 0,0 1 0 0,-2 0 0 16,-1-1 0-16,3 1 0 0,1-1 0 0,4 1 0 16,2 0 0-16,5 1 0 0,1 0 0 0,2-3 0 15,2 0 0-15,2 2 0 0,2-1 0 0,4 2 0 16,2 4 0-16,3-2 0 0,4-2 0 0,1 0 0 0,3 1 0 0,4 2 0 16,4-2 0-16,2 0 0 0,1-2 0 0,4-1 0 15,2-1 0-15,3 0 0 0,3-1 0 0,2 1 0 16,4-1 0-16,4-3 0 0,1 0 0 0,10 1 0 15,1-1 0-15,6 1 0 0,4 1 0 0,3 0 0 16,2-1 0-16,2-4 0 0,5 0 0 0,0 2 0 16,1-3 0-16,0 0 0 0,1-4-128 0,-6-3-64 15,-8 2-16-15,-6-4 0 16,-4-1-1392-16,-6 1-288 0,-2-2-48 0,-6 2-15360 0</inkml:trace>
  <inkml:trace contextRef="#ctx0" brushRef="#br6" timeOffset="155290.79">28097 7664 25791 0,'0'-9'2304'0,"-1"-2"-1856"15,1 4-448-15,0 7 0 0,-4-11 560 0,4 11 16 16,0 0 0-16,0 0 0 0,-9 1 128 0,-2 7 48 15,-3 1 0-15,-4 6 0 0,-4 4 0 0,-1 5 0 16,-3 4 0-16,-2 5 0 0,-7 3-64 0,0 1-16 16,-3 1 0-16,-2-1 0 0,-1-2-224 0,3 1-32 15,4-1-16-15,5 0 0 0,5-10-400 0,3 2 128 16,3-6-128-16,7-2 0 0,1-3 0 0,5-2 0 16,2-5 0-16,3-9 0 15,0 0-480-15,10 6-32 0,3-6 0 0,2-5 0 16,4-7-2416-16,3-4-480 0</inkml:trace>
  <inkml:trace contextRef="#ctx0" brushRef="#br6" timeOffset="156323.84">28153 7764 16575 0,'0'0'736'0,"0"0"160"0,0 0-720 0,0 0-176 16,0 0 0-16,-9 4 0 0,-2 4 1280 0,-3 2 240 15,-6 4 32-15,-1-3 16 0,-6 2-640 0,0 2-128 16,-4 2-32-16,-1 3 0 0,-4 3-32 0,-1 1-16 0,-2-5 0 0,0-1 0 15,3-1-464-15,0-1-112 16,6-4-16-16,5 0 0 0,7 2 0 0,5-4-128 0,3 2 192 0,5-7-64 16,5-5-128-16,0 0 0 0,0 0 0 0,16 3-176 15,5-6 176-15,5-2 0 0,7-5 0 0,6 1 0 16,1-8 0-16,2-2-160 0,0-2 160 0,1-4-160 16,2 1 160-16,-1 1 0 0,2-3 0 0,-4 3 0 15,-4 4 144-15,-2 2 64 0,-4 2 16 0,-6 6 0 0,-5 0 384 16,-6 7 80-16,-4-2 16 0,-11 4 0 0,0 0 128 0,0 0 16 15,0 0 16-15,-6 9 0 0,-6 3-432 0,0 1-96 16,-4 5-16-16,1 0 0 0,-1 0-128 0,-1-1-48 16,-1 1 0-16,4 0 0 0,2-2-144 0,0 0 0 15,2 0 144-15,2-2-144 0,3-1 0 0,3-4 0 16,2 1 0-16,5-2 128 0,3-1-128 0,4 0 128 16,2-4-128-16,4-1 128 0,2-5 48 0,6-1 16 15,3-2 0-15,2-2 0 0,-1 1-192 0,-1-3 192 16,1 2-192-16,-6-1 192 0,-5 3-192 0,-7 2 0 15,-4 0 0-15,-8 4 0 0,0 0 0 0,-10 14 0 16,-7 4 0-16,-6 0 0 0,-3-1 0 0,-5 3 0 16,-3-1 0-16,2-2 0 0,2 1 144 0,-1 3 0 15,4-2 0-15,3-5 0 0,5-2 16 0,3 1 0 16,6-4 0-16,4 0 0 0,6-9-160 0,0 0 192 16,11 5-192-16,5-4 192 0,7-3 64 0,6-5 32 15,7-7 0-15,5 0 0 0,7-2-288 0,-1-2 160 0,0 3-160 16,0-4 128-16,0-2-128 0,1 0 0 15,1-7 0-15,0 4 0 0,1 3 0 0,-2 1 0 0,0 1 0 16,-6 2 0-16,-6 2 0 0,-9 4 0 0,-7 4 0 0,-7 3 0 16,-13 4 0-16,0 0 0 0,0 0 0 0,-7 13 0 15,-5 2-192-15,-8 3 192 0,-5 3-160 16,-5 4 160-16,-3 0 0 0,-1 2 0 0,3-3-128 0,1-2 128 16,2-3 0-16,4-3 0 0,1-3 0 0,3 1 160 15,2-4 128-15,6 0 32 0,3-3 0 0,9-7 0 0,0 0-96 0,0 0-16 16,0 0 0-16,19-3 0 0,4-1-32 0,6-6-16 15,5-1 0-15,6-4 0 0,4-2-160 0,2-1 192 16,1 0-192-16,-1-1 192 0,-3-3-192 0,-4-1 0 16,-2 2 0-16,-3 4 0 0,-3 0 0 0,-4 4-176 15,-7 2 48-15,-7 4 0 0,-13 7 128 0,0 0 0 16,0 0 0-16,1 11 0 0,-5 0-208 0,-6 6-16 16,-5 4 0-16,-2 0 0 0,-1 1 224 0,1 4 0 15,-1-5-160-15,3-3 160 0,4-5 0 0,3-4 0 16,1 0 0-16,7-9 0 0,-2 9 0 0,2-9 0 15,0 0 160-15,10 2-160 0,3-4 448 0,6-3 0 16,6-7-16-16,6 2 0 0,4-5-272 0,2-1-160 16,1 0 192-16,4 1-192 0,3-6 128 0,-4 4-128 15,-2-1 0-15,-4 4 0 0,-3 5 0 0,-7 0 0 16,-4 4 0-16,-7 4 0 0,-14 1 0 0,10 3 0 0,-6 9 0 0,-6 1 0 16,-4 4 0-16,-4 5-192 0,-3 1 192 15,-2-3-192-15,-2 1 192 0,2-2-144 0,1 0 144 0,3-2-128 16,1-1 128-16,4-4 0 0,3 0 0 15,3-12 0-15,0 0 0 0,9 6 0 0,5-2 160 16,5-4-160-16,3-4 304 0,5-2-48 0,2-6 0 0,4-2 0 16,1-1-80-16,1 3-32 0,1-2 0 0,1 1 0 15,1 5-144-15,-5-1 0 0,-3 5 0 0,-3 3 0 16,-3 0-192-16,-5 1-64 0,-4 1 0 0,-15-1-16 16,0 0-2800-16,-1 10-576 15,-6 4-96-15,-2-1-32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5:31:42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13271 8648 7359 0,'0'0'320'0,"-8"10"80"0,-1 0-400 0,1 2 0 16,2 0 0-16,0-3 0 0,1 3 2480 0,0-4 400 16,-2 3 96-16,2-4 16 0,0 2-1424 0,0-4-288 15,0 0-48-15,5-5-16 0,-7 5 160 0,1-2 32 16,6-3 0-16,0 0 0 0,-5-3-224 0,0-3-32 15,1-2-16-15,2-4 0 0,2-4-240 0,0-3-32 16,2-2-16-16,2-3 0 0,2-6-336 0,2-1-64 0,0-4 0 0,-2-3-16 16,3-2-256-16,0-4-48 0,3-3-128 0,1 2 192 15,0-3-64-15,0-2 0 0,-1-2-128 0,2-1 192 16,1 0-32-16,-1 1-16 0,3 4 0 0,0 2 0 16,-1 4-144-16,-1 1 128 0,1 4-128 0,-2 6 128 15,-2 3-128-15,1 2 160 0,-2 6-160 0,0 5 160 16,-5 2-160-16,0 4 0 0,-6 9 0 0,0 0 0 15,7 8 0-15,0 3 0 0,-2 7 0 0,-1 6 0 0,-1 3 0 0,-1 7 0 16,-2 8-144-16,-2 5 144 0,2 4 0 0,-3 5 0 16,-1 4-128-16,2-2 128 0,-1-5 0 0,2-4 0 15,1-4 0-15,3-6 0 0,2-6 0 0,0-7 0 16,4 0 0-16,-2-7 0 0,1-5 0 0,1-4 0 16,0-1 0-16,2-5 0 0,1-4 128 0,0-7 48 15,2-4 0-15,4-6 0 0,0-2 224 0,0-4 48 16,-1-3 16-16,1-1 0 0,0-5-272 0,0-1-64 15,-2-2-128-15,1-4 192 0,1-1-192 0,-1-5 144 16,0 0-144-16,2-4 128 0,0 0-128 0,4-1 0 16,2 3 0-16,2-3 128 0,1 2-128 0,0 4 0 15,0 2 0-15,-1 9 0 0,-2 3 0 0,-3 6 0 16,-1 4 0-16,-4 9 0 0,-4 0 0 0,-2 8 0 16,-2 4 0-16,0 8 0 0,-3 2 0 0,-1 8 0 15,-2 7 0-15,-2 4 0 0,0 10 0 0,-1 3 0 16,-1 6 0-16,0 3 0 0,-2 2 0 0,1-2 0 15,0 0 0-15,1-1 0 0,0 2 0 0,0-4 0 0,-1-2 0 0,2-7 0 16,0-2 0-16,3-2 0 0,-2-3 0 0,2 0 0 16,-1-5 0-16,2 0 0 15,1-5 0-15,1 7 0 16,1-5-1296-16,-1-6-144 0,2-5-32 0,-3-7-9712 0,-5-7-1936 0</inkml:trace>
  <inkml:trace contextRef="#ctx0" brushRef="#br0" timeOffset="379.25">15022 8034 16575 0,'-9'0'1472'0,"9"0"-1168"16,0 0-304-16,0 0 0 0,0 0 2208 0,0 0 384 15,14-3 80-15,4-2 16 0,2 0-1984 0,5 0-384 16,1 1-64-16,2-2-32 0,1 0-32 0,2 0-16 16,-3-4 0-16,-3 4 0 0,-1 0-176 0,-3 2 128 0,-3 1-128 0,-3 2 128 31,-1 0-432-31,-14 1-80 0,6 5-32 0,-6-5 0 16,-2 12-2288-16,-7 6-464 0</inkml:trace>
  <inkml:trace contextRef="#ctx0" brushRef="#br0" timeOffset="509.4">15032 8259 12895 0,'0'0'1152'0,"0"0"-928"0,0 0-224 0,0 0 0 0,0 0 2688 0,14 6 512 15,4-3 80-15,4-3 32 16,3-2-1424-16,-3 0-288 0,3-4-48 0,3-1-16 0,5 1-672 0,1-3-144 16,3 1-16-16,0-2-16 0,0 1-416 0,0-2-80 15,-1-1 0-15,14-3-16 16,-6 2-1920-16,-6 2-384 0,7-3-80 0,-6 5-16 0</inkml:trace>
  <inkml:trace contextRef="#ctx0" brushRef="#br0" timeOffset="1108.67">16589 7584 8287 0,'2'-14'368'0,"0"5"80"0,1 0-448 0,-1-4 0 0,-2 3 0 0,3-1 0 16,1-2 2224-16,-2 3 352 0,1-3 80 0,-1 2 16 0,1 2-1056 0,-3 9-208 16,0 0-32-16,0 0-16 0,0 0-144 0,0 0-16 15,0 0-16-15,0 0 0 16,-4 14-480-16,-1 6-112 0,-3 6-16 0,1 8 0 0,2 7-32 0,-2 6-16 16,0 3 0-16,-2 8 0 0,2 4 0 0,-1 3 0 15,-3 7 0-15,1 3 0 0,0 4-208 0,0-5-32 16,0-2-16-16,2-2 0 0,2-8-96 0,2-3-32 15,1-8 0-15,2-7 0 0,2-2 64 0,1-6 16 16,0-8 0-16,1-5 0 0,-1-4 192 0,3-7 32 16,2-4 16-16,-7-8 0 0,11 0 224 0,2-6 32 15,5-10 16-15,2-5 0 0,2-7 0 0,2-3 0 16,0-3 0-16,1-3 0 0,2-5-304 0,0-1-64 16,-1-4-16-16,2-1 0 0,-1-5-32 0,0 0 0 15,-2-2 0-15,-7 19 0 0,1-6-144 0,0 1-48 16,0 2 0-16,-1 2 0 0,-3 2-128 0,-1 1 0 15,0 2 0-15,-1 2 0 0,-2 2 0 0,-1-1 0 16,-3 4 0-16,0 0 0 16,0 3-560-16,-2 2-144 0,-1 2-16 0,0-5-16 15,-2 3-2416-15,-2 2-496 0,-2 4-80 0,0 2-32 0</inkml:trace>
  <inkml:trace contextRef="#ctx0" brushRef="#br0" timeOffset="1624.65">17562 6814 21183 0,'0'0'1888'0,"-4"-11"-1504"16,0 4-384-16,4 7 0 0,-5-10 144 0,0 5-144 16,5 5 192-16,-8-3-192 0,8 3 448 0,0 0-32 15,-8 1 0-15,8-1 0 0,-9 5-32 0,9-5-16 16,0 0 0-16,0 0 0 0,0 12-64 0,0-12-16 16,9 7 0-16,3 0 0 0,2-1 224 0,4-2 32 15,1 1 16-15,3 1 0 0,1-1 0 0,1 1 0 16,0 1 0-16,-1 0 0 0,2 4-48 0,-3-2 0 15,-2 2 0-15,-1-1 0 0,0 2-320 0,-3 2-192 16,-4-3 192-16,0 5-192 0,-7-4 160 0,-3 2-160 16,-3 2 128-16,-4-2-128 0,-4-3 256 0,-1 2-16 0,-5-4-16 15,-2 2 0-15,-2-3 32 0,-1 2 0 0,-3-3 0 16,4 4 0-16,1-2-32 0,4 1 0 0,1-4 0 0,3 3 0 16,2-4-80-16,8-5-16 0,-6 9 0 0,6-9 0 15,0 0-128-15,0 11 0 0,0 2-192 0,1-3 192 16,3 4 0-16,-3 1 0 0,1 2 0 0,-2 1 0 15,-2 1 0-15,-3 0 0 0,-2 3 0 0,-5-3 0 16,-3-3 144-16,-1 1 112 0,-4-1 0 0,-1 1 16 0,-3-2 128 0,-2 1 32 16,1 0 0-16,1 0 0 15,0-4-240-15,1-1-64 0,1 1 0 0,3-5 0 16,0-2-1536-16,5 0-320 0,3-3-64 0</inkml:trace>
  <inkml:trace contextRef="#ctx0" brushRef="#br0" timeOffset="2058.77">18453 7952 17727 0,'0'0'784'0,"0"0"176"15,0 0-768-15,0 0-192 0,0 0 0 0,0 0 0 0,0 0 768 0,11-3 128 16,1 0 32-16,2 1 0 0,0-4-304 0,4 0-64 16,2 1-16-16,2 3 0 0,0-2 32 0,3 0 0 15,0 1 0-15,-1 0 0 0,0 1-288 0,-3 2-48 16,-5 2-16-16,-4 0-7792 15,-12-2-1568-15</inkml:trace>
  <inkml:trace contextRef="#ctx0" brushRef="#br0" timeOffset="2195.79">18279 8254 31327 0,'0'0'1392'0,"0"0"272"0,2-9-1328 0,5-1-336 16,2 2 0-16,7 0 0 0,6 5 1072 0,2-1 144 15,5-4 16-15,2 2 16 0,3-2-800 0,5-2-176 16,3 2-16-16,3-2-16 0,2-1-240 0,-1 2 0 15,-2 0 0-15,-2 4-10928 16,-4 1-2064-16</inkml:trace>
  <inkml:trace contextRef="#ctx0" brushRef="#br0" timeOffset="2634.32">20343 7855 30399 0,'-6'-21'1344'0,"6"9"288"15,0 0-1312-15,0 3-320 0,0-2 0 0,0 4 0 0,-3-4 608 0,1 5 48 16,-3-2 16-16,-3 3 0 0,-2 1-192 0,-3 3-32 15,-5-2-16-15,-3 3 0 0,-6 3-96 0,-2 2-16 16,-3 4 0-16,-2 1 0 0,-1 4-96 0,1 2-32 16,1 2 0-16,2 3 0 0,6-2-192 0,5 1 176 15,4-1-176-15,9 0 160 0,3 1-160 0,8 0 0 16,6 0-160-16,5-1 160 0,6-1-128 0,-1-2 128 16,3 1 0-16,2 2-144 0,2-3 144 0,0 3 0 15,-2 2 0-15,-1-2 0 0,-2 1 0 0,-3 2 0 16,-4 2 0-16,-3-2 0 0,-5-2 0 0,-6 2 0 15,-2-2 128-15,-8 3-128 0,-2-3 384 0,-6-1 16 16,-3-1 0-16,-5 0 0 0,-5 1 64 0,0-1 16 16,-1-1 0-16,-3 1 0 0,-4-5-272 0,1-4-48 15,-1-3-16-15,6-1 0 0,0-4-304 0,6-3-64 16,4-4-16-16,7-1 0 16,5 2-2624-16,10-6-528 0</inkml:trace>
  <inkml:trace contextRef="#ctx0" brushRef="#br0" timeOffset="3833.68">21129 8007 24639 0,'0'0'1088'0,"0"0"240"0,0 0-1072 0,-12 4-256 0,-2 1 0 0,-5 4 0 16,-5 4 704-16,-5 4 96 0,-6 0 16 0,11-1 0 0,-4 5-480 0,-2 0-80 15,-1 4-32-15,3-3 0 0,0 3 176 0,5 1 48 16,3 0 0-16,5 0 0 0,3-1-256 0,6-3-32 15,4-1-16-15,4-3 0 0,4-3-144 0,5-1 0 16,1-3 144-16,6-4-144 0,4-4 608 0,2-3 48 16,5-2 16-16,-1-2 0 0,3-7-256 0,-2-1-48 15,-1-3-16-15,-3-2 0 0,-2-2-80 0,-3 0-16 16,-2-1 0-16,-3-4 0 0,-3 2 48 0,-3 2 0 16,-3-2 0-16,-3-1 0 0,-6 0-48 0,1 2 0 15,-1 3 0-15,-2 0 0 0,-1 0-80 0,1 4-32 16,1 4 0-16,-3-1 0 0,7 11-144 0,0 0 0 15,0 0 0-15,0 0 0 0,0 0-192 0,12-5 48 16,2 1 0-16,5 1 0 0,5 0 16 0,5-1 0 16,3 0 0-16,5-5 0 0,2 0-64 0,5-5-16 15,1-1 0-15,2-4 0 0,2-1 80 0,0-7 128 16,1-2-208-16,2-4 80 0,1-4 128 0,1-6 0 16,4-5 0-16,2-2 0 0,1-5 0 0,-1-6 0 0,-2-3 0 0,-2-4-128 15,-3-2-96-15,-3 0-16 0,-5 0 0 0,-4 8 0 16,-2 5-96-16,-5 6-32 0,-7 5 0 0,-6 7 0 15,-3 4 368-15,-4 9 0 0,-5 3 0 0,-4 6 0 16,-4 6 240-16,-2 2-48 0,1 9 0 0,-10 2 0 16,-5 7-192-16,-6 8 0 0,-3 2 0 0,-1 9 0 15,-6 10 0-15,-3 6 0 0,-3 11-144 0,-4 9 144 16,-3 3 0-16,-3 7 0 0,-3 1 0 0,3-2 0 0,4 1 0 0,5-3-144 16,6-1 144-16,7-7 0 0,6-4 144 15,6-4 112-15,5-3 32 0,6-7 0 0,2-1 32 0,6-6 16 16,2-4 0-16,2-4 0 0,1-2-112 0,2-5-32 15,1-4 0-15,1-5 0 0,2-4 224 0,1-8 32 16,1 0 16-16,1-6 0 0,3-5 48 0,1 0 0 16,-2-4 0-16,0-3 0 0,0-2-320 0,0-1-48 15,-1-5-16-15,2 0 0 0,-3 1-128 0,0 2 0 16,-3 1 0-16,0 0 0 0,-2-1 0 0,-2 7 0 16,-2 0 0-16,-1 2 0 0,-2 4 0 0,-2 0 0 15,-6 8-160-15,0 0 160 0,0 0-192 0,0 0 192 16,2 11-208-16,-4-1 80 0,1 1 128 0,-1 3-128 15,-1-1 128-15,2 0-128 0,0 2 128 0,1-1 0 16,1 1 0-16,1-1 0 0,2-5 0 0,1 1 0 16,2-3 0-16,3 0-128 0,1-1 128 0,4-2 0 15,3-1 0-15,4-1 0 0,6 0 0 0,1-2 0 16,0-2 0-16,2 0 0 0,-1 1 0 0,1-2 0 16,-2 3 0-16,-1-4 0 0,0-2 0 0,0 1 0 0,0 1 0 15,-1 0 0-15,-2-1 0 0,0 1 0 0,1 0 0 0,1 3 0 16,-1-1 0-16,2-1 0 0,0-1 0 0,0 3 0 15,0 0 0-15,-1 1 0 0,-2 0 0 0,1-2 0 16,-3 0 0-16,-2 1 0 0,-3-2 0 0,-2 1 128 16,0-2-128-16,-4 1 0 0,0 1 0 0,-3 0 128 15,-2 2-128-15,-7 0 0 0,0 0 0 0,0 0 0 0,0 0 0 0,0 0 0 16,0 0 0-16,0 0 0 16,0 0 0-16,-5 7 0 0,-2 2 0 0,-3-3 0 15,-4 4 0-15,-3 0 0 0,-1 3 0 0,-1 1 0 0,0 0 0 0,0-1 0 16,0 3 0-16,1-1-128 0,2-1 128 0,3 3 0 15,1 0 0-15,4-2-128 0,1-4 128 0,3 1 0 16,2-5-144-16,4 3 144 0,-2-10 0 0,7 6 0 16,2 0 0-16,5-4 0 0,1-2 0 0,1-1 0 15,2-4 0-15,4-1 0 0,2-2 0 0,0-3 0 16,0-2 0-16,0-4 128 0,2-2-128 0,-1-2 128 16,5-2-128-16,-1-6 128 0,1-1-128 0,5-1 0 15,0-6 0-15,5-4 128 0,0-2 0 0,5-5-128 16,0-7 192-16,4-4-64 0,-7-3-128 0,1-1 128 15,1-7-128-15,-2 0 128 0,-2 0-128 0,-1 3-256 16,1 2 64-16,-1 4 16 0,-1 7-16 0,-4 7-16 16,-6 5 0-16,-3 11 0 0,-8 3 208 0,-1 9 0 15,-7 2 0-15,-7 7 0 0,-2 5 0 0,-6 6 160 16,-8 7-160-16,-5 4 192 0,-7 11-192 0,-2 5 0 16,-2 9-160-16,-6 9 160 0,-2 5-128 0,0 6 128 15,-4 10 0-15,0 3-144 0,-1 3-16 0,5 0 0 0,5 0 0 0,3-3 0 31,4-4-240-31,2-3-48 0,4-2-16 0,3-2 0 16,0-11-368-16,1-1-80 0,-1-4-16 0,1-2-9472 0,-2-3-1888 0</inkml:trace>
  <inkml:trace contextRef="#ctx0" brushRef="#br0" timeOffset="4023.12">22817 7283 39967 0,'2'-17'1776'0,"1"13"352"0,1-3-1696 0,1 2-432 16,0 1 0-16,2 0 0 0,1 0 0 0,1 2 0 15,0-1 0-15,0 1 0 16,-2-1-688-16,1 0-16 0,-8 3 0 0,6-5 0 16,-6 5-2112-16,4-5-448 0</inkml:trace>
  <inkml:trace contextRef="#ctx0" brushRef="#br0" timeOffset="4358.5">25984 7108 33519 0,'0'0'1472'0,"7"-3"320"0,-2-2-1424 0,0 0-368 0,-5 5 0 0,0 0 0 16,0 0 0-16,1 10-128 0,-1-1 0 0,-2 6 0 0,-5 4 128 0,-3 6 0 15,-6 5 0-15,-2 11-128 0,-5 7 256 0,-5 10 48 16,-5 6 16-16,-7 9 0 0,-10 10 16 0,-5 3 16 15,-6 5 0-15,0 0 0 0,2 2-224 0,7-5 0 16,7-6 0-16,3-8 0 0,6-7-192 0,3-7-48 16,4-7 0-16,5-11 0 15,3-5-1424-15,7-8-272 0,4-3-64 0</inkml:trace>
  <inkml:trace contextRef="#ctx0" brushRef="#br0" timeOffset="5373.25">25322 8005 12895 0,'0'0'1152'0,"0"0"-928"16,0 0-224-16,4-7 0 0,1 0 3904 0,3 0 752 15,2 3 144-15,4 2 16 0,4-2-3632 0,6-1-736 16,5 1-128-16,5 2-48 0,6-1-16 0,3 2-16 16,4 0 0-16,-1 1 0 0,-4-4-240 0,-4 0 128 15,-5 0-128-15,-4 3 0 0,-5 0 128 0,-5 1-128 16,-5 1 0-16,-2 3 0 0,-5 1 256 0,-4 4-64 0,-6 3 0 0,-3 2 0 15,-3 5 96-15,-4 3 16 16,-3 1 0-16,-2 0 0 0,-1 3-32 0,2-1 0 0,2-1 0 0,4 0 0 16,3-4-32-16,6-1-16 0,3-1 0 0,4-1 0 15,4-2-32-15,4-5 0 0,3 0 0 16,3-6 0-16,4-3 288 0,2-2 48 0,5-3 16 0,-1-3 0 16,-1-4-208-16,-1 0-32 0,-1 0-16 0,-3-2 0 15,0-2-128-15,-3-2-32 0,-2-2 0 0,-3-1 0 16,1 2 16-16,-7 0 0 0,-3-2 0 0,-4-2 0 0,-2-2-144 15,-2 0 0-15,-6 1 144 0,-2-1-144 0,-1 3 0 0,-3 4-240 16,-3 0 48-16,-1 2 0 0,1 3 32 0,0 1 16 16,1 3 0-16,-1-1 0 0,2 4-160 0,2 0-16 15,4 0-16-15,3 3 0 0,6 2 16 0,0 0 16 16,0 0 0-16,0 0 0 0,9-3 48 0,2 2 0 16,2 0 0-16,3-1 0 0,3 0 256 0,3-2 0 15,1 1-128-15,2 1 128 0,2-1 0 0,2 2 0 16,3-4 0-16,-3 1 0 0,2 3 0 0,-1-2 0 15,2 1 0-15,0-1 0 0,1 1-176 0,1-1 176 16,2-1-160-16,1 2 160 0,-2 1 0 0,0 1 240 16,-2 1-32-16,1 1 0 0,-2 2-208 0,1-3 0 15,-5 1 0-15,-2 0 0 0,-3 2 0 0,-2 4 0 16,-5-2 0-16,-1 2 144 0,-6 2-144 0,-1 4 0 16,-4-1 0-16,-3 2 128 0,-4 1-128 0,0 3 0 15,-2 4 0-15,-2 1 0 0,0-3 128 0,-1 0-128 16,2-3 128-16,-1 3-128 0,3-4 160 0,2 1-160 0,1-1 192 0,3-2-192 15,3-1 272-15,2-5-48 16,0 0-16-16,5-3 0 0,2 2 128 0,2-5 32 0,2-1 0 0,1-1 0 16,0-1 0-16,4-3 0 0,0 0 0 0,0-5 0 15,0 0-192-15,-3-2-48 0,2 1 0 0,-2-5 0 16,0 2-128-16,-1 0 192 0,0-2-192 0,2-1 192 16,-3-2-64-16,-1 0 0 0,1-1 0 0,0-1 0 15,-2 0-128-15,0 2 0 0,-2 2 144 0,-3 3-144 0,-1 0 0 0,-2 2 0 16,-2 3 0-16,-6 7 0 0,0 0 0 0,0 0 0 15,0 0 0-15,-5 7 0 0,-1 4 0 16,-2 2-160-16,-1 1 160 0,0 4 0 0,-1 3-144 0,0 1 144 16,1-2 0-16,3 4-144 0,3 0 144 0,3-2 0 15,3-4 0-15,3 0 0 0,3-1 0 0,3-1 0 16,2-4 0-16,2 1 0 0,2-1 0 0,3-6 0 16,4-2 128-16,1-3-128 0,1-2 240 0,1-2-32 15,0-2 0-15,0 0 0 0,-1-4-64 0,1 1-16 16,-2-3 0-16,1 2 0 0,0-4-128 0,-2-1 0 15,0 2 144-15,1 0-144 0,-1 0 0 0,1 0 128 16,-2 2-128-16,0 0 0 0,-1 3 0 0,0 0 0 16,0 0 0-16,0 5 0 0,-2 1 0 0,1 1 0 15,-3 1-144-15,0 0 144 0,-1 3 0 0,-1 2 0 16,0 2 0-16,0 6 0 0,-1 1-128 0,1 3 128 16,-2 2 0-16,-1 1 0 0,-1 3 0 0,-1 3 0 15,0-5 0-15,-1 4 0 0,-1-1 0 0,0-2 0 0,-2-3 0 16,0 1 0-16,-1 2 0 0,-2-7 0 15,-1-3 0-15,-2-2 0 0,-2-1 0 0,-2-2 0 0,-2-2 0 0,-2 1 128 16,-3-6 48-16,-2-1 0 0,-2-1 0 0,-4-2 0 16,-2-3-48-16,-1 1 0 0,0-4 0 0,1 1 0 31,-2 2-896-31,6-3-192 0,0 3-48 0,-4-7-17776 0</inkml:trace>
  <inkml:trace contextRef="#ctx0" brushRef="#br0" timeOffset="6323.03">15287 9877 12895 0,'-9'-14'1152'0,"2"6"-928"0,1-4-224 0,-2 4 0 16,3 0 2416-16,1 3 432 0,4 5 96 0,0 0 0 15,0 0-1568-15,0 0-320 0,0 0-64 0,-8 12-16 16,0 0-256-16,-2 13-48 0,1 4-16 0,-3 9 0 15,1 6 112-15,-3 8 0 0,1 7 16 0,1 11 0 16,-2 6-144-16,0 11-48 0,-2 5 0 0,1 9 0 16,-1 8-160-16,0 3-48 0,1 1 0 0,-3 1 0 0,0 6-192 15,3-7-32-15,1-4-16 0,1-4 0 0,2-8-16 0,2-8 0 16,2-7 0-16,-1-6 0 0,0-6-128 0,2-8 192 16,0-11-192-16,2-4 192 0,0-1-192 0,3-21 0 15,-2 2 144-15,3-3-144 0,0-2 0 0,0-4-288 16,0-4 48-16,0 2 16 15,0-7-1616-15,0-9-320 0,0 0-64 0,0 0-16 16,0-13-464-16,-1-2-112 0</inkml:trace>
  <inkml:trace contextRef="#ctx0" brushRef="#br0" timeOffset="6624.76">14345 11717 6447 0,'-11'-5'576'0,"11"5"-576"16,-8-5 0-16,8 5 0 0,-9-2 4688 0,9 2 832 16,0 0 176-16,-3 14 16 0,2 3-4352 0,1 8-864 15,0 5-176-15,4 8-48 0,5 7 384 0,-2 2 80 0,0 5 16 0,-1-10 0 16,4 2-496-16,3 7-80 0,0 1-32 0,4 0 0 16,4 2-16-16,2-2 0 0,4-3 0 0,3-2 0 15,1-3 240-15,6-9 32 0,1-4 16 0,-1-5 0 16,0-5-32-16,1-7 0 0,3-7 0 0,2-3 0 15,2-5-64-15,4-4 0 0,6-10-16 0,5-3 0 16,1-6-16-16,0-8 0 0,-2-5 0 0,-1-1 0 0,-4-3-96 0,0 2-32 16,-3-1 0-16,15-12 0 0,-9 9-160 0,-8 2 0 15,-8 3 0-15,-4 5 0 16,-1 1-2032-16,-8 2-384 0</inkml:trace>
  <inkml:trace contextRef="#ctx0" brushRef="#br0" timeOffset="6921.1">16902 10488 36511 0,'0'0'1616'0,"0"0"336"0,0 0-1568 0,0 0-384 0,0 0 0 0,-2 14 0 15,0 7 0-15,0 8 0 0,-2 8 0 0,-1 5-176 16,0 7 176-16,-2 3 0 0,1 2 0 0,-2 2 0 16,0 1 0-16,-1 1 0 0,-4 2 0 15,-1-5 0 1,-1-3-1120-16,-1-4-144 0,2-2-16 0,1-5-8656 0,0-6-1728 0</inkml:trace>
  <inkml:trace contextRef="#ctx0" brushRef="#br0" timeOffset="7173.69">17299 10511 27359 0,'0'0'1216'0,"2"12"240"0,-2 3-1168 0,-2 4-288 16,0 10 0-16,-5 2 0 0,-1 3 976 0,-2 10 144 16,0 2 32-16,-5 4 0 0,-1 1-256 0,0-1-64 15,-2 5 0-15,2 0 0 0,-1-1-384 0,2 1-64 16,-1 0-32-16,3-2 0 0,-1-2-224 0,1-1-128 16,1-6 128-16,2-1-128 15,1-5-320-15,2-5-144 0,-3-3-32 0,-1-2 0 16,2-6-1600-16,1-4-320 0,0-5-64 0,-1-9-16 0</inkml:trace>
  <inkml:trace contextRef="#ctx0" brushRef="#br0" timeOffset="7409.83">16493 10477 23039 0,'-10'-14'2048'0,"10"14"-1648"0,1-10-400 0,9 2 0 16,7-3 3024-16,7 3 528 0,8 0 96 0,8 2 32 15,10 0-3008-15,8-5-672 0,6 1 0 0,4-1 0 0,5-3 0 0,10 1 192 16,6 2-16-16,-25 1-16 0,6 1 32 0,3-3 16 16,2 3 0-16,1 2 0 15,2 0-784-15,-1 0-144 0,1 2-48 0</inkml:trace>
  <inkml:trace contextRef="#ctx0" brushRef="#br0" timeOffset="8963.21">14202 16653 11967 0,'-7'-1'1072'0,"7"1"-864"0,-8-5-208 0,8 5 0 16,-8-4 3408-16,8 4 640 0,-7 6 128 0,-2 3 32 16,-1 5-2368-16,-3 8-480 0,3 7-80 0,-2 4-32 0,1 5-432 15,-2 10-96-15,2 11-16 0,-2 3 0 0,-1 5 32 16,0 6 0-16,-1 2 0 0,-2 5 0 0,1 0-320 0,-2 5-64 16,0 3-16-16,0-5 0 0,1-7-336 0,1-8 128 15,4-5-128-15,3-9 0 0,0-5 0 0,1-7 0 16,1-6 0-16,-1-5 0 0,4-4 0 0,2-6 0 15,-1-5 0-15,6-6 0 16,-3-10-1232-16,0 0-272 0,0 0-48 0,0 0-8784 16,9-9-1760-16</inkml:trace>
  <inkml:trace contextRef="#ctx0" brushRef="#br0" timeOffset="9322.09">13787 16718 22111 0,'3'-10'1968'0,"4"-3"-1584"16,3 0-384-16,5-1 0 0,6 0 960 0,5 3 96 16,6 1 32-16,9 1 0 0,7 0-464 0,8 1-96 0,6 3-16 0,6 4 0 15,-1 3 320-15,3 5 64 0,1-1 16 0,4 11 0 16,3 3-80-16,-3 8-32 0,-4 1 0 0,-23 0 0 15,2 8-464-15,-1 6-80 0,0 8-32 0,-5 6 0 16,-5 7-96-16,-4 7 0 0,-9 7-128 0,-7 7 192 16,-8 6-32-16,-10 6-16 0,-7 0 0 0,-6 1 0 15,-6-1 64-15,-2-6 16 0,-2-11 0 0,-3-4 0 16,-3-10 416-16,-13 19 96 0,2-16 16 0,-2-13 0 0,-2-10 320 0,0-10 64 16,-3-6 16-16,0-4 0 0,-1-5-432 0,0-4-80 15,1-1 0-15,3-7-16 0,1-6-624 0,3-6 0 16,2-5 0-16,3-3 0 15,1-2-1856-15,2-5-448 0,1-2-96 0,2-4-15456 16</inkml:trace>
  <inkml:trace contextRef="#ctx0" brushRef="#br0" timeOffset="9808.94">15701 16080 25791 0,'-8'-21'2304'0,"8"7"-1856"0,4 0-448 0,9 2 0 15,6-5 1216-15,8 1 160 0,3-2 32 0,7 1 0 0,4 1-720 0,4 1-144 16,5 3-32-16,5 3 0 0,6-1 64 0,0 5 16 16,-5 4 0-16,-3 3 0 0,-5 3 48 0,-6 5 16 15,-6 6 0-15,-8 4 0 0,-5 4-400 0,-16 0-96 16,-3 6-16-16,-5 17 0 0,-9 1-144 15,-12 3 0-15,-6 6 144 0,-9-1-144 0,-7-1 176 0,-3-6-48 16,0-4 0-16,3-5 0 0,6-4 352 0,5-7 64 16,7-5 16-16,7-5 0 0,7-5 592 0,7-1 112 15,5-3 16-15,10-2 16 0,12-1-528 0,11-1-128 16,11-6 0-16,11-4-16 0,10-4-64 0,-13 6-16 16,8-7 0-16,8 1 0 0,9 3-416 0,3-4-128 15,4 1 0-15,-1 0 0 0,0 2 0 0,-3 5 0 0,-1 1 0 16,21 3 0-1,-16 2-1808-15,-13 6-480 0,-10-1-80 0</inkml:trace>
  <inkml:trace contextRef="#ctx0" brushRef="#br0" timeOffset="12813.93">5979 8540 1839 0,'0'0'160'0,"0"0"-160"0,0 0 0 15,0 0 0-15,0 0 2336 0,0 0 432 0,0 0 96 0,0 0 16 16,0 0-1136-16,0 0-208 0,0 0-64 16,0 0 0-16,0 0-576 0,0 0-112 0,0 0-16 15,0 0-16-15,0 0-352 0,0 0-64 0,0 0-16 0,0 0 0 16,0 0-16-16,0 0-16 0,0 0 0 0,0 0 0 16,0 0 128-16,0 0 32 0,0 0 0 0,0 0 0 15,0 0 64-15,0 0 0 0,-6-5 16 0,1 0 0 16,0-3-16-16,0 3 0 0,0-4 0 0,-3 1 0 15,-1-2-64-15,0 1 0 0,-2-2-16 0,-1 3 0 0,0-3 32 0,-4 1 16 16,0-3 0-16,-2-1 0 16,-2 1-64-16,-2 0-16 0,-1-3 0 0,-1 1 0 0,-1-2-96 0,-1 3-32 15,1 3 0-15,-1-2 0 0,1-2-16 0,1 1 0 16,0 0 0-16,0 1 0 0,-2-2-16 0,1 1-16 16,-1 1 0-16,1 2 0 0,-2-2-96 0,0 0 0 15,-2 2-128-15,-3-2 192 0,-1 3-64 0,-1 1-128 16,-3 0 176-16,0 0-176 0,-2 3 128 0,5-3-128 15,-6 3 0-15,2-3 0 0,-3 1 144 0,1 1-144 16,-1 0 0-16,-2 2 144 0,-3 0-144 0,-1 1 0 0,-3-1 144 16,1 1-144-16,-1-2 0 0,6 1 0 15,-2 1 0-15,0 0 128 0,-1 0-128 0,2 4 176 0,-1 4-176 0,-1-1 192 16,-3-2-192-16,1-1 0 0,-1 0-160 0,2 1 160 16,4 2 0-16,3-1 0 15,0 2 0-15,3 3 0 0,1-4 0 0,0 4 0 16,1 3 0-16,0-4 0 0,-5 3 0 0,1-1 0 0,0 1 0 0,-1 0 160 15,0 3-160-15,2 1 0 16,0-2 144-16,-1 3-144 0,0 2 0 0,-1-1 0 16,0 0 0-16,1 2 128 0,-4-2-128 0,1 1 0 0,1 1 0 0,0-2 0 15,0 0 0-15,3 2 144 0,-1 2-144 0,4-1 0 16,0 0 0-16,2-1 0 0,1 1 0 0,0 0 0 16,2 2 128-16,3 1-128 0,1 0 0 0,1 2 0 15,0-1 0-15,2-2 0 0,0 2 0 0,1 2 0 16,4 0 0-16,0-2 0 0,0 1 0 0,1 1 0 15,0-3 128-15,1 1-128 0,-1 0 0 0,0 0 0 0,3 0 128 16,-1 1-128-16,2 0 0 0,2 2 0 0,0-4 160 0,3 0-160 16,-1 3 128-16,0 0-128 0,1-3 128 0,2 0-128 15,-1 2 128-15,2-1-128 0,-1-2 0 0,1 3 128 16,-2 3-128-16,3-4 0 0,3-1 128 0,-4 0-128 16,4 1 0-16,-1 1 128 0,2-3-128 0,0 2 0 15,1-1 144-15,2 2-144 0,1-1 128 0,1-2-128 16,1 3 160-16,2-1-160 0,1-1 144 0,2 0-144 15,3-1 128-15,0 0-128 0,4 2 128 0,1-2-128 16,4 2 0-16,-2-3 128 0,2-1-128 0,1-2 0 16,1 0 144-16,1-1-144 0,2-1 0 0,1 1 144 0,0 3-144 0,1-2 0 15,2-2 128-15,2-1-128 0,2-2 0 0,2 3 0 16,3-2 128-16,3-1-128 16,-1 1 0-16,3-3 0 0,5 0 144 0,-2-3-144 15,1-1 0-15,-1 1 144 0,2-2-144 0,-1-1 0 16,-1 2 0-16,3 0 128 0,0-3-128 0,3 2 0 15,-1-3 0-15,0 2 0 0,-1 0 0 0,1-1 0 0,-1 1 128 0,0-2-128 16,0 0 0-16,4 0 0 0,2 1 0 0,1-1 0 16,-1-1 0-16,1-1 0 0,-2-2 0 0,0 1 128 15,2-2-128-15,0 1 0 0,2 1 0 0,2-1 0 16,-1 1 0-16,0-2 0 0,0-2 0 0,1 0 0 16,-4 3 160-16,0-4-160 0,1 1 192 0,-2 0-192 15,2-5 192-15,-3 4-64 0,2-6 0 0,-3 2-128 16,-3-1 240-16,-2-3-64 0,-2-3-16 0,0-2 0 15,-2-3 96-15,1-1 0 0,0 0 16 0,2-6 0 0,-1 0 32 16,0-2 0-16,-4-7 0 0,-1-2 0 0,-5-1-32 0,-2-6 0 16,-4-3 0-16,-2-4 0 0,-6-4 48 0,-3 1 0 15,-5 4 0-15,-4 2 0 0,-4 1-16 0,-5 2 0 16,0 7 0-16,-6 2 0 0,-2 7-112 0,-2 1-32 16,-4 1 0-16,-4 5 0 0,-1-1-320 0,-3 4-64 15,-1 3-16-15,-1 1 0 16,-2 1-1648-16,-4 3-336 0,-3-2-64 0,-5 5-16160 15</inkml:trace>
  <inkml:trace contextRef="#ctx0" brushRef="#br0" timeOffset="14179.01">3131 8597 18831 0,'2'-17'832'0,"-2"17"176"0,5-6-816 0,-3 1-192 16,0-3 0-16,-2 8 0 0,0-6 640 0,0 6 96 0,0 0 16 0,0 0 0 15,-6-4 432-15,0 3 96 0,-1 3 0 0,0 5 16 16,-4 4-528-16,-1 8-128 16,-5 8 0-16,-1 6-16 0,-1 8-32 0,-1 3 0 15,0 7 0-15,-3 6 0 0,-1 6 0 0,-2 0 0 0,-1 6 0 0,3 2 0 16,1 0-336-16,1 0-80 16,-1-5-16-16,2-5 0 0,5-5-160 0,3-4-144 0,4-7 144 0,0 3-208 31,4-12-448-31,6-11-96 0,3-11-16 0,5-7 0 15,3-10-1792-15,3-10-352 0</inkml:trace>
  <inkml:trace contextRef="#ctx0" brushRef="#br0" timeOffset="14381.47">3579 8673 14975 0,'-3'23'656'0,"0"-6"144"0,-1 2-640 0,-1 6-160 16,-2 4 0-16,-5 6 0 0,-3 4 704 0,0 3 128 16,-6 4 0-16,1 2 16 0,-4 0-128 0,-2 3-16 15,0 0-16-15,-1 0 0 0,0 2-432 0,3-3-64 16,0-3-32-16,-6 15-9440 0</inkml:trace>
  <inkml:trace contextRef="#ctx0" brushRef="#br0" timeOffset="14624.06">3996 8483 25791 0,'-7'21'1152'0,"3"-7"224"0,-1 8-1104 0,0 6-272 0,-3 6 0 0,-1 4 0 16,-3 3 0-16,-4 5-256 0,-1-1 64 0,-4 6 0 15,-3 3 192-15,-1 4 256 0,-3 2-48 0,2-2-16 16,0-1-48-16,3 1-16 0,0-6 0 0,4-4 0 16,2-7-128-16,3-6-272 0,4-3 64 0,-1 2 16 31,7-12-704-31,8-9-144 0,-4-13-32 0,14-8-9232 0</inkml:trace>
  <inkml:trace contextRef="#ctx0" brushRef="#br0" timeOffset="14802.43">4628 8505 4607 0,'17'5'192'0,"-12"2"64"0,-3 2-256 0,-2 6 0 16,-3 4 0-16,-4 8 0 0,-2 5 3584 0,-5 4 656 15,-4 3 144-15,-2 1 32 0,-1 6-3200 0,-4 1-640 16,0 3-128-16,-3 2-32 0,-3 1-16 0,2 2 0 16,-1-1 0-16,2-3 0 0,1-3-256 0,5-6-144 15,7-5 160-15,-3 10-160 16,4-15-496-16,8-8-192 0,5-11-32 0,1-13-5872 15,0 0-1152-15</inkml:trace>
  <inkml:trace contextRef="#ctx0" brushRef="#br0" timeOffset="15114.9">4844 8735 2751 0,'17'-5'256'0,"2"0"-256"16,0 0 0-16,0 4 0 0,-1 3 3840 0,-2 6 704 15,-2 0 160-15,-4 4 32 0,-2 5-2912 0,-5 2-576 0,-2 3-112 0,-2 4-32 16,-4 0-656-16,-3 4-128 0,-6-2-16 0,1 4-16 15,-5 5-160-15,-2 0-128 0,-4-2 144 0,2 0-144 16,-1-2 0-16,3-4 0 0,2-6 0 0,2-4 0 16,2-1 128-16,4-6-128 0,3-5 0 0,7-7 144 15,0 0-928-15,10-8-192 0,4-5-48 0,4-6 0 16,5-7-768-16,4-2-144 0,2-5-48 16,4-2 0-16,3 0 1232 0,1-2 240 15,-2-1 64-15,-7 8 0 0,4-1 576 0,2 0 112 0,3-1 16 0,-4 6 16 0,-4 4 1248 0,-5 7 240 16,-3 7 48-16,-6 7 16 0,-3 6 48 0,-4 8 16 15,-2 3 0-15,-5 7 0 0,-2 10-256 0,-3 5-48 16,0 3-16-16,0 5 0 0,-4-4-960 0,1 3-192 16,-1-1-32-16,-5 18-16 0,3-10-368 0,4-6-240 15,2-3 48-15</inkml:trace>
  <inkml:trace contextRef="#ctx0" brushRef="#br0" timeOffset="16465.2">1956 9780 7359 0,'0'0'656'0,"0"0"-528"15,8-2-128-15,0 0 0 0,-8 2 2080 0,8-2 384 16,3-1 80-16,0 1 16 0,3-3-1168 0,3-3-240 15,2 3-32-15,2-1-16 0,2-3-448 0,1 1-80 16,0-3-32-16,1-1 0 0,-1 2-272 0,0-1-48 16,-1 3-16-16,0-1 0 0,-6 3-64 0,-1 2-16 0,-2 3 0 0,-2 1 0 15,0 0 0-15,-5 4 0 16,0 2 0-16,-3 7 0 0,-4 2 176 0,-3 3 16 0,-1 3 16 0,-2 1 0 16,-2 5 128-16,-1-2 32 0,-2 5 0 0,-2 0 0 15,-1-1-128-15,0 3-32 16,-1-1 0-16,1-3 0 0,1 0-176 0,2-5-32 0,-1-2-128 0,2-2 192 15,1-2-192-15,2 0 0 0,-1-4 128 16,4-4-128 0,0 1-384-16,2-3-112 0,2-7-16 0</inkml:trace>
  <inkml:trace contextRef="#ctx0" brushRef="#br0" timeOffset="16848.38">2231 9949 12895 0,'0'0'1152'0,"0"0"-928"16,0 0-224-16,0 0 0 0,0 0 1984 0,6-2 368 15,-6 2 64-15,0 0 16 0,0 0-976 0,0 0-192 16,0 0-48-16,3 12 0 0,-3 2-448 0,-3 3-80 16,-1 2-32-16,-2 0 0 0,-2 3 16 0,-2 1 0 15,-2 1 0-15,-9 16 0 0,1-1-240 0,-2 1-48 16,-3 3-16-16,-2 3 0 0,2 3-224 0,-5-1-144 15,-1 3 192-15,-1 3-192 0,0 1 128 0,0 1-128 16,-1 2 0-16,4-2 0 0,-1-1 128 0,2 0-128 0,2 1 0 0,2-2 0 16,2-2 0-16,6-1 0 15,3-1 0-15,3 2 0 0,1 6 128 0,1-3-128 16,6-3 0-16,-1 3 0 0,1 1 0 0,1 1 0 16,-1 0 0-16,2 2 0 0,-1-1 0 0,0-1 0 0,-1 4 0 0,1-1 0 15,1 1 176-15,0 0-176 16,0-4 160-16,0 0-160 0,0-2 0 0,-2 2 0 0,0 3 0 0,0-2 0 15,-1 1 0-15,2 2-128 0,1-3 128 0,0 2 0 16,0 1 0-16,3-4-128 0,0 2 128 0,2-1 0 31,2 1-1520-31,0-2-192 0,6-1-32 0</inkml:trace>
  <inkml:trace contextRef="#ctx0" brushRef="#br0" timeOffset="17778.3">1426 14357 4607 0,'0'0'192'0,"0"0"64"0,0 0-256 0,0 0 0 0,5-9 0 0,-5 9 0 16,0 0 2880-16,0 0 512 0,0 0 128 0,0 0 0 16,-9-7-2000-16,-2 1-416 0,1 2-80 0,-3 2 0 15,-1 2-400-15,-1 4-80 0,-2 5-16 0,1-1 0 16,-2 3-128-16,1 1-16 0,1 3-16 0,-1 1 0 15,2 2 112-15,0 3 32 0,2 0 0 0,3 0 0 16,-1-2-48-16,3 0 0 0,4-3 0 0,3-1 0 0,1-2-128 0,4-1-16 16,3-1-16-16,3-3 0 0,2 1 16 0,2-3 0 15,1-1 0-15,4 1 0 0,3-6-128 0,3-2-32 16,3 2 0-16,1-4 0 0,5-1-160 0,-1 0 0 16,0-3 0-16,1 1-176 15,2-5-2336-15,-3 2-480 0</inkml:trace>
  <inkml:trace contextRef="#ctx0" brushRef="#br0" timeOffset="18059.89">1880 14324 18543 0,'0'0'816'0,"0"0"176"0,-4 12-800 0,-2 2-192 15,-2 2 0-15,-2 5 0 0,-1 0 1024 0,-2 6 176 16,-1 0 16-16,1-1 16 0,0 1-336 0,2 0-64 15,0-3 0-15,0-1-16 0,0-2-368 0,2-2-80 16,3-1-16-16,-1-3 0 0,2-3-48 0,5-12-16 0,0 0 0 0,0 0 0 16,0 0 416-16,9 0 96 0,3-5 16 0,-2 0 0 15,4-7-32-15,0 0 0 0,2-1 0 0,8-10 0 16,-2-2-352-16,0 2-80 0,-1 2-16 0,1 0 0 16,3 0-208-16,-2 4-128 0,0 3 128 0,-3 3-128 15,-2 1 0-15,1 4 0 0,-2 1 0 0,1 0 0 31,-4 3-928-31,1 2-160 0,-2 3-16 0,-3 1-13472 0</inkml:trace>
  <inkml:trace contextRef="#ctx0" brushRef="#br0" timeOffset="18379.25">2653 14643 20271 0,'0'0'1792'0,"-7"-2"-1424"16,-3-3-368-16,0 5 0 0,-4 5 896 0,-4 2 128 15,-3-1 0-15,-3 4 16 0,-4-1 32 0,0 2 0 16,4 2 0-16,-1-2 0 0,2 3-352 0,4 3-64 16,3-2-16-16,7-1 0 0,0-3-352 0,8 2-80 15,2-1-16-15,7-4 0 0,2 1 64 0,5-2 16 16,4-7 0-16,4 0 0 0,4 0 0 0,3-4 0 15,1-2 0-15,-1-1 0 0,0 1 48 0,-4-4 0 16,-2 2 0-16,-3-3 0 0,-2-2-96 0,-3 3-16 16,-3-3 0-16,-2 2 0 0,-2 0 16 0,-4-1 0 15,-3 3 0-15,-4-1 0 0,-1 2-224 0,-5 0 176 0,-3 6-176 0,-2 1 160 32,-1-1-1824-32,0 2-352 0,-1 0-80 0</inkml:trace>
  <inkml:trace contextRef="#ctx0" brushRef="#br0" timeOffset="18751.43">3239 14584 21183 0,'0'0'944'0,"0"0"192"0,-3-9-912 0,-1 0-224 16,4 9 0-16,-8-4 0 0,-3 0 1792 0,-1 0 320 15,-4 3 64-15,0 1 16 0,-3 4-1088 0,0 0-208 16,-2 2-64-16,0 4 0 0,-1 2-448 0,2-2-80 16,2 4-32-16,3-1 0 0,2-1-272 0,4 2 0 15,4 2 0-15,3-1 0 0,0-4 0 0,4 2 0 16,1 1 0-16,6-1 0 0,4-2 160 0,1 1-160 16,1-1 128-16,1-2-128 0,-3 1 160 0,1-2-160 15,0 3 192-15,0-2-192 0,-1 1 192 0,-3-1-64 16,-1 1 0-16,-4-2-128 0,-3 2 256 0,-4-2-48 15,-2 2-16-15,-1-3 0 0,-6 4 176 0,-3-4 16 16,-3 2 16-16,-3-4 0 0,-3 3-96 0,-1-2-32 16,1-3 0-16,0-1 0 0,0 0-272 0,2-1 128 15,2-1-128-15,2 0 0 16,5-1-1344-16,1-1-368 0,4 0-80 0</inkml:trace>
  <inkml:trace contextRef="#ctx0" brushRef="#br0" timeOffset="19250.64">3996 14781 4607 0,'0'0'400'0,"0"0"-400"15,0 0 0-15,0 0 0 0,0-7 2560 0,-2 1 448 16,2 6 64-16,-5-6 32 0,0 1-1168 0,-4 2-224 15,-3 0-48-15,-2 3-16 0,-2 3-432 0,-13 1-64 16,-3 2-32-16,8 2 0 0,-3-2-304 0,-4 4-64 16,-4 0-16-16,-1 2 0 0,2 1-192 0,2-3-32 0,3 1-16 0,4-1 0 15,3 2-208-15,5 1-32 0,5-5-16 0,4 4 0 16,6-3-240-16,4 0 144 0,6-2-144 0,3 2 128 16,4-2 0-16,3 3-128 0,4-1 192 0,3 1-64 15,-2-3-128-15,0 4 0 0,-1-4 144 0,-3 6-144 16,-3-2 0-16,-2 0 0 0,-4 0 0 0,-1-2 128 15,-4 2 144-15,-1-2 48 0,-4 0 0 0,-4 3 0 16,-2-6 208-16,-3 3 48 0,-4 0 16 0,-2 0 0 0,-4-1-144 16,-3-1-16-16,1-1-16 0,-5-1 0 0,1-2-272 0,0-1-144 15,0 0 160-15,3-2-160 16,2 2-1696-16,4-2-432 0</inkml:trace>
  <inkml:trace contextRef="#ctx0" brushRef="#br0" timeOffset="19853.2">5509 15210 3679 0,'0'0'160'0,"0"0"32"0,0 0-192 0,0 0 0 16,-2-4 0-16,-2 1 0 0,-3-5 4304 0,2 4 816 15,-2 2 176-15,-5-1 16 0,-3 4-3408 0,-3 1-688 16,-1-1-144-16,-3 3-32 0,0 2-352 0,-4-1-80 15,-3 3-16-15,2-1 0 0,1 0-320 0,0 0-64 16,3-1-16-16,3 1 0 0,2 3-192 0,4-2 0 16,1 2 0-16,6-1 0 0,2 1 128 0,2 3-128 15,6-2 0-15,1 2 0 0,1 1 192 0,1 1-64 16,3 1-128-16,0 1 192 0,0-1-192 0,-2 0 176 16,0-1-176-16,-2 1 160 0,-1 0-160 0,-3 1 128 15,-1-1-128-15,-4-1 128 0,-2 2 368 0,-5-2 64 16,-3-1 16-16,-2-1 0 0,-3-2 160 0,-1-3 32 15,-3 2 16-15,0-4 0 0,0-3-368 0,1 0-80 16,2-1-16-16,2-1 0 0,3-1-144 0,1-1-48 16,1-1 0-16,3-2 0 15,4 1-1664-15,6 3-320 0,2-11-80 0</inkml:trace>
  <inkml:trace contextRef="#ctx0" brushRef="#br0" timeOffset="20181.06">5524 15475 23951 0,'0'0'1056'0,"12"3"224"16,0 0-1024-16,6-3-256 0,4 4 0 0,2-2 0 0,3 0 864 0,2-2 112 16,1 0 32-16,1-2 0 0,-1 0-272 0,-2-2-48 15,-3-1-16-15,-3 0 0 0,0 0-224 0,-4-3-32 16,-5 3-16-16,-2-4 0 0,-2 2-32 0,-3 0-16 15,-1-2 0-15,-1 4 0 0,-4 5 240 0,0 0 48 16,-2-5 16-16,-5 0 0 0,-3 4-80 0,-4 2 0 16,-4 4-16-16,-3 0 0 0,-5 0-208 0,-3 4-32 15,-1-1-16-15,-2 5 0 0,0-5-16 0,3 4 0 16,2 1 0-16,5-1 0 0,2 4-128 0,5-2-32 16,3 1 0-16,4-1 0 0,2-2-128 0,4 1 0 15,2 0 0-15,4-3-176 16,3 1-272-16,5 1-48 0,3-1-16 0,4 2 0 15,5-4-1856-15,3 0-368 0,2 0-80 0</inkml:trace>
  <inkml:trace contextRef="#ctx0" brushRef="#br0" timeOffset="20450.86">6426 15584 24879 0,'0'0'2208'16,"0"0"-1760"-16,-3-5-448 0,3 5 0 0,-6 0 1056 0,-1 0 128 0,-5 0 32 0,-4 4 0 16,-3 1-224-16,-1 4-32 0,-2 0-16 0,1-1 0 15,-1 1-464-15,0 0-96 0,1 3 0 0,1-3-16 16,2 1-368-16,4-4 144 0,2 2-144 0,5 1 0 16,3-2 128-16,4 2-128 0,0-9 0 0,7 7 0 0,5 1 0 0,2-2 128 15,2-1-128-15,6 0 0 0,1-4 0 0,4 0 0 16,2-1 0-16,0 0 0 15,0-1-480-15,1 0-160 0,0-2-16 0,-2 2-9120 16,-1 0-1808-16</inkml:trace>
  <inkml:trace contextRef="#ctx0" brushRef="#br0" timeOffset="20692.75">7045 15346 24815 0,'0'0'1088'0,"-6"3"256"0,0-1-1088 0,0 6-256 15,-2-2 0-15,-1 7 0 0,0 2 736 0,0 4 96 16,-1 2 0-16,-5 14 16 0,0 2-224 0,0 0-48 16,-1-4-16-16,0 1 0 0,-3 3-384 0,0-1-176 15,-2-6 160-15,3 1-160 0,1-3 144 0,0-1-144 0,2-1 128 0,1-3-128 16,1-5 0-16,2-3-192 0,2-1 0 0,0-4 16 31,0 2-2032-31,3-7-416 0</inkml:trace>
  <inkml:trace contextRef="#ctx0" brushRef="#br0" timeOffset="20898.84">6678 15717 24639 0,'16'-8'1088'0,"-5"5"240"0,4 0-1072 15,6 2-256 1,3-3 0-16,3 1 0 0,1 0 976 0,2 0 144 0,-2 0 32 0,0 1 0 0,0-1-448 0,0 1-96 16,0 2-16-16,0 3 0 0,-4-2-400 0,0 2-64 15,-2-3-128-15,-2 5 176 0,-2 2-176 0,-3 0-144 16,-2-3 144-16,-3 3-208 16,-2 0-624-16,-3 3-112 0,0-4-16 0,-5-6-11792 0</inkml:trace>
  <inkml:trace contextRef="#ctx0" brushRef="#br0" timeOffset="21117.67">7554 15700 20271 0,'0'0'896'0,"0"0"192"0,0 0-880 0,0 0-208 0,-5 3 0 0,-2 4 0 16,-4 3 1984-16,-1-1 336 0,-4 1 80 0,-3 3 16 15,-2-3-1248-15,-3 3-240 0,-2-3-48 0,2 1-16 16,1 4-560-16,2-2-112 0,-1-1-32 0,3 0 0 16,1 1-336-16,2-4-64 0,3 2-16 0,4-2 0 31,3 0-2080-31,3-4-416 0,3-5-96 0</inkml:trace>
  <inkml:trace contextRef="#ctx0" brushRef="#br0" timeOffset="21664.72">7999 15709 27519 0,'0'0'1216'0,"-5"-2"256"0,-3 0-1168 0,0 3-304 16,-6 4 0-16,0 1 0 0,-5-2 768 0,-2 1 112 15,2 3 16-15,1-3 0 0,3 1-320 0,0 3-48 16,1-2-16-16,2-1 0 0,5 4-384 0,2-2-128 15,1-1 0-15,4-7 0 0,0 0 144 0,0 0-144 16,5 6 0-16,4-3 144 0,2 2 48 0,3-3 16 16,2-2 0-16,1-3 0 0,1-3-48 0,0 1-16 15,0 0 0-15,-2-3 0 0,0 2-144 0,-3-5 0 16,1 4 144-16,-1-6-144 0,-3 4 0 0,1-1 128 16,-1 5-128-16,0-5 0 0,-1 1 0 0,0 0 0 15,0 4 0-15,-1 2 0 0,1 0 0 0,0-1 0 16,0 2 0-16,1 4 0 0,0 5 0 0,2 0 0 0,-1 3 0 0,2-2-128 15,0 4 128-15,0 0 0 0,-2-2 0 0,-1 4 0 16,-1-1 0-16,0-2 0 0,-3 2 0 0,-1-1 0 16,-1-1 0-16,0 0 0 0,-3-5 0 0,-1-6 0 15,0 0 144-15,0 9 64 0,0-9 16 0,0 0 0 16,0 0 80-16,0 0 16 0,0 0 0 0,7 3 0 16,0-4 0-16,3-1 16 0,3-3 0 0,2 1 0 15,2 1-144-15,1 0-48 0,1-1 0 0,2-1 0 16,1 3-144-16,0 0 128 0,-1 2-128 0,1 4 128 0,-1 4 80 0,0-2 16 15,-2 4 0-15,2 2 0 0,1 3-224 0,-2 1 176 16,-2 1-176-16,-3 1 160 0,-1 1-160 0,-1-1 0 16,0-1 0-16,0 0 128 0,1 0-128 0,-3-1 0 15,-1 1 0-15,0-3 0 0,0-3 0 0,2 0 0 16,-2-2 0-16,2-1 0 16,0-6-848-16,1 0-256 0,0-4-48 0,4 0-15200 0</inkml:trace>
  <inkml:trace contextRef="#ctx0" brushRef="#br0" timeOffset="21769.06">8749 15459 21183 0,'-9'-26'1888'0,"7"14"-1504"15,0 3-384-15,2-2 0 0,0 3 3776 0,2-1 704 16,-2 9 128-16,0 0 16 0,1-5-3280 0,-1 5-672 16,0 0-128-16,0 0-12064 15,0 0-2432-15</inkml:trace>
  <inkml:trace contextRef="#ctx0" brushRef="#br0" timeOffset="22464.31">2632 15742 3679 0,'-2'-14'320'0,"1"7"-320"0,-1-3 0 0,2 4 0 16,0 6 4144-16,3-8 752 0,-3-3 160 0,0 4 16 15,0 7-2928-15,0 0-592 0,0 0-112 0,0 0-32 0,0 0-768 0,0 0-176 16,0 0-16-16,-5 7-16 0,0 0-176 0,-2 3-16 15,4 4-16-15,-1 3 0 0,0 2 144 0,1 5 16 16,1 7 16-16,-1 3 0 0,1 4 0 0,1 4 0 16,1 5 0-16,2 3 0 0,2 1 48 0,1 3 0 15,0 0 0-15,3-1 0 0,2 3-128 0,1-4-32 16,-1-4 0-16,4-1 0 0,3-5 16 0,1 1 0 16,0-6 0-16,1-4 0 0,0-2-80 0,0-1-16 15,-3-5 0-15,1-1 0 0,-1-5 0 0,1 0 0 16,-1 0 0-16,-2-5 0 0,0-6-64 0,-1-1-16 15,0 1 0-15,0-6 0 0,-2 0-384 0,-1-2-64 16,2 0-32-16,-12 0 0 16,11-3-2640-16,-1 2-528 0</inkml:trace>
  <inkml:trace contextRef="#ctx0" brushRef="#br0" timeOffset="22853.66">3146 16472 13823 0,'0'0'1216'15,"0"0"-960"-15,0 0-256 0,0 0 0 0,0 0 1664 0,0 0 272 16,10 3 64-16,-1 2 16 15,0 4-480-15,-1-3-80 0,2 3-32 0,-1 3 0 0,2 5-368 0,2 6-80 16,0 0-16-16,-3-5 0 0,0 1-224 16,1 7-48-16,2 1-16 0,-2 3 0 0,2 0-176 0,-4 2-48 15,0 1 0-15,-3-1 0 0,1-3-128 0,-3 0-16 16,-2-2-16-16,-2-2 0 0,-1-3 176 0,-4 1 48 16,-4 0 0-16,-9 5 0 0,-4 1 208 0,-4-6 48 15,-5 0 16-15,-6-3 0 0,-8-6-224 0,-5-1-48 16,-3-1-16-16,-2-5 0 0,-1-3-272 0,3-2-48 15,2 1-16-15,4-2 0 0,4 0-160 0,2-2 0 16,3-3 0-16,6-1 0 16,5 0-1936-16,4-3-320 0,4 1-64 0,7-5-16 0</inkml:trace>
  <inkml:trace contextRef="#ctx0" brushRef="#br0" timeOffset="23969.73">9113 18351 8287 0,'0'0'736'0,"7"-2"-592"0,3-4-144 0,3 0 0 16,8 0 976-16,4-2 176 0,5 2 16 0,11 1 16 15,10-3-64-15,7-1-16 0,10-2 0 0,0-3 0 16,2 0-144-16,8 0-48 0,6 5 0 0,7-1 0 16,6-6-240-16,1 2-48 0,1 3-16 0,6-2 0 15,5 1-224-15,-3-1-64 0,-7-6 0 0,-1 5 0 16,0 1 48-16,3-1 0 0,0-1 0 0,-3 3 0 0,-4 1 96 0,3 0 32 15,0 3 0-15,0-1 0 0,-2 0-112 0,-2 2 0 16,-5-2-16-16,-1 4 0 0,-1-1-80 0,-4 3-16 16,-4-2 0-16,-5 1 0 0,-7-1-80 0,-2 1-32 15,-8 0 0-15,-1 2 0 0,-1-2 16 0,-5-1 0 16,-5 2 0-16,-4 1 0 0,-5-1-16 0,-6 0 0 16,-3 1 0-16,-6-2 0 0,-4 2-16 0,-4-1 0 15,-3 0 0-15,-10 3 0 0,0 0 48 0,0 0 16 16,0 0 0-16,0 0 0 0,0 0-80 0,0 0 0 15,0 0-128-15,0 0 192 0,0 0-192 0,0 0-256 16,0 0 48-16,0 0 16 16,0 0-688-16,0 0-128 0,0 0-16 0,0 0-11872 0</inkml:trace>
  <inkml:trace contextRef="#ctx0" brushRef="#br0" timeOffset="24266.62">12175 17633 15663 0,'5'-11'1392'0,"4"3"-1120"0,2 0-272 0,10 3 0 16,-1 1 896-16,5 2 112 0,3 1 16 0,5 1 16 16,0 2-608-16,7 2-128 0,4 1-32 0,2 5 0 15,0 0 368-15,1 3 64 0,-1 1 0 0,-3 1 16 16,-5 3-128-16,-4 2-16 0,-3 5-16 0,-10 1 0 0,-3 0-176 0,-8 4-16 15,-8 1-16-15,-7 0 0 0,-6 4 80 0,-6 0 16 16,-9 1 0-16,-6 2 0 0,-6 3 176 0,-4-3 32 16,-2-4 16-16,-6-5 0 0,-3-1 32 0,-1-2 0 15,1 2 0-15,0-3 0 0,-2 1-176 0,4-3-16 16,3 1-16-16,1 1 0 0,6-2-496 0,4 1 0 16,6 3 0-16</inkml:trace>
  <inkml:trace contextRef="#ctx0" brushRef="#br0" timeOffset="34297.98">3885 18317 5519 0,'0'0'496'0,"0"0"-496"16,0 0 0-16,0 0 0 0,0 0 2432 0,0 0 384 15,0 0 64-15,0 0 32 0,0 0-1392 0,0 0-288 16,-9-1-48-16,0 1-16 0,0 1-208 0,0 1-64 16,0 1 0-16,0 2 0 0,0-3-48 0,3 1-16 15,2-2 0-15,-1 2 0 0,5-3 64 0,-4 2 0 16,-1 1 0-16,5-3 0 0,0 0-64 0,0 0 0 15,0 0 0-15,0 0 0 0,0 0-80 0,0 0-32 0,0 0 0 0,0 0 0 16,-4-9-272-16,3-1-64 0,1 10-16 0,5-12 0 16,1 0-176-16,6 0-16 0,1 1-16 0,1-3 0 15,-2 2-160-15,2 5 0 0,3-6 0 0,1 5 128 16,-1 0-128-16,1 1 0 0,0 3 0 0,-1-1 0 16,-2 3 0-16,-1 2 0 0,-2 2 0 0,0 3 0 15,-1 0 0-15,0 7 192 0,-5-2-192 0,-2 5 192 16,-3 3-32-16,-2 0 0 0,-3 1 0 0,-4 0 0 15,-2 0 64-15,-1 0 16 0,-1 0 0 0,1-1 0 16,-1-3-48-16,1-2-16 0,-2 0 0 0,2-6 0 16,1 2 32-16,1-4 16 0,0-3 0 0,9-2 0 15,-10 0 96-15,10 0 32 0,-11-5 0 0,5-4 0 16,1 0 144-16,1-4 16 0,3-2 16 0,1-1 0 0,1 0-304 16,3-1-64-16,2 1-16 0,2 2 0 0,2 0-144 0,3-1 0 15,1 1 0-15,0 2 0 0,1 0 0 0,0 3 0 16,1 2-176-16,-1 5 176 0,-2 1-144 0,-2 2 144 15,-1 4-160-15,-1 4 160 0,-4 0-144 0,-1 5 144 16,-3 3-128-16,-1 3 128 0,-6 0 0 0,-2 5 0 16,-2-1 0-16,-1 1 0 0,-2-5 0 0,0 2 0 15,-5-2 0-15,2-1 128 0,-3-1-128 0,1 0 128 16,-4-2-128-16,3-1 128 0,4-5 32 0,-3 2 16 16,-1-3 0-16,3 0 0 0,2-7 16 0,1-2 0 15,2-1 0-15,2-2 0 0,2-3 32 0,7 6 16 16,-5-10 0-16,4-3 0 0,2 2-48 0,4-2-16 15,3-3 0-15,2-1 0 0,4-1-176 0,3 0 0 0,2 2 0 16,1 1 0-16,2-1 0 0,1 4-224 0,-1-1 80 0,1 1 16 16,0 6 128-16,-2 1-192 0,-6 3 192 0,-1 5-192 15,-3 2 192-15,-2 4-160 0,-4 3 160 0,-1 3-160 16,-4 2 160-16,-4 2 0 0,-3 0 0 0,-5 4-128 16,-3 1 128-16,-3-1 0 0,-2-4 0 0,-2 0 0 15,-1-2 0-15,2 0 0 0,-1-4 0 0,3-3 0 16,0 3 0-16,2-6 144 0,3 1-144 0,0-4 160 15,2-4 16-15,0-2 0 0,2 1 0 0,10 1 0 16,-10-13 80-16,4 3 32 0,3-1 0 0,3-3 0 16,1 0-96-16,4 1-32 0,2-2 0 0,3-2 0 15,3 2-160-15,2 1 0 0,1 3 0 0,1-2 0 16,-2 2 0-16,0 3 0 0,1 0-128 0,-4 4 128 0,-1 4 0 16,-11 0-176-16,10 11 176 0,-4-1-128 0,-2 8 128 0,-3 1-160 15,-3 2 160-15,-2 2-160 0,-3 1 160 0,2 3 0 16,-2-5 0-16,-1-2 0 0,-1-4 0 0,0 0 0 15,0-4 0-15,2-3 0 0,0 0 0 0,7-9 0 16,0 0 0-16,0 0 128 0,0 0 64 0,0 0 32 16,-8-5 0-16,4 0 0 0,4 5 144 0,-4-13 16 15,3-2 16-15,1 1 0 0,2-2-208 0,1-1-32 16,-1 2-16-16,2-2 0 0,-1 1-144 0,0 2 0 16,1 1 0-16,1 0 0 0,-1 2-208 0,0 3-32 15,-2 1 0-15,-2 7 0 16,0 0-1680-16,0 0-352 0,0 0-64 0,3 11-16 0</inkml:trace>
  <inkml:trace contextRef="#ctx0" brushRef="#br0" timeOffset="36192.68">3346 8978 18431 0,'0'0'1632'0,"0"0"-1312"0,0 0-320 0,0 0 0 16,0 0 928-16,0 0 112 15,0 0 32-15,0 0 0 0,0 0-192 0,0 0-48 16,2 5 0-16,-2-5 0 0,0 0 256 0,0 0 64 0,0 0 0 0,0 0 0 15,0 0-64-15,0 0 0 16,0 0 0-16,0 0 0 0,0 0-64 0,0 0-32 16,8 2 0-16,-2-2 0 0,-6 0-320 0,9-2-64 0,0 2-16 15,0 2 0-15,-2-1-208 0,4 1-64 0,-4 3 0 0,1 2 0 16,-2 0-64-16,1 5 0 0,-2 2-16 0,-2 0 0 16,-1 0 16-16,-2 2 16 0,-2 1 0 0,1-1 0 15,-3-2 64-15,-2-1 16 0,-2-3 0 0,1 3 0 16,-2-5 96-16,0 1 0 0,0-4 16 0,0 0 0 15,2-4-144-15,0-2-48 0,2-4 0 0,1-3 0 16,3-5 80-16,1-5 16 0,3-1 0 0,2-2 0 0,2-3-240 16,3-1-128-16,3 3 160 0,4-3-160 0,2 3 0 0,2 0 0 15,1 0 0-15,1 1 0 0,0 3 0 0,0 4 0 16,-2-1 0-16,1 2-160 0,-2 7 160 0,-1-1 0 16,-2 6 0-16,-2 4 0 0,-1 4 0 0,-3 2 0 15,0 5 0-15,-6 3-128 0,-3-1 128 0,-2 3 0 16,-2 3 0-16,-3 2 0 0,-3-1 0 0,-2 1 0 15,-3-1 0-15,-1-3 128 0,0-1-128 0,1-2 128 16,-2-4-128-16,4-2 128 0,-1 0-128 0,2-6 128 16,3-2-128-16,-1-4 128 0,0-2 48 0,3-6 16 15,1-1 0-15,3-5 0 0,4-2 0 0,2-3 16 16,2-3 0-16,2 0 0 0,1 3-208 0,3 0 0 16,1 1 0-16,3 1 0 0,0-1 0 0,0 3 0 15,-1 4 0-15,0 3 0 0,-2 0 0 0,0 4 0 16,-2 4 0-16,-1 4-160 0,-4 6 160 0,1 1 0 15,-3 4 0-15,-3 2 0 0,-3 3 0 0,-3 1 0 0,-2 2 0 0,-4 2 0 16,-2-3 128-16,0-2-128 0,-2 1 128 16,0-4-128-16,1-1 128 0,0-7-128 0,-1 1 160 0,2-5-160 15,-1-2 176-15,3-3-176 16,-2-3 192-16,2-5-192 0,0-1 320 0,1-4-64 0,1 0 0 16,2-1 0-16,0-2-112 0,2 2-16 0,1 0-128 0,2 1 192 15,1-1-192-15,0 3 0 0,0 3 0 0,1 0 0 16,1 3 0-16,-2 6 0 0,0 0 0 0,0 0 0 15,0 0 0-15,0 0-192 0,0 0 192 0,0 0-160 16,-2 10 160-16,0-2-128 0,-3 2 128 0,0-2-128 16,0-3 128-16,-1 2 0 0,6-7 0 0,-6 4 0 15,2 0 0-15,4-4 0 0,0 0 0 0,-5 2 0 0,5-2 0 0,-6 2 0 16,6-2 0-16,0 0 0 0,-4-5 0 0,4 5 0 16,0 0 0-16,1-5 0 0,7-3 0 0,0 2-128 15,0 0 128-15,4 0-192 0,1 2 64 0,-1 2 0 16,1 1 0-16,1 2 0 0,0 3-16 0,-1 2 0 15,-3-1 0-15,0 1 0 0,-2 3-80 0,-2-1-16 16,-3 5 0-16,-1-2 0 0,-3-1 240 0,-3 3-176 16,-2-3 176-16,-3 2-160 0,-3 0 160 0,0-2 0 15,-4 1 0-15,1 1 0 0,-3-2 0 0,1 2 0 16,0-6 0-16,0 2 0 0,1-4 0 0,1-2 0 16,2-2 0-16,-1-1 128 0,3-4-128 0,2-4 0 0,1 1 128 0,3-3-128 15,2-2 0-15,5-2 0 16,0 1 0-16,5-3 128 0,1-2-128 0,5 2 0 0,0 0 0 0,2 1 0 15,2-1 0-15,-1 4 0 16,-1 3 0-16,1 0 0 0,-2 4 0 0,2 1-160 0,-3 3 160 0,0 4 0 16,-3 3-128-16,-3 1 128 0,-1 5 0 15,-3 2 0-15,-1 4-128 0,-2 0 128 0,-3 3 0 0,-3 0 0 16,-3-1 0-16,-3 1 0 0,-2 1 128 0,-2-4-128 16,-2 1 0-16,0-3 128 0,-1 1-128 0,0-5 0 15,-1 2 0-15,-1-6 144 0,2 1-144 0,-1-5 128 16,2-5 16-16,3-1 0 0,2-5 0 0,2 0 0 15,1-6 64-15,2-1 16 0,3-5 0 0,4-1 0 16,2 1-224-16,3-4 176 0,0 1-176 0,3 1 160 16,3 1-160-16,3 0 0 0,4 0 0 0,0 2 0 0,3 1 0 0,0 3 0 15,1 3 0-15,-1 2 0 0,1 5-176 0,-2 4 176 16,-1 2-128-16,-3 4 128 0,-2 2 0 16,-2 0 0-16,-2 5 0 0,0-1-128 0,-4 2 128 0,-1 3 0 15,-4 1 0-15,0-1 0 0,-2 1 0 0,-4-1-160 16,0 1 160-16,-2 4-160 15,2-3-1616-15,1-5-320 0,-1-2-64 0</inkml:trace>
  <inkml:trace contextRef="#ctx0" brushRef="#br0" timeOffset="39238.87">3662 8981 5519 0,'-13'4'240'0,"6"-1"64"0,-3 2-304 0,-1-1 0 0,-1-1 0 15,0 1 0-15,1 1 2112 0,-1 0 352 16,1-1 80-16,1-3 16 0,2 0-896 0,1 0-192 0,-1-1-16 0,2 2-16 15,6-2-640-15,-6 2-128 0,0 2-32 0,2-1 0 16,4-3 0-16,-5 1-16 0,-1 0 0 0,6-1 0 16,0 0 80-16,0 0 0 0,0 0 16 0,0 0 0 15,0 0-32-15,0 0-16 0,0 0 0 0,0 0 0 16,0 0-64-16,-3-5-16 0,1-3 0 0,1 2 0 16,-3-4-64-16,1 1-16 0,1-4 0 0,0 1 0 15,-1-4-64-15,1-1 0 0,1-1-16 0,0-3 0 16,-2-1-96-16,2-1-16 0,0-4 0 0,1 2 0 0,1-6-16 0,-1-1-16 15,0 0 0-15,2-3 0 0,2-3-32 0,0 0 0 16,0-3 0-16,-2 2 0 0,2-6-48 0,-1 2-16 16,-2-5 0-16,0-2 0 0,-1-1 32 0,4-2 0 15,-1-1 0-15,-2 0 0 0,-1-2-16 0,0 0 0 16,0 0 0-16,1-1 0 0,0 1-32 0,2-3-16 16,-2 0 0-16,2 1 0 0,2 2-160 0,1 2 128 15,-1-2-128-15,3-24 128 0,0 6-128 0,-1 4 0 16,0-1 0-16,0 6 128 0,3-1-128 0,-1 3 0 15,3-1 0-15,-1-2 0 0,-1 2 0 0,2-2 0 16,-1-4 0-16,1 4 128 0,-1 3-128 0,2-1 128 16,0 3-128-16,-2-1 128 0,0 1-128 0,1-3 0 15,3 3 144-15,0 0-144 0,-2 3 0 0,1 2 144 16,0 0-144-16,0-1 0 0,1-4 128 0,2 2-128 16,-1 1 0-16,2-5 0 0,-1 2 0 0,3 0 0 15,0 6 128-15,4-3-128 0,1 0 0 0,-2-3 0 0,1 2 0 0,2 1 0 16,2 1 128-16,2 1-128 15,-2 0 0-15,-1 2 0 0,1 2 0 0,-1-4 0 0,2 1 128 0,-1 0-128 16,0 3 0-16,2-2 0 0,3 0 0 0,0 3 0 16,0 3 128-16,1-3-128 0,2 4 0 0,-1 0 0 15,-2-2 128-15,2 1-128 0,-1 2 0 0,1-3 0 0,-1 0 0 16,0 2 0-16,3-2 0 0,1 1 0 0,-3 3 0 0,4-2 0 16,1 0 0-16,3 0 0 0,4-3 0 0,1-2 0 15,-3 4 0-15,1 0 0 0,-1-2 0 0,-1 1 0 16,2 1 0-16,0 4 0 0,-3 0 128 0,3-1-128 15,1-2 0-15,2 4 0 0,-1-3 128 0,2 3-128 16,1 1 0-16,-4 0 0 0,-6 1 0 0,2 4 0 16,0 1 0-16,1-1 0 0,4 1 0 0,-1 0 0 15,2 0 0-15,-2-1 0 0,1 0 128 0,-1 4-128 16,1 0 0-16,-4 1 0 0,-1-1 144 0,0-1-144 16,-1 6 0-16,0 0 144 0,2 4-144 0,-3-1 0 0,-1 4 0 0,1 3 128 15,1 0-128-15,1 0 0 0,-4 4 0 0,-2 0 128 16,-1 0-128-16,-1 3 0 15,1 1 0-15,-2 0 128 0,-1 2-128 0,1-3 0 0,2 4 0 0,0-2 0 16,-1 3 0-16,2 1 0 0,0-1 128 0,4 3-128 16,-3 2 0-16,0 0 0 0,-1-1 0 0,-2 4 0 15,0 0 0-15,0 1 0 0,1 2 128 0,1-3-128 16,1 2 0-16,0-1 0 0,0 0 0 0,2 0 0 16,0 2 0-16,1-1 0 0,-2 2 0 0,1 3 0 15,-3-3 0-15,-1 6 0 0,1-3 0 0,-1 2 0 16,-2-3 0-16,2 5 0 0,-1 2 0 0,1 3 0 15,-2-1 0-15,2 2 0 0,1 3 128 0,-4 0-128 16,0 2 0-16,1-1 0 0,-1 2 144 0,0 2-144 16,-2-2 0-16,1 2 0 0,-1-3 0 0,2 4 0 15,-1-3 0-15,1 5 0 0,2-5 0 0,0 4 128 0,1 2-128 16,-1-2 0-16,3 3 0 0,-2 2 0 0,0 2 0 0,-5 2 0 16,2 1 0-16,-1 3 0 0,-4-2 0 0,1-1 0 15,-1 2 0-15,-2 2 128 0,-5-2-128 0,5-1 0 16,-2 0 0-16,0 0 0 0,-1 1 0 0,1 2 0 15,0 2 0-15,-1-1 128 0,-1 2-128 0,1 1 0 16,0-4 0-16,1 4 0 0,-3-2 0 0,2 2 0 16,-1-3 0-16,1 5 128 0,-3 0-128 0,0 3 0 15,-1 0 0-15,-1 2 0 0,-1-2 0 0,-1 1 0 16,1-1 0-16,2 1 128 0,-3-1-128 0,1 1 0 16,-1 2 0-16,1-1 0 0,-2 0 0 0,2 2 0 15,-2 2 0-15,3-1 0 0,0-2 0 0,-1 2 0 16,1 2 0-16,3 2 0 0,-4-3 0 0,2 6 0 0,-1-2 0 0,0 1 128 15,0-2-128-15,-2 3 0 0,0-3 0 0,-2 3 0 16,0-2 0-16,-2 5 0 0,2 1 0 0,-2-1 128 16,-1 0-128-16,1 1 0 0,-4 2 0 0,3-2 0 15,1 2 0-15,0 3 0 0,-2 0 0 0,1 0 128 16,0-3-128-16,-1 1 0 0,-1 3 0 0,1-1 0 16,1 4 0-16,-1-2 0 0,-1 0 0 0,0 0 0 15,1 0 0-15,1 1 0 0,-4-4 0 0,1 5 128 16,-2-1-128-16,-1-4 0 0,-2-1 0 0,-1 1 0 15,1 0 144-15,-3 1-144 0,0-2 192 0,0 0-192 16,0 0 0-16,0 0 0 0,0-2 0 0,0 0 0 16,-4 2 0-16,0 0 0 0,2 1 0 0,-3-3 0 15,0 0 128-15,-1 1-128 0,0-1 0 0,0 3 0 0,-1-1 0 0,4 0 0 16,-1-1 0-16,0 1 0 0,1 0 0 0,0-2 0 16,-1 0 0-16,0-3 0 15,0 0 0-15,2 4 0 0,-4-3 0 0,1-1 0 0,0-1 128 0,0 2-128 16,-1-2 0-16,1 4 0 0,-2-2 128 0,0 0-128 15,-1-3 0-15,-1 1 0 0,-5 1 0 0,-1-4 0 16,-1 2 0-16,-1-3 0 0,0 1 144 0,1-2-144 16,-1-3 0-16,0 4 144 0,-1-4-144 0,-1 0 0 15,0 3 0-15,1 2 0 0,0-2 0 0,0 4 0 16,1-2 0-16,-1 3 0 0,-1-4 0 0,-2 4 0 16,1-2 128-16,1 2-128 0,1 1 0 0,-1-2 0 15,-3 2 0-15,1-1 0 0,2-6 0 0,-2 1 0 16,2 0 0-16,-4-2 0 0,-1 0 0 0,-4 1 0 0,-2 4 128 0,-1-4-128 15,0-2 0-15,-4 1 0 0,1-2 0 0,-2-2 128 16,1 2-128-16,2-2 0 0,0-1 0 0,0 0 0 16,-3 3 0-16,0-4 128 0,5-1-128 0,-5-1 0 15,-2-2 0-15,-3 2 0 0,-1 1 128 0,0-3-128 16,-1-2 0-16,0 1 0 0,0-3 0 0,1 2 0 16,2-5-144-16,1-1 144 0,1 1-192 0,-2-4 192 15,0 0-144-15,-1-3 144 0,-2-5 0 0,-2 2-144 16,1 0 144-16,-1-3 0 0,1 0 0 0,2-3 0 15,4-1 0-15,-2-4 0 0,1-2 0 0,0-2-128 16,-1-4 128-16,-2 0 0 0,-4 1 0 0,1-3 0 16,-5 1 0-16,1-3 0 0,-4 1 0 0,3 0 0 15,-3-1 0-15,4-6 0 0,2 2 0 0,-1-3 0 16,-5-1 0-16,0-1 0 0,0-3 0 0,3 3 0 16,2-4 0-16,2-5 0 0,0-3 0 0,2-1 0 0,2-4 0 0,1-2 0 15,0-4 0-15,0 0 0 0,-5-4 0 0,-1 0 0 16,-3-3 0-16,3-2 0 0,1 3 0 0,2 0 0 15,-3-1 0-15,1-1 0 0,0 4 0 0,1-4 0 16,0-1 0-16,-4 1 0 0,-6 1 0 0,1 0 0 16,2-3 0-16,-1-1 0 0,1 0 0 0,2-2 128 15,5-1-128-15,1-3 176 0,2 1-176 0,-1-1 160 16,-3-2-160-16,2-1 160 0,-4-1-160 0,3-2 0 16,1-5 144-16,0 1-144 0,2 0 0 0,0 0 0 15,2 1 0-15,2 2 0 0,2 1 0 0,1 3 0 16,0-3 0-16,-3 2 128 0,-3-3-128 0,1 2 0 15,-1 2 128-15,2-6-128 0,-1 0 144 0,1 2-144 0,-2 0 192 0,3-2-192 16,1 1 128-16,2 0-128 0,1-3 0 0,1 0 0 16,-1 0 128-16,0 0-128 0,1 1 0 0,-2 0 0 15,-1 2 0-15,0 0 0 0,2 1 0 0,1 1 0 16,0-3 0-16,2 0 0 0,1 0 0 0,2-1 0 16,1-2 128-16,3 1-128 0,1-2 0 0,1 5 0 15,1-1 0-15,0-2 0 0,2-1 128 0,-1-1-128 16,-3 1 0-16,1-1 0 0,2 1 0 0,-2 1 0 15,1 0 128-15,-1 0-128 0,-1-2 0 0,3 2 0 16,1-1 144-16,1 2-144 0,2-1 0 0,-1 1 144 16,1 0-144-16,-1 2 0 0,3 3 0 0,0-1 128 15,1 4-128-15,2-2 128 0,-2 3-128 0,3-4 128 16,0 2-128-16,-4-1 0 0,0 5 0 0,-1-1 128 16,-1-1-128-16,2 5 128 0,0 3-128 0,0 5 128 15,2 0-128-15,-1 4 192 0,2 1-192 0,-1 1 192 0,-1 0-192 0,3 2 160 16,3-1-160-16,-1 2 160 0,0 0-160 0,2 1 0 15,2 1 0-15,0 4 0 0,2 2 0 0,1 0 0 16,1 4-128-16,0 8 128 0,0 0-256 0,0 0 0 16,0 0 16-16,0 0 0 15,11 8-1360-15,3 6-288 0,0 0-48 0,-1 8-17520 0</inkml:trace>
  <inkml:trace contextRef="#ctx0" brushRef="#br0" timeOffset="44179.95">6459 17855 5519 0,'0'0'496'0,"0"0"-496"16,0 0 0-16,0 0 0 0,6-3 2848 0,-6 3 480 0,0 0 80 0,0 0 32 15,0 0-1568-15,5-4-304 16,-5 4-64-16,0 0-16 0,0 0-272 0,8-2-64 0,-8 2-16 0,9 0 0 15,-1 2-64-15,3 0-16 0,0 5 0 16,-1 3 0-16,2-1-128 0,-1 3-32 0,2 2 0 0,1 3 0 16,-1-1-288-16,0 2-64 0,0 1-16 0,1 0 0 15,0-1-256-15,0 0-48 0,-1-2-16 0,0 1 0 16,-1 0-208-16,0-1 176 0,-2 2-176 0,0-3 160 16,-1-1-160-16,-1-1 0 0,0 1 144 0,0-4-144 0,0 1 0 0,-1-3 0 15,2 1 0-15,-4-3 0 16,0 2-1616-16,1-3-240 0,-6-5-64 0,7 1-12736 15</inkml:trace>
  <inkml:trace contextRef="#ctx0" brushRef="#br0" timeOffset="44447.99">6919 17792 24191 0,'0'0'1072'0,"0"0"208"0,-3-9-1024 0,1 4-256 16,2 5 0-16,0 0 0 0,-7-5 1264 0,1 0 192 16,0 5 32-16,6 0 16 0,-8 5-96 0,0 1 0 0,-2 8-16 0,-4 1 0 15,0 4-320-15,-2 3-64 16,-3 7-16-16,-2 0 0 0,-2 5-96 0,-2 1-32 0,-2-1 0 0,1 2 0 16,-1-3-336-16,1-1-64 15,0-4-16-15,3 2 0 0,0-3-256 0,4 1-64 0,2-4-128 0,2 2 192 16,2-4-192-16,6 0-256 0,3-2 48 0,4-2-12528 15,4-3-2496-15</inkml:trace>
  <inkml:trace contextRef="#ctx0" brushRef="#br0" timeOffset="45894.86">5083 8537 12831 0,'0'0'576'0,"0"0"112"16,-1-5-560-16,0-3-128 0,-1 3 0 0,2 5 0 0,-1-5 1344 0,0-2 224 15,0 2 48-15,1 5 16 0,0 0-224 0,0 0-64 16,-4-4 0-16,4 4 0 0,0 0-192 0,0 0-32 16,0 0-16-16,0 0 0 0,0 0-80 0,6 7 0 15,3 5-16-15,-1-1 0 0,4 1 80 0,4 2 32 16,0 2 0-16,2 2 0 0,0 4-416 0,0-1-96 15,-1 3-16-15,1-1 0 0,0-1-288 0,0 1-64 16,-3 0-16-16,-1-2 0 0,-3-2-224 0,0 0 144 16,0 0-144-16,-2-2 128 0,-3-2-128 0,-1 0-256 15,0-3 64-15,-1 3 16 16,-1-2-1344-16,-3-13-272 0,0 0-48 0,0 0-16 16,0 0-1328-16,0 0-272 0,0 0-48 0,11-9-16 0</inkml:trace>
  <inkml:trace contextRef="#ctx0" brushRef="#br0" timeOffset="46117.44">5429 8453 24479 0,'0'0'1088'0,"0"0"208"0,0 0-1040 0,0 0-256 0,0 0 0 0,-4 10 0 15,2-3 1088-15,-5 3 144 16,0 0 48-16,-1 4 0 0,0 4 304 0,-1 4 64 0,1 0 16 0,-3 1 0 15,1 3-480-15,-4 2-96 0,2-3 0 0,-2 3-16 16,-2-3-448-16,1 3-96 0,0-5-16 0,1 1 0 0,0-2-320 0,1-2-64 16,2-2 0-16,-6 5-128 15,3-4-800-15,3-4-272 0,-1-1-48 0,3-3-16048 16</inkml:trace>
  <inkml:trace contextRef="#ctx0" brushRef="#br0" timeOffset="49071.27">5257 8690 1839 0,'0'0'160'0,"0"0"-160"16,0 0 0-16,0 0 0 0,-1 6 688 0,0 2 96 16,1-8 32-16,0 9 0 0,0-9-656 0,0 0-160 0,-1 6 0 0,1-6 0 15,0 0 0-15,0 0 0 0,0 0 0 0,0 0 0 16,0 0 192-16,0 0 0 0,0 0 0 0,0 0 0 15,0 0 704-15,0 0 160 0,0 0 32 0,-3 10 0 16,-2-5 32-16,4 2 16 0,-2 0 0 0,1-2 0 16,-1 3-288-16,3-8-48 0,-3 6-16 0,2 1 0 15,1-7-112-15,-1 10-32 0,0-4 0 0,-2 3 0 16,3-9 80-16,0 6 16 0,0-6 0 0,0 8 0 0,-1 0-32 0,1-8 0 16,-1 7 0-16,1-7 0 0,0 0-48 0,0 0-16 15,0 0 0-15,0 0 0 0,0 0-96 0,0 0-32 16,0 0 0-16,0 0 0 0,0 0 96 0,0 0 16 15,-2-7 0-15,2-2 0 0,-1-1-64 0,1-4-16 16,0 1 0-16,0-4 0 0,0-3-224 0,0 0-64 16,1-3 0-16,1-3 0 0,-2 1 0 0,0 1-16 15,0-3 0-15,0 2 0 0,1-6 0 0,-1 2 0 16,0-2 0-16,0 0 0 0,0-4-48 0,0 2 0 16,-1-1 0-16,-1-2 0 0,1 1 0 0,1-2 0 15,0-2 0-15,1-1 0 0,1-3 0 0,0 0-16 16,1-2 0-16,-2-1 0 0,-1-1-48 0,1 3 0 15,0-3 0-15,2 2 0 0,0-2 48 0,-1 2 0 16,2-1 0-16,1 1 0 0,-1 2-32 0,1 0 0 16,-1-3 0-16,0 0 0 0,2 1-144 0,2-2 128 15,-1 1-128-15,3-2 128 0,2-1-128 0,-1 2 0 16,1-2 0-16,3-17 0 0,-4 7 0 0,2 3 0 0,-3-5 0 0,0 5 0 16,-1 3 0-16,0-1 128 15,0 1-128-15,0 0 0 0,-1-1 0 0,-2 5 128 0,2 0-128 16,-1-3 0-16,1-2 0 0,-1 0 0 0,-1 1 128 0,2 2-128 15,0-1 0-15,0 0 0 0,1 1 0 0,-1 3 0 16,3-2 0-16,0 1 0 0,4-1 0 0,-1 0 0 16,-1 0-128-16,1-1 128 0,1-3 0 0,1 2 0 15,-1 0 0-15,0-3 0 0,3 1-144 0,-2-1 144 16,2 2 0-16,-1-2-128 0,-1 0 128 0,2 0 0 0,-1 0-128 0,-1 1 128 16,-1 1 0-16,2 4 0 0,-2-1 0 15,0 5-128-15,-2-2 128 0,1 5 0 0,0-2 0 0,0 1 0 16,1-2 0-16,-1 3 0 0,0-3 0 0,-1 1 0 15,-2 2 0-15,3 2 0 0,4 3 0 0,-1 0 0 16,-1-1-128-16,3 0 128 0,0 0 0 0,2-1 0 16,2 3 0-16,-1-1 0 0,3-1 0 0,1 5-128 15,1-2 128-15,0 4 0 0,-3-3 0 0,0 3 0 0,0 1 0 16,2 0 0-16,0-1-128 0,2 3 128 0,1-1 0 16,2 4 0-16,-1-2 0 0,1 3 0 0,-1-4 0 0,4 4 0 15,1-2 0-15,2 4-128 0,1 0 128 0,-2 2 0 16,-3-1 0-16,-1 3 0 0,-3 2 0 0,1 1 0 15,1-1 0-15,2 2 0 0,-3 4 0 0,2-1 0 16,1 1 0-16,-1 1 0 0,0 5 0 0,2 1 0 16,3 1 0-16,1 1 0 0,-1-1 0 0,0 5 0 15,1 1 0-15,-5 1-128 0,0 0 128 0,0 5 0 16,1 1 0-16,2 6 0 0,0 2 0 0,2 1 0 16,-1 2 0-16,1 0 0 0,0 3 0 0,2 3 0 15,0 3 0-15,1-2 0 0,-3 0 0 0,-1 3 0 16,-2 1 0-16,2-3 0 0,-1 3 0 0,-1 2 0 15,1 0 0-15,2 3 0 0,-2 1 0 0,2 2 0 0,0-1 0 0,0 1 0 16,-1 3 0-16,0-3 0 16,-2-1 0-16,-2 1 0 0,-2 4 0 0,-2-2 0 0,-1 3 0 15,1 2 0-15,-1 0 0 0,3 2 0 0,-2-1 0 0,1 2 0 16,2 0 0-16,3 0 0 0,-1 6 0 0,3-1 0 16,0 1 0-16,-1-2 0 0,0-2 0 0,0 2 0 15,-5 1 0-15,4 0 0 0,-5-2 0 0,1 0 0 16,-5-2 0-16,4 1 0 0,-1 2 0 0,-2 1 0 15,-2 2 0-15,0-1 0 0,2-1 0 0,-1 2 0 16,-2-2 0-16,-1 3 0 0,1 1 0 0,-3 1 0 16,1 1 0-16,-3-1 0 0,3 4 128 0,-1 0-128 15,-2 0 0-15,-1 2 0 0,-4 3 0 0,1 1 128 16,-6 0-128-16,1-1 0 0,3-1 0 0,-1 0 0 16,-2 4 0-16,-1 0 0 0,0-5 0 0,-2 2 128 15,3-1-128-15,0 1 0 0,1 0 0 0,-2 0 0 0,-2-4 128 0,2 0-128 16,0 1 0-16,-1 2 0 0,-1-4 0 0,0-2 0 15,-1 6 0-15,-1 0 0 0,-1-2 0 0,0 0 0 16,-3 1 128-16,-1 2-128 0,0 1 0 0,-1 0 0 16,-1 0 0-16,0-2 128 0,-2-4-128 0,1 2 0 15,-3 0 0-15,0 2 0 0,-1-6 128 0,1 2-128 16,-2 0 0-16,2-4 0 0,-5 3 128 0,2-2-128 16,-4 7 0-16,0-3 0 0,1-4 0 0,-2 3 0 15,0-2 144-15,-2 3-144 0,1 1 128 0,-3-4-128 16,-2 3 192-16,-2-5-32 0,2-1-16 0,0 0 0 15,-2 3-144-15,-1-3 128 0,0-2-128 0,2-2 128 16,0-1-128-16,0-3 0 0,-1 0 144 0,-1-1-144 16,-1 1 0-16,-1-1 0 0,-1-1 0 0,0-3 128 15,-1 1-128-15,0-2 0 0,1 2 0 0,0 2 0 16,-2-1 0-16,-2-1 128 0,-5 2-128 0,0 1 0 0,-2 1 0 0,-3-2 128 16,2-3-128-16,1 0 0 0,2 0 0 0,1-4 0 15,-2 0 0-15,2 0 128 0,-1-3-128 0,2 0 0 16,4 1 0-16,-3-2 128 0,-2 0-128 0,-3-3 0 15,-2 1 128-15,1 0-128 0,-1-3 0 0,1 1 128 16,0-1-128-16,0 0 0 0,2 0 0 0,2-4 144 16,0 1-144-16,-1-4 0 0,2-4 176 0,4 0-176 15,0-1 160-15,0-1-160 0,-7 0 128 0,1-2-128 16,-4-1 0-16,1-2 0 0,0-1 0 0,0 1 128 16,0-1-128-16,1 0 0 0,-1-1 0 0,2-1 128 0,1-3-128 0,0 1 0 15,1-4 128-15,-2 2-128 0,-2-4 0 0,0-1 0 16,1-4 160-16,2-3-160 0,-1 1 160 0,3-2-160 15,0-5 192-15,1 1-64 0,-1-3-128 0,3 2 192 16,2-4-64-16,0 2-128 0,1-1 176 0,0 0-176 16,3-1 128-16,-1 1-128 0,-2-3 0 0,-1 0 0 15,-4 0 128-15,1-1-128 0,-1 1 0 0,1 0 0 16,0 0 128-16,0-2-128 0,-1 1 144 0,-1-2-144 16,3-1 176-16,0-4-176 0,2 0 192 0,0 1-192 15,-2 1 256-15,3-2-64 0,2 1-16 0,-1-1 0 16,0 1 0-16,-1-4 0 0,0 2 0 0,2 0 0 15,0-4-176-15,-2 0 192 0,-1 0-192 0,1-4 192 16,3 0-192-16,0 2 0 0,0-1 0 0,1-2 0 16,0-1 0-16,3 1 0 0,-2 0 0 0,3 0 0 15,2-1 0-15,0-2 0 0,-5 0 0 0,4-1 0 0,3 1 0 0,1-6 0 16,-1 0 0-16,1-1 0 0,1 1 0 0,2 1 0 16,0-4 0-16,-1 5 0 0,-2 0 0 0,0-3 0 15,0-1 0-15,1 3 0 0,3-1 0 0,0 1 0 16,-2 1 0-16,1 0 0 0,-1 2 0 0,1 0 128 15,-2-1-128-15,2 0 0 0,-1 3 128 0,2 0-128 16,0 2 128-16,0-2-128 0,-3-1 128 0,2 0-128 16,-1-1 128-16,1 0-128 0,2-1 0 0,1 1 0 15,1 1 128-15,0-1-128 0,1-1 0 0,-2 0 0 16,3-3 0-16,0 5 0 0,0 2 0 0,0 3 0 16,-1-1 0-16,1-1 0 0,-2-3 0 0,1 1 0 15,-3 2 144-15,4-1-144 0,0 2 0 0,0 2 0 0,-2 0 0 0,1-1 0 16,-3-1 0-16,4 3 0 0,1-2 0 0,2 0 128 15,-2-3-128-15,1-1 0 0,1-5 0 0,0 3 0 16,2 0 0-16,0 1 0 0,2 0 0 0,-1 4 0 16,0 4 0-16,-1 0 0 0,3-2 0 0,-6 6 0 15,1-2 128-15,-2 3-128 0,0 0 128 0,0 2-128 16,-1 3 128-16,1 1-128 0,1 4 160 0,0-1-160 16,1-3 0-16,0 2 128 0,2 1-128 0,0 1 0 15,0 3 0-15,0 0 0 0,2 2 0 0,1 0 0 16,1 0-304-16,-4 9 0 0,7-6 0 0,-7 6 0 15,10 0-1536 1,2 3-304-16,4 3-64 0,-2 0-15792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5:32:36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9503 6431 1839 0,'0'0'0'0,"9"-4"160"0,0-1-160 0,-3-3 0 0,-1 1 0 0,2-2 0 15,-1 1 2992-15,2 3 560 0,-5-2 112 0,2 0 32 16,0 2-1888-16,-1-2-368 0,-1 1-80 0,2 1-16 16,-5 5-160-16,4-6-32 0,-4 6-16 0,4-5 0 15,-1 1-256-15,-3 4-48 0,0 0-16 0,0 0 0 16,0 0-272-16,0 0-48 0,0 0-16 0,2 6 0 16,-4 5-80-16,0 0-16 0,-1 6 0 0,-1 7 0 15,-3 1-176-15,2 10-32 0,-3 3-16 0,-1 7 0 16,0 4 48-16,0 5 16 0,-1 6 0 0,1 0 0 0,3 3-16 0,-2 0 0 15,1 1 0-15,-1-2 0 0,2 0 32 0,1-4 0 16,1-1 0-16,1-3 0 0,1-5 144 0,1-4 16 16,-1-1 16-16,1-4 0 0,1-3-32 0,1-4 0 15,1-2 0-15,1-4 0 0,-3 1-128 0,3-5-48 16,1-3 0-16,0 7 0 0,-2-8-80 0,1-5-128 16,0-5 176-16,-3-9-176 0,0 0-128 0,0 0-144 15,11-3-32-15,-4-5-10512 16,0-4-2096-16</inkml:trace>
  <inkml:trace contextRef="#ctx0" brushRef="#br0" timeOffset="1630.31">9512 6462 6447 0,'-7'-14'576'0,"2"8"-576"0,-1-2 0 0,0 0 0 15,1 2 3008-15,0-2 512 0,-2 4 80 0,7 4 32 16,-4-6-2064-16,4 6-416 0,-5-9-64 0,5 9-32 16,0 0-288-16,0 0-64 0,0 0-16 0,0 0 0 15,5-6-48-15,4-1 0 0,4 2 0 0,3 1 0 0,5-5-128 0,6 3-48 16,4 1 0-16,5-1 0 0,1 0-80 0,6 3-32 15,4-2 0-15,6-3 0 0,6 0-48 0,3-3-16 16,0 2 0-16,2-1 0 0,0-2 48 0,3 3 16 16,2 3 0-16,0-1 0 0,1 1 32 0,0-2 0 15,0 0 0-15,0-1 0 0,-1 1 0 0,1 3 16 16,3-1 0-16,2 1 0 0,2 0-80 0,-1-3 0 16,-2 2-16-16,2 3 0 0,0 2-112 0,4 0 0 15,5-4-16-15,1 2 0 0,-1 1-176 0,1-1 0 16,1 2 144-16,3-2-144 0,3 1 0 0,-1-2 128 15,-1 0-128-15,0-1 0 0,1 1 0 0,1-1 128 16,1 1-128-16,-3 0 0 0,-3 1 0 0,1-4 0 0,1 2 0 0,-1 1 128 16,0 3-128-16,-4 0 192 15,-1-2-64-15,-1-2 0 0,-1-1 0 0,3 2 16 16,-1 0 0-16,-2-1 0 0,-3 3-144 0,-1-2 192 0,0-1-192 0,6-2 192 16,1 2-192-16,1 1 160 0,1 1-160 0,-3-4 160 15,-3 1-160-15,4-3 0 0,-1 3 0 0,1-1 128 16,-2-3-128-16,0 4 0 0,-1-2 0 0,2 3 0 15,1 0 0-15,2-4 0 0,-1 1 128 0,-2-2-128 16,-3 4 0-16,1-3 0 0,-2 1 0 0,0 3 128 16,-1-4-128-16,-3 4 0 0,-2-1 0 0,-2-2 0 15,1 5 128-15,0-1-128 0,1-3 0 0,-2 2 128 0,-2 0-128 16,-1 1 128-16,0 1-128 0,-2 0 128 16,-2 0-128-16,1 2 128 0,-1-1-128 0,-2-2 128 0,1-1-128 0,-4 1 0 15,-2-1 0-15,-2 1 128 0,-1 0-128 0,-1 3 0 16,2 0 0-16,-4-2 0 0,-3-2 0 0,-2 1 128 15,-3-3-128-15,-2 2 0 0,-2 2 0 0,-2-1 0 16,-1-1 128-16,-2 3-128 0,-2-1 0 0,0 0 0 16,-2 1 0-16,-1 1 128 0,2 1-128 0,-1 2 0 15,2-1 144-15,1 2-144 0,-1-2 0 0,0 2 0 16,0-2 0-16,-2 0 0 0,-1-1 0 0,-2-1 0 16,-3 0 0-16,-2 1 128 0,-2 0-128 0,-4-1 0 15,-3-2 0-15,2 2 0 0,-4 1 0 0,0 1 0 16,-2 0 0-16,-1-1 0 0,-1-2 0 0,-8 2 0 0,10 0 128 0,-10 0-128 15,7 0 128-15,-7 0-128 0,9 1 128 0,-9-1-128 16,0 0 0-16,8 0 0 0,-8 0 0 0,0 0 128 16,9 4-128-16,0 0 0 0,-9-4 0 0,6 6 0 15,0-2 0-15,-6-4 0 0,8 7 0 0,-2 1 0 16,-6-8 0-16,9 4 0 0,-9-4 0 0,9 6 0 16,1 2 0-16,-2-4 0 0,0 2 0 0,1 2 0 15,-2-5 0-15,1 6 0 0,-1 0 0 0,0 3 0 16,-7-12 0-16,7 15 0 0,0 3 0 0,-3 1 0 15,-3 0 0-15,-1 3 0 0,-1 3 0 0,-3 5 0 16,-4 5 0-16,-1 3 0 0,-4 1 0 0,0 6 0 16,-1-2 0-16,-3 5 0 0,-1-2 0 0,-3 5 0 15,2 1 0-15,-4 5 0 0,-2 5 0 0,1 1 0 16,-2 0 0-16,-1-2 0 0,3 3 0 0,0 1 0 0,-1-2 0 0,4 3 0 16,1-6 0-16,0-1 0 0,3-2 0 0,1-8 0 15,6 0 0-15,-2-1 0 0,1-5 0 0,2 3 0 16,1-8 0-16,0-2 0 0,-1-3 0 0,1-3 0 15,2 2 0-15,-3-2 128 0,3 1-128 0,-3-4 0 16,-1 2 0-16,2-5 0 0,1-1 0 0,0-1 128 16,1-5-128-16,-1 2 0 0,1-2 128 0,1-3-128 15,0 1 128-15,-1-2-128 0,2-7 0 0,4-6 144 16,0 0-144-16,-4 9 0 0,4-9 128 0,0 0-128 16,0 0 0-16,0 0 0 0,-5 6 0 0,5-6 160 15,0 0-160-15,-9 3 128 0,9-3 0 0,-10-3-128 16,0 0 192-16,-2 1-64 0,3 1-128 0,-3-1 128 0,-2-4-128 0,-3 3 128 15,-5-1-128-15,0-1 192 0,-5-2-192 0,-2 4 192 16,-2 1-192-16,-2 1 0 0,-3 0 0 16,0-3 0-16,-4-1 0 0,-3 1 0 0,-4 0 0 0,-1 2 0 15,-4-5 0-15,1 4 0 0,-4-1 0 0,-5 2 0 16,-1 0 0-16,-5-1 0 0,-5-2 0 0,-3 2 0 16,-1-1 0-16,-2 1 0 0,2 1 0 0,-9-2 0 15,-9 0 0-15,0 1 0 0,2 1 0 0,-2 1 0 16,-2-2 0-16,-2 1 0 0,-2-5 0 0,0 5 0 15,-2-1 0-15,0 2 0 0,-2 1 0 0,-4-3 0 16,-1 1 0-16,1-1 0 0,0 2 128 0,-3-2-128 16,-5 1 0-16,5-1 0 0,-1 2 0 0,-3 0 0 15,-4-6 0-15,-1 2 0 0,7 0 0 0,-1 3 0 16,-1-5 0-16,1 4 0 0,0-3 0 0,1 3 0 16,-4-5 0-16,3 3 0 0,-1 1 128 0,3 2-128 0,4-2 0 0,-1 1 160 15,-2-2-160-15,3 4 160 0,4-2-160 0,2 0 0 16,1-4 0-16,1 3 0 0,2 3 0 0,3-1 0 15,5-1 0-15,2-1 128 0,0 0-128 0,2 3 160 16,2 2-160-16,4-1 160 0,4-1-160 0,2-1 0 16,0-1 0-16,0-1 128 0,0 0-128 0,2 4 0 15,1 4 0-15,1-3 0 0,2-1 128 0,3-1-128 16,5 0 0-16,-1 1 128 0,-1 0 0 0,2 1-128 16,2 2 192-16,4-1-64 0,1 3 0 0,5 2-128 15,-2-3 192-15,5-1-64 0,1-1-128 0,2 1 0 16,0 3 144-16,2-4-144 0,0-2 0 0,0 1 128 0,4 1-128 15,3-2 0-15,3 0 0 0,2 1 0 0,3-1 0 16,1 0 128-16,3 0-128 0,2 0 0 0,3 0 0 0,2 0 128 16,0 1-128-16,2 0 0 0,1 1 0 0,2-1 128 15,8-1-128-15,-8 2 0 0,0 0 0 0,8-2 0 16,-9 2 0-16,9-2 0 0,0 0 0 0,0 0 0 16,0 0 0-16,0 0-160 0,0 0 160 0,6 9-208 31,3 0-1152-31,4-3-240 0,3 1-32 0,6-1-17312 0</inkml:trace>
  <inkml:trace contextRef="#ctx0" brushRef="#br0" timeOffset="3602.25">12035 10165 12895 0,'0'0'1152'0,"0"0"-928"16,-6 5-224-16,1 2 0 0,5-7 1360 0,0 0 240 15,-7 2 32-15,7-2 16 0,0 0-528 0,0 0-96 16,0 0-32-16,0 0 0 0,0 0 272 0,0 0 48 16,3-6 16-16,2-4 0 0,1-2-448 0,2 0-96 0,1-4-16 0,2-1 0 15,-1-5-240-15,3-2-48 0,1 1-16 0,0-1 0 16,0-5-96-16,1 1-32 0,0 0 0 0,1-4 0 15,-1 1-128-15,0 3-16 0,1-2-16 0,-3 3 0 16,0-1-176-16,-1 5 0 0,-3-2 144 0,-1 3-144 0,0 3 128 16,0 3-128-16,-2 2 160 0,0 4-160 15,-1-2 192-15,1 7-48 0,-6 5-16 0,0 0 0 16,0 0-128-16,0 0 0 0,3 10 0 0,0 4 0 0,-2 4 0 16,0 1 0-16,-1 3 0 0,0 1 0 0,-1-2 0 0,0 0 0 15,0 1 0-15,1 0 0 0,0-4 0 0,1-3-176 16,0 2 176-16,2-5-128 0,2 0 128 0,0-6 0 15,0-1 0-15,1-1 0 0,2-7 448 0,3 2 80 16,3-4 16-16,3-2 0 0,1-6 112 0,2-2 32 16,2-2 0-16,2-1 0 0,-1-2-432 0,-2 0-64 15,2-3-32-15,-2-4 0 0,-1 0-160 0,-1-3 0 16,0-3 144-16,-1 2-144 0,-2 2 0 0,0 0 144 16,-4 3-144-16,2 3 0 0,-1 4 0 0,-2 4 0 15,-2 6 0-15,-2 4 0 0,0 0 0 0,-7 5 0 16,7 10-128-16,-4 6 128 0,0 4-160 0,-3 9 160 15,-3 3-160-15,3 7 160 0,-1 3 0 0,0 1 0 16,0-1 0-16,1-2 0 0,0-3 0 0,1-1 0 16,0-1 128-16,3-3-128 0,0-7 0 0,0 3 0 15,-1-4 0-15,0-1 0 0,1-5 0 0,-2-2 0 16,2 0 192-16,-1-2-192 0,-2-6 0 0,2 1-256 0,-3-9 32 0,0 0-11296 16,0 0-2272-16</inkml:trace>
  <inkml:trace contextRef="#ctx0" brushRef="#br0" timeOffset="3950.25">13783 9788 27583 0,'0'0'1216'0,"0"0"256"0,0 0-1168 0,0 0-304 16,0 0 0-16,0 0 0 0,4-4 464 0,3-2 48 15,3 1 0-15,4 1 0 0,3 0-112 0,3-2-16 16,6-1 0-16,3 1 0 0,4-3-192 0,3 1-32 16,2-2-16-16,-3 3 0 0,-2-2-144 0,-5 2-256 15,-1-2 64-15,-5 4-8976 16,-8 2-1808-16</inkml:trace>
  <inkml:trace contextRef="#ctx0" brushRef="#br0" timeOffset="4088.49">13731 10003 28623 0,'0'0'1264'0,"7"-2"272"0,6 1-1232 0,1-1-304 0,3-1 0 0,2-1 0 16,2 2 272-16,2-2 0 0,0 3 0 0,2 1 0 15,6-3-16-15,3-1 0 0,4-1 0 0,0 1 0 16,1 3-1008-16,-4 0-208 0</inkml:trace>
  <inkml:trace contextRef="#ctx0" brushRef="#br0" timeOffset="4568.08">15252 9548 22111 0,'-5'-18'1968'0,"5"9"-1584"16,1 3-384-16,2-3 0 0,-1 4 1296 0,-2 5 176 16,0 0 48-16,0 0 0 0,0 0-1040 0,4 5-208 0,-1 6-32 0,-2 4-16 15,0 3-224-15,-1 4 0 16,-2 5 0-16,-1 4 0 0,2 7 272 0,-2 3 16 0,0 0 0 15,-2 2 0-15,0 4 160 0,-2 4 16 0,1 0 16 0,-1-3 0 16,1-2-16-16,1-7 0 0,0-2 0 0,4-4 0 16,-1-5 32-16,2-5 0 0,2-5 0 0,-1-3 0 15,3-5 336-15,0 0 64 0,-4-10 0 0,8 2 16 0,4-6 240 0,2-6 64 16,-3 1 0-16,5-5 0 16,-1-5-416-16,1-3-80 0,2-2-16 0,0-2 0 0,0-5-400 0,0-1-96 15,-1-1-16-15,4 1 0 0,0-2-192 0,3-1 144 16,2 2-144-16,1 0 128 0,-1 3-128 0,2 2 0 15,1 0 0-15,7-5 0 0,-4 4 0 0,-4 2 0 16,-2 5 0-16,-3 5 0 16,-1 0-1008-16,-4 4-80 0,-4 4 0 0,-2 1-16 15,-3 1-2160-15,-1 3-448 0</inkml:trace>
  <inkml:trace contextRef="#ctx0" brushRef="#br0" timeOffset="5405.2">16494 9255 3679 0,'0'0'160'0,"0"0"32"0,-6-1-192 0,6 1 0 16,-7-2 0-16,7 2 0 0,-6-2 3472 0,6 2 656 15,0 0 128-15,0 0 32 0,-6-2-2352 0,6 2-464 16,0 0-80-16,0 0-32 0,0 0-464 0,9-4-112 16,1-1-16-16,1 2 0 0,1 2-368 0,0 0-80 15,1-1 0-15,2 2-16 0,3-1-96 0,1 1-16 16,0 1 0-16,0 1 0 0,0 0-64 0,-1 2-128 15,-3 4 176-15,2-2-176 0,-4 3 144 0,-4-3-144 0,-6 2 0 0,-1 1 144 16,-2-9-144-16,-5 6 0 0,-3 2 0 0,-1-3 0 16,-1 1 160-16,1 2-160 0,0-4 192 0,-1-1-192 15,2 1 208-15,-1 0-64 0,9-4-16 0,0 0 0 16,0 0-128-16,0 0 128 0,0 0-128 0,0 0 128 16,9 4 0-16,0-3-128 0,4 2 192 0,2-1-64 15,2 2-128-15,0 1 0 0,1-1 144 0,-2 4-144 16,-1 2 0-16,-1-1 0 0,-2 3 0 0,0 2 0 0,-4-3 0 0,-3 1 0 15,-3 2 0-15,-2-1 0 0,-2 0 0 0,-2 1 0 16,-4 0 0-16,2 0 0 0,-3-4 256 0,-1 1 0 16,1-2-16-16,-5 0 0 0,-1-1 208 0,-2 1 64 15,1-4 0-15,-1 2 0 0,-1-2 48 0,-1-2 16 16,3-1 0-16,-1 0 0 0,-1-1-160 0,1 0-32 16,-1-1 0-16,0 0 0 0,0-1-128 0,0 0-16 15,2-1-16-15,-5 0 0 0,4 2-224 0,3 0 0 16,2 0 0-16,5 0 0 15,7 0-2256-15,0 0-352 0,0 0-64 0</inkml:trace>
  <inkml:trace contextRef="#ctx0" brushRef="#br0" timeOffset="7429.88">11720 11050 5519 0,'0'0'496'0,"0"0"-496"15,0 0 0-15,0 0 0 0,0 0 1632 0,0 0 224 16,0 0 64-16,0 0 0 0,5-10-752 0,-5 10-144 16,2-9-16-16,-2 9-16 0,0 0-224 0,0 0-32 0,0 0-16 0,0 0 0 15,0 0 80-15,0 0 16 0,-7-4 0 0,-5 2 0 16,0 0-368-16,-4 5-80 0,-1 3-16 0,-2-2 0 16,-2-4 32-16,-2 1 16 0,-2 1 0 0,-1 3 0 15,2 2 96-15,-2-2 16 0,-4 1 0 0,1 2 0 16,5 1-64-16,-1 4 0 0,3-4 0 0,5 1 0 0,5 0-144 0,2-3-48 15,3 0 0-15,5 2 0 0,2-9-16 0,0 0-16 16,7 8 0-16,5 1 0 16,2-4 32-16,3 0 0 0,3 1 0 0,2-1 0 0,4 2-256 0,-1 0 144 15,-1-4-144-15,-1 3 128 0,-1 6-128 0,-3-4 0 16,-4 4 0-16,-2 1 0 0,-3-2 0 0,-2 3 0 16,-3 1 0-16,-3 2 0 0,-3 1 128 0,-3-2 32 15,-3 1 16-15,-1 0 0 0,-3 3 320 0,-3-1 64 16,-2 1 16-16,1-1 0 0,-1-4-128 0,-2 1 0 15,-1-1-16-15,0-5 0 0,-2 0-176 0,1-1-48 16,0 1 0-16,-1-1 0 0,0 0-64 0,0-1-16 16,1-2 0-16,1-2 0 0,1 3-128 0,3 0 160 15,2-3-160-15,2-3 160 0,1-2-160 0,2 1 128 16,-2 1-128-16,10-1 128 0,-8-5 16 0,-1-2 0 16,3 2 0-16,0 1 0 0,6 4 16 0,0 0 0 15,-6-7 0-15,1 2 0 0,5 5-160 0,0 0 128 16,-6-8-128-16,1-1 128 0,1 4-128 0,4 5 0 15,0 0 144-15,0 0-144 0,-4-9 0 0,4 9-160 16,0 0 16-16,0 0 0 16,0 0-1264-16,0 0-240 0,0-9-48 0,4 3-8384 0,-4 6-1680 0</inkml:trace>
  <inkml:trace contextRef="#ctx0" brushRef="#br0" timeOffset="7820.22">11837 11358 18719 0,'0'0'832'0,"0"0"160"0,0 0-800 0,0 0-192 15,0 0 0-15,-9 6 0 0,0 5 512 0,1 1 64 16,-1 2 16-16,0 4 0 0,1 3-32 0,1 3-16 16,2-2 0-16,1 2 0 0,1 2-96 0,0-4 0 15,3 1-16-15,1-2 0 0,2-5 32 0,3-1 16 16,2 1 0-16,3-5 0 0,1-7 64 0,2-4 16 16,0 0 0-16,1-5 0 0,3-4 96 0,1 0 32 15,1-5 0-15,0-1 0 0,2-3-112 0,-2 0 0 16,-2 2-16-16,-3 1 0 0,-2-3-240 0,-1 0-32 15,-4 0-16-15,1 2 0 0,-4 2-144 0,-1 0-128 16,-1-2 192-16,-1 6-192 0,-2 10 0 0,0 0 0 16,4-7 0-16,-4 7 0 15,0 0-1152-15,0 0-320 0,0 0-80 0,0 0-11952 0</inkml:trace>
  <inkml:trace contextRef="#ctx0" brushRef="#br0" timeOffset="8105.14">12362 11449 19407 0,'-7'17'848'0,"4"-8"192"0,-3 1-832 0,-1 4-208 15,-2 1 0-15,0 0 0 0,1 1 704 0,1 0 80 16,-2 1 32-16,-1-3 0 0,0 1 176 0,1-4 32 16,1 1 16-16,2-2 0 0,6-10 32 0,0 0 0 15,0 0 0-15,0 0 0 0,0 0 208 0,0 0 32 16,0 0 16-16,7-14 0 0,3-1-480 0,1-2-80 15,-1-2-32-15,-3 1 0 0,4 2-512 0,1-2-96 16,1 0-128-16,2 0 176 0,2 1-176 0,1 1 0 16,1 5 0-16,0-2 0 0,0 0 0 0,1 6 0 15,0 0 0-15,0 5 0 0,-4 1-192 0,-2 3 192 16,-3 3-192-16,0 2 192 16,-4-1-2080-16,0 3-288 0,-7-9-64 0,10 9-16 0</inkml:trace>
  <inkml:trace contextRef="#ctx0" brushRef="#br0" timeOffset="9192.11">13093 11252 20271 0,'8'-19'1792'0,"-2"8"-1424"0,1-3-368 0,0 0 0 15,0-4 1248-15,0 0 176 0,-2-1 48 0,-2-1 0 16,0 1-64-16,-2 2-16 0,-2 3 0 0,-3 0 0 15,-1 7-592-15,0-1-112 0,-5 4-32 0,-4 0 0 16,-3 3-288-16,-2 4-64 0,-5 0-16 0,-1 8 0 16,1 3-288-16,-2 3 0 0,-1 2 0 0,1 7 0 15,-1-1 0-15,3 6 0 0,1-1 0 0,1-1 0 16,3 2 0-16,3 1 0 0,3-2 128 0,3 3-128 0,1 2 0 0,3-1 0 16,3-2 0-16,2-6 0 0,1-1 176 0,1-4-176 15,0-2 160-15,2 0-160 0,-1-1 208 0,-2-3-48 16,0-2-16-16,0-13 0 0,0 0-144 0,0 0 160 15,0 0-160-15,0 0 160 0,0 0 32 0,0 0 0 16,0 0 0-16,0 0 0 0,-6-10-64 0,0 0-128 16,1-2 192-16,1 0-64 0,1-2-128 0,2 1 0 15,2-1 0-15,2 0 0 0,-1 1-144 0,3 3 144 16,2-4-192-16,0 4 192 0,1 2-208 0,0 3 64 16,1-2 16-16,2 0 0 0,3 2 128 0,0-1-128 15,-1 3 128-15,2 1-128 0,0 0 128 0,2 1 0 16,-1-1 0-16,2 0-128 0,0 4 128 0,0-2 0 15,-2-3 0-15,-1 0 0 0,1 2 0 0,-1 0 0 16,1 0 0-16,-2-2 0 0,-1 1 0 0,-5 2 0 16,-1 0 0-16,-7 0 0 0,8 0 0 0,-8 0 0 15,0 0 0-15,0 0 0 0,6 3 0 0,-1 5 0 16,-2-2 0-16,-2 6-128 0,-2-2 128 0,-3 9 0 0,-2-1 0 16,0-3 0-16,-2 0 0 0,0 1 0 0,1-2 0 0,0-2 0 15,0 0 0-15,2-1 0 0,5-11 0 0,-3 9 0 16,3-9 0-16,0 0 0 0,0 0 0 0,0 0 0 15,10 10 128-15,0-6-128 0,2-4 128 0,-3-1-128 16,0-2 256-16,1-2 0 0,1 0-16 0,1-1 0 16,-2-4-80-16,1 2-16 0,-1-2 0 0,-1 2 0 0,-2-2-144 0,-2 2 128 15,-1-3-128-15,-2 3 128 0,-1-2-128 0,-1 4 160 16,0-2-160-16,0 8 160 0,0-6-160 0,0 6 0 16,0 0 0-16,0 0 0 0,0 0 0 0,0 0 0 15,0 0 0-15,8 0-176 0,0 0 176 0,1 0 0 16,1-1-144-16,1 1 144 0,2 1 0 0,1-1 0 15,0 1 0-15,1-1 0 0,0 0 0 0,1-1 0 16,-1 1 0-16,1-3 0 0,1-1 0 0,1-1 0 16,-2 2 0-16,2 0 0 0,0-1 0 0,-2 2 0 15,0-5 0-15,-2 5 0 0,-2-1 0 0,0 3 0 16,-2-1 0-16,-1 0 0 0,-9 1 0 0,7 0 0 16,-7 0 0-16,5 2 0 0,-5-2 0 0,0 0 0 15,0 0 0-15,0 5 0 0,-2 5 0 0,-3-3 0 16,-3 0 0-16,-1 0 0 0,-2-2 0 0,1 2 0 15,-3-1 0-15,2 1 0 0,-3 2 0 0,1-3 0 16,1 5 0-16,4-2 0 0,-1-2-160 0,2-1 160 16,2 5 0-16,4-5-144 0,1-6 144 0,4 6 0 0,-4-6 0 0,11 5-128 15,1-2 128-15,2 0 0 16,2-2 0-16,2-1 0 0,0-4 128 0,3 1-128 0,2 3 128 0,1-5-128 16,1 0 0-16,-1-1 128 0,-1-4-128 0,-1 2 0 15,0-1 0-15,0 2 144 0,-1-6-144 0,-2 1 0 16,-2 4 256-16,-2-4-64 0,0 2-16 0,-2-3 0 15,-5 3-48-15,1 1-128 0,-4-2 192 0,-3 2-64 16,-1-3-128-16,-2 5 192 0,-1-2-192 0,-3 4 192 16,-2 0-192-16,0 0 0 0,-4 3 0 0,0 4 0 0,-3 1 0 0,-1 3 0 15,-2-1 0-15,2 4 0 0,-3 1 0 0,3 2 0 16,0 2 0-16,2-1 0 16,3 0 0-16,0 0 0 0,2-3 0 0,4 2 0 15,3 0 0-15,3-3 0 0,5 0 0 0,3-3 192 0,4 4 64 0,3-5 0 16,2 0 16-16,2 0 0 0,2-2-96 0,2-2-32 15,3 0 0-15,2-1 0 0,-2-1-144 0,1 0 0 16,-1 1 144-16,0 0-144 16,-1-1-416-16,-1-1-160 0,-2 0-16 0,2 2-10992 15,-1 2-2176-15</inkml:trace>
  <inkml:trace contextRef="#ctx0" brushRef="#br0" timeOffset="10958.09">2728 3511 9951 0,'0'0'448'0,"0"0"80"0,5-3-528 0,0-4 0 0,0 2 0 0,0 3 0 16,0-4 704-16,0 0 48 0,0 1 0 0,-1 0 0 0,0-4 112 0,-1 3 32 15,-1-3 0-15,1 0 0 0,-3-1 64 0,2 1 0 16,-2-3 16-16,0 5 0 0,-2-3-176 0,-1 2-32 15,1-2-16-15,-2 3 0 0,-3 0-208 0,0 2-32 16,-2 1-16-16,-1 0 0 0,-2 0-112 0,-2 3-32 16,-2 0 0-16,-5 2 0 0,-1 4-32 0,-4 0-16 15,-2 0 0-15,-1 4 0 0,0-2 144 0,-2 4 48 16,-1 0 0-16,2 3 0 0,2 2 0 0,1 0 0 16,3 1 0-16,2-1 0 0,2 1-192 0,4-2-48 15,4-1 0-15,1 1 0 0,4-1-48 0,5 1-16 16,4-3 0-16,3-1 0 0,4 2 256 0,5-3 64 0,4 0 0 15,4 3 0-15,3-3 32 0,3 3 16 16,1 2 0-16,-2 0 0 0,1 2-304 0,-3-2-64 16,-3 2-16-16,-2-1 0 0,-1 1-176 0,-2-1 192 15,-3 1-192-15,-5 2 192 0,0 0-48 0,-7 0 0 16,-2 0 0-16,-2-1 0 0,-6-2 96 0,-1 1 16 0,-3 1 0 0,-5 0 0 16,-3-1 128-16,-3 1 16 0,-4-1 16 0,-2-1 0 15,-2 1-96-15,1-2 0 0,-2-1-16 0,2-3 0 16,-2 2-160-16,1-5-16 0,2-1-128 0,4-3 192 15,0 1-192-15,4-2 144 0,3-3-144 0,4-1 128 16,3-2-128-16,0-1 0 0,6 2 144 0,2-6-144 16,4-1-304-1,4 3-128-15,1-3-16 0,4 3-16 0,4-3-1648 0,3 4-336 0,1-4-64 16,-4 4-7664-16,1-1-1520 0</inkml:trace>
  <inkml:trace contextRef="#ctx0" brushRef="#br0" timeOffset="13032.57">14857 11162 17439 0,'0'0'768'0,"0"0"176"0,0 0-752 0,0 0-192 15,0 0 0-15,0 0 0 0,0 0 704 0,0 0 96 16,0 0 32-16,0 0 0 0,15 2-128 0,0 0-32 16,3-2 0-16,3-2 0 0,0 1-128 0,3-3-32 15,4-1 0-15,3 3 0 0,2-1-240 0,-4 2-48 16,-1 1-16-16,-4 1 0 15,-5 2-1200-15,-4-2-240 0,-2 0-48 0,-13-1-16 0</inkml:trace>
  <inkml:trace contextRef="#ctx0" brushRef="#br0" timeOffset="13167.34">14940 11328 24063 0,'0'0'1072'0,"0"0"208"0,0 0-1024 0,11-2-256 15,2-1 0-15,2 2 0 0,3-1 832 0,3-2 96 16,3 0 32-16,7 0 0 0,5 2-496 0,3-4-80 15,3-1-32-15,1 2 0 0,-1 0-208 0,-2-2-144 16,-4 2 192-16,-3 1-8768 16,-2-2-1760-16</inkml:trace>
  <inkml:trace contextRef="#ctx0" brushRef="#br0" timeOffset="13591.46">16457 10917 16575 0,'0'-8'1472'0,"4"-3"-1168"16,0-1-304-16,0 3 0 0,0-1 1456 0,-1 2 224 15,1 2 48-15,0 0 16 0,-4 6-400 0,0 0-64 16,0 0-32-16,0 0 0 0,0 0-672 0,-1 11-144 16,-2 3-32-16,-1 4 0 0,-1 5 64 0,-1 2 16 15,-2 4 0-15,1 7 0 0,-2 2-112 0,-1 7-32 16,-2 0 0-16,-1 5 0 0,1-2-16 0,-1 1-16 15,-2 1 0-15,2 1 0 0,-1-2-128 0,1-6-32 16,-1-3 0-16,4-1 0 0,0-10-16 0,2 0-128 16,1-5 192-16,3-3-64 0,0-6-320 0,2-2-80 15,0-7-16-15,2-6 0 16,0 0-832-16,0 0-160 0,0 0-48 0,7-5-11888 0</inkml:trace>
  <inkml:trace contextRef="#ctx0" brushRef="#br0" timeOffset="13908.51">16216 10956 21599 0,'0'0'960'0,"-2"-6"192"0,0-2-928 0,2-2-224 16,2 4 0-16,5-3 0 0,0 4 736 0,5-3 96 15,2 0 32-15,4 2 0 0,3-2-96 0,5 3-32 16,2-1 0-16,2-1 0 0,2 4-96 0,2 1 0 15,3 0-16-15,0 3 0 0,2 2 32 0,0 4 16 16,-1 3 0-16,-3 7 0 0,-3 2-256 0,-1 4-48 16,-3 4-16-16,-4 1 0 0,-4 6-128 0,-5 8-32 15,-3 4 0-15,-6 4 0 0,-5 3 48 0,-4 1 0 16,-6 3 0-16,-3-3 0 0,-3-5 16 0,-2 0 0 16,0-9 0-16,-4-3 0 0,-4-1 0 0,-2-2 16 15,-1-2 0-15,1-5 0 0,2-1 0 0,0-4 0 16,0-3 0-16,1-3 0 0,0 0-272 0,4-6 0 15,-4 1 0-15,2-8 0 16,2-3-1856-16,2-3-496 0,1-6-80 0</inkml:trace>
  <inkml:trace contextRef="#ctx0" brushRef="#br0" timeOffset="14345.44">17197 10534 23039 0,'-19'-14'1024'0,"11"9"192"0,1-4-960 0,0 4-256 16,2 1 0-16,1-2 0 0,1 1 1216 0,3 5 192 15,0 0 32-15,0 0 16 0,6-4-496 0,5-1-112 16,6-2-16-16,3 4 0 0,3 1-400 0,3-1-96 16,0-4-16-16,2 5 0 0,0 2 0 0,-2 2-16 15,-3 3 0-15,-3 0 0 0,-5 2-48 0,-3 4-16 16,-5 2 0-16,-3 1 0 0,-4 4-96 0,-5 5-16 16,-5 1 0-16,-3 4 0 0,-5-2 160 0,-1 4 32 15,-2-5 0-15,4 0 0 0,1-3-80 0,2-2-16 16,2-4 0-16,3-5 0 0,2-1 400 0,3-1 80 15,4-9 0-15,2 8 16 0,5-6 16 0,7 2 0 16,7-5 0-16,5-2 0 0,7 1-288 0,4-7-64 16,2 3-16-16,5-1 0 0,0-4-240 0,1 1-128 15,1-1 128-15,0 2-128 0,-2 1 0 0,0 4 0 0,-1 1 0 16,-4 3 0 0,-3 1-2688-16,-7 5-448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5:33:12.9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13980 6576 12895 0,'0'0'1152'0,"-1"-6"-928"16,-1-1-224-16,1 0 0 0,1 1 976 0,0 0 160 16,0 6 16-16,-1-6 16 0,-1 1 144 0,2-2 32 15,0 7 0-15,0 0 0 0,-1-7-160 0,1 7-32 16,0 0 0-16,0 0 0 0,0 0-272 0,0 0-64 16,0 0-16-16,0 0 0 0,0 0-320 0,0 0-64 0,1 9-16 0,-1 0 0 15,2 3 48-15,0 3 16 0,1 5 0 0,2 4 0 16,0 7-80-16,1 6-32 0,1 7 0 0,2 6 0 15,1 8-96-15,2 6-32 0,0 8 0 0,2 5 0 16,0 7-96-16,1 1 0 0,2-3-128 0,0-1 192 16,0-4-192-16,1-4 128 0,0-3-128 0,-3-5 0 15,0-7 384-15,-3-3-32 0,-2-4 0 0,-3-2 0 0,1-7 192 0,-3-1 32 16,-1-2 16-16,0-6 0 0,-1 0-192 0,3-4-32 16,-3-3-16-16,1-4 0 0,0-7-112 0,0-3-32 15,0-3 0-15,2-5 0 0,-6-4 144 0,6-5 32 16,2-6 0-16,-2-7 0 0,3-5 32 0,0-8 16 15,5-4 0-15,0-5 0 0,0-1-112 0,1-3 0 16,2-1-16-16,2-5 0 0,1-5-48 0,3-4-16 16,1-1 0-16,3-8 0 0,2-1-32 0,-1-3 0 15,1-3 0-15,2 2 0 0,1 0-32 0,-2 1-16 16,-3-1 0-16,0 5 0 0,-1 2-160 0,0 6 0 16,-2 4 144-16,-3 6-144 0,-3 11 0 0,-1 3 0 15,-5 3 0-15,-1 5 0 0,-4 4-128 0,-2 4 0 16,-2 5 0-16,-4-2 0 15,-6 4-1200-15,-3 6-224 0,-3 4-48 0,-2 4-16 16,-3 2-2224-16,2 1-432 0,-7-2-80 0,9 3-32 0</inkml:trace>
  <inkml:trace contextRef="#ctx0" brushRef="#br0" timeOffset="503.47">15550 5515 31327 0,'-17'-20'1392'0,"10"10"272"0,0 0-1328 0,-2-4-336 16,0 1 0-16,2 3 0 0,0 0 0 0,4 4-288 15,0-3 48-15,3 3 16 0,3 0 224 0,3 1 240 16,4 2-48-16,4 0-16 0,4 2-32 0,5-1 0 16,5 2 0-16,3 2 0 0,5 3 64 0,1 2 16 15,4 1 0-15,-5 6 0 0,-1 1-224 0,-2 6 144 16,-5 2-144-16,-3 4 128 0,-6 0-128 0,-2 4 0 16,-7-1 144-16,-2-1-144 0,-11 2 160 0,-2-2-32 15,-4-2-128-15,-2 2 192 0,-6-3 256 0,-1-2 32 16,1-1 16-16,-3-3 0 0,0-1 144 0,1 0 16 15,1-2 16-15,4-1 0 0,2-1-416 0,4-2-64 16,4 0-32-16,4 1 0 0,4-3-160 0,5-2 0 16,4 2 0-16,2 0 0 0,3 3 128 0,2 2-128 15,0 3 128-15,2 2-128 0,1-2 0 0,-3 2 128 16,-2 2-128-16,-3 0 0 0,-2 2 192 0,-4 2-32 0,-5 0-16 0,-4-1 0 16,-5-3 480-16,-4 4 80 0,-5-4 32 0,-4 1 0 15,-9 0 112-15,-3-1 32 0,-6 1 0 0,-5 0 0 16,-3-2-416-16,-2-3-80 0,2-1 0 0,-1-2-16 15,4 0-368-15,5-5-128 0,1-1 0 0,6-5 0 16,6-3-2416 0,7-5-464-16,3 1-112 0</inkml:trace>
  <inkml:trace contextRef="#ctx0" brushRef="#br0" timeOffset="846.45">16964 7377 28559 0,'-26'-13'1264'0,"8"8"272"0,0 1-1232 0,3 0-304 15,0-2 0-15,3 1 0 0,1 1 1232 0,11 4 192 16,-3-8 48-16,3 8 0 0,7-7-480 0,4 3-96 16,6 0 0-16,4-4-16 0,10 1-624 0,3-5-128 15,4 4-128-15,4-3 176 0,-1 4-176 0,2-2 0 0,1 2 0 0,-4-1 0 31,-7 3-2160-31,-6 3-304 0,-8 1-64 0</inkml:trace>
  <inkml:trace contextRef="#ctx0" brushRef="#br0" timeOffset="977.25">16678 7637 25791 0,'-24'5'1152'0,"13"2"224"0,2 0-1104 0,9-7-272 0,0 0 0 0,-1 8 0 0,1-8 960 0,14 9 144 16,6-5 32-16,8-2 0 0,8-3-432 0,7-2-64 15,5 0-32-15,4-6 0 0,2 0-368 0,1-4-80 16,1-1-16-16,2 1-9744 15,-2 2-1936-15</inkml:trace>
  <inkml:trace contextRef="#ctx0" brushRef="#br0" timeOffset="2965.68">19678 6890 27647 0,'2'-19'2448'0,"0"4"-1952"16,1-3-496-16,-2 1 0 0,0 5 688 0,-2 1 32 0,-3-1 16 0,-5 3 0 15,-5 1-544-15,-4 4-192 0,-4 0 144 0,-5 4-144 16,-4 3 304-16,-4 2-32 0,-7 7 0 15,-3-1 0-15,-2 2 96 0,3 2 16 0,2 1 0 0,4 2 0 16,2 1-112-16,7 3-16 0,3 1 0 0,9-2 0 16,4-2-256-16,7-1 0 0,4-2 0 0,6-2 0 15,5 1 144-15,6 0-144 0,4 0 0 0,6 3 144 16,-1 0-144-16,5 0 192 0,3-1-192 0,-1 1 192 0,-1 4-192 16,-4-1 0-16,-1 0 0 0,-5 2 0 0,-4-2 0 0,-4 0 0 15,-7-1 0-15,-5 4 0 16,-5 0 208-16,-7 0-32 0,-4 1-16 0,-7-4 0 0,-6-2 304 0,-6 0 64 15,-3 0 16-15,-4 2 0 0,-3 0-224 0,-2 2-64 16,-3-2 0-16,3-5 0 0,-3-4-256 0,2-2 160 16,1-5-160-16,5-1 128 0,3-1-128 0,7-3 0 15,6-1 144-15,7-3-144 0,5-2 0 0,6 0-128 16,4-5 0-16,8 4 0 16,3-3-256-16,10 3-64 0,6-2 0 0,5 2 0 0,3-3 128 0,6 1 32 15,3-4 0-15,0 0 0 0,2 1 288 0,4-1-128 16,4 0 128-16,3 0 0 0,3 1 0 0,6-6-128 15,4-2 128-15,2-3 0 0,-2 1 0 0,-1-1 0 16,-1-3 0-16,1 0 0 0,5-3 144 0,-1 2-16 16,-3-3 0-16,-5 3 0 0,-6-1-128 0,-7 3 160 15,-4-3-160-15,-7 3 160 0,-4 3-160 0,-6 4 0 16,-5 8 144-16,-10 1-144 0,-2 1 0 0,-1 3 144 16,-4-3-144-16,-5 8 0 0,0 0 128 0,-5 11-128 15,-4-1 0-15,-2 5 0 0,-4 4 0 0,-3 5 0 0,-2 0 0 0,-1 6 0 16,0-2 0-16,4 2 0 0,-3 1 0 0,5-3 0 15,-2 1 0-15,6-3 0 0,3 2 0 0,3-2 0 16,4-2 0-16,3-4 0 0,3-4 0 0,5-5 0 16,2-2 0-16,3-7-144 0,2 0 144 0,2-4 0 15,1 0 0-15,0-4 0 0,-1-2 0 0,-6 3 176 16,0-7 16-16,0 1 0 0,-2-2 0 0,-2-2 0 16,-2-2-64-16,-1 2-128 0,-4 0 192 0,-2-8-64 15,-2 3-128-15,-2-1 160 0,-3 2-160 0,4 3 160 0,-2 2-160 0,1 2 0 16,1 5 0-16,1-2 0 0,2 1 0 0,3-1 0 15,1 0 0-15,4-1 0 0,2 3-128 0,4-5 128 16,4 1-160-16,6-4 160 0,8-3-240 0,3-3 48 16,5-1 16-16,2-4 0 0,1-6 176 0,3-2 0 15,1-5-144-15,0-1 144 0,0-4 0 0,1-2 0 16,2-5 0-16,-1-4 0 0,1 2 0 0,-2-5 0 16,-2-8 0-16,-3-3 0 0,-2-1 0 0,-4 0 0 15,-3-1 0-15,-4 9 0 0,-3 4-224 0,-4 9 32 16,-5 8 0-16,-3 9 0 0,-4 6 192 0,-2 7 0 15,-4 5 0-15,-3 6-144 0,-2 8 144 0,-9 8 0 16,-6 8-144-16,-4 11 144 0,-6 6 0 0,-3 6-144 16,-5 13 144-16,-5 4 0 0,-2 10-144 0,-4 1 144 15,-3 4 0-15,3 6-144 0,3 1 144 0,6-2 0 16,4-2 0-16,6-4 0 0,7-4 0 0,6-8 0 16,6-7 0-16,6-5 0 0,3-7 0 0,3-3 0 0,3-8 192 15,6-4-64-15,3-9 240 0,5-6 48 0,5-1 16 16,3-6 0-16,5-4 48 0,2-5 16 0,3-3 0 0,0-4 0 15,-3-4-288-15,1-2-48 0,-1-4-16 16,-1 2 0-16,-3 3-144 0,1 3 0 0,-3 2 0 0,-2 2 128 16,-1-2-128-16,-1 7 0 0,-1-1 0 0,-2 6 0 15,-4 3 0-15,-2 3 0 0,-3 2 0 0,0-1 0 16,-6 1 0-16,0 3 0 0,0-4 0 0,-1 3 0 16,-1 1-160-16,0 0 160 0,0 0 0 0,1-3-144 0,0 0 144 0,1-2 0 15,0-1 0-15,0-1 0 0,2 1 0 0,-1-2 0 16,1-1 0-16,-1 0 0 0,2-1 0 0,-2 0 0 15,1-2 0-15,-2 2 0 0,-1 1 0 0,-2-1 0 16,-7 1 0-16,0 0 0 0,0 0 0 0,0 0 0 16,0 0 0-16,4 6 0 0,-4-6 0 0,-4 10 0 15,-1-2 0-15,-4 3 0 0,-2 1 0 0,0-1-160 16,-2 3 160-16,0 1 0 0,-1-1-128 0,0-1 128 16,0 0 0-16,3 1 0 0,2-2 0 0,1-2 0 15,4 1 0-15,3-5 0 0,1-6 0 0,5 5-128 16,4-1 128-16,0-3 0 0,4-1 0 0,1-1 0 15,2-3 0-15,3-1 0 0,3-1 0 0,1-3 0 16,1 1 0-16,1-3 0 0,2 1 0 0,0-2 0 16,1-3 0-16,2 1 0 0,3-1 128 0,3 1-128 15,-1-3 0-15,0 1 144 0,-3-4-144 0,-2 1 0 16,-1-2 0-16,-1 2 0 0,-1 0 0 0,-2 0 0 16,2 0 128-16,-3-1-128 0,-1 1 0 0,0 0 0 15,-1 2 0-15,-1-1 128 0,0 1-128 0,-4 1 0 16,0-1 0-16,-1-1 0 0,0 2 0 0,0 1 0 0,-2 1 0 0,0-2 0 15,0 0 0-15,-1 3 0 0,-2 4 0 0,-1-2 0 16,-1 2 0-16,2-1 0 0,-1 2 128 0,0-1-128 16,0 2 0-16,3-2 0 0,1 2 0 0,1-2 0 15,-1 3 0-15,0 1 0 0,-1-3 0 0,-1 3 0 16,0 0 0-16,-2 0 0 0,-1 3 0 0,5-1 0 16,-4 2 0-16,-10 1 0 0,10 5-144 0,-2 1 144 0,-8-6 0 0,7 5 0 15,-7-5 0-15,7 5 0 0,-1 2 0 0,-1-2 0 16,-5-5 0-16,0 0 0 15,8 5 0-15,-1 0 0 0,2 1 0 0,-2-3 0 0,2 1 0 0,-2 0 0 16,0 1 0-16,-7-5 0 0,7 2 0 0,-7-2 0 16,0 0 0-16,0 0 0 0,0 0 0 0,0 0 0 15,0 0 0-15,0 0 0 0,0 0 0 0,0 0 0 16,0 0 0-16,0 0 0 0,0 0 0 0,0 0 0 16,0 0 0-16,0 0 0 0,0 0 0 0,0 0 0 15,0 0 0-15,0 0 0 0,0 0-128 0,0 0 128 16,-7 3 0-16,-2-2 0 0,0 3-176 0,-1 0 176 15,-2 1-160-15,0 0 160 0,-4 2-176 0,-2 5 176 16,-2 4-192-16,-4 3 192 0,-4 3-176 0,-1 3 176 16,-2 0-160-16,-1 4 160 0,2 3-144 0,-1 1 144 15,5 0-128-15,0 2 128 0,3 2 0 0,4-1 0 16,3-4 0-16,3-7-128 0,4-1 0 0,3-4 0 16,2-3 0-16,4-3 0 0,3-6 128 0,3-2 0 15,3-1-144-15,1-5 144 0,5-4 0 0,2-1 0 16,1-3 192-16,3-4-64 0,5-1-128 0,0-3 192 0,1-4-192 0,1 0 192 15,0-3-192-15,0-5 128 0,1-2-128 16,2-5 128-16,-1-1-128 0,3-6 0 0,3-2 0 0,2-6 128 16,0-1-128-16,5-5 128 0,3-5-128 0,2-9 128 15,1-9-128-15,0-5 0 0,0-9 0 0,-1-1 128 16,0-2-128-16,0-5 0 0,2 0 0 0,0 3 0 16,0 4-144-16,0 5 144 0,-3 2-192 0,-4 15 192 15,-3 4-176-15,-7 15 176 0,-8 10-160 0,-6 9 160 16,-4 4 0-16,-6 11 0 0,-4 5 0 0,-5 14 0 0,-8 5 0 0,-9 8 0 15,-6 13 0-15,-6 9 160 0,-8 8-160 0,-6 11 0 16,-3 9-192-16,-3 10 192 0,-6 8-144 0,-4 12 144 16,-4 10 0-16,-5 6 0 0,-4 9-304 0,5 1 48 15,3 0 16-15,8-2 0 16,8-8-416-16,10-7-96 0,8-11-16 0,10-9 0 16,7-10 160-16,7-7 32 0,5-9 0 0,5-5 0 15,2-5-400-15,4-7-80 0,4-10-16 0,10 3-12048 16</inkml:trace>
  <inkml:trace contextRef="#ctx0" brushRef="#br0" timeOffset="3269.92">25053 5637 34095 0,'-3'-19'3024'0,"2"11"-2416"0,0 2-480 0,1 6-128 16,0 0 0-16,0 0 0 0,-9 7 0 0,-4 8 0 16,-4 7 0-16,-3 9-128 0,-4 8 128 0,-4 9-192 15,-4 9 192-15,-5 10 0 0,-3 8 0 0,-5 7 0 0,-6 6 0 0,-20 36 128 16,2-8-128-16,7-5 0 0,4-5 0 0,6-1 0 15,7-1 0-15,7-14 0 16,5-6-1280-16,6-17-320 0,7-8-64 0,5-16 0 16,4-7 496-16,4-12 96 0,2-11 32 0,5-13-10352 15</inkml:trace>
  <inkml:trace contextRef="#ctx0" brushRef="#br0" timeOffset="4057.3">24099 6726 21183 0,'10'-13'1888'0,"1"8"-1504"16,1-3-384-16,7 2 0 0,4 1 0 0,4-1 0 15,6 2-192-15,3 1 64 0,6-2 128 0,3-1 0 16,9 1 0-16,-11 2 128 0,10-4 48 0,4-1 16 16,2-2 0-16,-3 0 0 0,0-2 736 0,-7 1 160 15,1-2 16-15,-6 0 16 0,-4 3-96 0,-7 0-32 16,-6 4 0-16,-6-2 0 0,-6 3-336 0,-6 4-64 0,-9 1-16 0,0 0 0 16,-9 9-64-16,-6 7 0 0,-6 6-16 0,-7 2 0 15,-5 1-352-15,-2 5-144 0,2 1 128 0,1-1-128 16,3 0 0-16,3 1 0 15,5-6 0-15,6 0 0 0,6-3 0 0,3-3 0 0,4-5 0 0,7-4 0 16,6 2 128-16,3-7 0 0,3-1 0 0,5-4 0 16,1-7 224-16,2 0 32 0,2-5 16 0,0-1 0 15,-2 1-128-15,-2-4-16 0,-1 0-16 0,-3-2 0 16,-3-1-80-16,-2-4-16 0,-4 0 0 0,-1 0 0 16,-2-3-144-16,-4 0 192 0,0 0-192 0,-3 3 192 15,0 2-192-15,-1 5 0 0,-1 1-192 0,1 3 192 16,0-1-160-16,1 7 160 0,0 6 0 0,4-6-144 0,5 2 16 0,1 3 0 15,5-1 0-15,5 0 0 0,6 1 128 16,2 1-208-16,4 0 80 0,-1 1 128 0,1 0-144 0,-1 2 144 16,-2-1 0-16,-1 7 0 0,-3 0-144 0,-2 5 144 15,-3-1 0-15,-3 1-144 0,-3 5 144 0,-4 2 0 16,0 0 0-16,-3 0 0 0,-4 0 0 0,-1 2 0 16,-4 1 0-16,0-1 0 0,2-2 0 0,2-2 0 15,0-2 160-15,0-2-160 0,2 0 192 0,1-1-64 16,3-6-128-16,2 2 192 0,1-4 80 0,2-1 16 15,1-3 0-15,3-2 0 0,2-2 16 0,2 1 0 16,3-4 0-16,-1 0 0 0,0-5-96 0,-2 1-16 16,0-4 0-16,1-1 0 0,-1-1-48 0,0-1-16 15,0-2 0-15,1 0 0 0,-3 0-128 0,0-1 0 16,1-3 144-16,1 2-144 0,-2 0 0 0,0-1 0 16,-1 0 0-16,-1 2 128 0,1-2-128 0,-1 5 0 15,-3 3 0-15,0 0 0 0,-4 2 0 0,1 3 0 16,-2 1 0-16,-2 3 0 0,-7 4 0 0,0 0 0 15,0 0 0-15,1 11 0 0,-2 0 0 0,-3 4-128 0,-3 5 128 16,-1 4 0-16,-1-2 0 0,-2 3-128 0,3 3 128 0,0-1 0 16,0 0 0-16,7-1 0 0,1 1 0 0,4-1 0 15,5-5 0-15,3-3 0 0,5-4 0 0,5 0 0 16,2 0 0-16,6-7 0 0,6 1 0 0,5-5 0 16,3-3 160-16,3-3-32 0,-1-3-128 0,1 1 192 15,1-2-192-15,0-3 144 0,1 1-144 0,0-1 128 16,3 5-128-16,-3 1 0 0,-5 0 0 0,-3 8 0 15,-7 1 0-15,-5 3 0 0,-4 2 0 0,-8 7 0 0,-5 3 128 0,-6 5-128 16,-6 5 128-16,-7 4-128 0,-9 0 304 0,-5 2-32 16,-6 2 0-16,-5 0 0 0,-6 0-272 0,-1 2 0 15,-4 2 128-15,-2-4-128 16,-1 0-2288-16,-2-1-512 0</inkml:trace>
  <inkml:trace contextRef="#ctx0" brushRef="#br0" timeOffset="4652.46">14135 9587 33167 0,'-5'-25'2944'0,"4"12"-2352"16,-1-2-464-16,4 2-128 0,-1 7 448 0,-1 6 64 15,0 0 0-15,0 0 16 0,0 0-368 0,6 15-160 16,-1 5 128-16,-1 8-128 0,-1 8 368 0,-3 12-16 16,-2 11 0-16,0 8 0 0,-2 5 16 0,-2 11 0 15,-3 5 0-15,-3 6 0 0,1 2-32 0,-6 9 0 16,-3 3 0-16,0 7 0 0,-2 3 16 0,0 5 0 16,1 0 0-16,-1 0 0 0,1-1-176 0,7-41-48 15,0 6 0-15,-3 1 0 0,1-2 128 0,-1-6 32 16,1-1 0-16,0-9 0 0,4-8-64 0,1-6-16 15,3-4 0-15,1-7 0 0,5-7-208 0,-1-8 0 16,2-3 0-16,1-9 0 16,0-9-1408-16,0-9-192 0,0 0-16 0,5-9-16 15,-1-5-1504-15,0-5-320 0</inkml:trace>
  <inkml:trace contextRef="#ctx0" brushRef="#br0" timeOffset="4924.91">13370 11616 35935 0,'-10'12'3200'16,"1"6"-2560"-16,1 3-512 0,4-2-128 31,0 6-704-31,1 2-144 0,0 6-48 0,-2 2 0 0,4 2 896 0,-2 3 0 0,2 3 256 0,0-1-64 0,-1 2 192 0,5 1 64 16,-1 3 0-16,2-3 0 0,0-1-144 0,1-2-32 15,1-5 0-15,6-3 0 0,1-8 112 0,4-4 0 16,1-5 16-16,6-7 0 0,6-2 96 0,4-8 16 15,5-7 0-15,3-3 0 0,0-8 48 0,3-4 16 16,3-3 0-16,2-3 0 0,0-1-336 0,5-4-64 16,2 0-16-16,25-9 0 0,-6 7-160 0,-11 0 0 15,-9 1-192-15,-8 3-12176 16,-5 5-2432-16</inkml:trace>
  <inkml:trace contextRef="#ctx0" brushRef="#br0" timeOffset="5262.99">15332 10279 15663 0,'0'0'1392'0,"-5"-7"-1120"0,5 7-272 0,0 0 0 0,0 0 3616 0,0 0 672 16,-7 9 128-16,0 3 16 0,-2 4-3200 0,0 7-640 16,-1 5-128-16,0 9-16 0,-3 8 160 0,1 4 32 15,-2 0 16-15,0 2 0 0,1 4-256 0,0 2-48 16,2-2-16-16,-1-1 0 0,1-2-176 0,0-3-32 15,3-5-128-15,0-4 192 0,1-6-368 0,0-7-80 16,2-3 0-16,-1-8-16 16,3-4-2528-16,3-12-496 0</inkml:trace>
  <inkml:trace contextRef="#ctx0" brushRef="#br0" timeOffset="5487.27">15734 10032 34383 0,'0'0'1520'0,"0"10"320"0,0 3-1472 16,0 3-368-16,-1 5 0 0,-2 8 0 0,-2 0 0 0,-1 8 0 15,-3 6 0-15,0-1 128 0,-3 4 128 0,0 1 16 16,-3 8 16-16,-1-1 0 0,0 3-32 0,0-1 0 16,3 2 0-16,1-2 0 0,2 1-64 0,2-1 0 0,3-2-16 15,3 5 0-15,-3 3-176 0,2 3 0 0,-1-4 0 0,2-1-176 31,-1-6-1872-31,2-9-384 0,1-10-80 0,0-7-6880 0,-3-10-1360 0</inkml:trace>
  <inkml:trace contextRef="#ctx0" brushRef="#br0" timeOffset="5676.1">14947 10562 38703 0,'7'-13'3440'0,"9"-3"-2752"15,9-3-560-15,16-5-128 0,14-4 144 0,7-2 0 16,5 5 0-16,8-2 0 0,6 6 96 0,9-2 16 16,10-1 0-16,6-1 0 0,3 5 16 0,9-2 16 15,8-3 0-15,0 2 0 0,-2 4-288 0,1 3 0 16,-2 0-208-16,-3 2-11952 16,-7 2-2368-16</inkml:trace>
  <inkml:trace contextRef="#ctx0" brushRef="#br0" timeOffset="6874.8">12854 16458 4607 0,'0'0'400'0,"5"-8"-400"16,0-4 0-16,-1 5 0 0,-1-4 1856 0,1 5 272 15,-1-3 64-15,-3 9 16 0,0 0-992 0,4-8-192 16,-4 8-32-16,3-10-16 0,-3 10-64 0,3-6-16 16,-3 6 0-16,0 0 0 0,0 0-16 0,0 0-16 15,0 0 0-15,0 0 0 0,0 0-288 0,0 0-64 16,0 0-16-16,0 0 0 0,-1 9-288 0,-1 5-48 15,0 5-16-15,1 9 0 0,-6 2 224 0,1 11 32 16,-2 2 16-16,-1 7 0 0,-2-1-80 0,-2 9-16 16,-1 5 0-16,-4 6 0 0,-2 2-48 0,-2 0-16 15,2-1 0-15,-1 0 0 0,-1-1 64 0,0-7 16 16,1-1 0-16,-1-5 0 0,0-3 256 0,2-2 48 0,0-3 16 16,-1-3 0-16,2-7-96 0,-1-1-32 0,2-2 0 0,3-2 0 15,1-1-272-15,3-3-64 0,2-2-16 0,4-3 0 16,2 2-176-16,3-7 0 0,3-4 0 0,2-5 128 31,1-1-448-31,5-5-112 0,3-5-16 0,7-8-9504 0,2-4-1904 0</inkml:trace>
  <inkml:trace contextRef="#ctx0" brushRef="#br0" timeOffset="7239.26">12726 16403 21183 0,'-11'-12'944'0,"7"6"192"0,4 6-912 0,0 0-224 16,0 0 0-16,8-10 0 0,3 3 512 0,6 3 64 16,3 2 16-16,7 1 0 0,3 2 176 0,7 3 16 15,5-1 16-15,6 8 0 0,6-2-80 0,4 6-16 16,5 4 0-16,-2 6 0 0,-3 2-256 0,-1 10-48 15,-1 7-16-15,-1 5 0 0,-3 3-160 0,-6 10-32 16,-8 7-16-16,-8 8 0 0,-4 7-176 0,-7 1 192 16,-6 2-192-16,-6 4 192 0,-7 5-64 0,-4-6-128 15,-3-8 192-15,-10 0-64 0,-4-11 160 0,-9-6 32 16,-5-3 0-16,-7-5 0 0,-5-2 448 0,-5-7 80 16,-3-3 32-16,-3-3 0 0,-6-6-112 0,-2-1 0 15,-4-6-16-15,3-2 0 0,2-7-416 0,3-2-80 0,3-3 0 0,3-5-16 16,4 0-400-16,1-4-80 0,3-5-16 0,3-5 0 31,3-6-3104-31,6-10-624 0</inkml:trace>
  <inkml:trace contextRef="#ctx0" brushRef="#br0" timeOffset="7806.28">14135 16033 14975 0,'-10'-9'656'0,"6"5"144"0,4 4-640 0,0 0-160 0,-3-10 0 0,5 3 0 16,0-1 928-16,5 2 160 0,1 0 16 0,8-2 16 15,4 2-288-15,5-3-64 0,3 3-16 0,4 0 0 16,-3-1-256-16,4 3-48 0,3 1-16 0,-2 1 0 16,-2 5 16-16,-1 1 16 0,-5 2 0 0,-1 3 0 15,-6 2-192-15,-5 2-32 0,-4 4-16 0,-5 4 0 16,-5 6-80-16,-7-2-16 0,-5 3 0 0,-5 0 0 16,-4 3 176-16,-4-1 16 0,-2-4 16 0,-1 0 0 15,0-4 272-15,1 0 48 0,3-3 16 0,-2-2 0 16,6-3 224-16,3 0 64 0,5-3 0 0,4-1 0 15,8-10-320-15,0 0-64 0,6 6-16 0,8 0 0 16,8-6 176-16,6-3 32 0,6-3 16 0,7 1 0 16,5-2-224-16,5 0-48 0,2 2-16 0,0-2 0 15,0-1-368-15,-4 4-128 0,2-1 0 0,-4 3 144 16,-5-1-896-16,-5 3-176 0,-4 1-32 16,-4 2-15888-16</inkml:trace>
  <inkml:trace contextRef="#ctx0" brushRef="#br0" timeOffset="8271.44">15199 17339 19407 0,'-24'5'848'0,"10"-1"192"0,1-1-832 0,3 1-208 16,10-4 0-16,0 0 0 0,0 0 1664 0,0 0 272 15,11-2 64-15,7 0 16 0,5-2-832 0,7-4-160 16,7 1-48-16,8-1 0 0,-1-3-480 0,5-2-112 15,0 1 0-15,3 1-16 0,2 5-368 0,-2-2 144 16,-1 4-144-16,-6 0 0 16,-3-1-1008-16,-4 5-304 0,-10 5-64 0,-7-1-11312 15</inkml:trace>
  <inkml:trace contextRef="#ctx0" brushRef="#br0" timeOffset="8394.49">15162 17716 19983 0,'-19'5'880'0,"9"-3"192"0,10-2-864 0,0 0-208 0,-7-1 0 0,7 1 0 15,0 0 1088-15,11-3 192 0,3-3 16 0,6-2 16 16,7-1-784-16,6 1-144 0,5-3-48 0,4 3 0 16,3-8-336-16,2 5-208 0,2 2 16 0</inkml:trace>
  <inkml:trace contextRef="#ctx0" brushRef="#br0" timeOffset="9142.52">17938 17492 5519 0,'0'0'496'0,"0"0"-496"0,0 0 0 0,0 0 0 16,4-15 2432-16,-2 3 384 0,-3 2 64 0,0 0 32 15,-2 0-1248-15,-2-2-256 0,-2 2-64 0,-3-3 0 16,-6-3-320-16,0-1-64 0,-2 1 0 0,-1 1-16 16,-3 1-304-16,-3 5-64 0,-6 0-16 0,-2 6 0 15,-2 2-176-15,-3 5-16 0,-4 5-16 0,-5 6 0 16,-6 1-32-16,-1 5-16 0,-2 0 0 0,0 9 0 15,1 0 16-15,4 6 16 0,4-2 0 0,8 2 0 16,6 0-144-16,9-1-48 0,7-5 0 0,8 1 0 16,7-8-144-16,7-2 128 0,6-2-128 0,8-2 128 15,4-3 160-15,9-5 32 0,7-4 0 0,7-6 0 16,6-7 96-16,3-6 32 0,2-8 0 0,2-2 0 16,2-6-80-16,0-3-16 0,0-4 0 0,0 0 0 0,-2-4-192 0,0-1-32 15,-1-6-128-15,-4-3 192 0,-6-5-64 0,-1-1 0 16,-1-7-128-16,0 1 192 0,-2-7-192 0,2-6 176 15,0-4-176-15,2 1 160 0,3-2-160 0,-3 6-176 16,-3 2 48-16,-5 10 0 0,-5 12-112 0,-5 10-16 16,-3 9 0-16,-4 9 0 0,-9 7 256 0,-4 4-176 15,-10 12 176-15,0 0-160 0,0 0 160 0,-10 25 0 16,-8 6 0-16,-5 10 0 0,-6 7-144 0,-4 9 144 16,-7 6-160-16,-3 9 160 0,-4 6 0 0,0 4 0 15,0 9 0-15,4-2 0 0,3-2 0 0,9-2 0 16,6-4 0-16,6-5-192 0,4-10 192 0,5-3 0 0,2-7 0 15,3-5 0-15,1-6 0 0,4-2 0 0,2-6 192 16,2-4-192-16,2-4-176 0,0-5-144 0,2-7-16 0,3-10-14384 16</inkml:trace>
  <inkml:trace contextRef="#ctx0" brushRef="#br0" timeOffset="9390.27">19064 17151 25791 0,'0'0'2304'0,"-6"13"-1856"0,1 2-448 0,-3 8 0 16,-2-1 512-16,-1 8 16 0,-3 4 0 0,0 3 0 0,-4 0 240 15,1 3 64-15,2 3 0 0,0 1 0 0,0-2-384 0,-1 3-64 16,2-5 0-16,2 2-16 0,0 0-240 0,3-4-128 15,2-2 128-15,3-5-128 0,3-5-192 0,4-2-128 16,4-3 0-16,4-3-16 16,7-5-2128-16,4-2-416 0</inkml:trace>
  <inkml:trace contextRef="#ctx0" brushRef="#br0" timeOffset="9743.34">20171 17257 21183 0,'-15'-8'1888'0,"-3"3"-1504"0,-1 2-384 0,-5 1 0 16,-6 2 592-16,-6 2 48 0,-3 0 16 0,-3 4 0 15,-3 3 144-15,5-1 32 0,4 2 0 0,5 0 0 16,6 4-576-16,6 2-128 0,6 2 0 0,7-1-128 15,3-2 208-15,7 3-64 0,4 0-16 0,6-1 0 16,5 1 208-16,6 1 48 0,1 2 0 0,0 0 0 16,5 3 128-16,-2-1 48 0,-2 0 0 0,-2 3 0 15,-2-2-256-15,-4 1-48 0,-5-1-16 0,-5-3 0 16,-5 0 80-16,-8 1 32 0,-5 1 0 0,-5-4 0 16,-6-1 176-16,-4-2 48 0,-5-4 0 0,-6 1 0 0,-5 1-32 15,-2-3 0-15,-2-1 0 0,1-4 0 0,0 2-288 0,4-4-64 16,2-2-16-16,4-2 0 15,2-2-1120-15,6-1-208 0,4-5-64 0,7 1-14272 16</inkml:trace>
  <inkml:trace contextRef="#ctx0" brushRef="#br0" timeOffset="10173.53">21478 16488 23951 0,'0'0'2128'0,"-11"9"-1696"0,-2 3-432 0,-3 9 0 16,-5 7 0-16,-2 1 128 0,-3 4-128 0,-4 10 0 16,-4 5 608-16,-5 12 32 0,-2 4 16 0,-6 8 0 15,-4 8 112-15,2-2 32 0,1 1 0 0,4-2 0 16,3-4-128-16,3-6-32 0,5-9 0 0,3-3 0 15,4-10-176-15,5-5-32 0,0-5-16 0,6-9 0 16,4-3 240-16,0-5 48 0,1-4 16 0,3-1 0 16,2-8-112-16,5-5-32 0,0 0 0 0,0 0 0 15,0 0 256-15,3-10 32 0,1-3 16 0,1-5 0 16,4-5-320-16,3-2-64 0,-1 1-16 0,3-4 0 16,3 1-288-16,3-5-64 0,3-2-128 0,5-3 192 15,2-2-192-15,6 0 144 0,3 4-144 0,7 2 128 0,5-2-128 0,2 7 0 16,2 3 0-16,1 3 0 0,1 0 0 0,0 1 0 15,0 1 0-15,1 3 0 0,-2 2 0 0,-3 2-144 16,-4-1 144-16,-4 4 0 0,-7 3-320 0,-2-2 64 16,-2 2 0-16,-3 5 0 15,-7-2-384-15,-4 3-80 0,-5 3-16 0,-2 1 0 16,-3-2-1504-16,-10-1-288 0,0 0-64 0,0 0-12336 0</inkml:trace>
  <inkml:trace contextRef="#ctx0" brushRef="#br0" timeOffset="10372.76">21272 17330 21183 0,'0'0'1888'0,"10"16"-1504"0,6 0-384 0,4 1 0 15,8-1 1456-15,5 0 208 0,5 1 64 0,5 1 0 16,2 0 304-16,8-2 64 0,7 0 16 0,6 1 0 16,7 3-896-16,3 0-160 0,3 1-32 0,-1-1-16 15,1-3-560-15,-2 0-128 0,-2-3 0 0,-6 4-16 16,-4-4-176-16,-1 1-128 0,-6 0 144 0,-6 0-144 31,-6-1-1504-31,-9-2-400 0,-10-3-80 0,-12-3 0 0</inkml:trace>
  <inkml:trace contextRef="#ctx0" brushRef="#br0" timeOffset="10595.45">19655 16577 50687 0,'3'-12'4496'0,"5"0"-3600"16,7-2-704-16,0 0-192 16,-2 1-432-16,-2 4-112 0,1-1-32 0,0 5 0 0,4 1 576 0,3-1 176 15,4 2 0-15,2 3 0 16,0 2-816-16,3 1-176 0,-2 4-16 0,2-1-13248 15,0 4-2656-15</inkml:trace>
  <inkml:trace contextRef="#ctx0" brushRef="#br0" timeOffset="29703.35">29537 15832 22111 0,'0'0'1968'0,"0"0"-1584"0,0 0-384 0,-5-9 0 0,1-3 0 0,-1 0-224 15,0 2 32-15,1-4 0 0,0 0 384 0,2-2 96 16,-3 1 16-16,2-5 0 0,1-4 448 0,0 1 80 16,1-4 32-16,2-1 0 0,2-5-336 0,1-1-64 15,2-4-16-15,2-1 0 0,2-1 128 0,0-1 32 16,0 0 0-16,0-3 0 0,2-2-224 0,-3-2-64 15,1 1 0-15,-2 0 0 0,0-5-144 0,0-2-48 16,0 1 0-16,-1-2 0 0,1-2 144 0,1-4 32 16,0 0 0-16,0-6 0 0,0-3-48 0,2-3 0 15,3-2 0-15,1-5 0 0,2-1-96 0,1-8-32 16,3-3 0-16,6 1 0 0,0 3 80 0,1-5 16 16,0 1 0-16,-2-2 0 0,1-3 32 0,-4 2 16 15,-3 2 0-15,-2 0 0 0,-4-1 96 0,0-3 16 0,0 1 0 0,-3 2 0 16,-1-2-80-16,-1 2-16 0,-2 2 0 0,-1-5 0 15,-1 2-160-15,0 1-128 0,-1-3 144 0,1 3-144 16,0-1 0-16,0 2 128 0,-1 3-128 0,4-3 0 16,-1 0 0-16,1 3 0 0,1 1 0 0,2 2 0 15,2 2 0-15,1 1 0 0,1-1 0 0,1 6 0 16,-1-1 0-16,-1 4 0 0,1 4 0 0,-1 0 0 16,-1 4 0-16,-3 2 0 0,-2 2 0 0,-1-1 0 15,1 7 208-15,-1 1-48 0,0 1-16 0,0 4 0 16,2 2-144-16,0 0 192 0,-1 2-192 0,-1 5 192 15,0 2-192-15,-1 4 0 0,2 6 0 0,-3 0 128 16,0 3-128-16,0 3 0 0,-1 3 0 0,1 3 0 16,0 1 0-16,0 3 0 0,-1 0-160 0,-2 5 160 0,1-1-256 0,1 4 32 15,0-3 16-15,-1 2 0 0,4-1-128 0,-3 4-32 16,1-3 0-16,1 2 0 16,-1 1-320-16,0-1-64 0,0 0-16 0,0 1 0 15,-1 2-1728-15,4-4-336 0,-4 1-80 0</inkml:trace>
  <inkml:trace contextRef="#ctx0" brushRef="#br0" timeOffset="30210.41">29678 9996 28559 0,'-21'-7'2544'0,"9"2"-2032"0,3-4-512 0,4 0 0 15,3 0 336-15,3-1-16 0,4-3-16 0,6-3 0 16,5-5-304-16,3 0-272 0,2-6 48 0,5 0 16 16,4-5 208-16,0-2 0 0,4-4 0 0,0 1-144 15,0 0 144-15,0-1 0 0,-6-5 0 0,-1 0 0 16,0-1 0-16,-3-1 144 0,0-1-144 0,-1 0 0 15,0-6 320-15,0 0-64 0,-1-1 0 0,-1-2 0 16,1-2 32-16,0 0 0 0,-2-2 0 0,0 7 0 16,-1 6 112-16,3 0 32 0,0 3 0 0,-1 6 0 15,1 3-48-15,-1 2-16 0,-3 9 0 0,0 2 0 0,0 2-144 0,1 2-32 16,-3 2 0-16,1 0 0 0,-2 2-192 0,0 4 128 16,-1 1-128-16,-2 6 0 0,0 4 0 0,1 5 0 15,0-1 0-15,1 8 0 0,-1 4 0 0,1 5 128 16,-3 7-128-16,0 7 0 0,2 4 192 0,0 7-16 15,-2 6 0-15,1 7 0 0,-1 8-48 0,-1 4 0 16,-1 4 0-16,1-4 0 0,-2-6-128 0,1 1 192 16,0-2-192-16,0-9 192 0,1-2 224 0,3-5 48 15,-2-5 16-15,4-1 0 0,-1-5-160 0,4-4-48 16,-1-2 0-16,0-6 0 0,2-2-272 0,-1-4 160 16,0-4-160-16,-1 0 128 15,0-8-1456-15,-1-3-288 0,-4-6-64 0</inkml:trace>
  <inkml:trace contextRef="#ctx0" brushRef="#br0" timeOffset="34157.22">28495 17131 5519 0,'15'-28'496'0,"-4"11"-496"0,3 0 0 0,0-1 0 15,0 1 2080-15,2-1 320 0,-4 1 64 0,1 0 16 16,-3 3-816-16,-1 0-176 0,0 1-16 0,-3 3-16 15,1 0-48-15,-7 10-16 0,0 0 0 0,0 0 0 16,0 0-496-16,9 6-80 0,-4 7-32 0,-4 6 0 0,-2 7-464 0,-3 4-80 16,-4 8-32-16,-1 6 0 0,-2 0 64 0,-4 6 16 15,-3 3 0-15,-4 2 0 0,-3 6 0 0,-3-3 0 16,-4-2 0-16,0 1 0 0,-2-1 64 0,2-5 16 16,2-5 0-16,4-9 0 0,5-9 16 0,-1-4 16 15,7-6 0-15,3-8 0 0,4-1-32 0,8-9-16 16,0 0 0-16,0 0 0 0,2-11 288 0,4-5 64 15,6-7 16-15,3-5 0 0,5-4-224 0,3-7-48 16,4-6-16-16,1-2 0 0,1-3-256 0,4-4-48 16,3-2-128-16,3 0 192 0,5 2-192 0,5 3 0 15,4 4 0-15,5 5 0 0,0 8 0 0,2 4 0 16,0 1 0-16,1 9 0 0,0 4-128 0,-4 9 128 16,-4 2 0-16,-6 9 0 0,-6 1-192 0,-9 4 192 0,-9 2-192 0,-8 6 192 15,-7 3-256-15,-11 0 48 0,-8-2 16 0,-9 1 0 16,-6 1 192-16,-9 2-144 0,-7-4 144 0,-3 0-128 15,-4-2 128-15,-1-2 0 0,-3 0 0 0,4-3 0 16,2-5 0-16,4-3 128 0,2-3-128 0,5-5 0 31,10 0-336-31,4-6-144 0,6-2-32 0,7 2 0 16,5-3-2912-16,5-3-592 0</inkml:trace>
  <inkml:trace contextRef="#ctx0" brushRef="#br0" timeOffset="34390.8">30283 16476 15663 0,'0'0'1392'0,"2"-7"-1120"0,-2 7-272 0,0 0 0 0,0 0 1648 0,-12-2 272 16,-4 7 48-16,-5 8 16 0,-3 5-832 0,-4 6-176 16,-2 10-16-16,-3 3-16 0,-2 4-64 0,0 5-16 15,-3 3 0-15,2 2 0 0,4 6-336 0,-1-1-64 16,0 0-16-16,0 0 0 0,1 3-304 0,4-1-144 15,2-1 128-15,3-5-128 16,4-5-288-16,3-2-144 0,4-7-16 0,1-4-16 16,3-4-640-16,1-4-128 0,2-4-32 0</inkml:trace>
  <inkml:trace contextRef="#ctx0" brushRef="#br0" timeOffset="34532.44">29653 17088 20271 0,'14'-21'1792'0,"1"12"-1424"0,4-1-368 0,4 1 0 15,2-1 1024-15,6 5 128 0,4 3 16 0,5-2 16 16,3 1-672-16,5 1-128 0,5-2-16 0,2-1-16 16,4 3-64-16,7 0-16 0,5 1 0 0,2-2 0 15,0 1-272-15,-3-1 0 0</inkml:trace>
  <inkml:trace contextRef="#ctx0" brushRef="#br0" timeOffset="35373.28">31106 5979 16575 0,'0'0'1472'0,"0"0"-1168"15,7-7-304-15,-7 7 0 0,8-6 448 0,-8 6 48 16,5-5 0-16,-5 5 0 0,0 0 48 0,0 0 16 16,-1-9 0-16,1 9 0 0,-8-3 336 0,-5 3 64 15,-3 5 0-15,-8 0 16 0,-7-1-512 0,-6 8-96 16,-6-1-32-16,-3 4 0 0,-1 3-48 0,0 3-16 16,0 1 0-16,3 1 0 0,6-1 160 0,3 1 16 0,7 1 16 0,6-4 0 15,4-1-64-15,8-1-16 0,4 2 0 0,9 1 0 16,3-1-128-16,7 2-16 0,5-3-16 0,6 0 0 15,5 0 80-15,3 1 16 0,2 1 0 0,2 1 0 16,-3 3-176-16,3-2-16 0,-5 2-128 0,-3 2 192 16,-4-3-192-16,-4 2 0 0,-8 0 128 0,-2 1-128 15,-3-3 0-15,-5 0 0 0,-3-1 0 0,-4-2 0 16,-4 0 272-16,-5 2 16 0,-6-4 0 0,-3-3 0 16,-1-2 176-16,-6 1 48 0,0-1 0 0,-2-5 0 15,-1 1-336-15,0-3-176 0,-1-1 192 0,1 1-192 16,0-5 192-16,0-2-192 0,0-1 192 0,0-3-192 15,-1-2-1280-15,3-2-384 16,1-9-64-16,6 0-12160 0</inkml:trace>
  <inkml:trace contextRef="#ctx0" brushRef="#br0" timeOffset="35682.15">32180 5340 26719 0,'0'0'2368'0,"0"0"-1888"15,0 0-480-15,0 0 0 0,0 0 272 0,-10 9-32 16,-1 1-16-16,-4 10 0 0,-3 5 256 0,-1 3 48 0,-1 8 16 0,2 7 0 15,0 3 160-15,2 4 16 16,-1 1 16-16,2 1 0 0,-1 2-32 0,-1-3-16 0,2-3 0 0,1 3 0 16,1-3-400-16,3-1-80 0,1-5-16 0,4-3 0 15,1-3-32-15,2-4-16 0,-1-6 0 0,3 1 0 32,1-1-1072-32,2 0-224 0,-2-3-32 0,0-3-16 0</inkml:trace>
  <inkml:trace contextRef="#ctx0" brushRef="#br0" timeOffset="38095.99">5590 8627 21183 0,'0'0'1888'0,"4"-8"-1504"16,-3-3-384-16,2 4 0 0,1-3 576 0,1 2 32 0,0-4 16 0,0 4 0 16,-5 8-240-16,6-11-32 0,-6 11-16 0,3-14 0 15,0 2-128-15,-2 0-16 0,-1-2-16 0,-3 2 0 16,-1-4 80-16,-3 2 0 0,-3-1 16 0,-2 0 0 16,-2-2 32-16,-2 2 0 0,-3-3 0 0,-3 0 0 15,-1 2 96-15,-1-1 32 0,-4 2 0 0,-1 1 0 16,1-2 144-16,-5-2 16 0,-4-2 16 0,-4 0 0 15,-3 0-32-15,-5 1-16 0,-1-1 0 0,0 1 0 16,-3 3-176-16,1 1-16 0,-1 0-16 0,-1 1 0 16,-2 0-208-16,-8 3-144 0,-3-2 192 0,2-1-192 15,3-1 0-15,0 3 0 0,-1 3 0 0,0 5 0 16,-1 1 0-16,-5 0 0 0,-6 2 0 0,0 2 0 16,0 4 0-16,-1 3 0 0,-3 7 0 0,-7 0 0 15,-11 1 0-15,1 3 0 0,-1 0-160 0,3 2 160 16,0 0-208-16,0 3 80 0,-1 2 128 0,6-1-208 0,7 3 208 0,6 0 0 15,5 2 0-15,2 4 0 0,1 2 0 0,3 1 0 16,1-2 0-16,8 1 0 0,5 0 0 0,6 3 0 16,3 3 192-16,4-1-192 0,2-3 0 0,4 2 0 15,4 5 0-15,4-3 0 0,6 4 0 0,0-2 0 16,6 2 0-16,3-3 0 0,6 0 0 0,3-1 0 16,4-4-160-16,4 3 160 0,3 2 0 0,4-3 0 15,5-5 0-15,5 2 0 0,8 0 0 0,3-1 0 16,3-1 0-16,5 1 0 0,2-2 0 0,8 2 0 15,5-2 0-15,2-2 0 0,-5-6 0 0,2 5 0 16,-1-4 0-16,2 1 0 0,2 0 0 0,3 0 0 16,1 1 0-16,1-4 0 0,0 2 0 0,0-3 0 15,0-4 128-15,2 2-128 0,3-2 0 0,3 1 0 0,8-5 0 0,-2-6 0 16,-2 0 192-16,3-6-32 0,3-4-16 0,9 0 0 16,6-1-16-16,-1-7 0 0,-3-2 0 0,4-2 0 15,7-2-128-15,1-3 0 0,1-3 0 0,4-3 0 16,-2-4 0-16,5-1 0 0,4-6 0 0,-5-2 0 15,-6-6 0-15,-1-2 0 0,1-2 0 0,-7-10 0 16,-7-6 128-16,-5-3 80 0,-8 0 32 0,-7-5 0 16,-11-3 208-16,-7-4 64 0,-7 0 0 0,-11 2 0 15,-9 0-16-15,-9 4 0 0,-10 4 0 0,-7 9 0 16,-8 2 160-16,-7 4 48 0,-5 0 0 0,-6 4 0 16,-6 6-320-16,-3 1-48 0,-3 2-16 0,-6 2 0 15,-5 2-1632-15,-5 4-336 16,-4 0-64-16,-16 1-15776 0</inkml:trace>
  <inkml:trace contextRef="#ctx0" brushRef="#br0" timeOffset="38809.78">2849 9080 23039 0,'0'0'2048'0,"0"0"-1648"16,0 0-400-16,0 0 0 0,0 0 336 0,-9 0-16 15,1-3 0-15,8 3 0 0,-9-5 464 0,3 0 96 16,-1-4 16-16,2 0 0 0,2-5-144 0,0-2-32 15,3 1 0-15,0 1 0 0,3 1-400 0,2-1-96 16,2-1-16-16,2 1 0 0,3-2-208 0,-1 5 0 16,3-2 128-16,1 3-128 0,1 3 208 0,-1 4 0 15,-1 2 0-15,0 3 0 0,-3 6 128 0,1 6 32 0,-3 5 0 0,-3 3 0 16,-4 3 64-16,-3 0 16 0,-5 5 0 0,-3-1 0 16,-4 0-192-16,-2 2-48 0,-4 0 0 0,-3-4 0 15,-3-4 32-15,1-1 0 0,1-5 0 0,2-5 0 16,4-2 400-16,1-6 64 0,4 0 32 0,2-7 0 15,1-2 96-15,5-6 0 0,4-3 16 0,6-4 0 16,3-6-480-16,4-1-112 0,2-4 0 0,5 3-16 16,6-5-240-16,-1 3 0 0,3 3 0 0,-2 4 0 15,-2 3 0-15,-4 3 0 0,-2 0 0 0,-3 7 0 16,-5 5-944 0,-10 3-80-16,0 0 0 0,-7 11-16864 0</inkml:trace>
  <inkml:trace contextRef="#ctx0" brushRef="#br0" timeOffset="40765.65">2830 8990 10127 0,'-17'14'896'0,"7"-2"-704"0,-2 1-192 0,2-3 0 0,0 0 432 0,0-3 48 15,4-1 16-15,6-6 0 0,0 0 320 0,0 0 64 16,0 0 16-16,0 0 0 0,0 0-64 0,0 0 0 16,-2 10 0-16,2-10 0 0,0 0-464 0,0 0-112 15,0 0 0-15,0 0-16 0,0 0 208 0,0 0 32 16,0 0 16-16,0 0 0 0,0 0 432 0,0 0 96 15,0 0 0-15,0 0 16 0,0 0-112 0,0 0-32 16,0 0 0-16,0 0 0 0,0 0-368 0,0 0-80 16,-5-5 0-16,5 5-16 0,-5-14-112 0,4 2-32 15,-2-2 0-15,2 1 0 0,4-4-16 0,-2-2 0 16,-2-1 0-16,2-6 0 0,0 0 80 0,3-5 16 16,-4-3 0-16,1-2 0 0,0-1 0 0,1-1 0 0,-2-9 0 0,0 2 0 15,0-5-32-15,-2-3 0 0,1-2 0 0,-1-4 0 16,-5-4-208-16,2-2-128 0,1 0 160 0,-1-3-160 15,-1-4 176-15,1-3-176 0,1-2 192 0,0-1-192 16,2 2 240-16,2-6-64 0,3-4-16 0,3 5 0 16,-1-2-32-16,2 3-128 0,3-4 192 0,1 2-64 15,-2-2 64-15,1 0 0 0,0 1 0 0,3 2 0 16,-1-5-192-16,2-1 160 0,2 1-160 0,0-1 160 16,1 0-160-16,0-1 0 0,2-1 0 0,1 1 0 15,-1-1 0-15,1 3 0 0,4-1 0 0,0 2 0 16,3 0 0-16,1 0 0 0,0 2 128 0,0 1-128 15,-4-3 0-15,1-1 0 0,3 5 0 0,0-3 0 16,0-1 0-16,2 0 0 0,4 1 0 0,1 0 128 0,2 3-128 0,3-1 0 16,3 0 0-16,3 2 0 0,-1-4 0 0,1 6 0 15,-1-2 0-15,0 3 0 0,5-6 0 0,0 4 0 16,2 2 0-16,5-1 0 0,4 4 0 0,1-1 0 16,-1-2 0-16,0-2 0 0,-5 5 0 0,0 4 0 15,-1 3 0-15,1 2 0 0,2-3 0 0,3 1 0 16,1 3 0-16,1-2 0 0,-6-2 0 0,1 5 0 15,1-2 0-15,2 8 0 0,1 1 0 0,4-2 0 16,2-1 0-16,-1 3 0 0,0 2 0 0,-1 2 0 16,-1 0 0-16,3 4 0 0,2 2 0 0,2 3 0 15,4 4 0-15,-1 0 0 0,-6 3 0 0,3-1 0 16,5 0 0-16,-1 0 0 0,4 3 0 0,0 2 0 0,-1-1 0 0,1 4 0 16,-2-3 0-16,0 5 0 0,4 3 0 15,2 2 0-15,-1 1 0 0,-2 2 0 0,-5 1 0 0,-1 4 0 16,1 0-128-16,-2 6 128 0,1 2 0 0,-1 5 0 15,-7 2 0-15,-2 5 0 0,0 1 0 0,-4 2 0 16,2 3-144-16,1 5 144 0,1 1 0 0,-3 2 0 16,-1 0 0-16,1 6-128 0,-5-2 128 0,2 6 0 15,-2 0 0-15,3 4 0 0,-2 5 0 0,3-1 0 16,3 2 0-16,-2 2 0 0,-3 2 0 0,-2 1 0 16,0 2 0-16,0 4 0 0,0 5 0 0,1 3 0 15,0 6-144-15,2 2 144 0,-3 1 0 0,-2 0-144 16,-5 0 144-16,0 3-128 0,-3 0 128 0,3 4-128 15,-2 3 128-15,0 2 0 0,2-4 0 0,1 3 0 16,-3-2 0-16,-1 6 0 0,-3 0 0 0,0 1-128 0,-1-1 128 16,-1 3 0-16,0 3 0 0,0 5 0 0,1 1 0 15,3 2 0-15,-2 3 0 0,2 3 0 0,0-4 0 0,-3 5 0 16,-2 1 0-16,-1 1 0 0,-2 0 0 0,-1 2 0 16,1 0 0-16,-2 1 0 0,0 4 0 0,-2 4 0 15,2-5 0-15,-3 1 0 0,-2 2 0 0,2-2 0 16,0 1 0-16,0-1 0 0,1-2 0 0,-3-1 0 15,-4-2 0-15,-2 6 0 0,2-4 0 0,-1-1 0 16,-1 2 0-16,-1 0 0 0,-5-2 0 0,-1 4 128 16,0 1-128-16,-3 3 0 0,-1-3 0 0,-3 4 0 15,-3-1 0-15,-2 1 128 0,1-4-128 0,-3 3 0 16,-4-4 0-16,-2 4 0 0,0-2 0 0,-5 0 0 16,2 1 0-16,-2-4 0 0,-3 0 0 0,-3 0 0 0,0-2 0 15,-3 1 0-15,-3-1 0 0,-3-2 0 0,-1 2 0 16,-1-2 0-16,0 4 0 0,-5-3 0 0,-6-2 0 0,-2-2 128 15,-3 1-128-15,-2-5 0 0,-2 1 0 0,3 0 128 16,-5-4-128-16,0 3 144 0,4-2-144 0,-1 1 160 16,1-3-160-16,-3 0 192 0,-5-4-192 0,-4 2 192 15,-3 2-192-15,-1-4 0 0,2-6 144 0,2-2-144 16,1-6 0-16,5 5 128 0,-2-4-128 0,-2 2 0 16,-5-6 0-16,-2-1 0 0,1-4 0 0,-1 0 128 15,-1 3-128-15,5-3 0 0,-1-4 0 0,0 0 0 16,-2-8 0-16,-1 0 128 0,-6-5-128 0,3 0 0 15,-1-1 0-15,2-1 128 0,-1-1-128 0,-2 0 0 16,0-1 0-16,-8-5 0 0,-4 2 0 0,0-5 128 16,2 1-128-16,4-3 0 0,2-3 0 0,0-2 128 0,1 1-128 0,0-4 0 15,-2-7 0-15,0 2 0 16,6-4 0-16,3-8 0 0,4-6 0 0,0-2 128 0,-2-4-128 0,-3-4 0 16,-2-6 0-16,2-1 0 0,-2-4 0 0,3-4 0 15,0-4 0-15,1-2 0 0,-2-1 0 0,-4-3-160 16,-5 2 160-16,0 0 0 0,1-5 0 0,2 1 0 15,2 1 0-15,3-2 0 0,3 1 208 0,-6-4 0 16,-2-1 0-16,0-1 0 0,-2-2-48 0,4-3-16 16,3-3 0-16,2-3 0 0,3 3-16 0,-3-3 0 15,-6-5 0-15,0-1 0 0,1-3-128 0,2-4 0 16,-2 1 0-16,3-1 0 0,-1-6 0 0,-3 3 0 0,-5-1 0 16,-3 1 0-16,-3 1 0 0,3-3 0 15,3 2 128-15,-2-7-128 0,0-3 0 0,-1 1 160 0,-5-1-160 16,5 1 160-16,2-2-160 0,6-2 0 0,0-1 144 0,3 1-144 15,1 2 0-15,0 0 144 0,-2-4-144 0,3 5 0 16,3 1 0-16,1-2 0 0,3-5 0 0,6 2 0 16,3 2 0-16,2-2 0 0,3 0 0 0,-1-4 0 15,2-4 0-15,2 2 0 0,2-4 0 0,4 2 0 16,4 2 0-16,4-4 0 0,1-2 0 0,5 3 0 16,0 2 0-16,-1 4 0 0,3-1 0 0,0 4 0 15,-1 3 0-15,2 5 0 0,1 4 0 0,1 4 0 16,3 4 0-16,0 5 0 0,0 3 0 0,0 3 0 15,2 2 0-15,1 4 0 0,-1 1 0 0,3 5-144 16,1 4-160-16,1 0-16 0,0 4-16 0,6 2-11648 16,-1 3-2336-16</inkml:trace>
  <inkml:trace contextRef="#ctx0" brushRef="#br0" timeOffset="41643.68">5046 9140 24879 0,'-11'3'2208'0,"-3"4"-1760"0,-1 0-448 0,-1-3 0 16,0-1 128-16,-1-2-128 0,0 0 128 0,0-3-128 16,1-2 896-16,3-4 80 0,0-1 32 0,0-3 0 15,1-5-272-15,0-1-48 0,5-1-16 0,-2 2 0 16,4-1-384-16,1 0-80 0,1 0-16 0,2 0 0 15,1-1 16-15,4 3 0 0,-3-2 0 0,3 5 0 16,1-1-208-16,3 2 144 0,-5 3-144 0,4-1 128 16,-2 4-128-16,-5 6 160 0,0 0-160 0,0 0 160 15,0 0-16-15,0 0 0 0,8 9 0 0,-5 4 0 16,-3 0 144-16,-3-2 32 0,0 3 0 0,-2 1 0 0,-1 3-64 0,-1-3 0 16,1-1 0-16,-2-3 0 0,-1-2 16 0,2-4 0 15,-1-3 0-15,8-2 0 0,-9 5 96 0,9-5 16 16,0 0 0-16,0 0 0 0,0 0-96 0,0 0-16 15,-4-9 0-15,4 9 0 0,3-10-272 0,2 4 0 16,0-4-208-16,3 1 80 16,-1-4-1568-16,2 4-304 0,-1-1-64 0,-3 5-13040 0</inkml:trace>
  <inkml:trace contextRef="#ctx0" brushRef="#br0" timeOffset="43152.95">4976 8955 14735 0,'-14'-6'1312'0,"6"5"-1056"0,-1 2-256 0,1 2 0 0,8-3 3120 0,0 0 560 15,-9 7 112-15,9-7 32 0,0 0-3168 0,0 0-656 16,-7 1 0-16,7-1-176 0,0 0 576 0,-7-6 112 15,7 6 32-15,-4-9 0 0,1-2-176 0,0-1-48 16,2-2 0-16,-2-2 0 0,2-1 256 0,0-3 64 16,-1-5 0-16,1-2 0 0,-1-1-176 0,0-1-16 15,0-4-16-15,2-4 0 0,-3-3-208 0,2-3-32 16,-2 0-16-16,2-5 0 0,-1-3-176 0,0-3 128 16,1-2-128-16,0-1 128 0,-1-6-128 0,2-1 0 15,0-3 0-15,2-4 0 0,-1-3 0 0,2-1 0 16,-1-3 0-16,3 2 0 0,0 0 0 0,3-3 0 15,0 1 0-15,0 2 0 0,1-4 0 0,3 3 0 0,0 2 0 0,2-2 128 16,0 1 16-16,2-1 0 0,2-1 0 0,-1-3 0 16,4 1 48-16,0-2 0 0,1 5 0 0,2-7 0 15,0-3-192-15,5 1 192 0,1-2-192 0,-1 3 192 16,-2-3-192-16,3 2 0 0,-2 1 144 0,5-2-144 16,1 0 0-16,3 3 0 0,3-1 0 0,0-1 128 15,6 0-128-15,2-3 0 0,3 5 0 0,0-1 0 16,-4-1 0-16,-1 0 0 0,-2 5 0 0,1-4 0 15,-1-2 0-15,3 5 0 0,0-1 0 0,2 2 0 16,0-1 0-16,1 2 0 0,1 3 0 0,0 3 0 16,-4 3 0-16,1 1 0 0,1 0 0 0,2 1 0 15,3 1 0-15,3 3 0 0,5-4 0 0,0 6 0 16,1 2 0-16,-4 5 0 0,0 1 0 0,-1 3 0 16,2 3 0-16,2 5 128 0,-2 1-128 0,4 2 128 15,1 5-128-15,-3 0 0 0,-6 2-128 0,-2 4 128 0,0 4 0 0,1 5 0 16,-3 2 0-16,1 5-128 0,0 4 128 0,1 4 0 15,-2 2 0-15,-4 0-128 0,1 0 128 0,-5 6 0 16,2 4 0-16,1 0 0 0,-1 7 0 0,-1 2 0 16,2 3 0-16,2 4-128 0,0 3 128 0,1 4 0 15,-1 6 0-15,-3 0 0 0,0 3 0 0,-3 6 0 16,2 3 0-16,-1 6 0 0,-2 6 0 0,1 5 0 16,0 4 0-16,2 2 0 0,-1 2 0 0,-2 4 0 15,3 3 0-15,-6 5 0 0,-6 3 0 0,-2 1 0 16,1 3 0-16,-2 0 0 0,-1 2 0 0,1 4 0 15,0-2 0-15,1 2 0 0,-1 0 0 0,3-1 0 0,0 2 0 0,0-2 0 16,2 5 0-16,-2-2 128 0,1 4-128 0,-5-2 0 16,0-1 0-16,-2 3 0 0,-3 3 0 0,-1 1 0 15,1 1 0-15,-7 0 0 0,1 4 0 0,-6 5 128 16,-1 1-128-16,-4 2 0 0,-2-1 0 0,-2-1 128 16,-6 3-128-16,3 1 0 0,-1-6 0 0,-3 2 128 15,-1 1-128-15,-3-3 0 0,2 1 0 0,1-1 0 16,-1 4 0-16,4-1 0 0,-1-4 0 0,0 5 0 15,2-3 0-15,-1 1 0 0,0-6 0 0,-1 1 128 16,-2-1-128-16,0-3 0 0,0-1 0 0,-1-2 0 16,-3-2 0-16,3-1 128 0,-6 1-128 0,1-1 0 15,-2-5 0-15,-2 2 128 0,-2-1-128 0,-1-2 0 16,1 1 0-16,-1-1 0 0,0-6 0 0,0 3 128 16,-1 3-128-16,1-6 0 0,1-2 0 0,1-2 0 15,2-5 0-15,0 2 128 0,0 3-128 0,-1-6 0 16,-1 0 0-16,-2-3 128 0,-1-3-128 0,-2 4 0 0,-3-2 0 0,-1 3 144 15,-2-7-144-15,-1-2 0 0,0 0 144 0,-4-4-144 16,-3 1 0-16,-6-1 144 0,-5 2 16 0,-2-4 0 16,1-2 0-16,0-1 0 0,0-2 32 0,0-4 16 15,4-1 0-15,-2-3 0 0,5 0-208 0,-4-6 0 16,0-2 0-16,-3-4 0 0,-4-3 0 0,1-3 0 16,2-2 0-16,1-7 0 0,-1 0 0 0,2-2-160 15,0-2 160-15,-1-1-128 0,-5-3 128 0,-4-2 0 16,-7-1 0-16,-2-7-128 0,1 1 128 0,-1-4-192 15,2-3 192-15,1-3-192 0,1-7 32 0,-9-2 0 16,-4-2 0-16,3-7 0 0,6-5 160 0,3-2 0 0,3-3 0 0,6-4 0 16,2-3 128-16,-3-4 0 0,-1-5 0 15,0 0 0-15,2-2-128 0,0 0 176 0,6-3-176 0,0-2 192 16,2-3-192-16,1-2 0 0,4 0 144 0,-4-2-144 16,3-5 0-16,-4-1 0 0,-1 2 0 0,-1-6 128 15,-2-4-128-15,3-5 0 0,4-2 0 0,0-3 0 16,1 0 0-16,4 0 0 0,2-4 0 0,3-1 0 15,3-2 0-15,2 3 0 0,4 2 0 0,-2 1 0 16,-1-3 0-16,0 3 0 0,-3 1 0 0,-3 1 0 16,-3 7 0-16,4 0 0 0,-1-2 0 0,3 4 0 15,-1 5 0-15,4 1 128 0,-2 3-128 0,4-1 0 16,2 3 0-16,2-1 0 0,-1 4 0 0,2 2 0 16,3 3 0-16,0 1 0 0,2-2 0 0,2 2 0 0,0 3 0 15,2 4 0-15,1-1 0 0,0 2 0 0,2 3 0 0,-1 1 0 16,0-1 0-16,0 5-128 0,-3 4 128 0,2 2-160 15,1 3 160-15,-1-2-160 0,0 6 160 0,1-1-128 16,3 3 128-16,1 5-128 0,0 6-128 0,3 2-32 16,4-3 0-16,1 3 0 15,1 1-1680-15,4-1-336 0,2 2-64 0</inkml:trace>
  <inkml:trace contextRef="#ctx0" brushRef="#br0" timeOffset="43805.78">4284 9161 26719 0,'-12'14'1184'0,"5"-6"240"0,-5 3-1136 0,1-2-288 16,-2 3 0-16,-2-1 0 0,1-5 128 0,0-2-128 15,-3 1 144-15,3 0-144 0,-1-5 800 0,4 0 64 16,-1-2 16-16,3-6 0 0,3-2-496 0,2-6-112 15,4-6-16-15,1-2 0 0,1-2-256 0,1-2 0 16,1 0 0-16,3-1 0 0,2-1 0 0,2 3 0 0,0-1 0 0,-2 5 0 16,1 0 0-16,1 2 0 15,-5 3 0-15,2 5 0 0,-1 0 240 0,-7 13 32 0,0 0 16 0,0 0 0 16,0 0 96-16,0 0 0 0,0 0 16 0,3 13 0 16,-1 0 48-16,-3 2 16 0,-4-1 0 0,-1 3 0 15,-2-1-176-15,-2-2-32 0,-2-1-16 0,3-2 0 16,2 1 144-16,1-6 16 0,6-6 16 0,-9 6 0 15,0 0 96-15,1-3 0 0,8-3 16 0,0 0 0 16,0 0-208-16,0 0-32 0,0-9-16 0,1 2 0 16,2-2-272-16,3 0 0 0,4-4 0 0,3 2-144 15,2-1-48-15,1 1-16 0,-2 2 0 0,-2 0 0 32,0 4-1136-32,-2 3-208 0,-2-1-48 0,-8 3-9120 0,10-1-1824 0</inkml:trace>
  <inkml:trace contextRef="#ctx0" brushRef="#br0" timeOffset="45368.3">4300 9029 22399 0,'-14'5'992'0,"5"-2"208"0,-1 1-960 0,0-1-240 0,1 2 0 0,0-1 0 16,0 1 144-16,0 3-16 0,1-2 0 0,0-1 0 15,-1-3 720-15,9-2 144 0,0 0 32 0,0 0 0 16,-9-2-304-16,9 2-48 0,-5-6-16 0,2-3 0 16,2-1-256-16,1-7-48 0,3 0-16 0,1-5 0 15,1-6-48-15,-2-4-16 0,0-3 0 0,2-2 0 16,0 0-32-16,0-1-16 0,-1-2 0 0,1 0 0 16,-1-5 80-16,-2-3 16 0,1-3 0 0,0-2 0 15,-2-4-64-15,0-2 0 0,0-2 0 0,-1-4 0 16,0 3-32-16,2-4-16 0,-2-4 0 0,1-4 0 15,-1-2-208-15,2-3 176 0,1 3-176 0,1 0 160 0,-3-2-160 16,0-1 0-16,3-2 144 0,0 1-144 0,1 2 0 0,1-2 128 16,2 1-128-16,0-2 0 0,-2 1 0 0,2-1 0 15,-1 1 0-15,2 0 0 0,1 5 0 0,-1-3 0 16,0-6 0-16,-1 3 0 0,-3 1 0 0,2-3 0 16,1 2-176-16,0-4 176 0,-1-2-320 0,4 2 48 15,-1 1 0-15,4-1 0 0,1-2 80 0,0 1 0 16,3 0 16-16,1 2 0 0,1-1 176 0,3-2 0 15,4 2 0-15,3 6 0 0,6-1 0 0,-3 1 0 16,1 0 0-16,-1-2 0 0,-3 2 0 0,2-1 0 16,2 3 0-16,1-2-128 0,-3 4 128 0,3 1 0 15,-1 2 0-15,4-1 0 0,3 3 0 0,2 2 0 0,3-1 0 16,-3 3-128-16,-1-3 128 0,-2 2 0 0,-1 1-144 0,-1 4 144 16,2 3 0-16,4 1 0 0,-2 2 0 0,3-1 0 15,5-2 0-15,2 2 0 0,4 0 0 0,-3 1 0 16,-1-1-128-16,1 1 128 0,0 1 0 0,2 2 0 15,3-2 0-15,4 0 0 0,4 3 0 0,-2 4 0 16,-3 5 0-16,-1 3 0 0,-3 2-144 0,-2 6 144 16,-3 1 0-16,0 5 0 0,-4 5 0 0,4 5 0 15,3 5 0-15,-2-1 0 0,1 5 0 0,-3-3 0 16,2 3 0-16,-1 0-128 0,0 3 128 0,2 1 0 16,0 2 0-16,6 2 0 0,4 2 0 0,-3-1 0 15,-3 1 0-15,-2 3 0 0,-1 3 0 0,1 3-160 16,-1 0 160-16,4 2 0 0,2 4 0 0,-1 5 0 15,-2 1 0-15,-2 7 0 0,-4-3 0 0,0 3 0 0,-1 2 0 16,3 4 0-16,-4 4 0 0,5 2 0 0,1 3 0 0,4 2-128 16,-1-1 128-16,-3 0 0 0,-2 3 0 0,-1 1 0 15,1-4 0-15,2 6 0 0,2 3 0 0,2 0 0 16,1-1 0-16,-3 2 0 0,-3 1 0 0,-3 5 0 16,0-4 0-16,-4 6 0 0,1 0 0 0,-2 4 0 15,1 3 0-15,0 0 0 0,2 1 0 0,-2 3 128 16,3 0-128-16,-6 6 0 0,-7 4 0 0,-1 4 128 15,-3 1-128-15,-2 4 0 0,-3 2 0 0,1 6 144 16,-4 0-144-16,2 2 0 0,-3 2 128 0,2 5-128 16,-2 1 0-16,1-3 0 0,-1 0 0 0,3-2 0 15,0-3 0-15,3-2 0 0,2 0 0 0,-3-2 0 16,-1 3 0-16,-2-1 0 0,-1 0 0 0,-1-3 0 16,-2 2 0-16,-2 2 0 0,0 0 0 0,-3-1 0 0,-1 1 0 0,-4 3 0 15,-3 4 0-15,0 1 0 0,-2-2 128 0,0 2-128 16,-5 4 0-16,1-1 0 0,1 6 0 0,-2-5 0 15,-2 2 192-15,2-2-192 0,-2 1 192 0,2-3-192 16,-1-1 0-16,1-1 0 0,-3 1 0 0,3 0 0 16,-1-1 0-16,-1-4 0 0,-1-2 0 0,-1 0 0 15,-2 3 0-15,-1-4 0 0,-1-3 0 0,-2 4 0 16,-5 0 0-16,-1-1 0 0,-2-2 0 0,-3 2 0 16,-1 0 160-16,-4-2-160 0,-1 0 128 0,0 1-128 15,-3-1 0-15,-2-1 0 0,-5 5 0 0,-5-6 0 16,-5-3 128-16,1-1-128 0,1 3 128 0,0-4-128 15,0-2 176-15,0-3-48 0,0-3-128 0,2-2 192 16,0-1-192-16,0-3 176 0,-5-1-176 0,-4-5 160 0,-5-4-160 16,3-6 0-16,2-8 0 0,2-2 128 0,0-1-128 15,2-8 0-15,2-7 0 0,0-3 128 0,-2-4-128 0,-6-1 0 16,-8-6 0-16,-4-2 128 0,1-4-128 0,-1-1-192 16,-2-2 32-16,-5-1 16 0,-1-3 144 0,-8 0 0 15,-5-1 0-15,-1-5 128 0,7-1-128 0,2-3 0 16,1-3 0-16,-6-6 128 0,-3-1 0 0,-1-6 0 15,3-3 0-15,7-5 0 0,1-2 32 0,1-6 16 16,-4-5 0-16,2-2 0 0,-5-6 16 0,7-1 16 16,3-6 0-16,2-1 0 0,2 0-48 0,-4 2-16 15,-6-3 0-15,1 0 0 0,-1-2-144 0,0 2 0 16,1 0 0-16,2-1 128 0,-2 0-128 0,-2 1 0 16,-7 0 0-16,2 1 0 0,4-1 0 0,1-1 0 0,2-1 0 15,-4-2 0-15,-4-3 0 0,0-1 0 0,5-4 0 0,6 1 0 16,5-5 0-16,3-6 0 0,0-4 128 0,1-3-128 15,-4-3 0-15,3 3 0 0,4-4 0 0,4 1 0 16,5-2 0-16,4-2 0 0,3-4 0 0,2 5 0 16,4 3-128-16,-2 3 128 0,-4 0-160 0,2 3 160 15,0 2-128-15,1 3 128 0,5 4 0 0,-1-1-144 16,4-1 144-16,2 3 0 0,3-2 0 0,-1 1 0 16,2-4 0-16,3 5 0 0,2 3 0 0,3 1 0 15,3 6 0-15,2 1 0 0,1 2 0 0,3 5 0 16,0 2 0-16,0 6 0 0,2 7-144 0,2 8 144 15,1 5-544 1,2 8-32-16,2 0-16 0,1 13-9904 0,2-7-1968 0</inkml:trace>
  <inkml:trace contextRef="#ctx0" brushRef="#br0" timeOffset="45993.07">3442 8645 20271 0,'0'0'1792'0,"0"0"-1424"0,1 13-368 0,1-2 0 0,-2 3 2176 0,0-1 384 15,-2-2 64-15,2-11 0 0,0 0-2000 0,0 0-416 16,0 0-80-16,0 0 0 0,0 0 448 0,0 0 112 16,0 0 16-16,9-10 0 0,0-1-480 0,1-3-96 15,3-4 0-15,-3 0-128 0,2-2 144 0,-2 1-144 16,-1-1 0-16,0 2 144 0,0 3-144 0,-4 3 0 15,0-1 0-15,-5 13 0 0,0 0 160 0,0 0-160 16,0 0 192-16,0 0-192 0,0 0 560 0,-7 16 0 16,-1 1 0-16,-1 1 0 0,0 3-320 0,0-1-64 15,0 0-16-15,1-1 0 0,1 0 80 0,2-3 16 16,0-4 0-16,2 0 0 0,3-12 192 0,0 0 64 16,0 0 0-16,0 0 0 0,0 0-224 0,0 0-32 15,10-9-16-15,4-1 0 0,4-6-240 0,2-1 0 16,2-2 0-16,1 1 0 0,1 1-256 0,-1 1 16 0,-5-1 0 0,-3 2 0 31,-4 5-1696-31,-11 10-352 0,0 0-64 0</inkml:trace>
  <inkml:trace contextRef="#ctx0" brushRef="#br0" timeOffset="47805.65">3396 8725 31327 0,'-12'4'2784'0,"-1"1"-2224"16,-1 4-560-16,1-3 0 16,2 2-304-16,1-2-160 0,1-3-48 0,9-3 0 0,-12 1 1136 0,12-1 208 15,-10-2 64-15,10 2 0 0,-6-12-336 0,2 0-64 16,2-2-16-16,4-6 0 0,1-5-272 0,2-2-48 16,2-4-16-16,0-5 0 0,-1-2 128 0,-1 0 32 15,4-4 0-15,2 0 0 0,-2-6 16 0,3 1 0 16,-2-3 0-16,1-3 0 0,1-5-128 0,-1-3-32 0,-1-2 0 0,4-6 0 15,-1-3-160-15,2-6 160 0,2-1-160 0,3-1 160 16,-1-4-160-16,2-3 128 0,-2-4-128 0,5 2 128 16,0 3-128-16,1 2 0 0,-2 3 0 0,-2-3 128 15,-2 3-128-15,-1-1 0 0,-1 5 0 0,0-3 0 16,-2 0 0-16,2-4 0 0,0 0 128 0,0 1-128 16,-3-1 0-16,4 2 0 0,0-1 0 0,-1-1 0 15,1 0 0-15,2 4 0 0,-2-1 0 0,3 2 128 16,1 1-128-16,4-3 160 0,1 4-160 0,1-2 160 15,-1 0-160-15,3 4 0 0,-1 0 0 0,1-1 128 16,0-1-128-16,-1 2 0 0,-2-3 0 0,2 3 0 16,0 0 0-16,2 1 0 0,-5-1 0 0,2 1 0 0,0 4 0 15,0 3 0-15,-1 0 0 0,1 3 0 0,1 0 0 0,2 6 0 16,-1-2 0-16,-1 4 0 0,-2 3 0 0,0-2 0 16,-1 1 128-16,1-1-128 0,0 2 0 0,-2-1 0 15,1 1 128-15,2-1-128 0,-3 0 0 0,4 2 0 16,1 0 0-16,0-3 0 0,2-2 0 0,1 2 0 15,2 0 0-15,4 2 0 0,1-3 0 0,0 0 0 16,-2 0 0-16,-3 0 0 0,0 5 0 0,0 1 0 16,0-1 0-16,-1 0 0 0,0 0 0 0,3 4 0 15,1-4 0-15,0 5 0 0,3 6 0 0,-2 2 0 16,5 3 0-16,0 0 0 0,-2-2 0 0,-1 4 0 16,-3 2 0-16,3 5 0 0,-1 0 0 0,2 3 0 15,3 3 0-15,2-2 0 0,0 0 0 0,2 1 0 16,5 2 0-16,-3 0 0 0,-3 0 0 0,1 1 0 0,0 2 0 0,-1-1 0 15,-1 1 0-15,3 0 0 0,-1 5 128 0,5-3-128 16,2 1 0-16,-2 3 0 0,-4-1 0 0,-1 2 0 16,-2-3-144-16,-1 6 144 0,-1 1 0 0,-2 4 0 15,-1 3 0-15,1 3 0 0,0-1 0 0,3 2 0 16,4 2 0-16,-3-2 0 0,-4 3 0 0,-1 0 0 16,0 4 0-16,0-2 0 0,2 5 0 0,-1 1 0 15,-1 2 0-15,3 4 0 0,1 0 0 0,1-1 0 16,1 2 0-16,-2 1 0 0,-2-2 0 0,-1 3 0 15,-1-2 0-15,2 4 0 0,-1 0 0 0,3 2 0 16,-3-2 0-16,3 3 0 0,1 2 0 0,2 1 0 16,1 3 0-16,-2 2-128 0,-4 3 128 0,0 3 0 15,-1-2 0-15,0 3 0 0,-1-2 0 0,1 3 0 0,1 2 0 16,0-2 0-16,2 2 0 0,0 3 0 0,1 2 0 16,-2-1-128-16,-1 0 128 0,-3 3 0 0,1 7 0 0,-1-1 0 15,1 5-128-15,-1-2 128 0,-1 1 0 0,1 3 0 16,-2 3 0-16,2 5 0 0,2 4-128 0,-2-1 128 15,-3 3-192-15,0 0 192 0,-10-1-128 0,0 3 128 16,0 1 0-16,1-3 0 0,-2 0 0 0,1 1 0 16,-2-4 0-16,-1 5 0 0,-1 2 0 0,2 0 0 15,0-1 0-15,2 2 0 0,-1 0 0 0,0 6 0 16,-1 1 0-16,-2 3 0 0,2 0 0 0,-5 0 0 16,1 2 0-16,-3 3 0 0,-2 3 0 0,-3 0 0 15,-3 1 0-15,1 4 0 0,-4 1 0 0,0 1 0 16,0 1 0-16,-1-2 0 0,1 2 0 0,-3 1 0 0,3-3 0 15,-2 1 0-15,0 4 0 0,-1-2 0 0,1 0 0 0,-5-3 0 16,1 3 0-16,1-2 0 0,-4-1 128 0,-1-1-128 16,0 1 0-16,-2-3 0 0,0 3 0 0,0-4 0 15,-1 1 0-15,3-1 0 0,-6 2 0 0,0 3 0 16,-2-1 0-16,0-1 0 0,-3 0 0 0,2 2 0 16,-4-1 0-16,-2-1 128 0,-1-1-128 0,-2 3 0 15,-4-2 0-15,-3-3 0 0,3-1 0 0,0-1 0 16,0 1 160-16,0-1-160 0,-1-3 160 0,1 0-160 15,0 0 0-15,0 0 0 0,0-3 0 0,-2 0 0 16,-2-6 0-16,1 4 0 0,1-2 0 0,-1 0 0 16,1 0 0-16,-4-7 0 0,-3-6 0 0,-2 1 0 15,-6 3 128-15,3-6-128 0,2 0 0 0,2-3 144 16,0-4-144-16,1-4 0 0,0-6 0 0,0 3 0 16,0-3 0-16,-2-1 0 0,1-6 0 0,-4-1 0 0,-5-2 0 0,-6 0-192 15,-4-3 64-15,-2 1 128 0,-2-1-192 0,-1-2 192 16,-2-3-192-16,-2 2 192 0,-2-6-256 0,-7-2 64 15,-7-7 0-15,2-3 16 0,4-7 176 0,2-3-192 16,1-4 192-16,-2-5-192 0,-4-7 192 0,-1-5-128 16,-1-5 128-16,4-5-128 0,0-3 128 0,2 1 0 15,-2-1 0-15,-7-1 0 0,-5-3 0 0,-1 2 0 16,3-2 0-16,2 0 0 0,-3 0 0 0,-5-1 0 16,-6 0 0-16,3-2 0 0,7-6 192 0,4 0-48 15,3-3 0-15,-3-2 0 0,-3 0 64 0,2-1 16 16,7-7 0-16,4-2 0 0,1-3-96 0,4-2 0 0,0-5-128 15,-3-3 192-15,-4-1-192 0,2 0 0 16,1-1 0-16,4 3 0 0,1-1 0 0,1-1 0 0,2-1 0 16,-5 2 0-16,-5 0 0 0,2 1 0 0,4-2 0 0,4 3 0 15,1 0 0-15,3 3 0 0,4-3 176 0,-3-1-176 16,-7-5 176-16,3-2-176 0,5 2 160 0,2-4-160 16,4 1 128-16,4 2-128 0,2-2 0 0,3 2 144 15,3-6-144-15,-1-1 0 0,-3-4 0 0,-1 3 0 16,-2 2 0-16,2-1-176 0,-2-1 176 0,2 2-192 15,3 0 64-15,-1 4 0 0,1 2 0 0,2 3 0 16,-1 1 128-16,3 1 0 0,2 1-144 0,-2 0 144 16,-4 2 0-16,2 0 0 0,-2-1 0 0,3-2 0 15,6 0 224-15,0 1-32 0,3 3-16 0,1-1 0 16,3 0-32-16,3 1 0 0,0 0 0 0,5 3 0 16,1-2-144-16,3-1 192 0,3 0-192 0,3 3 192 15,1 1-192-15,2-2 192 0,2-1-192 0,3 2 192 0,2-4-192 16,3 1 0-16,0-1 0 0,3-2 0 0,-2 2 0 0,2 4-176 15,-1 2 176-15,0 2-192 0,0 2 192 0,0 2-160 16,-4 2 160-16,-1 4-160 0,-3 3 160 0,2 8 0 16,-3 2 0-16,0 6-128 0,-2 1 128 0,2 0-160 15,0 5 160-15,-1 0-160 16,0 5-240-16,1 4-48 0,-2-5-16 0,2 5 0 16,0 0-2288-16,0 0-464 0</inkml:trace>
  <inkml:trace contextRef="#ctx0" brushRef="#br0" timeOffset="49270.63">2701 8925 15663 0,'-16'-13'1392'0,"5"8"-1120"0,0-5-272 0,1 5 0 16,2 0 1856-16,-1 0 320 0,2 1 64 0,2 1 16 0,1-2-1568 0,4 5-320 15,-3-6-64-15,3 6-16 0,0 0 160 0,0 0 48 16,0 0 0-16,0 0 0 0,0 0-304 0,0 0-64 15,0 0-128-15,10 9 192 0,-10-9 16 0,8 14 0 16,-2 4 0-16,2 1 0 0,-3 2 144 0,4 3 32 16,-3 4 0-16,1-1 0 0,-2 2-128 0,0 3 0 15,-1-1-16-15,2 3 0 0,0 4-64 0,-1 6-16 16,2-2 0-16,-1 5 0 0,2 3-32 0,1 3 0 16,0 2 0-16,1 2 0 0,1 6-128 0,1 1 128 15,-5 1-128-15,3 1 128 0,2 3-128 0,2 0 0 16,0-2 144-16,0 0-144 0,-1-1 128 0,-1 0-128 15,1 1 160-15,1-5-160 0,0 3 176 0,0-2-176 16,0 2 192-16,0-3-192 0,-1 1 288 0,-1-1-48 0,1 0-16 0,0 4 0 16,-2 0 0-16,3 0 0 0,1 1 0 0,-1-6 0 15,-2 2-80-15,3-3-16 0,-1-3 0 0,3 4 0 16,2 0 0-16,-2-1-128 0,0 0 192 0,-2-2-64 16,-1-1 0-16,1 0 0 0,1 2 0 0,2-1 0 15,2 2 0-15,0 0-128 0,1-4 192 0,-1-3-64 16,1 1-128-16,1-1 0 0,2 0 0 0,2-3 128 15,0-2-128-15,4 3 0 0,0 1 0 0,1-1 0 16,-2 1 0-16,3-4 128 0,1 1-128 0,-2 0 0 16,-1 0 0-16,0-2 0 0,1 2 128 0,0 3-128 15,4 0 0-15,0 2 0 0,1-1 0 0,2-1 0 16,2 0 0-16,3-2 0 0,3-2 0 0,1 1 0 16,-2-7 0-16,1 3 0 0,-3-2 0 0,2 2 0 15,1-4 0-15,1-3 0 0,0 0 0 0,3 0 0 0,5-2 0 0,2-2 0 16,1-1 0-16,-5 1 0 0,-5-3 0 15,-2-2 0-15,0 0 0 0,1 2 0 0,4-3 0 0,2 2 0 16,5-3 0-16,1 1 0 0,-2-1 0 0,0-1 0 16,-2-4 0-16,1 0 0 0,1 0 0 0,3-1 0 15,-2-5 0-15,6 1 0 0,3-2 0 0,-2 3 0 16,-4-3 0-16,-2 0 0 0,-2 1 0 0,0 0 0 16,0 2 0-16,5-2 0 0,3 1 0 0,-4-1 0 15,0 1 0-15,-2 1 0 0,-2-2 0 0,0-2 0 16,0 0 0-16,1 0 0 0,1-1 0 0,5-5 0 15,5-1-176-15,-6-2 176 0,-4-2-192 0,-1-2 64 16,0-2 0-16,0 0 0 0,1-3 128 0,4-1-128 16,2 2 128-16,-3-1-128 0,-4 2 128 0,0-1 0 15,-5 2 0-15,2-3 0 0,-2 0 0 0,2 1 0 0,2-3 0 0,0-2 0 16,1 1 0-16,-2-6 0 0,-6 0 0 0,-3-1 0 16,1-7 0-16,1 3 0 0,-4-1-144 0,5-4 144 15,1-2 0-15,1-5 0 0,3-4 0 0,-3 3 0 16,-4 1 0-16,-4-3 0 0,-3-1 0 0,-1 0 0 15,-1-1 0-15,0 2 0 0,1-2 0 0,-1-1 0 16,1 1 0-16,0-1 0 0,1-2 0 0,0-3 0 16,2-6 0-16,-3 1 0 0,-3-4 128 0,-2-5-128 15,-2-1 0-15,2-5 0 0,0-3 144 0,0-7-144 16,0-5 0-16,0-4 144 0,-1-10-144 0,3-1 0 16,3-3 128-16,-2-9-128 0,-1-8 0 0,0-4 0 15,-1 3 0-15,1 0 0 0,-2-2-208 0,-4 6 80 16,1 5 128-16,-3 5 0 0,1 7 0 0,-2 2-128 15,0 1 128-15,-2 7 128 0,-2 2-128 0,6 4 176 0,0 0-176 16,5-5 128-16,0 0-128 0,2-3 128 0,0 0-400 0,2 0-96 16,-1-6-16-16,0-4-14912 15</inkml:trace>
  <inkml:trace contextRef="#ctx0" brushRef="#br0" timeOffset="59158.13">29557 5876 14735 0,'0'0'1312'0,"0"0"-1056"0,0 0-256 0,0 0 0 15,-5-7 640-15,0 0 80 0,5 7 16 0,0 0 0 16,0 0 32-16,0 0 16 0,-4-6 0 0,4 6 0 16,0 0 192-16,0 0 48 0,0 0 0 0,0 0 0 15,0 0-192-15,0 0-48 0,11 9 0 0,3 0 0 16,2 4-128-16,4-2-16 0,2 3-16 0,4 4 0 15,0 1-352-15,2 2-64 0,0-4-16 0,1 4 0 16,-1-6-192-16,-1 2 128 0,-3-2-128 0,-3 0 0 31,-5 0-320-31,-3 2-176 0,-6-3-16 0,-2-3-12224 0</inkml:trace>
  <inkml:trace contextRef="#ctx0" brushRef="#br0" timeOffset="59329.08">29372 6360 32831 0,'-13'0'1456'0,"13"0"288"0,-6 10-1392 0,2-1-352 15,4 2 0-15,4 2 0 16,3-2-480-16,5 2-160 0,2-1-48 0,6-5 0 0,6 0 688 0,0-2 0 16,2-3 128-16,-1-2 0 0,0 2-272 0,-2-2-48 15,-2 0-16-15,-3 0-13264 0</inkml:trace>
  <inkml:trace contextRef="#ctx0" brushRef="#br0" timeOffset="60530.47">28410 4960 12207 0,'-17'13'528'0,"7"-7"128"0,-1 2-528 0,-2 1-128 0,0 0 0 0,-1 1 0 15,1 1 640-15,1-2 112 0,-2 4 16 0,2-4 0 16,2 1 32-16,1-4 16 0,0 2 0 0,3-4 0 15,6-4-48-15,0 0 0 0,0 0 0 0,0 0 0 16,0 0 112-16,8-9 16 0,3-5 0 0,6-5 0 16,4-4-272-16,3-2-48 0,3-6-16 0,2-3 0 15,0-3-112-15,4-4-32 0,3-1 0 0,1-3 0 16,0 1-176-16,3-4-48 0,0-5 0 0,3-2 0 16,-2 2 0-16,1-1-16 0,-3-2 0 0,-2-1 0 15,-3-8-176-15,-3 7 128 0,-6-1-128 0,-3 6 128 16,-3 5-128-16,-4 2 0 0,-3 7 144 0,-3 6-144 15,-3 6 0-15,-2 4 128 0,-4 6-128 0,-2 6 0 16,-1 0 128-16,-2 7-128 0,-4 1 128 0,-2 6-128 0,-3 4 0 0,-3 7 144 16,-5 4-144-16,-2 5 0 0,-4 5 0 0,-3 4 0 15,-2 6 0-15,-1 4 0 0,-3 5 0 0,0 4 0 16,0 3 0-16,3 1 0 0,2 0 0 0,2-1-144 16,1 1 144-16,3-2 0 0,6-4 0 0,3-5 0 15,3 1 0-15,5-7 0 0,4-4 0 0,4-5 0 16,2 1 0-16,4-6 0 0,2-1 0 0,4-4 128 15,3-3-128-15,3-4 0 0,2-1 0 0,4-2 144 16,2 1-144-16,2-5 0 0,2 2 0 0,0-2-192 0,-1-2 0 0,3 1 0 31,1-1-1600-31,-1-4-304 0</inkml:trace>
  <inkml:trace contextRef="#ctx0" brushRef="#br0" timeOffset="60832.38">29425 4441 25791 0,'-26'-2'1152'0,"10"5"224"0,-4-1-1104 0,0 8-272 0,-5 1 0 0,-1 4 0 16,2 4-192-16,-2 4-112 0,0 0-16 0,0 1 0 16,2 4 320-16,1-3 0 0,7 3-128 0,2-2 128 15,2-1 0-15,5-2 0 0,3-4 0 0,4-2 0 16,5-5 0-16,5 0 0 0,4-7 0 0,5-4 0 15,5-3 0-15,4-5 224 0,4-3-32 0,0-1-16 0,2-6 128 0,-2-1 16 16,-3-1 16-16,-2-4 0 0,-2-1-32 0,-2 3-16 16,-4-4 0-16,-5 0 0 0,-3 2-32 15,-2 1-16-15,-4 5 0 0,-3 0 0 0,-5 3 96 0,-2 0 32 16,-4 4 0-16,-2-1 0 0,-3 2-176 0,-3 4-48 16,-2 2 0-16,0 2 0 0,-1 0-416 0,-2-1-96 15,3 2-16-15,1 2-8304 16,2-1-1664-16</inkml:trace>
  <inkml:trace contextRef="#ctx0" brushRef="#br0" timeOffset="61240.59">29697 4254 22111 0,'0'0'976'0,"-7"14"208"0,0 0-944 0,0 2-240 0,-2 2 0 0,2 5 0 16,-1 5 0-16,-1-2-160 0,0 4 32 0,1-5 0 15,0 2 128-15,0-4 0 0,-4 0 160 0,3-2-160 16,0-3 384-16,2-5 0 0,-2-2-16 0,2-2 0 16,7-9 192-16,0 0 32 0,0 0 16 0,0 0 0 15,0 0 128-15,0 0 32 0,0-10 0 0,3-7 0 16,2-2-352-16,1-4-64 0,3-1-16 0,2 1 0 15,0 2-336-15,0-3 144 0,1-1-144 0,1 3 0 16,3-6 128-16,2 5-128 0,0-1 0 0,2 2 0 0,0 4 0 0,1 5 0 16,-1 1 0-16,-1 0 0 0,0 5 0 0,-2 3 0 15,-3 4-128-15,-2 5 128 0,-1 1 0 0,-5 7-176 16,-1 9 176-16,-4-1-160 0,-3 3 160 0,-3 1-128 16,-2 4 128-16,-3 0-128 0,-4 2 128 0,0 2 0 15,0 1 0-15,0-2-128 0,1-6 128 0,2 1 0 16,1-4 0-16,1-3 0 0,1-2-224 0,2-3-16 15,1-2 0-15,2-5-8144 16,3-8-1648-16</inkml:trace>
  <inkml:trace contextRef="#ctx0" brushRef="#br0" timeOffset="61780.59">30471 4109 16127 0,'0'0'704'0,"0"0"160"0,-3-8-688 0,-4 3-176 0,0-1 0 0,7 6 0 15,-8-5 480-15,0 3 64 0,-1 2 16 0,2 2 0 16,-1 0 80-16,-1 6 32 0,-1-1 0 0,0 5 0 0,-1-3-288 16,-1 2-48-16,2-1-16 0,1 2 0 15,1-3 0-15,3 0-16 0,3 2 0 0,2-11 0 0,0 0-48 0,6 8 0 16,-6-8 0-16,15 5 0 0,2 1 16 0,-2-5 0 16,2-3 0-16,-1-3 0 0,1 0-16 0,-2 1-16 15,0-4 0-15,0 1 0 0,1-4-96 0,-4 4-16 16,-1-5 0-16,-2 3 0 0,-2-2 0 0,-1 3-128 15,0-2 192-15,-6 10-64 0,5-6 0 0,-5 6 0 16,0 0 0-16,0 0 0 0,0 0-128 0,0 0 0 16,0 0 144-16,-3 14-144 0,-1 1 128 0,0 3-128 15,-1 2 160-15,0 4-160 0,-2 2 128 0,0 2-128 16,0 2 0-16,-2-2 144 0,-3 1-144 0,2-1 0 0,3 0 144 16,-2 3-144-16,-1-4 144 0,-3 4-144 0,1 0 192 15,0-1-192-15,-2 2 352 0,0 0-32 0,-4 1-16 0,1-4 0 16,0 2-32-16,-2 0 0 0,1 0 0 0,-4-4 0 15,0-3-112-15,1 3-32 0,-1-6 0 0,3 1 0 16,1 1-128-16,2-4 0 0,-1-5 0 0,6-3 0 31,2-5-2064-31,9-6-448 0,-9-10-96 0,10-5-16 0</inkml:trace>
  <inkml:trace contextRef="#ctx0" brushRef="#br0" timeOffset="63177.27">28129 3052 27647 0,'-8'-6'2448'0,"-2"-4"-1952"0,-2 1-496 0,1-1 0 32,-2 2-1152-32,1-1-336 0,0 3-64 0,-2 2-16 0,-4-2 1376 0,1 3 192 0,-1 2 192 0,-1 4-48 15,0 3 144-15,-2 2 32 0,-2 4 0 0,-2 2 0 16,-2 4-80-16,1 4-16 0,1-1 0 0,0 3 0 15,-2 1-64-15,3-3-16 0,1 1 0 0,4 1 0 16,1-1-144-16,6-4 160 0,3-3-160 0,4-6 160 16,5-10-160-16,0 0 160 0,6 9-160 0,6-7 160 15,2-3 96-15,6-3 32 0,7-7 0 0,3-4 0 0,2-6 128 16,2 0 32-16,2 0 0 0,-1-4 0 0,-3-1-208 0,2 4-48 16,0-4 0-16,-4 3 0 0,-3 2-48 0,-2 3-16 15,-3 3 0-15,-2 2 0 0,-2 5-128 0,-4 4 128 16,-4 6-128-16,-1 3 128 0,-3 5-128 0,-1 5 160 15,-1 6-160-15,-1 5 160 0,-3 5-160 0,0 3 128 16,0 2-128-16,2-5 128 0,1-1-128 0,2-2 0 16,1-4 0-16,3-4 0 0,6 0 0 0,2-3 0 15,2-2 144-15,1-6-144 0,5-5 0 0,0-4 0 16,-3-4 0-16,-1-1-8960 16,-1-4-1776-16</inkml:trace>
  <inkml:trace contextRef="#ctx0" brushRef="#br0" timeOffset="64612.46">30878 4063 6447 0,'0'0'576'0,"0"0"-576"0,0 0 0 0,0 0 0 15,0 0 736-15,0 0 32 0,0 0 16 0,0 0 0 16,0 0-624-16,0 0-160 0,0 0 0 0,0 0 0 16,0 0 160-16,0 0 0 0,0 0 0 0,0 0 0 15,0 0 208-15,0 0 32 0,0 0 16 0,0 0 0 16,0 0 272-16,0 0 48 0,-6-4 16 0,6 4 0 15,0 0 128-15,0 0 16 0,-5-9 16 0,5 9 0 16,0 0-208-16,0 0-32 0,0 0-16 0,0 0 0 16,-4-7-80-16,4 7-32 0,0 0 0 0,0 0 0 15,0 0-32-15,-9 3-16 0,0 3 0 0,0 5 0 16,2-1-256-16,-2 5-48 0,-1 2-16 0,1 2 0 0,-2 1-48 0,3 1-128 16,-1 0 192-16,1 1-64 15,0 0-128-15,2-1 0 0,1 2 0 0,-1-5 0 0,3-7 0 16,1 2 128-16,2-13-128 0,-3 11 0 15,2 0-272-15,1-11-144 0,0 0-32 0,0 0-10048 16</inkml:trace>
  <inkml:trace contextRef="#ctx0" brushRef="#br0" timeOffset="64912.6">31341 3422 19343 0,'0'0'848'0,"0"0"192"0,0 0-832 0,0 0-208 0,-8 5 0 0,2 6 0 15,-2 0 368-15,-1 9 16 0,0 3 16 0,-1 4 0 16,-1 2-400-16,-1 4 0 0,1 3 0 0,0 3 0 15,0 7 0-15,-1 0 0 0,-1 3 176 0,-1 0-176 16,0-4 192-16,3 4-48 0,-2-5-16 0,3 2 0 16,-1-5-128-16,3-5 128 0,1-5-128 0,2-1 128 15,-2-3-272-15,1 0-64 0,1-6-16 0,0-3-9184 16</inkml:trace>
  <inkml:trace contextRef="#ctx0" brushRef="#br0" timeOffset="65065.51">31028 4013 18719 0,'13'-6'832'0,"-3"1"160"0,3 2-800 0,5 1-192 16,-1-1 0-16,2-2-5504 15,0-4-1136-15</inkml:trace>
  <inkml:trace contextRef="#ctx0" brushRef="#br0" timeOffset="65933.87">31362 3819 15887 0,'0'0'704'0,"0"0"144"0,0 0-672 0,0 0-176 0,0 0 0 0,0 0 0 16,0 0 544-16,0 14 80 0,-2-1 16 0,-2 1 0 15,-1 3-128-15,-1 1 0 0,-1 0-16 0,-2 4 0 16,3-1-160-16,-2 1-16 0,2-1-16 0,1 0 0 16,0-2-48-16,0-1 0 0,4-2 0 0,-1-1 0 15,2 1 64-15,2-2 0 0,-2-14 0 0,6 9 0 16,2-2 64-16,0-4 32 0,3-3 0 0,3-2 0 15,1-1 64-15,1-5 16 0,1 0 0 0,1-4 0 16,1-4-192-16,-1 0-48 0,-3-1 0 0,-1 0 0 16,-2-1-64-16,1 1-32 0,-1 3 0 0,0 2 0 15,-1-1-160-15,-1 4 192 0,-1-2-192 0,-2 5 192 16,-7 6-192-16,0 0 0 0,0 0 144 0,0 0-144 16,0 0 0-16,0 0 0 0,0 0 0 0,0 0 0 15,0 0 0-15,4 9 0 0,-4-9 0 0,0 0-128 16,6 13 128-16,-1-2 0 0,-5-11 0 0,7 7 0 0,-7-7 0 0,10 4 0 15,-10-4 0-15,11 0 0 0,1-2 0 0,-1 0 0 16,2-2 0-16,-2-4 0 0,0 1 0 0,1-2 0 16,-1 0 0-16,0 4 128 0,3-3-128 0,-4 3 0 15,0-1 0-15,-1-2 0 0,-2 3 0 0,-7 5 128 16,3-9-128-16,-3 9 0 0,0 0 0 0,0 0 0 16,0 0 0-16,-10 5 128 0,-1 0-128 0,-5 3 0 15,1 1 0-15,0 1 0 0,-2 5 0 0,1 2 0 16,-2 1 0-16,2-1 0 0,0 3 0 0,0-3 0 15,3 1 0-15,2-1-128 0,3-2 128 0,3 0 0 16,2-5 0-16,3 0 0 0,0-10 0 0,8 8 0 16,-8-8 0-16,14 4 0 0,3-5 0 0,0-6 144 0,2 0 0 0,2-6 0 15,-3-1 48-15,3-3 0 0,2 0 0 0,0-4 0 16,-1-2-64-16,-1 1 0 0,1-4 0 0,-2 2 0 16,-1-5-128-16,0 0 0 0,0-5 0 0,-1 0 0 15,-1-1 128-15,0-2-128 0,0-7 128 0,-1-3-128 16,1-7 0-16,-1-1 0 0,1 3 0 0,0 2 0 15,-3 5 0-15,-3 8 0 0,-2 9 0 0,-3 8 0 16,-1 4 0-16,-2 6-144 0,-3 10 144 0,0 0 0 16,-9 3-160-16,-2 7 160 0,-6 8-128 0,-3 6 128 15,-5 5-144-15,-1 7 144 0,-3 0-160 0,1 5 160 16,0 4 0-16,1-3 0 0,2 3-128 0,2-3 128 16,5-1 0-16,5-4 0 0,2-7 0 0,4 2-144 15,5-3 144-15,2-2 0 0,2-3 0 0,5-5 0 16,3-4 0-16,3-1 0 0,2-1 0 0,6-6 0 0,2-4 144 0,4-1 64 15,2-2 16-15,2-3 0 0,1-2-32 0,-1-5-16 16,-1-2 0-16,-2-2 0 0,-3-2-48 0,-2-1-128 16,-3 1 192-16,-2 1-64 0,-2-1-128 0,-2 6 0 15,-1-1 144-15,-3 4-144 0,-1 4 0 16,-9 3 0-16,0 0 0 0,0 0 0 0,0 0 0 0,0 0 0 16,0 8 0-16,-1 5 0 0,-3-3 0 0,0 3 0 15,-2 1 0-15,0 3 0 0,-1-2 0 0,1 0 144 16,1-4-144-16,0 2 0 0,0 0 0 0,0-2 0 15,1 2 0-15,0 0 0 0,1-4 0 0,2 3 0 16,-1 2 0-16,-1-1 0 0,-1 0 0 0,3 1 0 16,-2 2 0-16,0 0 0 0,-4-1 128 0,1-3-128 15,0 2 0-15,-1 0 0 0,-2-2 0 0,2 1 0 0,0-1 0 0,1-4 0 32,0-2-448-32,6-6-112 0,0 0-16 0</inkml:trace>
  <inkml:trace contextRef="#ctx0" brushRef="#br0" timeOffset="66124.23">30972 3352 50687 0,'-20'-12'2240'0,"11"7"464"0,9 5-2160 0,0 0-544 0,0 0 0 0,0 0 0 16,0 0-2848-16,6 12-672 0,-1-4-144 0,-5-8-32 15,12 5 2544-15,-12-5 512 0,0 0 112 0,0 0 16 16,0 0-2048-16,0 0-384 0</inkml:trace>
  <inkml:trace contextRef="#ctx0" brushRef="#br1" timeOffset="19215.03">6577 18371 5519 0,'0'0'496'0,"0"0"-496"15,0 0 0-15,0 0 0 0,0 0 2848 0,0 0 480 16,0 0 80-16,-8 9 32 0,8-9-1456 0,-6 5-272 16,6-5-64-16,-9 3-16 0,-1 1-96 0,0-2 0 15,2-2-16-15,8 0 0 0,0 0-176 0,-9-4-48 16,0 1 0-16,9 3 0 0,-6-5-272 0,6 5-48 15,-5-12-16-15,2 5 0 0,1-4-224 0,3 4-48 16,-1 7-16-16,6-13 0 0,-2 2-288 0,4 0-64 16,3-1-16-16,1 4 0 0,-1-2-304 0,0 2 160 15,1-3-160-15,1 4 128 0,-1 4-128 0,0 0 0 16,-1 1 0-16,-11 2 0 0,13 2 0 0,-3 2 160 0,-1 2-160 0,-3 1 160 16,1 2-160-16,-6-1-176 0,0 5 48 0,-3 2 0 15,-3 2 128-15,-3 1 0 0,-1 1 0 0,-1-1 128 16,-2-3-128-16,0-1 128 0,-3 0-128 0,1-1 128 15,0-6 48-15,0 2 16 0,0-3 0 0,1 2 0 16,0-4 128-16,2-3 16 0,1-1 16 0,10 0 0 16,-9-5 144-16,2-5 16 0,2-2 16 0,3 1 0 15,2-3-48-15,1-1-16 0,1-1 0 0,5 1 0 16,0 1-272-16,1 0-64 0,0 0-128 0,3 2 192 16,-1 0-192-16,2 2 0 0,-1 5 0 0,-1 1 0 15,1-1 0-15,-1 4 0 0,-10 1 0 0,11 2 0 16,-2 5 0-16,-3-1 0 0,-1 7 0 0,-3 1-160 0,-2 0 160 15,-2 2-128-15,-4 5 128 0,-1-1-128 0,-1 0 128 0,-1-2 0 16,-1-3 0-16,-2-2 0 0,2 0 0 0,-1-2 0 16,1-3 0-16,-2 1 0 0,1-3 0 0,1-3 0 15,1-2 128-15,9-1-128 0,-9 0 128 0,9 0-128 16,0 0 160-16,-5-5-160 0,0-4 256 0,3 1-32 16,6-2-16-16,0 0 0 0,0-5-32 0,2 1-16 15,2 0 0-15,-1 1 0 0,2 0-160 0,0 4 0 16,1 2 0-16,2 3 0 0,-1-2 0 0,-1 3 0 15,-10 3 0-15,12 0 0 0,-12 0 0 0,10 6 0 16,-4 2 128-16,-2 6-128 0,-1-1 0 0,-5 1-176 16,-1 2 48-16,-2 2 0 0,-2 1 128 0,-2 0 0 15,-1-1 0-15,0 0-128 0,1-2 128 0,-2-3 0 0,-3 0 0 0,1-4 0 16,1-2 0-16,1-2 0 0,1 2 0 16,2-5 0-16,8-2 0 0,0 0 128 0,-5-5-128 0,5 5 128 15,-4-9-128-15,3-2 176 0,5-2-176 0,-2 2 192 16,3-3-64-16,2-2-128 0,0 2 192 0,4 2-64 15,1-2-128-15,1-2 0 0,-3 0 0 0,2 3 0 16,0 3 0-16,0 0 0 0,-2 5 0 0,-1 0 0 16,-9 5 0-16,0 0 0 0,10 1 0 0,-10-1 0 15,6 8 0-15,-3 3 0 0,-3-1-176 0,0 3 176 16,-5 0 0-16,-1-2-160 0,-3 0 160 0,-3 2 0 16,-1-4-128-16,1 4 128 0,-1-3 0 0,-1 0 0 15,-2 0 0-15,0-3 0 0,1-2 0 0,0 1 0 16,0-2 0-16,2-3 0 0,3 0 0 0,1-2 0 15,0-3 0-15,3-2 0 0,6 6 128 0,-3-9-128 0,2-1 0 16,3 0 176-16,2-4-176 0,4-1 160 0,4 1-160 0,2 1 0 16,2-1 0-16,0-1 0 0,2 1 0 0,0 3 0 15,-2 0 0-15,2 7 0 0,-4-3 0 0,0 4 0 16,-1 4 0-16,-2 2 0 0,-1 3 0 0,-2 1 0 16,0 1 0-16,-5 1 0 0,0 3 0 0,-3-1 0 15,-3 2-144-15,0 0 144 0,-1-4 0 0,-1 2 0 16,-2 0 0-16,0-3 0 0,-3-2 0 0,-1 2 128 15,1-3-128-15,1 0 0 0,9-5 288 0,-9 5-32 16,1-5-16-16,8 0 0 0,-9-5-48 0,2-1 0 16,3-4 0-16,2 1 0 0,1 0 0 0,1 0-16 15,2-6 0-15,3 2 0 0,-1 3-176 0,0-3 128 0,-2 2-128 16,2 1 128-16,3-2-128 0,-1 4 0 0,-1 0 0 0,-5 8-176 31,0 0-688-31,0 0-144 0,0 0-16 0,0 0-16 16,0 0-2832-16,11 0-560 0</inkml:trace>
  <inkml:trace contextRef="#ctx0" brushRef="#br1" timeOffset="25039.83">5320 9537 2751 0,'0'0'256'0,"0"0"-256"16,0 0 0-16,0 8 0 0,-3 1 3472 0,3-9 656 15,0 0 128-15,0 6 32 0,0-6-1888 0,-2 8-368 16,2-8-80-16,0 0-16 0,0 0-304 0,0 0-64 16,0 0-16-16,-4 5 0 0,4-5-48 0,0 0-16 0,0 0 0 0,0 0 0 15,0 0-544-15,-8-1-112 16,-1-2-32-16,2-3 0 0,2 0-128 0,-2-1-32 15,0-4 0-15,-2-1 0 0,-2 2-128 0,1-5-48 0,0 0 0 16,-3-2 0-16,1-1-16 0,-1-2-16 0,0-2 0 16,-1-3 0-16,0-2-80 0,0-1-16 0,2-1 0 15,-4-5 0-15,2-3-64 0,2-1-16 0,-2-3 0 0,2 2 0 16,2-2-64-16,-1-1 0 0,-2-5-16 0,2 1 0 16,-1 1-48-16,1-5 0 0,-1-1 0 0,2 0 0 15,0 2 0-15,2 0-128 0,1 1 192 0,-1 2-64 16,0-2 0-16,5-2-128 0,-4 2 192 0,3 0-64 15,1-3 0-15,0-2-128 0,-2 1 192 0,2-3-64 0,1 1-128 16,1 1 160-16,-3 0-160 0,4 1 160 0,0-1-160 0,2 1 160 16,1 0-160-16,-2 0 160 0,3-1-160 0,0 2 128 15,0-1-128-15,1 1 128 0,0-1-128 16,0 1 0-16,0 0 144 0,-1-1-144 0,0-3 128 0,1 2-128 16,1 0 128-16,-1 2-128 0,0 4 0 0,-1-2 144 15,2 2-144-15,1 2 0 0,0-5 160 0,3 4-160 16,-1-3 128-16,0-2-128 0,0 0 0 0,0 0 128 15,0 4-128-15,1-1 0 0,0-3 0 0,0 1 128 16,1 2-128-16,0-1 0 0,-2-4 0 0,4 4 128 16,-2-2-128-16,1 5 0 0,-1-1 128 0,0 4-128 15,1-4 0-15,1 5 128 0,1-1-128 0,0 1 0 16,0-3 0-16,-2 1 0 0,1-2 0 0,2 0 0 16,-2-2 0-16,1 2 0 0,1-2 0 0,2 4 0 15,-6-1 128-15,-1-1-128 0,2 3 0 0,-2 1 0 16,0-4 0-16,0 6 128 0,-1-3-128 0,0 1 0 15,0 2 0-15,0 1 0 0,1-2 0 0,0 6 0 0,2 0 0 0,0 2 0 16,2-1 0-16,0 1 0 16,0-2 128-16,0 1-128 0,-1-1 0 0,5-1 0 0,-2-1 0 15,2 2 0-15,-1-1 0 0,2-1 0 0,-2 3 0 16,1-1 0-16,-1 4 0 0,1-1 0 0,-2 4 0 0,1-1 0 16,-2 1 0-16,0-2 0 0,-1 4 128 0,0-3-128 15,0 2 0-15,1 0 0 0,-1-1 0 0,0 2 0 16,2-5 0-16,-2 2 0 0,-2 0 0 0,1-1 128 15,1 2-128-15,1-1 0 0,0 0 0 0,2 2 0 16,-1 3 0-16,2-1 0 0,0-2 0 0,1 0 0 0,0 4 0 0,2-1 0 16,-1-2 0-16,1 3 0 15,0-3 0-15,-1 2 0 0,0 0 0 0,1-2 0 0,0 2 0 16,1-2 0-16,-2 3 0 0,3 1 0 0,-2-1 0 0,0 2 0 16,0 0 0-16,3 2 0 0,-3-1 0 0,2 1 0 15,0 0 0-15,1 2 0 0,0 1 0 0,2-1 0 16,0 3 0-16,0 2 0 0,1-2 0 0,-3 1 0 15,2 4 0-15,-1-3 0 16,-1 5 0-16,-1-5 0 0,0 5 0 0,1-2 0 0,-4 4 0 0,3-3 0 16,-3 1 0-16,2 3 0 0,-2-3 0 0,4 2 0 15,0 2 0-15,-2-3 0 0,0 0 0 0,-2 2 0 16,3 0 0-16,1-2 0 0,1 2 0 0,2 0 0 16,0 2 0-16,2-2 0 0,-1 3 0 0,-1-2 0 15,2 3 0-15,0 0 0 0,-1 0 0 0,0-1 0 16,0 2 0-16,-1 3 0 0,0-1 0 0,-1-1 0 15,0 1 0-15,-1 2 0 0,-1 4 0 0,0-4 0 16,1 4 0-16,0-2 0 0,-1 5 0 0,0-2 0 16,-1 1 0-16,9 7 0 0,-3 1 0 0,-1 2 0 15,-5-2 0-15,-5-4 0 0,3 1 0 0,1 3 0 16,2 3 0-16,0 2 0 0,0-1 0 0,1 1 0 0,-1 5 0 0,9 10 0 16,-3-5 0-16,-3 2 0 0,-3-5 0 15,0 0 0-15,-1 3 0 0,0-1 0 0,-1 0 0 0,1 2 0 16,-3-1 0-16,-1 3 0 0,0 0 0 0,0 1 0 15,-1 1 0-15,-2 3 0 0,2-1 0 16,0 1 0-16,0 0 0 0,0 0 0 0,1-2 0 0,-2 3 0 0,1-1 0 0,1 4 0 16,-3-1 0-16,0 4 0 0,-1 2 0 15,1-3 0-15,0 1 0 0,2 0 0 0,2-3 0 0,1 0 0 16,-4-2 0-16,4 1 0 0,-2-2 0 16,1 4 0-16,0 3 0 0,2-2 0 0,-2 1 0 15,1 2 0-15,-1 0 0 0,0 0 0 0,2-3 0 0,-2 4 0 16,1-1 0-16,0 0 0 0,-2 1 0 0,2 3 0 15,-1-1 0-15,2 1 0 0,-2-3 0 0,0 0 0 16,1-1 0-16,0-1 0 0,-2-2 0 0,3 4 0 16,1 2 0-16,0-2 0 0,-4-1 0 0,2 1 0 15,0-3 0-15,-1 0 0 0,0-1 0 0,-2 0 0 0,1-6 0 16,-2 6 0-16,-2 2 0 0,-1 0 0 16,-1 0 0-16,-1 1 0 0,1-1 0 0,-1 1 0 0,2-4 0 0,-2 2 0 15,0 1 0-15,-1-1 0 0,1 0 0 0,-2 0 0 16,-1 3 0-16,0-1 0 0,2-1 0 0,-1-1 0 15,2 2 0-15,-1 0 0 0,1-3 0 0,-4-1 0 16,1 3 0-16,-2-1 0 0,0 2 0 0,1 0 0 16,1-4 0-16,-2 3 0 0,1 2 0 0,1-4 0 15,0-5 0-15,0 4 0 0,0-1 0 0,-2 5 0 16,0 1 0-16,-1-1 0 0,-2-3 0 0,2 1 0 16,-1 0 0-16,0 2 0 0,-1-5 0 0,0 2 0 15,-1 2 0-15,-1 0 0 0,1 3 0 0,-1-1 0 16,-1-4 0-16,3 2 0 0,-1 0 0 0,-1 0 0 0,1-2 0 15,-1 1 0-15,1-1 0 0,-2-2 0 16,2-1 0-16,-2 5 0 0,-1-2 0 0,0 1 0 0,1-1 0 16,-1-2 0-16,-1 2 0 0,-3 0 0 0,2-3 0 0,-2 3 0 15,0 0 0-15,-1 1 0 0,-1 1 0 0,-1 1 0 16,0 1 0-16,2-1 0 0,-2 0 0 0,1-3 0 16,-1 1 0-16,1 0 0 0,-1-2 0 0,0 2 0 15,0 0 0-15,-1 2 0 0,0-4 0 0,-1 1 0 16,2 3 0-16,-1-2 0 0,-1-4 0 0,0 2 0 15,-1-3 0-15,-1 3 0 0,-3-3 0 0,-3 6 0 16,4-1 0-16,-2 2 0 0,3-3 0 0,-2 2 0 16,0 1 0-16,-3 0 0 0,-2-2 0 0,-1-1 0 15,4 2 0-15,0 2 0 0,-3 2 0 0,1-2 0 16,0 0 0-16,0-1 0 0,1-3 0 0,0-1 0 0,-1-1 0 0,3-6 0 16,1 0 0-16,-1 0 0 0,-3 5 0 15,0-6 0-15,0 2 0 0,1-2 0 0,-2-2 0 0,-2 1 0 16,1-1 0-16,-2 0 0 0,2-1 0 15,-6-1 0-15,-1 0 0 0,-3-1 0 0,0-1 0 0,-2 0 0 16,-1 1 0-16,1 2 0 0,-2 1 0 0,3-2 0 16,2-2 0-16,-4 0 0 0,3 1 0 0,-1-4 0 15,2-1 0-15,-2 2 0 0,0 1 0 0,-3-7 0 16,0-2 0-16,-1 0 0 0,-5-4 0 0,1-1 0 16,2-2 0-16,0 1 0 0,0-3 0 0,14-5 0 15,-2-4-128-15,-2 1 128 0,-1 0 0 0,-1-3 0 16,2-1 0-16,-2 1 0 0,0-2 0 15,0-1 0-15,-2 0 0 0,1 0 0 0,-3-2 0 0,-1-1 0 16,-2-1-128-16,0 2 128 0,-2-2 0 0,4-2 0 16,1-1 0-16,-1-2 0 0,0 2 0 0,0-5 0 0,1 1-144 15,-3-2 144-15,1 0 0 0,-4-2 0 16,4-3 0-16,-2-2-128 0,-1-2 128 0,0 1 0 0,0-5 0 16,-1 2 0-16,3-1 0 0,-1-3 0 0,1 2 0 0,1-3 0 15,-2 1 0-15,-1 2 0 0,1-4 0 0,-1 4 0 16,-2-4 0-16,-2 4 0 0,2-2 0 0,-1 2 0 15,-2-2 0-15,2 3 0 0,4-3 0 16,-2 0 0-16,1-2 0 0,2-2 0 0,-1 3 0 0,-1-2 0 16,-1-3 0-16,-1-2-160 0,-1-2 160 0,2 0 0 15,0-3 0-15,-1 3 0 0,1 1 0 16,2-1 0-16,0 0 0 0,3-3 0 0,-2-1 0 0,4 2 0 16,-1 0 0-16,2-3 0 0,0 0 0 0,2 1 0 15,0-3 0-15,-2 5 0 0,-1-4 0 0,3 0 0 16,0-6 0-16,-12-18 0 0,6 5 0 0,3 0 0 15,0 1 0-15,4 1 0 0,1 5 0 0,2 1 0 16,-2 0 0-16,2 1 0 0,2-1 0 0,3 2 0 16,-3 1 0-16,4-3 0 0,0-1 0 0,1 3 0 15,0-1 0-15,2 0 0 0,0-2 0 0,2-3 0 16,-2-1 0-16,1-1 0 0,3-6 0 0,3 1 0 0,0 1 0 16,2-1 0-16,0-1 0 0,2-1 0 0,1 2 0 15,1-2 0-15,0-2 0 0,-3 4 0 0,3 2 0 0,1-2 0 16,-1 0 0-16,1 2 0 0,0-3 0 0,0-2 0 15,2-2 0-15,0 0 0 0,-2 2 0 0,1-1 0 16,-1-2 0-16,-1-2 0 0,2-2 0 0,0 3 0 0,2 0 0 16,1-1 0-16,0 3 0 0,0 19 0 0,1-9 0 0,1-3 0 15,1-6 0-15,1 0 0 0,2 3 0 0,-2-2 0 16,0-2 0-16,1 0 0 16,-1 0 0-16,2 0 0 0,-3 2 0 0,1 0 0 0,-1 1 0 0,3 2 0 15,-1 2 0-15,1-3 0 0,0-1 0 0,1 1 0 16,-1 2 0-16,1-2-128 0,-1 3 128 0,-2 2 0 15,3-3 0-15,-1 0 0 0,1-3 0 0,1-1 0 16,0 3 0-16,2 2 0 0,0 1 0 0,2 1 0 16,1-2 0-16,1 2 0 0,0-4 0 0,1 1 0 15,-1 0 0-15,2 3-128 0,1 4 128 0,-1 1 0 16,-2 0 0-16,2-1 0 0,-2 2 0 0,1 1 0 16,0 0 0-16,-1 1 0 0,1 0 0 0,1 3 0 15,0 4 0-15,-1-1-128 0,1 1 128 0,0 0 0 16,1-3 0-16,4-2-128 0,-2 0 128 0,4 0 0 15,-1 0 0-15,0 1 0 0,1 2 0 0,2-3 0 16,0 1 0-16,2-1-128 0,1-2 128 0,4 1 0 0,1-2 0 0,2 2-128 16,-1 2 128-16,2 3 0 15,-1 4 0-15,-2 5 0 0,1 2 0 0,-2 3 0 16,-3 1 0-16,-1 0-128 0,-1 6 128 0,1-1 0 0,-2 3-144 16,-1-2 144-16,1 2 0 0,2-2 0 0,0 3 0 15,3-3 0-15,-1 3 0 0,2 1 0 0,1-1 0 0,0 2 0 16,2 1-128-16,-1 2 128 0,-1 1 0 15,2 1 0-15,1-1 0 0,2 2 0 0,-3 2-144 0,1 2 144 16,1 0 0-16,0-1 0 0,0 4 0 0,0 0 0 16,0 3 0-16,2-2-128 0,-1 2 128 0,-2 0 0 15,0-1 0-15,0 3 0 0,1 1 0 0,-2 1 0 16,-1 1 0-16,2 1-128 0,-1 1 128 0,1 2 0 0,0 1 0 0,0 3 0 16,0 0 0-16,-1 4 0 0,0 1-128 0,0 1 128 15,-4 3 0-15,1 0 0 0,2 2 0 0,-2 2-128 16,-1 5 128-16,2 3 0 0,-1-2 0 15,3 5 0-15,0 2 0 0,-1 1 0 0,3-2 0 0,0 0 0 16,0 1 0-16,19 14 0 0,-6-7 0 0,-5 0-128 16,2-1 128-16,-4-1 0 0,-1 2 0 0,3-2 0 15,0 3 0-15,0 2 0 0,0-1 0 0,3 3 0 16,-3-1 0-16,-1 1 0 0,-3 0 0 0,-2 3 0 16,-2-2 0-16,4 6 0 0,-1 5 0 0,0 6 0 15,0-2 0-15,0 2 0 0,1-1 0 0,1 1 0 16,-3-5 0-16,-2 3 0 0,3-1 0 0,-6 3 0 15,1 2 0-15,-2 0 0 0,-2-5 0 0,-2 2 0 16,2-1 0-16,-1 4 0 0,-4-1 0 0,-1 3 0 16,-2 2 0-16,-1 0 0 0,1 3 0 0,-2-2 0 15,-3-3 0-15,-1 5 0 0,-1 7 0 0,-2-1-128 16,-2 4 128-16,3 0 0 0,-1 0 0 0,-2 3-128 16,-1-2 128-16,-2 5 0 0,-3-2-160 0,0 1 160 0,-3-6-128 15,1 3 128-15,-3 0 0 0,-2-2-128 0,1 1 128 0,-2-2 0 16,-2-2 0-16,-1 0 0 0,1 0 0 0,-3 0-128 15,0 2 128-15,1-2 0 0,1 1 0 0,1-4 0 16,-1 0 0-16,-1 3-160 0,-1-1 160 0,3-2 0 16,2 3-144-16,0-3 144 0,-3-4 0 0,-1 2-144 0,-2 4 144 0,0 1 0 15,-3-4 0-15,2 2 0 0,0 2-176 16,-1-4 176-16,-2 1-208 0,-3 2 80 0,-2-2 128 0,-1 0-192 16,-2-1 192-16,0 0-192 0,-1-1 192 0,-1 0-128 15,-3 1 128-15,-1-2-128 0,-3 1 128 0,-1 0-160 16,1-2 160-16,-2 4-160 0,-4 1 160 0,0-1-128 15,1-1 128-15,-2 3-128 0,-4-2 128 0,-3-2 0 16,-1-3 0-16,0 1-128 0,-1 1 128 0,0-2 0 16,2-1 0-16,3-2 0 0,2-2 0 0,1-2 0 15,-1 2 0-15,3-4 0 0,-1 3 0 0,-2-3 0 16,-1 1 0-16,-2-2 0 0,-3 0 0 0,0-4 0 16,0-1 0-16,-3 1 128 0,1 3-128 0,1-4 0 15,1-2 0-15,1 1 0 0,-1-3 0 0,0-1 0 0,-2-5 0 16,-1 2 0-16,-1-6 0 0,1 1 0 0,-1-3 0 15,3-3 128-15,0-1-128 0,1 0 0 0,3 0 0 0,3-5 128 16,-1-3-128-16,2 0 0 0,1-5 0 0,1 0 0 16,-4-4 0-16,-2 1 0 0,-3 0 0 0,0-3 128 15,-3-3-128-15,6-1 0 0,-4 0 0 0,2-6 0 16,-1 2 0-16,3-5 0 0,1 0 0 0,-3 0 0 16,-2-4 0-16,-3-3 0 0,0-3 0 0,-1-3-128 15,3 0 128-15,-2-4 0 0,-1-6 0 0,4-1 0 16,1-2 0-16,-2-4 0 0,4-1 0 0,-2-4-128 15,-4 1 128-15,0-1 0 0,-2 0 0 0,2-4 0 16,1 2 0-16,-1 0 0 0,1 1 0 0,2-1 0 16,-1-1 0-16,2-3 0 0,1-5 0 0,-2 0 0 15,-3-5 0-15,1 0 0 0,-3-4 0 0,1-1 0 16,-1-1 0-16,3-1 0 0,1 4 0 0,3-2 0 0,3-2 0 16,0-1 0-16,0 1 0 0,2-2 0 0,1-1 0 0,-2 1 0 15,0 0 0-15,-1 5 0 0,-2 0 0 0,1-1 128 16,2-3-128-16,-2 2 0 0,2 1 0 0,1-1 144 15,3-2-144-15,1 1 0 0,2 1 128 0,2 2-128 16,0 0 0-16,1-1 0 0,-1-2 128 0,2-2-128 16,-1 0 0-16,0-1 0 0,2-3 0 0,1 0 0 15,1 3 0-15,1 1 0 0,1-1 0 0,1-4 0 16,3 1 0-16,0-5 0 0,3 0 0 0,1-1 0 16,-1 1 0-16,2 1 0 0,-2-4 0 0,2-2 0 15,1 0 0-15,1-1 0 0,0-4 128 0,2 3-128 0,2 1 0 16,2-1 0-16,0 1 128 0,1-1-128 0,1-1 0 0,2 2 0 15,2 0 0-15,1 4 0 0,-3 3 0 0,5-1 0 16,0 2 128-16,1 0-128 0,1-1 0 0,-1 3 0 16,1-2 0-16,1 1 0 0,0 0 0 0,0 1 0 15,-2 0 128-15,-1-4-128 0,3-5 0 0,-2 3 0 16,-2 1 0-16,5-2 0 0,-3 2 0 0,3 3 0 16,1-2 0-16,0 0 0 0,2 0 0 0,1 0 0 15,1 5 0-15,1-1 0 0,1 2 0 0,3 2 0 16,-1-4 0-16,1-1 0 0,0 0 0 0,2 0 0 15,-2 1 0-15,-1-3 0 0,-2 1 0 0,1 1 0 16,-3 1 0-16,1-4 0 0,0-1 0 0,0 1 0 16,1-3 0-16,0 5 0 0,1 3 0 0,-1 0 0 15,-1-2 0-15,2 2 0 0,-1-2 0 0,5 0 0 16,0-3 0-16,2 6 0 0,0 4 0 0,3-1 0 0,0-3 0 0,0 2 0 16,3 2 0-16,3-1 0 0,-1 0 0 0,4-1 0 15,-1-1 0-15,2 1 0 0,1 2 0 0,2-1 0 16,2 0 0-16,1-2 0 0,6-6 0 0,1 6 0 15,2-2 0-15,3 3 0 0,2-1 0 0,-4 3 0 16,-4 0 0-16,2 0 0 0,2-1 0 0,2-3 0 16,4-1 0-16,0 5 0 0,1 2 0 0,-1 3 0 15,2 2 0-15,-3 2 0 0,-1 2-128 0,-3 3 128 16,-4 4 0-16,-2 2-144 0,0 3 16 0,-2 5 0 16,-1-1 0-16,0 8 0 15,1 5-976-15,-5 4-192 0,-4 1-48 0,-4 6-11728 16,-4 4-2352-16</inkml:trace>
  <inkml:trace contextRef="#ctx0" brushRef="#br2" timeOffset="30620.71">7037 18327 2751 0,'0'0'256'0,"0"0"-256"0,0 0 0 0,11 0 0 0,-11 0 2784 16,12-1 512-16,-12 1 96 0,11-5 32 0,-11 5-1600 0,12-4-320 16,-12 4-64-16,11-4-16 0,-11 4-144 0,10-4-16 15,-10 4-16-15,0 0 0 0,8-6-208 0,-8 6-32 16,5-8-16-16,-5 8 0 0,0 0-160 0,0 0-16 15,0 0-16-15,-1-11 0 0,-2 3-240 0,3 8-48 16,0 0-16-16,-9-11 0 0,0 2-112 0,-1-1 0 16,-2 5-16-16,-1-1 0 0,0-2-144 0,-1 1-32 0,-1-3 0 0,-2 5 0 15,1-3 128-15,-2 2 0 0,0 0 16 16,-1-3 0-16,0 1-32 0,-1-1-16 0,-3 2 0 16,0-4 0-16,0 2-96 0,0-2 0 0,-1 2-16 0,0-1 0 15,-1 4 16-15,0-2 0 0,2 2 0 0,1 2 0 16,-1-1-64-16,0 1 0 0,0 1 0 0,0 2 0 15,0 0-128-15,-1 3 128 0,-1 2-128 0,-3 3 128 16,-3-2-128-16,-1 0 0 0,-3 5 0 0,0-2 0 16,0 3 0-16,-2-2 0 0,-1 1 128 0,0 3-128 15,1-2 0-15,1 1 160 0,1 0-160 0,0-2 160 16,4 3-160-16,0 4 192 0,3 1-192 0,1-1 192 16,1-3-32-16,3 0 0 0,-1 5 0 0,1-1 0 15,0 2-32-15,1 1-128 0,5 2 192 0,1 0-64 16,1 1-128-16,2-3 128 0,2 2-128 0,1-1 128 15,3-1-128-15,4 0 0 0,0-2 144 0,3 1-144 16,3-1 128-16,-1 3-128 0,-1 3 160 0,6-3-160 16,0-3 192-16,2-1-64 0,1 0-128 0,2-2 192 0,-1 1-32 15,3-1-16-15,3 1 0 0,-1-3 0 0,0-2-16 0,-1 2-128 16,3-4 192-16,1 2-64 0,1-2 48 0,0-2 0 16,3 2 0-16,-2-4 0 0,0-1-16 0,1 2 0 15,1-4 0-15,2 0 0 0,3 0-32 0,3-1-128 16,-1-2 192-16,3-1-64 0,1 0 0 0,2 1-128 15,-4 0 192-15,1-2-64 0,1 1-128 0,-1-2 128 16,0 1-128-16,-1 1 128 0,-1-3-128 0,-1 0 0 16,-1-1 0-16,2-3 128 0,-2 1-128 0,0-1 128 15,-1-3-128-15,0 2 128 0,1 2-128 0,-1 2 0 16,-1-4 144-16,0 2-144 0,-3-5 128 0,0 1-128 0,0-2 128 16,-1 0-128-16,-1-1 192 0,-1 3-48 0,0-3 0 15,-2 1 0-15,-4 1-144 0,2-4 128 0,-1 1-128 16,-2-1 128-16,-2-1 0 0,-1 1-128 0,0-2 192 0,1 0-64 15,-1 0-128-15,-1 0 160 0,-3 2-160 0,2-1 160 16,-2 0-160-16,1 1 0 0,0 1 144 0,-1-1-144 16,0-2 0-16,-1 0 144 0,0-4-144 0,-2 5 0 15,-1-3 160-15,-2 3-160 0,-1-2 128 0,-1 0-128 16,-2-3 128-16,1 3-128 0,-1 1 0 0,-1 2 128 16,0-2-128-16,-1 1 0 0,-1 1 0 0,0-1 0 15,-1 2 0-15,0 1 0 0,-1-4 128 0,-2 4-128 16,0 0 0-16,-1 3 0 0,1-1 0 0,-2 0 0 15,-5-1 0-15,1 3 0 0,-2-3 0 0,-3 4 0 16,-1-4 0-16,-3 4 0 0,0 1 0 0,-3-1 0 16,1 0 0-16,-1 2 0 0,0-3 0 0,-1 4 0 0,-3-3 0 0,2 4 0 15,-1-3 0-15,2 3 0 0,0 1 0 0,1 1 0 16,0 0 0-16,0 1 0 0,-1 0 0 0,-2 4 0 16,-2 1 0-16,-1 2 0 0,-2 0 0 0,2 4 0 15,0-1 0-15,-2 2 0 0,-1-1-128 0,0 4 128 16,-1-2 0-16,3 1 0 0,-1 0 0 0,3 5 0 15,1 1 0-15,0 1 0 0,3-3 0 0,0 3 0 16,1 0 0-16,1 4 0 0,2 3 0 0,-1-2 0 16,2-3 0-16,1 6 0 0,2-3 0 0,0 4 0 15,4-2 0-15,0 2 0 0,2-4-144 0,2 3 144 16,4-1 0-16,3 1 0 0,2-2 0 0,3-2-128 16,1 3 128-16,4-2 0 0,2-3 0 0,4 4 0 15,3-4 0-15,-2 1 0 0,3-1 0 0,0 0-128 0,2-2 128 16,-1-1 0-16,5-3 0 0,-1 1 0 0,0 2 0 15,3-1 0-15,-1-5 0 0,5-3 0 0,-3 3 0 0,2-5 0 16,-1 3 0-16,3-3 0 0,1 0 0 0,4-1 0 16,2-3 160-16,3 2-160 0,4-1 160 0,-2-1-160 15,-2-1 144-15,2-2-144 0,2 0 128 0,2 0-128 16,-1-2 128-16,0-3-128 0,-5 0 128 0,1 1-128 16,-2-1 128-16,-1-4-128 0,1 0 128 0,1 0-128 15,1 3 144-15,-4-3-144 0,-2 0 160 0,-2-4-160 16,1-1 128-16,-2 3-128 0,-2-1 0 0,0-2 144 15,1-3-144-15,-4-1 0 0,-4 0 0 0,0-1 128 16,-1-1-128-16,-1 0 0 0,-4 1 144 0,-1 0-144 16,-2 2 0-16,0-4 128 0,-3 1-128 0,-1-2 0 0,-2 1 0 15,-3-1 0-15,1 3 0 0,-3-1 128 16,-1-6-128-16,-2 3 0 0,1 0 0 0,-2-1 0 0,-3 0 0 16,-1 1 0-16,-4-2 0 0,1 1 0 0,-1 2 0 15,0 2 0-15,-2-6 0 0,0 6 128 0,-2 0-128 0,1 2 0 16,0 4 0-16,0-1 0 0,-2 2 0 0,-2 0 0 15,-1-1 0-15,-1 4 0 0,1-1 0 0,-2 0 0 16,1 1 0-16,-3 0-128 0,-4 3 128 0,0-4 0 16,0 5 0-16,0 0 0 0,-5-2 0 0,1 4 0 15,0 4 0-15,-2 1-128 0,-3 2 128 0,-1 2 0 16,-4 1 0-16,-1 0 0 0,-3 4 0 0,-1 0-128 16,-3 4 128-16,1 2 0 0,-1 2 0 0,2 3 0 0,-1-1 0 15,2 5-128-15,0 2 128 0,3 3 0 16,1 0 0-16,3 1 0 0,3-1 0 0,3-2 0 0,1 1 0 0,5 3 0 15,5-3 0-15,5 1 0 0,4 2 0 0,6-3 0 16,2-3 0-16,6 2 0 0,3-1 0 0,3 3 0 16,2-3 0-16,5 3 0 0,5-1 0 0,-2-2-128 15,2-3 128-15,1 0 0 0,0-3 0 0,4-1 0 16,2 2 0-16,3-3 0 0,1-3 0 16,1 0 0-16,0-2 0 0,3 0 0 0,-2-3 0 0,3 0 0 15,0-5 0-15,3 1 0 0,0-2 0 0,1-1 0 16,2-7 0-16,0 2 0 0,0 1 128 0,0-2-128 15,1-5 0-15,-1 1 144 0,-2-2-144 0,-2-1 0 16,-1 4 160-16,-3-5-160 0,-6 1 128 0,0-1-128 16,-2 4 0-16,-4-3 0 0,-1 3 128 0,-3-1-128 0,-4-3 0 15,-2 4 0-15,-2-2 0 0,-8 8 0 16,8-5-1280-16,-8 5-128 0,7-3-16 16,-7 3-16-16,0 0-2080 0,0 13-400 0</inkml:trace>
  <inkml:trace contextRef="#ctx0" brushRef="#br3" timeOffset="34166.21">7187 18224 4607 0,'0'0'192'0,"0"0"64"15,10 0-256-15,0-1 0 0,0-1 0 0,-10 2 0 0,0 0 2240 0,0 0 384 16,0 0 96-16,11-2 16 0,-11 2-1312 0,0 0-256 15,0 0-48-15,0 0-16 0,0 0-16 0,0 0-16 16,5-6 0-16,-5 6 0 0,0 0-256 0,0 0-48 0,0 0-16 16,0 0 0-16,-4-7 128 0,4 7 16 0,-6-9 16 0,6 9 0 15,-7-9 16-15,1-2 0 0,-2 3 0 0,1-3 0 16,-2 1-240-16,0-3-48 0,2 0-16 0,-1 3 0 16,-3-1-192-16,1-1-48 0,-1 2 0 0,1-1 0 15,-2 3-128-15,1-1-16 0,-2 3-16 0,0-4 0 16,-1 2-96-16,-2-1 0 0,-3 1-128 0,-2 3 192 15,0-1-192-15,-3 1 144 0,-6 1-144 0,1 0 128 16,-5-1 32-16,-3 1 0 0,-2 1 0 0,-1 1 0 16,1 0 0-16,-2 1 0 0,0-1 0 0,1 4 0 15,2-1-32-15,-2 1 0 0,-1 0 0 0,2 1 0 16,-3 4-128-16,0 0 128 0,-1-2-128 0,1 4 128 16,-2-1 32-16,0 3 0 0,2-2 0 0,4 4 0 15,3 4 64-15,2 0 16 0,1 2 0 0,1 3 0 16,2 1-240-16,4 4 144 0,0-2-144 0,4 3 128 15,1 2-128-15,2-2 0 0,2 4 0 0,4 0 0 0,0 1 0 16,5-2 0-16,0 0 0 0,4 1 0 0,1-5 0 16,2 1 0-16,0-3 0 0,4 2 0 0,1-3 0 0,3 1 0 15,2-2 0-15,0-1 128 0,5-3 32 16,2-1 0-16,1-3 0 0,2 2 0 0,2 0 64 0,2 0 16 16,1-4 0-16,2-2 0 0,0 7-48 0,3-4 0 15,2-1 0-15,2-3 0 0,2 0 16 0,2-4 0 16,3 3 0-16,1-4 0 0,0-1-32 0,-1 1-16 15,0-1 0-15,0-4 0 0,-3-1 32 0,0-3 0 16,1-1 0-16,1 0 0 0,-1-4 64 0,2 1 0 16,0-3 16-16,-2 1 0 0,0-3-80 0,-2 0-32 0,1-1 0 15,1 1 0-15,-4-2-32 0,-2-1-128 16,-2 0 192-16,-5 1-64 0,-1 0 0 0,-3 1 0 0,-2-4 0 0,0 0 0 16,-1 1-128-16,-1-1 0 0,-2 0 144 0,0 1-144 15,-3 1 128-15,0-2-128 0,-1 0 128 0,-2 2-128 16,-3-5 128-16,0 2-128 0,-3 0 160 0,-2 0-160 15,1-1 144-15,-3 1-144 16,0-2 128-16,-3 0-128 0,1 2 0 0,-2 1 128 0,-1-1-128 0,-2 0 0 16,1-1 0-16,-2 0 0 0,-1 3 128 0,-1 0-128 15,-1 1 0-15,-2-2 0 0,-1 0 0 0,0 2 0 16,0 0 0-16,-1 2 0 0,0 0 0 0,-2 2 0 16,1-1 0-16,-2 5 0 0,-1-3 0 0,-4 1 0 15,-3 1 0-15,0-4 0 0,-3 5 0 0,-1 0 0 16,0-3-128-16,-1 1 128 0,1 4 0 0,-1-2 0 15,0 2 0-15,-1 1-144 0,-1-4 144 0,-2 4 0 0,2 1 0 16,2 1-128-16,-1 0 128 0,-1 3 0 0,-3 3 0 0,1 0 0 16,-1 1-128-16,0-2 128 0,1 3 0 0,-1 2 0 15,1-2-128-15,2 2 128 0,1 2 0 16,0 0 0-16,1 1 0 0,2 3 0 0,3-1-128 0,0 3 128 16,2 1 0-16,1 3 0 0,1 3 0 15,1 2-128-15,-1-1 128 0,2 0 0 0,1 1 0 0,2-1 0 16,2 0 0-16,0 2 0 0,1-2 0 0,2 0-128 15,2 2 128-15,1 0 0 0,3-3 0 0,2 5 0 16,0-4 0-16,4 2 0 0,0 2 0 0,4-3-128 16,3 0 128-16,0-1 0 0,3 0 0 0,0 3 0 0,2-3 0 15,2-2 0-15,1-2 0 0,3-1 0 0,2-1 0 16,2-2 0-16,0 4 0 0,0-3 0 16,1-2 0-16,1 2 0 0,1-1 0 0,1 1 0 0,2-2 0 15,1-1 0-15,2-4 0 0,1 1 0 0,1-2 0 0,1-1 0 16,-1-2 0-16,3-1 0 0,-2-2 0 0,0-2 0 15,-2-2 0-15,0 1 128 0,0-2-128 0,0 0 0 16,-1-6 160-16,2 2-160 0,-1-1 160 0,1 0-160 16,1 0 0-16,2-2 0 0,-4 2 0 0,2-3 0 15,2-2 128-15,-2 2-128 0,-2-2 0 0,0 0 144 16,-2 5-144-16,-2-5 128 0,-2 0-128 0,-2 2 128 16,-1-2-128-16,-2 0 0 0,0-3 144 0,-2 1-144 15,-2 1 0-15,1-3 128 0,0-2-128 0,-4 1 0 16,-1 0 0-16,-2 1 144 0,-1-5-144 0,0 2 0 15,-1-3 144-15,-2 1-144 0,-2-3 0 0,-1 1 144 0,-1-2-144 16,0 1 0-16,-4 2 0 0,-2 1 128 0,-1-3-128 16,-1 4 0-16,0 2 0 0,-1 2 0 0,-2 0 0 15,-1 1 0-15,0-2 0 0,-2 1 0 0,-2-1 0 16,-2 1 0-16,-3-2 0 0,3 0 0 0,-2 1 0 0,1 1 0 16,-2 2 0-16,-1 0 0 0,-1-3 0 0,-6 5 0 15,0 2 0-15,-5 4 0 0,-2-3 0 0,-3 3 0 16,-2 0 0-16,-1 1 0 0,-1 2 0 0,-3 3 0 15,1 0 0-15,3 1 0 0,1 1-192 0,6 3 192 16,1 1-192-16,2 2 192 16,1-3-672-16,4 2-16 0,4 3 0 0,3-2 0 15,5 2-2320-15,12-9-448 0</inkml:trace>
  <inkml:trace contextRef="#ctx0" brushRef="#br3" timeOffset="35539.6">5983 18323 8287 0,'0'0'736'0,"0"0"-592"0,0 0-144 0,0 0 0 16,0 0 2432-16,0 0 464 0,-5-4 96 0,5 4 16 16,0 0-1024-16,0 0-192 0,0 0-32 0,0 0-16 15,0 0-480-15,0 0-112 0,0 0 0 0,5 10-16 16,-5-10-256-16,12 11-48 0,-2 0-16 0,0 2 0 16,-1-4-64-16,0 3-16 0,3-4 0 0,0 2 0 15,-1-2-32-15,3 2-16 0,-1-2 0 0,0 1 0 16,-1-3-144-16,1 2-32 0,-1-3 0 0,-1-2 0 15,-2 2-256-15,0 3-64 0,0-3-16 0,-9-5 0 16,10 8-176-16,-10-8 0 0,0 0 144 0,0 0-144 16,0 0 0-16,0 0-256 0,0 0 32 0,0 0 16 15,0 0-2128-15,0 0-416 0,0 0-96 16</inkml:trace>
  <inkml:trace contextRef="#ctx0" brushRef="#br3" timeOffset="35810.58">6250 18209 20271 0,'0'0'1792'0,"0"0"-1424"16,0 0-368-16,0 0 0 0,-9 0 1728 0,-1 1 288 0,-3 2 48 0,-2 3 16 15,-1 2-288-15,-2 7-48 0,1 4-16 16,-3 5 0-16,-2 0-576 0,-2 0-112 0,5 9-16 0,0-1-16 15,1-3 16-15,2 1 0 0,2-5 0 0,1 3 0 16,0-3-368-16,2 1-64 0,-1-5-16 0,4 0 0 16,0-3-288-16,2-3-64 0,0 0-16 0,5-5 0 15,1-10-208-15,-1 10 0 0,1-10 0 0,0 0 0 32,0 0-1296-32,14 0-368 0,0-6-64 0</inkml:trace>
  <inkml:trace contextRef="#ctx0" brushRef="#br3" timeOffset="37822.74">5697 8531 12431 0,'0'0'544'0,"0"0"128"0,0 0-544 0,0 0-128 16,0 0 0-16,0 0 0 0,0 0 1344 0,0 0 224 15,0 0 48-15,5-5 16 0,-1-2-32 0,-1 2-16 16,-2-4 0-16,-1 3 0 0,-3 1-176 0,-2-3-48 15,0 2 0-15,0-3 0 0,-1 1-256 0,-2-3-48 16,-2 3-16-16,-1-3 0 0,-3 1-304 0,-2-3-64 16,-2 0-16-16,-1-1 0 0,-1 0-144 0,-3-1-48 15,-5 0 0-15,2 1 0 0,-2 1-16 0,-2 2 0 16,0-1 0-16,-1 5 0 0,1-1 16 0,-3 4 0 0,-3 0 0 0,-1 3 0 16,-1-1-144-16,-3 0-48 15,0 0 0-15,-4 6 0 0,2-2-16 0,0 1-16 0,-3 2 0 0,4 1 0 16,1-1-80-16,3 2-16 0,1 0 0 15,-2 0 0-15,-1 0-16 0,4 3-128 0,-1 2 192 0,1-1-64 16,3 3-128-16,4 1 128 0,-4-1-128 16,4 4 128-16,2 1-128 0,0 2 0 0,6 0 0 0,-2 6 0 15,-1-3 0-15,2 5 0 0,3 1 0 16,2 1 0-16,2 4 0 0,4-2 0 0,-2 0 0 0,4 1 0 16,3-1 0-16,1 1 0 0,-1 1 0 0,4-1 0 15,1-1 0-15,1 1 0 0,2 1 0 0,3-3 0 16,2-3-144-16,3 1 144 0,3 1 0 0,2-5 0 15,3 1 0-15,2-4 0 0,2-1 0 0,2-3 0 0,2-3 0 0,4 0 0 16,0 0 0-16,2-2 0 0,2-5 0 0,2 4 0 16,1-6 0-16,-2 2 0 0,0-4 0 0,-2 0 0 15,1 0 0-15,-1-2 0 0,1-2 0 0,2-2 0 16,-2 0 0-16,2-2 0 0,-1-2 0 0,1 0 0 16,-2 0 0-16,1-3 0 0,0 2 0 0,-3 0 0 15,0-3 0-15,-2 2 0 0,0-3 0 0,-1 1 0 16,-3-2 0-16,1-1 0 0,0 1 160 0,-3-3-160 15,0 0 160-15,0-1-160 0,0-2 128 0,1 2-128 16,0-3 0-16,-1 0 144 0,0-2-144 0,0 1 192 16,-1 0-192-16,0 0 192 0,1-2-64 0,-1 0 0 15,-1 0 0-15,-2-3 0 0,-1-1 16 0,-1 2 0 16,1-4 0-16,-4 3 0 0,-1-1 32 0,-1 1 0 16,-1-1 0-16,-2-1 0 0,-3 2 48 0,0-3 16 15,-3 0 0-15,-2 3 0 0,-2 0 0 0,-2 1 0 16,-4-1 0-16,-1 0 0 0,-3 2 16 0,-4 2 16 0,-3 1 0 0,-1 0 0 15,-2 1 48-15,-3 1 16 16,-4 1 0-16,2 2 0 0,-2 0-112 0,-2 2-32 0,-1 0 0 16,-1 0 0-16,-1 5-192 0,2 0 0 0,-2 0 0 15,1 3 0-15,2 0-128 0,1-1-80 0,3 2-16 16,-8 0 0-16,5 0-1504 0,5-1-320 16,4-1-48-16,9 3-11184 0,1-2-2240 0</inkml:trace>
  <inkml:trace contextRef="#ctx0" brushRef="#br3" timeOffset="38543.5">4267 8673 16927 0,'0'0'752'0,"0"0"144"0,0 0-704 0,-5-4-192 15,5 4 0-15,-6-3 0 0,1-1 1248 0,5 4 224 16,0 0 32-16,0 0 16 0,0 0-512 0,0 0-112 15,0 0 0-15,0 0-16 0,0 0-416 0,0 0-80 16,0 0 0-16,6 5-16 0,2 2 304 0,-1 1 64 16,5 5 16-16,0 1 0 0,2 0-224 0,3 2-32 15,2 1-16-15,1 1 0 0,2-1-208 0,1 1-32 16,1 1-16-16,0-2 0 0,2-3-48 0,-1 1-16 16,-2-2 0-16,1-3 0 0,-2 0-160 0,-2-4 192 15,-4-1-192-15,0 2 192 0,-2-3-192 0,-3-3 128 16,-1 0-128-16,0-2 128 15,-3 0-464-15,-2-3-112 0,-1-5 0 0,-4 0-16 16,-4-185-2432-16,-2 359-496 0</inkml:trace>
  <inkml:trace contextRef="#ctx0" brushRef="#br3" timeOffset="38719.81">4524 8552 19343 0,'0'0'1728'0,"-5"6"-1392"0,-4 1-336 0,3-2 0 15,-1 3 448-15,1 2 32 0,-2 3 0 0,1 1 0 0,-2 3 672 16,0 5 128-16,0 0 16 0,0 1 16 16,0 5-304-16,0 0-64 0,-1 3-16 0,0 4 0 0,1-1-16 15,0-1 0-15,0-3 0 0,2 1 0 0,0 1-336 0,1-6-64 16,0-1 0-16,2-6-16 0,1-3-368 0,1-3-128 16,0-2 0-16,1-3 0 15,1-8-1104-15,0 0-320 0,0 0-64 0,0 0-12272 16</inkml:trace>
  <inkml:trace contextRef="#ctx0" brushRef="#br3" timeOffset="40927.75">4533 8883 14735 0,'0'0'640'0,"-5"8"160"0,1-3-640 0,4-5-160 0,0 0 0 0,0 0 0 16,0 0 784-16,0 0 128 0,0 0 32 0,0 0 0 15,0 0 16-15,0 0 0 0,0 0 0 0,0 0 0 16,0 0 224-16,0 0 48 0,-3-7 16 0,1-4 0 16,-1-1-96-16,2 0-32 0,-3-5 0 0,3-1 0 0,0-2-416 0,-1 0-96 15,2-3-16-15,0 0 0 0,-1-1 128 0,0-4 32 16,0 1 0-16,-2-2 0 0,2 1-384 0,-2 0-80 16,1-4-16-16,-2 2 0 0,0-2 176 0,-1-2 48 15,0-3 0-15,0-1 0 0,0 1-160 0,-3-15-16 16,2 3-16-16,3 0 0 0,2 0 32 0,0 5 16 15,1-4 0-15,1 4 0 0,1-3-128 0,1 0-32 16,0-2 0-16,2-1 0 0,-2-1-64 0,5 1 0 16,-2-4-128-16,1 3 192 0,-1 3-64 0,2 0-128 15,2-1 176-15,1 2-176 0,1-5 192 0,1 1-192 16,1 2 192-16,-2 1-192 0,1-1 160 0,0 1-160 16,-2 2 128-16,1 0-128 0,0-2 128 0,1 0-128 15,-3 0 128-15,3-2-128 0,-3 2 0 0,1-3 0 16,2-3 0-16,1 5 0 0,-1-1 0 0,-2 3 0 15,2 1 0-15,-2-1 0 0,1 0 0 0,1 2 0 0,-1-4 0 0,2 5 0 16,0-2 0-16,-1 2 128 0,-2-5-128 0,1 1 0 16,2 4 128-16,1-1-128 0,-1 2 0 0,1-3 128 15,2 0-128-15,1-1 128 0,-1 2-128 0,1-2 128 16,0-4-128-16,4 0 192 0,-3 1-192 0,2 4 192 16,0-1-192-16,0 3 0 0,0-4 144 0,-1 1-144 15,-2-2 0-15,0 0 128 0,2 3-128 0,-2 0 0 16,-4-2 0-16,0 2 144 0,0-1-144 0,-2 5 0 15,0-1 208-15,-2 2-64 0,3-3-16 0,-2 2 0 16,3 1-128-16,-1 3 0 0,-3 0 0 0,0-1 0 0,0-1 0 16,0 2 0-16,1 2 0 0,-2 1 0 0,1-1 0 0,1 1 128 15,1 0-128-15,0 2 0 16,1 3 0-16,0-3 0 0,2-3 128 0,0 3-128 16,-2-1 0-16,3-2 0 0,0 1 0 0,-1-1 0 0,-1-1 0 0,1 3 0 15,-2-2 0-15,2 3 0 0,0 1 0 16,1 2 0-16,-2-3 0 0,-2-1 0 0,1 1 0 15,0 1 0-15,-3-1 0 0,4 0 0 0,0-6 0 0,-1 6 0 16,-1 0 0-16,2-1 0 0,-1-2 0 0,0 2 0 16,-1 0 0-16,4 1 0 0,-1 1 0 0,0 3 0 15,-1-3 0-15,1 0 0 0,-2 4 0 0,2-2 0 16,1 1 0-16,1-1 0 0,3 1 0 0,-1 1 0 16,1 0 0-16,-1-1 0 0,-1 1 0 0,1 1 0 15,0 4 0-15,1 0 0 0,-1-1 0 0,2 3 0 0,-1 0 0 0,-1 2 0 16,-1 0 0-16,-2 1 0 15,1 1 0-15,-1-1 0 0,2 0 0 0,-1 0 0 0,1 0 0 0,-1 2 0 16,0-1 0-16,3 2 0 16,3-3 0-16,0 2 0 0,0 2 0 0,-3 0 0 0,4-3 0 0,3 0 0 15,0-6 0-15,-2 5 0 16,2 0 0-16,0 3 0 0,4 0 0 0,0 1 0 16,-4 2 0-16,1 1 0 0,1-6 0 0,-4 3 0 0,-1 3 0 0,2 1 0 15,-1-3 0-15,1 1 0 0,0 2 0 0,1-1 0 16,0 2 0-16,1-1 0 15,0 2 0-15,0-1 0 0,1 4 0 0,1-1 0 0,2 0 0 0,0 0 0 16,1 0 0-16,-1 0 0 0,-1 1 0 0,0 2 0 16,-1-3 0-16,0 2 0 0,-1 1 0 0,-1 3 0 15,0-1 0-15,-1 2 0 0,3 1 0 0,1 0 0 16,-1-1 0-16,-1 3 0 0,2-2 0 0,-1 1 0 0,1 0 0 0,-1 2 0 16,0 4 0-16,0-3 0 0,1 2 0 0,-1-2 0 15,-1 1 0-15,-1 4 0 0,-1 2 0 0,2-1 0 16,2 1 0-16,2 2 0 0,1 2 0 15,-2-2 0-15,1 2 0 0,1 0 0 0,1 1 0 0,-1 4 0 16,-1-1 0-16,3 4 0 0,-3-1 0 0,1-1 0 16,-4 0 0-16,2 3 0 0,-3-2 0 0,2 4 0 15,-1-2 0-15,1 3 0 0,-2-2 0 0,3 3 0 16,-2 1 0-16,1-1 0 0,-1 5 0 0,1 0 0 16,2 1 0-16,-1 1 0 0,-3 1 0 0,3 1 0 0,0-2 0 15,-2 1 0-15,-3-1 0 0,1 1 0 0,1 0 0 0,-1 3 0 16,-1 1 0-16,1 1 0 15,0 5 0-15,0 1 0 0,0-2 0 0,0 1 0 0,1 2 0 0,-1-2 0 16,0 1 0-16,-3 2 0 0,-1 0 128 0,2-1-128 16,-2-3 0-16,0 5 0 0,-2-1 0 0,0 1 0 15,-4 0 0-15,-1 3 0 0,-2-2 0 0,2 0 0 16,0 1 0-16,1 0 0 0,1 6 0 0,-1 2 0 16,-1-3 0-16,0 1 0 0,1 1 0 0,1-4 0 15,0 0 0-15,2 5 0 0,-2 3 0 0,1 1 0 16,0-1 0-16,-2-1 0 0,1 2 0 0,2-3 0 15,-4 1 0-15,0-1 0 0,-3 0 128 0,2 1-128 16,0 0 0-16,-5 2 0 0,-1-4 0 0,0 2 0 0,2 1 0 16,-2 0 0-16,-2 1 0 0,-1 1 128 0,0-1-128 0,3 2 0 15,-3-1 0-15,1 0 0 0,-2 3 0 0,1-2 0 16,-1 0 128-16,0 2-128 0,1-1 0 0,-1 2 0 16,1 0 0-16,-2 0 0 0,0-2 0 0,0 1 0 15,1 1 0-15,-1 1 0 0,-1 3 0 0,0-2 0 16,1-2 0-16,-4 3 0 0,2 0 0 0,-1-2 0 15,0-1 0-15,-1 0 0 0,0 1 0 0,-1-1 0 16,0-1 0-16,0 1 0 0,-1 1 0 0,0-2 0 16,-2 0 0-16,-1-1 0 0,-1-3 0 0,0 2 0 15,-1 1 0-15,-2 1 0 0,-1 0 0 0,0 1 0 16,-1 3 128-16,-3-3-128 0,-2-2 0 0,-1-1 0 16,-2 1 0-16,-1-2 0 0,0 1 0 0,-3 0 0 0,2 1 0 15,-1-4 0-15,2-2 0 0,-2 3 0 0,-2-1 0 16,2 1 0-16,2 0 0 0,-1-1 128 15,0 0-128-15,-1 1 0 0,-1-5 0 0,1 5 0 0,0 3 0 0,0-3 0 16,0-1 0-16,2 2 0 0,-3-3 0 0,0 2 0 16,1-3 0-16,-3 3 0 0,-4 2 0 0,-3 2 0 15,1-3 0-15,-1-1 0 0,-3 2 0 0,-1-1 0 16,-1-4 0-16,1 2 0 0,0 1 128 0,-1-3-128 16,3 0 0-16,1-3 0 0,-1 2 0 0,0-5 0 15,0-3 0-15,-1-1 0 0,-3 3 0 0,-2-4 0 16,-5-2 0-16,1-3 0 0,1 1 0 0,-1 0 0 15,1-3 0-15,0 1-176 0,0-6 176 0,1 1-128 16,2 2 128-16,-5-2 0 0,-4-2-144 0,-1 1 144 16,-4 0-128-16,0-3 128 0,0-5-160 0,3 0 160 0,3 1-144 0,-1-4 144 15,1-5-128-15,0-2 128 0,1-4-160 16,-1-2 160-16,-1-2-192 0,-5-1 192 0,2-5-128 0,-3-2 128 16,3-2 0-16,1-1 0 0,-2-1-128 0,-1-2 128 15,1-3 0-15,-4 2 0 0,-5 0 0 0,0-3-128 16,0-1 128-16,2 0 0 0,-1-3 0 15,4 2 0-15,0-3 0 0,-1-4 0 0,-3-3 0 0,-1-3 0 16,-3-1 0-16,1-5 0 0,2-2 0 0,2-3-128 16,3 1 128-16,3-6 0 0,0-4 0 0,-2-1 0 15,-3 0 0-15,2-1 0 0,0-2 0 0,1 1 0 16,3-3-128-16,2 2 128 0,2-4 0 0,1 3 0 0,3 2 0 16,-3-3 0-16,-4 6 0 0,-3-2 0 0,0-1 0 15,-1 2 0-15,3-1 0 0,0-4 0 0,3 4 0 0,4-8 0 16,1 3 0-16,0-3 0 0,-2-3 0 0,0-2 0 15,-2 1 0-15,5 0 0 0,0-2 0 0,2-1 0 16,0-5 0-16,5 4 0 0,1 1 0 0,1 0 0 16,1-4 0-16,1 0 0 0,2 5 0 0,-2 1 0 15,-3-2 0-15,2 0 0 0,0-2 128 0,4-4-128 16,0 1 0-16,1-4 176 0,0 0-176 0,4 1 160 16,1-2-160-16,3-1 192 0,3-2-192 0,4-6 192 15,3-4-192-15,5 3 0 0,3 0 144 0,-2-2-144 16,2 0 0-16,2-5 0 0,0-1 0 0,0 5 128 15,-2 2-128-15,-1-1 0 0,0 2 0 0,-1 6 0 16,0 8 0-16,1 1 0 0,1 2 0 0,-1 10 0 0,2 8 128 16,-2 5-128-16,2 7 128 0,1 5-128 0,-1 6-256 15,1 3-112-15,1 4-16 0,2 2-12608 16,1 4-2496-16</inkml:trace>
  <inkml:trace contextRef="#ctx0" brushRef="#br3" timeOffset="42258.71">5487 8392 6447 0,'0'0'576'0,"0"0"-576"16,9 5 0-16,-9-5 0 0,0 0 1728 0,0 0 256 15,0 0 32-15,12-1 16 0,-12 1-496 0,0 0-80 16,0 0-32-16,0 0 0 0,0 0-16 0,0 0-16 16,0 0 0-16,0 0 0 0,0 0-176 0,0 0-48 15,0 0 0-15,0 0 0 0,0 0-176 0,0 0-32 16,0 0-16-16,0 0 0 0,-3-8-400 0,3 8-80 15,-9-10-16-15,-1 5 0 0,-3 0-128 0,-2 0-48 0,-1 0 0 0,-3 2 0 16,-3 1-16-16,-1 1-16 16,0 1 0-16,-7 0 0 0,-2-2 32 0,0 0 16 15,-1 2 0-15,-4 0 0 0,-3 2-48 0,-2 0-16 16,-2-1 0-16,1 3 0 0,-1 5-64 0,3 1-16 0,-2 2 0 0,3-1 0 16,0 1-144-16,2 5 128 15,1 1-128-15,0-2 128 0,3 1-128 0,1-1 160 0,-1 1-160 16,3 3 160-16,-1 3-160 0,1 1 160 0,3 2-160 0,3-1 160 15,1 5-32-15,0 4-128 0,2-3 192 0,2 0-64 16,3 2 32-16,3 2 0 0,4 1 0 0,2-2 0 16,5 1-32-16,3-1 0 0,5 0 0 0,2 2 0 15,2-2-128-15,5 1 192 0,4-4-192 0,1 0 192 16,0-3-192-16,4-2 160 0,1 5-160 0,5-6 160 16,1 0-160-16,1-3 192 0,3 1-192 0,-3-4 192 0,1-3-32 15,1-2 0-15,0-2 0 0,4-4 0 0,0-2 32 0,0-1 16 16,0-6 0-16,1-3 0 0,1 0 32 0,4-2 0 15,2-5 0-15,-1-3 0 0,2-3-32 0,0 1 0 16,0-7 0-16,-3-1 0 0,0-3-80 0,-2-1-128 16,1-6 176-16,-3-1-176 0,-3-3 256 0,-2 1-64 15,-1-1-16-15,-2 0 0 0,-3 2 144 0,-6-3 16 16,-5 0 16-16,-4-1 0 0,-4 3 112 0,-7 1 32 16,-6 0 0-16,-3 2 0 0,-6 2-64 0,-5 5-16 15,-5 2 0-15,-3 4 0 0,-5 5-192 0,-3 2-32 16,-4 1-16-16,-4 3 0 0,-4 5-304 0,-1-1-64 15,-4 1-16-15,1-1 0 16,0 1-1648-16,4-4-336 0,5 2-64 0,6-7-17200 16</inkml:trace>
  <inkml:trace contextRef="#ctx0" brushRef="#br3" timeOffset="44432.02">5559 8686 3679 0,'0'0'160'0,"0"0"32"0,-3 8-192 0,1-3 0 0,0 1 0 0,-2 3 0 0,3-3 1904 16,1 3 336-16,0-9 64 0,1 8 0 15,3 1-928-15,-1-3-192 0,1 3-32 0,-4-9-16 0,6 6 0 0,0 2 0 16,1-1 0-16,-1-1 0 0,-6-6 48 0,5 6 16 16,-5-6 0-16,5 8 0 0,0-3 16 0,-5-5 0 15,0 0 0-15,0 0 0 0,0 0-240 0,0 0-32 16,0 0-16-16,0 0 0 0,0 0 32 0,2-5 0 16,-4-7 0-16,0-2 0 0,-1-4-80 0,-1-6-16 15,-1-5 0-15,-1-3 0 0,-2-7-256 0,-1-2-48 16,-1 0-16-16,0-4 0 0,-1-1-112 0,-1-5-32 15,1 0 0-15,-1-1 0 0,2-1-48 0,1-1-16 16,2 1 0-16,-2 0 0 0,2-3-48 0,0 1-16 16,0-1 0-16,1 0 0 0,0-4-64 0,-1-1-16 15,0-3 0-15,2 1 0 0,0 1-48 0,-1 0-16 16,1-3 0-16,3 1 0 0,-2-2-128 0,0 1 128 16,2 1-128-16,0-3 128 0,2 8-128 0,0-5 128 15,-1 2-128-15,1-2 128 0,1 3-128 0,1-3 160 16,-2 0-160-16,2 0 160 0,1 6-160 0,-1-4 160 0,2 2-160 0,0 1 160 15,0 1-160-15,0 1 160 0,1-2-160 16,-2 5 160-16,4-1-160 0,-1 2 0 0,1 1 144 0,-1-2-144 16,3 1 0-16,0-1 0 0,1 2 0 0,1-2 128 15,2-1-128-15,1 2 0 0,1 2 0 0,0 0 0 16,-1 0 0-16,2 1 0 0,-1-4 0 0,3-2 0 16,-3 2 0-16,0 2 0 0,-1-1 0 0,0 1 128 15,1 2-128-15,-2-1 0 0,0 2 0 0,-2 3 0 0,0-3 0 16,-1 3 0-16,1 1 0 0,1 0 128 0,-2-1-128 0,1 0 0 15,-1 3 0-15,3-2 0 0,-2 3 0 0,1 0 0 16,4 0 0-16,0 1 0 0,-2 2 0 16,0 0 0-16,0-2 0 0,0-1 128 0,1 2-128 0,1-4 0 15,2 3 0-15,0 0 0 0,1 0 0 0,0 4 0 16,-1 2 0-16,1 0 0 0,1 1 0 0,2 2 0 16,-2-2 0-16,4 1 0 0,-1-1 0 0,1 1 0 15,2 0 0-15,-2-1 0 0,-1 3 0 0,0-2 0 16,0-2 0-16,2 2 0 0,2 3 0 0,-2 3 0 15,-3-1 0-15,3 4 0 0,2 1 0 0,0-2 0 16,1 3 0-16,0 2 0 0,5-1 0 0,-3 2 0 16,1 2 0-16,2 0 0 0,-2 1 0 0,4 0 0 15,-3 2 0-15,-1 3 0 0,1-2 0 16,0 0 0-16,0 5 0 0,8-6 0 0,-2 0 0 0,-2 6 0 0,-4-1 0 0,0 3 0 16,-2-5 0-16,2 6 0 15,1 3 0-15,0-1-128 0,-1 0 128 0,2 3 0 0,-1 2 0 0,-1 2 0 16,0 0 0-16,1 2 0 15,1 0 0-15,-1 2 0 0,-2 2 0 0,2-1 0 0,2 1 0 16,1 0 0-16,1 4 0 0,0 0 0 0,-2-1 0 16,0 4 0-16,-2 0 0 0,-3 2 0 0,1 1 0 15,-5 0 0-15,0 0 0 0,-1 3 0 0,2 4 0 0,-2 2 0 16,-1 4 0-16,-1 4 0 0,0 4 0 0,0-1 0 16,1 4 0-16,2 3 0 0,0-3 0 0,0 3 0 15,-2 0 0-15,3-1 0 0,-2 2 0 0,0 2 0 16,0 2 0-16,-1 1 0 0,2 1 0 0,-3 0 128 15,0 2-128-15,-2 0 0 0,-4-1 0 0,2 3 0 0,-1 5 0 0,1 0 0 16,3 3 0-16,-3 3 0 0,-3-4 0 0,2-1 0 16,1 5 0-16,0 1 128 0,3 2-128 0,-2 2 0 15,-1 4 0-15,2 2 0 0,-3-4 0 0,-1 2 0 16,1 0 0-16,-3 0 0 0,2 2 0 0,1-2 0 16,-3 0 0-16,-1 1 0 0,-1-4 0 0,-3 4 0 15,0 1 0-15,0-4 0 0,3 1 0 0,0 0 0 16,-2-2 0-16,2 1 0 0,1-1 0 0,-2 2 0 15,1-2 0-15,2 1 0 0,-2 0 0 0,1 0 0 16,-1-3 0-16,-1 2 0 0,-1-1 0 0,-1 1 0 0,0-2 0 16,-1 1 0-16,-1 1 0 0,-1 0 0 0,1 1 0 15,-1 1 0-15,-2-1 0 0,1-1 0 0,-1-2 0 16,-2-1 128-16,0 0-128 0,0 1 0 0,-2 0 0 0,1-3 0 16,0-1 0-16,3-2 0 15,1-5 0-15,0 2 0 0,1-4 0 0,0 5 0 0,2-3 0 0,0 4 0 16,-1-2 0-16,1 0 0 0,-3 0 0 0,2-3 0 15,-3 2 0-15,-1 0 0 0,-2 4 0 0,1-2 0 16,-2-3 0-16,-1 1 0 0,-1-1 0 0,-1-2 0 16,-1-3 0-16,-1 5 0 0,0-1 0 0,0 0 0 15,2-4 0-15,-1 2 0 0,1-2 0 0,-4 1 0 16,3-3 0-16,-1 2 0 0,0 3 0 0,0 1 0 16,-1-4 0-16,0 0 0 0,0-1 0 0,-1-2 0 15,1-1 0-15,-2-2 0 0,1 0 0 0,-1 1 0 16,2 1 0-16,0-2 0 0,0-4 0 0,-2 0 0 0,-4-2 0 15,1 0 0-15,-2-3 0 0,3-12 0 16,-2 3 0-16,1 0 0 0,0 1 0 0,-3 3 0 0,1 2 0 16,-1-1 0-16,-2 3 0 0,-2 2 128 0,-2-2-128 15,-1 5 0-15,-2-2 128 0,1 1-128 0,-5-1 0 16,1-1 0-16,-2 2 0 0,0-1 128 0,-2 2-128 0,-1-3 0 16,-1 3 0-16,3-3 0 0,-2 3 0 15,-1-4 0-15,1 3 0 0,-1-5 0 0,2-3 0 0,-2 0 0 16,-2-1 0-16,0-1 0 0,-1-2 0 15,1 0 0-15,-1-4 0 0,1-1 128 0,-2-1-128 0,5-3 0 16,-3-3 0-16,1-4 0 0,1-1 0 0,0-2 0 16,-2-7 0-16,-1 0 128 0,0-4-128 0,-4-1 0 15,-3-6 0-15,1-1 0 0,-2-2 0 0,-1-3-128 16,-2 3 128-16,2-6 0 0,2 0 0 0,-1 0 0 16,1-2 0-16,-2 0 0 0,1 0 0 0,-1-1 0 15,-1 0 0-15,-1-1 0 0,1 1 0 0,-1-3 0 16,-1 0 0-16,3-2 0 0,0 0 0 0,0-1 0 15,-2-7 0-15,1-2-128 0,1 0 128 0,-2-5 0 16,-1-3 0-16,-19-20 0 0,6 3 0 0,4 0-128 16,0 2 128-16,6-2 0 0,2 0 0 0,2-8 0 0,2-3 0 15,1-5-128-15,1-5 128 0,2 4 0 0,0 0 0 0,1-4-128 16,1-2 128-16,1 1 0 0,0-2 0 16,2 4 0-16,1 3 0 0,0 2 0 0,0 1 0 15,1 3 0-15,0-2 0 0,1 2 0 0,0-2 0 16,-1 2 0-16,-2 5 0 0,0-1 0 0,-2 4 0 0,-1-1 0 15,-1 3 0-15,3 2 0 16,2 4 0-16,1 3 0 0,0-2 0 0,4 5 0 0,0 5 0 0,5 5 0 16,4 0 0-16,0 3-160 0,-1 3 160 0,1-1-208 15,5 0-784-15,1 4-160 16,0 2-16-16,2-2-16 0,3 5-1648 0,1 2-336 16,0 1-64-16</inkml:trace>
  <inkml:trace contextRef="#ctx0" brushRef="#br3" timeOffset="45526.38">4063 8958 13823 0,'-9'-13'608'0,"6"6"128"0,1-2-592 0,-1-2-144 16,-1 3 0-16,0-6 0 0,1 0 240 0,-1-2 16 15,2 1 0-15,0-3 0 0,1 2 496 0,-1-1 96 16,1 1 32-16,1-1 0 0,0 3 592 0,1 2 128 16,1 0 32-16,-1 1 0 0,0 4-384 0,2 0-80 15,-3 7-16-15,0 0 0 0,0 0-256 0,0 0-64 16,0 0-16-16,5 7 0 0,0 0 128 0,0 7 16 15,-2 2 16-15,3 3 0 0,0 5-256 0,-1 6-48 16,3 1-16-16,0 4 0 0,-2 0-208 0,2 5-64 16,-2 0 0-16,2 6 0 0,-1 1-80 0,2 4-32 15,-1 1 0-15,1 4 0 0,-1 1-32 0,1 4-16 0,2-1 0 0,-3 6 0 16,1 4-64-16,2 0-16 16,1 2 0-16,-2 1 0 0,2-1-144 0,2 2 160 0,-1 2-160 0,6 27 160 15,-3-14-32-15,1-10-128 0,-2-7 192 0,1-4-64 16,1-3 32-16,1-4 0 0,-3 1 0 0,4-2 0 15,1 3-32-15,3-3-128 0,-1 0 192 0,2 1-64 16,0-3-128-16,2-1 160 0,0 6-160 0,0-2 160 16,3 2-160-16,-1 0 0 0,0 1 144 0,1-3-144 15,-1 2 0-15,1-4 0 0,3 0 0 0,-1 2 128 0,-2-1-128 16,1-1 0-16,3 1 0 0,4-4 128 16,3-1-128-16,0-5 0 0,2-2 0 0,-1 1 0 0,0-1 0 0,-1-2 0 15,-2 1 0-15,2 1 0 0,-1-2 0 0,5 0 0 16,0-7 0-16,2 2 0 0,5-3 0 0,1 2 0 15,4-9 0-15,1 1 0 0,-5 0 0 0,4 0 0 16,0-4 0-16,2 1 0 0,6-4 0 0,1 1 0 16,5-3 0-16,-2-2-128 0,1 0 128 0,1-5 0 15,-3 1 0-15,8-3-128 0,4 0 128 0,2-6 0 16,2 3 0-16,0-4 0 0,-5 3 0 0,1-6 0 0,4-1 0 16,3-2-128-16,3 0 128 0,-2-3 0 0,-6-2 0 15,3-1 0-15,-1-3 0 0,2-1 0 0,-3-5 0 16,0 0 0-16,-9 0 0 0,1-5 0 15,-1-3 0-15,0-5 0 0,4-2 0 0,-1-8 0 0,-2-1 0 0,-2-6-128 16,-5 1 128-16,1-9 0 0,-1-3 0 0,0-1 0 16,3-6 0-16,-5 1 0 0,1-5 0 0,-2-1 0 15,-6-2 0-15,1-8 0 0,-2-2 0 0,0-8 0 16,-1-2 0-16,0-2 0 0,1-5 0 0,-3-4 0 16,-6-4 0-16,2-3 0 0,-11 0 0 0,0-2 128 15,-2-2-128-15,0 5 128 0,-1 3-128 0,-3 12 128 16,-4 13-128-16,-2 4 0 0,-6 4 128 0,0 3-128 15,-1 4 0-15,-5 6-288 0,0 5 48 0,-1 2 16 16,-3 1-2336 0,-6-1-448-16</inkml:trace>
  <inkml:trace contextRef="#ctx0" brushRef="#br3" timeOffset="47597.65">7073 18309 16527 0,'0'0'720'0,"0"0"176"0,0 0-720 16,-4-5-176-16,-1-1 0 0,0 2 0 0,-1-4 848 0,3 2 144 15,-1 1 32-15,0-3 0 0,4 8-32 0,-1-6 0 16,-2-1 0-16,1 0 0 0,2 2-208 0,-3-2-32 16,3 7-16-16,-1-8 0 0,0 0-32 0,-1-1-16 15,0 3 0-15,1-3 0 0,1 2-32 0,-2 2 0 16,1-4 0-16,0 4 0 0,-2-4 48 0,2 2 0 16,-3 0 0-16,2-1 0 0,-1 0-192 0,0-1-16 15,1 1-16-15,-1-2 0 0,0 3-160 0,-3-4-48 0,0 4 0 16,0-2 0-16,-1 3-16 0,-2-3-16 15,1 1 0-15,-1-1 0 0,-4 3 80 0,0 1 32 16,-1-3 0-16,-2 3 0 0,-5 1-112 0,-3 3-32 0,-2-2 0 0,-4 2 0 16,-1 1 0-16,-2 1 0 15,-3 1 0-15,-1 0 0 0,0 1-32 0,0 2-16 0,-1 1 0 0,1-1 0 16,2 2-32-16,0 0-128 16,1-2 192-16,0 3-64 0,-3 1-128 0,1-3 128 0,1 3-128 0,0-1 128 15,2 2-128-15,3-1 128 16,-3 2-128-16,2 3 128 0,2-1-128 0,1 1 0 0,1 1 0 0,2 2 0 15,1 0 0-15,-2 4 0 0,4 2 0 16,2 2 0-16,1 1 0 0,3 4 0 0,1-1 0 0,2 0 128 16,3 3-128-16,3 1 192 0,4-1-192 15,3-1 192-15,2-2-192 0,2 3 0 0,6-4 0 0,2 1 0 16,2-2 0-16,3-1 0 0,4 0 0 0,-2-2 0 0,2-3 0 0,3-3 0 16,3 0 0-16,2 0 0 0,2-4 0 0,1-4 0 15,3 0 128-15,2-4-128 0,1 0 0 16,0-3 128-16,1-4-128 0,0-4 128 0,4-1 16 0,0-6 0 15,1-1 0-15,1-3 0 0,2-2-16 0,3-5-128 16,0-1 192-16,-5 0-64 0,-1-3-128 0,-5 3 128 16,-5-1-128-16,-5 1 128 0,-3-1-128 0,-4 0 160 15,-3 2-160-15,-3 3 160 0,-2 1-160 16,-2 1 160-16,-4 1-160 0,-1 1 160 0,-3 2-160 0,-3 2 0 16,0 1-160-16,-3-3 160 15,-2 6-1664-15,-3 3-256 0,-3 3-32 0,0 0-15568 0</inkml:trace>
  <inkml:trace contextRef="#ctx0" brushRef="#br3" timeOffset="47947.65">6319 18213 16575 0,'0'0'1472'0,"0"0"-1168"0,0 0-304 0,0 0 0 16,5-4 1008-16,-5 4 144 0,0 0 16 0,0 0 16 16,0 0 464-16,0 0 80 0,0 0 32 0,0 0 0 15,0 0-320-15,0 0-64 0,-1 12-16 0,-3 4 0 0,-1 3-64 16,-3 2-16-16,-2 5 0 0,-3 3 0 0,-1 4-320 0,-1 1-80 15,-2 3-16-15,-2 0 0 0,-1 0-416 0,0-1-64 16,-1 0-32-16,2-1 0 0,1-9-352 0,4 1 0 16,-1-5 0-16,3-2 0 0,1-3-160 0,5-3-96 15,1-3-32-15,5-11 0 16,0 0-1504-16,0 0-288 0,14-5-64 0,1-5-16 16,3-7-592-16,2-3-112 0,2-4-16 0</inkml:trace>
  <inkml:trace contextRef="#ctx0" brushRef="#br3" timeOffset="48826.04">6640 18158 20271 0,'0'0'1792'0,"7"8"-1424"15,-1-3-368-15,-3 2 0 0,-3 3 1088 0,-2 3 128 0,0 1 48 0,-3 4 0 16,-3 3 496-16,-2 2 96 0,-3 0 32 16,-2 6 0-16,-3-1-448 0,-1 3-96 15,-1 1 0-15,-1-2-16 0,0-2-624 0,0 1-128 16,4-6-32-16,-1 0 0 0,4-2-368 0,1-4-176 15,4-3 160-15,2-1-160 0,2-7 0 0,5-6 0 0,0 0 0 0,0 0 0 32,0 0-464-32,12-5 16 0,1-5 0 0,2-1 0 15,2-6-384-15,1-1-80 0,-1 1-16 0,2-1 0 16,2-3-416-16,0 0-96 0,1-3-16 0,0 2 0 0,-1 0-32 16,0 2-16-16,-1 2 0 0,-6 6 0 0,0-1 880 0,-1 3 176 0,-2-3 48 15,-1 4 0-15,-2 3 528 0,-8 6 96 0,0 0 32 0,0 0 0 0,0 0 736 0,-4 9 160 16,-4 1 16-16,-1 4 16 0,-1 4-192 15,0 1-32-15,-3 2-16 0,1 3 0 0,-2 1-96 16,-2-3-16-16,1 4 0 0,0-3 0 0,0 1-144 0,-2 1-48 16,2-3 0-16,0-2 0 0,1 2-352 15,1-3-80-15,2-1-16 0,2-6 0 0,1 0-192 0,5-6 0 16,3 1 0-16,0-7 0 16,0 0-704-16,7-9-96 0,4-5-16 0,1-3 0 15,5-3-608-15,4-2-128 0,-1-3-32 0,4-1 0 16,0 2-80-16,4-5-32 0,3 0 0 0,-1 2 0 15,0 0 352-15,-4 5 64 0,1 2 0 0,-10 9 16 16,-1 1 1392-16,-2 0 256 0,-1 3 64 0,-3 5 16 0,-2 1 944 0,-8 1 176 16,3 6 32-16,-1 7 16 0,-4-1-256 0,0 5-48 15,-2 2-16-15,-2 4 0 0,-3-2-288 0,-3 2-48 16,2 1-16-16,-3-1 0 0,-3-2-96 0,-1-1-32 16,0 0 0-16,-1-1 0 0,0-1-272 0,0-3-64 15,4-2-16-15,0-3 0 0,3-1-320 0,2-2-160 0,1-5 160 0,2-2-160 16,6 0 0-16,-3-6 0 0,3-2 0 0,3-8-160 31,2-2-240-31,3 0-48 0,4-1-16 0,5-3 0 16,2-1-336-16,1 1-64 0,1-3-16 0,-1 1 0 15,3 3-32-15,-2 2-16 0,-1 2 0 0,-8 9 0 0,1-2 544 0,-2 4 96 0,-2-2 32 16,0 4 0-16,-9 4 256 0,0 0 0 0,0 0 176 0,3 8-176 16,1 1 528-16,-4 0 0 0,-4 2 0 0,1 2 0 15,-2-2 240-15,-2 3 64 0,-2 0 0 0,-3 2 0 16,2-2-144-16,-4-2-32 0,-1 1 0 0,0 1 0 15,-1-5-208-15,2 2-32 0,0-2-16 0,2 0 0 0,1-2-256 16,3-5-144-16,1-2 160 0,7 0-160 0,-2-5 0 0,2 0 0 16,0-5 0-16,3-8 0 15,4-2-496-15,0-1 16 0,0 1 0 0,2-2 0 16,-2-6-1616-16,0 3-320 0,-2-3-64 16,-3-2-16-16,-3-2-1344 0,-2-1-256 0,0-2-64 0,0 4-16 15,2-1 2032-15,0 3 416 0,-1 1 64 0,1 12 32 0,-2 5 3856 0,1 1 768 16,1 3 144-16,1 7 48 0,-5-2-336 0,5 2-64 15,-7 6-16-15,1 8 0 0,-3 4-992 0,0 4-208 16,-2 4-32-16,-2 5-16 0,-1 3-672 0,-1 4-128 16,-6 3-16-16,4 2-16 0,-4-3-272 0,2-2-48 15,1-3-16-15,1 0 0 0,3-4-352 0,3-3 0 16,5-1 0-16,1-9-10688 16,2-4-2064-16</inkml:trace>
  <inkml:trace contextRef="#ctx0" brushRef="#br3" timeOffset="49714.67">6869 18209 12895 0,'0'0'576'0,"-5"6"112"0,0 3-560 0,-1-3-128 0,-1 1 0 0,1-3 0 15,0-2 1728-15,0 1 304 0,0-1 64 0,6-2 16 16,0 0-320-16,0 0-48 0,0 0-16 0,0 0 0 15,0 0-576-15,-2-6-112 0,0-4-16 0,2-1-16 16,2-4-144-16,5-1-32 0,1-3 0 0,1-3 0 0,0-3-128 0,1-2-16 16,0-5-16-16,1-2 0 0,1-3-80 0,1-2-16 15,-1-7 0-15,2 0 0 0,2-4-64 0,-1-3-32 16,-3-2 0-16,4 2 0 0,0 0-224 0,2 1-32 16,1-1-16-16,-1 5 0 0,1 4 0 0,0-1 0 15,0 3 0-15,0 4 0 0,-1-1-208 0,-2-2 176 16,2 5-176-16,0 3 160 0,0 0-160 0,0 0 192 15,-1 1-192-15,5-1 192 0,-3 3-192 0,3-3 0 16,-2 0 144-16,2 0-144 0,-1 0 128 0,2 3-128 16,1 1 160-16,-1 0-160 0,-2 2 160 0,1 1-160 15,0 1 160-15,0 4-160 0,-1 1 256 0,1 2-64 16,-3 0 0-16,1 1 0 0,-1 3-192 0,-1-1 128 16,0 1-128-16,1 1 0 0,0 0 176 0,-1-1-176 15,-2 1 192-15,0 3-192 0,-1-4 192 0,-2 3-192 16,-1 3 192-16,1-4-192 0,-3 3 192 0,0 0-64 15,1 3 0-15,-3-2-128 0,1 2 208 0,-1 3-64 16,0 1-16-16,-2-1 0 0,-6 3-128 0,6-3 0 16,-6 3 144-16,0 0-144 0,0 0 0 0,0 0 0 15,0 0 0-15,0 0 0 0,0 0 0 0,0 0-320 16,0 0 64-16,0 0 16 16,2 10-1744-16,-2-10-368 0,0 0-64 0,2 12-14784 0</inkml:trace>
  <inkml:trace contextRef="#ctx0" brushRef="#br3" timeOffset="50806.88">8514 16045 10127 0,'0'0'896'0,"0"0"-704"16,-1-5-192-16,-1-1 0 0,2 6 1872 0,0 0 352 15,-2-4 64-15,2 4 16 0,0 0-832 0,0 0-176 16,0 0-16-16,-3 8-16 0,1-1-528 0,-2 7-96 16,4 3-32-16,-1 1 0 0,-1 1 352 0,2 2 80 15,0 5 16-15,-1 2 0 0,0 4-144 0,0 1-16 0,-2 2-16 0,1 2 0 16,-1-1-336-16,-1-6-64 0,3 1-16 0,-2-2 0 15,1-5-208-15,-1 0-64 0,1 2 0 0,1-7 0 16,-1-4-192-16,1-1 0 0,1-4 128 16,0 0-128-16,0-10-192 0,0 0-64 0,0 0-32 0,6-10 0 31,2-3-2112-31,0 1-416 0,-1-6-96 0,0 4-16 0</inkml:trace>
  <inkml:trace contextRef="#ctx0" brushRef="#br3" timeOffset="51118.15">8448 16020 23039 0,'0'0'1024'0,"-5"-5"192"0,1 0-960 0,4 5-256 0,0 0 0 0,3-5 0 0,0-3 1216 0,2 2 192 16,3 2 32-16,2-2 16 0,3-1-400 0,3 2-80 15,2-3-16-15,3 3 0 0,4 3-192 0,0-1-64 16,2 2 0-16,1 4 0 0,0-1-128 0,-1 6-48 15,-2 2 0-15,-1 4 0 0,-1 4-256 0,-1 1-48 16,-4 4-16-16,-4 6 0 0,-4-2 16 0,-3 3 0 16,-3-1 0-16,-4 2 0 0,-5 2 48 0,-2 1 16 15,-5-1 0-15,-3 3 0 0,-3-6 32 0,-1 0 0 16,-3 0 0-16,-1 1 0 0,1-6-64 0,-1 3-16 16,1-3 0-16,0 0 0 0,1-4-112 0,1-3-128 15,2-5 176-15,2-2-176 0,2-2 0 0,2-3 0 16,2-4 0-16,-2-6 0 15,6-8-1648-15,2-2-224 0,7-5-48 0,3-1-14336 0</inkml:trace>
  <inkml:trace contextRef="#ctx0" brushRef="#br3" timeOffset="51560.47">8890 15597 7359 0,'0'0'656'0,"0"0"-528"0,-4-5-128 0,2-4 0 0,-1 2 2640 0,2 0 496 16,1 7 112-16,4-8 16 15,0-3-1248-15,1 3-240 0,1-1-48 0,3 3-16 0,1-1-640 0,3-3-128 16,0 4-32-16,1-2 0 0,1 3-208 0,0 3-32 16,-1-1-16-16,-1 3 0 0,0 3-96 0,-5 3-32 15,1 4 0-15,-2 2 0 0,-5 2-304 0,1 2-64 16,-6 4-16-16,2 3 0 0,-7-1 48 0,-1-2 0 16,-3 2 0-16,-1 1 0 0,-1 1 64 0,-1-4 0 15,0-1 16-15,2-2 0 0,3-2 112 0,2-3 0 16,4-1 16-16,3 0 0 0,1-11-32 0,0 0-16 15,6 5 0-15,6-5 0 0,2 0 96 0,3-3 32 16,5-6 0-16,1 1 0 0,1-3-256 0,-1 1-48 16,1-3-16-16,-1 0 0 15,-1 6-896-15,-2-1-176 0,0 2-48 0,-4 2-10320 16,-1-3-2080-16</inkml:trace>
  <inkml:trace contextRef="#ctx0" brushRef="#br3" timeOffset="51800.59">9429 15775 14735 0,'0'0'1312'0,"0"0"-1056"0,0 0-256 0,0 0 0 0,0 0 2832 0,9 5 512 15,0 2 112-15,1 0 0 0,0 2-1568 0,2-1-320 16,0 4-64-16,2-2-16 0,2 4-560 0,-2-1-112 15,2 0-32-15,1 2 0 0,-2-1-400 16,0 1-64-16,-1-1-32 0,0-3 0 0,-1 2-160 0,-2 0-128 16,-2-4 192-16,-1 2-192 0,-2-3 0 0,1 2 0 15,-2-4-160-15,-1 2 160 16,-4-8-2208-16,0 0-320 0,0 0-64 0</inkml:trace>
  <inkml:trace contextRef="#ctx0" brushRef="#br3" timeOffset="52004.51">9647 15738 23951 0,'0'0'1056'0,"0"0"224"0,0 0-1024 0,0 0-256 15,-4 5 0-15,0 4 0 0,0-2 1856 0,-1 5 304 0,-3 2 64 0,0 4 16 16,-4 3-752-16,-1 1-144 16,1-2-16-16,-2 3-16 0,-2 1-528 0,1-1-96 15,0-3-32-15,1 3 0 0,-3 0-336 0,3-1-80 0,3-3-16 0,2 0 0 16,3-3-224-16,1 0 0 0,1-7 0 0,1 3 0 31,3-12-1552-31,0 0-256 0,0 0-48 0,12-1-13968 0</inkml:trace>
  <inkml:trace contextRef="#ctx0" brushRef="#br3" timeOffset="52460.86">10278 15348 2751 0,'0'0'256'0,"0"0"-256"16,-4-3 0-16,4 3 0 0,0 0 5056 0,-6 3 960 16,-4 0 192-16,-1 5 32 0,-2 0-3872 0,-2 4-784 0,-6 0-160 0,2 4-16 15,-2 2-576-15,0 0-96 16,1 0-32-16,1 2 0 0,2 4-256 0,5-3-48 0,3-2-16 0,6-3 0 16,3 1-112-16,3-2-16 0,3 0-16 0,4-2 0 15,3-2 160-15,1 1 48 0,2-2 0 0,1 3 0 16,1-5 0-16,0 4 0 0,-1 2 0 0,0 0 0 15,-2 0-128-15,-2 2 0 0,1 2-16 0,-4 0 0 16,-2 1-16-16,-2 1 0 0,-4 1 0 0,-2-2 0 16,-2 0 16-16,-3-1 0 0,-1-2 0 0,-3 2 0 15,-4-4 0-15,-1 0 0 0,-1-1 0 0,-1 1 0 16,1-5-112-16,-1 1-32 0,2-4 0 0,0-3 0 0,1-2-160 16,2-4-256-16,0 0 64 0,4-3 16 15,2-5-2848-15,2-3-576 0</inkml:trace>
  <inkml:trace contextRef="#ctx0" brushRef="#br3" timeOffset="52706.03">10863 14919 29487 0,'0'0'2624'0,"4"-6"-2112"16,0-2-512-16,-4 8 0 0,0 0 1216 0,0 0 128 15,0 0 16-15,-5 9 16 0,-3 1-192 0,-3 9-32 16,-1 0-16-16,-1 6 0 0,-3 0-224 0,1 6-32 0,-3 4-16 0,0 2 0 16,0 2-352-16,0 2-64 15,1 2 0-15,-5 7-16 0,4-10-304 0,4-3-128 16,4-5 128-16,2-8-128 0,2-2 0 0,2-6 0 16,2-2-192-16,0 2 192 15,2-16-1776-15,0 0-224 0,0 0-48 0</inkml:trace>
  <inkml:trace contextRef="#ctx0" brushRef="#br3" timeOffset="64324.78">4757 8659 6447 0,'0'0'272'0,"0"0"80"0,0 0-352 0,0 0 0 16,0-7 0-16,0 7 0 0,0 0 1472 0,0 0 240 15,-4-7 32-15,4 7 16 0,-5-4-800 0,5 4-176 0,0 0-16 0,0 0-16 16,-11 2-112-16,6-1 0 16,5-1-16-16,0 0 0 0,0 0-96 0,0 0-16 0,0 0 0 0,0 0 0 15,-2-5 560-15,-1-5 96 0,3-3 32 0,3-5 0 16,1-5 192-16,1-3 32 0,0-7 16 0,1-6 0 16,1-8-368-16,1-2-80 0,0-6-16 0,2-5 0 15,-1-4-336-15,1-6-80 0,-1-5-16 0,-1-5 0 16,1-6-160-16,0-4-16 0,-4-6-16 0,-1-2 0 0,-4-1-64 15,2-1-16-15,2-1 0 0,0 4 0 0,0 3-16 0,1 3 0 16,1 5 0-16,5 3 0 0,2 6-64 16,-1 6 0-16,-1 5-16 0,0 11 0 0,1 8-176 0,-2 9 192 15,-2 6-192-15,-1 7 192 0,0 5-64 0,-4 3-128 16,1 7 192-16,-4 10-64 0,0 0-128 0,7 8 0 16,0 6 0-16,-2 11 0 0,-1 13 0 0,-1 13 0 15,-2 11 0-15,-1 45 0 0,-1 12 0 0,-2 15 0 16,-2 11 0-16,1 6 128 0,-2 8-128 0,-2-1 0 15,-1-7 0-15,2-8 0 0,-1-6-144 0,-1-12 144 16,-1-13 0-16,-3-11 0 0,3-15 0 0,-1-11 0 16,-3-8 0-16,7-25 144 0,0-4 128 0,-1-2 32 15,-1-3 0-15,3-5 0 0,0-8-48 0,2-3-16 16,0-8 0-16,4-9 0 0,0 0-240 0,1-15 128 16,-1-11-128-16,3-15 0 0,2-12 256 0,2-13-64 15,-3-9 0-15,3-13 0 0,-1-13-192 0,2-11 176 16,-1-12-176-16,1-14 160 0,-1-10-160 0,-1-9 0 15,1-8 0-15,2-8 128 0,1-4-128 0,4 0 0 16,7 3 0-16,13-60 128 0,4 30-128 0,3 27 0 0,1 21 0 16,-12 55-176-16,2 2 176 0,-2 6 0 0,1 7 0 15,-1 10 0-15,0 11 0 0,-4 14 0 0,-5 8 0 16,-1 14 0-16,-6 7 0 0,0 14 128 0,-1 12-128 0,-3 13 0 16,-1 16 0-16,-3 14 0 0,-3 12 0 0,-3 18 0 15,-3 10 0-15,-2 20 0 0,-4 18 0 0,2 16 128 0,-2 14-128 16,-3 8 0-16,-1 6 0 0,2 4 0 15,-7-6-144-15,0-1-48 0,1-6-16 0,-1-8 0 0,0-4 208 16,-4-10 0-16,1-8 0 0,-3-9 0 0,-3-8 0 16,0-6 0-16,1-8 0 0,1-15 160 0,5-8-160 0,2-13 0 15,3-8 0-15,5-9 0 0,0-11 0 16,2-14 0-16,2-10 0 0,-1-16-176 0,1-11 176 0,0-16 0 16,1-15 0-16,0-18 0 0,2-15 0 0,0-17 0 15,0-18 0-15,-1-18-128 0,-1-18 128 0,2-12 0 16,-1-12 0-16,3-11 0 0,1-7 0 0,5-4 0 15,4-2 0-15,6 0 0 0,3 4 144 0,8 13-144 16,3 9 192-16,1 15-192 0,1 15 160 0,-2 17-160 16,-2 14 128-16,-2 12-128 0,-3 11 144 0,-3 12-144 15,-3 11 160-15,0 10-160 0,-5 13 128 0,-2 10-128 16,-4 12 0-16,-2 9 0 0,-3 12 144 0,-4 14-144 16,-3 14 128-16,-3 17-128 0,-2 9 0 0,-4 17 128 15,-5 17-128-15,-3 20 0 0,-4 17 0 0,2 18 0 16,-2 17 0-16,0 10 0 0,1 10 0 0,1 4 0 15,-2-3 0-15,-1-6 0 0,-1-6 0 0,1-9 0 0,0-6 0 16,0-10 0-16,-1-8 0 0,0-10 0 16,3-12 0-16,1-12 128 0,0-7-128 0,2-14 128 0,2-8-128 15,6-11 128-15,1-13-128 0,3-14 0 0,3-9 144 16,3-10-144-16,0-12 0 0,-1-14 0 0,2-18 0 0,1-14 0 16,0-17 0-16,3-17 0 0,0-14-144 0,1-18 144 15,0-17 0-15,1-12 0 0,-1-14 0 0,3-12 0 16,1-9 0-16,6-4 0 0,2-7 0 0,4-3 128 15,3-6 0-15,2-2 0 0,3-3 0 16,6 1 0-16,2 3-128 0,7 7 0 0,5 4 0 0,9 10 128 0,4 8-128 0,1 12 0 16,1 16 0-16,-2 12 0 0,-4 14 0 0,-7 15 0 15,-5 14 0-15,-7 15 0 0,-5 14 0 0,-6 12 0 16,-5 11 0-16,-4 10 0 0,-4 9 0 0,-10 10 0 16,0 0 0-16,1 21 0 0,-3 14 0 0,-3 12 0 15,-4 10 0-15,-5 14 0 0,-6 12-144 0,-3 16 144 16,-3 15 0-16,-4 17 0 0,-6 11 0 0,-3 11 0 15,-3 10 0-15,0 8 0 0,-3 7-128 0,1-2 128 16,1-4 0-16,1-1 0 0,4-9 0 0,2-4 0 16,5-5 0-16,5-10 0 0,2-9 0 0,3-11 0 15,5-7 0-15,2-12 0 0,2-10 0 0,6-11-128 16,1-16 128-16,0-12 0 0,5-13 0 0,0-12 0 16,1-13 0-16,-1-17 0 0,8-13-176 0,1-20 176 15,1-18-160-15,2-19 160 0,2-18 0 0,2-13 0 16,4-21 0-16,2-17 0 0,-3-17 0 0,4-13 0 15,3-11 0-15,7-8 0 0,7-4 0 0,9 1 0 16,7-1 0-16,3 9 0 0,0 2 176 0,6 7-32 16,4 6 0-16,2 9 0 0,2 9-144 0,0 13 0 15,-7 9 0-15,-3 12 0 0,-9 17 0 0,-7 14 0 16,-5 13 0-16,-7 15 0 0,-6 12 0 0,-6 10 0 0,-7 14 0 16,-4 8 0-16,-5 10 0 0,-3 13 0 0,-5 12 0 15,-5 11 0-15,-5 10 0 0,-5 16-144 0,-8 12 144 0,-4 10-160 16,-5 10 160-16,-3 12 0 0,-7 7 0 0,-4 11 0 15,-3 2-144-15,-2 7 144 0,-1 1-160 0,-1 2 160 16,1-3-128-16,3 0 128 0,2 3 0 0,-1-3-144 0,-1-5 144 16,2-1 0-16,-2-6 0 0,4-5 0 0,4-11 0 15,7-9 0-15,4-15 0 0,7-10 0 0,5-15 0 0,5-13 0 16,4-14 0-16,5-12 0 0,5-14 0 0,2-11 0 16,5-20 0-16,3-16 0 0,3-15 0 0,4-18 0 15,4-13 0-15,4-16 0 0,3-17 0 0,1-15 0 16,3-13 0-16,1-12 0 0,1-14 0 0,3-4 0 15,7-9 0-15,1 3 0 0,5 6 0 0,6 7 128 16,6 12-128-16,2 16 0 0,0 11 0 0,-2 15 0 16,-8 13 0-16,-4 16 128 0,-7 12-128 0,-6 13 0 15,-3 11 0-15,-5 9 0 0,-4 12 0 0,-8 11 0 16,-3 4 0-16,-2 8 128 0,-5 5-128 0,-7 9 0 16,0 0 0-16,-2 18 0 0,-6 11 0 0,-3 9 0 15,-4 16 0-15,-6 16 0 0,-4 11 0 0,-4 17-160 16,-3 11 160-16,-8 13 0 0,-4 12-160 0,-3 9 160 15,-5 9-128-15,0-2 128 0,1 2-176 0,1-3 176 16,3-3-208-16,4-6 80 0,4-9 128 0,0-11 0 16,1-9 0-16,5-9 0 0,3-13 0 0,3-12 0 0,3-11 0 0,3-12 128 15,5-12-128-15,3-13 192 16,6-9-64-16,-2-15 0 0,4-12 0 0,2-17 0 0,3-17 0 0,5-15 0 16,2-17-128-16,1-14 0 0,4-16 128 0,4-15-128 15,5-18 144-15,3-14-144 0,3-16 192 0,4-6-192 16,5-4 144-16,8-1-144 0,7 6 0 0,10 3 144 15,9 7-144-15,1 13 0 0,1 10 0 0,-1 12 0 16,0 8 0-16,0 12 0 0,-1 12 0 0,-4 14 0 0,-6 9 0 0,-4 11 0 16,-5 8 0-16,-7 7 0 0,-7 10 0 0,-3 8 0 15,-3 2 0-15,-6 7 0 0,-4 7 0 0,-5 2 128 16,-4 5-128-16,-5 5 0 0,-2 9 0 0,-5 8 0 16,-10 6-224-16,-4 13 80 0,-6 11 144 0,-7 12-160 15,-11 14 160-15,-5 11-160 0,-7 9 160 0,-6 13 0 16,-6 14-144-16,-2 4 144 0,1 4-160 15,-1 7 160-15,-2 0-208 0,1 2 80 0,-2 0 128 0,2-7-160 16,3-4 160-16,6-8-160 0,5-11 160 0,5-10 0 16,6-8 160-16,2-10-160 0,3-12 0 0,9-12 0 15,3-12 0-15,5-12 0 0,5-11 0 0,3-10 0 0,2-15 0 16,6-14 144-16,2-16-144 0,6-15 0 16,3-10 144-16,5-15-144 0,3-18 0 0,5-9 0 15,8-16 0-15,4-8 128 0,7-6-128 0,10-2 144 16,8-1-144-16,9 2 160 0,4-2-160 0,4 6 160 0,2 5-160 0,6 5 160 15,5 3-160-15,-2 7 0 0,-3 7 144 0,-5 8-144 16,-5 8 0-16,-5 11 0 0,-6 12 0 16,-3 5 128-16,-7 7-128 0,-6 8 0 0,-7 13 0 0,-7 5 0 15,-8 10 0-15,-7 6 0 16,-7 8 0-16,-6 9 0 0,-5 9 0 0,-6 8-128 0,-9 10 128 0,-8 10-128 16,-9 6 128-16,-5 10-160 0,-5 12 160 0,-1 9-160 15,-6 6-48-15,-5 3-16 0,-4 10 0 0,-6 2 0 16,1 3-64-16,-3 2-16 15,1 1 0-15,0-1 0 0,0 3 128 0,1-3 32 0,-2-2 0 0,2-3 0 16,-3 0 144-16,5-7-208 0,4-3 80 0,4-9 128 0,6-5-144 0,4-6 144 16,3-7 0-16,3-9 0 0,5-5 0 0,2-11 0 15,2-9 0-15,5-9 0 0,2-7 0 16,6-12 0-16,0-14 0 0,4-10 144 16,1-12-144-16,4-11 128 0,3-12-128 0,5-11 128 0,4-11-128 0,7-10 0 15,6-6 0-15,5-8 0 0,2-6 224 0,7-9-32 16,8-2-16-16,7-3 0 0,6-1 16 15,2 3 0-15,8-1 0 0,3 2 0 0,-1 8-64 0,2-179 0 16,2 366 0-16,2-177 0 0,4 8-128 0,0 4 128 16,-1 10-128-16,-4 1 128 0,-4 3-128 0,-3 6 0 15,-4-1 144-15,-5 10-144 0,0 7 0 0,-5 8 128 16,-3 8-128-16,-7 9 0 0,-4 2 0 0,-5 2 0 16,-3 8 0-16,-4 3 128 0,-5 0-128 0,-3 6 0 15,-6 3 0-15,-9 2 0 0,0 0 0 0,0 0 0 16,-3 11 0-16,-6 5 0 0,-6 8 0 0,-10 4 0 15,-7 5 0-15,-5 10 0 0,-5 3 0 0,-4 3-192 16,-2 3 192-16,-2 3-192 0,-2-2 192 0,-2 3-208 16,-5 0 80-16,1 0 128 0,-1 0-240 0,6 0 80 0,5-5 16 0,2-3 0 15,1-1 144-15,6-6-192 0,3-3 192 16,7-5-192-16,0-4 192 0,6-7 0 0,5-6 0 16,4-8 0-16,4-7 0 0,6-6 0 0,3-7 0 0,6-9 0 15,4-4 0-15,6-10 0 0,7-8 0 0,6-3 0 16,4-6 0-16,7-2 0 15,7-1 0-15,6-2 0 0,5-4 0 0,5 0 0 0,4-4 0 0,4-1 0 16,3-3 144-16,4 4 16 0,5 10 0 0,-1 2 0 16,-1 5 16-16,-1 7 0 0,-5 3 0 0,-1 5 0 15,0 7-176-15,-1 4 128 0,-1 4-128 0,-2 5 128 0,-4 2-128 16,-5 8 0-16,-4 3 0 0,-4 4 0 0,-4 8 0 0,-4 0 0 16,-3 9 0-16,-4 4 0 0,-5 7 0 15,-6 2 0-15,-3 6 0 0,-4 0 0 0,-2 5 0 0,-3-3 0 16,-5 0 128-16,-4-3-128 15,-4-1 0-15,-2-2 0 0,-3-6 144 0,-2 1-144 0,-4-2 128 16,-4-2-128-16,-4 1 128 0,-4-4-128 0,-3 0 128 0,-3-1-128 16,-1-4 128-16,-1-1-128 0,-3-3 0 0,-1-5 0 15,-2-1 0-15,-2-4 0 0,-2-5-144 0,-4-1-48 16,-1-7-16-16,-1-1 0 0,-1-6-48 0,2-1-16 16,2-3 0-16,1-3 0 0,0-6 144 0,3 1 128 15,2-4-192-15,3-1 192 0,3-1-192 0,6 0 192 16,4-2-192-16,7 1 192 0,2 2-144 0,4 3 144 15,5 2 0-15,3-1-144 0,6 2 144 0,2-1-192 0,4 4 192 16,2 4-192-16,2 1 192 0,3 3 0 16,4 4 0-16,3 3-128 0,6 7 128 0,2 2 0 15,4 5 0-15,5 6 0 0,3 4 0 0,4 6 0 16,2 6 0-16,0 5 0 0,0 6 0 0,-1 3 0 16,-3 4 0-16,0 1 0 0,-1 3 0 0,0-1 0 0,-1-3 0 15,-4 0 0-15,-5-3 0 0,-4-2 0 16,-5-7 0-16,-6-6 0 0,-3-2 128 0,-8-5-128 0,-5-3 160 15,-2-4-160-15,-5-5 304 0,-7-3-48 0,-6-2 0 0,-5-4 0 16,-7-2-32-16,-7-4-16 0,-4-2 0 0,-6-3 0 16,-1-2-208-16,-5 2 0 0,-3-6 0 0,-7 0-160 15,-6-5-32-15,-2-2-16 16,-3 2 0-16,0 2 0 0,3-1-112 0,-1 4-32 0,1 0 0 0,-2 2 0 0,1 2 160 16,4 3 16-16,6-4 16 0,2 4 0 0,9 1 160 0,6 4 0 15,5-3 0-15,6 3 0 0,5 1 0 0,5-1 0 16,6 0 0-16,6 1-128 0,3-1 128 15,5-2 0-15,6 0-144 0,7-5 144 0,4-2 0 0,9-4-144 16,6-4 144-16,7-1 0 0,8-3 0 0,6 1 0 16,6 3 0-16,2-1 0 0,2 2 0 0,4 9 224 15,0 2-64-15,5 7-16 0,5 6-16 0,-1 7-128 16,3 5 192-16,-6 8-64 0,1 4-128 0,-3 3 0 16,-1 4 0-16,-4 3 0 0,-5 3 0 0,-5 0 128 15,-5 2-128-15,-6-2 0 0,-10 0 0 0,-4-3 128 16,-3-4-128-16,-9-1 0 0,-4-3 160 0,0-5-160 15,-6-5 192-15,-2-1-192 0,-2-1 192 0,-2-3-64 16,-3-8 0-16,0-6-128 0,-6 4 128 0,-4-5-128 16,-4-3 0-16,-5-1 0 0,-9-5 0 0,-8 1-176 15,-7-4 0-15,-26-5 0 16,0 0-272-16,4-1-48 0,-3 0-16 0,2 1 0 16,-1-1 48-16,-1-3 0 0,-3-3 0 0,3 1 0 15,3-1 16-15,9-1 16 0,9 0 0 0,16 8 0 0,5-1 432 0,3-2 0 0,4 1 0 16,5 0-128-16,4 2 128 0,4-1 128 0,5 1-128 15,5 0 176-15,4 2-176 0,4 1 0 0,9 2 0 0,3 4 0 16,6-2 128-16,8 4 0 0,7 0 0 0,10 3 0 16,8 2 160-16,6 6 32 0,3 5 0 0,7 6 0 15,5 4 32-15,4 7 16 0,1 7 0 0,33 20 0 16,-14 3-128-16,-5 9-32 0,-5 6 0 0,-7 6 0 0,-4 6-80 0,-6 4-128 16,-9-1 176-16,-4 3-176 0,-6-4 192 0,-4-3-64 15,-5-10 0-15,-8-7-128 0,-8-5 176 0,-2-7-176 16,-10-7 160-16,-6-4-160 0,-2-10 192 0,-7-4-48 15,-5-7-16-15,-4-4 0 0,-6-6 0 0,-3-6 0 16,-3-5 0-16,-6-2 0 0,-2-8 48 0,-5-3 0 16,-4-5 0-16,-2-5 0 0,-7-2-176 0,1-4-272 15,1-5 64-15,-3-4 16 0,-2-4-128 0,2-6-32 16,2-4 0-16,-3-4 0 16,-5-6-64-16,-1-4-16 0,-2-3 0 0,6-2 0 15,2-5 16-15,3-4 0 0,5-2 0 0,5 6 0 0,5 6 256 0,5 8 160 16,5 10-192-16,2 8 192 0,5 6 0 0,3 6 0 15,2 11 0-15,3 2 0 0,-2 5 0 0,5 7 0 16,-7 7 0-16,15 4 0 0,0 3 0 0,6 8 0 0,2 3 0 0,2 7 0 16,3 7 0-16,4 11 0 0,3 4 0 0,5 14 0 15,0 10 0-15,1 11 192 0,-2 12-48 16,3 12-16-16,3 11 48 0,2 12 0 0,1 8 0 0,3 7 0 16,2 2-48-16,1 3 0 0,-2 2 0 0,-5-5 0 15,-9-2-128-15,-2-5 192 0,-8-10-192 0,-3-6 192 16,-5-11-192-16,0-9 192 0,-8-14-192 0,2-9 192 15,-2-9 64-15,-5-7 0 0,-4-10 16 0,1-7 0 16,-2-10-64-16,1-10-16 0,-3-9 0 0,-3-6 0 16,3-12-64-16,-11-7 0 0,-2-7-128 0,3-3 192 0,-3-8-192 15,-2-9 176-15,-3-8-176 0,-5-9 160 0,-3-9-160 16,-9-11-224-16,-2-12 48 0,-6-7 16 0,-5-8-96 16,5-10 0-16,-2-8-16 0,3 3 0 0,5 3 0 15,4 2 0-15,5 1 0 0,4 5 0 0,4 9 272 0,2 6 0 16,4 11-128-16,1 3 128 0,3 7 0 15,1 6 0-15,0 3 0 0,2 9 144 0,3 2-144 0,1 7 0 16,1 4 0-16,2 7 0 0,1 5 0 0,-1 7 0 16,1 4 0-16,2 5 0 0,-3 7 0 0,0 0 0 15,5 16-176-15,3 12 176 0,-1 8 0 0,3 6-128 16,2 10 128-16,3 10 0 0,2 9 0 0,0 15 0 16,5 13 0-16,5 7 0 0,2 6 0 0,4 14 0 15,4 10 0-15,2 1 0 0,2 6 0 0,1 2 128 16,-1 0-128-16,-1-3 128 0,-3-7 16 0,3-6 16 15,-5-7 0-15,-1-8 0 0,-3-10 0 0,-1-5 0 16,-2-5 0-16,-2-8 0 0,-3-9-32 0,-3-9-128 16,-2-5 192-16,-3-11-64 0,-3-8-128 0,-2-11 0 15,-4-10 0-15,-2-8 0 0,-4-7 128 0,0-8-128 16,-6-8 0-16,-6-9 128 0,-2-14-128 0,-5-7 0 0,-5-13 0 0,-4-9 0 16,-5-13-144-16,-1-13-16 0,-5-10 0 0,-3-15 0 15,-5-13-112-15,-1-10-32 16,-1-9 0-16,-1-9 0 0,4 0-48 0,7-6-16 0,3-3 0 15,8 7 0-15,5 5 208 0,4 9 160 0,5 11-208 0,4 9 80 16,4 19 128-16,2 9 0 0,3 15 0 16,2 13 0-16,2 7 144 0,2 15-144 0,1 10 192 0,0 10-192 15,2 9 144-15,2 7-144 0,-1 9 0 0,5 11 144 16,3 10-144-16,0 12 0 0,1 11 0 16,2 9 128-16,2 14-128 0,1 8 192 0,1 14-192 0,0 13 192 0,3 15 0 15,2 12 0-15,3 12 0 0,10 63 0 0,-3-13-192 16,-1-8 128-16,2-2-128 0,2-6 128 0,2-8-128 0,2-6 0 15,-3-6 144-15,0-12-144 0,-3-10 128 16,-2-10-128-16,-5-9 160 0,-5-11-160 0,-4-7 240 0,-6-13-48 16,-3-7-16-16,-3-10 0 0,-3-10 16 0,-2-7 0 15,0-6 0-15,-5-23 0 0,-2-3-192 16,0-2 0-16,-1-5 144 0,1-13-144 0,0 0 0 0,-7-14 0 16,1-8 0-16,-2-8 0 0,-3-11 0 0,-4-14-160 15,-4-13 16-15,-4-11 0 0,-3-16-16 0,-2-12 0 16,-1-11 0-16,0-14 0 0,0-10-32 0,5-4 0 15,2-5 0-15,8-2 0 0,3 5 192 0,7 4-208 16,8 7 80-16,4 14 128 0,8 17 0 0,2 16 0 16,2 14 0-16,0 16 0 0,2 9 0 0,-3 14 0 15,0 8 0-15,0 11 0 0,-1 13 0 0,-2 9 0 16,2 11 0-16,0 16 0 0,-4 10 160 0,-3 18-160 16,0 12 192-16,-3 12-192 0,0 7 224 0,1 16-64 0,-3 8-16 15,7 56 0-15,-4-11-16 0,0 4-128 16,-2 6 192-16,5 5-64 0,2 3-128 0,1-4 0 15,-3-6 0-15,0 0 128 0,2 1-128 0,1-12 0 0,1-9 144 16,-1-9-144-16,0-6 0 0,0-15 144 0,-2-10-144 16,-1-11 0-16,-3-9 0 0,1-10 0 0,1-15 0 0,-2-8 0 15,-3-8 128-15,-1-13-128 0,-2-14 0 0,0-13 0 16,-3-6 0-16,0 0 0 0,0-13 0 0,0-7 0 16,-2-5 0-16,-2-14 0 0,-2-10 0 0,-1-11 0 15,-2-11 0-15,-3-13 0 0,-2-9-160 0,-1-11 160 0,2-9 0 16,2-7 0-16,1-4 0 0,5-1 0 0,3 5 0 15,5 5 0-15,6 5-144 0,3 4 144 0,2 4 0 0,4 11 0 16,1 4-128-16,4 11 128 0,-4 8 0 0,3 12 0 16,-2 6 0-16,-2 12 0 0,-3 6 0 0,-3 12 0 15,0 12 0-15,-12 8 0 0,5 13 0 0,2 16 0 16,-5 14 0-16,0 18 0 0,-4 11 0 0,0 14 0 16,-2 11 0-16,-2 12 144 0,-3 13-144 0,-1 6 128 15,-4 12-128-15,-2 6 128 0,0 11-128 0,-1 4 0 16,1 2 0-16,-2-2 128 0,1-3-128 0,0-10 0 15,-1-6 0-15,1-12 0 0,1-7 0 0,1-14 0 16,1-10 0-16,2-10 0 0,-1-10 128 0,3-9-128 16,0-12 128-16,1-12-128 0,0-11 0 0,2-12 128 15,0-9-128-15,7-14 0 0,-11-11 0 0,3-13 0 16,1-14 0-16,-2-15 0 0,1-8-144 0,2-14 144 16,2-13-192-16,-2-51 192 0,2-3-144 0,-1-8 144 15,1-7 0-15,0-9-144 0,1-6 144 0,1-7 0 16,-1-7-144-16,6 3 144 0,-1 2-144 0,4 8 144 15,0 14-192-15,4 15 192 0,2 16 0 0,-1 21-128 0,0 21 128 0,1 14 0 16,-3 17 0-16,-4 14 0 0,-1 8 0 16,1 12 0-16,-4 9 0 0,-1 12 224 0,0 0-64 0,-4 21-16 15,-2 14-16-15,-3 18-128 0,0 16 192 0,-1 17-64 16,-2 15-128-16,4 9 0 0,-4 7 0 0,2 19 0 16,1 12 0-16,1 12 128 0,2 11-128 15,3 2 0-15,1 4 0 0,1-1 0 0,1 0 0 0,0-11 0 0,1-9 0 16,-1-13 0-16,1-17-128 0,-2-18 128 0,-2-17 0 15,2-16 0-15,-1-13 0 0,0-18 0 0,-1-11 0 16,1-13 240-16,0-8-64 0,2-12-16 0,-3-14 32 0,1-9 0 16,0-12 0-16,0-13 0 0,-3-9-192 0,2-17 0 15,1-14 0-15,-3-48 0 0,-2 0 0 0,1-7 0 16,-2-10 128-16,1-9-128 0,-4-6 0 0,3-9 0 16,-6-8 0-16,3-5 0 0,2-3-224 0,4 7 32 15,3 5 0-15,6 13 0 0,2 11 64 0,5 14 128 16,2 14-208-16,1 19 80 0,-1 17 128 0,-7 17 0 15,2 17 0-15,-4 15 0 0,-3 10 0 0,0 9 144 16,-1 13-16-16,0 12-128 0,0 0 208 0,-7 21-64 16,-1 11-16-16,2 15 0 0,0 18-128 0,0 15 0 15,-3 14 0-15,2 13-176 0,0 10 176 0,3 18 0 16,4 9 0-16,0 19-128 0,2 14 128 0,3 6 0 16,4 9 0-16,1 1 0 0,3 0-128 0,-1 2 128 15,0-1-128-15,-2-3 128 0,-2-11 0 0,-1-9-160 16,-2-11 160-16,-1-10 0 0,-3-12 0 0,-2-12 0 0,0-13 0 15,-2-9 0-15,2-11 0 0,-3-6 176 16,0-12-48-16,1-31-128 0,-1-3 176 0,0-12-176 0,4-6 160 16,0-9-160-16,0-6 0 0,0-8 0 0,2-16 0 0,0-8 0 15,-1-10 0-15,0-14 0 0,-1-8 0 16,0-14 0-16,-2-8 0 0,-1-17 0 0,1-13 0 0,-1-12 0 16,-3-14 0-16,1-11 0 0,-2-13 0 0,2-8 0 15,3-12 0-15,3-2 0 0,5 1 0 0,2 6-160 16,3 12 16-16,3 13 0 0,4 10 0 0,0 21 0 15,1 14 144-15,-2 14 0 0,0 15 0 0,-3 15 0 0,-1 14 0 0,-2 13 0 16,-3 11 0-16,-2 11 0 0,-6 10 0 16,6 11 128-16,-4 11-128 0,-2 14 0 0,-5 15 0 0,-1 14 144 15,-2 10-144-15,-2 14 0 0,-2 10 192 16,1 16-64-16,-2 9 0 0,1 12-128 0,-5 15 144 0,2 10-144 16,1 8 0-16,-3 7 144 0,-2 6-144 0,0 5 0 15,-3 0 0-15,0 1 128 0,-3-6-128 0,0-6 0 16,0-10 144-16,-2-6-144 0,0-3 0 0,-1-12 144 15,2-11-144-15,1-8 0 0,4-8 192 0,-1-9-192 16,3-11 192-16,0-13-192 0,1-6 0 0,3-17 0 16,0-11 0-16,1-10 0 0,2-11 0 0,2-12 0 15,1-10 0-15,3-15 0 0,-3-8-256 0,1-12 64 16,1-12 0-16,2-16 0 0,1-15 0 0,1-14 16 16,1-7 0-16,2-15 0 0,0-10 176 0,2-9-128 15,3-5 128-15,4-4-128 0,3-5 128 0,7 6 0 16,5 9 0-16,4 6 0 0,4 7 0 0,2 11 0 15,2 12 0-15,2 15 0 0,-3 10 0 0,0 12 0 16,-2 8 160-16,-4 12-160 0,-4 5 144 0,-3 11-144 0,-3 6 128 16,-5 10-128-16,-4 9 192 0,-5 15-32 0,-7 10-16 0,-7 11 0 15,-5 17 208-15,-5 9 32 16,-5 8 16-16,-4 14 0 0,-5 7-112 0,-2 14-32 0,-4 4 0 0,-2 12 0 16,-1 6-256-16,2 7 160 0,-4 5-160 0,1 0 128 15,-4 4-128-15,-1-4 0 0,1 0 0 0,2-8 0 16,5-5 0-16,4-13 0 0,3-12-160 0,4-12 160 15,5-10 0-15,3-13-144 0,5-14 144 0,4-12 0 16,3-16-160-16,6-11 160 0,1-9-192 0,2-14 192 0,5-18-384 0,8-13 16 16,1-13 16-16,5-18 0 0,4-14 160 0,5-14 16 15,4-17 16-15,5-6 0 0,1-13 160 16,1-9 0-16,4-5 0 0,17-53-128 0,-4 22 128 0,-1 19 0 16,-2 21 0-16,1 23 0 0,-1 22 0 0,-7 17 0 15,-4 16 0-15,-7 13 0 0,-6 15 128 0,-6 11-128 16,-5 13 160-16,-4 10-160 0,-6 10 240 0,-4 14-48 15,-11 14-16-15,-7 18 0 0,-6 12 176 0,-7 13 32 16,-7 11 16-16,-3 11 0 0,-4 6-112 0,1 12-32 16,-6 3 0-16,-1 7 0 0,-3 3-256 0,-1 0 128 15,3-1-128-15,-5-8 0 0,-7-3 160 0,2-11-160 16,3-4 128-16,4-11-128 0,4-7 160 0,5-6-160 16,0-7 192-16,5-11-192 0,7-9 0 0,4-15 0 0,6-10 0 0,2-8 0 15,2-15 0-15,5-13-144 16,11-4 144-16,-1-20-192 0,5-14-64 0,5-16-32 15,5-14 0-15,2-13 0 0,5-10 80 0,3-9 16 16,5-8 0-16,8-8 0 0,5-5 192 0,11 2 0 0,8 2 0 0,4 8 0 16,0 3 0-16,-3 17 0 0,-6 13-128 0,-2 13 128 15,-7 12 0-15,-5 13 0 0,-7 12 0 0,-7 12 0 16,-8 4 0-16,-6 13 0 0,-8 11 0 0,-8 11 0 16,-7 14 144-16,-6 13-16 0,-12 16-128 0,-6 8 192 0,-5 10 32 15,-4 9 0-15,-3 4 0 0,-10 6 0 0,-9 3-16 16,-6 4 0-16,1-2 0 0,0-1 0 0,1-3-48 0,2-6-16 15,7-4 0-15,-4-8 0 0,0-5 64 0,4-10 16 16,6-9 0-16,20-26 0 0,2-5-224 16,5-8 144-16,4-7-144 0,6-8 128 0,0-6-128 0,5-10 0 15,3-8 0-15,6-11-176 16,2-14 0-16,5-9 0 0,5-7 0 0,5-9 0 0,6-10-16 0,7-7 0 16,6-10 0-16,20-40 0 0,5 5 192 0,1 5-208 15,-1 0 80-15,5 5 128 0,7-1-192 0,7 12 192 16,3 7-192-16,-5 15 192 0,-7 15-208 15,-11 17 80-15,-11 10 128 0,-8 13-208 0,-9 10 208 0,-8 8-144 16,-8 7 144-16,-5 11-128 0,-6 7 128 0,-8 10 128 16,-6 6-128-16,-8 9 176 0,-7 8-48 0,-7 9 0 15,-6 11 0-15,-9 8 0 0,-11 0 32 0,-2 6 0 16,-6 1 0-16,20-21 0 0,-4 7-32 0,-2 1-128 16,-3 3 192-16,-3 2-64 0,-1-4-128 0,3-3 0 15,4-4 0-15,5-6 128 0,4-4-128 0,7-7 0 16,7-4 0-16,5-14 0 0,2-11-240 0,7-7 80 15,7-10 16-15,7-10 0 0,3-15-176 0,7-13-16 0,6-13-16 0,7-11 0 16,6-13 128-16,7-9 32 16,8-11 0-16,5-10 0 0,3-7 192 0,3-5 0 15,5-8 0-15,24-36 0 0,-3 25 0 0,-5 23 0 16,-2 20 0-16,-10 19 0 0,-8 13 0 0,-11 15 0 16,-10 10 0-16,-6 14 0 0,-9 13 192 0,-7 8-192 0,-6 10 192 15,-5 10-192-15,-6 13 320 0,-8 10-64 0,-8 7 0 0,3-8 0 16,-9 5 0-16,-5 11 0 0,-6 8 0 15,-6 4 0-15,-1 3-128 0,-2 6-128 0,-3-2 144 16,-1 4-144-16,-1 4 128 0,-3-1-128 0,-3-3 0 0,3-5 0 16,4-1 0-16,5-5 0 0,5-11 0 0,6-5 0 15,5-13 0-15,7-6 0 0,7-10 0 0,5-8 0 16,4-8-176-16,8-13 32 0,0 0 0 0,10-16 0 16,7-7-112-16,7-9 0 0,5-4-16 0,7-3 0 0,8-3 144 0,3-1 128 15,1-2-192-15,3 2 192 0,1 4-128 16,1 2 128-16,-1 4 0 0,-4 4 0 0,-1 6 0 15,-6 6 0-15,-6 6 0 0,-7 4 0 0,-7 5 0 16,-7 6 0-16,-7 3 176 0,-6 5-176 0,-7 5 352 0,-7 8-32 16,-6 1-16-16,-5 6 0 0,-6 2-48 0,-5 2 0 15,-2 1 0-15,-2 0 0 0,-3 0-96 16,-5 1-32-16,-5 0 0 0,-3-1 0 0,-2-3-128 0,1 0 0 16,3-1 144-16,1-6-144 0,1 0 0 0,1-7 0 15,1-1 0-15,-1-2 128 0,-6-3-128 0,0-4 0 16,-1 0 0-16,1-2 0 0,1-2 0 0,2-3 0 15,0-2 0-15,1-2 0 0,1-2 0 0,-1-3-128 16,-2-1 128-16,1 0 0 0,1-6 0 0,-2-2 0 16,6-2 0-16,0-4-128 0,1-9 128 0,1 1 0 15,0-3 0-15,-24-19 0 0,0 2 0 0,4 3 0 16,-4-1 0-16,6 3-128 0,1-5 128 0,1 1 0 0,0-2 0 0,-2 2 0 16,-1-3 0-16,-3-2 0 0,-5 0 0 15,2-2 0-15,2-1 0 0,5-5 0 0,3 1 0 0,17 13 0 16,-5-6 0-16,-5-8 0 0,-3-5 0 0,5-6 0 15,-1-5 0-15,-1-7 0 0,6-6 0 0,-13-39 0 16,10 13 0-16,9 1 0 0,5 2 0 0,14 30-128 16,1-9 128-16,-1-4 0 0,2-5 0 0,4-7-128 15,3-8 128-15,2 1 0 0,1-1 0 16,0-47 0-16,6 13 0 0,0 13 0 0,3 8 0 0,1 39-128 0,-2-7 128 16,2-3 0-16,-2 0 0 0,2 3-128 0,0 8 128 15,1 5 0-15,-2 5-144 0,0 7 144 0,-1 4 0 0,1 11-144 16,-1 4 144-1,2 7 0-15,0 7-128 0,1 6 128 0,0 7 0 0,0 6 0 0,0 6-128 0,0 1 128 16,1 8 0-16,-1 5 0 0,0 0-288 0,5 18 48 16,0 9 16-16,-2 13 0 0,-3 11 32 0,-2 13 0 15,0 13 0-15,-1 17 0 0,2 14 192 0,0 14-176 16,1 13 176-16,2 11-160 0,3 8 160 0,2 1 0 16,2 0-144-16,-1 0 144 0,3-6 0 0,-6-7 0 15,2-4 0-15,-3-13 0 0,-1-8 0 0,-2-6 0 16,0-12 0-16,-1-7 128 0,-2-10-128 0,0-11 0 15,0-8 0-15,-1-11 128 0,2-12-128 0,0-12 0 16,1-7 0-16,1-11 0 0,-1-10 0 0,-1-15 0 16,-2-8 0-16,1-13-176 0,-1-13 176 0,-1-6 0 0,-1-10 0 15,-2-9-128-15,-5-9 128 0,0-9 0 16,-4-5 0-16,1-12 0 0,-2-13 0 0,0-5 0 0,-5-9 0 16,3-8 0-16,0-9 0 0,0-6 0 0,1 0 0 0,3 2 0 15,1 7 0-15,2 0 0 0,5 4 0 0,2 12 0 16,0 5 0-16,3 12 0 0,2 4 0 0,3 8 0 15,-1 5 0-15,0 11 0 0,0 12 0 0,-2 8 0 16,0 11 0-16,0 8 0 0,-4 13 0 0,1 7 0 16,-2 8 0-16,-2 11 144 0,0 7-16 0,-5 10-128 0,-1 10 0 0,-1 12 0 15,-3 11 0-15,-4 19 0 0,2 17 0 0,1 13 0 16,1 15-176-16,-1 17 176 0,1 14 0 0,3 16 0 16,7 9 0-16,3 5 0 0,6 9 0 0,4-1 0 15,4-1 0-15,1-6 0 0,-1-6 0 0,3-11 0 16,0-8 0-16,-1-11 0 0,1-10 0 0,-3-11 0 15,2-11 0-15,-3-10 0 0,0-13 0 0,-2-10 0 16,0-10 0-16,-1-12 0 0,-1-12 0 0,-1-8 144 16,-2-9-144-16,-2-13 128 0,5-8-128 0,-2-5 128 15,-4-17-128-15,1-8 128 0,1-13-128 0,-4-5 0 16,-3-9 144-16,-2-9-144 0,-2-7 0 0,-1-12 0 16,-2-7 0-16,-1-11 128 0,-1-8-128 0,-2-7 0 15,1-11 0-15,-2-6 128 0,-4-2-128 0,2 2 0 0,4 2 0 16,4 8 0-16,3 6 0 0,4 18 0 15,5 14 0-15,-2 18 0 0,0 14 0 0,0 17 0 16,1 14 0-16,-1 11 0 0,1 10 192 0,1 11-16 0,-1 25-16 0,1 14 0 16,0 21-160-16,0 12 0 0,0 15 144 0,4 16-144 15,2 11 0-15,4 12 128 0,3 9-128 16,7 58 0-16,4-10 0 0,2-8 0 0,-1-7 0 0,6-5 128 16,2-8-128-16,1-5 0 0,4-5 0 0,3-4 0 15,1-4 0-15,5-6 0 0,2 0 0 0,2-9-128 16,-3-4 128-16,-1-5 0 0,-5-5 0 0,2-9 0 15,-5-7 0-15,0-7 0 0,0-6 0 0,1-4 0 0,1-8 0 16,-2-2 0-16,2-5 0 0,-4-4 0 0,-3-5 0 0,-1-3 0 16,-3-9 0-16,-10-12 0 0,0-5 0 0,-1-2 0 15,-2-5 0-15,-3-5 0 0,-2-1 0 0,-1-7 0 16,-2-2 0-16,-1-11-128 0,-4-4 128 0,-1-8 0 16,-3-5 0-16,-4-14-128 0,-4-9 128 0,-3-10 0 15,-7-6 0-15,-4-12 0 0,-5-14 0 0,-7-9 0 16,-5-12 0-16,-21-58 0 0,4 6 0 0,4 1 0 15,5 1 0-15,5-1 0 0,2-2 0 0,7 0 0 16,2 1 0-16,6 4 0 0,2 0-224 0,6 5 32 16,7 5 16-16,2 14 0 0,6 9-16 0,3 10-16 15,4 10 0-15,0 9 0 0,2 13 208 0,-1 12 0 16,-5 11 0-16,2 13-144 0,-6 8 144 0,2 13 0 16,-5 7 0-16,1 10 128 0,-4 2 0 0,1 8 0 15,-2 6 0-15,0 3 0 0,-2 8-128 0,1 8 0 0,-2 4 0 0,3 10 128 16,1 6-128-16,3 11 0 15,1 7-176-15,2 6 176 0,2 6-128 0,6 12 128 16,5 9 0-16,2 11-144 0,5 12 144 0,4 5 0 0,0 8 0 0,6 7-128 16,6 11 128-16,3 5 0 15,2 1 0-15,6-1 0 0,5-1 0 0,6 1 0 16,4-5 0-16,-1-2 0 0,-2-5 0 0,-2-3 0 0,-5-8 0 16,1-4 0-16,2-5 0 0,0-7 0 0,-1-1 0 0,2-8 128 15,1-5-128-15,-1-7 128 0,-1-8-128 0,-3-2 128 16,-6-4-128-16,-1-3 144 0,1-9-144 0,-1-4 160 15,-4-8-160-15,0-6 192 0,3-2-192 0,-1-8 192 0,2-5-192 16,0-1 0-16,0-4 0 0,-4-3 0 0,-3-5 0 16,-3-2 0-16,-4-1 0 0,-2-6 0 0,0-1 0 0,0 2 0 15,0-5 0-15,-5 3 0 0,-3-2 0 16,-1 1-144-16,-2-3 144 0,-2-1 0 0,-2 3 0 0,-1-3 0 16,-10-5 0-16,0 0 0 0,0 0-192 0,0 0 64 15,0 0 128-15,0 0-208 0,0 0 64 0,-10-16 16 16,-1-3 0-16,-7-3 0 0,-5-9-32 0,-4-4 0 15,-6-5 0-15,-5-10 0 0,-6-5 0 0,-9-9 0 16,-8 0 0-16,-1-10 0 0,-3-10-16 0,1-3 0 16,1-4 0-16,0-1 0 0,-1-4 176 0,1 1 0 15,-5 0-144-15,5 3 144 0,2 3 0 0,7 1-144 16,3 0 144-16,8 3 0 0,3 8 0 0,3-3 0 16,2 2 0-16,1 4 0 0,1-1 0 0,0 3 0 0,-1 1 0 15,1 2 0-15,0 3 0 0,3 5 0 0,1-1 0 0,4 8 0 16,2 5 0-16,4 4 0 0,1 6 0 15,4 7 0-15,2 5 0 0,1 9 0 0,2 6 0 0,0 4 0 16,4 4 0-16,5 4 0 0,-4 13 0 0,0 6 144 16,4 9-144-16,4 10 0 0,0 4 0 0,6 9 0 15,4 6 0-15,4 11 0 0,5 7 0 0,6 8 0 16,6 9 0-16,6 3 0 0,5 8 0 0,3 0 0 16,-2 1 0-16,1 2 0 0,3-2 0 0,6-1 128 15,1-4 80-15,6 0 16 0,2-1 0 0,3 0 0 16,-2-4-224-16,-2 0 144 0,-3-5-144 0,4-4 128 15,-2-2-128-15,2-4 160 0,3-4-160 0,-3-4 160 0,-2-5-160 16,-6 1 0-16,-4-6 144 0,-3-2-144 0,-5-8 0 16,-2-5 0-16,-3-11 0 0,-3-4 0 0,-2-7 0 0,-2-5 0 15,-1-5 0-15,-5-8 0 16,-4-3 0-16,-2-3 0 0,0-4-128 0,-7-1 128 0,-4-3 0 0,-4 1-160 16,-2-4 160-16,-4 1 0 0,-1-4 0 0,-6 0 0 15,-6 2 0-15,-6-6 0 0,-5-5 0 0,-5-1-128 16,-5-5 128-16,-7-2 0 0,-1-3-176 0,-5-2 32 15,-5-2 0-15,13 7 0 0,-7-5-32 0,-10-8 0 16,-10 0 0-16,-4-8 0 0,-2-3-16 0,0-1-16 16,2-5 0-16,5 4 0 0,1 4 64 0,5 6 16 15,1 0 0-15,6 10 0 0,4 2 128 0,9 11 0 16,5 1 0-16,5 11-128 0,5 1 128 0,4 9 176 16,5 2-48-16,4 6 0 0,4 7-128 0,6 6 0 15,4 5 0-15,6 7 0 0,3 6-208 0,7 3 80 16,5 3 128-16,3 1-208 0,5 1 208 0,0-3 0 15,1 2 0-15,2-4-144 0,-2-3 144 0,4 0 0 0,1-1 0 16,1-3 0-16,3-7 0 0,3 1 0 16,5-7 0-16,3-1 0 0,5-2 0 0,-2-4 0 15,-1-8 0-15,4-4 0 0,-1-4 0 0,6-7 0 16,3-1 0-16,3-8 0 0,3-8 0 0,-1 0 0 16,-2-7 0-16,-1-4 0 0,2-5 0 0,3-3 144 15,0-5-144-15,-3 0 0 0,-3 0 192 0,-5 2-64 0,-3-2 0 0,-2 1-128 16,-3 1 208-16,0-1-64 0,-2 5-16 0,0-4 0 15,-3-2-128-15,-3-2 160 0,-3-2-160 0,-4-1 160 16,-2-6 32-16,-4 1 16 0,0-5 0 0,-5-3 0 16,2-3 0-16,-2 0 0 0,2 0 0 0,1 2 0 15,-4-1-80-15,2 4-128 0,1-2 176 0,-1 1-176 16,0-1 160-16,-1 3-160 0,-2 4 128 0,0 3-128 16,-2-1 128-16,-2 6-128 0,-1 0 128 0,-3 2-128 0,-2 3 144 15,-2-1-144-15,-2 2 160 0,-1 5-160 0,0-2 144 16,-2 3-144-16,2-4 128 0,-3 3-128 0,-2-4 128 0,-1 5-128 15,0 2 0-15,-2-4 128 0,0 4-128 0,-1-1 0 16,-2 4 0-16,0 3 128 0,1 2-128 0,-3 3 0 16,0 6 0-16,-1 4-176 0,-1 1 176 0,-1 4 0 15,-1 5 0-15,-1 2 0 0,-2 3 0 0,-1 9 0 16,-1 6 0-16,-1 10 0 0,-3 12 0 0,0 10 0 16,-2 10 0-16,0 13 0 0,-2 9 0 0,-2 10-160 15,-5 7 160-15,0 10 0 0,-3 3 0 0,-3 6 0 16,-3 2 0-16,0 6 0 0,-2 1 0 0,1-1 0 15,2 3 0-15,-2-1 0 0,2-4 0 0,0-3 0 16,3-4 0-16,1-3 0 0,0-8 0 0,0-3-128 16,3-5 128-16,-1-10 0 0,2-2 0 0,1-11-192 15,3-8 192-15,1-8-160 0,2-12 160 0,5-9-160 0,2-7 160 0,5-8-160 16,2-10 160-16,3-6 0 16,5-10 0-16,4-8 0 0,4-5-304 0,3-7 32 15,5-10 0-15,1-7 0 0,3-5 272 0,0-5 0 0,3-7-128 0,4-3 128 16,3-4 0-16,6-7 0 0,2-3 0 15,7-7 0-15,2-4 0 0,4-9 144 0,0-4-144 16,-3-7 128-16,-1-8 16 0,-1-7 0 0,-3-5 0 0,1-8 0 16,-4-5-16-16,3-6-128 0,0-4 192 0,-1-4-64 15,2-5 0-15,-3 0-128 0,-3 3 192 16,2 9-64-16,-7 11-128 0,0 5 0 0,-2 8 0 0,-4 6 128 0,-6 9-128 0,-2 6 0 16,-3 8 0-16,-5-2 0 0,-3 2 0 0,-2 5 128 15,-3 1-128-15,0 3 128 0,-6 0-128 0,1-3 0 16,-5-2 0-16,0 3 0 0,-3 1 0 15,-3 2 0-15,1-4 0 0,-4 4 0 0,5 0 0 0,0 7 0 16,-2 3 0-16,2 8-176 0,-3 4 176 0,2 8 0 16,0 3 0-16,-3 2 0 0,-2 2 0 0,-2 7 0 15,0 1 0-15,-1 6 128 0,-2 1-128 0,2 2 0 16,-1 0 0-16,-1 2 0 0,-2 8 0 0,0-3 0 16,-4 5 0-16,3-5 0 0,-2 4 0 0,1-3 0 15,3 4 0-15,-1 2 0 0,0-5 0 0,1 3 0 16,1 2 0-16,2-2 0 0,2-1 0 0,2 1 0 15,2 4 0-15,1 1 0 0,3 0 0 0,3 3 0 16,-3 4 0-16,2 3 0 0,3 4 0 0,0 4 0 16,0 0 0-16,4 7-128 0,1 7 128 0,3 7 0 15,1 8-144-15,3 7 144 0,1 8 0 0,1 10-144 16,0 7 144-16,1 9 0 0,2 7 0 0,-2 14 0 16,0 5 0-16,1 11 0 0,0 10 0 0,1 5 0 15,2 6 0-15,5 57 0 0,-3-11 0 0,2-10 0 16,-1-5 0-16,0 1 0 0,-3 5 0 0,0 3 0 0,-5-4 0 15,-2-4 0-15,-3-6 0 0,-4-2 0 0,-3-3 0 0,-6-8 0 16,-9-5 128-16,-1-3-128 0,-4 2 0 0,-2-6 144 16,-5-11 16-16,-5-1 0 0,-4 2 0 0,-5-7 0 15,-10-3 16-15,2-2 0 0,4-1 0 16,12-29 0-16,-4 8-48 0,-2 3-128 0,-2 0 192 0,-1 2-64 0,-3-1-128 0,1 1 0 16,-6-2 0-16,-3-2 0 0,-1-1-144 15,-2-2 144-15,1 0 0 0,0-6 0 0,1 1-192 0,-2-2 192 16,-1-7-192-16,-3-3 192 0,-4-3-192 0,-2-2 192 15,1-1-192-15,2 0 192 0,-2-3-240 0,2-5 64 16,2-4 16-16,-6-7 0 0,-4-7 32 0,0-6 0 16,3-2 0-16,2-10 0 0,1-8 128 0,3-4 0 15,3-8 0-15,-2-2 0 0,-5-6 0 0,2-2 0 16,1-4 0-16,3-4-128 0,0-5 128 0,3-2 0 16,2-6-144-16,0 0 144 0,0-2 0 0,0-3 0 15,-5-7 0-15,0-1 0 0,2-1-128 0,2-7 128 16,0-7 0-16,-18-26 0 0,10 4 0 0,4 1 0 15,4-5 0-15,-2-5 0 0,1 0 0 0,2-2 0 16,-2-7 0-16,6-2 0 0,-1 1 0 0,6-5 0 16,0-3 0-16,5-6 0 0,0-3 0 0,3-2 0 15,2-3 0-15,-3-2 0 0,-1 0 0 0,0 0 128 16,-1-3-128-16,5 5 128 0,1 3-128 0,2 0 0 16,6-1 0-16,-2 9 0 0,4-1 0 0,2 2 0 15,1-8 0-15,4 1 0 0,1 5 0 0,0-5 0 0,-3-2 0 16,4 1 0-16,0-1 0 0,3-3 0 15,-1-6 0-15,3 2 0 0,2 1 0 0,0 0 0 0,6 0 0 0,0 4 0 16,-1 5 0-16,2 2 0 0,3-1 0 0,0 1 0 16,-3 2 0-16,0-2 0 0,2 5 0 0,-1 2 0 15,-2-5 0-15,0 7 0 0,2 1 0 0,0-1 0 0,-1-3 0 16,3 1 0-16,-1 6 0 0,4-3 0 16,0-4 0-16,4 3 0 0,3-2 0 0,1 5 0 0,1 3 0 0,2 2 0 15,2-3 0-15,2 6 0 0,3 4 0 16,2 2 0-16,4-2 0 0,3 4 0 15,5 2 0-15,3-1 0 0,0 5 0 0,1-1 0 0,-3 0 0 0,2 0 0 16,1-2 0-16,0 7 0 0,-2 1 0 0,5 4 0 16,2 3 0-16,4 1 0 0,3 0-176 0,0 2 176 15,-3-1-128-15,-16 23 128 0,1-3 0 0,2 0 0 16,3-1 0-16,2 0-128 0,-2-2 128 0,4 4 0 16,4 1 0-16,0 3 0 0,3 2 0 0,-2 6 0 15,-2 2-144-15,-2 6 144 0,-2 3-144 0,0 6 144 16,-4 5-192-16,1 3 192 0,0 7-272 0,-3 4 48 15,1 5 16-15,1 4 0 0,-1 0-144 0,-1 5-32 16,0-2 0-16,-5 5 0 0,-5 0 112 0,-2 1 16 16,-3-2 0-16,-3 0 0 0,-1-3 112 0,-1-1 144 15,-2 0-208-15,0-2 80 0,-2 1 128 0,0-2 0 16,-4 1 0-16,0-3 0 0,-1 1 0 0,0 2 0 16,0-4 0-16,-3 5 0 0,0-5 0 0,-3 4 0 15,-1-2 0-15,1 4 0 0,-2-5 0 0,-1-6 0 0,0 0 0 16,-2 8 0-16,2-8 0 0,-7 7 0 15,1-4 0-15,0-2 0 0,-2-2 0 0,-2 1 192 0,-4-3-64 0,-1-1 0 16,-5-1-128-16,-1 0 192 0,-3 1-64 16,-7-3 0-16,-4-1-128 0,-5-1 128 0,-6 0-128 0,1 0 128 15,-5 1-128-15,1-3 0 0,-4 4 128 16,-1-2-128-16,-3 3 0 0,-8 2 0 16,-5 1 0-16,0 2 128 0,1 2-128 0,-1 3 0 0,2 10 0 0,-1 2 128 15,-2 4-128-15,-3 5 128 0,-5 9-128 0,4 7 128 0,0 6-128 16,5 5 192-16,2 5-64 0,-2 11 0 15,-4 5 16-15,2 6 16 0,2 6 0 16,5 7 0-16,3 8-32 0,3 7 0 0,5 5 0 0,3 10 0 0,2 4-128 0,5 11 0 16,5 5 0-16,3 7 128 0,3 11-128 0,5 2 0 15,5 0 0-15,5 2 0 0,6 2 0 0,4 1 0 16,3 0 128-16,0-4-128 0,2-7 0 0,2-1 0 16,0-8 0-16,1-2 0 0,-2-5 0 0,1-8 0 15,1-7 128-15,1-2-128 0,4-3 0 0,2-3 0 16,0 1 0-16,4-6 128 0,-1-2-128 0,0 2 0 15,0-3 0-15,2 0 0 0,-2-5 0 0,4-1 0 16,1 0 0-16,2 1 0 0,-2 0 0 0,1 0 0 16,2-2 128-16,1 2-128 0,-2 2 0 0,0 1 0 15,1-2 0-15,3 3 0 0,-2-2 0 0,0-1 0 16,-1 3 0-16,7 36 0 0,-3-20 0 0,-2-6 0 16,-1-2 0-16,1-8 0 0,2-6 0 0,2-3 0 15,-6 0 0-15,5-1 0 0,2 5 0 0,2-5 0 16,1 2 0-16,2 2 0 0,1-2 0 0,-1 0 0 15,1-6-144-15,-2-2 144 0,0 0 0 0,4-4-128 16,3-2 128-16,3-3 0 0,3-6 0 0,4-1 0 0,2 1 0 16,3-4 0-16,1-4 0 0,-1-3-128 0,-4 0 128 15,2-5 0-15,-1-2 0 0,0-7 0 0,-1-5-128 0,3-3 128 16,3-5 0-16,1-8 0 0,1-5 0 0,0-3 0 16,-2-6 0-16,0-1 0 0,-3-4-208 0,3-4 64 15,-1-4 16-15,0-3 0 0,5-1 0 0,1-1 0 16,2-3-16-16,-1-1 0 0,-5-1 0 0,0-6 0 0,-1-1 144 0,0-3-160 15,2-4 160-15,2-3-160 0,1-1 160 0,-1-7 0 16,-3-1 0-16,-3-3 128 0,-4-2-128 0,-1-4 0 16,-1-6-176-16,-1-3 176 0,-1-2 0 0,2-6 0 15,1-3 0-15,1-5 0 0,3-3 0 0,0-3 0 16,0-5 0-16,-5-1 0 0,-3-6 0 0,1 0 0 16,2-4 0-16,1-3 0 0,-1-5 0 0,1-2 160 15,3 2-160-15,0-1 128 0,-1-3-128 0,-2-2 0 16,0-2 144-16,-5-5-144 0,-1-6 144 0,1-4-144 15,0-8 192-15,-2-6-192 0,0-6 0 0,2-10 0 16,0-7 0-16,-2-12 0 0,2-8 192 0,-2-9-64 16,-4-8 0-16,-1-7-128 0,-6-5 0 0,0-6 0 15,-1-6 0-15,-3 1 0 0,0-5 0 0,-3 0 0 16,1-6 0-16,0 2 0 0,-3-3 0 0,-3 6 0 16,0 3 128-16,-5 9-128 0,-2 3 320 0,-8 11 0 15,-6 8 0-15,-6-2 0 0,-6 5-64 0,-7 12 0 16,-5 14 0-16,-7 18 0 0,-3 18 32 0,-13 15 0 15,-17 14 0-15,-9 7 0 0,-13 7 48 0,-8 11 16 0,-7 12 0 16,-11 5 0-16,-12 5-352 0,-6 9 128 0,-2 5-128 16,-7 11 0-16,-3 6 0 0,-2 4 0 0,-1 6 0 0,9 5-128 15,-2 1-304 1,2 4-48-16,1 2-16 0,11 4 0 0,8 1-1920 16,10 2-384-16,11 4-80 0</inkml:trace>
  <inkml:trace contextRef="#ctx0" brushRef="#br3" timeOffset="66776.16">20239 10267 16575 0,'0'-16'736'0,"0"10"160"0,0-1-720 0,0 1-176 0,0-3 0 16,0 1 0-16,0-2 736 0,-1 2 112 0,-2-1 32 0,-1 3 0 15,-1 1-160-15,-2-2-16 16,-2 4-16-16,-4 1 0 0,-4 2-304 0,0 3-64 0,-4 3-16 0,-3 2 0 16,-4 2 128-16,-1 2 16 0,-3 4 16 0,0 3 0 15,-6 3 240-15,3 4 32 0,-1-3 16 0,4 8 0 16,0 4-176-16,4 2-16 0,4 0-16 0,7 0 0 15,4 1-320-15,5-1-64 0,6-3-16 0,5-3 0 0,6-5 176 16,7-1 48-16,4-8 0 0,5-3 0 16,6-6 448-16,3-3 80 0,7-5 32 0,0-4 0 0,1-3-400 0,-1-6-80 15,0-5 0-15,-3-3-16 0,-3-7-240 16,-5 2-32-16,-3 0-16 0,-6 0 0 0,-3-3 64 0,-3 1 16 16,-4-3 0-16,-5 0 0 0,-2 3 32 0,-5-2 0 15,-5 0 0-15,-2 3 0 0,-4 1-256 0,-1 3 128 16,-3 4-128-16,-2 1 0 0,-2 5 0 0,-1 5 0 15,0 2 0-15,0 4 0 0,2 3-192 0,2 4-16 16,1 0-16-16,0 5 0 16,6 2-1776-16,7 2-368 0,6 0-64 0</inkml:trace>
  <inkml:trace contextRef="#ctx0" brushRef="#br3" timeOffset="67094.55">20675 10097 16575 0,'0'0'1472'0,"-4"6"-1168"0,0 2-304 16,-1 4 0-16,-1-1 1328 0,-1 5 208 16,1 7 32-16,0 1 16 0,-2 2-496 0,2 3-112 0,-2 1-16 15,0 2 0-15,0 6-384 0,0-2-96 0,0-6-16 0,2 0 0 16,1-4-176-16,2-2-32 0,0-3-16 0,1-6 0 15,2-6 336-15,0-9 80 0,0 0 16 0,0 0 0 16,10-3 624-16,3-3 128 0,2-4 32 0,2 0 0 16,1-4-688-16,1-3-144 0,0-2-32 0,-1 0 0 0,2-1-400 15,-1-2-192-15,-1 2 160 0,1 1-160 0,0 0 0 0,0 1 128 16,0 3-128-16,1 3 0 0,2-1 0 16,-2 5 0-16,-2 1 0 0,4 5-160 15,-6 2-864-15,-4 3-192 0,-12-3-16 0,7 6-14496 16</inkml:trace>
  <inkml:trace contextRef="#ctx0" brushRef="#br3" timeOffset="67577.23">21638 10265 28559 0,'-11'-22'2544'0,"6"14"-2032"16,-3 2-512-16,-2-2 0 0,-1 6 304 0,-2 1-48 16,-2 2 0-16,-3 4 0 0,-4 4-256 0,-2 0 128 15,-4 6-128-15,-2 0 0 0,-3 2 0 0,-3 4 0 16,3 6 0-16,0 0 0 0,1 2 0 0,3-1 0 16,5 1 0-16,3 2 0 0,6-5 0 0,5 1 0 0,5-5 0 0,4-1 0 15,3 0 0-15,6-5 240 0,3-3-48 0,6-2-16 16,3-6 368-16,4-3 80 0,4-5 16 0,3-5 0 15,2-2-80-15,2-5-16 0,3-3 0 0,1 0 0 16,-4-2-352-16,1-5-64 0,-2-2 0 0,-3-2-128 16,-2-2 256-16,0-2-48 0,-2-1-16 0,-1-3 0 15,1-4 128-15,-3-1 32 0,2-2 0 0,-1-4 0 16,2-6-176-16,1 0-48 0,0-5 0 0,1 1 0 0,2 3-128 16,-4 7 0-16,-1 2 0 0,-4 8 0 0,-6 3 0 0,-3 11 0 15,-4 3 0-15,-3 7 0 0,-2 2 0 0,-4 12 0 16,0 0 0-16,-8 7-176 15,-2 7 176-15,-4 6-160 0,-5 7 160 0,-3 6-160 0,-2 5 160 0,-2 5 0 16,-4 7 0-16,0 6 0 0,-1 5 0 0,2 5 0 16,0 1 0-16,3 2 0 0,5-5 0 0,4 0 0 15,6-7 0-15,4-2 0 0,4-7-256 0,4-3-64 16,3-2 0-16,7 9-16 16,-1-14-2416-16,3-12-496 0,5-4-80 0,-2-16-32 0</inkml:trace>
  <inkml:trace contextRef="#ctx0" brushRef="#br3" timeOffset="67810.35">22250 10228 33919 0,'0'0'1504'0,"0"0"304"0,-7 5-1440 0,2 4-368 0,0 6 0 16,0 4 0-16,-1 4 128 0,-2 1-128 0,-1 7 128 0,0-1-128 15,-1 2 176-15,0 1-48 0,-3 1 0 0,-3 11 0 16,2-1-128-16,2-6 0 0,3-1 0 0,2-4 128 16,4-9-128-16,1-1 0 0,-1-2 0 15,3-9-176-15,0-12-176 0,0 0-32 0,7 8-16 0,1-7 0 16,3-2-2176-16,1-7-432 16,0-1-96-16</inkml:trace>
  <inkml:trace contextRef="#ctx0" brushRef="#br3" timeOffset="68209">22695 10191 28095 0,'0'0'1248'0,"-3"5"256"0,-2 1-1200 0,-1 7-304 15,-2 1 0-15,-1 4 0 0,-4 3 512 0,1 0 64 16,-1 0 0-16,-1 3 0 0,0 1-192 0,0 0-16 16,1 2-16-16,-2-4 0 0,0-4-224 0,2-4-128 15,3 0 128-15,0-1-128 0,3-6 0 0,2-2 144 16,5-6-144-16,0 0 0 0,0 0 672 0,8-2 32 0,6-3 0 16,0-2 0-16,2-4 0 0,5-1 16 15,0-3 0-15,2-5 0 0,-1-1-464 0,1 1-80 16,-2 0-32-16,1-1 0 0,0 0-144 0,-1-2 0 0,1 1 0 15,2 2 128-15,1 0-128 0,2 3 0 16,0 2 0-16,-2 6 0 0,-1 0 0 0,-1 6 0 0,-1 5 0 0,-4 4 0 16,-1 3 0-16,-3 5 0 0,-1 2-176 0,-1 2 176 15,-7 1-192-15,0 0 32 0,-3 0 16 0,1 13 0 16,-3-1-1456-16,0-2-272 0,-1-5-64 16,1-9-12464-16</inkml:trace>
  <inkml:trace contextRef="#ctx0" brushRef="#br3" timeOffset="68573.3">23701 10195 24879 0,'-3'-8'2208'0,"-3"2"-1760"15,0 1-448-15,0-3 0 0,-6 3 1056 0,-2 4 128 16,-5 1 32-16,-5 3 0 0,-8 5-864 0,-2-2-160 15,-3 3-48-15,0 5 0 0,2 3 16 0,2 1 0 16,2-1 0-16,3 2 0 0,3 2 96 0,4 3 0 16,6-1 16-16,4-3 0 0,4-1-144 0,4-1-128 15,3-3 144-15,5-1-144 0,2-4 272 0,3-1-32 16,2-6-16-16,2-3 0 0,1 0 256 0,4-1 48 16,2-5 16-16,1-4 0 0,3-1-288 0,-4-1-48 0,1-3-16 15,-1 1 0-15,0 0-48 0,-2 0-16 0,-3-2 0 16,1-1 0-16,-2 1 192 0,-2 0 16 0,1 1 16 15,-5 4 0-15,0 1-112 0,-6 2-32 0,-3 8 0 0,0 0 0 16,0 0-208-16,0 0 0 0,-2 10 0 0,1 4 0 16,-4 1 0-16,2-2 0 0,0 2 0 0,2 3 0 0,0 2 0 15,2 2 0-15,2-2 0 0,1-1 0 16,1 2-160-16,1-2-32 0,2 1 0 0,2-3 0 16,2-3-1984-1,5-5-384-15,1-1-96 0</inkml:trace>
  <inkml:trace contextRef="#ctx0" brushRef="#br3" timeOffset="68933.98">24309 10097 21183 0,'0'0'1888'0,"-6"0"-1504"15,-3 5-384-15,-1 1 0 0,-2 7 848 0,-1-2 112 16,-1 5 0-16,0 3 16 0,-1 1 128 0,0 4 32 15,0-1 0-15,-2 2 0 0,-1 2-608 0,1-1-112 16,0 3-32-16,2-4 0 0,1-2-256 0,4-4-128 16,1-1 0-16,2-5 128 0,2-3 32 0,1-3 0 15,4-7 0-15,0 0 0 0,0 0 640 0,0 0 128 0,11-2 32 0,1-3 0 16,1 0-144-16,4-7-32 16,-2 0 0-16,1-1 0 0,0-4-336 0,0 1-64 15,2 1 0-15,1-3-16 0,-1 0-48 0,1-2-16 0,0-1 0 16,1-3 0-16,1 0-176 0,0 2-128 15,0 2 192-15,-1-2-192 0,2 2 128 0,-1 1-128 0,2 1 0 16,1 3 0-16,3 4 0 0,0-1 0 0,-2 6 0 0,-1 1 0 16,-2 3-256-16,-3 2-16 0,-3 0 0 0,-2 4 0 31,-2 0-1728-31,-3 0-352 0,-3 2-64 0</inkml:trace>
  <inkml:trace contextRef="#ctx0" brushRef="#br3" timeOffset="69169">25060 10033 30399 0,'0'0'1344'0,"0"0"288"0,4-5-1312 15,-4 5-320-15,6 5 0 0,-1 3 0 0,-1 6 448 0,-1 5 0 16,1 0 16-16,-2 5 0 0,-1 3-256 0,-2 3-48 15,-1 0-16-15,-2 3 0 0,-3 0-144 0,0 1 0 16,-1 0 0-16,-1 1 128 0,2-5-320 0,2-2-64 16,1-3 0-16,1 0-16 15,3-5-880-15,3-1-192 0,2-4-16 0,3-5-11376 0</inkml:trace>
  <inkml:trace contextRef="#ctx0" brushRef="#br3" timeOffset="69347.7">25422 10286 26719 0,'-27'9'2368'0,"14"0"-1888"0,-5 1-480 0,-4 8 0 15,-2 9 832-15,-2 2 64 0,-4 1 0 16,-1 6 16-16,-4 1 144 0,0 5 32 0,-2 1 0 0,-15 26 0 16,7-3-528-16,21-29-112 0,-4 3 0 0,0 7-16 15,0 3-1392-15,3 1-288 16,3 0-48-16,3-2-13168 0</inkml:trace>
  <inkml:trace contextRef="#ctx0" brushRef="#br3" timeOffset="70569.89">26982 9267 6447 0,'13'-2'272'0,"-6"1"80"0,4-1-352 0,-1-5 0 16,0 5 0-16,1-1 0 0,2-2 2112 0,0-4 336 15,-2 4 80-15,1-4 16 0,-1 0-1264 0,-1-3-240 16,-1-1-48-16,-1 2-16 0,-2-5-16 0,-1 1 0 16,-2-2 0-16,-2 0 0 0,-2 0-128 0,-3 1-48 0,-1-1 0 0,-3 2 0 15,-1-2-368-15,-2 2-80 0,-4 0-16 0,2 3 0 16,-2 5 16-16,-2-1 0 0,-2 6 0 0,-4 7 0 16,-3 2-32-16,-2 9-16 0,-5 0 0 0,1 6 0 15,0 6 80-15,-1 2 16 0,-3 7 0 0,-2 6 0 16,-1 2 32-16,-2 4 16 0,1 5 0 0,1 2 0 15,4 1-160-15,2 1-16 0,6 1-16 0,2-5 0 0,2 0-48 16,5-1 0-16,5-1 0 0,4-7 0 0,4-3-48 16,4-4-16-16,4 0 0 0,2-6 0 0,2-6-128 0,2 1 192 15,0-5-192-15,0-3 192 0,1-4-320 0,0-5-64 16,0-1-16-16,1-6 0 16,-2-1-2416-16,-2-3-496 0</inkml:trace>
  <inkml:trace contextRef="#ctx0" brushRef="#br3" timeOffset="70748.84">26157 9715 31039 0,'0'0'1376'0,"0"0"288"0,9-1-1344 0,3 0-320 16,0 1 0-16,4 1 0 0,1 0 336 0,5 2 0 16,3 1 0-16,6 1 0 0,2-1 16 0,1-2 0 15,3 2 0-15,2 1 0 0,3 0-96 0,0-2-32 16,-1-1 0-16,11 5 0 15,-10-1-1056-15,-10-3-224 0,-8-5-32 0,-11 1-16 16,-3 0-2016-16,-1-4-400 0</inkml:trace>
  <inkml:trace contextRef="#ctx0" brushRef="#br3" timeOffset="70938.43">27231 9652 28271 0,'0'0'1248'0,"-10"9"272"0,-1 0-1216 0,-2 5-304 0,-2 3 0 0,1 4 0 16,-3 2 432-16,1 0 16 0,-1-1 16 0,1 4 0 0,-2-2-16 0,1 0-16 16,3 3 0-16,2-3 0 0,-2 0-432 0,3-1 0 15,3-3 0-15,-1 5 0 16,2-4-336-16,6-4-160 0,4-5-16 0,-3-12-8512 16,7 5-1680-16</inkml:trace>
  <inkml:trace contextRef="#ctx0" brushRef="#br3" timeOffset="71403.85">28092 8918 29487 0,'-24'-6'2624'0,"14"6"-2112"16,-2 4-512-16,-1 4 0 0,-1 0 0 0,-1 8 0 16,-3 5-160-16,3 5 160 0,-5 2 0 0,2 6 0 15,-1 5 144-15,-1 6-16 0,-1 2 0 0,1 5 16 0,-2 5 0 0,2 0 0 16,1 1-144-16,1 1 160 0,2 0-160 0,0-6 160 16,2-4-160-16,3-4 0 0,2-7 0 0,1-2 0 15,2-4 0-15,1-8 0 0,1-2 128 0,2-5-128 16,0 0 0-16,2-6 192 0,0-11-192 0,0 0 192 15,9 3 400-15,4-3 96 0,2-3 16 0,3 0 0 0,2-6-272 16,2 2-48-16,-1-3-16 0,1 2 0 0,2-2-368 0,-2 3 128 16,1-3-128-16,-2 3 0 0,-2 2 0 0,-1 0 0 15,-3 2 0-15,-2 2 0 0,-5 6 0 16,-3 2 0-16,-5-1 0 0,-3 4-192 0,-3 0 192 0,-5 4 0 16,-2 3 0-16,-4-1 0 0,-3 0 0 0,-3-1 0 15,0-2 0-15,-3-2 128 0,-4-1-128 0,0-2 0 16,-1-3 128-16,1 0-128 0,1 0 0 0,2-2 144 15,3-3-144-15,3-2 0 0,5 0 0 0,3-3 0 16,3 2 0-16,2-3-10352 16,7-2-2016-16</inkml:trace>
  <inkml:trace contextRef="#ctx0" brushRef="#br3" timeOffset="71722.65">28305 9784 31503 0,'0'0'1392'0,"0"0"288"0,7-4-1344 0,0-1-336 16,2 1 0-16,1 2 0 0,3-2 0 0,1-2 0 0,3-1 0 0,0 2 0 16,1-4 128-16,-2 3-128 0,-1-4 128 0,0 1-128 15,-1-5 0-15,0 1 0 0,0 2 0 0,-3-3 0 16,-2 0 0-16,-2 1 0 0,-4 0 0 0,-1 1 0 15,-4 2 160-15,-1 2-32 0,-6 5-128 0,-1 1 192 0,-6 1-192 16,-3 2 176-16,-4 3-176 0,-2 7 160 0,-2 3-16 0,-1 4 0 16,-1 2 0-16,1 3 0 15,0-1 112-15,8 2 0 0,2 1 16 0,5-1 0 0,4 6-272 16,4-5 160-16,5 3-160 0,3-5 128 0,4-3-128 0,5-2 0 16,4-1 0-16,5-2-176 15,3-3-1488-15,3-4-320 0,2-7-48 16,0-1-16-16</inkml:trace>
  <inkml:trace contextRef="#ctx0" brushRef="#br3" timeOffset="72110.48">28801 9704 22111 0,'-18'0'1968'0,"8"3"-1584"16,-1 2-384-16,-2 1 0 0,-1 4 1376 0,-1 2 192 15,2 0 32-15,0 5 16 0,2 1-592 0,-1-1-112 16,1 4-16-16,1-1-16 0,2 0-592 0,1 2-112 16,0-3-32-16,2-2 0 0,0-3-144 0,3-2 0 15,0 0 0-15,0-5 0 0,0 0 224 0,2-7-32 0,0 0-16 0,0 0 0 16,0 0 672-16,6-3 144 0,1-2 32 0,2 0 0 16,-3-5-320-16,3 1-48 0,2-5-16 0,0 0 0 15,2 0-128-15,1 0-48 0,1-2 0 0,1 0 0 16,2 1-160-16,3-2-48 0,0 2 0 0,1 1 0 15,4 2-256-15,1-1 160 0,1 0-160 0,3 4 128 16,2-2-128-16,0 3 0 0,0-2 0 0,-1 6 0 16,-2 0 0-16,-1 1 0 0,-2 1 0 0,0 6 0 0,-2 1 0 0,-1 0 0 15,-2 4 0-15,-3 0 0 0,-1 2-128 16,-4 0 128-16,-3 1 0 0,-2 1 0 0,-3-4-144 0,-2 2 144 16,-3-3-192-16,-1 1 192 15,-1 0-576-15,-3 0 0 0,-3-4 0 0,-2 2-11088 16,-1-1-2224-16</inkml:trace>
  <inkml:trace contextRef="#ctx0" brushRef="#br3" timeOffset="73018.18">22730 11392 19343 0,'0'-20'1728'0,"0"7"-1392"0,-1 0-336 0,1 4 0 0,0 9 3072 0,0 0 528 16,0 0 112-16,0 0 32 0,0 0-2592 0,-3 9-528 16,-2 9-112-16,-1 9 0 0,-2 7-96 0,1 8-16 15,-1 2 0-15,0 7 0 0,1-2 96 0,1 5 16 16,-1 5 0-16,1 0 0 0,-2 0 0 0,2-3 0 0,-1-3 0 0,0-1 0 16,-2-3-320-16,1-9-48 0,2-3-16 0,-2-4 0 15,2-7-128-15,2-5 160 0,-3-3-160 0,1-1 160 16,3-2-160-16,1-2 160 0,2-13-160 15,0 0 160 1,0 0-528-16,0 0-96 0,0 0-32 0,0 0 0 16,7-12-1728-16,4 3-336 0,-2-3-80 0,2-1-12032 0</inkml:trace>
  <inkml:trace contextRef="#ctx0" brushRef="#br3" timeOffset="73266.65">22589 11458 30399 0,'-9'-14'2704'0,"4"-1"-2160"0,4 0-544 0,6 2 0 15,5 1 2016-15,4-3 288 0,4 0 64 0,14-3 16 16,3 0-1488-16,6 3-288 0,6 1-64 0,6 4-16 0,6-1-272 0,4 2-48 16,2-4-16-16,0 3 0 0,-1 3-192 0,-5 5 176 15,-3-1-176-15,-5-1 160 0,-4 2-160 0,-6 1 0 16,-7-1 0-16,-6 2 0 15,-5 2-2128-15,-8 1-304 0,-15-3-64 0,0 0-13536 0</inkml:trace>
  <inkml:trace contextRef="#ctx0" brushRef="#br3" timeOffset="73402.64">22704 11726 33695 0,'0'0'1488'0,"0"0"304"0,0 0-1424 0,16-4-368 15,4 1 0-15,6 1 0 0,4 1 1152 0,7-1 144 16,6-1 48-16,8-1 0 0,10 3-240 0,5-2-32 15,2 1-16-15,4 1 0 0,4-2-352 0,3 2-64 16,1 0 0-16,-2 1-16 16,-4 1-1008-16,-8 1-192 0,-10 0-32 0,-9 0-18592 0</inkml:trace>
  <inkml:trace contextRef="#ctx0" brushRef="#br3" timeOffset="74762.03">19284 13067 23951 0,'-6'-4'2128'0,"0"1"-1696"0,-1 1-432 0,7 2 0 15,-9 3 512-15,2 3 32 16,-2 3 0-16,1 3 0 0,2 5-96 0,-1 6-32 0,2 4 0 0,2 2 0 15,0 3-96-15,0-3-32 0,1 3 0 0,-1 1 0 16,0 1 96-16,0-2 32 0,-1-1 0 0,2 0 0 16,-1 0 0-16,1-2 0 0,-2-5 0 0,1 0 0 15,-1-2 32-15,1-2 16 0,-3-1 0 0,1-2 0 16,0-6-80-16,0 2-32 0,0-4 0 0,1 0 0 16,4-9-48-16,0 0-16 0,0 0 0 0,0 0 0 15,0 0-64-15,0 0-16 0,0 0 0 0,8-5 0 16,3-8 192-16,6-2 48 0,1-2 0 0,3-2 0 15,5-2-240-15,2 2-32 0,2-3-16 0,1 3 0 16,-2-1-160-16,0 2 0 0,0 4 0 0,-2 1 0 16,-3 3 0-16,-1 2 0 0,-3 3 0 0,0 0 0 0,-5 9 0 15,-1 1 0-15,-3 4 0 0,-1 5 0 0,-3 4 0 16,-2 2 0-16,-1 4 0 0,-2-1 0 0,1 1 0 16,-2 2 0-16,-1-2 0 0,-1 1 0 0,-1 2 0 15,2-4 0-15,0-2 0 0,0 2 0 0,2-2 0 16,2-4 0-16,-1-3 0 0,2-3 0 15,1-1-864-15,1-4-208 0,3 0-32 0,1-2-9584 16,-11-4-1920-16</inkml:trace>
  <inkml:trace contextRef="#ctx0" brushRef="#br3" timeOffset="75152.43">20435 13412 29487 0,'-8'-16'1296'0,"3"6"288"0,-3 1-1264 0,-1-1-320 0,0 4 0 0,-1 2 0 15,-2-1 304-15,-4 4 0 0,-1 2 0 0,-4 5 0 16,-3 1-48-16,-3 5 0 0,-2 0 0 0,-1 4 0 16,2 3 16-16,0 3 0 0,0-2 0 0,4 2 0 15,1-178 48-15,4 362 0 0,2-185 0 0,4 0 0 16,3-6-128-16,5 0-32 0,0-4 0 0,5 0 0 15,0-11 0-15,0 0 0 0,15 2 0 0,4-3 0 16,3-3 208-16,3-6 32 0,5-2 16 0,1-2 0 16,4-2-160-16,-1-1-16 0,0-2-16 0,-1 2 0 15,-2-1-224-15,-2 1 176 0,-2 2-176 0,-3 4 160 16,-5-1-160-16,-4 3 0 0,-3 3 144 0,-3 3-144 0,-9 3 192 0,0 0-48 16,0 0 0-16,2 12 0 0,-1 0-144 0,-2 6 192 15,-3 1-192-15,2 5 192 0,-2-2-192 0,0 0 0 16,3-2 0-16,0-1 128 0,1-1-128 15,2-2 0-15,6 0 0 0,1-1 0 0,1-2-240 0,4-6-80 16,2-2 0-16,3-3-16 16,2-5-2848-16,0-2-560 0</inkml:trace>
  <inkml:trace contextRef="#ctx0" brushRef="#br3" timeOffset="75487.43">21394 13241 28559 0,'-12'-5'2544'0,"-2"0"-2032"0,-2 0-512 0,-3 1 0 15,-1 2 768-15,-4 2 64 0,-3 4 16 0,0 3 0 16,1 1 16-16,0 5 0 0,2-3 0 0,1 4 0 16,4 1-448-16,4 1-96 0,2 1 0 0,6 1-16 15,3 1-304-15,5-1 160 0,3-1-160 0,3 0 128 16,4-2-128-16,3-1 160 0,2 0-160 0,2 3 160 15,0-3-160-15,1 1 128 0,1-4-128 0,1 3 128 16,-2 3-128-16,-2 1 128 0,-3-2-128 0,0 1 128 16,-2-2 0-16,-3 2 0 0,-3 2 0 0,-6-3 0 15,-1-3 96-15,-4 1 16 0,-4-1 0 0,-4 1 0 16,-5-2 208-16,-3 1 64 0,-5-3 0 0,-2-4 0 16,-1 1-240-16,-4-2-32 0,-3-5-16 0,1-1 0 15,0-6-976-15,2 2-192 0,5 3-32 0,6-7-10512 16,4 0-2096-16</inkml:trace>
  <inkml:trace contextRef="#ctx0" brushRef="#br3" timeOffset="76642.85">23063 13185 26607 0,'0'0'1168'0,"-9"3"256"0,0 3-1136 0,-2 2-288 0,-2 7 0 0,-1 4 0 16,-1 4 144-16,-1 5-16 16,-1 0-128-16,1 4 192 0,-1 1 80 0,0-1 16 0,1-4 0 0,-1 1 0 15,2 1 32-15,4-5 16 0,1-5 0 0,-1-4 0 16,6-3 192-16,3-5 48 0,2-8 0 0,0 0 0 16,0 0 112-16,0 0 16 0,11-4 16 0,4-2 0 15,5-10 176-15,2-4 16 0,3-5 16 0,3 2 0 16,2-1-576-16,-1-3-112 0,1 0-32 0,-1-2 0 15,-3 5-208-15,1-4 0 0,0 0 128 0,0 4-128 16,-3 1 0-16,-3 4 0 0,1 4 0 0,-1 1 0 16,1 5 0-16,-4 1 0 0,-5 4 0 0,-2 4 0 15,-1 3 0-15,0 6 0 0,-5 2 0 0,1 8 0 16,-4 7 0-16,1-2 0 0,-3 2 0 0,-2 0 0 16,0 3 0-16,-1-2 0 0,-1 1 0 0,1-2 0 15,-2 4 128-15,1-6-128 0,1 0 0 0,1-4 0 16,-1 1 0-16,3-6-336 0,3-5 48 0,2 1 16 15,-5-11-2240-15,11 6-448 16</inkml:trace>
  <inkml:trace contextRef="#ctx0" brushRef="#br3" timeOffset="76996.75">23792 13313 18431 0,'-13'-3'816'0,"13"3"160"0,0 0-784 0,0 0-192 16,0 0 0-16,0 0 0 0,0 0 3088 0,0 0 576 0,10-1 112 0,4-1 32 16,9 2-2464-16,1-2-512 15,3-4-80-15,-1-2-32 0,5-1-336 0,2 0-64 16,3-1 0-16,-3 1-16 0,-2 0-176 0,-4 2-128 0,-4 1 192 0,-4-2-192 16,-4 0 160-16,-3-1-160 0,-5 3 128 0,-7 6-128 15,2-13 352-15,-5 5-16 0,-3-1 0 0,-7 3 0 16,-7 6 176-16,-7 1 48 0,-6 3 0 0,-3 4 0 15,0-2-384-15,0 7-176 0,4 2 160 0,2 3-160 16,4 0 256-16,5 1-32 0,4 0-16 0,6-1 0 16,4-2-48-16,5-2-16 0,4 0 0 0,6 0 0 15,5 0-144-15,7-2 0 0,2-2 0 0,6-1 0 16,6-3 0-16,7-2 0 0,4 0-224 0,4-1 80 16,-2-4-2624-1,-2-1-528-15</inkml:trace>
  <inkml:trace contextRef="#ctx0" brushRef="#br3" timeOffset="77464.57">24849 13147 10127 0,'0'0'448'0,"-10"-5"96"0,1-2-544 0,3 2 0 0,6 5 0 0,0 0 0 0,-9-4 3984 0,9 4 688 16,-8-2 144-16,8 2 32 0,-9 9-3056 0,2 5-624 16,-1 2-112-16,2 3-32 0,-1 0-256 0,0 5-64 15,-1 3-16-15,2-1 0 16,-1 3-224-16,4-1-32 0,0 2-16 0,2-2 0 0,1-5-208 0,0-3-32 16,1-2-16-16,2-2 0 0,0-1-160 0,3-6-144 15,-6-9 144-15,10 8-10640 16,0-5-2016-16</inkml:trace>
  <inkml:trace contextRef="#ctx0" brushRef="#br3" timeOffset="77908.78">25710 13126 34095 0,'-15'-21'3024'0,"6"9"-2416"0,-2-4-480 0,1 0-128 16,0 1 0-16,1 3 0 0,-4 0 0 0,1 1 0 15,-2 5 0-15,-3 3 304 0,-1 5-48 0,-2 2-16 16,-3 1-112-16,-1 4-128 0,-1 4 176 0,-2 4-176 16,0 1 0-16,4 2 0 0,3 2 0 0,4 1 0 15,2-2 0-15,3 2 0 0,5-1 0 0,4-3 0 16,2-1 0-16,3-4 0 0,2-3 0 0,6-2 0 0,1-5 0 15,6-3 0-15,5-4 160 0,4 0-160 0,-1-8 240 16,6 3-48-16,4-6 0 0,2 1 0 0,4 1-192 0,-3 0 144 16,-8-4-144-16,-3 4 128 0,-3 2-128 0,-5-1 0 15,-3 6 0-15,-4 3 0 0,-13 2 192 16,0 0-32-16,0 0-16 0,0 0 0 0,-3 16-16 0,-4 6-128 16,-2 2 192-16,-7 7-64 0,-4 3 16 0,-7 1 0 15,-1 4 0-15,-3-1 0 0,-4-3-144 0,1 2 160 16,-2 1-160-16,2-1 160 0,0-4-160 0,2-2 192 15,0-1-192-15,4-6 192 0,4-1-192 0,5-4 160 16,2-3-160-16,3-4 160 0,4-5-288 0,4-1-64 16,6-6-16-16,0 0 0 15,0 0-2800-15,8-14-576 0</inkml:trace>
  <inkml:trace contextRef="#ctx0" brushRef="#br3" timeOffset="78454.83">26601 12357 24879 0,'-27'-9'2208'0,"12"5"-1760"0,1 1-448 0,1 1 0 0,2 1 976 0,2 2 112 16,0 1 32-16,3 4 0 0,-3 5-656 15,0 4-128-15,0 7-16 0,0 5-16 0,-1 8 256 0,1 6 48 16,1-1 16-16,-1 5 0 16,-3 7 48-16,-1 3 16 0,-1 4 0 0,0 1 0 0,-3 1-256 0,1 2-48 15,1-1-16-15,-3-4 0 0,0-8-192 0,0-6-48 16,1-7 0-16,1-5 0 0,5-8 32 0,-1-2 0 15,1-4 0-15,5-7 0 0,1-3 304 0,5-8 64 16,0 0 16-16,0 0 0 0,0 0-64 0,12-11-16 16,2-3 0-16,1-2 0 0,3-3-272 0,0-1-48 15,0 0-16-15,0 0 0 0,-1-4-128 0,0 4 0 16,-1 1 0-16,0 5 0 0,-4 5 0 0,2 1 0 0,-3 3 0 16,-2 2 0-16,-9 3 0 0,0 0 0 0,8 7-128 0,0 3 128 15,-3 1 0-15,-1 2 0 0,-4 5-144 0,0 2 144 16,0 1 0-16,0-2 0 0,-1 0 0 0,-2 1 0 15,-1-1-272-15,0-1 48 0,1 1 16 0,-1-3 0 32,0-2-1472-32,2-3-304 0,0 0-48 0,2-11-8592 0,0 0-1728 0</inkml:trace>
  <inkml:trace contextRef="#ctx0" brushRef="#br3" timeOffset="78969.34">27160 12428 21183 0,'-2'-10'1888'0,"2"10"-1504"0,0 0-384 0,0 0 0 16,-8-7 1200-16,-1 6 160 0,0 4 48 0,-1 6 0 15,-1 8-608-15,-2 9-112 0,0 2-32 0,-1 5 0 16,0 2-128-16,3 4-16 0,-1 1-16 0,-2 2 0 16,-1 0 16-16,-1 4 16 0,2-4 0 0,0 2 0 15,-2-3-256-15,5-2-48 0,1-4-16 0,2-4 0 16,0-5 64-16,5-5 16 0,1-4 0 0,2-6 0 16,2 0 192-16,-2-11 32 0,7 7 16 0,3-4 0 15,3-5 176-15,4 0 16 0,2-3 16 0,1-1 0 16,0 0-384-16,2 1-80 0,-2-2-16 0,1 2 0 15,-2 3-256-15,-5 2 0 0,-4-2 0 0,-10 2 0 16,9 6 0-16,-4 6 0 0,-5-1 0 0,-3 4 0 16,-3 2 0-16,-3 2 0 0,-4 1 0 0,-1 2 0 15,-2-3 0-15,-2 1 0 0,-1-1 0 0,-1-2 0 0,-3-6 0 0,2 2 0 16,0-3 0-16,2-3 0 0,0-4 176 0,1 0-176 16,1-1 160-16,5-5-160 15,3-1-1088-15,2-3-304 0,2-4-64 0,3 2-14800 16</inkml:trace>
  <inkml:trace contextRef="#ctx0" brushRef="#br3" timeOffset="79323.31">27442 12957 34143 0,'-17'-3'1520'0,"5"3"304"0,-2 3-1456 0,-4 3-368 0,-2 0 0 15,1 7 0-15,0-1 224 0,0 4-32 0,1 4 0 0,3-2 0 16,2-4 16-16,4 0 0 0,3 1 0 0,3 2 0 16,4-2-208-16,5-2 0 0,0-2 0 0,4 1 0 15,2-6 0-15,2-1 144 0,3-5-144 0,4-1 128 16,0-3 192-16,1 0 16 0,-2-3 16 0,-1-3 0 16,0-4-48-16,-1-2-16 0,-3 4 0 0,-2 0 0 15,-4-2-96-15,-1-1 0 0,-3 1-16 0,-3 1 0 16,-2 1 16-16,-1-1 0 0,-2 3 0 0,-2-1 0 15,-4 4-192-15,-1 0 192 0,-1 4-192 0,-1 0 192 16,1 2-544-16,1 0-96 16,1 1-32-16,9 0 0 0,0 0-2480 15,0 0-496-15</inkml:trace>
  <inkml:trace contextRef="#ctx0" brushRef="#br3" timeOffset="79573.48">27840 12911 9215 0,'-16'2'400'0,"3"2"96"0,-2 5-496 0,1 0 0 15,0 3 0-15,2-1 0 0,0 4 4480 0,0 0 816 16,2 3 144-16,0-1 48 0,1-3-3728 0,1-3-736 16,2 1-160-16,0 0-32 0,6-12-352 0,-7 7-80 0,1-2-16 0,6-5 0 15,0 0 224-15,0 0 32 0,0 0 16 0,0 0 0 16,0 0 128-16,0 0 32 15,13-8 0-15,1-2 0 0,1-3-256 0,3-2-48 0,1-1-16 0,-2 0 0 16,1 1-304-16,0 2-48 0,0 2-16 0,0-2 0 16,-2 4-128-16,2-1 0 0,0 2 0 0,-3 1 0 15,-1 2 0-15,0 1 0 0,-1-1 0 0,-2 2 0 16,-1 1-272-16,0 0-48 0,-10 2 0 0,9 0 0 31,-9 0-2624-31,12 0-512 0,-12 0-128 0</inkml:trace>
  <inkml:trace contextRef="#ctx0" brushRef="#br3" timeOffset="80408.83">28464 12263 21135 0,'0'0'928'0,"0"0"208"0,0-7-912 0,0 7-224 15,0 0 0-15,0 0 0 0,0 0 736 0,0 0 96 16,0 0 32-16,-6 17 0 0,-3 2-224 0,-1 5-32 16,-2 3-16-16,0 7 0 0,-1 3 16 0,0 2 0 15,-1 3 0-15,0 1 0 0,-1-4 0 0,-1 0 0 16,-2 3 0-16,-1-5 0 0,2-2-112 0,2-3-32 16,0-1 0-16,2-3 0 0,3-4-32 0,1-4-16 0,0-3 0 15,3-3 0-15,2-4 112 0,4-10 32 16,0 0 0-16,0 0 0 0,0 0 16 0,0 0 0 0,0 0 0 0,0 0 0 15,10 0-32-15,1-4 0 0,3-1 0 0,2-5 0 16,1 1-256-16,1-3-48 0,0 2-16 0,2-2 0 16,-2 1-224-16,-1 4 0 0,-2 4 128 0,-1-1-128 15,-1-1 0-15,-3 4 0 0,-10 1 0 0,0 0 0 16,11 4 0-16,-11-4 0 0,4 13-128 0,-3 3 128 16,-2 3 0-16,-3-1-128 0,-2-2 128 0,0 4 0 15,-2 0 0-15,-1-1 0 0,-1 0 0 0,-2 0 0 16,1-4 0-16,0-2 0 0,-1 0 0 0,1-3 0 15,-2-2 0-15,-1-5 0 0,3 0 0 0,0-1 0 16,4 0-1104 0,7-2-112-16,-10-4-32 0,10 4 0 0,-4-9-1456 0,0-2-304 15,1-1-48-15</inkml:trace>
  <inkml:trace contextRef="#ctx0" brushRef="#br3" timeOffset="80779.11">28731 12823 26607 0,'0'0'1168'0,"0"0"256"0,0 0-1136 0,0 0-288 16,0 0 0-16,-5 12 0 0,-1-1 176 0,2 1-32 16,-2-5 0-16,-1 3 0 0,0-1 16 0,0 0 0 15,1-3 0-15,1 1 0 0,5-7 256 0,-7 9 48 16,1-4 16-16,6-5 0 0,0 0 336 0,0 0 64 15,0 0 16-15,0 0 0 0,0 0-320 0,0 0-64 0,0 0-16 0,9 6 0 16,2-3-112-16,2-3-32 0,0-2 0 0,1-1 0 16,1-1-128-16,-1 0-32 0,0-1 0 0,0-3 0 15,-1 1-64-15,-3-4-128 0,-2 3 176 0,-3-5-176 16,-2-2 304-16,-1 4-48 0,-4 1-16 0,-1 3 0 16,-4-6 192-16,-2 3 32 0,-2 1 16 0,1-1 0 15,-4 2-160-15,-1-1-48 0,-1 3 0 0,0 5 0 16,1 1-272-16,1 0 0 0,1 0 0 0,3 0 0 15,0 3 0-15,10-3 0 0,0 0 0 0,-8 8 0 32,8-8-1376-32,0 0-176 0,0 0-48 0,0 9 0 0,0-9-1216 0,10 6-240 0,3 1-48 15</inkml:trace>
  <inkml:trace contextRef="#ctx0" brushRef="#br3" timeOffset="81451.09">29099 12766 25631 0,'0'0'1136'0,"-9"0"224"0,0 0-1088 0,-1 4-272 16,-3 2 0-16,0 6 0 0,-1-3 384 0,2 2 0 15,-1 4 16-15,1 0 0 0,2-2-64 0,3 2-16 16,1-1 0-16,1 2 0 0,2-4-320 0,1-1 144 16,2-1-144-16,0-10 0 0,4 9 336 0,2 0-32 15,0-3-16-15,-6-6 0 0,12 2 496 0,-2-3 112 16,1-1 0-16,-1-1 16 0,-1-2-160 0,-2-1-48 15,1-1 0-15,-2-3 0 0,-1 2-304 0,-2-3-64 0,-3 0-16 0,-1-2 0 16,-2-1-96-16,1 1-32 0,-4 0 0 0,1 1 0 16,-1 2-64-16,1 1 0 0,-1-1-128 0,6 10 192 15,-4-6-192-15,4 6 0 0,0 0 0 0,0 0 0 16,0 0 0-16,0 0-128 0,0 0 128 0,12-1 0 16,2 0-192-16,2 0 64 0,2 1 128 0,1-2-208 15,0 1 80-15,1 0 128 0,0-3-208 0,-1 1 80 16,-2 0 128-16,-2 0 0 0,-1-5-144 0,-1 3 144 15,-4 2 0-15,-9 3 0 0,7-4 0 0,-7 4 0 16,0 0 0-16,0 0 0 0,0 0 0 0,0 0 128 16,0-9 0-16,0 9 0 0,0 0 0 0,-10-3 0 15,1 2-128-15,-1 4 0 0,0 2 0 0,1 2 0 16,-1-3 0-16,2 2 0 0,-2 3 0 0,2-2 0 16,1 2 0-16,1-2 0 0,2 3 0 0,-1-1 0 0,1 3 0 15,3-3 0-15,1 2 0 0,0 1 0 0,0-12 0 16,0 11 0-16,2-1 0 0,-2-10 0 0,8 13-128 0,-2-7 128 15,-6-6 0-15,11 7 0 0,0-2 0 0,-1-3 0 16,1-2 0-16,1-1 128 0,0-2 0 0,1-2-128 16,0 0 192-16,1-2-64 0,1-5 0 0,2 1-128 15,0-1 192-15,1-3-64 0,0-2-128 16,0-2 160-16,-2-6-160 0,0 1 160 0,1 1-32 0,1-6 0 16,2-4 0-16,-2-4 0 0,1-5 224 0,2-6 32 15,-4-3 16-15,3-1 0 0,-3-2-96 0,-1 6-32 16,-5-2 0-16,-1 14 0 0,-1 4 48 0,-3 10 16 15,-3 4 0-15,-2 7 0 0,-1 11 80 0,0 0 16 0,-9 2 0 0,-3 12 0 16,-5 9-432-16,-2 8 0 0,-3 6 0 16,1 7 0-16,-2 3 0 0,1 7 0 0,1 7 0 0,-1 0 0 15,2 3 0-15,1 1 0 0,1 3 0 0,4-1 0 32,5 2-816-32,3-5-144 0,3 0-16 0,2-3-11328 0,0-3-2272 0</inkml:trace>
  <inkml:trace contextRef="#ctx0" brushRef="#br3" timeOffset="82507.03">21993 14336 11919 0,'0'0'512'0,"0"-8"128"0,1-2-512 0,2 1-128 0,-1-2 0 0,1 0 0 16,1-1 1424-16,0 0 256 0,-2 3 48 0,1-1 16 15,-1 3 80-15,-1-1 16 0,-1 3 0 0,0 5 0 16,0 0-448-16,0 0-96 0,0 0-16 0,-1 10 0 15,-4 3-576-15,0 5-112 0,-3 3-16 0,1 3-16 0,-1 4 112 0,2 0 32 16,-1 4 0-16,0 2 0 16,-1 3-224-16,1-1-32 0,-1-2-16 0,-1 2 0 15,0 1-208-15,0-2-32 0,0 1-16 0,0-3 0 0,2-4-176 0,-2 12 128 16,1-12-128-16,4-2 128 0,3-10-128 0,0-4 0 16,0-3 0-16,1-10 0 0,0 0-352 0,0 0 0 15,0 0 0-15,0 0 0 16,6-6-1984-16,-1-5-400 0,-1-3-80 0,-2 3 0 15</inkml:trace>
  <inkml:trace contextRef="#ctx0" brushRef="#br3" timeOffset="82792.2">21828 14199 24879 0,'0'0'2208'0,"-4"-8"-1760"16,3 0-448-16,2-2 0 0,3 4 896 0,2 1 112 15,4 1 16-15,4 3 0 0,4-3-352 0,6 2-64 16,7 5-16-16,3 0 0 0,5 0 96 0,3 1 16 16,2 0 0-16,-1 7 0 0,0 6 32 0,-1 3 16 15,-1 3 0-15,-3 6 0 0,-1 2-368 0,-4 3-80 16,-5 2-16-16,-4 2 0 0,-4 3-112 0,-5-3-32 0,-7 0 0 16,-2 15 0-16,-7-4 80 0,-9-5 16 0,-8 2 0 15,-7-4 0-15,-6-2 48 0,-2-4 16 0,-2-4 0 0,-5 0 0 16,-2-6-16-16,-1 1 0 0,-3-4 0 0,1-4 0 15,-1-3-80-15,-1 0-16 0,5-4 0 0,2-3 0 16,6-5-192-16,6-5 128 0,5-5-128 0,5 0 0 0,4-1-128 16,4-2-128-16,5-5-32 0,8-3 0 15,3 0-2720-15,7-4-560 0</inkml:trace>
  <inkml:trace contextRef="#ctx0" brushRef="#br3" timeOffset="83152.08">22890 14155 27583 0,'0'0'1216'0,"3"-6"256"0,-3 6-1168 0,5-6-304 15,1-7 0-15,2 3 0 0,1 3 1072 0,2 4 144 16,2-5 48-16,1 4 0 0,0 0-512 0,1 2-112 0,1 3 0 0,-4 0-16 15,1 2-352-15,-4 3-64 16,-3 3-16-16,-2 5 0 0,-4 0-16 0,-3 3-16 16,0-1 0-16,-2 3 0 0,-6 4 48 0,1-3 16 15,-1-1 0-15,-1 1 0 0,0-3 128 0,3 0 32 16,-1-2 0-16,3-2 0 0,2-2-48 0,4-1 0 0,2-3 0 16,6-1 0-16,1 3 112 0,6-6 32 0,5-2 0 0,4 0 0 15,0-1-32-15,3-1-16 0,2-2 0 0,1 3 0 16,0-4-288-16,0 3-144 0,-1 1 160 0,-1-2-160 15,0 0 0-15,-3 1 0 0,-4 0 0 0,6-2-160 16,-7 2-2384 0,-5 0-464-16,-2-1-112 0,-12 2-16 0</inkml:trace>
  <inkml:trace contextRef="#ctx0" brushRef="#br3" timeOffset="83472.5">23934 14328 27647 0,'-4'-13'1216'0,"4"13"256"0,-2-6-1168 0,2 4-304 15,0 2 0-15,0 0 0 0,0 0 1456 0,0 0 224 16,10 10 48-16,0 5 16 0,1 4-1040 0,3 5-192 0,3 0-64 0,1 6 0 16,0-1 48-16,2 4 0 0,1 1 0 0,1 0 0 15,-2-3-304-15,1 0-64 0,-2 2-128 0,-1-3 192 16,-2-6-192-16,1 2 0 0,-1-6 0 0,-2 0 0 16,-1-2-352-16,0-4 32 0,-2-5 16 0,-1-3 0 15,-1-2-2032-15,3-3-416 16,-12-1-64-16,8-8-32 0</inkml:trace>
  <inkml:trace contextRef="#ctx0" brushRef="#br3" timeOffset="83680.36">24407 14296 28559 0,'0'0'2544'0,"-14"2"-2032"15,5 3-512-15,-4 1 0 0,-3 3 752 0,-3 5 48 16,-5 5 16-16,-2 5 0 15,-1-1 272-15,2-1 64 0,-3 1 16 0,3 5 0 0,-1 2-528 0,1-3-96 16,-1-4-32-16,3 3 0 0,3 0-320 0,2 4-192 16,2-1 192-16,1-3-192 0,2-2 0 0,1 0 0 15,2-2 0-15,3-2-192 16,3-3-896-16,-1-2-160 0,1-1-32 0,4-14-9072 0,4 9-1808 16</inkml:trace>
  <inkml:trace contextRef="#ctx0" brushRef="#br3" timeOffset="84170.13">25667 14174 25791 0,'-18'-17'2304'15,"5"8"-1856"-15,-3-3-448 0,-2 5 0 16,-1 0 400-16,-2 3-16 0,-2 1 0 0,-2 4 0 0,-2 5 512 0,-1 3 80 16,-1 3 32-16,4-4 0 0,-2 5-96 0,2 1-16 15,2 1 0-15,2 3 0 0,4 3-384 0,3-1-96 16,3 0-16-16,6 1 0 0,5 1-144 0,5 4-48 15,7-5 0-15,1 2 0 0,2 0-48 0,0 3-16 16,3-2 0-16,2 4 0 0,-2-4-144 0,1 4 160 16,-4 0-160-16,3 1 160 0,-4-3 32 0,-1 4 16 15,-6 4 0-15,-3 1 0 0,-4-9 48 0,-2 2 0 0,-3-1 0 16,-4-3 0-16,-1-4 112 0,-2 0 16 0,-2-4 16 0,-5-1 0 16,0-1 112-16,-6-4 0 0,-2-1 16 0,-1-4 0 15,-1 1-144-15,-3-4-48 0,-2-3 0 0,-1-2 0 16,2-1-192-16,0-1-144 0,1-5 192 15,3 4-192-15,2-3 0 0,6 1 0 0,3-3 0 0,4 2 0 32,3-4-2096-32,4 2-320 0,5 1-64 0,2-4-14288 0</inkml:trace>
  <inkml:trace contextRef="#ctx0" brushRef="#br3" timeOffset="84594.71">26497 13924 27647 0,'-2'-22'1216'0,"1"13"256"0,-1-2-1168 0,2 11-304 0,-4-10 0 0,4 10 0 0,0 0 1328 0,-9-5 208 16,-1 2 32-16,-4 7 16 0,-3 4-800 0,-2 2-144 16,-1 5-48-16,-2 4 0 0,-1 7-80 0,2-1 0 15,0 3-16-15,1 1 0 0,-3 6-272 0,5-4-48 16,2-3-16-16,3-1 0 0,4 0-160 0,4-4 0 16,3-4 144-16,2-3-144 0,0-4 0 0,5-1 0 15,3-5 0-15,4-1 128 0,2-3 32 0,2-5 16 0,4-6 0 16,1 3 0-16,3-6 0 0,-2 1 0 15,-2-3 0-15,-1-2 0 0,-1-4 128 0,0 1 16 0,-3 2 16 0,-1-8 0 16,-1 1 64-16,-2-2 16 0,-1 0 0 0,-3 5 0 16,-1 1-176-16,-2 7-48 0,-2 1 0 0,-2 6 0 15,0 6-48-15,0 0-16 0,-10 4 0 0,-1 8 0 16,-4 6-128-16,-2 1 0 0,-5 1 0 16,1 2 0-16,-2 0 0 0,1 3 0 0,0-1 0 0,4 3 0 31,0-3-960-31,5 4-64 0,1-1 0 0,1 1-17072 0</inkml:trace>
  <inkml:trace contextRef="#ctx0" brushRef="#br3" timeOffset="91520.48">11112 19243 7359 0,'0'-9'656'0,"1"1"-528"0,-1-5-128 0,2 1 0 16,-1 0 2064-16,-1-1 384 0,0 5 80 0,0-2 16 15,0 10-640-15,-1-6-128 0,-2-2-32 0,3 8 0 16,0 0-416-16,0 0-96 0,0 0-16 0,0 0 0 16,-9 10-704-16,0 6-128 0,0 1-48 0,1 4 0 15,-1 0-80-15,-3 7 0 0,1-1-16 0,-2 5 0 16,-1 2 176-16,1 3 32 0,-1 5 16 0,2 4 0 16,-2-1-192-16,0 4-32 0,-3-1-16 0,3-5 0 15,2-6-96-15,1-4-128 0,0-1 176 0,2-5-176 16,1-2 160-16,2-6-160 0,0-1 128 0,2-3-128 15,1-3 0-15,3-2 128 0,0-10-128 0,0 0 0 16,0 0-384-16,0 0-144 0,0 0-48 0,12-4-8688 16,-2-5-1744-16</inkml:trace>
  <inkml:trace contextRef="#ctx0" brushRef="#br3" timeOffset="91754.23">10979 19329 22111 0,'-8'-12'976'0,"8"12"208"0,0 0-944 0,4-8-240 16,-2-4 0-16,5 0 0 0,3 6 1152 0,1-4 176 0,3 1 32 16,5-3 16-16,3 5-480 0,5-5-112 0,2 5-16 0,4-6 0 15,4 0-240-15,1 3-48 0,0-3-16 0,2 6 0 16,-1-2-192-16,0 6-32 0,-3 1-16 0,-4 1 0 15,-4 3-224-15,-5-1 0 0,-4 3 0 0,-4 1-9536 16,-4 4-1936-16</inkml:trace>
  <inkml:trace contextRef="#ctx0" brushRef="#br3" timeOffset="91944.15">11032 19631 28559 0,'0'0'2544'0,"0"0"-2032"0,0 0-512 0,0 0 0 16,10 0 672-16,0-1 32 0,2-2 16 0,2-1 0 16,5-1 48-16,5 0 16 0,3-4 0 0,3 2 0 15,3-5-272-15,2 3-64 0,-1-1-16 0,0 3 0 0,-1-2-304 0,0 4-128 16,0-2 128-16,-2 5-128 16,-3-1-2752-16,0 1-624 0</inkml:trace>
  <inkml:trace contextRef="#ctx0" brushRef="#br3" timeOffset="92230.74">11792 19828 23951 0,'0'0'2128'0,"0"0"-1696"0,-9 5-432 0,2 7 0 15,-1-1 448-15,-1 6 0 0,-2 5 0 0,1 5 0 16,-3 0 688-16,1 3 144 0,1 3 16 0,-2-1 16 16,2-3-416-16,1 1-96 0,-1 0-16 0,4-3 0 15,2 0-480-15,2-6-112 0,2-3 0 0,2-3-16 31,2-3-992-31,3-2-192 0,-6-10-32 0</inkml:trace>
  <inkml:trace contextRef="#ctx0" brushRef="#br3" timeOffset="92658.32">12453 19898 23039 0,'0'0'2048'0,"0"0"-1648"0,0 0-400 0,0 0 0 16,7-8 912-16,-7 8 112 0,0 0 0 0,0 0 16 15,6 12-80-15,-1-1-32 0,-1 3 0 0,-2 5 0 16,-2 5-272-16,-1 2-48 0,-1 3-16 0,-4-1 0 15,-1 0-96-15,-1-3-32 0,1 3 0 0,-1-3 0 16,0 3-240-16,-2-7-48 0,0-3-16 0,1 0 0 16,0-2-336-16,2-6-64 0,-1 1-16 0,2-6-9808 15,6-5-1968-15</inkml:trace>
  <inkml:trace contextRef="#ctx0" brushRef="#br3" timeOffset="92943.38">13264 19101 26719 0,'0'0'2368'0,"0"0"-1888"15,0 0-480-15,0 0 0 0,0 0 592 0,0 0 32 16,-10 8 0-16,0 4 0 0,0 5 176 0,0 4 32 15,-2 5 16-15,1 2 0 0,-2 2-144 0,0 1-16 16,0-2-16-16,2 4 0 0,0 3-288 0,0-1-64 0,3 1-16 0,1 1 0 16,1 2-176-16,1-2-128 0,0-1 144 15,0-2-144-15,-2 2 0 0,2-5 0 0,0 0 0 0,1-10 0 32,0-1-368-32,2-5-112 0,-1-1-32 0,1-7-9776 0,2-7-1952 0</inkml:trace>
  <inkml:trace contextRef="#ctx0" brushRef="#br3" timeOffset="93122.71">13104 19265 23039 0,'13'-20'1024'0,"-2"6"192"0,4-3-960 0,4-1-256 0,3-1 0 0,2 1 0 16,2 1 832-16,0 0 112 0,4 2 16 0,1 2 16 0,4-2-80 0,2 4-32 15,2 2 0-15,2-4 0 0,1 7-336 0,-4-1-64 16,-4 3-16-16,-2 3 0 15,-4 2-448-15,-4 2-240 0,-5 2 32 0,-4 0-13488 16</inkml:trace>
  <inkml:trace contextRef="#ctx0" brushRef="#br3" timeOffset="93311.14">13180 19542 26719 0,'0'0'1184'0,"0"0"240"0,0 0-1136 0,0 0-288 15,0 0 0-15,0 0 0 0,10 0 976 0,6-4 144 0,4-1 32 0,7 0 0 16,5-5-240-16,1 2-32 0,1-2-16 0,3 1 0 16,1-2-480-16,0 1-80 0,1-3-32 0,-2 3 0 31,-4 3-1392-31,0 4-288 0,-1-4-48 0</inkml:trace>
  <inkml:trace contextRef="#ctx0" brushRef="#br3" timeOffset="93955.25">13741 19761 14735 0,'5'-8'1312'0,"1"-1"-1056"0,2-2-256 0,2 1 0 16,-1-2 2176-16,1 3 368 0,0-3 80 0,0 1 0 16,4 5-640-16,0 3-128 0,2 0-16 0,-2 0-16 15,-3 3-672-15,1 6-128 0,-4 2-16 0,0 5-16 16,-3 2-528-16,-1-1-96 0,-4 0-32 0,-4 5 0 16,-3 5-80-16,-4-1 0 0,-4 0-16 0,-3 1 0 0,-3 2 80 15,-2 0 32-15,-1-2 0 0,3-1 0 0,2-2-160 16,4-4-16-16,2-1-16 0,6-4 0 0,3-4 160 15,4-8 16-15,0 0 16 0,0 0 0 0,11 8 96 0,3-6 32 16,7-4 0-16,4-2 0 0,3-4-48 16,4 1-16-16,2-5 0 0,4 3 0 0,2-5-416 0,3 2 0 15,4-1 0-15,0 4 0 16,1-1-2720-16,1 2-576 0</inkml:trace>
  <inkml:trace contextRef="#ctx0" brushRef="#br3" timeOffset="94554.51">15528 19418 16575 0,'0'0'736'0,"-5"-12"160"0,0 2-720 0,0 1-176 0,-2 3 0 0,0-1 0 0,-3 3 1760 0,-3 2 320 15,-2 2 64-15,-2 1 16 0,-2 6-976 0,-1 3-192 16,-3-1-32-16,0 3-16 0,-1 5-432 0,2 3-64 15,-1-1-32-15,4 5 0 0,3 2-144 0,4-1-16 16,5-2-16-16,4-3 0 0,6-2-48 0,3-1-16 16,4-2 0-16,4-5 0 0,4-1 336 0,5-5 80 15,4-4 16-15,1-1 0 0,1-6-64 0,3-2-16 0,-1-2 0 16,1 1 0-16,-1-4-80 0,-2 0 0 0,-5-3-16 0,-1 0 0 16,-4-3 80-16,-4 3 0 0,-3 1 16 0,-6 4 0 15,-3-4 48-15,-5 1 0 0,-4 2 0 0,-3 2 0 16,-4 0-272-16,-3 0-48 0,-3 4-16 0,0 3 0 15,-4 1-240-15,1 1-128 0,2 1 128 0,2 1-208 32,3 1-1392-32,3 3-256 0,2 0-64 0,10-4-14304 0</inkml:trace>
  <inkml:trace contextRef="#ctx0" brushRef="#br3" timeOffset="94833.1">16043 19344 15663 0,'-6'7'1392'0,"-2"6"-1120"16,-1 1-272-16,0 0 0 0,-1 1 1280 16,0 3 192-16,2 1 32 0,-3 0 16 0,-3 0 16 0,1 0 0 15,3 3 0-15,1-2 0 16,1-2-464-16,1-5-96 0,0-2-16 0,2-1 0 0,5-10-48 0,0 0-16 16,0 0 0-16,0 0 0 0,0 0 256 0,0 0 64 15,10-12 0-15,2-2 0 0,2-4-352 0,1-1-64 16,-1-1-16-16,1-1 0 0,4-3-464 0,2 2-80 15,0 1-32-15,3 1 0 0,2 2-208 0,2 0 0 16,-1 4 0-16,-1 4 0 0,-2 0-144 0,-1 5 144 16,-1-1 0-16,-3 5-144 15,3 2-336-15,-3 3-64 0,-2 0-16 0,-1 1 0 16,-2 7-2656-16,0-3-544 0,0 2-96 0,0-2-32 0</inkml:trace>
  <inkml:trace contextRef="#ctx0" brushRef="#br3" timeOffset="95231.04">16804 19358 21071 0,'0'0'928'0,"-6"-8"208"0,0 2-912 0,-1-2-224 0,1 3 0 0,-6 3 0 16,1-1 1280-16,-4 3 224 0,-3 3 32 0,-2 0 16 15,-3 4-848-15,-1 4-160 0,-3 2-32 0,0 5-16 0,-1 3-48 0,2 3-16 16,-1 4 0-16,5 2 0 15,2 0-256-15,5-1-48 0,4-4-128 0,6-4 192 16,4-2-192-16,5-2 176 0,4-5-176 0,4-4 160 0,6-4 304 0,4-8 64 16,1-2 16-16,6-3 0 0,5-3 48 0,3-5 16 15,1-1 0-15,-1-5 0 0,-3-6-352 0,2 1-64 16,-3 0 0-16,-1-3-16 0,-2 1-48 0,-2-1 0 16,1-2 0-16,-1-1 0 0,-2 0 80 0,0-5 16 15,0-3 0-15,-1-5 0 0,-1-2-96 0,1-3 0 16,-4-2-128-16,2 6 192 0,-1 2-192 0,-3 9 128 15,-1 7-128-15,-6 10 0 0,-3 6 0 0,-4 7 0 16,-5 7 0-16,0 0 0 0,-9 17 0 0,-1 3-160 16,-3 8 32-16,-2 1 0 0,-3 6 128 0,-1 8 0 15,-2 4 0-15,0 8-128 0,-1 2 128 0,-3 2 0 0,0-3 0 16,3 2-128-16,5-2 128 0,3-6 0 0,2-4 0 0,5-5 0 31,3-6-432-31,4-4 0 0,2-7 0 0,2-2 0 16,0-5-2352-16,3-4-480 0</inkml:trace>
  <inkml:trace contextRef="#ctx0" brushRef="#br3" timeOffset="95560">17378 19428 22223 0,'0'0'976'0,"0"0"224"0,0 0-960 0,11-3-240 0,-1 1 0 0,0-3 0 16,-1-4 1488-16,1 2 256 0,1-3 48 0,-1 2 16 0,0-2-832 16,0 3-160-16,-1-6-48 0,-1 4 0 0,-2-1-256 0,0 2-48 15,1-2-16-15,0 4 0 16,-7 6-128-16,0 0-16 0,0 0-16 0,0 0 0 0,0 0 16 16,0 0 0-16,0 0 0 0,0 0 0 0,-10 6-176 0,0 6-128 15,-1-2 192-15,-2 2-192 0,-1 5 128 0,1 1-128 16,0 0 0-16,3-1 0 0,1 0 128 0,3-2-128 15,1-3 0-15,2-1 0 0,3 2 208 0,0-13-64 16,7 11-16-16,0 1 0 0,2-9-128 0,3 1 0 16,0 0-192-16,2-7 192 0,3 1-144 0,1-3 144 15,-1 0 0-15,1-2 0 16,0 1-1904-16,0 1-272 0,0-5-48 0,-3 2-11456 0</inkml:trace>
  <inkml:trace contextRef="#ctx0" brushRef="#br3" timeOffset="96229.26">17553 19299 7359 0,'0'0'656'0,"0"0"-528"0,0 0-128 0,0 0 0 16,5-7 2704-16,-5 7 512 15,0 0 112-15,8-9 0 0,-8 9-1168 0,0 0-240 0,0 0-64 0,0 0 0 16,0 0-368-16,0 0-80 0,0 0 0 0,0 0-16 16,-8 10-624-16,-1 3-128 0,-1 4-32 0,-1 6 0 15,-2-1-64-15,-1 3-16 0,-1 2 0 0,-2-2 0 16,1 5 0-16,0-4 0 0,0 2 0 0,4-1 0 16,1-3-144-16,1-3-48 0,2-2 0 0,2-2 0 15,-1 0-176-15,6-2-32 0,0-3-128 0,1-2 192 16,0-10-192-16,0 0 0 0,2 9 0 0,-2-9 0 15,12-3-1344 1,-2-3-304-16,1-3-64 0</inkml:trace>
  <inkml:trace contextRef="#ctx0" brushRef="#br3" timeOffset="96562.93">18026 19315 21183 0,'0'0'944'0,"0"0"192"0,0 0-912 0,-5 7-224 16,-2 2 0-16,1 0 0 0,-2 4 688 0,-2 2 80 16,-1 4 32-16,-2-1 0 0,0 0 256 0,-2 1 48 0,-4-2 16 15,1 4 0-15,0 0-240 0,4 2-48 0,0-2-16 16,3-5 0-16,2-4-176 0,3-1-16 0,-1-1-16 15,7-10 0-15,0 0 96 0,0 0 32 0,0 0 0 0,0 0 0 16,0 0 208-16,16-10 32 0,1-3 16 0,4-3 0 16,2-6-416-16,0 1-64 0,3 0-32 0,0 1 0 15,-1-2-352-15,2 3-128 0,0 0 0 0,-1 0 0 16,1 0 0-16,2 1 128 0,0 3-128 0,1 5 0 16,-2 1 0-16,-2 5 0 0,-2 3 0 0,-2 2 0 15,-4 3 0-15,-4 5 0 0,-3 0 0 0,-3 3 0 16,-3 5-256-16,-1-1 64 0,-3 2 16 0,-2 0 0 15,-3 1-176-15,0-1-32 0,-2-2-16 0,1 4 0 16,0-1-1840-16,1-2-352 0,0-1-80 16,3-6-12016-16</inkml:trace>
  <inkml:trace contextRef="#ctx0" brushRef="#br3" timeOffset="96927.35">18877 19374 17503 0,'0'0'1552'0,"0"0"-1232"15,0 0-320-15,-1-7 0 0,0-2 1648 0,-2 1 272 16,0 2 48-16,3 6 16 0,-9-8-448 0,0 3-64 16,-1-3-32-16,-2 5 0 0,-2 1-752 0,0 2-160 15,-4 2-16-15,1 4-16 0,-2-2-304 0,-1 3-48 0,0 5-16 0,0-1 0 16,1 5 0-16,2 0-128 0,4-1 192 0,1 2-64 15,2-1 0-15,3 1-128 0,3-3 192 0,4-1-64 16,4-1 32-16,1 0 0 0,-5-12 0 0,12 6 0 16,0 0 368-16,2-2 80 0,2-5 16 0,2-3 0 15,1-1-176-15,1-1-16 0,-1-6-16 0,4 3 0 16,-2-3-176-16,0-2-48 16,-2 0 0-16,-3 1 0 0,-3-1-16 0,-1 0-16 0,-4 3 0 0,0 2 0 15,-3-1 16-15,-5 10 0 0,0 0 0 0,0 0 0 16,0 0-32-16,0 0 0 0,0 0 0 0,0 0 0 15,0 0-144-15,0 0 0 0,-1 12 0 0,-3 4-176 16,2-2 176-16,0-3 0 0,2 0 0 0,2 2-128 16,0-3 128-16,2 3-160 0,0-4 160 0,2 0-160 15,2-3-1408-15,2 0-288 16,1-3-48-16,3-2-8496 0,4-2-1696 0</inkml:trace>
  <inkml:trace contextRef="#ctx0" brushRef="#br3" timeOffset="97215.47">19259 19312 14735 0,'0'0'640'0,"-5"8"160"0,-2 1-640 0,0-2-160 15,-2 6 0-15,0-3 0 0,0 3 1584 0,0 1 272 16,0 0 64-16,-1-2 16 0,0 1-256 0,-2 1-48 16,6 0-16-16,-3-4 0 0,2 0-304 0,2-3-64 15,5-7-16-15,0 0 0 0,0 0-336 0,0 0-80 0,0 0-16 16,0 0 0-16,12-4 336 0,3-6 64 15,2-2 16-15,1-2 0 0,1 0-704 0,0-1-128 0,-1-1-16 0,1 2-16 16,0-2-224-16,1 2-128 16,-1 4 160-16,-1 3-160 0,-3-4 128 0,-1 3-128 0,-1-1 0 0,-3 4 144 15,-1 2-144-15,-9 3 0 0,10-1 0 0,-10 1 0 16,9 2-144-16,-1 3-64 0,-8-5-16 16,10 8 0-1,-1-2-2272-15,1 3-464 0,0-4-96 0,0 0-16 0</inkml:trace>
  <inkml:trace contextRef="#ctx0" brushRef="#br3" timeOffset="97458.43">19735 19228 12895 0,'0'0'1152'0,"0"0"-928"0,0 0-224 0,0 0 0 0,0 0 2880 0,6 14 512 15,-4-5 128-15,-2 2 0 0,0 3-1632 0,0 0-336 16,0 2-64-16,1 1-16 0,2 1-480 0,1 0-96 16,0-1-32-16,1 0 0 0,2 2-592 0,2-2-112 15,1-2-32-15,2-2 0 0,0-5-128 0,1 0 0 16,1-2 0-16,1-1 0 16,3-2-1248-16,0-3-288 0,0-3-48 0,2-1-16 15,-1 0-1600-15,0-5-320 0</inkml:trace>
  <inkml:trace contextRef="#ctx0" brushRef="#br3" timeOffset="97613.79">20075 19357 10127 0,'0'0'896'0,"-9"8"-704"0,0 1-192 0,-2 3 0 15,-5 3 2672-15,1 3 496 0,-3 2 96 0,1 2 32 16,-4 4-1360-16,1 2-272 0,-4 4-48 0,-3 0-16 16,-1 1-272-16,0 0-64 0,0 1-16 0,1 1 0 15,2-5-608-15,2 2-112 0,3-5-16 0,2 2-16 16,0-2-496-16,7-2 0 0,-1-5-208 0,3-4-14816 15</inkml:trace>
  <inkml:trace contextRef="#ctx0" brushRef="#br3" timeOffset="98160.59">21374 18943 11967 0,'3'-21'1072'0,"2"-6"-864"0,0 0-208 0,0-2 0 16,-1 0 2272-16,-2 1 416 0,-1 4 64 0,-2 0 32 15,-1 5-912-15,-2 5-176 0,-1 1-32 0,-2 1-16 16,-2 7-624-16,-2 4-128 0,-3 1-32 0,-3 4 0 15,-2 6-544-15,-3 3-96 0,-4 8-32 0,1 2 0 16,-2 0 128-16,2 9 32 0,0 4 0 0,4 3 0 16,0 2 32-16,4 3 0 0,-1 1 0 0,3 4 0 15,1 2-176-15,1-4-16 0,3-5-16 0,2-4 0 16,2-1-176-16,3-4 128 0,2-1-128 0,1-4 128 16,0-3-128-16,1-3 0 0,3-2 0 0,-4-3 0 15,-1-3-1264-15,-2-4-272 0,3-10-64 16</inkml:trace>
  <inkml:trace contextRef="#ctx0" brushRef="#br3" timeOffset="98251.4">20782 19256 28559 0,'0'0'1264'0,"12"-8"272"0,1 5-1232 0,4 1-304 16,2 1 0-16,2 1 0 0,3 1 704 0,4 1 96 16,3 0 16-16,1-2 0 0,3-1-48 0,5-2-16 15,-2 1 0-15,-1-1 0 0,-3 2-336 0,-2-2-64 16,-4 2-16-16,-4 2 0 15,-3-1-1872-15,-1 0-368 0,-5 0-80 0,-3 0 0 0</inkml:trace>
  <inkml:trace contextRef="#ctx0" brushRef="#br3" timeOffset="98410.51">21609 19149 26719 0,'0'0'1184'0,"0"0"240"0,0 8-1136 0,-1 6-288 0,0 0 0 0,-3 2 0 16,-5 5 880-16,-1-1 112 0,0 0 32 0,-2 3 0 15,-1 0-48-15,1 0 0 0,-1-3 0 0,0 2 0 16,1 0-656-16,0 1-128 0,2-1-16 0,1-3-16 31,0-1-928-31,3 0-176 0,2-3-32 0,1-6-13360 0</inkml:trace>
  <inkml:trace contextRef="#ctx0" brushRef="#br3" timeOffset="98858.33">22293 18507 25103 0,'0'0'1104'0,"0"0"240"0,0 0-1072 0,-10 6-272 15,-2 2 0-15,1 4 0 0,-3 4 560 0,0 6 48 16,-4 6 16-16,0 4 0 0,2-2 112 0,-1 6 32 15,1 3 0-15,-1-1 0 0,1 0-176 0,-1 2-16 0,1 3-16 16,-2 3 0-16,0 3-144 0,-2-4-32 0,-3 1 0 0,3-4 0 16,-2 1-112-16,5-6-16 0,2-11-16 0,4-3 0 15,1-1-240-15,3-9 0 0,2-2 128 0,0-3-128 16,5-8 256-16,0 0 0 0,0 0 0 0,0 0 0 16,0 0 256-16,13-9 48 0,-2 2 16 0,3-3 0 15,0 4-240-15,3-3-32 0,0 3-16 0,-1-1 0 16,-2 2-160-16,-2 3-128 0,1 2 144 0,-1 3-144 15,-2 1 0-15,1 3 0 0,1-4 0 0,-1 5 0 16,-1 2 0-16,-2 3 0 0,-8-13 0 0,4 11 0 16,-2 1 0-16,-3-1 0 0,1-11 0 0,-6 10 0 15,-2 2 0-15,-1-4 128 0,-1 0-128 0,0-3 0 16,0-1 128-16,-2-1-128 0,2-3 0 0,-4-1 0 16,1-3 0-16,1 0 0 0,-2-4 0 0,-2 2-160 15,4-2-432 1,0-3-96-16,2-1-16 0,1 4-10352 0,3-3-2064 0</inkml:trace>
  <inkml:trace contextRef="#ctx0" brushRef="#br3" timeOffset="99158.97">22317 19167 16575 0,'0'0'1472'0,"0"0"-1168"15,9 0-304-15,1-1 0 0,-1 1 2400 0,1-3 416 16,4 1 96-16,2-1 16 0,0-1-912 0,3-2-176 15,1-3-48-15,2 2 0 0,5-5-576 0,-3 2-128 16,-1 0-32-16,-2-2 0 0,-3 3-224 0,-1-2-32 0,-2-3-16 0,-2 4 0 16,-3-3-144-16,-3 2-48 0,-3 1 0 0,0-1 0 15,-5 5-64-15,1 6-16 0,-7-5 0 16,-1 4 0-16,-5 1-336 0,-2 3-176 0,-2 4 160 0,-3 4-160 16,-6-1 0-16,1 4 0 0,-2 2 0 0,2 4 0 15,-1-2 0-15,3 2 0 0,4 2 0 0,4 1 0 16,2-2 0-16,3-2 0 0,3-2 0 0,3 1 144 15,4-2-336-15,2-1-64 0,3-6 0 0,3 1-16 32,2-2-416-32,2-2-80 0,2-2 0 0,2-1-16 15,3-3-2256-15,4 0-448 0,3 0-96 0,0-1-10912 0</inkml:trace>
  <inkml:trace contextRef="#ctx0" brushRef="#br3" timeOffset="99451.95">23028 18954 17503 0,'0'0'1552'0,"0"0"-1232"0,0 0-320 0,0 0 0 0,0 0 1728 0,0 0 272 16,-12 2 64-16,0 2 16 0,-4 2-672 0,0 3-144 16,-2 5-32-16,-2 3 0 0,-2 2-64 0,3 1-16 15,-3 2 0-15,3 2 0 0,-1 3-96 0,2-2-32 16,2 3 0-16,2-4 0 0,1 3-400 0,3-6-96 16,2-2-16-16,2-2 0 0,1-3-272 0,2-4-64 15,2-1-16-15,1-9 0 0,0 0 352 0,0 0 80 16,0 0 16-16,14-8 0 0,2 1 0 0,0-7 0 15,0-3 0-15,1 2 0 0,0 1-304 0,1-2-64 0,0-6-16 16,1 0 0-16,0 1-224 0,0 0 176 0,-1 1-176 16,2 3 160-16,1 0-160 0,-1 1 0 0,2 2 0 15,-2 6 0-15,-2-3 0 0,-2 6 0 0,0 1 0 16,0 1 0 0,1 3-992-16,0 2-128 0,1 1-32 0,0-2 0 15,-1 2-2128-15,0 0-432 0</inkml:trace>
  <inkml:trace contextRef="#ctx0" brushRef="#br3" timeOffset="99797.21">23710 18918 25631 0,'-16'-9'1136'0,"4"8"224"0,-2 2-1088 0,-3 2-272 0,-6 3 0 0,-3-1 0 15,-3 1 976-15,1 5 144 0,0-3 32 0,4 5 0 16,1 2-160-16,3 2-32 0,3 1 0 0,4 0 0 15,5-1-272-15,2 1-64 0,5 1-16 0,8 4 0 16,0 1-224-16,5-2-64 0,2-1 0 0,1-1 0 0,1-3-80 0,3 0-32 16,3 1 0-16,-2-2 0 0,1-2 32 0,-3-1 0 15,-3 0 0-15,-4-1 0 0,-3-2 48 0,-3 2 16 16,-4-1 0-16,-2-2 0 0,-4 1 32 0,-5-2 16 16,-8 2 0-16,-2-5 0 0,-5 0 112 0,-3 0 32 15,-2-2 0-15,-2-2 0 0,0-2-208 0,2-5-32 16,-1-3-16-16,5 0 0 0,0 1-240 0,3-1-240 15,4-1 48-15,3-4-12496 16,2-1-2512-16</inkml:trace>
  <inkml:trace contextRef="#ctx0" brushRef="#br3" timeOffset="100253.92">25536 18471 17503 0,'-7'-18'1552'0,"3"8"-1232"16,1 2-320-16,3 8 0 0,-4-9 2336 0,4 9 416 15,-8-2 64-15,-1 4 32 0,-1 7-1648 0,-1 2-336 0,-1 6-64 16,1 3-16-16,-3 7-64 0,0 5-16 16,1 5 0-16,2 3 0 0,1 6-64 0,-1-1-32 0,0 0 0 0,-1 1 0 15,0 2-272-15,0-2-48 0,1-1-16 0,-1-2 0 16,1-3-272-16,1 0 0 0,0-3 0 0,1-5 0 15,1-6 0-15,2 0-256 0,2-7 64 0,1-8-10448 16,3-11-2096-16</inkml:trace>
  <inkml:trace contextRef="#ctx0" brushRef="#br3" timeOffset="100450.93">25440 18537 27647 0,'13'-9'2448'0,"6"-4"-1952"0,6 2-496 0,7-2 0 0,5-1 1296 0,3 5 176 16,1-2 16-16,1-2 16 0,0 3-544 0,2-2-96 16,-1 2-32-16,0 1 0 0,-6 3-320 0,-2-2-64 15,-3 3 0-15,-4 1-16 0,-2-1-432 0,-5 5 0 16,-3 2 0-16,-5 3 0 16,-4-2-2256-16,-9-3-544 0,0 0-96 0,-11 12-32 0</inkml:trace>
  <inkml:trace contextRef="#ctx0" brushRef="#br3" timeOffset="100628.74">25386 18847 28559 0,'0'0'2544'0,"0"0"-2032"15,0 0-512-15,0 0 0 0,0 0 480 0,14-3 0 0,2-1 0 0,3 1 0 16,3-2 672-16,5-1 128 0,4 3 16 0,7-2 16 16,7-1-608-16,-1-1-128 0,1-1-32 0,-2 4 0 15,-1 1-352-15,-4-1-192 0,-5-1 192 0,-5 3-192 31,-2 1-2304-31,-6 1-576 0</inkml:trace>
  <inkml:trace contextRef="#ctx0" brushRef="#br3" timeOffset="100793.4">26113 19110 31263 0,'-5'14'1392'0,"2"0"272"0,1 6-1328 0,-4 2-336 0,-1 1 0 0,-2 0 0 0,-1 1 416 15,1 1 16-15,1-3 0 0,2-2 0 16,1 0-208-16,0 1-32 0,2-3-16 0,1-1-10016 16,-1 0-2000-16</inkml:trace>
  <inkml:trace contextRef="#ctx0" brushRef="#br3" timeOffset="101339.55">26916 19017 6447 0,'-20'-1'576'0,"6"-2"-576"0,-3 1 0 0,1-2 0 15,-1-1 3920-15,4-1 688 0,3-1 128 0,3 0 16 16,7 7-2000-16,-4-11-416 0,4-1-80 0,4-1-16 15,3-4-640-15,6 0-144 0,4-1-32 0,2-1 0 16,1-2-576-16,5 0-112 0,2-2-32 0,1-2 0 16,1 0-224-16,0 3-48 0,5-3-16 0,-1 5 0 0,0 0-144 0,-3 4-16 15,-1 4-16-15,-2 3 0 0,-4 4-112 0,-3 3 0 16,-4 6-128-16,-2 4 192 0,-3 5-192 0,-1 4 0 16,-1 4 0-16,-1 3 0 0,-3 3 0 0,0 2 0 15,-1-2 0-15,-1-2 0 0,3 0 0 0,0-2 0 16,3 0 0-16,1-3 0 0,3-2 0 0,2-6 0 15,3-2 0-15,3-8 0 0,3-2 176 0,3-2-16 16,2-8 0-16,4 1 0 0,3-5 160 0,-2-3 48 16,2-1 0-16,0 2 0 0,-2-2-128 0,-2 0-32 15,-3 1 0-15,-1-2 0 0,-3-2-208 0,1 1 176 16,-2 1-176-16,-4 1 160 0,-2-1-160 0,-4 1-176 16,1 5 48-16,-5 2 0 15,-3 5-1264-15,-7 6-240 0,6-4-48 0,-6 4-10512 16,0 0-2096-16</inkml:trace>
  <inkml:trace contextRef="#ctx0" brushRef="#br3" timeOffset="101720.59">29010 18183 25455 0,'0'0'1120'0,"-9"2"240"0,0 1-1088 0,-3 5-272 0,-2 5 0 0,-2 3 0 0,-3 5 592 0,0 7 64 16,-3 3 16-16,2 10 0 0,-1 2 400 0,1 7 80 16,0 3 0-16,1 2 16 0,1 2-336 0,-1-1-64 15,0-1 0-15,1 2-16 0,1-5-208 16,3 0-32-16,-2-2-16 0,3-1 0 0,2-8-288 0,2-4-48 15,3-4-16-15,3-4 0 0,3-7-144 0,0-5 160 16,-1-8-160-16,1-9 160 0,0 0-160 0,0 0 0 16,0 0 0-16,11-14-176 15,-1-5-2608-15,-1-2-528 0,3-9-96 0,-5 0-32 0</inkml:trace>
  <inkml:trace contextRef="#ctx0" brushRef="#br3" timeOffset="101869.69">28801 18410 27647 0,'8'-17'2448'0,"3"8"-1952"0,3-1-496 0,4 0 0 15,2-4 688-15,4 2 32 0,3 2 16 0,4-1 0 16,0-1 544-16,4 2 128 0,2-3 0 0,1 7 16 16,1 0-624-16,2 2-128 0,-2-1-32 0,1 2 0 15,-2-1-304-15,-4 2-64 0,-2 4-16 0,-5-2 0 16,-6-2-256-16,-2 2-144 0,-2 4 16 0,-3 0 0 15,-4-1-2448 1,-10-3-496-16</inkml:trace>
  <inkml:trace contextRef="#ctx0" brushRef="#br3" timeOffset="102045.96">28877 18679 22111 0,'-15'0'1968'0,"6"4"-1584"0,0-2-384 0,9-2 0 0,0 0 1440 0,0 0 208 16,0 0 32-16,11 4 16 0,-1-1-368 0,7-3-80 15,4-3-16-15,6 2 0 0,3-2-336 0,3 1-80 16,3-6-16-16,2 3 0 0,0-4-432 0,0 4-96 16,0 1-16-16,0-3 0 0,-2-1-256 0,-2 3-144 15,-2 0 16-15,-3 2-10608 16,-3 1-2112-16</inkml:trace>
  <inkml:trace contextRef="#ctx0" brushRef="#br3" timeOffset="102511.98">29219 19043 23039 0,'0'0'1024'0,"0"0"192"0,0 0-960 0,0 0-256 0,8-11 0 0,2 6 0 0,2-2 1664 16,4 0 304-16,3 2 48 0,7-4 16 15,4 3-736-15,1 2-144 0,-3-2-16 0,3 2-16 0,1 1-304 0,-1 3-64 16,-2 3-16-16,-2 2 0 0,-6 3-96 0,-3-1 0 16,-4 5-16-16,-5 2 0 15,-3-2-416-15,-5 5-80 0,-6 5 0 0,-2-1-128 0,-6 2 192 0,-6 1-192 16,-5 3 192-16,-5-3-192 0,-4 4 256 0,-3-5-48 15,-2-1-16-15,2-3 0 0,2 0-32 0,5-3-16 16,6-3 0-16,6 0 0 0,6-7 240 0,4 3 32 16,7-9 16-16,0 0 0 0,12 5 32 0,11-1 16 15,7-4 0-15,7-3 0 0,3 1 256 0,7-2 48 16,2-4 16-16,3 3 0 0,3-4-384 0,2 3-80 16,3 0-16-16,1-3 0 0,1 2-128 0,0 2-16 15,-2-1-16-15,-3 3 0 0,-4 3-160 0,-6 0 0 0,-7 2-192 16,-7 1-14336-16,-7 6-2848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5:34:41.6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2327 10129 3679 0,'0'0'320'0,"0"0"-320"15,0 0 0-15,-2 11 0 0,2-11 1520 0,-4 10 224 16,0 0 48-16,4-10 16 0,0 0-720 0,-1 10-160 15,1-10-32-15,-4 11 0 0,4-11 256 0,-4 11 64 16,4-11 0-16,-2 8 0 0,2-8 176 0,-7 10 32 16,0-5 16-16,7-5 0 0,-9 6-384 0,1 1-80 15,-1-2-16-15,1-1 0 0,-3 1-176 0,1 1-32 16,0-3-16-16,1 0 0 0,0 0-48 0,-2-1-16 0,-2 2 0 16,3-2 0-16,10-2-32 0,-10-2-16 0,-2 0 0 0,12 2 0 15,-7-3-112-15,7 3 0 0,-11-4-16 0,5 1 0 16,-1-1-128-16,0-3-32 0,7 7 0 0,-7-7 0 15,-1-3-48-15,3 1-16 0,-2-5 0 0,0 1 0 16,-2 0-80-16,0-3 0 0,1-5-16 0,-2-3 0 16,-1 0 0-16,-2-4 0 0,2 0 0 0,-1-2 0 15,2 2 0-15,1 0 0 0,0-4 0 0,2 4 0 16,-4-1-48-16,3 2 0 0,-3 2 0 0,2 1 0 16,-1-4 0-16,1 1 0 0,1-4 0 0,0 2 0 15,3 1 0-15,0-2-128 0,0-1 192 0,-2 3-64 16,3-4-128-16,1 2 128 0,-1-2-128 0,0 2 128 0,-1-3-128 15,0 1 128-15,0 0-128 0,0 3 128 0,1-3-128 0,0-1 160 16,-1 1-160-16,0 2 160 0,1-5-160 0,0 4 0 16,2-2 0-16,-2 1 128 0,1 1-128 0,-2-2 0 15,1-2 144-15,1 0-144 0,0 1 0 0,1 0 0 16,-1 1 0-16,2-3 0 0,-1 0 0 0,2 0 0 16,0-3 0-16,-2 4 128 0,1-2-128 0,-1 1 0 15,0 1 0-15,1-1 0 0,-2 1 0 0,2-1 0 16,-2 0 0-16,2 3 128 0,1 0-128 0,0 2 0 15,0 0 0-15,1-3 128 0,2-1-128 0,-1 0 0 16,1 2 128-16,1 1-128 0,1 2 0 0,0-1 144 16,-1 2-144-16,-1 1 0 0,3-4 128 0,-1-1-128 15,1 1 0-15,0 2 0 0,2-2 0 0,0 0 0 16,-1 2 0-16,2 2 0 0,-3-3 128 0,1 2-128 0,-2 0 0 16,-1-1 0-16,-2 5 0 0,-2-3 0 0,3 3 0 0,-2-5 0 15,2-1 0-15,-1 1 0 0,-1-1 0 0,1 1 0 16,-2 2 128-16,0-2-128 0,0-2 0 0,1 3 0 15,0 0 0-15,-1-2 0 0,0 3 0 0,2-4 0 16,-1 2 0-16,0 2 0 0,3-3 128 0,-2 1-128 16,2 3 0-16,-1-4 0 0,-2 0 0 0,3-1 0 15,5 0 128-15,-2 1-128 0,-2-4 0 0,2 2 0 16,-1 0 0-16,2 0 0 0,-1 0 0 0,2-1 0 16,0-2 0-16,0 2 0 0,0 0 0 0,2-1 0 15,-2 0 0-15,0-1 0 0,0 1 0 0,0 0 0 16,0 0 0-16,0 0 0 0,-2 0 0 0,0 0 0 15,-2 0 128-15,0 0-128 0,0 1 0 0,0-1 0 0,0 2 0 16,-1-1 128-16,0 0-128 0,0 0 0 0,0 1 160 0,-2 1-160 16,-1-1 128-16,4-1-128 0,2 2 128 0,-1-1-128 15,0-1 0-15,2-2 128 0,1 0-128 0,0 2 0 16,0 0 0-16,0 1 0 0,1-3 0 0,0 6 128 16,-2-2-128-16,2 0 0 0,-3 1 0 0,1 4 128 15,0-5-128-15,1 1 0 0,0-1 0 0,-1 3 128 16,1-3-128-16,0 2 0 0,1-1 0 0,1-2 0 15,0 0 128-15,-2 2-128 0,0-1 0 0,1 1 0 16,0 0 0-16,3-1 0 0,-2 1 0 0,1 1 128 16,-2-2-128-16,1-1 0 0,3 1 0 0,0 3 128 15,0-4-128-15,-1-1 0 0,-2 0 0 0,5 1 0 16,1 0 0-16,0-2 0 0,0 0 0 0,2 0 0 0,0-2 128 0,1 1-128 16,-5 1 0-16,2-1 0 0,1 1 0 0,-1 2 0 15,1 0 0-15,0 0 0 0,1-1 0 0,-1 0 0 16,-2-1 0-16,2 0 0 0,-1 1 0 0,0 3 0 15,3 1 0-15,-3-2 0 0,1 3 128 0,1 1-128 16,0-4 0-16,0 4 0 0,4-1 0 0,-1 2 0 16,-1 2 0-16,1-1 0 0,0-3 0 0,2 0 0 15,1 2 0-15,1 1 0 0,-3 1 0 0,-1 3 0 16,1-4 0-16,1 2 0 0,1 0 0 0,0-2 0 16,-1 4 0-16,0 0 0 0,6 0 0 0,-1 1 0 15,0-1 0-15,0 0 0 0,3 0 0 0,-1-3 0 16,2 3 0-16,0 1 0 0,1-3 0 0,-2 2 0 15,-2 0 0-15,-3 1 0 0,0 0 0 0,1 0 0 16,3 2 0-16,-3 1 0 0,-2-2 0 0,0 2 0 0,4 2 0 0,-1-1 0 16,-1 3 0-16,4 0 0 0,2-1 0 0,3 1 0 15,0-1 0-15,1-2 0 0,1 2 0 0,-2-1 0 16,1 0 0-16,-1 1 0 0,0 1 0 0,1 1 0 16,1 3 0-16,1-3 0 0,-2-1 0 0,1 4 0 15,2-1 0-15,0 2 0 0,-2-1 0 0,-1 2 0 16,4-1 0-16,-4 2 0 0,-3-5 0 0,0 5 0 15,1-4 0-15,1 5 0 0,-2-2 0 0,1 2 0 16,0 2 176-16,0-2-176 0,1 0 0 0,-1 0 0 16,-2-1 0-16,2 2 0 0,2 1 0 0,-4-4 0 15,-2 2 0-15,1 3 0 0,3 1 0 0,-3 1 0 16,-2 1 0-16,1 0 0 0,0 0 0 0,1 2 0 16,0 1 0-16,5 0 0 0,-1 1 0 0,0 3 0 15,0-2 0-15,-2 1 0 0,1-1 0 0,-3 0 0 0,0 0 0 0,0 3 0 16,2-4 0-16,-4 1 0 0,0 1 0 0,2 1 0 15,-3-1 0-15,3 4 0 0,3-4 128 0,-2 5-128 16,1-4 0-16,0 3 0 0,0-4-128 0,0 2 128 16,3 0 0-16,-3 1 0 0,-2 0 0 0,1 0 0 15,0 0 0-15,-3 0 0 0,-1-2 0 0,1 2 0 16,1 4 0-16,-4 2 0 0,0-1 0 0,-1-1 0 16,3-1 0-16,-1 2 0 0,0 0 0 0,2-1 0 15,-2 2 0-15,0 2 0 0,0-2 0 0,-1 0 0 16,-1 3 0-16,1-1 0 0,0-2 0 0,0-1 0 15,-1 4 0-15,-2 2 0 0,0 0 0 0,2 1 0 16,0-2 0-16,0 1 0 0,-1 0 0 0,3 2 0 16,2 4 0-16,1-2 0 0,-2 5 0 0,0-4 0 0,-3 1 0 0,-1-2 0 15,-3 0 0-15,2 3 0 0,-1-2 0 0,1 4 0 16,0 1 0-16,-1-1 0 0,-2-1 0 0,2-1 0 16,-1 0 128-16,1 0-128 0,0 2 0 0,0 1 0 15,2-2 0-15,-1 3 0 0,-1 0 0 0,2-1 0 16,-2 2 0-16,0 1 0 0,0 2 0 0,0 0 0 15,-1-1 0-15,0 2 0 0,-5 0 0 0,0-1 0 16,-2 0 0-16,1-4 0 0,0 0 0 0,0 1 0 16,-2 2 0-16,2 0 0 0,-3 2 0 0,-2 1 0 15,1 0 0-15,0-1 0 0,1 3 0 0,-1 1 0 16,1 3 0-16,-2-2 0 0,0 4 176 0,0-2-176 16,5 1 192-16,-3 1-192 0,0-5 0 0,1 5 0 0,0-3 0 0,3 4 0 15,-1-2 0-15,0 4 0 0,1-4 0 0,1 3 0 16,0-4 0-16,2 3 0 0,-1-4 0 0,-2 3 0 15,-3 4 0-15,0-4 0 0,-2 2 0 0,-1-2 0 16,0-1 0-16,-3-2 0 0,-1 2 0 0,-1 1 0 16,1-3 0-16,0 3 0 0,-2-3 0 0,2 0 0 15,-3 1 128-15,0-4-128 0,2 2 0 0,2 3 0 16,1-3 0-16,2 1 0 0,-2 1 0 0,0-2 0 16,0 0 0-16,1 2 0 0,-1-2 0 0,0-1 0 15,0 1 0-15,0 0 0 0,0 2 0 0,1 0 0 16,-2-5 128-16,-1 2-128 0,3 0 0 0,-3 3 0 15,-1-2 0-15,-1 1 0 0,-1-1 0 0,2-2 0 16,-1 2 128-16,0 2-128 0,-1-2 0 0,-1-2 0 16,0-1 0-16,0 2 0 0,-2 3 0 0,-2-1 0 0,3 1 128 15,-2-1-128-15,-1 2 0 0,-1 1 0 16,-2 2 192-16,2-1-192 0,-1-1 192 0,0 1-192 0,0 2 128 0,1 2-128 16,-1-3 0-16,1 4 0 0,0 0 128 0,1 1-128 15,0-3 0-15,1 0 0 0,0-1 160 0,1 2-160 16,0-5 128-16,1 4-128 0,0-1 0 0,0 0 0 15,0 2 0-15,-1 1 0 0,2-2 0 0,-2 2 0 16,-3-5 0-16,1 2 0 0,0 2 0 0,-1-3 0 16,-3 0 0-16,2 1 0 0,-1-6 0 0,0 3 0 15,0-4 0-15,0 4 0 0,-1 1 0 0,2 0 0 16,-2-5 0-16,0 1 128 0,-1 2-128 0,0-4 0 16,1 4 0-16,-1 0 0 0,0-3 0 0,0 3 128 15,-3-2-128-15,1 4 0 0,-1-3 0 0,0 2 0 0,1-1 0 16,-2 1 0-16,1 0 0 0,1 4 0 0,-1-1 0 0,0-1 0 15,1 1 0-15,0 1 0 0,-3 3 128 16,3-3-128-16,-1-2 0 0,-1 0 0 0,-1 3 0 0,-2 3 0 16,0-1 0-16,-1-1 0 0,0 0 0 0,2-3 0 15,-2 2 0-15,-1 1 0 0,0 2 128 0,-1-2-128 16,-3-5 0-16,0 2 0 0,-2 3 0 0,2 1 0 16,-1-2 0-16,1-1 0 0,2 3 128 0,-2 0-128 15,3-1 0-15,-3-1 0 0,3-2 0 0,1-1 0 16,0 1 0-16,1-1 0 0,2-2 0 0,-1 3 0 15,2-1 0-15,-1 2 0 0,-1 0 0 0,1-1 0 16,-1-2 0-16,-1 1 0 0,2-4 0 0,0 4 0 16,-3-2 0-16,1 1 0 0,0-6 0 0,-2 5 0 0,-2-3 0 15,1 1 0-15,-1-2 0 0,0-3 0 0,0 0 0 0,-1-1 0 16,-1-2 0-16,-2 0 0 0,-2-2 0 16,1-3 0-16,-3 3 0 0,2-3 0 0,0-4 0 0,0 1 0 15,-2 0 0-15,2 2 0 0,-1 3 0 0,1-6 0 16,-1 1 0-16,1-4 0 0,-1 0 0 0,-1 1 0 15,2-1 0-15,1 0 0 0,-3-3 0 0,3 3 0 16,-1-1 0-16,0-2 0 0,0 0 0 0,-2-1 0 16,-3 0 0-16,-2 0 0 0,0-1 0 0,-1 0 0 15,2-1 0-15,2-3 0 0,-1-2 0 0,3-2 0 16,0 2 0-16,-1 1 0 0,2-5 0 0,-1 4 0 16,2-3 0-16,-4 2 0 0,0 2 0 0,-2-3 0 15,0 2 0-15,-2 2 0 0,0-3 0 0,-5 0 0 0,-3 3 0 0,-1-3 0 16,-1-1 0-16,3 0 0 15,-1 0 0-15,1 0 0 0,-2-3 0 0,4 0 0 0,-3 1 0 0,3-3 0 16,-1 1 0-16,-1 2 0 0,-4-4 0 0,-2 2 0 16,-4-1 0-16,1-1 0 0,0-3 0 0,1 0 0 15,0 1 0-15,3-2 0 0,1 0 0 0,-1 0 0 16,2 0 0-16,-2 0 0 0,-4-3 0 0,-1 2 0 16,-4-3 0-16,1-2 0 0,1 1 0 0,3 1 0 15,-1-1 0-15,1-3 0 0,2 2 128 0,2-3-128 16,0 3 0-16,-1-1 0 0,-3-3 0 0,-1 4 0 15,-1-4 0-15,2 3 0 0,1-3 0 0,2 1 0 16,3-2 0-16,-1-1 0 0,1 0 0 0,3-2 0 16,3-3 0-16,-2 0 0 0,-8 1 0 0,2-2 0 15,-1 0 0-15,-1-2 0 0,2 0 0 0,0-3 0 16,-2-3 0-16,2 4 0 0,1-4 0 0,1 3 0 0,1 2 0 0,-2-4 0 16,-2-3 0-16,-1 4 0 0,-1-1 0 0,1 1 0 15,2-5 0-15,0 1 0 0,1-2 128 0,3 1-128 16,-3-1 0-16,5-3 128 0,3-1-128 0,-1 3 0 15,1 0 0-15,-3-1 0 0,-1-1 0 0,-2 2 0 16,-5 1 0-16,7 0 0 0,1-1 0 0,0 3 0 16,0-2 0-16,1-2 0 0,0 0 0 0,1-1 0 15,1 0 0-15,1 0 0 0,0-1 0 0,-2 0 0 16,0-2 0-16,-1 0 0 0,1 0 0 0,0-3 0 16,2-1 0-16,2 2 0 0,-1-4 0 0,3-2 0 15,-1-3 0-15,4 2 0 0,-1 0 0 0,1-3 0 16,0-2 0-16,2 3 0 0,-1-1 0 0,5 3 0 0,-1-2 0 0,-1-1 0 15,-1-3 0-15,-2 3 0 0,-1-2 0 0,5-2 0 16,0 0 0-16,3-1 0 0,1-2 0 0,-1-1 0 16,-1 2 0-16,2-4 0 0,3-3 0 0,2 2 0 15,-1-5 0-15,1 2 0 0,2-3 0 0,3 4 0 16,-1-3 0-16,0 3 0 0,5-6 0 0,-3 1 0 16,4 0 0-16,1-2 0 0,-3 4 0 0,1 1 0 15,1 0-128-15,-3-1 128 0,2-3 0 0,1-1 0 16,-3 0 0-16,2 3 0 0,-2-2 0 0,2 6 0 15,0-2 0-15,0 4 0 0,0-5 0 0,2 4 0 16,-3-2 0-16,3 1 0 0,0-6 0 0,-2 6 0 16,2-3 0-16,1 3 0 0,0-5 0 0,0 1 0 15,1 2 0-15,2-3 0 0,-1-2 0 0,2 5 0 16,0-6-128-16,1 3 128 0,0 0 0 0,3-3 0 0,-1-1 0 0,1-1 0 16,-2 0 0-16,5 0 0 0,-4-2-128 0,2 2 128 15,1 0 0-15,-2 0 0 0,2 1 0 0,-2 0-144 16,4 1 144-16,-3 4 0 0,-2 1-128 0,-1 1 128 15,-1 1 0-15,1 5 0 0,2 1 0 0,-2 1-128 16,0-1 128-16,0-3 0 0,0 0 0 0,3-3 0 16,1 1 0-16,0 1 0 0,3-5 0 0,2 4-128 15,3-4 128-15,0-1 0 0,0-4 0 0,1 3 0 16,1-3 0-16,3 0 0 0,3-2-160 0,-1 1 160 16,2-1-128-16,-2 4 128 0,2 4 0 0,-1-1-160 15,0 1 160-15,-1 3 0 0,-2-2-128 0,0 2 128 16,0 0 0-16,2 2 0 0,2-1 0 0,-2-2-128 0,-3 3 128 15,2 3 0-15,3-1 0 0,-3 2 0 0,0 1 0 16,4 0 0-16,-4-2 0 0,4 5 0 0,2-1 0 0,0 3 0 16,4-2-128-16,1 0 128 0,0 3 0 0,3-1 0 15,4 1 0-15,0 2-128 0,3-2 128 0,-3 0 0 16,-2 3 0-16,-4 0 0 0,0 0 0 0,-1-2 0 16,3 0 0-16,0 3 0 0,-1-3 0 0,0 5 0 15,-1-3 0-15,3 3-128 0,2 0 128 0,1-1 0 16,1 1 0-16,-2 3 0 0,-3 0 0 0,-1-1 0 15,0 0 0-15,1 1 0 0,1 1 0 0,2-5 0 16,1 2 0-16,0 3-128 0,3 2 128 0,-1 1 0 16,1-1 0-16,2-1 0 0,-1 0-128 0,-3 4 128 15,1 4 0-15,-4 1 0 0,4-1 0 0,-3 3 0 16,1-2-128-16,0 4 128 0,2 3 0 0,-1-1 0 0,1 3 0 0,0 1-128 16,-1 6 128-16,-4-1 0 0,-2 4 0 0,-3 3 0 15,1 2-128-15,0 0 128 0,-2-1 0 0,2 4 0 16,0-1-128-16,1 5 128 0,1 2 0 0,2-1-128 15,0 2 128-15,3 0 0 0,3 0 0 0,-3-3-128 16,-3 6 128-16,2 0 0 0,-2 5 0 0,3 1 0 16,0 1-128-16,1-1 128 0,-1 1 0 0,4 6 0 15,0 0 0-15,0-1 0 0,-1 3 0 0,-1 3 0 16,-1 0 0-16,-2 2 0 0,3 2 0 0,-2-3 0 16,-1 1 0-16,2 5 0 0,-1 4 0 0,4 0 0 15,3 0 0-15,3 2 0 0,-2 2 0 0,-2-3 0 16,-2 2 0-16,1 1 0 0,0 0 0 0,1-2 0 0,-2 5 0 0,0-3 0 15,0 1 0-15,3 2 0 0,-1-3 0 0,1 5 0 16,-1 2 0-16,-1-2 0 0,-5 0 0 0,-1 4 0 16,-1 1 0-16,-1 3 0 0,-1 1 0 0,-1 0 0 15,-3 1 0-15,4 4 0 0,1-3 0 0,3 5 0 16,-2 1 0-16,-2 4 0 0,-1-5 0 0,-3 5 0 16,0 0 0-16,-1 0 0 0,2-2 0 0,-3 2 0 15,-2 1 0-15,-1 1 0 0,-2 0 0 0,-2 1 0 16,0-1 0-16,-1 0 0 0,-1 0 0 0,-1 1 0 15,1 1 0-15,0 2 0 0,4 0 0 0,2 0 0 16,-5 2 0-16,2 3 0 0,-2-2 0 0,-1 2 0 16,-2 1 0-16,1 3 0 0,-3-1 0 0,-1 5 0 15,5 0 0-15,-4 2 0 0,-3 2 0 0,2-1 0 16,-3 1 0-16,1 4 0 0,-2 1 0 0,1-2 0 16,-1 0 0-16,-1 0 0 0,-3-1 0 0,0 0 0 15,1 0 0-15,1-2 144 0,-2-1-144 0,-2 1 128 0,-1-1-128 0,1 3 0 16,-2 0 0-16,-1-3 128 0,-2 1-128 0,-6-2 0 15,-2 3-160-15,-2 2 160 0,-4 1 0 0,0 0 0 16,-1 0 0-16,-4 2 0 0,-2 0 0 0,-2 3 0 16,-1-2 0-16,-1 4 160 0,-3 0-160 0,0-3 0 15,1 4 0-15,-2-2 0 0,4-4 0 0,0 5 0 16,-1-1 0-16,-2 0 128 0,-3-3-128 0,1 0 128 16,-1-3-128-16,3 3 128 0,3-4 32 0,0-1 0 15,2-2 0-15,0 1 0 0,-1 3-160 0,1-5 0 16,0-2 0-16,-1-3 0 0,1 0 0 0,0 3 0 0,-1-2 0 15,0 0 0-15,-3-9 0 0,1 4 0 0,-3-2 0 0,0 0 0 16,-2 1 0-16,-3-2 0 0,-4 2 128 0,-5-4-128 16,-2 0 0-16,-1 2 0 0,2-4 0 0,1-1 128 15,-4 0-128-15,2-2 0 0,0-4 0 0,2-3 0 16,-2 2 0-16,-3-6 0 0,-2-3 0 0,-4 0 0 16,-1-2 0-16,0-1 0 0,1 0 0 0,-1-2 0 15,0-4 0-15,0 0 0 0,-1-1 0 0,-3-5 0 16,-4-2-160-16,-4-3 160 0,1-2 0 0,-1-2-144 15,2-1 144-15,0-5 0 0,1-2-144 0,-3-6 144 16,-4-1-144-16,3-4 144 0,-4-6-192 0,2-2 192 16,2-1 0-16,4-5-128 0,2-2 128 0,0-6 0 15,-4 2 0-15,-1-7 0 0,0 0 0 0,0-1 0 16,3-4 0-16,-1-1 0 0,5-5 0 0,1 1 0 16,1-3 0-16,-3-1 0 0,-6-1 0 0,3 0 0 0,0-6 0 0,3-1 0 15,2-1 0-15,3-1 0 0,0-4 0 0,4-1 0 16,-1 0 0-16,-2-5 0 0,-3-1 0 15,3-3 176-15,3-2-176 0,0-2 160 0,4-4-160 0,0 1 0 16,1-2 0-16,2-2 0 0,0-3 0 0,-1-2 0 16,-6 1 0-16,0 1 0 0,-3 0 0 0,1 0 0 15,1 2 0-15,-1-3 0 0,3-1 0 0,-2 5 0 16,3-1 0-16,0 2 0 0,0 1 0 0,-5-1 0 16,-2-1 128-16,0-3-128 0,2 0 0 0,3 0 0 15,0-2 144-15,2-1-144 0,3-2 0 0,1 3 0 16,4-2 0-16,-4-1 0 0,-1-2 0 0,-2 1 0 15,0 1 0-15,2 0 0 0,2-1 0 0,2 0 0 16,1 1 0-16,-1 0 0 0,1-1 0 0,2-2 0 0,-1 0 0 0,1-1 0 16,2-1 0-16,-4-3 0 0,0-1 0 0,-2 2 0 15,-2-2 0-15,4 2 0 0,2 0 0 0,4-3 0 16,0 1 0-16,5-1 0 0,1 3 0 0,4-3 128 16,5 0-128-16,2-2 0 0,-2 2 0 0,5-4 0 15,5 3 0-15,1-4 0 0,5 0 0 0,-1-2 128 16,2-3-128-16,1 1 0 0,2 0 0 0,2 0 0 15,0 0 0-15,1-2 0 0,0 0 0 0,0 2 0 16,-2 0 0-16,1 0 0 0,-2 0 0 0,2 0 0 16,0-1 0-16,0 0 0 0,1 1 0 0,1 0 0 15,0-2 0-15,1-1 0 0,3 0 0 0,0 3 0 16,2 3 0-16,0 1 0 0,0 1 0 0,2 0-128 16,0 2 128-16,3 0 0 0,3 1 0 0,2-1 0 0,5-3 0 0,1-1 0 15,4 1 0-15,1 1 0 0,1-1 0 16,2-1 0-16,-3 1 0 0,0 3-128 0,2-1 128 0,1 3 0 15,6-1 0-15,-3 3 0 0,1 2 0 0,-1 1 0 16,6 2 0-16,-1 4 0 0,3 0 0 0,-1 2 0 16,-3-5 0-16,0 5 0 0,-1 2 0 0,3 3 0 15,1-2 0-15,3 5 0 0,1-4 0 0,3 6 0 16,1 0 0-16,-1 2-128 0,2 1 128 0,-3 1 0 16,-1 1 0-16,-1 4 0 0,1 1 0 0,3 0 0 15,-1 4 0-15,4-2 0 0,3 5 0 0,-2-2 0 16,1-3 0-16,-3 6 0 0,-1-1 0 0,-1 4 0 15,1 2 0-15,3 1 0 0,3-2 0 0,0 2 0 16,2 1 0-16,-2 3 0 0,-5 0 0 0,2 2 0 16,1-1 0-16,0 4-128 0,2-2 128 0,2 5 0 0,0 2 0 0,-2 3-128 15,-4 4 128-15,1 3 0 0,-5 0 0 0,3 3-128 16,-2-1 128-16,6 5 0 0,0-1 0 0,1 7 0 16,-1 0 0-16,-2 0-128 0,-3 1 128 0,0 3 0 15,0-1 0-15,0 3 0 0,0-1 0 0,-1 2-128 16,2 5 128-16,-1 0 0 0,0 2 0 0,-4 1-128 15,-4 1 128-15,2 2 0 0,1 1 0 0,-1 5 0 16,0 2 0-16,3 2 0 0,5 2 0 0,-1 3 0 16,1 3 0-16,-2-2 0 0,-2 1 0 0,3 2 0 15,0 2 0-15,0-2 0 0,-1-2 0 0,4 3-128 16,4 3 128-16,-1-1 0 0,-5 3 0 0,0 0 0 16,-3-4 0-16,-1 7 0 0,0 2 0 0,0 1-128 15,-3 3 128-15,2 3 0 0,1 6-144 0,-5-1 144 16,-1 5 0-16,-5 1 0 0,-1 2-144 0,-2 2 144 15,2 2 0-15,-2-1 0 0,-1-1 0 0,2 4 0 0,-4 4 0 0,3 5 0 16,0-3 0-16,3 3 0 0,0 2 0 0,-3 5 0 16,-1-1 0-16,-2 1 0 0,-4 2 0 0,0 1 0 15,-2-3 0-15,1 4 0 0,-3-2 0 0,-2 0 0 16,1 2 0-16,-7-6 0 0,-2-2 0 0,1 0 0 16,-2 2 0-16,-2 0 0 0,-1 4 0 0,0-2 192 15,1 0-48-15,-1 3-16 0,-1-2-128 0,1 0 0 16,-1 3 0-16,-1-4-176 0,0 1 176 0,-1 5 0 15,1 0 0-15,2 0 0 0,-2 0 0 0,1-3 0 16,-3 1 0-16,-1-1 0 0,-5 3 0 0,-3-3 0 16,-1 0 0-16,-4 0 0 0,-2-1 0 0,-4 3 0 0,0-3 0 15,-6-1 0-15,-4-5 0 0,0 5 144 0,-6 2-144 0,1 1 0 16,-2-3 144-16,0 0-144 0,1-3 0 0,-4 1 144 16,1-3-144-16,-1 1 160 0,-1 0-160 0,3-2 160 15,0-3-160-15,0-1 0 0,0 4 144 0,-3-4-144 16,-4 0 0-16,-2-2 144 0,-1-2-144 0,0 3 0 15,0-2 128-15,-1 0-128 0,-1 1 0 0,3-2 0 16,-3 4 0-16,-2 1 0 0,-1-3 0 0,-3 3 0 16,-1-1 0-16,-7-1 0 0,-3-4 0 0,-1 4 0 15,2-4 0-15,0 0 0 0,4-5 0 0,0-4 0 16,2 0 0-16,-1-7 0 0,-5-3 0 0,2-4 0 16,-4-1 0-16,4-3 0 0,2-1 0 0,-3-1 0 15,0 0 0-15,-2-1-192 0,1-3 48 0,-5 2 16 16,-6-6 128-16,-2 3-128 0,0 2 128 0,0-4-128 15,0-2 128-15,0 0 0 0,2-3-144 0,-6-2 144 0,0-3 0 16,-1-2 0-16,3-8 0 0,1 0 0 0,5-1-128 0,2-5 128 16,-2-5 0-16,0-3 0 0,-5-5 0 15,3-3 0-15,-2-4 0 0,3-5 0 0,4-3 0 0,1 0-176 16,0-5 176-16,-4-3-128 0,-5-1 128 0,1-3 0 16,3-3-144-16,0 0 144 0,1-5 0 0,3 0 0 15,1 1-144-15,-4-4 144 0,-4-4 0 0,3 1 0 16,4-3 0-16,2-5 144 0,-1 0-144 0,4-6 0 15,2 1 144-15,-2-5-144 0,-4-3 0 0,-1-4 144 16,-2-6-144-16,2-4 0 0,2-2 128 0,3-3-128 16,2-4 0-16,5 1 0 0,3-2 0 0,0 2 0 0,-1-1 0 0,1 5 0 15,0 1 0-15,4 2 0 0,1-6 0 16,4-1 0-16,1 2 0 0,0-4 0 0,3-2 0 0,1-1 0 16,-1 0 0-16,4 3 0 0,0-4 0 0,-2-1 0 15,-3 1 0-15,0 3 0 0,2-2 0 0,-1 5 0 16,0-1-128-16,2 4 128 0,0-1-208 0,0 5 80 15,2-1-128-15,-1 0-32 0,2-1 0 0,1 0 0 32,0-2-96-32,3 1-32 0,0-3 0 0,4 1 0 0,1-2 192 0,-1-3 32 0,0 3 16 0,3-5 0 15,5-4 176-15,2-1 0 0,0-2 0 0,6-3 0 16,0-4 0-16,3 2 0 0,-2-4 0 0,1 0 128 16,3-5-128-16,2 2 0 0,0 2 0 0,-2 0 0 15,-1-3 0-15,1 4 0 0,0 0 0 0,3 1-128 16,-1 4 128-16,2-4 0 0,0 1 0 0,1-1 0 15,0 2 0-15,1-3 0 0,1-2 0 0,1 0 0 0,4-1 0 0,-1 1 0 16,1-1 0-16,-1-4 0 0,-2 0 0 0,5 0 0 16,0 2 0-16,3-1-128 0,-2 0 128 0,1 0 0 15,1 3 0-15,-1 4 0 0,2-2 0 0,0 4 0 16,2-4 0-16,-1 1-128 0,3 2 128 0,1 3 0 16,0-2 0-16,3 2 0 0,5-6 0 0,3 6 0 15,4-3 0-15,1 0 0 0,-3-4 0 0,3 5 0 16,1-3 0-16,2 6-128 0,-1 2 128 0,1 4 0 15,0 3 0-15,0 7 0 0,3 4 0 0,1 5 0 16,0 2 0-16,-3 6 0 0,-2-1 0 0,-3 5 0 16,-5 1 0-16,1 1 0 0,3 5 0 0,3-1 0 15,0 1 0-15,5 6 0 0,-1-1 0 0,6 6 0 0,1 1 0 0,2 1 0 16,1 1 0-16,1 2 0 0,-1-2 0 0,-1 5 0 16,-2 4 0-16,4 0 0 0,1 3 0 0,0 6 0 15,3 0 0-15,-3 7 0 0,-4 5 0 0,2 6-128 16,-6 5 128-16,-1 7 0 0,1 6 0 0,1 8 0 15,0 4 0-15,5 6 0 0,0 1 0 0,6 5 0 16,-3 3-128-16,6 5 128 0,0 1-128 0,10-3 128 31,8-1-2080-31,10 0-336 0,7-1-64 0</inkml:trace>
  <inkml:trace contextRef="#ctx0" brushRef="#br0" timeOffset="3164.28">4282 16668 2751 0,'0'0'128'0,"0"0"16"0,0 0-144 0,0 0 0 0,0 0 0 0,0 0 0 16,2-15 2864-16,0 5 528 0,1 1 128 0,-3 9 0 15,0 0-2112-15,4-6-448 0,-4 6-64 0,0 0-32 16,0 0-128-16,0 0-32 0,3-6 0 0,-3 6 0 0,0 0-48 0,0 0-16 16,0 0 0-16,0 0 0 0,0 0-128 0,0 0-48 15,0 0 0-15,0 0 0 0,0 0-32 16,0 0-16-16,0 0 0 0,5 16 0 0,-3-1 80 0,-2 1 16 15,-2 2 0-15,1 0 0 0,-5 2-32 0,0 5 0 16,-2 1 0-16,-1 7 0 0,-2 3-48 0,-2 2-16 16,0 1 0-16,-1 3 0 0,0 3-128 0,1-2-32 15,-2 0 0-15,1 0 0 0,3 3-48 0,-1-5-16 16,1-3 0-16,1-1 0 0,0 0 64 0,-1-3 0 16,1-2 0-16,1 0 0 0,2-6 0 0,-1 0 16 15,-1-7 0-15,2-1 0 0,1-1-80 0,0-1 0 16,-2-5-16-16,1 2 0 0,-1 1-16 0,2-4 0 15,-2 1 0-15,2-3 0 0,0 1-160 0,-1-4 192 0,1 3-192 0,6-8 192 16,-8 5-64-16,8-5 0 0,-6 5 0 0,6-5 0 16,0 0-128-16,0 0 0 0,0 0 0 0,0 0 0 15,0 0 0-15,0 0 0 0,0 0 0 0,0 0 0 16,0 0 160-16,0 0-160 0,0 0 192 0,11 4-192 16,3-3 0-16,2 1 0 0,1 0 0 0,4 0 0 15,-1 1 0-15,2-1 0 0,0 0 0 0,3 0 0 16,0 6 0-16,2-4 0 0,-1-3 0 0,1 1 0 15,-1 2 0-15,-2 1 0 0,0 0 0 0,-1-2 0 16,-2-1 144-16,-3 2-144 0,0 3 0 0,0-5 144 16,-2 1-144-16,-2 1 0 0,-2-1 144 0,-12-3-144 15,11 4 0-15,-11-4 128 0,0 0-128 0,12 3 0 16,-12-3 0-16,0 0-320 0,0 0 64 0,0 0 16 16,0 0-2592-16,0 0-528 0</inkml:trace>
  <inkml:trace contextRef="#ctx0" brushRef="#br0" timeOffset="3668.96">5120 17028 10127 0,'0'0'896'16,"0"0"-704"-16,0 0-192 0,0 0 0 0,0 0 1728 0,0 0 304 15,0 0 64-15,12 0 16 0,0-1-720 0,6-2-144 16,4-1-32-16,4-2 0 0,4 1-400 0,0 0-96 16,2-3-16-16,0 3 0 0,1 3-304 0,0-5-64 15,0 2-16-15,0 1 0 0,1-1-128 0,-2 0-16 16,1 3-16-16,-3 0 0 0,-2 1-160 0,-3 2 0 16,-4 2 0-16,-4-1-11760 0</inkml:trace>
  <inkml:trace contextRef="#ctx0" brushRef="#br0" timeOffset="3835.18">5139 17294 25791 0,'0'0'2304'0,"14"-3"-1856"0,0 0-448 0,4-2 0 16,1 2 592-16,3 0 32 0,0-1 0 0,5-3 0 16,4 0 448-16,3-3 80 0,3 1 32 0,2-1 0 15,2 4-352-15,2 1-64 0,2-2 0 0,-1 5-16 16,1-1-544-16,-2 3-208 0,-1 3 176 0,-4-1-10592 15,-2-2-2112-15</inkml:trace>
  <inkml:trace contextRef="#ctx0" brushRef="#br0" timeOffset="4421.39">7055 16522 18591 0,'0'0'832'0,"0"0"160"0,-4-11-800 0,0 4-192 0,4 7 0 0,0 0 0 16,-9-2 1072-16,9 2 160 0,-9 4 48 0,0 6 0 16,1 9-400-16,-3 7-80 0,1 5-16 0,1 2 0 15,-2 8-128-15,-2 4-16 0,-2 8-16 0,-3 6 0 16,-2 2-48-16,-3 8 0 0,-4 2 0 0,0 0 0 0,1-5-272 0,3-2-64 15,1-6-16-15,2-4 0 0,0-6-80 0,4-6-16 16,5-8 0-16,1-3 0 0,1-2 64 0,1-5 0 16,1-5 0-16,2-1 0 0,1-4-48 0,1-5 0 15,3-9 0-15,0 0 0 0,0 0-144 0,0 0 0 16,7-6 0-16,0-5 0 16,3 1-1888-16,2-5-256 0,0-3-48 0</inkml:trace>
  <inkml:trace contextRef="#ctx0" brushRef="#br0" timeOffset="4640.51">6909 16739 23951 0,'5'-14'2128'0,"5"0"-1696"0,3-2-432 0,6-1 0 16,3 0 384-16,5-1-16 0,1 0 0 0,4 3 0 15,2-1 336-15,4 1 64 0,2 0 0 0,3 2 16 16,0 4-320-16,2-1-64 0,-2 3-16 0,-5 1 0 16,-4 1-224-16,-4 4-160 0,-6 2 192 0,-4 6-192 31,-3-1-1760-31,-7 2-464 0</inkml:trace>
  <inkml:trace contextRef="#ctx0" brushRef="#br0" timeOffset="4794.6">6828 17046 21183 0,'0'0'1888'0,"9"-4"-1504"16,4-2-384-16,1 2 0 0,3-3 1040 0,2 0 144 15,2-1 32-15,5 2 0 0,2-4-528 0,3 3-112 16,4-3 0-16,-1 4-16 0,0-2-416 0,3 4-144 16,1 0 0-16,2 2-12224 15</inkml:trace>
  <inkml:trace contextRef="#ctx0" brushRef="#br0" timeOffset="5012.22">7652 17104 28559 0,'0'0'2544'0,"0"0"-2032"0,0 0-512 0,-4 12 0 16,-3 0 144-16,-2 0-144 0,-4 0 128 0,2 5-128 15,-2 2 544-15,2 1 32 0,-1-1 0 0,2 2 0 16,2-2-288-16,-2 2-48 0,0 1-16 0,0 0 0 16,-2-1-224-16,2 1 0 0,3 0 0 0,0-3 0 31,2-3-1520-31,3-3-336 0,0-2-80 0</inkml:trace>
  <inkml:trace contextRef="#ctx0" brushRef="#br0" timeOffset="5490.23">8258 16494 16991 0,'0'0'752'0,"-2"13"144"0,-4 1-704 0,-1 5-192 16,-2 4 0-16,-1 3 0 0,-1 4 768 0,1 3 112 15,-2 1 16-15,1 4 16 0,-2 5-64 0,-1 3-16 0,-1 2 0 0,-2-2 0 16,1 1-208-16,-2-4-48 0,-1 1-16 0,2-6 0 16,1-10-160-16,6-2-16 15,-2-4-16-15,3-3 0 0,0-5 96 0,3-1 32 0,2-6 0 0,4-7 0 16,-4 9-160-16,4-9-16 0,0 0-16 0,0 0 0 15,0 0 80-15,14-4 0 0,0-1 16 0,3 0 0 16,1-9-144-16,1 4-16 0,1 3-16 0,0 0 0 16,-2 0-224-16,0 3 144 0,-3 4-144 0,1 2 128 15,-2 7-128-15,-2 0 0 0,-2 3 0 0,-2 3-176 16,-3 5 176-16,-4 0 0 0,-3 3 0 0,-3 3 0 16,-4-3 0-16,-1 1 0 0,-3 0 0 0,-1-1 0 15,-1-4 192-15,-2-1-16 0,-2-3-16 0,0-4 0 16,0 1 208-16,1-1 32 0,2-4 16 0,2-2 0 15,0-2-288-15,2-1-128 0,2-4 128 0,1-3-128 16,3-1-896-16,2 0-256 0,1-6-48 0,3-2-12752 16</inkml:trace>
  <inkml:trace contextRef="#ctx0" brushRef="#br0" timeOffset="5827.84">8384 17233 21183 0,'0'0'1888'0,"0"0"-1504"16,0 0-384-16,8 7 0 0,1-3-192 0,2-1-128 15,1-2 0-15,2-1-16 0,1-1 1040 0,3-3 192 16,2-1 64-16,0-6 0 0,2 3-176 0,-2-4-16 0,3 2-16 0,-1 0 0 16,-2-2-384-16,-1 2-80 0,0-4-16 0,-1 3 0 15,-3 2-272-15,-1-5 160 0,0-4-160 0,-2 5 128 16,-3 4-128-16,-4-2 0 0,-3 2 144 0,-2-1-144 15,-3 4 416-15,-4-1 16 0,-2 3 0 0,-1 3 0 16,-6 1 80-16,-3 4 32 0,-6 4 0 0,-1 2 0 16,-5 4-80-16,1 2-16 0,-3 3 0 0,3 0 0 15,2 0-64-15,3 1-32 0,3-3 0 0,5 2 0 16,4-1-224-16,4 0-128 0,5 0 160 0,3-3-160 16,2-1 128-16,6 1-128 0,4-3 0 0,4 2 0 15,4-2 128-15,3 2-128 0,3-5 0 0,2 1 0 16,0-3-1632-16,-1 0-416 0,11 0-96 15,-6-7-16-15</inkml:trace>
  <inkml:trace contextRef="#ctx0" brushRef="#br0" timeOffset="6143.32">9143 17100 23375 0,'0'0'1024'0,"-13"11"240"0,-3-1-1008 0,-1 4-256 15,1 2 0-15,-2 3 0 0,-3-2 1280 0,-2 3 192 16,1 3 64-16,-2 2 0 0,0-3-256 0,-2 2-32 16,5 0-16-16,3-1 0 0,1-2-624 0,5-2-128 15,1-4-32-15,5-1 0 0,1-7-176 0,5-7-32 16,0 0-16-16,0 0 0 0,0 0 320 0,0 0 64 0,11 0 16 0,5-5 0 16,2-5 96-16,4-1 32 0,5-6 0 0,4-1 0 15,-1-2-352-15,1-4-64 0,2 0-16 0,0 0 0 16,0-2-48-16,1 5-16 0,-1 0 0 0,3 4 0 15,-1 0-256-15,2 2 0 0,1 2 0 0,-1 3 0 16,-2-3 0-16,-1 4 0 0,-4-1 0 0,1 5 0 16,-2-1 0-16,-2 3 0 0,-2-1 0 0,-2 3 0 31,-3 2-1168-31,-1 3-304 0,-1 5-48 0,-4-5-15952 0</inkml:trace>
  <inkml:trace contextRef="#ctx0" brushRef="#br0" timeOffset="6562.19">10513 17151 6447 0,'0'0'576'0,"0"0"-576"0,0 0 0 0,0 0 0 16,0 0 3744-16,0 0 640 0,0 0 128 0,0 0 32 16,0 0-1808-16,7-4-368 0,6-1-64 0,2 0 0 15,4-1-1184-15,2-2-224 0,4 1-64 0,4 0 0 16,4-4-544-16,2 2-112 0,1 1-32 0,1 3 0 16,1-1-144-16,0 2 0 0,0 0 0 0,-2 2 0 15,-3 2-2192 1,-4 0-528-16</inkml:trace>
  <inkml:trace contextRef="#ctx0" brushRef="#br0" timeOffset="6707.45">10474 17391 30175 0,'0'0'1344'0,"0"0"256"0,0 0-1280 0,0 0-320 16,0 0 0-16,0 0 0 0,0 0 1200 0,10 2 160 16,8-4 48-16,7-1 0 0,6-1-432 0,-1-3-80 15,7-1 0-15,0 2-16 0,0-2-560 0,-1 1-128 16,-1 2 0-16,3-1-16 15,-1 1-2160-15,1 2-448 0</inkml:trace>
  <inkml:trace contextRef="#ctx0" brushRef="#br0" timeOffset="7136.13">12283 16186 23039 0,'5'-17'2048'15,"1"-1"-1648"-15,2 3-400 0,0 3 0 16,-2 3 1040-16,-6 9 128 0,0 0 32 0,0 0 0 16,0 0-144-16,0 0-32 0,0 0 0 0,-4 17 0 0,-1 2-384 0,-4 8-96 15,-4 6-16-15,-1 9 0 0,0 1-64 0,-2 8-16 16,-2 5 0-16,-2 8 0 0,-4 8 64 0,-2 3 0 16,-3 0 0-16,1 6 0 0,1-1-112 0,2 3-16 15,-1-7 0-15,4-6 0 0,1-11-128 0,3 0-16 16,2-2-16-16,2-5 0 0,1-6-224 0,4-1 0 15,-1-6 0-15,1-5 0 0,2-6 0 0,3 0 0 16,0-4 0-16,1-3 0 0,2-7-208 0,1-3-48 16,0-11 0-16,0 0 0 15,0 0-1600-15,12-13-336 0,-2-2-64 0,3-4-16 0</inkml:trace>
  <inkml:trace contextRef="#ctx0" brushRef="#br0" timeOffset="7404.45">12327 16115 27871 0,'0'0'1232'0,"8"-11"256"0,0-1-1184 0,2-2-304 0,1 0 0 0,4 3 0 16,7 0 1120-16,4-2 160 0,3 3 48 0,5-2 0 15,4 3-448-15,5 2-96 0,4-1-16 0,3 0 0 16,0 3-304-16,-2 2-64 0,-1-3-16 0,1 5 0 16,2 1-192-16,-1 3-64 0,0 1 0 0,-2-1 0 15,-4 0-128-15,-4 1-176 0,-3 0 48 0,-6 2 0 16,-5 2-1664-16,-8 3-320 0,-5-1-64 0,-11 4 0 0</inkml:trace>
  <inkml:trace contextRef="#ctx0" brushRef="#br0" timeOffset="7591.56">11970 16706 35935 0,'10'3'3200'0,"8"1"-2560"15,8 1-512-15,7-1-128 16,6-3-464-16,8-1-112 0,6-1-32 0,7-2 0 0,2 1 1728 0,8-1 352 16,7 0 64-16,4-3 0 0,3-3-720 0,0 2-160 15,-2 1-16-15,-2 4-16 0,-2-1-432 0,-6 2-192 0,-2 0 160 16,-9 3-160-1,-6 5-1536-15,-5-2-384 0</inkml:trace>
  <inkml:trace contextRef="#ctx0" brushRef="#br0" timeOffset="14508.04">3742 18085 23039 0,'-13'-10'2048'0,"8"4"-1648"16,5 6-400-16,-2-8 0 0,1-2 0 0,3 2-256 15,3-4 48-15,4-1 0 0,3-3 208 0,4-5-176 16,4-2 176-16,7-1-160 0,6-4 288 0,5 2 48 16,6-5 16-16,8-3 0 0,4-2 48 0,5-2 16 15,1-7 0-15,1 1 0 0,2-3-48 0,5 1 0 16,4-3 0-16,5 2 0 0,5 1 368 0,-3 0 64 16,-5 2 0-16,0-1 16 0,2 6 48 0,2 2 0 15,0-1 0-15,-7 2 0 0,-10 2-496 0,-6 2-80 16,-5 2-128-16,-4 3 176 0,-8 0-176 0,-3 3 0 15,-4-1 0-15,-4 0 0 0,-2 5-224 0,-3 2-80 0,-3 4-16 16,-1 4 0 0,-2-1-112-16,-4 4-16 0,0 4-16 0,-2-3 0 15,-12 6-544-15,9-2-96 0,-9 2-32 0,0 0-9632 0</inkml:trace>
  <inkml:trace contextRef="#ctx0" brushRef="#br0" timeOffset="14966.32">3273 16446 30399 0,'-16'-15'1344'0,"8"8"288"0,8 7-1312 0,0 0-320 16,0 0 0-16,4 13 0 0,5 1 0 0,3 4 0 16,4 1 0-16,4 1-192 0,7-1 192 0,7 4 0 15,3 2 0-15,6 1-128 0,5 2 128 0,6-4 0 16,2 0 128-16,0 2-128 0,-3-5 224 0,3 3-32 15,2 2 0-15,5-3 0 0,4 3 64 0,0-2 0 16,3 1 0-16,-2 1 0 0,-2-3-48 0,1 3 0 0,-3 0 0 0,2-2 0 16,1 3-64-16,1-3-16 0,-4 2 0 0,-3-2 0 15,-2-1 64-15,-3 0 16 0,-1-1 0 16,-2-1 0-16,-2-2 0 0,1 1 0 0,-4 1 0 0,0-2 0 16,-3-3-48-16,-2 1-16 0,-6-2 0 0,-5 1 0 15,-4-3-144-15,-2-1 128 0,-1 0-128 0,-4 4 128 16,1-8-256-16,-4 5-64 0,-2 1-16 0,-1-2 0 31,-2-2-1696-31,-1 1-336 0,-5-2-64 0</inkml:trace>
  <inkml:trace contextRef="#ctx0" brushRef="#br0" timeOffset="40479.47">1927 8466 11055 0,'0'0'976'0,"0"0"-784"15,0 0-192-15,0 0 0 0,0 0 1008 0,0 0 144 0,0 0 48 0,0 0 0 16,0 0-240-16,-3-4-64 15,0-5 0-15,0 2 0 0,-1 2-32 0,1-4-16 16,-1 2 0-16,0-2 0 0,-1 2-80 0,1-2 0 16,-1 1-16-16,0-1 0 0,-2 0-160 0,1-2-16 0,0 1-16 0,-1-2 0 15,-2 4-112-15,1-4 0 16,-3-1-16-16,1 2 0 0,-1-1 16 0,1 4 16 16,-1-1 0-16,0 2 0 0,-2-2-80 0,1 4 0 0,0-2-16 0,-1 0 0 15,-2 2-96-15,0 1-16 0,0-1 0 0,-2 3 0 16,-1-1-16-16,-2 2-16 0,-3 1 0 0,0 0 0 15,0 0-48-15,-1 0-16 0,1 1 0 0,-2 1 0 16,1-1-32-16,2 1 0 0,4 3 0 0,1-1 0 16,-4-1-128-16,6 1 160 0,0-2-160 0,1 5 160 15,0-2-160-15,1 1 0 0,3 2 144 0,0-2-144 16,1 2 128-16,1-1-128 0,2 2 128 0,-1 0-128 0,2 0 128 0,2 1-128 16,-1-1 128-16,-1 1-128 0,0 3 0 0,1-3 128 15,1 1-128-15,2 2 0 0,0-3 0 0,2 3 144 16,2-2-144-16,0 0 0 0,1 3 128 0,1-2-128 15,0 0 0-15,2 1 0 0,2 0 0 0,-1-1 0 16,1-1 0-16,0 2 0 0,3-4 352 0,-1 2-32 16,2-2-16-16,1 1 0 0,0-1-432 0,1-1-96 15,2 1-16-15,0 0 0 0,1-4 240 0,1 4 0 16,-1-3 0-16,1 0 0 0,0 2 176 0,0-3-176 16,2 2 160-16,-1-2-160 0,-1-3 144 0,0-1-144 15,-1-1 128-15,0 2-128 0,-1-2 144 0,4 0-144 16,-3-2 160-16,-1 2-160 0,1-2 192 0,0-2-48 0,-3-1-16 0,3 0 0 15,-1 0 32-15,0-3 0 16,1 2 0-16,-1-3 0 0,-1 3-16 0,1 1 0 0,-1-4 0 0,0 2 0 16,-3 2-144-16,1-2 160 15,-1 0-160-15,0 2 160 0,0-2-160 0,-6 1 160 16,1 1-160-16,-2-4 160 0,-1 2 16 0,-1-3 0 0,1 3 0 0,-4-2 0 16,1 2 32-16,-1-5 16 0,-1 3 0 15,0-1 0-15,-1 4-32 0,-1-4 0 0,1 0 0 16,-4-2 0-16,1 4-16 0,-1 0-16 0,-1 0 0 0,-2-3 0 15,1-2-160-15,-5 3 160 0,2-2-160 0,-1 1 160 16,-2-1-160-16,0 0 128 0,0 3-128 0,-1-3 128 16,2 2-128-16,-2 1 0 0,-2 0 144 0,3 0-144 15,-4 2 0-15,2-1 128 0,-1 2-128 0,0-3 0 16,-1 3 0-16,1-2 0 0,-1 2 0 0,0 2 0 0,-1-4 0 0,-1 3 128 16,-3 1-128-16,0 0 0 0,0-1 0 0,-3 3 0 15,1 1 0-15,-1-2 0 0,-1 2 0 0,0 1 0 16,-1 1 0-16,0 2 0 0,-1 0 0 0,0 2 0 15,4-1 0-15,0 3 128 0,1 2-128 0,2-3 0 16,-2 4 0-16,-6 3 0 0,3 1 0 0,6-2 0 16,2 2 0-16,4-1 0 0,1 4 0 0,3-1 0 15,1 1 0-15,2 0 0 0,0 0 0 0,6 1 0 16,0 0 0-16,2-2 0 0,0-1 0 0,6 2 0 16,0 1 0-16,1-7-128 0,1 3 128 0,2 1 0 15,3 2 0-15,4-1 0 0,0 2 0 0,3 0 0 16,4 1 0-16,10 4 0 0,-1-1 0 0,1-2 0 15,-1-5 0-15,-8-3 0 0,1 3 0 0,4-2 0 0,-2-3 0 0,3 1 0 16,0-4 0-16,1 0 0 16,-1-2 0-16,-1-2 128 0,1-2-128 0,0-1 0 0,1-1 128 0,-3-1-128 15,2 0 144-15,0-6-144 16,1 1 192-16,-1-1-192 0,-2-3 160 0,1 0-160 0,-1 3 128 0,-3-5-128 16,0-1 0-16,-4 2 0 0,0 0 128 15,-3 0-128-15,-2 1 0 0,-2-3 0 0,-2 1 0 0,-1 2 128 16,-2-2-128-16,-2-1 128 0,-2 0-128 0,-2 1 128 15,1-2-128-15,-2 0 0 0,-3 0 144 0,0 1-144 16,-1-2 0-16,-1 2 128 0,-1-2-128 0,-4-1 0 16,0 1 160-16,0-1-32 0,-3-1-128 0,-1 1 192 15,-3 0-192-15,-1 2 0 0,-3 1 0 0,0 2 0 16,-2-3 0-16,0 3 0 0,-1-2 0 0,0 2 0 0,-3-3 0 0,0 3 0 16,-2 4 128-16,0-3-128 0,0 5 0 0,3-2 0 15,-1 2 0-15,-2 1 0 0,4-1 0 0,-2 0 0 16,-1 3 0-16,-10 0 0 0,4 1 0 0,4-2 0 15,-5 2 0-15,4 2 0 0,1 4 0 0,-1 0 0 16,2-1 0-16,-2-1 0 0,3 2 0 0,-2 2 0 16,1-1 0-16,1 3 0 0,1 2 0 0,1-1 0 15,2 3 0-15,1 0 0 0,1-3 0 0,2 3 0 16,-1 2 0-16,0-2 0 0,3 2 0 0,2 2-128 16,-1 0 128-16,2 2 0 0,-1 1 0 0,5 3 0 15,-2-3 0-15,4 0 0 0,2 0 0 0,2 2-128 16,-2 0 128-16,3-1 0 0,3-1 0 0,2 1 0 0,2 2 0 0,4-2 0 15,1 2-128-15,2-2 128 0,2-1 0 0,1 0 0 16,4-1 0-16,2 0-128 0,2 0 128 0,3 0 0 16,3-2 0-16,0-1 0 15,1-2 0-15,1-1 0 0,3-1 0 0,-1-3 0 0,1 1 0 0,-9-4 0 16,1 0 0-16,5-3 0 16,0-2 0-16,2 0 0 0,3-1 128 0,-3 0-128 15,3-3 0-15,-1 1 144 0,-2-3-144 0,0 0 0 0,-2 1 0 0,-2-4 128 16,0 0-128-16,-3-4 128 0,-3 0-128 0,-1 1 128 15,-2-2-128-15,-2-3 0 0,-1-1 144 0,-2-1-144 16,-3 0 0-16,-1-2 144 0,-2-4-144 0,-3 0 0 16,-3 0 176-16,-1-1-176 0,-2 5 160 0,-2-6-160 15,-4 1 192-15,-1 0-64 0,-1 2-128 0,-4 2 192 16,-3-3 16-16,-2 4 0 0,-2 1 0 0,0 2 0 16,-4 0 0-16,-2 2 0 0,-2-1 0 0,-3 3 0 0,1-1-208 0,-3 1 144 15,-1 1-144-15,-2 7 128 0,1-2-128 0,2 5 0 16,1 0 0-16,-10 3 0 15,6 3-1216-15,4 4-128 0,4-2-32 0,8 3-11632 16,3 2-2336-16</inkml:trace>
  <inkml:trace contextRef="#ctx0" brushRef="#br0" timeOffset="45074.43">12165 18499 7359 0,'0'0'320'0,"0"0"80"0,7-8-400 0,1-1 0 15,1 3 0-15,-2 1 0 0,1-3 2304 0,-2 2 368 16,2 1 80-16,-2-4 0 0,2 1-960 0,-2 0-208 15,-6 8-48-15,7-7 0 0,-3-3-320 0,-1 3-80 16,-3 7-16-16,0 0 0 0,0 0-208 0,0 0-32 16,0 0-16-16,-2-10 0 0,2 10-144 0,-8-4-16 15,8 4-16-15,-13-1 0 0,-2 1-240 0,-3 4-32 16,-1 3-16-16,-5 1 0 0,-4 3-80 0,-4 3-32 16,-2 2 0-16,-8 7 0 0,-1-1 16 0,-1 8 0 0,-2-1 0 0,1 7 0 15,1 5-48-15,2 4-16 0,4 6 0 0,1 0 0 16,1-4-240-16,3 2 176 0,3 2-176 0,4 1 160 15,5-2-160-15,5-3 0 0,6-1 0 0,5-7 0 16,4-1 128-16,6-5-128 0,0-1 128 0,6-5-128 16,6-2 176-16,2-5-48 0,4-1-128 0,4-3 192 15,3-6 48-15,4 0 0 0,6-1 0 0,4-3 0 16,0-3-48-16,5-2-16 0,6-2 0 0,1-2 0 16,-2-4-176-16,0-2 192 0,-3-3-192 0,-2 1 192 15,1-4-192-15,-1-3 192 0,2-1-192 0,1-2 192 16,2-3-64-16,-1 1 0 0,-2-7 0 0,-3-3 0 15,-5-3 64-15,-3-3 0 0,-5-2 0 0,-3-6 0 16,-3 5-64-16,-3 3-128 0,-7-3 192 0,-4 4-64 16,-5 1 0-16,-3 5-128 0,-5 5 192 0,-4-3-64 0,-5 2 128 0,-2 0 32 15,-2 5 0-15,-4 1 0 0,-3 1-112 0,-2 3-32 16,-2 0 0-16,-2 2 0 0,-3-2-144 0,-1 4-144 16,-1 0 144-16,0 1-208 15,-2 3-496-15,3 4-112 0,2 3-16 0,-1 3 0 16,4 3-2096-16,3 3-416 0,1 2-96 0,1 4-16 0</inkml:trace>
  <inkml:trace contextRef="#ctx0" brushRef="#br0" timeOffset="45395.73">12152 18959 23039 0,'0'0'2048'0,"0"0"-1648"0,0 0-400 0,0 0 0 16,0 0 544-16,4 16 32 0,1-2 0 0,2 3 0 16,4 2 640-16,3 1 144 0,2 2 32 0,7 1 0 15,4 1 16-15,6-1 0 0,-1 3 0 0,4 0 0 16,6-5-352-16,2 2-64 0,0-4-16 0,1 2 0 15,-2-2-320-15,-6-2-64 0,-4-3-16 0,-3 0 0 16,-3-1-320-16,-2 0-64 0,-2-4 0 0,-1 1-16 0,-4-2-176 0,-3 2 192 16,-1-4-192-16,-1 4 192 15,-5-3-912 1,-8-7-176-16,0 0-48 0,0 0-10864 0,-2 9-2176 0</inkml:trace>
  <inkml:trace contextRef="#ctx0" brushRef="#br0" timeOffset="45835.01">9934 19058 23039 0,'0'0'2048'15,"10"0"-1648"-15,3-8-400 0,2 4 0 0,3 3 704 0,2-3 48 16,3-3 16-16,4 0 0 16,-1-2 576-16,5 2 112 0,1-3 16 0,3 2 16 0,3-1-496 0,1 0-96 15,-1-1-32-15,0 2 0 0,-3-1-528 0,-3 4-96 16,-1 0-32-16,-6 3 0 15,-5 2-1472-15,-4 4-288 0,-6 2-64 0</inkml:trace>
  <inkml:trace contextRef="#ctx0" brushRef="#br0" timeOffset="45970.82">10083 19440 32255 0,'21'-17'2864'0,"1"5"-2288"0,7-1-576 0,7-2 0 15,3-1 352-15,7-2-32 0,5-2-16 0,5 0 0 16,1 3 352-16,0-1 80 15,-5-1 16-15,-2 2 0 16,-2 3-1408-16,-6 2-288 0,-3 5-48 0</inkml:trace>
  <inkml:trace contextRef="#ctx0" brushRef="#br0" timeOffset="73970.05">1913 8589 18015 0,'0'0'800'0,"0"0"160"0,0 0-768 0,8-5-192 15,-8 5 0-15,10-5 0 0,-10 5 224 0,0 0 0 16,10-2 0-16,-10 2 0 0,8-6 32 0,-8 6 16 16,6-5 0-16,-6 5 0 0,0 0 48 0,0 0 0 15,5-10 0-15,-1 3 0 0,-4 7 16 0,0 0 16 0,0-11 0 0,-1 3 0 16,-3-5-16-16,0 1 0 0,-2 2 0 0,-1-2 0 16,0 0-128-16,-2 2-16 15,-1-4-16-15,-1 1 0 0,0 2 144 0,0-4 48 16,-2-2 0-16,0 0 0 0,2 1-112 0,-3 2-32 0,0-1 0 0,-2 3 0 15,1-2 0-15,0 4 0 0,-2 1 0 0,2 2 0 16,1-2-16-16,-2 2 0 0,-3-2 0 0,1 4 0 16,-4-2-16-16,2 2 0 0,-3 1 0 0,0-1 0 15,1 0-192-15,2 2 176 0,0-1-176 0,-1 3 160 16,1-1-160-16,0 0 0 0,1 1 0 0,0 1 0 16,0 1 0-16,1 3 0 0,0-1 0 0,1 2 0 15,3 1 0-15,2-1 0 0,-1 3 0 0,2 2 0 16,0 1 0-16,1 0 0 0,-1 1 0 0,3 5 0 15,3 1 0-15,0 1 0 0,-1 0 0 0,3 1 0 0,-1-1 0 0,3 0 0 16,0 0 0-16,2 2 0 0,2 0 0 0,0-1 0 16,1 0 0-16,-1-1 0 0,-1 2 0 0,2-2 0 15,1-1 128-15,2-1-128 0,-1-1 128 0,2 1-128 16,-1-3 128-16,2-3-128 0,1 2 192 0,2 0-32 16,0-6-16-16,2 3 0 0,0-2-144 0,3 1 192 15,1-4-192-15,3 0 192 0,3 1-32 0,2-2 0 16,1-3 0-16,-1 2 0 0,5-3-160 0,-1 0 0 15,0-3 144-15,1 1-144 0,1-4 144 0,0-1-144 16,0 2 192-16,-1-3-192 0,1 1 144 0,-1-2-144 16,3 0 0-16,0-1 144 0,2 1-144 0,-2-1 0 15,-1 3 144-15,-1-3-144 0,-1 1 0 0,-3-2 0 16,-2 3 0-16,-2-4 128 0,-3-4-128 0,-2 2 0 16,-1 3 0-16,-4-2 0 0,-3 1 0 0,-3 0 0 0,2-2 128 15,-5 1-128-15,0 3 128 0,-2-2-128 0,-2-2 128 0,0 2-128 16,2 1 160-16,-3-1-32 0,-4 3-128 0,0-1 192 15,0-1-16-15,-1-2-16 0,-4-1 0 0,-1 1 0 16,-1 2 32-16,-2-3 16 0,-1-1 0 0,-1 2 0 16,-2 3-208-16,-1-3 176 0,-1 2-176 0,-1 0 160 15,1 1-160-15,0 0 0 0,0-3 0 0,-2 2 128 16,0 0-128-16,0-2 192 0,2 1-192 0,-1 3 192 16,-2-2-192-16,1 2 0 0,-1-1 0 0,1 1 0 15,-2 0 0-15,2 3 0 0,-2-2 0 0,2 4 0 16,-1 1 0-16,1 1 0 0,-2 2-192 0,0-1 192 15,0 0-144-15,0 1 144 0,-1 1 0 0,2 0 0 16,2 2 0-16,0 1-128 0,2 3 128 0,-1-2 0 16,0 2 0-16,1 3 0 0,-1-1 0 0,1 1 0 0,0 1 0 0,2 0 0 15,-1 1 0-15,3 0 0 0,0-2 0 0,3 4 0 16,-1-1 0-16,4-2 0 0,-1 0 0 0,1 0 0 16,0 0-128-16,1 3 128 0,-1 3 0 0,0-1 0 15,2-1 0-15,1 1 0 0,1-1 0 0,-1 0 0 16,-1 0 0-16,-1 1 0 0,2-4 0 0,0 1 0 15,-1 1 0-15,3 1 0 0,1 2 0 0,1-2 0 16,-1-2 0-16,2 1 0 0,3 0 0 0,1 0-128 16,2-4 128-16,0 3 0 0,-1 1 0 0,4-3 0 15,3 0-128-15,0 2 128 0,2-3 0 0,2 0 0 16,2-1 0-16,1 2 0 0,0-1 0 0,1-3 0 0,2 1 0 16,0 0 0-16,3-2 0 0,0 2 0 0,-1-3 0 15,3-3 0-15,3 1 0 0,1-2 0 0,-1-2 0 16,2-1 0-16,0 0 0 0,0 1 128 0,-2-3-128 0,1 1 0 15,-1-3 0-15,3 1 176 0,2 0-176 0,0-4 160 16,0 0-160-16,-2-2 0 0,-2 0 0 0,1 2 0 16,0-1 0-16,-2 3 0 0,0-5 0 0,-5 2 0 15,-2-4 0-15,-1 0 0 0,-2 4 128 0,-1-3-128 16,-2-3 0-16,-2-1 0 0,-3 1 0 0,1 0 0 16,-1 5 0-16,-3-3 0 0,-3-3 0 0,-1 3 128 15,-1 6-128-15,-4-3 128 0,-3 2-128 0,1-2 128 16,-3-4-128-16,-2 2 0 0,0 0 0 0,-4 1 128 15,0 0 0-15,-2 2 0 0,1-4 0 0,-6 1 0 16,0 3-128-16,-4-1 128 0,1 1-128 0,-3 1 128 16,-3 2-128-16,0-2 0 0,2 2 0 0,-2-3 128 0,-3 1-128 15,0-4 0-15,-4 2 0 0,2 2 0 0,-1-1 0 0,1 3 0 16,1 0 0-16,-2 0 0 0,-3 2 0 0,0-1 0 16,1 1 0-16,-1 3 0 0,-1 1 0 0,2 1 0 15,1 1 0-15,-2 2 0 0,-1-1 0 0,0 4 0 16,2-4 0-16,-1 2 0 0,3 2 0 0,1 3 0 15,3-2 0-15,1 1 0 0,3-1-128 0,-1 3 128 16,2-2 0-16,0 3 0 0,2-1 0 0,2 2 0 16,1 0 0-16,1-1 0 0,0 1 0 0,3 3 0 15,2 1-144-15,2-2 144 0,1 0 0 0,2 0 0 16,3 1 0-16,1 0 0 0,0 2 0 0,2-2 0 0,-1 1 0 16,1 2 0-16,2-1-144 0,3 1 144 15,0-1 0-15,1 2-144 0,0 2 144 0,-1-1 0 0,5-2 0 0,0 1 0 16,1 0 0-16,2 0 0 0,1-2 0 15,1-1-128-15,4 1 128 0,1-5-160 0,1 2 160 0,1 0-160 16,2-1 160-16,2-1 0 0,-1 0 0 0,2-3 0 16,1 1 0-16,0 0 0 0,1-3 0 0,1 0 0 15,3 1 0-15,2-3 0 0,1 0 0 0,3-2 128 16,1-1-128-16,1-2 0 0,3-7 0 0,0 2 128 16,-1 2-128-16,0-3 0 0,-2-2 0 0,0 2 128 15,0-3-128-15,-1 1 0 0,0-2 0 0,0 2 128 16,-1-3-128-16,-2-2 0 0,-2-1 0 0,0-1 0 15,1-1 0-15,-4 0 0 0,-2 0 0 0,-5 0 128 16,-2 0-128-16,-1-2 0 0,-3-1 0 0,0 1 128 16,-3 1-128-16,-1 0 0 0,-3 2 0 0,-1-1 0 0,-3-1 128 15,-3-1-128-15,-2 0 128 0,-1 2-128 0,-3-1 224 16,-1-1-32-16,-2-2 0 0,-3 2 0 16,-2 3-16-16,-1-2-16 0,0 0 0 0,-4 0 0 0,1 0-160 0,-1 4 0 15,-3-1 0-15,-2 1 0 0,-2-2 0 0,0-2 0 16,-2 2 0-16,0 2 0 0,0 3 0 0,0-2 0 15,-6 5 0-15,1-3 0 0,-2 2 0 0,2-1 0 16,-1 4 0-16,1 3 0 0,-2-1 0 0,1 3 0 16,1 0 0-16,-2 1 0 0,-1 2 0 0,0-2 0 15,0 2 0-15,2-2 0 0,2 3-128 0,3 2 128 16,-1-2 0-16,1 1 0 0,2 1 0 0,1 1 0 16,0-2 0-16,1 4 0 0,-3-2 0 0,6 3 0 15,-1-2 0-15,1 2 0 0,1-5 0 0,0 5 0 0,-1-1 0 0,2 3 0 16,0-5 0-16,0 4 0 0,2-5 0 15,0 5 0-15,1-2 0 0,1 3 0 0,2-5 0 0,-1 6 0 16,2 1-128-16,1-1 128 0,3 1 0 0,0-2 0 16,-1 1 0-16,3-3 0 0,2 3-144 0,1 0 144 15,-2-2 0-15,3 3 0 0,0 0 0 0,3 1 0 16,0 1 0-16,1-2 0 0,0 0 0 0,1 1 0 16,0 1 0-16,3 0 0 0,0-1 0 0,2-1 0 15,2 0 0-15,-1 0 0 0,1 1 0 0,2-3 0 16,3-1-144-16,1 0 144 0,-4-2 0 0,3 3-144 15,4-6 144-15,0 2 0 0,1-3 0 0,2-1 0 16,1 1 0-16,1 1 0 0,1-2 0 0,-2 0 0 16,3 0 0-16,0-1 0 0,-1-3 0 0,2 0 0 15,1 0 0-15,1-1 0 0,-2-1 0 0,0-1 0 0,1-1 0 16,-2 2 0-16,1-2 0 0,-1-1 128 0,-2 1-128 0,1 0 0 16,0-1 0-16,0-1 0 0,-2-2 0 0,0 2 0 15,1-6 128-15,-2 2-128 0,-1 0 0 0,-2-2 0 16,1 0 0-16,-2 0 128 0,-2-3-128 0,0 0 0 15,-1-2 0-15,-4 2 0 0,-1 4 0 0,-2-2 0 16,0 0 0-16,-3-2 128 0,-4-4-128 0,0 0 0 16,-2 1 128-16,-1 0-128 0,-2 2 144 0,-2-2-144 15,-1-2 192-15,-3-1-192 0,-2 1 272 0,-3 2-48 16,-3-1-16-16,-1 2 0 0,1 2-48 0,-1 3-16 16,-1 1 0-16,-1-1 0 0,-1 3-144 0,-2-1 0 15,0 2 144-15,0 2-144 0,2 1 0 0,-1 3 0 0,2 2 0 16,1 0 0-16,3 3-240 0,2-1-64 0,1 1-16 0,3 2 0 31,0 0-2176-31,9-5-432 0</inkml:trace>
  <inkml:trace contextRef="#ctx0" brushRef="#br0" timeOffset="89879.77">1539 8251 6447 0,'18'-2'272'0,"-4"0"80"0,4 1-352 0,0 0 0 0,-2-2 0 0,2-1 0 16,1 2 832-16,-1-1 80 0,-2 2 32 0,3 0-3424 15,1 1-672-15</inkml:trace>
  <inkml:trace contextRef="#ctx0" brushRef="#br0" timeOffset="90562.93">1893 8251 12383 0,'0'0'544'0,"0"0"112"0,0 0-528 0,9-2-128 0,-9 2 0 0,9-4 0 0,-9 4 320 0,0 0 48 16,8-1 0-16,-8 1 0 0,11-6-176 0,-4 4-48 16,-7 2 0-16,10-4 0 0,-10 4 0 0,8-2 0 15,0-4 0-15,-8 6 0 0,0 0 256 0,0 0 48 16,0 0 16-16,2-11 0 0,-2 11 32 0,-2-10 0 16,-2 2 0-16,-3-1 0 0,2 2-16 0,5 7 0 15,-6-7 0-15,0-2 0 0,1 2 32 0,-2-2 16 0,2 1 0 0,-2-1 0 16,-2 3-64-16,-2 0-16 0,1-3 0 0,-1 1 0 15,-1-2-112-15,1 2-16 0,0-1-16 16,-2 3 0-16,-1-3 0 0,-1 3 0 0,1-4 0 0,-3 3 0 16,1 2-112-16,-1-1-32 0,-1 1 0 0,0 1 0 15,2 4-160-15,-2 0 192 0,0 0-192 0,-1 0 192 16,-5 0-48-16,4-1 0 0,-1-1 0 0,1 2 0 16,0-2-144-16,-3 3 0 0,0 2 0 0,0-2 0 15,0-1 0-15,2 1 0 0,-4 2 0 0,3-1 0 16,-1 0 0-16,1 3 160 0,-1 0-160 0,3-1 160 15,0-2-16-15,0 5 0 0,3-1 0 0,-1 3 0 16,1 1-16-16,0 3-128 0,-1-4 192 0,1 3-64 16,2 4-128-16,0-2 160 0,-2-2-160 0,1 5 160 15,0-1-160-15,2 1 0 0,0-1 0 0,3 1 0 0,0 1 0 16,0-1 0-16,2 1 0 0,2 0 0 0,1 0 0 0,0 1 0 16,1 0 0-16,3 0 0 0,-1-1 0 0,3 0 0 15,0-2 0-15,3 3 0 0,3 2 0 0,-1 0 0 16,3 1 0-16,3-3 0 0,3-1 144 0,4-1-144 15,4 0 160-15,1 1-160 0,-1 1 192 0,4-1-64 16,-3-6-128-16,2 1 192 0,-1-2-192 0,3-2 176 16,-2 2-176-16,2-5 160 0,-1 3-160 0,0-4 192 15,1 0-192-15,1-1 192 0,2-2-192 0,2-2 192 16,1-2-192-16,2 0 192 0,-4 0-64 0,4-3-128 16,-1-2 192-16,-1-3-64 0,-2 0-128 0,2 0 192 0,-3-7-192 15,1 1 192-15,-3-3-64 0,-2 1 0 0,0-1 0 0,-3 0 0 16,-3-5 176-16,-1 1 16 0,-2 1 16 15,-2 3 0-15,-3-1 112 0,1 1 0 0,-5 1 16 0,-3-6 0 16,-4-2-64-16,-2 0-16 16,-3 3 0-16,-4 1 0 0,-2 3-80 0,0 0-32 0,-4-2 0 0,-1 4 0 15,-3 2-80-15,0 1 0 0,-2 1-16 0,-3 4 0 16,-2 0-176-16,-2 4 0 0,-1 3 0 0,-4 2 128 16,0 0-384-16,-2 3-64 0,-3 3-32 0,3 4 0 31,2 4-2320-31,0 0-464 0</inkml:trace>
  <inkml:trace contextRef="#ctx0" brushRef="#br0" timeOffset="93417.9">5022 19027 11167 0,'0'0'496'0,"12"-5"96"0,-2-1-464 0,0 1-128 0,-2 0 0 0,-1-3 0 16,-7 8 1248-16,7-8 224 0,-4-2 64 0,0 3 0 15,-3-5-128-15,0 12-32 0,-4-10 0 0,0-1 0 16,-1-1-416-16,-1 3-64 0,-2-2-32 0,-1 2 0 16,-2-3-512-16,-2 2-96 0,-1 0-32 0,-1-3 0 15,-2 1-32-15,-2 0-16 0,-3-2 0 0,-3 3 0 16,2 2 16-16,1-2 0 0,-3-1 0 0,-3-1 0 15,-3 2 208-15,-2 2 48 0,-2-4 16 0,0-1 0 16,-5-1-128-16,5 1-16 0,-3-2-16 0,-1-1 0 16,0 1-112-16,-3-1 0 0,-1 2-16 0,-7 2 0 15,-2 4-176-15,-5-2 0 0,-5-1 0 0,-1-2 128 16,2 0-128-16,0 3 0 0,-6 1 0 0,1-2 0 16,-3 3 0-16,-1-1 0 0,-2 3 0 0,2-1 0 15,4 4 0-15,1 2 0 0,0 0 0 0,-1 0 128 16,-2-3-128-16,-1 5 0 0,2 4 144 0,2-2-144 0,4 1 0 15,2 0 144-15,2 2-144 0,0 4 0 0,-5-2 0 0,-1 3 0 16,0-1 0-16,0 1 0 0,1-1 128 0,2 1-128 16,2 1 0-16,2 0 0 0,3 1 0 0,-1 2 0 15,2 0 0-15,1 2 0 0,4-1 0 0,4 0 0 16,0 2 128-16,3-1-128 0,4-2 0 0,0 3 0 16,2 0 0-16,-1 5 0 0,1 0 128 0,-3 1-128 15,1 1 0-15,-2-1 0 0,-2-1 0 0,-1 4 0 16,0-2 0-16,2 0 0 0,1 2 0 0,2-2 0 15,1 5 128-15,3-4-128 0,1 3 0 0,3-1 0 16,3 4 0-16,2-1 0 0,3-2 0 0,3 3 0 16,1-6 0-16,3 4 0 0,2 0 0 0,0-2 0 0,1 1 0 15,3-3 0-15,0 5 128 0,3-5-128 0,-3-1 0 0,3 4 0 16,1 3 0-16,1-3 0 0,1 1 0 0,1-4 0 16,1 3 128-16,3 0-128 0,-1 0 0 0,6 2 0 15,-1-6 0-15,2 4 160 0,3-2-160 0,0 2 128 16,-1-2-128-16,4 3 192 0,3-1-192 0,-3 1 192 15,1 3-192-15,-1 0 0 0,2-1 0 0,1 3 0 16,1-1 0-16,2 1 128 0,1-2-128 0,4-2 0 16,-3-1 128-16,5 1-128 0,-1-7 0 0,2-2 128 15,2 1 96-15,1-3 16 0,-1-1 0 0,2-2 0 16,2 1 64-16,2-2 16 0,0 0 0 0,2 2 0 16,0-3-128-16,4 0-32 0,0 2 0 0,2-1 0 15,1 1-160-15,0-1 128 16,-1 0-128-16,-1-2 128 0,0 1-128 0,1 0 0 0,1 0 0 0,0-3 0 0,1 1 0 0,3 0 128 15,2-1-128-15,3-1 0 0,0-3 144 0,0 2-144 16,-1-2 160-16,-1 0-160 0,1-2 256 0,2-1-64 16,-1-1 0-16,6-1 0 0,3 1 48 0,-4-3 0 15,-2-3 0-15,-2 1 0 0,1-1-64 0,-2 2-16 16,-2-2 0-16,0 2 0 0,2-4-160 0,0 0 0 16,-1 1 144-16,-3 2-144 0,-2-4 0 0,-2 0 128 15,-1 1-128-15,-1 1 0 0,-1-2 160 0,2 1-32 16,0 1-128-16,2-2 192 0,-1-3 32 0,0 1 0 15,3-3 0-15,-4-1 0 0,-2 1-32 0,-1-2 0 16,-1 3 0-16,1-3 0 0,-1-2 16 0,0-2 0 16,0 3 0-16,-1 2 0 0,-4 0-208 0,-1-2 0 0,1 0 0 15,-2 3 0-15,-3-2 0 0,-1-2 0 0,-2 1 128 0,1-1-128 16,-1 1 256-16,1 1 16 0,-2-1 0 0,0 1 0 16,-1 3-112-16,-1-4-32 0,0 1 0 0,1 1 0 15,0-4-128-15,-3 0 0 0,-1-3 0 0,0 0 128 16,0-2-128-16,-1 0 128 0,-1 1-128 0,-2-2 128 15,1 0-128-15,-4-1 160 0,3-2-160 0,-3 3 160 16,0-2-32-16,1-1 0 0,-3 1 0 0,1 2 0 16,0 0 32-16,-2 3 0 0,-2-1 0 0,0-2 0 15,-2 1-16-15,-1-1 0 0,-3-1 0 0,1-1 0 16,-1-4-144-16,-2 0 160 0,-2-4-160 0,-2 1 160 16,-2-4-160-16,-2 5 0 0,-1-1 144 0,0-2-144 15,0 2 144-15,0 1-144 0,-3-1 192 0,0 1-192 16,-2 1 128-16,-1-3-128 0,-3 2 0 0,-4-1 0 15,0 1 192-15,2-2-192 0,-6-4 192 0,2 3-192 0,-3 0 192 0,-1 4-192 16,-3-3 192-16,-2-1-192 0,1 1 160 0,-3 3-160 16,-2-1 128-16,0-1-128 0,4 5 0 0,-2-2 0 15,3 3 128-15,-1 0-128 0,1 0 0 0,0 4 0 16,0 1 0-16,3 1 0 16,1 1-864-16,0 2-160 0,-2-2-16 0,3 5-12064 15,0 2-2400-15</inkml:trace>
  <inkml:trace contextRef="#ctx0" brushRef="#br0" timeOffset="97721.26">2611 19350 6447 0,'0'0'272'0,"0"0"80"0,0 0-352 0,0 0 0 0,0 0 0 0,0 0 0 16,0 0 2928-16,0 0 512 0,0 0 96 0,0 0 32 15,0 0-1712-15,0 0-320 0,0 0-80 0,0 0-16 16,6-9-352-16,-6 9-80 0,0 0-16 0,0 0 0 15,4-10-288-15,-3 0-48 0,-1 10-16 0,-1-8 0 16,1 8-64-16,0 0-32 0,-1-12 0 0,-4 4 0 0,5 8-80 0,-8-8-16 16,3 2 0-16,-3 0 0 15,3-2-64-15,5 8-32 0,-10-3 0 0,0 0 0 0,1-8-96 0,0 5-32 16,0-2 0-16,-1 3 0 0,-3 0-48 0,1 0-16 16,-2-2 0-16,0 3 0 0,0 0-32 15,0-1-128-15,-3 0 192 0,2 1-64 0,0 3-128 0,-1-1 160 16,0 2-160-16,-1 0 160 0,-2-1-160 0,2 1 160 15,-1 0-160-15,1 3 160 0,1-2-160 0,-1 2 192 16,1-3-192-16,-2 3 192 0,-1 8-192 0,1-8 0 16,1 1 0-16,0 4 128 0,-2-1-128 0,1 5 0 15,1-6 0-15,2 4 0 0,-2-2 0 0,2 2 128 16,1-3-128-16,0 4 0 0,0-1 0 0,2 2 128 16,-1-5-128-16,1 3 0 0,1 3 0 0,2-3 128 0,0 3-128 15,2 0 0-15,0-2 0 0,1 3 128 0,1 1-128 16,1-1 0-16,1-1 0 0,1 0 0 0,1-1 0 0,1-1 0 15,1 3 0-15,1 0 128 0,2 2-128 0,0-1 0 16,1-2 0-16,1 2 128 0,2-2-128 0,-2 1 0 16,5-3 144-16,-1 2-144 0,3 1 160 0,-1 0-160 15,1-4 192-15,2 2-64 0,-1-5-128 0,1 2 192 16,1-2 0-16,0 0-16 0,2-2 0 0,0-1 0 16,0 2 0-16,-1-2 0 0,1-1 0 0,1-2 0 15,-1 0-32-15,1-1 0 0,-1 0 0 0,0 0 0 16,-1 0-16-16,1-2-128 0,0-1 192 0,-1-1-64 15,-2 3 0-15,0-3 0 0,-1-1 0 0,3 2 0 16,-2-3-128-16,0 3 128 0,0-2-128 0,1 1 128 16,-1-3-128-16,-1 2 0 0,1 3 0 0,-1-6 0 0,-2-1 128 15,-1 0-128-15,-1 3 128 0,2 1-128 0,-3-4 128 0,-1 1-128 16,-1 2 0-16,0-2 128 0,1 3-128 0,0-4 0 16,-2 2 0-16,-1-2 128 0,0 0-128 0,-1-1 0 15,0 2 0-15,1-2 128 0,-1 1-128 0,-1-1 0 16,0 2 144-16,-2 1-144 0,-1 7 0 0,4-9 0 15,-1 0 0-15,-3 1 0 0,0 8 0 0,-2-7 0 16,1-4 0-16,-3 4 128 0,3-3-128 0,-2 2 0 16,1-3 0-16,-2 2 128 0,-1-1-128 0,-1 1 0 15,-3 1 0-15,1-1 0 0,2-1 0 0,-1 0 128 16,0 1-128-16,-2-1 0 0,0 1 0 0,0-1 0 16,2 2 0-16,-2-2 128 0,-3 4-128 0,2 0 0 15,-1-2 0-15,0 1 0 0,1-2 0 0,-1 3 0 16,-2-2 0-16,0 3 0 0,-1 1 0 0,0-1 0 0,0-2 0 15,0 3 0-15,0 3 0 0,0-1 0 0,-2 0 0 0,-1 1 0 16,2-1 0-16,-1 2 0 0,-2 2 0 0,0-1 0 16,0 0 0-16,0 2 0 0,1-1 0 0,-1 2 0 15,0-3 0-15,0 4 0 0,0-1 0 0,1 0 0 16,1 2 0-16,1 1 0 0,1-5 0 0,0 3-128 16,0 3 128-16,2-2 0 0,0 4 0 0,1-2 0 15,-3 0 0-15,2 1 0 0,1-3 0 0,2 4 0 16,1-1 0-16,2 1 0 0,-2 0 0 0,2 2 0 15,0 0 0-15,0-1 0 0,0 1 0 0,2 2 0 16,2-3 0-16,1 2 0 0,-1 1 0 0,2 3-128 16,-1-6 128-16,1 2 0 0,0 4 0 0,1-2 0 15,1 0 0-15,0-1 0 0,1-2 0 0,-1 0 0 0,1 2 0 16,0-1 0-16,1-3 0 0,1 4 0 0,0-4 0 0,2 2 0 16,-1 0 0-16,2-3 0 0,2 2 0 0,0 1 0 15,0-2 0-15,2 1 0 0,-1-6 0 0,1 1 0 16,-1 2 0-16,2-3 0 0,-1 1 0 0,1-1 0 15,0-2 0-15,1-1 0 0,0 3 0 0,1-2 144 16,0-3-144-16,1 0 0 0,-2-1 176 0,0-1-176 16,0 0 160-16,0 1-160 0,1-2 160 0,1 2-160 15,2-3 160-15,0 0-160 0,-3 2 176 0,-1-1-176 16,1-1 192-16,-1 2-192 0,0-5 128 0,-1 2-128 16,4 1 0-16,-2-2 0 0,-1-2 0 0,0 3 0 15,0-4 0-15,1 2 0 0,2-2 0 0,-2 0 0 16,-1 0 0-16,1 1 0 0,-1 1 0 0,-1-3 0 15,-3 1 0-15,-1-1 0 0,-2 2 0 0,1-2 0 0,0 3 0 0,-1-1 0 16,1-1 128-16,-3-3-128 0,3 1 0 0,-3 2 0 16,-1-4 0-16,-2 4 0 0,-1-3 128 0,2 5-128 15,-2 0 0-15,-1 7 0 0,3-8 0 0,-2-2 0 16,-1 2 0-16,-1-3 0 0,-1 4 0 0,1-3 0 16,-1 3 0-16,-1-4 0 0,-1 4 0 0,2-2 0 15,-5 3 0-15,2-2 0 0,-1 0 0 0,-2 2 0 16,1-2 0-16,0 2 0 0,0-3 0 0,0 3 0 15,-3 1 0-15,3-3 0 0,-2 2 0 0,0 2 0 16,-5-4 0-16,1 3 0 0,2 1 0 0,-1 0 0 16,1-1 0-16,-2 2 0 0,2-1 0 0,-2 1 0 15,0 1 0-15,1-2 0 0,-1 1 0 0,0 3 0 16,-1 2 0-16,3 1 0 0,-3-1 0 0,1 0 0 0,0 0 0 0,-2-1 0 16,-4 1 0-16,2 3 0 0,3 0 0 0,-2-2 0 15,-3 0-128-15,0 0 128 0,0 1 0 0,0 3 0 16,0-4 0-16,0 2 0 0,-1 2 0 0,4-2 0 15,1-1 0-15,1 2 0 0,1 2 0 0,0-3 0 16,2 4 0-16,-2-3 0 0,-2 2 0 0,3 1 0 16,4-3 0-16,1 5 0 0,1-2 0 0,1 1 0 15,2 3-128-15,1-4 128 0,2-9 0 0,-2 14 0 16,2 1 0-16,2 0 0 0,1-1 0 0,1 2 0 16,0-1-128-16,0-1 128 0,-2 0 0 0,1-3 0 15,0 2 0-15,2 2 0 0,-3-2 0 0,4-1 0 16,1 0 0-16,-1 2 0 0,-2-1 0 0,2 1 0 0,1-1 0 0,0-1 0 15,2-3 0-15,0 3 0 16,0-5 0-16,1 3 0 0,2-4 0 0,-1 0 0 0,1 0 0 0,0-2 0 16,0 0 0-16,3 0 0 0,-1-1 0 0,0 0 0 15,-1 0 0-15,1-3 0 0,1 0 0 0,0-2 0 16,-1 1 0-16,1 1 0 0,1-3 128 0,-1 0-128 16,1-2 144-16,0 1-16 0,-1 1-128 0,0-3 192 15,-1 0-192-15,0 2 0 0,3-1 0 0,-2-2 0 16,-2 2 0-16,-1 1 0 0,1-3 0 0,1 0 0 15,0 2 0-15,-1-2 0 0,-2 2 0 0,-1-4 0 16,0 0 0-16,-1 2 0 0,-1-3 0 0,0 4 0 16,1-4 0-16,-1 2 0 0,1-3 0 0,-1 2 0 15,-2-1 0-15,1 2 128 0,-1-2-128 0,0 0 0 16,2 1 0-16,-5-3 0 0,-1 3 0 0,2-3 0 0,2 3 0 16,-2-3 0-16,-3 2 0 0,2 3 0 15,-2 0 0-15,-1-3 0 0,-2 0 0 0,0 1 0 0,1 0 0 0,0 0 0 16,-2 0 0-16,-1 0 0 0,-1-1 0 0,0 3 0 15,-1-2 0-15,1 1 0 0,0 0 0 0,0 0 0 16,-3 1 0-16,2-2 0 0,1 3 0 0,-2-2 0 16,0 1 0-16,-4 0 0 0,1-2 0 0,0 3 0 15,-1-4 0-15,0 4 0 0,0-3 0 0,1 2-128 16,-2 4 128-16,1-3 0 0,-2-1 0 0,3 3 0 16,-3-1-128-16,1 0 128 0,-1 1 0 0,0 0-192 15,1 2 192-15,-1-1-160 0,-1 3 160 0,0-1 0 16,0-3 0-16,1 3 0 0,-3 1 0 0,2 2-128 15,1 2 128-15,-1-3-192 0,0-2 192 0,0 1 0 0,0 0 0 16,1 1 0-16,-2 1 0 0,4-1 0 0,-2-1 0 0,-2 2 0 16,-3 4 0-16,0 1 0 0,2-2 0 0,-1 2-128 15,2-1 128-15,0 0 0 0,-2 3 0 16,0-2 0-16,1-2 0 0,1 1-128 0,-1 0 128 0,2-1 0 16,0 4 0-16,2-2 0 0,-1 0 0 0,2 1 0 15,0 2 0-15,1 2 0 0,3 0 0 0,0 0-128 16,1 0 128-16,1 2 0 0,0 0 0 0,0-2-128 15,2 1 128-15,-1 1 0 0,2-1 0 0,1 0 0 16,-1 2 0-16,2-1 0 0,2 0 0 0,0-2-128 16,1 2 128-16,0 0 0 0,3 1 0 0,0-1 0 15,1 1 0-15,2 1 0 0,0-2 0 0,3 0-128 16,0 0 128-16,2-4 0 0,0 1 0 0,2-2 0 16,1 1 0-16,1-2 0 0,0 1 0 0,1-4 0 0,-1 2 0 15,1-1 0-15,3-5 0 0,-3 1 0 0,-2 0 0 0,3-1 0 16,-1-2 0-16,0-1 0 15,0 0 0-15,0 2 0 0,-1-3 0 0,1 2 0 0,0-4 0 0,0 0 0 16,-1 1 0-16,-1 0 0 0,0-1 0 0,-2 1 0 16,-1-1 0-16,-1 1 0 0,0-3 0 0,-2 2 0 15,-1 1 0-15,0-3 128 0,0 0-128 0,-1 2 0 16,-1-3 0-16,1 3 128 0,-1 0-128 0,-1-1 0 16,0-1 0-16,-7 7 0 0,6-4 0 0,-6 4 0 15,10-6 0-15,-10 6 0 0,0 0 0 0,8-5 0 16,-8 5 0-16,0 0-128 15,0 0-320-15,0 0-64 0,0 0-16 0,0 0 0 16,0 0-2544-16,0 0-496 0</inkml:trace>
  <inkml:trace contextRef="#ctx0" brushRef="#br0" timeOffset="99237.82">2372 8824 12671 0,'-14'6'560'0,"2"1"112"0,0-1-544 0,-3 5-128 16,1-2 0-16,0-1 0 0,0-1 0 0,0 2 0 15,1-3 0-15,0 0 128 0,3 1 64 0,-1-3 0 16,11-4 0-16,-13 1 0 0,1-1-192 0,12 0-192 16,-12-3 32-16</inkml:trace>
  <inkml:trace contextRef="#ctx0" brushRef="#br0" timeOffset="102103.47">2475 19402 7359 0,'0'0'320'0,"0"0"80"0,0 0-400 0,0 0 0 0,0 0 0 0,0 0 0 15,0 0 1408-15,5-9 192 0,-5 9 32 0,0 0 16 16,3-7-928-16,-3 7-176 0,1-9-32 0,-1 9-16 16,1-9 144-16,-1 9 16 0,0 0 16 0,-1-10 0 15,-2 2 0-15,3 8 0 0,-6-10 0 0,1 2 0 16,5 8-112-16,-5-9-32 0,0 2 0 0,-2 2 0 0,1-4 16 0,-2 4 0 16,2-4 0-16,0 3 0 0,-1 0-32 0,1-1-16 15,-2 0 0-15,-1 2 0 0,-2-1-176 0,3 1-48 16,-2 1 0-16,2 0 0 0,0 0-16 0,-3 2-16 15,1-1 0-15,0 1 0 0,-1 1-240 0,-1-1 128 16,-1 0-128-16,1 1 0 0,-2 1 160 0,1 0-160 16,0 1 160-16,-1 1-160 0,-2 0 144 0,1 1-144 15,-2 2 128-15,2 2-128 0,-3-3 144 0,-2 2-144 16,2 2 160-16,-1-3-160 0,0 1 0 0,0 2 128 16,-2-3-128-16,1 4 0 0,0-3 0 0,1 2 0 15,0 1 0-15,-1-3 0 0,1 3 0 0,2-3 0 0,-1 3 0 16,1-1 0-16,3 3 0 0,2-2 0 0,-1 1 128 0,4-1-128 15,1 3 0-15,1-4 128 0,2 3-128 16,1 1 0-16,3-4 144 0,1 5-144 0,0-2 128 0,1-1-128 16,-1-10 240-16,4 14-48 0,-2-2 0 0,2 2 0 15,0 0-192-15,1 1 0 0,-1-2 128 0,1-3-128 16,0 1 0-16,0-2 0 0,0 4 0 0,3-2 0 16,-1-2 0-16,2 3 0 0,0-3 0 0,1 1 0 15,0-1 0-15,1-1 0 0,0-1 0 0,1 3 0 16,0-2 128-16,2 2-128 0,3-4 0 0,-1 3 0 15,-1-3 144-15,2 2-144 0,-2 0 128 0,3-3-128 16,1 0 128-16,1 1-128 0,2-1 128 0,-2 0-128 16,-2-2 160-16,0 1-160 0,1-4 192 0,-1 1-192 15,-2 0 256-15,2-1-48 0,1-2-16 0,2-2 0 0,-4 1 112 16,2 1 16-16,1-1 0 0,-1 2 0 0,0-4 32 0,1 0 16 16,0 1 0-16,1 0 0 0,-4-2-112 0,1-2 0 15,1 2-16-15,0-3 0 0,-1 3-80 0,-1 1-16 16,-3-6 0-16,0 5 0 0,-2-2-16 0,0 2 0 15,-2 1 0-15,-1-4 0 0,-1 1 0 0,-1-2 0 16,1 4 0-16,-1-4 0 0,-2 2 32 0,2-3 0 16,-1 2 0-16,-1-3 0 0,-2 3 80 0,-2-2 16 15,-1-3 0-15,0 4 0 0,0-3 0 0,0 0 0 16,0 4 0-16,-1-2 0 0,0 0-64 0,-3 2 0 16,-3-4 0-16,2 0 0 0,1 2 0 0,-1-2-16 15,-2 2 0-15,-3 1 0 0,2-2-48 0,-2 3-128 16,2-4 192-16,-3 3-64 0,-1 1-128 0,1 2 160 0,-2-3-160 0,-1 2 160 15,-2-2-160-15,-1 3 128 0,2 0-128 16,0 2 128-16,-1-2-128 0,2 1 128 0,0 2-128 0,0 2 128 16,0-2-128-16,0 0 0 0,0 2 0 0,0 0 0 15,2 1 0-15,-6 2 0 0,-4 2 0 0,2 1 0 16,1-3 0-16,-1 1 0 0,-5 1 0 0,1 2 0 16,0 1 0-16,-3 1 0 0,0-3 0 0,0 4 0 15,1 0 0-15,1-2 0 0,1 0-176 0,1-3 176 16,3 4-384-16,2 0 0 0,1-3 0 0,3 3 0 31,3 0-1728-31,1 1-352 0,1 3-64 0,1-2-16 0</inkml:trace>
  <inkml:trace contextRef="#ctx0" brushRef="#br0" timeOffset="146385.26">11660 7730 5519 0,'0'0'496'0,"0"0"-496"0,-5-4 0 0,5 4 0 15,-4-9 1552-15,4 9 224 0,-2-9 32 0,-1 1 16 16,3 0-736-16,0-1-128 0,3 1-48 0,-3 8 0 16,1-10 192-16,-1 10 48 0,0-9 0 0,0-1 0 0,0 3 64 0,0 7 32 15,0 0 0-15,0 0 0 0,1-11-208 0,-1 11-32 16,1-7-16-16,-1 7 0 0,0 0-192 0,2-10-32 15,-2 10-16-15,0 0 0 0,0 0-224 0,0 0-32 16,0 0-16-16,0 0 0 0,0 0-192 0,0 0-32 16,0 0-16-16,0 0 0 0,0 0-240 0,0 0 144 15,5 12-144-15,0 2 128 0,-3 2 16 0,-2 3 0 16,-2 1 0-16,1 2 0 0,-2 2 16 0,-1 4 0 16,-1 2 0-16,0 6 0 0,0 1 16 0,1 2 0 15,-1 0 0-15,1 3 0 0,0 3 16 0,1 1 0 16,-1-1 0-16,1 2 0 0,2-3 32 0,1 4 16 15,1-1 0-15,3 0 0 0,-1-6-48 0,0 1-16 16,1-2 0-16,4 0 0 0,-2-2 16 0,3-1 0 16,1-2 0-16,0-2 0 0,-1-2 0 0,4-5 0 15,2 0 0-15,1-5 0 0,-2 0 16 0,3-3 16 16,2-2 0-16,3-1 0 0,0-2 16 0,1-4 0 16,1 0 0-16,1-3 0 0,3 2 16 0,0-2 16 15,-1-3 0-15,-1-2 0 0,1-1-80 0,-1-1 0 16,-2-3-16-16,1-2 0 0,-1-1-48 0,-2 1-128 0,2-4 192 0,3-2-64 15,-1-2 0-15,1-2 0 0,0-2 0 0,-1-1 0 16,4-3-128-16,0-1 128 0,1 1-128 0,1-5 128 16,2 0-128-16,1-1 0 0,1 3 0 0,-2-6 0 15,-1-3 0-15,-2 3 128 0,-4 1-128 0,-2-3 0 16,-1 0 0-16,2-3 0 0,-4 2 128 0,3-2-128 16,-6 1 0-16,-2-2 0 0,1-1 144 0,0 0-144 15,-1-4 0-15,-1-2 0 0,1 5 0 0,-2 2 0 16,0 3 0-16,-1 2 0 0,-1 0 0 0,-2 2-128 0,3-2 128 0,-2 2 0 15,-2 7 0-15,0 0-128 0,-4 1 128 0,1 3 0 16,-2 0 0-16,-1 3-128 0,-2 4 128 0,2-1 0 16,-3 5 0-16,-1-4-128 0,0 2 128 0,0 10 0 15,0 0 0-15,0 0 0 0,-4-6 0 0,4 6-160 16,0 0 160-16,-7 10 0 0,-1 0-192 0,-1 5 192 16,-2 5-192-16,2 5 192 0,-1 1-176 0,0 7 176 15,-1 4-160-15,1 0 160 0,-1 1-128 0,-2 2 128 16,-2 3 0-16,2 1-144 0,-1 6 144 0,0-1 0 15,-1-4 0-15,-2 1 0 0,2-3 0 0,-5 0 0 16,0-3 0-16,-1-1 0 0,0 4 0 0,-1 2 0 16,-1-5 0-16,3 2 0 0,-3-9 0 0,0 2 0 15,1-2 0-15,-2 0 128 0,1 0-128 0,0-5 144 16,-1-2-144-16,0-1 160 0,0 0-160 0,0-3 160 16,-2-5-160-16,1 1 160 0,1 1-32 0,0 0-128 15,1-2 192-15,-3-4-64 0,-3-5 0 0,1 3 0 16,0-4 0-16,3 1 0 0,1-2 0 0,0-3 0 0,-2-3 0 0,1-3 0 15,-2-2 32-15,0-6 0 0,1-2 0 0,-1 2 0 16,-1-3-160-16,0-3 128 0,0 1-128 0,0-1 128 16,0-1-128-16,5-1 0 0,0 0 0 0,2 0 128 15,0 0-128-15,0-3 0 0,0-1 0 0,2-1 0 16,0 0 0-16,0-6 0 0,0 0 128 0,0 1-128 16,0-3 0-16,1-3 0 0,0-1 0 0,1 1 0 15,0-5 0-15,2 3 0 0,0 1 0 0,3-5 0 0,-2-1 0 0,4 1 0 16,0-2 0-16,0 1 0 0,2 3 0 15,2-2 0-15,1 3 0 0,1 1 0 0,1 4 0 16,2 1 0-16,1-3 0 0,0 2 0 0,0-1 0 0,3 3 0 16,0-4 0-16,4 2 0 0,-1 3 0 0,2-2 0 15,1 3 0-15,-1 3 0 0,3 0 0 0,-1 2-144 16,-1 2 144-16,1 2 0 0,0 1-128 0,1 2 128 16,0 1 0-16,-1 2 0 0,0 3-128 0,-2 2 128 15,-8 9 0-15,7-3 0 0,-7 3 0 0,0 0-128 16,0 0 128-16,0 0 0 0,0 0-128 0,8 3 128 15,-8-3-192-15,7 20 192 0,-4 4-176 0,-2 2 176 16,-1-1-160-16,-1 6 160 0,0 5 0 0,-1 3-144 16,0 6 144-16,1 1 0 0,-1 2 0 0,0 3 0 15,-3 0 0-15,1-2-128 0,-2 2 128 0,-1 2 0 16,0 3 0-16,0-2-128 0,2-2 128 0,1-4 0 16,1-5 0-16,1 3-128 0,4 0 128 0,1-2 0 15,4-1 0-15,3-3 0 0,0-7 0 0,7 0 0 16,0-1 0-16,2 0 0 0,6-5 0 0,0 0 0 15,4-6 0-15,2-2 0 0,-5-3 0 0,2-1 0 0,0-2 0 16,2-3 0-16,-2 0 0 0,1-3 128 0,0-2-128 0,0-1 0 16,-1-4 0-16,0-3 128 0,-1-1-128 0,2-1 0 15,-2-6 128-15,1-1-128 0,-1-4 160 0,-1-2-160 16,1-1 128-16,0-4-128 0,2 1 0 0,0-2 144 16,2-6-144-16,-2 1 0 0,3-1 144 0,2-1-144 0,1 1 0 15,2 0 0-15,0-3 0 0,0-4 128 16,1-5-128-16,0-1 0 0,-1 1 0 0,-2-6 0 0,-4-3 0 0,0-1 0 15,-3-2 0-15,0 8 0 0,-3 2 0 0,1 2 0 16,-2-5 0-16,-1 4 0 0,-2-2 0 0,1 2-128 16,-1 4 128-16,1 1 0 0,-3-1 0 0,-1 8-128 15,-3 0 128-15,-1 1 0 0,-1 4-128 0,0 1 128 16,-2 3-128-16,0 4 128 0,-2 4-128 0,-1 5 128 16,-2-1-128-16,-1 4 128 0,-5 6-144 0,0 0 144 15,0 0-160-15,0 0 160 0,0 0-192 0,0 0 192 16,0 0-208-16,-2 11 80 0,-4 2-32 0,-1 4 0 15,0 4 0-15,0 5 0 0,-2 0 160 0,2 7-192 16,-1 4 192-16,2 5-192 0,1-1 192 0,-3 2 0 16,2 3 0-16,-2 0-128 0,-1-1 128 0,-1 4 0 15,-3-4 0-15,-1 2 0 0,-2 3 0 0,-1-2-128 16,-3-1 128-16,0 2 0 0,-2-4 0 0,0 2 0 16,-1 3 0-16,-2-3 0 0,-2-2 0 0,1-4 0 15,-2 3 0-15,0-2 0 0,0-2 0 0,-2 1 0 16,-1 0 0-16,1-6 128 0,0-2-128 0,-1-3 0 0,1 0 128 0,-1-5-128 15,1 2 128-15,1-8-128 0,-1 0 128 16,2-3-128-16,3-1 128 0,0-5-128 0,-1 0 128 0,2-5-128 16,1-1 192-16,-1-5-48 0,0-3 0 0,-2-1 0 15,4-5-16-15,-4-4 0 0,-1-8 0 0,1-1 0 16,0 0-128-16,1-5 128 0,-2-1-128 0,1 0 128 16,-1-4-128-16,3-3 0 0,0-1 0 0,1 1 128 15,-1 0-128-15,1 2 0 0,-2-2 0 0,3 2 0 16,-4-3 0-16,2-1 0 0,2-2 0 0,0 2 0 15,0 3 0-15,3 0 0 0,1-5 0 0,3 1 0 0,0 1 0 0,2 3 0 16,3 2 0-16,1 0 0 0,2 0 0 0,4 1 0 16,0 0 0-16,3 0 0 0,4 2 0 0,0 3 0 15,1-1 0-15,0 3 0 0,2 1 0 0,1-2 0 16,-2 2 0-16,3-1 0 0,0 2-128 0,1 1 128 16,2 3 0-16,-2 0 0 0,1 0 0 0,0 1 0 15,-2 0-144-15,-2 4 144 0,0 2 0 0,-1 4 0 16,-1-2 0-16,0 5 0 0,-5 5 0 0,5-9 0 15,-5 9 0-15,0 0 0 0,0 0-160 0,0 0 160 16,3 13-128-16,-2 2 128 0,-1 4-144 0,-3 8 144 16,-2 3-160-16,-1 6 160 0,-5 4-144 0,-1 5 144 15,1 7-128-15,-1 1 128 0,1 4 0 0,1 7-128 16,-1-3 128-16,4 8 0 0,0-2 0 0,5-5-128 16,1-3 128-16,4-6 0 0,3-6 0 0,2 0 0 15,3-6 0-15,3-3 0 0,3-5 0 0,1 0 0 16,5-5 0-16,1 0 0 0,0-6 0 0,3-1 0 15,2-3 0-15,3-3 0 0,2-1 0 0,3-1 0 0,1-4 0 16,2 2 0-16,-1-6 0 0,1-1 144 0,-2-2-144 0,-1-4 0 16,-1 0 144-16,3-5-144 0,-4-4 0 0,1-3 144 15,-3-1-144-15,2-8 192 0,2-3-192 0,4-3 192 16,1 1-192-16,-1-6 160 0,-1-6-160 0,0-8 160 16,-3-8-160-16,-1-5 160 0,0 0-160 0,0-5 160 15,-2-5-160-15,-1 0 192 0,0 0-192 0,3 2 192 16,-5 3-16-16,2 0 0 0,-2 9 0 0,-6 3 0 0,-4 3 32 0,-5 11 16 15,-4 7 0-15,-5 3 0 0,-3 7-96 0,-1 3-128 16,-3 2 176-16,-3 2-176 0,-2 1 0 0,0 1-304 16,-1 1 48-16,-1 3 0 15,2 5-2464-15,5 5-480 0,-9-5-112 0</inkml:trace>
  <inkml:trace contextRef="#ctx0" brushRef="#br0" timeOffset="151765.29">3394 418 5519 0,'1'-17'496'0,"0"8"-496"16,1-1 0-16,0-4 0 0,2 3 1552 0,-1 0 224 16,-3-1 32-16,1 3 16 0,0-1-784 0,0 2-144 15,-1-1-48-15,2 4 0 0,0-3 144 0,-2 8 32 16,0 0 0-16,0 0 0 0,4-6-160 0,-4 6-32 15,0 0 0-15,0 0 0 0,0 0-272 0,0 0-64 16,0 0-16-16,0 0 0 0,0 0-224 0,0 0-64 0,0 0 0 16,0 0 0-16,0 0 128 0,3 13 0 15,0-3 16-15,0 5 0 0,-2 3 0 0,0 1 0 0,-1 5 0 0,2 4 0 16,-1 5-96-16,0 4-32 16,2 2 0-16,1 5 0 0,-1-1-80 0,3 18-128 0,-3-4 176 0,1-2-176 15,0-3 256-15,-1-4-64 0,0-1-16 16,0-5 0-16,-1-4 176 0,1-5 32 0,0 0 16 0,0-3 0 15,0-8 48-15,-1 0 16 0,1-4 0 0,1-2 0 16,-2-4-64-16,3-5-16 0,-5-7 0 0,4 8 0 16,1-3 208-16,-5-5 48 0,0 0 0 0,0 0 0 15,7-2 208-15,-1-5 48 0,0 0 16 0,1-4 0 16,-2-4-304-16,0-3-64 0,-1-2-16 0,2-4 0 16,0-1-320-16,0-7-64 0,4-1-16 0,-3-2 0 0,3 1-128 15,2 4 160-15,2-2-160 0,0 0 160 0,1 1-160 16,0 4 0-16,-1-1 0 0,2 5 0 0,-4 4 0 0,0 1 0 15,-1 1 0-15,-2 3 0 0,0 3 0 0,-1-1 0 16,-3 2 0-16,-1 3 0 0,2 0-352 0,-2 0 48 16,0 2 16-16,-1-4 0 15,-3 9-1840-15,0 0-368 0,0 0-80 0</inkml:trace>
  <inkml:trace contextRef="#ctx0" brushRef="#br0" timeOffset="152258.76">4018 228 14735 0,'0'0'640'0,"0"0"160"16,0 0-640-16,5-10-160 0,-1-3 0 0,0 7 0 0,2-4 880 0,2 2 144 0,1-3 16 0,1 1 16 15,1-1-224-15,3 0-32 0,1 1-16 0,1 0 0 16,-1 3-128-16,0-2-16 0,2 4-16 0,1-1 0 16,-1 3-128-16,1 3-32 0,-1 5 0 0,-1 1 0 15,-1 0-304-15,-1 4-160 0,-3 3 160 0,-3-1-160 16,0 2 0-16,-3 0 128 0,-2 2-128 0,-3-5 0 0,0 2 272 15,-3 0 16-15,-1-6 0 0,1 3 0 0,-3-2 272 0,3 1 48 16,-1-3 16-16,4-6 0 0,0 0-144 0,0 0-32 16,0 0 0-16,2 9 0 0,-2-9-240 0,7 8-48 15,2-2-16-15,1 2 0 0,1-3-16 0,3 1 0 16,3 3 0-16,1-1 0 0,-1 2-128 0,0 1 0 16,-3-1 0-16,0 4 128 0,-7-2-128 0,-1-2 0 15,-5 4 0-15,-1-1 0 0,-3-2 496 0,-3 4 64 16,-4 1 16-16,-3 0 0 0,-2-1 320 0,-9 3 64 15,-2-2 0-15,-2-2 16 0,0-2-528 0,-1-2-96 16,0-3-32-16,2-2 0 0,3 0-320 0,4-4 0 16,-1-2 0-16,-2-4 128 15,7 0-1504-15,6 0-288 0,6-6-64 0</inkml:trace>
  <inkml:trace contextRef="#ctx0" brushRef="#br0" timeOffset="153038.21">5139 279 12031 0,'0'0'528'0,"0"0"112"0,0 0-512 16,0 0-128-16,0 0 0 0,0 0 0 0,0 0 896 0,0 0 128 0,0 0 48 0,0 0 0 16,0 0-16-16,0 0 0 0,0 0 0 0,0 0 0 15,-6-3-176-15,6 3-48 0,0 0 0 0,0 0 0 16,0 0-112-16,0 0-16 0,0 0-16 0,0 0 0 0,0 0-16 0,0 0 0 15,0 0 0-15,0 0 0 0,0 0-128 0,0 0-32 16,0 0 0-16,0 0 0 0,0 0 0 0,0 0 0 16,0 0 0-16,0 0 0 0,6 3-48 0,3 0-16 15,0-1 0-15,1 2 0 0,-2-2-128 0,3 2-48 16,1-1 0-16,-1 2 0 0,2 3-16 0,-1-2 0 16,0 5 0-16,3-1 0 0,0 2 16 0,-2 2 0 15,2 1 0-15,1 2 0 0,1 0-48 0,-1 1-16 16,-1 0 0-16,0-3 0 0,0 2 80 0,3 3 16 15,-1-2 0-15,-2 0 0 0,-2-2 80 0,1 0 0 16,-3-1 16-16,-1 0 0 0,4-3-80 0,-4-4 0 16,1 3-16-16,-2-3 0 0,-2 3-128 0,0-5-32 15,-2 0 0-15,0 2 0 0,1-4-144 0,-6-4 128 0,0 0-128 0,0 0 128 16,0 0-128-16,3 5 0 16,-3-5-192-16</inkml:trace>
  <inkml:trace contextRef="#ctx0" brushRef="#br0" timeOffset="156624.94">6816 240 8287 0,'0'0'736'0,"0"0"-592"16,0 0-144-16,0 0 0 0,0 0 1792 0,0 0 320 16,-5-11 64-16,-2 5 0 0,7 6-800 0,-9-2-160 15,1-5-48-15,-3 3 0 0,2-1-256 0,-3 3-48 16,0-2-16-16,1 3 0 0,-3 2-336 0,-1 1-80 16,-2 1-16-16,-1 2 0 0,-3 4-112 0,-3-3-32 15,-2 2 0-15,1 1 0 0,-1 2 16 0,3-3 0 16,3 5 0-16,4-4 0 0,2 2-288 0,5-3 0 15,5 3 0-15,3-2 0 0,3 1 192 0,4 2-64 16,5-5 0-16,4 5-128 0,0-5 384 0,3 6-48 16,2 0 0-16,2-2 0 0,0 2-128 0,-1 1-16 15,1-1-16-15,-2-1 0 0,-2 2 0 0,1 1 0 0,-4-3 0 0,-2 1 0 16,-4 1-176-16,-4-4 0 16,-4-1 0-16,-2 2 0 0,-2-1 224 0,-4 3 16 0,-6-3 0 0,-2 2 0 15,-3 0 176-15,-2 0 32 0,-3-1 16 0,0-1 0 16,-1-5-208-16,1 1-64 0,1 0 0 0,2-2 0 15,0-2-48-15,2-2-16 0,2 0 0 0,-3-2 0 32,5-1-448-32,6-2-80 0,4-1-32 0,4-2 0 0,4-2-1920 0,6-2-384 15,6-1-80-15</inkml:trace>
  <inkml:trace contextRef="#ctx0" brushRef="#br0" timeOffset="159842.73">6686 210 8287 0,'0'0'736'0,"0"0"-592"0,0 0-144 0,0 0 0 0,0 0 1472 0,0 0 256 15,0 0 48-15,0 0 16 0,0 0-448 0,0 0-64 16,0 0-32-16,0 0 0 0,0 0-256 0,0 0-48 15,0 0-16-15,0 0 0 0,0 0-480 0,0 0-112 16,0 0-16-16,-2 12 0 0,0 2 32 0,1 0 0 16,0 4 0-16,-1 4 0 0,2 3 80 0,-2-6 16 15,-3 6 0-15,1 3 0 0,0 5-32 0,-2 1 0 16,0 3 0-16,-2-2 0 0,0-1-32 0,-4 21 0 16,1-15 0-16,2-7 0 0,2-3 144 0,2-9 32 15,0-6 0-15,2-3 0 0,2-2 16 0,1-10 0 16,0 0 0-16,0 0 0 0,0 0-32 0,0 0 0 15,0 0 0-15,0 0 0 0,2-13 288 0,1-3 64 16,2-2 16-16,0-1 0 0,0-3-528 0,-2-1-128 16,2-3 0-16,-1 0-16 0,-1-4-240 0,1-1 144 15,0 0-144-15,0 9 128 0,1-2-128 0,0 0 0 0,1-4 0 16,2 4 0-16,0-2 0 0,-1 3 0 0,-2 3 0 0,6-12 0 16,-1 8 0-16,-3 5 0 0,-2 1 0 0,1 4 0 15,-6 14 0-15,0 0 0 0,0 0 0 0,0 0 0 16,0 0 0-16,0 0-176 0,0 0 176 0,0 0-128 15,0 0 0-15,-4 15 0 0,-1 1 0 0,-2 1 0 16,0 2 128-16,-1 3 0 0,0 2 0 0,3-6-128 0,-2 6 128 0,-2 0 0 16,0 4-144-16,-1-2 144 15,0-1 0-15,-2 3 0 0,1-2 0 0,-8 18 0 0,2-10 0 0,3-8 0 16,1-7 0-16,2-1 0 0,2-1 0 0,1-1 0 16,2-5 0-16,2-5 0 0,4-6 0 0,-7 9 0 15,0-4 128-15,7-5-128 0,0 0 0 0,0 0 160 16,0 0-160-16,0 0 160 0,-7-2-160 0,7 2 192 15,-5-13-192-15,1 2 192 0,1-1-192 0,4-3 128 16,3-3-128-16,1-5 128 0,0-3-128 0,-1 2 0 16,0-3 0-16,1 0 128 0,2-5-128 0,-2 15 0 15,0-6 0-15,1-3 0 0,0 1 0 0,2 1 0 16,0-4 0-16,-2 6 0 0,0 3 0 0,7-14 0 16,-4 5-128-16,-1 8 128 0,-2 3 0 0,0 6 0 15,-2-2 0-15,0 0 0 0,-2 4 0 0,-2 9 0 16,0 0 0-16,0 0 0 0,0 0-192 0,0 0 192 15,0 0-160-15,0 0 160 0,0 0-192 0,8 8 192 16,-2 2-208-16,0-1 80 0,-1 4 128 0,0 0-128 16,0-1 128-16,1 3-128 0,2 1 128 0,1 0 0 15,-3 2 0-15,3 2-128 0,0 1 128 0,-5-9 0 16,1 5-144-16,1-2 144 0,2 4 0 0,-1-1 0 0,2 1 0 16,0-1 0-16,1-2 0 0,9 14 0 0,-1-4 0 0,-4-4 0 15,-4-3 0-15,-1 0 0 0,-2-1 0 0,1 0 0 16,-2-3 0-16,-3 0 0 0,2 0 0 0,-2 1 0 15,-2 2 0-15,-1-1 0 0,-1 2 0 0,-2 0 0 16,-2 1 0-16,-2-1 0 0,-3-2 0 0,-2 2 0 16,1-1 0-16,-3 1 0 0,0 3 0 0,-4 0 0 0,-1-5 0 0,-4 4 0 15,0-2 0-15,-1-1 0 16,-3-2 0-16,-1-3 0 0,-1-1 144 0,1 0-144 0,1-6 128 0,-1-1-128 16,-1-2 160-16,4-4-160 0,1-3 0 0,3-1 0 15,5-5 0-15,3-1 0 16,3-4-496-16,4-1-32 0,3-2-16 0,3-1 0 15,3-2-1392-15,3 4-288 0,3 0-48 0</inkml:trace>
  <inkml:trace contextRef="#ctx0" brushRef="#br0" timeOffset="160328.76">7009 278 13071 0,'-15'-2'576'0,"6"2"128"0,-3-2-576 0,3-1-128 0,-2 2 0 0,5 1 0 16,-1-2 1024-16,7 2 160 0,0 0 32 0,0 0 16 15,0 0-176-15,0 0-32 0,7-7-16 0,-1 3 0 0,5-1-320 0,3 0-64 16,3 0-16-16,2 3 0 0,3-3-224 0,1-1-64 16,1 4 0-16,-1-1 0 0,1 1 112 0,-3 2 16 15,0 0 0-15,-5 1 0 0,-2 3-256 0,-4 0-32 16,1 1-16-16,-5-1 0 0,-6-4-144 0,4 9 0 15,-7 1 0-15,-1 1 0 0,-2-2 144 0,-2 4 0 16,-2-2 0-16,-1 1 0 0,-3 3-16 0,1-1 0 16,-2-3 0-16,1 2 0 0,0 1 128 0,5-5 32 15,1 1 0-15,2-2 0 0,1 1-112 0,2-4-32 16,3-5 0-16,0 0 0 0,4 5 80 0,4 1 16 16,3-3 0-16,3-3 0 0,3 0 32 0,-2-2 16 15,3-1 0-15,0-5 0 0,3 3-288 0,0-2 0 16,-1-1 0-16,0 3-144 15,-1-3-2032-15,13-1-416 0</inkml:trace>
  <inkml:trace contextRef="#ctx0" brushRef="#br0" timeOffset="160565.43">7568 495 24527 0,'0'0'1088'0,"8"8"224"0,1-3-1056 0,1 2-256 0,0 4 0 0,3-2 0 16,1 2 0-16,1 3 0 0,2 0 0 0,-1 1 0 15,2 6 0-15,0-1 0 0,-3-1 128 0,2-1-128 16,-4-1 0-16,-1 3 0 0,-2-3 0 0,-1 0 0 0,-3-3 128 0,-2-1-128 16,-1 1 0-16,-2-2 0 15,0-3-304-15,1 1-160 0,-2-10-48 0</inkml:trace>
  <inkml:trace contextRef="#ctx0" brushRef="#br0" timeOffset="160770.79">7848 510 19343 0,'0'0'1728'15,"-5"5"-1392"-15,0 3-336 0,-2-2 0 0,0 6 464 0,-3-1 32 16,-2 3 0-16,-2 3 0 0,-2 2 320 0,-2 1 64 15,1 3 16-15,1-1 0 0,-1-2-32 0,-1 2 0 0,-1 3 0 0,0-1 0 16,2 2-480-16,-1 0-80 16,1-3-32-16,2 0 0 0,4 0-144 0,0-4-128 0,2-4 192 0,-1 3-192 31,4-5-240-31,2-3-144 0,4-10-48 0</inkml:trace>
  <inkml:trace contextRef="#ctx0" brushRef="#br0" timeOffset="161286.47">8606 410 9215 0,'0'0'816'16,"0"0"-656"-16,3-5-160 0,-3 5 0 0,4-4 1312 0,-4 4 224 16,3-5 64-16,-3 5 0 0,0 0-448 0,0 0-96 15,0-6-16-15,0 6 0 0,0 0-240 0,-2-5-48 16,2 5-16-16,0 0 0 0,-2-6-224 0,2 6-32 16,-3-5-16-16,0 3 0 0,-3-1-144 0,0 1-48 15,-3 0 0-15,-1 2 0 0,-3 3-96 0,-2 1-32 16,-3 2 0-16,-1 1 0 0,-2 0 96 0,4 2 16 0,-1-1 0 0,0 3 0 15,1 3 48-15,-1-2 16 0,1 0 0 0,2 2 0 16,2-1-96-16,-1 1-16 16,3 0 0-16,1 1 0 0,6-1-208 0,1-2 0 15,2 0 0-15,4 1 0 0,1 0 240 0,2-3-48 0,3 4-16 0,2-1 0 16,2-3 128-16,2 2 16 16,3 1 16-16,-2-1 0 0,0 0-144 0,-1 2-48 0,-2-2 0 15,-2 2 0-15,-2 1-144 0,-3 1 128 0,-2 1-128 16,0 1 128-16,-5 0 80 0,-2-1 16 0,-2 2 0 0,-2-1 0 15,-4 0 224-15,0 0 32 0,-6 0 16 0,0-2 0 16,-2 1-96-16,-3-2-16 0,0-2 0 0,1-2 0 16,-1-1-160-16,-1-2-32 0,3-3-16 0,0-2 0 15,2-5-304-15,2-2-64 0,4-2-16 0,2-4 0 16,3 1-2112-16,6-5-432 16,4-2-64-16,3-2-32 0</inkml:trace>
  <inkml:trace contextRef="#ctx0" brushRef="#br0" timeOffset="161784.19">9005 297 24239 0,'0'0'1072'0,"0"0"224"0,0 0-1040 0,0 0-256 0,0 0 0 0,0 0 0 15,0 0 320-15,0 0 0 16,0 0 0-16,-7 9 0 0,-2-2 288 0,-1 6 64 16,-1 0 16-16,1 1 0 0,-2 4 80 0,-1 2 0 15,-1 5 16-15,0-3 0 0,1-2-224 0,-1-1-48 16,1 0-16-16,-2 3 0 0,2-4-208 0,1-2-32 16,4-4-16-16,0-2 0 0,3-4 16 0,1-1 16 0,4-5 0 0,0 0 0 15,0 0 368-15,0 0 64 0,10-5 0 0,2-1 16 16,-1-6-176-16,0 1-32 0,1-2-16 0,1-3 0 15,1-2-304-15,-4 4-64 0,0-4-128 0,0 3 192 16,-2-2-192-16,-1 3 128 0,0 2-128 0,-2-1 0 16,0 4 0-16,0 0 0 0,-5 9 0 0,0 0 0 15,0 0 0-15,-1 7 0 0,-2 4 0 0,-1 3 0 16,-3 3 0-16,-1 0 0 0,-1 2 0 0,-1 0 0 0,-3 1 0 0,-3 0 0 16,-1-1 0-16,2-1 0 15,1-2 0-15,3 1 0 0,-1-7 0 0,3-1 0 0,3-3 0 16,1 2 0-16,5-8 0 0,0 0 0 0,0 0 208 0,0 0-48 15,2-10-16-15,5 1 0 0,2-4 16 0,2-1 0 16,1-1 0-16,0-2 0 0,1-2-160 0,-3 3 0 16,2-2 0-16,0-1 128 0,1 0-128 0,0 1 0 15,-1 0 0-15,0 3 0 0,-2 2-192 0,1-1-32 16,-2 2 0-16,-2 4 0 16,-2 0-2144-16,-5 8-448 0</inkml:trace>
  <inkml:trace contextRef="#ctx0" brushRef="#br0" timeOffset="165172.72">17857 834 12031 0,'0'0'528'0,"0"0"112"0,0 0-512 0,0 0-128 16,0 0 0-16,0 0 0 0,0 0 1216 0,0 0 192 16,0 0 64-16,0 0 0 0,0 0-208 0,0 0-48 15,0 0 0-15,0 0 0 0,0 0-192 0,0 0-64 0,0 0 0 0,0 0 0 16,0 0-192-16,1 9-32 16,-1-1-16-16,-1 5 0 0,-2 2-224 0,1 4-48 0,-3 3-16 0,1 2 0 15,-1 5-64-15,-5 24-16 0,1-2 0 0,0-2 0 16,0-4-160-16,2-1-16 0,0-4-16 0,0-4 0 15,-1-6-160-15,0-2 192 0,2 1-192 0,-2-4 192 16,0 0-192-16,1-1 192 0,0-5-192 0,1-1 192 16,1-1-64-16,-1-5-128 0,-1 1 192 0,2-2-64 0,1-5-128 0,4-6 0 15,0 0 144-15,0 0-144 16,0 0-384-16,0 0-160 0,0 0-32 0,9-14 0 16,1-2-720-16,1-1-160 0,3-4-16 15,-2 0-10544-15</inkml:trace>
  <inkml:trace contextRef="#ctx0" brushRef="#br0" timeOffset="165504.04">17728 906 2751 0,'-14'-5'256'0,"7"1"-256"15,-1-1 0-15,2 0 0 0,6 5 2368 0,0 0 416 16,-4-7 96-16,4 7 0 0,0 0-1072 0,8-6-208 15,2 2-64-15,5 2 0 0,4 0-688 0,4 1-144 16,1 1-16-16,4 0-16 0,3-1-64 0,0 2-16 16,1 2 0-16,2 4 0 0,2 3-48 0,0 4-16 15,-2 0 0-15,-2 4 0 0,-4 1 16 0,-4 4 0 16,-3 6 0-16,-3 0 0 0,-5 2-288 0,-5 5-64 16,-6-1-16-16,-3 1 0 0,-5-2 80 0,-3-1 32 0,-3-1 0 0,-1 1 0 15,-2-1-32-15,-1 1-16 0,-3-3 0 0,-4-2 0 16,-1 1-32-16,-2-4 0 0,-1-2 0 0,2-2 0 15,-2-3-16-15,1 0 0 0,-2-7 0 0,2 1 0 16,1-6-192-16,2 0 0 0,0-6-192 0,4-4 192 16,3-1-1776-16,3-3-240 0,1-6-48 0,10-4-16 15</inkml:trace>
  <inkml:trace contextRef="#ctx0" brushRef="#br0" timeOffset="165867.93">18382 705 16575 0,'0'0'1472'0,"11"-12"-1168"16,4 1-304-16,3-2 0 0,0 1 176 0,1 3-32 0,1-2 0 0,1 5 0 15,-2-3 528-15,-1 4 96 16,-3 4 32-16,-2 1 0 0,-3 0-384 0,-10 0-80 0,0 0-16 0,4 14 0 16,-2 1 0-16,-6-1 0 15,-6 1 0-15,-1 2 0 0,-2 1-80 0,2-1-32 16,-5 3 0-16,1-3 0 0,0 0 160 0,1-3 16 0,2 0 16 0,2-4 0 16,3 1 224-16,1-3 32 15,6-8 16-15,0 0 0 0,3 11-160 0,3-2-16 0,5-1-16 0,3-5 0 16,1-1 176-16,4 1 48 0,1-1 0 0,2-3 0 15,1-3-400-15,1 2-80 0,0 0-16 0,-2 2 0 16,-2-1-208-16,-2 0-240 0,-3-3 48 0,-2 1 16 16,-13 3-2256-16,0 0-448 0</inkml:trace>
  <inkml:trace contextRef="#ctx0" brushRef="#br0" timeOffset="166168.87">18991 970 22111 0,'0'0'1968'0,"0"0"-1584"16,0 0-384-16,5 9 0 0,-3 3 384 0,3 2-16 15,0-1 0-15,2 0 0 0,-1 3-368 0,3-1 0 16,0 2 0-16,2 2 0 0,1 1 0 0,-1 2 144 16,-1-2-16-16,4 1-128 0,-1 1 176 0,-1-2-176 15,-2-1 160-15,-3 1-160 0,1-3 128 0,-2 2-128 16,-2-1 0-16,-1-1 144 0,-2-2-384 0,-1-5-80 16,0-10 0-16,0 0-10112 0</inkml:trace>
  <inkml:trace contextRef="#ctx0" brushRef="#br0" timeOffset="166397.09">19291 946 23039 0,'0'0'2048'0,"0"0"-1648"0,0 0-400 0,0 0 0 0,-8 8 448 0,-1 2 0 15,-1 5 0-15,-5 4 0 0,-3 4-320 0,-2 0-128 16,-6 5 0-16,1 0 128 0,-3 3 176 0,-3-2 16 15,3 3 16-15,-1 2 0 0,-3 2-32 0,3-1-16 16,-2-2 0-16,4 0 0 0,2-2-128 0,4-2-32 16,0 0 0-16,7-5 0 0,3-1-128 0,5-4 0 15,1-3 0-15,3-5 0 16,5-2-1616-16,-3-9-416 0,0 0-80 0</inkml:trace>
  <inkml:trace contextRef="#ctx0" brushRef="#br0" timeOffset="166886.84">20070 812 8287 0,'0'0'736'16,"0"0"-592"-16,0 0-144 0,0 0 0 0,0 0 1760 0,-9 0 320 16,-1 1 64-16,-4 1 16 0,-4 2-912 0,-2 3-176 15,-2-2-48-15,-2 0 0 0,-3 2 0 0,0 1 0 16,-2 5 0-16,5-2 0 0,1 3-288 0,4 3-64 15,4-1-16-15,3-1 0 0,4 3-304 0,4-1-64 16,0-1-16-16,4 1 0 0,4-2 32 0,3-1 0 16,4 0 0-16,-4-3 0 0,3 0 16 0,3 3 16 15,1 0 0-15,6 8 0 0,-1 1-144 0,-2 0-16 16,-3-2-16-16,-5-5 0 0,-2 1-160 0,0 2 0 16,-3 0 144-16,1 7-144 0,-5 1 128 0,-2-5-128 15,-1-2 160-15,-2-1-160 0,-3-2 352 0,-4-2-32 16,-3 1 0-16,-1 2 0 0,-3-1 64 0,-3-2 16 15,-1-4 0-15,2 1 0 0,-5-2-16 0,2-2-16 16,0-2 0-16,-2-1 0 0,1-2-368 0,2-5-160 16,3-4 16-16,3-2 0 15,3-4-1904-15,5-4-368 0</inkml:trace>
  <inkml:trace contextRef="#ctx0" brushRef="#br0" timeOffset="167362.81">20520 637 20783 0,'0'0'912'0,"0"0"208"0,-7 3-896 0,0 2-224 0,-1 0 0 0,-2 0 0 0,-3 5 0 0,-2 1 0 15,0 1 0-15,-9 7 0 0,1 0 384 0,1 1 16 16,2 0 16-16,2-1 0 0,1 0 272 0,2-1 48 16,1 3 16-16,3-3 0 0,2-4-176 0,3-1-48 15,0 0 0-15,6-13 0 0,-2 6 144 0,2-6 32 16,0 0 0-16,0 0 0 0,0 0 64 0,0 0 32 16,0 0 0-16,0 0 0 0,0 0 112 0,10-5 32 15,0-4 0-15,-1 1 0 0,1 1-512 0,2-5-112 16,0 2 0-16,6-4-16 0,-1 0-304 0,-5 3 128 15,1 1-128-15,1-3 0 0,0-1 128 0,-1 2-128 16,-2 2 0-16,-2 4 0 0,-2 0 0 0,-7 6 0 0,0 0 0 0,0 0 0 16,0 0 0-16,0 0 0 15,-8 8 0-15,-5 3 0 0,-3 3 0 0,-3 2 0 0,-2 2 0 0,-2 1-144 16,1 0 144-16,0 0 0 16,0-1 0-16,1-2 0 0,-1 1 0 0,2-3 128 0,1-5-128 0,3 1 0 15,2-4 128-15,3 2-128 16,2-3 160-16,3-2-160 0,6-3 144 0,0 0-144 0,0 0 128 15,0 0-128-15,0-6 0 0,4-4 0 0,3 1-224 0,3-5 80 32,3 0-2032-32,4 0-416 0,0 4-80 0</inkml:trace>
  <inkml:trace contextRef="#ctx0" brushRef="#br0" timeOffset="171574.86">14626 8439 3679 0,'0'0'160'0,"6"4"32"0,-6-4-192 0,10 0 0 16,-2 1 0-16,-1 1 0 0,-7-2 2320 0,9-2 432 15,-1 1 64-15,-1 1 32 0,-7 0-1600 0,0 0-320 16,8-1-64-16,-8 1-16 0,0 0 240 0,0 0 32 16,9 0 16-16,-9 0 0 0,0 0-160 0,0 0-16 15,0 0-16-15,0 0 0 0,0 0-160 0,5-5-16 16,-5 5-16-16,0 0 0 0,0 0-176 0,0 0-16 15,0 0-16-15,3-7 0 0,-3 2-80 0,0 5-16 16,0 0 0-16,-3-9 0 0,-1 2-16 0,0-2-16 16,-1 1 0-16,0 3 0 0,0-2-32 0,0 1 0 15,0-2 0-15,0 1 0 0,-1 2-96 0,-1-1-32 0,0-1 0 0,-1 4 0 16,-1-1-64-16,0-1 0 0,0 1-16 0,-1 1 0 16,-1 1-176-16,-2-1 160 15,0 2-160-15,-1 1 160 0,-1 0-160 0,-1 0 192 0,-2 1-192 0,-1 1 192 16,-3 0 0-16,0 2 0 0,0 0 0 0,-3 3 0 15,-1 0 0-15,0 3 16 0,-2-1 0 0,0 2 0 16,-1-2-32-16,1 1-16 0,3 3 0 0,-1-4 0 16,0 2-160-16,1-2 160 0,4 3-160 0,1-1 160 15,2 1-160-15,1 0 0 0,2 2 0 0,2-2 0 0,2 2 0 0,2 0 128 16,1-2-128-16,3 0 0 0,1 2 0 0,3 1 0 16,2-1 128-16,3-1-128 0,1 1 176 0,3 0 0 15,2 0 0-15,2-2 0 0,0 2 0 0,3 0 0 16,3 2 0-16,1-2 0 0,-1-3-48 0,1 3 0 15,2-1 0-15,1-4 0 0,1 1 0 0,0-3-128 16,-1 4 192-16,1-3-64 0,0 3-128 0,-1-5 192 16,0 2-192-16,0-3 192 0,-3 1-192 0,1 0 192 15,0-2-192-15,1-1 192 0,-2-1-64 0,1 0-128 16,2-2 192-16,1 0-64 0,-1-3 16 0,1-1 0 16,0 0 0-16,-1-3 0 0,-2 0-144 0,1-3 192 15,-2 3-192-15,-2-5 192 0,0 3-192 0,-1-3 160 16,0-1-160-16,-4 0 160 0,0 0-160 0,-2 1 0 15,0 0 144-15,-1-2-144 0,-1-1 0 0,-2 1 144 16,-1 0-144-16,-1 0 0 0,-1-1 144 0,-3 0-144 16,0-1 0-16,-2 2 144 0,0-1-144 0,-1-1 0 15,-2-3 0-15,0 3 0 0,-1 2 0 0,-2-1 0 16,-1 4 128-16,-1-2-128 0,-1-2 0 0,-1 1 0 0,1 2 0 0,-2 1 0 16,-1-2 0-16,0 0 0 0,-1 4 0 0,-2-2 0 15,-1 3 0-15,-1-1-144 0,-1 3 144 0,-2 0 0 16,-1 2 0-16,-1 1-128 0,-1 2 128 0,-1 0 0 15,0 1 0-15,-1 2 0 0,0 4 0 0,1 1 0 16,-1-4 0-16,-1 0-128 0,0 5 128 0,3-2 0 16,1 6 0-16,1-6 0 0,1 1 0 0,-1 2 0 0,0-2 0 0,3 5-128 15,1-4 128-15,1 4 0 0,2-1 0 16,2 1 0-16,1 2 0 0,1 1 0 16,2 3 0-16,1 0-128 0,2 1 128 0,2 1 0 0,1-1 0 0,1 1 0 15,2 3 0-15,2-2 0 0,2-2 0 0,2-1 0 16,0-1 0-16,3 1 0 0,1-1 0 0,2-1 0 15,2-2 0-15,2 3 0 0,1-2 0 0,4-1 0 16,-3 0 0-16,6-4 0 0,1 1 0 0,0 1 128 16,2-6-128-16,1 1 0 0,-1-1 144 0,2-2-144 15,0-3 128-15,-1 2-128 0,2-2 128 0,-1-1-128 16,0-1 128-16,1-2-128 0,2 1 176 0,-2-5-48 16,2 1-128-16,-1 1 192 0,-1-4-192 0,-1 1 144 15,0-2-144-15,-1 2 128 0,-3-2-128 0,0 3 0 16,-3-5 0-16,-1 2 128 0,-2-3-128 0,-2 2 0 15,-1 1 0-15,-1-3 128 0,-2 0-128 0,-2 2 0 16,-2-2 0-16,-2 2 128 0,-1-1-128 0,-1-2 0 16,-3 3 0-16,-1 1 0 0,-2-4 128 0,-1 1-128 15,-1 2 0-15,1-2 128 0,-3-2-128 0,0 1 0 16,-3 2 0-16,-2-1 128 0,-1-2-128 0,-2 1 0 16,-2 3 0-16,-2-2 0 0,-1-2 0 0,-1 2 0 0,-2 2 128 0,-1-2-128 15,-2 7 0-15,-1-3 0 0,1 2 0 0,-2 1 0 16,0 1 0-16,1 2 0 0,-1 2 0 0,0 1 0 15,1 1 0-15,-1 3 0 0,0 0 0 0,-1 4 0 16,-1-3-144-16,0 5 144 0,1-1 0 0,0 3 0 16,0 4 0-16,1-1-128 0,2-1 128 0,1 1 0 15,0 0 0-15,3 2 0 0,2-1 0 0,3 2 0 16,2 0 0-16,1 0-128 0,4 0 128 0,0-1 0 0,5 1 0 16,0-2 0-16,3-3 0 0,1 0 0 0,3 1 0 0,1 1-128 15,1 1 128-15,1-2 0 0,0-3 0 0,3 2 0 16,1 1 0-16,2-1 0 0,1-1 0 0,2 1 0 15,0-4 0-15,2 2 0 0,4-3 0 0,-2 2 0 16,3-5 0-16,0 3 0 0,-1-3 0 0,2-1 0 16,-1-2 0-16,2-1 0 0,0 1 0 0,1 0 0 15,1-2 0-15,-1 0 0 0,2-4 0 0,1 1 0 16,0-1 128-16,1-2-128 0,-1-2 0 0,-1 2 0 16,-2-5 128-16,1 4-128 0,-4-5 0 0,1 3 0 15,-1-3 0-15,-2 0 0 0,-2 2 128 0,-1-3-128 16,-2-1 0-16,-2 3 0 0,-2-2 128 0,-2-1-128 15,-2 0 0-15,0 2 0 0,-3-2 128 0,-2-3-128 16,-1-1 0-16,-2 2 0 0,-1-2 128 0,-2 0-128 16,-3-1 0-16,0 1 144 0,-2 2-144 0,-2-1 128 15,-2 2-128-15,-2-2 128 0,-2 0-128 0,-2 0 160 16,-1 3-160-16,-2-1 160 0,-2 0-160 0,0 2 0 0,1 3 0 16,0-2 128-16,1 6-128 0,2-2 0 0,1 3 0 15,2 1 0-15,3 3-256 0,2 1-48 16,2 3 0-16,2-1 0 15,8-2-2784-15,0 0-560 0</inkml:trace>
  <inkml:trace contextRef="#ctx0" brushRef="#br0" timeOffset="173205.2">10540 10108 11679 0,'0'0'512'0,"0"0"128"0,0 0-512 0,0 0-128 16,-2 7 0-16,2-7 0 0,0 0 832 0,-3 8 160 16,3-8 32-16,0 0 0 0,0 0 64 0,0 0 32 15,0 0 0-15,0 0 0 0,0 0 224 0,0 0 64 16,0 0 0-16,0 0 0 0,0 0-112 0,3-6-16 16,3 0 0-16,0-2 0 0,2-5-512 0,0-3-128 15,2 2 0-15,-1-1-16 0,1 1-288 0,1-2-48 16,1 0-16-16,-1 1 0 0,-2 2-80 0,1 3 0 15,0-2-16-15,-1 6 0 0,-4-3-176 0,-5 9 0 0,0 0 144 0,0 0-144 16,8 8 128-16,-3 1-128 0,-2 5 128 0,-1 5-128 16,-1 4 0-16,-1 6 0 0,-2 3 0 0,-2 2 0 15,-2 3 0-15,-1 1 144 0,0-1-144 0,-1 0 160 16,-1-1-160-16,0-1 0 0,0-3 0 0,1-5 128 16,-3 0 0-16,2-5 0 0,1-1 0 0,0-3 0 0,3-3 352 15,0-1 64-15,-2-3 16 0,5-3 0 0,2-8-64 0,0 0-16 16,0 0 0-16,0 0 0 0,0 0 224 0,4-8 64 15,1-1 0-15,2-7 0 0,1 0-448 0,1-2-96 16,0 0-16-16,1-1 0 0,1-1-208 0,2-2 128 16,1-2-128-16,-1 3 0 0,0 0 144 0,-1 2-144 15,1 0 128-15,0 3-128 0,-1-2 0 0,0 4 0 16,-2 2 0-16,-1 3 0 0,-3 4 0 0,3 0-144 16,-9 5 144-16,6 5-208 0,0 2 80 0,-3 4 128 15,0 2-208-15,-2 3 80 0,-2 2 128 0,-2 5-160 16,-3 1 160-16,1 0-160 0,-3 3 160 0,1-3 0 15,0 2 0-15,1-5-128 0,0-3 128 0,1-3 0 16,-1-2 0-16,3-3 0 0,-1-2 0 0,4-8 0 16,0 0 0-16,0 0 0 0,0 0 160 0,0 0-32 15,0 0-128-15,4-8 192 0,3-2 64 0,1-1 0 16,2-5 0-16,0-1 0 0,4-4-256 0,0-2 128 16,0 2-128-16,1-2 0 0,2-4 0 0,2 0 128 15,1-1-128-15,2 1 0 0,0-1 0 0,-1 3 0 16,1 1 0-16,-2 3 0 0,-1 7 0 0,-2 2 0 0,-5 3 0 15,1 4 0-15,-3 4-160 0,-1 5 160 0,-1 6-128 16,-3 5 128-16,-1 7 0 0,-2 2 0 0,-2 5 0 0,0 3-128 16,-1 2 128-16,0 2 0 0,-2-3 0 0,-1 3 0 15,1-1 0-15,-1 1 0 0,0-3 0 0,0-1 0 16,-1-2 0-16,0-5 0 0,-1 2 0 0,2-4 0 16,0-1 0-16,1-5 0 0,2 0 0 0,1-2 0 15,0-3 0-15,1-6-192 0,-1-6 32 0,0 0 0 16,0 0-2096-16,12-3-432 0,-2-3-64 0,0-3-12816 15</inkml:trace>
  <inkml:trace contextRef="#ctx0" brushRef="#br0" timeOffset="173642.4">11519 10327 13823 0,'0'0'1216'0,"-6"4"-960"15,-2-1-256-15,0 0 0 0,1 0 1632 0,-1-2 288 16,0 3 48-16,1-2 16 0,0 1-672 0,1 1-128 0,6-4-32 0,0 0 0 16,0 0-96-16,0 0-32 15,0 0 0-15,0 0 0 0,0 0 48 0,0 0 0 0,0 0 0 0,8 3 0 16,2 0-128-16,1-1-32 0,2 1 0 0,2-2 0 16,3-1-256-16,0 2-48 0,1 0-16 0,1-1 0 15,2 1-208-15,1-2-64 0,1 0 0 0,0 0 0 16,0 2-64-16,2-1 0 0,0-1-16 0,-1 3 0 0,0-1-112 0,-1 1 0 15,-1 2-128-15,-3 0 192 0,-1-4-192 0,-2 2 0 16,-2 1 0-16,-1 1 0 0,-2-3 0 0,-4 1 0 16,-8-3 0-16,0 0 0 15,0 0-1712-15,0 0-384 0,0 0-80 0,0 0-8496 16,0 0-1696-16</inkml:trace>
  <inkml:trace contextRef="#ctx0" brushRef="#br0" timeOffset="174087.79">11848 10135 19631 0,'0'0'864'0,"-6"-3"192"0,-1 0-848 0,1 0-208 16,6 3 0-16,-5-4 0 0,5 4 1200 0,0 0 192 0,0 0 32 15,0 0 16-15,-1-7-208 0,1 7-32 0,0 0-16 0,6-7 0 16,2 3-416-16,2-1-64 0,1 4-32 0,3 0 0 16,3 1-80-16,2 1-16 0,3 3 0 0,2 0 0 15,0-1-176-15,1 4-32 0,2 2-16 0,0-3 0 16,-3 4 224-16,-1-1 32 0,0 4 16 0,-3 2 0 16,0-1-256-16,-2 0-48 0,-3-1-16 0,-1 1 0 15,-2-2 16-15,-2 0 0 0,-1 1 0 0,-2-2 0 16,-2-1 192-16,-1 3 32 0,0 0 16 0,-1-3 0 15,-2 3-224-15,-1-3-32 0,-3 4-16 0,0-2 0 16,-3 4-32-16,0-2 0 0,0-2 0 0,-3 4 0 0,-1-1-32 16,-2 1-16-16,-2 0 0 0,2-1 0 0,-4-1 64 0,1 2 16 15,-3 1 0-15,2-2 0 0,-3 0-128 0,1-2-32 16,-1-1 0-16,1-1 0 0,0 0-128 0,0-2 128 16,-1 2-128-16,-1-4 128 0,3 3-128 0,1-2 0 15,1 2 0-15,1-4 0 0,-2 0 0 0,6 0 0 16,1-1 0-16,-2-4-176 15,0-2-1936-15,4 1-384 0,7 0-64 0</inkml:trace>
  <inkml:trace contextRef="#ctx0" brushRef="#br0" timeOffset="186513.24">14834 8598 3679 0,'0'0'320'0,"0"0"-320"0,6-4 0 0,1-1 0 16,-2 1 768-16,0-2 96 0,-5 6 16 0,4-6 0 15,0 1-384-15,-2-3-80 0,1 3-16 0,-3 5 0 16,0 0 128-16,0-4 32 0,-2-2 0 0,1-1 0 0,1 7-96 0,0 0-16 15,0 0 0-15,-4-3 0 16,0-2-64-16,1-2-32 0,3 7 0 0,-4-5 0 0,-1 1 32 0,2-2 16 16,-1-2 0-16,1 3 0 0,-1-1-16 0,1 2 0 15,3 4 0-15,-6-4 0 0,1 2-144 0,0-1-48 16,0-1 0-16,0 2 0 0,-1-2-64 0,3 1 0 16,-5 1-128-16,2-1 192 0,-1-3-32 0,0 0-16 15,-1 1 0-15,0-2 0 0,0 2 160 0,-1 1 16 16,0-2 16-16,0 1 0 0,0 0 48 0,0 0 0 15,-1-2 0-15,-3 2 0 0,-2 1-144 0,-3-2-32 16,-1 2 0-16,-1 0 0 0,-4 2-208 0,2-4 128 16,-2 0-128-16,0 3 0 0,-2 1 0 0,2 0 0 15,0-3 0-15,1 2 0 0,0 3 0 0,2 2 0 16,-2-1 0-16,0 1 0 0,-1 1 128 0,-1-1-128 16,1 1 0-16,0 2 0 0,1-2 0 0,0 2 0 15,1-2 0-15,-4 3 0 0,6 0 0 0,-2-1 0 16,1-1 0-16,0 1 0 0,2 3 128 0,1-2-128 15,2 3 0-15,1-3 144 0,1 4-16 0,0-2-128 0,1 3 192 16,3-3-64-16,1 2 48 0,0-2 0 16,1 3 0-16,2-2 0 0,1 4-176 0,1 0 192 0,0-3-192 15,2 2 192-15,0 4 0 0,1-4 16 0,1 2 0 0,1 2 0 16,1 0-80-16,0 1-128 0,1-1 176 0,2 1-176 16,2-2 192-16,2-1-192 0,3 0 192 0,-1 0-192 15,3 0 240-15,1-3-64 0,2 1-16 0,1 0 0 16,1-1 16-16,2 0 0 0,2 1 0 0,0-4 0 15,0 3 0-15,1-4 0 0,3 3 0 0,0-2 0 16,1-3-16-16,-2 0 0 0,1-2 0 0,0-1 0 0,-1 0 32 0,1 0 0 16,0-1 0-16,-1 1 0 0,1-1 0 0,0 0 0 15,0-1 0-15,1 0 0 0,-1 0 0 16,1 0 0-16,-1 0 0 0,0-1 0 0,-2-2-192 0,2 1 192 16,1-1-192-16,-1-1 192 0,-2-1-16 0,-1 2 0 15,2-3 0-15,-6 3 0 0,-1-4-176 0,0 3 128 16,1-1-128-16,-2 2 128 0,-3-4-128 0,-1 2 192 15,-1 0-192-15,0-3 192 0,-3 1-192 0,-1 0 128 16,-3-1-128-16,2 1 128 0,-3-3-128 0,-1 2 192 16,0-3-192-16,-3 2 192 0,0-2-192 0,-1-2 160 15,-1 1-160-15,0-1 160 0,-3-3-160 0,0 2 0 16,-1 0 144-16,-3 2-144 0,1-1 128 0,-3-2-128 16,2 1 160-16,-2 2-160 0,-2-2 144 0,0 2-144 15,-2-2 128-15,-3 2-128 0,-2-1 0 0,0 2 0 16,-1 1 128-16,-2-2-128 0,-1 3 0 0,0-2 0 15,2 3 0-15,0-2 0 0,0 1 0 0,-1-1 0 16,-1 4 0-16,0-3 0 0,-1 4 0 0,0 0 0 16,-3-2 0-16,-1 4 0 0,-1 1 0 0,0 2 0 15,1 0 0-15,-1 2 0 0,-3 0 0 0,-1 2 0 0,0 1 0 0,1-1 0 16,-2-2 0-16,3 2 0 0,1 0 0 0,2 1 0 16,-2-1 0-16,5 1 0 0,1-1 0 0,1 2 0 15,1-2-128-15,2 1 128 0,2 1 0 0,3 1 0 16,1 3 0-16,1-1 0 0,2 5 0 0,-1-2 0 15,2 0-144-15,3 2 144 0,0 2 0 0,3 0 0 0,1-1 0 16,0 0 0-16,2 2 0 0,1-1 0 0,0-1 0 0,4 1-128 16,-1-1 128-16,4 0 0 15,0-2 0-15,2 2 0 0,2 0-128 0,0-1 128 0,2 0 0 0,1-2 0 16,1 1 0-16,1 1 0 0,2-4 0 0,3 0 0 16,-1-1 0-16,4 0 0 0,-1-2 0 0,1 1 128 15,7-6-128-15,-1 0 0 0,2 0 0 0,2-2 128 16,-1-1-128-16,3 0 0 0,1-1 0 0,-2 1 0 15,5-1 0-15,-2-1 0 0,1-2 128 0,1 1-128 16,-1 0 0-16,0-1 0 0,1-2 0 0,-1 0 128 16,-2-3-128-16,-1 4 0 0,-5-3 0 0,-1 1 0 15,-2 1 0-15,-3-4 0 0,-1 4 0 0,-3-3 128 16,-5 0-128-16,-1-1 0 0,-3-1 144 0,-3-1-144 16,-3 0 128-16,-3-2-128 0,-5-2 208 0,-1 0-32 15,-5-1-16-15,-2-1 0 0,-3 0 32 0,-3 1 0 16,-2 0 0-16,0 2 0 0,0-1 0 0,-1 4 0 15,-1 3 0-15,-2-1 0 0,0 3-192 0,0 1 128 16,-3 3-128-16,1 2 128 0,-1 1-128 0,-2 0-192 16,-1 0 32-16,-12 3 16 15,4 1-352-15,4 3-64 0,3 4-16 0,12-2-9152 0,3 3-1824 16</inkml:trace>
  <inkml:trace contextRef="#ctx0" brushRef="#br0" timeOffset="192914.7">2057 8297 2751 0,'0'0'256'0,"10"1"-256"0,-10-1 0 0,13-4 0 16,-1 1 752-16,0 0 96 0,-2 0 32 0,-10 3 0 15,0 0-400-15,0 0-80 0,8-3-16 0,-8 3 0 16,0 0 0-16,0 0-16 0,0 0 0 0,0 0 0 16,0 0 0-16,0 0 0 0,0 0 0 0,0 0 0 15,0 0-48-15,0 0-16 0,-12-5 0 0,2 1 0 16,10 4 144-16,-9-7 16 0,-2 2 16 0,0-1 0 15,1 1-16-15,0 0 0 0,1-3 0 0,0 2 0 0,0 1-112 16,0-3-32-16,-2 2 0 0,0-3 0 0,-3 1-96 0,0-1-32 16,0 3 0-16,-2 1 0 0,1-3 0 0,0 3 0 15,-3 0 0-15,3-1 0 0,0-1-32 0,-1 4-16 16,0-2 0-16,1-1 0 0,1 4-144 0,-3-1 192 16,-3 2-192-16,1 1 192 0,2 1-192 0,-2 2 0 15,-1 1 0-15,-1 2 0 0,1-3 0 0,-2 0 0 16,0 2 0-16,-1 2 0 0,0-3 0 0,2 1 208 15,2 2-48-15,2 1-16 0,-6 2 48 0,2-2 0 16,2 2 0-16,0-1 0 0,1 2-192 0,2-2 160 0,-1 1-160 16,2-2 160-16,0 2-160 0,3 0 0 15,0 2 0-15,0 2 0 0,1-3 0 0,-1 1 0 16,0 0 0-16,0 0 0 0,1 2 0 0,-1-2 0 0,1 1 0 0,1-3 0 16,0 3 0-16,1 0 128 0,-1-2-128 0,1 3 128 15,1-2-128-15,2-3 160 0,-1 2-160 0,2-2 160 16,1 5-160-16,2 0 0 0,-1-3 144 0,3 1-144 15,2 0 128-15,1 2-128 0,2-3 128 0,2 0-128 16,0-1 176-16,2 0-48 0,3 1 0 0,-1-5 0 16,1-1-128-16,0 1 192 0,2-1-192 0,2-1 192 15,-1 1-64-15,0 3 0 0,0-6 0 0,3 1 0 16,0 0-128-16,1-1 192 0,0 2-192 0,0-2 192 16,0 1-192-16,3-2 160 0,-1-1-160 0,1 2 160 15,0-2-160-15,-2 0 0 0,0 0 144 0,1 0-144 16,3-2 128-16,-3 1-128 0,0-3 128 0,-1-1-128 15,0 1 0-15,1 0 144 0,-1-1-144 0,0-2 0 0,-2 2 176 0,1-2-176 16,-1 0 160-16,0 3-160 0,-2-6 160 0,1 1-160 16,-2 1 160-16,0-1-160 0,-1-1 128 0,-1 0-128 15,-1-3 0-15,-2 4 144 0,-3-1-144 0,1 3 160 16,-2-5-160-16,-2 2 160 0,-3 1 80 0,-1-2 16 16,0 11 0-16,-1-11 0 0,-3-3 128 0,1-1 48 15,-2 4 0-15,-3 1 0 0,2-2-144 0,-2 2-32 16,-1-4 0-16,-1-1 0 0,-2 3-112 0,0 2-16 15,-2-4-128-15,1 3 192 0,-4 3-192 0,1-1 0 16,-2 2 0-16,-2 3 0 0,-2-5 0 0,-3 5 0 16,-1 0 0-16,0 3 0 0,-6 0 0 0,3 1 0 0,-2 0 0 0,-1 2 0 15,1 1 0-15,-2 2 0 0,1 1 0 16,1-2 0-16,3 2-352 0,4 5 32 0,3-3 16 0,1 4-11552 16</inkml:trace>
  <inkml:trace contextRef="#ctx0" brushRef="#br0" timeOffset="194190.44">12960 9993 11231 0,'0'0'496'0,"0"0"96"0,2-11-464 0,-2 0-128 0,0 2 0 0,0 9 0 16,-3-9 880-16,3 9 144 0,-4-6 48 0,4 6 0 15,0 0-592-15,0 0-112 0,-10-4-32 0,-1 0 0 16,3 3-80-16,0 1-32 0,8 0 0 0,-10 4 0 15,1-2 160-15,0 1 16 0,9-3 16 0,-8 2 0 16,-1 3 96-16,0 3 32 0,-1-3 0 0,2 5 0 16,-2 0-32-16,0 4 0 0,-4 0 0 0,0 4 0 15,0 4-112-15,0-1-16 0,-2 5-16 0,2-2 0 16,2 5-48-16,0-2-16 0,2 3 0 0,3 0 0 0,0-1 64 0,3 3 16 16,2-1 0-16,-1 0 0 0,3 2-208 0,4-1-48 15,-1-2 0-15,0-2 0 0,1 1-128 0,0-3 0 16,4-1 0-16,1-2 0 0,1-2 128 0,1-2 32 15,1-4 16-15,3 0 0 0,3-5 272 0,1 0 48 16,0-2 16-16,2-2 0 0,1-3 128 0,2-2 16 16,0 1 16-16,1-4 0 0,-1 0-192 0,0-3-32 15,1-4-16-15,1 2 0 0,-2-3-128 0,2 3-32 16,2-4 0-16,2-1 0 0,-1-6-112 0,1-1-32 0,0-4 0 0,-2 3 0 16,-2 1 64-16,-2-3 0 0,-1-2 0 0,-4-2 0 15,-1 0 64-15,-4-1 32 0,-2 3 0 0,-2-3 0 16,-3 2-48-16,0-2-16 0,-3 3 0 0,-3-3 0 15,-4 3 32-15,0 1 16 0,-5-1 0 0,-1 2 0 16,-1 1-144-16,-2 2-128 0,-3 0 192 0,-1 1-192 16,-3 0 128-16,-1 3-128 0,1 5 0 0,-1 2 0 15,1-2 0-15,-3 5 0 0,0 2 0 0,-1 1 0 16,-2-1 0-16,4 2 0 0,2-2-192 0,2 1 192 16,3 3-400-16,3 0 16 0,1 2 0 0,10-3 0 15,0 0-1408 1,0 0-288-16,0 9-48 0,4 1-7456 0,3-4-1488 0</inkml:trace>
  <inkml:trace contextRef="#ctx0" brushRef="#br0" timeOffset="194598.87">13048 10384 18431 0,'-8'-13'1632'0,"6"3"-1312"0,2 3-320 0,0 7 0 15,2-12 1216-15,-2 12 160 0,0 0 32 0,0 0 16 16,0 0-512-16,0 0-96 0,0 0-32 0,0 0 0 15,0 0-624-15,0 0-160 0,0 0 0 0,8 6 0 16,-2 5 0-16,1 3 0 0,-1 1 144 0,1 0-144 16,-1 2 400-16,4 2 16 0,1 4 0 0,3-2 0 15,3-2 192-15,2 3 32 0,1 3 16 0,1 1 0 16,-1 3-96-16,2-1-32 0,-1 2 0 0,5-4 0 16,-3-1-80-16,2-2-32 0,-1 0 0 0,2-3 0 15,-1-2 96-15,-1-3 0 0,-1-2 16 0,-1 0 0 16,-3-7-272-16,-1 1-64 0,-5-1-16 0,4-2 0 15,-3 1-176-15,-3 0 0 0,-11-5 0 0,11 1-10704 16,-11-1-2224-16</inkml:trace>
  <inkml:trace contextRef="#ctx0" brushRef="#br0" timeOffset="200161.61">23583 10562 6447 0,'0'0'272'0,"0"0"80"0,-7 8-352 0,7-8 0 0,-9 6 0 0,9-6 0 16,0 0 2496-16,-7 6 416 0,7-6 96 0,0 0 0 15,-7 8-1504-15,7-8-304 0,0 0-64 0,0 0-16 16,0 0-288-16,0 0-64 0,0 0-16 0,0 0 0 16,5-4 160-16,1-3 48 0,3-1 0 0,5-5 0 0,1-1-352 0,2-4-64 15,1-2-16-15,1-3 0 0,14-21-224 0,-3 8-48 16,-2 7-16-16,-2 0 0 16,-1 3-240-16,-2 3 0 0,0 6 128 0,-3 3-128 0,-1 0 0 0,-1 5 0 15,-3 2 0-15,-1 4 0 0,-2-1 0 0,-2 5 0 16,-10-1 128-16,7 10-128 0,0 4 128 0,-7 5 0 15,-5 5-128-15,-3 6 192 0,-2 5 112 0,-3 3 16 16,-3 4 0-16,-1 3 0 0,-3 6-144 0,-2-1-32 16,1 3 0-16,0-6 0 0,3-3-144 0,3-7 0 15,2-9 0-15,3-3 128 0,3-6 48 0,3-3 0 16,4-198 0-16,-4 371 0 0,0-179 288 0,4-10 64 16,0 0 16-16,0 0 0 0,0 0 64 0,7-14 16 0,2-3 0 15,1-5 0-15,1-3-304 0,3-1-64 0,4-1-16 16,-2 1 0-16,0-7-240 0,0 0 0 0,2-3 0 0,4 3 0 15,-3 4 0-15,2-2 128 0,1 2-128 0,1 2 0 16,1 1 0-16,0 3 0 0,0 2 0 0,-2 5 0 16,-3 1 0-16,-3 6 0 0,-2 1 0 0,-1 3 0 15,-1 3 0-15,-12 2 0 0,10 0 0 0,-10 0 0 16,9 12-144-16,-4 4 144 0,-3 4 0 0,-2 4-144 16,-2 1 144-16,-3 6 0 0,-3 2 0 0,2-1 0 15,1-4 0-15,2 0 0 0,0-5 0 0,3-3 0 16,0-5 0-16,3-1 0 0,-3-14 0 0,0 0 0 15,0 0 0-15,0 0 0 0,0 0 0 0,9 4 0 16,1 0 240-16,0-6-32 0,2-3 0 0,2-4 0 16,2-3 48-16,-1-5 16 0,1-1 0 0,1-1 0 15,3-3-272-15,-1 2 128 0,0 1-128 0,-2 3 0 16,4 3 0-16,-2 0 0 0,0 1 0 0,-1 3 0 0,0 1 0 0,-3 6 0 16,-2 3 0-16,-1 1 0 0,-2 4 0 0,-5 1 0 15,1 7 0-15,-3 4 0 0,1 4 0 0,-4 4 0 16,-2 0 0-16,0 3 0 0,0-2 0 0,1 2 0 15,-2-1 0-15,2 0 0 0,1-5 0 0,0-2 0 16,-2-2 0-16,1-1 0 0,0-4 0 0,0-1 0 16,-1-2 0-16,2-11 0 0,0 0-160 0,0 10-32 15,0-10-16-15,0 0 0 16,12 9-1712-16,3-4-320 0,5-5-80 0,5-2-12832 0</inkml:trace>
  <inkml:trace contextRef="#ctx0" brushRef="#br0" timeOffset="200578.26">25012 10666 5519 0,'0'0'496'0,"0"0"-496"15,0 0 0-15,-8 5 0 0,8-5 3136 0,0 0 544 16,-6 5 96-16,6-5 32 0,0 0-2224 0,0 0-448 16,0 0-96-16,0 0-16 0,10 5-256 0,3 1-64 15,2-1-16-15,5-3 0 0,6-3-160 0,2 0-16 16,2 1-16-16,1 0 0 0,1 0-240 0,-2 0-32 16,-1 0-16-16,-1 2 0 0,-1-1-208 0,0 2 176 15,-1-3-176-15,-1 0 160 0,-4 0-160 0,-1-1 0 16,0-1 0-16,-3 2 0 15,-1 0-1520-15,-4 2-224 0,-2-1-48 0</inkml:trace>
  <inkml:trace contextRef="#ctx0" brushRef="#br0" timeOffset="200843.01">25436 10483 18431 0,'0'0'1632'0,"0"0"-1312"0,4-11-320 0,3 4 0 16,3 5 848-16,3-1 112 0,1-1 0 0,6 7 16 15,1-2-544-15,5 2-112 0,2-1-32 0,4 3 0 16,-3 3 112-16,1 1 32 0,-2 5 0 0,2-1 0 16,-6-2-112-16,-3 6 0 0,-7 3-16 0,-2 3 0 15,-6 0 32-15,-3-2 16 0,-6 3 0 0,-3 3 0 16,-6-3 128-16,-2 4 32 0,-2-4 0 0,-2-1 0 0,-2 0 144 16,-3-6 48-16,-1-3 0 0,-2 0 0 0,1-2-160 0,-1 1-32 15,2-8 0-15,4 0 0 0,2 3-512 0,4-2 0 16,1-2 0-16,4-1 0 15,9-3-1808-15,0 0-480 0</inkml:trace>
  <inkml:trace contextRef="#ctx0" brushRef="#br0" timeOffset="201340.06">27193 10411 21183 0,'-11'-14'1888'0,"4"7"-1504"0,1-4-384 0,0 7 0 15,6 4 960-15,-9 0 112 0,0 1 16 0,-1 4 16 16,-2 8-400-16,0 4-64 0,-6 2-32 0,2 1 0 15,-1-1-128-15,-5 5-32 0,-3 9 0 0,-1 2 0 16,-3-1 112-16,0 3 16 0,-2 1 0 0,-1-2 0 16,-1-5-336-16,-1 0-64 0,0-8-16 0,-1-2 0 15,1-3-16-15,4-4 0 0,-2-2 0 0,3-7 0 16,1-2 288-16,1 0 48 0,2-2 16 0,0-1 0 16,3-4 0-16,2-1 0 0,5-1 0 0,1-4 0 0,2 0-112 0,1-2 0 15,4-4-16-15,3-1 0 0,1 3-112 0,3-1-32 16,2-2 0-16,1 3 0 0,4 1-224 0,0 0 0 15,4 5 0-15,1 1 0 0,1 0 0 0,2 3 0 16,1 2 0-16,1 3 0 0,1 2 0 0,1 2-128 16,2 5 128-16,-1-1 0 0,1 4 0 0,2-1-128 15,2 0 128-15,0 3 0 0,3 1 0 0,-1 1 0 16,-1-1 0-16,0-5 0 0,-2 1 0 0,-3 0 0 16,0-5 0-16,-3 2 0 0,-4-2 0 0,-2 0 0 15,0 1 0-15,-1-3 0 16,-2 3-432-16,0-3-16 0,-9-5-16 0,11 4 0 15,0-1-1712-15,-11-3-352 0,0 0-64 0</inkml:trace>
  <inkml:trace contextRef="#ctx0" brushRef="#br0" timeOffset="201822.95">28110 10090 20207 0,'3'-17'896'0,"-1"6"192"0,-1 4-880 0,-1 7-208 0,0 0 0 0,0 0 0 0,0-10 576 16,0 10 64-16,0 0 0 0,-9 0 16 0,-1 1-128 0,-4 8-16 15,-5 4-16-15,-3 4 0 0,-2 4 176 0,-3 3 32 16,-3 6 16-16,-4 6 0 0,-7 5-240 0,-2 4-48 16,-3 0-16-16,5 4 0 0,7 1-224 0,7-3-32 15,7-1-16-15,6-3 0 0,5-2-144 0,7-4 0 16,3-6 0-16,5-1 128 0,4-6 64 0,4-1 0 16,5-6 0-16,8-3 0 0,5-1 176 0,6-3 32 15,4-7 16-15,0-3 0 0,-1-3-32 0,0-6-16 16,3 0 0-16,0-3 0 0,1-4-128 0,-3 0-32 15,0-4 0-15,2-1 0 0,2 2 144 0,-3 1 32 0,-6-2 0 0,-4-4 0 16,-4-2-96-16,-3-3-16 0,-6-1 0 0,-5-3 0 16,-3-4-144-16,-7 4-128 0,-4 5 192 0,-5 2-192 15,-2-2 320-15,-6 4-32 0,0 3-16 0,-6 0 0 16,-2 5-144-16,0 1-128 0,-1 3 192 0,-1 3-192 16,-2 0-128-16,-1 6-144 0,-5 1-32 0,5 5 0 31,2 1-1808-31,2 1-352 0,0 0-80 0,3-3-11024 0</inkml:trace>
  <inkml:trace contextRef="#ctx0" brushRef="#br0" timeOffset="202019.97">28068 10459 31327 0,'0'0'1392'0,"0"0"272"0,0 0-1328 0,0 0-336 15,0 0 0-15,0 0 0 0,5 13 0 0,5 1 128 16,4 1-128-16,4 3 0 0,3 1 176 0,3-1-48 16,2 2 0-16,1-1 0 0,1-1-128 0,0 0 0 15,0-3 0-15,-2 1-176 16,-3-2-1728-16,-1-2-336 0</inkml:trace>
  <inkml:trace contextRef="#ctx0" brushRef="#br0" timeOffset="202442.55">29568 10169 23951 0,'0'0'2128'0,"-8"-6"-1696"15,8 6-432-15,-8-5 0 0,8 5 176 0,0 0-48 16,-9-5-128-16,9 5 192 0,-8 6 64 0,-1 2 0 16,-1 4 0-16,-3 6 0 0,0 4-32 0,-3 6 0 15,-1 1 0-15,2 5 0 0,0 3-64 0,-1 4-16 16,1 0 0-16,-1-3 0 0,-2-1-144 0,1-2 0 16,4-1 0-16,3-7 0 0,3-4-192 0,2-3-64 15,2-2 0-15,3-3-16 16,3-6-656-16,-3-9-128 0,0 0-32 0</inkml:trace>
  <inkml:trace contextRef="#ctx0" brushRef="#br0" timeOffset="202583.42">29168 10441 22111 0,'-7'-18'976'0,"7"18"208"0,0 0-944 0,0 0-240 0,0 0 0 0,0 0 0 16,0 0 1376-16,13 2 224 0,2 3 64 0,6-1 0 15,6 3-1232-15,4 2-240 0,4 5-64 0,3-1 0 16,2-3-288-16,-2 1-64 0,-1-5-16 0,-3 1-12224 15</inkml:trace>
  <inkml:trace contextRef="#ctx0" brushRef="#br0" timeOffset="203141.44">29861 11002 21183 0,'0'0'1888'0,"-7"-7"-1504"16,-1-1-384-16,4-4 0 0,-1 1 1088 0,1-5 160 15,2 1 32-15,2-1 0 0,1-3-224 0,3-1-32 16,0 1-16-16,5-3 0 0,2-5-368 0,0 3-64 15,0-4 0-15,3 2-16 0,-2-3-272 0,2 4-48 16,2-3-16-16,-1 0 0 0,3-4-224 0,-1-1 128 16,1-1-128-16,0-1 0 0,-2 0 0 0,1 0 128 0,0 2-128 0,0 5 0 15,1 0 0-15,2 4 0 0,1 3 0 16,2 2 0-16,0 2 0 0,1 2 0 0,0 0 0 0,1 3 0 16,1 6 0-16,-1 3 0 0,-1 6 128 0,0 1-128 15,1-1 0-15,-6 5 0 0,-4 0 0 0,-2 6 0 16,-3 2 0-16,-3 2-128 0,-1 1 128 0,-1 3 0 15,-2-3 0-15,0 6 0 0,-6 4 128 0,2-1-128 16,-1-2 0-16,-1-1 0 0,-2-2-176 0,-1-1 176 16,-1-2 0-16,0 0 0 0,-2-7 0 0,0 1 0 15,-3 1 0-15,0-3 0 0,-2-6 0 0,-2 0 0 16,0 2 0-16,1-4 0 0,-1-2 128 0,2 0-128 16,2-2 144-16,-2 1-144 0,2 0 160 0,2 0-160 15,1-1 144-15,9 0-144 0,-11 0 128 0,11 0-128 0,-9-1 160 0,0 0-160 16,1 0 192-16,8 1-192 0,-10-2 0 0,1 1 0 15,0 1 0-15,9 0-192 0,-11-1-64 0,2 0-16 16,9 1 0-16,-9-2 0 16,9 2-336-16,-9-1-64 0,9 1-16 0,-9-3 0 15,0 0-1440-15,2-1-304 0,-1 0-48 0,4-1-16 0</inkml:trace>
  <inkml:trace contextRef="#ctx0" brushRef="#br0" timeOffset="203490.78">31193 10022 23951 0,'4'-9'2128'0,"-4"9"-1696"0,0 0-432 0,0 0 0 16,4-12 704-16,-4 12 64 0,0 0 16 0,0 0 0 16,0 0-144-16,0 0-48 0,0 16 0 0,-3 3 0 15,-2 4-208-15,-4 5-32 0,-3 1-16 0,-3 4 0 16,-3 1-64-16,-3 6-16 0,-3 4 0 0,0-2 0 16,0-1-256-16,2 2 160 0,2-2-160 0,3-1 128 15,2 0-128-15,4-5 0 0,-1-5 0 0,5-3 0 16,3-6 0-16,4-2 0 0,2-1 128 0,2-2-128 0,0-2 0 15,2-2 0-15,6-2 0 0,1-3-176 16,1 1-432-16,1-5-96 0,1-2 0 0,2 0-8096 16,0-3-1616-16</inkml:trace>
  <inkml:trace contextRef="#ctx0" brushRef="#br0" timeOffset="203670.81">30907 10235 31327 0,'8'-12'1392'0,"1"5"272"0,5 3-1328 0,2-1-336 16,6 2 0-16,6 3 0 0,5 3 352 0,4 5 0 0,1-2 0 0,4 5 0 15,1-6-352-15,3 6 0 0,1-1 0 0,3 4 128 16,3 0-128-16,-3-1-208 0,-6-4 48 0,-5 3 16 31,-4-4-2176-31,-9 0-432 0</inkml:trace>
  <inkml:trace contextRef="#ctx0" brushRef="#br0" timeOffset="203812.66">30960 10472 25791 0,'3'-16'1152'0,"5"10"224"0,5 4-1104 0,6 2-272 0,4 1 0 0,6 1 0 16,1 1 1504-16,5 2 240 0,3-1 48 0,5 0 16 16,4 1-1312-16,3 4-272 0,-1-3-48 0,7 7-16 15,0-3-160-15,-1 1-224 0,-4 2 48 0,-6-4 16 16</inkml:trace>
  <inkml:trace contextRef="#ctx0" brushRef="#br0" timeOffset="205042.36">25391 12184 18719 0,'0'0'832'0,"0"0"160"0,0 0-800 0,0 0-192 0,-2-8 0 0,2 8 0 15,-2-9 896-15,2 9 128 0,0 0 16 0,0 0 16 16,-6-5-224-16,-2 1-64 0,-1 1 0 0,0 3 0 16,0 1-96-16,-2 3-32 0,-3-3 0 0,0 2 0 15,-3 2-96-15,-2 2-32 0,-5 0 0 0,-3 4 0 16,-3 0 16-16,-3 7 0 0,-4 6 0 0,-2 2 0 16,-1 6 32-16,-1 3 0 0,-2 5 0 0,0 4 0 15,-1 4-128-15,0 3-32 0,1 3 0 0,4-4 0 16,2-5-144-16,4 1-48 0,2-1 0 0,10 1 0 15,4-3 48-15,7-1 0 0,5-3 0 0,5-4 0 16,9 1-96-16,5-2-16 0,4-5 0 0,3 2 0 0,3-5-144 16,2-4 0-16,0-4 0 0,5 0 128 0,1-4-128 0,1-4 0 15,1-1 144-15,-1-4-144 0,-2 0-192 0,-2 0-128 16,-1-3 0-16,-1-2-10528 16,-3-2-2096-16</inkml:trace>
  <inkml:trace contextRef="#ctx0" brushRef="#br0" timeOffset="205510.75">26165 12308 15135 0,'0'0'672'0,"1"-7"144"0,2-3-656 0,0-2-160 0,1 1 0 0,3-3 0 15,0 1 1200-15,1 4 208 0,0-1 32 0,-8 10 16 16,7-8 224-16,1 1 48 0,-8 7 16 0,0 0 0 0,0 0-464 0,0 0-80 16,0 0-32-16,0 0 0 15,0 0-336-15,-3 11-80 0,-3 7-16 0,-3 4 0 0,-2 7 0 0,-5 4 0 16,0 4 0-16,-1 2 0 0,-1 4-352 0,2 4-64 16,-2 2 0-16,0-4-16 0,4 4-144 0,0-1-32 15,2-2 0-15,1 0 0 0,4-7-128 0,2-1 0 16,0-5 144-16,0-1-144 0,1-5 0 0,1 1 128 15,1-3-128-15,0-3 0 0,2-5 0 0,2 0 0 16,0-3 0-16,2-1 0 16,0-6-288-16,2 3-128 0,1-5-32 0,1 1 0 15,3-1-2240-15,0-5-464 0,4-7-96 0,-1 2-16 0</inkml:trace>
  <inkml:trace contextRef="#ctx0" brushRef="#br0" timeOffset="205815.78">26678 12992 23951 0,'0'0'2128'0,"-7"12"-1696"0,2 4-432 0,-3 1 0 16,2 1 640-16,-2 2 32 0,0 1 16 0,0 4 0 16,1 0 464-16,-2-2 112 0,0-1 16 0,-2 0 0 0,1-1-496 0,-3-1-80 15,0 2-32-15,1-4 0 16,-4-5-320-16,2 0-64 0,-2-3-16 0,1 3 0 0,1-4-144 0,0 1-128 16,1-2 192-16,4 1-192 15,-1-4-960-15,10-5-288 0,0 0-64 0,0 0-12832 16</inkml:trace>
  <inkml:trace contextRef="#ctx0" brushRef="#br0" timeOffset="206306.84">28030 12339 28559 0,'-6'-13'2544'0,"1"2"-2032"0,-1 1-512 0,0-1 0 15,-1 5 512-15,0 1 0 0,-2 0 0 0,-3 4 0 16,-2 1 80-16,-6 3 32 0,-5 5 0 0,-5 2 0 15,-3 7 16-15,-4 6 0 0,-2 3 0 0,-2 6 0 16,3 4-288-16,3 2-48 0,0 4-16 0,7 4 0 16,4-4-96-16,8 2-32 0,6-5 0 0,6-2 0 15,5-4-160-15,7-6 192 0,4 1-192 0,7-5 192 0,7-2 80 0,7 0 32 16,8-9 0-16,3 0 0 0,3-7 176 0,3-2 32 16,2-5 16-16,1-2 0 0,1-3-112 0,-4-6-32 15,-1-2 0-15,-5 0 0 0,-2-3 0 0,-1-2 0 16,-3-2 0-16,-5-1 0 0,-3-1-96 0,-7 0-32 15,-5-3 0-15,-5 0 0 0,-7-1-80 16,-3 3-32-16,-6 1 0 0,-3-4 0 0,-6-1-144 0,-4 1 192 16,-4-3-192-16,-6 8 192 0,-1 3-192 0,-1 1 0 15,-1 1-160-15,1 2 160 16,0 0-1232-16,3 4-160 0,1 4-16 0,3 2-16 16,2 3-1072-16,5 3-224 0,3 0-32 0</inkml:trace>
  <inkml:trace contextRef="#ctx0" brushRef="#br0" timeOffset="206761.3">28682 11698 25791 0,'-7'-9'2304'0,"7"9"-1856"15,0 0-448-15,0 0 0 0,-2-8 592 0,2 8 32 16,0 0 0-16,0 0 0 0,0 0-112 0,9 2-32 15,2 6 0-15,6 6 0 0,4 3 32 0,8 10 0 16,6 6 0-16,2 5 0 0,1 4 144 0,1 7 48 16,-1 4 0-16,-1 2 0 0,-4 1 0 0,-2 6 16 15,-5 5 0-15,-3 6 0 0,-4 5-48 0,-5 0-16 16,-5 5 0-16,-4-2 0 0,-5 4-144 0,-2 0-48 16,-3-2 0-16,-3 0 0 0,-3-6-128 0,-1 1-16 0,0-10-16 15,-5-5 0-15,-1-6 80 0,-2-6 0 16,-3-3 16-16,-2-5 0 0,-3-4 112 0,-5-3 32 0,-4-5 0 15,-4-5 0-15,-2-2-112 0,0-5-32 0,-3-3 0 0,3-5 0 16,-2 2-208-16,3 0-64 0,5-3 0 0,5 1 0 31,2 1-896-31,7-5-176 0,4 0-32 0,5 2-12400 0,5-2-2496 0</inkml:trace>
  <inkml:trace contextRef="#ctx0" brushRef="#br0" timeOffset="210831.11">22200 16171 5519 0,'1'-14'240'0,"-1"14"64"0,3-12-304 0,0-1 0 0,0-1 0 0,1 2 0 15,-1 2 2384-15,-1-2 432 0,1 3 64 0,-1 0 32 16,-2 9-1392-16,3-7-288 0,-2-3-48 0,-1 10-16 15,0 0-64-15,0 0-16 0,0 0 0 0,0 0 0 16,-4 14-464-16,-1 5-112 0,0 5 0 0,-4 7-16 16,-3 4 0-16,-5 9 0 0,-1 1 0 0,-2 10 0 0,-6 6 80 0,-3 4 0 15,-1 7 16-15,-6 3 0 0,-6 0-240 0,3-1-48 16,1-1-16-16,3-5 0 0,4-7-144 0,5-4-16 16,6-3-128-16,1-7 192 0,-2-5-192 0,6-5-192 15,1-4 48-15,4-4 0 16,2-9-848-16,5-3-160 0,-1-8-48 0,4-9-11280 0</inkml:trace>
  <inkml:trace contextRef="#ctx0" brushRef="#br0" timeOffset="211302.94">21612 16736 15663 0,'0'0'1392'0,"0"0"-1120"0,0 0-272 0,0 0 0 15,7-9 608-15,2 2 64 0,3-3 16 0,0 4 0 16,4-3 112-16,1 1 32 0,4-3 0 0,4 2 0 16,2-1-64-16,3 1 0 0,3-3 0 0,4 4 0 15,4-4-80-15,1 2-32 0,-1 1 0 0,-2 1 0 16,-2 1-112-16,-3 3-32 0,-3-1 0 0,-2 1 0 16,-1 2-208-16,-4 0-48 0,-2 1-16 0,-3 4 0 15,-4 0-96-15,-1 5-16 0,-3-2 0 0,-2 7 0 16,-2 5 96-16,-4 2 16 0,-3 6 0 0,-1 2 0 15,-5 2-64-15,-1 6-16 0,-1 3 0 0,-1 3 0 16,0-3 16-16,0 1 0 0,-1-5 0 0,1-3 0 16,1-4-176-16,3-2 128 0,3-5-128 0,-1-3 128 0,2-5 0 0,1-1-128 15,0-12 192-15,2 11-64 0,-2-11 256 0,0 0 32 16,0 0 16-16,0 0 0 0,13-7 176 0,-4 0 32 16,1-7 16-16,1-3 0 0,1-2-176 0,1-1-32 15,-1-2-16-15,2-5 0 0,2 4-176 0,0-3-48 16,1-2 0-16,0-3 0 0,1 3-208 0,3 0 176 15,3 5-176-15,0 2 160 0,0-2-160 0,1 3 0 16,2 1 0-16,0 2 0 0,2 3 0 0,0 4 0 16,-1-3 0-16,0 7 0 0,-1 3 0 0,-2 1 0 15,-2 4 0-15,-1 3 0 0,-3-1 0 0,-1 3-176 16,-2 1 48-16,-1 0 0 16,1 2-1600-16,-4-1-304 0,0 3-64 0,-2 0-12752 0</inkml:trace>
  <inkml:trace contextRef="#ctx0" brushRef="#br0" timeOffset="211534.02">23198 16586 21071 0,'0'0'928'0,"0"0"208"0,0 0-912 0,0 0-224 0,-3 8 0 0,0 3 0 15,-2 5 832-15,-4 2 128 0,1 1 32 0,-1 4 0 16,-2 1-96-16,1-2-32 0,-2-1 0 0,2 3 0 16,0-1-304-16,1 1-64 0,0 1-16 0,1-4 0 0,2-2-304 15,2 0-176-15,0-1 192 0,2-1-192 0,1-3 0 0,1-5-144 16,0-9-16-16,0 0-8592 16,0 0-1712-16</inkml:trace>
  <inkml:trace contextRef="#ctx0" brushRef="#br0" timeOffset="211920.84">23699 16464 3679 0,'0'0'320'0,"0"0"-320"0,-1-9 0 0,1 9 0 16,0 0 4272-16,0 0 784 0,0 0 144 0,-8 14 48 16,-1 3-3840-16,1 3-768 0,2 0-160 0,1 5-32 15,-4 4 96-15,4 3 16 0,-1-2 0 0,1 1 0 16,-2-1-160-16,3-4-16 0,-1 2-16 0,1-5 0 16,2-4-240-16,1-1-128 0,-1-3 128 0,5-2-128 15,-3-13 368-15,6 6 0 0,2-1 0 0,3-1 0 16,2-8 528-16,2-2 128 0,3-5 0 0,0-3 16 15,1-4 48-15,1-4 0 0,2-1 0 0,1 0 0 16,0-2-416-16,-3-2-80 0,-1-1-16 0,0 0 0 16,0-3-160-16,0 1-32 0,-1 4-16 0,0-2 0 15,-2 2-240-15,1 6-128 0,-2 0 160 0,2 3-160 0,-1 2 0 16,-2 2 0-16,0 4 0 0,-2-2-160 16,-2 6-1408-16,-10 5-288 0,0 0-48 0,0 0-14016 15</inkml:trace>
  <inkml:trace contextRef="#ctx0" brushRef="#br0" timeOffset="212131.02">24456 16409 28623 0,'0'0'1264'0,"-7"9"272"0,-6-3-1232 0,0 7-304 0,1 3 0 0,-4 3 0 16,0 2 496-16,-2 3 32 0,-1 3 16 0,1-1 0 15,0 5-304-15,2 1-64 0,1-4-16 0,2 2 0 16,3 2-160-16,-2-5 0 0,3-1 0 0,2-4 0 31,2-3-624-31,3-3-144 0,5-2-48 0,2-1-12224 0</inkml:trace>
  <inkml:trace contextRef="#ctx0" brushRef="#br0" timeOffset="212733.91">24999 16403 23039 0,'-5'-4'2048'0,"-4"-3"-1648"15,-1 4-400-15,-1 0 0 0,-3 2 560 0,-2 3 16 16,-1 2 16-16,-2 4 0 0,-1-2-16 0,0 6 0 15,-3-1 0-15,3 5 0 0,0 4-304 0,0 1-64 16,3 1-16-16,1-1 0 0,4 2-64 0,3 3-128 16,5-3 176-16,0-4-176 0,5-5 0 0,5-2 0 15,1-2 0-15,3-2 0 0,3-4 352 0,2-4-32 16,4-3-16-16,3-3 0 0,0 0 336 0,3-7 80 16,2-1 16-16,1 1 0 0,-2-1-160 0,0 0-16 15,-1-1-16-15,-3 2 0 0,-2-1-208 0,-1 2-32 16,-1 3-16-16,-4 0 0 0,-3 4-128 0,-2 0-32 15,-9 5 0-15,0 0 0 0,0 0-128 0,0 0 160 0,0 0-160 0,0 0 160 16,7 6-160-16,-1 5 0 0,-1-2 0 0,2 3 128 16,-1-3-128-16,3 2 0 0,1-2 0 0,3 0 0 15,1-5 0-15,5-2 0 0,2-2 0 0,5-1 0 16,0-2 0-16,4-2 0 0,3-6 0 0,1-3 0 16,0-1 0-16,3-4 160 0,1 0-32 0,3-3-128 15,0-1 512-15,1-5 0 0,1-1 0 0,0-4 0 16,-1-4-32-16,-1-6-16 0,-3-2 0 0,1-6 0 15,-1-2-272-15,-1-2-48 0,-1-4-16 0,-3-2 0 16,-1 3-128-16,-4 6 0 0,-6 9 144 0,-4 2-144 16,-4 6 0-16,-4 8 0 0,-6 8 0 0,-4 4 0 15,-4 2 0-15,-6 7 0 0,-4 2 0 0,-5 8 0 16,-6 5-192-16,-3 7 32 0,-4 7 16 0,-2 6 0 16,-3 8 16-16,-1 10 0 0,-4 7 0 0,1 4 0 0,2 7-16 0,3-2 0 15,4 2 0-15,6 0 0 16,3-8-320-16,6-1-64 0,7-2-16 0,4-4 0 15,2-4 48-15,3-1 16 0,2-7 0 0,3-1 0 16,1-2-1248-16,0-3-240 0,3-8-48 0,-2-3-7136 16,-1-6-1440-16</inkml:trace>
  <inkml:trace contextRef="#ctx0" brushRef="#br0" timeOffset="212936.28">24693 15707 37775 0,'-12'-7'3360'0,"2"-5"-2688"0,0 1-544 0,5 2-128 16,5 9 0-16,0 0-224 0,0 0 48 0,0 0 16 16,-5-6 160-16,5 6 144 0,0 0-16 0,0 0-128 31,0 0-928-31,0 0-288 0,0 0-64 0</inkml:trace>
  <inkml:trace contextRef="#ctx0" brushRef="#br0" timeOffset="213078.86">23699 15688 33167 0,'-37'-24'2944'0,"19"10"-2352"0,3 0-464 0,5 4-128 0,3-2 1616 0,4 2 304 15,3 10 64-15,0 0 16 0,0 0-1824 0,15-6-368 16,6 2-80-16,5 2-11520 15,2 3-2304-15</inkml:trace>
  <inkml:trace contextRef="#ctx0" brushRef="#br0" timeOffset="213659.46">27816 15823 18431 0,'11'-10'816'0,"-3"5"160"0,2-5-784 0,2 1-192 0,0-3 0 0,0 2 0 16,-5 0 1296-16,1 0 224 0,-2 0 32 0,-6 10 16 0,4-13-368 15,-4 5-80-15,0 8-16 0,-6-9 0 16,-4 5-192-16,-6 2-32 0,-4 1-16 0,-9 4 0 0,-7 3-400 0,-6 5-80 15,-6-1 0-15,-4 5-16 0,0 3-112 0,0 4 0 16,5 4-16-16,0 1 0 0,0 1-32 0,6 3 0 16,8-2 0-16,7-1 0 0,7-3-80 0,9 2 0 15,4-3-128-15,8 4 192 0,9-1-192 0,5 1 144 16,7-3-144-16,5 3 128 0,4-1 80 0,1 2 16 16,-1-2 0-16,1 3 0 0,-2 2-96 0,-1 1 0 15,-4 0-128-15,-2-1 192 0,-2 1 0 0,-7 1-16 16,-4-1 0-16,-5 2 0 0,-2-1 112 0,-6-1 32 15,-4-6 0-15,-4 1 0 0,-3-7 32 0,-2-2 16 0,-4-1 0 0,-3-1 0 16,-3-5 176-16,-1-3 32 0,0 1 16 16,-2-4 0-16,-1-1-272 0,-2-3-64 0,1-2-16 15,0-2 0-15,2-5-368 0,3-4-80 0,-1 1-16 0,6-6 0 32,2-3-3040-32,8-2-592 0</inkml:trace>
  <inkml:trace contextRef="#ctx0" brushRef="#br0" timeOffset="213936.68">28898 15210 27647 0,'0'0'2448'0,"0"0"-1952"15,0 0-496-15,0 0 0 0,-7-6 848 0,-2 5 80 16,-4 6 16-16,-5 6 0 0,-8 1-16 0,1 5 0 16,-2 6 0-16,2 3 0 0,-1 4-480 0,2 3-112 15,1 3-16-15,3 1 0 0,2 1-320 0,3 1 144 16,1 1-144-16,2-2 0 0,4-5 128 0,3-1-128 16,2 1 0-16,2-4 0 15,2-4-1856-15,4 1-416 0</inkml:trace>
  <inkml:trace contextRef="#ctx0" brushRef="#br0" timeOffset="214601.89">24712 17920 24879 0,'0'0'2208'0,"-6"-4"-1760"16,6 4-448-16,-7 2 0 0,-3 0 512 0,0 10 0 16,1 0 16-16,0 7 0 0,-1 8 176 0,0 0 16 15,0 3 16-15,-2 5 0 0,-2 0-288 0,-2 3-64 0,-3 3-16 0,-1 2 0 16,1-3 16-16,0 0 0 0,0 4 0 0,3-6 0 16,1-7-112-16,3-5-16 0,2-5 0 0,4-1 0 15,3-6 96-15,3-3 16 0,0-11 0 0,0 0 0 16,10 6-32-16,5-3 0 0,3-6 0 0,3-3 0 15,4-7 48-15,0 1 0 0,2-1 0 0,2-1 0 16,-2-1-384-16,-2 2 128 0,0 5-128 0,-4 2 0 16,-7 3 0-16,0 5 0 0,-4 4 0 0,-1 3 0 15,-2 4 0-15,-4 1 0 0,-3 2-176 0,-2 3 176 16,-2 2 0-16,-2-2 0 0,-3-2-128 0,-5 2 128 16,-3-1 0-16,0 0 0 0,-4-4 0 0,-3-3 0 15,-3 2 144-15,-1 1-16 0,-1-6-128 0,1-1 192 16,0-4-32-16,0-4-16 0,0-6 0 0,4 0 0 15,4-3-144-15,2-3 0 0,1-4-192 0,3-1 192 16,3 1-2496-16,3-4-384 0</inkml:trace>
  <inkml:trace contextRef="#ctx0" brushRef="#br0" timeOffset="-214582.04">25332 18379 26719 0,'-18'6'2368'0,"7"2"-1888"0,-2 2-480 0,1 3 0 16,0 1 624-16,1 1 16 0,-1 2 16 0,2 0 0 16,2 1-480-16,5-1-176 0,1-3 0 0,4-4 144 15,1 0-16-15,5-2-128 0,1-1 192 0,2-3-64 16,2-4 160-16,2-2 32 0,6-3 0 0,3-8 0 15,3-2 192-15,-1-4 32 0,-2 1 16 0,2-3 0 16,1-3 304-16,-2 0 64 0,-2 1 16 0,-3 2 0 16,-3-4 144-16,-3 3 48 0,-3-1 0 0,-2-3 0 15,-8 2-624-15,1 4-128 0,-1 2-32 0,-4 1 0 16,-1 2-352-16,-2 5 0 0,-3-1-192 0,-5 4-12096 16,0 2-2400-16</inkml:trace>
  <inkml:trace contextRef="#ctx0" brushRef="#br0" timeOffset="-214209.77">26002 18202 26607 0,'-21'19'1168'0,"7"-5"256"0,3 3-1136 0,-4 5-288 15,-1-1 0-15,-2 0 0 0,-1 0 128 0,3 1-128 16,5-1 144-16,0-3-144 0,4-4 368 0,1-1-32 16,2 0 0-16,4-6 0 0,0-7-16 0,0 0 0 0,12 5 0 15,0-7 0-15,2-3 416 0,4-4 80 0,1-5 16 0,0-3 0 16,5-3-96-16,0 0-16 16,2-3 0-16,2 0 0 0,1 1-80 0,3 1 0 0,1-1-16 0,-1 3 0 15,-3 0-128-15,-2 6-32 0,-3 0 0 0,-6 3 0 16,-2 4-224-16,-1 5-48 0,-3-1-16 0,-12 2 0 15,7 9-176-15,-4 5 128 0,-3 4-128 0,-1 4 128 16,-6 3-128-16,-3-1 0 0,0 3 144 0,-4 0-144 16,-1-3 0-16,-1 2 144 0,1-3-144 0,3-1 0 15,-1-2 0-15,3-2 0 0,-3-4 0 0,5 1 0 32,4-2-368-32,4-13-176 0,0 0-32 0,0 0-10912 0,0 0-2176 0</inkml:trace>
  <inkml:trace contextRef="#ctx0" brushRef="#br0" timeOffset="-213709.25">27452 18160 24191 0,'-2'-12'1072'0,"2"2"208"0,0 1-1024 0,0-3-256 16,-3 1 0-16,-2 1 0 0,-1-2 576 0,-3 5 64 16,-1-4 16-16,-3 6 0 0,-3 1 96 0,-5 1 16 15,-4 3 0-15,-6 5 0 0,-3 0-384 0,-5 6-80 16,-7 1-16-16,0 6 0 0,-1 6-32 0,1 0-16 0,4 3 0 0,3 0 0 16,3 5 160-16,7-3 48 0,6 2 0 0,4-2 0 15,4-6-160-15,6-3-32 0,5-2 0 0,7-3 0 16,4-1-96-16,6-5-32 0,5-4 0 0,5-3 0 15,10-6 256-15,2-6 64 0,4-8 0 0,5-4 0 16,4-3-96-16,3-1-16 0,0-4 0 0,-1-1 0 16,-3 0-48-16,-4-5-16 0,-4-1 0 0,1-5 0 15,-1 2 96-15,-2-6 16 0,-3-1 0 0,2-7 0 16,1-5-192-16,0 0-48 0,-1 2 0 0,-2 4 0 16,-7 6-144-16,-5 10 0 0,-8 10 0 0,-4 7 0 15,-2 4 0-15,-7 5 0 0,-1 11 0 0,0 0 0 16,-13 3 0-16,-6 8 0 0,-6 6 0 0,-4 7 0 15,-2 7 0-15,-2 9 0 0,-4 7 0 0,-1 6 0 0,-1 6-144 0,1 4 144 16,1 0 0-16,2 1 0 0,4 0 0 16,3-2 0-16,5-6 0 0,4-2 0 0,3-9-144 0,5 0 144 15,3-5 0-15,6 0-144 16,2-2-384-16,4-6-80 0,3-2-16 0,6-4 0 16,5-6-1808-16,2-7-384 0,2-4-64 0</inkml:trace>
  <inkml:trace contextRef="#ctx0" brushRef="#br0" timeOffset="-213396.9">28890 17069 31151 0,'0'0'1376'0,"0"0"288"0,0 0-1328 0,-13 6-336 0,-3 2 0 0,-4 7 0 16,-6 5 496-16,-3 6 16 0,-5 4 16 0,-1 8 0 15,1 7 240-15,1 6 64 0,-3 4 0 0,1 5 0 16,-5 9-80-16,2 2-16 0,-1 5 0 0,-1 6 0 16,0-1-288-16,-6 3-64 0,-1 1-16 0,5-6 0 15,5-7-368-15,7-6-128 0,4-6 0 0,6-4 0 16,5-4-208-16,3-6-48 0,3-9 0 0,7-3 0 15,-1-7-1744 1,7-4-368-16,4-9-64 0,3-5 0 0</inkml:trace>
  <inkml:trace contextRef="#ctx0" brushRef="#br0" timeOffset="-212995.61">28857 18060 26719 0,'0'0'2368'0,"15"0"-1888"0,4 1-480 0,3-1 0 15,3 0 400-15,2-1-16 16,1-2 0-16,1-2 0 0,2 0 192 0,2 0 48 0,1-4 0 0,1 2 0 15,-2-5-80-15,-2 3-16 0,0-2 0 0,-3 3 0 16,-3-2-208-16,-6 3-32 0,-5-4-16 0,-5 0 0 16,-1-1 112-16,-9 0 32 0,-6 3 0 0,-11-1 0 15,-6 5 288-15,-11 2 48 0,-9 3 16 0,-5 5 0 16,-7 4-480-16,-4 4-96 0,-2 2 0 0,1 5-16 16,-3 6 144-16,7 0 16 0,5 1 16 0,9 1 0 15,8 1 48-15,11-2 16 0,9 1 0 0,10-4 0 16,9-1-160-16,9 2-16 0,9-2-16 0,10 0 0 15,9-2 64-15,7-4 16 0,4 0 0 0,4-6 0 16,3-3-176-16,4 1-128 0,6-3 144 0,5 3-144 0,3-3-208 16,-2 5-144-16,-4-3-32 0,-3 3-12144 15,-7-1-2432-15</inkml:trace>
  <inkml:trace contextRef="#ctx0" brushRef="#br0" timeOffset="-204985.41">23890 4983 12895 0,'-13'4'1152'0,"0"2"-928"16,0 0-224-16,1 0 0 0,-2 3 368 0,2-3 16 0,2-1 16 0,10-5 0 16,-9 3 144-16,9-3 32 0,0 0 0 0,0 0 0 15,0 0 656-15,8-12 144 0,3 1 32 0,6-2 0 16,2-5-896-16,5-1-160 0,3-4-32 0,3 1-16 16,3 0-48-16,3-2-16 0,1-3 0 0,2 3 0 15,-1-4 48-15,-1 1 16 0,-1-2 0 0,-3 6 0 16,0 3 16-16,-5 3 16 0,-2 3 0 0,-5 3 0 15,-9 5-96-15,1 6-32 0,-4 2 0 0,-4 10 0 16,-5 4-208-16,-2 7 128 0,-5 7-128 0,-2 6 0 16,-8 3 0-16,-2 6 0 0,-4 4 0 0,-4 4 0 15,-1 0 0-15,-4 0 0 0,0-1 0 0,4-3 0 16,2-6 0-16,3-5 0 0,1-5 0 0,4-7 0 16,5-5 416-16,2-7 32 0,6-2 16 0,1-2 0 15,4-10 240-15,0 0 64 0,0 0 0 0,16-4 0 0,5-4-16 0,3-9 0 16,2-6 0-16,4-5 0 0,0 1-416 0,1-3-80 15,-1-4 0-15,-1 1-16 0,-1-1-240 0,0-2 128 16,-2 0-128-16,2-1 0 0,0 1 0 0,2 1 128 16,-2-2-128-16,1 6 0 0,0 5 0 0,0-1 0 15,-3 3 0-15,-3 3 0 0,-4 4 0 0,-3 3 0 16,-6 7 0-16,-1 3 0 0,-9 4 0 0,0 0-192 16,7 11 192-16,-5 3-160 0,-4 3 160 0,-5 1-128 15,0 0 128-15,-5 0-128 0,-2 3 128 0,-1 0 0 16,-2-2 0-16,2-3 0 0,1-2 0 0,3 0 0 0,-1-5 0 15,6-1 0-15,6-8 0 0,0 0 0 0,0 0 0 0,0 0 128 16,0 0 64-16,0 0 32 0,5-10 0 0,8 1 0 16,5-4 112-16,1-1 32 0,4-1 0 0,2-2 0 15,0 2-368-15,3 0 0 0,2 1 0 0,-1 0 128 16,-1 0-128-16,-2 5 0 0,0 1 0 0,-4 7 0 16,-2 5 0-16,-2 2-128 0,-3 3 128 0,-2 4 0 15,-4 5-176-15,-1 2 176 0,-3 4-208 0,-1 3 80 16,-4 5 128-16,0 3 0 0,-1 2 0 0,-2-1-128 15,1-2 128-15,-1-2 0 0,2-6 0 0,1 1 0 32,1-7-496-32,2-2-16 0,1-1 0 0,1-5 0 0,2 0-1440 15,1-5-288-15,-8-7-64 0,12 4-10464 0</inkml:trace>
  <inkml:trace contextRef="#ctx0" brushRef="#br0" timeOffset="-204618.31">25795 4925 13823 0,'-17'-1'1216'0,"0"1"-960"16,-1-2-256-16,1 1 0 0,1 1 1472 0,3 1 240 0,3 1 48 0,10-2 16 15,0 0-1216-15,0 0-240 0,0 0-64 0,0 0 0 16,14-2 688-16,6 1 128 0,6-2 16 0,2 0 16 16,0-1-400-16,2 0-96 0,3 0-16 0,3 2 0 15,2 2-400-15,3 0-64 0,2 0-128 0,4 0 176 16,1-2-176-16,-1 2 0 0,-2 2 144 0,-3-2-144 15,-7-4 0-15,-2 1 128 0,-6 1-128 0,-3 2 0 32,-5 2-336-32,-2 1-144 0,-5-3-32 0,1 2 0 15,-2 1-832-15,0 1-192 0,-11-4-16 0,0 0-8448 0</inkml:trace>
  <inkml:trace contextRef="#ctx0" brushRef="#br0" timeOffset="-204236.83">26405 4587 19519 0,'0'0'864'0,"0"0"176"0,6-7-832 0,2 1-208 16,2 3 0-16,3 3 0 0,1 2 0 0,2 3 0 0,2 1-144 0,3 0 144 15,0 5 0-15,3-2 0 0,2 5 208 0,-1 0-64 16,1 1 48-16,-1 1 0 0,-2 2 0 0,-3 2 0 16,-2 6 32-16,-4 2 16 0,-4-4 0 0,-3 3 0 15,-2-4 256-15,-5 3 48 0,-5 1 16 0,-2-2 0 16,-2-1 64-16,-3-2 16 0,-5 1 0 0,-1 0 0 15,-2 2-176-15,-2-4-16 0,1-2-16 0,-1-2 0 16,0 0-256-16,2 0-48 0,-1-3-128 0,1-4 192 16,1 1-192-16,2-3 128 0,3-1-128 0,1-4 0 15,13-3-1488-15,0 0-400 0,0 0-80 16</inkml:trace>
  <inkml:trace contextRef="#ctx0" brushRef="#br0" timeOffset="-203773.72">28252 4249 26719 0,'14'-19'1184'0,"-5"10"240"0,-1-2-1136 0,-1 5-288 15,0-4 0-15,-7 10 0 16,0 0-960-16,0 0-256 0,-11-5-64 0,-4 4 0 0,-7 3 1120 0,-4 3 160 16,-6 7 144-16,-4-1-16 0,-4 6-128 0,-2 2 0 15,-1 5 0-15,-2 3 0 0,-2 3 256 0,0 4 16 0,1 4 16 0,2 3 0 16,1 6 16-16,3 0 0 0,8-1 0 0,6 1 0 16,5-4-176-16,9-3-128 0,5-6 192 0,9-4-192 15,5-2 368-15,7-3-48 0,6-3 0 0,10-4 0 16,7-4 400-16,5-4 80 0,3-5 16 0,2-3 0 15,2-5-208-15,0-4-32 0,1-1-16 0,1-4 0 16,-1 2-304-16,3-2-64 0,0 0-16 0,-3-2 0 16,-3-9-16-16,-4-1 0 0,-1 0 0 0,-3-4 0 15,-3 0 224-15,-2 0 32 0,0-6 16 0,-4-2 0 16,-6-3-96-16,-3-1-16 0,-4 1 0 0,-3 3 0 16,-6 2-80-16,-3 6-32 0,-5 1 0 0,-3 5 0 15,-3 1-208-15,-3 3 144 0,-3 3-144 0,-2 2 128 0,-2 3-400 16,-3-1-96-16,-2 4-16 0,1 2 0 15,0 0-1616-15,1 4-336 0,1 0-64 0,1 3-6400 16,6 6-1280-16</inkml:trace>
  <inkml:trace contextRef="#ctx0" brushRef="#br0" timeOffset="-203497.97">28275 4746 31327 0,'0'0'2784'0,"0"0"-2224"16,2 14-560-16,4 2 0 0,0 4 0 0,3 2 0 0,3 2 0 0,0 4 0 16,3 4 0-16,4 0 0 0,7 2-176 0,-1 2 176 15,3 0 0-15,0 0 128 0,1 0 0 0,2-1 16 16,4 0 48-16,1-2 0 0,-2-2 0 0,-1 0 0 15,-1-6-64-15,-1-1 0 0,-2-2 0 0,-4-3 0 16,-2-2-128-16,-3-5 128 0,-3 1-128 0,-2-1 128 31,-1-7-1360-31,-1-3-288 0,-3-3-48 0</inkml:trace>
  <inkml:trace contextRef="#ctx0" brushRef="#br0" timeOffset="-201383.79">15255 8461 11055 0,'0'0'976'0,"-8"2"-784"0,-1 1-192 0,9-3 0 15,-7-1 1280-15,7 1 192 0,-9 2 64 0,9-2 0 16,0 0-704-16,0 0-128 0,0 0-16 0,0 0-16 16,0 0 96-16,0 0 0 0,0 0 16 0,0 0 0 15,0 0 176-15,0 0 48 0,6-10 0 0,2 0 0 16,1 0-624-16,1 1-128 0,2-4-32 0,1 2 0 15,2-5 80-15,-1 2 16 0,3-3 0 0,1-1 0 16,0 0 32-16,1 3 16 0,1 1 0 0,2 4 0 16,-3-2-176-16,0 5-48 0,-2-4 0 0,-1 8 0 15,-2 0-144-15,-2 3 0 0,0 3 144 0,-3-1-144 0,-9-2 0 0,7 12 0 16,0-2 0-16,-5 5-128 0,-2 4 128 0,-2 4 0 16,-5 4 0-16,-2-2 0 0,-1 3 0 0,-1 3 0 15,-3-1 0-15,0 3 0 0,2 3 0 0,1-2 0 16,1-1 128-16,2-4-128 0,2-5 0 0,0-2 0 15,3-2 0-15,0-4 0 0,1-2 256 0,1-7-32 16,1-7 0-16,0 0 0 0,0 0 352 0,0 0 64 16,0 0 0-16,0 0 16 0,0 0 208 0,12-7 32 15,1-5 16-15,0 2 0 0,-2-4-448 0,1-2-80 16,-2-2-32-16,1-1 0 0,1-5-352 0,0-1 128 16,1 1-128-16,0 3 0 0,1-5 0 0,1 2 0 15,2 1 0-15,0 2 0 0,2 3 0 0,-1 2 0 16,-1 3 0-16,-1-3 0 0,1-2 0 0,-1 4 0 0,-2 6 0 0,0 0 0 15,-2 4 0-15,-12 4-128 0,10 3 128 0,-10-3 0 16,9 14-144-16,-4 0 144 0,-4 1-160 0,-2 4 160 16,-4 3-128-16,-2 2 128 0,0 5 0 0,-1-4-144 15,-1 1 144-15,4-5 0 0,1 0 0 0,2-2 0 16,-1-4 0-16,2-3 0 0,1-12 0 0,0 0 0 16,0 10 0-16,0-10 0 0,0 12 0 0,0-12 0 15,0 0 128-15,0 0 48 0,9-9 16 0,1 2 0 16,3-6 160-16,1 2 32 0,1-2 16 0,3-2 0 15,0-3-208-15,1-1-64 0,1 0 0 0,2 1 0 16,-1 2-128-16,3-1 0 0,2 0 0 0,-1 3 0 16,1 3 0-16,-1-2 0 0,2 2 0 0,-2 3 0 15,-1 7 0-15,1 1 0 0,-1 3 0 0,-3 0 0 0,-2 4 0 0,-2-1-224 16,-2 2 48-16,-1 7 16 16,-1 9 160-16,0 0 0 0,-3 2 0 0,1 3-128 15,-1 4 128-15,2-1 0 0,0-2 0 0,0 1 0 0,2 1 0 0,1-7 0 16,2 2 128-16,0-5-128 0,1 1 0 0,1 2 0 15,2-3 0-15,-4 0 0 16,-3 0-1712-16,-2-3-256 0,-2 5-48 0,-5-3-16 0</inkml:trace>
  <inkml:trace contextRef="#ctx0" brushRef="#br0" timeOffset="-200049.6">503 8166 12671 0,'0'0'560'0,"0"0"112"0,0 0-544 0,5-6-128 0,-1-1 0 0,-4 7 0 15,0 0 640-15,4-7 80 0,-1 0 32 0,-3 7 0 16,0 0-256-16,5-9-48 0,-5 9-16 0,2-6 0 16,-2 6-64-16,0 0-16 0,3-9 0 0,-3 9 0 15,0 0 208-15,1-6 32 0,-1 6 16 0,0 0 0 16,0 0-16-16,0 0 0 0,0 0 0 0,0 0 0 15,-8-1-224-15,8 1-48 0,-10 3-16 0,0 4 0 16,-3-1-48-16,1 6-16 0,-2-2 0 0,-2 5 0 16,0 3 160-16,-2 1 48 0,-1 1 0 0,0 6 0 15,1-1-64-15,0 4-16 0,2-1 0 0,1 3 0 16,1-2-160-16,1-2-16 0,0-1-16 0,0 0 0 0,1 2-176 16,0 2 0-16,0 6 144 0,0 3-144 0,1 4 0 0,4-20 0 15,0 5 0-15,0-2 128 0,1 2-128 0,4-4 0 16,-2 0 0-16,2-1 128 0,1-3-128 0,2-2 176 15,3-3-176-15,0-2 192 0,4 0 64 0,1-1 32 16,1-2 0-16,2 1 0 0,2-8-32 0,13 5 0 16,-3-5 0-16,0-2 0 0,1-2-16 0,-1-2-16 15,-1-5 0-15,0 0 0 0,1-5-96 0,-3-4 0 16,-3 0-128-16,2-3 192 0,-4 3-192 0,1-2 144 16,1-4-144-16,0-4 128 0,0-3 64 0,0 0 0 15,-2-3 0-15,2 3 0 0,-3 1-48 0,0-1 0 16,-2 4 0-16,-8 13 0 0,2-4 16 0,-1 1 0 0,-1-3 0 0,-1-2 0 15,-3 1 32-15,-2 0 0 0,0 1 0 0,-2 0 0 16,-1 0 96-16,-1 1 32 0,0 0 0 0,0 1 0 16,-1 1-128-16,-5-10 0 0,4 7-16 0,-1 5 0 15,3 6-176-15,1 0 0 0,4 8 0 0,0 0 0 16,-9-1-224-16,1 4-80 0,-1 5-16 0,0-2 0 31,0 3-736-31,1 0-160 0,1 3-16 0,0-2-16 16,3 1-1888-16,1-2-368 0</inkml:trace>
  <inkml:trace contextRef="#ctx0" brushRef="#br0" timeOffset="-199736.11">465 8580 26031 0,'-10'-10'1152'0,"10"10"240"0,0 0-1120 0,0 0-272 16,0 0 0-16,0 0 0 0,-5-5 464 0,5 5 48 16,0 0 0-16,0 0 0 0,0 0-320 0,0 0-64 15,0 0-128-15,0 0 192 0,10 10 0 0,0 3-16 16,-1 2 0-16,3 3 0 0,-1 2 128 0,3 1 16 15,1 3 16-15,2 1 0 0,-1-4-144 0,2 0-16 0,1 1-16 0,2-3 0 16,-1-1-160-16,-7-9 192 0,-1 0-192 16,1 1 192-16,0-1 704 0,-1 1 128 0,1 0 48 0</inkml:trace>
  <inkml:trace contextRef="#ctx0" brushRef="#br0" timeOffset="-196884.22">23649 6859 13823 0,'0'0'1216'0,"0"0"-960"16,0 12-256-16,0-2 0 0,2 3 592 0,-1 2 80 16,3-1 16-16,2-1 0 0,-5 2-528 0,4-2-160 15,0-1 0-15,2-5 0 0,-1-1 384 0,0 2-48 16,0-5 0-16,1 1 0 0,-7-4 352 0,10 3 64 15,-2-4 16-15,1-5 0 0,4-1 128 0,1-7 48 16,2-5 0-16,3-5 0 0,4 1-128 0,4-4-32 16,3-5 0-16,3-3 0 0,2-1-256 0,1-2-48 15,3-7-16-15,-3 1 0 0,5-7-80 0,-4 0 0 0,-3-5-16 16,-1-1 0-16,-3-4-128 0,1 0-32 16,1 1 0-16,-1-3 0 0,2 3-80 0,-4 2-128 0,-4 3 176 0,-3 11-176 15,-7 4 320-15,-2 6-64 0,-3 2 0 0,-5 7 0 16,-2 2 192-16,-4 5 16 0,-2 5 16 0,-1 0 0 15,-1 3-96-15,-1 4-32 0,-3 2 0 0,-3 3 0 16,-3 1-176-16,-3 4-48 0,-2 2 0 0,-4 7 0 16,-3 6-128-16,-2 6 0 0,-3 7 0 0,-6 10 0 15,-5 4 0-15,-7 12 0 0,-7 11 0 0,-3 3 0 16,-1 5 0-16,4 0 0 0,5 4 0 0,9 0 0 16,5-9 0-16,11-3 160 0,9-10-32 0,10-5-128 15,10-6 480-15,10-7-16 0,11-3 0 0,10-4 0 16,11-3-192-16,13-6-32 0,9-1-16 0,6-5 0 15,5-7-224-15,4-5 128 0,3-5-128 0,2-4 0 16,7 0-256-16,-5-6-128 0,-9 2-48 16,-7-8-10576-16,-8-1-2128 0</inkml:trace>
  <inkml:trace contextRef="#ctx0" brushRef="#br0" timeOffset="-194931.98">15167 8039 20271 0,'-10'-6'1792'0,"-2"-5"-1424"16,0 1-368-16,3-4 0 0,-1 0 256 0,0-2-32 15,1-2 0-15,0 0 0 0,0 0-224 0,1-2 0 16,2-3 0-16,1-4 0 0,0 1 128 0,2-6 48 16,-1-1 0-16,3-5 0 0,-2-4 16 0,3-6 16 15,3-5 0-15,0-3 0 0,0-8 48 0,1-4 0 16,4-7 0-16,2-2 0 0,4-5-64 0,1-3 0 16,3-10 0-16,4-3 0 0,2-2-192 0,2 1 144 15,4-6-144-15,3 1 128 0,1-3-128 0,4 4 0 0,4 2 0 0,5 1 0 16,4 8 0-16,4 3 0 0,2 2 0 0,1 6 128 15,1 0-128-15,-1 3 0 0,0-2 0 0,1 6 0 16,5 2 0-16,2-1 0 0,1 1 0 0,1 1 0 16,-2 0-320-16,-1-1 64 0,-7 2 16 0,3 2 0 15,0 0 96-15,3 1 16 0,0 0 0 0,4 2 0 16,0 1 128-16,-3 0-160 0,-2 3 160 0,-2 0-160 16,0 7 160-16,3 2 0 0,4 0 0 0,0 4 0 15,0 2 0-15,-3 4 0 0,-1-1 0 0,-3 6 0 16,-1 2 0-16,1 9 128 0,0 4-128 0,0 3 176 15,0 0-176-15,-2 5 0 0,-6 0 0 0,-1 6 0 16,-2 0 0-16,1 5 0 0,1 2-144 0,2 3 144 16,1 2 0-16,4 5 0 0,0-3-128 0,0 5 128 15,-6-4 0-15,1 5 0 0,0-1 0 0,3 4 0 0,2 2 0 0,-2 2 176 16,4 2-176-16,0 6 160 0,-2-3-160 0,-1 6 0 16,-3-1 0-16,-1 3 0 0,1 2 176 0,1 1-48 15,-3 4-128-15,3 5 192 0,-2 1-16 0,0 3-16 16,-3 0 0-16,-3 4 0 0,-2 2-32 0,-3 4 0 15,-1 3 0-15,4 1 0 0,0-2 80 0,1 5 16 16,-1 2 0-16,-1-1 0 0,3 2-224 0,-4 3 0 16,-1 4 128-16,-2 4-128 0,-4-3 160 0,1 8-16 15,-1-4 0-15,0 6 0 0,1 3-144 0,0 0 0 16,-3 0 144-16,2 0-144 0,1 2 0 0,1-1 144 16,-1 0-144-16,-1-1 0 0,-2 0 128 0,-4 3-128 15,-2-2 0-15,-4 1 0 0,0 1 144 0,-4 3-144 16,-2-1 0-16,-2 3 144 0,-5 1-144 0,1-3 0 0,-3 4 0 0,-3-1 0 15,-4 5 128-15,1 0-128 0,-1 3 0 0,-3-2 128 16,0 1-128-16,-1 2 0 0,1 1 0 0,-2 1 128 16,1-1-128-16,1 2 0 0,-1-2 144 0,1-1-144 15,-2-3 0-15,1-1 128 0,1-2-128 0,-2-3 0 16,-1 0 128-16,-1-4-128 0,-1 2 128 0,-2-2-128 16,-1-3 224-16,-2-3-32 0,0 0 0 0,-3 0 0 15,0-1 192-15,-3 2 48 0,-1-3 0 0,-1-1 0 16,-2 1 16-16,0-2 16 0,-4 2 0 0,-2 0 0 15,-1 1-160-15,-1 1-48 0,-1-2 0 0,0-1 0 16,0 4-64-16,-4 3 0 0,0-5-16 0,-3 5 0 16,0 1 32-16,0-2 16 0,0 3 0 0,-5 0 0 15,-2-1-32-15,-3-4-16 0,-2-5 0 0,0-1 0 16,1-3 64-16,1-4 16 0,0-5 0 0,0-5 0 0,5-1 0 0,-1 1 0 16,1-2 0-16,-4 0 0 0,-2-4-128 0,-5 2 0 15,-5-2-128-15,-1 1 192 0,-1 2-192 0,1-4 144 16,-2 4-144-16,1-4 128 0,1 0-128 0,-4-1 0 15,-7-4 144-15,0-6-144 0,5-1 0 0,3-6 0 16,1-3 0-16,5-4 128 0,3-3-128 0,0-6 0 16,-3-1 0-16,-2-2 0 0,-1-3 0 0,0-1-208 15,2-2 80-15,2-2 128 0,-1-5-240 0,0 1 80 16,0-5 16-16,-6-1 0 0,-8-3 144 0,0-1-160 16,1-1 160-16,1-1-160 0,0-2 160 0,0-3-160 15,-2-4 160-15,-3-3-160 0,-6 0-32 0,-1-4 0 0,3-2 0 16,2-3 0-16,6-6 64 0,0 2 0 0,0-6 0 15,-1-3 0-15,-1-2 128 0,3-2 0 0,4-4 128 0,2 5-128 16,6-3 208-16,0-4-16 0,1-2-16 0,-1 3 0 16,-4-3-32-16,2 0 0 0,0-2 0 0,3-2 0 15,2-4 0-15,1-3 0 0,7-3 0 0,2-4 0 16,2 2-144-16,2-8 0 0,-1-4 0 0,0-3 0 16,-2-7 0-16,3-3 0 0,0-4 0 0,5 0 0 15,1-5 0-15,-1 1 0 0,5-6 0 0,0 0 0 16,2 0 0-16,1 4 0 0,-2-2 0 0,2 3 0 15,1-3 0-15,2 5 0 0,2-2 144 0,1 4-144 16,0 3 144-16,1-5-144 0,3-4 192 0,3 0-192 16,4 1 144-16,5-3-144 0,0 3 0 0,8-2 144 15,3 5-144-15,-1 7 0 0,1 5 0 0,0 10 0 16,-2 5 0-16,-1 11 128 0,-4 7-128 0,-1 4 0 16,-2 6 0-16,-1 7 128 0,0 6-128 0,-1 5 0 0,1 4-144 15,-2 1-112-15,3 2-32 0,0 2-10560 16,4 2-2112-16</inkml:trace>
  <inkml:trace contextRef="#ctx0" brushRef="#br0" timeOffset="-193771.27">25486 6226 13183 0,'0'0'576'0,"0"0"128"0,0 0-560 0,0 0-144 0,0 0 0 0,-8-1 0 16,8 1 832-16,-10-1 144 0,3 0 32 0,7 1 0 16,0 0-256-16,0 0-48 0,0 0-16 0,0 0 0 15,0 0-144-15,0 0-32 0,0 0 0 0,0 0 0 16,10 6 240-16,3-2 32 0,3 1 16 0,3-1 0 15,7-3-192-15,4 0-32 0,6-1-16 0,0 1 0 16,3-1-240-16,0 2-32 0,3-4-16 0,0 1 0 16,0 1-80-16,5 0-32 0,4-1 0 0,6 1 0 15,1 1 96-15,2 2 0 0,-1-3 16 0,-3 1 0 16,-4 0-80-16,-1 1 0 0,-3-2-16 0,-1 2 0 16,-4 1-176-16,-4 0 128 0,-2-1-128 0,-4 1 128 0,-2 1-128 15,-6 4 0-15,-3-3 0 0,-4-1 0 0,-4 0 0 0,-3 1 0 16,-2-3 0-16,-9-2 0 15,0 0-352-15,0 0-160 0,8 4-16 0,-8-4-16 16,0 0-1648-16,0 0-336 0,0 0-64 0</inkml:trace>
  <inkml:trace contextRef="#ctx0" brushRef="#br0" timeOffset="-193411.83">26427 5904 24239 0,'0'0'1072'0,"0"0"224"0,0 0-1040 0,7-8-256 0,2 3 0 0,3 4 0 16,3-2 0-16,5 3-144 0,6 1 16 0,4 1 0 15,3 1 256-15,5 5 48 0,6 0 16 0,0 3 0 16,-1-2 128-16,0 4 48 0,-2-1 0 0,0 2 0 15,-2 3 160-15,1 3 48 0,-7 6 0 0,0-2 0 16,-1 4-80-16,-2 1-16 0,-2 5 0 0,-4 2 0 16,-5-1-144-16,-2 2-16 0,-3 4-16 0,-5-4 0 15,-4-2 16-15,-5 0 16 0,-5-3 0 0,-4-1 0 16,-4 0 128-16,-4-1 32 0,-4 0 0 0,-5 0 0 16,-4-6 144-16,-1 3 48 0,-3-5 0 0,-1 0 0 15,-4 0-320-15,1 0-64 0,0-5-16 0,-4 1 0 16,-2-5-288-16,0 0 0 0,1-1-128 0,5-3 128 15,4 1-2688-15,7-5-432 0</inkml:trace>
  <inkml:trace contextRef="#ctx0" brushRef="#br0" timeOffset="-191309.92">28331 6148 25791 0,'5'-17'2304'0,"1"-1"-1856"16,2-2-448-16,1 1 0 0,0 1-144 0,0 2-128 16,-1-1-32-16,1 6 0 0,-2-1 560 0,-2 6 96 15,-5 6 32-15,0 0 0 0,0 0 400 0,0 0 96 16,0 0 16-16,0 0 0 0,-9 15-336 0,-3 8-64 15,-1 10-16-15,-3 5 0 0,0 5-192 0,-3 8-32 16,-4 3-16-16,-3 1 0 0,1 3 16 0,-3 4 0 16,-1 0 0-16,-2 3 0 0,1 1-256 0,0-4 176 15,5 2-176-15,1-8 160 0,2-3-160 0,5-7 128 16,3-3-128-16,2-6 128 0,3-4-128 0,2-9 0 16,3-5 0-16,0-2 0 15,3-3-1136-15,1-14-256 0,0 0-48 0,11 0-7568 0,3-5-1504 0</inkml:trace>
  <inkml:trace contextRef="#ctx0" brushRef="#br0" timeOffset="-191059.88">28004 5968 35935 0,'3'-10'3200'0,"2"-4"-2560"0,4 3-512 0,6 2-128 16,5-1-464-16,8 3-112 0,5 2-32 0,10-1 0 16,10 5 368-16,4-3 80 0,5 0 16 0,0-4 0 0,1 2 144 15,3 3 0-15,4 1-144 0,1 1 144 0,0 1 0 0,-4 1 0 16,-4 1 0-16,-10 0 0 16,-8 0-832-16,-6 1-80 0,-6-1-32 0,-9 6 0 15,-3 0-720-15,-9 3-160 0,-5-1-32 0,-9 5-9472 16</inkml:trace>
  <inkml:trace contextRef="#ctx0" brushRef="#br0" timeOffset="-190896.57">28208 6462 19343 0,'0'0'1728'0,"0"0"-1392"16,0 0-336-16,14 0 0 0,5 3 2496 0,6 1 448 16,4 1 64-16,7-1 32 0,2-1-2240 0,6-1-448 15,6-2-96-15,8 0 0 0,10 1 112 0,8 2 16 0,8 1 16 0,2-2 0 16,1-2-256-16,1 4-144 0,3 1 160 0,1 4-160 31,-2-3-2000-31,-10 3-496 0,15-2-112 0,-21-2-16 0</inkml:trace>
  <inkml:trace contextRef="#ctx0" brushRef="#br0" timeOffset="-189787.64">2899 4888 11967 0,'0'0'1072'0,"0"0"-864"0,0 0-208 0,0 0 0 16,0 0 1536-16,0 0 272 0,0 0 48 0,0 0 16 15,0 0-1152-15,0 0-224 0,0 0-48 0,0 0-16 16,0 0 224-16,0 0 48 0,-1 13 16 0,0 1 0 0,0 8 288 0,2 1 48 15,-1 8 16-15,2 1 0 0,1 8-224 0,1 4-32 16,-3 5-16-16,3 5 0 0,1 4-256 0,-1 6-48 16,-2-2-16-16,2 3 0 15,-1-2-224-15,-1-1-32 0,-2-6-16 0,0-1 0 0,-1-2-80 0,0-3-128 16,-1-9 176-16,1-2-176 0,0-2 256 0,1-3-64 16,2-4-16-16,0-4 0 0,-2-3-176 0,2-4 0 15,2-6 144-15,0-2-144 0,-4-11-192 0,0 0-96 16,0 0-32-16,0 0 0 15,7-4-1952-15,1-4-400 0</inkml:trace>
  <inkml:trace contextRef="#ctx0" brushRef="#br0" timeOffset="-189513.09">2935 5196 28559 0,'0'0'2544'0,"0"0"-2032"0,0 0-512 0,0 0 0 15,11-6 0-15,1-1 128 0,3-2-128 0,3 0 0 16,6 0 0-16,3-6 176 0,2-3-176 0,4-2 160 16,1-2 112-16,2-3 32 0,1 1 0 0,1-4 0 15,1 1-160-15,2 1-16 0,1 2-128 0,-4 3 192 16,-1 0-192-16,-3 4 0 0,-2 1 128 0,-4 4-128 15,-8 4-384-15,-2 0-112 0,-4 3-16 0,-5 4-8224 16,-9 1-1632-16</inkml:trace>
  <inkml:trace contextRef="#ctx0" brushRef="#br0" timeOffset="-189324.82">2817 5704 34095 0,'0'0'752'0,"0"0"144"0,0 0 48 0,5 6 16 0,10-3-768 0,4-3-192 16,7-3 0-16,4-2 0 0,7-7 448 0,6-5 64 15,7-2 16-15,4-5 0 0,1-5-80 0,2 1 0 16,3-2-16-16,0 0 0 0,1 1-304 0,-4 2-128 16,0 4 128-16,14-7-128 15,-13 3-2176-15,-13 8-528 0</inkml:trace>
  <inkml:trace contextRef="#ctx0" brushRef="#br0" timeOffset="-187944.1">16680 5362 17503 0,'-5'5'1552'0,"-2"-1"-1232"16,2 1-320-16,0 1 0 0,1 1 672 0,4-7 80 15,-2 5 16-15,2-5 0 0,0 0-384 0,0 0-64 16,0 0 0-16,0 0-16 0,0 0 832 0,9 2 160 16,2-3 48-16,3-3 0 0,3-1-192 0,2-4-48 15,2-2 0-15,2-6 0 0,3-2-544 0,0-4-112 0,1-2-32 0,3-3 0 16,1 0-80-16,3-5-16 0,-1-3 0 15,3 0 0-15,2-6-48 0,0-4-16 0,0-1 0 0,-1 0 0 16,-2-4-48-16,-4 3-16 0,-1 1 0 0,-5 0 0 16,-2 0-16-16,-3 3-16 0,-3 4 0 0,-3 4 0 15,-3 6 48-15,-3 2 16 0,-1 6 0 0,-3 3 0 16,1 2 16-16,-2 5 0 0,-3 3 0 0,-1 0 0 16,1 9-64-16,0 0-16 0,-9-1 0 0,-2 6 0 15,-1 1-160-15,-4 7 0 0,-1-1 0 0,-2 9 0 16,-3 2 0-16,-2 3 0 0,-2 7 0 0,1 3 0 15,-2 1 0-15,1 5 0 0,-1 0 0 0,3 0 0 16,1 3 0-16,4-1 0 0,2 0 144 0,7-3-16 0,1 0 0 0,5-3 16 16,3-4 0-16,6-4 0 0,4 0-144 0,5-6 0 15,4-3 144-15,5-1-144 0,5-4 0 0,4-2 144 16,7-1-144-16,4-7 0 0,3-1-192 0,4-5-128 16,3-2-48-16,23-5-16320 15</inkml:trace>
  <inkml:trace contextRef="#ctx0" brushRef="#br0" timeOffset="-176547.39">6897 18849 3679 0,'0'0'160'0,"0"0"32"0,0 0-192 0,-6-5 0 0,6 5 0 15,-7-6 0-15,0 2 2944 0,-2 2 528 0,-1-2 112 0,0 0 32 16,-1 3-2048-16,1-1-416 0,-3 0-64 0,1 1-32 16,-2 1-224-16,0 0-32 0,-1 1-16 0,-4 3 0 15,-6 1-256-15,1 0-48 0,0 4-16 0,0 3 0 16,-2 2-128-16,1 4-16 0,-2 0-16 0,1 1 0 15,-2 4-128-15,2 5-32 0,2 0 0 0,5 1 0 16,5 0-16-16,4-2 0 0,5 1 0 0,5-5 0 16,5-3-128-16,5-2 192 0,3-3-192 0,3-1 192 15,3-4 112-15,2 1 16 0,0-8 16 0,3 5 0 16,1-2 80-16,0-3 16 0,2-1 0 0,1 1 0 16,0-3-256-16,1-1-48 0,1-2-128 0,-2-1 192 15,-2-5-192-15,-2 2 128 0,-2 1-128 0,-2-5 0 31,-4 5-1888-31,-3-4-480 0</inkml:trace>
  <inkml:trace contextRef="#ctx0" brushRef="#br0" timeOffset="-176217.85">7150 18812 17391 0,'0'0'768'0,"0"0"160"0,0 0-736 0,0 0-192 16,-4 9 0-16,-1 3 0 0,0 1 736 0,0-1 112 16,-3 7 32-16,2 3 0 0,-2 1-128 0,1 0-32 15,-2 2 0-15,0-1 0 0,0 4-128 0,0-2-16 0,-1 3-16 0,1-6 0 16,1-2-48-16,5-2 0 0,-2-5 0 0,2-2 0 16,3-12 176-16,0 0 16 0,0 0 16 0,0 0 0 15,0 0 208-15,8-12 32 0,-3-5 16 0,4-2 0 16,0-1-288-16,1 0-64 0,0-8-16 0,1 5 0 15,2 0-400-15,1-1-80 0,1 1 0 0,1 2-128 16,-1-2 0-16,3 4 0 0,2 5 0 0,-1 1 0 16,-2 0 0-16,-1 6 0 0,1 0 0 0,-1 4 0 15,2 0-256-15,0 3-64 0,-3 1-16 0,0 4 0 32,-2 3-2544-32,-2-2-512 0</inkml:trace>
  <inkml:trace contextRef="#ctx0" brushRef="#br0" timeOffset="-175899.93">7584 18884 13823 0,'0'0'608'0,"0"0"128"0,0 0-592 0,0 0-144 16,-6 6 0-16,0 3 0 0,-3-3 1968 0,2 6 352 16,0-2 80-16,0 3 16 0,-2 1-1072 0,0-2-224 15,4 4-32-15,-2-1-16 0,4 0-368 0,0 0-64 16,2-5 0-16,3 2-16 0,2-1-208 0,4-4-32 15,1-1-16-15,2-1 0 0,0-4 32 0,3-1 16 16,3 0 0-16,1-2 0 0,1-4 0 0,0-1 0 16,0-4 0-16,1 3 0 0,2-3-160 0,0 0-48 15,-3-4 0-15,-2 0 0 0,-3 2-16 0,-3 2 0 0,-4-2 0 16,-2 0 0-16,-2 3 80 0,-4-1 16 0,-2-2 0 0,-2 3 0 16,-7-2 32-16,0 5 0 0,-5-3 0 0,1 5 0 15,-3-2-320-15,1 3 128 0,0 3-128 0,2 1 0 31,-1 3-384-31,3 3-176 0,0-1-32 0,3 0-9936 0,0 0-1984 0</inkml:trace>
  <inkml:trace contextRef="#ctx0" brushRef="#br0" timeOffset="-175560.63">8200 18698 14735 0,'0'0'640'16,"-11"-1"160"-16,-2 0-640 0,0-1-160 0,0 0 0 0,1 3 0 0,-2 4 1584 0,0 4 272 15,-3-4 64-15,1 7 16 0,0-2-912 0,1 2-192 16,0 2-48-16,4 0 0 0,2-3-352 0,4 0-80 16,2 2-16-16,3-4 0 0,4 3-160 0,3-4-48 15,5 0 0-15,2-3 0 0,2 2 80 0,3 1 16 16,1-4 0-16,0 1 0 0,0 0-96 0,-1 0-128 15,-1 0 176-15,0 3-176 0,-3-3 144 0,-1-1-144 16,-4 2 0-16,-10-6 144 0,7 10 48 0,-7-10 0 16,1 13 0-16,-1-13 0 0,-5 10 256 0,-5 1 64 0,-3 1 16 0,-4-2 0 15,-3 1 0-15,-3-2 0 16,0 3 0-16,-2-5 0 0,-1 2-240 0,4-4-48 0,3 0-16 0,-1 2 0 16,1-2-224-16,5 0 0 0,4 0 128 0,10-5-128 31,0 0-1024-31,0 0-256 0,0 0-64 0</inkml:trace>
  <inkml:trace contextRef="#ctx0" brushRef="#br0" timeOffset="-175177.87">8665 18635 12895 0,'0'0'1152'0,"-9"-3"-928"16,0 0-224-16,-1 3 0 0,0 3 1152 0,-4 1 192 16,0 0 48-16,-1 3 0 0,-2 0-528 0,2 4-96 15,-1-2-32-15,3 1 0 0,1-4-96 0,4 2 0 16,-1 1-16-16,2 0 0 0,2 0-208 0,5-9-32 16,-2 9-16-16,2-9 0 0,2 12-144 0,3 1-32 15,-5-13 0-15,10 13 0 0,-1-2 128 0,0 2 32 16,-1 1 0-16,2-3 0 0,0 1-48 0,0 2-16 15,-1-1 0-15,-1-1 0 0,-3 1-288 0,-1 0 160 16,-4-3-160-16,-1 4 128 0,-3-1 160 0,-1-3 32 16,-2 1 0-16,-2-3 0 0,2 2 192 0,-6-2 64 15,-2 0 0-15,2 0 0 0,0 4-16 0,1-6 0 0,-4 0 0 16,2-2 0-16,-2-1-288 0,1-2-48 0,-1-1-16 16,4 0 0-16,0-1-80 0,3 1-128 0,2-4 176 0,7 4-176 15,-7-10 0-15,5 2-320 0,1-3 32 0,4 3-14432 16</inkml:trace>
  <inkml:trace contextRef="#ctx0" brushRef="#br0" timeOffset="-173801.99">8818 18772 12895 0,'0'0'1152'0,"-9"-3"-928"0,9 3-224 0,0 0 0 16,-9-4 1008-16,9 4 144 0,0 0 48 0,0 0 0 0,0 0 208 0,0 0 64 15,4-6 0-15,5 1 0 0,0 0-768 0,2 1-160 16,2 0-32-16,1 1 0 0,0-3-160 0,1 4-32 16,1 1-16-16,2 1 0 0,-2-4-304 0,-2 4 128 15,0 0-128-15,-4 1 0 16,1-2-1312-16,-11 1-368 0</inkml:trace>
  <inkml:trace contextRef="#ctx0" brushRef="#br0" timeOffset="-173436.26">9278 18458 13183 0,'0'0'576'0,"0"0"128"0,-8 0-560 0,-3 1-144 0,-1 3 0 0,1 2 0 15,-2 1 832-15,-1 3 144 0,-1-3 32 0,0 6 0 16,0-3-240-16,2 3-32 0,1-2-16 0,2-2 0 16,0 3-64-16,4-5-16 0,1 4 0 0,3-2 0 15,2-9-64-15,5 11-32 0,2-2 0 0,0 1 0 16,6 1-96-16,1 0-32 0,0 1 0 0,1-1 0 15,1 1-192-15,-1 1-32 0,-1-3-16 0,0 3 0 16,-5 0-48-16,-3-1-128 0,-2-2 192 0,-2 4-64 16,-2-1 96-16,-2-3 16 0,-3 2 0 0,-4-5 0 15,-1 5 224-15,-4-2 48 0,-2 0 16 0,0 0 0 16,-2-3-128-16,-1-1-16 0,-1 0-16 0,1-1 0 0,1-3-240 0,4 0-128 16,2 1 160-16,1-1-160 15,1-4-1216-15,10 2-352 0,-5-5-64 0</inkml:trace>
  <inkml:trace contextRef="#ctx0" brushRef="#br0" timeOffset="-173132.35">9460 18566 21183 0,'0'0'1888'0,"0"0"-1504"0,5-6-384 0,0-2 0 16,0 2 752-16,3-3 80 0,0 0 0 0,4 0 16 15,-3-1 48-15,2-3 16 0,1 3 0 0,-1-2 0 16,-1 3-592-16,-3 2-128 0,0-1-32 0,-2-1 0 16,-5 9-160-16,3-6 0 0,-3 6 144 0,0 0-144 15,0 0 320-15,-6-5 0 0,-3 5 0 0,-3 4 0 16,0 1-176-16,-6 1-144 0,1 6 192 0,-1 3-192 16,-1 0 160-16,2-1-160 0,-4 0 128 0,8 0-128 15,1 0 272-15,2-5-16 0,2 1-16 0,8-10 0 16,-5 10-16-16,2 0 0 0,3 2 0 0,0-12 0 15,5 9-224-15,3 0 144 0,2-2-144 0,0-2 128 16,4 0-288-16,4-2-64 0,1 0-16 0,0-3-13712 16</inkml:trace>
  <inkml:trace contextRef="#ctx0" brushRef="#br0" timeOffset="-172893.48">9800 18440 17503 0,'0'0'1552'0,"-9"1"-1232"16,9-1-320-16,-11 0 0 0,-2 4 1408 0,-1 3 240 15,-1-2 32-15,0 2 16 0,-2 3-480 0,3 3-112 16,0-1-16-16,2 0 0 0,0 1-512 0,2-3-128 16,6 2 0-16,2-2-16 0,2-10-224 0,0 11-32 15,0-11-16-15,6 13 0 0,2-4-160 0,2-2 192 16,1-3-192-16,1-3 192 0,0 2-192 0,1-3 0 15,1 0 0-15,-1 0 128 0,0-3-128 0,-2 0-176 0,0-4 48 0,1 2-8720 16,-1 0-1744-16</inkml:trace>
  <inkml:trace contextRef="#ctx0" brushRef="#br0" timeOffset="-172115.1">10108 18094 18431 0,'0'0'1632'0,"0"0"-1312"0,-6 5-320 0,-2 2 0 15,0 3 1152-15,-1 3 144 0,-1 2 48 0,0 1 0 16,-1 0-240-16,-1 1-32 0,0 5-16 0,-1 1 0 16,0 0-608-16,0 1-128 0,-1 3-32 0,2-3 0 0,-1 4-160 0,2-4-128 15,-1-1 144-15,3 0-144 0,0 0 0 0,0-6 0 16,4-3 0-16,0-2 0 15,0-2-496-15,5-10-80 0,0 0-32 0,0 0 0 16,-7 5-208-16,7-5-32 0,-9-1-16 0,9 1 0 16,-7-7 32-16,3-3 0 0,1 1 0 0,0-2 0 0,2-1 496 0,0 4 96 15,1 8 32-15,-2-11 0 0,5 3 640 0,1-1 128 16,-4 9 16-16,10-7 16 0,-1 3 272 0,0 1 48 16,3-1 16-16,2 0 0 0,2 0-304 0,3 3-64 15,0-2-16-15,1 1 0 0,0-2-240 0,1 0-48 16,0 0-16-16,-2 1 0 0,2-5-48 0,-2 2 0 15,-3 2 0-15,0-3 0 0,-4 1 0 0,0 2 0 0,-3 0 0 0,-9 4 0 16,0 0-192-16,0 0 144 0,0 0-144 16,0 0 128-16,0 0 192 0,0 0 16 0,-11 9 16 0,0 3 0 15,1-2-128-15,-2 1-32 0,0 2 0 0,0-3 0 16,2 3-64-16,1-4-128 0,3 1 176 0,6-10-176 16,0 0 176-16,0 12-176 0,0-12 160 0,0 0-160 15,10 5 400-15,3-2-16 0,-2-3 0 0,2 0 0 16,0-2 112-16,1-2 16 0,1-5 0 0,-1 2 0 15,0-4-304-15,0 4-48 0,-3-3-16 0,-1 2 0 16,-2-4-144-16,0 5 0 0,-3-3 0 0,0 2 128 16,-1-1-128-16,-4 9 0 0,0 0 0 0,0 0 128 15,0 0-128-15,0 0 0 0,0 0 0 0,0 0 0 16,0 0 0-16,-7 12 0 0,1-1-160 0,1-1 160 0,0 3-128 16,1-3 128-16,1 0 0 0,3-10-144 15,-1 13 144-15,1-13 0 0,3 10 0 0,-3-10 0 0,6 10 0 0,-6-10 0 16,9 4 0-16,-9-4 0 0,10 0 0 0,0-2 0 15,0 0 0-15,-1-1 128 0,-1-5-128 0,0 3 0 16,-2-5 0-16,-1 2 128 0,-1-2-128 0,-2 2 0 16,1-2 0-16,-2 2 0 0,-1-4 0 0,0 3 128 15,0 9-128-15,0-12 0 0,-1 0 0 0,-2 4 0 16,3 8 0-16,0 0 128 0,0 0-128 0,0 0 0 16,4-10 0-16,-4 10 0 0,0 0 0 0,10-3 0 15,-10 3 0-15,13-1-128 0,-2 1 128 0,2 1 0 16,-1 1 0-16,0 0 0 0,0 2 0 0,-1 0 0 15,1-2 0-15,0 5 0 0,0 2 0 0,-1-2 0 16,-1 3 0-16,3 1-128 0,-4 0 128 0,-1 4 0 0,-2 0 0 0,0 2 0 31,-1 1-1488-31,-2 1-272 0,-3 1-48 0,-5-1-16 0</inkml:trace>
  <inkml:trace contextRef="#ctx0" brushRef="#br0" timeOffset="-171016.38">6901 19813 15263 0,'0'0'672'0,"0"0"144"0,4-9-656 0,0 3-160 0,-4 6 0 0,0 0 0 15,3-12 1024-15,-3 12 160 0,-1-9 32 0,1 9 16 0,-5-7-16 0,-1 2 0 16,-3-1 0-16,1 4 0 0,-2 2-560 0,-3 2-112 15,-3 2-32-15,-2 4 0 0,-2 1-256 0,-1 5-48 16,-3-2-16-16,1 5 0 0,-1 2 64 0,0 4 16 16,1 0 0-16,1 4 0 0,5 2 128 0,1 1 32 15,2-1 0-15,3-2 0 0,6-3-128 0,2-1-32 16,5-2 0-16,4-5 0 0,4-3-112 0,4-2-32 16,4-1 0-16,4-3 0 0,3-5 144 0,3 1 32 15,4-4 0-15,2-3 0 0,3-6-304 0,-2-1 128 16,0-3-128-16,-3 0 0 15,-2 0-2096-15,-2 0-528 0,6-12-96 0,-6 5-32 0</inkml:trace>
  <inkml:trace contextRef="#ctx0" brushRef="#br0" timeOffset="-170845.66">7312 19832 2751 0,'0'0'256'0,"0"0"-256"0,0 0 0 0,0 0 0 16,0 0 4576-16,-7 8 864 0,1 2 192 0,-1 0 16 15,1 3-3232-15,-2 2-656 0,1 1-128 0,-1 2-32 16,-2 0-672-16,0 1-144 0,0 1-16 0,-2 2-16 16,3 1-464-16,3-3-96 0,2-2 0 0,0-3-16 15,1-1-176-15,3 0 0 0,-2-1 0 0,2-13 0 32,2 8-1616-32,-2-8-368 0,0 0-64 0</inkml:trace>
  <inkml:trace contextRef="#ctx0" brushRef="#br0" timeOffset="-170538.6">7566 19875 12895 0,'0'0'1152'0,"0"0"-928"16,-7 12-224-16,2 2 0 0,-2-2 1872 0,-2 2 336 15,-1 0 64-15,-2 1 16 0,1 5-400 0,1-1-80 16,-1 0-16-16,2-2 0 0,-1 0-736 0,4-2-160 15,0-3-16-15,2-2-16 0,4-10-224 0,0 0-32 16,0 0-16-16,0 0 0 0,0 0 32 0,0 0 0 16,10-1 0-16,1-3 0 0,0-6 80 0,4-4 32 15,1-3 0-15,0-1 0 0,-4 0-416 0,2 1-96 0,0 1-16 0,0-1 0 16,0-1-208-16,1 3 0 0,2 1 0 16,-3 2 0-16,0 5 0 0,0 0 0 0,0 0 0 0,1 3 0 15,-1 4 0-15,3 0 0 0,-2 0-128 16,-1 4 128-1,-3 3-1648-15,1 0-208 0,-2-1-64 0,0 2-13120 0</inkml:trace>
  <inkml:trace contextRef="#ctx0" brushRef="#br0" timeOffset="-169829.16">8245 19895 15663 0,'0'0'1392'16,"-11"-2"-1120"-16,0-1-272 0,-1 2 0 0,0 1 1664 0,-1 0 256 16,-1 1 64-16,0 2 16 0,0 2-288 0,-4 1-64 15,3 1-16-15,0 4 0 0,1-1-752 0,-1 3-160 16,1 1-16-16,1 3-16 0,1-3-304 0,5-2-64 16,2 2-16-16,2 0 0 0,3-1-128 0,3-3-32 15,2 1 0-15,1-4 0 0,-6-7 32 0,10 6 0 16,2-2 0-16,2-1 0 0,-2-3 144 0,1 0 48 15,0-3 0-15,1 0 0 0,-1-2-48 0,-1 2 0 16,0-1 0-16,-1-1 0 0,2-3-144 0,1 3-48 16,0-5 0-16,0 2 0 0,0 2-128 0,0-4 0 15,0 2 144-15,1-2-144 0,0 0 128 0,2 1-128 16,-1-4 128-16,2 3-128 0,1-4 0 0,2 1 144 0,1-2-144 0,3-2 0 16,-3-2 128-16,3-2-128 0,-1-2 0 0,1-3 0 15,1 2 144-15,0 0-144 0,0-6 0 0,0-1 144 16,-1-3-144-16,-4 2 0 0,-2-2 0 0,-1 2 0 15,-4-1 0-15,-1 1 0 0,-3 5 0 0,1 2 0 16,-2 6-192-16,1 2-32 0,-2 5 0 0,-3 2 0 16,-5 10 32-16,0 0 16 0,0 0 0 0,0 0 0 15,-13 5-16-15,1 6 0 0,-4 6 0 0,0 0 0 16,-2 1 192-16,0 4-128 0,1 6 128 0,-1 0-128 16,-3 1 128-16,2 4 0 0,2 0 128 0,0-1-128 15,3 1 208-15,4-3-16 0,2-3-16 0,3 1 0 16,3 1-176-16,4-3 192 0,4-5-192 0,3-2 192 15,3-1 0-15,2-1 0 0,2-2 0 0,2-1 0 0,1-5 112 16,2 0 16-16,0-5 16 0,3-2 0 0,3-2-48 0,0-1-16 16,-2-3 0-16,1 0 0 0,0-5-32 0,1 2-16 15,0-5 0-15,-2 2 0 0,-1-3-96 0,-2-1 0 16,-3-1-128-16,-3 2 192 0,-2-3-192 0,-2-1 144 16,-5 1-144-16,0 1 128 0,-3 3-128 0,-4 12 0 15,0 0 0-15,0 0 128 0,-4-9-128 0,4 9 0 16,-10-1 0-16,-1 4 0 0,-1 0 0 0,-1 4 0 15,-2 3 0-15,0 4 0 0,-3 0-160 0,0 1 160 16,3 2 0-16,3 0-144 0,3 2 144 0,4 3 0 16,3 0 0-16,0 2 0 0,4 4 0 0,3-2 0 15,4 4 0-15,2-4 0 0,3 2 0 0,0-2-160 16,1-1 160-16,-1-3 0 16,0-3-2544-16,-4-4-400 0</inkml:trace>
  <inkml:trace contextRef="#ctx0" brushRef="#br0" timeOffset="-169688.81">7877 19452 29487 0,'0'0'2624'0,"9"-10"-2112"0,-1 0-512 0,1 2 0 31,-2 4-800-31,-7 4-272 0</inkml:trace>
  <inkml:trace contextRef="#ctx0" brushRef="#br0" timeOffset="-168211.63">2659 19332 7359 0,'0'0'656'0,"0"0"-528"16,0 0-128-16,0 0 0 0,0 0 2736 0,0 0 512 15,0 0 96-15,0 0 32 0,0 0-1264 0,1-9-240 16,-1 1-48-16,0 8-16 0,0 0-400 0,0 0-64 16,0 0-32-16,0 0 0 0,-1-13-448 0,1 5-96 15,0 8 0-15,-1-10-16 0,1 10-192 0,-4-9-48 16,2-1 0-16,-2 5 0 0,-3 0-80 0,0-2-32 16,-2 2 0-16,0 0 0 0,0 0-80 0,-2 0-32 0,-3 1 0 0,0-3 0 15,1-1-144-15,-2 2-16 16,-3-3-128-16,-1 2 192 0,-1-1-192 0,-3 1 144 15,-2 3-144-15,1-1 128 0,-1 4-128 0,1 1 0 0,-4-1 144 0,-1 2-144 16,-3 7 0-16,4-3 0 0,-3 0 0 0,1 4 0 16,-1 0 0-16,2 2 0 0,2 2 0 0,2-4 0 15,1 1 0-15,-2-3 0 0,2 4 0 0,3-1 0 16,-2 4 0-16,2 0 0 0,2 0 0 0,2-4 0 16,1 4 0-16,2 1 0 0,4 2 0 0,1-1 0 15,2-1 0-15,2 1 0 0,1 0 0 0,2-1 0 16,2 1 0-16,4 0 0 0,0 2 0 0,4 0 0 15,2 0 0-15,1-1 0 0,5 0 0 0,0 1 0 16,2-3 0-16,1 2 0 0,1-5 0 0,1 1 128 16,-1 0-128-16,2-4 144 0,-1 2-144 0,2-2 160 0,1-1-160 0,-1-5 0 15,-3 4 144-15,1-2-144 0,-1-1 128 0,2-3-128 16,-1-1 160-16,0-1-160 0,-1 1 208 0,0 0-48 16,1-3-16-16,-1-1 0 0,0-3 32 0,-1 0 0 15,2-2 0-15,-2 2 0 0,0-3-16 0,0 1 0 16,-1-3 0-16,1 3 0 0,1-2-160 0,-1-1 160 15,-1 2-160-15,-3-2 160 0,1-1-160 0,-1 0 128 16,-1-2-128-16,1-2 128 0,-4 2-128 0,2 1 0 16,-3 4 144-16,3-3-144 0,-4-1 0 0,-1 0 144 15,-2 2-144-15,0-4 0 0,-1 1 128 0,0 2-128 16,-1 1 0-16,-1-1 0 0,-3-1 144 0,-1 1-144 16,-3 1 0-16,0-2 144 0,0 1-144 0,-1 3 0 0,-1-2 0 0,-2 2 0 15,-1 1 0-15,-1-2 0 0,-2 3 0 0,0-1 0 16,-1 2 0-16,-1 0 0 0,0-3 0 0,-1 4 0 15,0-2 0-15,-2 2 0 0,-2-4 0 0,-1 3 0 16,1-2 0-16,-3 4 0 0,-1 1 0 0,-2 3 0 16,2 0 0-16,-1 1-144 0,1 1 144 0,-3 2 0 15,1 2-160-15,0 1 160 0,-1-1-128 0,1 3 128 16,3 2 0-16,-2-2-128 0,-2 2 128 0,2-1 0 16,-1 0 0-16,1 2 0 0,1-1 0 0,0 4-128 15,-1-2 128-15,0-1 0 0,0 2-144 0,1 3 144 16,-1 1 0-16,2 1 0 0,2-1 0 0,2 0 0 15,1 1-128-15,3 1 128 0,0 0 0 0,3-1 0 16,1-1 0-16,3 1 0 0,5 0 0 0,-1 0 0 16,2 0 0-16,5 1 0 0,0 0 0 0,3-1 0 15,5-1 0-15,2 1 0 0,1 0 0 0,3-2 0 0,3 1 0 0,3-2 0 16,1-1 0-16,1-1 0 0,1 0 0 0,1-3 0 16,1 0 0-16,-2-1 0 0,3-1 0 0,1-5 0 15,-3 1 0-15,2 1 0 0,1-1 0 0,-2-1 0 16,-2-6 0-16,1 3 0 0,2 1 0 0,1-1 0 15,-3 0 0-15,0-1 0 0,0-2 0 0,0 0 192 16,-2 1-192-16,0 1 192 0,-2-5-192 0,0-1 192 16,0-1-192-16,-2 1 192 0,-2-3-192 0,-1 0 160 15,-1-4-160-15,-1-1 160 0,-1-1-32 0,-1 1 0 16,-1 0 0-16,-1-3 0 0,0 0 32 0,-3-2 0 16,-1 1 0-16,-2-1 0 0,0-1 64 0,-3 2 16 0,-6-3 0 15,0-2 0-15,-2 0 32 0,-2 1 16 0,-6-2 0 16,1 1 0-16,-1 5-48 0,0 0-16 0,-4 1 0 0,0 3 0 15,-3 1-96-15,0 3 0 0,-2 0-128 0,1 2 192 16,-4 0-192-16,2 3 128 0,1-3-128 0,-1 6 0 16,-5 1 0-16,1 1 0 0,-4-1 0 0,2 6 0 15,2 2-192-15,2 5-96 0,-3-5-16 0,7 5 0 32,3 0-1808-32,6 0-384 0,2 0-64 0,5-3-15104 0</inkml:trace>
  <inkml:trace contextRef="#ctx0" brushRef="#br0" timeOffset="-163962.02">4462 7922 4607 0,'0'0'192'16,"0"0"64"-16,0 0-256 0,14 0 0 0,-2 4 0 0,1-3 0 0,-2-2 3904 0,1 2 720 15,-1 3 160-15,1-2 16 0,1-3-3856 0,-2 0-784 16,-11 1-160-16,13 0 0 0,-1 0 0 0,-1 1 0 16,-11-1 0-16,0 0 0 0,11-1 128 0,-11 1 64 15,0 0 0-15,0 0 0 0,0 0 416 0,0 0 96 16,3-9 0-16,-3 9 16 0,-4-9 80 0,-4 4 16 16,-1-4 0-16,0 3 0 0,-2 1-128 0,-1-4-32 15,0 2 0-15,-1 0 0 0,0 2 16 0,1 1 0 16,-2-2 0-16,1-2 0 0,-1 0-96 0,0-1 0 15,-3 3-16-15,1-3 0 0,-2 1-272 0,-1 3-48 16,-1-3-16-16,-2 1 0 0,0-4-48 0,0 2-16 16,-3-4 0-16,0 2 0 0,-2 0 0 0,-1-2 0 15,-1-1 0-15,-3 0 0 0,-2 3 32 0,0-3 16 0,1 2 0 16,-2 2 0-16,-2-2 16 0,-1 4 0 0,-1-2 0 16,-2 5 0-16,-1 0 32 0,-3-1 16 0,-1 2 0 0,-6 1 0 15,-6-2-80-15,1-2 0 0,1 2-16 0,-1 0 0 16,-1-1-176-16,0 4 0 0,3 1 0 0,-3-1 0 15,-3-1 0-15,2-1 0 0,0-1 128 0,6 1-128 16,-1 1 128-16,2 1 0 0,0-1 0 0,0 3 0 16,0 3-128-16,-2-1 192 0,-3-2-192 0,0 0 192 15,1 0-192-15,1 2 0 0,2 0 0 0,1 1 0 16,-1 2 0-16,-1-1 128 0,-2-2-128 0,-2 3 0 16,-3 3 0-16,0-3 0 0,4-1 0 0,3 1 0 15,1 1 0-15,3-2 0 0,3 0 0 0,3 2 0 16,0-3 0-16,0 0 0 0,-4 0 0 0,2 2 0 15,-1 0 0-15,0 0 0 0,1 2 0 0,3 3 0 0,0-4 0 16,1 4 0-16,1-2 0 0,0 2 0 0,-1-1 0 0,0 1 0 16,-1 0 0-16,0 2 0 0,-3 2 0 0,3-3 0 15,2 1 0-15,17-3 0 0,-2-1 0 0,-2 6 0 16,-3-1 0-16,1 0 0 0,-2 2 0 0,1 0 0 16,1 2 0-16,-24 12 0 15,10-6 0-15,4-4 0 0,5-1 0 0,2-2 0 0,2 0 128 0,3 0-128 16,3-2 0-16,1 3 128 0,1-1-128 0,3 3 0 15,-1 0 0-15,12-7 128 16,-1 4-128-16,0 2 0 0,0 1 0 0,0 3 0 0,1 2 0 0,1-1 0 16,2-3 0-16,-2 20 0 0,4-6 0 0,3-4 0 15,2-7 0-15,3 1 0 0,1 2 0 0,-1-12 0 16,4-2 0-16,1 5 0 0,-1 0 0 0,3 2 0 0,0 1 0 0,2 3 0 16,-2 0 0-16,13 25 0 0,-3-7 0 0,-1-1 0 15,-1-2 0-15,0-1 0 0,0-4 0 0,2-1 0 16,1 1 0-16,4-1 0 0,1-3 0 0,-2 0 0 15,0-6 0-15,2 3 0 0,2-7 0 0,3 1 0 16,2-1 0-16,-11-5 160 0,3 3-160 0,3-2 160 16,4 2-160-16,3 0 0 0,4 0 144 0,4 1-144 15,0 1 0-15,40 11 0 0,-14-2 0 0,-7-8 128 16,-2-3-128-16,0-2 0 0,0-3 128 0,0 0-128 16,4 2 0-16,-1 2 128 0,-2-4-128 0,-2 0 0 15,0-6 0-15,1 2 0 0,1-3 0 0,3 1 128 16,1 2-128-16,0-3 0 0,-3 0 0 0,1 1 128 15,-2-2-128-15,2-3 0 0,2 1 0 0,0-2 128 16,4-2-128-16,-1 2 176 0,-2-1-176 0,-1 0 192 0,0 0-192 0,0-1 0 16,2-1 0-16,3-1 0 0,1-3 176 0,1 2-48 15,-2-2-128-15,0 0 192 0,2-3-192 0,0 3 0 16,4-4 0-16,-1 1-160 0,0-4 160 0,-1 0 0 16,-4 0 0-16,0 0 128 0,1-1-128 0,1 1 0 15,2-1 0-15,-2 0 0 0,-3-2 0 0,-2 0 0 16,-2 1 0-16,-2 3-128 0,-2-2 128 0,2-2 0 15,-1 2 0-15,0-1 0 0,-2-2 0 0,-2-2 128 16,-6-1-128-16,-1-2 128 0,0-1-128 0,-4 0 192 16,2-6-64-16,-3 2 0 0,2-3-128 0,0-3 0 15,-5-3 0-15,-3-3 0 0,-3-4 192 0,-2 2-48 16,-3-4 0-16,-2 2 0 0,0-6-144 0,-3 4 160 16,-2-1-160-16,-1 2 160 0,-4 3-160 0,-2 1 192 0,-2-3-192 15,-4 2 192-15,-5-4-64 0,-4 3-128 0,0 2 192 0,-5-2-64 16,-4 1 208-16,-7 1 48 0,-4-1 0 0,-6 3 0 15,-2 1-160-15,-5 1-32 0,-7 1 0 0,-2 2 0 16,-1 0 0-16,-7 3-16 0,-8 2 0 0,-5-2 0 16,-4 7-176-16,-1 0 0 0,-4 4 0 0,3 1 0 15,-1 2-368-15,0 3 0 0,-7 3 0 0,1-3 0 32,4 2-1680-32,-2 5-320 0,0 2-80 0</inkml:trace>
  <inkml:trace contextRef="#ctx0" brushRef="#br0" timeOffset="-161037.06">2141 8352 16127 0,'0'0'704'0,"0"0"160"0,0 0-688 0,2-7-176 16,-1 1 0-16,-1 6 0 0,0-6 912 0,0 6 160 16,-1-8 16-16,1 8 16 0,-2-4-336 0,2 4-80 15,-7-4-16-15,1 3 0 0,0-4-96 0,-1 2 0 16,-2 0-16-16,0 0 0 0,0 2 144 0,-1-3 48 15,0-1 0-15,-1 2 0 0,-1 1 48 0,1-1 16 16,-1 2 0-16,-2-2 0 0,0-2-176 0,-3 2-48 16,0-3 0-16,1 3 0 0,-1-5-128 0,1 2-16 15,-2 1-16-15,0-2 0 0,0 1-48 0,-1 1-16 16,0-2 0-16,-10 1 0 0,1 2-48 0,1 2-16 16,0-1 0-16,2 3 0 0,0 3-128 0,-2-1-32 0,-2 1 0 15,2-1 0-15,0 3-16 0,1 2 0 0,-1-2 0 0,0-1 0 16,2 3 64-16,-1 0 16 0,1 0 0 0,-1 3 0 15,5-2 0-15,-2 2 0 0,1 0 0 0,2 2 0 16,2-1-16-16,2 1-16 0,0 2 0 0,2 1 0 16,-1 3-176-16,4-2 160 0,-2 2-160 15,4 0 160-15,0-3-160 0,2 0 0 0,3-1 0 0,1 4 128 16,1 5-128-16,2-1 0 0,0-3 144 0,4 2-144 16,1 2 0-16,0 1 128 0,0-3-128 0,1 0 0 15,2-2 0-15,1-1 128 0,1-1-128 0,3-1 0 16,1 2 0-16,0-2 144 0,0 1-144 0,3-3 0 0,4-1 176 0,2 2-176 15,2-2 160-15,3-1-160 0,2-4 208 0,2 2-48 16,1-2-16-16,2-2 0 0,-2-1-16 0,0-1-128 16,1-3 192-16,-1 1-64 0,-1-4-128 0,-8 2 160 15,3-1-160-15,-1 0 160 0,1 0-160 0,0-2 192 16,-1-2-192-16,13-1 192 0,-6 0-64 0,-2 0-128 16,-3 0 192-16,2-1-64 0,-6-4-128 0,0 1 192 15,-1 0-192-15,0-2 192 0,-2 3-192 0,0-3 192 16,-4 0-192-16,0 2 192 0,-3-4-192 0,-1 1 192 15,-2 2-192-15,-1-3 192 0,-3 0-192 0,-2 0 192 16,0 0-192-16,-3-1 192 0,-3-2-48 0,0 1 0 16,-4-1 0-16,2-2 0 0,-3 1 16 0,-1 0 0 15,0 2 0-15,-2-2 0 0,0-1-160 0,-1 0 0 16,-2 1 0-16,1 2-176 0,-2 2 176 0,-1 0 0 16,-2 0 0-16,-1-4 0 0,-1-2 0 0,-1 1 0 15,-1 1 0-15,-2 1 128 0,-3 2-128 0,1 0 0 16,-2-2 0-16,0 3 0 0,-5 3 0 0,3 2 0 0,0-1 0 0,-1 3 0 15,-3 2 0-15,0-1 0 0,1 1 0 0,-1 1 0 16,-1 1 0-16,4 2 0 0,1 0 0 0,1 2 0 16,0 2 0-16,-1-1 0 0,0 3 0 0,2 2 0 15,-1-1 0-15,2 2 0 0,-1-1 0 0,1 2 0 16,-1 4 0-16,2 1 0 0,3-3 0 0,1 2-128 16,3 1 128-16,-1 0 0 0,-1-1 0 0,2 2 0 15,2 1 0-15,2 2 0 0,1-4 0 0,0 4 0 0,2 2 0 0,1-2 0 16,0-3 0-16,4 3-128 0,1 1 128 0,3 2 0 15,1-4 0-15,3 3 0 0,-1-1 0 16,3 0 0-16,2 0 0 0,3-2-128 0,1 1 128 0,3-1 0 16,3-2 0-16,0-1 0 0,1 1 0 0,1-3 0 15,3-2 0-15,2 3 0 0,0-3 0 0,3 1 0 16,0 2 0-16,2-5 0 0,0-2 0 0,3 2 0 16,2-3 0-16,-1-2 0 0,3-1 0 0,-1-2 0 15,1-2 0-15,1 0 0 0,1-2 0 0,-1-1 0 16,-3-4 0-16,-1 3 128 0,-1-3-128 0,0 1 144 15,-2-1-144-15,-2 0 160 0,-1-1-160 0,-2 0 0 16,1-3 0-16,-6 2 0 0,0 0 0 0,0-5 0 16,-4-2 0-16,-1 2 0 0,1-1 0 0,-5 1 0 15,2-1 0-15,-3 0 128 0,-4-2-128 0,-2-2 128 16,-3 1-128-16,-2-2 128 0,-1 2-128 0,-2 0 160 16,-4 4-160-16,0-2 160 0,2-3-160 0,-3 2 0 15,-2 0 0-15,-2 1 0 0,-2 0 0 0,-2 2 0 16,-2 0 128-16,-1 4-128 0,-2-2 0 0,-2 1 0 0,-1 2 0 0,-2-2 0 15,0 4 0-15,1 1 0 0,-2 1 144 16,-2-2-144-16,0 2 0 0,-1 1 0 0,-2 2 0 0,2 2-128 16,-2 0 128-16,1 1 0 0,1 0 0 0,1 1 0 15,-3 1 0-15,1 2 0 0,-1 2 0 0,1 2 0 16,2 0 0-16,-1 3 0 0,-1-2 0 0,7 3 0 16,-1 0 0-16,1 3 0 0,-2 0 0 0,3 4-128 15,1-1 128-15,3-1 0 0,1 1 0 0,1 2-128 16,2 0 128-16,2 0 0 0,1-2 0 0,3-1 0 15,1 2 0-15,4 1 0 0,2 1 0 0,4-1-128 0,3-2 128 16,4-1 0-16,3 2 0 0,2 1 0 0,1-1 0 0,3 1 0 16,2 0 0-16,3-1-128 0,3-2 128 15,1 0 0-15,4-2 0 0,0-3 0 0,3 1 0 0,3-4 0 16,3 3 0-16,2-5 0 0,-1 2 0 0,1-5 0 16,-1-1 0-16,2-2 0 0,-1-2 0 0,1 1 0 15,0-3 0-15,-2-1 0 0,-3 0 0 0,-2 1 0 16,0-5 128-16,-1 2-128 0,-2-5 0 0,-1 4 0 15,-1-5 0-15,-2 0 0 0,-3-1 0 0,-2 0 0 16,-3-1 0-16,1 0 0 0,-7-2 0 0,0 1 0 16,-3-2 128-16,-1 1-128 0,-3 1 0 0,-2-2 144 15,-3 0-144-15,1 0 0 0,-3 3 144 0,-4 1-144 16,-4 1 0-16,1-1 144 0,-2-2-144 0,-3 3 0 16,-4-1 0-16,-1 0 128 0,1 0-128 0,-3 2 0 15,-2-2 0-15,-2 0 0 0,-2 3 0 0,-2 1 0 16,-2-5 0-16,0 4 0 0,0 2 0 0,-1 0 0 15,1 4 0-15,-1 1 0 0,-3 3 0 0,1 1 0 0,0 1 0 0,-1 3 0 16,-3-1 0-16,2 4 0 0,0-3 0 0,1 3 0 16,0 3 0-16,0-1 0 0,-2 1 0 0,3 2 0 15,3-2 0-15,4 3 0 0,1-3 0 0,2 3 0 16,3 1-128-16,1 0 128 0,0 1 0 0,4-2 0 16,4-2 0-16,3 3 0 0,0-4-144 0,2 5 144 15,1 3 0-15,2 1 0 0,2-1 0 0,0-1 0 16,2-1-128-16,3 2 128 0,2 0 0 0,-1 1 0 15,1 0-128-15,3 1 128 0,4 1 0 0,2 0 0 0,2-4 0 0,2-5 0 16,2 0 0-16,5 1 0 0,2-2 0 0,5 0-128 16,1 1 128-16,-1-3 0 0,1 1 0 0,2-5 0 15,0 0 0-15,1-2 0 0,3 0 0 0,-2-3 0 16,1-3 0-16,-5-1 0 0,0-1 0 0,-1-3 0 16,-1 2 0-16,1-1 0 0,-1-3 0 0,-1 0 0 15,-1-4 0-15,-5 0 0 0,-1 0 0 0,-3 0 0 16,0 0 128-16,-3-2-128 0,-1-2 0 0,0 0 0 15,-6 0 128-15,-1 0-128 0,-4-1 0 0,-2-2 0 16,0-1 0-16,-3 2 0 0,-5 1 128 0,-1-2-128 16,-2 0 0-16,-3 0 144 0,-2 1-144 0,-2 1 0 15,-1-1 0-15,-1 1 0 0,-1 0 0 0,0 1 0 16,-2 1 0-16,-1 1 0 0,-3-2 0 0,0 1 0 16,-3 0 0-16,-1 3 0 0,-1 1 0 0,-2-1 0 15,0 0 128-15,-2 4-128 0,-1-2 0 0,0 6 0 16,-1 0 0-16,-2 2 0 0,-3 0 0 0,2 4 0 15,-1 3 0-15,-1 3 0 0,-3 3 0 0,2 0 0 0,0 1 0 0,0 3 0 16,4-2 0-16,-1 3 0 0,6 1-144 0,-1 3 144 16,1 2 0-16,2 3 0 0,1 1 0 0,4-2 0 15,4 1 0-15,4-1-128 0,-2 2 128 0,5-3 0 16,1 3 0-16,4 2 0 0,1-3-128 0,3 0 128 16,3 0 0-16,3-3 0 0,2-1 0 0,0 0 0 15,4 4-128-15,2-2 128 0,0 1 0 0,7-2 0 16,0-2 0-16,5 0 0 0,5-1 0 0,0 0 0 0,2 0 0 0,1-3 0 15,3-1 0-15,4-2 0 16,0-3 0-16,4 1 0 0,-2-4 0 0,0 0 0 16,0-3 0-16,2-2 0 0,-3-1 0 0,3-4 0 0,0-4 0 15,-2-1 0-15,-4-2 0 0,1 2 0 0,0-4 0 0,-1-1 0 16,-3-2 0-16,-1 1 0 0,-3-2 128 0,-3-2-128 16,-3-2 0-16,-2-1 0 0,-4-1 128 0,0 1-128 15,-3 2 0-15,-5-5 144 0,-1 1-144 0,-5 1 128 16,-1-2-128-16,-4 5 128 0,-3-4-128 0,-1 1 0 15,-2 4 144-15,-2 0-144 0,-3 1 0 0,-1 0 0 16,-1-1 0-16,-1 3 128 0,-3 0-128 0,-3 1 0 16,-2-2 0-16,-3 1 0 0,-3 3 0 0,-1 4 0 15,1-3 0-15,-1 5 128 0,1 0-128 0,-6 5 0 16,-5 1 0-16,1 3 0 0,0 2 0 0,1 2 0 16,-2 5 0-16,2-1-128 0,-2 4 128 0,2 3 0 15,-1-1 0-15,5 3 0 0,2 2 0 0,3 2 0 16,4 5 0-16,0-2-128 0,2 3 128 0,4-2 0 15,3 3-144-15,5-1 144 0,0 2 0 0,4 1 0 16,3-3-144-16,3 1 144 0,2-6 0 0,2 0 0 0,3 0 0 16,4-4 0-16,2 0 0 0,0-4-128 0,2-5 128 15,2 3 0-15,4 0 0 0,5-2 0 0,2 2 0 16,5 1 0-16,5-4 0 0,2 0 0 0,3-4 0 0,2 1 0 16,-4-2 0-16,3-3 0 0,0 0 0 0,-1-2 0 15,-2-4 0-15,1-1 0 0,-2-5 0 0,-1 1 0 16,-2-3 0-16,1-2 128 0,-3-1-128 0,0 0 144 15,-2-3-144-15,-5-1 0 0,-2-3 0 0,-5 1 0 16,-2 3 0-16,-4-1 0 0,-2 0 0 0,-2-2 0 0,-4-3 0 0,-2 0 160 16,-6 2-160-16,-2-2 160 0,-3 3-160 0,-3 0 160 15,-3 2-160-15,-3 0 160 0,-2 1-160 0,-6 2 0 16,-2 2 0-16,-1 5 0 0,-2 0 0 0,-1 5 0 16,1 3 128-16,-2 1-128 0,-1 1 0 0,1 3 0 15,3 3 0-15,6-1 0 16,1-2-784-16,5 3-144 0,8 0-32 0,4 0 0 15,5-7-2208-15,6 10-448 0</inkml:trace>
  <inkml:trace contextRef="#ctx0" brushRef="#br0" timeOffset="-159287.24">4980 8088 6447 0,'0'0'576'0,"9"7"-576"0,0-1 0 0,0-1 0 16,0-2 1536-16,1 1 192 0,0 1 32 0,2-3 16 16,-2-2-272-16,1 0-48 0,-1 2-16 0,1-1 0 15,-4 0-16-15,1 0 0 0,-1 2 0 0,1-2 0 16,-8-1-112-16,0 0-32 0,8-2 0 0,-8 2 0 15,0 0-240-15,0 0-48 0,0 0-16 0,-3-4 0 16,-2-4-144-16,-1 3-48 0,-2-1 0 0,-1-4 0 0,-1 2-96 0,-3-4-32 16,1 4 0-16,-1-5 0 0,-1-1-16 0,-1 0-16 15,-1 1 0-15,0-1 0 0,-2 0-192 0,0 2-48 16,-1 0 0-16,-1-2 0 0,-2 3-80 0,-2 2-32 16,-1 0 0-16,-3 0 0 0,-3-4-96 0,-1 3-32 15,1-3 0-15,-5 1 0 0,-1-1-144 0,-2 3 160 16,-1-4-160-16,-19-3 160 0,3 3-32 0,4 2 0 15,3-1 0-15,1 0 0 0,-3 4 0 0,0-2 0 16,-1-2 0-16,0 3 0 0,-1-3-128 0,-3 3 128 16,-1-1-128-16,-1-1 128 0,0 6-128 0,-2-3 0 15,0 0 144-15,-2 3-144 0,-3-3 0 0,2 4 0 0,0-4 0 0,1 4 0 16,-4 1 0-16,1 0 0 16,0-2 0-16,1 2 0 0,-1 3 0 0,2 1 0 15,5 0 0-15,-3 0 0 0,-1 2 0 0,-1 1 0 16,0-2 0-16,1 4 128 0,1 0-128 0,0-1 0 15,-2 1 0-15,5 3 0 0,-2-2 0 0,2 2 0 0,-5-3 0 16,4-1 0-16,0 5 0 0,4-3 0 0,0-1 0 0,2 1 0 16,6-1 0-16,0-1 0 15,-1 0 0-15,1 2 0 0,0-1 0 0,2 3 0 0,2 0 0 16,-1-4 0-16,-2 1 0 0,0 1 0 0,2-1 0 0,2 0 0 16,0 4 0-16,2-1 0 0,-1 1 0 0,-1-2 0 15,-3 3 0-15,3-2 0 0,-1 0 0 0,4 2 0 16,-1 4 0-16,2-4 0 0,-1 0 0 0,3 3 0 15,0-3 0-15,15-2 0 0,-3-1 0 0,-2 5 0 16,-2-1 0-16,0 2 0 0,0 2 0 0,0-1 0 16,0-1 0-16,-19 13 0 0,9-6 0 0,4 0 0 0,1 1 0 0,1 4 0 15,4-3 0-15,0 1 0 0,1 4 0 0,2-2 0 16,0 6 0-16,0-4-128 0,3 1 128 0,9-12 0 16,-1 2 0-16,0 0 0 0,0 0 0 0,-1 1 0 15,1 0 0-15,-2-2 0 0,1 3 0 0,-14 14 0 16,4-10 0-16,2 1-128 0,4-3 128 0,-2-2 0 15,3 2 0-15,3 3 0 0,5-13 0 0,10-12 0 16,0 0 0-16,0 0 0 0,0 0 0 0,0 0 0 16,0 0 0-16,0 0 0 0,0 0 0 0,0 0 0 15,0 0 0-15,0 0 0 0,17 340 0 0,4-320 0 16,2-4 0-16,-5-4 0 0,3 1 0 0,-2-4 0 16,3 3 0-16,2 3 0 0,3 0 0 0,1 2 0 15,1 2 128-15,2 1-128 0,-1 2 0 0,11 10 0 16,-3-4 0-16,13 10 128 0,-8-6-128 0,-1-3 0 15,1-6 0-15,-16-11 0 0,5-3 0 0,3 4 128 16,5 0-128-16,2-2 0 0,2 1 0 0,2 2 144 16,1-4-144-16,39 11 0 0,-9-3 144 0,-10-5-144 0,-5-2 0 15,-2 1 144-15,-3 0-144 0,0 0 128 0,1 1-128 16,-4-5 128-16,5 3-128 0,0-5 0 0,1 4 144 16,0-5-144-16,-3 0 128 0,3 3-128 0,3-2 128 0,-2 1-128 15,2-1 0-15,-2-2 0 0,1 1 0 0,0-1 0 16,-2 0 0-16,1-1 0 0,0 0 0 0,0-1 128 15,-1 1-128-15,0-3 0 0,-6-1 0 0,3-1 0 16,1 1 0-16,-1 0 144 0,0-3-144 0,2-2 0 16,-1 2 144-16,0-1-144 0,2-2 0 0,-1 0 144 15,-2 3-144-15,0-1 0 0,-1-3 144 0,-1 3-144 16,-2-5 0-16,0 2 0 0,1 3 0 0,-2-1 128 0,-2-2-128 0,-1-2 0 16,-1 3 0-16,-2-4 0 0,0 3 0 0,-2-3 128 15,0 1-128-15,0-1 0 0,1 1 0 0,-2-1 0 16,-1-1 0-16,-10 3 128 0,3-4-128 0,2 0 0 15,1 2 0-15,0-2 0 0,0-1 0 0,1 2 0 16,-1 0 0-16,0-2 128 0,-1 3-128 0,1-1 0 16,-1-2 0-16,-2-1 0 0,0 1 0 0,-2 1 128 15,0-2-128-15,0-1 0 0,-3-1 0 0,1-1 0 16,-3-1 0-16,-2 1 128 0,0-2-128 0,-3 1 0 16,0 0 128-16,-2-1-128 0,0-2 192 0,-1 0-48 15,-2 1 0-15,-3-5 0 0,3 3 176 0,-4 3 16 16,-2-7 16-16,0 3 0 0,-2 0-128 0,-1-3-32 0,-3 3 0 0,-1-6 0 15,-2-3-48-15,-1-4-16 16,-4 0 0-16,-2-1 0 0,-2 0 32 0,-4-2 0 0,-3-2 0 0,-4 0 0 16,-4 2-32-16,-1-2 0 15,-3 1 0-15,-3 0 0 0,-4 2-128 0,-1 1 0 16,-4 0 0-16,-1 6 128 0,-2 1-128 0,-3 4 0 0,-1 0 0 0,-1 4 0 16,1-2 0-16,-3 4 0 0,-2 1 0 0,-20 0 0 31,4 4-304-31,8 2-80 0,3 4-32 0,3-1 0 0,2 0-2544 15,3 4-512-15,-11-7-112 0,16 11 0 0</inkml:trace>
  <inkml:trace contextRef="#ctx0" brushRef="#br0" timeOffset="-156606.42">5340 8156 14847 0,'20'-10'656'0,"-11"6"144"0,0 0-640 0,1-2-160 0,2 1 0 0,-2 2 0 16,-1 2 864-16,-3-2 144 0,-6 3 16 0,0 0 16 16,0 0 16-16,0 0 0 0,0-9 0 0,0 9 0 0,-2-5-416 0,-2-1-64 15,-1-3-32-15,0 3 0 16,-2-3 192-16,0 1 32 0,-4-3 16 0,1 1 0 0,-1-3-80 0,-2 1 0 15,-2 1-16-15,-4-2 0 0,-4-1-288 0,0 4-48 16,-1-1-16-16,0-2 0 0,-5-1-128 0,1 0-16 16,-2-3-16-16,1 1 0 0,1-1 144 0,-1 0 48 15,0-1 0-15,-2 1 0 0,-2-1 64 0,0 3 16 16,-1 0 0-16,-1 1 0 0,0 1-112 0,-3-2-16 16,1-1 0-16,-4 0 0 0,0 1-160 0,0 2-32 15,-3-2-128-15,0 1 192 0,-4-1-192 0,-1 1 128 16,-2 1-128-16,-1 0 0 0,-1-1 240 0,-1 2-48 15,0 0-16-15,0-2 0 0,1 3-176 0,-21-4-256 16,10 3 64-16,4-1 16 0,1 5 176 0,2-3 0 16,0 5 0-16,0-3 0 0,-1 2 0 0,3-4 0 15,-3 2 0-15,1 1 0 0,-1 2 0 0,-2 4 128 16,-2-4-128-16,1 2 0 0,0 0 0 0,1 1 0 16,1 0 0-16,2-3 128 0,0 4-128 0,0 2 0 15,-5 2 0-15,3 2 0 0,2-2 0 0,-2-2 0 16,-2 0 0-16,3 1 0 0,3 1 0 0,1 0 0 0,-2-1 0 15,1 3 128-15,0 0-128 0,3 1 0 0,0-3 0 0,1-1 0 16,-1 1 0-16,-1 2 0 0,-1-1 0 0,1 5 0 16,0-3 0-16,-1 5 0 0,-2-2 0 0,-1 5 0 15,4-3 0-15,1 2 0 0,-6 2 160 0,5 3-160 16,1 1 0-16,2 1 0 0,-1-1 0 0,1 1 0 0,0 1 0 16,4 0 0-16,2 2 0 0,1-2 0 15,-1-2 0-15,4-1 0 0,3-1 0 0,1 1 0 0,4-1 0 16,15-4 0-16,-5 0 0 0,-1 2 0 0,-2 4 0 0,-1 0 0 15,2 1 0-15,-3 1 0 16,3-2 0-16,-19 11 0 0,7-3 0 0,6-7 0 0,1-3 0 0,2-2 0 16,3 0 0-16,1 0 0 0,0 3 0 0,2 1 0 15,-1-1 0-15,3 2 0 0,1 4 0 0,2 4 0 16,0-2 0-16,4 5 0 0,0-4 0 0,3 4 0 16,0-4 0-16,0 1 0 0,3-5 0 0,1 1 0 15,-1 1 0-15,4-14 0 0,-1 3 0 0,0 1 0 16,0-3 0-16,2 2 0 0,0 1 0 0,2 1 0 15,2-1 0-15,1 0 0 0,1 2 0 0,1 2 0 16,2 3 0-16,1 1 0 0,2 1 0 0,11 24 0 16,-3-5 0-16,0-5 0 0,0-3 0 0,-1-1 0 15,-2-6 0-15,2 2 0 0,-2-3 0 0,2 1 0 16,-3-6 0-16,3-1 0 0,0-2 0 0,0 0 0 16,-2 0 0-16,1-3 0 0,1 0 0 0,-1-1 0 0,3-1 0 0,1 2 0 15,2 3 0-15,2 1 0 0,3 0 0 0,-10-7 0 16,3 4 128-16,1 3-128 0,5-1 0 0,1 0 0 15,3 0 176-15,0-1-176 0,4 1 192 0,30 14-192 16,-11-9 160-16,-3-2-160 0,-4-3 128 0,1-1-128 16,-6-1 128-16,5-2-128 0,-2-4 128 0,2 3-128 15,2 2 144-15,4-1-144 0,-3-3 160 0,3-1-160 0,0-4 176 0,-1 3-176 16,1 0 192-16,2 1-192 0,2-4 176 0,0 3-176 16,5-1 160-16,-1 2-160 0,0-2 128 0,-2 1-128 15,0-4 0-15,0-1 0 0,1 2 128 0,4 3-128 16,-2-3 0-16,5 1 144 0,2-5-144 0,-3 1 0 15,-2-3 0-15,-1-2 128 0,1 1-128 0,2 1 128 16,-1 1-128-16,2-1 128 0,1-1-128 0,-2 0 0 16,-3-2 0-16,1-1 0 0,-1 2 0 0,1 2 0 15,-1 0 128-15,0-1-128 0,-1-2 0 0,0 2 0 16,-2-3 144-16,-2-1-144 0,1-1 0 0,-1 3 0 16,1-3 0-16,1-2 128 0,2 2-128 0,1-6 0 15,1 0 0-15,0-1 0 0,-2 0 0 0,-1 0 128 0,-1-2-128 0,-1 1 0 16,1-1 0-16,-1-2 144 0,-1 0-144 0,-5-2 0 15,-3-4 128-15,-3-2-128 0,-1 3 0 16,-2-1 0-16,-2-6 128 0,-2-1-128 0,-3 0 0 0,-2-3 0 16,1-2 208-16,-3 0-64 0,-4-1-16 0,-2-1 0 15,-4 0 64-15,1-2 0 0,-1-3 0 0,-4 3 0 16,-2-1 80-16,-1 0 32 0,-2-2 0 0,0 1 0 16,-3-3 32-16,-1 0 16 0,-3 2 0 0,-4 2 0 15,1 3-32-15,-4-1-16 0,-4-3 0 0,-2 2 0 16,-4-2-144-16,-3 0-32 0,-3 1 0 0,-3-5 0 15,-4 1-128-15,-1 6 0 0,-1 2 0 0,-1 3 0 16,-4-3 0-16,0 8 0 0,-2 3 0 0,0 6 0 16,1 4 0-16,-5 6 0 0,-2-1 0 0,0 7 0 15,-3 3-1936-15,-1 5-272 0,-1 7-48 0</inkml:trace>
  <inkml:trace contextRef="#ctx0" brushRef="#br0" timeOffset="-148451.95">2013 8441 2751 0,'0'0'256'0,"0"0"-256"16,8-6 0-16,1 5 0 0,-9 1 2688 0,6 3 512 16,-6-3 80-16,0 0 32 0,0 0-1968 0,0 0-400 15,7 5-80-15,-7-5-16 0,0 0-192 0,0 0-32 16,0 0-16-16,0 0 0 0,0 0 160 0,0 0 48 15,0 0 0-15,0 0 0 0,0 0-16 0,0 0 0 16,0 0 0-16,0 0 0 0,0 0-112 0,0 0-32 16,0 0 0-16,0 0 0 0,0 0 48 0,0 0 16 15,0 0 0-15,0 0 0 0,-4-7-144 0,1 1-16 16,-3 1-16-16,0-3 0 0,-1 2-48 0,2 1-16 0,-2-4 0 0,0 3 0 16,0-4-64-16,-2 2-16 15,0-1 0-15,-1 1 0 0,-2-3-112 0,-1 2-32 0,2-2 0 0,-3 2 0 16,0-3-80-16,-2 3-32 15,-4-1 0-15,1 0 0 0,-1 2-144 0,-2-2 160 16,0 1-160-16,-3-1 160 0,4 3-160 0,-2-4 192 16,0 4-192-16,-1-2 192 0,0 3-192 0,0 2 128 0,-2-4-128 0,2 3 128 15,0 2-128-15,1 1 192 0,-1-1-192 0,1 2 192 16,1-1-192-16,2 2 160 0,1 2-160 0,1 1 160 16,0 0-160-16,2-1 0 0,1 3 144 0,-2 2-144 15,1-1 0-15,0 1 0 0,2 2 0 0,-1-1 0 16,-1 2 0-16,0-1 0 0,2 1 0 0,3 1 0 15,-1-2 0-15,2 4 0 0,0-3 0 0,1 3 0 16,2 1 0-16,0 1 0 0,-2 0 0 0,3-2 0 0,1 0 0 16,0 1 0-16,1-3 0 0,1 2 0 15,1 1 0-15,1-1 0 0,1-2 0 0,0 3 0 0,0 1 0 0,1 3 0 16,1-3 0-16,2 1 0 0,0-4 0 0,0 4 128 16,1 0-128-16,1-1 0 0,1 1 0 0,0-2 0 15,2-2 0-15,1 1 128 0,2 0-128 0,0-4 144 16,1 2-144-16,2-2 160 0,1 1-160 0,0-2 192 15,-1 2-192-15,3-4 192 0,0 3-192 0,4-3 192 16,-3 3-192-16,0-2 192 0,-1-2-192 0,-1 1 128 16,1-2-128-16,0-2 128 0,1 1-128 0,0 0 0 15,-1-2 144-15,1 0-144 0,1-1 128 0,2 0-128 16,-2-2 160-16,3-1-160 0,-1 0 128 0,-1 1-128 16,1-2 0-16,0-2 144 0,-5-1-144 0,2 2 0 15,1-2 0-15,-1 0 128 0,-3-2-128 0,1 2 0 16,-3 2 144-16,0-4-144 0,-2 1 0 0,1-1 0 15,-3 3 0-15,0-4 128 0,-1 1-128 0,-1-3 128 16,0 4-128-16,-2-4 128 0,0 2-128 0,-1 1 0 16,-1-2 0-16,-1 2 128 0,0-3-128 0,0 2 0 0,-2-5 128 15,-1 0-128-15,-1 1 0 0,0-2 144 0,-1 0-144 0,-1 2 0 16,0 0 128-16,-1 0-128 0,-1 1 0 0,-1 2 0 16,0-3 128-16,-2 0-128 0,-1 2 0 0,-1 2 0 15,-2-4 0-15,0 2 0 0,-2 0 128 16,0-1-128-16,-3 3 0 0,1 0 0 0,-2 0 0 0,-1 2 0 15,0-2 128-15,-2 2-128 0,0 1 0 0,0 0 0 16,0 2 0-16,-1-2 0 0,-2 2 0 0,2 1 0 16,0 1 0-16,-1-1 0 0,-3 1 0 0,1 1 0 15,-1 1 0-15,0 1 0 0,-2-1 0 0,1 2 0 0,0 2 0 0,1 2 0 16,0 0 0-16,1 0 0 0,-1 3 0 0,2-1 0 16,1 3 0-16,2-1 0 0,0 4 0 0,4-2 0 15,1 3 0-15,2 2 0 0,2 3 0 0,2 0 0 16,2-1 0-16,3-1 0 0,2 7 0 0,2 1 0 15,1-2 0-15,3 2 0 0,3-2 0 0,2-2 0 16,2 1 0-16,2 1 0 0,4 0 0 0,1-3 0 16,3-1 0-16,1-1 0 0,2 0 0 0,1-2 0 15,2 0 0-15,0-2 0 0,2-2 0 0,3 1 0 16,1 0 0-16,1-6 0 0,-3 2 0 0,3-4 160 16,1 0-160-16,1 2 128 0,-3-6-128 0,1-1 0 15,0 0 0-15,2-1 128 0,-2-4-128 0,-1 1 192 16,-1 0-192-16,0-2 192 0,-3-2-64 0,0 2-128 15,-2-3 192-15,-2 1-64 0,1-3-128 0,-2 2 128 16,-4-4-128-16,-1 0 128 0,-1 2-128 0,-3-2 0 16,-2-3 144-16,0 0-144 0,-3 1 128 0,-2-1-128 15,0-1 160-15,-4 3-160 0,-1-1 128 0,-2-2-128 0,-2 0 0 16,0 0 0-16,-2 1 0 0,-1 0 128 0,-1 2-128 0,-2 0 0 16,-2-2 0-16,0-1 0 0,-2 1 0 0,-2-2 0 15,-2 1 128-15,-1 0-128 0,-1-1 0 0,-1 3 0 16,0 2 0-16,-1 1 128 0,-2-2-128 0,2 2 0 15,-2 2 0-15,-1-1 0 0,-2 6 0 0,0 0 0 16,-1 0 0-16,-2 3 128 0,3 2-128 0,-3 2 0 16,0 1 0-16,1 2 0 0,0-1 0 0,1 2 0 15,-2 3 0-15,1 0 0 0,3 2 0 0,-1 3 0 0,3-1-288 0,4 3 0 16,3 4 0-16,3-3-12752 16,6 0-2544-16</inkml:trace>
  <inkml:trace contextRef="#ctx0" brushRef="#br0" timeOffset="-145502.45">2114 8555 7359 0,'0'0'656'0,"0"0"-528"0,0 0-128 0,0 0 0 16,0 0 416-16,0 0 48 0,0 0 16 0,0 0 0 15,0 0-480-15,0 0 0 0,0 0-208 0,0 0 64 16,0 0 400-16,4 11 96 0,-4-11 16 0,2 11 0 16,-2 0 336-16,0-11 80 0,-2 9 16 0,2-9 0 15,0 0 96-15,-3 10 0 0,3-10 16 0,0 0 0 16,0 0-192-16,-5 9-32 0,5-9-16 0,0 0 0 15,-5 9-128-15,5-9-32 0,0 0 0 0,0 0 0 16,-6 6-48-16,6-6-16 0,0 0 0 0,0 0 0 16,0 0-96-16,0 0-32 0,0 0 0 0,0 0 0 15,0 0-320-15,0 0 144 0,0 0-144 0,0 0 0 0,0 0 128 0,0 0-128 16,0 0 0-16,0 0 0 0,0 0 128 0,0 0-128 16,0 0 0-16,0 0 0 0,0 0 192 0,0 0-192 15,0 0 192-15,0 0-192 16,0 0 192-16,0 0-192 0,0 0 192 0,0 0-192 0,0 0 208 0,0 0-64 15,0 0-16-15,0 0 0 0,0 0 128 0,0 0 32 16,0 0 0-16,0 0 0 0,0 0-16 0,0 0 0 16,0 0 0-16,-7-5 0 0,1 0 0 0,1-5 0 15,1 4 0-15,1-5 0 0,2 1-96 0,-1-4-32 16,-1-4 0-16,1 1 0 0,-1-4-144 0,-1-5 0 16,2-2 144-16,-1-4-144 0,1-1 0 0,0-2 0 0,0-1 0 0,2-1 128 15,-3 1-128-15,6 1 0 0,-1-2 0 0,0 0 0 16,-4-1 0-16,2-4 0 0,0 0 0 0,0 2 0 15,-1 0 0-15,0-2 0 0,-3 0 0 0,-1 0 0 16,-3-1 0-16,1 2 0 0,-1-5 0 0,-1 3 128 16,-2-3-128-16,-1 2 0 0,1-4 0 0,-3 3 0 15,0-1 0-15,2 2 0 0,0-5 0 0,2 4 0 16,1-1 0-16,1-2 0 0,-1-1 0 0,4 2 0 16,0-1 0-16,1 0 0 0,-1-2 0 0,2-1 0 15,3-1 0-15,2 0 0 0,-2 1-176 0,2 3 176 16,3 2-256-16,-1-3 64 0,0-2 0 0,1 1 0 15,0 1-32-15,2-2 0 0,3-1 0 0,0 0 0 16,-1 1-80-16,1 0-16 0,3-1 0 0,1-2 0 16,0 0-128-16,0-2-16 15,3-1-16-15,1-2 0 0,-3-2-16 0,1 4 0 0,0 2 0 0,1 1 0 16,-1-2-144-16,0 0-16 0,-3-1-16 0,0-1 0 0,0 1 288 0,0 0 48 16,-1 5 16-16,1 0 0 0,-2 0 320 0,1-1 0 15,-2 1-144-15,3 0 144 0,-2 3 0 0,2-3 0 16,1-4 0-16,-1 1 0 0,-1 2 0 0,4-1 0 15,0 1 0-15,1-1 0 0,-2 0 0 0,3-3 0 16,3-1 0-16,2 2 0 0,0 1 0 0,1 1-160 16,0 2 160-16,3 2-128 0,0 5 128 0,-2-4 0 15,-3 1-144-15,1 0 144 0,0 0 0 0,-1-2 0 16,3 2-144-16,-1 2 144 0,2-4 0 0,1 1 0 0,1-2 0 16,0 1 0-16,1-1 0 0,1-3 0 15,-1-1 0-15,4-1 0 0,4-3 0 0,-2 0 0 0,0 4 0 0,-2 1 0 16,-2 0 0-16,-1 2 0 0,-2 3 0 0,-2 3 0 15,2-2 0-15,2 2 176 0,0 3-176 0,1 2 160 16,-1-4-160-16,2 4 128 0,-4-3-128 0,5 2 128 16,2 3-128-16,1-2 160 0,1-1-160 0,-2 2 160 15,0-2-32-15,-1 1-128 0,-1 3 192 0,1 2-64 16,0 3-128-16,4 4 160 0,-1-4-160 16,1 5 160-16,1 3-160 0,3 0 0 0,3 0 0 0,-1 3 0 15,2 1 0-15,-4-3 128 0,-3 2-128 0,-1 2 0 16,0-1 0-16,1 4 0 0,-3-1 0 0,2 3 0 15,2 3 0-15,2 3 0 0,-1-2 128 0,0 2-128 16,3-4 0-16,0 0 0 0,-2 3 0 0,3-1 0 16,-3 2 0-16,0-1 0 0,-1 3 0 0,3 0 0 15,0 3 192-15,2 1-64 0,5 2 0 0,2 1 0 16,2 0-128-16,-2-1 128 0,-3 1-128 0,-1 1 128 0,1 0-128 0,2 3 0 16,3 4 144-16,4-2-144 0,6 6 0 0,0-3 128 15,1 1-128-15,-2-5 0 0,-1 2 0 0,2 4 0 16,1-2 0-16,3 3 0 0,2 3 0 0,-4 2 0 15,1-2 0-15,-7 1 128 0,-3-4-128 0,-1 3 0 16,-3 3 0-16,1 3 0 0,-1 4 0 0,-2-1 0 16,2 4 0-16,-5 0-128 0,1 3 128 0,-4 0 0 15,-3-1 0-15,-1 4-128 0,1 4 128 0,1 3 0 16,1 2-144-16,3 3 144 0,2-6-256 0,6 2 0 16,5-2 16-16,-3-1 0 0,-2-1-16 0,0 0 0 15,-1-1 0-15,3-1 0 0,-1-1 256 0,6 5-176 0,3 3 176 16,-6-1-160-16,-2-4 160 0,-3 3 0 0,-3 2 0 15,-3 0 0-15,1 6 0 0,-2-1 0 0,1 0 0 0,0 7-128 16,3 6 128-16,0 0 0 0,-2 2 0 0,-4 1 0 31,-7 5-512-31,-2 3-32 0,-3 4 0 0,1 8 0 16,-1 6-704-16,-1 3-144 0,-1 1-16 0,1-1-16 16,2-1-32-16,6-3 0 0,4 0 0 0,0-4 0 0,0-9 1088 0,-3-1 224 0,-3-3 144 0,-1 2-192 15,-1 0 192-15,3 1 0 0,-2-3 0 0,-1-1-128 16,-2-1 560-16,-1 4 112 0,1 1 32 0,-1 4 0 15,2 0-304-15,-1-2-48 0,-4 2-16 0,-3 5 0 16,-4 6-208-16,-2 0 0 0,-5 1 0 0,-3 4-2432 16,-2 0-448-16</inkml:trace>
  <inkml:trace contextRef="#ctx0" brushRef="#br0" timeOffset="-145394.97">9709 8232 8287 0,'2'79'736'0,"5"10"-592"16,-5 7-144-16,2 2 0 0,-1 4 544 0,-2 4 80 15,0 2 16-15,-1 0 0 16,-1-2-1056-16,-2 5-208 0,0 5-32 0</inkml:trace>
  <inkml:trace contextRef="#ctx0" brushRef="#br0" timeOffset="-137222.83">13756 21334 17391 0,'0'0'768'0,"0"0"160"0,0 0-736 0,0 0-192 0,0 0 0 0,0 0 0 15,0 0 736-15,-8-2 112 0,1-3 32 0,7 5 0 16,-6-8 320-16,2 0 64 0,0-2 16 0,1-2 0 16,1-5-256-16,2-3-32 0,0-4-16 0,2-7 0 15,1-2-400-15,-1 13-96 0,4-5-16 0,0-6 0 16,1-4-32-16,1-3-16 0,0-4 0 0,-2-7 0 15,0-5-32-15,10-52 0 0,-4 10 0 0,-1 6 0 16,0 2-80-16,0 2-32 0,1-3 0 0,1-1 0 16,-4-2 64-16,3 1 16 0,-2 2 0 0,4-2 0 15,0-3-112-15,3 0-32 0,-1 3 0 0,2-2 0 16,0-1-208-16,1-3 176 0,1-4-176 0,1 1 160 16,0-1-160-16,-2 4 0 0,2-2 0 0,-3 2 0 0,-1-2 0 15,1 5 0-15,-1 5 0 0,-2 3 0 16,-4 2 0-16,0 3 0 0,-4-2 0 0,0 4 0 0,-2 2 0 0,-2 0 0 15,2 2 0-15,-1 2 0 0,1-2 0 0,-1 0 0 16,1 0 0-16,3 1 0 0,0 3 0 0,-1-2 0 16,3 3 0-16,-1 3 0 0,1 1 0 0,-3 0 0 15,-5 2 0-15,2 2 0 0,-1 5 0 0,-6 1 0 16,-1 0 0-16,-2 4 0 0,-3 1 0 0,0 3 0 16,-1 1 0-16,1 0 0 0,-1 0 0 0,0 5 0 15,0 2 0-15,-1 1 0 0,0 3 0 0,1 1 0 16,1 2 0-16,0 1 0 0,-1 3 0 0,0 4 0 15,1 4 0-15,-1 2 0 0,-1 2 160 0,1 2-160 16,3 2 192-16,0 4-192 0,1-2 128 0,2 5-128 0,0-5 0 0,3 6 0 16,0-2 0-16,2-1 0 0,3 3 0 15,1-4 0-15,1 3 0 0,4-2 0 16,2 2 0-16,1 2 0 0,-2-1-144 0,3-1 144 0,-1 3-128 0,2 2 128 16,0-1 0-16,2 2-128 0,-1 0 128 0,2 2 0 15,1-4 0-15,3 4 0 0,2-1 0 0,4-2-128 16,0-1 128-16,5 1 0 0,6-1 0 0,3-5-128 15,4 1 128-15,1 1 0 0,6-3 0 0,1 2 0 16,-1-3 0-16,4 0 0 0,6-1 0 0,0 2 0 16,5-2 0-16,2 2 0 0,1 0 0 0,1-1 0 15,2 2 0-15,1-2 0 0,1 4 0 0,7-1 0 16,2 2 0-16,-1-1 0 0,0 1 0 0,0 2 0 16,1-3 0-16,5 5 0 0,3 1 0 0,-2 0 0 15,-2 2 0-15,-1 1 0 0,0-2 0 0,1 3 0 16,4 2 0-16,-3-2 0 0,-3-3 0 0,5 2 0 15,-2 0 0-15,2 0 0 0,-1-1 0 0,-2 0 0 0,-2 0 0 0,0 2 0 16,-1 2 0-16,0-2 0 0,3-1 0 0,-4 5 0 16,-3-3 0-16,-4 3 0 0,1-5 0 0,0 4 0 15,1 1 0-15,-2-3 0 0,-1 3 0 0,-7-5 0 16,5-1 0-16,-4 3 0 0,0 0 0 0,-2 0 0 16,2 3 0-16,-6-2 0 0,-5-1 0 0,0 3 0 15,-2-3 0-15,-1 3 0 0,-1-3 0 0,-1 1 0 16,-2-1 0-16,2-3 0 0,-3 0 0 0,-4 0 0 15,-2 0 0-15,-3-1 0 0,-2-2 0 0,-3 0 0 16,0 0 0-16,-5 0 0 0,3 1 0 0,-3-1 0 16,-1 0 0-16,-1 0 128 0,0 0-128 0,-1 0 0 15,0 0 0-15,0 2 0 0,2-1 0 0,-4 0 0 0,-3 0 0 0,1-2 0 16,-2-1 0-16,1 2 128 0,-1 0-128 0,1 0 128 16,0 0-128-16,-1 0 0 0,0 0 0 0,-1 1-128 15,0-1 128-15,-1 0 0 0,1 0 0 0,-2 0 0 16,1 0 0-16,-2 0 0 0,-2 0 0 0,-2 0 0 15,1 0 0-15,0 1 0 0,-2 0 0 0,0-1 0 16,0 2 0-16,1-2 0 0,-1 1 0 0,-1 2 0 16,0-2 0-16,-3 1 0 0,2 2 0 0,0 0 0 15,-1-1 0-15,0 2 0 0,-1 2 0 0,1-2 0 16,-3 2 0-16,1 3 0 0,0 0 0 0,-1 1-128 16,-2 2 128-16,1-1 0 0,-2 2 0 0,-1 1-128 15,-3 3 128-15,-2 3 0 0,1 7 0 0,-4 4 0 16,-2 4 0-16,-2 4 0 0,-3 5 0 0,-1 4-128 0,-1 6 128 0,-2 7 0 15,-3 2 0-15,-1 6 0 0,1 3 0 0,-2 6 0 16,-2 1 0-16,3 5 0 0,3 2 0 0,2-1 0 16,6-4 0-16,0 3 0 0,5 1 0 0,2 3 0 15,1 3 0-15,2-2 0 0,1-2 0 0,-3 3 0 16,1 6 0-16,0 2 0 0,-2-2 0 0,0 3 0 16,-2-2 0-16,0 5 0 0,1 4 0 0,-1-1 0 15,-2-1 0-15,2 3 0 0,-1 7 0 0,2 2 0 16,0-4 0-16,2 2 0 0,2-1 0 0,0 6 0 15,3-3 0-15,1 2 0 0,2-2 0 0,3-3 0 16,1-2 0-16,4-2 0 0,-3-7 0 0,3-4 0 16,-1-8 0-16,2-4 0 0,1-6 0 0,3-4 0 0,-2-2 0 15,-7-36 0 1,2 0-944-16,3 2-256 0,1-1-48 0</inkml:trace>
  <inkml:trace contextRef="#ctx0" brushRef="#br0" timeOffset="-136429.21">14971 16371 3679 0,'0'0'160'0,"4"-8"32"0,-4 8-192 0,5-11 0 0,0 3 0 0,2 0 0 16,-7 8 2688-16,0 0 512 0,6-5 80 0,-6 5 32 0,0 0-1728 0,0 0-352 16,9 4-64-16,-4 5-16 0,-2 1-400 0,-5 5-96 15,-2 6-16-15,-3 4 0 0,-2 2 80 0,-1 5 16 16,-2 2 0-16,0 4 0 0,-2 3-352 0,-3 2-64 16,-2-4 0-16,2 0-16 0,5-3-112 0,3-4-32 15,3-6 0-15,2-5 0 0,1-5 96 0,3-4 0 16,0-12 16-16,0 0 0 0,0 0 528 0,13 0 96 15,1-5 32-15,1-8 0 0,2-2 48 0,0-5 16 16,1-3 0-16,0-4 0 0,0 2-608 0,0 2-128 16,-2-2-32-16,2-2 0 0,-2-6-48 0,2 0-16 15,1 2 0-15,2 3 0 0,-2-1-160 0,2 5 0 16,-2 0 0-16,0 6 0 0,1 4 0 0,0 1 0 0,-1 4 0 0,0 4 0 16,-1 1-320-16,-2 4 48 0,1 3 16 15,-1 3 0 1,1 5-2304-16,-2 0-448 0</inkml:trace>
  <inkml:trace contextRef="#ctx0" brushRef="#br0" timeOffset="-136108.06">15451 16704 20895 0,'0'0'928'0,"10"0"192"0,1-5-896 0,3-2-224 0,3 1 0 0,4-3 0 15,5 1 848-15,3 0 128 0,3-1 32 0,1-3 0 16,0 3-368-16,-1-5-64 0,-3 0 0 0,-3-1-16 16,-4 1-224-16,-4 0-32 0,-4 0-16 0,-4 3 0 0,-4 2-288 0,-3-1 0 15,-4 2 128-15,-3 2-128 0,-8-2 256 0,-2 4 0 16,-5 2 0-16,-4 0 0 0,-1 5 32 0,-5 1 0 16,-3 2 0-16,-1 4 0 0,0 7-112 0,1 1-32 15,2 2 0-15,2 2 0 0,4-2 64 0,6 2 16 16,7-2 0-16,3-1 0 0,4 0 752 0,7-1 160 15,4 0 16-15,6-2 16 16,4 1-1568-16,4-5-320 0,6 1-64 0,2 0-16 0,3-4 800 0,1 1 0 16,-1-1 192-16,-1 0-48 15,0-3-1616-15,-1-1-320 0</inkml:trace>
  <inkml:trace contextRef="#ctx0" brushRef="#br0" timeOffset="-135511.3">16545 16506 20271 0,'-8'0'1792'16,"-2"2"-1424"-16,0 2-368 0,-1 1 0 16,-6 3 0-16,-1 2 128 0,0 2-128 0,1 2 0 0,-1 4 768 0,1 0 96 15,2 0 16-15,1 1 0 0,0 1-320 0,3 1-64 16,0 0-16-16,4-3 0 0,1-4-128 0,2-1-32 16,4-2 0-16,0-11 0 0,0 0 160 0,10 5 32 15,1-4 0-15,3-2 0 0,4-4 128 0,1-6 16 16,1-2 16-16,1-2 0 0,0-2-336 0,1 2-64 15,-4-2-16-15,1 1 0 0,-4-2-112 0,2-1-16 16,-1-3-128-16,2 2 192 0,1-2-192 0,0 3 0 16,-1 3 128-16,4 3-128 0,-3 3 0 0,-2 0 0 15,-1 3 128-15,-6 4-128 0,-10 3 0 0,10 3 0 16,-10-3 0-16,5 13 0 0,-4 0-192 0,-3 5 192 0,-3 3-192 16,-4 3 192-16,-1 1 0 0,-4 0 0 0,-2-3 0 15,2-1 0-15,0-2 0 0,3-3-128 0,1-5 128 0,3-5 0 16,7-6 0-16,0 0 0 0,0 0 0 0,0 0 0 15,0 0 512-15,0 0 96 0,0 0 32 0,9-11 0 16,3-1-176-16,2-2-16 0,1-1-16 0,-1 0 0 16,3-2-304-16,0 0-128 0,0-2 128 0,1 1-128 15,-1 1 0-15,3 3 128 0,-1 2-128 0,0 0 0 16,-2 5 0-16,-1 0 0 0,-1 5 0 0,-2 3 0 16,-2 0 0-16,-2 8-176 0,-3 5 176 0,-1 4-128 15,-2 2 128-15,-2 0-128 0,-2 5 128 0,-2 3-128 16,-2-2 128-16,0 2 0 0,-2-1 0 0,0 0 0 15,1-2 0-15,1-1 0 0,1-3 0 0,2-4 128 16,0-1-400-16,4-4-80 0,0 0-16 0,3-2-9920 16,-5-10-1984-16</inkml:trace>
  <inkml:trace contextRef="#ctx0" brushRef="#br0" timeOffset="-135181.8">17470 16555 19343 0,'3'-14'1728'0,"-3"14"-1392"16,1-11-336-16,-1 3 0 0,0 8 1280 0,0 0 192 15,-9-9 48-15,-2 5 0 0,-4 4-464 0,-3 3-96 16,-3 2 0-16,-3 4-16 0,-2 4-608 0,-1-2-112 16,1 3-32-16,1 2 0 0,3 1-32 0,6-2-16 15,3-3 0-15,6 2 0 0,3 0-144 0,4 0 0 16,5-5 0-16,6 2 0 0,3-2 192 0,3-1 16 0,1-3 0 0,2-5 0 15,2-3 304-15,2-1 64 0,1-2 16 0,1-2 0 16,-1-2-16-16,-1 0-16 0,-1-3 0 0,-1 2 0 16,-2 1-144-16,-4-4-32 0,-2-2 0 0,-6 2 0 15,-4 3 0-15,-3-3 0 0,-2 1 0 0,-4 2 0 16,-5-3-16-16,-3 2-16 0,-1 2 0 0,-4 0 0 16,-2 4-352-16,-1-1 0 0,2 2 0 0,3 3 0 31,2 0-1664-31,4 2-368 0,2-1-64 0,8 1-12816 0</inkml:trace>
  <inkml:trace contextRef="#ctx0" brushRef="#br0" timeOffset="-134716.78">17936 16389 21183 0,'0'0'1888'0,"0"0"-1504"15,-11 1-384-15,0 4 0 0,-2 1 544 0,-1 3 32 16,-1 4 16-16,2 2 0 0,2 2 368 0,-1 0 80 15,1 1 16-15,2 0 0 0,-1 2-336 0,2 2-64 16,-2 2-16-16,2-1 0 0,2-3-304 0,1-1-64 16,1-3-16-16,2-2 0 0,2 1-96 0,0-5-32 15,0-10 0-15,0 0 0 0,0 0 64 0,5 12 0 16,-5-12 0-16,7 3 0 0,-7-3 480 0,11-1 96 16,-4-4 32-16,2-3 0 0,0 1-272 0,-1-5-48 15,-2 2-16-15,0-1 0 0,1 2-144 0,0-1-48 16,1-3 0-16,0-1 0 0,-2 1-112 0,2-1-32 15,-1 3 0-15,2 2 0 0,-1-1-128 0,1 3 0 0,-2-3 0 0,2 4 0 16,0 2 0-16,1-1 0 0,0 0 0 0,1 1 0 16,-1 2 0-16,0-2 0 0,1-3 0 0,1 4 0 15,-1-1 0-15,-1 0 0 0,3-1 0 0,-1 0 0 16,-1 0 0-16,-1-2 128 0,-10 7-128 0,10-6 128 16,0 2-128-16,-2-2 0 0,-8 6 0 0,8-5 0 15,-8 5 0-15,0 0 0 0,5-5 0 0,-5 5 0 16,0 0 0-16,0 0 0 0,5-11 0 0,-5 11 0 15,0 0 0-15,0 0 0 0,1-7 0 0,-1 7 0 16,0 0 0-16,4-10 0 0,0 3 0 0,0-2 0 16,-4 9 0-16,5-9 0 0,-5 3 0 0,0 6 0 15,3-9 0-15,-3 9 0 0,0 0-144 0,0 0 144 16,0 0-384-16,0 0-32 0,0 0 0 0,0 0-10448 16,0 0-2080-16</inkml:trace>
  <inkml:trace contextRef="#ctx0" brushRef="#br0" timeOffset="-134369.41">18276 16620 21247 0,'0'0'944'0,"12"-4"192"0,0 3-912 0,5-2-224 0,-2-2 0 0,7 0 0 16,3-3 768-16,4 1 128 0,4-1 0 0,2 2 16 15,-1-3-272-15,2 1-64 0,-1-2-16 0,0 1 0 16,-2-2-112-16,-3 2 0 0,-2 0-16 0,-2 0 0 16,-5 0-48-16,-3-3-16 0,-4 0 0 0,-3-2 0 15,-4-1 160-15,-5 2 48 0,-4 4 0 0,-5 2 0 16,-3 0 224-16,-5 7 48 0,-7 0 16 0,-3 3 0 16,-6 3-272-16,0 4-48 0,-2 3-16 0,1 2 0 15,1 4 0-15,3 0 0 0,4 1 0 0,6 0 0 16,4-1-144-16,7 1-16 0,7-1-16 0,6 0 0 15,8-2-160-15,8-2-48 0,6-1 0 0,7 0 0 16,6 0 0-16,7 1 0 0,7-2 0 0,5 2 0 16,3-1-704-1,5-1-144-15,-1 1-16 0,-2-1-16640 0</inkml:trace>
  <inkml:trace contextRef="#ctx0" brushRef="#br0" timeOffset="-133650.75">14730 17424 18431 0,'0'0'816'0,"0"0"160"0,0 0-784 0,-7-3-192 16,7 3 0-16,-8-2 0 0,-1 4 800 0,0 5 112 16,0 6 32-16,-1 2 0 0,0 4-272 0,2 3-48 15,0 0-16-15,1 4 0 0,0 1-128 0,1 1-32 16,1 0 0-16,0-3 0 0,1 3-96 0,0-5-32 16,0-4 0-16,2-2 0 0,-1-2 128 0,1-2 0 15,0-3 16-15,2-10 0 0,0 0 128 0,0 0 32 16,0 0 0-16,8 6 0 0,-8-6 80 0,14-5 0 15,1-6 16-15,2-1 0 0,-1-3-64 0,2-3-16 0,0-3 0 0,1-2 0 16,0 0-352-16,0 1-80 0,0-1-16 0,2 2 0 16,-1 2-192-16,1 2 128 0,1 3-128 0,-2 1 0 15,-1 1 0-15,-1 4 0 0,0 0 0 0,-3 7 0 16,-1 6 0-16,-1 2 0 0,-2 0 0 0,0 7 0 16,-4 4-160-16,-2 4 160 0,-2 4-128 0,-3-3 128 15,-3 0 0-15,0 3 0 0,-3-2 0 0,4-1 0 16,-2-2 0-16,2 0 0 0,0-2 0 0,2-2 0 31,2-3-1280-31,0-3-160 0,-2-11-32 0,0 0-13056 0</inkml:trace>
  <inkml:trace contextRef="#ctx0" brushRef="#br0" timeOffset="-133124.58">15693 17111 7359 0,'0'0'656'0,"0"0"-528"0,0 0-128 0,0 0 0 16,0 0 1744-16,0 0 320 0,0 0 64 0,0 0 16 15,-6 10-992-15,2 2-208 0,-2 1-48 0,-1 1 0 16,0 4 128-16,-2 1 32 0,-1 4 0 0,1 0 0 16,-1 0-240-16,-1 5-48 0,0-2-16 0,-2 5 0 15,-1 2-80-15,-1-3-16 0,0 0 0 0,2-1 0 16,0-6-208-16,3-2-32 0,1-2-16 0,3-3 0 15,1-4-80-15,1 0-32 0,3-5 0 0,1-7 0 16,0 0 32-16,5 9 0 0,4-2 0 0,2-7 0 16,2 0 32-16,2-3 16 0,3 1 0 0,0 0 0 15,-2 2-176-15,1 2-48 0,-2 1 0 0,-1 4 0 16,0 5-144-16,-1 1 0 0,-3 0 0 0,-4 2 0 16,-2 0 0-16,-3 3 0 0,-2 0 0 0,-3 0 0 15,-1-3 240-15,-4 2 16 0,-2-4 0 0,-3-1 0 0,-1-1 160 16,-1-2 32-16,0 1 16 0,1-4 0 0,1 1-112 0,-2-2-32 15,2-2 0-15,0-2 0 0,2-5-176 0,0-2-144 16,2-3 192-16,1-2-192 16,3-3-1776-16,2-3-464 0,3-2-80 0,5-3-32 0</inkml:trace>
  <inkml:trace contextRef="#ctx0" brushRef="#br0" timeOffset="-132659.68">16193 17160 11167 0,'0'0'496'0,"5"-9"96"0,-1-6-464 0,-2 6-128 0,-2 9 0 0,3-10 0 15,-3 10 1088-15,0 0 208 0,4-6 48 0,-4 6 0 16,0 0-704-16,0 0-128 0,0 0-16 0,0 0-16 15,0 0 96-15,0 0 32 0,-3 12 0 0,-1 1 0 16,-3 1 416-16,-1 2 96 0,-5 4 16 0,1 0 0 16,-2 1-96-16,-3 7-16 0,-1 2 0 0,-1 1 0 15,-1 2-224-15,1 2-48 0,1-2-16 0,2-4 0 16,0-1-336-16,4-5-64 0,1-1-16 0,2-2 0 16,1-6-64-16,3 0-32 0,1-3 0 0,1-4 0 15,3-7 128-15,0 0 32 0,0 0 0 0,0 0 0 0,0 0 64 16,0 0 32-16,12-4 0 0,0-1 0 0,4-4-96 0,-2 1-32 15,2-2 0-15,1 4 0 0,0-6-352 0,1 7 128 16,-1 0-128-16,-2 3 0 0,-2 0 0 0,-2 4 0 16,-11-2 0-16,13 5 0 0,-2 1 0 0,-2 5 0 15,-2 0 0-15,-2 3 0 0,-2 1 0 0,-3 3-128 16,-3-1 0-16,-2-3 0 0,-2-3 128 0,1 0 0 16,-1 2 0-16,0-4 0 0,-2-2 0 0,0 0 0 15,0-1 0-15,2 2 0 0,-1-3 0 0,8-5 0 16,0 0 0-16,0 0 0 15,-8 2-1808-15,8-2-432 0,0 0-96 0,0 0-16 0</inkml:trace>
  <inkml:trace contextRef="#ctx0" brushRef="#br0" timeOffset="-132155.97">16752 17578 9215 0,'0'0'400'0,"0"0"96"15,0 0-496-15,1-10 0 0,-1 4 0 0,0 6 0 0,-5-9 2672 0,5 9 432 16,-9-6 96-16,-1 3 0 0,-4 0-1696 0,0 3-352 15,-2 2-64-15,-2 0 0 0,-2 5-416 0,-2 4-80 16,-1 2-16-16,0-1 0 0,0 4 48 0,4-1 0 16,3 0 0-16,3 3 0 0,2-3-272 0,2-1-48 15,2-4-16-15,5 2 0 0,2-12-160 0,5 10-128 16,4 0 192-16,1-3-192 0,4-5 240 0,4-3-64 16,1-2-16-16,2-2 0 0,2-6 80 0,4 1 16 15,-2-3 0-15,1-2 0 0,-1-3-80 0,-1-1-16 16,-4-2 0-16,0-3 0 0,-1 0-160 0,1 1 160 15,1 2-160-15,-2-6 160 0,-2-2-32 0,0-2-128 16,0-2 192-16,-1-1-64 0,1-3 0 0,-2 5 0 16,-2 4 0-16,-2 4 0 0,-1 6-128 0,-1 6 0 15,-4 0 0-15,-5 12 0 0,0 0 0 0,0 0 0 0,-4 12 0 0,-2 2 128 16,-4 6-128-16,-2 3 0 0,-2 5 0 0,-2 5 0 16,-2 2 0-16,0 4 0 0,-1 4 128 0,1-3-128 15,2 0 128-15,4 2-128 0,4-4 128 0,1-3-128 16,5-3 0-16,2-3 0 0,2 2 0 0,5-7 0 31,1-2-2208-31,5-2-320 0</inkml:trace>
  <inkml:trace contextRef="#ctx0" brushRef="#br0" timeOffset="-131622">17553 17623 22111 0,'-13'-4'976'0,"4"3"208"0,-2-1-944 16,-1 2-240-16,1 3 0 0,-3 2 0 0,-2 1 688 0,-1-1 80 16,3 3 32-16,1 1 0 0,3-3-224 0,0 3-32 15,10-9-16-15,-5 8 0 0,5-8-320 0,0 0-64 16,-1 13-16-16,1-13 0 0,0 0 32 0,9 6 0 15,2 0 0-15,4-3 0 0,2-4 256 0,-1-5 48 16,0 1 16-16,1 0 0 0,2-2-80 0,-1-1-16 16,-4 0 0-16,3-3 0 0,-3 1 672 0,-2 1 128 15,0-2 32-15,-1 2 0 16,2-3-1776-16,0 3-336 0,-1-2-80 0,1 1-16 0,0 1 800 0,1-3 192 0,0 5 0 0,4-3 0 16,-1 2 0-16,4-4 0 0,-4 0 0 0,4-1 0 15,0-2 0-15,4-2 0 0,1 2 0 0,2-2 0 16,1 0 0-16,-2-2 160 0,0 1-160 0,0-3 192 15,-1-1-32-15,-2-1 0 0,-3 2 0 0,-1 2 0 16,-5 0-16-16,2 1 0 0,-3-1 0 0,0 3 0 16,-1 3 144-16,-2 2 32 0,-2-1 0 0,0 3 0 15,-2 0-96-15,-7 9-16 0,0 0 0 0,0 0 0 16,0 0-64-16,0 0-16 0,0 0 0 0,0 16 0 16,-3 5-128-16,-5 5 160 0,-3-2-160 0,-2 10 160 15,0 4 96-15,-1 4 0 0,-4 3 16 0,1-1 0 16,-4 2-32-16,0 2-16 0,0 4 0 0,-2-4 0 15,3-3-224-15,0 0 144 0,2 1-144 0,1-6 128 0,1 0-128 0,-1-4-176 16,1 0 48-16,-1-3 0 16,-3-2-1456-16,1-5-272 0,-3-2-64 0,-1-6-8048 15,-3-5-1600-15</inkml:trace>
  <inkml:trace contextRef="#ctx0" brushRef="#br0" timeOffset="-131501.78">17688 17986 18431 0,'15'-11'1632'0,"7"1"-1312"15,4 1-320-15,6 2 0 0,5-1 2224 0,6 4 368 16,4 0 80-16,3-2 16 0,3 0-1088 0,3 3-224 15,3-1-32-15,2-4-16 0,1 2-416 0,1-2-80 16,1 3 0-16,-6 3-16 0,-5-1-528 0,-8 1-96 16,-4 0-32-16,-9 2-10864 15,-8 3-2176-15</inkml:trace>
  <inkml:trace contextRef="#ctx0" brushRef="#br0" timeOffset="-130429.61">14835 18213 7359 0,'0'0'320'0,"0"0"80"0,0 0-400 0,0 0 0 0,-9-2 0 0,0 4 0 15,4 5 2496-15,-3-2 400 0,-1 2 96 0,0 3 16 16,0 6-1392-16,0 1-272 0,0-1-48 0,-1 2-16 16,2 0-448-16,-1 2-80 0,3 1-32 0,1-2 0 15,-1 1-272-15,2-1-48 0,1-1-16 0,1-2 0 16,-2 0-80-16,1-1-32 0,1-5 0 0,-1 2 0 16,1 0 272-16,-1-4 48 0,3-8 16 0,-4 10 0 15,4-10-96-15,-4 6 0 0,4-6-16 0,0 0 0 16,0 0-192-16,0 0-48 0,0 0 0 0,0 0 0 15,-2 9-96-15,2-9-32 0,0 0 0 0,0 0 0 16,0 0 0-16,-4 7-128 0,4-7 192 0,0 0-64 16,-4 7-128-16,1 3 0 0,3-10 144 0,-6 7-144 0,6-7 0 0,0 0 144 15,-5 10-144-15,5-10 0 0,-3 6 128 0,3-6-128 16,0 0 0-16,-4 12 0 0,4-12 144 0,0 7-144 16,0-7 0-16,-2 11 144 0,2-11-144 0,-1 8 0 15,0 4 144-15,1-2-144 0,0-10 0 0,-1 9 128 16,-2 1-128-16,2-4 0 0,1-6 0 0,-3 12 128 15,3-12-128-15,0 0 0 0,-6 11 160 0,3 1-32 16,3-12-128-16,0 0 192 0,-2 11-192 0,1-2 176 16,1-9-176-16,-3 10 160 0,3-10-160 0,0 0 160 15,-4 10-160-15,3 1 160 0,1-11-32 0,0 0-128 16,0 0 192-16,0 0-64 0,-4 10 16 0,4-10 0 16,0 0 0-16,0 0 0 0,0 0 64 0,0 0 16 15,-2 10 0-15,2-10 0 0,0 0-32 0,0 0-16 0,0 0 0 0,0 0 0 16,0 0 16-16,0 0 16 0,0 0 0 0,0 0 0 15,0 0-64-15,0 0-16 0,0 0 0 0,0 0 0 16,0 0 32-16,0 0 0 0,0 0 0 0,-4-10 0 16,1 1 32-16,2-3 0 0,1 4 0 0,2-4 0 15,1-2 0-15,1-1 0 0,0 0 0 0,1-7 0 16,-1-2-64-16,2 0 0 0,2-4 0 0,-1 1 0 16,-2-5-128-16,4-1 0 0,1 0 144 0,3-2-144 15,2-2 0-15,2 1 0 0,1 2 0 0,1 0 128 16,2-1-128-16,2 6 0 0,0 0 0 0,0 5 0 15,-1-3 0-15,3 4 0 0,-2 1 0 0,0 3 0 16,1 3 0-16,0 3-128 0,-1 5 128 0,-1 2 0 0,-2 4 0 16,-1 2-160-16,-1 2 160 0,-3 4 0 0,-2 1-128 0,-2 4 128 15,-3-1 0-15,1 6 0 0,-3 0-128 0,0 2 128 16,-2-3 0-16,0-1 0 0,-1-1-240 0,-1 1 64 16,-1 0 16-16,3-4 0 15,-4-10-496-15,4 10-112 0,-4-10 0 0,0 0-16 16,0 0-2144-16,0 0-416 0</inkml:trace>
  <inkml:trace contextRef="#ctx0" brushRef="#br0" timeOffset="-130187.83">14502 18418 26607 0,'0'0'1168'0,"0"0"256"0,0 0-1136 0,0 0-288 0,0 0 0 0,9 4 0 16,3 0 944-16,4-1 128 0,7 0 16 0,1-1 16 15,4-2-192-15,5-2-32 0,5 0-16 0,2-1 0 16,-1 1-352-16,-1 1-80 0,-1-1-16 0,-4 2 0 16,-5 0-240-16,-1 2-48 0,-6 0-128 0,-2 1 192 31,-1 2-1440-31,-4-1-288 0,-2-1-64 0</inkml:trace>
  <inkml:trace contextRef="#ctx0" brushRef="#br0" timeOffset="-129984.73">15287 18558 29487 0,'0'0'2624'0,"0"0"-2112"16,0 0-512-16,-7 10 0 0,0 6 512 0,-2 0-16 15,-2 1 0-15,1 1 0 0,1-1 224 0,1 1 48 16,1-1 16-16,2 0 0 0,1-1-544 0,2-4-112 16,-2 1-128-16,4 1 176 0,4 0-176 0,0-4 0 15,1 2-192-15,-5-12-9984 16,9 7-1984-16</inkml:trace>
  <inkml:trace contextRef="#ctx0" brushRef="#br0" timeOffset="-129400.68">15941 18200 12895 0,'0'0'576'0,"0"0"112"0,0 0-560 0,0 0-128 0,0 0 0 0,0 0 0 0,0 0 2112 0,0 0 400 15,0 0 80-15,-1 14 16 0,0 4-1072 0,-7 1-192 16,0 4-64-16,-1 1 0 0,-2 6-336 0,0 1-80 15,-2 2-16-15,1 4 0 0,-3 3-192 0,1-2-32 16,2-1-16-16,-2-1 0 0,-2 1-160 0,2-5-16 16,3-7-16-16,2-1 0 0,0-2-160 0,3-3-48 15,-1-4 0-15,5-4 0 0,-1 0 64 0,3-11 16 16,0 9 0-16,0-9 0 0,0 0 48 0,0 0 16 16,0 0 0-16,13-7 0 0,0-3 160 0,-1-1 16 15,1-3 16-15,1-2 0 0,0 1-304 0,1-1-64 0,1-2-16 0,0 0 0 16,1 0-160-16,-1 3 0 0,-1 3 0 0,2 0 0 15,-1 3 0-15,1 0 0 0,-3 5 0 0,-1 0 0 16,-2 3 0-16,-1 2 0 0,-10-1 0 0,12 7 0 16,-5 4-176-16,1-2 48 0,-4 4 0 0,-2-1 0 15,0 1 128-15,-4 1 0 0,0 1 0 0,-2-1-128 16,-4-3 128-16,1 0 0 0,-3 3 0 0,-2-3 0 16,-2 0 176-16,-1 0-48 0,-3-2 0 0,2 1 0 15,-2-4-128-15,1 0 0 0,1-1 0 0,0-3 0 16,2 1 0-16,2-2 0 0,3-1 0 0,9 0 0 31,-12-5-480-31,7-4-128 0,2 0-32 0,5-2-10560 0,3-1-2112 0</inkml:trace>
  <inkml:trace contextRef="#ctx0" brushRef="#br0" timeOffset="-129046.11">16344 18621 13823 0,'0'0'1216'0,"0"0"-960"16,0 0-256-16,0 0 0 0,0 0 2048 0,13 1 352 15,0-1 80-15,3-1 16 0,2-2-640 0,0-1-112 16,2 2-16-16,0-5-16 0,1 1-688 0,-1-3-144 16,-1 1-32-16,0 0 0 0,-1 1-336 0,-2 2-64 15,-2-5 0-15,-1 2-16 0,-1-2-176 0,-4 3-16 16,-1-4-16-16,-2 4 0 0,-3-2 0 0,-2 9 0 15,0 0 0-15,-3-8 0 0,-5 3 176 0,-2 4 48 0,-4 2 0 0,-1 3 0 16,-3 0-256-16,-1 5-64 0,-3 0 0 0,1 3 0 16,-4 1-128-16,3 2 192 0,0 0-192 0,4 2 192 15,3-2-64-15,2 3-128 0,6-3 192 0,3-1-64 16,2-2-128-16,5 0 0 0,2-3 0 0,4 1 0 16,4 1 0-16,1-5 160 0,0-5-160 0,2 2 160 15,3-1-160-15,3 0-224 0,-3-4 48 0,0 1 16 31,0-1-2704-31,0 0-528 0</inkml:trace>
  <inkml:trace contextRef="#ctx0" brushRef="#br0" timeOffset="-128689.6">17048 18495 6447 0,'-6'9'576'0,"-4"-2"-576"16,-3 6 0-16,0-3 0 0,1 4 4096 0,-4 1 704 15,2 4 128-15,2 2 48 0,0-1-2736 0,0 0-528 16,1 0-112-16,2 0-32 0,2-2-672 0,1-3-128 16,0-1-16-16,1-1-16 0,0-1-176 0,1-3-48 15,2 0 0-15,2-9 0 0,0 0 112 0,0 0 16 16,0 0 0-16,0 0 0 0,11-10 128 0,2-2 16 16,0 1 16-16,1-3 0 0,0 0-416 0,1-1-96 15,0-3-16-15,2 0 0 0,-1 0-272 0,2 1 160 16,1-1-160-16,1 5 128 0,1 0-128 0,2 3 0 15,1 1 0-15,1 2 0 0,-1 2 160 0,2 1-160 0,-1 1 192 0,1 2-192 16,-2 1 240-16,0 1-64 0,0 1-16 0,-1 1 0 16,-3 1-160-16,-2 1 160 0,-1-1-160 0,-3 1 160 15,-2 0-160-15,-1 2 0 0,0-1 144 0,-5 0-144 32,-6-6-944-32,0 0-256 0,0 0-48 0,0 0-16 15,3 12-1904-15,-3-12-384 0,0 0-80 0,-15 5-16 0</inkml:trace>
  <inkml:trace contextRef="#ctx0" brushRef="#br0" timeOffset="-128498.4">16118 18040 42383 0,'-12'-16'1872'0,"10"8"400"0,2 0-1824 0,0 8-448 16,4-10 0-16,-4 10 0 0,0 0 560 0,5-7 16 15,-5 7 0-15,6-5 0 0,-6 5-48 0,0 0 0 16,0 0 0-16,0 0 0 0,0 0-528 0,0 0-144 16,0 0-16-16,0 0-20288 15</inkml:trace>
  <inkml:trace contextRef="#ctx0" brushRef="#br1" timeOffset="-24186.29">25285 349 16575 0,'-5'-13'736'0,"5"13"160"0,-2-6-720 0,2 6-176 0,0-13 0 0,1 4 0 15,1-1 1824-15,3 2 336 0,3 0 64 0,0 2 16 16,1 5-1232-16,1-3-240 0,0-2-64 0,1 5 0 16,-2 5-128-16,1 3-48 0,-1 0 0 0,-1 5 0 15,-2 6 176-15,-1 5 16 0,-1 7 16 0,-2-10 0 16,0 9-224-16,-1 1-64 0,-1 6 0 0,-1 5 0 16,-3 2-32-16,-1 4-16 0,-1 1 0 0,-7 50 0 15,2-12-96-15,-1-7-32 0,0-1 0 0,3-2 0 16,-4 0-96-16,3-3-32 0,-2-1 0 0,1 4 0 15,1 2-16-15,-2-4 0 0,0-3 0 0,-1-3 0 16,-1-1 48-16,0-1 0 0,-3 0 0 0,0-4 0 16,-3 4 80-16,1-6 0 0,-1-3 16 0,1 2 0 0,-4-4-80 15,3 0 0-15,1 0-16 0,1-1 0 0,1 2-176 16,1-4 192-16,-1-2-192 0,2 0 192 0,0-5-192 0,1 4 0 16,1-7 0-16,-1 1 128 0,-1-4-128 15,0 1 128-15,-1-3-128 0,1-2 128 0,0-2-128 0,1 0 0 16,1-4 0-16,-1-2 128 0,2-5-128 0,3-3 128 15,-3-3-128-15,3 1 128 0,0-1-128 0,3-2 0 16,0-3 0-16,2 0 128 0,1 0-128 0,3-2 0 16,0-9 0-16,4 13 0 0,2-4 0 0,5 1 0 15,0-2 0-15,3-1 0 0,4-3 0 0,3 0 0 16,6-1 0-16,4-2 0 0,2-1 0 0,5-1 0 16,8 1 0-16,6 1 0 0,6 0 0 0,1-1 0 15,-2 0 0-15,3-1 0 0,-1 0 0 0,7-1 0 16,4 1 0-16,4-2 0 0,10 3 0 0,-1-1 0 0,-2-3 0 0,7-1 0 15,6 0 0-15,6 0 0 0,6-3 0 0,2 1 0 16,0-1 0-16,7-2 0 0,9 4 0 0,-4-2 0 16,-5 3 0-16,7 4 0 0,8-1 0 0,-6 2 0 15,-4 3 0-15,4 1 0 0,8 3 0 0,-6 1 0 16,-8 2 0-16,7 0 0 0,6 4 0 0,-5 0 0 16,-5-3 0-16,3 0 0 0,6-1 0 0,-4-1 0 15,-7-1 0-15,6 1 192 0,6-3-192 0,-3 3 192 16,-6-4-192-16,3 1 0 0,0 3-192 0,0-1 192 15,-3-1 0-15,0 0 0 0,-1 3 0 0,0 0 0 16,-1 3 0-16,-4 2 0 0,-4-4 0 0,1 5 0 16,1 2 0-16,-6-1 0 0,-5 2 0 0,-2 0 0 0,-2-1 128 15,-1-1-128-15,-3-5 0 0,-6 4 128 16,-8-4-128-16,-4 1 0 0,-5 1 144 0,-6-1-144 16,-5-4 0-16,-12 1 0 0,-9-5 0 0,-10 0-192 15,-13-1-1328-15,-17-4-272 0,0 0-48 0</inkml:trace>
  <inkml:trace contextRef="#ctx0" brushRef="#br1" timeOffset="-23164.92">26320 443 14735 0,'-4'-11'640'0,"4"11"160"0,-1-12-640 0,1 12-160 0,0-8 0 0,0 8 0 16,1-8 1664-16,-1 8 320 0,0 0 48 0,0 0 16 15,0 0-1552-15,0 0-304 0,0 0-64 0,0 0-128 16,0 0 496-16,1 10-16 0,1 1 0 0,-1 4 0 16,-2 3 160-16,-1 5 48 0,0 1 0 0,-2 2 0 0,-1 4-64 0,-8 27-16 15,2-6 0-15,-2-8 0 0,-1 1-112 0,-1-7-32 16,-2-4 0-16,1-4 0 0,-1-1 48 0,2-5 0 15,1-3 0-15,1-1 0 0,3-2 32 0,3-5 16 16,0-2 0-16,7-10 0 0,0 0-112 0,0 0-32 16,0 0 0-16,0 0 0 0,5-10 288 0,3-4 64 15,2-5 16-15,3-2 0 0,1-2-304 0,0-5-64 16,0-1-16-16,2-1 0 0,-1-4-272 0,1 0-128 16,-1-1 0-16,0 2 128 0,2 4-128 0,1 0 0 15,-1 2 0-15,2 2 0 0,2 2 0 0,2 3 0 16,1 3 0-16,-3 3 0 0,-2 4 0 0,1 3 0 15,-3 6-176-15,-1 5 176 0,-2 5 0 0,-3 2-128 0,-3 6 128 16,-3 3 0-16,-3 6 0 0,-2-1 0 0,-2 6 0 0,-3-1-128 16,-3 1 128-16,0 0 0 0,-1 2 0 0,2-1 0 15,-2-6 0-15,4 2 0 0,0-3 0 0,1 2 0 16,1-6 0-16,1-2 0 0,2-3 0 0,2-4 0 31,2 0-320-31,3-1-96 0,-1-6-16 0,5-1 0 16,1-4-1488-16,1-2-288 0,3-1-64 0,2-3-16 15,1-4-992-15,5-3-208 0</inkml:trace>
  <inkml:trace contextRef="#ctx0" brushRef="#br1" timeOffset="-22845.77">27422 457 25791 0,'0'0'2304'0,"0"0"-1856"16,0 0-448-16,-10 0 0 0,-2 1 0 0,1 3 0 15,-2 5 0-15,-3 0 0 0,-5 5 336 0,1 1-16 16,-2 2-16-16,0 2 0 0,-3 2 208 0,2 2 64 16,2 1 0-16,2-2 0 0,1-2 0 0,5-1 0 15,3 0 0-15,8-2 0 0,2-2-144 0,5-1-32 16,2-4 0-16,7 0 0 0,5-1 208 0,6-2 32 16,2-6 16-16,5-4 0 0,4-3 112 0,-2-2 32 15,2-5 0-15,-1-3 0 0,1-2-352 0,-4-2-80 16,-3-1-16-16,-5 0 0 0,-5 0 160 0,-5-1 16 15,-5-1 16-15,-6 1 0 0,-6 1 128 0,-5-2 32 16,-4 1 0-16,2 12 0 0,-4-4-368 0,-4 2-64 0,-3 0-16 0,0 1 0 16,-2-1-256-16,-1 6-272 0,-3 2 48 0,-19-1 16 31,7 7-2000-31,20 2-400 0,-1-1-80 0</inkml:trace>
  <inkml:trace contextRef="#ctx0" brushRef="#br1" timeOffset="-22240.49">25900 1586 14111 0,'-15'0'624'0,"15"0"128"0,-10 2-608 15,10-2-144-15,0 0 0 0,-8 5 0 0,8-5 896 0,0 0 160 0,0 0 32 0,0 0 0 16,0 0-128-16,8 7 0 0,3-2-16 0,2-1 0 16,2-1-240-16,3-3-32 0,5-1-16 0,4-1 0 15,1-1 96-15,2-1 16 0,2 0 0 0,1-2 0 16,1-3-256-16,1 2-32 0,-3-6-16 0,-3 0 0 15,-3-2-80-15,-1 1-32 0,-5 0 0 0,-4-1 0 16,-2-2-16-16,-2 3 0 0,-5 3 0 0,0-1 0 16,-6 2 240-16,-2 2 32 0,-4-2 16 0,-2 3 0 15,-1 0 144-15,-5 1 16 0,-6 2 16 0,-3 3 0 16,2 5-352-16,-4 3-80 0,-6 0-16 0,1 7 0 16,-1 2-352-16,-1 4 128 0,1 3-128 0,2 4 0 15,2-3 0-15,5 0 0 0,3-1 0 0,5-1 0 0,4-2 0 16,5-1-128-16,4-1 128 0,6 0 0 0,1 0 0 15,6-2-160-15,3-3 160 0,3-3 0 0,1 1-160 0,5-3 160 16,2 2-128-16,2-5 128 16,1 0-1584-16,3-1-224 0,-3-2-48 0,0-4-16 15,-2-2-768-15,0 1-160 0,0-1-16 0</inkml:trace>
  <inkml:trace contextRef="#ctx0" brushRef="#br1" timeOffset="-22000.81">26833 1437 18431 0,'0'0'1632'0,"0"0"-1312"0,-8 1-320 0,8-1 0 16,-4 12 2480-16,0-2 416 0,1 4 96 0,2 1 16 16,1 3-2624-16,3 0-528 0,0-2-112 0,3 1 0 15,-1 1 256-15,0-2 0 0,1 1 0 0,0 0 0 16,1 1 128-16,-1-1-128 0,0 0 0 0,2-1 0 15,1-2 0-15,-1 0 128 0,-3-4-128 0,2 0 0 16,-2-4 0-16,-5-6-256 0,0 0 48 0,0 0 16 31,0 0-2112-31,0 0-400 0</inkml:trace>
  <inkml:trace contextRef="#ctx0" brushRef="#br1" timeOffset="-21795.65">27013 1366 25791 0,'0'0'2304'0,"0"0"-1856"16,-11 0-448-16,11 0 0 0,-7 5 672 0,-1 4 32 16,-3-2 16-16,-1 6 0 0,0 1-224 0,-1 0-48 15,-2 4-16-15,-2 3 0 0,1 0-176 0,0 0-48 16,-1 2 0-16,-1 1 0 0,-1-3 16 0,1-1 0 16,0 2 0-16,5-2 0 0,-3-1-96 0,4 1-128 15,2-2 176-15,4-2-176 0,1-2 0 0,2-1-144 16,3-1-16-16,3-2-9184 15,2-4-1824-15</inkml:trace>
  <inkml:trace contextRef="#ctx0" brushRef="#br1" timeOffset="-21455.53">27805 1366 18431 0,'0'0'1632'0,"0"0"-1312"0,-11-1-320 0,0 1 0 16,0 0 2176-16,-3 1 384 0,-4 1 64 0,-4 3 0 16,1 4-1408-16,-4 0-272 0,0 3-64 0,-2 5-16 15,-2 3-160-15,0 2-16 0,0 3-16 0,2-3 0 16,-2 5-176-16,4 0-48 0,4-2 0 0,3 3 0 15,2-2 0-15,5 0 0 0,4-3 0 0,4-1 0 0,2-2-208 0,3-2-48 16,4-3-16-16,4 0 0 0,2-1-176 0,5-1 0 16,2-8 0-16,4-2 0 0,2-1 0 0,3 0-272 15,3-2 32-15,2-3 16 16,1-1-1584-16,2 0-320 0,-1-3-64 0,1 0-7328 16,0-4-1456-16</inkml:trace>
  <inkml:trace contextRef="#ctx0" brushRef="#br1" timeOffset="-21057.16">28125 1488 28559 0,'0'0'1264'0,"0"0"272"0,-10-3-1232 0,10 3-304 0,0 0 0 0,0 0 0 16,0 0 0-16,0 0-144 0,0 0 16 0,0 0 0 16,0 0 480-16,12-4 96 0,6 1 32 0,3-1 0 15,3-3 144-15,2-1 16 0,2 2 16 0,-2-2 0 16,-3 1-432-16,-2-3-96 0,-2 2 0 0,-2 0-128 16,-3 0 368-16,-3 3-48 0,-1-3 0 0,-2 3 0 15,-8 5 48-15,0 0 0 0,0 0 0 0,0 0 0 16,-4-8 16-16,-3 3 0 0,-9 4 0 0,-1 2 0 15,-4 2-112-15,-7 3-16 0,-1 1 0 0,0 5 0 0,0 1-256 16,-1 5 0-16,4 2 128 0,2 1-128 0,2-1 0 0,7 0 0 16,1-1 0-16,5-1 0 0,5-4 0 0,5 1 0 15,4-2 0-15,7-3-192 0,3 3 192 0,7-5 0 16,4 2 0-16,7-5-144 0,3 0-128 0,2-1-32 16,2-7 0-16,1-1 0 15,-1-1-2368-15,-1 0-464 0,11-9-112 0,-3 0-16 0</inkml:trace>
  <inkml:trace contextRef="#ctx0" brushRef="#br1" timeOffset="-20073.21">28940 1497 20271 0,'0'0'1792'0,"2"-7"-1424"15,-2 7-368-15,0 0 0 0,0 0 0 0,0 0 0 16,0 0-160-16,0 0 160 0,0 0 128 0,0 0 144 16,3 16 32-16,-3 3 0 0,-3 1 496 0,-2 7 96 15,-2 3 32-15,-1 3 0 0,-2 3-208 0,-2-1-32 16,-4 1-16-16,-1 0 0 0,-1-1 48 0,-1 0 16 15,-2-9 0-15,0 3 0 0,4-2-256 0,0-1-48 16,3-7-16-16,4-5 0 0,4-7-208 0,6-7-32 16,0 0-16-16,0 0 0 0,5-6 384 0,4-9 80 15,6-7 16-15,5-6 0 0,6-4-288 0,2-5-48 0,1-5-16 16,0-1 0-16,-1-4-160 0,0-1-128 16,-1-2 144-16,-1 2-144 0,0-3 0 0,0 5 0 0,0 10 0 15,-1 6-160-15,-1 5 160 0,-2 7-192 0,-2 8 192 0,-1 1-192 16,-3 8 192-16,-2 5 0 0,-3 3-144 0,-1 3 144 15,-2 6-256-15,-3 5 0 0,-5 5 16 0,-3 0 0 16,0 4 240-16,-5 0 0 0,-2-3 0 0,-3 1 0 16,-3-4 0-16,-3 1 0 0,-3 1 0 0,0-3 0 15,-1-2-128-15,1-4 128 0,0-4-208 0,0-1 80 16,5-3-80-16,-1 1-16 0,3-7 0 0,1-3 0 31,1 0-1632-31,3-4-336 0,-3-4-64 0,3 1-9808 0</inkml:trace>
  <inkml:trace contextRef="#ctx0" brushRef="#br1" timeOffset="-19806.03">29877 954 21183 0,'0'0'1888'0,"0"0"-1504"15,0 0-384-15,-9 10 0 0,-3 4 2288 0,-1 4 384 16,-3 2 80-16,-2 6 0 0,-1-2-2192 0,0 6-560 16,-1 3 0-16,-1 6 0 0,0-1 192 0,0 4-192 15,0 2 192-15,-1 3-192 0,2 0 144 0,1 1-144 16,0-4 0-16,1 1 144 0,1-5-144 0,2 2 0 16,0 2 0-16,1-6 0 15,0-2-2240-15,1-3-320 0,2-6-64 0,2-2-8736 0</inkml:trace>
  <inkml:trace contextRef="#ctx0" brushRef="#br1" timeOffset="-19640.84">29396 1480 27647 0,'0'0'1216'0,"0"0"256"0,0 0-1168 0,0 0-304 0,14 9 0 0,3-5 0 31,-1 0-448-31,3-2-128 0,1-2-48 0,2-1 0 0,2-2 624 0,3 2 0 0,2 0 0 0,0 0 0 15,2 1 0-15,-1-2-144 0,1 0 144 0,-2-1-208 32,2-1-1648-32,-2 2-336 0</inkml:trace>
  <inkml:trace contextRef="#ctx0" brushRef="#br1" timeOffset="-19424.79">30062 1447 12895 0,'-9'12'576'0,"3"-1"112"0,-2 0-560 0,-2 7-128 15,0 5 0-15,-4 0 0 0,-3-1 3008 0,2 0 560 16,-3 1 112-16,3-1 32 0,0-2-2784 0,2 1-544 16,0-2-128-16,6 0 0 0,0-3-256 0,1-2-128 15,0-1 128-15,2-2-208 0,1 0-80 0,3-2-16 0,0-9 0 0,0 0-7440 16,12 6-1472-16</inkml:trace>
  <inkml:trace contextRef="#ctx0" brushRef="#br1" timeOffset="-18542.82">30197 1546 23951 0,'-17'2'1056'0,"5"1"224"0,-2 5-1024 0,0-2-256 0,0 5 0 0,1-3 0 0,0 5 144 0,2-4-16 16,2 1-128-16,0-3 192 0,4 1 96 0,5-8 16 15,0 0 0-15,0 0 0 0,0 0-32 0,0 0 0 16,11 3 0-16,2-3 0 0,2-5 48 0,3-3 0 16,1 1 0-16,3-5 0 0,-1 3 32 0,2-3 16 15,-1-2 0-15,-1 3 0 0,1 0-32 0,0 0 0 16,-3 2 0-16,0 0 0 0,-1 2-208 0,-3 4-128 15,-1-5 128-15,-1 5-128 0,-3 1 128 0,-10 2-128 16,11 0 128-16,-11 0-128 0,0 0 0 0,12 4 0 16,-12-4 0-16,10 7 0 0,-10-7 0 0,9 7 0 15,-9-7 0-15,7 12 0 0,-2-3 0 0,-1 3 0 16,-1-5 0-16,-3-7 0 0,4 12 0 0,-2-5 0 16,-2-7 0-16,4 12 0 0,-2-1 0 0,-2-11 0 15,4 9 0-15,1 1 0 0,-1-3 0 0,4-1 0 0,-1 2 0 0,1-3 0 16,0 4 0-16,2-3 0 0,0-1 0 0,3 1 0 15,1 0 0-15,1-4 0 0,2 2 0 0,3-2 0 16,1-3 0-16,1 0 0 0,-2-2 0 0,1 1 0 16,-2 1 144-16,-1-3-144 0,-1-1 192 0,1 0-192 15,-1 1 160-15,-1-1-160 0,0-2 128 0,-1 2-128 16,-1 3 0-16,0-2 0 0,-3-1 0 0,1 1 0 16,-2 0 0-16,0 3 128 0,-2-3-128 0,-1-1 0 15,-7 5 0-15,10-5 0 0,-2 1 0 0,-8 4 0 16,0 0 0-16,9-4 208 0,-9 4-48 0,0 0-16 15,0 0 16-15,10-4 0 0,-10 4 0 0,10-1 0 16,-10 1-160-16,12-1 192 0,-1 0-192 0,1-1 192 16,-2 1-192-16,-1-1 128 0,-9 2-128 0,11-2 128 0,-1 0-128 0,-10 2 160 15,10-3-160-15,-10 3 160 16,0 0-32-16,9-5-128 0,-9 5 192 0,0 0-64 0,0 0-128 0,0 0 0 16,0 0 144-16,0 0-144 0,0 0 0 0,0 0 0 15,0 0 0-15,8 9 128 0,-8-9-128 0,4 10 0 16,-4-10 0-16,4 10 0 0,-4-10 0 0,0 0 0 15,5 13 0-15,0-7 0 0,-5-6 0 0,0 0 0 16,10 6 0-16,1-3 0 0,1 1 0 0,-2-4 0 16,0-1 128-16,2-2-128 0,2 2 176 0,1-1-48 15,1-4 0-15,2 1 0 0,1-5 0 0,3 1 0 16,-1-3 0-16,5-2 0 0,0-4-128 0,4-1 192 16,-1-3-192-16,1-3 192 0,4-2-192 0,-1-1 128 0,3 0-128 15,0-6 128-15,-2-6 0 0,2-5-128 0,3-5 192 16,-2-6-64-16,1-6-128 0,-1-9 192 0,-2-8-192 0,-2 1 192 15,-2 1-192-15,-4 9 160 0,-7 12-160 0,-6 15 160 16,-6 14-160-16,-4 7 192 0,-2 6-192 0,-7 10 192 16,-7 4-64-16,-9 6-128 0,-4 8 192 0,-6 10-64 15,-4 8-128-15,-2 9 0 0,-3 7 0 0,2 7 0 16,3 4 0-16,-1 6-192 0,2 4 64 0,-1 2 128 16,4-1 0-16,-2 0 0 0,0-4 0 0,1 1 0 15,1 2-320-15,5-3 48 0,1-8 16 0,3-2 0 31,1-3-2640-31,0-4-528 0</inkml:trace>
  <inkml:trace contextRef="#ctx0" brushRef="#br1" timeOffset="-18390.27">30897 1061 39967 0,'-10'-9'1776'0,"10"9"352"0,0 0-1696 0,0 0-432 16,0 0 0-16,0 0 0 15,0 0-704-15,0 0-240 0,10 6-32 0,0-3-16 16,1-2 64-16,-1 2 16 0,0 0 0 0,-10-3-14368 0</inkml:trace>
  <inkml:trace contextRef="#ctx0" brushRef="#br1" timeOffset="-17793.17">27399 2336 23039 0,'5'-23'2048'0,"0"6"-1648"16,0 1-400-16,0-3 0 0,1-4 832 0,0-1 64 15,0 1 32-15,-1 2 0 0,-1-2-592 0,0 2-112 16,-2 1-32-16,0-1 0 0,-2 3 384 0,0 3 80 15,-2 5 16-15,0-1 0 0,-1 5 80 0,3 6 16 16,0 0 0-16,-9 0 0 0,-2 2-128 0,-2 4-32 16,-1 7 0-16,-5 5 0 0,-4 1-608 0,-2 5 0 0,-2 5 0 0,-1 5 0 15,0 1 0-15,-1 2 0 0,0-1 0 0,1 4 0 16,1 4 128-16,3 0-128 0,2 1 128 0,5-3-128 16,0-5 0-16,6-3 0 0,1-2 0 0,2-6 0 15,3-1-320-15,-2-3 0 0,4-3 16 0,1-4 0 31,-1-2-1728-31,0-3-336 0,3-10-80 0</inkml:trace>
  <inkml:trace contextRef="#ctx0" brushRef="#br1" timeOffset="-17605.27">26886 2501 17503 0,'0'0'1552'16,"0"0"-1232"-16,0 0-320 0,0 0 0 15,7 10 3136-15,2-4 560 0,3 5 112 0,2-5 32 0,3 2-3120 0,7-2-720 16,2-1 0-16,7 0 0 0,5-2 256 0,5-1 32 15,4-1 0-15,0-1 0 0,0 2-288 0,-2-1 160 16,-4 0-160-16,-5-1 128 16,-3-1-512-16,-3 0-128 0,-5-1 0 0,-2 0-16 15,0-1-2240-15,-5-2-448 0,3-1-96 0,-4 1-16 0</inkml:trace>
  <inkml:trace contextRef="#ctx0" brushRef="#br1" timeOffset="-17455.37">27882 2564 22111 0,'0'0'1968'0,"-5"13"-1584"16,-1 0-384-16,-2 5 0 0,-2 3 864 0,-2 3 96 0,0 2 0 0,-2 0 16 16,-3 0-528-16,1-1-128 0,-3-3 0 0,2 0-16 15,1-1-144-15,0 0-32 0,2-4 0 0,4 0 0 16,1-2-320-16,4-2-64 0,1-2 0 0,4-11-7632 16,0 0-1520-16</inkml:trace>
  <inkml:trace contextRef="#ctx0" brushRef="#br1" timeOffset="-16993.19">28785 2170 28559 0,'0'0'2544'0,"0"0"-2032"16,-7 9-512-16,-2 5 0 0,-1 5 416 0,-3 2-16 16,-4 2 0-16,-2 1 0 0,0 0-400 0,-2 4 0 15,1 1-144-15,-3-1 144 0,1 3 320 0,2-2 192 16,0 4 16-16,1-1 16 0,0-2 32 0,1-2 16 16,1-1 0-16,2-7 0 0,0-2-208 0,1-2-32 15,1 0-16-15,3-6 0 0,2 0 144 0,2-1 32 16,6-9 0-16,0 0 0 0,0 0-192 0,0 0-48 15,0 0 0-15,10-3 0 0,4 2 80 0,0-4 16 16,4-1 0-16,2-3 0 0,3 4-368 0,4-2 0 16,2 3 0-16,1 2 0 0,2 2 0 0,-1 2 0 0,-2 5 0 0,-1 0 0 15,-1 6 0-15,-3-1 0 0,-4 2-192 0,-2 1 64 16,-3 1 128-16,-3 2 0 0,-5 1-144 0,-3-4 144 16,-3-1 0-16,-2 0 0 0,-3 0 0 0,-2 0 0 15,-4-1 0-15,-4-3 0 0,-4 2 0 0,0-5 128 16,-3 1-128-16,-2-4 192 0,0-3-192 0,-1-1 192 15,0-1-192-15,-2-6 128 0,1-4-128 0,1-2 128 16,-1-2-368-16,8-1-80 0,-1-2 0 0,3 0-16 31,2 0-1728-31,3 3-352 0,1-2-64 0,2 3-7312 0,6 3-1472 0</inkml:trace>
  <inkml:trace contextRef="#ctx0" brushRef="#br1" timeOffset="-16626.93">29222 2671 24879 0,'0'0'2208'0,"0"0"-1760"16,0 0-448-16,18 12 0 0,-1-1 1504 0,4 2 224 16,0-4 32-16,4-2 16 0,1-5-1776 0,2-2-160 15,0-4-128-15,0-3-32 0,-1 2 320 0,-2 0 144 16,-3-4-16-16,-2 2 0 0,1-3 16 0,-2 2 0 15,-2-4 0-15,-1 4 0 0,-4-4 48 0,0 3 16 16,-6-2 0-16,1-1 0 0,-5 2 80 0,-2-3 16 0,-1 3 0 0,-4 3 0 16,-4 2 80-16,-3 2 0 0,1 1 16 0,-3 7 0 15,-4-2-400-15,-1 5 0 0,0 3 128 0,-1 3-128 16,-2 2 0-16,-2 0 0 0,2 3 0 0,2 2 0 16,2-1 0-16,2 4 0 0,2 3-144 0,4-2 144 15,2 2 0-15,4-3 0 0,4 2 0 0,3-2 0 16,0-4 0-16,4-1-256 0,2-1 16 0,1-2 16 31,0 0-736-31,3-2-160 0,2-4-32 0,3 1-12608 0</inkml:trace>
  <inkml:trace contextRef="#ctx0" brushRef="#br1" timeOffset="-16296.15">30109 2672 33167 0,'0'0'1472'0,"-6"14"304"0,-2 2-1424 0,-1 1-352 16,3 3 0-16,-6 1 0 15,0 1-512-15,0 4-192 0,-2-1-16 0,2-5-16 0,-2-2 928 0,1 1 192 16,-2 0 48-16,2 0 0 0,-1-1 208 0,0-3 32 16,4-1 16-16,1 0 0 0,1-5-192 0,3 0-48 15,5-9 0-15,0 0 0 0,0 0 96 0,0 0 16 16,0 0 0-16,4-9 0 0,4 0 208 0,2-5 32 15,0-3 16-15,4 1 0 0,0-3-560 0,4 0-96 16,2-3-32-16,2-2 0 0,-1 0-128 0,3 1 0 0,3-4 0 16,4 3 0-16,2 3 0 0,2-2 0 0,1 1 0 15,1 6 0-15,1 4 0 0,-1 1 0 0,0 0 0 0,-2 4 0 16,1 2-128-16,-2 0 128 0,-3 2 0 0,-3 2 0 16,-4 0-128-16,-3 1 128 0,-3 2-160 0,-3 1 160 31,-2 2-736-31,-13-5-48 0,10 4-16 0,-10-4 0 15,0 0-2368-15,0 0-480 0</inkml:trace>
  <inkml:trace contextRef="#ctx0" brushRef="#br1" timeOffset="-15906.32">31258 2614 5519 0,'24'-11'240'0,"-7"4"64"0,1-4-304 0,1 3 0 16,-1-1 0-16,-2 3 0 0,-1-3 4688 0,-4 1 880 16,-4-2 192-16,-4 4 16 0,-3-1-3888 0,0 7-784 15,-13-5-144-15,-4 4-48 0,-4 4-112 0,-6 3-32 16,-7-1 0-16,-2 7 0 0,-1-1-400 0,-2 4-96 16,-2 2-16-16,1 1 0 0,-2-2 160 0,4 1 32 15,2 0 0-15,4 1 0 0,4 0-80 0,7 0-16 16,5-3 0-16,7 0 0 0,4 4 96 0,5-2 0 15,7-2 16-15,7 2 0 0,7-1 224 0,3 3 32 16,2-1 16-16,3 1 0 0,2-1-224 0,0 2-64 16,0 1 0-16,-2 0 0 0,-2 1-48 0,0-1-16 0,-3-2 0 15,-3 1 0-15,-3 0 0 0,-5-2-16 0,-6-3 0 0,-4-1 0 16,-6 0-80-16,-3-1-16 0,-5-3 0 0,-6 0 0 16,-3-5 0-16,-6 4 0 0,-3-4 0 0,-4-4 0 15,-4-1-272-15,-3-1 0 0,-5-3 0 0,-1-5 0 31,-1-1-1056-31,4-5-224 0,2-3-32 0,3-4-16 16,1 0-1296-16,6-1-272 0,1-1-48 0</inkml:trace>
  <inkml:trace contextRef="#ctx0" brushRef="#br1" timeOffset="-15496.52">28389 2086 43535 0,'-7'-7'1920'0,"7"7"416"0,0 0-1872 16,0 0-464-16,-10 1 0 0,10-1 0 15,0 0-240-15,-6 6-144 0,6-6-16 0,0 0-16 0,0 0 416 0,-2 12 0 0,2-12 0 0,0 0-128 32,0 9-256-32,0-9-64 0,-4 10 0 0,4-10 0 15,-6 9-1536-15,-2 1-304 0,-6 1-64 0</inkml:trace>
  <inkml:trace contextRef="#ctx0" brushRef="#br1" timeOffset="-1550.28">20724 19121 4607 0,'0'0'400'0,"0"0"-400"0,0 0 0 0,0 0 0 16,-8 0 2448-16,8 0 416 0,0 0 80 0,0 0 0 16,0 0-1712-16,0 0-336 0,0 0-80 0,0 0-16 15,-6 9-480-15,6-9-112 0,0 0-16 0,9 7 0 16,0 0 320-16,5 0 48 0,1-5 16 0,6 1 0 15,0 2 128-15,9 1 48 0,3-2 0 0,4-3 0 16,2-1-176-16,4 0-16 0,3 0-16 0,2 0 0 16,2-1-80-16,3-2-16 0,6-2 0 0,4 1 0 15,11 2-48-15,2-1-16 0,2 1 0 0,3-4 0 16,2-1 16-16,7 5 0 0,5 0 0 0,1-1 0 0,-6-5-112 0,1 4-32 16,5 2 0-16,2 0 0 0,5 2-64 0,-4-1-32 15,-8-4 0-15,1 2 0 0,-2 2-160 0,4 0 0 16,1-2 144-16,1 1-144 0,-9 0 0 0,9 1 0 15,3 1 0-15,1 0 0 0,1-2 128 0,-2-1-128 16,0 2 128-16,7 1-128 0,7 0 128 0,-3 0-128 16,-8-1 128-16,4 1-128 0,4 0 0 0,-2 0 144 15,-2 0-144-15,-2 0 0 0,-2-2 128 0,3 4-128 16,3 0 0-16,-6 1 0 0,-9-6 0 0,-2 3 0 16,-1 4 0-16,4-2 0 0,-1 0 128 0,-5-2-128 15,-7 1 0-15,2 3 0 0,0 1 0 0,3 0 0 16,3-5 128-16,-3 1-128 0,-6 1 0 0,3-2 0 0,2 2 128 15,4 1-128-15,3-1 144 0,-5-2-16 0,-4-1-128 0,0 0 192 16,-1-2-48-16,1 2-16 0,5 0 0 0,-3-2 0 16,-5-2-128-16,1 0 0 0,1 0 0 0,0-3 0 15,2 3 128-15,-1 0-128 0,-4-4 0 0,-2 0 128 16,-1-2-128-16,1 1 0 0,0-3 0 0,2 1 0 16,1 1 0-16,-1 0 0 0,-7 3 0 0,2-4 0 15,0 1 0-15,3 1 128 0,2-5-128 0,-3 3 128 16,-1 2-128-16,-1-1 192 0,-3 2-192 0,2-2 192 15,0 5-192-15,2-1 192 0,3 1-192 0,-6 1 192 16,-3-4-192-16,-2 3 192 0,0-2-192 0,0 3 192 16,2 2 0-16,-2-1 16 0,2-4 0 0,-5 2 0 15,-4 1 48-15,0 0 0 0,-2-2 0 0,1 5 0 16,-4-1-48-16,-1 2 0 0,0 0 0 0,0-2 0 0,2 1-208 0,-5 2 144 16,-3 5-144-16,1-2 128 0,-1 0-128 15,-4 0 0-15,-2 3 0 0,-6 3 0 16,-4-3-1344-16,-7 3-128 0,-10-3-48 0</inkml:trace>
  <inkml:trace contextRef="#ctx0" brushRef="#br1" timeOffset="341.45">21235 19684 9503 0,'0'0'416'0,"0"0"96"0,0 0-512 0,0 0 0 0,5-8 0 0,-5 8 0 15,6-8 896-15,-1-1 64 0,-2 1 32 0,3 1 0 16,-6 7 80-16,5-8 16 16,0 3 0-16,-5 5 0 0,5-9 128 0,0 4 48 0,-5 5 0 0,0 0 0 15,5-8-160-15,-5 8-16 0,0 0-16 0,0 0 0 16,0 0-224-16,0 0-32 0,0 0-16 0,0 0 0 15,0 0-272-15,-3 21-48 0,0 2-16 0,-1 3 0 16,0 6-112-16,-2 5-32 0,-2 2 0 0,0 3 0 16,1-1 16-16,2 1 0 0,0 2 0 0,-2-3 0 15,0-1-48-15,2-2-16 0,-1-7 0 0,4 0 0 16,-1-2-272-16,3-3 160 0,3-4-160 0,-1-1 128 16,1-7-128-16,0 0 0 0,-1-3 144 0,2-3-144 15,-4-8 0-15,0 0 0 0,0 0 0 0,10-3 0 16,-2-7-656-16,-2 0-48 0,-2-5-16 15,1-4-8784-15,-3-3-1760 0</inkml:trace>
  <inkml:trace contextRef="#ctx0" brushRef="#br1" timeOffset="594.78">21205 19730 24191 0,'0'0'1072'0,"-1"-7"208"0,1-4-1024 0,3 3-256 15,3-5 0-15,2 1 0 0,4 5 928 0,2-5 128 0,4 2 32 0,6-4 0 16,2 1-128-16,6-2-32 0,4 2 0 0,1-1 0 16,1-1-336-16,-1 1-64 0,-2-1-16 0,-4 5 0 15,-6-2-304-15,-2 6-64 0,-3 0-16 0,-4 1 0 16,-4 1-128-16,-3 3 0 0,-9 1-160 0,0 0 160 31,0 0-1808-31,-5 8-272 0,-5 6-48 0</inkml:trace>
  <inkml:trace contextRef="#ctx0" brushRef="#br1" timeOffset="759.78">21205 19956 30399 0,'0'0'2704'0,"0"0"-2160"0,0 0-544 0,0 0 0 16,11-7 624-16,1 2 16 0,-1 1 0 0,4-1 0 15,3-3 688-15,5 3 144 0,4-4 16 0,5 2 16 0,2-1-720 0,-1-2-144 16,-1 2-16-16,-2-2-16 0,0 0-416 0,-5 1-64 16,-5 0-128-16,-2 1 176 15,-3 5-1584-15,-2-4-320 0,-2 3-64 0</inkml:trace>
  <inkml:trace contextRef="#ctx0" brushRef="#br1" timeOffset="1173.18">21777 20218 29487 0,'0'0'2624'0,"-10"0"-2112"0,-2 3-512 0,2 2 0 0,0-1 640 0,1 2 0 16,-1 3 16-16,1 4 0 0,1-4 240 16,2 3 64-16,1-2 0 0,1 2 0 0,2 3-512 0,0-3-112 15,0-2-16-15,2 1 0 0,1-3-176 0,2 2-144 16,0-1 192-16,1-1-192 16,-4-8-832-16,0 0-256 0,9 5-64 0,-9-5-14048 15</inkml:trace>
  <inkml:trace contextRef="#ctx0" brushRef="#br1" timeOffset="1891.93">22360 20087 9215 0,'0'0'816'0,"0"0"-656"15,0 0-160-15,-10 4 0 0,1 1 1920 0,2-1 368 16,-1-3 64-16,8-1 16 0,-9 3-768 0,9-3-160 16,-7 0-32-16,7 0 0 0,0 0 160 0,0 0 32 15,-7-4 0-15,7 4 0 0,-2-10-288 0,2 0-48 16,2-4-16-16,3-1 0 0,2 1-224 0,3-4-64 16,1-4 0-16,3 2 0 0,3 2-320 0,2 3-64 15,2-3 0-15,4 3-16 0,0-1-112 0,2 6 0 0,-2-2-16 0,-1 4 0 16,-2-1-64-16,-2 4-16 0,-2 2 0 0,-3 5 0 15,-1 2-176-15,-1 4-48 0,-3 1 0 0,0 4 0 16,-2 1-128-16,0 0 160 0,-2 1-160 0,0 3 160 16,1 0-160-16,-2-4 0 0,4-1 0 0,-1-6 0 15,4-1 0-15,2 1 0 0,5-5 0 0,1-2 128 16,2 0 128-16,3-5 32 0,3-6 0 0,4-1 0 16,1 2 64-16,0-5 16 0,0-2 0 0,-2 2 0 15,-3-1-48-15,-2-1-16 0,-1 1 0 0,-4 0 0 16,-3-1 16-16,-3 0 0 0,-1 2 0 0,-5 1 0 15,-1 2-160-15,-1 5-32 0,-2 0 0 0,-5 7 0 0,0 0-128 16,0 0 0-16,0 0 0 0,0 0 0 0,0 0-256 0,0 0-96 16,0 0-16-16,0 0 0 15,0 0-2384-15,2 12-464 0,0 1-112 0</inkml:trace>
  <inkml:trace contextRef="#ctx0" brushRef="#br1" timeOffset="2297.33">24010 19537 22399 0,'0'0'992'0,"0"0"208"0,-4-9-960 0,2 0-240 0,2 9 0 0,0 0 0 16,-8-4 1472-16,8 4 240 0,-11 2 48 0,1 5 16 16,-2 3-496-16,2 4-112 0,-3 3-16 0,1 6 0 15,-1 4-192-15,0 1-64 0,1 3 0 0,0 2 0 16,1-5-192-16,-1 3-32 0,1 2-16 0,1-1 0 15,-1-4-272-15,3 0-64 0,0 0-16 0,0-2 0 16,1-3-128-16,0-1-32 0,1-1 0 0,1-2 0 16,-2 0-144-16,5-3 128 0,-2-5-128 0,2 1 128 0,0-5-128 0,2-7 0 15,0 0 0-15,0 0 128 0,0 0-128 0,0 0-224 16,0 0 48-16,0 0 16 16,10-5-1600-16,-2-1-320 0,0-7-64 0,-2-1-13440 15</inkml:trace>
  <inkml:trace contextRef="#ctx0" brushRef="#br1" timeOffset="2550.57">23839 19588 17503 0,'-7'-10'1552'0,"5"2"-1232"0,2 0-320 0,2-2 0 16,3 3 2864-16,3-4 512 0,1 5 96 0,4-3 32 15,1 3-1776-15,5 2-368 0,2-2-64 0,6 1-16 16,2 0-352-16,6-3-80 0,1 0-16 0,3 3 0 16,-1-2-320-16,0 1-64 0,-6 3 0 0,-3-4-16 15,-5 3-240-15,-2 1-32 0,-3 0-16 0,-4 1 0 16,-4-1-144-16,-11 3 0 0,11 1 0 0,-11-1-176 31,0 0-1728-31,0 10-336 0,-4 3-80 0</inkml:trace>
  <inkml:trace contextRef="#ctx0" brushRef="#br1" timeOffset="2804.63">23775 19873 23951 0,'0'0'2128'0,"0"0"-1696"15,0 0-432-15,0 0 0 0,0 0 1504 0,0 0 224 16,10-4 32-16,3-1 16 0,0-2-432 0,2 2-64 16,4 1-32-16,3-2 0 0,2 1-512 0,2 1-96 15,2-1-32-15,3 0 0 0,1 2-336 0,0 3-64 16,-1-2-16-16,-3 1 0 0,-5-1-192 0,0 1 0 16,-3 1 0-16,-1 1 0 15,-2-1-1616-15,-2 3-272 0,-5 1-48 0</inkml:trace>
  <inkml:trace contextRef="#ctx0" brushRef="#br1" timeOffset="3241.5">24107 20062 26431 0,'-10'-3'1168'0,"10"3"240"0,0 0-1120 0,0 0-288 0,0 0 0 0,0 0 0 0,0 0 1184 0,0 0 176 16,7-6 48-16,6 1 0 0,2-1-496 16,6-2-80-16,2 2-32 0,1-2 0 0,-1 3-320 0,-1 2-64 15,0 0-16-15,-3 0 0 0,1 0-48 0,-4 3-16 16,-1 4 0-16,-4-1 0 0,-11-3-208 0,8 6-128 15,-3 6 160-15,-6-1-160 0,-6 6 144 0,-1 2-144 16,-4 1 128-16,-4 2-128 0,-3-2 160 0,-4 2-160 16,0 3 192-16,-6-1-192 0,-1-2 128 0,0-3-128 15,-2-3 0-15,3 0 0 0,2-4 128 0,5-3-128 16,5 0 0-16,5-3 0 0,6 5 0 0,6-11 0 16,2 6 0-16,6 0 0 0,5 1 192 0,7-2-64 15,4-4 0-15,3 0-128 0,3-1 384 0,1 0-16 16,-2-2-16-16,3 0 0 0,-4-1-96 0,2-2 0 0,2 1-16 15,-3 3 0-15,-3-1-240 0,-2 4 128 0,-1-1-128 0,-3 0 0 32,1-1-1600-32,-6 1-400 0</inkml:trace>
  <inkml:trace contextRef="#ctx0" brushRef="#br1" timeOffset="4319.69">25743 19479 14335 0,'0'0'640'0,"0"-8"128"0,0-2-624 0,0 2-144 0,0-2 0 0,0 10 0 16,2-8 1472-16,1-2 272 0,-3 10 48 0,2-11 16 16,0 1-48-16,-2-1-16 0,-2 4 0 0,2 7 0 15,0 0-464-15,0 0-112 0,-1-10-16 0,1 10 0 16,0 0-272-16,0 0-64 0,0 0-16 0,-7 8 0 15,-2 6-448-15,1 7-96 0,-1 3 0 0,3 9-16 16,-2 6-240-16,2 5 176 0,1-2-176 0,0 1 160 16,0 3-32-16,2-2-128 0,2-1 192 0,1-5-64 15,1-2-128-15,2-2 160 0,0-4-160 0,2-4 160 16,2-2 80-16,-1-3 16 0,0-4 0 0,2 0 0 16,0-4 112-16,2-2 16 0,0-6 16 0,3-1 0 0,2-5 128 15,3-3 32-15,0-5 0 0,1-1 0 0,1-7-96 16,2 1-16-16,1-3 0 0,-1-4 0 0,-3-4-144 0,3 1-48 15,1-6 0-15,1-1 0 0,0-2 48 0,0 0 0 16,-1-2 0-16,3 3 0 0,-2 1-176 0,0 3-128 16,0 1 144-16,-1 4-144 0,-4-5 0 0,-1 10 0 15,-3 2 0-15,-1 3 0 0,0 2 0 0,-1 4 0 16,-2-1 0-16,1 5 0 0,-1 0 0 0,-1 1-208 16,-10 4 32-16,0 0 16 15,0 0-1328-15,0 0-272 0,0 0-48 0,0 0-16 16,0 0-1088-16,-5 13-224 0</inkml:trace>
  <inkml:trace contextRef="#ctx0" brushRef="#br1" timeOffset="4559.7">25661 19856 23039 0,'-17'-9'2048'0,"8"3"-1648"0,2-1-400 0,7 7 0 15,-6-6 1664-15,6 6 256 0,0 0 64 0,0 0 0 16,6-8-336-16,5 3-64 0,3 2-16 0,3-3 0 16,4 4-688-16,3 1-144 0,3-2-32 0,1 1 0 15,3-2-144-15,1 1-48 0,-1-1 0 0,2 3 0 16,-2-1-208-16,2 0-48 0,-2 2-16 0,-3 2 0 0,-1-1-240 0,-3 0 0 16,-4 2 0-16,2 2 0 15,-1-1-1504-15,-2-2-400 0,-3 2-80 0</inkml:trace>
  <inkml:trace contextRef="#ctx0" brushRef="#br1" timeOffset="5361.08">27144 19620 6447 0,'0'0'576'0,"7"-4"-576"0,-7 4 0 0,9-7 0 16,0 2 1584-16,-1 2 208 0,-3-3 32 0,2 0 16 16,1 0-400-16,-2-1-80 0,-1-1-16 0,-1 1 0 15,0-3-192-15,0 2-64 0,-2-2 0 0,1 3 0 16,-2-5-64-16,-1 4-32 0,-1-2 0 0,0 3 0 15,-2-5-48-15,2 2-16 0,-5 1 0 0,-1-4 0 16,0 5-176-16,-2-3-48 0,-2 5 0 0,0 0 0 16,-2 3-160-16,-1 3-32 0,-3 3-16 0,-3 3 0 15,-1 0-208-15,-2 8-32 0,0 2-16 0,0 3 0 16,2 2-240-16,-1 7 144 0,2 0-144 0,2 5 128 16,3 5-128-16,1 1 0 0,2-1 0 0,3-3 0 15,2-2 0-15,0 0 0 0,2 0 0 0,0-2 0 0,1-4 128 0,2-1-128 16,-1-3 0-16,2-1 128 0,1-2-128 0,1-2 0 15,2-3 0-15,-1-1 0 0,2-2-176 0,-4-12-112 16,0 0-32-16,0 0-9680 16,0 0-1952-16</inkml:trace>
  <inkml:trace contextRef="#ctx0" brushRef="#br1" timeOffset="5513.5">26804 19860 18431 0,'0'0'1632'0,"0"0"-1312"15,14-3-320-15,1 2 0 0,1 0 1520 0,1 0 224 16,1-1 48-16,1 2 16 0,2 0-640 0,-1 0-128 16,2 0-16-16,-1 0-16 0,-3-1-736 0,0 1-144 15,-3 0-128-15,-1 0-8432 16,-1 0-1792-16</inkml:trace>
  <inkml:trace contextRef="#ctx0" brushRef="#br1" timeOffset="5679.07">27408 19801 24479 0,'-14'11'1088'0,"5"-5"208"0,-1 5-1040 0,-4 1-256 0,1 4 0 0,-1 2 0 15,-1-1 640-15,2 2 64 0,1 1 0 0,0 5 16 16,1-2-192-16,1 1-32 0,-1 2-16 0,2-4 0 16,1-3-480-16,1-2 0 0,2 0 0 0,4-2-8448 15,1-2-1776-15</inkml:trace>
  <inkml:trace contextRef="#ctx0" brushRef="#br1" timeOffset="6125.99">27969 19359 21183 0,'0'0'1888'0,"0"0"-1504"0,0 0-384 0,-9 8 0 16,0-1 672-16,-1 6 64 0,-3 4 16 0,-1 0 0 15,-3 2 208-15,3 4 32 0,-2 5 16 0,-1 1 0 16,0 2-352-16,-1 3-64 0,-3 3-16 0,1 0 0 16,-3 0-32-16,2-4-16 0,2 0 0 0,1-4 0 15,2-5-208-15,2-3-32 0,2-3-16 0,0-3 0 16,2 1 112-16,1-3 0 0,3-5 16 0,6-8 0 15,-4 7-112-15,4-7-32 0,0 0 0 0,0 0 0 16,0 0 48-16,12-2 0 0,0-3 0 0,4 1 0 16,-1-5-80-16,3 3-16 0,-1 2 0 0,4-1 0 15,0 1-208-15,-2 1 0 0,-2 2 0 0,-3 2 0 16,-3 3 0-16,-1 2 0 0,-10-6 0 0,8 9 0 16,-2 5 0-16,-4-1 0 0,-4-3 0 0,-1 3 0 15,-4 2 0-15,0-2 0 0,-5 0 0 0,0 1 0 16,-5-3 0-16,0-2 0 0,0 0 0 0,-1-3 0 0,-1-2 0 15,2 0 144-15,3 0-144 0,0-4 128 0,2-4-128 0,0 0 0 16,2-1 0-16,1-4 0 16,3 1-1152-16,2-3-144 0,1 2-48 0,5-6-13664 15</inkml:trace>
  <inkml:trace contextRef="#ctx0" brushRef="#br1" timeOffset="6430.57">28000 19842 24015 0,'0'0'1056'0,"0"0"224"0,4-8-1024 0,3 3-256 15,0-4 0-15,3 4 0 0,0 0 720 0,2-1 96 0,2 0 16 0,0-5 0 16,0 3-176-16,0-3-16 0,-1 4-16 0,-1-2 0 16,-2-1 16-16,-2-4 16 0,-3 2 0 0,-2 5 0 15,-3 7 64-15,-4-11 16 0,0 5 0 0,-6 4 0 16,-3 2-144-16,-3 5-16 0,-5 5-16 0,0 0 0 15,-2 3-352-15,2 3-64 0,0 2-16 0,4 0 0 16,3 0-128-16,4 1 0 0,1 1 0 0,4 0 0 16,3-2 0-16,3 0 128 0,1-3-128 15,4-1 0-15,0-4 0 0,4 0 0 0,2-2 0 0,0 0 0 32,2-6-832-32,1 1-240 0,3-4-48 0,0-3-16 15,0 0-1920-15,0-6-384 0,5-8-80 0,-4 4 0 0</inkml:trace>
  <inkml:trace contextRef="#ctx0" brushRef="#br1" timeOffset="6685.04">28293 19756 18015 0,'-14'10'800'16,"6"1"160"-16,0 1-768 0,0 2-192 0,-1 2 0 0,0-1 0 0,0 1 1664 0,3-2 272 16,0-3 64-16,1 2 16 0,-1 1-640 0,2-5-128 15,4-9-32-15,0 0 0 0,-4 11-336 0,4-11-80 16,0 0-16-16,0 0 0 0,0 0-96 0,0 0-32 15,0 0 0-15,13-1 0 0,1-8 48 0,1 1 0 16,1-4 0-16,1 1 0 0,1-6-256 0,2 0-64 16,-2 1 0-16,1-1 0 0,0 1-128 0,2 0-16 15,-1 0-16-15,0 3 0 0,-2 3-224 0,-1 0 128 16,-3 2-128-16,-3 0 0 0,2 2 0 0,-3 4 0 16,-10 2 0-16,10-2 0 15,-10 2-864-15,0 0-272 0,0 0-48 0,0 0-15280 0</inkml:trace>
  <inkml:trace contextRef="#ctx0" brushRef="#br1" timeOffset="6975.84">28894 19672 22111 0,'-10'-4'1968'0,"-3"-1"-1584"0,0 1-384 0,-6 3 0 16,-5 1 1008-16,-3 4 112 0,-6 3 32 0,5 1 0 15,0 2-144-15,3 0-32 0,2 4 0 0,4 0 0 16,3-4-352-16,4 3-80 0,6 1-16 0,2 1 0 16,1-1-48-16,6 1-16 0,2 2 0 0,3 1 0 15,1-2-48-15,1 2-16 0,1 1 0 0,2 2 0 0,-4 1-32 0,0-3-16 16,-2-1 0-16,0 0 0 0,-4-3 64 0,-1-5 16 16,-2 3 0-16,-4-5 0 0,-4-1 192 0,1-3 32 15,-6 0 16-15,-2-3 0 0,-3-2-128 0,-2-3-32 16,-3 0 0-16,0-4 0 0,0 0-320 0,1-2-64 15,2 1 0-15,1-4-128 16,1-2-1408-16,4 1-400 0,4 1-80 0</inkml:trace>
  <inkml:trace contextRef="#ctx0" brushRef="#br1" timeOffset="7375.25">29685 19251 19343 0,'0'0'1728'16,"0"0"-1392"-16,0 0-336 0,0 0 0 16,0 0 1584-16,0 0 240 0,0 0 48 0,0 0 16 15,-7 10-608-15,-2 3-128 0,-1-2-32 0,-1 5 0 0,-6 1-192 0,2 5-32 16,-2 5-16-16,1 1 0 0,-1 2-240 0,2 2-32 16,0 0-16-16,1-2 0 0,0 3-224 0,-1 0-48 15,2 0-16-15,1 2 0 0,1-2-128 0,1-5-32 16,0 0 0-16,2-8 0 0,0-2-144 0,2 0 128 15,0-2-128-15,1-2 128 0,0-5 0 0,5-9-128 16,0 0 192-16,0 0-64 16,0 0-864-16,0 0-176 0,0 0-48 0,0 0-9632 15,7-5-1936-15</inkml:trace>
  <inkml:trace contextRef="#ctx0" brushRef="#br1" timeOffset="7554.37">29598 19340 25103 0,'8'-10'1104'0,"-1"2"240"0,7 1-1072 0,2-4-272 16,0 4 0-16,4 3 0 0,6-2 768 0,-2 2 80 15,5 1 32-15,3 2 0 0,7 1-144 0,-4-1-32 16,-1-1 0-16,-2 1 0 0,-4 0-448 0,-4 0-80 0,-5-3-32 0,-6 3 0 31,-13 1-880-31,0 0-176 0,0 0-48 0,-5 11-12000 0</inkml:trace>
  <inkml:trace contextRef="#ctx0" brushRef="#br1" timeOffset="7704.94">29434 19672 26143 0,'0'0'1152'0,"0"0"256"15,13 4-1136-15,2-2-272 0,2 1 0 0,0-3 0 0,1-2 1232 0,1 0 192 16,3-1 48-16,1 1 0 0,6-2-384 0,2-1-64 16,0 0 0-16,2 0-16 0,-1 1-608 0,0 0-112 15,-3 0-32-15,-2 0 0 0,-3-1-256 0,-4 0-272 16,-4 3 48-16,-2 0-15584 15</inkml:trace>
  <inkml:trace contextRef="#ctx0" brushRef="#br1" timeOffset="7879.38">29927 19866 30399 0,'0'0'2704'0,"-6"12"-2160"16,0-1-544-16,-5 4 0 0,-1 3 384 0,-5 1-16 0,-1 4-16 0,2 1 0 15,1-2 224-15,1-2 32 16,-2 1 16-16,4-2 0 0,0 0-464 0,1-2-160 16,-1 0 0-16,4-2 144 15,-3 2-1456-15,5-3-288 0,1-4-64 0</inkml:trace>
  <inkml:trace contextRef="#ctx0" brushRef="#br1" timeOffset="8449.12">30914 19306 26719 0,'0'0'2368'0,"0"0"-1888"16,1-8-480-16,-1 8 0 0,0 0 0 0,0 0 0 16,0 0 0-16,0 0 0 0,0 0 848 0,-13 4 80 15,1 2 16-15,-2 3 0 0,0 4-464 0,1 3-96 16,-4 3 0-16,5 2-16 0,0 2-128 0,1 2-32 15,1-1 0-15,1-1 0 0,2 2-208 0,2-3 176 16,0-3-176-16,1-1 160 0,2-3-32 0,2-1-128 16,0-1 192-16,1-2-64 0,0 1 96 0,-1-12 16 0,4 9 0 0,-4-9 0 15,0 0 176-15,0 0 32 16,0 0 16-16,0 0 0 0,0 0 0 0,0 0 0 16,0 0 0-16,0 0 0 0,0 0-144 0,-5-8-16 0,-5-1-16 15,-1 4 0-15,-3 1-288 0,-3-1 160 0,2 3-160 0,-2 0 128 16,1 1-128-16,-1 1 0 0,3 1 0 15,1 3 0-15,1 1 0 0,2 0 0 0,1-1 0 0,9-4 0 16,-5 12 0-16,2-3 0 0,2 2 0 0,3-2 0 16,5 1 0-16,-1 4 0 0,3-3 0 0,1 1 0 15,0-2 0-15,-1-2 0 0,0-1 0 0,-1 3 0 16,-2-2 0-16,-1 1 0 0,-5-9 0 0,0 0 0 0,0 13 0 0,-1-3 0 16,-3 1 0-16,0-1 0 0,-2 2 0 0,0 1 0 15,-1-2-192-15,2 1 192 16,1 0-2688-16,4-12-432 0</inkml:trace>
  <inkml:trace contextRef="#ctx0" brushRef="#br1" timeOffset="8796.09">31675 19292 21823 0,'0'0'960'0,"0"0"208"0,0 0-928 0,0 0-240 16,0 0 0-16,0 0 0 0,-10 0 1200 0,-1 5 192 15,-2 6 32-15,-2 1 16 0,-3 2-416 0,-3 5-96 16,0 4-16-16,-2 3 0 0,-1 0-80 0,-3 5 0 0,-5 5-16 0,2 1 0 15,1 0-160-15,-1 1-16 0,0 4-16 0,1-7 0 16,6-4-384-16,1-2-80 0,3 0-16 0,3-4 0 16,3-5-144-16,3-1 128 0,1-4-128 0,4 0 128 15,1-1-128-15,4-5 128 0,0-9-128 0,0 0 128 16,0 0-128-16,10 5 0 0,1-1-160 0,0-5 160 16,3-5-1472-16,0 1-208 15,1-1-48-15</inkml:trace>
  <inkml:trace contextRef="#ctx0" brushRef="#br1" timeOffset="8988.51">31476 19381 28911 0,'0'0'1280'0,"12"-8"256"0,4 3-1216 16,1-3-320-16,4 2 0 0,3 2 0 0,3-1 1040 0,3 0 160 15,3 2 16-15,3 1 16 0,1-1-432 0,1 3-96 16,1-1 0-16,-1 1-16 0,-2 1-400 0,-3-1-80 15,-3 0-16-15,-4 0 0 0,-6 0-192 0,-5 2 0 0,-4-1 0 0,-11-1 0 32,0 0-1600-32,0 0-352 0,0 0-80 0</inkml:trace>
  <inkml:trace contextRef="#ctx0" brushRef="#br1" timeOffset="9226.06">31477 19763 16991 0,'13'-4'752'0,"-5"3"144"0,1 1-704 0,-9 0-192 0,12-5 0 0,-5 4 0 16,-7 1 1088-16,11 0 176 0,-11 0 32 0,7 0 16 16,-7 0-224-16,12 0-64 0,-12 0 0 0,0 0 0 15,0 0-256-15,0 0-64 0,0 0-16 0,0 0 0 0,0 0-464 0,9 1-96 16,-9-1 0-16,0 0-128 0,0 0 0 0,0 0-224 15,7 8 16-15,-7-8-12160 16</inkml:trace>
  <inkml:trace contextRef="#ctx0" brushRef="#br1" timeOffset="9684.9">31605 19921 22111 0,'-21'-6'1968'0,"8"4"-1584"0,1 2-384 15,2 0 0-15,10 0 1168 0,0 0 160 0,0 0 16 16,0 0 16-16,0 0 0 0,0 0 0 0,0 0 0 0,10 9 0 15,4-3-400-15,6 2-64 0,1-4-32 0,3 4 0 16,2 2-160-16,-1-3-48 0,1 4 0 0,-1-3 0 16,-1 3 16-16,0 1 0 0,-1 0 0 0,-4 0 0 15,-1 5-224-15,-7-4-64 0,-4-3 0 0,-2 3 0 16,-5-2-160-16,-5 0-32 0,-8 2-16 0,-5 2 0 16,-6 1 112-16,-6 1 32 0,-6 0 0 0,-2-2 0 0,-5 2-80 15,1-1-16-15,0-4 0 0,4 0 0 0,1-3-224 16,1 3 176-16,2-6-176 0,3 0 160 0,5 2-160 15,5-2 128-15,5 5-128 0,4-5 128 0,7 3-128 0,5-9 160 16,5 6-160-16,9 4 160 0,4-1 144 0,8 1 16 16,5-4 16-16,5 1 0 0,2 1 32 0,3-4 0 15,5-2 0-15,3 1 0 0,3-3-160 0,0 0-16 16,-1 1-16-16,-1 0 0 0,-3-1-176 0,-4 3 0 16,-4-2 144-16,-6 2-144 15,-6-1-800-15,-6-1-224 0,-6 2-64 0</inkml:trace>
  <inkml:trace contextRef="#ctx0" brushRef="#br1" timeOffset="13876.87">1488 10478 2751 0,'-7'-13'128'0,"2"3"16"0,-5 0-144 0,-2-3 0 0,-1-1 0 0,1 2 0 16,-2-4 2016-16,0 0 368 0,0-1 80 0,1 1 16 15,0-2-1600-15,1-1-320 0,-4-3-64 0,1-3-16 16,1 1-176-16,0-7-48 0,-1-1 0 0,0-4 0 16,-1-6 64-16,4-2 0 0,-1-3 0 0,3-3 0 0,1-3 192 0,-1 0 32 15,0-3 16-15,2-1 0 0,-2-7-176 0,3 1-48 16,2-6 0-16,0-1 0 0,-1-1-144 0,3-3-48 16,0-2 0-16,1-3 0 0,1 1-144 0,0-5 0 15,-2 3 0-15,2-4 0 0,0-1 0 0,1-2 0 16,-2-2 0-16,2 2 0 0,0-2 0 0,2 2 0 15,-1 1 0-15,1-2-176 0,2 2 176 0,1 3 0 16,-1 3-144-16,3 6 144 0,3 1 0 0,0 3 0 16,0 1 0-16,0 0 0 0,0 1 0 0,1 3 0 15,-1-1 128-15,0 0-128 0,1-4 0 0,0 0 0 0,-4-5 0 16,2-3 0-16,-3-4 0 0,2 0 0 0,-2-3 0 0,-1-1 0 16,-1-3 0-16,1-1 0 0,-1-3 0 15,1 0 0-15,-1-5 0 0,0 2 0 0,0 0-128 0,0 1 128 16,-1 7 0-16,0 7-176 0,2 2 176 0,-3 4-128 15,2 4 128-15,1 6 0 0,-1 1 0 0,3 7 0 16,0 3 0-16,2 2 0 0,0-2 0 0,0 6 0 16,1 2 0-16,0-2 0 0,0-6 0 0,3 2 0 15,1-2 0-15,3-1 0 0,-1 0 0 0,3-8 0 16,3-5 0-16,-1-7 128 0,-2-3-128 0,3-6 0 16,-4-3 0-16,2-6 0 0,2-2 0 0,-2-5 0 15,-1-2 0-15,-1 2 0 0,-3 3 0 0,2 3-192 16,-2 4 48-16,-1 6 0 0,-3 0 0 0,0 8 0 15,-1 6 144-15,-1 2 0 0,0 5 0 0,1 3 0 16,-1 2 224-16,2-3-32 0,1 0 0 0,3 2 0 0,3-2-192 16,3 1 176-16,2-2-176 0,4 1 160 0,3 5-160 0,1-1 0 15,-2-3 0-15,-1 11 128 0,-1 2-128 0,1 1 0 16,1 5 0-16,-1 2 0 0,2 3 0 0,-2 3 0 16,2 1 0-16,0 6 0 0,2-1 0 0,1 5 0 15,3 2 0-15,-1 0 0 0,1-2 0 0,-1-1 0 16,0 0 0-16,0 3 0 0,-7-3 0 0,4 0 0 15,0 2 0-15,-1-2 0 0,5-3 0 0,0 3 0 16,4 3 0-16,4 0 0 0,1-2 0 0,4-1 0 16,1 0 0-16,0 3 0 0,0 0 0 0,-1 1 0 15,1 0 0-15,2-2 0 0,1 3 0 0,7 1 0 16,4 1 0-16,0 0 0 0,3-2 0 0,-4 0 0 16,-2-1 0-16,1 3 0 0,2-1 0 0,5 2 0 0,0 1-144 0,3 1 144 15,-4-1-160-15,-2-1 32 0,-2 0 0 16,1 2 0-16,1 3-64 0,3-3-16 0,4 0 0 0,-2 3 0 15,-2-1 16-15,-3 2 0 0,-1-2 0 0,-1 3 0 16,0 0 192-16,4 4 0 0,2 1 0 0,-2 0-144 16,-3-1 144-16,-4 3 0 0,-1 1 0 0,0 0 0 15,2 3 0-15,3 0 0 0,2 1 0 0,0 0 0 16,1 1 0-16,-5 1-128 0,-3-2 128 0,5-1 0 16,1 2 0-16,4 0 0 0,5 0 0 0,-4-1 0 15,-2 3 0-15,-2-3 0 0,-1 0 0 0,-1 4 0 16,0 1 0-16,4 5 0 0,2-2 0 0,-3 4 0 15,-4-4 0-15,-3 5 0 0,-4-1 0 0,-1 3 0 16,-3 0 0-16,5 4 0 0,-4 3 0 0,2-2 0 0,3 1 0 16,-5 2 0-16,-3 0-128 0,-2 2 128 0,-1 1 0 0,0 2 0 15,2-1 0-15,1 2 0 0,1 0 0 16,4 2 0-16,5 2 0 0,1 0 176 0,-9 0-176 0,3 0 128 16,0-2-128-16,1 2 128 0,3 5-128 0,4 0 0 15,3 0 0-15,-1 4 128 0,-2-3-128 0,-5 4 0 16,0 5 0-16,-7 0 0 0,4 4 0 0,0 3 0 15,-4 4 0-15,0 0 0 0,0 4 0 0,0 0 0 16,-5-1 0-16,-1 2 0 0,-5 0 0 0,1 2 0 16,-2-4 0-16,1 1 0 0,0 0 0 0,-1 2 0 15,1 3 0-15,1-1-176 0,1-2 176 0,3 1 0 16,-4 0 0-16,-3 5-128 0,-4 2 128 0,-3 6 0 16,-3-3 0-16,0 4 0 0,-1 1 0 0,-1 4 0 0,2 2 0 15,-1 2 0-15,-3 4 0 0,2 2 0 0,-2-2 0 0,0 3 0 16,-1 3 0-16,1-1 128 0,1-1-128 0,-2 6 176 15,0 5-16-15,-3 0 0 0,0-8 0 0,-2 7 0 16,0-1-160-16,0-2 128 0,-3-5-128 0,2-6 128 16,-2-4-128-16,1-4 160 0,1-4-160 0,0-5 160 15,1-3 112-15,-1-4 32 0,-2-6 0 0,0 0 0 16,-2 3 240-16,-2 2 48 0,-3-1 16 0,-2 2 0 16,-2 4 96-16,-4 0 32 0,-2 7 0 0,-2 3 0 15,-5 7-96-15,3 0-32 0,-4 6 0 0,3 1 0 16,1 2-336-16,0 1-64 0,0 0-16 0,0 0 0 15,1-1-192-15,1 1 0 0,2 3 0 0,2 0 0 16,-1-2 0-16,0 3 0 0,0 2 0 0,0 0-160 16,-2 1-80-16,-1 1-16 0,-3 0 0 0,-3-2 0 15,-1 1 96-15,-4-2 16 0,-3 2 0 0,2-2 0 0,-5 0 144 0,-4-2 0 16,-3-6 0-16,-4 3 0 0,-2 0 0 0,-1 1 128 16,0 1-128-16,-1 2 176 0,1-1-48 0,-1 2 0 15,-2 5 0-15,0 2 0 0,-1 1-128 0,0 1 128 16,-3 3-128-16,-1-7 128 0,-4-4-128 0,-3 2 160 15,-4 1-160-15,5-3 160 0,4-4-160 0,2-2 192 16,-3-4-192-16,6 1 192 0,2-1-192 0,3-3 0 16,1-6 144-16,0-5-144 0,1-11 0 0,-4-2 0 15,-3-5 0-15,-3-4 0 0,-4-5-128 0,-1-2 128 16,-3-2-128-16,0-1 128 0,-3 1 0 0,0 5 0 16,-4-2 0-16,-9 3 0 0,-8 3 0 0,0-7 0 0,1-4 0 15,1 1 0-15,3-1 0 0,-1-2 0 0,-5-5 160 16,-3 0-160-16,-5 1 176 0,2-5-176 0,2-2 192 0,0-2-192 15,1-3 224-15,-4-5-64 0,-5-4-16 0,4-5 0 16,4-7-144-16,0-2 0 0,-1-2 0 0,-5-5 0 16,-8-5 0-16,3-3 0 0,0-4 0 0,-3 0 0 15,-4 4-160-15,-4-6 160 0,-7 0 0 0,0-4-144 16,5 4 144-16,-4-2 0 0,-10-2 0 0,4 3-128 16,4-3 128-16,-2-1 128 0,5-2-128 0,-3-1 176 15,4 3 32-15,2-7 16 0,7-5 0 0,0-1 0 16,-6-2-16-16,0-4 0 0,7-2 0 0,2-1 0 15,4-1-208-15,-6-4 176 0,-9-4-176 0,1 0 160 16,4-3-160-16,-3-4 0 0,-2-3 0 0,-3 0 0 0,-4-2 0 16,6-1 0-16,3-1 0 0,-5-4 0 15,-7-8 0-15,3-6 0 0,7-1 0 0,0-3 0 0,-3-2 128 0,2-13-128 16,-1-7 192-16,8-11-64 0,5-7 0 16,-2-11-128-16,-5-9 192 0,3-5-64 0,7-4-128 0,3-5 0 15,7-4 0-15,-2 4 0 0,-5 3 128 0,6 7-128 16,3 7 192-16,10 11-64 0,5 10 240 0,9 5 32 15,8 5 16-15,8 4 0 0,5 4-288 0,7-6-128 16,9-5 128-16,6-4-128 16,10-2-1936-16,6-8-480 0</inkml:trace>
  <inkml:trace contextRef="#ctx0" brushRef="#br1" timeOffset="15803.78">1888 10529 16527 0,'0'0'720'0,"0"0"176"0,0 0-720 16,0 0-176-16,0 0 0 0,-9 0 0 0,-3-1 0 0,6-1 0 0,6 2 144 0,-9-5-144 15,3 3 512-15,-1-2 48 0,0-4 0 0,2 2 0 16,-3-5-272-16,0 2-48 0,2-3-16 0,-2-1 0 15,-1-2-80-15,2-1-16 0,-1-3 0 0,-1-3 0 16,2-2 0-16,-1-2-128 0,3-185 192 0,-1 358-64 16,2-188 32-16,0-5 0 0,1-2 0 0,2-5 0 15,-3-6-160-15,3-1 0 0,0-3 0 0,-3 3 128 0,1 2-128 16,1-1 0-16,-1 3 0 0,-2 1 0 0,1 2 0 16,-1 1 0-16,-1 0 144 0,0 4-144 0,-1-2 224 0,1 2-32 15,-2-2 0-15,2 1 0 0,0-4-192 0,1-1 128 16,-1-5-128-16,3 0 0 0,-1-4 0 0,0-2 0 15,1 2 0-15,2-1 0 0,0-3 0 0,2-2 0 16,-2-3 0-16,1-2-160 0,0 0 32 0,1 2 0 16,0 1 0-16,3 0 0 0,-4-3 128 0,3-1 0 15,-2-3 0-15,0 5 0 0,-1-2 0 0,0 2 0 16,-1 2 0-16,0 0 0 0,0 1 0 0,-1 0 0 16,1-1 0-16,0 1 0 0,2 6 0 0,-1 1 0 15,-1 3 0-15,-1-2-128 0,1 1 128 0,0-4 0 16,0 4 0-16,-1-1 0 0,5 1 0 0,-1 2 0 0,0-3 0 15,0 2 0-15,0-5 0 0,1 2 0 0,1-5 0 16,1 0 0-16,2-1 0 0,2-2 0 0,1-3 0 0,2-3-128 16,1-6 128-16,0 3-160 0,2-1 160 0,2 3-160 15,0-1 160-15,1 6 0 0,0 0 0 0,0 3 0 16,-2 4 0-16,0 0 0 0,-1 4 0 0,0 2 0 16,2 4 0-16,-2-1 0 0,3-3 0 0,-2 0 0 15,1 1 0-15,1-1 0 0,-3 3 0 0,3 0 0 16,1-1 0-16,2 1 0 0,0-3 0 15,-2 1 0-15,-2-9 0 0,3 1 0 0,-1 2 0 0,1-2 0 16,2-3-208-16,0 1 32 0,0 1 16 0,2 0 0 16,-1-3-80-16,2 2-16 0,2 0 0 0,0-1 0 15,-2 5-96-15,3 2-32 0,3-1 0 0,-2 1 0 16,0 2 384-16,0 5-144 0,2 4 144 0,-2 1 0 0,-2 6 0 16,1-1 0-16,-1 3 0 0,2-2 0 15,1 1 0-15,3 2 0 0,3-3 0 0,1 2 0 0,2 0 0 0,3 2 0 16,6 2 0-16,2-3 0 0,0-1-272 0,0-1 0 15,-3 0 0-15,2 1 0 0,0-3-48 0,3 4 0 16,2-1 0-16,4 0 0 0,5 2-32 0,-4 0-16 16,0 4 0-16,-2 1 0 0,-2-4-16 0,-2 5 0 15,-2 0 0-15,0 5 0 0,0 2 256 0,2 1 128 16,3 4-160-16,-3 2 160 0,-1-4 0 0,1 1 0 16,-5 3 176-16,1 2-48 0,2-3 144 0,4 4 48 15,2 3 0-15,7-2 0 0,6 1-320 0,0 1 160 16,-7-1-160-16,4 1 128 0,3 4-128 0,3-3 0 0,4 2 0 15,2 1 0-15,-1-1 0 0,-2 4 0 0,-4-4-192 16,2 6 192-16,-1-3-352 0,2 5 48 0,1 3 16 16,-5 1 0-16,-7 1 112 0,-2 2 32 0,-5 3 0 0,-1 3 0 15,-1-2 144-15,2 2-128 0,3-1 128 16,1 3-128-16,2 0 128 0,-3-1 0 0,-3 1 0 0,3-1 0 16,1 2 160-16,0 0-32 0,1 1-128 0,7 2 192 15,2 1 16-15,-4 0 0 0,-6-1 0 0,2 5 0 16,-5-1 32-16,2 3 0 0,-3 4 0 0,2 1 0 15,0 3 192-15,-2 2 32 0,-3 1 16 0,-5 3 0 16,-2 3-224-16,-2 0-32 0,3-1-16 0,-1 3 0 16,3 5-208-16,2-3 128 0,8 3-128 0,-1-3 0 15,-3 3 0-15,-1 0 0 0,-3 1 0 0,-1 2 0 16,-3 0 0-16,2 0-192 0,-4 3 192 0,2 5-208 16,2 6 16-16,-2-5 0 0,-1 1 0 0,-3 3 0 0,-5 1 192 15,-4 5-144-15,-1-1 144 0,-1 4-128 0,-2 3 128 16,1 2 0-16,-3 2 0 0,3-1 0 0,-2 6 0 0,2 0 0 15,1 3 0-15,-1 1 128 0,1 0-128 0,1 3 0 16,2 3 128-16,-3 3-128 0,-3 0 0 0,-2 2 128 16,-2 1-128-16,-2 2 0 0,1 3 0 0,-2 1 0 15,-1 1 0-15,1 2 128 0,-2 0-128 0,1 1 0 16,0 4 0-16,-2 0 128 0,-1-1-128 0,0 5 0 16,-1 0 0-16,1 3 128 0,-4-1-128 0,2 2 0 15,-2 5 0-15,1-4 0 0,2-3 0 0,1 5 0 16,-3 1 0-16,-1-1 0 0,0-9 0 0,-1 5 0 15,1 1 0-15,-1-3 0 0,-1-3 0 0,0 1 0 16,-4 5 0-16,0-5 0 0,-6-3 0 0,1 1 0 0,-4 4 0 16,-6-2 0-16,-2 0 0 0,2-2 0 0,-3 2 0 15,-5-2 0-15,-6 6 0 0,1-3 0 0,-4 2 0 0,-2 3 0 16,1 3 0-16,-2 3 0 0,-4-2 0 0,0 3 128 16,-1 1-128-16,0 2 0 0,-1-3 0 0,1 0 0 15,-2 2 0-15,0-7-128 0,-2-5 128 0,-6 4-192 16,-9 1 192-16,-3-9-208 0,-4-7 80 0,0-2 128 15,-2 1 0-15,2-4 0 0,0-4 0 0,-6-4 0 16,-5-6 0-16,-6 1 0 0,-6 2 0 0,2-6 0 16,2-6 0-16,0-3 0 0,-4-6 0 0,-4-1 192 15,-6-2-64-15,-1-3-128 0,4-5 192 0,-2-2-64 16,-1-2 192-16,-5-2 16 0,-4-6 16 0,1-2 0 16,6-4-144-16,-4 1-16 0,-4-3-16 0,-1-1 0 15,1-4-176-15,3 1 192 0,5 1-192 0,-8-2 192 16,-11-4-48-16,4 1 0 0,4-5 0 0,-5 3 0 0,-7-5-144 15,-1 2 160-15,-4-4-160 0,1-2 160 0,-5 0-160 16,-2 0 128-16,-2 0-128 0,0-2 128 0,-3-2-128 0,1 0 160 16,-1-6-160-16,3-2 160 0,1-2 128 0,0-2 32 15,-4-8 0-15,7-1 0 0,7-1 320 0,0-9 80 16,-3-2 16-16,9-2 0 0,11-2-240 0,0-4-48 16,4-8-16-16,4-4 0 0,8-3-656 0,9-8-128 15,11-3-32-15</inkml:trace>
  <inkml:trace contextRef="#ctx0" brushRef="#br1" timeOffset="17899.32">14875 11998 6447 0,'0'0'272'0,"0"0"80"0,0 10-352 0,0-10 0 0,0 0 0 0,-2 12 0 0,2-12 2000 0,-1 10 336 15,1-10 64-15,0 0 16 0,0 0-1200 0,0 0-256 16,0 0-32-16,0 0-16 0,0 0-192 0,0 0-32 15,0 0-16-15,0 0 0 0,-10-2-96 0,0-4 0 16,0 0-16-16,2-5 0 0,-1-1-16 0,-1 1 0 16,-1-3 0-16,2-3 0 0,-5 1-48 0,1-1-16 15,1-1 0-15,0 1 0 0,-3-1-128 0,1-1-32 16,-4 1 0-16,-1-1 0 0,0-3-160 0,-3-3-32 0,-1-1-128 16,0 2 192-16,0-5-192 0,2 0 0 0,-2 1 0 0,1-5 0 15,1-3 0-15,-1 1 0 0,0-2 128 0,0 0-128 16,-1-2 0-16,2-2 144 0,1 1-144 0,2 1 128 15,0 0 48-15,4-5 0 0,-1 1 0 0,1-4 0 16,0-5-16-16,1-3 0 0,2-2 0 0,1 1 0 16,1 2-160-16,0-1 160 0,0-2-160 0,2-4 160 15,-1 0-160-15,-1-4 0 0,0 3 0 0,2-2 0 16,-2 4 0-16,2-2 0 0,0 1 0 0,-1 0 0 16,0-4 0-16,2-1 0 0,2 1 0 0,-1 2 0 15,-2 4 0-15,3-2 0 0,-1 0 0 0,1-1 0 16,1-2 0-16,1-3 0 0,2-2 0 0,0 5 0 15,0-3 0-15,5 3 0 0,0-1 0 0,1-5 0 16,-1-4-160-16,3 0 160 0,1-2 0 0,2 2-144 0,3 1 144 16,2 0 0-16,-1 1-144 0,0-4 144 0,-5-7-128 0,0 3 128 15,-1-1-160-15,0 2 160 0,-1-1-176 16,-3 2 176-16,-1-4-192 0,-2 5 192 0,1 1-144 0,-2 5 144 16,-1 2 0-16,0 2-144 0,0 2 144 0,0-1 0 15,1-1 0-15,-1 0 0 0,2 3 0 0,0-2 0 16,3 2 0-16,2 0 0 0,0-4 0 0,2-1-128 15,1-2 128-15,2 6 0 0,2 0 0 0,1-1 0 16,-1 3 0-16,4-3 0 0,0-2 0 0,-1 3 0 16,4-1 0-16,-1-1 0 0,0 5 0 0,2-2 0 15,-2 4 0-15,2-5-128 0,1 2 128 0,2-4 0 0,2-2-144 16,1 2 144-16,1 2-128 0,3-1 128 0,-3-3-160 16,0 0 160-16,-1-1-192 0,2 1 192 0,-3 1-208 15,3-3 80-15,-1 2-80 0,-1 1-16 0,0 3 0 0,-3 3 0 16,3-4 224-16,0 3-192 0,-2 1 192 0,-1 3-192 15,-1 2 192-15,2 1 0 0,-1 0 0 0,2 2 0 16,-3-1 0-16,1-1 0 0,-2 0 0 0,-1 2-144 16,-1 0 144-16,2 2 0 0,3-1 0 0,2 1 0 15,0 0-192-15,1 1 64 0,3 1 0 0,1-2 0 32,-1-3-384-32,6 1-80 0,1 2-16 0,0-1 0 0,2 0-160 15,-1 1-16-15,-6 2-16 0,-2 1 0 0,-3-3 448 0,0 3 96 0,-1 1 0 0,0 6 16 16,-4 0 368-16,4 4 64 0,0 1 0 0,1 2 16 15,3-1 80-15,6 3 16 0,3 2 0 0,2 1 0 16,3-1-304-16,1 2 128 0,-1-3-128 0,2 3 0 0,-1 1 0 16,4-1 0-16,1-3 0 0,4 6 0 0,6-1 160 15,3 4-160-15,1-4 128 0,-1 4-128 0,-3 2 0 0,2 2-320 16,1-2 48-16,5 4 16 0,5-1 96 0,-2 3 32 16,0-2 0-16,-2 3 0 0,-2 0 128 0,4 3 0 15,-2-1-144-15,6 5 144 0,3-2 0 0,-1 4 0 16,-6-1-144-16,0 3 144 0,1 1 0 0,2 4 0 15,4 3 0-15,0 0 0 0,-1 2 0 0,0 4 0 16,-4 4 0-16,0 3 0 0,3 2 0 0,1 4 128 16,1 4-128-16,-1 0 0 0,-6 5 0 0,-2 4 0 15,0 4 0-15,4 2 0 0,1 5 0 0,-1 1 0 16,0-2 0-16,-2 3 0 0,-1 4 0 0,3 2 0 0,1 1-128 16,4 5 128-16,3 0 0 0,-2 2 0 0,-3-3 0 0,-1 4 0 15,0 0 0-15,3 2 0 0,2 2 0 0,-3 3 0 16,-6 3 0-16,-2 4 0 0,-2-3 0 15,-6 3 0-15,1 2 0 0,0 6 0 0,4 2 128 0,-5 1-128 16,-3-1 0-16,-1 0 0 0,-3 1 0 0,-2 4 0 16,0 7 192-16,0-2-64 0,0 1-128 0,2 6 192 15,1 4 16-15,-6 2 0 0,-7-1 0 0,-2 6 0 16,3 0-16-16,-6 3 0 0,-1 4 0 0,-2 4 0 16,-2-1-32-16,-5 2-16 0,-2-6 0 0,-2 6 0 15,-3 1-144-15,0 0 160 0,-6-4-160 0,-2 1 160 16,-1-1-32-16,-6-1-128 0,4 1 192 0,-6-1-64 15,0 1 16-15,-1 2 0 0,-4 0 0 0,-2 1 0 16,0-1-144-16,-3 2 0 0,0 1 0 0,-6-2 0 0,-1 2 0 16,-4 1-144-16,-3-1 144 0,-1 5-160 0,-5 0 0 15,-3 3 0-15,-4 1 0 0,1 0 0 0,-4 1 160 0,-2-3 0 16,-1-2-144-16,-5-2 144 0,-6 0 0 0,-4-1 0 16,-2-8-144-16,1 3 144 0,1 0 0 0,0-4 0 15,-2-3 0-15,2 3 0 0,0 0 0 0,-5-4 0 16,-1-7 0-16,-2 2 0 0,2 1 0 0,2-2 176 15,5-6-176-15,0 1 160 0,2-4-160 0,3 2 0 16,0 2 0-16,-1-3 128 0,-7-10-128 0,-1 8 128 16,-1 4-128-16,0-2 128 0,1-2-128 0,0-1 0 15,0-1 0-15,3 3 0 0,-3 2 0 0,-1-1 0 16,-6-10 0-16,2 6 128 0,0 3 0 0,3 0-128 16,1-4 192-16,-1 0-64 0,0-6-128 0,-7 3 0 0,-6-5 0 15,-2-6 0-15,0-9 0 0,-2-7 0 0,0-6-144 0,-5-8 144 16,-7-3 128-16,-3-5 96 0,-3-7 16 0,3-5 0 15,1-5 400-15,-6-8 64 0,-10-4 32 0,5-6 0 16,3-5-176-16,3-6-48 0,3-7 0 0,-11-8 0 16,-6-7-320-16,1-11-192 0,4-7 192 0,-5-6-192 31,-6-12-352-31,1-11-176 0,2-9-48 0</inkml:trace>
  <inkml:trace contextRef="#ctx0" brushRef="#br1" timeOffset="20342.94">15405 12921 26719 0,'-10'-1'2368'0,"-1"1"-1888"16,1 1-480-16,3 2 0 0,0 2 352 0,7-5-32 16,-6 6 0-16,6-6 0 0,0 0-320 0,0 0-160 15,-1 12 16-15,1-12 0 0,0 0 144 0,0 0 0 16,0 0 0-16,0 0 0 0,0 0 0 0,0 0 0 16,0 0 0-16,0 0 0 0,0 0 0 0,0 0 0 0,0 0 0 0,3-12 128 15,-3-1-128-15,-1-3 128 0,-3-3-128 0,-3 0 128 16,-2 0-128-16,-1-2 0 0,-2 1 0 0,-3-3 128 15,-2-2-128-15,0 1 128 0,-7-2-128 0,3-2 128 16,0-4 128-16,-4 1 48 0,3-4 0 0,-1 0 0 16,1-3-304-16,4-3 0 0,0 0 128 0,2-1-128 15,-1 4 128-15,2-3-128 0,2 1 144 0,-2-5-144 16,2 2 128-16,1-4-128 0,0 1 0 0,1-2 144 16,-2 1-144-16,0 2 0 0,2-2 144 0,-2 5-144 15,-1-1 192-15,0 1-16 0,0 2-16 0,0-4 0 16,0 1-32-16,2-5-128 0,-1 0 192 0,2-5-64 15,-1 0-128-15,1 1 0 0,-1 1 0 0,2-1 0 16,0 1 0-16,-2 0 0 0,-3 1 0 0,2-1 0 16,2-8 0-16,1 3 0 0,-2 0 0 0,4 3 0 15,-3 1 0-15,2 1 0 0,1-1 0 0,0-2 0 16,-1 0 0-16,1 0 0 0,1 1 0 0,2 0 0 0,0-5 0 16,0 5 0-16,1 1 0 0,1 1 0 0,1 2 0 0,-1-5 0 15,1-4 0-15,0 1 0 0,1-1-128 0,-2 2 128 16,2 3 0-16,-1 0 0 0,-2-2-144 0,0 0 144 15,0-1-192-15,-1-2 192 0,0-2-144 0,1 0 144 16,2-2 0-16,-2 2-144 0,3 4 144 0,-1-1 0 16,1-2 0-16,1 0 0 0,0 2 0 0,1-4 0 15,1 0 0-15,1 4 0 0,-1 1 0 0,1-1 0 16,4 1 0-16,-1-2 0 0,-1 1 0 0,2-5 0 16,0 0 0-16,2 2 0 0,0-2 0 0,0 4 0 15,-3 1 0-15,4 1 0 0,1-2 0 0,-1-3 0 16,0-3 0-16,0 3 0 0,-1-2 0 0,-1 3-128 0,1 4 128 15,-2-2 0-15,1-3 0 0,-1 0 0 0,1-6 0 0,1 1-128 16,-3-1 128-16,1 1 0 0,0 4 0 0,2 1 0 16,-4 1 0-16,3-2 0 0,0-1 0 0,-1 1 0 15,1 1 0-15,-2 0 0 0,2 3 0 0,1 0 0 16,0 0 0-16,-1-2 0 16,0 0 0-16,0 1 0 0,-1-6 0 0,0 4 0 0,3-3 0 0,-2 6 0 15,-2-2-128-15,0 4 0 0,-1 1 0 0,0 1 0 16,0 0 128-16,1 1 0 0,0 0 0 0,0 2 0 15,2 4 0-15,0-3 0 0,-1 1 0 0,1-2 128 16,1-1-128-16,0 1 0 0,-2-3 0 0,3 1 0 16,2-5 0-16,-1 3 0 0,1 3-128 0,-1 2 128 15,1-1-224-15,0 1 32 0,1-3 16 0,2 1 0 0,1-2 176 16,3 0 0-16,2 1 0 0,2 2 0 16,1 1 128-16,3 2 48 0,-2-3 16 0,1 2 0 0,-3-1 32 0,1 3 16 15,1-1 0-15,2 1 0 0,0 1-64 16,-1-2-16-16,1 2 0 0,1 0 0 0,0 6-160 0,2-2 0 15,0 2 144-15,1 2-144 0,5 0 0 0,0-1 0 16,-2-6 0-16,4 4 128 0,-1 5-128 0,0 0 0 16,-2 0 0-16,2 1 0 0,3 0 784 0,0 2 192 15,0 0 48-15,2 4 0 16,-2 0-1664-16,2 5-320 0,2 0-64 0,0 1 0 0,-2 1 816 0,-1 1 208 16,-3-2 0-16,1 2 0 0,2 1 0 0,-2 0 0 15,4 1 0-15,1 1 0 0,3 0 0 0,4-2 0 0,2 1 0 0,3-1 0 16,-1 4 0-16,-2-1 0 0,-1 0 0 15,1 0 0-15,-2-1 0 0,1 2 0 0,1 3 0 0,0-1-144 16,4 1 144-16,-2-2 0 0,-1 0 0 0,-1 1 0 16,-4 0 0-16,1 2 0 0,-5 1 0 0,4 2 0 15,-3 0 0-15,2 4-128 0,3-1 128 0,1-1 0 16,1 2 0-16,-3 0 0 0,-2 0 0 0,2 3 0 16,0-1 0-16,5 3 0 0,0 1 0 0,5 2 0 15,4-1 0-15,2 1 0 0,-1-3 0 0,1 1-128 16,0 2 128-16,-1 1 0 0,-1 1 0 0,3 4 0 15,3-3 0-15,-4 3 0 0,-3-3 0 0,-5 4 0 16,-1-2 0-16,-2 3 0 0,-2 1 0 0,2 2 0 16,0 0 0-16,3 0 0 0,3 0 0 0,-2 2 0 15,-2 1 0-15,1-1 0 0,1 1 0 0,0 1 0 0,2 3 0 16,6 3 0-16,-3-2 0 0,1 0 0 0,-1 3 0 0,-2 1 0 16,2-1 0-16,-3 4 0 0,0 4 0 0,1 0 0 15,0-1 0-15,-1 2 0 0,-4 1 0 0,-2 3 0 16,-4 4 0-16,-3 0 0 0,-1 3 0 0,-4 1 0 15,2 3 0-15,-1 1 0 0,3 3 0 0,3 0 0 16,1 2 0-16,-3-1-128 0,-3 1 128 0,-1 1 0 16,1 1 0-16,-2 4 0 0,-2-1 0 0,-2 2 0 15,0 2 0-15,-1-2-128 0,2 3 128 0,-2 3 0 16,-2 5 0-16,-1 0-128 0,2 1 128 0,-4 1-192 16,-2 3 192-16,-2-2-192 0,-2 3 192 0,-1 2 0 15,1 7 0-15,-2-3 0 0,2-1 0 0,0 1-128 16,-3 2 128-16,1 1 0 0,2 3 0 0,1-1 0 0,0-1 0 15,1 1-128-15,-2 3 128 0,0 1 0 0,1 0-144 0,-3-2 144 16,0-5-176-16,-2 5 48 0,-4 2 0 0,0 0 0 16,-3 0-16-16,-1-4 0 0,0-1 0 0,-1 3 0 15,-1 2 144-15,-2 0-128 0,2 0 128 0,-2 0-128 16,0-4 128-16,-1 4 0 0,0 3-144 0,0-3 144 16,0 0 0-16,-1 4 0 0,-1-2-144 0,-1 2 144 15,1-1 0-15,-3-3 0 0,0 1 0 0,-1 2 0 16,-1-2 0-16,-1 2 0 0,-2-3 0 0,-1-4 0 15,-2 0 0-15,1 1 0 0,-2-1 0 0,1-1 0 16,-2-1 0-16,-1-1 0 0,0 0 0 0,1-2 0 16,-2 3 0-16,0-2 0 0,-2 0 0 0,0 2 0 15,-1-1 0-15,-2-3 0 0,-1 2 0 0,-1-1 0 16,-3 0 0-16,-1-2 0 0,-1-2 0 0,-2 7 0 16,-1 1 0-16,-4 0 0 0,-3-3 0 0,1-1 0 15,-3 1 0-15,2 0 0 0,1 2 0 0,0-2 0 0,-1-4 0 0,2 0 0 16,-1 1 0-16,0-3 0 0,0-3 0 0,-2 2 0 15,-1-5 0-15,-2-2 0 0,-1 0-144 0,-4-1 144 16,-8 2 0-16,-1 2-144 0,-1 3 144 0,-2-6 0 16,3 1 0-16,-1 2 0 0,-2 2 0 0,1 5 0 15,-2-3 0-15,-5-3 0 0,-4-2 0 0,-1-7 0 16,3-2 0-16,3-3 0 0,2 0-128 0,1-2 0 16,-2-3 0-16,3 0 0 0,-2-7 128 0,-4-2 0 15,-5 1 0-15,-3-7 0 0,1-3 0 0,2 0 0 16,0 1 144-16,-1-3-144 0,1-2 160 0,-5 0-160 0,-8-2 128 15,2-4-128-15,3 3 0 0,3-3 128 0,1-4-128 0,1-2 0 16,-1 0 0-16,-3-5 0 16,-5-2-224-16,1-4 80 0,3-1 144 0,2-3-128 0,2-2 128 0,0-2-128 15,-1-3 128-15,-4-1-160 0,-4-5 160 0,-2-2-160 16,5 0 160-16,0-3-160 0,-3 1 160 0,-4-1-160 16,-9 1 288-16,-2-4 64 0,1 1 16 0,2 0 0 15,1 0-208-15,-7-4 0 0,-6 1 0 0,4-1 0 16,4-4 256-16,2 3-64 0,0-4 0 0,-2 0 0 15,-2-2 0-15,5-5 0 0,5 4 0 0,4-4 0 16,4 0 48-16,-4-4 0 0,-2-5 0 0,3-4 0 16,2-2-240-16,3-4 144 0,5-2-144 0,-1-6 128 15,-2-6-128-15,-7 0 0 0,-2 0 0 0,1 1-176 16,3 0 176-16,2-3 0 0,1 2 0 0,-6-4 0 16,-5 0 0-16,0 2 0 0,5 3 0 0,4-1 0 15,3 2 0-15,2-2 0 0,3 2-144 0,2-2 144 16,0-7-144-16,12 1 144 0,7 0-192 0,10-2 192 15,8-6-1536-15,9-1-208 0</inkml:trace>
  <inkml:trace contextRef="#ctx0" brushRef="#br2" timeOffset="24088.52">25478 451 11055 0,'0'0'976'0,"3"-5"-784"0,0-1-192 0,-1 3 0 15,1-1 688-15,0-3 80 0,1 2 32 0,0 0 0 16,2-2-368-16,2-3-80 0,-3-2-16 0,4 4 0 15,-1-3 896-15,-2 3 176 0,0-1 48 0,1 2 0 16,0-3-176-16,0 2-48 0,-1-2 0 0,-2 4 0 16,0-3-144-16,-4 9-48 0,2-9 0 0,2-1 0 15,-4 10-64-15,0 0-16 0,0 0 0 0,0 0 0 16,0 0-160-16,0 0-32 0,0 0-16 0,0 0 0 16,0 0-352-16,0 0-64 0,0 0-16 0,0 0 0 15,-9 8-64-15,1 5-32 0,0 5 0 0,3-3 0 16,-3 8 112-16,-1 4 32 0,0 7 0 0,-1 6 0 0,0 4-80 0,-2 2-16 15,2 5 0-15,-11 52 0 0,1-12-48 0,4-3-16 16,3-9 0-16,-1-2 0 0,-1-4-16 0,2 0-16 16,-1-2 0-16,0 2 0 0,0 1 48 0,-2-3 16 15,-2-1 0-15,-1-2 0 0,0 2 64 0,-4-1 16 16,-4 1 0-16,-1 2 0 0,0 1-64 0,-1-3-16 16,0-4 0-16,2 2 0 0,-2-2-64 0,2-1-16 15,2 1 0-15,1-5 0 0,2-1-32 0,3-8 0 16,3-5 0-16,-2 0 0 0,0-6 0 0,3-3-128 15,1-4 192-15,0 1-64 0,1-1 0 0,0 0 0 16,2 1 0-16,1-4 0 0,1-3-128 0,2 0 0 16,1-5 144-16,2-1-144 0,2-4 0 0,0-4 0 0,2 0 0 0,2-8 128 15,-2-6-128-15,0 0 0 0,0 0 0 0,0 0 0 16,0 0 0-16,12 3 0 0,-12-3 0 0,12 0 0 16,-12 0 0-16,14-2 0 0,-1 0 0 0,-13 2 0 15,12-3 0-15,2 1 0 0,0-1 0 0,-1-1 0 16,-13 4 0-16,14-2 0 0,4-1 0 0,0 1 0 15,3 0 0-15,2 0 0 0,2-1 0 0,2 0 0 16,1 0 0-16,1 0 0 0,3 2 0 0,1 1 0 16,-1 0 0-16,2-1 0 0,-1 1 0 0,0 0 0 15,0 0 0-15,2 1 0 0,0 0 0 0,5 1 0 16,2 0 0-16,5 2 0 0,2 0 0 0,2-2 0 16,1 0 0-16,-1 1 0 0,-1 1 0 0,-1 0 0 15,3-1 0-15,3-2 0 0,6 0 0 0,3-1 0 16,2 3 0-16,0 1 0 0,-3-3 0 0,1 3 0 0,-3-3 0 15,2 1 0-15,4 1 0 0,-1-2 0 0,0 2 0 0,-3 1 0 16,1 1 0-16,-6-3 0 0,1 1 0 0,-1-2 0 16,1 2 0-16,0 0 128 0,2 3-128 0,2-3 0 15,-2-1 0-15,-1 1 0 0,-2 0 0 0,2-1 0 16,1 2 0-16,1-2 0 0,5-1 0 0,1-1 0 16,-1 1 0-16,-1-1 0 0,-3 0 0 0,0 0 128 15,1 0-128-15,-1 1 0 0,2 1 0 0,-1 0 128 16,0 1-128-16,-4-1 0 0,1 2 0 0,-4-1 0 15,-2-1 0-15,2 2 0 0,4-1 0 0,3-1 0 16,1 2 0-16,-2-2 0 0,1 1 0 0,-1-2 0 16,-2 1 0-16,2 0 0 0,1 1 128 0,3 2-128 0,0-1 128 15,-1-1-128-15,-2 6 0 0,-1-2 0 0,-1-2 0 0,4 4-128 16,1-2 128-16,2 3 0 0,4-2 0 0,-2 2 0 16,0-4 0-16,-1 0 0 0,0 0 0 0,4-2 0 15,3 1 0-15,3 0 0 0,-2 0 0 0,-3-2 0 16,-5-3 0-16,2 0 0 0,2 0 0 0,1 1 0 15,0 1 0-15,-2-2 128 0,-4-1-128 0,-5 1 0 16,-4-2 128-16,1 0-128 0,1-2 128 0,0-1-128 16,1 3 128-16,-2-2-128 0,-3-1 128 0,-3-3-128 15,-4 2 0-15,-2 1 144 0,1-3-144 0,-1 4 0 16,-4 3 192-16,-1-1-192 0,-2 0 192 0,0 2-192 16,0 0 176-16,-2 0-176 15,-4 0 160-15,-3 0-160 0,-2 0 176 0,-3 2-176 0,-3-1 192 0,0 0-192 16,-3-1 240-16,0-1-64 0,0 0-16 0,-11 1 0 0,3 1-160 15,0-1 0-15,3 0 0 0,-3 0 0 0,1 1 0 0,-1-1 0 16,-2 1 128-16,10 1-128 0,-7-2 128 0,-4 0-128 16,-11 0 0-16,0 0 128 0,0 0 0 0,0 0-128 15,0 0 192-15,0 0-64 0,0 0 0 0,0 0-128 16,0 0 192-16,0 0-64 0,-6-4-128 0,1-1 0 16,-1-2 0-16,-2 4 0 0,1 1-272 0,-5 0-48 15,1-2 0-15,4 0 0 16,1 2-1152-16,-1-1-224 0,-2 1-48 0,0 2-16 15,-1-2-1792-15,-1 4-352 0</inkml:trace>
  <inkml:trace contextRef="#ctx0" brushRef="#br2" timeOffset="26474.04">14552 8437 7359 0,'0'0'320'0,"0"0"80"0,0 0-400 0,0 0 0 15,7 5 0-15,-7-5 0 0,8 4 1552 0,0-2 240 16,-1-1 32-16,1 1 16 0,-8-2-400 0,9 1-80 16,-9-1-16-16,9 1 0 0,-3 1-256 0,3 0-48 15,-9-2-16-15,0 0 0 0,8 0-160 0,-8 0-32 16,7 0-16-16,-7 0 0 0,0 0-112 0,8-2-32 16,-8 2 0-16,6-3 0 0,-6 3 0 0,0 0 0 15,7-4 0-15,-7 4 0 0,5-4-16 0,-5 4 0 16,0 0 0-16,2-7 0 0,0 0-48 0,-4 2-16 15,2 5 0-15,-4-9 0 0,-2 2-208 0,-3-3-64 16,-2 1 0-16,-3-1 0 0,-2 3-112 0,-3-3-16 16,-3 4-16-16,-4-4 0 0,-3 2-32 0,-3-1 0 15,-2 4 0-15,-3 1 0 0,-2-2-16 0,-3 1-128 16,-2 2 192-16,2 2-64 0,-2 2 0 0,2 0-128 16,0 2 192-16,3 2-64 0,2 0 48 0,2 4 0 15,4 1 0-15,0 3 0 0,2-2-176 0,2 5 160 16,3 1-160-16,2 1 160 0,2-1-160 0,2 0 0 0,2 5 0 0,2 1 128 15,1-1-128-15,3-1 0 16,2 2 0-16,2 1 0 0,2-1 0 0,3-3 0 0,0 2 0 0,3 1 0 16,2-1 256-16,2-2-48 0,6-2 0 0,2-1 0 15,2 1 96-15,6 3 16 0,3-4 0 0,8 1 0 16,2 0-64-16,3 0 0 0,4-2 0 0,1 1 0 16,1-3-96-16,5-2-32 0,3-1 0 0,1-5 0 15,2 2 16-15,1-5 0 0,1 1 0 0,3-1 0 0,0-3 32 0,-1-3 0 16,1-1 0-16,-2-2 0 0,-2-5 64 0,-1-1 16 15,-4-3 0-15,-3 1 0 0,-3-3 208 0,-2 1 48 16,-4-3 16-16,-4-1 0 0,-6-5 48 0,-5 0 0 16,-5-7 0-16,-5-2 0 0,-6-4-192 0,-6 1-48 15,-4 1 0-15,-6 2 0 0,-5-2-208 0,-4 5-128 16,-5 3 160-16,-2 0-160 0,-4 6 0 0,-4 0 0 16,-2 3 0-16,-3 3 0 15,-3 2-688-15,0 2-128 0,-2 6-16 0,0 0-16 16,0-1-1360-16,0 5-272 0,0 1-48 0,1 1-15664 0</inkml:trace>
  <inkml:trace contextRef="#ctx0" brushRef="#br2" timeOffset="27920.25">1785 8292 9375 0,'0'0'416'0,"0"0"96"0,6 5-512 0,2-3 0 16,1 1 0-16,-3-3 0 0,3 1 256 0,-2 1-64 15,1 0 0-15,1 1 0 0,0-1-192 0,0 1 144 16,1-2-144-16,0 0 128 0,-1 1 448 0,0-1 96 15,2-1 16-15,-1 1 0 0,1-1 192 0,-1 1 32 16,-1 1 16-16,0-2 0 0,-2-2 144 0,-7 2 16 16,0 0 16-16,8-1 0 0,-1 1-144 0,2-2-16 15,-2-1-16-15,0-1 0 0,1 3-160 0,0-2-16 16,-1 0-16-16,2 0 0 0,0 3-224 0,0-1-32 16,-1-1-16-16,-1-3 0 0,1 2-96 0,-1-1-32 15,0 1 0-15,-7 3 0 0,5-4 48 0,3-1 0 16,-8 5 0-16,5-3 0 0,-5 3 160 0,0 0 32 15,2-6 16-15,-2 6 0 0,0 0-112 0,0 0-32 16,-4-8 0-16,-1 1 0 0,-2 3-240 0,-1-1-48 16,-1 0-16-16,3 1 0 0,-2 1 32 0,0-3 0 15,1 0 0-15,-2 1 0 0,-1 1 16 0,0-2 0 0,-1 1 0 16,0 1 0-16,-2-4-48 0,1 3 0 0,-2 1 0 0,1-2 0 16,-4-2-144-16,1 3 192 0,-2-2-192 15,-1 2 192-15,-1 1-192 0,-1 0 160 0,0-1-160 0,-2 2 160 16,-1 2-160-16,-12 0 128 0,3 0-128 0,4 3 128 15,-3 1-128-15,3 2 160 0,1-1-160 0,0-2 160 16,0 2-160-16,-1 2 0 0,-1-1 0 0,1 0 128 16,0 3-128-16,2 0 0 0,1 2 0 0,-1-1 0 15,5 4 192-15,3-3-32 0,1 2-16 0,1 4 0 16,-1-2-16-16,1 2-128 0,2-1 192 0,4 6-64 16,2-3-128-16,0 2 0 0,0 1 0 0,3 0 0 15,2 0 0-15,1 2 0 0,1-1 0 0,2 0 0 16,0 3 0-16,2 0 0 0,-2-3 0 0,1 1 0 0,2 2 0 0,1-3 0 15,0-1 0-15,-2 0 0 0,2-3 0 0,-1-1 0 16,4 0 128-16,1-2-128 0,-6 0 0 0,6-2 160 16,5-3-160-16,1 3 160 0,-2 0 48 0,4-3 16 15,0 1 0-15,3-2 0 0,3 1 16 0,2 1 0 16,1 0 0-16,3-1 0 0,3-3-96 0,-2-1-16 0,-1 0 0 16,3-2 0-16,0-4-128 0,-8 0 160 15,3 0-160-15,0-2 160 0,4-2-160 0,-1-3 128 16,0 2-128-16,0-1 128 0,2-3 16 0,-2 3 0 0,2-5 0 15,-1 3 0-15,1-4 32 0,-2 2 0 0,-3 0 0 0,2 0 0 16,-2-2 16-16,-2-2 16 16,0-4 0-16,-1 2 0 0,-4-2 32 0,1 0 0 0,-2-1 0 0,-3 0 0 15,-2-4 48-15,-3-3 16 16,-2 0 0-16,-3-2 0 0,-2 3 0 0,-6-3 0 0,-1 5 0 0,-2-4 0 16,-2 2-112-16,-3-3-32 0,-4 2 0 0,-3 5 0 15,-3 1-160-15,0-1 192 0,-3 3-192 0,-3 3 192 16,-2 0-192-16,-2 1 0 0,-1 2 144 0,-1 4-144 15,0-1 0-15,-1 4 0 0,-2 2 0 16,-14 1 0-16,4 0 0 0,4 5 0 0,1 1 0 0,6 2-128 0,2 2-224 0,3-3-32 16,0 2-16-16,4 0 0 15,5 2-2096-15,4-1-400 16,5-1-96-16</inkml:trace>
  <inkml:trace contextRef="#ctx0" brushRef="#br2" timeOffset="31106.89">8866 18374 10127 0,'0'0'896'0,"0"0"-704"16,5-6-192-16,-5 6 0 0,4-11 2336 0,-4 11 432 15,0-7 96-15,0 7 16 0,0 0-576 0,0 0-128 16,-8-5 0-16,8 5-16 0,-10-4-512 0,10 4-112 15,-10 5 0-15,0 0-16 0,1 7-496 0,0 2-112 16,0 7-16-16,0 3 0 0,0 6-112 0,0 0-16 16,1 4-16-16,-1 2 0 0,0 1-32 0,1 1 0 15,1-4 0-15,1-2 0 0,1 0-320 0,2-6-64 16,1 1-16-16,0-3 0 0,-1-5-112 0,2-2-16 16,1-2-16-16,0-1 0 0,1-4-176 0,2 0 128 15,-3-10-128-15,0 0 128 0,0 0-128 0,0 0-192 0,0 0 32 16,0 0 16-1,0 0-1280-15,12-2-256 0,-3-7-48 0,2 0-16 16,-1-4-1120-16,0 1-208 0</inkml:trace>
  <inkml:trace contextRef="#ctx0" brushRef="#br2" timeOffset="31499.31">9138 18404 23039 0,'0'0'2048'0,"0"0"-1648"0,0 0-400 0,0 0 0 16,0 0 656-16,0 0 48 0,-4 12 16 0,2-2 0 16,0 3 768-16,-3 3 160 0,0 2 16 0,-2 1 16 15,-1 5-512-15,-1 2-96 0,-1-3-32 0,-1 1 0 16,-2 2-432-16,1-3-96 0,1-1 0 0,1-2-16 16,0-6-128-16,2-1-32 0,2-7 0 0,6-6 0 0,0 0 16 0,0 0 0 15,0 0 0-15,0 0 0 0,0 0 144 0,5-10 16 16,1-5 16-16,4-3 0 15,3-7-160-15,2 1-48 0,3 1 0 0,2-4 0 0,1-1-144 0,0 1-48 16,1 3 0-16,1-3 0 0,1 1-128 0,1 3 0 16,1-1 0-16,0 5-176 0,2 3 176 0,-2 6 0 15,-2 1 0-15,-1 6-128 0,-4 1 128 0,-3 7 0 16,-3 7 0-16,2 2 0 0,-4 4 0 0,-4 4 0 16,0 6 0-16,-4 2 0 0,-3 3 0 0,-1 1 0 15,-1 0 0-15,-2 2 0 0,0-2 0 0,3-2 0 16,2-5 0-16,2-1 0 0,0-8-128 0,2-3 128 15,2 1-128-15,0-5 128 16,2-4-448-16,1-1 0 0,2-7 0 0,1-2 0 16,-1 1-1920-16,2-5-384 0,2-3-64 0</inkml:trace>
  <inkml:trace contextRef="#ctx0" brushRef="#br2" timeOffset="31879.05">10072 18377 24879 0,'0'0'2208'0,"0"0"-1760"0,3-11-448 0,-6-1 0 15,0 3 688-15,-3 0 48 0,0 4 16 0,-3 1 0 16,-2 0 272-16,-4 4 48 0,-3 5 16 0,-8-1 0 16,-2 5-624-16,-3 2-112 0,-5 3-32 0,2 2 0 15,2 0-96-15,1 2-32 0,3 0 0 0,6-2 0 16,4-3 0-16,1 0 0 0,6-1 0 0,4-4 0 0,7-8-16 0,0 0-16 15,0 0 0-15,0 0 0 0,17 4 112 0,3-5 32 16,3-5 0-16,3 0 0 0,-1-5 64 0,3-5 16 16,0-1 0-16,-1-1 0 0,1 1-112 0,-3 3-16 15,-2 3 0-15,-4-2 0 0,-4 4 112 0,-3 2 16 16,-12 7 0-16,0 0 0 0,0 0 128 0,7 12 48 16,-4 5 0-16,-4 4 0 0,-7 9-112 0,-1 4 0 15,-2 3-16-15,-3 2 0 0,-4-1-48 0,0 6 0 0,-2 1 0 16,-3-3 0-16,-1 2-128 0,0-5-16 15,-2 2-16-15,3-3 0 0,4-1-224 16,-1-3-128-16,2-4 128 0,3-2-208 16,-1-3-2000-16,3-5-400 0,-1-2-80 0</inkml:trace>
  <inkml:trace contextRef="#ctx0" brushRef="#br2" timeOffset="32474.87">6991 19733 11055 0,'1'-18'480'0,"1"8"112"16,-1 1-464-16,-1 0-128 0,0-2 0 0,-1 2 0 0,-3-2 3072 0,-2 4 608 0,-3 1 112 0,0 0 32 16,-1 3-1664-16,1 1-336 0,-5 2-64 0,0 4-16 15,-3 1-608-15,-2 8-128 16,-4 0-32-16,-2 6 0 0,-4 4-320 0,-6 6-64 0,-3-1-16 16,1 5 0-16,-1 2-64 0,3 5-32 0,3 4 0 0,5 0 0 15,5-3-112-15,8-2-32 0,6-8 0 0,3-3 0 16,2-3-160-16,6-5-48 0,3-4 0 0,5-3 0 15,5-3 64-15,5-5 16 0,5-3 0 0,5-4 0 16,6-7 176-16,3-1 16 0,3-5 16 0,-1 0 0 16,-4-3-224-16,-1 0-32 0,-2-2-16 0,0 2 0 15,-2 2-144-15,-3-1 0 0,-2 0 0 0,-2 2 0 32,-2 4-640-32,-4 1-16 0,0 3 0 0,0 1 0 15,-3 2-2240-15,0 2-448 0,-3 0-96 0</inkml:trace>
  <inkml:trace contextRef="#ctx0" brushRef="#br2" timeOffset="32745.62">7488 19707 23951 0,'0'0'2128'0,"-7"9"-1696"15,1 4-432-15,-2 2 0 0,-4 3 944 0,-1 2 96 16,1 4 32-16,-1 4 0 0,0 2 464 0,1-4 80 15,-1 5 32-15,0-4 0 0,3 2-816 0,1-3-144 16,1 0-48-16,6-7 0 0,4-3-368 0,2-3-80 16,4-5 0-16,2-3-16 0,2-4 144 0,0-2 48 0,2-5 0 0,4-5 0 15,1-1 256-15,3-5 48 0,1-2 16 0,-3-3 0 16,-2 1-304-16,-1-2-48 0,1 1-16 0,0 0 0 16,0 1 0-16,-5 1 0 0,-2 0 0 0,0 0 0 15,-4 3-160-15,-1 3-32 0,-2 0-128 16,0 5 192-16,-2-1-192 0,-2 10 0 0,0-8 128 0,0 8-128 15,0 0-224-15,0 0-96 0,0 0 0 16,0 0-16 0,0 0-2544-16,0 0-512 0,0 0-112 0</inkml:trace>
  <inkml:trace contextRef="#ctx0" brushRef="#br2" timeOffset="33092.45">7981 19688 18431 0,'-7'12'816'0,"3"-2"160"0,-2 3-784 0,2-1-192 16,-1 4 0-16,0-1 0 0,0 1 1712 0,2 1 288 15,-1 1 64-15,2 1 16 0,-1-3-608 0,1 1-112 16,-1-2-16-16,2 0-16 0,-2-2-496 0,1 0-80 16,-1 1-32-16,2-3 0 0,1-2-128 0,0-9-16 15,0 8-16-15,0-8 0 0,0 0-144 0,0 0-32 16,0 0 0-16,0 0 0 0,0 0 176 0,0 0 16 15,10-9 16-15,-1 0 0 0,-1-1 48 0,0-4 0 16,0-2 0-16,0 0 0 0,-1-2-240 0,-2-1-32 16,3-1-16-16,0 1 0 0,-1 1-80 0,2 0-16 0,1-1 0 0,2 1 0 15,-2 0-256-15,1 3 160 16,2 1-160-16,0 1 128 0,0 1-128 0,1-1 0 0,-3 5 0 0,2 0 0 16,-2 1 0-16,1 2 0 0,-1 0 0 15,2 2 0-15,-13 3-368 0,10 0 48 0,1 0 16 0,2 2 0 31,-2 0-1616-31,2 2-336 0,-1-1-64 0,2-1-14128 0</inkml:trace>
  <inkml:trace contextRef="#ctx0" brushRef="#br2" timeOffset="33564.64">8472 19674 21423 0,'0'0'944'0,"0"0"208"0,0 0-928 0,0 0-224 16,0 0 0-16,0 0 0 0,0 0 1200 0,-5 16 192 15,0-2 32-15,0 3 16 0,0 2 32 0,1 3 0 16,-2-2 0-16,2 4 0 0,0 3-400 0,0-3-80 16,0 2-16-16,0-3 0 0,1 1-304 0,0 1-64 15,1-3-16-15,0-3 0 0,2-1-224 0,0-2-48 16,0-3-16-16,3-5 0 0,-3-8 208 0,0 0 32 0,0 0 16 0,0 0 0 16,13-3 144-16,-1-6 48 0,0-1 0 0,-1-5 0 15,-1-3-176-15,2-1-16 0,0-5-16 0,1-1 0 16,0 3-304-16,0 0-64 0,-1-5-16 0,1 3 0 15,0 1-160-15,-1-2 160 0,2 2-160 0,0 0 160 16,-1 0-160-16,0 4 0 0,0 0 0 0,-1 4 0 16,1 2 0-16,-2 0 0 0,-2 7 0 0,0 0 0 15,-9 6-144-15,0 0-16 0,0 0 0 0,0 0 0 32,13 7-1616-32,-3 1-320 0,-1 2-64 0,-3 0-10032 0,2 4-2016 0</inkml:trace>
  <inkml:trace contextRef="#ctx0" brushRef="#br2" timeOffset="33966.84">8931 19932 20271 0,'0'0'896'0,"0"0"192"0,0 0-880 0,11 8-208 0,2-2 0 0,0-2 0 0,-2 1 2112 0,2-2 384 16,0-3 80-16,1 0 16 0,3-3-832 0,5-3-160 15,2-2-48-15,-2-1 0 0,-4-1-400 0,1-4-96 16,-2 1-16-16,1-1 0 0,-2-2-400 0,-4 1-96 15,-2-2-16-15,-3 3 0 0,-3-1 32 0,-3 2 0 16,-4-1 0-16,-3 0 0 0,-7 4 64 0,-2 1 16 16,-5 4 0-16,-2 1 0 0,-2 8-256 0,-2 2-32 15,0 7-16-15,-1 2 0 0,0 1-96 0,1 8-32 0,-2 1 0 16,2 4 0-16,0-2-32 0,4 2-16 0,5 3 0 16,6-4 0-16,6 1 32 0,6-3 0 0,6-1 0 0,4-3 0 15,6-2-192-15,4-1 160 0,6-2-160 0,5-2 160 16,4-2-160-16,9-8 160 0,5 0-160 0,8-5 160 15,8-4-160-15,7 0 0 0,2-5-160 0,2 3 160 32,-1-4-1104-32,4 1-128 0,8 0-32 0,5 1-12400 0,0 1-2480 0</inkml:trace>
  <inkml:trace contextRef="#ctx0" brushRef="#br2" timeOffset="36832.32">15091 8291 16415 0,'-3'12'720'0,"3"0"160"0,-1-1-704 0,1 2-176 16,0-13 0-16,0 13 0 0,0-5 1008 0,0-8 160 16,0 0 48-16,0 0 0 0,0 13 128 0,1-4 48 15,-1-9 0-15,-4 10 0 0,4-10-336 0,-3 5-64 16,3-5-16-16,-9 8 0 0,9-8 112 0,0 0 0 16,-8 4 16-16,8-4 0 0,-8-1-32 0,8 1-16 15,-7-9 0-15,0 0 0 0,-1-7-336 0,1 0-64 16,0-3-16-16,2 5 0 0,-1-6-176 0,1-3-32 0,-1-7-16 15,0-14 0-15,-2-3-160 0,4 5-48 0,0-3 0 16,-1 0 0-16,4-4-32 0,-2 1-16 0,2-3 0 0,0 2 0 16,-2-3-16-16,2-2 0 0,0 0 0 0,1-4 0 15,0 1 0-15,0 0 0 0,0 1 0 0,-1-4 0 16,-1-3-16-16,1-3-128 0,-1-4 192 0,2 2-64 16,0 1 0-16,2 0-128 0,1-1 192 0,0 3-64 0,2-1 0 15,3 2 0-15,2 0 0 0,0 0 0 16,2 5 16-16,1 1 0 0,1-4 0 0,3 2 0 15,1-3-144-15,1 2 160 0,2-4-160 0,-1 4 160 0,0-2-160 0,2 2 160 16,1 1-160-16,-2-3 160 0,0-1-160 0,0 3 160 16,3 2-160-16,2-2 160 0,1 1-32 0,-1 4-128 15,1 3 192-15,1 1-64 0,1 0 0 16,2 0-128-16,-1 1 192 0,1 3-64 0,2-6-128 0,-1 2 128 16,-1 1-128-16,1-1 128 0,1 3-128 0,-4-1 0 15,-1 3 0-15,0-1 128 0,0-1-128 0,1 5 0 16,1-2 0-16,0 3 0 0,1-4 0 0,2 5 0 0,0-3 128 15,0 2-128-15,-1 5 0 0,1-1 0 0,1-3 0 0,-3 1 0 16,-3 0 0-16,-1-1 0 0,3 2 0 0,-2-1 0 16,-3-3 0-16,1 2 0 0,-2 1 128 0,0-1-128 15,0 3 0-15,3 2 0 0,-3 1 0 0,3-1 0 16,-1 2 0-16,1 0 0 0,1 0 0 0,1 1 128 16,0-1-128-16,2 3 0 0,-1-2 0 0,1 2 0 15,-1 2 0-15,1 1 0 0,-4-3 0 0,-2 1 0 16,-1 8 0-16,0-2 0 0,0 1 0 0,-1 1 0 15,0 0 0-15,1 3 0 0,0-1 0 0,2 4 0 16,-1-1 0-16,2-1 0 0,1 1 0 0,3 1 0 16,-1 0 0-16,2 1 0 0,1 2 0 0,0-1 0 0,4 0 0 15,-3 0 0-15,0 2 0 0,2-2 0 0,2 1 0 0,-1 0 0 16,-3 1 0-16,2 4 0 0,1-2 0 0,1 3 0 16,0 0 0-16,1 3 0 0,2 2 0 0,0-4 0 15,-2 2 0-15,2 3 0 0,-2 0 0 0,-1 2 0 16,1 0 0-16,0 2 0 15,3 0 0-15,1 3 0 0,0 2 0 0,2-2 0 0,1 2 0 0,2 2 0 16,0 0 0-16,-1 3 0 0,-1 3 0 0,-2 3 0 16,1-1 0-16,-2 2 0 0,0-1 0 0,1 4 0 15,-2 3 0-15,1-1-176 0,0-2 176 0,-1 6 0 16,1-1 0-16,-2 3 0 0,-4-3 0 0,0 3 0 16,2 2 0-16,0 0 0 0,1-2 0 0,3 3 0 0,-1 1 0 15,2 0 0-15,1 1 0 0,2 4 0 16,4-3 0-16,-4 3 0 0,-3-4 0 0,1 2 0 15,1 2 0-15,-1 1 0 0,0-2 0 0,3 5 0 16,-3 4 0-16,-1-2 0 0,3 0 0 0,-2 4 0 0,-2-2 0 16,-4 2 0-16,-2 3 0 0,0 1 0 0,-4 0 0 15,1 0 0-15,3 1 0 0,0 0 0 0,1 2 0 16,-1 1 0-16,0 3 0 0,1-1 0 0,3-3 0 0,-3 2 0 16,-1 2 0-16,0 0 0 0,-4 1 0 0,-3 2 0 15,-2-2 0-15,-1 4 0 0,-2 1 0 0,1-1 0 16,-3 2 0-16,-1 2 0 0,0 0 0 0,-2 0 0 15,2 1 0-15,-3-2 0 0,3-1 0 0,-1 3 0 16,1 1 0-16,2 3 0 0,1 0 0 0,1 1 0 16,-1 0 0-16,2 0 0 0,-2 0 0 0,1 2 0 15,-2 2 0-15,0 1 0 0,-2 3 0 0,-3-2 0 16,0 2 0-16,-1 0 0 0,-2-4 0 0,3 6 0 0,0-3 0 16,0 0 0-16,-2 0 0 0,1-2 0 0,-2 4 0 15,-1-2 0-15,1 1 0 0,-4 1 0 0,2-2 0 0,-3 2 0 16,-3 2 0-16,1 3 0 0,-1 0 0 15,-2-1 0-15,-1 1 0 0,2 2 0 0,-3-1 0 0,-1 0 0 16,0-1 0-16,-3 1 0 0,-1 1 0 0,-1 3 0 16,-1-1 0-16,-2 3 0 0,-2-2 0 0,0 3 0 15,-4 1 0-15,0-3 0 0,-2 3 0 0,2-4 0 16,-4 1 0-16,-1 3 0 0,1 0 0 0,-1 2 0 16,-2-3 0-16,-1 1 0 0,-2-5 0 0,2 1 0 15,-2-2 0-15,-2 4 0 0,-3-3 0 0,-4 1-128 16,-2-4 128-16,-5-1 0 0,-3-3 0 0,-1 1 0 15,-1 0 0-15,-1-4-128 0,-2-2 128 0,-1-2 0 16,-1-1 0-16,0-1 0 0,0 5 0 0,-2-6 0 16,-10-5 0-16,3-2 0 0,0-4 0 0,0-1 0 0,1 1 0 0,-1-1 0 15,-2 2 0-15,1-4 0 16,-5 2 0-16,-3-6 0 0,-4 1 0 0,2-1 0 0,-2-2 0 0,3 0 0 16,0-3 0-16,-1-1 0 0,-4-2 0 0,1-5 128 15,-1-5-128-15,1 0 0 0,1-5 0 0,4-2 0 16,2-2 0-16,-3-2 0 0,-6-4 0 0,-1 2 0 15,0-3 0-15,1-1 0 0,-2-3 0 0,-2 1 0 16,1-3-128-16,-4 1 128 0,-4-2-128 0,1 0 128 16,3-4 0-16,3-2-128 0,1 1 128 0,-2-6 0 15,0-1 0-15,1-2 0 0,4-3 0 0,4-4 0 0,3-3 128 16,4-5-128-16,6-5 128 0,-2-3-128 16,-7-2 0-16,3-4 0 0,-1-2 0 0,0-6 0 0,1-1 0 15,0-2 0-15,0-4 0 0,-3-3 0 16,-6-6-144-16,-1-3 0 0,-4-4 0 0,1-3 0 0,1-4 144 0,3 2 0 15,1-5 0-15,-5-1 0 16,-6-3 0-16,3 0 0 0,1-3 0 0,4-1 0 0,6-2 192 0,4-3-48 16,4 0 0-16,-1-6 0 0,-1-2-144 0,4-3 0 15,6-2 0-15,3-1 0 0,3 2 0 16,9-2 0-16,4-6 0 0,5 3 0 0,1-1 0 0,8 1-224 16,3 4 48-16,3 3 16 15,5 4-736-15,2 8-160 0,3-1-32 0,0 0-12032 16,1-6-2400-16</inkml:trace>
  <inkml:trace contextRef="#ctx0" brushRef="#br2" timeOffset="38833.26">2368 7933 7359 0,'-6'13'656'0,"-3"2"-528"0,0-1-128 0,-1-1 0 16,0 0 608-16,-1 2 96 0,1 2 0 0,1-2 16 15,0-1 768-15,2 0 160 0,-1 0 16 0,2 2 16 0,-2 0-272 0,2-2-64 16,1-3-16-16,-3 2 0 15,3-6-240-15,0 2-32 0,5-9-16 0,-6 5 0 0,6-5 0 0,-11 4 0 16,3-5 0-16,8 1 0 0,-11-7-192 0,3-4-32 16,1-4-16-16,0-6 0 0,-2-5-272 0,2-7-48 15,2-9-16-15,1-5 0 0,1-5 16 0,0-4 0 16,0-2 0-16,2-5 0 0,-1-4-160 0,-1-1-16 16,-1 0-16-16,1-4 0 0,-1-3-80 0,1-1-16 15,-1 0 0-15,1 0 0 0,0-4 32 0,-2-1 0 16,1-1 0-16,2 0 0 0,-1-1 0 0,2 0 0 15,1 2 0-15,1-3 0 0,0-1-16 0,3 2 0 16,0-2 0-16,1 2 0 0,3 3-16 0,1-1 0 0,1 2 0 16,1-1 0-16,-1-2 0 0,7-1-16 0,2 0 0 15,1 2 0-15,-2 4-48 0,2-1-128 0,3-1 192 16,1-1-64-16,3 3 0 0,4 4-128 0,2 3 192 0,1-3-64 16,3-2-128-16,0 4 160 0,2 3-160 0,0 0 160 15,0 2-160-15,0 0 0 0,2 1 0 0,-1 4 128 16,1 1-128-16,2 1 0 0,2 0 0 15,3 2 0-15,3-5 0 0,1 3 0 0,1 2 0 0,1 1 0 16,-5 1 0-16,1 1 0 0,2 0 0 0,1 2 0 16,1-1 0-16,0 2 0 0,2-1 0 0,-1 5 0 15,0 1 0-15,-1 0 0 0,-4 4 0 0,2-3 0 16,-1 3 0-16,2 1 0 0,-1-1 0 0,4 4 0 16,3 0 0-16,-3 2 0 0,0 1 0 0,-2 3 0 0,0 4 0 15,-1 0 0-15,1 3 0 0,0 2 0 16,2 2 0-16,0 5 0 0,-1 2 0 0,-1 0 0 0,1-1 0 15,-2 4 0-15,-2 4-144 0,3 0 144 16,-2 1 0-16,1 5 0 0,3 2 0 0,0 3 0 0,0 1 0 0,-1-1 0 16,-5 0 0-16,1 5 0 0,0-2 0 0,0 6 0 15,1 1 0-15,1 0 0 16,0 5 0-16,0 2 0 0,2 0 0 0,-3-1 0 0,-3-1 0 0,1 4 0 16,-2 3 0-16,2-4 0 0,-1 1 0 0,2 4 0 15,-1-2 0-15,3 5 0 0,1-2 0 0,-2 3 0 16,-2 0 0-16,1-2 0 0,1 0 0 0,-1 4 0 15,1 0 0-15,2 1 0 0,3 0 0 16,0-1 0-16,3 1 0 0,-2 1 0 0,-3-2 0 0,0 1 0 0,-3 0 0 16,0 1 0-16,0-1 0 0,-2 3 0 0,1 0 0 15,-2 4 0-15,2 7 0 0,-2-3 0 0,-4 4 0 0,-1 1 0 16,-5 3 0-16,1 1 0 0,-2 1 0 0,2 1 0 16,0 0 0-16,-1 3 0 0,0 0 0 0,3 1 0 15,0 4 0-15,0 3 0 0,0-1 0 0,-1 1 0 16,-2 2 0-16,0 1 128 0,-3 2-128 0,1 2 0 15,-2 2 0-15,1 3 0 0,1 0 0 0,-3 5 0 16,-3-3 0-16,-2 1 128 0,1-3-128 0,-2 4 0 16,-2 3 0-16,-2-3 0 0,-2 0 0 0,-3 2 0 15,-2-3 144-15,0 6-144 0,-3 4 128 0,1-2-128 16,-3-1 128-16,0 2-128 0,-4 0 0 0,2 1 128 16,-1 0-128-16,0-1 0 0,-1 2 0 0,-2 0 0 15,0 2 0-15,1-2 0 0,-4-1 128 0,0 0-128 0,-2 0 0 16,-2 3 0-16,0-1 144 15,-1 3-144-15,-3 2 128 0,-4 3-128 0,1-2 160 0,-3 3-160 16,-1 0 128-16,-4-3-128 0,-1 1 0 0,-1-1 144 0,1-4-144 0,-1-2 128 16,1 0-128-16,0 0 128 0,1-3 0 0,-2 1 0 15,-1-2 0-15,0 2 0 0,1-1 0 0,-2 1 0 16,1-2 0-16,-3 0 0 0,-2-2 0 0,0 1-128 16,1 1 192-16,-1 3-64 0,-1 0 0 0,3-1 0 15,-1 0 0-15,0-1 0 0,0-2-128 0,-1-1 0 16,0-1 144-16,-2 0-144 0,1 1 0 0,-2-7 144 15,3-1-144-15,-3-2 0 0,-1-1 192 0,0 1-64 16,3-3 0-16,-2-4-128 0,2-1 144 0,-3 1-144 16,0-1 0-16,-1 0 144 0,-1-3-144 0,0 2 192 0,2 1-192 15,-4-3 192-15,-2 1-192 0,-3-5 0 0,-3 3 0 16,1-7 0-16,-5-2 0 0,3-1 0 0,-1-5 0 0,3-5 0 16,-3-6 0-16,1-3 0 0,-1-3 0 0,1-3 0 15,1-4-144-15,-4-1 144 0,-6-2 0 0,-8 2 0 16,-1-4 0-16,-4-1 0 0,2 1 0 0,-1-2 0 15,-2 2 0-15,-3-5 0 0,-5 1-128 0,-2 0 128 16,-2-1 0-16,-2-2 0 0,2-2 0 0,-2-2 0 16,0-5 0-16,-4 2 0 0,-6-5 0 0,3-3 0 15,3-3 0-15,3-5 0 0,3-1 0 0,-1-5 0 16,-1-3 0-16,0-4 128 0,0-2-128 0,3-2 0 16,4-4 0-16,3 1 0 0,-6-3 0 0,-1 1 0 15,0-3 0-15,-1-2 0 0,2 1 0 0,3-1 0 16,0 0 0-16,-3-3 0 0,-8-3 0 0,4 1 0 15,0 0 0-15,2-5 0 0,5-2 0 0,-2-4 0 0,-1-3 0 0,1-3 0 16,-3-4 0-16,3-2 0 0,4-6 0 0,1-2 0 16,2-3 0-16,-2 0 0 0,0-3 0 0,-1-1-128 15,-2-1 128-15,5-2 0 0,3 4 0 0,1-2 0 16,0 1 0-16,3 3 0 0,1-4 0 0,-1-1 0 16,-3-5 0-16,4-1 0 0,2-5 0 0,1-3 0 15,6-9 0-15,2-7 0 0,1-10 0 0,3-5 0 16,1-6 0-16,3-8 0 0,3-1 0 0,3 4-128 15,2-1 128-15,6 9 0 0,0 3 0 0,6 8 0 16,3 4 0-16,2 2 144 0,2 2-144 0,5 2 0 16,4 2 0-16,3-2 0 0,8-1 0 0,2-3-224 0,8 0 80 0,6-6 16 31,10-3-416-31,6-2-80 0,3 1-16 0,4 2-12320 16,0 2-2464-16</inkml:trace>
  <inkml:trace contextRef="#ctx0" brushRef="#br2" timeOffset="48172.74">3424 8556 14559 0,'0'0'640'0,"0"0"144"0,0 0-624 0,0 0-160 16,0 0 0-16,-5 3 0 0,-1-3 1600 0,6 0 304 15,-6 0 48-15,-3 0 16 0,1 0-144 0,0-1-32 16,1-1 0-16,0 1 0 0,7 1-288 0,0 0-64 0,-7-3-16 0,0 2 0 15,7 1-336-15,-1-7-80 0,-3-1-16 0,4 0 0 16,4-3-320-16,0-1-64 0,4 1-16 0,2-2 0 16,4 1-272-16,1 0-64 0,2 1-16 0,0-2 0 15,1 1-64-15,1 1-16 0,0 0 0 0,-1 4 0 16,-1 3-160-16,-2 3 192 0,-2 2-192 0,-4 3 192 16,1 3-192-16,-3 4 0 0,-3 0 0 0,-4 2 128 0,-4 2 32 15,-3 3 0-15,-3 1 0 0,-3 2 0 0,-4-2 48 0,-2-1 16 16,-1-2 0-16,-2 2 0 0,1-2 96 0,0-2 0 15,1-1 16-15,1-5 0 0,1-1 48 0,3-2 0 16,2-3 0-16,0-5 0 0,1-3 32 0,3-2 16 16,4-2 0-16,1 0 0 0,0-7-160 0,4 2-16 15,4-1-16-15,5-7 0 0,-2 0-240 0,4 1 0 16,1 4 128-16,2 4-128 0,2 2 0 0,1 3 0 16,2 2 0-16,-3 5 0 0,-2 1 0 0,-2 3 0 15,2 4 0-15,-3 5-160 0,-4 4 160 0,-3 3 0 16,-4 1-144-16,-3 0 144 0,-2 1 0 0,-4 1 0 15,-2-1 0-15,-4 0 128 0,-1 1-128 0,0-6 128 16,-1 0-128-16,1-1 128 0,1-4-128 0,1-5 192 16,1-2-192-16,-1-4 192 0,-3-2 112 0,5-5 16 15,2-1 16-15,2-5 0 0,0-3 16 0,6-2 0 16,3-3 0-16,3 2 0 0,2-4-224 0,6 1-128 16,2 1 160-16,2 2-160 0,-1 1 0 0,3 2 0 15,1 2 0-15,0 2 0 0,0 6 0 0,-2 3 0 16,-2 4 0-16,-5 4 0 0,1 1-128 0,-4 5 128 0,-7-10-192 0,3 16 192 15,-5 3-192-15,-3 0 192 0,-4 2-192 0,-2-2 192 16,-2-1 0-16,-1-3 0 0,-1-4 0 0,2 1 0 16,1-1 0-16,0-4 0 0,2-2 0 0,1-5 0 15,2-5 0-15,1-2 0 0,-1-3 0 0,2 2 0 32,0-2-1056-32,2 1-208 0,7-5-32 0,1-1-16 0,1 0-2032 15,5-2-416-15</inkml:trace>
  <inkml:trace contextRef="#ctx0" brushRef="#br2" timeOffset="50076.93">3633 8570 11567 0,'0'0'512'0,"1"10"112"0,0 2-496 0,1-1-128 0,-2-11 0 0,2 8 0 16,1 2 800-16,-1 0 144 15,-2-10 16-15,2 9 16 0,0-3 272 0,-1 3 48 0,-1-9 16 0,0 7 0 16,0 0 0-16,0 2 0 0,-1-2 0 0,-3 2 0 15,2-3-32-15,-1 1-16 0,1 0 0 0,-1-2 0 16,-1 1-272-16,4-6-48 0,-5 5-16 16,5-5 0-16,-6 2-48 0,1-2-16 0,0 0 0 0,-3-4 0 15,2-4-224-15,-1 1-64 0,0-7 0 0,-3-5 0 16,-1-1-128-16,1-1-48 0,0-3 0 0,0-2 0 16,4-2 0-16,0 0 0 0,0-2 0 0,1-2 0 15,-1-2-16-15,-1-3 0 0,4-3 0 0,-1 1 0 0,-3-7 0 16,4 15-16-16,1-11 0 0,-2-22 0 0,-1-1-80 0,3 0-16 15,-1 2 0-15,2-5 0 0,1 1-96 0,-3-4-32 16,2-3 0-16,5 3 0 0,0 1-144 0,1 3 192 16,0-3-192-16,4 0 192 0,1 0-64 0,3-1-128 15,1 0 192-15,1 2-64 0,0 0-128 0,1 1 160 16,-3 2-160-16,3-2 160 0,-1-2-160 0,2 3 128 16,0 1-128-16,2 1 128 0,-1 0-128 0,0 3 0 15,0-4 144-15,1 0-144 0,1-2 0 0,-1 1 128 16,-1-3-128-16,1 5 0 0,-1 4 0 0,1-2 128 15,-1 2-128-15,5-4 0 0,-3 0 0 0,2-1 0 16,-1 5 0-16,1 0 128 0,1 5-128 0,0 0 0 0,1-1 0 0,1-2 0 16,2 0 0-16,2 0 0 15,-2-3 0-15,-1 2 0 0,-1 2 0 0,0 1 0 0,0-2 0 0,3 2 0 16,0 1 0-16,2 1 0 16,0-2 0-16,2 1 0 0,1-1 0 0,0 2 0 0,0 4 0 0,0 3 0 15,1-1 0-15,-3 2 0 0,-1 2 0 16,1-3 0-16,-1 5 0 0,2-1 0 0,-5 2 0 0,-2 3 0 15,2 1 0-15,-2 2 0 0,3 3 0 0,-1 3 0 16,1 2 0-16,0 0 0 0,0 2 0 0,1 1-128 16,-1 3 128-16,1 3 0 0,1 0 0 0,0 1 0 15,1-1 0-15,2 2 0 0,-1-1 0 0,1 1 0 16,-2 1 0-16,4-1 0 0,-2 3 0 0,1 4 0 16,-1-1 0-16,3 3 0 0,1-1 0 0,1 5 0 0,1 2 0 15,0 0 0-15,0 1 0 0,-1 2-128 0,1 2 128 0,-3 1 0 16,-1 2 0-16,1 4 0 0,2 3 0 0,-2 1 0 15,-3 1 0-15,2 2 0 0,2 2 0 0,1 2 0 16,2 4 0-16,0-1 0 0,2 6 0 0,0-2 0 16,1 2 0-16,-2 0 0 0,-3-2 0 0,4 5 0 15,-1 1 0-15,1 1 0 0,-1-1 0 0,-1 2 0 16,1 2 0-16,1 1 0 0,0 2 0 0,-2-4 0 16,1-2 0-16,-1 2 0 0,-2 4 0 0,0-2 0 15,-4 2 0-15,0 5 0 0,0 3 0 0,1 3 0 16,-1 4 0-16,1 1 0 0,-2 3 0 0,2 5 0 15,4 1 0-15,-3 4 0 0,0 2 0 0,0 3 0 0,-1 0 0 0,2 2 0 16,-3-2 0-16,2 0 0 0,1 0 0 0,-3-4 0 16,-2-1 0-16,0-4 0 0,-2-1 0 0,1 1 0 15,-1-3 0-15,-2 3 0 0,0 1 0 0,-4-1 0 16,-3 2 0-16,-4 3 0 0,0 3 0 0,-2 2 0 16,2-2 0-16,-5 4 0 0,2 6 0 0,-2-2 128 15,-2 3-128-15,1 2 0 0,1 0 0 0,-2 2 0 16,1 3 0-16,0-1 0 0,0 2 0 0,2-1 0 15,1 1 0-15,-1-2 0 0,-2 2 0 0,0-2 0 16,2 2 0-16,-3-1 0 0,0-2 0 0,-1 4 0 16,0 0 0-16,-1-2 0 0,-2-1 0 0,-2 2 0 15,-1 1 0-15,-3-1 0 0,-2-2 0 0,1 1 0 16,-4-5 0-16,-1 4 0 0,-1 2 0 0,0-1 128 16,-2 1-128-16,0-1 0 0,-1-3 0 0,-2 2 0 15,1 2 0-15,-2-2 0 0,-2 1 0 0,1-1 128 0,-3 0-128 0,-2 1 0 16,-5 1 0-16,-4-1 0 0,-4-2 0 0,-1 0 0 15,0-1 0-15,-1 1 128 0,-2 2-128 0,-1-3 0 16,1-3 0-16,1-2 128 0,1-6-128 0,1-2 0 16,-1-1 0-16,-1 0 128 0,0-2-128 0,-2-6 176 15,-1-2-176-15,-3-2 192 0,-1-4-192 0,0 0 160 16,-1 1-160-16,0-4 160 0,1-1-160 0,-1-2 128 16,-1-1-128-16,0-3 128 0,-3-1-128 0,-3-2 0 15,-6-4 0-15,-2 0 128 0,-1 1-128 0,0-4 0 16,1-3 0-16,6-2 0 0,-4-6 0 0,3 0 128 15,-4-4-128-15,1-1 0 0,0-5 0 0,0-8 0 16,1-2 0-16,3-5 0 0,0-3 0 0,2-3 0 0,3-9 0 0,-3-1 0 16,-3-6 0-16,-1-2 0 0,-1-3 0 0,-1-7 0 15,-1-2 0-15,1-4 0 0,-1-2 0 0,1-4 0 16,3 2 0-16,-5-5 0 0,-6-6 0 0,-3-3 0 16,-1-2 0-16,-3-4 0 0,1-6 0 0,2-1 0 15,6 2 0-15,0-4 0 0,-6-2 0 0,2-3 0 16,-2-2 0-16,3-1 0 0,4-3 0 0,0 2 0 15,4-3 0-15,1-1 0 0,1-6 0 0,2-2 0 16,-1-3 0-16,5 0 0 0,-1-2 0 0,3-6 0 16,3-2 0-16,2-1 0 0,0 4 0 0,6-3 0 15,6-3 0-15,2 4 0 0,2 5 0 0,2 3 0 16,-1 4 0-16,2 5 0 0,2 3-128 0,0 2 128 16,0 5-288-16,-1 3 16 0,-1 5 0 0,-1 4 0 15,2-1-880-15,2 8-160 0,-2 1-32 16,3 4-16-16,-1 0-1840 0,3 1-352 0</inkml:trace>
  <inkml:trace contextRef="#ctx0" brushRef="#br2" timeOffset="51605.77">4215 8540 14847 0,'-6'20'656'0,"2"-10"144"0,-4 3-640 0,-1-2-160 16,-1 2 0-16,0 2 0 0,-3 1 800 0,2-2 128 15,-3 1 32-15,0-1 0 0,0-1 96 0,0-5 32 0,-1 3 0 0,-1-6 0 16,4-2 0-16,0-3 16 0,2-3 0 0,1-5 0 16,-1-7 192-16,2-4 48 0,0-7 0 0,1 0 0 15,1-6-496-15,1 0-80 0,0 0-32 0,1-3 0 16,-1-3-160-16,1-1-48 0,-1 1 0 0,1 0 0 15,-1 0-32-15,2-1-16 0,0-6 0 0,-1 2 0 16,-1-4-16-16,-2 1 0 0,2-3 0 0,1-4 0 16,-2-2-144-16,1-5-16 0,1 1-16 0,2 0 0 15,-2-6-112-15,3 4-32 0,1 0 0 0,1 1 0 0,3 2 80 0,-2-4 16 16,2 4 0-16,2 1 0 0,2-2-32 16,1 0 0-16,0 0 0 0,1 2 0 0,-1-3-80 0,-2 2 0 15,2-1-128-15,0 1 192 0,-1-3-192 0,2-19 144 16,-1 9-144-16,1 6 128 0,0 8-128 0,0-1 160 15,1 4-160-15,-2 2 160 0,-2-1-160 0,2 0 160 16,0-3-160-16,1 0 160 0,2-1-160 0,-1 1 0 16,0 0 0-16,1 0 128 0,-2 0-128 0,1-3 0 15,2-4 0-15,2 2 128 0,1-4-128 0,0 7 0 16,-2 1 0-16,3 1 0 0,-1 2 0 0,2 4 0 16,1-1 0-16,0 0 0 0,0-2 0 0,0 0 0 15,4 4 0-15,0 4 0 0,1 0 0 0,2 4 0 16,-2-1 0-16,-1 1 128 0,1 4-128 0,1 1 0 15,1-1 0-15,0 0-176 0,2 0 176 0,0 1 0 16,0 2 0-16,0 1 0 0,0 1 0 0,-1 4 0 16,0 0 0-16,2 4-128 0,-1 1 128 0,2 0 0 15,2 3 0-15,1 1 0 0,-1 3 0 0,2 3 128 16,1 0-128-16,0-1 176 0,2 1-176 0,1 4-176 16,-1-1 48-16,-3 4 0 0,-3-3 128 0,2 4 0 0,4 1 0 15,1 0 0-15,-1 2 0 0,0-2 0 0,-1 4 0 16,5 4-128-16,2 0 128 0,-1 1 0 0,0 5-144 15,-4-2 144-15,3 5 0 0,-2 3 0 0,-2 0 0 0,1 3 0 16,-1 0 0-16,3 3 0 0,2 3 0 0,0 3 0 16,1 2 0-16,4-2 0 0,0 2 0 0,0 2 0 15,0-2 0-15,0 3 0 0,-3 0 0 0,0 3 0 16,-1 0 0-16,0 3 0 0,0 3 0 0,1 0 0 0,-4 2 0 0,2 5 0 16,-1 2 128-16,-2 5-128 15,-1 3 0-15,-1 4 0 0,0-2 0 0,-1 2-176 0,-2 1 176 0,0 4 0 16,1 10 0-16,0-2 0 15,1 2 0-15,-3 2 0 0,1-3 0 0,1 8 128 0,-2 3-128 0,-3 2 0 16,-2 3 0-16,0-4 0 0,1-1 0 0,-5-2 0 16,-2-1 0-16,-3 3 0 0,-1 1 0 0,-4 0 0 15,-3 0 0-15,0 3 0 0,-4 3 0 0,-1-1 0 16,2 3 0-16,-3-1 0 0,0-3 0 0,0 2 0 16,2 4 0-16,-2-2 128 0,1 2-128 0,-2-2 0 15,0 2 0-15,-4-1 0 0,-1 0 0 0,-2-3 0 16,-3 0 0-16,-2 2 0 0,-3 0 0 0,-2 0 144 15,-2-3-144-15,-4 0 0 0,-6-3 144 0,-1-2-144 16,-4-2 0-16,0 1 144 0,1 0-144 0,-4-4 128 16,-2-7-128-16,4 3 128 0,-1 2-128 0,1-2 192 15,2 0-192-15,-1-4 192 0,-2-1-192 0,1 4 160 0,-2 0-160 16,-1 3 160-16,-3-2-160 0,-1 2 160 0,-2-3-160 16,-1 3 160-16,-3-2-160 0,2 2 192 0,-1-4-192 0,15-22 192 15,0 5-64-15,0-3-128 0,0-1 192 0,0 1-64 16,0-1-128-16,3-3 128 0,2-7-128 15,-4-1 128-15,2-2-128 0,0-2 0 0,-1-5 144 16,-1-3-144-16,-1-3 128 0,0-2-128 0,-2-1 128 0,-2-4-128 16,2 1 0-16,-5 2 0 0,5-4 0 0,-2 2 128 15,-2-2 64-15,1 0 0 0,0-1 16 0,-2-3 0 16,0-1-208-16,-16 5-256 0,4-7 48 0,14-8 16 16,0-3 192-16,-3-1 0 0,-3-7 0 0,1-1 0 0,-1-3 0 0,-2-6 288 15,2-1-32-15,-15-8-16 0,5-1-432 16,1 2-64-16,-1-1-32 0,-2 3 0 0,-3 0 288 15,2 3 0-15,-1 3 0 0,1-2 0 0,3-1 0 16,4-3 0-16,0-2 0 0,2-3 0 0,0-1 0 0,-3-5 0 16,-1-6 0-16,1-4 0 0,0-6-128 0,-1-5 128 15,3-7 0-15,1-3 0 0,2-8-128 0,0-4 128 16,4-5 0-16,1-6 0 0,0-6 0 16,2-2-128-16,1-2 128 0,0 0 0 0,2-4 0 0,3-2 0 15,3 2 0-15,1-3 0 0,-2 1 0 0,3-1 0 16,-1-3 0-16,-3 4 0 0,2 3 0 0,0 2 0 15,0 0 0-15,3 4 0 0,-3 4 0 0,1 7 0 16,0 3 144-16,1 6-144 0,0 4 128 0,0 1-128 0,-1 6 128 0,1 3-128 16,2-1 128-16,2 5-128 15,0 0 128-15,1 4-128 0,0 0 0 0,4 2 0 0,4 2 0 0,5 1 0 16,4 3 0-16,4 3-256 0,5 2 48 0,2 5 0 31,3 3-1456-31,5 1-272 0,5 5-64 0</inkml:trace>
  <inkml:trace contextRef="#ctx0" brushRef="#br2" timeOffset="53020.03">3103 9326 9151 0,'-18'55'400'0,"12"-28"96"0,-2 1-496 0,0 2 0 16,0 3 0-16,0-6 0 0,0-3 1280 0,1-5 144 15,0-5 48-15,2-6 0 0,0-3 720 0,5-5 160 16,0 0 16-16,-4-10 16 0,-1-9-512 0,1-9-96 16,2-7-32-16,-1-5 0 0,2-12-544 0,-2-4-112 15,1-8-32-15,1-1 0 0,-1-5-320 0,1-2-64 16,-1-6-16-16,-1 0 0 0,1-2-96 0,-2-2-32 15,1-2 0-15,-1-1 0 0,-1-1-144 0,-1-3-16 16,1-1-16-16,1-3 0 0,0 1-32 0,-1-2 0 16,1-2 0-16,0-5 0 0,1-3-112 0,-1-2-16 15,0 0-16-15,0-2 0 0,3-4-176 0,1 1 160 16,1-3-160-16,1 2 160 0,1 3-160 0,5-36 128 0,0 19-128 0,0 13 128 16,1 7-128-16,3 5 192 0,-1 1-192 0,3 6 192 15,0 3-192-15,1 3 128 0,1 3-128 16,2 1 128-16,2-2-128 0,1-1 0 0,1 1 0 15,1 1 0-15,0 2 0 0,1-5 0 0,0 2 128 0,-5 26-128 16,3-7 0-16,3-4 0 0,3-2 0 0,1-1 0 16,4-4 0-16,3 0 0 0,2 4 0 0,0 1 0 15,2 1 0-15,-1 3 0 0,1 0 0 0,0-1 0 16,-2 0 0-16,2 1 0 0,2 5 0 0,0-2 0 16,2 1 0-16,3 2 0 0,1 4 0 0,3-5 0 0,0 4 0 15,1 1 0-15,-2 0 0 0,1 5 0 0,2 1 0 0,3 3 0 16,4 4-144-16,3 0 144 0,2 5 0 0,1-1 0 15,0 0-128-15,2 4 128 16,2 3 0-16,2 2-160 0,4 1 160 0,-2 7-128 0,-1 3 128 0,-2 3-160 16,-6 4 160-16,1 2-160 0,-3 8 160 15,2 2-208-15,1 6 80 0,1 1 128 0,-3 4-192 0,-3 3 192 16,-2 5-192-16,-4 5 192 0,0 4-176 0,-1 2 176 16,-1 4-128-16,2 5 128 0,-1 1 0 0,2 5 0 15,0 4 0-15,-5 4-128 0,1 4 128 0,-1 2 0 16,1 5 0-16,3 2 0 0,3-2 0 0,3 4 0 15,3 1 0-15,22 30 0 0,-8-7 0 0,-8-2 0 16,-6-2 0-16,3-1 0 0,-4 1 0 0,1 6 0 16,-1 1 0-16,1 8 0 0,-1-1 0 0,-8 6 0 15,-4 3 0-15,-3 7 0 0,-2 0 0 0,0 6 0 16,-3 1 0-16,1 5 0 0,1 0 0 16,-2 4 0-16,-1 3 0 0,0-1 0 0,-4 4 0 0,-1 2 0 15,-4-4 0-15,0 2 128 0,-4 2-128 0,2-3 0 0,-6 1 0 0,2 4 0 16,-8-1 0-16,-4 0 0 0,-2 1 0 0,-8 0 0 15,-5 0 0-15,-4 1 144 0,-3 1-144 16,-7 3 0-16,-7-1 144 0,-2 3-144 0,-5 1 0 16,2-3 144-16,-7 2-144 0,-2 2 0 0,-4-4 144 0,-4 0-144 15,-7 1 0-15,1 1 144 0,0-4-144 0,0-3 0 16,-3-3 128-16,1-1-128 0,2 1 0 0,-10-6 0 0,-10 0 0 16,-3-1 0-16,-2-5 128 0,-2 0-128 0,-1-4 0 0,-4-4 0 15,-8 0 128-15,-5-1-128 0,-5-4 0 0,-4-5 0 16,0-2 0-16,-8-8 0 0,-11-4 144 0,1-7-16 15,1 1-128-15,-6-8 192 0,-10-6-32 0,2-12-16 16,7-7 0-16,-9-11 0 0,-12-9-16 0,3-19-128 16,0-16 192-16,-3-16-64 0,-8-17-128 0,6-14 160 15,0-16-160-15,1-18 160 0,1-13-160 0,-4-15 0 16,1-17 0-16,5-17-176 0,6-12 16 0,3-10 0 16,-1-9 0-16,19 2 0 15,15-1-496-15,21 12-112 0,18 5 0 0,14 11-16 16,11 10-1104-16,9 7-224 0,11 9-32 0</inkml:trace>
  <inkml:trace contextRef="#ctx0" brushRef="#br2" timeOffset="54393.4">14182 8194 6447 0,'0'0'272'0,"0"0"80"0,5 9-352 0,-2 0 0 16,2-3 0-16,-2 3 0 0,1-3 896 0,-1 1 128 15,-3-7 0-15,5 7 16 0,-5-7-400 0,5 7-96 16,-5-7-16-16,0 0 0 0,5 9 480 0,-1-4 80 15,-4-5 32-15,0 0 0 0,4 7-48 0,-4-7-16 16,2 9 0-16,-2-9 0 0,0 7-64 0,0-7-16 16,0 8 0-16,0-8 0 0,0 0-16 0,0 0 0 0,0 0 0 15,0 0 0-15,0 0 160 0,0 0 32 0,0 0 0 0,0 0 0 16,0 0 48-16,0 0 16 0,0 0 0 0,0 0 0 16,0 0-192-16,7-6-16 0,-1-2-16 0,3-3 0 15,0 0-336-15,0-3-64 0,-2 2-16 0,2 2 0 16,1-3-240-16,2 3-48 15,0 1-16-15,1-2 0 0,-1 3-16 0,-3 1-16 0,-9 7 0 0,0 0 0 16,0 0 16-16,10 6 0 0,-10-6 0 0,9 11 0 16,-6 3-64-16,-1 0-16 0,-2 3 0 0,-4-1 0 0,-1 2-48 15,-2 0-128-15,-1-3 192 0,-3-2-64 16,0 0 0-16,1-1 0 0,2-3 0 0,2-1 0 0,-1-4 144 0,7-4 32 16,-8 0 0-16,8 0 0 0,-8-5 112 0,3-7 32 15,1-1 0-15,4-2 0 0,0-3-176 0,1 1-16 16,4-2-16-16,3-3 0 0,2-1-240 0,3-1 0 15,1-3 128-15,2 4-128 0,0-2 0 0,1 3 0 16,1 3 0-16,0 3 0 0,-1 2 0 0,-5 5 0 16,-3 4 0-16,-9 5 0 0,0 0 0 0,0 0 0 15,8 11 0-15,-4 7 0 0,-6 4 0 0,-3 3 128 16,-4-1-128-16,-3 4 0 0,-5-2 0 0,2 0 128 16,0-4-128-16,-1-3 0 0,0-3 0 0,1-2 0 15,2-5 128-15,3-1-128 0,2-3 0 0,8-5 144 16,0 0-144-16,-6-5 128 0,3-5 32 0,3-3 0 0,4-3 0 0,5-5 0 15,4-3-160-15,2 0 192 16,1-5-192-16,3-2 192 0,4 3-192 0,1-1 0 16,2 4 0-16,-1 2 0 0,-2 5 0 0,-2 5 0 15,-5 0 0-15,-3 8 0 0,-3 2 0 0,-10 3 0 16,0 0 0-16,0 0 0 0,1 15 0 0,-5 3 0 0,-3 1 0 16,-3 1 0-16,-4 4 0 0,0-4 0 0,-4 3 0 0,-3-1 0 15,2-2 0-15,2-6 0 0,0-1 0 0,3-4 0 16,3-3-128-16,1-4 128 0,10-2-160 0,0 0 160 15,-9-7-1168-15,2-4-144 16,3-2-32-16,3-4 0 0,1-2-704 0,3-1-160 0,3 0-32 0,4 1-9824 16,3-3-1968-16</inkml:trace>
  <inkml:trace contextRef="#ctx0" brushRef="#br2" timeOffset="55825.53">13979 9334 14975 0,'-9'6'656'0,"2"0"144"0,1-1-640 0,0 0-160 16,1-4 0-16,5-1 0 0,0 0 1488 0,-6 0 272 16,3-5 48-16,-4-5 16 0,6-2-80 0,0-2-16 15,1-5 0-15,0-5 0 0,2-1-816 0,1-8-160 16,1-5-48-16,-3-6 0 0,-1 0 64 0,1-8 0 16,-1-2 0-16,0-2 0 0,-1-8-176 0,0-5-16 15,-2-4-16-15,3 1 0 0,3 1-96 0,-1-3-16 16,-2-2 0-16,4 0 0 0,1-6-80 0,3 1-32 15,1-4 0-15,2-6 0 0,3-4-144 0,0-1-16 16,4-4-16-16,1 1 0 0,2 0-160 0,5-1 0 16,2-6 0-16,0 1 0 0,2-2 0 0,1 3 0 15,-4-3 0-15,2 1 0 0,1 1 0 0,-1 2 0 16,-3 0 0-16,2-1 0 0,0 1 0 0,1 2 0 0,2 0-192 0,-1 4 192 16,4 1-256-16,2 1 80 0,-2-4 16 0,2 4 0 15,3 1 32-15,1-1 0 0,-2 3 0 0,3-2 0 16,2-1-16-16,3 1 0 0,1 5 0 0,5 4 0 15,1-3-16-15,3 3 0 0,0 1 0 0,-4 4 0 0,-1-3 0 16,-2 6 0-16,1 3 0 0,1 0 0 0,4-2 160 16,2 5-208-16,4 3 80 0,-3-2 128 15,-2-3-272-15,-4 3 64 0,-2 1 16 0,-1-1 0 16,2-1-240-16,3 4-32 0,-4 3-16 16,4-2 0-16,3 0-112 0,-4 5-32 0,1-4 0 0,-5 5 0 15,0-1 112-15,-1 4 32 0,3 2 0 16,2 8 0-16,3 3 192 0,0 6 32 0,5 1 16 0,0 1 0 0,0 5 0 15,3 3 0-15,1-2 0 0,3 4 0 16,1 3-368-16,6 2-80 0,5 5-16 0,-3 5 0 16,-2 0-128-16,2 4-16 0,3 4-16 0,4 4 0 15,6 6 256-15,-1 0 48 0,0 6 16 0,-1 2 0 16,1 3-32-16,6 1 0 0,7-1 0 0,-2 4 0 0,-7 3 400 0,2 6 176 16,-1 3-160-16,2 7 160 0,0 4 0 0,-2 1 0 0,-5 2 0 15,-1 6 0-15,2 6 0 0,2 3 0 16,2 3 0-16,-4 3 0 0,-1-1 0 0,0 7 0 0,2 2 192 0,4 0-192 15,-8 6 0-15,5-1 0 16,-3 4 0-16,2 3 0 0,2 2 144 0,0 3-144 0,-4 0 0 0,0 3 144 16,-5 5-16-16,1 2-128 0,4 3 192 0,-4 3-64 15,0 1-128-15,-5 2 0 0,-1 2 0 0,-4 2 0 16,-1 4 0-16,2 2 0 0,3 1 0 0,-5 0 0 16,-6 2 0-16,-3 3 0 0,0 4 160 0,-2 0-160 15,1 7 256-15,-3 0-48 0,0 1-16 0,-5 3 0 16,-3-1-192-16,-4 4 176 0,-9-4-176 0,0 6 160 15,-3 5-32-15,-2-2 0 0,-4 5 0 0,-3-1 0 0,-2 0 144 16,-3-1 32-16,-1 2 0 0,-3 2 0 0,-3-7 32 0,0 1 16 16,-1-2 0-16,-2 0 0 0,-1 2-80 0,-4-2-16 15,-5-4 0-15,-5 6 0 0,-4-1-128 0,-8 5-128 16,-6-2 144-16,-7-1-144 0,-6 2 128 0,-4 4-128 16,-9-1 0-16,0-3 144 0,-3-6-16 0,-12 4 0 15,-12-3 0-15,-3-1 0 0,-1-1 320 0,-2-4 64 16,-1-1 16-16,-4-2 0 0,-10 2-32 0,1-4-16 15,1-4 0-15,2 0 0 0,4-7-48 0,-10-4-16 16,-4-7 0-16,1-7 0 0,1-3 32 0,1-4 16 16,-2-9 0-16,-5-2 0 0,-8-5-304 0,3-7-160 15,5-10 160-15,-11-6-160 0,-11-4 0 0,3-11-240 16,1-10 32-16,-8-12 0 0,-12-11 48 0,0-7 16 0,2-5 0 0,-6-6 0 16,-12-4 144-16,0-6 144 0,-3 4-16 0,3-7-128 15,3-1 384-15,-6-3-16 16,-10-5-16-16,9-1 0 0,7-5-96 0,0-6 0 0,-4 0-16 15,7-6 0-15,6-9 16 0,4-4 0 0,6-6 0 0,6-11 0 16,8-12-256-16,-1-8 144 0,2-12-144 0,8-8 128 16,8-11-128-16,-4-8 192 0,-2-9-192 0,3-10 192 15,2-11-432-15,7-7-80 0,2-3 0 0,3-4-16 32,0 0-464-32,9 0-96 0,6-7 0 0,12 3-16 0,10 1-48 15,3 7-16-15,7 11 0 0,0 9 0 0,1 8 288 16,7 10 64-16,3 7 16 0,5 7-10176 0</inkml:trace>
  <inkml:trace contextRef="#ctx0" brushRef="#br2" timeOffset="56297.5">14852 10031 23951 0,'-17'-30'2128'0,"6"13"-1696"0,-1-6-432 0,-3-8 0 16,2-3 1200-16,2-3 144 0,0-1 48 0,-2-9 0 31,-1-6-1696-31,0-7-336 0,0-5-64 0,0-10 0 0,-3-9 1040 0,2-6 224 0,0-8 32 0,-2-10 16 16,0-12-176-16,0-3-48 0,1-5 0 0,3-2 0 15,-1-2-256-15,2 2-128 0,1 1 0 0,2 0 128 16,0-2 208-16,2 3 48 0,3 3 0 0,4 8 0 0,2 3-64 16,7 11-16-16,1 9 0 0,8 14 0 0,5 8-304 0,1 8 0 15,4 8-128-15,6 6-9504 16,3 5-1888-16</inkml:trace>
  <inkml:trace contextRef="#ctx0" brushRef="#br2" timeOffset="61333.09">10456 9541 8287 0,'0'-11'736'0,"2"3"-592"15,0 2-144-15,1-4 0 0,-1 2 1376 0,-1-2 240 16,3 2 48-16,-1-1 16 0,-1 2-496 0,1-1-96 16,-3 8-32-16,0 0 0 0,1-7-240 0,-1 1-48 0,0 6-16 0,0 0 0 15,0 0 48-15,0 0 16 0,0 0 0 0,-5 3 0 16,-3 3-368-16,1 7-64 0,-1 2 0 0,-1 6-16 16,0 0 208-16,-1 10 64 0,-2 2 0 0,-2 6 0 15,-4 7-64-15,1 5-16 0,-1 5 0 0,-7 30 0 16,1-3-176-16,2 2-16 0,3-1-16 0,3 0 0 15,0 0 80-15,5-7 16 0,3-4 0 0,3-1 0 16,0-1 112-16,1-3 16 0,2-6 16 0,-2-2 0 16,-1-7-128-16,2-5-16 0,1-2-16 0,1-5 0 0,-2-6-176 15,2-2-48-15,1-1 0 0,2-4 0 0,1-2-64 0,1-7-16 16,-1-4 0-16,4-4 0 0,-3 1 16 0,-4-12 0 16,7 5 0-16,-7-5 0 0,13-1-144 0,-3-3 0 15,-1 0 0-15,0-8-176 16,-3 1-2064-16,1-4-432 0,-2-4-80 0</inkml:trace>
  <inkml:trace contextRef="#ctx0" brushRef="#br2" timeOffset="62634.13">10264 9612 20271 0,'-9'-7'1792'0,"-1"-5"-1424"0,1 4-368 0,0-4 0 16,1 1 848-16,1 2 112 0,3 0 0 0,1 1 16 15,-1 2-336-15,4-2-80 0,2 4-16 0,5-1 0 16,-1 0-416-16,7 3-128 0,2-2 0 0,4 1 0 15,4-2 144-15,6 0-16 0,7 3-128 0,4-2 192 16,6-5-64-16,4 1-128 0,1 1 176 0,5-2-176 16,-1 2 336-16,5 0-32 0,4 0-16 0,2 2 0 15,1-2-160-15,1 0-128 0,-4-3 144 0,4 3-144 0,-3-1 320 16,2 2-16-16,2 2-16 0,1-4 0 0,-2 2 96 0,0 1 32 16,-2 0 0-16,1-2 0 0,2 2-16 0,2-1 0 15,1-2 0-15,1 4 0 0,-2-2-80 0,-1-2 0 16,-1 3-16-16,-3-2 0 15,-2 2-112-15,1 1-32 0,-1 1 0 0,-2 1 0 0,0-3-160 0,-6 2 0 16,-1 2 0-16,-3 0 128 0,-4 1-128 0,-1 1 0 16,-3 1 144-16,-1 3-144 0,1-1 0 0,-3-1 0 15,-3 1 0-15,-1-1 0 0,0 3 0 0,-2-4 0 16,0 1 0-16,-3-3 128 0,-2 0-128 0,1-2 0 16,-1 1 128-16,-3 1-128 0,-4 0 176 0,1 0-48 15,-3-1 0-15,0 1 0 0,-2 1 64 0,-3-1 0 16,0 1 0-16,-4-1 0 0,0 2-64 0,-2-2 0 15,0 1 0-15,0 1 0 0,-2-2-128 0,2 2 160 16,-2-1-160-16,4 2 160 0,1-1-160 0,0 1 0 16,0-2 0-16,-1 1 0 0,2 0 0 0,0 0 0 15,-4 1 128-15,2-1-128 0,-1 3 0 0,1-1 0 16,-2-1 0-16,0 1 0 0,-1-2 0 0,0 3 0 16,0-1 0-16,-2 1 128 0,1-1-128 0,1 2 0 0,0-2 0 15,0 2 0-15,1 2 128 0,0-4-128 16,1 0 0-16,1-1 128 0,-1 3-128 0,2-3 0 0,-2 1 144 15,1 0-144-15,1-1 128 0,-2 2-128 0,3-3 128 16,-1-1-128-16,-2 2 0 0,1 1 144 0,-2 2-144 0,0-3 0 16,-4-1 128-16,-6-2-128 0,0 0 0 0,0 0 0 15,7 4 0-15,-7-4 128 0,0 0-128 0,4 8 0 16,-2-2 176-16,1 2-176 0,-2 2 160 0,0-1-160 16,-1 1 128-16,0 3-128 0,1-3 0 0,-1 4 0 0,0 1 128 15,0 3-128-15,0 2 0 0,0 3 0 0,0 2 0 16,0 0 128-16,0 1-128 0,0 0 0 0,2 3 0 0,0-4 0 15,1 5 0-15,2-5 0 0,0 3 128 0,0-4-128 16,1 4 0-16,3 8 144 0,0-6-144 0,0 2 0 16,0 1 144-16,0 1-144 0,0 3 256 0,0 1-32 15,-3 7 0-15,-2 1 0 0,-3 4-224 0,-2 4 0 16,-6 4 128-16,-3 5-128 0,0-2 144 0,-3 3-16 16,2 1 0-16,0-1 0 0,4-6-128 0,0-3 0 15,0-6 0-15,5 0 0 0,0-6 0 0,2 1 0 16,0-4 0-16,0-3 0 0,0-4 0 0,0-5 0 15,0 0 0-15,2-4 0 0,-4-3 240 0,2 0-48 16,-2-8 0-16,1 2 0 0,-2-1 96 0,1-3 16 16,-1-2 0-16,3-9 0 0,-5 13-48 0,1-6-16 15,4-7 0-15,-4 11 0 0,-1-5-240 0,5-6 0 0,-6 5 0 0,6-5 0 16,-9 5 0-16,9-5 176 16,-9 3-176-16,9-3 160 0,-10 0-160 0,2 0 160 15,-2-3-160-15,0-1 160 0,2 2-160 0,-2-2 0 0,4 0 144 0,-3 0-144 16,-1-3 128-16,-2 0-128 0,0 4 128 0,-1-4-128 15,-1 1 0-15,-3 1 144 0,-3-4-144 16,0 4 0-16,-3 0 144 0,-3-2-144 0,-3 2 0 0,-4 0 144 16,-4-2-144-16,-4 0 0 0,2 2 0 0,-4-3 128 0,-3 3-128 15,-2-1 0-15,-4-3 0 0,-6 4 128 16,-1-3-128-16,-5 2 0 0,-4 0 0 0,0-2 0 0,1 4 128 16,-2 2-128-16,-1-2 0 0,-1-1 128 0,-1 1-128 15,-1 0 192-15,2-2-192 0,1-1 192 0,1 4 0 0,2 1 0 16,-2 1 0-16,-4 1 0 0,-5-1-192 0,1 0 0 15,-1-1 144-15,-1 5-144 0,-2 1 0 0,-4-1 0 16,-5 0 0-16,1 2 128 0,1 0-128 0,3 0 0 16,2 2 0-16,4-1 0 0,2-2 176 0,5 3 16 15,6 0 0-15,9-3 0 0,6 1 64 0,6 0 32 16,3-1 0-16,9-4 0 0,2 0-160 0,4 0-128 16,5 2 192-16,2 1-192 0,4-5 144 0,6 0-144 0,-2 1 0 15,12 1 144-15,0 0-144 0,0 0 0 0,0 0 0 16,0 0 0-16,0 0-192 0,0 0 192 15,0 0-192-15,0 0 192 16,0 0-528-16,16 2 16 0,-1 2 0 0,3 5-13120 16,-1 0-2624-16</inkml:trace>
  <inkml:trace contextRef="#ctx0" brushRef="#br2" timeOffset="66341.78">10474 12327 13823 0,'0'0'1216'0,"-1"-8"-960"16,3-4-256-16,1 1 0 0,1 2 368 0,-2-4 16 15,5 0 16-15,-4 3 0 0,0-2 32 0,-1 3 0 16,0-2 0-16,-2 5 0 0,0 6-192 0,-3-10-48 15,1 4 0-15,2 6 0 0,-7-6 144 0,7 6 32 16,-10 0 0-16,0 7 0 0,-1-1-192 0,-3 8-48 0,-2 3 0 0,0 2 0 16,-2 4 48-16,0 2 0 0,0-2 0 0,3 1 0 15,0 2-48-15,3-2 0 0,4 5 0 0,-1-5 0 16,4-4-128-16,2-2 0 0,3-4 0 0,4-2 128 16,1-3-128-16,-5-9 160 0,11 6-160 0,1-2 160 15,2-8 560-15,2 0 112 0,5-1 32 0,-1-8 0 16,-1-3-96-16,-1-3 0 0,2 0-16 0,-6 5 0 15,1 0-496 1,1-2-112-16,-2 0-16 0,-2-1 0 0,0 2-128 0,-1 1 0 16,-1 3 144-16,-1-1-144 0,-1 5 0 0,-2 0 0 0,-6 7 0 0,0 0 0 15,0 0 0-15,5 9 0 0,-2 0 0 0,-2 4 0 16,0-1 0-16,1 1 0 0,-1 2 0 16,2 10 0-16,-1-4 0 0,2-3 0 0,-2-5 0 0,4-2 0 15,-1-1 0-15,1-3 0 0,2-1 0 0,2-2 0 16,0-8 208-16,3-2 32 0,4-2 0 0,3-3 0 15,-1-3 448-15,0-2 80 0,1 0 32 0,2 2 0 16,2-1-368-16,1-3-80 0,-3-3-16 0,3-1 0 0,2-1-144 16,-2 1-16-16,1-5-16 0,-10 10 0 0,6-4-160 0,-1 0 128 15,1-2-128-15,0-3 128 0,1 2-128 0,-2 0 0 16,1-3 144-16,-2 3-144 0,-1-1 128 0,-1-1-128 16,-3 0 128-16,-2 0-128 0,-4 3 0 0,-3-1 0 15,-1 1 0-15,-1 2 0 0,-3 0 0 0,-1 4 0 16,0 1 0-16,-1 2 0 0,-1 7 0 0,-2-1 0 15,-3 4 0-15,0 7 0 0,-3 6 0 0,-2 1 0 16,-2 5-192-16,-1 6 64 0,-2 3 128 0,2 2-128 16,1 6 128-16,-1 5-128 0,1-1 128 0,2-1 0 15,4 1 0-15,1-1-128 0,7 1 128 0,0-2 0 16,5-7 0-16,3 0-128 0,2-4 128 0,3-3 0 16,3-5 0-16,2-3 0 0,4-4 0 0,-2 0 0 15,2-5 0-15,1-3 128 0,1-3 0 0,2-3 0 16,0-2 0-16,2-3 0 0,-3-1-128 0,4-2 176 15,-1-2-176-15,0-2 192 0,-1-1-192 0,0-1 0 16,1-6 144-16,-2 2-144 0,1-4 0 0,1 1 128 0,0-4-128 16,0-3 0-16,3-1 0 0,-2-2 144 15,0-1-144-15,-1 0 0 0,0 1 128 0,-1 0-128 16,-3 1 0-16,-3 2 0 0,-3 4 0 0,-5 4 0 0,-3-1 128 16,-4 6-128-16,-2 2 0 0,-4 2 0 0,0 3 0 0,-4 3 0 15,-2-2 0-15,-2 4 0 0,0 4 0 0,-4 1 0 16,-1 3 0-16,-1 2 0 0,-1 2 0 0,0 6-144 15,-2 0 144-15,1 5 0 0,-2 1 0 0,0 5 0 16,-1 3-160-16,0 6 160 0,-1 1-192 0,1 5 192 0,1 5 0 16,1 0 0-16,2 0 0 0,2 0 0 15,3 2 0-15,3-2 0 0,2-3 0 0,3-2 0 16,4-1 0-16,1-2 0 0,4-3 0 0,2 1 0 0,1-6 0 16,4 0 0-16,1-1 0 0,7-5 0 0,-2-4 0 0,2-3 0 15,0 1 0-15,12-4 0 16,-4 0-1344-16,-3-7-304 0,7-2-64 0,-16 0-16 15</inkml:trace>
  <inkml:trace contextRef="#ctx0" brushRef="#br2" timeOffset="66836.77">10581 13096 20271 0,'-5'-8'1792'0,"0"-5"-1424"15,-2-2-368-15,-2 1 0 0,-1 2 640 0,0 0 48 16,-5 0 16-16,2 4 0 0,-1-2 48 0,0 5 16 16,0 4 0-16,0 1 0 0,-1 0-400 0,0 4-80 15,-2 5-16-15,1 1 0 0,-1 3-272 0,2 2 128 16,2 1-128-16,3 6 0 0,2 2 256 0,2 7-48 15,1 2-16-15,4 2 0 0,1 3 32 0,2-1 0 16,1 0 0-16,1 1 0 0,2-4-64 0,0 1-16 16,3-1 0-16,-3-1 0 0,1-5 0 0,-1 0 0 15,1-4 0-15,-2 2 0 0,-3-3-144 0,1-6 128 16,-3-1-128-16,-4-5 128 16,-2-2-528-16,-2-1-112 0,-1-2-32 0,-2-4-7872 0,-5-5-1568 15</inkml:trace>
  <inkml:trace contextRef="#ctx0" brushRef="#br2" timeOffset="66977.9">10081 13511 18831 0,'0'0'832'0,"0"0"176"0,0 0-816 0,5-9-192 0,-5 9 0 0,14-10 0 16,3 5 1024-16,1-2 176 0,2 0 16 0,4 3 16 15,3 1-240-15,5-3-48 0,2-2-16 0,4 2 0 16,1 1-464-16,2 0-80 0,-1 2-32 0,-4 0 0 16,3-3-160-16,-8 3-16 0,-4 1-16 0,-4 2-8512 15,-5-1-1696-15</inkml:trace>
  <inkml:trace contextRef="#ctx0" brushRef="#br2" timeOffset="67196.19">10996 13375 32255 0,'0'0'2864'0,"-8"7"-2288"0,-3 5-576 0,1 1 0 0,3 4 160 0,-5 4-160 15,-3 0 128-15,1 1-128 0,3 1 0 0,0-2 128 16,-1 4-128-16,1-5 0 0,3 0 128 0,0 2-128 15,2 1 128-15,2-3-128 16,0-2-1408-16,4-3-384 0,-3-2-64 0,6-2 0 0</inkml:trace>
  <inkml:trace contextRef="#ctx0" brushRef="#br2" timeOffset="67592.3">11575 12663 24527 0,'0'0'1088'0,"-9"3"224"0,-1 2-1056 0,0 6-256 0,-1 3 0 0,1 6 0 15,0 5 464-15,1 4 48 0,0 3 0 0,2-1 0 16,-1 2 64-16,0 6 0 0,3 1 16 0,-2-2 0 15,0-2-304-15,1 3-64 0,-2-1-16 0,2-1 0 16,1-2-80-16,1-2-128 0,0-2 176 0,3-6-176 0,0-5 272 0,1-3-48 16,1-5-16-16,-1-12 0 0,0 0 304 15,9 3 64-15,-9-3 16 0,15-4 0 0,0-6 288 0,2 0 48 16,0-3 16-16,2-4 0 0,1 1-560 0,0 1-96 16,1-1-32-16,-2 5 0 0,-2-3-256 0,1 2 0 15,0 2-128-15,-3 0 128 0,-1 9 0 0,-1 2-144 16,-2 4 144-16,-2 4 0 0,-2-3 0 0,-2 6-160 15,-1 2 160-15,-2 1 0 0,-2-1 0 0,-4 4 0 16,2 0 0-16,-7-2 0 0,-3 0 0 0,-2 0 0 16,-2 1 192-16,-2-3-48 0,0-2 32 0,-1 1 0 15,-2-2 0-15,0-3 0 0,2 1-48 0,1-5-128 16,2-3 192-16,2-1-64 0,1-3-304 0,3 0-64 16,1-4-16-16,5 1 0 15,4-5-2240-15,3 0-464 0</inkml:trace>
  <inkml:trace contextRef="#ctx0" brushRef="#br2" timeOffset="68335.28">12147 13182 11967 0,'-10'0'528'0,"1"-2"112"0,0 1-512 0,1 1-128 0,8 0 0 0,0 0 0 16,0 0 1712-16,0 0 304 0,0 0 64 0,0 0 16 16,0 0-1072-16,0 0-192 0,0 0-64 0,14-1 0 0,2-4 320 15,1 0 48-15,1 1 16 0,1-4 0 0,0-2-320 0,2-3-64 16,0 1-16-16,0 0 0 0,-1-1-288 0,-1 1-48 16,-4-1-16-16,-1 0 0 0,-2 2-160 0,-5 3-48 15,-7 8 0-15,4-10 0 0,-3 1 176 0,-1 9 16 16,0 0 16-16,-11-4 0 0,-2 1 32 15,-5 6 0-15,1 3 0 0,-4 4 0 0,0 1-432 0,0 3 128 16,0 0-128-16,2 4 0 0,2 2 0 0,4 1 0 16,3-4 128-16,5 1-128 0,4-3 0 0,3 1 0 15,3-4 144-15,6 1-144 0,3-2 176 0,3-4-48 16,2-1 0-16,3 1 0 0,2-5-128 0,0-2 0 16,-1-2-192-16,3-5-15328 0</inkml:trace>
  <inkml:trace contextRef="#ctx0" brushRef="#br2" timeOffset="68574.2">12725 13023 24879 0,'-6'11'2208'0,"-2"-1"-1760"0,1 3-448 0,-2 2 0 16,0 4 608-16,-1 2 32 0,-1-2 16 0,1-1 0 15,-1-2 224-15,1 2 32 0,1 0 16 0,0 0 0 16,0-6-576-16,3-2-112 0,6-10-32 0,-5 12 0 15,5-12-32-15,0 0-16 0,0 0 0 0,0 0 0 16,0 0 304-16,10-13 64 0,1-1 16 0,2-4 0 16,0-2-96-16,-1 0 0 0,1-1-16 0,0-2 0 0,1-1-64 0,0 3-16 15,-2 2 0-15,1 0 0 16,0 0-144-16,1-1-16 0,1 3-16 0,-1 0 0 16,0 4-176-16,0 3 0 0,1-1 144 0,-1 6-144 15,-1-3 0-15,0 4-256 0,-1 2 32 0,0 0-10768 16,-1 2-2144-16</inkml:trace>
  <inkml:trace contextRef="#ctx0" brushRef="#br2" timeOffset="68879.15">13432 12844 26719 0,'-8'-11'2368'0,"8"11"-1888"15,-6-7-480-15,-3 2 0 0,0 1 736 0,-1 6 48 0,-1 2 16 16,-3 0 0-16,-4 2-224 0,0 5-32 15,-4-3-16-15,3 4 0 0,2-1-208 0,1-1-32 0,5 2-16 0,2-3 0 16,3 1-80-16,3 5 0 0,3-1-16 0,4-2 0 16,2-1-32-16,4 3 0 0,3-1 0 0,1 0 0 15,3-1 48-15,-1 0 0 0,1 0 0 0,-1 5 0 16,1 1-64-16,-3 1 0 0,-4-1 0 16,-3-1 0-16,-1 1 64 0,-4 0 16 0,-3 1 0 0,-3-1 0 15,-2-4 112-15,-6 0 32 0,-3-3 0 0,-3 2 0 16,-1 1 32-16,-4-4 0 0,-3-1 0 0,-2-1 0 15,-2-1-256-15,1-4-128 0,4-1 160 0,-2 1-11504 16,-1-2-2304-16</inkml:trace>
  <inkml:trace contextRef="#ctx0" brushRef="#br2" timeOffset="69432.7">10463 14345 26895 0,'-18'-7'1184'0,"4"1"256"0,-1 1-1152 0,-2 0-288 0,1 1 0 0,-2 4 0 16,0 4 480-16,0 2 32 0,-1 6 16 0,0 0 0 15,0 6-80-15,1 1 0 0,0 4-16 0,3 0 0 16,2 0-192-16,3 5-48 0,4-3 0 0,5 2 0 16,3-8-64-16,3-1 0 0,3-3-128 0,2-2 192 15,5-2 0-15,2-3-16 0,3-3 0 0,3-5 0 16,2-1 384-16,2-1 80 0,2-4 0 0,-1-2 16 16,-1-6-112-16,-3-1-32 0,-1-1 0 0,-4-1 0 0,-4-3-240 0,-4-1-48 15,-5 2-16-15,-4 2 0 0,-4-1-32 16,-4 1-16-16,-6-2 0 0,-2 1 0 15,-2 1 48-15,-2-1 16 0,-4 1 0 0,2 3 0 0,0 2-224 0,-1-1 0 16,6 1 0-16,0 7-160 16,1 0-256-16,2 0-48 0,3 4-16 0,9 1 0 15,0 0-2400-15,0 0-496 0,0 0-80 0,0 0-32 0</inkml:trace>
  <inkml:trace contextRef="#ctx0" brushRef="#br2" timeOffset="69709.89">10855 14157 4607 0,'0'0'192'0,"0"0"64"0,-5 8-256 0,0 1 0 0,0 4 0 0,1 4 0 15,2 3 4400-15,-2 3 832 0,0 2 160 0,0-2 48 16,1 3-3680-16,-1-2-736 0,-1-1-128 0,0-1-48 16,-1 1-448-16,0-1-80 0,-2 0-32 0,2-5 0 15,1-3-32-15,1-1 0 0,4-13 0 0,0 0 0 16,-2 8 192-16,2-8 16 0,0 0 16 0,0 0 0 15,0 0 576-15,10-8 112 0,-1-6 32 0,1-2 0 16,-1-2-496-16,5-1-112 0,1-2-16 0,2 2 0 16,-2 0-288-16,3 0-64 0,2-2-16 0,2 1 0 15,-1 3-208-15,2 1 0 0,1 1 128 0,-1 4-128 0,-3-1 0 16,3 6 0-16,-2 1 0 0,-2 0 0 0,-3 1 0 0,0 4 0 16,-1 2 0-16,-4 4 0 15,2-5-832-15,-2 1-176 0,1 1-16 0,-2 1-9664 16,0-2-1920-16</inkml:trace>
  <inkml:trace contextRef="#ctx0" brushRef="#br2" timeOffset="70163.88">11791 14122 22399 0,'0'0'992'0,"0"0"208"0,-4-11-960 0,0 1-240 0,4 10 0 16,-7-7 0-16,-2-2 704 0,-1 4 112 0,-2 1 16 0,-1 4 0 16,1 0-400-16,-3 4-80 0,-2-2-16 0,-2 6 0 15,-1 4 112-15,-3 4 0 0,-3 2 16 0,1 1 0 16,-1 2 176-16,2 0 16 0,0 2 16 0,3-1 0 16,0 3-96-16,5-2-32 0,2 0 0 0,5 0 0 15,5 0-288-15,1-4-48 0,2-7-16 0,6 1 0 16,4 0-32-16,4-7-16 0,2-2 0 0,3-5 0 15,2-4 352-15,4-8 64 0,4-6 16 0,3-3 0 16,-1-1-176-16,1-6-16 0,-1-3-16 0,-2 3 0 16,-2-3-240-16,-1-1-128 0,1-5 128 0,-2 1-128 15,-3 2 0-15,1-2 128 0,0 0-128 0,-3-4 0 16,2-2 0-16,1 0 128 0,-1-4-128 0,0 7 0 16,-3 4 0-16,-2 4 0 0,-3 8 0 0,-4 6 128 0,-3 5-128 15,-6 13 0-15,0 0 0 0,0 0 0 0,-1 13 0 0,-4 7 0 16,-4 7 0-16,-3 7-128 0,-3 4 128 0,1 6 0 15,-1-1 0-15,0 1 0 0,-2-2 0 0,2 0 0 16,0 0 0-16,1-4 128 0,1-2-128 0,3 1 0 16,2-3 0-16,3 0 0 0,3 1 0 0,0-6 144 15,4-1-144-15,0-7 0 0,6-1 0 0,1-5 0 16,1-2-240-16,1-7-10960 16,2-2-2176-16</inkml:trace>
  <inkml:trace contextRef="#ctx0" brushRef="#br2" timeOffset="70443.2">12407 13994 34959 0,'0'0'1536'0,"0"0"336"0,0 0-1488 0,0 0-384 0,2 11 0 0,-2 5 0 16,0 0 0-16,-2 3 0 0,-1 0 0 0,-1 4-128 16,-1 5 128-16,-2-1 0 0,-2 3 128 0,3 1-128 15,-1-1 0-15,-1 2 128 0,0 0-128 0,3-2 0 16,-2-3 0-16,1 1 0 0,1-3 0 0,3-3 0 16,-1-4-384-16,2-4-128 0,0-1-48 0,1-13 0 15,0 0-1936-15,0 0-400 0,0 0-80 16</inkml:trace>
  <inkml:trace contextRef="#ctx0" brushRef="#br2" timeOffset="70881.13">12860 13981 28559 0,'0'0'1264'0,"-9"-4"272"0,1 4-1232 0,8 0-304 0,0 0 0 16,-10 13 0-16,-1 4 576 0,-1 0 64 0,2 4 16 0,0-3 0 15,1-1-368-15,3 2-80 0,-3 3-16 0,1-3 0 16,1-2-192-16,-1-1 0 0,0 1 128 0,2-2-128 16,0 0 0-16,1-3 128 0,5-12-128 0,-4 8 0 15,4-8 192-15,0 0-64 0,0 0-128 0,0 0 192 16,0 0 464-16,0 0 96 0,0 0 16 0,10-8 0 15,0-6-128-15,3-4-32 0,1-3 0 0,2 0 0 16,1 1-288-16,-1-2-48 0,-2-1-16 0,2-2 0 16,-1 0-96-16,0 4-32 0,0-2 0 0,1 3 0 15,-1 1-128-15,1 5 0 0,1 1 0 0,-2 0 0 16,0 6 0-16,1-1 0 0,-2 3 0 0,-2 4 0 16,1 2-128-16,-3 4 128 0,-10-5 0 0,9 11 0 15,-1 3-160-15,-4 2 160 0,-1-1-208 0,0 3 80 16,0 2-1264-16,-2-1-240 15,0 3-48-15,2-3-8560 0,-3-4-1728 0</inkml:trace>
  <inkml:trace contextRef="#ctx0" brushRef="#br2" timeOffset="71249.62">13680 13844 25791 0,'-15'-18'2304'0,"4"7"-1856"16,0 3-448-16,1-2 0 0,-4 1 992 0,0 3 96 0,-3 4 32 0,0 7 0 16,-3 0-352-16,-1 4-80 15,-3 2-16-15,2 4 0 0,-1 1-416 0,0 2-64 16,3 1-32-16,0 0 0 0,4 0-160 0,0 2 160 0,-1-2-160 0,5 1 160 16,1 0-160-16,5 2 0 0,2-5 144 0,4-6-144 15,2-1 0-15,-2-10 144 0,11 7-144 0,0-2 0 16,2-7 368-16,1-3-48 0,1-1 0 0,3-6 0 15,-3 1 128-15,3-3 0 0,3-4 16 0,-5 2 0 16,4 2-160-16,-2-2-48 0,-3 2 0 0,3 2 0 16,-2-2-64-16,-4 0 0 0,-4 2-16 0,1 5 0 15,-9 7 16-15,0 0 0 0,0 0 0 0,0 0 0 16,0 0-192-16,0 0 0 0,0 0 0 0,1 14 0 16,-2-2 0-16,-2 2 0 0,-3-1 0 0,3 2 0 15,0 1 0-15,0 0 0 0,2-1 0 0,1 2 0 16,0-3-224-16,1 0-80 0,2 0-16 0,0-4 0 15,4 0-784-15,-7-10-176 0,11 1-16 0,3-2-16 16,4 1-1984-16,1-7-400 0</inkml:trace>
  <inkml:trace contextRef="#ctx0" brushRef="#br2" timeOffset="71514.86">13925 13751 17503 0,'0'0'768'0,"0"0"176"0,-6 8-752 0,-1 1-192 15,1 0 0-15,1 3 0 0,-4 2 1600 0,0 0 272 0,-3 1 64 0,0 2 16 16,-2 1-672-16,4 0-128 0,-3-1-16 0,0 2-16 16,1-2-112-16,-1-1-32 15,0 2 0-15,3-2 0 0,4-8-208 0,1 3-64 0,5-11 0 0,0 0 0 16,0 0-160-16,0 0-32 0,0 0-16 0,0 0 0 16,10-6 176-16,3-5 32 0,2-2 16 0,1-1 0 15,0-1-352-15,0-1-80 0,-1-2-16 0,2 1 0 16,-1 1-272-16,1 0 128 15,-3 1-128-15,0 1 0 0,0 3 128 0,0-1-128 0,-1 5 0 0,-2-1 0 16,1 4 0-16,-12 4 0 0,10-2 0 0,-10 2 0 31,0 0-1008-31,0 0-208 0,10 5-32 0,-10-5-9888 0,0 0-1968 0</inkml:trace>
  <inkml:trace contextRef="#ctx0" brushRef="#br2" timeOffset="71761.66">14359 13752 31327 0,'0'0'1392'16,"0"0"272"-16,-3 11-1328 0,3 1-336 0,0 2 0 0,1-1 0 0,-1 1 464 0,3 1 32 16,1 0 0-16,1 2 0 0,2-1-176 0,1 0-48 15,1-1 0-15,0-1 0 0,-2-1-272 0,1 1 0 16,4-4 0-16,-2 1 0 15,-1 2-864-15,-2-7-128 0,-7-6-32 0,0 0-13056 0</inkml:trace>
  <inkml:trace contextRef="#ctx0" brushRef="#br2" timeOffset="71940.05">14721 13717 28559 0,'0'0'1264'0,"0"0"272"0,0 0-1232 0,-6 15-304 0,0 5 0 0,0 5 0 15,-3 4 768-15,0 4 80 0,-1 2 32 0,-1 4 0 16,-3-3 208-16,1 3 32 0,-1 2 16 0,-1-2 0 16,-2-4-320-16,2 2-64 0,-2 4-16 0,2-2 0 15,1-1-416-15,0 2-96 0,0 0-16 0,3-3 0 16,-2-4-208-16,2 2 0 0,-1-5-144 0,1-1 144 31,-1-5-1760-31,1-3-256 0,-3-5-48 0,1-4-13168 0</inkml:trace>
  <inkml:trace contextRef="#ctx0" brushRef="#br2" timeOffset="72135.78">13387 13503 43311 0,'-38'-26'1920'0,"18"14"384"0,0-1-1840 0,7 6-464 15,3-1 0-15,3 4 0 0,7 4 592 0,0 0 32 16,0 0 0-16,0 0 0 16,0 0-1472-16,0 0-304 0,0 0-48 0,0 0-11568 15,0 0-2320-15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5:40:04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18187 6455 13823 0,'8'-18'608'0,"-3"7"128"0,-1 1-592 0,-4 10-144 0,0 0 0 0,0 0 0 16,4-9 2832-16,-4 9 544 0,0 0 96 0,0 0 32 15,0 0-2560-15,0 0-512 0,0 0-112 0,-9-9 0 16,0 3-320-16,-1 3 160 0,-2-5-160 0,-1 1 128 16,-1-5-128-16,-2 2 0 0,-2-3 144 0,-1 2-144 0,-1-4 176 0,-2 0-48 15,-1-2 0-15,-3 0 0 0,-5 0 16 0,-5-1 0 16,-4-1 0-16,-5-2 0 0,-4-3 176 0,-2 1 16 16,-1-1 16-16,-5-2 0 0,-7 4 288 0,-8 2 48 15,-9 1 16-15,-4-3 0 0,-4-3-128 0,-1 2 0 16,-3 1-16-16,-3-1 0 0,-5 4-160 0,5-1-16 15,3-2-16-15,0 3 0 0,0 1-96 0,-3 2-16 16,-6 1 0-16,0-3 0 0,2-1-128 0,-4 1-128 16,-4 1 144-16,0 1-144 0,0-1 0 0,-3 1 128 15,-3 1-128-15,0-1 0 0,-5 1 128 0,1-1 0 0,-3 0-128 16,-4 1 192-16,-3 1-64 0,1 3-128 0,1-2 176 0,-1 1-176 16,0 2 160-16,5 1-160 0,7 2 128 0,0 2-128 15,-3-3 0-15,3 2 128 0,7-1-128 16,0 1 0-16,0 3 160 0,0 1-160 0,0-1 192 0,2 0-192 15,3-1 192-15,-3 2-192 0,-6 4 192 0,4-2-192 16,3 0 208-16,3 4-64 0,-4 2-16 0,2-1 0 16,-3 1-128-16,5 1 128 0,3 3-128 0,-1 1 128 15,-4 2-128-15,6 2 0 0,7 3 0 0,5 1 128 16,1 0-128-16,1 2 0 0,-3-1 0 0,5 3 0 16,8-2 0-16,2 0 0 0,2-1 0 0,4 3 128 15,1 4 16-15,0-2 0 0,-1 4 0 0,2-3 0 16,3 2 48-16,4 0 0 0,-1 2 0 0,3 3 0 15,0 0-192-15,1 4 160 0,-2 1-160 0,1 2 160 16,0 0-160-16,5 2 0 0,3-1 0 0,3-2 0 16,4-1 0-16,2 1 0 0,-1-3 0 0,6 3 0 0,3-1 0 0,2-3 0 15,4-2 0-15,0-2 0 0,1 6 0 0,0-2 0 16,-1 1 128-16,3-1-128 0,4 0 0 0,-1 2 0 16,2 0 0-16,3-2 0 0,1-1 0 15,2-1 0-15,1 2 128 0,4-1-128 0,4-3 0 0,2-2 0 16,3 1 0-16,1 3 0 0,6 0 128 0,5-1-128 15,3 3 0-15,3-2 128 0,3-2-128 0,3 4 0 16,1 0 144-16,5-3-144 0,4-5 128 0,3 3-128 16,2-2 128-16,4 0-128 0,4 0 128 0,5-4-128 15,5-3 160-15,0 0-160 0,4 2 144 0,2-3-144 16,3-2 128-16,4-1-128 0,2-3 176 0,5 1-48 16,3-1-128-16,2 1 192 0,0-2-192 0,5-3 144 0,5 2-144 0,3-5 128 15,-2 2-128-15,3-1 0 0,2 2 0 16,3-4 0-16,6 3 0 0,-2-3 128 0,2 1-128 0,2 2 0 15,5-3 0-15,0 3 128 0,-1-3-128 0,5 1 0 16,1-1 0-16,2-2 0 0,1-3 128 0,6 3-128 16,2 0 0-16,0 0 0 0,4-6 0 0,0 2 128 15,6 2-128-15,-3-4 0 0,-4-2 0 0,4 2 128 16,3-1-128-16,1 1 0 0,-7-3 0 0,5-3 0 16,2 3 0-16,-2-1 0 0,0-2 128 0,3 2-128 15,3-4 0-15,-1 3 0 0,-2-2 144 0,-1 3-144 16,-2 0 128-16,-1-2-128 0,-2 2 160 0,-3-5-160 15,-2 0 0-15,-3-4 128 0,-4 0-128 0,1 1 0 16,-3 2 0-16,-4-3 0 0,-5-4 0 0,-2 1 0 16,1-1 0-16,-5-1 0 0,-7-1 0 0,-2 1 0 0,-2-2 0 15,-5-2 128-15,-6-5-128 0,-7 0 0 0,-5-1 0 16,-3-1 0-16,-5-1 0 0,-6 0 0 0,-4 0 0 0,-6-2 128 16,-5-3-128-16,-7 2 0 0,-7 0 0 0,-5 0 0 15,-6-2 128-15,-5 0-128 0,-4-1 0 0,-5 1 0 16,-6 0 0-16,-5-2 0 0,-5-2 0 15,-6-2 0-15,-5 2 0 0,-5 0 0 0,-5-6 0 0,-6 5-160 16,-9-2 160-16,-6 2-128 0,-4 1 128 0,-4-1 0 16,-4 2-144-16,-5 0 144 0,-5 3 0 0,-12-1 0 15,-5 0 0-15,-6-1 0 0,1-1 0 0,-6 1 0 16,-8 2 0-16,-3-1 0 0,-5 2 0 0,-4 2-144 16,-7 2 144-16,-2 1-160 0,-4 0 160 0,-3 1 0 15,-1 0 0-15,-3 4 0 0,-2-4 0 0,-1 5 0 16,-1-2 0-16,0 3 128 0,-1 0-128 0,-2-3 0 0,-4 2-176 0,3 1 176 15,0 1 0-15,-1 4 0 0,-5 1-128 0,-1 1 128 16,2 5 0-16,-1 2 0 0,-2-2 0 0,0 4 0 16,-1 2 0-16,2 2 0 0,1 2 0 0,0 0 0 15,-2 5 0-15,6 1 0 0,3 2 0 0,1 1 0 16,-3 0 0-16,6 3 0 0,5-3 0 0,1 4 0 16,-2 1 0-16,6-1 0 0,5 2 0 0,1 1 0 15,-5-3 0-15,7 4 0 0,5 3 0 0,0 1 0 16,-2-1 0-16,4 1 0 0,4 3 0 0,5-1 0 15,1 0 0-15,6 3 0 0,3 1 0 0,6-1 0 16,6 4 0-16,4 2 0 0,4 3-128 0,3 0 128 16,2-2 0-16,8 4 0 0,6 3 0 0,4 1 0 0,4 1-144 15,5 3 144-15,4-1-128 0,4 1 128 0,1 5-160 16,6 1 160-16,3-5-192 0,2 2 192 0,6-5-192 0,3 3 192 16,8 1-192-16,7 3 192 0,4-4-144 0,7 5 144 15,8 0 0-15,3-3-144 16,4 0 144-16,6-2 0 0,1 3 0 0,8 0-128 0,4 0 128 0,3 2 0 15,3-1 0-15,7-2 0 0,6 1 0 0,2-5 0 16,5 2 0-16,0-2 0 0,3 0 0 0,3 1 0 16,3-3 0-16,8-1 0 0,4-2 0 0,3-1 0 15,-1-2 0-15,9-1 0 0,4 0 0 0,3-5 0 16,2-1 0-16,3-3 0 0,3 1 0 0,3-3 0 16,0-4 0-16,6-1 0 0,2 2 0 0,0-1 0 15,3-4 0-15,0-2 0 0,-1 2 0 0,3-2 0 16,2-5 160-16,-1 2-160 0,3-2 0 0,3 2 0 0,1-4 0 0,3-2 0 15,4-1 0-15,0-2 0 0,-1-3 128 0,5 0-128 16,5 0 0-16,-1-4 0 0,0-1 0 0,1-5 0 16,4-1 0-16,2 2 0 0,0-3-160 0,1-2 160 15,-3-6 0-15,0 1 0 0,1 2 0 0,-5 0 176 16,-5-1-176-16,2-1 0 0,0-6 0 0,-5-2 0 16,-2-1 0-16,-4-5 0 0,1-2 0 0,-7-3 0 15,-4 1 0-15,-5-2 0 0,-2-8 0 0,-11 2 128 16,-8-2-128-16,-6 1 0 0,-7-4 0 0,-5 0 0 15,-8 0 0-15,-9-1 0 0,-8 0 0 0,-9 4 0 16,-10 3 0-16,-9 4 0 0,-9 1 0 0,-10-1 0 16,-8 2 0-16,-6-2 0 0,-6 0-144 0,-9 4 144 15,-7 1-1104 1,-9 0-112-16,-8 3-32 0,-8 2-10736 0,-6 1-2160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5:40:16.3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14795 9030 8287 0,'0'0'368'0,"0"0"80"0,0 0-448 0,0 0 0 16,2-6 0-16,-2 6 0 0,0 0 1792 0,0 0 288 16,5-5 48-16,-5 5 16 0,0 0-1184 0,0 0-224 15,0 0-48-15,0 0-16 0,8-3 96 0,-8 3 0 16,0 0 16-16,0 0 0 0,7-7 32 0,0 2 0 16,-1 1 0-16,-6 4 0 0,0 0-96 0,4-3-16 15,2-1 0-15,-1-1 0 0,-5 5-64 0,0 0 0 16,0 0-16-16,4-6 0 0,-1 1-64 0,-3 5-16 15,0 0 0-15,0 0 0 0,0-9 0 0,0 3 0 16,0-3 0-16,-1 2 0 0,-3 2-64 0,2-2-16 16,0 2 0-16,-2-2 0 0,-1-2-32 0,-1 3-16 15,-1-2 0-15,0 2 0 0,-2-3-112 0,0 2-32 16,-1 0 0-16,1-2 0 0,-4 3-32 0,2-2-16 16,-1 1 0-16,0 0 0 0,-1-2-32 0,0 4-16 15,0-2 0-15,-1 2 0 0,-1 0-16 0,-1-1 0 0,-1 0 0 16,1 2 0-16,-1 2-16 0,1-2 0 0,-1-1 0 0,-1 2 0 15,0 1-16-15,1 0 0 0,-1 1 0 0,0 1 0 16,-4 3 0-16,3-1-128 0,0 1 192 0,-1 2-64 16,0-1-128-16,-2 0 128 0,-1-1-128 0,3 2 128 15,-2 1-128-15,1-1 128 0,0 4-128 0,1-4 128 16,1 1-128-16,1 3 160 0,0-3-160 0,0 4 160 16,-2-1-32-16,2 3-128 0,3-3 192 0,0 3-64 0,0 4-128 15,1 0 160-15,0 1-160 0,-2-2 160 0,5-2-160 0,1 2 128 16,2-2-128-16,0 1 128 0,2 0-128 0,1 1 128 15,1 1-128-15,-1 0 128 0,3-2-128 0,0 1 192 16,2-1-192-16,2 0 192 0,0 0-48 0,3 2 0 16,-1 0 0-16,2-3 0 0,2 0-144 0,-2 0 192 15,3 1-192-15,0-3 192 0,5 3-192 0,0 0 192 16,0 0-192-16,1-4 192 0,2 1-64 0,-1-2 0 16,1-1 0-16,-1 0 0 0,2 2 0 0,0-1-128 15,1-1 192-15,0-3-64 0,2 0-128 0,0 1 160 16,2-3-160-16,-3 1 160 0,2-3-160 0,1 0 128 15,0 0-128-15,2-1 128 0,1-1-128 0,0 0 128 16,1-3-128-16,0 3 128 0,-1 0-128 0,1-1 128 16,-2 1-128-16,1-3 128 0,-2-1-128 0,-1 0 0 15,-1 0 0-15,2-3 0 0,-3 3 0 0,1-1 128 16,-2-3-128-16,-1 3 0 0,2-5 0 0,-4 4 128 16,-3-3-128-16,2 1 0 0,-2-3 128 0,-2 2-128 15,0-1 0-15,-2-3 128 0,0 1-128 0,-1 2 0 0,-3-3 0 16,1-2 128-16,-1 1-128 0,-1 0 0 0,0-2 0 0,0 1 128 15,-2 1-128-15,-1-3 0 0,2-1 0 0,-2-2 128 16,-2 6-128-16,-2 0 0 0,1-2 0 0,0 2 0 16,-1 0 0-16,0 2 0 0,-3 0 128 0,-2-1-128 15,1-1 0-15,-2 1 0 0,1 3 0 0,-1-2 0 16,1-2 0-16,-1 2 0 0,-1 0 0 0,-1 1 0 16,-2 1 0-16,0 3 0 0,0-4 0 0,0 4 0 15,-2-2 0-15,0 3 0 0,-3-3 0 0,2 2 0 16,-2-4 0-16,1 6 0 0,-1-2 0 0,1 2 0 0,-2 0 0 15,-1-1 0-15,-3 4 0 0,-2 0 0 0,1 2 0 0,-2-2 208 16,-2 1-16-16,-1-2-16 0,0 3-176 0,0 1-272 16,-1 2 64-16,-2 2 16 0,0-3 192 0,1 2 240 15,-1-2-48-15,1 3-16 0,2 1-176 0,2 3-272 16,2-3 64-16,1 4 16 0,-1-3 192 0,3 4 0 16,2-2 0-16,3 3 0 0,-1-2 0 0,2 4 0 15,0-1-128-15,-1 0 128 0,1 2 0 0,1 1 0 16,0 0 0-16,1-1 0 0,2 3 0 0,1-1 0 15,1 0 0-15,0 0 0 0,1 3 0 0,2-1 0 16,0 0 0-16,1 0 0 0,0 1 0 0,2 1 0 16,0-1-128-16,3-1 128 0,3 0 0 0,-2 0 0 15,3-2 0-15,0-1 0 0,1-1 0 0,1 3 0 16,1-5 0-16,2 0 0 0,-2 1 0 0,5-2 0 16,0-2 0-16,2 4 0 0,0-3 0 0,2 1 0 15,0 2 0-15,2-4 0 0,1 1 0 0,0-2 0 16,0 2 0-16,7 0 0 0,2 0 176 0,-3-1 80 15,0-3 0-15,2 0 16 0,0 1-272 0,-1 0-304 16,1-5 64-16,0 1 16 0,-2-1 224 0,1-1 0 0,-1 1 0 16,3-2 0-16,0-2 0 0,-1 0 0 0,-1-1 0 0,1 1 0 15,-1 2 128-15,-1-3-128 0,-2-2 0 0,0 1 0 16,1-1 0-16,-3 1 0 0,1-3 0 0,0 0 0 16,-2 2 128-16,-2-4-128 0,1 2 0 0,-1-5 0 15,-2 4 128-15,1-4-128 0,-1 4 0 0,0-3 0 16,-1 0 128-16,-1 0-128 0,-2-3 0 0,0 3 0 0,-2 0 0 0,-1-2 0 15,-1 0 0-15,-1 2 0 0,1-2 128 0,-2 3-128 16,-1 2 0-16,2-3 0 0,-5 1 0 0,1-3 0 16,-1 1 0-16,0 1 0 0,0-3 0 0,-2 3 0 15,0 0 0-15,-1-1 0 0,-2-1 128 0,-1 0-128 16,1-1 0-16,-6-2 0 0,1 1 0 0,-1 1 0 16,-1 0 0-16,0 1 0 0,-2-1 0 0,4 2 0 15,-3 2 0-15,1-2 0 0,0 0 0 0,0 2 0 16,-2-2 0-16,0 2 0 0,-2-1 0 0,-5-2 0 15,0 3 0-15,1-1 0 0,-3 3 0 0,2-2 0 16,0 2 0-16,0-2 0 0,-1 5 0 0,-2-3 0 16,-1 3 0-16,-1 3 0 0,-1-1 0 0,-1 2 0 15,0 1 0-15,-1 0 0 0,2 0 0 0,-2 1 0 16,-1 2-128-16,-1-2 128 0,-2 1 0 0,1 4 0 16,-1 1 0-16,2-2 0 0,0 3 0 0,1-2 0 15,1 3 0-15,-1 0 0 0,-1 0 0 0,3 1 0 16,2 2 0-16,0-2 0 0,1 2 0 0,2 4 0 15,4-6-128-15,2 1 128 0,1 3 0 0,1-1 0 16,-1 2 0-16,3 2-144 0,1-1 144 0,-1 2 0 0,4 2 0 0,-1 7 0 16,1-4 0-16,1-1 0 0,3-2 0 0,0-1-128 15,2-1 128-15,1 0 0 0,1-1 0 0,0 0 0 16,-2-1 0-16,2 1 0 0,3-2 0 0,1 0-128 16,2-1 128-16,0-1 256 0,0-3-64 0,0 3-16 15,2-3-176-15,3 2-272 0,0-3 64 0,4 1 16 16,0 1 192-16,2-2 0 0,2 1 0 0,2-2 0 15,-1 1 0-15,4-3 0 0,0 0 0 0,11 2 0 0,-3-3 0 0,0 0 0 16,0 2 0-16,-1-5 0 0,1-1 128 0,-3-1-128 16,-4 0 0-16,3 0 0 0,-1 0 0 0,0-2 0 15,-2-3 0-15,2 1 0 0,-1 0 128 0,0 0-128 16,-1-3 0-16,1-1 0 0,-1-1 128 0,-1 0-128 16,-1 2 0-16,3-4 0 0,-2 0 0 0,-1 1 0 15,1-4 0-15,-3 2 0 0,-1 2 128 0,-1-4-128 16,-1 0 0-16,-1 3 0 0,-4-2 128 0,1-1-128 15,-2 0 0-15,-3 4 0 0,1-4 0 0,1 4 0 16,-2 2 0-16,-1-4 0 0,0-2 0 0,-1 2 0 16,-2-2 128-16,0 1-128 0,-1 1 0 0,-1-1 0 15,-3-1 0-15,1 1 0 0,-4 2 0 0,0-3 0 16,-2 0 0-16,0 0 0 0,-3 2 0 0,0-3 0 16,0 1 0-16,-2 0 0 0,-3-7 0 0,1 3 0 15,-2 1 0-15,0 2 0 0,-1 2 0 0,2 2 0 16,-2 0 0-16,-2 2 0 0,0-3 0 0,-2 3 0 15,-1-2 0-15,-1 3 0 0,-3-3 0 0,-9 2 0 16,-1-1 0-16,-1 3 0 0,-2 0 0 0,-1 2 0 16,7 2 0-16,-1 1 0 0,-1 0 0 0,-1 2 0 0,-1 2 0 0,0 1 0 15,-3 1 0-15,1 5 0 0,2-1 0 0,-7 6 0 32,8 0-816-32,8 0-112 0,6 1-32 0,7 3-12416 0,9 2-2496 0</inkml:trace>
  <inkml:trace contextRef="#ctx0" brushRef="#br0" timeOffset="6091.16">4694 11823 5519 0,'0'0'496'0,"-7"9"-496"0,-1-2 0 0,-2 0 0 16,0 2 2112-16,-2-4 320 0,-2-3 64 0,-1 1 0 15,-3-3-1792-15,0 0-352 0,2-1-80 0,1-3-16 16,-3-1 496-16,1-7 80 0,-2 1 32 0,1-2 0 15,1-3-448-15,-1-2-96 0,-2-3 0 0,2-1-16 16,0-3 128-16,0-3 16 0,-2-1 16 0,1-4 0 16,1-2-112-16,-1-1-32 0,-3-5 0 0,3-2 0 15,-1 1 0-15,-2-2-16 0,-4-1 0 0,-1-3 0 16,0 1 64-16,-2-4 16 0,0-4 0 0,-1-2 0 16,2-1-64-16,1-2-16 0,-4-6 0 0,3-4 0 0,1-4-112 0,1-1 0 15,2 1-16-15,1-4 0 0,0-2-176 0,4-3 0 16,2-3 0-16,3 0 0 0,1-1 0 0,2-1 0 15,0-1 0-15,3 0 0 0,2-3 0 0,-2 2 0 16,-1-3 0-16,-1-1 0 0,0 0 128 0,-2 2-128 16,1-8 128-16,1 4-128 0,-2-3 0 0,2 2 0 15,0 6 0-15,-2-1 0 0,2 3-128 0,0 0 128 16,-1-1 0-16,2 3 0 0,0 2 0 0,1 0 0 16,-1 0 0-16,4-3 0 0,1 2 0 0,1-2 0 15,0 3 0-15,2 2 0 0,-2 1 0 0,5-5 0 16,0 2 0-16,-2 4 0 0,5-3 0 0,-2 4-144 15,-3-4 144-15,1-4 0 0,3-2-208 0,1 3 64 0,0 4 16 0,1-3 0 16,1-1 128-16,3-1-192 0,-2-1 192 0,3 3-192 16,-1 6 192-16,3-3 0 0,0 2-144 0,2 2 144 15,1 3 0-15,2-2 0 0,-1 6-144 0,-1-1 144 16,-1-2 0-16,3 3 0 0,0 0 0 0,-1-1 0 16,0-4-176-16,1-1 176 0,0 1-160 0,4 2 160 15,-2-5-176-15,0 2 176 0,3-3-192 0,1 5 192 16,2 0-272-16,4 3 48 0,3 4 16 0,0 0 0 15,0 0 80-15,-1 6 128 0,0 0-208 0,0 5 80 16,-4 2 128-16,2 3 0 0,2 1 0 0,2 1 0 16,-1 0 0-16,4 4 0 0,4-1 0 0,3 0 0 15,2 4 0-15,4 0 0 0,2 2 0 0,0-5 0 16,-3 3 0-16,4-1-128 0,-1 3 128 0,2 2 0 16,2-3 0-16,3 5-128 0,3 1 128 0,-1 4 0 0,-5 4-224 15,-4 1 32-15,-5 6 16 0,-1 4 0 0,-3 3-16 0,3 4 0 16,-3 2 0-16,0 5 0 0,-1-4 192 0,3 7 0 15,2 1 0-15,-3 3 0 0,-1-2 0 0,-1 4 0 16,-1-2 0-16,1-1 0 0,1 3 0 0,4 1 176 16,3 0-16-16,5 5 0 0,4 3 48 0,1 1 16 15,1 3 0-15,-1 4 0 0,-4 2-224 0,-2 4 144 16,1 5-144-16,-2 4 128 0,-1 1-128 0,3 5 0 16,1 3 0-16,-3 5 0 0,0 1 0 0,-6 2 0 15,-5 1 0-15,0 0 0 0,-3 1 0 0,2-2 0 16,1 0 0-16,-1 2 0 0,1-2 0 0,3 0 0 0,2-1 0 15,1 3 0-15,-1 1 0 0,-1 0 0 0,-4 2 0 0,-3 2 0 16,-2-3 224-16,-1 6-32 0,-1-1-16 16,1 5 0-16,1 2-16 0,-3-3 0 0,-2 0 0 0,4 3 0 15,-3 1-32-15,0 6 0 0,1-1 0 0,-2 3 0 16,-4 2 0-16,-3-2 0 0,-3 1 0 0,-2-1 0 16,0 2-128-16,0-1 192 0,-1 2-192 0,-2-5 192 15,1 1-16-15,0 1 0 0,-5-2 0 0,1 1 0 16,0 0 0-16,-2-1 0 0,0 3 0 0,-3-3 0 15,0 2 16-15,0 2 0 0,-4 0 0 0,0 0 0 16,-2-5-48-16,-3 4 0 0,0-1 0 0,-1 5 0 16,-3-1-144-16,-1 2 192 0,-1 0-192 0,1 1 192 15,-3-3-192-15,1 1 192 0,-1 1-192 0,-1-2 192 16,1-1-192-16,0 0 128 0,-1-4-128 0,0-1 128 16,-3 0 48-16,2-3 0 0,0-3 0 0,-1 1 0 0,-1 2-16 15,2-3 0-15,-3-2 0 0,1 1 0 0,0-1 0 0,-2 4 0 16,-4-4 0-16,1 0 0 0,-4-3-32 0,0 0-128 15,-5-5 192-15,1 5-64 0,-3-1-128 0,1 1 0 16,-1 2 144-16,1-1-144 0,-1-5 0 0,0 4 0 16,-2-4 0-16,1 3 128 0,-1 0-128 0,1-2 0 15,0 2 0-15,0-3 128 0,1 3-128 0,-3-6 0 16,-3-5 0-16,0 1 128 0,-7 0-128 0,2-2 144 16,-1-1-144-16,2 0 160 0,-3-1-160 0,6 1 160 15,-3-2-160-15,1-4 160 0,1 2-32 0,2-5-128 16,0 3 192-16,-3-3-64 0,-4 0-128 0,-2-2 0 15,-3 0 144-15,0-2-144 0,2 2 0 0,1-2 144 16,-3-2-144-16,3 1 0 0,-1 0 0 0,2-1 0 16,3 0 0-16,-5-1 0 0,-6-2 0 0,-1 2 0 0,-1-3 0 0,1-2 0 15,-1 0 128-15,2-6-128 0,2 1 0 0,1-1 0 16,0-3 0-16,0-4 128 0,-1-4-128 0,-3-6 0 16,-4 0 192-16,2-5-64 0,-1-3 0 0,1-4-128 15,1-4 176-15,0 2-176 0,1-3 160 0,-1 1-160 16,-4 2 192-16,-2-3-64 0,-6 3-128 0,5-3 192 15,0 1-192-15,3 3 144 0,2-4-144 0,6 3 128 16,4-3-128-16,-1 3 0 0,2-7 0 0,2 1 0 16,6-3 0-16,0-3 0 0,5-1-160 0,4-7 160 15,4-6-2096-15,1-3-320 16</inkml:trace>
  <inkml:trace contextRef="#ctx0" brushRef="#br0" timeOffset="7470">3985 12123 25167 0,'-33'4'1104'0,"13"-4"240"0,-3-4-1072 0,-1-6-272 0,-1-2 0 0,3-3 0 16,-3-8 0-16,2-1 0 0,2-5-176 0,1-1 176 15,0-3 272-15,1-1 176 0,-3-3 16 0,0-6 16 16,-3-1-304-16,-1-7-176 0,-1-4 192 0,-2-2-192 16,-3-7 304-16,3 2-48 0,0-7-16 0,2-4 0 15,-3-6-80-15,2-1-16 0,-2-3 0 0,3-1 0 0,-3-6-144 16,4-4 0-16,-1-1 144 0,1-1-144 0,1-4 128 15,-2-1-128-15,-1 0 160 0,-1-6-160 0,0-2 176 0,0-2-176 16,-1 1 192-16,5 0-192 0,3 1 160 0,2 1-160 16,-2 0 128-16,5 0-128 0,-1-4 128 0,3-1-128 15,-2 2 0-15,4 1 128 0,-1 0-128 0,2 0 0 16,0-2 0-16,0-1 128 0,1 0-128 0,1-2 0 16,-1 3 0-16,-1 2 0 0,-3-1-160 0,2 3 160 15,1 0-208-15,0 5 80 0,-2 3 0 0,3 4 0 16,-2 6 0-16,2 0 0 0,2 0 128 0,0-1 0 15,-1-3 0-15,3 2 0 0,5-1 160 0,2 1-32 16,0-2-128-16,5-5 192 0,1 1-192 0,4-1 176 16,2 1-176-16,2-1 160 0,2 1-160 0,2-1 0 15,2 6 0-15,0 3 0 0,0 0-240 0,0 3 32 0,1 6 0 0,0 2 0 16,-2 7 48-16,2-3 16 0,-2 5 0 0,0 0 0 16,2 3 144-16,2-1 0 0,1 0 0 0,0 0-128 15,8 1 128-15,1-2 0 0,2-2 0 0,2-4 0 16,-3 0 0-16,5-5 0 0,2 2 0 0,7 2 0 15,2-1 0-15,7 3 0 0,4 5 0 0,0 4 0 16,-1-1 0-16,-2 9 0 0,-1 1 0 0,-2 5 0 16,0-1 0-16,1 9 0 0,1 1 0 0,3 3 0 15,-2-1 0-15,1 2-128 0,-5 1 128 0,0 2 0 16,-2 2 0-16,1 0 0 0,0 5 0 0,7 1-128 16,5 3 128-16,1-4 0 0,2 0 0 0,0 1 0 15,2-3 0-15,1 3 0 0,4-4-144 0,7 9 144 16,2-4 0-16,-3 7 0 0,-9 1-144 0,0 6 144 0,-3-1 0 15,3 8-160-15,0 5 160 0,-1 6-128 0,-3 2 128 0,-5 3 0 16,-6 3-144-16,1 3 144 0,-3 2 0 0,3 2-176 16,-1 2 176-16,1 5-128 0,2-2 128 0,1 4 0 15,-4-3 0-15,1 5 0 0,-1-1 0 0,1 6 128 16,2 0-128-16,2 9 0 0,6 2 0 0,-2 6 0 16,0 4 0-16,0 1 0 0,-4 7 0 0,2 1 0 15,-1 3 0-15,2 2 128 0,2 0-128 0,1-1 0 16,0-1 0-16,-3-6 0 0,-2-5 0 0,-2-1 0 15,1 1 0-15,-2-1 0 0,1 0 0 0,0 4 0 16,-3-2 0-16,-3 1 0 0,-6 2 0 0,0 1 0 16,-7 2 0-16,-2 4 0 0,-3 3 160 0,1 6 16 0,-2 0 0 0,-3 9 0 15,-3 4-176-15,4 8 128 0,-4-1-128 16,3 6 128-16,-1 3-128 0,-3 3 0 0,0 3 0 0,-1-2 128 16,-2 0-128-16,-3-1 0 0,-2-5 0 0,-2 0 0 15,0-4 0-15,-2-1 128 0,-2-5-128 0,-2-1 0 16,1 0 0-16,-5-2 0 0,-3-3 128 0,-2 1-128 15,-2 3 0-15,-2 1 0 0,-1 0 0 16,-3-2 128-16,-1 1-128 0,-2 3 0 0,-1-3 144 0,0 1-144 16,-2 2 128-16,0-5-128 0,1 4 128 0,0 0-128 15,-1-2 0-15,2 2 128 0,0-1-128 0,0-2 0 16,-5-2 0-16,0-3 0 0,1-5 0 0,-3-3 128 16,-3-4-128-16,-3 0 144 0,2 1-144 0,0-2 160 15,-4-2-160-15,0 2 0 0,1 0 144 0,-3-2-144 16,-1-2 0-16,-3-1 0 0,-2-2 0 0,1 2 128 15,-5 3-128-15,1-2 0 0,-2-1 0 0,-2 0 128 16,-1 1-128-16,-4 0 128 0,-5 2-128 0,-1-2 128 0,-7 0 64 0,5-1 0 16,0 0 16-16,0 0 0 0,3 0 32 0,1-3 0 15,3 0 0-15,-5 1 0 0,-2-5-48 0,-1 0-16 16,-1-6 0-16,2-3 0 0,-1 0 32 0,2-5 16 16,1-2 0-16,-1-2 0 0,1 3-32 0,-8-5-16 15,-7-2 0-15,-3 1 0 0,-5-4-176 0,0 0 0 16,-1-2 0-16,-3 1 0 0,-4-2 0 0,-9 1 0 15,-4-2-176-15,-1 1 176 0,3-4 0 0,-5 0 0 16,-4-2 0-16,1-1 0 0,-3-5 0 0,7-4-208 16,6 0 80-16,-3-5 128 15,-6-8-480-15,7-2 32 0,6-4 0 0,10-2 0 16,7-5-400-16,10-3-80 0,6-5-16 0</inkml:trace>
  <inkml:trace contextRef="#ctx0" brushRef="#br0" timeOffset="8317.86">1496 16443 14735 0,'-11'-20'1312'0,"6"12"-1056"16,1-3-256-16,-1-1 0 0,1 0 1440 0,1-1 224 16,2 3 64-16,-1 2 0 0,0 4-352 0,2 4-64 15,0 0-16-15,0 0 0 0,-1 7-464 0,-2 5-80 16,0 5-32-16,0 6 0 0,-1 6-96 0,2 5-32 16,-1 6 0-16,-2 4 0 0,-3 7-224 0,3 4-48 15,-4 5-16-15,1 1 0 0,-1 5-144 0,0-2-32 0,-3 3 0 0,3-3 0 16,1-1 0-16,-1-6-128 15,2-6 192-15,2-6-64 0,-1-5-128 0,5-8 0 0,-2-8 0 0,1 4-176 32,3-14-480-32,-1-14-112 0,0 0 0 0,5-9-12720 0</inkml:trace>
  <inkml:trace contextRef="#ctx0" brushRef="#br0" timeOffset="8494.08">1462 16498 29487 0,'10'-8'2624'0,"5"-2"-2112"0,6-1-512 0,3-5 0 16,1 0 0-16,4-2-224 0,4 0 16 0,0-1 0 15,1 0 416-15,0 0 96 0,0 0 16 0,0 2 0 0,1 1-128 0,-2 2 0 16,-4 6-16-16,10-2 0 16,-4 8-1856-16,-14 2-368 0</inkml:trace>
  <inkml:trace contextRef="#ctx0" brushRef="#br0" timeOffset="8651.2">1467 16902 32255 0,'0'0'1424'0,"0"0"304"0,0 0-1392 0,0 0-336 16,13-2 0-16,3-2 0 0,3-1 0 0,3-2 0 16,2-3-160-16,4-1 160 0,4-6 144 0,-1 1 144 15,8-1 32-15,-4 2 0 0,1 1-192 0,-1 4-128 16,0 0 144-16,-4 4-9968 15,-1 1-2000-15</inkml:trace>
  <inkml:trace contextRef="#ctx0" brushRef="#br0" timeOffset="8853.2">2163 17005 25791 0,'-3'13'2304'0,"-1"5"-1856"0,0 6-448 0,-1 0 0 16,-3 5 304-16,-2-1-48 0,-1 1 0 0,-3 3 0 16,-2-1 144-16,1-2 32 0,1-3 0 0,3-4 0 15,2-3-432-15,4-5 0 0,2-4-192 0,3-10-12288 16</inkml:trace>
  <inkml:trace contextRef="#ctx0" brushRef="#br0" timeOffset="9503.69">2892 16275 17503 0,'0'-11'1552'16,"-1"1"-1232"-16,-1-4-320 0,1 5 0 0,1 9 448 0,0 0 48 15,0 0 0-15,0 0 0 0,-6 9 320 0,-1 9 64 16,2 6 16-16,-4 10 0 0,0 2-272 0,1 4-48 15,-1 5-16-15,0 8 0 0,0 3-80 0,-5 8-16 16,-3-2 0-16,0 5 0 0,-4 2-32 0,2-5-16 16,0-3 0-16,3-9 0 0,0-8-96 0,2-6 0 15,2-6-16-15,4-8 0 0,4-9 272 0,7-3 48 16,-3-12 16-16,10 1 0 0,4-5-80 0,4-6-16 16,3-6 0-16,6-5 0 0,1 1-240 0,5-3-48 15,-1-2-16-15,1 2 0 0,0 4-240 0,1 0 128 16,-2 3-128-16,1 5 0 0,-5 5 0 0,-1 6 0 15,-2 2 0-15,-3 8 0 0,-3 3 0 0,-4 4-192 16,-4-1 192-16,-6 4-160 0,-6 7 160 0,-6-1 0 0,-5 3 0 0,-3 1 0 16,-4-3 192-16,-3 2 0 15,-7-3 16-15,0-1 0 0,0-5-16 0,2-3-16 0,4-6 0 0,3 0 0 16,2-9-176-16,4-2-256 16,2-2 64-16,3-7 16 15,4 0-1808-15,5-8-384 0,2-2-64 0,5-6 0 0</inkml:trace>
  <inkml:trace contextRef="#ctx0" brushRef="#br0" timeOffset="9801.24">3320 17030 24015 0,'0'0'1056'0,"0"0"224"16,15-1-1024-16,3-1-256 0,1-5 0 0,3-2 0 0,1 2 1216 15,0-5 192-15,0-2 48 0,2 0 0 0,-1 0-688 0,2-1-128 16,-5 0-16-16,-3 0-16 0,-3-3-256 0,-1 1-48 15,-1 3-16-15,0 2 0 0,-3-2-128 0,-4 2-32 16,-3 2 0-16,-5 0 0 0,-3 3 0 0,0 1-128 16,-4 2 192-16,0 4-64 0,-5 3 48 0,-1 4 0 15,-3 2 0-15,-4 5 0 0,-4 5-48 0,-2 2 0 16,0 3 0-16,3-1 0 0,2-2 48 0,4 6 0 16,5-3 0-16,2 0 0 0,7-1-176 0,4-1 128 15,4-2-128-15,4-2 128 0,3-3-128 0,3-3 0 16,2 0 0-16,4 0 0 15,3-6-416-15,0-1-112 0,2 0-32 0,0-3-9552 0,1-4-1920 16</inkml:trace>
  <inkml:trace contextRef="#ctx0" brushRef="#br0" timeOffset="10063.56">3949 16883 19343 0,'-6'24'848'0,"1"-6"192"0,-3 2-832 0,-1 4-208 15,-2-1 0-15,-2 5 0 0,-1-1 1360 0,-1 1 240 0,-1-3 32 0,0-3 16 16,4-3 16-16,0-1 16 0,2-4 0 0,4-1 0 16,6-13-352-16,0 0-80 0,0 0-16 0,0 0 0 15,0 0-208-15,2-13-32 0,6-2-16 0,-2-3 0 16,0-3-512-16,3 0-96 0,3-1-32 0,1-3 0 16,-1-1-208-16,2 0-128 0,1 2 128 0,3-1-128 0,1-4 0 0,3 5 0 15,1-1 0-15,4 3 128 0,0 3-128 0,4 4 0 16,-1 4 0-16,0 1 0 0,-2 4-320 0,0 1 32 15,-4 2 0-15,-3 3 0 16,-3 3-1952-16,-1 3-400 0,-2-1-80 0,-1 3-16 0</inkml:trace>
  <inkml:trace contextRef="#ctx0" brushRef="#br0" timeOffset="10606.05">4985 16671 23327 0,'-16'-5'1024'0,"6"2"224"0,-3 7-992 0,-5-2-256 15,-5 2 0-15,0 4 0 0,1 0 880 0,-1 4 128 16,-4 1 16-16,2 5 16 0,-1-2-304 0,3 1-64 16,4-3-16-16,4 1 0 0,5-2-336 0,7-2-64 15,3 1 0-15,3 2-16 0,6-3 64 0,2 2 16 16,4 1 0-16,1 0 0 0,1-3-112 0,1 2-16 16,1 2 0-16,-2-1 0 0,-3 0-64 0,0 1-128 15,-2-1 176-15,-4 3-176 0,-2-3 208 0,-3 1-64 16,-1-2-16-16,-5 3 0 0,-4 3 320 0,-4-2 64 15,-4-1 16-15,-3 0 0 0,-3-1 112 0,-3-1 32 16,-5-1 0-16,-3-3 0 0,1-4-256 0,-4-2-48 16,0 0-16-16,0-4 0 0,2-4-160 0,4 0-48 0,5-1 0 15,4 3 0 1,3-5-1024-16,7 2-208 0,2 0-32 0,8-5-9760 16,8 0-1968-16</inkml:trace>
  <inkml:trace contextRef="#ctx0" brushRef="#br0" timeOffset="10942.77">5550 16705 13823 0,'0'0'1216'0,"0"0"-960"15,5-4-256-15,2-2 0 0,5 1 2352 0,2 2 416 16,1-1 96-16,5 2 16 0,5-2-1744 0,1 2-352 15,1-1-64-15,1 0-16 0,2-2-416 0,0-1-96 16,-1 2 0-16,-1 3-16 0,0 1-176 0,-5 0 0 16,-4-1 0-16</inkml:trace>
  <inkml:trace contextRef="#ctx0" brushRef="#br0" timeOffset="11088.88">5629 16925 20271 0,'0'0'896'0,"0"0"192"0,10-4-880 0,4 0-208 0,2-2 0 0,6 1 0 15,3 0 2688-15,4-3 480 0,2-1 96 0,5-1 32 16,2 0-1952-16,4-1-384 0,-3-3-64 0,4 3-32 16,3 0-592-16,0 5-112 0,-2-2-32 0,17 0-15920 15</inkml:trace>
  <inkml:trace contextRef="#ctx0" brushRef="#br0" timeOffset="11640.57">6752 17125 16575 0,'-15'2'1472'0,"15"-2"-1168"15,-5-4-304-15,-1 2 0 0,6 2 1728 0,-4-5 272 0,2 0 64 0,5-6 16 16,2 0-672-16,4-2-128 15,1-3-16-15,7-5-16 0,4-5-512 0,6 0-96 0,2-4-32 0,3-2 0 16,2-4-224-16,2-2-64 16,1-2 0-16,1-4 0 0,0 2-32 0,1-1-16 0,2-6 0 0,-3-2 0 15,-1-4-128-15,0-1-16 0,-1-5-128 0,-2-1 192 16,-4-3-192-16,-4 5 128 0,-2 6-128 0,-6 7 0 16,-7 7 0-16,-1 8 0 0,-3 7 0 0,-6 7 0 15,-4 4 0-15,-4 9 0 0,-5 4 0 0,-5 5 0 16,-8 10-192-16,-1 6 192 0,-2 5-192 0,-4 10 192 15,-2 2 0-15,-2 6 0 0,-1 8 0 0,0 5 0 16,2 3 0-16,-1 2 0 0,1 2 0 0,2-4 0 0,3 0 240 0,7-8-48 16,3-3-16-16,5-1 0 0,3-6 176 0,5-3 32 15,3-5 16-15,4 0 0 0,4-8-224 0,3 0-48 16,4-6-128-16,1-3 192 0,2-4-192 0,3-2 0 16,2-6 128-16,10-1-128 15,-1-3-1600-15,-1-2-384 0,-2-3-64 0</inkml:trace>
  <inkml:trace contextRef="#ctx0" brushRef="#br0" timeOffset="11920.66">7590 16728 23039 0,'0'0'2048'0,"-9"6"-1648"16,0 1-400-16,-5 2 0 0,-1 3 896 0,-3 4 112 15,-2 1 16-15,-1 2 0 0,0 2 240 0,-1-1 48 16,1 0 16-16,3 2 0 0,3-2-512 0,4-2-112 15,5-3 0-15,3-3-16 0,5-1-272 0,3-2-48 16,4-1-16-16,5-7 0 0,2-1 48 0,5-2 16 16,1-6 0-16,3 0 0 0,3-2 64 0,-3-1 16 15,0-5 0-15,0 0 0 0,-1-3-32 0,-1 1 0 0,-3-1 0 0,-2-1 0 16,-6-1-80-16,-1 0 0 16,-4-1-16-16,-3 2 0 0,-3 2-160 0,-3 1-16 0,-5 3-16 0,0 4 0 15,-5 0-176-15,0 4 0 0,-2-1 0 0,-8 4 0 31,2 4-1504-31,-1 4-176 0,4 0-48 0,6-2-9664 0,0 0-1952 0</inkml:trace>
  <inkml:trace contextRef="#ctx0" brushRef="#br0" timeOffset="12258.11">8014 16513 22511 0,'-3'15'992'0,"0"-4"224"0,-2 0-976 0,-1 4-240 15,-3 4 0-15,-1 2 0 0,-4 2 1200 0,1 1 192 16,-4 0 32-16,0 4 16 0,-3-3-176 0,1 4-48 16,0-3 0-16,2 2 0 0,-1-5-368 0,1-3-80 15,3-2 0-15,3-3-16 0,3-2-224 0,3-6-32 16,5-7-16-16,0 0 0 0,0 0 160 0,8-2 48 16,2-3 0-16,-1-7 0 0,4 1-208 0,2-4-32 15,1-1-16-15,2-1 0 0,1-1-288 0,1 0-144 16,1 0 160-16,-1-1-160 0,2-2 0 0,-1-1 128 15,5 4-128-15,-3 4 0 0,-2 1 0 0,1 5 0 16,-4 0 0-16,-3 7 0 0,-1 4 0 0,-1 6-192 16,-2 3 192-16,-2 6-160 0,-4 1 160 0,-1 4 0 15,-7 2 0-15,1 4 0 0,-3 0 0 0,-3 2 0 0,-1 1 0 16,0-3 128-16,-1 1-128 0,3 1 0 0,1-7-176 0,3 2 176 31,-1-5-864-31,3-2-80 0,2-2-16 0,3-8-10432 0,2-2-2080 0</inkml:trace>
  <inkml:trace contextRef="#ctx0" brushRef="#br0" timeOffset="12756.72">8991 16762 3679 0,'-4'-6'320'0,"-1"-6"-320"16,-3 2 0-16,1-1 0 0,-4 1 3808 0,0 1 688 16,-2-3 144-16,-1 6 32 0,-2-2-2464 0,-3 6-480 15,-4 1-112-15,-1 1-16 0,-2 2-640 0,-1 6-128 16,1-1-16-16,-1 6-16 0,2 2-320 0,2 1-64 15,4 0-16-15,2 2 0 0,2 1-128 0,3-1-16 16,4-2-16-16,3-3 0 0,3 0 16 0,4-1 0 16,1-4 0-16,2 1 0 0,6-4 160 0,0-2 32 0,2-2 16 15,2-2 0-15,2-2-96 0,0 0-32 16,1-3 0-16,0 0 0 0,-3-1-64 0,0-1-16 16,-2 2 0-16,0 3 0 0,-2 0-256 0,-2 3 0 0,-2 5 128 15,-2 2-128-15,-2 5 0 0,-1 3 128 0,-5 3-128 0,-2 4 0 16,-3 3 352-16,-2 3-32 0,-1-1-16 0,-3 3 0 15,-1 2 32-15,-2 3 16 0,-2-4 0 0,-1 1 0 16,-3 2-32-16,-1 2 0 0,-1-3 0 0,1-1 0 16,0-5-144-16,1-1-48 0,3-5 0 0,1-2 0 0,2-4-128 0,3-2 160 15,3-6-160-15,1-2 160 0,2-3-368 0,8-2-80 16,-2-7-16-16,3-3 0 16,1-5-2384-16,5-2-496 0,3-2-80 0,-1 5-32 0</inkml:trace>
  <inkml:trace contextRef="#ctx0" brushRef="#br0" timeOffset="12995.14">9239 16696 14735 0,'0'0'1312'0,"0"0"-1056"16,0 0-256-16,0 0 0 0,0 0 2688 0,0 0 496 15,0 0 80-15,0 0 32 0,-4 12-1200 0,-1 3-240 16,-4 0-64-16,-1 2 0 0,-2 0-480 0,1 1-96 16,-1 0-32-16,0 2 0 0,-9 6-624 0,6-1-128 15,1-3-32-15,3-3 0 0,-2 0-272 0,5-1-128 16,2-2 0-16,-1 5 128 16,2-6-544-16,4-1-112 0,2-7-32 0,-1-7-10640 0,0 0-2112 0</inkml:trace>
  <inkml:trace contextRef="#ctx0" brushRef="#br0" timeOffset="13343.68">9947 16133 18431 0,'-9'-6'816'0,"9"6"160"0,0 0-784 0,-8 4-192 16,2-2 0-16,-2 2 0 0,-2 5 1712 0,-2 1 288 16,-2 5 64-16,0 3 16 0,-1 2-848 0,0 4-160 15,-2 2-48-15,1 6 0 0,-2 3-304 0,2 2-64 16,-2 1-16-16,0 5 0 0,3 3-256 0,-6 1-48 15,4-5-16-15,-1 1 0 0,4 1-128 0,0-5-48 16,1-2 0-16,0-1 0 0,2-3-144 0,1-5-176 16,0-2 48-16,-4 7 0 15,2-7-2640-15,2-7-528 0</inkml:trace>
  <inkml:trace contextRef="#ctx0" brushRef="#br0" timeOffset="13503.92">9462 16753 15663 0,'13'-11'1392'0,"-7"8"-1120"0,3 1-272 0,1-5 0 16,3 1 2304-16,2 2 384 0,2 1 96 0,1-3 16 16,2 1-1264-16,3 2-256 0,1-4-64 0,1 2 0 15,0 1-544-15,1 2-112 0,-2-1-32 0,-1-1 0 16,-2 3-336-16,-2 1-64 0,-3 0 0 0,0 1-128 16,-4-1-432-16,0 0-192 0,-2 3-32 0,-1-2-8560 15,-9-1-1696-15</inkml:trace>
  <inkml:trace contextRef="#ctx0" brushRef="#br0" timeOffset="14421.37">9894 16711 18831 0,'0'13'832'0,"0"-13"176"0,-2 10-816 0,-1-1-192 16,1 1 0-16,-1 1 0 0,1 1 1584 0,-1 2 272 15,1-2 48-15,-1 2 16 0,-1 1-352 0,0 1-64 16,1 1-16-16,-1-2 0 0,1-2-336 0,2 0-64 16,0 1 0-16,1-4-16 0,1 0-320 0,2 0-64 15,-2-4-16-15,-1-6 0 0,10 7-96 0,-2-5 0 16,2-3-16-16,0-3 0 0,3 0-64 0,-1-4-16 15,2-1 0-15,2-2 0 0,0 1-240 0,-1-5-48 16,2 2-16-16,-2-1 0 0,0 2-176 0,1-4 160 16,-2 1-160-16,-2 4 160 0,0 1-160 0,-1-1 0 15,-1 4 0-15,-2-1 0 0,-3 3 128 0,-5 5-128 16,0 0 128-16,0 0-128 0,0 0 0 0,0 0 0 16,3 10-224-16,-3-2 80 0,-2 2 144 0,0-1 0 15,-1 1-144-15,1-1 144 0,1 2 0 0,1-3 0 0,1 1 0 0,-1-9 0 16,2 8-128-16,2-1 128 0,1-3 0 0,3 0 0 15,1-3 0-15,2-1 0 0,1-2 0 0,4-1 0 16,2-2 0-16,1-1 0 0,3-1 0 0,-1 1 128 16,1-4-128-16,-1 2 0 0,0-1 0 0,-1 3 0 15,0-3 0-15,1 3 0 0,-3-2 0 0,-2 2 0 0,-3 0 0 0,2 0 0 16,-2 1 0-16,-2 1 0 0,-2 2 160 16,-1-1-160-16,-8 3 192 0,0 0-192 0,0 0 0 0,0 0 0 15,0 0 0-15,0 0-192 0,0 0 192 0,0 0 0 16,0 0 0-16,0 0 0 0,-7 3-160 0,0-1 160 15,-2 2-160-15,-1 1 160 0,-3 1-160 0,-2 1 160 16,-4 4-160-16,0 1 160 0,-2 2-128 0,1 1 128 16,0 1 0-16,2 2-144 0,3-1 144 0,2-1 0 15,4-2 0-15,1-2-128 0,5-1 128 0,3-3 0 16,3-1-144-16,5-3 144 0,1 1 0 0,4-2 0 16,2-3 0-16,4-3 0 0,2-2 0 0,2-5 0 15,-1 0 160-15,0-4-160 0,-1-1 304 0,1-3-48 16,-1-2-16-16,1-1 0 0,1 2-48 0,-1-1-16 15,-1-1 0-15,1-4 0 0,-1 0-176 0,1-3 192 16,0 1-192-16,0-5 192 0,0-3-192 0,2-4 128 16,-2-6-128-16,-1-1 128 0,1-4-128 0,0 0 0 15,-3 3 0-15,-1 5 0 0,-3 3-160 0,-4 6-64 0,-1 13-16 0,-2 2 0 16,-2 4 96-16,-4 8 16 16,-2 6 0-16,-7 2 0 0,-4 7-80 0,-4 5-16 0,-6 5 0 0,0 8 0 15,-4 1 224-15,1 9-144 0,0 4 144 16,0 2-128-16,0 8 128 0,4-4 0 0,-1-3 0 0,7 2-128 15,4-8 128-15,5-1 0 0,2-3 0 0,5-3 0 16,2-3 0-16,2 0 0 0,3-8 0 0,2-2 0 16,2-5 160-16,1-3 64 0,1-3 16 0,2-2 0 15,-1-2 32-15,3-4 16 0,0-3 0 0,3-4 0 16,-2 1-80-16,-2-4-16 0,-1 3 0 0,-1-4 0 0,1 1-64 16,-2 2-128-16,-2-3 176 0,-2 6-176 0,-2-2 0 0,-3 3 0 15,-1 1 0-15,-5 4 0 0,0 0 0 0,0 0 0 16,0 0 0-16,0 0 0 0,0 0 0 0,0 0 0 15,0 0-192-15,8 3 48 0,-8-3 144 0,8 4 0 16,-1 1-144-16,3-1 144 0,-2 0 0 0,3 1 0 16,2 2 0-16,1 0 0 0,0 3-144 0,1 0 144 15,1 4 0-15,-1 2 0 0,0 2 0 0,-1 1-128 16,-2-1 128-16,-2 1 0 0,-3 0 0 0,0 0 0 16,-7 0 0-16,0-1 0 0,-5 1 0 0,0-2 0 15,-3-2 0-15,-5 0 0 0,1 0 176 0,-2-3-176 16,-3 1 192-16,2-2-192 15,-2-5-448-15,-1-2-208 0,-1-2-48 0,-11-8-17840 0</inkml:trace>
  <inkml:trace contextRef="#ctx0" brushRef="#br0" timeOffset="14600.39">9839 16217 43311 0,'-25'-28'1920'0,"14"14"384"0,3 3-1840 0,3-1-464 0,1 5 0 0,4 7 0 15,-3-9 1152-15,3 9 128 0,-3-5 16 0,3 5 16 16,0 0-592-16,0 0-112 16,0 0-32-16,0 0 0 0,11-3-576 0,0 2-208 0,-11 1 0 0,10 1 0 15,-10-1-2752-15,0 0-560 0,0 0-96 16,1 17-32-16</inkml:trace>
  <inkml:trace contextRef="#ctx0" brushRef="#br0" timeOffset="16470.05">16026 16211 7359 0,'0'-11'656'0,"0"-3"-528"16,0 0-128-16,0 1 0 0,0-1 2880 0,0-2 560 16,0 0 96-16,0 0 32 0,0 5-1424 0,-1 3-288 15,0 1-48-15,1 7-16 0,0 0-304 0,0 0-64 16,0 0-16-16,-7 7 0 0,-1 7-528 0,-1 5-112 16,-2 3-32-16,0 11 0 0,-3 1-176 0,0 7-48 15,3 7 0-15,-3 2 0 0,0 2-96 0,0 1-32 16,2 1 0-16,-2-2 0 0,3-2-80 0,2-1-32 15,1-3 0-15,3-2 0 0,1-7-272 0,2-4 0 16,2-5 0-16,0 0 0 0,0-5 0 0,0-5 0 0,1-4 0 16,-1-14-144-1,4 9-400-15,-4-9-80 0,0 0-16 0,0 0 0 16,10-5-1680-16,0-4-352 0,-2-8-64 0</inkml:trace>
  <inkml:trace contextRef="#ctx0" brushRef="#br0" timeOffset="16662.91">15874 16203 29999 0,'-5'-9'1328'0,"5"9"272"0,0 0-1280 0,7-9-320 15,4-2 0-15,5 3 0 0,3-2 384 0,5 4 0 16,3-2 0-16,9-1 0 0,4-1 352 0,7 0 80 16,5-4 16-16,0 1 0 0,1 0-384 0,-1 2-64 15,-4 1 0-15,-2 1-16 0,-6 4-224 0,-4 0-144 16,-7 0 192-16,-12 5-192 15,-2 2-1248-15,-3 3-352 0,-6 3-80 0</inkml:trace>
  <inkml:trace contextRef="#ctx0" brushRef="#br0" timeOffset="16824.34">15782 16710 36799 0,'0'0'1632'0,"9"-5"336"0,4-5-1584 0,6 2-384 16,4-2 0-16,4 2 0 0,3-2 176 0,6 3-48 15,0 0-128-15,8-3 192 0,4 0 352 0,4 0 64 16,0 2 16-16,-2 1 0 0,-6 0-496 0,-4 0-128 16,-7 0 0-16,-3 5-11664 15,-4 0-2352-15</inkml:trace>
  <inkml:trace contextRef="#ctx0" brushRef="#br0" timeOffset="17062.62">16746 16704 18431 0,'0'0'816'0,"-7"1"160"0,-1 2-784 0,2-1-192 16,0 7 0-16,-2-1 0 0,0 3 3040 0,-1 1 560 16,-3 3 112-16,2 1 32 0,0 2-2080 0,-2 2-432 15,1 3-80-15,1-2 0 0,0-1-704 0,-4 5-144 16,1 1-32-16,2-6 0 0,3-1-272 0,3-3-176 15,0-5 32-15,5-2 0 16,0-9-2288-16,0 0-464 0,0 0-96 0,0 0-16 0</inkml:trace>
  <inkml:trace contextRef="#ctx0" brushRef="#br0" timeOffset="17465.04">17357 15941 24063 0,'0'0'1072'0,"0"0"208"0,0 0-1024 0,-5 13-256 0,-1 0 0 0,-1 4 0 16,1 6 528-16,-2 4 48 0,0 5 16 0,-1 2 0 15,-2 3 128-15,-4 6 32 0,-1-1 0 0,-3 3 0 16,-2 4-160-16,-10 18-16 0,1-6-16 0,4-6 0 15,1-8-240-15,5-7-64 0,4-7 0 0,3-4 0 16,0-6 64-16,6-4 16 0,1-5 0 0,4-5 0 16,-1 0 176-16,3-9 48 0,0 0 0 0,13 1 0 0,2-5-144 0,-1-1-32 15,4 0 0-15,2-1 0 16,3-5-192-16,3 5-64 0,-1-2 0 0,4 2 0 0,-2 1-128 0,-2 1 0 16,-2 2 0-16,-2 5 0 0,-3 2 0 0,-3 4 0 15,-3 4-144-15,-3 4 144 0,-4 2 0 0,-5 1 0 16,-5 3 0-16,-1-2 0 0,-7 0 128 0,-2-1 16 15,-7 2 16-15,0-2 0 0,-4-2 0 0,-11 6 0 16,4-6 0-16,4-7 0 0,5-1-160 0,1-6 0 16,5-4 0-16,7-2 0 15,-1-2-1296-15,3-4-304 0,0 1-48 0,2-11-13520 0</inkml:trace>
  <inkml:trace contextRef="#ctx0" brushRef="#br0" timeOffset="17794.78">17526 16653 25791 0,'0'0'1152'0,"0"0"224"0,7 4-1104 0,0-2-272 0,2 0 0 0,3-2 0 16,2 0 1152-16,1 0 192 0,1-2 16 0,2 0 16 15,2-1-288-15,1 1-64 0,-1-3-16 0,0-4 0 16,0 1-496-16,-3-5-112 0,0 2-16 0,-3 2 0 15,-1-4-192-15,-3 4-32 0,-3-2-16 0,-2 0 0 16,-2 2 224-16,-4 2 32 0,-3-2 16 0,-2 6 0 16,-3-1 32-16,-2-1 0 0,-6 5 0 0,-4 3 0 15,1 4-192-15,-2 0-16 0,0 4-16 0,-3 4 0 0,5 1-224 0,1 2 144 16,4 1-144-16,2 0 128 0,3 0-128 0,3-1 0 16,5 0 0-16,4 0 0 0,6 1 0 0,2-4 0 15,4-1 0-15,4-4-176 0,2 0-144 0,3-3-16 16,4-2-16-16,1 0 0 15,2-5-2288-15,3-4-464 0,-2 0-96 0</inkml:trace>
  <inkml:trace contextRef="#ctx0" brushRef="#br0" timeOffset="18092.22">18183 16423 20271 0,'-10'14'896'0,"3"-5"192"15,-1 5-880-15,-2 1-208 0,0 2 0 0,-3 3 0 0,2 1 1888 0,-3 6 336 16,-2-3 64-16,0 3 16 0,2-2-512 0,0 3-112 16,0-1-16-16,2-1 0 0,2-6-880 0,3-2-176 15,0-2-32-15,2-4-16 0,3-1-48 0,0-5-16 16,2-6 0-16,0 0 0 0,0 0 0 0,9-1 0 16,1-4 0-16,3-4 0 0,1-4 16 0,1-2 0 0,1-1 0 0,0-3 0 15,2-2-256-15,1-2-32 0,1 0-16 0,2 1 0 16,0 0-208-16,0-2 144 0,3 2-144 0,1 2 128 15,1 1-128-15,-3 4 0 0,-1 2 0 0,-3 5 0 16,-2-1 0-16,-3 6 0 0,-2 1 0 0,-3 5 0 16,-2 2-464-1,-2 0 16-15,-2 1 16 0,-1 5-11984 0,-2-3-2416 0</inkml:trace>
  <inkml:trace contextRef="#ctx0" brushRef="#br0" timeOffset="18442.32">18908 16461 7359 0,'1'-6'656'0,"2"-5"-528"16,1 4-128-16,-2 1 0 0,1-5 5024 0,-2 5 976 16,-1 6 192-16,-4-6 32 0,-2 1-3760 0,-2 3-752 15,-2 2-160-15,-4 0-16 0,-5 4-672 0,-1 5-128 16,-3 0-32-16,0 4 0 0,0 1-304 0,3 2-64 15,1 2-16-15,3 1 0 0,4 0-128 0,3 3-16 16,5-5-16-16,0 2 0 0,5 2-160 0,3-2 128 16,3-1-128-16,0-1 128 0,3-1 64 0,0 0 16 15,1 0 0-15,0-1 0 0,-1-1 48 0,0 0 16 16,-1 0 0-16,-2 1 0 0,-4-1 128 0,0-1 32 0,-3-1 0 0,-3 1 0 16,-3 1 192-16,-3-1 32 15,-3-2 16-15,-5 2 0 0,0-3-48 0,-5 2-16 0,-3-5 0 0,1 2 0 16,-5-4-320-16,0 0-64 0,0 0-16 0,1-3 0 15,1-2-208-15,2 0 0 0,0-7 128 0,6 2-128 16,3 0-1472 0,4-4-352-16,7 2-64 0,8-9-17792 0</inkml:trace>
  <inkml:trace contextRef="#ctx0" brushRef="#br0" timeOffset="21372.12">19668 16648 17503 0,'-4'-1'1552'0,"4"1"-1232"16,0 0-320-16,0 0 0 0,0 0 1824 0,0 0 304 16,9-8 64-16,4 2 16 0,2 2-1264 0,4-3-256 15,3 1-48-15,1 1-16 0,3 0-240 0,2 1-32 16,0 0-16-16,-1 2 0 0,-2-1-336 0,-3 2-128 16,-2 2 0-16,-3 3-8368 15,-4 0-1664-15</inkml:trace>
  <inkml:trace contextRef="#ctx0" brushRef="#br0" timeOffset="21510.82">19634 16969 30399 0,'0'0'2704'0,"4"-7"-2160"0,1 0-544 0,4 1 0 15,3-5 816-15,4 0 48 0,1 4 16 0,5-6 0 16,2 4-368-16,5-2-80 0,7 2-16 0,2-1 0 16,1 1-96-16,0 0 0 0,1 3-16 0,11-6 0 15,-8 6-1712-15,-5-2-320 0,-3 4-80 16</inkml:trace>
  <inkml:trace contextRef="#ctx0" brushRef="#br0" timeOffset="22556.12">20845 16533 17615 0,'0'0'768'0,"0"0"192"0,-6 0-768 0,6 0-192 15,0 0 0-15,0 0 0 0,0 0 1200 0,0 0 208 16,0 0 32-16,6-2 16 0,4-3-448 0,4 1-96 16,4-4-16-16,4 2 0 0,1-5-336 0,2 2-80 15,0-7-16-15,2 5 0 0,1 1-208 0,-1-3-64 16,-1 2 0-16,0 1 0 0,-3-2 0 0,-2 4 0 16,-2 0 0-16,-3 4 0 0,-4 2-64 0,-3 1-128 15,-9 1 176-15,4 9-176 0,-5 5 192 0,-4 5-192 16,-3 7 192-16,-3 2-192 0,-5 5 192 0,-1 3-192 15,-2 4 192-15,-4 4-192 0,-4-3 160 0,-1-2-160 16,1-2 128-16,1-2-128 0,0-4 192 0,1-1-64 16,5-9 0-16,0-3 0 0,5-3 704 0,4-6 144 0,2 0 32 15,4-5 0-15,5-4-176 0,0 0-16 0,10-1-16 0,1-8 0 16,7-3-336-16,4-3-64 0,2-3-16 0,12-11 0 16,-3 4-192-16,-2-5-64 0,0 2 0 0,-1-2 0 15,0 2-128-15,-1 1 0 0,0-3 0 0,-1 4 128 16,-3 0-128-16,1 3 0 0,-2 4 0 0,1 1 0 0,-3 1 0 15,-3 7 0-15,-2 4 0 0,-6 3 0 16,-11 3 0-16,0 0-176 0,3 17 176 0,-6 2-192 0,-5 5 16 16,-2 6 0-16,-4 4 0 0,-3 1 0 0,-5 3 176 0,-1 0 0 15,1 1 0-15,1-4 0 0,-1-3 0 0,2-3 0 16,1-6 0-16,2-5-128 0,2-4 128 0,4-7 0 16,3 0 0-16,8-7 0 0,0 0 272 0,0 0-16 15,0 0 0-15,9-12 0 0,4-3 64 0,3-4 0 16,3-3 0-16,4-2 0 0,1 1-320 0,3 2 0 15,3-5 128-15,0 2-128 0,1 1 0 0,2-1 0 16,0 1 0-16,2 2 0 0,-1 0 0 0,-3 4 0 16,0 1 0-16,-5 5 0 0,-5 7 0 0,-1 4 0 15,-6 4 0-15,-4 6 0 0,-5 3-160 0,-3 5 160 16,-3 4-160-16,-3 4 160 0,-2 3 0 0,-3 3 0 16,-1 3-128-16,-4 2 128 0,-3 0 0 0,-1 0 0 15,1-1 0-15,0-5 0 0,1-3 0 0,5-1 0 16,1-7 0-16,4-2 0 0,1-4-416 0,1-4 16 15,4 2 0-15,0-12 0 16,0 0-1968-16,14 1-384 0,0-4-64 0,4-4-32 0</inkml:trace>
  <inkml:trace contextRef="#ctx0" brushRef="#br0" timeOffset="22893.91">21899 16793 3679 0,'0'0'320'0,"0"0"-320"16,8-8 0-16,4 2 0 0,4-2 5072 0,3-1 944 15,5 5 192-15,-5 1 48 16,2-8-4512-16,4 4-896 0,1-3-176 0,1 1-32 0,-2-4-112 0,0 2-16 16,-1-1 0-16,-3-2 0 0,0-1-240 0,-4 1-48 15,0 0-16-15,-4 1 0 0,-3-1 160 0,-4 3 16 16,-3 3 16-16,-3 2 0 0,-4 0 192 0,-2 3 48 15,-8 6 0-15,-3 4 0 0,-5 2-320 0,-2 6-48 16,-2 4-16-16,-14 12 0 0,2-3-96 0,4 2-32 16,-2 2 0-16,7-4 0 0,5 0 16 0,6-3 0 15,4 3 0-15,6-6 0 0,5-3 32 0,5-1 0 16,6-3 0-16,7-1 0 0,3-5-48 0,3-1-128 16,6-5 192-16,-4 0-64 0,1-2-128 0,4-1 0 15,0-1-192-15,0-2 192 16,0 0-2304-16,1-4-352 0,0 2-64 0</inkml:trace>
  <inkml:trace contextRef="#ctx0" brushRef="#br0" timeOffset="23293.77">22832 16561 23439 0,'0'0'1024'0,"0"0"240"0,0 0-1008 0,-4 8-256 0,0 2 0 0,-2 4 0 0,-3 0 784 0,-1 4 112 15,0 4 32-15,-3 0 0 0,-1 5-80 0,0 0-16 16,0 0 0-16,-1-1 0 0,-2 0-272 0,-4 9-64 16,3-3-16-16,3-5 0 0,1-8-64 0,2-5-16 15,3-2 0-15,3-1 0 0,6-11 208 0,0 0 32 16,0 0 16-16,0 0 0 0,0 0 112 0,9-8 0 15,1 0 16-15,3-6 0 0,1-1-352 0,1-4-80 16,0-1-16-16,2-1 0 0,-1 1-144 0,1-4-16 16,1 0-16-16,-1 2 0 0,1 1-160 0,1-2 0 15,2 2 0-15,0 2 128 0,1 3-128 0,2 2 0 16,-4 4 0-16,2-1 0 0,-2 6 0 0,-1 3 0 16,-2 2-176-16,-3 1 176 0,-3 5-160 0,-2 5 160 15,-4-2-192-15,-1 2 192 16,-1 3-1456-16,-3 0-176 0,-3 0-32 0,2 2-9008 15,0 0-1792-15</inkml:trace>
  <inkml:trace contextRef="#ctx0" brushRef="#br0" timeOffset="23518.29">23399 16600 23951 0,'0'0'2128'0,"-4"7"-1696"0,3 1-432 0,-6-2 0 16,0 6 880-16,-1 2 80 0,-2 0 32 0,-1 3 0 15,-2 0 0-15,1 1 0 0,1 3 0 0,1 0 0 16,-2-1-608-16,2-1-128 0,1 3-32 0,2-1 0 0,-1 1-224 0,2-3 144 16,1-4-144-16,1 0 128 15,1-2-496-15,2 0-96 0,0-6-32 0,3 1-8720 16,-2-8-1760-16</inkml:trace>
  <inkml:trace contextRef="#ctx0" brushRef="#br0" timeOffset="24013.88">23915 16725 14735 0,'8'-15'640'0,"-5"9"160"0,2-4-640 0,-1-1-160 15,0-3 0-15,-1 2 0 0,-1-3 1920 0,-2 2 368 0,-2-1 64 0,-2 2 16 16,-1 6-832-16,-3 1-144 0,-2 0-48 0,-4 5 0 16,-5 5-416-16,-3 0-96 15,-3 5 0-15,-3 3-16 0,-1 2-304 0,-2 3-48 0,-1 2-16 0,1 6 0 16,0-3-32-16,4-2-16 0,1 1 0 0,4-2 0 15,6 2-144-15,4-2-48 0,4-2 0 0,6-2 0 16,3-3 48-16,6-3 0 0,3-1 0 0,6-4 0 16,6-6 48-16,3-3 16 0,5 0 0 0,1-3 0 15,2-9-128-15,-1 1-32 0,2-3 0 0,0-1 0 0,-3-1-160 16,0-2 160-16,-1-6-160 0,1 3 160 0,-2-4-160 16,0-2 128-16,1 0-128 0,-3-4 128 0,1-2-128 0,0-3 0 15,-1-2 144-15,-3 4-144 0,-1-1 0 0,-4 6 0 16,-4 4 0-16,-3 8 0 0,-3 3 0 0,-3 6 0 15,-2 3 0-15,-4 9 0 0,0 0-128 0,-9 7 128 16,-4 6-128-16,-3 7 128 0,-3 4-128 0,-3 5 128 16,-2 4-128-16,-1 4 128 0,-1 3 0 0,1 4-160 15,-1 1 160-15,3 2 0 0,4-3 0 0,2 3 0 16,-1-5 0-16,6-1 0 0,6-6-208 0,0-5 64 16,2-3 16-16,3-4 0 15,2-4-1216-15,1-3-224 0,3-4-48 0,6-3-13168 0</inkml:trace>
  <inkml:trace contextRef="#ctx0" brushRef="#br0" timeOffset="24194.73">24361 16729 23039 0,'-15'12'1024'0,"8"-7"192"0,-1 6-960 0,-4 2-256 0,-1 0 0 0,-1 2 0 16,-1 0 1536-16,-1 2 272 0,-1 0 48 0,2 1 16 15,2 0-800-15,2 0-176 0,1 0-16 0,1-2-16 16,1-2-864-16,2 0 0 0,2 0 0 0,3-1-9744 16,3-6-1856-16</inkml:trace>
  <inkml:trace contextRef="#ctx0" brushRef="#br0" timeOffset="24763.54">24965 16757 12895 0,'-6'-19'1152'0,"2"11"-928"0,-1 1-224 0,0 2 0 15,-2-2 1136-15,-2 1 176 0,0 4 32 0,-2 0 16 16,-4 4 48-16,-1 1 0 0,-4 5 0 0,1 2 0 15,-3 4-496-15,0 1-80 0,-5 3-32 0,1 1 0 16,1 0-160-16,2 0-48 0,3 0 0 0,2 2 0 16,4-2-160-16,4-1-48 0,3-3 0 0,6 0 0 15,2-3-64-15,6-4-32 0,4 1 0 0,5 0 0 16,1-5 80-16,6-1 16 0,1-5 0 0,2-3 0 16,-1 1-128-16,1-3-32 0,-2 0 0 0,-1-3 0 0,-2 1 96 0,0-3 32 15,-5-1 0-15,-1 0 0 0,-1-2 320 0,-2 0 64 16,-3 1 16-16,-2 1 0 0,0 0-240 0,-2-1-64 15,-4 5 0-15,-1-2 0 0,-1-2-256 0,0 6-48 16,-2-2-16-16,-2 4 0 0,1 0-128 0,-1-2 0 16,0 3 0-16,5 4 0 15,-4-3-400-15,4 3-64 0,0 0-16 0,0 0 0 16,0 0-560-16,0 0-112 0,0 0-32 0,0 0 0 16,0 0 0-16,0 0 0 0,0 0 0 0,0 0 0 15,8-5-800-15,-1-1-144 0,1 3-48 0</inkml:trace>
  <inkml:trace contextRef="#ctx0" brushRef="#br0" timeOffset="25249.42">25276 16645 22511 0,'0'0'992'0,"0"0"224"0,0 0-976 16,0 0-240-16,0 0 0 0,-5 4 0 0,-2 0 624 0,2 4 80 15,-1 2 0-15,1 1 16 0,0 1-16 0,0 3-16 16,0 3 0-16,3-1 0 0,-4 0-240 0,1 1-64 16,-1 0 0-16,0-2 0 0,-2 1 0 0,2 0 0 15,1-1 0-15,2-5 0 0,1 3 32 0,2-1 0 16,1-6 0-16,1 2 0 0,-2-9 224 0,5 5 32 16,1 0 16-16,1 1 0 0,1-4 32 0,-1-1 16 15,0-1 0-15,-1-2 0 0,3-3-176 0,-1 1-48 16,-1-1 0-16,1 0 0 0,-1-5-112 0,1 2-16 15,-2-1-16-15,1 3 0 0,-1-7-128 0,2 4-32 16,-3-1 0-16,0 1 0 0,0-2-80 0,-1-1-128 16,1 3 176-16,0-1-176 0,1 4 128 0,-2-3-128 15,1 1 0-15,0 3 0 0,-1-5 0 0,-1 5 0 16,-3 5 0-16,0 0 0 16,0 0-1152-16,0 0-304 0,0 0-48 0,0 0-16 15,0 0-1760-15,0 0-368 0</inkml:trace>
  <inkml:trace contextRef="#ctx0" brushRef="#br0" timeOffset="25549.68">25039 16705 18431 0,'-4'-2'1632'0,"-1"-5"-1312"15,5 7-320-15,-8-1 0 0,4-2 1328 0,4 3 192 16,-6 0 32-16,6 0 16 0,-5 3-336 0,1 3-64 16,-2-1-16-16,1 6 0 0,1-1-352 0,1 4-80 15,3 2-16-15,1 1 0 0,2 0-128 0,1 3-16 16,1-1-16-16,1-2 0 0,1 1-128 0,0-1-32 16,1-3 0-16,0-3 0 0,-1 2-160 0,0-4-32 15,-1 0-16-15,0-3 0 0,-1 0-176 0,-5-6 192 16,7 4-192-16,-7-4 192 0,7 1-464 0,0-2-96 15,-7 1-16-15,6-5 0 16,-1-1-2432-16,0 1-480 0</inkml:trace>
  <inkml:trace contextRef="#ctx0" brushRef="#br0" timeOffset="25916.93">25454 16633 23039 0,'0'0'1024'0,"4"-4"192"0,1-1-960 0,-5 5-256 0,3-7 0 0,-3 7 0 16,0 0 1728-16,0 0 288 0,0 0 64 0,0 11 16 15,-3-4-880-15,-1 6-160 0,-2 0-32 0,-2 2-16 16,-2 1-464-16,-1 1-96 0,-2 1 0 0,0-1-16 16,1-1-176-16,0-1-48 0,2-5 0 0,1 0 0 15,1 0 32-15,3-3 0 0,-1-3 0 0,6-4 0 0,0 0 288 0,0 0 64 16,0 0 16-16,0 0 0 0,6-4-80 15,5 0-16-15,1-4 0 0,4 2 0 0,1-4-192 0,2 1-32 16,2-4-16-16,-1 4 0 16,0-2-272-16,2 3 160 0,-3-1-160 0,1 4 128 0,-2 2-128 0,-3-1 0 15,-1 4 0-15,-2 5 128 0,-2-1-128 0,-1 1 0 16,-3 5 144-16,-1-1-144 0,-5 3 0 0,0 4 144 16,-5-5-144-16,2 3 0 0,-3 0 0 0,3 3 0 15,-4 0 0-15,3 0-192 16,2-2-1616-16,2-1-320 0,4-1-64 0,5 0-16 15,3-6-1184-15,9 2-224 0</inkml:trace>
  <inkml:trace contextRef="#ctx0" brushRef="#br0" timeOffset="26196.16">26499 16778 26719 0,'0'0'2368'0,"-6"-6"-1888"16,-3-1-480-16,-1 0 0 0,-4-3 1152 0,-4 3 128 0,-4 0 16 0,-1 1 16 15,-7 2-256-15,-1 3-48 0,-2-2-16 0,0 3 0 16,4 3-352-16,4-1-64 0,2 3 0 0,6 4-16 16,6 0-160-16,1 4-16 0,6 2-16 0,5 2 0 15,4 1-96-15,5 1-16 0,6 4 0 0,1 2 0 16,2-2-96-16,1 2-32 0,-3 4 0 0,1-3 0 16,0 2 0-16,-4-1-128 0,-1-1 192 0,-3-2-64 15,-3 1 128-15,-3-6 32 0,-4-5 0 0,-4-2 0 0,-3-2 272 0,-6-3 48 16,-5-1 16-16,-5-2 0 0,-7-5-112 15,-3-7-32-15,-4-2 0 0,0-3 0 0,-1 0-480 0,0 0 128 16,4-3-128-16,-1-2 0 16,2 1-2128-16,0-5-480 0,3-1-80 0</inkml:trace>
  <inkml:trace contextRef="#ctx0" brushRef="#br0" timeOffset="26327.33">25734 16390 27647 0,'-13'-23'1216'0,"8"13"256"0,0 0-1168 0,1-3-304 15,3 3 0-15,1-2 0 0,1 2 3264 0,2 4 608 16,-1-2 112-16,2 1 32 0,1 1-3200 0,3 3-640 16,1-4-176-16,1 3-12448 15,0 1-2528-15</inkml:trace>
  <inkml:trace contextRef="#ctx0" brushRef="#br1" timeOffset="161986.09">15484 8704 4607 0,'0'0'400'0,"0"0"-400"15,0 0 0-15,-8 7 0 0,0-3 3872 0,2 2 688 16,-2 2 144-16,5-2 32 0,3-6-2624 0,-6 12-528 0,0-4-112 0,2-1 0 16,4-7-256-16,0 0-64 0,0 0 0 0,0 0 0 15,0 0-208-15,0 0-48 0,0 0-16 0,10-5 0 16,3-3 48-16,4-6 16 0,0-1 0 0,5-4 0 15,2-2-320-15,3-1-64 0,2-5-16 0,2 3 0 16,-1-4-176-16,2 1-48 0,-2-4 0 0,1 5 0 16,-3 1-64-16,-3 4 0 0,-2 4-16 0,-4 3 0 15,-3 5-112-15,-5 4 0 0,-11 5-128 0,8 5 192 16,-3 4-192-16,-5 7 128 0,-4 10-128 0,-4 4 0 16,-2 10 160-16,-4 1-160 0,-1 8 160 0,-7-3-160 0,-1 2 176 0,0 1-176 15,-1 0 192-15,3-2-192 0,-3-4 176 0,2-4-176 16,2-3 160-16,4-9-160 0,4-6 384 0,4-3 0 15,2-4-16-15,3-4 0 0,3-10-48 0,0 0 0 16,10-1 0-16,4-11 0 0,4-7 16 0,2-3 0 16,3-8 0-16,3 0 0 0,2-5-192 0,0 0-144 15,0-2 192-15,1 0-192 0,1-4 128 0,1 3-128 16,-2-1 0-16,2 3 0 0,-1 3 0 0,1 4 0 16,-2 6 0-16,-2 4 0 0,-2 3 0 0,-2 3 0 15,-3 8 0-15,-2 6 0 0,-1 11 0 0,-3 0-144 16,-4 4 144-16,-4 3-128 0,-2 2 128 0,-7 5 0 15,-1-1-144-15,-3 4 144 0,-3 4 0 0,-2-6 0 16,1-2 0-16,-2-4 0 0,2-6 0 0,0-2 0 16,1-2 0-16,3-3 0 0,7-8 128 0,0 0-128 15,0 0 128-15,0 0-128 0,0 0 256 0,-2-13-16 16,6-5-16-16,4-2 0 0,2-4-96 0,5 0-128 16,4-6 176-16,4 4-176 0,3-4 0 0,3 6 0 15,3-2 0-15,-1 1 0 0,1 5 0 0,-1 1 0 0,2 3 0 0,0 5 0 16,1 9 0-16,0 7 0 0,-2 8 0 15,-8 2 0-15,3 1 0 0,2 9 0 0,1 5 0 0,0 3 0 16,-3 3 0-16,-1 2 0 0,-4 1 0 0,1 1 0 16,-1-2 0-16,-3-3 0 0,-2 0 0 15,-1-4 160-15,-2 3-160 0,-3-4 0 0,1-6 0 0,-4 0 0 16,0-6-1600-16,-3-3-320 16,1-2-48-16</inkml:trace>
  <inkml:trace contextRef="#ctx0" brushRef="#br1" timeOffset="162843.73">13208 9234 12895 0,'0'0'576'0,"0"0"112"0,0 0-560 0,0 0-128 16,0 0 0-16,0 0 0 0,0 0 1760 0,0 0 320 16,0 0 64-16,0 0 16 0,0 0-736 0,0 0-144 15,0 0-16-15,0 0-16 0,0 0 96 0,0 0 32 16,-6 7 0-16,0 0 0 0,-6-5-272 0,1 2-48 15,-5-1-16-15,-1-1 0 0,-4 1-192 0,-2-2-32 0,-3-1-16 16,-5 0 0-16,-3-1-32 0,-4 1-16 0,-4 0 0 0,-4 1 0 16,-5 1-272-16,-2 1-48 0,-4-2-16 0,-3 1 0 15,-2-1-48-15,-3 0-16 0,1 0 0 0,2 4 0 16,0-1-64-16,2 0-16 0,3 2 0 0,3 2 0 16,3-3-80-16,4 0 0 0,4 3-16 0,5-4 0 0,2-1-176 0,6 1 128 15,2 1-128-15,3-1 128 0,0-1-128 16,4 1 0-16,0 1 0 0,1-3 0 15,1 1 0-15,1-3 0 0,2 0-160 0,2 0 160 0,-1 0-416 0,2-2 16 16,1 0 0-16,0-4 0 16,0-1-1040-16,7 1-208 0,0-6-32 0,5 12-16 15,3-11-1456-15,0 0-304 16</inkml:trace>
  <inkml:trace contextRef="#ctx0" brushRef="#br1" timeOffset="163203.99">11924 9061 16815 0,'2'-9'736'0,"-2"9"160"0,0 0-704 0,0 0-192 16,2-8 0-16,-2 8 0 0,3-6 1216 0,-3 6 192 15,0 0 64-15,0-5 0 0,-1-1-192 0,1 6-48 16,0 0 0-16,-7-2 0 0,-2 1-192 0,-2 1-32 15,-3 1-16-15,-1 3 0 0,-3 1 0 0,-4 2 0 0,-2 3 0 0,-1 0 0 16,-5 1-160-16,-1 5-16 0,-4-1-16 0,-2 3 0 16,-2-2-48-16,-3 3-16 0,-4 0 0 0,-1 2 0 15,3-2-176-15,-3 2-48 0,1 5 0 0,3-2 0 16,1-1-112-16,5 3-16 0,1 0-16 0,8 1 0 16,4-5-64-16,5-1-16 0,5 2 0 0,5-1 0 15,5-1-160-15,6-2-128 0,3-1 144 0,9-1-144 16,4 0 208-16,6 2-48 0,2-1-16 0,8-4 0 0,4-3-16 15,5-1 0-15,6-4 0 0,5 0 0 0,3 0-128 16,0-3 0-16,0-1 0 0,20-2 128 16,-12-2-2048-16,-11 2-400 0,-7-1-96 15</inkml:trace>
  <inkml:trace contextRef="#ctx0" brushRef="#br1" timeOffset="164019.84">10482 8266 8287 0,'0'0'736'0,"1"-7"-592"0,0-2-144 15,2 1 0-15,-1-3 2384 0,1 2 448 0,-1 1 96 0,1 3 16 16,-3 5-1168-16,0 0-240 0,0 0-32 0,0 0-16 16,0 9-544-16,-1 5-112 0,-2 3-32 0,1 6 0 15,-2 4 80-15,0 3 16 0,-1 1 0 0,0 8 0 16,-2 4-128-16,1 3 0 0,1 6-16 0,-1 1 0 15,2 2-112-15,0 2 0 0,1 4-16 0,2-6 0 0,1-1-176 16,0-3-48-16,0-4 0 0,0 0 0 16,0 1-176-16,0-6-32 0,0-1-16 0,0-4 0 0,0-5-48 0,0-3-128 15,0-6 192-15,0-2-64 0,0-1-128 0,0-3 0 16,0-3 0-16,0-1 0 16,0-13-400-16,0 0-112 0,0 0-32 0,5-11 0 15,-1-1-1936-15,-1-2-384 0,2-5-80 0,-4 4 0 0</inkml:trace>
  <inkml:trace contextRef="#ctx0" brushRef="#br1" timeOffset="164265.91">10553 8457 27183 0,'-3'-11'1200'0,"3"11"256"0,4-9-1168 0,1 1-288 16,2 2 0-16,3-4 0 0,0-2 912 0,5 1 128 16,4-2 32-16,5 2 0 0,4 2-352 0,3-1-64 0,1-2-16 0,3-1 0 15,6 2-368-15,-11 2-80 16,5 4 0-16,0-4-16 0,-2 3-176 0,-1-4 128 0,-1 3-128 0,-5-2 128 16,-3 2-128-16,-5 2 0 0,0-3 0 0,-7 5-176 31,-2 3-1792-31,-9 0-352 0,0 0-80 0</inkml:trace>
  <inkml:trace contextRef="#ctx0" brushRef="#br1" timeOffset="164413.41">10513 8719 15663 0,'-30'28'1392'0,"13"-12"-1120"0,5-4-272 0,2 1 0 0,4-1 2592 0,5 0 464 15,4-2 80-15,6-2 32 0,5-2-832 0,7-4-160 16,11-2-48-16,6-2 0 0,4-8-832 0,5 1-160 16,4-3-48-16,-12 6 0 0,7-4-576 0,5 1-112 15,2-4-16-15,1 1-16 16,-2 1-768-16,-5 1-160 0,-6 5-16 0,-6 3-16608 0</inkml:trace>
  <inkml:trace contextRef="#ctx0" brushRef="#br1" timeOffset="170930.77">24811 6062 18431 0,'-19'-9'1632'0,"6"6"-1312"15,2-1-320-15,-1-4 0 0,2 2 464 0,3 1 32 16,-1-3 0-16,3 3 0 0,0 0-48 0,4-3 0 16,1 8 0-16,5-11 0 0,0-2 208 0,5-1 48 15,3 2 0-15,4-6 0 0,4-3-112 0,-5 10-16 16,6-9 0-16,2-2 0 0,5-2-48 0,4-3-16 16,2 3 0-16,3 4 0 0,2 1-112 0,30-14-16 15,-19 11-16-15,-13 7 0 0,-11 6-224 0,-8 8-144 16,-4 6 192-16,-7 1-192 0,-5 8 256 0,-7 5-64 15,-6 6-16-15,-7 7 0 0,-2 4 96 0,-5 2 32 0,-8 3 0 16,-1 3 0-16,0 4-112 0,2-1-32 0,-2 0 0 0,4-1 0 16,0-1 0-16,3-3 0 0,-1 0 0 0,4-8 0 15,1-6 96-15,5-5 32 16,6-5 0-16,2-6 0 0,3-2 224 0,6-10 64 0,0 0 0 0,11-8 0 16,3-6 0-16,7-7 16 0,5-7 0 0,6-4 0 15,4-3-272-15,4-3-48 0,6-5-16 0,2-1 0 16,1-3-256-16,-4 0 0 0,0-5 0 0,-2 1 0 15,-1 6 0-15,-1 3 0 0,-2 5 0 0,1 5 0 16,-4 5 0-16,1 3 0 0,-2 4 0 0,-5 6 0 16,-3 5 0-16,-4 6 0 0,-6 5 0 0,-3 3 0 15,-3 7 0-15,-6 2 0 0,-4 4 0 0,-4 5 0 16,-3 10 0-16,-3 3-144 0,-5 1 144 0,-4 2 0 16,1 4 0-16,0 2 0 0,2-5 0 0,1 0-128 15,2-3 128-15,2-4 0 0,1-4 0 0,3-5 0 0,2-4 0 0,3-3 0 16,1-4 0-16,4-2 0 0,-4-11 0 0,12 4 0 15,6-4 0-15,6-1 128 0,6-4 32 0,1-6 16 16,2 0 0-16,3-2 0 0,1-3-176 0,0 0 192 16,0 1-192-16,-6 8 192 0,-4-4-192 0,-3 10 0 15,-2 1 0-15,-2 6 0 0,-2 6 0 0,-4 2 0 16,-3 1 0-16,-2 4 0 0,-5 3 0 0,0 3-176 16,-4 6 176-16,-1-1-128 0,-3-3 128 0,-1 2 0 15,-2 0-144-15,2-1 144 16,2-5-448-16,-1-2-32 0,0-4 0 0,3 0 0 15,-1-3-1376-15,5-1-256 0,-3-13-64 0,11 5-16 16,3-5-864-16,3-3-160 0,10-3-48 0,-1-4 0 0</inkml:trace>
  <inkml:trace contextRef="#ctx0" brushRef="#br1" timeOffset="171330.84">26683 6066 21183 0,'-16'-4'944'0,"6"2"192"0,-2 1-912 16,3-1-224-16,9 2 0 0,0 0 0 0,0 0 336 16,0 0 32-16,0 0 0 0,0 0 0 0,0 0 16 0,12-2 0 15,6-2 0-15,7 1 0 0,7 0 384 0,6-2 96 16,4 2 16-16,1 0 0 0,-1 1-224 0,4-1-32 16,2 1-16-16,3 1 0 0,1 1-64 0,5 1-16 15,3 0 0-15,-1 2 0 0,-2-2-272 0,-4-1-48 16,-6 0-16-16,-4 0 0 0,-2 0-192 0,-5 1 0 15,-5 2 0-15,-4-2 0 0,-3 0 0 0,-5-1-192 16,-5 0 16-16,-4 2 0 16,-10-2-1328-16,0 0-272 0,0 0-48 0,0 0-6336 15,0 0-1264-15</inkml:trace>
  <inkml:trace contextRef="#ctx0" brushRef="#br1" timeOffset="171638.8">27292 5706 25919 0,'2'-13'1152'0,"-2"13"224"0,6-9-1104 0,4 2-272 0,3 2 0 0,6-1 0 16,4 1 0-16,2 1 0 0,2 0 0 0,3 2 0 16,5-1 336-16,3 2 112 0,4 1 32 0,2 5 0 15,5 0 112-15,0 3 32 0,3 2 0 0,-5 1 0 16,-2 1-80-16,-7 3-16 0,-6 3 0 0,-7 2 0 15,-6 3-144-15,-5 2-48 0,-4-1 0 0,-6 8 0 0,-8 3 64 16,-2 0 16-16,-8 3 0 0,-5-1 0 0,-6-1 192 16,-6-2 32-16,-3 0 16 0,-7-2 0 0,-5-4-16 0,2 1 0 15,-1-3 0-15,3-1 0 0,2-5-320 0,4 1-64 16,6-3 0-16,4-2-16 0,5-1-240 0,5-4 0 16,4-1 0-16,4-6 0 15,8-4-1248-15,0 0-352 0,6-9-64 0,3-5-14416 0</inkml:trace>
  <inkml:trace contextRef="#ctx0" brushRef="#br1" timeOffset="172035">29399 4983 28559 0,'12'-16'2544'0,"1"-1"-2032"0,0 3-512 0,-3 3 0 16,-1 7 800-16,-9 4 64 0,0 0 16 0,5 9 0 15,-5 2-672-15,-5 7-208 0,-5 5 128 0,-3 9-128 16,-4 5 432-16,-3 8 16 0,-7 2 16 0,-2 8 0 15,-3 9-48-15,-3 7-16 0,-3 5 0 0,-2 8 0 0,1-1-48 16,-2 3-16-16,-1 4 0 0,0-1 0 0,0 0-160 0,7-7-48 16,2-11 0-16,6-10 0 0,3-7 0 0,3-4-128 15,4-4 192-15,3-7-64 0,3-3 240 0,4-7 32 16,1-2 16-16,3-7 0 0,3-5-416 0,4-5 0 16,1-2 0-16,4-7 0 0,6-7-336 0,2-5-48 15,-1-7-16-15,2-1 0 16,0-2-2176-16,1-4-432 0,0-8-96 0,-1 0-16 15</inkml:trace>
  <inkml:trace contextRef="#ctx0" brushRef="#br1" timeOffset="172365.27">28991 5189 23039 0,'0'0'1024'0,"0"0"192"0,0 0-960 0,7-7-256 0,6 1 0 0,5 1 0 16,5-4 1312-16,6 2 224 0,6-3 32 0,9 2 16 16,6-2-912-16,9 2-176 0,4-3-48 0,4 3 0 15,-1-2 368-15,0 4 64 0,-1-3 16 0,1 1 0 16,0-2-320-16,1 2-48 0,2 3-16 0,-1-1 0 15,-4 1-240-15,-4 4-48 0,-6-2-16 0,-4 0 0 16,-7 0-208-16,-3 0 0 0,-6 2 0 0,-7 1 0 16,-5 2-384-16,-4 2-160 0,-5-1-32 15,-13-3-16-15,5 9-2448 0,-5 3-480 0</inkml:trace>
  <inkml:trace contextRef="#ctx0" brushRef="#br1" timeOffset="172570.76">28891 5919 38703 0,'0'0'3440'0,"0"0"-2752"16,0 0-560-16,0 0-128 0,13 6 0 0,10-2-224 0,9-4 48 0,10-3 16 16,7 0 480-16,12-6 112 0,12 0 16 0,11 0 0 15,8 3 80-15,4 2 32 0,-2-3 0 16,1 4 0-16,1 0-256 0,-5 2-48 0,-3-2-16 15,-8 2 0-15,-6 0-240 0,-8 2 0 0,-7 1 0 0,-7 0 0 32,-8 0-1536-32,-7 1-288 0,-6-3-64 0,-8 4-15136 0</inkml:trace>
  <inkml:trace contextRef="#ctx0" brushRef="#br0" timeOffset="178176.02">18754 14155 1839 0,'0'0'0'0,"0"0"160"0,0 0-160 0,0 0 0 16,0 0 0-16,12 3 0 0,-12-3 2624 0,11-3 480 16,-11 3 96-16,10 0 32 0,0 0-1840 0,2 0-368 15,-12 0-80-15,9-1-16 0,0 1 32 0,-3 0 0 16,3 0 0-16,-1-1 0 0,-1-1-64 0,-1 2-16 16,2-1 0-16,0 0 0 0,-8 1-16 0,7 0 0 15,0 0 0-15,-7 0 0 0,0 0-192 0,0 0-32 16,0 0-16-16,0 0 0 0,6 0-64 0,-6 0-16 15,0 0 0-15,0 0 0 0,0 0 32 0,0 0 16 16,0 0 0-16,0 0 0 0,0 0 128 0,0 0 32 16,0 0 0-16,0 0 0 0,0 0-112 0,0 0 0 15,0 0-16-15,0 0 0 0,0 0-288 0,0 0-48 16,-8-1-16-16,1 1 0 0,-2 1-80 0,-3 1 0 16,2 1-16-16,-2 0 0 0,-2 0-32 0,-2 1 0 15,0 1 0-15,-2-1 0 0,0 1 48 0,-1 2 0 0,-2-2 0 0,-1 5 0 16,0-3 32-16,-1 5 16 0,1-2 0 0,-1 4 0 15,-1 1-48-15,1 3 0 0,0 1 0 0,0 1 0 16,0 5-16-16,1-1-16 0,0 2 0 0,-1 4 0 16,1 1-32-16,0 3-128 0,1 0 192 0,-1 0-64 15,2 4-128-15,0 0 0 0,4-1 0 0,2 0 128 0,2-1-128 0,3-1 0 16,1 1 0-16,2-2 128 0,2-1-128 0,1-2 160 16,6-1-160-16,1 2 160 0,1-1-32 0,1-2 0 15,2 1 0-15,1 0 0 0,1-1-128 0,1 0 0 16,1-5 0-16,0-2 0 0,1 1 0 0,1-6 0 15,1 0 144-15,1-2-144 0,0-2 128 0,1 0-128 16,-1-4 128-16,1 1-128 0,-1-1 128 0,2 1-128 16,0 1 160-16,1-3-160 0,1 1 144 0,-1-3-144 15,-1-1 128-15,0-1-128 0,1 0 160 0,-1-3-160 16,0-1 192-16,-1-1-192 0,1-3 176 0,-1 0-176 16,1 0 160-16,-1 1-160 0,0-4 160 0,-1 1-160 15,3 1 160-15,2-4-160 0,-2 2 144 0,1-3-144 16,1 0 128-16,1-3-128 0,1 1 144 0,-1-1-144 15,-2-4 160-15,7-9-160 0,-4 2 128 0,0 2-128 16,-3 4 0-16,-3 3 144 0,-2-4-144 0,0-1 128 16,0-3-128-16,1 0 128 0,-2 0 48 0,0-1 0 15,-1-2 0-15,0 2 0 0,0-2-32 0,-4-1 0 16,1-4 0-16,-1 1 0 0,-1 1 32 0,-2-2 0 0,0-1 0 16,-1 2 0-16,-2-1-176 0,-2 0 160 0,-1 0-160 15,-1 2 160-15,-2-2-160 0,1 3 192 0,-3 3-192 16,0-2 192-16,0 3-64 0,-3 1 0 0,0-1 0 15,-1 1 0-15,0 2-128 0,1 0 160 0,-3 0-160 0,1-2 160 16,1 1-160-16,-6-3 0 0,1 1 0 0,0 3 128 16,-1 2-128-16,2 1 0 0,3-1 0 0,0 4 0 0,-2 5 0 15,1 0 128-15,-2 2-128 0,4 0 0 16,2 3 0-16,-5 4 0 0,2 0 0 0,-1 0 0 16,-2-2 0-16,0 0 0 0,-2 7 0 0,0-1 0 0,-2-1-176 0,1 3 48 15,-3 2 0-15,1 0 0 16,0 5-480-16,1-5-96 0,1 0 0 15,3 2-16-15,2-3-1680 0,11-6-336 0,-4 10-64 0,4-10-15344 16</inkml:trace>
  <inkml:trace contextRef="#ctx0" brushRef="#br0" timeOffset="179113.79">20334 13085 10127 0,'0'0'448'0,"0"0"96"0,0 0-544 0,0 0 0 16,0 0 0-16,0 0 0 0,0 0 2112 0,0 0 304 16,0 0 64-16,0 0 16 0,0 0-864 0,0 0-160 15,0 0-48-15,0 0 0 0,0 0-288 0,0 0-64 16,0 0-16-16,0 0 0 0,0 0-240 0,0 0-48 16,0 0-16-16,0 0 0 0,-6 9-32 0,-1-1 0 15,2-1 0-15,0 0 0 0,1 4-80 0,1 0-32 0,0 2 0 0,3 2 0 16,-2 2-160-16,5 2-48 15,2 1 0-15,2 6 0 0,2-2-80 0,2 3 0 0,2 1-16 0,2 1 0 16,2-3-48-16,0 2-16 0,1-3 0 0,1 0 0 16,3 2-112-16,1-4 0 0,0-1-128 0,1 3 192 15,3-6-16-15,1-3-16 0,2-2 0 0,-7-6 0 16,4-1 64-16,3 2 16 0,3-5 0 0,4 4 0 0,2-3-32 16,2-3 0-16,0 0 0 0,-1-2 0 15,-1-3-64-15,-3 2-16 0,-1 0 0 0,-3-3 0 0,-3-3-128 16,-3 4 0-16,0 0 0 0,-3-2 128 0,-4-3-128 0,-1 5 0 15,-3-3 144-15,-1-1-144 0,-1 0 128 0,-2-1-128 16,-1-1 160-16,-1-4-160 0,-3-1 240 0,1 1-48 16,-3-2-16-16,-2-3 0 0,-1-1 48 0,-1-2 16 15,-1-4 0-15,-3 3 0 0,-2-5-48 0,-2 0-16 16,-1-3 0-16,-1 2 0 0,-1-3 16 0,-3 1 0 16,-4-1 0-16,-1 2 0 0,0 5 0 0,-1-2 0 15,-3 5 0-15,-3-2 0 0,0-1-32 0,-4 2 0 16,0 2 0-16,-3 2 0 0,0-1-32 0,0 4-128 15,1 2 192-15,-1 4-64 0,1-1-128 0,-10 1 0 16,7 0 0-16,3 5 0 0,0 2 0 0,5 2 0 16,3 1 0-16,5 2 0 0,3-2-128 0,2 1-16 15,5 2 0-15,9-4 0 16,0 0-976-16,0 0-192 0,0 0-32 0,0 0-16 16,12 3-1456-16,7-2-304 0</inkml:trace>
  <inkml:trace contextRef="#ctx0" brushRef="#br0" timeOffset="180309.23">18833 14483 6447 0,'0'0'576'0,"0"0"-576"16,0 0 0-16,0 0 0 0,0 0 2144 0,0 0 320 15,3-9 64-15,-3 9 16 0,0 0-944 0,0 0-176 0,0 0-32 16,0 0-16-16,0 0 16 0,0 0 0 0,0 0 0 0,0 0 0 16,0 0-224-16,-4-5-32 0,4 5-16 0,0 0 0 15,-9-2-272-15,0 0-48 0,-1 2-16 0,-2 3 0 16,0 0-160-16,-1 3-48 0,0 3 0 0,0-2 0 16,1 5-160-16,-2 1-32 0,0 1-16 0,0 5 0 15,-1-2-48-15,-1 1-16 0,4 0 0 16,-2 0 0-16,1 0-112 0,1 3-32 0,2 2 0 0,3 0 0 0,2-1-160 0,3 0 0 15,0 0 0-15,2-3 0 0,0 0 128 0,1 2-128 16,2-4 0-16,0 1 128 0,4 0-128 0,-1-3 192 16,2-1-192-16,2-2 192 0,-1 0-192 0,1 0 128 15,-10-12-128-15,14 6 128 0,-1-1-128 16,-1 0 128-16,0-3-128 0,1-4 128 0,0-2 64 0,1 2 0 16,0-3 0-16,0 1 0 0,2-4 16 0,-1-1 16 15,0-1 0-15,-1 0 0 0,4-4 0 0,-1 1 0 16,-2 2 0-16,1-3 0 0,-3-3-32 0,1 2 0 15,0 3 0-15,-1-1 0 0,-2-1-32 0,3-3-16 16,-5 1 0-16,1 1 0 0,0-1 48 0,-2 4 0 16,-2-5 0-16,1 1 0 0,-1-1-48 0,-1 2 0 15,-1 1 0-15,-2 0 0 0,0 1 0 0,-2-1 0 16,0 1 0-16,-2-1 0 0,0 4-16 0,-1-1-128 16,3 11 192-16,-5-8-64 0,-1-5-128 0,1 7 0 15,5 6 144-15,-8-8-144 0,1 2 0 0,0 4-288 16,7 2 48-16,-9-2 16 15,0 1-1600-15,1 0-320 0,-3 2-64 0,2 2-9360 0,9-3-1872 0</inkml:trace>
  <inkml:trace contextRef="#ctx0" brushRef="#br0" timeOffset="180760.66">18893 14636 18543 0,'0'0'816'0,"0"0"176"0,0 0-800 0,0-8-192 15,0 8 0-15,0 0 0 0,0-10 1152 0,0 10 192 16,-2-9 48-16,2 9 0 0,0 0-48 0,0 0 0 15,0 0 0-15,0 0 0 0,-8-2-352 0,-1 4-80 16,-3 4-16-16,1 3 0 0,-3-4-192 0,0 4-32 16,-1 4-16-16,-1 4 0 0,1 0-64 0,2 1-16 15,2 0 0-15,2 1 0 0,1 1-240 0,5-1-48 16,0-1-16-16,3-1 0 0,1-2-112 0,3 0-32 16,0-5 0-16,1 1 0 0,-5-11 48 0,10 11 0 15,0-5 0-15,2-1 0 0,0-2-32 0,4-3 0 16,-1-4 0-16,3-2 0 0,1-6 304 0,1 1 48 15,1-6 16-15,-2 1 0 0,0-4-64 0,-4-1-16 16,-2 1 0-16,-3 2 0 0,-1-1 0 0,-3 1 0 0,-2 2 0 16,0 3 0-16,-4 0-112 0,0 1-32 15,0-1 0-15,-5 3 0 0,5 10-112 0,-7-9-32 0,1 1 0 16,-4 4 0-16,0 1-144 0,-2-1 0 0,-1 1 0 16,-1 2 0-1,-1 1-1152-15,2 0-192 0,2 1-64 0,3 2-11104 0,8-3-2224 0</inkml:trace>
  <inkml:trace contextRef="#ctx0" brushRef="#br0" timeOffset="181829.6">20933 13291 9215 0,'0'0'816'0,"0"0"-656"16,0 0-160-16,0 0 0 0,0 0 1280 0,0 0 240 15,0 0 32-15,0 0 16 0,0 0-480 0,0 0-112 16,0 0-16-16,0 0 0 0,0 0 0 0,0 0-16 16,0 0 0-16,8-1 0 0,-8 1 16 0,0 0 0 15,0 0 0-15,5-5 0 0,-5 5-16 0,3-7 0 0,-3 7 0 16,0 0 0-16,3-7-112 0,-2-2 0 0,-1 2-16 0,0 1 0 16,-4-4-80-16,1 5-16 0,-1-4 0 0,-1 3 0 15,-2-5-208-15,1 4-32 0,-4-2-16 0,0 0 0 16,-2 0-32-16,1 1-16 0,-1 1 0 0,0-2 0 15,-1 0-96-15,0-1-32 0,2 3 0 0,-5 0 0 16,3 2-112-16,-1 1-32 0,0-2 0 0,0 3 0 0,2 2-144 16,-1 1 128-16,-1 0-128 0,3 2 128 0,-2 1-128 15,1 2 0-15,-1 0 0 0,1 0 0 0,1 1 0 16,2 0 0-16,3 1 0 0,-2 2 0 0,2-3 0 0,2 5 0 16,0-4 0-16,3 2 0 0,2-3 0 0,3 5 0 15,0-2 0-15,3 2 0 0,4-2 0 0,3 2 160 16,3 5-160-16,4-4 160 0,0 2-160 0,2-1 160 15,0 2-160-15,4-1 160 0,-3-1-160 0,1 1 0 16,2 0 0-16,-2-1 0 0,0-3 0 0,-3 1 0 16,1-3 128-16,-4 1-128 0,-1-4 0 0,-3-1 0 15,2 2 144-15,-4-3-144 0,-2-2 176 0,-2-1-48 16,-1-1 0-16,-8 1 0 0,6-6 128 0,-1 3 0 16,-2-2 16-16,0-6 0 0,-1 2 32 0,-2-2 0 15,-2 1 0-15,-1-3 0 0,-1-2-112 0,-3 0 0 16,0-2-16-16,0 2 0 0,0 2-176 0,-1 0 0 15,1 2 0-15,-1 2 128 0,0-1-272 0,-1 2-64 0,2 2-16 16,-1-2 0 0,2 5-1696-16,-2-1-320 0,1 1-80 0,-2-1-14192 0</inkml:trace>
  <inkml:trace contextRef="#ctx0" brushRef="#br0" timeOffset="182309.76">20812 13366 8287 0,'0'0'736'0,"0"0"-592"16,0 0-144-16,0 0 0 0,0 0 2544 0,0 0 464 16,0 0 112-16,4-4 16 0,-4 4-1920 0,4-6-368 15,-4 6-80-15,0 0 0 0,1-9-32 0,2 4 0 16,-3 5 0-16,2-7 0 0,-2 7 288 0,0 0 64 16,0-5 16-16,0 5 0 0,-2-5-64 0,2 5-16 15,0 0 0-15,-8-2 0 0,-1 2-96 0,-1 0-32 16,-3 2 0-16,-2 1 0 0,-3 2-320 0,-1 3-80 15,-3-2-16-15,2 4 0 0,2-1-144 0,4 4-16 16,-2-3-16-16,4 1 0 0,5 1-112 0,-1-5 0 16,4 5-16-16,4-6 0 0,3 3-32 0,2-3 0 15,3 2 0-15,6 1 0 0,1-5 96 0,4 3 16 16,2-3 0-16,4-1 0 0,0-3-112 0,2 0-16 16,-1 0 0-16,1-3 0 0,-1 1-128 0,-2-3 192 15,-3 1-192-15,-2 0 192 0,-1 1 0 0,-4 0 16 0,-2-3 0 0,-4 3 0 16,-1 0-48-16,-7 3-16 0,0 0 0 0,0 0 0 15,0 0-144-15,0 0 0 0,0 0 0 0,-7 3 0 32,-1 2-1952-32,-3 2-416 0</inkml:trace>
  <inkml:trace contextRef="#ctx0" brushRef="#br2" timeOffset="191786.87">18721 14773 11055 0,'0'0'976'0,"0"0"-784"16,0 0-192-16,0 0 0 0,0 0 1664 0,0 0 272 0,0 0 64 0,0 0 16 16,0 0-576-16,0 0-112 0,0 0-32 0,0 0 0 15,0 0-16-15,0 0 0 0,0 0 0 16,0 0 0-16,0 0-192 0,0 0-32 0,0 0-16 0,0 0 0 15,0 0-336-15,0 0-80 0,0 0-16 0,0 0 0 16,0 0-112-16,0 0-32 0,0 0 0 0,0 0 0 0,0 0-64 0,0 0-16 16,0 0 0-16,0 0 0 15,0 0-32-15,0 0-16 0,0 0 0 0,0 0 0 0,0 0 80 0,0 0 16 16,0 0 0-16,0 0 0 16,-1 9-48-16,-2 1-16 0,1-1 0 0,2-9 0 0,-9 9-96 0,3-4-16 15,6-5 0-15,-8 9 0 0,-1-4 0 0,1 0-16 16,-2 0 0-16,3-2 0 0,7-3 80 0,-12 2 32 15,1-2 0-15,-1-1 0 0,1-2-176 0,-1 3-48 16,0-3 0-16,-1 1 0 0,-2 0 0 0,-1 1-128 16,0 1 192-16,-1 0-64 0,-2-2-128 0,0 2 192 15,1 0-192-15,-1 0 192 0,-2 0-48 16,0-1 0-16,-1 0 0 0,0 1 0 0,0-2-16 0,-1 1-128 16,-1 0 192-16,1-2-64 0,2-2-128 0,-2 1 160 15,-1 2-160-15,-2-3 160 0,0-4-160 0,0 3 192 16,2-5-192-16,-3 5 192 0,-2 2-64 0,0-2 0 15,-2 0 0-15,1 2 0 0,-1-3-128 0,0 2 0 0,-1 3 0 0,0-5 0 16,-1-3 0-16,1 5 128 0,0 0-128 0,2-1 0 16,1-2 144-16,2-2-144 0,0 1 160 0,2 0-160 15,1 5 176-15,0-5-176 0,-2 0 192 0,3 1-192 16,2 1 0-16,0 2 0 0,4-1 0 16,-2-2 0-16,-2-2 0 0,3 1 0 0,-2-1 128 0,0 1-128 15,-1-5 0-15,0 3 0 0,-2 0 128 0,0 0-128 16,0 2 0-16,0-4 0 0,0-2 0 0,-1 5 0 15,1-1 128-15,-1 0-128 0,1 2 0 0,0-2 0 16,1 2 0-16,-1-2 0 0,-3 2 0 0,2-1 0 16,0 2 0-16,2-2 0 0,3 2 0 0,-1-3 0 15,-2 1 128-15,1-1-128 0,-1 0 0 0,2 2 0 0,1-2 192 0,-2 2-192 16,0-3 192-16,2 0-192 0,-3 1 192 0,3-1-64 16,1 0 0-16,0 2-128 0,1-3 176 0,0 2-176 15,-1-2 160-15,2 1-160 0,-2 0 0 0,3 2 128 16,-2-3-128-16,4 3 0 0,1 0 0 0,-1 0 0 15,-3 2 0-15,2-3 0 0,0 0 0 0,0-1 0 16,1-1 0-16,-2 2 0 0,1-2 128 0,0-2-128 16,1-1 0-16,-2 1 144 0,-2 1-144 0,-1-1 0 15,-1 0 144-15,-1-2-144 0,2 1 0 0,-1-1 144 16,0 1-144-16,-1-1 0 0,-2 1 128 0,2 0-128 0,1 1 0 16,0-2 0-16,1 1 0 0,-1-1 0 15,1 1 0-15,0-2 0 0,0 3 128 0,2 0-128 16,-1-2 0-16,2 1 0 0,0-1 0 0,0 2 0 0,-1 0 128 15,1 1-128-15,0-4 0 0,0 1 0 0,-1-1 128 0,2-2-128 16,-1 1 0-16,-1 0 0 0,2 1 0 0,-2 0 0 16,0-1 128-16,-1 0-128 0,1 0 0 0,-1-4 0 15,1 2 0-15,-1 0 0 0,1 2 0 0,-1-1 0 16,2 0 128-16,0-2-128 0,1 0 0 0,0 2 0 16,0-3 0-16,1-1 0 0,0 0 0 0,0 2 0 15,0 1 0-15,-1-2 0 0,-2 0 0 0,1 3 0 16,-1-2 128-16,-1-1-128 0,4 0 0 0,-3 2 0 15,-2 0 0-15,3 0 0 0,-1-4 0 0,1 3 0 16,-1 0 0-16,0-3 0 0,1 0 0 0,2 4 0 0,-3 0 128 0,2-4-128 16,-1 1 0-16,1 0 0 0,0 2 0 15,2-1 0-15,0 0 0 0,-1-2 0 0,1 0 128 16,0 2-128-16,-1-1 0 0,0-1 0 0,1-3 0 0,-1 3 0 16,-2 2 0-16,2-2 0 0,0 1 0 0,-2-3 0 15,0 0 0-15,1 0 0 0,-2 3 0 0,2 1 0 16,-1-1 0-16,0 1 0 0,0 1 0 0,1 0 0 15,0-4 0-15,2 4 0 0,2 0 0 0,0 0 0 16,-1-2 0-16,0 1 0 0,-1-3 0 0,3 0 0 16,0 1 0-16,1-3 0 0,-1 2 0 0,2-2 0 15,-1 3 0-15,2-4 0 0,-2-2 0 0,0 3 0 16,1-1 0-16,-1 0 0 0,1 0 0 0,0-2 0 16,-2 3 0-16,0-2 0 0,-1-3 0 0,0 1 0 15,-1-1 0-15,-1 1 0 0,3-1 0 0,0 0 0 0,1-3 0 16,-1 2 0-16,0-2 0 0,1 3 0 0,0 2 0 15,0 0 0-15,-1-3 0 0,-2-1 0 0,1 1 0 0,0-1 0 16,1 0 0-16,-1 1 0 0,-1 0 0 0,0-2 0 16,3 0 0-16,-1 1 0 0,0-1 0 0,1 1 0 15,2-1 0-15,1 3 0 0,0 1 0 0,1-1 0 16,0-2 0-16,1 0 0 0,2 1 0 0,1 0 0 16,0-3 0-16,0 2 0 0,0 2 0 0,0-1 0 15,1-3 0-15,1 0 0 0,-1-1 0 0,0 1 0 16,-1-1 0-16,0 0 0 0,0-1 0 0,3 1 0 15,-6-2 0-15,3 1 0 0,0-2 0 0,0-1 0 16,0 1 0-16,0 2 0 0,0 0 0 0,3-5 0 16,-3 1 0-16,0-1 0 0,0 2 0 0,1 1 0 15,2-2 0-15,-1 2 0 0,-1-3 0 0,2 1 0 0,0 1 0 16,-1-3 0-16,1 4 0 0,-2-3 0 0,1-2 0 16,1 0 0-16,0 1 0 0,-1-1 0 0,1 5 0 15,0 2 0-15,-3-4 0 0,2 1 0 0,0 0 0 16,1-1 0-16,-1 2 0 0,1-1 0 15,-2-3 0-15,0 5 0 0,-1-3 0 0,4 1 0 0,-6 1 0 0,4-1 0 16,-2 1 0-16,0 1 0 0,0-1 0 0,1-1 0 16,-1 0 0-16,2 3 0 0,0 1 0 0,0-2 0 15,-1-1 0-15,-1 2 0 0,0 1 0 0,0 1 0 16,0 0 0-16,0 0 0 0,-1-3 0 0,1 0 0 16,-2 1 0-16,2 1 0 0,0-4 0 0,0 1 0 15,0 4 0-15,3-1 0 0,-1 2 0 0,1-2 0 0,-1-1 0 16,1 2 0-16,1-1 0 0,0 2 0 15,-1 1 0-15,3-2 0 0,-1-1 0 0,1 0 0 0,0 0 0 0,1 1 0 16,-1 1 0-16,2-1 0 0,1 0 0 0,-1 0 0 16,3-1 0-16,-2-1 0 0,-1 1 0 0,3 0 0 15,0 2 0-15,0 1 0 0,2-2 0 0,0-1 0 16,-2-1 128-16,2 3-128 0,-2-1 0 0,1 1 0 16,-1-2 0-16,1-1 0 0,-1-2 0 15,1 3 0-15,-1 0 0 0,1 1 0 0,0 0 0 0,1 0 0 16,0-2 0-16,-1 2 0 0,0-1 0 0,1-1 0 15,-1 1 0-15,2 2 0 0,-1-1 0 0,1 0 0 16,0 1 0-16,0 1 0 0,0-2 0 0,0 1 0 16,1 2 0-16,0-3 0 0,2-1 0 0,1-2 0 0,0 5 0 15,-1-1 0-15,1 1 0 0,1 0 0 0,-1-4 0 16,0 1 0-16,0-3 0 0,-2 4 0 0,1-2 0 16,-1-1 0-16,1 1 0 0,-2-2 0 0,3 2 0 15,-1-3 0-15,1 1 0 0,3 2 0 0,-4-2 0 0,5 1 0 16,0 3 0-16,-1 0 0 0,2-1 0 0,0 2 0 15,-3 2 0-15,3-3 0 0,3-2 0 0,-2-1 0 16,1-3 0-16,1 4 0 0,-1 0 0 0,2 3 0 16,-2 1 0-16,2-2 0 0,-2-1 0 0,-1 0 0 15,-1 1 0-15,0 2 0 0,0 2 0 0,1-2 0 16,-2 0 0-16,1-1 0 0,0-1 0 0,-1 2 0 16,1 0 0-16,0 2 0 0,0-1 0 0,4 0 0 0,-2 1 0 15,2 2 0-15,1-1 0 0,0-1 0 0,0 2 0 16,-1 0 0-16,-2-1 0 0,0-1 0 15,0 0 0-15,-1 0 0 0,0-1 0 0,1-1 0 0,1 2 0 16,-1 0 0-16,1 2 0 0,-1-1 0 0,2 1 0 0,-4 2 0 16,1-5 0-16,1 2 0 0,-1 0 0 0,2 3 0 15,-2 0 0-15,1-1 0 0,1 1 0 0,0-4 0 16,2 4 0-16,-1 2 0 0,-3-2-128 0,4 2 128 16,-2-2 0-16,-1 2 0 0,0-1 0 0,1 6 0 15,1-3 0-15,0 3 0 0,3 0 0 0,-2 2 0 16,1 1 0-16,0-1 0 0,0-1 0 0,2 6 0 15,-1-1 0-15,2 2 0 0,-1 0 0 0,0 2 0 16,1-1 0-16,0-1 0 0,-1-1 0 0,2 1 0 0,2 2 0 16,2-3 0-16,1 0 0 0,2-2 0 0,-1 3 0 15,3 4 0-15,1-3-128 0,0 2 128 16,-1 1 0-16,0-2 0 0,-2 5 0 0,-2-3 0 0,1 2 0 0,2 0 0 16,-2 5 0-16,1-1 0 0,-1-1 0 0,-1 0 0 15,2 2-128-15,2 2 128 0,1 1 0 16,0 0 0-16,1 0 0 0,-3 0 0 15,-1 0 0-15,0 0 0 0,2 0 0 0,3 2 0 0,-2 5 0 0,0-1 0 16,0 0 0-16,2 5 0 0,-1-4 0 0,1 5 0 16,1-4 0-16,-4 4 0 0,-2 2 0 0,0 1 0 15,-1 2-128-15,0-2 128 0,1 1 0 0,0 4 0 16,-1 0 0-16,1-1 0 0,0-1 0 0,0 2 0 16,0 0-128-16,-1 2 128 0,3-2 0 0,-1 2 0 15,-3 2 0-15,0-2 0 0,3 1 0 0,-1 1 0 0,1-1 0 16,2 1 0-16,-2 5 0 0,1-2 0 15,0 1 0-15,1 1 0 0,-1-1 0 0,0 2 0 0,-1 3 0 16,-2-3 0-16,0-2 0 0,0 2 0 0,-1-3 0 0,-1 3 0 16,-1 1 0-16,1-1 0 0,0 2 0 0,0 2 0 15,-1 1 0-15,-1-2 0 0,1-4 0 16,-2 4 0-16,-5 3 0 0,2-1 0 0,-1 3-128 0,1-1 128 16,-1-1 0-16,1 1 0 0,-2 3 0 0,2-2 0 15,-2-1 0-15,0 4 0 0,0 4 0 0,2-4 0 16,-1 3 0-16,1 0 0 0,-2 3 0 0,0-4 0 15,-1 2 0-15,0 1 0 0,-1 1 0 16,-3-3 0-16,-1 1 0 0,-1-1 0 0,-2 6 0 0,2-2 0 16,0 2 0-16,0 0 0 0,-2-1-128 0,1 0 128 15,-1-3 0-15,-1 2 0 0,-1-1 0 0,0 2 0 0,0 2 0 16,-1 2 0-16,1-2 0 0,0 1 0 0,0-3 0 16,1 0 0-16,-1 3 0 0,-1-1 0 0,-1 1 0 0,-1-3 0 15,1-2 0-15,0 4 0 0,-2 1 0 0,0 0 0 16,-2 1 0-16,0-3 0 0,-1-1 0 15,-1-2 0-15,1 2 0 0,-1 3 0 0,-1 2 0 0,0-2 0 16,-1 0 0-16,1 0 0 0,-1-2 0 0,-2 1 0 16,2-2 0-16,-2 1 0 0,1-6 0 0,-1 3 0 15,0 3 0-15,1-3 0 0,0 1 0 0,0 3 0 16,-1 0 0-16,-1-3 0 0,-1-1 0 0,1 3 0 16,0 1 0-16,0-4 0 0,-1 0 0 0,1-2 0 15,-1 6 0-15,0-1 0 0,0 1 0 0,-1-3 0 16,2-2 0-16,-1 2 0 0,3 0 0 0,-4-2 0 15,1 0 0-15,0 0 0 0,0 2 0 0,1 1 0 16,-1-1 0-16,1 0 0 0,0 1 0 0,-3-3 0 0,2 1 0 0,0-1 0 16,-1-4 0-16,2 1 0 0,-3 2 0 0,1-1 0 15,-1 3 0-15,1 3 0 16,-1-6 0-16,1 3 0 0,0-4 0 0,-1 4 0 0,1-2 0 0,-1 1 0 16,-1-6 0-16,2 4 0 0,-2-4 0 0,3 1 0 15,-3 2 0-15,1-1 0 0,-1-3 0 0,1 5 0 16,2-4 0-16,0 0 0 0,-1-1 0 0,-1-1 0 15,3 2 0-15,-1-3 0 0,0 2 0 0,0-2 0 16,1 0 0-16,0 0 0 0,1-1 0 0,-2 3 0 16,-3 0 0-16,2 3 0 0,1-4 0 0,-1 3 0 15,1-2 0-15,-1 4 0 0,-3-2 0 0,1 1 0 16,0 2 0-16,1-3 0 0,-2 1 0 0,0-1 0 16,1-3 0-16,1 4 0 0,0 1 0 0,0-2 0 0,1-1 0 0,-1 4 0 15,0-4 0-15,0 1 0 0,1-2 0 16,-2 2 0-16,-1-2 0 0,0 2 0 15,0 4 0-15,-1-6 0 0,-2-1 0 0,-1 3 0 0,2 2 0 0,-6-2 0 16,-1-2 0-16,0-1 0 0,-1 0 0 0,0 4 0 16,0-1 0-16,0 1 0 0,-2-1 0 0,2-1 0 15,-1 3 0-15,0 1 0 0,0-5 0 0,0 3 0 16,-2 1 0-16,0-2 0 0,-1 1 0 0,0 1 0 16,0-2 0-16,-1-2 0 0,0 2 0 0,-1-2 0 15,0 1 0-15,-1 2 0 0,0 1 0 0,0-3 0 16,1 1 0-16,-1 2 0 0,0-2 0 0,0 1 0 15,-5 2 0-15,2-3 0 0,2-1 0 0,0 2 0 0,0-2 0 16,1 1 0-16,-1 1 0 0,0 0 0 0,-2-2 0 16,2 4 0-16,0-4 0 0,2-3 0 0,-1 0 0 15,-1 0 0-15,-1 1 0 0,0 1 0 0,-1 2 0 16,-1-1 0-16,1-4 0 0,0 4 0 0,-2-2 0 16,0 3 0-16,1-1 0 0,1-2 0 0,-3 2 0 0,0-1 0 15,-5 1 0-15,2-4 0 0,-2 1 0 0,-1 0 0 16,0 1 0-16,1-1 0 0,0-1 0 0,1 1 0 15,-3-2 0-15,-1 1 0 0,1-1 0 0,2 1 0 16,-3 0 0-16,1-3 0 0,2 1 0 0,-1 0 0 16,-1-2 0-16,-3 1 0 0,-2-1 0 0,0 1 0 15,1-1 0-15,0-2 0 0,-2 5 0 0,1-1 0 16,2-1 0-16,0 0 0 0,-2 0 0 0,5-4 0 0,-1 2 0 16,2-1 0-16,1-2 0 0,0 1 0 15,0-1 0-15,1 0 0 0,1 2 0 0,-4-2 0 0,0-1 0 16,-1 1 0-16,1 0 0 0,-1 3 0 0,1-6 0 15,-2 5 0-15,2-4 0 0,-2 4 0 0,1-4 0 0,-2 2 0 16,2-2 0-16,-1 0 0 0,-1-4 0 0,1 2 0 16,-4 3 0-16,1-3 0 0,-1 1 0 0,-2-2 0 15,-1 1 0-15,-1 3 0 0,3-2 0 0,2 2 0 16,-1-4 0-16,3 1 0 0,1 2 0 0,2-5 0 16,-2 0 0-16,4-1 0 0,3-1 0 0,2 0 0 15,1-2 0-15,2 0 0 0,-3 1 0 0,0-1 0 16,0-2 0-16,0 0 0 0,-1 2 0 0,-1-2 0 15,-3-4 0-15,0 3 0 0,1 0 128 0,-1 3-128 16,-1-1 0-16,0 0 0 0,-1-2 0 0,2 0 160 0,0 1-160 16,2 0 128-16,2-2 0 0,1 0-128 0,0-2 192 15,3 2-64-15,0-3-128 0,3 1 0 16,0-3 144-16,2 0-144 0,1-6 0 0,4 2 144 0,1 1-144 0,9-5 0 16,0 0 0-16,0 0 0 0,0 10 0 0,6 0-144 31,4-3-992-31,8 0-192 0,5 1-32 0,8-3-12912 0,4-1-2592 15</inkml:trace>
  <inkml:trace contextRef="#ctx0" brushRef="#br3" timeOffset="-3892.54">11586 5827 18431 0,'0'0'1632'16,"3"-6"-1312"-16,-1-2-320 0,0 1 0 0,-2 7 320 0,0 0 0 15,0 0 0-15,0 0 0 0,3-7 608 0,-3 7 112 16,0 0 32-16,0 0 0 0,0 0-112 0,0 0-32 15,0 0 0-15,0 0 0 0,0 0-32 0,0 0 0 16,0 0 0-16,2 10 0 0,-2 2-64 0,0 3-32 16,-2 3 0-16,1 1 0 0,-1 4-208 0,-1 4-32 15,-2 1-16-15,-1 5 0 0,-2 5-48 0,0 5-16 16,1 0 0-16,-2 4 0 0,1 0-32 0,2 3-16 16,2-2 0-16,3-2 0 0,3-3-160 0,3-5-16 15,3-2-16-15,2-2 0 0,4-2-48 0,1-7 0 16,2-2 0-16,1-4 0 0,1-4 128 0,1-2 32 15,3-1 0-15,0-6 0 0,0-1 32 0,1 0 0 16,1-7 0-16,2 0 0 0,0-1-112 0,1-3-16 0,0 1 0 0,0-6 0 16,0-3-64-16,0 0 0 0,-2 1-16 0,1-2 0 15,1-3-16-15,-1-1 0 16,-2 0 0-16,-1-4 0 0,-2 0-32 0,1 2 0 16,0-3 0-16,-3-3 0 0,-2 3-128 0,-2-4 192 0,1 1-192 0,-2-3 192 15,-1-2-192-15,-1-1 160 16,-2-2-160-16,-1 2 160 0,2-5-160 0,-1 5 128 0,1 1-128 15,-1 1 128-15,1 4-128 0,-2 0 0 0,-1 3 0 0,0 1 0 16,-1 4 0-16,0 3 0 0,-2 2 0 0,-1 1 0 16,-1 1 0-16,-1 6 0 0,-3 6 0 0,0 0 0 15,1-5 0-15,-1 5 0 0,0 0 0 0,0 0 0 16,-4 5-192-16,-1 7 192 0,-1-1-160 0,0 4 160 16,-2 7 0-16,-2 5-144 0,-2 1 144 0,2 5 0 15,-3 3 0-15,1 4 0 0,-2 2 0 0,1-3 0 0,-1 2 0 16,-1 1 0-16,-2-2 0 0,-1 1 128 0,-1 0-128 15,-1 1 0-15,-2-2 0 0,0 2 0 0,-3 0 0 0,0-1 144 16,-2 0-16-16,3-1-128 0,-1-7 208 0,1 0-64 16,-2-3-16-16,2-4 0 0,0 0-128 0,2-7 192 15,2-1-192-15,0-3 192 0,-1-5-192 0,1 0 192 16,-2-2-192-16,2-3 192 0,0-1-48 0,-2-4 0 16,-2-1 0-16,0-3 0 0,1-3-144 0,1 1 192 15,-2-5-192-15,1 0 192 0,-1-1-192 0,1-4 0 16,0 1 144-16,2-1-144 0,0-1 0 0,1-1 0 15,0-1 0-15,2 0 128 0,0-1-128 0,3-2 0 16,1-4 0-16,2-2 0 0,3-3 0 0,2 1 0 16,2-1 0-16,2-2 128 0,2-1-128 0,1-3 0 15,1-4 0-15,2-1 0 0,1 3 0 0,1-1 0 16,-2 0 0-16,4-1 0 0,-1 4 0 0,1 4 0 0,-2 4 0 0,0 0 0 16,1 2 0-16,-1 0 0 15,0 6 0-15,2 0 0 0,-4 2 0 0,1 2 0 16,-1 1 0-16,-1 0 0 0,0 2 0 0,-1 1 0 0,-1 3 0 15,-1-3 0-15,-1 7 0 0,1-2 0 0,1 8 0 0,0 0 0 16,0 0 0-16,0 0-128 0,0 0 128 0,0 0 0 16,-5 8-192-16,1 1 64 0,2 3 0 0,-4 5 0 15,3-1 128-15,0 5 0 0,1 4-144 0,-1 4 144 16,2 5 0-16,-3 0 0 0,1 3-144 0,1 2 144 16,-2 0 0-16,0 2 0 0,0 0 0 0,1-3 0 15,0-1 0-15,1 0 0 0,-1 1 0 0,3-1 0 0,3-3 0 16,0-1 0-16,5 0 0 0,-2-2 0 0,6-5 0 0,-2 2 0 15,1-4 0-15,3-1 0 0,0 0 0 16,2-5 0-16,0-4 0 0,2-1 0 0,0-1 0 0,1-3 0 16,0 0 0-16,0-4 0 0,0-1 0 0,4-3 0 15,0-3 128-15,0-2-128 0,-2-1 128 0,2-5-128 16,-1 0 176-16,2-4-176 0,1-2 192 0,1-1-192 16,-2 0 192-16,1-1-192 0,-1 0 128 0,1-1-128 15,-5 0 0-15,2 0 0 0,-1-2 128 0,1-4-128 16,-1 1 0-16,-2-4 0 0,-1 2 144 0,0-5-144 15,-3-2 0-15,3-2 144 0,-3-1-144 0,1 0 0 16,0 1 0-16,-1-1 128 0,-1 1-128 0,2-1 0 16,-5 2 0-16,0 2 0 0,0 0 0 0,-1 0 0 15,0 1 0-15,-2 4 0 0,-1 0 0 0,0 2 0 0,-2 1 0 0,0-2 0 16,-1 5 0-16,-1 1 0 16,0 3 0-16,-2-1 0 0,0 3 0 0,1 2 0 15,-2 3 0-15,0 0 0 0,0 5 0 0,0 5 0 16,0-7 0-16,0 7 0 0,0 0 0 0,0 0 0 0,0 0 0 0,-3 8 0 15,1 3 0-15,-1 1-176 16,1 4 176-16,-2 3-128 0,-1 5 128 0,0 2 0 0,-2 6 0 16,0 3-128-16,-1 3 128 0,-5 4 0 0,-1 7 0 0,-4 3 0 15,-1-3 0-15,-2 0 0 0,-1 0 0 0,-2-1 0 16,-3-3 0-16,-1 1 0 0,-1-2 0 0,-1 2 0 16,-2-3 0-16,0 2 176 0,2-6-176 0,-1 0 192 15,2-3-64-15,2-3-128 0,3-2 192 0,0-6-64 16,2 0-128-16,1-3 160 0,-1-4-160 0,2-4 160 15,2-5-32-15,1 0-128 0,3-7 192 0,-1-3-64 0,1-4 64 16,1-3 0-16,-2-2 0 0,1-1 0 0,-1-5-48 0,1-2 0 16,0-2 0-16,-1-5 0 0,2-1-144 0,0-3 128 15,2 0-128-15,-1-3 128 0,2 2-128 0,1 0 0 16,-3 0 0-16,0-2 0 0,1 0 0 0,1 2 0 16,-1-2 0-16,4-2 0 0,-1-1 0 0,3 1 0 15,1-3 0-15,3 3 0 0,1 0 0 0,3-1 0 16,0 0 0-16,1 2 0 0,4 1 0 0,-1 1 0 15,2 3 0-15,0 3 0 0,-1 3 0 0,-1-1 0 16,1 4 0-16,-2 2 0 0,1-1 0 0,-2 1 0 16,0 3 0-16,-1 0 0 0,0 3 0 0,-1 3 0 15,0-1 0-15,0 4 0 0,-3 5-160 0,0 0 160 16,0 0 0-16,0 0-144 0,0 0 0 0,2 12 0 16,-1 0 0-16,1 5 0 0,-2 1 144 0,-2 6-160 15,0 1 160-15,-1 8-160 0,-1 2 160 0,1 3 0 0,-1 8 0 0,0-2-128 16,0 2 128-16,0-2 0 15,1 3 0-15,-1-2 0 0,1 2 0 0,2-3 0 16,2 3 0-16,2-2 0 0,1-1 0 0,2-2 0 0,3-1 0 16,1-4 0-16,1-5 0 0,3-3 0 0,2-5 0 0,0-2 0 15,1-5 0-15,-1-4 0 16,1 0 0-16,-2-6 0 0,0-2 0 0,3-6 0 0,2-5 0 0,1-3 128 16,0-8 0-16,3-4 0 0,3-6 0 0,2-3 0 15,2-7-128-15,-1-5 144 0,0-3-144 0,1-7 160 16,-1-6-160-16,0-5 160 0,1-3-160 15,-1-1 160-15,1 1-160 0,-2 5 0 0,-2 9 144 0,-4 7-144 16,-4 10 0-16,-3 5 0 0,-3 9 0 0,-6 4 128 16,-3 5-128-16,-1 3 0 0,-1 4 0 0,-2 5 0 15,0 0-1088-15,-10 5-128 0,-3 1-16 16,1 7-16-16,-4 3-2336 0,0 5-480 0</inkml:trace>
  <inkml:trace contextRef="#ctx0" brushRef="#br4" timeOffset="178072.01">3304 8002 9503 0,'0'0'416'0,"-7"13"96"0,-3-6-512 0,1 4 0 15,0-5 0-15,2-1 0 0,7-5 1536 0,-9 8 224 16,9-8 32-16,0 0 16 0,-9 2 240 0,9-2 32 15,-9 5 16-15,9-5 0 0,0 0-336 0,-10 7-64 16,10-7-16-16,-10 2 0 0,10-2-368 0,-10 1-80 16,-1 1-16-16,11-2 0 0,-10-2-272 0,0 0-64 0,0-4-16 0,0-1 0 15,1 0-32-15,2-5-16 0,0 1 0 0,2-1 0 16,1-2-320-16,3 0-64 0,1 0-16 0,2-2 0 16,-1-3-272-16,6 1-144 0,3 4 160 0,0 0-160 15,-4 0 0-15,2 2 128 0,-2 2-128 0,2 4 0 16,-8 6 128-16,13 5 0 0,-4 1-128 0,-2 7 192 15,2 1 16-15,-2 4 0 0,-5 5 0 0,-2 2 0 16,0 4-64-16,-4 4-16 0,-1 6 0 0,-1-3 0 0,-2-1-128 0,-1-3 192 16,-2-7-192-16,-1-2 192 0,1-4-192 15,2-4 160-15,-1-3-160 0,1-6 160 0,9-6 128 0,-10-3 32 16,0-3 0-16,1-9 0 0,0-4 224 0,4-8 48 16,2-3 16-16,3-6 0 0,4-3-416 0,1 12-64 15,3-4-128-15,6-11 176 0,1 3-176 0,0 5 0 16,1 2 0-16,-4 9 0 0,0 3 0 0,-2 4-144 15,-2 5 144-15,-8 11 0 0,0 0-272 0,0 0 48 16,10 6 16-16,-4 5 0 16,-2 4-2144-16,-3 3-416 0,-3 1-96 0</inkml:trace>
  <inkml:trace contextRef="#ctx0" brushRef="#br4" timeOffset="180185.68">4479 7791 17503 0,'0'0'1552'0,"0"0"-1232"0,0 0-320 0,0 0 0 15,0 0 2480-15,0 0 432 0,0 0 96 0,-10 1 0 16,10-1-2432-16,0 0-576 0,-7 0 0 0,7 0 0 0,0 0 0 15,0 0 192-15,-11-5-48 0,4 3-16 0,-1-3-128 0,-1-2 128 16,0 2-128-16,-1-1 128 0,-1-4 16 0,-1 1 0 16,-4-4 0-16,-2 3 0 15,-1 0 48-15,-1-2 0 0,-2 3 0 0,-2-3 0 0,-5 0 48 0,-3 2 16 16,-4-3 0-16,-2 1 0 0,-4 0-16 0,-1-1 0 16,-1 2 0-16,-2 1 0 0,-3-4-16 0,2 4 0 15,2 2 0-15,-4-5 0 0,-3 2 32 0,-2-3 16 16,-7-3 0-16,3 0 0 0,1 0-128 0,1 2-16 15,-1-2-128-15,1 3 192 0,0 3-192 0,-4-2 0 16,-3 4 0-16,-2-1 0 0,-2 3 0 0,1-1 0 16,-2 5 0-16,1 3 0 0,-2 3 0 0,-5 1 0 15,-4 0 0-15,-4-1 0 0,2 5 0 0,4 3-128 16,3 0 128-16,0 0 0 0,-5 2 0 0,6-3 0 16,1 0 0-16,6 0 0 0,2-2 0 0,6 5 0 0,0-1 0 0,2 2 0 15,2 0 0-15,-2-1 0 0,-2 0 0 0,1 1 0 16,4 0 0-16,4 0 0 0,2-2 0 0,3 4 0 15,-2 0 0-15,5 1 0 0,3-1 0 0,-1 2 0 16,-2 1 0-16,2 0 0 0,3 0 0 0,0 0 0 16,2-2 0-16,4 1 0 0,2-2 0 0,6 1 0 15,2 0 0-15,-2 1 0 0,7 0-128 0,0-2 128 16,2 2 0-16,-2-1 0 0,2 1 0 0,2 1 0 16,0 4 0-16,5-11-128 0,-2 2 128 0,2 3 0 15,-1-2 0-15,1 7 0 0,0-1-128 0,1 2 128 16,0 4 0-16,2 21 0 0,2-3 0 0,2-25 0 15,3 3 0-15,2 1 0 0,1 0 0 0,3-1 0 16,3 4 0-16,2-2 0 0,2 3 0 16,16 18 0-16,-2-8 0 0,4-5 0 0,-1-3 0 0,0 0 0 15,-1-6 0-15,1-1 0 0,1-3 0 0,0 2 0 0,-2-2 192 0,3 2-64 16,5-3-128-16,0-2 192 0,2 0 16 0,6-2 0 16,2 2 0-16,3-1 0 0,2 0-16 0,-3-2-16 15,-1-2 0-15,1 1 0 0,1-3-176 0,3 3 160 16,3-6-160-16,5 2 160 0,6-4-160 0,-1 1 160 15,0-1-160-15,4-4 160 0,1-1-160 0,3 0 0 16,6-1 0-16,-2-1 128 0,-2-4-128 0,-1 1 0 16,2 1 0-16,3-2 0 0,3 1 0 0,-1 0 0 15,0-4 0-15,-2 1 0 0,-3-3 0 0,4-1 0 16,0-3 0-16,0-2 0 0,-3 0 0 0,1-5 0 16,-4-2 0-16,-1 2 0 0,0 1 0 0,2-2 0 15,-1-4 0-15,-2 3 0 0,-7-3 0 0,-4 3 128 0,-2 1-128 16,0-5 0-16,-2 4 160 0,0-4-160 0,-2 1 192 15,-5-1-192-15,-6 3 352 0,-4-4-32 0,-4-6-16 0,-5 1 0 16,-6 0 96-16,-9 0 32 0,-2-3 0 0,-8-1 0 16,-5-2 32-16,-9-1 16 0,-7-3 0 0,-6-2 0 15,-8-2-144-15,-3 1-16 0,-7 0-16 0,-4-1 0 16,-5 1-304-16,-4 3 0 0,-1 6 0 0,-4 3 0 16,-4 0-208-16,0 6-112 0,0 6 0 0,-1 4-16 31,3 4-1296-31,-5 2-256 0,-4 3-48 0,-2-1-14320 0</inkml:trace>
  <inkml:trace contextRef="#ctx0" brushRef="#br4" timeOffset="182649.54">3360 8095 7599 0,'-6'11'320'15,"5"-7"96"-15,-1 1-416 0,-1 2 0 0,1-4 0 0,0 1 0 0,0-1 1472 0,1 2 192 16,-1-1 64-16,2-2 0 0,0-2-576 0,0 0-96 16,0 0-32-16,-2 3 0 0,2-3 192 0,0 0 16 15,0 3 16-15,0-3 0 0,0 0-96 0,-2 4-32 16,2-4 0-16,-3 3 0 0,3-3-224 0,0 0-32 15,-4 1-16-15,4-1 0 0,-5 0-336 0,1 1-80 16,-2-2-16-16,0 2 0 0,1-1-80 0,0 0-16 16,0 0 0-16,-1-2 0 0,0-1 48 0,2-2 0 15,-1 0 0-15,0 1 0 0,1-5-16 0,-3 2 0 16,0-3 0-16,0 2 0 0,2-5-64 0,-1-1-16 16,-2 0 0-16,2-1 0 0,-2 0-64 0,2-2-16 15,0 1 0-15,-1 1 0 0,1-1 16 0,1 0 0 16,1-6 0-16,-2 1 0 0,1-1 64 0,1-5 16 0,1 1 0 15,-1-5 0-15,1 1-64 0,0 0-16 16,0-4 0-16,2-2 0 0,0-2-80 0,0 0 0 0,-1-1-128 16,2 1 192-16,-2-3-192 0,2 0 128 0,0-3-128 15,2 2 0-15,-2-3 128 0,3-16-128 0,-2 5 0 16,3 4 144-16,1 3-144 0,0 5 0 0,0 1 0 0,0 3 128 16,3 1-128-16,-3 0 160 0,-1-4-160 0,1 1 160 15,1 0-160-15,1-3 160 0,-2 4-160 0,1-5 160 16,0 1-160-16,1 0 0 0,2 1 144 0,0 1-144 15,-3 1 0-15,0 1 144 0,1-4-144 0,-1 3 0 0,2-3 144 16,-1 3-144-16,1-3 0 0,-2 1 144 0,3 2-144 16,-1-1 128-16,-2 3-128 0,2 0 128 0,1 2-128 0,0-1 0 15,-2-1 0-15,2 1 128 0,0-1-128 16,1 1 0-16,2-3 0 0,2 1 0 0,-2-1 0 0,0-2 0 16,-1 1 128-16,2-1-128 0,3 3 0 0,0 0 0 15,-2-6 0-15,-3 1 0 0,2 0 0 0,0 2 0 16,2-1 0-16,-2 3 128 0,-2 0-128 0,2 2 0 15,1 2 0-15,0-1 0 16,-3 3 0-16,1-1 0 0,-1-3 0 0,0 5 0 0,1 0 0 0,1 0 0 16,2-1 0-16,1-1 0 0,2 2 0 0,0-1 0 15,0-1 0-15,1 1 0 0,2-4 0 0,2 5 0 16,1-1 0-16,2 0 0 0,2-1 0 0,1 1 0 16,-5-1 0-16,5 0 0 0,-1 0 0 0,4 1 0 0,-1 2 0 0,-1 0 0 15,1 2 0-15,-2 0 0 0,-2 4 0 0,2 0 0 16,0 4 0-16,0 1 0 0,1-2 0 0,0 2 0 15,3 0 0-15,-1-2 0 0,0-1 0 0,1 0 0 16,1 3 0-16,2 2 0 0,-5-2 0 0,4-1 0 16,-1 0 0-16,0 1 0 0,-1-1 0 0,2 1 0 15,0 0 0-15,2-2 0 0,-1 0 0 0,1 2 0 16,1 0 0-16,0 2 0 0,1 2 0 0,1 3 0 16,-1-1 0-16,-2 2 0 0,-3 0 0 0,-1 1 0 0,-3 0 0 15,-1 1 0-15,0 3 0 0,-2-1 0 0,-1 2-128 0,2 1 128 16,0 3 0-16,0 0 0 0,-1-1 0 15,0 0 0-15,1 4 0 0,-2-1 0 0,1-2 0 0,0 3 0 16,-1-3 0-16,2 3 0 0,3 1 0 0,-3 2 0 16,0 1 0-16,0 0 0 0,-1 1 0 0,-2 2 0 15,0-3 0-15,2 3 0 0,1 3 0 0,0 1 0 16,0 0 0-16,1 0 0 0,2 3 0 0,0 0 0 16,-1 1 0-16,0 1 0 0,3-3 0 0,-1 4 0 15,0 1 0-15,0 0 128 0,-1 1-128 0,-3 0 0 16,2 1 0-16,-2 1 0 0,1 3 0 0,-1-1 0 15,-3 5 0-15,2-3 0 0,2 1 0 0,0 3 0 0,1 2 0 16,1 0 0-16,-1 2 0 0,-2 4 0 0,2-1 128 0,-1 2-128 16,3 1 0-16,-1 0 0 0,-1 0 0 0,-3 1 0 15,-1 0 0-15,0-1 0 0,-1 3 128 0,1-1-128 16,-1-3 0-16,2 1 0 0,-2 0 0 0,2 0 0 16,0 1 0-16,-2 2 0 0,1-1 0 0,-1 2 0 15,-1 1 128-15,3 5-128 0,-1 0 0 0,0 2 128 16,1 2-128-16,-1 2 0 0,-2 1 0 15,2 2 0-15,-3 0 0 0,0 2 128 0,0 1-128 0,-1-2 0 16,-1 1 0-16,-1 3 128 0,-1-2-128 0,1-2 0 16,2 0 0-16,0 0 0 0,-1 1 128 0,0-3-128 15,0 0 0-15,2 0 0 0,-3-1 0 0,1 2 128 16,2 2-128-16,0 1 0 0,1-3 0 0,0-1 128 0,-4-2-128 16,2 3 0-16,-3 1 0 0,0 4 0 15,0 3 0-15,-4 2 128 0,-3-4-128 0,-1 3 0 0,-2 0 128 0,-1 0-128 16,-2 2 0-16,0 3 128 15,-2 0-128-15,0-1 0 0,-1-6 144 0,0 3-144 16,0 3 0-16,2-2 0 0,-1-1 0 0,5 2 128 0,-3-1-128 0,2-5 0 16,-2 2 0-16,3-2 0 0,0 3 0 0,1 1 0 15,3-2 0-15,-4 1 0 0,-4-4 0 0,0 2 0 16,0-4 0-16,1 4 128 0,-1 1-128 0,-1 2 144 16,-1-4-144-16,-3 2 160 0,0 2-160 0,-2-3 0 15,-1 1 0-15,-3-2 0 0,0 4 0 0,-1 0 0 16,-2-2 0-16,-3 2 0 0,-2-4 0 0,1 3 0 15,-2 0 0-15,0-4 128 0,-3 0-128 0,2 1 0 16,-3 0 144-16,-2 2-144 0,2-3 0 0,-4 3 128 16,-2-5-128-16,-2 4 0 0,-1-6 0 0,2-1 0 0,0 1 0 0,1-1 128 15,2-1-128-15,1-3 0 16,-1-2 128-16,-1-1-128 0,0-3 128 0,0-1-128 0,-3 4 160 0,2-5-160 16,-1 3 128-16,1-4-128 0,-1 1 0 0,-1-3 0 15,-5 5 128-15,-1-4-128 0,-7 0 0 0,1 0 0 16,-2-1 0-16,1-3 128 0,-1 3-128 0,0-1 0 15,3-2 0-15,0-2 0 0,0-2 0 0,1-2 0 16,-1-1 0-16,0-1 0 0,-4-7 0 0,-2 4 0 16,-1-2 0-16,-1 0 0 0,1 0 0 0,0-4 0 15,-1 2 0-15,-1 1 0 0,2-1 0 0,1 1 0 16,-1 2 0-16,-2-3 0 0,-2-4 0 0,1 0 0 16,-1-1 0-16,3-2 128 0,1 1-128 0,1-3 0 0,3-2 0 15,-3 2 0-15,2 0 0 0,2 0 0 16,-1-2 0-16,-1-1 0 0,-2 2 0 0,-1-4 0 0,-1 2 0 15,3-3 128-15,1 2-128 0,0-6 0 0,2 0 0 0,3-4 0 16,-3-3 0-16,3-2 0 0,4 0 0 0,-1-7 0 16,-3-2 0-16,-1 0 0 0,-1 2 0 0,-3-4 0 15,-2-1 0-15,1-2 0 0,-1 0 0 0,2-1 0 16,1 1 0-16,0 3 0 0,1-1 0 0,2 2 0 16,2 0 0-16,-2 0 0 0,-5-1 0 0,1-1 0 15,0-4 0-15,2 1 0 0,2 0 0 0,0-1 0 16,-3-4 0-16,3-3 0 0,0-5 0 0,1-3 0 15,2-3 0-15,0-4 0 0,2-1 0 0,-2-1 0 16,-2-4 0-16,-2 1 0 0,-2-2 0 0,0 1-128 0,-1 1 128 16,3-3 0-16,-3-1 0 0,1 2 0 0,3 2 0 0,1 2 0 15,2-2 0-15,0 3 0 0,1-1 0 16,-2 4 0-16,-2-2 0 0,0 1 0 0,-1-6 0 16,1 2 0-16,1-3 0 0,1-4 0 0,2-4 0 0,-1-1 0 15,4 0 0-15,0-10 0 0,1-4 0 0,4-4 0 16,2-7 0-16,5 0 0 0,1-1-128 0,3-3 128 15,0-7 0-15,-1 1 0 0,3 4 0 0,1-2 0 16,1-1 0-16,-1 3 0 0,2 1 0 0,-1 3 0 16,2 1 0-16,0 7 144 0,0 0-144 0,4 3 128 15,-2 0-128-15,4 2 160 0,0 0-160 0,2 0 160 16,-3-2-160-16,0-3 0 0,-2-5 0 0,2 2 128 16,1-4-128-16,3 4 0 0,0-1 0 0,2 5 128 0,-2-3-128 15,2 2 0-15,2-3 0 0,1 2 0 0,3 3 0 16,1-3 0-16,3 1 0 0,1 3 128 15,-1-2-128-15,3 1 0 0,3-2 0 0,-1-1 128 0,2 4-128 0,1-1 0 16,0-2 0-16,4-4 0 0,1-2 0 0,5 0 0 16,-1 0 0-16,1 0 0 0,2 4 0 0,-1-5 0 15,1 0 0-15,-1 5 0 0,-1 0 0 0,-4 6 0 16,-2 5 0-16,-3 8-176 16,-3 4-240-16,-2 6-48 0,-5 7-16 0,-4 7 0 15,-7 8-2128-15,-4 6-416 0</inkml:trace>
  <inkml:trace contextRef="#ctx0" brushRef="#br4" timeOffset="184723.12">4000 11500 5519 0,'-10'17'240'0,"4"-7"64"0,1 1-304 0,-4 3 0 0,1-4 0 0,2 2 0 16,-1-7 2224-16,7-5 384 0,-6 6 80 0,6-6 0 15,-11 3-1344-15,4-2-256 0,7-1-64 0,-10-1-16 16,2-2 0-16,2-2 0 0,0 0 0 0,-2 0 0 16,0-3-432-16,1-1-64 0,-1-5-32 0,2-2 0 15,-2-3-96-15,-1 0 0 0,2-5-16 0,-2-6 0 16,0-1-112-16,-1-5-32 0,0-3 0 0,-2-3 0 16,-1-7 16-16,1-4 0 0,-1-2 0 0,-1-7 0 15,-1-4-48-15,0-5 0 0,-2-3 0 0,-1-2 0 0,-2-2 0 16,-2 2-16-16,-2-3 0 0,0 3 0 15,0 0-32-15,-2-4 0 0,0 1 0 0,-1-3 0 0,-2 4 48 16,1-5 0-16,0 0 0 0,-1-1 0 0,-1 2 16 0,1 3 16 16,-1 4 0-16,0-2 0 0,1-4 112 0,1 6 32 15,0 0 0-15,-4-1 0 0,-2 0-64 0,0 1-16 16,-2-1 0-16,3-2 0 0,1 2-144 0,3 2-16 16,0-2-128-16,0 1 192 0,1 1-192 0,2 0 128 15,3-1-128-15,-2 3 0 0,-2 1 128 0,4 0-128 16,3 2 0-16,2-3 144 0,3 2-144 0,0 0 0 15,-1 0 144-15,4 0-144 0,0 3 128 0,1-3-128 16,-1 0 128-16,2-1-128 0,-2-1 128 0,0 1-128 0,1 0 160 16,2 0-160-16,2 1 128 0,4 1-128 15,1-2 0-15,2 1 144 0,0 0-144 0,3 4 0 0,2 0 144 16,4 3-144-16,4 2 0 0,-2 1 0 0,2-2 0 16,-2 3 0-16,-1-3 0 0,-1 1 0 0,0 2 0 0,0-2 128 15,-1 0-128-15,-1 2 0 0,1-4 0 0,0 6 0 16,-2-1 0-16,-1-1 0 0,-1 1 0 0,5 0 0 15,2 1 0-15,2 0 0 0,-2 4 0 0,3-2 0 16,0-1 0-16,2 0 0 0,3-1 0 0,3 0 0 16,4-4 0-16,2 1 0 0,2 2 0 0,3-3 0 15,3 5 0-15,2 0 0 0,2 0 0 0,-2-1 0 16,0-6 0-16,-3 4 0 0,4 0 0 0,-1-1 0 16,1 1 0-16,0 3 0 0,-2 0 0 0,4 5-128 15,-2 1 128-15,5 2 0 0,-1 2 0 0,0-1 0 16,0 5 0-16,-2-2 0 0,-4 1 0 0,1 1 0 15,0-2 0-15,3 6 0 0,-1 1 0 0,2 1 0 16,0 0 0-16,0-1 0 0,2-1 0 0,1 1 0 0,4-2 0 0,-4 6-128 16,-4-2 128-16,2 4 0 0,-6 0 0 0,4 6 0 15,-1-1 0-15,1 3 0 0,2 3 0 16,1 2 0-16,1-3 0 0,4 3-128 0,-6 1 128 0,1 1 0 16,1 0 0-16,2 1 0 0,-4 1 0 0,4 3-128 15,1-3 128-15,3 6 0 0,3-2 0 0,-2 6 0 16,-1 0 0-16,-3-1-128 0,0 3 128 0,-3 2 0 15,-3-1 0-15,1 3 0 0,0 2 0 0,0 5 0 16,2-2-144-16,-1 4 144 0,1 5 0 0,1-1 0 16,1 3 0-16,0 2 0 0,0 1 0 0,-2 3 0 15,1 0 0-15,1 2 0 0,0 3 0 0,4 0 0 0,-3 3 0 16,3 3 0-16,1 2 0 0,3 1 0 16,0 3 0-16,-3 1 0 0,0-3 0 0,-1 6 0 0,1-3 0 0,-1 10 0 15,-3 5 0-15,3 8 0 0,-3 0 0 0,4 5 128 16,4 0-128-16,-2 3 192 0,-5 6-192 0,2 0 192 15,-1 4-192-15,2-5 0 0,4 2 144 0,3-1-144 16,6 4 0-16,-3-4 128 0,-1-2-128 0,0 2 0 16,-2-5 0-16,-4-1 128 0,-2 4-128 0,-5 0 0 15,-1-2 0-15,-2 0 128 0,1 3-128 0,-7 1 0 16,2-3 0-16,-7 3 128 0,0 1-128 0,-6 4 0 16,-2-2 0-16,-3 5 128 0,-2 2-128 0,2-2 0 15,-3 2 0-15,2-2 128 0,-3 0-128 0,1 1 0 16,2-3 0-16,-2 0 128 0,-1 1-128 0,0-5 0 15,-1 2 0-15,-1 2 0 0,-1 0 0 0,0 0 128 0,-2 2-128 16,-3-2 0-16,3 0 128 0,-4-4-128 0,-1 2 0 16,0-2 144-16,-5-1-144 0,-3-1 0 0,-2 1 160 15,-6-4-160-15,0 2 128 0,-2 1-128 0,1-3 128 0,-1 4-128 16,-1-2 128-16,0 2-128 0,-1 1 128 16,-1-2-128-16,1-2 0 0,-1 0 128 0,2-1-128 0,0 1 128 15,-2-2-128-15,1-1 128 0,-2-1-128 0,1-1 160 16,-4 1-160-16,-3-4 160 0,-4 1-160 0,-2-1 160 15,0 1-160-15,-7-1 160 0,-4 2-32 0,-4 4-128 16,-10-3 192-16,-1-1-64 0,-5-1-128 0,3-2 160 16,-4 0-160-16,1 0 160 0,0 0-32 0,-3-3-128 15,-3 1 192-15,-4 0-64 0,-3-6 32 0,1 2 0 16,4-2 0-16,0-3 0 0,2-2-32 0,-1-2-128 16,-5-1 192-16,0-2-64 0,-4-7-128 0,1 3 0 0,4-3 144 0,0 0-144 15,3-3 0-15,-2-2 0 0,-7 1 0 0,2-1 0 16,-1-1 0-16,1-1-128 15,2-2 128-15,5-1 0 0,5-1 0 0,-6-1 0 0,-4-7 0 0,3 0 0 16,0-3 0-16,4-3 0 0,1-4 0 0,3-1-128 16,4 0 128-16,2-4 0 0,1-3 0 0,-1-4 0 15,-4-3 0-15,2-4 0 0,1-3 0 0,3-2 0 16,1-2 0-16,4-4 0 0,2 0 0 0,3-5 0 16,-1-3 0-16,-1-1-128 0,-3 1 128 0,-3-6 0 15,-4-1 0-15,2 0 0 0,0-1 0 0,0-1-128 16,6-2 128-16,-1 0 0 0,1 2 0 0,2-1 0 15,2-1 0-15,0-2 0 0,-5 1 0 0,1-1-128 16,-1-1 128-16,3 0 0 0,1-1 0 0,1-8 0 16,2-6 0-16,-1-3 0 0,4-5 0 0,2-5 0 0,2-6 0 0,2-8 0 15,1-3 0-15,3-3-128 0,-3-7 128 0,1-4 0 16,0 0 0-16,3-4 0 0,0 2 0 0,2 1 0 16,5 3 0-16,-2 1-128 0,1-2 128 0,0 2 0 15,0 3 0-15,2-2 0 0,2-1 0 0,-2 1 0 16,2 2 0-16,0 0 0 0,-1 2 0 0,2-3 0 15,1-8 0-15,-2 0 0 0,1-5 0 0,4-6 0 16,0-7 0-16,4-6 0 0,1-6 0 0,3-4 0 16,1 1 0-16,4-6 0 0,1-2 0 0,3 8 0 15,2 3 0-15,0 7 0 0,4 2 0 0,1 5-128 0,-2 4 128 16,1 7 0-16,-1 4 0 0,1-2 0 0,1 2 0 16,1 2 0-16,2-3 0 0,1 0 0 0,3-2 0 0,1 0 0 15,1 0 0-15,1-2 0 0,3 1 0 0,3 2 0 16,1 3 0-16,6 0 0 15,0 6 0-15,4 2 0 0,1 4 0 0,4 2 0 0,4 1 0 16,4 8 0-16,4 2-160 0,-3 6 160 0,-5 2-192 0,-4 9 192 16,-5 6-416-16,-4 7 32 0,-4 3 0 0,0 6-10704 15,-5 3-2144-15</inkml:trace>
  <inkml:trace contextRef="#ctx0" brushRef="#br4" timeOffset="188124.55">5918 11991 8287 0,'0'0'736'0,"0"0"-592"0,0 0-144 0,-6 10 0 16,0-3 1040-16,6-7 176 0,-7 9 48 0,7-9 0 16,-5 7-176-16,5-7-48 0,-6 9 0 0,6-9 0 15,0 0 368-15,0 0 80 0,0 0 16 0,-9 3 0 16,9-3 32-16,0 0 16 0,0 0 0 0,-5-8 0 15,-1-3-240-15,3-3-48 0,2-3-16 0,2-1 0 0,2-4-608 0,-1-2-112 16,2-1-16-16,2-6-16 0,3-3-160 0,0-4-16 16,0-3-16-16,-1-1 0 0,-1-5-112 0,0 3 0 15,-2 0-16-15,1 4 0 0,3 1-48 0,-2 8-128 16,4 3 192-16,-1 6-64 0,0 4 32 0,-1 6 0 16,0 4 0-16,-9 8 0 0,10-1-160 0,3 3 128 15,-2 5-128-15,-1 3 128 0,2 3-128 0,2 3 0 16,1 4 144-16,3 2-144 0,1 0 0 0,1 4 0 15,0-2 0-15,2 4 128 0,2-5-128 0,-2-1 0 16,-1-1 0-16,1 0 0 0,-2 0 0 0,-1-7 128 0,-1-1-128 16,0 1 0-16,0-1 0 0,-2-4 128 15,1 1-128-15,-2-4 0 0,-1 1 0 0,-1-1-320 16,-3-2 64-16,3-3 16 16,-13-1-1872-16,0 0-368 0,10 0-80 0,-10 0-11072 0</inkml:trace>
  <inkml:trace contextRef="#ctx0" brushRef="#br4" timeOffset="188600.68">6037 11426 28959 0,'0'0'1280'0,"0"0"272"0,0 0-1232 0,0 0-320 0,0 0 0 0,0 0 0 15,0 0 176-15,0 8-32 0,0 2 0 0,1 2 0 16,4 4 480-16,1 3 80 0,2 5 32 0,1 0 0 15,1 7-208-15,3 1-32 0,4 3-16 0,-1 6 0 0,2 1-224 16,2 5-32-16,0-1-16 0,6 2 0 16,0 4-64-16,1 0-16 0,0 2 0 0,13 22 0 15,-3-2-128-15,-1-4 0 0,-1-2 144 0,2-2-144 16,3 0 0-16,0-1 144 0,1-3-144 0,1 1 0 16,-1-5 128-16,1-2-128 0,1-2 0 0,-1-4 0 0,-7-1 0 15,6-9 0-15,0 0 0 0,2-3 0 0,-2-3 336 0,3 0-32 16,2-1-16-16,2 0 0 0,4-3-112 0,3-4-32 15,1 5 0-15,-1-3 0 0,-2 1-144 0,0 3 0 16,1-6 144-16,0 4-144 0,5-4 0 0,1 2 128 16,1 2-128-16,-2-2 0 0,0 1 0 0,1-4 128 15,-3 1-128-15,0-2 0 0,1 2 0 0,3 0 0 16,2-6 0-16,-5 1 128 0,2-2-128 0,-4 1 128 16,-4-2-128-16,-1 0 128 0,-2-3-128 0,0 0 176 15,-2 0-176-15,-2-2 192 0,1-2-48 0,-3 2 0 0,-4 1 0 16,-1-1 0-16,-3 1-144 0,-7-1 0 0,-2-1 144 15,-2-2-144-15,-4 1 128 0,-2-4-128 16,-3 5 128-16,-1-5-128 0,0 1 128 0,-1-2-128 0,-2 1 128 0,-3 0-128 16,-8-7 0-16,0 0 0 0,0 0 0 0,4 10-128 31,-4-10-2192-31,-4 9-432 0</inkml:trace>
  <inkml:trace contextRef="#ctx0" brushRef="#br4" timeOffset="189193.5">9842 14168 20559 0,'0'0'896'0,"-5"-4"208"0,1-3-880 0,2 0-224 16,-3 2 0-16,-2-1 0 0,0-3 1168 0,-1 4 192 0,-2-2 48 0,-1 5 0 16,-3 1-256-16,-2 2-32 15,0 3-16-15,-2 5 0 0,-1 1-672 0,2 5-144 0,0 3-32 0,0 1 0 16,2 6-256-16,2 1 160 0,3 2-160 0,2-3 128 15,5 2-128-15,1-4 0 0,5 1 144 0,2-3-144 16,3-3 144-16,0-3-144 0,3-3 192 0,3-3-192 16,3-3 608-16,5-3 16 0,2-5 0 0,2-1 0 15,-1-6-128-15,3-1-32 0,0-6 0 0,0-1 0 16,-1-4-192-16,-5-3-32 0,3 2-16 0,-6 2 0 0,-4 1 96 0,-2-1 0 16,-4-1 16-16,-4 1 0 0,-3 2 0 0,-2 0 0 15,-2-1 0-15,-3 3 0 0,-2 3-208 0,-2 0-128 16,-2 3 160-16,-1-1-160 15,2-1-384-15,3 7-192 0,7 5-16 0,0 0-10512 16,0 0-2096-16</inkml:trace>
  <inkml:trace contextRef="#ctx0" brushRef="#br4" timeOffset="189466.27">10248 14012 7359 0,'0'0'656'0,"-5"7"-528"16,-2 1-128-16,1 6 0 0,-2 0 2928 0,1 1 544 16,-1 0 112-16,-1 4 32 0,2 6-1936 0,-1-4-384 15,2 1-80-15,-1-1 0 0,2 1-144 0,0-3-32 16,0-2 0-16,1-3 0 0,0-2 48 0,2 0 0 16,1-6 0-16,1-6 0 0,0 0-176 0,0 0-16 0,0 0-16 0,0 0 0 15,5-8 112-15,1-4 32 0,2-2 0 0,3-3 0 16,1-2-624-16,0 0-112 0,5-1-32 0,-1 1 0 15,2 1-256-15,1-1 0 0,3 2 0 0,-2 3 0 16,2 0 0-16,-1 3 0 0,0-3 0 0,8 1 0 16,-2 6-960-16,-5 3-192 0,-1 4-32 15,-7 1-9968-15,0 2-2000 0</inkml:trace>
  <inkml:trace contextRef="#ctx0" brushRef="#br4" timeOffset="189947.48">10980 14110 10127 0,'0'0'448'0,"0"0"96"0,-10-8-544 0,0 0 0 0,1-2 0 0,-4 2 0 0,-1 3 3264 0,-2-2 560 16,-2 2 96-16,-1 2 32 0,-2 6-2224 0,0 1-448 15,-3 1-96-15,-1 3-16 0,1 0-528 0,-1 4-96 16,-1 4-32-16,4 1 0 0,-3 0 112 0,5 1 16 15,2 0 0-15,6-1 0 0,3-2-192 0,4-3-48 16,1 1 0-16,4-1 0 0,4-5-160 0,3-2-48 16,3-1 0-16,6-6 0 0,4-2 64 0,2-4 16 15,3-3 0-15,4-2 0 0,0-7-48 0,6-1-16 16,-1 0 0-16,-1-1 0 0,0-3-16 0,0-1 0 16,-1-5 0-16,-1 3 0 0,-4-2 48 0,0-1 0 0,-1-3 0 0,-2-1 0 15,-3-3-48-15,1-2-16 0,-2 0 0 16,-1-4 0-16,-3 3-176 0,-4 1 160 0,-1 6-160 15,-3 3 160-15,-1 10-160 0,-2 3 0 0,-1 4 0 0,-2 8 0 16,-2 6 0-16,0 0 0 0,-5 11 0 0,-1 8 0 16,-1 6-160-16,0 2 160 0,-3 4-208 0,-1 4 80 15,1 5 128-15,0 3 0 0,-1 1 0 0,2 5 0 16,-1-1 0-16,2-2 0 0,2-2 0 0,2-4 0 16,1-1 0-16,3-2-128 0,3-4 128 0,1 5 0 15,2-6-592-15,-2-9-48 16,0-4 0-16,1-5 0 0,-5-14-2176 0,7 7-448 0,-7-7-96 15,18-1-9296-15</inkml:trace>
  <inkml:trace contextRef="#ctx0" brushRef="#br4" timeOffset="190099.48">11357 14074 24063 0,'-5'11'1072'0,"3"-2"208"0,-1 0-1024 0,1 4-256 15,-3 1 0-15,1 4 0 0,-1-1 832 0,-2 3 128 16,4-3 0-16,-1 1 16 0,0 2-80 0,0 0-32 16,0-3 0-16,1 0 0 0,-1-2-592 0,1-1-112 15,1-4-32-15,0 2 0 16,2-12-1376-16,0 0-288 0,0 0-48 0</inkml:trace>
  <inkml:trace contextRef="#ctx0" brushRef="#br4" timeOffset="190608.61">11716 14094 12895 0,'-10'-15'1152'0,"6"11"-928"0,0-3-224 0,0 2 0 0,1 1 2368 0,3 4 416 16,0 0 96-16,0 0 0 0,-7 6-1920 0,-2 5-400 16,2 2-80-16,-2 2-16 0,0 7-16 0,-1 1 0 15,-2 1 0-15,-2 3 0 0,-1-4 0 0,0 5 0 16,-2-2 0-16,2 5 0 0,1-4 96 0,3-2 16 15,0-5 0-15,5-2 0 0,1-3-224 0,2-5-32 16,2-1-16-16,1-9 0 0,0 0 480 0,9-1 80 16,2-8 32-16,6-1 0 0,1-6-80 0,1-2-16 15,2-3 0-15,0 0 0 0,-1-1-576 0,2-1-208 16,1 0 144-16,-2 1-144 0,0 0 0 0,0 2 0 16,1 2 0-16,2 1 0 0,-2 3 0 0,-1 5 0 15,1 2 0-15,-2 2 0 0,0 1 0 0,-2 5 0 0,-1 4-128 16,-3 7 128-16,-2 0-160 0,-1 2 160 0,-5 4-208 15,-1 1 80-15,-1 3-208 0,-3-1-48 0,-1 2 0 16,-1 4-10288-16,0-3-2064 16</inkml:trace>
  <inkml:trace contextRef="#ctx0" brushRef="#br4" timeOffset="190979.21">12404 14299 13823 0,'0'0'608'0,"6"-4"128"0,2 0-592 0,-3-1-144 15,0-2 0-15,0 2 0 0,-3-2 2544 0,-2 7 464 16,2-9 112-16,-2 9 16 0,-4-5-1360 0,1-2-272 16,-3 3-48-16,-3 1-16 0,-2 4-576 0,-3 3-112 15,-3 4-32-15,-1 1 0 0,-1 4-528 0,-2 4-192 16,-2 1 144-16,-3 1-144 0,2 4 192 0,3-1-32 15,0-1-16-15,3 0 0 0,4-1-144 0,3-2 128 16,5 0-128-16,2-6 128 0,3-4-128 0,2 1 128 16,4-3-128-16,3-3 128 0,2-6 256 0,2-1 64 15,6-6 0-15,0 1 0 0,2-3-144 0,-2-2-32 16,1-3 0-16,-1 2 0 0,-1 1-144 0,-2 0-128 16,-1 0 192-16,-3 4-192 0,-1-1 272 0,-1 5-48 15,-2 0-16-15,-7 6 0 0,0 0-16 0,0 0 0 16,0 0 0-16,3 12 0 0,0 4-32 0,-3 0-16 15,-3 1 0-15,1 1 0 0,-1 1-144 0,1 0 0 0,-1 0 0 0,2-1 128 16,0-3-128-16,1-1 0 0,1 1 0 0,2-4 0 31,0-2-1216-31,2-1-208 0,-5-8-48 0,9 1-16 0,0-1-1280 16,4-2-256-16</inkml:trace>
  <inkml:trace contextRef="#ctx0" brushRef="#br4" timeOffset="191388.61">12765 14298 22111 0,'0'0'1968'0,"0"0"-1584"15,0 0-384-15,0 0 0 0,0 10 1024 0,0-1 128 16,-2 3 32-16,1 4 0 0,-1 0-352 0,0 2-64 15,-2 1 0-15,-1 0-16 0,-1 0-208 0,-2 3-32 16,-2 5-16-16,-1-6 0 0,-2 1-128 0,3-2-32 16,-2-3 0-16,1-2 0 0,0 0 48 0,-1-2 0 15,2-6 0-15,1 4 0 0,1-5-16 0,3-1 0 16,5-5 0-16,0 0 0 0,0 0 272 0,0-6 64 16,4-6 16-16,3 1 0 0,-1-6-144 0,4 1-48 15,0-6 0-15,2 2 0 0,0 5-384 0,2-1-144 16,2-1 0-16,1 0 144 0,2 2-144 0,1-1 0 0,-3 4 0 0,0 2 0 15,-1-1 0-15,2 5 0 0,-4-3 0 16,1 4 0 0,1 1-512-16,-1 2 32 0,-1-1 0 0,-1 1-10864 0,-1 0-2176 0</inkml:trace>
  <inkml:trace contextRef="#ctx0" brushRef="#br4" timeOffset="191535.89">13192 14435 23903 0,'0'0'1056'0,"-2"11"224"0,4 2-1024 0,-1 5-256 15,2 5 0-15,-1-2 0 0,1 0 640 0,-2 0 64 16,3 5 32-16,0-5 0 0,-1 0-160 0,1 0-48 16,-1 1 0-16,-1 2 0 0,0-2-352 0,-2-2-176 15,0 0 160-15,0-2-160 0,-2-3 0 0,2 1-336 16,2-6 48-16,-1 3-12224 0</inkml:trace>
  <inkml:trace contextRef="#ctx0" brushRef="#br4" timeOffset="191731.51">13442 14674 24991 0,'-14'10'1104'0,"7"-5"240"0,-4 7-1088 0,-1-1-256 0,-4 7 0 0,-1 5 0 15,-1 0 1088-15,-5 2 144 16,0 2 48-16,-1-1 0 0,0 4-112 0,-2 3-16 0,0-2 0 16,-1 1 0-16,3 3-672 0,-2-1-144 0,2-4-16 0,3 3-16 31,0-2-1248-31,6-4-240 0,0 1-48 0,-2 3-13008 0</inkml:trace>
  <inkml:trace contextRef="#ctx0" brushRef="#br4" timeOffset="192353.07">11130 14830 18719 0,'-5'-15'832'15,"5"15"160"-15,-3-10-800 0,1-3-192 0,-2 3 0 0,1 0 0 0,-2-2 896 0,-1 5 144 16,-2-1 32-16,-1 4 0 0,-2 3-96 0,0 4-16 16,-3 0 0-16,-3 8 0 0,-1 1-384 0,-2 7-64 15,-3 5-32-15,3 8 0 0,-7 1 64 0,4 4 16 16,2 1 0-16,3 2 0 0,-3-1-176 0,6 2-16 15,1-2-16-15,4-1 0 0,0 0-176 0,2-1-48 16,1-1 0-16,3-4 0 0,1-7-128 0,1 0 0 16,0-4 0-16,2-3 0 15,0-3-640-15,0-4-176 0,0-1-16 0,0-10-12336 0</inkml:trace>
  <inkml:trace contextRef="#ctx0" brushRef="#br4" timeOffset="192487.2">10605 15256 11967 0,'0'0'528'0,"0"0"112"0,0 0-512 0,0 0-128 0,0 0 0 0,11 1 0 16,2 3 3088-16,1 1 592 0,8-1 112 16,-2 0 32-16,4-3-2352 0,4 2-480 0,5-2-96 0,3 0 0 15,3-3-448-15,1-1-96 0,-1 1-16 0,0 0 0 16,0 1-2464 0,-5-3-496-16</inkml:trace>
  <inkml:trace contextRef="#ctx0" brushRef="#br4" timeOffset="192669.69">11444 15241 25167 0,'0'0'1104'15,"0"0"240"-15,0 0-1072 0,-4 10-272 0,-2 0 0 0,-2 4 0 0,-2 4 320 0,-3-2 16 16,-1 1 0-16,5-8 0 0,-3 6 208 0,1 0 32 16,0 2 16-16,0 1 0 0,-1-3-592 0,2 0 0 15,1 2-192-15,-1 2-8192 16,4-5-1632-16</inkml:trace>
  <inkml:trace contextRef="#ctx0" brushRef="#br4" timeOffset="193062.44">12050 14750 23039 0,'-2'7'2048'0,"-2"1"-1648"16,-2 4-400-16,-2 6 0 0,-1 5 448 0,-2 4 0 0,-5 4 0 16,1-1 0-16,-1 5 320 0,-2 2 64 15,0 0 0-15,-2-1 16 0,-1 4-352 0,0-1-80 16,-1 1-16-16,0-2 0 0,3-1-176 0,2-6-32 0,-1-1-16 0,-4 1 0 16,6-5 176-16,4-7 32 0,5-3 16 0,4-9 0 15,3-7 64-15,0 0 16 0,0 0 0 0,0 0 0 16,10-5 208-16,4-4 32 0,1 0 16 0,-1 3 0 0,4-6-336 15,4 1-64-15,1 2-16 0,1-3 0 16,3 5-320-16,1-1 0 0,0 3 0 0,-2 4 0 0,-2 2 0 0,-1 3 0 16,-1 5 0-16,-4 1-128 0,-2 1 128 15,-4 5-160-15,-5-1 160 0,-3 1-160 0,-4 2 160 0,-1-3 0 16,-7 2 0-16,-2-1 0 0,-4 1 128 0,-4 1 16 16,-3 0 0-16,-4-3 0 0,-3-1-16 0,1-4-128 15,-1 0 192-15,-11 3-64 16,6-8-1744-16,5-3-368 0,4-3-64 0</inkml:trace>
  <inkml:trace contextRef="#ctx0" brushRef="#br4" timeOffset="193377.37">12310 15452 23951 0,'0'0'2128'0,"0"0"-1696"15,0 0-432-15,0 0 0 0,0 0 576 0,10 2 48 16,-1-2 0-16,1 0 0 0,1-1 144 0,1-1 16 16,4-5 16-16,-1 1 0 0,1-2-176 0,0-2-48 15,-1 2 0-15,1-3 0 0,-4 1-128 0,2 1-48 16,-3-4 0-16,-2 3 0 0,-3-1 112 0,-1 4 32 0,-1 0 0 16,-4 7 0-16,0 0 128 0,0 0 32 0,-9 3 0 0,-4 4 0 15,-2 0-400-15,-3 6-80 0,-2 2-16 0,-1 3 0 16,1 1 48-16,1 0 16 0,1-1 0 0,3 1 0 15,2 1-80-15,4 2-32 0,3-3 0 0,3-1 0 16,5-3-160-16,2 0 0 0,2 2 0 0,4-3 0 16,3-5-2000-1,1 1-288-15,2-4-48 0,10 6-12752 0</inkml:trace>
  <inkml:trace contextRef="#ctx0" brushRef="#br4" timeOffset="193642.58">12910 15550 11055 0,'-6'9'976'0,"1"-1"-784"16,-1 6-192-16,-3 2 0 0,-2-1 2416 0,-2 0 432 16,-1 4 96-16,-4 0 0 0,0 0-704 0,1 0-128 15,-1-1-48-15,0 1 0 0,1-2-720 0,3 1-160 16,2-3-32-16,2-4 0 0,1-1-480 0,2-4-96 16,7-6-32-16,0 0 0 0,0 0-48 0,0 0-16 15,8-6 0-15,3-4 0 0,1 0 96 0,4-5 0 16,1 0 16-16,1-2 0 0,1 2-368 0,2-2-80 15,0 0-16-15,2 1 0 0,2 1 48 0,3 1 0 16,1 4 0-16,2 2 0 0,-1-1-32 0,-1 2 0 16,-1 3 0-16,-1 0 0 0,0 0-144 0,-3 3 0 15,-2 1 0-15,-3 1 128 0,-3 3-128 0,-1 0 0 16,-2-2-160-16,-1 1 160 16,-4 1-2624-16,-8-4-448 0</inkml:trace>
  <inkml:trace contextRef="#ctx0" brushRef="#br4" timeOffset="193895.95">11598 14741 11055 0,'-18'-2'976'0,"0"-3"-784"15,4-2-192-15,3 2 0 0,2 4 5888 0,9 1 1120 16,-10-1 224-16,10 1 64 0,-9 0-5344 0,9 0-1056 16,0 0-224-16,0 0-32 0,0 0-640 0,0 0-336 15,5 12 32-15,1-3-16992 0</inkml:trace>
  <inkml:trace contextRef="#ctx0" brushRef="#br4" timeOffset="205390.24">2602 365 5519 0,'0'0'496'15,"0"-5"-496"-15,0 5 0 0,1-6 0 0,-1 0 2224 0,2 1 336 16,-4-3 80-16,2 3 16 0,0 5-1104 0,-1-6-208 16,2-3-64-16,-2 4 0 0,1 5 64 0,-4-7 0 15,4 7 0-15,-2-6 0 0,-2 2-144 0,4 4-32 16,0 0 0-16,-5-5 0 0,5 5-240 0,0 0-48 16,-3-6-16-16,3 6 0 0,0 0-192 0,0 0-32 15,0 0-16-15,0 0 0 0,0 0-256 0,0 0-48 16,0 0-16-16,0 0 0 0,0 0-176 0,0 0-128 15,0 0 144-15,0 0-144 0,0 0 128 0,0 0-128 16,0 0 0-16,1 10 0 0,5-3 224 0,-1 6-48 16,1 4-16-16,0-1 0 0,3 4-32 0,0 5-128 15,1 4 192-15,2 1-64 0,-1 1 0 0,2 3 0 0,-2 2 0 0,2 11 0 16,-3-5 32-16,2 1 0 16,-2-4 0-16,-3-2 0 0,-1 0 80 0,0 0 16 15,0-1 0-15,1-2 0 0,-4-5 64 0,3-2 0 16,-3 1 16-16,2-3 0 0,0-2-80 0,-1 0-32 0,-2-3 0 0,0-1 0 15,2-5-32-15,1-2 0 0,-2-1 0 0,-2-4 0 16,-1 0 64-16,0-7 0 0,0 0 0 0,0 0 0 16,0 0 224-16,0 0 48 0,0 0 16 0,0 0 0 15,0 0-16-15,0 0 0 0,0 0 0 0,4-10 0 16,-1-1-240-16,4-2-48 0,-2-4-16 0,3-2 0 16,0-5-96-16,1 1-128 0,0 0 176 0,0-6-176 15,1-4 160-15,0 1-160 0,1-2 128 0,0 0-128 0,1-3 144 0,0 2-144 16,2 2 160-16,1-2-160 0,1-3 128 0,0 1-128 15,-1 0 0-15,2 3 0 0,0-2 0 0,-9 16 0 16,3-6 0-16,0 3 0 0,0-1 0 0,1 0 0 16,-1 3 0-16,0 1 0 0,-1 1 0 0,6-11 0 15,-2 8 0-15,-5 4 0 0,0 4 0 0,-4 2 0 16,1 2 0-16,1-1 0 0,-6 3 0 0,2-3 0 16,-1 2 0-16,-1 1 0 0,-1 8 0 0,0 0 0 15,0 0 0-15,2-9 0 0,-1-3 0 0,-1 12 0 16,0 0 0-16,0 0 0 0,0 0 0 0,0 0 0 15,0 0 0-15,0 0 0 0,0 0-128 0,0 0 128 16,0 0 0-16,0 0 0 0,0 0-144 0,0 0 144 16,0 0 0-16,0 0-144 0,0 0 144 0,0 12 0 0,1-5 0 0,-1 3 0 15,0-10 0-15,-2 12-128 16,0-1 128-16,0 3 0 0,-3-2 0 0,-2 3-128 16,2 2 128-16,0 4 0 0,-2 6 0 0,3-8-128 15,-1 10 128-15,-2 3 0 0,0 2 0 0,-2 6-128 16,-3 2 128-16,0-2 0 0,-1 1 0 0,-12 34 0 15,0-17 0-15,5-7-128 0,1-8 128 0,1-3 0 16,2-7 0-16,2-3 0 0,2-4 0 0,1-2 0 0,1-4 0 0,1-1 0 16,0-3 0-16,1-5 0 0,3 1 0 0,0-2 0 15,1-4 0-15,4-6 0 0,-5 6 0 0,5-6 128 16,0 0-128-16,0 0 0 0,0 0 0 0,0 0 0 16,0 0 128-16,0 0-128 0,-9 0 128 0,9 0-128 15,0 0 128-15,-9-3-128 0,2-2 128 0,7 5-128 16,-9-11 128-16,3 4-128 0,-1-2 128 0,2 1-128 15,0-5 0-15,0 5 0 0,1-4 0 0,0 3 0 0,-2-2 0 0,0-4 0 16,-2-2 0-16,-1-1 0 0,-1-1 0 0,0 0 128 16,1 1-128-16,-1-1 0 0,-2 1 0 0,2 1 0 15,0-2 0-15,0 1 0 0,-2-3 0 0,2 2 0 16,0 0 0-16,0 0 0 0,0-2 0 0,1 0 0 16,1 1 0-16,2-2 128 0,1 0-128 0,1-3 0 15,-1 2 0-15,3-1 0 0,5-2 0 0,-2 10 0 16,-2-3 0-16,2-2 0 0,2 0 0 0,-1 0 0 15,1-3 0-15,-1 5 0 0,1 1 0 0,1-9 0 16,-2 7 0-16,2 6-128 0,-1 2 128 0,-3 12 0 16,0 0 0-16,0 0 0 0,0 0 0 0,0 0 0 15,0 0 0-15,0 0-128 0,0 0-192 0,0 0-16 16,0 0-16-16,0 0 0 16,0 0-1120-16,0 0-208 0,0 0-48 0,10 8-16 15,1-3-912-15,1-1-176 0,2 2-48 0</inkml:trace>
  <inkml:trace contextRef="#ctx0" brushRef="#br4" timeOffset="206141.25">3559 120 14847 0,'0'0'656'0,"0"0"144"0,0 0-640 0,0 0-160 0,-9 4 0 0,9-4 0 15,-9 8 976-15,3-3 176 0,6-5 16 0,0 0 16 16,0 0 96-16,0 0 0 0,0 0 16 0,0 0 0 16,0 0-272-16,0 0-64 0,10-5-16 0,2-3 0 15,0-1-288-15,2-2-48 0,2 2-16 0,0-3 0 16,2 5-144-16,0-1-16 0,-2 2-16 0,2 2 0 16,1-2-64-16,0 2-16 0,0 2 0 0,-2 4 0 15,-2 0-80-15,-1 3-32 0,-4 0 0 0,-2 2 0 16,-3 4-224-16,-3-2 176 0,-3 1-176 0,-3 4 160 0,-2-2 208 0,-4 3 32 15,-3 3 16-15,-3-2 0 0,-1 1-32 16,0-2-16-16,0-2 0 0,0-3 0 0,3 1-112 0,3-4 0 16,3-3-16-16,8-4 0 0,0 0-80 0,0 0-16 15,0 0 0-15,0 0 0 0,0 0-144 0,0 0 0 16,13 8 144-16,0-3-144 0,4-3 128 0,2-1-128 16,3 0 128-16,2 3-128 0,2-1 0 0,-1-1 0 15,-1-1 0-15,-7 2 128 0,-1 3-128 0,-1 2 0 16,-1-2 0-16,-3 3 0 0,-4-2 0 0,-2 4 0 15,-2-1 0-15,-3 5 0 0,-5 1 448 0,-4 0 32 16,-3 0 0-16,2-8 0 0,-2 4 192 0,-4 1 32 16,-1-3 16-16,-1 2 0 0,-4-3-160 0,0 1-48 15,-2-2 0-15,-20 5 0 0,7-3-272 0,9-6-64 16,3-2-16-16,6 1 0 0,1-3-160 0,4 0 0 16,2-1 0-16,12 1 0 15,0 0-976-15,0 0-240 0,5-9-32 0</inkml:trace>
  <inkml:trace contextRef="#ctx0" brushRef="#br4" timeOffset="207479.83">4837 348 9215 0,'0'0'816'0,"0"0"-656"0,0 0-160 0,0 0 0 15,0 0 1520-15,0 0 272 0,0 0 48 0,0-7 16 16,0 7-528-16,0 0-112 15,0 0 0-15,1-11-16 0,-1 2-112 0,0 9-32 0,0 0 0 0,0 0 0 16,1-9-64-16,-1 9-16 0,0 0 0 0,0 0 0 16,0 0-128-16,0 0-16 0,0 0-16 0,0 0 0 15,0 0-128-15,0 0-32 0,0 0 0 0,0 0 0 16,0 0-256-16,0 0-48 0,0 0-16 0,0 0 0 16,0 0-160-16,0 0-48 0,0 0 0 0,13 3 0 15,1 0 144-15,1 4 32 0,4-2 0 0,-2 1 0 16,2 4 16-16,4 1 16 0,2 3 0 0,-5-2 0 15,1 6-144-15,0 0-16 0,2 1-16 0,-2 0 0 16,0 0-32-16,1 0 0 0,-1-4 0 0,6 4 0 0,-3-1 64 16,-2-3 0-16,-4-1 0 0,-3-5 0 0,-1 3 96 15,-3-3 32-15,0 0 0 0,0-2 0 0,-1 2-64 0,-10-9-16 16,0 0 0-16,6 4 0 0,-6-4-48 0,0 0-16 16,0 0 0-16,0 0 0 0,0 0 112 0,0 0 32 15,0 0 0-15,0 0 0 0,-7-1 0 0,-1 1 0 16,-3-3 0-16,-2 2 0 0,-1-2-176 0,-1-2-16 15,0 0-128-15,-1 0 192 0,-1-3-192 0,-3 2 144 16,0 0-144-16,0-4 128 0,1 2-128 0,-2-4 0 16,2 1 0-16,0 0 128 0,-2-3-128 0,7 0 0 15,-4-4 0-15,1 0 0 0,-2-1 0 0,3 1 128 16,-1-1-128-16,2 4 0 0,1 1 0 0,-10-9 128 0,5 5-128 16,4 7 0-16,3 3 0 0,3 4 0 15,2-2 0-15,7 6 0 0,0 0 0 0,0 0 0 0,0 0 0 0,0 0 128 16,0 0-128-16,0 0 0 15,0 0-192-15,10 8 192 0,2-2-128 0,5 5 128 0,6 0 0 0,-8-3 0 16,3 5 0-16,2 1 0 16,2 4 0-16,1 2 0 0,1 2 0 0,-3-2 0 0,4-2 0 0,4 5 0 15,-2-1 0-15,-6-1 0 0,2-3 0 0,-3-4 0 16,-3-4 0-16,-2 2 0 0,-1-4 0 0,-2 1 0 16,-2-2 0-16,-1-4 0 0,-2 3 0 0,0-1 0 15,-1-2 192-15,-6-3-32 0,0 0-16 0,0 0 0 16,0 0 144-16,0 0 32 0,0 0 0 0,-8-3 0 15,-3-5-64-15,-3 2 0 0,-4-5 0 0,-1 4 0 16,-3-5-256-16,-2 4 160 0,0-4-160 0,0 4 128 16,1-2-128-16,-7 0 0 0,4 0 0 0,6 5 0 0,2-3-192 15,4 4-64-15,1 3 0 0,7 0-16 16,0 0-2144-16,6 1-416 0,0 0-96 0</inkml:trace>
  <inkml:trace contextRef="#ctx0" brushRef="#br4" timeOffset="208615.53">6323 315 11055 0,'0'0'976'0,"0"0"-784"0,0-5-192 16,0 5 0-16,0 0 1152 0,0-9 176 15,0 2 32-15,1-2 16 0,-1 3 64 0,1 2 16 0,2-3 0 0,-2-1 0 16,-1 2 16-16,0-3 0 16,0 9 0-16,0 0 0 0,0-5-416 0,0 5-80 0,0-8-16 0,0 8 0 15,0 0-352-15,0 0-80 16,0 0-16-16,0 0 0 0,0 0-320 0,-1 8-64 0,-1 1 0 0,1 3-128 16,0 3 336-16,0 6-32 0,-3 6-16 0,4-2 0 15,0 9 0-15,0 3 0 0,-3 1 0 0,1 2 0 16,-3-183-64-16,-3 364-16 0,3-184 0 15,-3 9 0-15,1-4-80 0,-1-6 0 0,0-7-128 0,5-1 192 16,-3-5-192-16,3-2 144 0,-2-3-144 0,5-1 128 16,-2-5-128-16,2 0 160 0,0-12-160 0,0 0 160 15,0 0-160-15,0 0 0 0,0 0 0 0,8-4 0 16,0-2-1392 0,-1-2-256-16,1-3-48 0</inkml:trace>
  <inkml:trace contextRef="#ctx0" brushRef="#br4" timeOffset="208978.98">6169 302 19583 0,'0'0'864'0,"0"0"176"0,0 0-832 15,0 0-208-15,0 0 0 0,0 0 0 0,9-1 608 0,2-1 80 16,2 2 16-16,2 0 0 0,3-1 208 0,2 0 48 15,2 0 16-15,2-1 0 0,5-2-48 0,3 3-16 16,2 1 0-16,3 1 0 0,-6 1-224 0,-2 0-48 0,3 3-16 0,-3 3 0 16,-2 0-176-16,-3 4-48 15,-4 2 0-15,-2 4 0 0,-4 4-160 0,-3 1-48 16,-3 5 0-16,-3-2 0 0,-2 5 192 0,-6-3 16 16,-2 1 16-16,-6 9 0 0,-6-1 96 0,-3-3 0 15,-5-2 16-15,0 0 0 0,-3-3-96 0,-1 3-32 16,-3-2 0-16,-1-3 0 0,-3 0-128 0,2-4-16 15,1-1-16-15,1 0 0 0,3-2-240 0,1-1 176 0,1-5-176 16,6-5 160-16,4-2-160 0,6-3 0 0,1-6-192 16,5-5 192-1,3-2-2064-15,9-4-304 0,5-3-48 0</inkml:trace>
  <inkml:trace contextRef="#ctx0" brushRef="#br4" timeOffset="209410.87">6837 259 15663 0,'0'0'1392'15,"0"0"-1120"-15,-3-3-272 0,3 3 0 0,0 0 1456 0,0 0 224 16,0 0 48-16,1-9 16 0,1 2-400 0,2 2-96 15,4-3-16-15,-2 3 0 0,6-4-448 0,0 1-80 0,2 2-32 0,2-2 0 16,1 2-16-16,4-3 0 16,-4 1 0-16,-1 5 0 0,-1 0-224 0,-2 4-48 15,-3 2-16-15,-2 1 0 0,-3 3-176 0,-4 2-16 16,-4 3-16-16,-3-1 0 0,-5 4 160 0,-5 3 16 16,-4 2 16-16,-2 2 0 0,-2 5-32 0,6-7 0 15,-1 4 0-15,-1 3 0 0,2-3 96 0,-1 0 16 0,3-2 0 0,2-3 0 16,3-3-96-16,3 2-16 15,2-5 0-15,6-3 0 0,4-2-128 0,4-2-16 0,7-5-16 16,5-1 0-16,6-3 96 16,4-5 0-16,5 0 16 0,0-4 0 0,1 0-272 0,0 2-176 0,-2 1 32 15,-1 0 0 1,-3 3-1456-16,0-2-304 0,-2 4-48 0,-3 3-16 0,-2 1-992 16,-2 1-208-16</inkml:trace>
  <inkml:trace contextRef="#ctx0" brushRef="#br4" timeOffset="209659.95">7554 547 24015 0,'0'0'1056'0,"5"-4"224"0,4 1-1024 0,0-1-256 15,0 3 0-15,0 1 0 0,-1 3 960 0,-2 1 144 16,0 0 32-16,1 4 0 0,-2 2-368 0,1 6-64 16,0 1 0-16,1 1-16 0,-1 1-48 0,2 1 0 15,-1 0 0-15,2 4 0 0,0-1-272 0,0 0-64 0,0 1-16 0,0 1 0 16,0-5-144 0,0 0-16-16,0-2-128 0,0-1 192 0,2-2-192 0,-3-5 0 0,0 0 0 0,0-2 0 31,-2-2-736-31,-6-6-32 0,8 0-16 0</inkml:trace>
  <inkml:trace contextRef="#ctx0" brushRef="#br4" timeOffset="209917.53">7964 550 24879 0,'0'0'1088'0,"-7"-3"256"0,1 2-1088 0,0 1-256 0,-3 1 0 15,0 3 0-15,-1 1 464 0,-3 1 48 0,-1 3 0 16,0 4 0-16,-4 1 192 0,0 4 32 0,1 0 16 0,-1 2 0 16,-3 0-48-16,4 2-16 0,-1 2 0 0,3-1 0 0,-1 1-240 0,4 3-64 15,-1-3 0-15,1 1 0 0,1-2-256 16,1-1-128 0,2-3 128-16,2-3-128 0,1-2 0 0,1 0 0 0,0-5-224 0,3 0 80 15,1-9-2416-15,0 0-464 0</inkml:trace>
  <inkml:trace contextRef="#ctx0" brushRef="#br4" timeOffset="210371.28">8932 409 15663 0,'9'-14'1392'0,"-4"6"-1120"0,0 2-272 0,-1-4 0 15,0 3 928-15,-2-2 128 16,-2 2 32-16,-1 2 0 0,-3-3 384 0,-2 3 96 0,-3 1 16 0,-1-1 0 16,-3 2-432-16,-2 2-64 0,-3 0-32 0,0 1 0 15,-1 1-320-15,-1 3-64 0,-2 2-16 0,2-1 0 16,-2 6-256-16,2-1-48 0,1 2-16 0,6 2 0 15,1 2-144-15,3-1-16 16,0 3-16-16,4-2 0 0,2 1 96 0,3-1 0 0,3 1 16 0,2-1 0 0,4 1 16 16,2 1 0-16,3 2 0 0,0-1 0 0,1 0-288 15,2 1 160-15,-1 0-160 0,6 6 128 0,-4-4-128 0,-3 3 0 16,-4-3 0-16,-2-2 0 16,-2 1 144-16,-5-1-144 0,-3-1 160 0,-4 0-160 0,-3 1 448 0,-4 1-16 15,-5-2 0-15,-2-1 0 0,-3-4 96 0,-2 1 32 16,0-2 0-16,-3-1 0 0,-1-3-304 0,0 0-48 15,2-4-16-15,0-1 0 0,2-2-192 0,3-3-128 16,0-3 128-16,6-1-208 16,1-5-2672-16,8 0-544 0</inkml:trace>
  <inkml:trace contextRef="#ctx0" brushRef="#br4" timeOffset="210625.2">9499 119 26719 0,'12'-17'1184'0,"-6"12"240"0,0 1-1136 0,-1-1-288 0,-5 5 0 0,0 0 0 15,0 0 1200-15,0 9 176 0,-2 0 32 0,-3 6 16 16,-7 3-272-16,-2 3-64 0,-3 3-16 0,-4-3 0 15,0 2-128-15,-4 3-32 0,1-4 0 0,5 1 0 0,-2 7-480 0,-1 0-112 16,0-1 0-16,2 2-16 0,1-1-304 0,1-3 0 16,3 2 128-16,-3 7-128 0,2-8 0 0,4 0-144 15,3-5 16-15</inkml:trace>
  <inkml:trace contextRef="#ctx0" brushRef="#br4" timeOffset="213007.74">3046 12001 2751 0,'0'0'256'0,"0"0"-256"16,0 0 0-16,0 0 0 0,0 0 1280 0,0 0 192 15,9-3 64-15,-9 3 0 0,0 0-400 0,12-4-80 0,-5 1-16 16,-7 3 0-16,8-4-144 0,-8 4-16 0,11-1-16 0,-11 1 0 15,6-7 16-15,-6 7 0 0,0 0 0 0,8-188 0 16,-8 370-144-16,6-187-32 0,-6 5 0 0,0 0 0 16,0 0-192-16,0 0-32 0,8-4-16 0,-8 4 0 0,0 0 0 15,0 0 0-15,0 0 0 0,0 0 0 16,0-9 80-16,0 9 16 0,0 0 0 0,-5-5 0 0,-1-4-176 16,0 3-16-16,-2-1-16 0,0 0 0 0,-1 2-112 0,-2 0-32 15,0-4 0-15,-3 2 0 0,-2 2 32 0,-1-1 0 16,0 1 0-16,0 1 0 15,-2-1-240-15,0 1 144 0,-2 0-144 0,1 2 128 0,-2 0-128 0,1 1 0 16,-1 0 144-16,2 1-144 0,-2 2 0 0,2 0 0 16,-1-1 0-16,1 0 0 0,-2 3 0 0,5 2 0 15,1 0 0-15,-1-3 0 0,-4 2 0 0,5 4 128 16,-2 0-128-16,0 1 0 0,0-2 128 0,1 2-128 16,-1-1 160-16,1 1-160 0,2 7 0 0,0-5 0 15,0-4 0-15,1 6 0 0,1 3 0 0,1-1 0 16,1 2 0-16,3-2 0 0,3-2 0 0,1 4 0 15,2 3 0-15,2-2-160 0,1-2 160 0,2 3 0 0,2-1 0 0,0 0 0 16,0 0 0-16,1 0 0 16,2-1 0-16,-2 1 128 0,3-2-128 0,-1 0 0 0,-1-1 0 0,2-3 128 15,2-3 0-15,-1 3 0 16,0-3 0-16,0-1 0 0,1-5-128 0,1 1 0 16,1 1 0-16,-1-2 0 0,4-1 352 0,0-2 0 0,2-2 0 15,0 1 0-15,-3 0-80 0,1-2-16 0,2 0 0 0,0-1 0 16,-1-3-96-16,0 1-32 0,2 1 0 15,2-2 0-15,-2-3 16 0,2 1 0 0,4-2 0 0,-3 1 0 16,3-2 144-16,0-1 32 0,2 1 0 16,-1-2 0-16,1-2 16 0,-3 1 16 0,2-1 0 0,-2 1 0 15,0-2-16-15,-2 1 0 0,-1-1 0 0,0 0 0 16,-4 0-16-16,-1-1-16 0,-4-2 0 0,0 0 0 0,-3 1-16 16,-3-1 0-16,-1 0 0 0,-2 2 0 0,-1 5-64 0,-2-1-16 15,0-1 0-15,-5-1 0 0,0 0-32 0,-3 1-16 16,0 2 0-16,-3-2 0 0,0 2-160 0,-1 3 0 15,1-1 144-15,-2 3-144 0,-1 4 0 0,2-1-256 16,-1 1 32-16,1 2 16 16,2 3-2480-16,0 4-480 0,-5-3-96 15,1 6-32-15</inkml:trace>
  <inkml:trace contextRef="#ctx0" brushRef="#br4" timeOffset="-214204.37">2477 12390 2751 0,'0'0'256'0,"8"-5"-256"0,0 2 0 0,-2 1 0 15,-6 2 2960-15,8-3 560 0,-2-1 96 0,-6 4 32 16,5-5-1632-16,-5 5-320 0,0 0-64 0,0 0-16 16,0 0-384-16,0 0-80 15,0 0 0-15,0 0-16 0,0 0-336 0,0 0-64 16,0 0-16-16,0 0 0 0,0 0-80 0,4 8-32 0,-4-8 0 0,-1 7 0 15,-2 5-32-15,-1 1-16 16,-2-2 0-16,-2 2 0 0,-1 2-224 0,-1 2-32 0,0 0-16 16,-1 2 0-16,-1-2-96 0,-1-1-32 0,-1-3 0 15,1 4 0-15,-3 0 32 0,1 3 16 0,0 0 0 16,-1 0 0-16,1-2 16 0,-8 6 0 0,0 0 0 0,3-2 0 16,1-4 32-16,1-2 16 0,3 3 0 0,-1-1 0 15,-2 0 0-15,0 0 0 0,0-1 0 0,0 1 0 16,-1-1-80-16,-1 1-32 0,0-1 0 0,-3 6 0 0,2 0-160 0,-2 1 128 15,-3 0-128-15,-1-1 128 0,2-4-128 0,1 2 0 16,1-1 144-16,-2 0-144 0,5-2 256 0,0-1 0 16,-1-2-16-16,1 1 0 0,0 1 16 0,1 1 16 15,1-3 0-15,-1 2 0 16,0-1-16-16,-2-3-16 0,4 1 0 0,-1 0 0 0,-1 1-240 0,2-1 144 16,-1-3-144-16,5 3 128 0,-3 0 0 0,2-2-128 15,-1-1 192-15,4 2-64 0,-3-2-128 0,0 2 128 16,-3 1-128-16,3 0 128 0,3-1-128 0,-1 2 160 15,1 0-160-15,-1 1 160 0,0-1-160 0,0 0 128 16,1-2-128-16,-1 2 128 0,1 3-128 0,-1 0 0 0,2-2 144 16,0 2-144-16,0 1 128 0,-2 1-128 15,-2 3 128-15,3 0-128 0,-2 0 0 0,1 2 128 16,-2-2-128-16,-2 1 0 0,0 3 0 0,-1-1 128 16,1 2-128-16,1-2 0 0,1 3 0 0,-3-2 128 0,3 2-128 0,0 1 0 15,-1-5 0-15,1 4 144 16,1-1-144-16,3 3 0 0,0-5 144 0,1 5-144 15,-3 1 0-15,5-2 144 0,-3-1-144 0,3 4 0 0,-2 1 0 16,2 0 128-16,0-2-128 0,2-1 0 0,-2 0 0 0,2 1 128 16,0-1-128-16,1 0 0 0,1 2 0 0,2-1 0 15,0 0 0-15,-2-3 128 0,2-1-128 0,1 4 0 16,0-3 0-16,-1 4 0 0,-3-1 128 0,0-1-128 16,0-4 0-16,0 2 0 0,-1 2 0 0,0-2 128 15,0 0-128-15,0-2 0 0,-1 2 0 0,-2 2 128 0,2-5-128 16,-1 4 0-16,1-4 0 0,1 2 0 0,-1 3 0 15,2-4 128-15,0 0-128 0,0-1 0 0,-1 2 0 0,2-3 0 16,1 5 0-16,-2-4 0 0,-1 3 160 16,0-2-160-16,0 1 192 0,-2 3-192 0,2-3 0 0,-1 3 0 15,-2 2 0-15,0 0-144 16,-1-1 144-16,1 3 0 0,-1 4 0 0,4-17 0 0,-1 3 0 0,-1 5 0 16,0 1 0-16,-1-1 0 0,0 5 0 0,1-2 0 15,-1-1 0-15,-5 24 0 0,3-11 0 0,1-3 0 16,0-6 0-16,1 2 0 0,1 1 0 0,2 5 0 15,-1-2 0-15,-1 3 0 0,0-3 0 0,-1-1 0 16,-1-2 0-16,0-2 0 0,0 1 0 0,1-2 0 16,-3-7 0-16,1 3 0 0,0 1 0 0,0 1 0 15,0 2 0-15,0 1 0 0,1 1 0 0,1 1 0 16,0-1 0-16,2-1 0 0,1-2 0 0,1-1 0 16,2 0 0-16,-1-1 0 0,-1-1 0 0,4-4 0 15,-2 1 0-15,0 3 0 0,2 1 0 0,-1 5 0 16,-1 2 0-16,-1 3 0 0,1 3 0 0,0-3 0 15,1 1 0-15,-2-2 0 0,3 1 0 0,0-4 0 0,0-5 0 16,0-1 0-16,-1 0 0 0,1 1 0 0,0 3 0 0,1 4 0 16,3 1 0-16,1-2 0 0,0 1 0 0,-1 0 0 15,3-3 0-15,-1-1 0 0,-1 0 0 16,5-4-128-16,-2-7 128 0,3 1 0 0,1-4 0 0,0-1 0 0,1 0 0 16,1-1 0-16,4-1 0 0,2-1-128 0,3 3 128 15,-9-8 0-15,3 2 0 0,3 1 0 0,2 2 0 0,0 0 0 16,1 3 0-16,4 0-128 0,0 3 128 15,24 17 0-15,-8-6 0 0,-4-4 0 0,-4-5 0 0,-4 0 0 16,0-8 0-16,-3 0-128 0,-3-3 128 0,-1 1 0 16,-1-5 0-16,-1-1 0 0,-2 1 0 0,2-1 0 15,1-1 0-15,-3-3-128 0,0 1 128 0,-1-4 0 16,2-2 128-16,2 0-128 0,1-2 0 0,1-3-192 16,2-1 32-16,1 2 0 0,2-5-96 0,1 1 0 15,2 0-16-15,1-6 0 16,1-2-1520-16,-2 1-320 0,-4 1-48 0,4-1-9232 15,-1 2-1856-15</inkml:trace>
  <inkml:trace contextRef="#ctx0" brushRef="#br4" timeOffset="-213004.48">2421 18430 15663 0,'0'0'1392'0,"0"-6"-1120"0,0 0-272 0,0-1 0 16,0 0 1696-16,0 7 288 15,0-3 48-15,0 3 16 0,0 0-448 0,0 0-64 16,0 0-32-16,0 0 0 0,0 0-832 0,3 6-160 0,1 7-48 16,-3 2 0-16,-1 2 48 0,0 4 16 0,-1 3 0 0,0 7 0 15,-2 3 96-15,-1 3 16 0,-1 0 0 16,-2 5 0-16,-2 1-112 0,-2-1-16 0,0 4 0 0,0-6 0 16,-1-4-32-16,2-3-16 0,2-4 0 0,1-1 0 15,0-6 48-15,2-4 16 0,0-4 0 0,3-3 0 16,-1-5-48-16,3-6-16 15,0 0 0-15,0 0 0 0,9-11 240 0,-3-6 32 0,3-3 16 0,3-3 0 16,0-7-368-16,1 0-80 0,2 0-16 0,-1-3 0 0,2 0-288 16,-1 1 0-16,1 2 0 0,1-2 0 0,1 3 0 15,1 3 0-15,1 1 0 0,8-3 0 0,-4 2 0 16,-1 7 0-16,-1 3 0 0,-2 4 0 16,-2 1 0-16,-2 6 0 0,0 0 0 0,-2 1-144 15,0 3-304-15,-3 1-48 0,-1 0-16 0,2 1 0 16,0 1-1392-16,0 1-272 0,-12-3-64 0,11 4-9168 15,-11-4-1840-15</inkml:trace>
  <inkml:trace contextRef="#ctx0" brushRef="#br4" timeOffset="-212521.75">3046 18596 11055 0,'0'0'976'0,"-9"0"-784"0,9 0-192 0,-9 0 0 15,9 0 1296-15,0 0 224 0,-9 2 32 0,9-2 16 16,-10 2-592-16,10-2-112 0,-9 1-32 0,9-1 0 16,0 0-256-16,-7 6-48 0,7-6-16 0,0 0 0 15,-6 6 64-15,6-6 0 0,0 0 0 0,0 0 0 0,0 0 144 0,0 0 48 16,0 0 0-16,0 0 0 0,0 0-192 0,0 8-48 16,0-8 0-16,6 8 0 0,-6-8 176 0,17 6 16 15,1-5 16-15,1-1 0 0,4 0 80 0,0-4 16 16,1-4 0-16,0 2 0 0,-1 0-256 0,0-5-32 15,-2 1-16-15,1 0 0 0,-3-3-96 0,1 1-32 16,1-2 0-16,-4 0 0 0,-3 1-80 0,0 2 0 16,-3-3-16-16,-4 0 0 0,-2 1-160 0,-2 2-16 15,-4-2-128-15,-3 0 192 0,-4 4-32 0,-3-1-16 16,-6 5 0-16,-3 1 0 0,-4 0-144 0,-3 8 192 16,-4 1-192-16,-2 9 192 0,-2 3-192 0,-1 6 0 15,1 2 0-15,0 3 0 0,1 2 0 0,5 1 0 16,3 3 0-16,6-1 0 0,5 0 0 0,6-6 0 15,4 0 0-15,5-3 0 0,4 1 0 0,5-4 0 16,3-4 0-16,6-1 0 0,2-6 0 0,7 1 0 16,4-6-160-16,2-1 160 15,1-2-1728-15,0-5-240 0,1-3-48 0</inkml:trace>
  <inkml:trace contextRef="#ctx0" brushRef="#br4" timeOffset="-211961.09">3852 18443 21135 0,'0'0'928'16,"0"0"208"-16,0 0-912 0,0 0-224 0,0 0 0 0,-6 9 0 0,0-3 1424 0,-2 7 240 15,0-1 64-15,-1 6 0 0,0 0-576 0,0 5-96 16,-3 0-32-16,1 3 0 0,-2 5-112 0,-1-1-16 15,0-3-16-15,-1 1 0 0,0-3-192 0,0 0-48 16,3-6 0-16,2-4 0 0,1-2 0 0,1-3-16 16,8-10 0-16,0 0 0 0,0 0-32 0,0 0 0 15,0 0 0-15,0 0 0 0,8-13 112 0,1-3 32 16,2-5 0-16,5 0 0 0,-1-4-384 0,0-1-80 16,-1 3-16-16,4-4 0 0,1 2-256 0,1-2 0 15,2 2 128-15,1 2-128 0,1 0 0 0,0 4 0 16,2 0 0-16,-1 3 0 0,2 5 0 0,-1 2 0 0,0 7 0 0,-3 4 0 15,-4 6 0-15,-3 4 0 0,-3 10 0 0,-2 1-144 16,0 2 144-16,-5 3 0 0,-2 5-144 0,-4 0 144 16,-4-1 0-16,-1 0 0 15,0-3 0-15,-2-3 0 0,1-2 0 0,1-5 0 0,1-6 0 0,2-3 0 16,2-10 0-16,0 0 0 16,0 0 0-16,0 0 0 0,7-10 0 0,3-1 0 0,2-3 0 15,2 0 0-15,1-2 0 0,0-3 0 0,3-4 0 0,0 3 0 16,0-2 0-16,-1 0 0 0,1 2 0 15,0 2 0-15,2 3 0 0,-2 5 0 0,1-2 0 0,-1 7 0 16,-3 0 0-16,3 5 0 0,-3 5-128 0,-1 4 128 16,-1 4-128-16,-1 6 128 0,1 3-160 0,-1 4 160 0,-2 0-128 15,-1 4 128-15,-4 5 0 0,-2-1-144 0,-3-2 144 0,-3-1 0 16,-1 1 0-16,0-1 0 0,-2-7 0 16,1 0-192-16,1-4 192 0,0-1-192 15,2-1-1296-15,-1-6-272 0,3-12-48 16,0 0-9904-16,0 0-1984 0</inkml:trace>
  <inkml:trace contextRef="#ctx0" brushRef="#br4" timeOffset="-211542.14">5106 18670 23775 0,'4'-20'1056'0,"0"6"224"0,1-4-1024 0,0 0-256 16,-3 2 0-16,0 3 0 0,-1 5 1584 0,-1 8 272 0,0 0 48 0,0 0 16 15,-10-2-640-15,0 4-128 16,-3 2-32-16,-4 8 0 0,-2-1-432 0,-2 8-96 16,-2 8-16-16,-3 0 0 0,0 4-256 0,-1 4-48 0,-1 0-16 0,4 2 0 15,4-1 112-15,3-2 16 0,3-1 0 0,4-6 0 16,5-1-256-16,1-7-128 0,5-1 128 0,3-2-128 15,2-8 224-15,6-1-32 0,4-6 0 0,3-5 0 16,3-6 256-16,4-1 64 0,0-1 0 0,3-6 0 16,2-6-112-16,1 0-16 0,0 1 0 0,-2-3 0 15,-3 1-160-15,-3-1-32 0,-3 0-16 0,-1 1 0 16,0-3 16-16,-5 0 16 0,-3-1 0 0,-4 1 0 0,-2 5-80 0,-4 2 0 16,-3 4-128-16,-3 1 192 0,-2 2-192 0,-3 6 144 15,-3-1-144-15,-2 4 128 0,0 2-128 0,-2 0-192 16,-2 1 32-16,0 2 16 15,-1 0-1712-15,3 0-352 0,2 0-64 0,1 0-15328 16</inkml:trace>
  <inkml:trace contextRef="#ctx0" brushRef="#br4" timeOffset="-211197.29">5420 18435 17503 0,'0'0'1552'0,"-9"5"-1232"16,3 3-320-16,-1 1 0 0,1-2 1648 0,1 5 272 0,1 3 48 0,0 1 16 16,1 2-192-16,0 3-48 15,-2 1 0-15,2 5 0 0,2-1-528 0,1 4-128 16,-1 2 0-16,1-2-16 0,2 0-432 0,1-6-64 16,-2 2-32-16,3-5 0 0,1-1-192 0,0-3-32 15,0-3-16-15,0-5 0 0,-5-9 80 0,7 10 32 0,-7-10 0 16,9 5 0-16,-9-5 160 0,9 0 48 15,1-3 0-15,-1-3 0 0,-3-6 16 0,3 1 0 0,0-4 0 0,0-1 0 16,0 0-192-16,-1-3-48 0,1-3 0 0,2 2 0 16,-4 1-176-16,5 0-32 0,-1-2-16 0,0 2 0 15,2 2-176-15,0-1 128 0,1 0-128 0,0 4 128 16,1 1-128-16,0 3 0 0,1-3 0 0,-2 5 0 0,-2-4 0 0,1 6 0 16,-2-2-160-16,1 3 160 15,-1 1-1920-15,2 2-272 0,-3-2-64 0,0 3-15872 16</inkml:trace>
  <inkml:trace contextRef="#ctx0" brushRef="#br4" timeOffset="-210449.04">6057 18678 4607 0,'0'0'400'0,"-10"1"-400"15,0 3 0-15,-1-2 0 0,0 0 3264 0,2-1 560 16,-1 0 112-16,0 2 32 0,1 1-1792 0,0-2-336 16,-1 3-80-16,1-1-16 0,9-4-448 0,0 0-80 15,0 0-32-15,-4 9 0 0,4-9-320 0,0 0-64 16,9 9-16-16,2-3 0 0,3-1 80 0,7-2 16 15,2-4 0-15,3-3 0 0,5 2-112 0,2-1-32 16,4-4 0-16,0-2 0 0,-2 0-224 0,-2-3-64 16,-1-1 0-16,-3-1 0 0,-2-2-48 0,-3-2-16 15,-2 1 0-15,-3 1 0 0,-4-1-160 0,-4-1-32 16,-2 2-16-16,-4 1 0 0,-3-1-32 0,-4 4 0 16,-3-1 0-16,-4 0 0 0,-3 4 48 0,-5 2 16 15,-4 2 0-15,-6 5 0 0,-6 1-80 0,-4 9-128 16,-2 4 176-16,-1 8-176 0,-1 2 0 0,2 4 0 0,1 5 0 15,4 2 0-15,2 4 0 0,5 1 0 0,6 0 0 16,5-4 0-16,7-1 0 0,7-1 128 0,6-5-128 0,7 1 0 16,2-6 272-16,6-3-48 0,6-8-16 0,8 0 0 15,8-1 16-15,6-5 0 0,4-2 0 16,2-5 0-16,2-3-704 16,1-3-144-16,1-3-16 0,-1-4-18704 0</inkml:trace>
  <inkml:trace contextRef="#ctx0" brushRef="#br4" timeOffset="-208959.25">8539 18600 8287 0,'0'0'736'0,"0"0"-592"0,8-4-144 0,-8 4 0 0,9-7 1808 0,-3 0 336 16,2 1 64-16,-2-2 16 0,-6 8-448 0,5-7-96 15,-1-1-16-15,-4 8 0 0,0-7-256 0,-2-2-48 16,-2 1-16-16,0 3 0 0,-1-4-224 0,-1 3-48 16,-5-3-16-16,1 2 0 0,-1 1-176 0,-3 1-48 15,-1 2 0-15,-6 2 0 0,-3 1-352 0,-3 5-80 0,-2 4-16 16,-3 0 0-16,-1 4-256 0,-1 2-128 15,2 2 128-15,0-1-128 0,2 1 128 0,2 2-128 16,4 1 0-16,5 0 128 0,5-2-128 0,4-3 0 0,1-1 0 16,4-3 128-16,2 0-128 0,3-11 0 0,0 0 144 0,13 6-144 15,3 1 320-15,3-5 0 0,6 0 0 0,1-5 0 16,2-3-64-16,3-2 0 0,-1-2-16 0,3 0 0 16,-1-4-48-16,-1 0 0 0,0 0 0 0,-5 5 0 15,-3 0 48-15,-3 5 0 0,-1 3 0 0,-2 5 0 16,-5 3-240-16,-2 7 0 0,-2 5-192 0,-3 4 192 15,-5 4 0-15,-2 5 0 0,-4 5 128 0,-4 4-128 16,-6 0 208-16,-2 2-48 0,-5 4-16 0,-2-2 0 16,-5 1 208-16,3-2 32 0,-7-2 16 0,3-6 0 15,-2-3 16-15,1-8 0 0,1-2 0 0,3 0 0 16,3-4-64-16,2-6-16 0,3-2 0 0,1-1 0 16,1-5-160-16,3-5-48 0,-1 0 0 0,5-5 0 0,1-6-128 15,3-2 0-15,2 0 0 0,3-4-176 16,4-5-2192-16,5-1-432 15,4-6-80-15</inkml:trace>
  <inkml:trace contextRef="#ctx0" brushRef="#br4" timeOffset="-208511.44">9094 18584 15663 0,'0'0'1392'0,"0"0"-1120"0,0 0-272 0,-5-8 0 15,-1-1 2496-15,6 9 432 0,-11-2 80 0,1 3 32 16,-2 1-1264-16,1 4-256 0,-3 2-48 0,-3 4-16 16,-2 2-608-16,0 5-112 0,0 3-32 0,1-1 0 15,3-1-128-15,4 2-16 0,1 0-16 0,3-2 0 16,3-2-224-16,3-4-64 0,4 0 0 0,4-3 0 15,1-4 32-15,5-2 0 0,3-2 0 0,3-3 0 16,0-3 224-16,0-4 32 0,0-3 16 0,1 0 0 16,-3-1 0-16,1-1 0 0,-3-4 0 0,-1 2 0 15,-2-2-48-15,-3 2 0 16,-3-1 0-16,-2 1 0 0,-2-1-48 0,-2 0-16 0,-1 1 0 0,-3 1 0 16,-1 3-144-16,0-3-48 0,0 3 0 0,0-2 0 0,-1 2-256 15,1 4 0-15,5 6 0 0,-4-5 0 0,0-3 0 0,4 8-304 16,0 0 64-16,0 0 16 15,-4-7-1680-15,4 7-336 0,0 0-64 0,0 0-15776 16</inkml:trace>
  <inkml:trace contextRef="#ctx0" brushRef="#br4" timeOffset="-208246.46">9605 18111 24239 0,'1'-12'1072'0,"-1"12"224"0,2-11-1040 0,-2 11-256 0,0 0 0 0,0 0 0 15,0 0 1648-15,0 0 272 0,0 0 48 0,0 0 16 16,0 11-784-16,0 3-160 0,-2 3-16 0,-2 3-16 16,-1 3-128-16,-1 5-32 0,1 1 0 0,-3 6 0 15,0-1-224-15,-1 4-48 0,1 5-16 0,-3-1 0 16,1 0-160-16,-1 1-16 0,1-3-16 0,-2-2 0 15,2-2-176-15,1-3-16 0,1-8-16 0,1 0 0 16,-1-3-160-16,3-3 160 0,3-4-160 0,-1-1 160 16,3-5-160-16,0-9 0 0,4 8 0 0,-4-8 0 31,11-1-1712-31,1-6-272 0,0 1-48 0,1-7-14656 0</inkml:trace>
  <inkml:trace contextRef="#ctx0" brushRef="#br4" timeOffset="-207291.78">10089 18518 10127 0,'0'0'896'0,"0"0"-704"0,0-12-192 0,0-1 0 16,0 3 1824-16,0 1 336 0,0 9 64 0,0 0 16 15,-1-9-992-15,1 9-192 0,0 0-32 0,0 0-16 16,0 0-624-16,0 0-112 0,0 0-16 0,0 0-16 15,0 0-240-15,0 0 0 0,0 0 0 0,0 0 0 16,0 0 0-16,0 0 0 0,0 0 0 0,0 0 0 16,0 0 0-16,0 0 256 0,0 0-32 0,0 0 0 15,1 9 464-15,0-2 80 0,-1-7 32 0,0 0 0 16,0 11 0-16,0-6 0 0,0-5 0 0,0 0 0 16,0 0-304-16,0 0-64 0,0 9-16 0,0-9 0 0,0 0-208 15,0 0-32-15,0 0-16 0,0 0 0 16,0 0-160-16,0 0 192 0,0 0-192 0,0 0 192 15,0 0-192-15,0 0 0 0,0 0 144 0,0 0-144 0,0 0 0 0,0 0 0 16,0 0 0-16,0 0 0 0,0 0 0 0,0 0-160 16,0 0 160-16,0 0 0 0,0 0 0 0,0 0 0 15,0 0 0-15,0 0 0 0,0 0 0 16,0 0-128-16,0 0 128 0,0 0 0 0,0 0 0 0,0 0 0 16,0 0 0-16,0 0 0 0,0 0 0 0,0 0 0 15,0 0 0-15,0 0 0 0,5-11 0 0,-5 11 0 16,0 0 0-16,0 0 0 0,0 0 0 0,0 0 0 15,0-12 0-15,0 12 144 0,-5-9 48 0,5 9 0 16,-7-9 0-16,-1 4 0 0,0 2-16 0,1 0 0 16,-2 1 0-16,-1 2 0 0,-2 0-32 0,1 2 0 15,-2 1 0-15,-1 2 0 0,-2 2-144 0,-1 0 192 16,0 4-192-16,1 1 192 0,-3 0-64 0,0 4-128 0,0 0 192 0,1 1-64 16,3 0 0-16,5 2-128 0,-2 2 192 0,6-3-64 15,1-1-128-15,2-1 0 0,4-4 0 0,3 1 0 16,1 1 0-16,3-5 0 0,3-1 0 0,5-3 0 15,4 2 368-15,2-2-16 0,0-6 0 0,4-1 0 16,1-4 64-16,0 0 16 0,1-7 0 0,2-3 0 16,0-3-176-16,-1-3-48 0,-2 1 0 0,-1-2 0 15,-1-1-80-15,-1-1 0 0,-1 0-128 0,-1-3 192 16,2-1-48-16,-1-2-16 0,-2-4 0 0,2-6 0 16,-1-1 0-16,1-2 0 0,-2-1 0 0,0-5 0 15,-4-4-128-15,1 2 160 0,-1 1-160 0,-3 8 160 0,-2 7-160 16,-1 8 0-16,-3 8 0 0,-2 7 0 15,-4 3 192-15,-2 10-32 0,0 0-16 0,-6 6 0 0,-6 8-144 16,0 12 128-16,-4 4-128 0,0 8 128 0,-2 5-128 0,-2 7 0 16,-3 7 0-16,-3 3 0 0,-2 6 0 0,2 3 0 15,-1 1 0-15,4-2 128 0,3 2-128 0,2-4 0 16,4-5 144-16,3-7-144 0,0-10 128 0,5-3-128 16,2-4 128-16,4-4-128 0,3-5 0 0,2-8-208 15,4-6 16-15,2-5-11872 16,1-4-2384-16</inkml:trace>
  <inkml:trace contextRef="#ctx0" brushRef="#br4" timeOffset="-206855.86">12118 18111 19343 0,'-3'-12'1728'0,"-1"0"-1392"15,3 3-336-15,-3 0 0 0,-1 4 1392 0,5 5 208 16,-10-1 32-16,0 1 16 0,-2 1-192 0,-2 4-48 16,-2 8 0-16,-3 4 0 0,-4 5-560 0,0 5-112 15,-1-3-32-15,0 9 0 0,0 4 0 0,1 2 0 16,0 2 0-16,1 5 0 0,1 2-192 0,-1 0-32 15,0 2-16-15,1 1 0 0,0-1-224 0,5-5-48 16,2-2-16-16,4-6 0 0,2-4-176 0,3-5 0 16,1-6 144-16,2-1-144 0,0-5 0 0,2-2-240 15,0-14 48-15,0 0-10928 0,0 0-2176 16</inkml:trace>
  <inkml:trace contextRef="#ctx0" brushRef="#br4" timeOffset="-206528.59">11671 18527 24879 0,'9'-11'2208'0,"2"6"-1760"0,3 1-448 0,3 1 0 16,4-2 704-16,3 2 64 0,2-1 16 0,6 3 0 15,3-3 784-15,4-1 160 0,3 1 16 0,1 0 16 16,-1 1-816-16,-2-3-176 0,-4 4-16 0,-3-1-16 16,-5 1-416-16,-3 1-64 0,-5 2-32 0,-5 1 0 15,-5 1-224-15,-10-3 0 0,10 8 128 0,-10-8-128 16,0 15 0-16,-2 0 128 0,-4 5-128 0,-5 1 0 15,-3 0 288-15,-2 2-32 0,-1 5-16 0,1-4 0 0,1 3-16 16,3-5 0-16,2-5 0 0,4-1 0 0,2-5-32 0,5 1-16 16,-1-12 0-16,10 8 0 0,2 0 192 0,2-5 32 15,2-1 16-15,3-3 0 0,2-3 160 16,0-4 16-16,1 1 16 0,-1-3 0 0,1-2-224 0,-2-3-32 16,-1-3-16-16,-2 0 0 0,-4 2-112 0,-2-1-32 15,-2-2 0-15,-3 1 0 0,-2 1-48 0,-4-1-16 16,-2-1 0-16,-3 1 0 0,-2 0-128 0,-2 6 0 15,0 3 144-15,-2 0-144 0,-3 2-192 0,1 5-128 16,1-1 0-16,-1 2-16 16,-1 1-2880-16,2 0-576 0,12 0-112 0,0 0-32 0</inkml:trace>
  <inkml:trace contextRef="#ctx0" brushRef="#br4" timeOffset="-206129.9">12762 18452 16575 0,'0'0'736'0,"-5"7"160"0,5-7-720 0,-8 14-176 0,-1-1 0 0,1 0 0 16,-3 1 2256-16,1 1 432 0,0-1 64 0,-1 0 32 15,-1 2-1312-15,2 2-256 0,0-1-48 0,0 0-16 16,3 1-512-16,1 0-96 0,0 0-32 0,2-4 0 15,0-3-64-15,1-2-32 0,1 3 0 0,1-6 0 16,1-6 144-16,-2 10 16 0,2-10 16 0,0 0 0 0,0 9 16 0,0-9 0 16,0 0 0-16,0 0 0 0,0 0-96 0,0 0-32 15,0 0 0-15,0 0 0 0,0 0 160 0,0 0 16 16,0 0 16-16,7-6 0 0,0-5-96 0,1 1-32 16,-2-5 0-16,3-2 0 0,1-2-160 0,1 0-16 15,-1-4-16-15,1 1 0 0,2 1-80 0,1 2-16 16,4 0 0-16,-1 1 0 0,1 2-256 0,0 3 0 15,0 3 0-15,2-3 0 0,-2 4 0 0,0-1 0 16,0 4 0-16,-1-1 0 0,-1 4 0 0,-1 0 0 16,-1 2 0-16,-3 1 0 0,-1 0-160 0,-10 0 16 15,11 1 0-15,-11-1 0 16,0 0-1520-16,0 0-320 0,5 10-48 0,-5-10-10384 16,0 0-2096-16</inkml:trace>
  <inkml:trace contextRef="#ctx0" brushRef="#br4" timeOffset="-204726.72">13460 18397 5519 0,'0'0'496'0,"-1"-12"-496"0,-1 4 0 0,1-1 0 15,0-3 2560-15,0 6 400 0,1 6 96 0,0 0 16 16,-3-10-896-16,3 10-192 0,0 0-16 0,0 0-16 16,-9-3-720-16,9 3-144 0,-9 8-16 0,0 2-16 15,0 4-528-15,3 4-96 16,-2 2-32-16,2 3 0 0,2 2-80 0,0 1-32 0,2 0 0 0,1-1 0 16,2-1-96-16,3-1 0 0,2-3-16 0,2-2 0 15,-1-3 224-15,4-6 48 0,1-3 16 0,3-2 0 16,5-4 512-16,2-2 112 0,4-7 0 0,2-2 16 15,1-5-112-15,0-2-32 0,-2-1 0 0,0-4 0 16,-3-1-304-16,0 1-64 0,-6-4-16 0,-2 2 0 16,1-4-176-16,-4 3-32 0,-5-2-16 0,0 6 0 0,-2-1-176 15,0 2-48-15,-3 4 0 0,0 5 0 0,-2 1-128 16,-1 11 0-16,0 0 0 0,0 0 0 16,0 0-1008-16,0 0-176 0,0 0-32 0,0 0-16 15,0 0-2080-15,10 10-400 0</inkml:trace>
  <inkml:trace contextRef="#ctx0" brushRef="#br4" timeOffset="-204364.94">14650 18304 13823 0,'0'0'608'0,"4"-9"128"0,1-6-592 0,0 2-144 15,-1 2 0-15,-4-2 0 0,0 13 3264 0,-2-10 640 0,0 1 112 0,-3 3 16 16,5 6-2064-16,-16-4-432 0,-3 1-64 0,-2 3-32 15,-3 2-768-15,-3 3-160 0,-4 0-16 0,1 0-16 16,-2 4-144-16,2 0-16 0,0 5-16 0,5-2 0 16,1 0 48-16,5 2 16 0,2 1 0 0,6 0 0 15,3 0-192-15,6 1-48 0,2-1 0 0,7 3 0 16,3 0 192-16,4-1 16 0,4 2 16 0,1 3 0 16,0-2-48-16,0 1-16 0,4 0 0 0,-2 1 0 15,-2 0-160-15,-2-1-128 0,-1-1 144 0,-2 0-144 16,-5-3 192-16,-4 0-64 0,-2-2-128 0,-5-3 192 15,-3-1 384-15,-5-3 64 0,-4-1 0 0,-4-2 16 16,-4 0 176-16,-4 2 48 0,-1-7 0 0,-4-1 0 16,-2-3-480-16,-1 2-80 0,-2 1-32 0,1-1 0 15,0-1-288-15,2 1 0 0,-1-2 128 0,2-1-128 16,3 2-1664-16,1-1-400 16,4 0-80-16</inkml:trace>
  <inkml:trace contextRef="#ctx0" brushRef="#br4" timeOffset="-203486.64">4393 19566 16575 0,'-9'-11'1472'0,"9"11"-1168"0,-5-10-304 0,1-2 0 16,-1 2 1024-16,1-1 128 0,4 11 48 0,-4-11 0 16,4 11 400-16,0 0 64 0,0 0 32 0,0 0 0 15,0 0-560-15,0 0-112 0,0 0-32 0,-1 9 0 16,1 5-448-16,3 3-96 0,1 3 0 0,1 7-16 15,2 3 80-15,1 5 0 0,3 2 16 0,0-1 0 16,-3 4-192-16,1 0-32 0,-1 1-16 0,-2-1 0 16,1-4-32-16,-1-1-16 0,-1-7 0 0,1-3 0 15,1-6 96-15,-2-2 32 0,0-8 0 0,1-1 0 16,-6-8 272-16,0 0 48 0,11 0 16 0,-1-5 0 16,0-6 192-16,1-3 32 0,1-6 16 0,-1-3 0 0,1-5-384 0,0 1-80 15,2-3-16-15,0 2 0 0,-1-2-208 0,1-3-64 16,0 0 0-16,1-2 0 0,0-3-192 15,1-1 176-15,4 3-176 0,4 1 160 0,0 1-160 0,1 5 0 16,-3 5 0-16,0 6 0 0,-3 0 0 0,-1 5 0 16,0 4 0-16,-4 3 0 0,-3 2 0 0,-1 4 0 15,-10 0-176-15,10 4 176 16,-10-4-1856-16,11 9-304 0,-4-1-48 0,-7-8-15824 0</inkml:trace>
  <inkml:trace contextRef="#ctx0" brushRef="#br4" timeOffset="-203005.57">5339 19245 20383 0,'0'0'896'0,"0"0"192"0,0 0-864 0,0 0-224 0,0 0 0 0,0 0 0 15,-4-5 1280-15,4 5 192 0,0 0 64 0,0 0 0 16,0 0-304-16,0 0-48 0,0 0-16 0,10-7 0 16,2 5-496-16,0 0-96 0,2 2-32 0,3 0 0 15,2 2-208-15,2 0-32 0,4 2-16 0,-1 1 0 16,-3 1-48-16,0 5-16 0,-4-4 0 0,-3 6 0 16,-2 1-80-16,-4-1-16 0,-2-1 0 0,-5 1 0 0,-1-13 32 15,-1 14 0-15,-3-2 0 0,-1-1 0 0,-1-1 208 0,-2-2 32 16,-1-2 16-16,0 0 0 0,0-2 80 15,9-4 16-15,-10 3 0 0,10-3 0 0,0 0-192 0,0 0-16 16,0 0-16-16,0 0 0 0,0 0-160 0,0 0-128 16,0 13 144-16,4-3-144 0,2 2 0 0,2 2 0 15,2-2 0-15,0 3 0 0,-2 2 0 0,-3 0 0 16,-1 1 0-16,-4 0 0 0,-3-3 0 0,-4 2 128 16,-6 1-128-16,-2-2 0 0,-2 1 192 0,-1-2-16 15,-1-4 0-15,-1 1 0 0,-3-7 144 0,0-1 48 16,4 1 0-16,0-7 0 0,1-3-176 0,2-1-16 15,0-3-16-15,1-1 0 0,2 0-160 0,6 1-256 16,-1-3 64-16,6 5 16 16,3-3-2592-16,4 2-528 0</inkml:trace>
  <inkml:trace contextRef="#ctx0" brushRef="#br4" timeOffset="-202552.6">6354 19527 19407 0,'0'0'848'0,"0"0"192"0,-3-12-832 0,-1 6-208 16,4 6 0-16,-4-10 0 0,-2 5 1936 0,6 5 352 15,0 0 64-15,0 0 16 0,0 0-704 0,0 0-128 16,0 0-16-16,0 0-16 0,0 0-800 0,0 0-176 0,2 9-16 0,2 3-16 16,2 4-32-16,3 0 0 0,4 1 0 0,1 2 0 15,1 1-80-15,3 7 0 0,2-3-16 0,6 0 0 16,-1 3-112-16,1-2 0 0,-1 1-16 0,0-2 0 16,1-3-48-16,-2 1 0 0,-1 1 0 0,-3-5 0 15,-3-4-32-15,-2-2-16 0,-1 1 0 0,-1-3 0 16,-2-1-144-16,-2-4 160 0,-9-5-160 0,0 0 160 15,8 8-160-15,-8-8 0 0,0 0 0 0,0 0-12032 16,0 0-2336-16</inkml:trace>
  <inkml:trace contextRef="#ctx0" brushRef="#br4" timeOffset="-201731.18">8485 19604 8287 0,'0'0'736'0,"0"0"-592"16,0 0-144-16,0 0 0 0,9-6 1984 0,-9 6 384 16,6-6 64-16,-6 6 0 0,0 0-720 0,0 0-160 15,6-9-16-15,-6 9-16 0,3-9-144 0,-3 9-32 16,0 0 0-16,0 0 0 0,-6-9-176 0,-3 0-32 16,-4 3-16-16,-1 2 0 0,-4 1-288 0,-1 2-48 15,-6 2-16-15,-2 3 0 0,-4 0-320 0,-2 5-80 16,-1 0-16-16,1 2 0 0,0-1-176 0,5 3-48 15,1 2 0-15,4 2 0 0,4-2-128 0,4-1 192 16,4 3-192-16,1-3 192 0,6-2-192 0,4-2 0 16,5 1 0-16,4-1 128 0,-2-3 32 0,6 4 0 0,2-5 0 15,4 3 0-15,3 1 48 0,1 1 16 0,1-2 0 0,0 5 0 16,-1-2-224-16,-1-2 0 0,-2 3 128 0,0-3-128 16,-4 1 0-16,-4 2 0 0,-2-4 0 0,-3 2 0 15,-7-11 0-15,4 13 144 0,-4-13-144 0,-2 15 192 16,-1 1 256-16,-3-2 64 0,-2 0 16 0,-4-4 0 15,-4 1 16-15,-1 1 0 0,1-6 0 0,-2 4 0 16,-1-5-224-16,-2 2-64 0,-2-1 0 0,2-4 0 16,1 1-80-16,0-3-32 0,3-1 0 0,-1-2 0 15,-1-2-144-15,5 1 0 0,2-1 144 0,2 3-144 16,1-5 0-16,3 1-128 0,2 1 0 0,4 5 0 16,0-14-1712-16,3 2-336 15,2 4-64-15,4-5-14704 0</inkml:trace>
  <inkml:trace contextRef="#ctx0" brushRef="#br4" timeOffset="-200634.98">8245 19589 16575 0,'5'-10'736'0,"-3"1"160"0,1 0-720 0,-1-5-176 0,2 0 0 0,0 1 0 15,-2 3 1488-15,-2-4 272 0,0-1 48 0,0 4 16 16,-2-2-224-16,-1-1-32 0,1 1-16 0,-1 3 0 16,1-3-512-16,-1 6-96 0,3 7-32 0,-4-9 0 15,4 9-112-15,0 0-32 0,0 0 0 0,0 0 0 16,-6-5-240-16,6 5-48 0,-8 2-16 0,2 5 0 16,-2 2-176-16,1 6-32 0,-2 5-16 0,1 4 0 15,-1 6-48-15,2 3 0 0,0 5 0 0,1 2 0 16,1 6 0-16,-4-3-16 0,0 4 0 0,0-5 0 15,0 3 80-15,-1-3 0 0,3-3 16 0,-2-1 0 16,4-6 64-16,1-3 16 0,0-6 0 0,0-2 0 0,2-6 32 0,-2-1 16 16,1-5 0-16,3-9 0 0,0 0 32 0,0 0 0 15,0 0 0-15,0 0 0 0,0 0 176 16,0 0 32-16,5-11 16 0,0-3 0 0,-1-3-112 0,-1-4-32 16,-1-3 0-16,1-1 0 0,1-4-320 0,1-1-64 15,0 0 0-15,0-2-128 0,0-2 128 0,1-1-128 16,-2 0 0-16,2 0 0 0,2 2 0 0,-3 3 0 15,3 6 0-15,-1 1 0 0,0 4 0 0,-1 5 0 16,1 4 0-16,-2 0 0 0,-5 10 0 0,0 0 0 16,0 0 0-16,0 0-144 0,3 11 144 0,-3 7-160 15,-1 1 160-15,-3 5-160 0,-1 4 160 0,-2 0-208 0,-2 2 80 16,-3 5 128-16,0 0-128 0,-1 2 128 0,0 1 0 16,-2 3 0-16,-2 0 0 0,1-3-144 0,1-3 144 0,1-2 0 15,2-6 0-15,2 0 0 0,1-4 0 0,0-3 0 16,4-5 0-16,1 1 0 0,0-8 0 0,4-8 0 15,0 0 0-15,0 0 0 0,0 0 0 0,0 0 0 32,0 0-512-32,7-8-80 0,-1-6-32 0,4-3 0 15,-2-2-2112-15,2-3-416 0,0-4-96 0,2-1-13600 0</inkml:trace>
  <inkml:trace contextRef="#ctx0" brushRef="#br4" timeOffset="-200308.04">8170 19457 22111 0,'0'0'1968'0,"3"-10"-1584"0,1 2-384 0,3 1 0 0,0 0 1200 0,5 2 144 16,-1-1 48-16,7 2 0 0,3 0 16 0,5 2 16 15,2 0 0-15,4 1 0 0,2 2-400 0,-1 2-96 16,0 2-16-16,-2 6 0 0,-5 3-400 0,-2 4-64 15,-3 1-32-15,-4 3 0 0,0 4-112 0,-4 4-32 16,-3 0 0-16,-4 3 0 0,-3 3 208 0,-4-1 32 16,-5 1 16-16,-2-3 0 0,-5-1 48 0,-1 0 16 15,-3 2 0-15,0-5 0 0,-3-3-32 0,-2 0-16 16,-4 1 0-16,-3-2 0 0,-2 0-80 0,0-4-16 16,-2-2 0-16,1 0 0 0,0-3-192 0,4-4-64 0,-1-4 0 0,5-4 0 15,2-3-192-15,3-2 176 0,2-2-176 0,5-4 160 16,2-7-160-16,2-2-272 15,2-1 64-15,3-3 16 16,3-1-1776-16,6-1-336 0,5-1-80 0,3 2-9776 0,3-1-1968 0</inkml:trace>
  <inkml:trace contextRef="#ctx0" brushRef="#br4" timeOffset="-199893.68">9014 19386 11967 0,'0'0'1072'0,"0"0"-864"0,0 0-208 0,5-8 0 0,-5 8 1856 0,6-9 320 15,0 3 64-15,-6 6 0 0,8-10-16 0,1 3-16 16,1 0 0-16,0 2 0 0,-1 2-704 0,1 1-144 15,0-1-16-15,-10 3-16 0,11 1-336 0,-11-1-64 16,11 5-16-16,-5 3 0 0,1 3-368 0,-6 5-80 16,-2-2-16-16,-6 1 0 0,1 3 0 0,-3 2-16 15,-2-1 0-15,-2 0 0 0,-2-2-64 0,2 0-16 16,2 1 0-16,-1-1 0 0,2-4-96 0,2-2 0 16,3-2-16-16,5-9 0 0,0 0-48 0,0 0 0 0,7 9 0 15,3-5 0-15,4-2 336 0,4-2 64 0,2-2 16 16,3-1 0-16,2 2-240 0,2-4-48 0,0-3-16 0,1 4 0 15,-2 2-304-15,1-2 128 0,-2-1-128 0,1 1 0 16,-2 0 0-16,-5 3 0 0,-1 0 0 0,-4 1-192 31,-1 1-1904-31,-5 0-368 0,-8-1-80 0,11 5-16 0</inkml:trace>
  <inkml:trace contextRef="#ctx0" brushRef="#br4" timeOffset="-199648.03">9669 19584 9215 0,'0'0'816'16,"0"0"-656"-16,0 0-160 0,0 0 0 0,11 6 3776 0,-2 2 704 16,-3-3 160-16,1 4 32 0,1-1-2208 0,0 4-432 15,-1 1-96-15,1 1-16 0,1 1-704 0,0 2-128 16,0 1-48-16,0-2 0 0,-1 2-592 0,1 0-112 15,0-2-16-15,0 1-16 0,0 2-176 0,-1-1-128 16,-1-1 144-16,0 0-144 0,-2-4 0 0,0 1 0 16,-1-2 0-16,2-3 0 15,2 0-1232-15,-8-9-352 0,0 0-64 0,9 6-13600 0</inkml:trace>
  <inkml:trace contextRef="#ctx0" brushRef="#br4" timeOffset="-199416.65">10080 19538 25791 0,'0'0'2304'0,"0"0"-1856"0,-5-7-448 0,5 7 0 15,-9-2 1104-15,0 2 128 0,-1 0 32 0,-3 5 0 16,-2 6 368-16,0-2 80 0,-6 2 16 0,4 4 0 16,-4 2-672-16,-2 2-128 0,-2 1-32 0,-2 4 0 15,-1 2-160-15,0-2-32 0,0 1-16 0,3 2 0 16,1-2-288-16,1 2-48 0,1-4-16 0,3 2 0 15,1 0-208-15,3-1-128 0,1-3 128 0,5 2-128 16,0-2 0-16,4-5-288 0,4-5 48 0,2 2 16 16,3-1-2400-1,-4-12-464-15,0 0-112 0</inkml:trace>
  <inkml:trace contextRef="#ctx0" brushRef="#br4" timeOffset="-198931.68">11336 19445 23151 0,'0'0'1024'0,"0"0"208"0,-1-8-976 0,-2 0-256 0,3 8 0 0,-8-5 0 16,1 2 1360-16,-5 1 240 0,-2 1 32 0,-2 2 16 15,-2 3-304-15,-2-1-48 0,-3 6-16 0,-3-1 0 16,-2 7-560-16,-2-1-112 0,-3 1-32 0,2 3 0 16,2 4-128-16,2-1-16 0,2 0-16 0,3 0 0 15,5 2-16-15,4-2 0 0,2-2 0 0,5-2 0 16,5 3-80-16,1-5-32 0,4-3 0 0,2 2 0 15,4 0 32-15,2 2 0 0,-1-2 0 0,5 0 0 16,1 1-112-16,1 1-16 0,-1 2 0 0,-5 1 0 16,2 0-192-16,-3 3 0 0,-4-3 128 0,-3 1-128 0,0 1 192 15,-5-2-16-15,-5-3 0 0,-1 1 0 16,-3-1 304-16,-6 2 64 0,1-3 16 0,-5-3 0 16,-2 1-80-16,-1-6-16 0,-1 2 0 0,-1-5 0 0,-3-2-224 15,1-2-48-15,-1-2-16 0,3-2 0 0,1-5-176 0,-1-1 0 16,6-5 0-16,2-3-176 15,0 0-2208-15,9 0-448 0,3-1-96 0</inkml:trace>
  <inkml:trace contextRef="#ctx0" brushRef="#br4" timeOffset="-198459.29">11950 19278 23951 0,'0'0'2128'0,"0"0"-1696"0,0 0-432 0,0 0 0 15,0 0 1840-15,0 0 272 0,0 0 64 0,0 0 16 16,0 0-384-16,0 0-80 0,-9 12 0 0,-1 0-16 15,-4 2-576-15,-3 2-112 0,-2 5-32 0,-1 0 0 16,-3 1-208-16,1 2-32 0,1-2-16 0,2-2 0 16,2-2-256-16,3-2-48 0,3 0-16 0,2-2 0 15,0-7-160-15,9-7-16 0,-5 9-16 0,5-9 0 16,0 0-16-16,0 0 0 0,0 0 0 0,0 0 0 0,13-8 224 0,1 2 32 16,3-5 16-16,-1 0 0 0,-1-2-288 0,1-4-48 15,1 0-16-15,-1 1 0 16,1-2-128-16,-1 0 0 0,1 1 0 0,0 1 128 0,-5 2-128 15,2 4 0-15,-5 4 0 0,-9 6 0 0,0 0 0 0,0 0 0 16,0 0 0-16,0 0 0 0,0 0 0 0,-10 14-144 16,-4 4 144-16,-3 1-160 0,0-2 160 0,-4 5 0 15,-3-2-144-15,0 1 144 0,0-2 0 0,2-1 0 16,3-3 0-16,3-1 0 0,2-3 0 0,4 1 0 16,3-6 0-16,7-6 0 15,0 0-1040-15,0 0-304 0,0 0-48 0,10-2-12352 16,2-4-2464-16</inkml:trace>
  <inkml:trace contextRef="#ctx0" brushRef="#br4" timeOffset="-194321.89">8009 14488 7359 0,'0'0'656'0,"0"0"-528"16,0 0-128-16,0 0 0 0,0 0 1552 0,0 0 288 15,0 0 48-15,0 0 16 0,-3-14-608 0,3 14-112 16,-3-10-32-16,3 10 0 0,0 0-80 0,0 0-32 16,0 0 0-16,0 0 0 0,0 0-224 0,0 0-48 15,0 0-16-15,0 0 0 0,0 0-432 0,0 0-64 16,0 0-32-16,0 0 0 0,0 0-224 0,0 0 128 15,0 0-128-15,9 4 0 0,-4 1 272 0,1 7-32 16,1-2-16-16,0 5 0 0,0 5 32 0,0-1 16 16,2 0 0-16,4 4 0 0,0-4-96 0,2 2-32 15,3 4 0-15,1 2 0 0,2-7 64 0,5 2 16 16,3 1 0-16,3 2 0 0,2-1-16 0,3 3 0 0,5-4 0 0,-4 2 0 16,0 2-48-16,3-3-16 0,0 0 0 0,2-1 0 15,3 5-144-15,3-1 192 0,4-1-192 0,5 1 192 16,-2 0-192-16,3-2 0 0,-1-6 0 0,0 2 0 15,3-1 144-15,4 0-144 0,4 1 160 0,2 0-160 16,2-3 192-16,-1 1-64 0,-1 3-128 0,-3-5 192 16,2 1-192-16,2 0 144 0,3 1-144 0,0 1 128 15,-2 0-128-15,1-3 0 0,-3 0 0 0,3-1 0 16,1 1 0-16,4-1 0 0,3 2 0 0,0 0 0 16,-4 0 0-16,1 1 0 0,1-1 0 0,3-1 0 15,2 1 0-15,-2 0 0 0,-4 1 0 0,-1 0 0 16,0 0 0-16,3 0 0 0,7 0 0 0,-3 0 128 15,-2 1-128-15,-1 1 0 0,-2 1 0 0,7-2 0 0,3-2 0 16,-1 1 0-16,-2 4 0 0,-2 1 0 0,0-1 0 16,0 0 0-16,3 5 0 0,-1-3 0 0,1 3 0 0,-3-2 0 15,-1 1 0-15,3 1 0 0,3 3 0 16,-1 1 0-16,0-6 0 0,-1 2 0 0,-5-3 0 0,4 2 0 16,4-2 0-16,0 1 0 0,-5 0 0 0,-1 2 0 15,-3-3 128-15,0 1-128 0,3 0 0 0,2-2 0 16,-1 2 0-16,2-2 0 0,-8 1 0 0,1 2 0 15,1 0 0-15,0-1 0 0,2-3 0 0,-4 3 0 16,-2-5 0-16,-2 2 0 0,-1 0 0 0,3 1 0 16,2-3 0-16,-4 3 0 0,-1 2 0 0,-2-3 0 15,-2-1 0-15,0 3 0 0,1 0 0 0,2 0 0 16,1-1 0-16,-4-1 0 0,-3 1 0 0,-1 3 0 0,2-2 0 16,2 2 0-16,0-3 0 0,0 2 0 0,-1-4 0 0,-4 0 128 15,-5-2-128-15,-1 1 0 0,2-2 0 0,-3 2 0 16,-1 1 0-16,2-2 0 0,1 6 0 0,-4-1 128 15,-2-3-128-15,-1 2 0 0,0 1 0 0,-2-3 0 16,-1 1 0-16,0 2 0 0,0 1 0 0,-1 2 0 16,1-2 0-16,-3 0 0 0,1-3 0 0,-5-2 0 15,-3 1 0-15,2 1 0 0,-2-3 0 0,-2 2 0 16,-2-1 0-16,1 2 0 0,-5 1 0 0,3-1 0 16,1 5 0-16,-3-1 0 0,-2 3 0 0,0 0 0 15,-2-1 0-15,1 1 0 0,-6-2 0 0,-1 3 0 16,-1-2 0-16,0-4 208 0,-1 2-48 0,-1-3-16 15,2 2 0-15,-1 0 0 0,-5-4 0 0,3 1 0 16,-3 0 128-16,0-4 32 0,-2 0 0 0,0 1 0 16,-2-3 80-16,0 1 0 0,-2-3 16 0,-1 0 0 0,1-2 0 15,-3-1 0-15,1 4 0 0,0-2 0 0,0-3-64 0,-1 1-16 16,-1 0 0-16,1-3 0 0,0 3-112 16,-3-3-16-16,2 2-16 0,-2-2 0 0,1 1-176 15,-6-10 192-15,6 9-192 0,-6-9 192 0,5 10-192 0,-5-10 0 16,0 0 0-16,0 0 0 0,0 0 0 0,0 0-272 15,0 0 32-15,0 0-11216 16,0 0-2240-16</inkml:trace>
  <inkml:trace contextRef="#ctx0" brushRef="#br4" timeOffset="-192175.96">20937 19002 2751 0,'10'0'256'0,"3"0"-256"0,-1-1 0 0,2 1 0 15,0-2 2688-15,0 2 512 0,-1 0 80 0,0 2 32 16,-3-4-1584-16,3 1-304 0,-3-1-64 0,0-1-16 0,-10 3 112 16,10-1 16-16,-10 1 0 0,9-4 0 0,-9 4-144 15,8-8-32-15,-8 8 0 0,0 0 0 0,5-9-320 0,-2-1-64 16,-3 10-16-16,0-9 0 0,-2-3-288 0,-3 3-64 15,0 0-16-15,-7 0 0 0,0-1-176 0,-4-2-32 16,-1 3-16-16,-4-1 0 0,-2 3-16 0,-3-6 0 16,-2 0 0-16,-3 0 0 0,2 1-32 0,-5-1-16 15,-2 4 0-15,0-1 0 0,0 1-48 0,-3-1 0 16,1 4 0-16,-2-1 0 0,-4 5-32 0,-3-2-16 16,-5 3 0-16,-2-2 0 0,-2-1-144 0,-3 0 0 15,-1 2 0-15,1 2 128 0,-1 1-128 0,-5 2 0 16,-5 2 0-16,-1-3 0 0,0 0 208 0,0 1-32 15,-1 6-16-15,3-1 0 0,0 6 48 0,0-1 16 0,1-2 0 0,3 3 0 16,4 3-48-16,1-1-16 0,3-1 0 0,5 2 0 16,2 1-160-16,2-3 0 0,-2 7 0 0,1-6 128 15,-1-3-128-15,1 3 128 0,0 2-128 0,2 1 128 16,0 1 64-16,3 3 16 0,-1-2 0 0,3 0 0 16,2 5-32-16,0 0-16 0,1 1 0 0,2 2 0 15,1-1-160-15,2-1 0 0,2 4 144 0,4-4-144 16,4 3 0-16,4 3 0 0,2 1 0 0,3 3 128 15,0 0-128-15,2 2 0 0,3 2 0 0,3 2 0 16,1 0 0-16,3-1 0 0,3-2 0 0,3-3 0 16,1-3 0-16,2-2 0 0,3-3 0 0,1 0 0 15,2-2 0-15,0 1 0 0,4 2 0 0,1-3-128 16,5 1 128-16,0-3 0 0,2-1 0 0,2 1 0 16,4-5 0-16,0-2 0 0,2 1 0 0,1-3 0 0,1 2 0 15,3-3 0-15,3 2 0 0,-1-4 0 0,2-1 0 16,1 4 0-16,2-4 0 0,2 0 0 15,0 0 0-15,2 1 0 0,-1-3 0 0,1 2 128 0,2-6-128 0,2 6 0 16,-1-6 0-16,9 3 0 0,1-3 0 0,2 3 0 16,3-5 0-16,-1-2 0 0,-1 1 0 0,0 1 0 15,4 3 0-15,0-2 128 0,1 2-128 0,1 2 0 16,-1-3 0-16,-2 4 0 0,-2-2 0 0,-2 2 0 16,1-4 0-16,1 5 0 0,0-5 128 0,-3-1-128 15,0 0 128-15,-3-4-128 0,0-2 0 0,0-4 0 16,1-1 0-16,1-1 0 0,0-3 0 0,0-1 0 15,0-2 128-15,-2-5-128 0,0-3 160 0,-2-5-32 16,-1-1-128-16,-3-4 192 0,-1-4-48 0,1 0-16 0,-1-3 0 0,-1-6 0 16,-6 1 96-16,1-3 16 0,-1 1 0 0,-5 0 0 15,-4 3 112-15,-2 2 32 16,-2-6 0-16,-4 5 0 0,-5-1-80 0,-5-2-16 0,-6-3 0 0,-4 1 0 16,-8-5 32-16,-5 4 0 0,-5 3 0 0,-7-3 0 15,-4 5-128-15,-6 1 0 0,-4-1-16 0,-3 1 0 16,-4-2-176-16,-2-3 0 0,0 6 0 0,0 0 0 15,0 6-224-15,2 2-32 0,1 8 0 0,0 1 0 32,0 7-1536-32,1 3-304 0,1 3-64 0,-1 5-17136 0</inkml:trace>
  <inkml:trace contextRef="#ctx0" brushRef="#br4" timeOffset="-190575.89">19273 19495 9215 0,'0'0'816'0,"0"0"-656"16,0 0-160-16,0 0 0 0,0 0 1840 0,10-1 336 15,-10 1 64-15,10-1 0 0,-10 1-496 0,9-4-96 16,-9 4-32-16,0 0 0 0,8-8-144 0,-8 8-48 0,0 0 0 16,0 0 0-16,0 0-240 0,0 0-48 15,3-8-16-15,-3 8 0 0,0 0-224 0,3-10-64 0,-3 10 0 0,0 0 0 16,0 0-128-16,-4-7-16 0,4 7-16 0,-6-9 0 16,-2 4-160-16,1 2-48 0,-1-1 0 0,8 4 0 15,-11-5-192-15,-2 4-32 0,0-2-16 0,-2 3 0 16,1 4-96-16,0 0-128 0,-1-1 176 0,-2-1-176 15,-1-1 160-15,1 1-160 0,-3 1 128 0,3 1-128 16,-1 1 144-16,1-1-144 0,1 1 160 0,1 3-160 16,-1-2 144-16,2 2-144 0,2 0 128 0,-1-1-128 15,1 6 160-15,2 2-160 0,0 0 192 0,2 1-192 16,3-2 128-16,2 1-128 0,0 1 0 0,3-2 0 16,1 0 0-16,3-2 0 0,1-1 128 0,2 3-128 15,0-5 192-15,3 3 0 0,2-6-16 0,1 5 0 0,-1-3 80 16,2 1 32-16,3-4 0 0,-1 4 0 0,1-4-64 0,2-1-16 15,1 0 0-15,1 1 0 0,-4-4-80 16,2 0-128-16,-1 2 176 0,1-3-176 0,-1 0 176 0,0 0-176 16,-2 0 160-16,2 0-160 0,0 1 144 0,0-1-144 15,1-1 128-15,0-1-128 0,-1 0 128 0,-1-2-128 16,0 2 0-16,-3-1 128 0,1-1-128 0,-2-1 0 16,-2-1 0-16,1 1 128 0,-3 0-128 0,0-4 128 15,-2 1-128-15,0-1 128 0,-7 9-128 0,6-9 160 16,-1-3-160-16,-1 0 160 0,-2 2-160 0,1-1 192 15,-2 0-192-15,-1-1 192 0,0 1-192 0,0 1 192 16,0-2-192-16,-1 1 192 0,-2 0-192 0,-2-3 192 16,2 4-192-16,-3-2 192 0,1 2-192 0,-1 3 0 15,-3-2 0-15,-1 2 0 0,-2 1 0 0,1-2 0 0,0 2 0 16,-2 0 0-16,-2-2 0 0,-2 4 0 0,-1 2 0 16,1-1 0-16,-1-1 0 0,0 2 0 0,0-1 0 0,2 2 0 15,-1 0 0-15,-1-1 0 0,0 2 0 0,1 0 0 16,-1 0 0-16,0 3 0 0,0 1 0 0,1 1 0 15,-3-1 0-15,4-1 0 0,-1 3 0 0,5 1 0 16,-2 0 0-16,1 1 0 0,-1-1 0 0,4 2 0 16,-2 3-144-16,2 2 144 0,1 3 0 0,0-2 0 15,2-2 0-15,2 2-128 0,1-1 128 0,1 1 0 16,2-1 0-16,-1-1 0 0,2 1 0 0,2-1 0 16,-1-4 0-16,3 0 0 0,-4-9 0 0,5 10 0 15,0 0 0-15,0 0 0 0,-5-10 0 0,9 8 0 16,-1-1 0-16,1 1 0 0,1-3 0 0,0 0 0 0,0-1 0 15,2 0 0-15,2-3 144 0,0 3-144 0,0-3 0 16,1 0 128-16,-1 1-128 0,4-1 0 0,-3-1 0 0,2 2 128 16,-2-4-128-16,1 2 0 0,0 0 0 15,0 0 0-15,-1 0 128 0,2-1-128 0,-3-2 0 16,1 1 0-16,0 0 0 0,1 1 128 0,-1-3-128 16,-2-2 0-16,1 1 0 0,-3 1 0 0,-1-4 128 0,0 1-128 15,-2-1 0-15,0-2 128 0,-1 0-128 0,1 1 0 16,-3-1 144-16,0 1-144 0,0-4 128 0,-2 3-128 15,-1-3 128-15,-1 0-128 0,-1 3 0 0,0-2 128 16,-1-1-128-16,0 3 0 0,0-3 0 0,-1 0 0 16,1 3 0-16,-1-1 128 0,-2 3-128 0,0-1 0 0,0 5 0 15,0-1 0-15,-3-1 0 0,0 1 0 16,-2 0 0-16,2-3 0 0,-1 2 0 0,-2 1 0 0,-3 1 0 16,-1 1 0-16,0-1 0 0,-1 3 0 0,0 1 0 0,0 0 0 15,-2 0 0-15,1 0 0 0,-2 0 0 0,0 1 0 16,0 2 0-16,-1 0 0 0,0 2 0 15,-1 0 0-15,-3 0 0 0,1 4 0 0,4-4 0 0,-1 2 0 16,0 1 0-16,3 0 0 0,-1 3 0 0,3-1 0 16,2 2 0-16,0 2 0 0,3-4 0 0,4 0-128 15,0 1 128-15,2 0 0 0,3 0 0 0,3-3 0 16,-3-8-128-16,8 11 128 0,2 2-128 16,4-4 128-16,4 2-336 0,3-3 16 0,5 2 0 0,2-2 0 15,2 2-3216 1,2-4-640-16</inkml:trace>
  <inkml:trace contextRef="#ctx0" brushRef="#br4" timeOffset="-189240.03">22847 19316 12895 0,'0'0'1152'0,"0"0"-928"0,12-4-224 0,-3-2 0 16,-1 1 976-16,1 1 160 0,-1-3 16 0,-8 7 16 15,10-6 368-15,-10 6 80 0,9-1 16 0,-9 1 0 16,0 0-160-16,0 0-48 0,0 0 0 0,0 0 0 15,0 0-176-15,-3 13-32 0,-2 0-16 0,-5 1 0 0,-2 3-512 0,-5 1-112 16,-1 1 0-16,-1 4-16 0,-1 0-160 0,-2 1-16 16,-1-1-16-16,2 1 0 0,-2-1 32 0,1 2 16 15,2-3 0-15,1-3 0 16,1-1-128-16,1-1-32 0,3-3 0 0,3-2 0 0,2 0-80 0,2 0-32 16,3-4 0-16,4-8 0 0,0 0-144 0,9 10 0 15,5-5 0-15,1-1 0 0,1-3 0 0,5-2 0 16,2-2 0-16,2 1 0 0,2-1 144 0,-1-2-144 15,1 0 160-15,0 0-160 0,-1 1 144 0,0-1-144 16,-3 4 128-16,-3-2-128 0,-3-1-160 0,-3 3-112 16,-4 1-32-16,-10 0 0 15,0 0-1840-15,0 0-368 0,0 0-80 0,0 0-11776 0</inkml:trace>
  <inkml:trace contextRef="#ctx0" brushRef="#br4" timeOffset="-189070.12">22635 19597 23039 0,'0'0'2048'0,"0"0"-1648"0,5-10-400 0,3 2 0 16,-1-2 1312-16,3 5 176 0,2 0 48 0,2-2 0 15,4 3-384-15,6 2-64 0,4-3 0 0,7-3-16 16,9 2-48-16,4-3-16 0,7 3 0 0,3-1 0 16,3 0-304-16,0 2-48 0,0-4-16 0,0 2 0 15,0 2-352-15,1-2-80 0,2 0-16 0,-6 3 0 16,-4 2-192-16,-6-1 0 0,-7 3 0 0,-7 4 0 15,-3-1-1936 1,-7-1-496-16,-1-2-80 0</inkml:trace>
  <inkml:trace contextRef="#ctx0" brushRef="#br4" timeOffset="-188572.67">24998 19243 21999 0,'0'0'960'0,"0"0"224"0,0 0-944 0,0 0-240 0,-8-3 0 0,1-4 0 16,-2 2 1472-16,-1 3 256 0,-3-1 64 0,-1 2 0 16,-4 2-624-16,-1 2-112 0,-5 2-32 0,1 4 0 15,-4-1-320-15,-4 6-80 0,-4 3-16 0,-2 2 0 16,1 3-288-16,-3-1-48 0,-1 2-16 0,7-1 0 15,3 1-48-15,8 0-16 0,4 1 0 0,5-4 0 16,5-2-192-16,6 0 128 0,4-1-128 0,6 0 0 16,5-2 240-16,6-3-48 0,6-2-16 0,6-1 0 15,3-3 208-15,4-3 64 0,2-1 0 0,-1-2 0 16,-2 0-192-16,1-1-48 0,-4-2 0 0,2-1 0 0,-4-1-208 0,-3 2 0 16,-4-1 0-16,-2 0 0 15,-5-1-1344-15,-3 2-304 0,-2 0-64 0,-5 0-13936 16</inkml:trace>
  <inkml:trace contextRef="#ctx0" brushRef="#br4" timeOffset="-188142.85">25454 19195 21183 0,'0'0'944'0,"0"0"192"0,0 0-912 0,0 0-224 0,0 0 0 0,0 0 0 15,0 0 1136-15,0 0 176 0,-4 17 32 0,-2-1 16 16,-3 2-240-16,-1 4-48 0,-4 4-16 0,0 0 0 16,0 3-400-16,-1-1-80 0,-2 2 0 0,1 2-16 15,1-4-112-15,-2 3 0 0,4 0-16 0,1-4 0 16,0-3-128-16,2-5-32 0,1-5 0 0,4-4 0 16,1-1 240-16,4-9 32 0,0 0 16 0,0 0 0 15,0 0 272-15,0 0 48 0,15-10 16 0,1 0 0 16,-2-5-160-16,2-4-32 0,1-5 0 0,1 2 0 15,1 2-320-15,1-3-80 0,2-4-16 0,0 5 0 16,1 0-128-16,1 2-32 0,2 3 0 0,1 0 0 16,-1 2-128-16,1 3 0 0,-2 4 0 0,-3 2 0 15,-2 6 0-15,-3 3 0 0,-3 0 0 0,-3 0 0 16,-2 5-1280-16,-1 1-128 16,-2-1-16-16,0 3-10608 0,0-2-2128 0</inkml:trace>
  <inkml:trace contextRef="#ctx0" brushRef="#br4" timeOffset="-187833.63">26650 19274 24351 0,'-16'-12'1088'0,"4"10"208"0,0-1-1040 0,-6 2-256 0,-1 0 0 0,-4 5 0 15,-4 2 768-15,-2 8 112 0,-3 3 16 0,0 2 0 16,2 0 0-16,-1 2 16 0,0 0 0 0,1 1 0 16,3 0-208-16,4 0-32 0,4-1-16 0,6 1 0 15,5 2-336-15,4-4-64 0,6 1 0 0,4-5-16 16,4-1-80-16,4-4-16 0,4-2 0 0,4-6 0 15,4-3 528-15,4-2 96 0,0-2 32 0,2-5 0 16,0-1-240-16,1-4-48 0,-2-1-16 0,1-1 0 16,-3 1-80-16,-2-1-16 0,-3-3 0 0,-3-2 0 0,-2 0 128 15,-5 0 32-15,-4 0 0 0,-5-2 0 16,-6 0-112-16,-4 3-32 0,-4 1 0 0,-4 1 0 0,-5 0-240 16,-3 5-48-16,-6 3-128 0,-1-1 192 0,-3 6-464 15,2-1-112-15,1 5 0 0,4 1-16 16,2 1-2480-16,5 5-512 0,1-3-80 0</inkml:trace>
  <inkml:trace contextRef="#ctx0" brushRef="#br4" timeOffset="-187399.35">27521 19064 21999 0,'6'-20'960'0,"0"7"224"0,-1 2-944 0,-2 2-240 0,-1 2 0 16,-2 7 0-16,-5-8 896 0,-4 5 128 0,-4 2 16 0,-3 2 16 15,-4 2-336-15,-2 3-64 0,-5 3-16 0,-4 5 0 16,-3 1 0-16,-2-1 0 0,0 3 0 0,0-1 0 16,2 1 96-16,6-1 16 0,5 1 0 0,5 0 0 15,4 1-224-15,5-1-32 0,4-2-16 0,5 0 0 16,1-2-176-16,7 1-48 0,2 0 0 0,3 1 0 15,5-2 64-15,2 2 0 0,3 0 0 0,-3 1 0 16,1-1-160-16,-2 0-32 0,-3-3 0 0,-2 2 0 16,-2 1-128-16,-5 1 0 0,-2-2 144 0,-5 0-144 15,-5 7 256-15,-4-6-32 0,-2-2 0 0,-6 1 0 16,-2-3 272-16,-7-2 48 0,-5 1 16 0,1-4 0 0,-2 0-128 0,0-1-32 16,-1-5 0-16,1-3 0 0,3-1-224 15,6-1-48-15,1 0-128 0,6-5 192 0,2-2-352 0,5 1-80 16,3 0-16-16,6 0 0 15,5-1-2640-15,6-2-544 16,6-2-96-16</inkml:trace>
  <inkml:trace contextRef="#ctx0" brushRef="#br4" timeOffset="-187053.59">28328 19046 15663 0,'0'0'1392'0,"-12"-2"-1120"0,-5-2-272 0,-1-1 0 16,-5 1 2336-16,-2 2 416 0,-3 2 64 0,-3 2 32 15,0 3-1248-15,-1 4-256 0,0-1-64 0,3 4 0 16,3 1-256-16,2-1-64 0,7 2-16 0,3 2 0 15,3 3-400-15,4-1-80 0,4 0-16 0,2 1 0 16,2 0-288-16,4-1-160 0,2-2 160 0,2-1-160 16,3 2 192-16,1-2-48 0,0 3-16 0,1 0 0 15,-2-2-128-15,0-2 160 0,-2 2-160 0,-2 0 160 16,-2 2-160-16,-3-2 0 0,-6-2 0 0,-1 2 128 16,-1-5 144-16,-3 1 32 0,-2-4 0 0,-2-1 0 0,-4-1 272 15,0 0 48-15,-3 0 16 0,-2-4 0 0,0-1-160 0,-3-1-32 16,-3-1 0-16,2-1 0 0,-1 0-272 15,1-2-176-15,-1-6 192 0,5-1-192 0,3-1 0 0,4 0-256 16,4 3 32-16,5-3-12096 16,5 1-2416-16</inkml:trace>
  <inkml:trace contextRef="#ctx0" brushRef="#br4" timeOffset="-186254.17">30038 19221 20959 0,'0'0'928'0,"8"-13"192"0,-1 1-896 0,2 3-224 0,-3-1 0 0,0 4 0 15,-6 6 1472-15,2-9 256 0,2 1 64 0,-4 8 0 16,0 0-256-16,-6-5-64 0,-1 2 0 15,-4 1 0-15,-5 2-704 0,-5 2-160 0,-6 1-32 0,-5 1 0 16,-7 0-224-16,-2 5-48 0,-2 0-16 0,1 3 0 16,0-1-64-16,4 0-16 0,4 1 0 0,7-1 0 15,7 2 112-15,3 1 32 0,6-3 0 0,4 3 0 16,4 0-224-16,6 1-128 0,1 1 160 0,6-1-160 16,4-2 0-16,3 2 0 0,1 0 0 0,1 2 0 15,1-1 128-15,-1-1-128 0,-2-1 0 0,-2 0 144 0,-2-1-144 16,-4 0 0-16,-9-13 0 0,2 14 0 15,-2 0 144-15,-4 0-144 0,-5 0 160 0,-2-4-160 0,-4 0 272 16,-3-1-32-16,-2-2-16 0,-3-3 0 0,-1 0-32 0,1 1-16 16,0-2 0-16,2-1 0 0,2-2-176 0,2 0 0 15,1-2 0-15,4-3 0 16,1 0-1232-16,5-1-336 0,2-4-64 0,6 0-14560 0</inkml:trace>
  <inkml:trace contextRef="#ctx0" brushRef="#br4" timeOffset="-185944.96">30268 19377 14735 0,'14'-3'640'0,"-1"2"160"0,5 0-640 0,4-1-160 0,5 1 0 0,0 0 0 15,-2 1 2656-15,-3-1 496 0,-1-3 112 0,-2-2 0 16,-2-1-1888-16,-3-2-384 0,-3 0-80 0,-2 0-16 15,-2 1 416-15,-7 8 80 0,3-11 16 0,-3 3 0 16,0 8-384-16,-5-12-80 0,-3 4-16 0,-5 1 0 16,-5 2-256-16,-5 2-48 0,-6 1-16 0,-3 2 0 15,-2 3-416-15,-1 3-64 0,1 1-128 0,5 1 176 16,0 3-176-16,6 1 0 0,5 5 144 0,5 0-144 16,3-3 0-16,6 1 0 0,6 3 0 0,1 0 0 15,9 0 0-15,1-2-160 0,3-2 160 0,3-2-208 16,4-2-240-1,1-4-32-15,0 0-16 0,3-2 0 16,2-2-2320-16,-1-2-480 0,0-3-96 0</inkml:trace>
  <inkml:trace contextRef="#ctx0" brushRef="#br4" timeOffset="-185688.78">30947 19301 19343 0,'0'0'1728'0,"-9"-4"-1392"16,1 0-336-16,-2 3 0 0,-3-1 2368 0,-2 2 384 16,-3-3 96-16,-3 8 16 0,-3 1-1472 0,-3 5-304 0,-1 1-48 15,1 1-16-15,1 1-448 0,1-2-80 0,5 5-32 16,4-1 0-16,4 1-272 0,4-1-48 0,5 3-16 0,3 1 0 16,2-4-128-16,5-2 0 0,1-3 0 0,5-2 0 15,4 3 128-15,3-6-128 0,3-2 0 0,2 1 128 16,2-2-128-16,1-3 192 0,0-3-192 15,4-2 192 1,-3 0-528-16,-1-1-112 0,-1-5 0 0,-3 5-9968 0,-1-2-1984 0</inkml:trace>
  <inkml:trace contextRef="#ctx0" brushRef="#br4" timeOffset="-185427.98">31664 18816 30399 0,'0'0'1344'0,"0"0"288"0,0 0-1312 0,-13 13-320 15,-1 4 0-15,-5 2 0 0,-5 2 496 0,-4 6 16 16,-3 3 16-16,-3 7 0 0,-2 6-144 0,1 2-16 16,-2 1-16-16,1 1 0 0,0 1-176 0,1 2-48 15,1-5 0-15,1 2 0 0,2 3-128 0,0-4 128 16,1 1-128-16,4-3 128 15,1-2-640-15,5-5-128 0,4-1-16 0,0-8-9088 16,2-2-1824-16</inkml:trace>
  <inkml:trace contextRef="#ctx0" brushRef="#br4" timeOffset="-185276.07">31096 19337 26719 0,'0'0'2368'0,"0"0"-1888"0,11-5-480 0,3 3 0 16,0-2 896-16,1 1 64 0,3 2 32 0,4 1 0 15,2 4-320-15,2-1-64 0,6-1-16 0,1 1 0 16,0 2-320-16,2 2-64 0,0-3-16 0,-2 1 0 16,-3 0-352-16,-5 2-80 0,-3-6-16 0,-3 3-9408 15,-4 0-1872-15</inkml:trace>
  <inkml:trace contextRef="#ctx0" brushRef="#br4" timeOffset="-185103.31">31558 19494 21999 0,'-15'9'960'16,"4"0"224"-16,-3 2-944 0,-4-1-240 0,-6 3 0 0,-2-3 0 0,-2 2 256 0,0 1 16 15,2-2 0-15,-1 0 0 0,1 2-32 0,4-3-16 16,1 1 0-16,2 2 0 0,1 0-224 0,4-2-160 16,3 1 32-16</inkml:trace>
  <inkml:trace contextRef="#ctx0" brushRef="#br4" timeOffset="-184487.78">31906 19494 23039 0,'0'0'2048'0,"0"0"-1648"0,0 0-400 0,-10 5 0 16,-2 1 800-16,-6 1 80 0,-1 0 16 0,-3 5 0 16,-2 2 192-16,2 0 64 0,1-2 0 0,2 4 0 15,1 1-384-15,4 0-64 0,4 1 0 0,3 1-16 16,4-3-400-16,1 0-80 0,4 1-16 0,1-3 0 16,2-2 128-16,4-1 32 0,3-4 0 0,1 0 0 15,1-3 336-15,0-1 64 0,-1-3 16 0,3 0 0 16,-4-3-96-16,2 0-16 0,0 0 0 0,-2-6 0 0,-2 0-304 0,-1-3-64 15,-1-2-16-15,-2 0 0 0,-1 0-64 16,-1-1-16-16,-2-1 0 0,0-1 0 0,1 1-64 16,0 2-128-16,-2-2 176 0,2 5-176 0,1-3 0 0,2 4 0 15,2 2 0-15,4 2 0 16,6-3 0-16,2 6-176 0,5 2 176 0,0 1-160 0,3 1 160 0,-1 2-128 16,-2 2 128-16,-2 3-128 0,-4-2 128 0,-1 5 0 15,-2-2 0-15,-2 3-128 0,-2 2 128 0,-3-2 0 16,-4 4 0-16,-3 0 0 0,-2-1 0 0,-1 2 128 15,-3 0-128-15,-2 0 0 0,-3 0 128 0,-1-3-128 16,-2-4 128-16,1 1-128 0,-1-3 144 0,1 1-144 16,3-5 192-16,2 2-192 0,6-6 256 0,0 0-48 15,0 0-16-15,0 0 0 0,0 0 80 0,0 0 16 16,0 0 0-16,10-4 0 0,2 1 112 0,2-3 32 0,0-1 0 0,6 2 0 16,-2-3-176-16,2 3-48 0,2 1 0 0,-10 4 0 15,5-1-208-15,-2 1 0 0,3 0 0 0,1 1 0 16,-1 0 0-1,0 3 0-15,-1 3 0 0,13 3 0 0,-9 4 0 0,-3-2 0 16,-5 0 0-16,-3 2 0 0,-2 0 0 0,-5 0 0 0,-1-1 0 0,-4 1 0 16,0 0-176-16,-3 1 176 0,-4-2-160 0,-3 0 160 31,0 1-528-31,-2 2-16 0,-2-2 0 0,1-3 0 0,3 1-2048 16,-2-6-416-16,0 2-64 0</inkml:trace>
  <inkml:trace contextRef="#ctx0" brushRef="#br4" timeOffset="-184351.18">31973 19116 46015 0,'-11'-20'2048'0,"11"9"400"0,4 3-1952 0,0-1-496 16,-4 9 0-16,5-6 0 0,-5 6 304 0,0 0-48 16,0 0 0-16,0 0 0 0,0 0-256 0,0 0 0 15,0 0-128-15</inkml:trace>
  <inkml:trace contextRef="#ctx0" brushRef="#br4" timeOffset="-180592.14">12151 232 9215 0,'-13'-5'400'0,"13"5"96"0,-11-4-496 0,0 0 0 0,1-3 0 0,0 0 0 0,0 1 1904 0,0-3 272 16,3 3 64-16,1-6 16 15,0 2-976-15,1 0-192 0,-1 5-32 0,6 5-16 0,-5-7-272 0,5 7-48 16,-5-7-16-16,5 7 0 15,0 0-80-15,0 0-32 0,-5-5 0 0,5 5 0 0,0 0-208 0,0 0-64 16,-5 5 0-16,5-5 0 0,-5 7-64 0,2 2-32 16,1 0 0-16,1 1 0 0,-2 2 32 0,3-3 0 15,0 3 0-15,0-1 0 0,0 1 0 0,1 2 16 16,2 2 0-16,-1-2 0 0,0 1 48 0,2 1 0 16,-3 2 0-16,3 4 0 0,-1 2-64 0,0-8 0 15,0 6 0-15,0 2 0 0,1 3-64 0,1-2 0 16,0 3-16-16,2-2 0 0,2 3-48 0,7 21-128 15,-1-12 192-15,-2-9-64 0,0-1-128 0,0-5 128 0,0-2-128 0,1 1 128 16,0-8 0-16,0 0-128 0,-1-1 192 0,4 2-64 16,2-2 128-16,0-2 0 0,0-1 16 0,0-3 0 15,1-1-16-15,3-1-16 0,-2-4 0 0,3-3 0 16,1-7 80-16,4 1 32 0,-1-5 0 0,2-3 0 16,-3-6 64-16,1-3 16 0,0-1 0 0,0 1 0 15,-3-7-32-15,-1-2 0 0,0-3 0 0,-1-1 0 16,-2 1-32-16,-9 13-16 0,0-4 0 0,2-4 0 15,2 2-96-15,0 0 0 0,1 1-16 0,-1 5 0 16,0 0-32-16,11-13 0 0,-4 9 0 0,-6 7 0 16,-3 4-64-16,-1 6-16 0,-5 0 0 0,3 4 0 15,-4-3-128-15,1 3 0 0,-2-2 0 0,-6 9 0 16,0 0 0-16,0 0 0 0,10 4-128 0,-1-1 128 16,-9-3-1040-16,12 2-144 15,-3 2-32-15,3 0 0 0,0-3-1744 16,2-1-368-16</inkml:trace>
  <inkml:trace contextRef="#ctx0" brushRef="#br4" timeOffset="-178221.32">24997 10216 37375 0,'-12'-14'1664'0,"2"8"320"0,-3-2-1584 0,1 3-400 0,-1 1 0 0,0 3 0 16,-1 0-528-16,2 2-192 0,0 2-48 0,2 0 0 15,10-3-1488-15,0 0-304 0,-4 12-64 0,4-12-16 16,0 11 1488-16,3 2 288 0,2 0 64 0</inkml:trace>
  <inkml:trace contextRef="#ctx0" brushRef="#br4" timeOffset="-176888.59">16813 433 10127 0,'0'-23'896'0,"0"15"-704"0,3 1-192 0,-3-3 0 0,1 3 1312 0,-1 0 224 16,1 1 64-16,1 3 0 0,-2 3-704 0,0 0-128 15,0 0-16-15,0 0-16 0,0 0-480 0,0 0-112 16,0 0-16-16,-7 7 0 0,2 6 272 0,0 0 48 16,0 2 16-16,0 7 0 0,-2 0 240 0,1 4 64 15,-2 4 0-15,1 3 0 0,-2 4-192 0,-4 13-16 16,-2-2-16-16,-2 3 0 0,1 0-288 0,1 0-48 15,1-4-16-15,2-4 0 0,0-5-48 0,1-5-16 16,2-2 0-16,3-6 0 0,2-1-128 0,4-2-176 16,2-8 48-16,3 4 0 15,1-6-528-15,3-4-112 0,6-7 0 0,-1-5-10048 16</inkml:trace>
  <inkml:trace contextRef="#ctx0" brushRef="#br4" timeOffset="-176550.55">16725 434 20271 0,'-5'-9'1792'0,"2"0"-1424"0,0-1-368 0,0 3 0 16,2-2 0-16,1 2-240 0,0 2 48 0,3-1 0 15,2-1 192-15,4 2 0 0,2 0 192 0,3 3-192 16,3-2 0-16,3 3 0 0,3-2 0 15,4 1 0-15,3 0 384 0,3 2-48 0,5-2 0 0,-1 6 0 0,3 1-80 0,-2 1 0 16,-1 5-16-16,-12 1 0 0,-2 2 80 0,-2 5 32 16,-1 5 0-16,-4 0 0 0,-2 2 64 0,-4-1 16 15,-2 4 0-15,-3 8 0 16,-5-5 80-16,-5 0 0 0,-5-2 16 0,-6 1 0 0,-3-5 80 0,-5 4 16 16,-4-4 0-16,-2 4 0 0,-6-2-80 0,-1 0-16 15,-3 1 0-15,0-4 0 0,-1 4-272 0,3-6-64 16,4-1-16-16,4-3 0 0,3-3-176 0,1-3 0 15,6-4 0-15,-2 1 128 16,10-5-576-16,12-5-128 0,0 0-32 0,6-6-8400 16,7-7-1680-16</inkml:trace>
  <inkml:trace contextRef="#ctx0" brushRef="#br4" timeOffset="-176170.8">17639 266 16575 0,'0'0'736'0,"0"0"160"0,7-5-720 0,-1 1-176 0,3 1 0 0,1-2 0 15,4-1 176-15,1 3 0 0,2 3 0 0,2-2 0 0,1 0-32 16,2-2 0-1,-2 1 0-15,-1 2 0 0,-1 2 112 0,-1 1 0 0,-6-2 16 0,-1 4 0 0,-2-1 0 0,-8-3 0 16,6 5 0-16,-6 4 0 0,0-2 192 0,-5 4 48 16,-1-2 0-16,-1 2 0 0,-4-2 176 0,0 3 32 15,-2-5 16-15,0 5 0 0,2-5-32 0,1 4 0 16,-1-5 0-16,4 2 0 0,2-2-224 0,5-6-48 16,-2 10-16-16,2-10 0 0,7 7-176 0,3-1-48 15,3 0 0-15,2-3 0 0,3-3-16 0,3-1-16 16,3-3 0-16,3 0 0 0,1 0-160 0,1 0 0 15,-1 0 144-15,-1-1-144 0,0 2-256 0,-4-1-112 16,-2 0-16-16,6 0-16 16,-6 0-1712-16,-4 3-320 0,-4 0-80 0</inkml:trace>
  <inkml:trace contextRef="#ctx0" brushRef="#br4" timeOffset="-175917.27">18394 357 15663 0,'0'0'1392'0,"0"0"-1120"0,7-4-272 0,-1 2 0 15,2 2 528-15,1 3 48 16,-2 3 16-16,1 1 0 0,0 7 48 0,-1 2 0 0,2 3 0 0,0 2 0 16,-1-1-240-16,-1 3-32 0,0 4-16 0,1 4 0 15,0-3-208-15,-2 2-144 0,0-5 192 16,-1 0-192-16,1-2 192 0,-1-4-192 0,-1-1 192 0,0 0-192 0,0-2 0 0,-1 0 0 15,1-4 0-15</inkml:trace>
  <inkml:trace contextRef="#ctx0" brushRef="#br4" timeOffset="-175663.13">18827 313 22111 0,'0'0'976'0,"0"0"208"16,0 0-944-16,0 0-240 0,0 0 0 0,-8 0 0 0,-2 3 624 0,-4 6 80 15,-6 1 0-15,0 4 16 0,-5 4-464 0,-2 3-112 16,-2 5-16-16,-5-2 0 0,-1 1 144 0,-1 5 32 16,-5 1 0-16,-12 9 0 0,3-5-48 0,4 0-16 15,3-4 0-15,4-4 0 0,3 1-96 0,8-4-16 16,3-1 0-16,3 0 0 0,4-4-128 0,5-2-224 15,3-3 48-15,3 1 16 16,4-5-560-16,3-10-112 0,0 0-32 0</inkml:trace>
  <inkml:trace contextRef="#ctx0" brushRef="#br4" timeOffset="-175285.38">19735 330 12319 0,'13'-9'544'0,"-4"5"112"0,-1-1-528 16,-8 5-128-16,7-4 0 0,-7 4 0 0,0 0 1024 0,0 0 192 16,0-9 16-16,0 9 16 0,-7-7-224 0,-6 0-64 15,-4 4 0-15,-4 1 0 0,-6 2-192 0,-5 4-64 16,-3 1 0-16,-1 2 0 0,2 4-80 0,0-1-32 15,3 4 0-15,3 3 0 0,1 0-208 0,15-3-64 16,-1 2 0-16,3 3 0 0,1 1-112 0,3 0-16 16,0-2-16-16,5 4 0 0,2-2 0 0,6 17 0 15,2-6 0-15,2-2 0 0,2-6 48 0,2-2 16 16,3-2 0-16,0 2 0 0,-2-2 0 0,-3 2 0 16,-3 1 0-16,-4-3 0 0,0 0-80 0,-6-1-16 15,-2 0 0-15,-7-3 0 0,-2-1 224 0,-4-3 32 16,-7 1 16-16,-2-2 0 0,-1 3 160 0,-6-1 48 15,-5-3 0-15,1 0 0 0,-1-8-272 0,3-1-48 16,3-1-16-16,3-3 0 0,4-3-288 0,3 0-256 16,2-2 64-16,8-2 0 15,1-5-2784-15,6-5-544 0</inkml:trace>
  <inkml:trace contextRef="#ctx0" brushRef="#br4" timeOffset="-174884.58">20431 218 21359 0,'0'0'944'0,"0"0"208"0,0 0-928 0,0 0-224 0,-7 6 0 0,-1 6 0 15,-6-5 272-15,-4 4 16 0,-5-4 0 0,-4 5 0 0,-6-1 448 0,-2 3 96 16,-4 1 0-16,1 4 16 0,-1 2 48 0,20-9 16 16,0 5 0-16,1-2 0 0,3 0-384 0,1-1-80 15,2-1 0-15,3 0-16 0,2-5-208 0,-2 4-32 16,9-12-16-16,0 0 0 16,0 0 384-16,16-5 80 0,3-5 0 0,-6 4 16 0,4-7-176 0,2 0-32 15,1 0-16-15,2-3 0 0,1-1-256 0,1 1-48 16,-1-1-128-16,19-12 192 0,-12 9-64 0,-6 5-128 15,-6 4 176-15,-5 2-176 0,-4 4 144 0,-9 5-144 16,0 0 0-16,0 0 144 0,0 0-144 0,0 0-224 16,-14 3 48-16,-4 3 16 15,-3 4-2208-15,2 3-432 0,-3 1-80 0,5 8-32 0</inkml:trace>
  <inkml:trace contextRef="#ctx0" brushRef="#br4" timeOffset="-163445.36">14693 8940 12095 0,'0'0'528'0,"8"4"112"0,-8-4-512 0,8-1-128 16,1 1 0-16,0 0 0 0,0 0 736 0,0 0 112 15,0-2 32-15,-1 2 0 0,-8 0 0 0,7 0 0 16,1-1 0-16,-8 1 0 0,7-2 16 0,-7 2 16 16,0 0 0-16,0 0 0 0,8-3 48 0,-8 3 0 15,0 0 0-15,0 0 0 0,0 0 128 0,8-1 16 16,-3-3 16-16,-5 4 0 0,0 0-848 0,0 0-272 16,0 0 160-16,0 0-160 0,0 0 304 0,0 0-32 15,0 0 0-15,0 0 0 0,0 0 160 0,0 0 16 16,0 0 16-16,0 0 0 0,0 0-16 0,0 0-16 15,0 0 0-15,0 0 0 0,0 0-144 0,0 0-32 16,0 0 0-16,0 0 0 0,0 0-64 0,0 0 0 16,-1-5-16-16,-2-3 0 0,-1 2 0 0,2 1 0 15,-3-3 0-15,1 3 0 0,-3 1 48 0,1-2 16 16,-2-2 0-16,-1 4 0 0,-1-2-64 0,-1 1-16 16,-1 1 0-16,-2-1 0 0,0-1-160 0,0 2 128 15,1 0-128-15,-3 0 128 0,1-2-128 0,-2 1 0 16,1 1 0-16,1-1 128 0,1 1-128 0,1 2 128 0,-2-2-128 0,1 3 128 15,0-2-128-15,1 2 0 0,0-1 0 0,-1 0 0 16,0 2 0-16,0 0 128 0,0 0-128 0,-3 2 0 16,-1-2 0-16,1 2 0 0,1 0 0 0,-1 1 0 15,-1-2 0-15,-1 3 0 0,-1-2 128 0,-2 1-128 16,-2 3-256-16,0-1-64 0,0 1-32 0,0 0 0 16,0-1 704-16,0 3 144 0,-1 0 16 0,3 0 16 0,0 0-368 15,2-2-160-15,1 2 128 0,1-2-128 0,1 2 128 0,3 1-128 16,1-3 0-16,2 4 128 0,1-2-128 0,1 2 128 15,1-2-128-15,1 4 128 0,0 0-128 0,1-1 0 16,1 2 0-16,1 1 0 0,2-3 0 0,-1 2 0 16,0 2 0-16,2-1 0 0,1-1 0 0,-2 2 0 15,2-1 0-15,0 1 0 0,0-1 0 0,0-1 0 16,0 0 128-16,0 1-128 0,2-2 0 0,-1-1 0 16,3 1 0-16,0-3 128 0,1 3-128 0,0 0 0 15,2-3 0-15,0 3 128 0,1-3 0 0,1 1 0 16,1 1 0-16,1-2 0 0,2 4 0 0,0-3-128 15,1 0 192-15,1 3-64 0,0-2-128 0,2 3 160 16,1 0-160-16,-1-5 160 0,1 0-160 0,1-4 128 16,2 2-128-16,3-1 128 0,0-1-128 0,0-1 128 15,2-2-128-15,0 2 128 0,-3-3 32 0,3 1 0 16,-1-1 0-16,2 0 0 0,-2-1-32 0,0 0-128 16,0 2 192-16,-1-2-64 0,-1 0-128 0,1 0 160 15,0-2-160-15,0 2 160 0,0 0-160 0,-1 0 160 16,0-2-160-16,0-1 160 0,-1-1-32 0,3 1-128 0,-1-1 192 0,0 0-64 15,-2-4-128-15,-1 2 128 0,1 2-128 0,0-4 128 16,-1 1-128-16,1 1 0 0,-2-6 0 0,1 6 128 16,-4-3-128-16,0 2 0 0,-2-3 0 0,0 4 128 15,1-3-128-15,-5 1 0 0,2 0 144 0,-2-1-144 16,-1 0 0-16,1 0 144 0,-1-3-144 0,-1 3 0 16,-3-3 128-16,2 0-128 0,-5 3 0 0,3-2 0 0,-3 1 192 15,0-4-192-15,-1 2 192 0,-2 2-192 16,0-2 0-16,0 0 0 0,0 1 0 0,-3-5 0 0,0 4 0 0,-1-1 0 15,-1 0 0-15,0-2 0 0,-1 0 0 0,-1 0 0 16,0 1 0-16,-2 1 0 0,-1-2 0 0,0-2 0 16,-2 2 0-16,1 1 0 0,-2 2 0 0,0 0 0 15,-1-4 0-15,-2 2 0 0,-3 3 0 0,0-2 0 16,-2-1 0-16,0 4 0 0,-2-3 0 0,-1 2 0 16,-3 2 0-16,-1-2 0 0,1 2 0 0,-1-3 0 15,-2 2 0-15,-1 1 0 0,1-3 0 0,-2 3 0 16,0-2-128-16,0 5 128 0,1-2 0 0,0 2 0 15,1 2 0-15,-1 0 0 0,2 1 0 0,1 1 0 16,0 1 0-16,0 2 0 0,-1 2 0 0,2 2 0 16,2-1-128-16,3 2 128 0,-1 2 0 0,0-2 0 15,0 3 0-15,1-1 0 0,1 2 0 0,1-1 0 16,-1 1-128-16,2 0 128 0,2 3 0 0,0 1 0 16,2-3 0-16,3 4-144 0,-2 2 144 0,3 0 0 15,1-1 0-15,0 2 0 0,3-2 0 0,0 6 0 16,-1 0 0-16,5-6 0 0,2 3 0 0,-1 2 0 0,2 1 0 15,0 0 0-15,0-2 0 0,2 2 0 0,2 0 0 0,2-1 0 16,2-3 0-16,-2 0 0 0,3-2 0 0,1 0 0 16,1 0 0-16,1 1 0 0,2-2 0 0,0 0 128 15,2 2-128-15,0-1 0 0,-1 1 0 0,3-2 0 16,2-2 0-16,1 1 0 0,-1 1 0 0,2-1 128 16,2-4-128-16,3 1 0 0,-2-3 0 0,0 1 0 15,1-4 0-15,1 0 128 0,1 0-128 0,1-1 0 0,1-1 0 0,1 0 144 16,-1 2-144-16,1-2 0 0,-1-3 176 0,2 0-176 15,1 0 160-15,-1 1-160 0,-3-5 144 0,0 2-144 16,1 1 128-16,-2-2-128 0,-2-1 128 0,1 1-128 16,-2-5 128-16,0 0-128 0,-4 3 0 0,1-2 128 15,2 0-128-15,-3-3 0 0,0 1 128 0,-2-4-128 16,-1 2 0-16,-1 1 128 0,0-3-128 0,0 3 0 16,-2-3 0-16,-1 2 128 0,1-1-128 0,-4 0 0 15,1-2 0-15,-2 0 128 0,0 0-128 0,0-2 0 16,-1 1 0-16,-2-1 0 0,-2-3 0 0,-1 2 128 15,-2-1-128-15,-2 2 0 0,-1-1 0 0,-2 1 0 16,-1-1 128-16,1 1-128 0,-2-2 0 0,-2 1 0 16,0 2 0-16,-2-1 0 0,-1-1 0 0,-2 2 0 15,-1-2 0-15,1 3 0 0,-2-1 0 0,-2 0 0 16,0 1 0-16,-2 0 0 0,-3 0 0 0,0 0 0 16,0 4 0-16,-2-1 0 0,-1 1 0 0,-3 0 0 15,-2 4 0-15,-1-1 0 0,0 2-128 0,-2 3 128 16,-1-2 0-16,-1 1 0 0,-2 0 0 0,1 1 0 0,0 1 0 15,0 1 0-15,-4 1 0 0,3 1 0 0,0 1-144 0,0 1 144 16,1-1 0-16,1 3 0 0,0 3 0 16,3-3 0-16,1 5 0 0,2-3 0 0,-1 5 0 0,1 0 0 15,4 1-128-15,1 2 128 0,2 2 0 0,0 0 0 16,2 0-128-16,4 1 128 0,-2 0 0 0,5 3 0 16,0-1 0-16,3-1-128 0,2 3 128 0,0 3 0 15,4-3 0-15,1 1 0 0,2 0 0 0,2-1 0 0,1-2 0 0,3 2 0 16,-1-1 0-16,1-2 0 0,3 1 0 0,1-4 0 15,1 2 0-15,2-1 0 0,1 0 0 0,3-1 0 16,0-3 0-16,4-2 0 0,0 2 0 0,2 0 0 16,1-2 0-16,4-3 0 0,2 1 0 0,-1-4 128 15,1 0-128-15,-2 2 0 0,3-3 0 0,-2 2 0 16,3-2 128-16,0-3-128 0,-2-2 0 0,3 0 0 16,-2-1 0-16,2-2 0 0,0-2 128 0,0 0-128 15,-1 0 0-15,-2-3 0 0,1 2 128 0,-2 0-128 16,-2-4 0-16,-2 2 0 0,-2-2 0 0,-1 2 128 15,-2-3-128-15,-1 1 0 0,-1-1 0 0,-2-1 0 16,1 2 0-16,-2-3 0 0,-1 1 0 0,-1 2 0 16,1-4 0-16,-3 1 0 0,-1 0 128 0,2-1-128 15,-2-3 0-15,-1-1 0 0,-2 0 0 0,1-2 128 16,-2-4-128-16,0 1 0 0,-3-4 0 0,0 2 0 16,-3 2 0-16,0-2 0 0,-1 6 0 0,-2 1 0 15,-3-1 0-15,-1 1 0 0,0 3 0 0,-2 3 0 16,-1-2 0-16,-3 3 0 0,-2 1 0 0,-2-2 0 15,-2 3-128-15,-3-1 128 0,-2 0 0 0,1 0 0 0,-2-2 0 0,-3 5 0 16,-1-2 0-16,-3 1 0 0,0 3 0 16,-1-3 0-16,-2 3 0 0,-2 0 0 0,0 0 0 0,-1 4 0 15,-2 1-128-15,2 3 128 0,-4 2 0 0,0-2 0 16,-1 4 0-16,1 3-128 0,0-1 128 0,3 2 0 16,-3 2 0-16,1-2 0 0,4 1 0 0,2 2 0 15,0-3 0-15,5 3-128 0,1 2 128 0,-8 6 0 16,6-1 0-16,6 3 0 0,6-1 0 0,2 1 144 15,5 1-144-15,1-2-144 0,4 1 144 0,2-1-208 0,3-2 208 0,4-2 0 16,3 2 0-16,1 0 0 0,0-2 0 0,2-4 0 16,2 0 0-16,6 0 0 0,-1 2 0 0,1-1 0 15,3 2 0-15,2 1 0 0,2-3 0 0,1-2 0 16,1 0 0-16,3 1 0 0,3 0 0 0,2 0 0 16,1-5 0-16,2 1 0 0,0 0 0 0,0-3 0 15,-2-2 0-15,2 0 0 0,1-4 0 0,-2-1 0 16,0-1 128-16,-1 0-128 0,-1-1 0 0,1-1 0 15,1 1 0-15,-3 0 0 0,-3-2 0 0,-1 1 0 16,-2-1 0-16,1-1 0 0,-1 2 128 0,-2-2-128 16,-1-1 0-16,-2 1 0 0,-2 0 0 0,0-3 0 15,-1 0 0-15,0 2 0 0,0-4 0 0,0 3 0 16,-1-3 128-16,1 0-128 0,-1-1 0 0,-2 0 0 16,-1-3 0-16,0 2 0 0,0 1 0 0,-1-2 0 15,-2 1 0-15,0-2 0 0,0-1 128 0,-3 4-128 16,0-2 0-16,-2 0 0 0,1 0 0 0,-5 0 0 15,0-4 0-15,-2 2 0 0,0 0 128 0,-2 2-128 16,1-4 0-16,0 0 0 0,-4 1 0 0,1-1 0 0,0 0 0 16,-1-1 0-16,0 5 0 0,0-2 0 0,-3 3 0 15,1 3 0-15,-1-4 0 0,0 4 0 0,-1-2 0 0,-1 4 0 16,0-3 0-16,0 1 0 0,-1 2 0 0,-1 0 0 16,-2 3 0-16,1 1 0 0,1 0 0 0,-1 0 0 15,0-1 0-15,1 1 0 0,0 2-128 0,2 0 128 16,0-2 0-16,2 2 0 0,2 2 0 0,6-2 0 15,-5-2 0-15,5 2 0 0,0 0 0 0,0 0 0 16,0 0 0-16,0 0 0 0,0 0 0 0,0 0 0 0,0 0 0 0,0 0 0 16,0 0 0-16,0 0 0 0,0 0 0 0,0 0 0 15,0 0 0-15,0 0 0 0,6-3 0 0,-6 3 0 16,8-3 0-16,-8 3 0 0,0 0 0 0,0 0 0 16,0 0 0-16,0 0 0 0,0 0 0 0,0 0 0 15,0 0 0-15,0 0 0 0,0 0 0 0,0 0 0 16,7 4-128-16,-7-4 128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0-176 15,0 0 176-15,0 0-208 16,0 0-1728-16,0 0-352 0,2 10-64 0</inkml:trace>
  <inkml:trace contextRef="#ctx0" brushRef="#br4" timeOffset="-162181.6">3614 8766 14735 0,'-8'13'1312'0,"3"-7"-1056"0,0 3-256 16,-1 2 0-16,-1 3 640 0,1 0 80 0,0-1 16 15,-2 2 0-15,-3 2-448 0,0-1-96 0,2 1 0 0,2-1-16 16,0-5-16-16,1-1 0 0,0 0 0 0,1-4 0 15,-2-2-160-15,7-4 160 0,0 0-160 16,0 0 160-16,0 0-160 0,-3-4-272 0,-1-1 64 0</inkml:trace>
  <inkml:trace contextRef="#ctx0" brushRef="#br4" timeOffset="-159413.48">2055 9218 11055 0,'-10'9'976'0,"10"-9"-784"0,-5 5-192 0,0 1 0 0,0-3 896 0,1 4 128 16,0-3 16-16,1 1 16 0,-3 1-256 0,6-6-48 15,0 0-16-15,-3 5 0 0,-2 1 304 16,-1 1 64-16,6-7 16 0,-5 4 0 15,5-4 16-15,0 0 0 0,-5 2 0 0,5-2 0 0,0 0-128 0,0 0-32 16,-4 3 0-16,4-3 0 0,0 0 48 0,0 0 0 16,0 0 0-16,-3-4 0 0,0-3-448 0,2 0-64 15,0 3-32-15,1-2 0 0,0-4-48 0,0-1-16 16,0 1 0-16,0-3 0 0,-3 1 16 0,2 0 0 16,0-3 0-16,1 1 0 0,0-1-48 0,0-2 0 15,-2-2 0-15,1-4 0 0,0 0 32 0,-1-3 0 16,1 0 0-16,0-4 0 0,0 2-32 0,1-3 0 0,-2-2 0 15,1 0 0-15,0 0-128 0,1 1-48 16,-4-1 0-16,3 0 0 0,-1-1-16 0,1 2-16 16,0 0 0-16,0 2 0 0,-1-2-32 0,2-1 0 15,-1 3 0-15,0-1 0 0,0-1 32 0,-1-1 0 0,-2 2 0 0,4-1 0 16,-2-1-48-16,1 1 0 0,-1 0 0 0,1 2 0 16,0 0-128-16,0-15 160 0,-2 4-160 0,2 2 160 15,-2-2-160-15,1 4 0 0,-2-1 0 0,0 0 128 16,0 0-128-16,0 2 0 0,1 0 0 0,-1 5 128 15,3-2 0-15,-1 3 0 0,2-1 0 16,0-1 0-16,0 4 0 0,2-1-128 0,-1-1 192 0,0 4-64 16,-1-5-128-16,3 2 160 0,-2 1-160 15,-1-2 160-15,2 0-160 0,0-1 0 0,0-1 0 0,0 1 128 16,-4 1-128-16,4-2 0 0,1-1 0 0,1 1 0 16,-1-1 128-16,-1 3-128 0,-1-1 0 0,2 1 128 0,0 2-128 15,-2-3 128-15,0 2-128 0,3 0 128 0,4-2-128 16,-3 2 0-16,-3 0 144 0,2-2-144 0,0 2 0 15,0 2 128-15,-1-3-128 0,1-2 0 0,-1 1 0 0,2 0 128 16,0-1-128-16,-1 1 0 0,-2 2 0 0,0-3 128 16,-1-1-128-16,1 3 0 0,2 1 0 0,0-3 144 15,-1 1-144-15,-1 2 0 0,-2-3 144 16,1-2-144-16,1 1 0 0,0 0 144 0,-2 2-144 0,1 0 0 16,2-2 0-16,-2-1 0 0,-1 3 0 0,0 1 128 15,0 0-128-15,0 1 0 0,2 1 0 0,-1-4 128 16,0 3-128-16,2 2 0 0,0-2 0 0,1 2 0 15,-1-3 128-15,1-1-128 0,2 3 0 0,-1-4 0 16,1 1 0-16,2 1 0 0,1-1 0 0,1-1 0 16,-1 0 0-16,-1 2 0 0,-2-5 0 0,3 2 0 15,0 0 0-15,0 0 0 0,0-3 0 0,-1 2 0 16,3 1 0-16,-1 1 0 0,-1-1 0 0,1-1 0 16,4 1 0-16,-3 1 0 0,-2 2 0 0,0 0 0 15,0-3 0-15,1 4 0 0,-2 2 0 0,1-1 0 16,0 3 0-16,-2-5 0 0,1 2 0 0,1-2 0 0,-2 2 0 15,2 3 0-15,-1-3 0 0,1 1 0 0,-2-2 0 0,4 2 0 16,-3-1 0-16,4 3 0 0,1-3 0 0,1 3 0 16,0-5 0-16,0 6 0 0,1-2 0 0,0 0 0 15,0-2 0-15,2 3 0 0,-2-3 0 0,3 2 0 16,-3-2 0-16,2 3 0 0,-1-4 0 0,2 2 0 0,-1-3 0 16,-1 0 0-16,-1 1 0 0,3-3 0 15,0 1 0-15,0 1 0 0,-1 0 0 0,1-2 0 0,3 0 0 16,-1 3 0-16,0-3 0 0,2 3 0 0,0 0 0 0,0-3 0 15,-1 1 0-15,2-2 0 0,1 3 0 16,-1-4 0-16,2-2 0 0,-1 0 0 0,-1 1 0 0,3 2 0 16,0-2 0-16,-2 2 0 0,-1-1 0 0,1 0 0 15,-1-1 0-15,0 1 0 0,0 0 0 0,1-2 0 16,2 3 0-16,0 0 0 0,2-1 0 0,2-2 0 16,0 1 0-16,-2 2 0 0,1 0 0 0,4 3 0 15,0 0 0-15,0 1 0 0,-1 2 0 0,1-2 0 16,-2 2 0-16,-1-1 0 0,-2 3-128 0,1-3 128 15,-1 5 0-15,2 0 0 0,-1 0 0 0,0 1 0 16,-1 2 0-16,1-3 0 0,2-1 0 0,1 1 0 0,1 3 0 16,2-2 0-16,-2 1 0 0,3 0 0 0,1 1 0 0,-2 1 0 15,0-2 0-15,-1 2 0 0,0 0 0 0,2 2 0 16,-1 0-144-16,1 4 144 16,0 4 0-16,-1-2 0 0,2 3 0 0,1-1-128 0,3 4 128 0,-2-2 0 15,-1-2 0-15,1-3 0 0,0 2 0 0,2-1 0 16,1 3 0-16,0-2 0 15,-1 1 0-15,4 0 0 0,-1 3 0 0,4-1-128 0,-1 4 128 0,1-1 0 16,-2 3 0-16,-2-1 0 0,-2 4 0 0,0-1 0 16,-1-2 0-16,-1 3-128 0,1 2 128 0,1 4 0 15,0-3 0-15,1 2 0 0,-1 2 0 0,1 0 0 16,3 3 0-16,-1-1 0 0,-2-3 0 0,0 3 0 0,0-2-128 16,0 4 128-16,2 1 0 0,1-2 0 0,2 2 0 0,2 3 0 15,2 3 0-15,-2 0 0 0,1 2 0 0,-4-2-128 16,-1 1 128-16,-3 0 0 15,4 4 0-15,-2 1 0 0,-3-3 0 0,1 5 0 0,2-1 0 16,-1 1-128-16,2-4 128 0,0 3 0 0,-1-2 0 0,-1 3 0 16,-3-4 0-16,0 4 0 0,-1-3 0 0,1 5 0 15,0-4 0-15,0 5 0 0,-2-1 0 0,2 2 0 16,1 1 0-16,2 2 0 0,2-1 0 16,0 1 0-16,-2 1 0 0,-2 1 0 0,-1 0 0 0,-2 2 0 15,0 4 0-15,0 2 0 0,-2 3 0 0,-2 4-128 16,0 2 128-16,-1 0 0 0,2 1 0 0,0 1 0 0,0-1-128 15,0-1 128-15,-2-2 0 0,-1 0-128 0,1 2 128 16,-1 1 0-16,-1 0 0 0,3 1 0 16,-1-1 0-16,0 2 0 0,0 0 0 0,0 2 0 0,-3 1 0 0,2 2 0 15,0 4 0-15,0-1-128 0,2 1 128 0,-2 4 0 16,-4 1 0-16,0 3 0 16,-1-3 0-16,0 4 0 0,0 0 0 0,1 1-128 0,2 0 128 0,-2 1 0 15,0 4 0-15,1-3 0 0,-2 0 0 0,2 1 0 16,-2-4-208-16,1 1 64 0,-1-1 16 0,-1 2 0 15,-3-2 128-15,2-2 0 0,-2 4-144 16,-3-1 144-16,-2-1 0 0,-2 0 0 0,-2 1 0 0,-1 4 0 16,0-5 0-16,-5 2 0 0,1-2 0 0,0 2 0 15,-2 1 0-15,0 4 0 0,-3-4 0 0,0 3 0 16,-1-1-144-16,1 3 144 0,-2-2 0 0,0 3 0 16,0 0 0-16,-2-3 0 0,0 4 0 0,-1-4 0 15,0-1 0-15,0 0 0 0,-1 4 0 0,0 1 0 0,-2-4 0 0,0 0-128 16,0 0 128-16,-1 2 0 0,-1 1 0 15,-2-2 0-15,0 0 0 0,-2 2 0 0,-1-1 0 16,-2 2 0-16,-2 1 0 0,0 0 0 0,-3-1 0 0,-4 2 0 16,0 0 0-16,-4 1 0 0,-1-1 0 0,0 0 0 15,-2-3 0-15,3 2 0 0,-2 0 0 0,3 0 0 16,-3-6 0-16,2 1 144 0,-2-5-144 0,2 3 0 16,-2-3 0-16,0-2-176 0,1-1 176 0,-2-1 0 15,-4-1 0-15,3 2 0 0,-7 0 0 0,-2 2 0 16,-3 3 0-16,-2-4 0 0,0 1 0 0,0 0 0 15,-2-2 0-15,2 4 0 0,0-2 0 0,2-3 0 0,2-2 0 16,-2 1 0-16,-2-2 0 0,-2-3 0 0,0-3 128 16,-2 3-128-16,1-1 0 0,0 0 0 0,0-6 0 0,0-1 0 15,1 2 0-15,3-4 0 0,-1-2 0 16,-2 0 0-16,-4-1 0 0,-2-1 0 0,-3-5 0 0,5-2 0 16,-2-8 0-16,1-1 0 0,2 0 0 0,0 0 0 15,-3-3 0-15,-3-2 0 0,-4-4 0 0,-1 1-128 16,-4-2 128-16,-2 3-128 0,0-1 128 0,0 0-128 15,1 1 128-15,-4-4 0 0,-2 0 0 0,-3-1 0 16,-6-4 0-16,1-1 0 0,2-2 0 0,1-3 0 16,1-4 0-16,-3-1 0 0,-7-6 0 0,1-1 0 15,2-4 0-15,3-1 0 0,3-5 0 0,-3-2 0 16,-8-5 0-16,0-4 0 0,-1-7 0 0,4-3 0 16,1-9 0-16,-3-5 0 0,-6-6 0 0,-2-7 0 0,0-6 0 15,5-8 0-15,4-1 0 0,-1-5 0 0,-8-8 0 16,6 5 0-16,4-1 0 0,7 6 0 0,6 0 0 15,6 3-128-15,5 1 128 0,1 6 0 0,1 3-128 0,5 1 128 16,5 0-128-16,4 4 128 16,2 0-560-16,4 2-16 0,0-1-16 0,6 3-12432 15,1 2-2480-15</inkml:trace>
  <inkml:trace contextRef="#ctx0" brushRef="#br0" timeOffset="-154195.86">14654 8852 14735 0,'0'0'1312'0,"0"0"-1056"16,8-1-256-16,3 1 0 0,-1 0 672 0,1 1 80 16,1 1 16-16,0 0 0 0,2 1 16 0,-1 1 16 15,1-2 0-15,-3 2 0 0,2-3 16 0,0-1 0 0,0 0 0 16,-1 1 0-16,0-3 80 0,-1-1 0 16,1 2 16-16,-1 0 0 0,2 0 16 0,-2-1 0 0,1 0 0 0,-2 0 0 15,-3 1 16-15,1 0 0 0,0-2 0 0,-8 3 0 16,6-6-48-16,-1 1-16 0,-5 5 0 0,0 0 0 15,3-6-64-15,-2-3-16 0,-2 4 0 0,-2-3 0 16,-1 0-160-16,1 3-48 0,-1-2 0 0,-1-1 0 16,-2 3-160-16,0-3-48 0,-2 3 0 0,-1 0 0 15,-2-5-112-15,-1 5-16 0,-1-3-16 0,-2 3 0 16,-2-2-64-16,-2-2-16 0,-3 4 0 0,0-3 0 0,-4 0-160 16,1 3 0-16,-5-2 144 0,1 0-144 0,-2 2 128 15,0-1-128-15,0 2 128 0,-1 1-128 16,0 3 128-16,0 0-128 0,-1 0 128 0,0 2-128 0,-2 2 128 0,-1-1-128 15,-1 4 128-15,1-2-128 16,1 1 128-16,2 3-128 0,1-3 128 0,-10 8-128 0,6 2 0 0,5-2 144 16,4-2-144-16,4 5 0 0,3-1 128 0,1 3-128 15,4 4 0-15,-1-1 0 0,1-2 176 0,1 3-176 16,-2 3 160-16,11-9-160 0,-2 5 0 0,2 1 0 16,-1 2 0-16,1-1 0 0,1 2 0 0,1 2 0 15,2-1 0-15,0-1 0 0,2-2 0 0,3 0 0 16,1-4 0-16,2 5 0 0,0-1 0 15,6-1 0-15,3-4 0 0,3 0 0 0,-2-2 128 0,2 0-128 16,1-1 0-16,-2-6 144 0,4 3-144 0,1 2 128 16,3-4-128-16,5 3 128 0,-1-1-128 0,5-3 128 15,2 0-128-15,3 2 128 0,-2-7-128 0,1 0 0 16,0-3 144-16,0 2-144 0,1-2 176 0,-3-2-48 16,1-2 0-16,0 0 0 0,0 0 32 0,-1 1 0 15,-2-3 0-15,-1 2 0 0,-1-3-160 0,-2-3 128 16,0 3-128-16,-2-1 128 0,-2-3-128 0,0 1 0 0,-3-2 0 15,-1 2 128-15,3-3-128 0,-3 1 0 0,0 0 144 0,-2-3-144 16,1 3 0-16,-3-3 128 0,-1-1-128 0,1 0 0 16,-3 1 0-16,1-2 128 0,-4-1-128 15,1-1 0-15,-4 1 128 0,0-1-128 0,-2-1 128 0,0-1-128 16,-2 0 0-16,-1-1 128 0,-3-2-128 0,-1 2 0 0,-1 2 0 16,-3 1 0-16,-1 0 0 0,-2-1 0 15,0 0 0-15,-2 2 0 0,-3-1 0 0,0 0 0 16,-1 1 0-16,-2-1 0 0,-2 0 0 0,-1 1 0 0,1 2 0 0,-2-1 0 15,-2 2 0-15,0-1 0 0,-3 3 0 0,-3 2 0 16,-2-2 0-16,-1 3 0 0,0-2 0 0,-2 4 0 16,-2-3 0-16,-2 2 0 0,-1 2 0 0,-1-1 0 15,-1 1 0-15,-1 2 0 0,2 1 0 0,-4-1 0 16,0 4 0-16,-1 2 0 0,2-2 0 0,2 3 0 16,2 0 0-16,2 2 0 0,-1-1 0 0,2 5 0 15,1-1 0-15,1 4 0 0,0-3 0 0,3 4-128 16,0 4 128-16,2 0 0 0,4 1 0 0,-1 1 0 15,4 3 0-15,2 0-128 0,1 1 128 0,3 4 0 16,3-1 0-16,2 2 0 0,3 4 0 0,0-4 0 16,3-1 0-16,1 3 0 0,2-5 0 0,3 4 0 15,2-4 0-15,3 2 0 0,2-2 0 0,2 0 0 16,4-3 0-16,0 0 0 0,2-2 0 0,1 0 0 16,1 0 0-16,3-1 0 0,3-2 0 0,2 2 0 15,1-1 0-15,3-1 128 0,1-3-128 0,4 0 0 0,2-2 0 16,3-3 128-16,0 2-128 0,1-5 0 0,0 2 0 15,1-5 0-15,-1 0 0 0,1-3 144 16,1-1-144-16,-2-2 0 0,0-1 144 0,0-2-144 0,-1-3 0 0,-1 2 144 16,-3-4-144-16,-2 2 0 0,-6-3 0 0,1 1 128 15,-4-3-128-15,-2-1 0 0,-1-1 144 0,-2-2-144 16,-2 1 0-16,-1-2 144 0,-1-3-144 0,-2 1 0 16,-2-2 144-16,-1 1-144 0,-3-3 0 0,-2 0 144 15,-2-1-144-15,-1 0 0 0,-2 1 0 0,-2 1 128 0,-2-5-128 16,0 3 0-16,-3-3 0 0,-1 3 0 0,-2-1 0 15,1 2 0-15,-5-6 0 0,-1 6 0 0,-1 0 0 16,-3 0 0-16,-2 2 0 0,-3 3 0 0,-1-2 0 16,-4 2 0-16,-1 1 0 0,-5 0 0 0,-3 1 0 0,0 2 0 15,-3 0-144-15,-2 1 144 0,-3 4 0 0,-3-2 0 16,-2 3-128-16,-2 1 128 0,0 5 0 0,-4 0 0 16,-3 2 0-16,-1 0 0 0,3 3 0 0,-1 1-128 15,-1 2 128-15,3 1 0 0,4 1 0 0,1 0 0 16,0 5 0-16,3 2 0 0,3 4 0 0,3-1-128 15,5 4 128-15,2-2 0 0,3 5 0 0,5 3-128 16,5-2 128-16,2 4 0 0,3-1 0 0,4 3-128 16,5 1 128-16,3-2 0 0,5-2 0 0,3 3 0 15,2-3 0-15,4 1 0 0,3 1 0 0,3-3 0 16,4 1 0-16,2-4 0 0,1 2 0 0,4-4 0 16,2-1 0-16,2 0 0 0,1 1 0 0,5 1 0 15,-2-4 0-15,3-1 0 0,3-2 0 0,0-1 0 0,1-1 0 16,2-2 0-16,1-2 0 0,1-4 0 15,0 1 128-15,1-2-128 0,0-3 0 0,1-2 0 0,1-2 128 16,1-3-128-16,1-2 0 0,-1 1 0 0,-2-5 0 16,-1-1 0-16,-5-1 128 0,-1-1-128 0,-1-1 0 0,-3-3 0 15,-4 2 128-15,-2-2-128 0,-2-1 0 16,-2-1 144-16,-1-2-144 0,-3-1 0 0,-3 0 0 0,-2 2 0 16,-3-6 0-16,-2 3 0 0,-2 1 144 0,-2-2-144 15,-3 0 0-15,0 1 128 0,-3-4-128 0,-3 5 0 0,-2-2 0 16,-2 1 0-16,-3 1 0 0,-2-2 0 15,-1 2 0-15,-1 1 0 0,-3-2 0 0,-2 1 0 0,-2 1 0 0,-2 1 0 16,-1 1 0-16,-3-2 0 0,0 3 0 0,-1 0-128 16,-3 2 128-16,-1 5 0 0,-1-1 0 0,-1 1 0 15,-1 6 0-15,1-3 0 16,-2 4 0-16,0 1-128 0,-1 2 128 0,-2-1 0 0,-1 2 0 0,0-2-128 16,-2 2 128-16,-1 2 0 0,-1 4 0 0,-2-1 0 15,-3 3 0-15,-2 1-128 0,-2 1 128 0,0 2 0 16,-1-3 0-16,-1 4 0 0,1 2 0 0,4 2 0 15,0 1 0-15,0 1 0 0,0 2 0 0,3 2 0 16,1 2 0-16,3 2-128 0,2-3 128 0,4 2 0 16,2 0 0-16,6-1 0 0,3 4 0 0,5-1 0 15,1 2 0-15,6-4-128 0,4 3 128 0,3-1 0 16,5 0 0-16,1-2 0 0,4 3 0 0,3-1 0 16,4 1 0-16,4-2 0 0,2 0 0 0,4-3 0 15,2 0 0-15,5 1 0 0,5-1 0 0,2-2 0 16,2 0 0-16,4-2 128 0,1-1-128 0,3-2 0 0,0-1 0 15,6 1 0-15,-1-1 0 0,3-2 0 16,-2-3 0-16,0 0 128 0,-3-5-128 0,2 0 0 0,-1-4 0 0,-1-2 128 16,-1-4-128-16,-2 1 0 0,0 0 0 15,-2-5 128-15,-4-2-128 0,-1 1 0 16,-5-3 0-16,0-1 128 0,-3 1-128 0,-1-2 0 0,-2-1 128 0,0-1-128 16,-4-2 0-16,1 1 144 0,-2-1-144 0,0-1 0 15,-3-1 128-15,0-1-128 0,-3-1 0 0,-1 1 0 16,-3 1 0-16,-2-2 0 0,1 0 0 0,-4 1 0 15,-1-1 0-15,-3-2 0 0,-2 1 0 0,-3-4 0 16,-2 1 128-16,-1-1-128 0,-3 1 0 0,-3-3 0 0,-2-1 0 0,1 1 0 16,-4-2 0-16,-1-1 0 0,-4-1 0 15,3 2 0-15,-5 3 0 0,3 1 0 0,-6 5 0 16,0 3 0-16,-2 0 0 0,-3 6-144 0,-2 2 144 0,-3 4 0 16,-4-1 0-16,-4 4-128 0,-4 1 128 0,-2-1 0 15,-3 4-144-15,-3 2 144 0,-1 1 0 0,-1 3 0 16,2 0 0-16,-1 6 0 0,1-1-128 0,2 4 128 15,0 2 0-15,7 0 0 0,2 2 0 0,2 1 0 16,1 1 0-16,3-2 0 0,3-1-128 0,3 0 128 16,2 1 0-16,4 0 0 0,2 0 0 0,4 1 0 15,1-1 0-15,4-1 0 0,3 1 0 0,2 3 0 16,3 0 0-16,0 5 0 0,2-5-144 0,3 1 144 16,2-2 0-16,4 0 0 0,0 0-144 0,6 0 144 15,-2-2 0-15,5-1-144 0,4-1-176 0,4-2-48 16,4-2 0-16,2-3 0 15,3 0-1872-15,2-6-368 0,3-3-80 0</inkml:trace>
  <inkml:trace contextRef="#ctx0" brushRef="#br0" timeOffset="-144147.93">2002 8371 10127 0,'-1'6'896'0,"-1"3"-704"16,2-3-192-16,0 3 0 0,-1 0 1600 0,1 0 304 0,0 0 48 0,1-2 16 16,2 2-432-16,0-2-64 0,0 2-32 0,1-3 0 15,-3 3-336-15,-1-9-64 0,0 0-16 0,4 6 0 16,-1 1-64-16,-3-7-32 0,0 0 0 0,0 0 0 15,0 0 96-15,0 0 32 0,0 0 0 0,0 0 0 16,0 0-160-16,0 0-48 0,0 0 0 0,0 0 0 16,0 0-256-16,0 0-48 0,0 0-16 0,0 0 0 15,0 0-16-15,-4-5-16 0,1-2 0 0,2-3 0 0,-8 1-48 0,4-4 0 16,1-2 0-16,-1-1 0 0,-1-3-48 16,0-1-16-16,-1 0 0 0,0-1 0 0,3-5-64 0,-1 2-32 15,-2-5 0-15,4 1 0 0,-3-3-64 0,4-1-16 16,-2 1 0-16,-1 0 0 0,-1-1-16 0,2-3 0 15,-1 2 0-15,1 0 0 0,-1-2 0 0,1 0-16 16,0-1 0-16,2-1 0 0,-1-1 16 0,1 0 0 16,-1 0 0-16,3-1 0 0,0-3-32 0,0 3 0 15,3 3 0-15,-1 0 0 0,-1 0-32 0,2 1 0 16,-2 1 0-16,1-2 0 0,-2 0-128 0,-2 1 192 16,4-1-192-16,-2-1 192 0,0-2-64 0,0 1-128 15,0 0 192-15,-2 1-64 0,4 0 0 0,-1-1-128 16,0 1 192-16,2-1-64 0,-2 0-128 0,4 0 192 15,0-1-192-15,0 0 192 0,0-3-192 0,2 0 128 16,-1 0-128-16,0 0 128 0,1 3-128 0,0 1 0 16,1 1 144-16,0 0-144 0,-2 1 128 0,0 1-128 15,2 0 128-15,-1 0-128 0,1 2 128 0,1-3-128 16,1 2 160-16,-1-2-160 0,1 1 144 0,0 0-144 16,1 1 128-16,-4 4-128 0,2-2 128 0,0 0-128 15,0 3 128-15,1-2-128 0,0 0 128 0,-1-3-128 0,0 1 0 16,1 2 128-16,0 1-128 0,1 0 0 0,-1-1 0 15,0 1 0-15,1-2 128 0,-1-2-128 0,-2 2 0 0,1 3 128 16,-1-2-128-16,-2 3 0 0,2 0 0 0,-1 0 128 16,0 4-128-16,0-2 0 0,1-1 144 0,-1-2-144 15,1-1 0-15,1 1 128 0,-1 0-128 0,1 1 0 16,-1-3 0-16,1 1 128 0,0-1-128 0,0 1 0 0,0-1 0 16,2 5 0-16,1-3 0 0,-1 2 128 0,1-1-128 0,0 4 0 15,4-4 0-15,-1 2 0 0,0-3 0 16,-1 5 0-16,-2-3 0 0,2 3 0 0,0-1 0 0,-2-1 0 15,0 5 0-15,1-5 0 0,-2 2 0 0,0 1 0 16,0-1 0-16,0 1 128 0,-2 2-128 0,0 0 0 16,0-4 0-16,-2 3 0 0,2 1 0 0,0 0 0 15,0-4 0-15,-1 3 128 0,-1 2-128 0,2-2 0 16,0 1 0-16,0-2 0 0,-1 1 0 0,0 3 0 16,3-1 0-16,-2 2 0 0,-1-1 0 0,0 2 0 15,-2 0 0-15,3-1 128 0,0-1-128 0,-1 1 0 16,2-1 0-16,-2-1 0 0,2-1 0 0,-3 0 0 15,4-1 0-15,-4 2 128 0,3 1-128 0,-2-2 0 0,2 2 0 0,-2 1 0 16,2 2 0-16,-1-2 0 0,0 2 0 0,0-1 0 16,1 2 0-16,0 1 0 15,0 1 0-15,2-2 0 0,-1-2 0 0,1 1 0 0,1 2 0 0,0 0 0 16,-1 0 0-16,-1 1 0 16,1-2 0-16,-1 1 0 0,4-1 0 0,-3 2 0 0,0-2 0 0,2-1 0 15,-1 0 0-15,0-1 0 0,-1 1 0 16,1-1 0-16,1 1 0 0,0-1 0 0,0 2 0 0,-1-3 0 15,1 0 0-15,0 1 0 0,0 0 0 0,-1 1 0 16,-2 2 0-16,0-2 0 0,2 2 0 0,0-1 128 16,0 1-128-16,-1-1 0 0,2-2 0 15,-2 1 0-15,2 2 0 0,0-1 0 0,0-2 0 0,0 3 0 16,-2-2 0-16,1-2 0 0,1 1 0 0,0 1 128 16,1-2-128-16,0 1 0 0,1 0 0 0,0-1 0 15,-2 0 0-15,0 1 0 0,-1 1 0 0,2 1 128 0,-1-1-128 0,1 2 0 16,-2-2 0-16,0 1 0 15,-2-2 0-15,2 3 0 0,-3 0 0 0,2 1 0 0,-3-2 0 16,2-1 0-16,2-1 0 0,-2 3 128 0,-1 0-128 0,2 3 0 16,0-3 0-16,1 2 0 0,0 1 0 0,0-2 0 15,1 3 0-15,0 0 0 16,0-2 0-16,-1 4 0 0,1-4 0 0,0 1 128 0,2 0-128 0,0-1 0 16,-2 2 0-16,1-2 0 0,2 1 0 0,0 2 0 15,0-4 0-15,0 2 0 0,1-1 0 0,-2 1 0 16,-1 2 0-16,2-3 0 0,1 2 0 0,-2 1 0 15,2-3 0-15,-3 0 0 16,3 1 0-16,0-3 0 0,-3 5 0 0,2-3 0 0,-1 2 0 0,2 0 0 16,0 0 0-16,0 1 0 0,-2-2 0 0,3 2 0 15,0-1 0-15,0 1 0 0,2-4 0 0,-2 0 0 0,2 3 0 0,0-1 128 16,0 3-128-16,1-2 0 0,-1 0 0 0,10-2 0 16,-3 1 0-16,-4 3 0 15,-4-2 0-15,1 5 0 0,-1-3 0 0,4 5 0 0,-5 0 0 16,2 0 0-16,-5-2 0 0,2-1 0 0,1 0 0 0,0 2 0 15,1-1 0-15,1 1 0 0,0 0 0 0,0 3 0 16,2-2 0-16,2 1 0 0,-1-3 0 0,0 0 0 16,1 2 0-16,-3 3 0 0,1 0 0 0,0-1 0 0,1-1 0 15,-1 1 0-15,0-1 0 0,-3-1 0 16,-1 6 0-16,1-1 0 0,-3-1 0 0,4 2 0 0,-4 0 0 16,1 0 0-16,0 0 0 0,-3 1 0 0,3 0 0 15,-1-2 0-15,-2 2 0 0,3-2 0 0,1 0 0 16,0 2 0-16,0-1 0 0,0 0 0 15,1 1 0-15,1 0 0 0,-2 1 0 0,1-2 0 0,2 0 0 0,1 2 0 16,1 0 0-16,-1-2 0 0,-2-1 0 0,2 2 0 16,-3 1 0-16,2 1 0 0,1-3 0 0,-2 0 0 15,2 0 0-15,-2 2 0 0,-4-2 0 0,1 0 0 16,1-1 0-16,2 2 0 16,-2 4 0-16,0-3 0 0,0-2 0 0,0 5 0 0,1-2 0 0,-1-1 0 15,-1 4 0-15,4-2 0 0,-1 2 0 0,1-2 0 0,0 3 0 16,0-2 0-16,0-2 0 0,0 3 0 0,-1-1 0 15,1 2 128-15,0-4-128 16,0 3 0-16,4-4 0 0,-3 3 0 0,-2 1 0 0,0-3 0 0,-1 3 0 0,0-2 0 16,-1 1 0-16,2-1 0 0,0-1 0 0,-2 3 0 15,-2-1 0-15,-1-1 0 0,2-2 0 0,-2 2 0 16,0 0 0-16,1-2 0 16,-1 2 0-16,2 0 0 0,1 0 0 0,-1 0 0 0,-2 0 0 0,2-2 0 15,1 1 0-15,1 1 0 0,0-2 0 0,0 2 0 16,-5-2 0-16,2 2 0 0,-1 0 0 15,2 0 0-15,0 3 0 0,0-2 0 0,-3 3 0 0,-1-2 0 16,0 1 0-16,-2-1 0 0,1 2 0 0,0 0 0 16,-2-4 0-16,3 3 0 0,-1 0 0 0,0 2 0 15,-1-3 0-15,0 4 0 0,-2-5 0 0,2 4 0 16,0 3 0-16,0-1 0 0,-2-2 0 0,1 0 0 0,3 4 0 16,-4-1 0-16,2 0 0 0,-1 0 0 0,1 2 0 0,-1-1 0 15,1 0 0-15,-1-1 0 0,1 1 0 0,-1 2 0 16,0-4 0-16,0 3 0 15,3-3 0-15,0 2 0 0,0-1 0 0,1 1 0 0,1-1 0 16,0 0 0-16,1 2 0 0,1-3 0 0,-1 0 0 0,-1 0 0 16,1 1 0-16,-2 1 0 0,0 1 0 0,-1-3 0 15,0 0 0-15,0 0 0 0,-1 2 0 0,1 2 0 16,1-1 0-16,0-1 0 0,1 0 0 0,-4 0 0 16,-2 2 0-16,1 0 0 0,0-3 0 0,1 5 0 15,-1-5 0-15,2 3 0 0,-2 0 0 0,2 0 0 0,-2-3 0 16,1 2 0-16,-1-1 0 0,1 1 0 15,0-1 0-15,1 1 0 0,-2-1 0 0,2 1 0 0,1 1 0 0,0-2 0 16,-1-2 0-16,0 1 0 0,-1-1 0 0,1 2 128 16,0-1-128-16,-3-1 0 0,1-3 0 0,1 3 0 15,-2 1 0-15,0-1 0 0,0-1 0 0,0 1 0 16,1 3 0-16,-1-1 0 16,-1-2 0-16,0 1 0 0,-2-2 0 0,1 2 0 0,-2 2 0 0,2 1 0 15,2-3 0-15,-2 3 0 0,2-2 0 0,-3 0 0 16,4-1 0-16,-4-1 0 0,3 0 0 15,1 1 0-15,-1 2 0 0,-1-1 0 0,-2 1 0 0,2-1 0 16,-3-2 0-16,3 1 0 0,-1 1 0 0,1-1 0 16,0 1 0-16,0 1 0 0,0-2 0 0,-1 0 0 15,3-2 0-15,-2 1 0 0,-1 1 0 0,1 2 0 16,0-1 0-16,3 1 0 0,-5-1 0 0,2-2 0 0,-1 0 0 0,-1 2 0 16,0 1 0-16,-1 1 0 0,-1 0 0 0,-2 0 0 15,2 1 0-15,-1 1 0 0,0 1 0 0,1 0 0 16,-2 0 0-16,1 0 0 0,-3-2 0 15,2 4 0-15,0 2 0 0,-1-2 128 0,-1-4-128 0,4 3 0 16,-1-2 0-16,-1 3 0 0,-3-1 0 0,1 1 0 16,0 2 0-16,2-1 0 0,-2 0 0 0,-1 3 0 15,3-4 0-15,-3 2 128 0,0 2-128 0,1-1 0 16,-1 2 0-16,0 1 0 0,3-5 0 0,-1 3 0 16,-1 1 0-16,1-2 0 0,-1 1 0 0,0-2 0 0,2 2 0 15,1-3 0-15,-1 3 0 0,1-3 0 0,0 3 0 0,-1-1 0 16,-2 0 0-16,3-1 0 15,-1 1 0-15,0 0 0 0,1-1 0 0,-2 3 0 0,2-3 0 16,0 3 0-16,-2-4 0 0,1 3 0 0,0-3 0 16,-1 1 0-16,2 3 0 0,-3-4 0 15,2 3 0-15,-1-4 0 0,0 0 0 0,-1 1 0 0,0-2 0 0,0-1 0 16,2 2 0-16,1 1 0 0,-3-2 0 0,2 2 0 16,-2 0 0-16,1 0 0 0,2-3 0 0,3-1 0 15,-4 0 0-15,2 2 0 0,0-3 0 0,1 1 0 16,0 1 0-16,0-2 0 0,2 1 0 0,-2-1-128 15,2-2 128-15,-3 0 0 0,0 0 0 0,1 1 0 16,1-2 0-16,0 2 0 0,2 1 0 16,0 2 0-16,-2-1 0 0,-1 3 0 0,0 0 0 0,1 2 0 15,-1 3 0-15,0-4 0 16,1 2 0-16,-1-4 0 0,0 0 0 0,1 0 0 0,-1-2 0 0,-1 2-128 16,3-3 128-16,-2-2 0 0,1-1 0 0,-1 2 0 0,-1 1 0 15,1-2 0-15,-1-4 0 0,3 2 0 0,0-1 0 0,1 3 0 16,-1-4 0-16,1-1 0 0,-1 1 0 15,0 2 0-15,1 0 0 0,-3 2 0 0,0 0 0 0,1-2 0 16,-2 1 0-16,1 3 0 0,-1 3 0 0,0-2 0 16,0 1 0-16,0-4 0 0,0 3 0 0,-1 0 0 15,0 0 0-15,0 1 0 0,1 1 0 0,-2 0 0 16,-1-2 0-16,1 2 0 0,0-2 0 0,0 2 0 16,-2-2 0-16,3 1 0 0,0-2 0 0,0 2 0 15,-2 0 0-15,2-1 0 0,-4-1 0 0,4 3 0 16,-4-3 0-16,2 0 0 0,1 1 0 0,-1 0 0 15,2 1 0-15,-1 0 0 0,-3 2 0 0,4-1 0 16,-2-3 0-16,1 1 0 0,-1 2 0 0,1 1 0 0,-1-2 0 16,0 2 0-16,0 1 0 0,1 3 0 0,-1-5 0 0,0 3 0 15,0-1 0-15,1 2 0 0,-1 2 0 0,-1-3 0 16,-1 3 0-16,0-1 0 0,3 3 0 0,-2 3 0 16,2 2 0-16,1-4 0 0,-3-3 0 0,1 4 0 15,2 1 0-15,-1-1 0 0,-1-2 0 0,2 3 0 16,0-1 0-16,0 0 0 0,0-4 0 0,-2 1 0 15,-2 2 0-15,0-2 0 0,0 1 0 0,1 5 0 16,1 0 0-16,-1 1 0 0,-1-3 0 0,-1 1 0 16,-1 3 0-16,1 0 0 0,-1-1 0 0,-1-1 0 15,3 1 0-15,0 1 0 0,0 0 0 0,-1-3 0 16,-2 0 0-16,1 2 0 0,0-1 0 0,1 0 0 16,0-2 0-16,0 2 0 0,-1 1 0 0,0 3-128 15,-2 2 128-15,-1-3 0 0,-2 2 0 0,-1-1 0 0,-4 0-128 0,-1 1 128 16,-1-2-128-16,0 3 128 0,-1 2-128 0,0-4 128 15,0-2-128-15,1 1 128 0,0 0 0 0,2 0-160 16,0-1 160-16,1-1 0 0,1-3 0 0,1 0-128 16,0 0 128-16,1 0 0 0,1 1 0 0,2 2 0 15,-4-2 0-15,2-1 0 0,-1 0 0 16,2 0-128-16,-2 2 128 0,0-2 0 0,-2 2 0 0,3 0 0 16,-4-2 0-16,1 0 0 0,0-3-128 0,0 3 128 15,-2 2 0-15,1-1 0 0,2 2 0 0,-1-1 0 16,0 1 0-16,0-2 0 0,-1-6-144 0,3 3 144 15,-3 2 0-15,0-3-144 0,-2-1 144 0,2 1 0 16,-2-6 0-16,2 5-128 0,-2 0 128 0,0 0 0 0,-1-1 0 16,0-1 0-16,-2 4 0 0,-1-2 0 0,4-1 0 15,1 2 0-15,-2-3 0 0,0 2 0 0,0 2 0 16,-1-2 0-16,2 0 0 0,0 2 0 16,-1-5 0-16,1 4 0 0,-1-4 0 0,2 2 0 0,-1-5 0 0,0 3 0 15,-1-4 0-15,0 1 0 0,0 4 0 0,-1-3 0 16,-1 2 0-16,-1 2 0 0,1-4 0 0,-1 4 0 15,-1-2 0-15,0 2 0 0,2-2 0 0,-3 2 0 16,-4 2 0-16,0-3 0 0,0 2 0 0,0-3 0 16,-1 3 0-16,1-4 0 0,0 1 0 0,2-2 0 15,-2 1 0-15,1 2 0 0,2-4 0 16,-2 2 0-16,2-1 0 0,0 1 0 0,-1 0 0 0,2-3 0 16,1 2 0-16,-2-4 0 0,-1 2 0 0,-1-2 0 15,0 0 0-15,2 1 0 0,-2 2 0 0,1-1 0 0,-2-1 0 16,-1 0 0-16,0 0 0 0,-4 0 0 0,0 0 0 15,0 0 0-15,1-2 0 0,0 0 0 0,3 0 0 0,-1 1 0 16,1-1 0-16,1 1 0 0,-1 0 0 0,3 1 0 16,1 1 0-16,0-2 0 0,-2-4 0 0,0 1 0 15,1-3 0-15,0 1 0 0,4 1 0 0,-2 0 0 16,-2 0 0-16,-2 1 0 0,-1-2 0 0,1 3 0 16,-3 0 0-16,-1-1 0 0,-5 1 0 0,3 0 0 15,-2 0 0-15,6-1 0 0,-3 0 0 0,0-3 0 16,0 1 0-16,3 0 0 0,0 1 0 0,0-1 0 15,1 0 0-15,0 2 0 0,1 1 0 0,0-3 0 0,1-1 0 16,-2 0 0-16,-2 0 0 0,0-3 0 16,1 3 0-16,-1-1 0 0,0 0 0 0,0-4 0 0,2 2 0 15,-1-3 0-15,-2 2 0 0,3-4 0 0,0 3 0 16,-1-3 0-16,5-1 0 0,0 2 0 0,1-3 0 0,-2-2 0 16,0-1 0-16,-1 3 0 0,2-1 0 0,1 1 0 15,-2-2 0-15,1 1 0 0,-3-2 0 0,-1 1 0 16,-1 1 0-16,-2 1 0 0,-1 1 0 0,1-1-128 15,1-2 128-15,-2 3 0 0,-2 2 0 0,2-3 0 16,-2-1 0-16,2 2 0 0,1 1 0 0,1-3 0 16,-1 2 0-16,1-1 0 0,2 0 0 0,1-3 0 15,3-1 0-15,1 0 0 0,-4 0 0 0,-1-1 0 16,2 0 0-16,-1-2 0 0,2 1 0 0,-2-1-128 16,-2 1 128-16,0 0 0 0,0-1 0 0,0-4 0 15,-2 1 0-15,-1-1 0 0,1-1 0 0,2 0 0 16,-1-2 0-16,1 1 0 0,1-4 0 0,-2-1 0 0,1 1 0 0,2 1 0 15,-1-4 0-15,2 0 0 0,-2 2 0 0,-1 0 0 16,1 0 0-16,-2-1 0 0,3-3 0 0,-1 1 0 16,-3 1 0-16,-1-2-128 0,0-1 128 0,1 0 0 15,-3 0 0-15,2-1 0 0,0-5 0 0,0 3 0 16,0-1 0-16,0-4 0 0,-1 0 0 16,1-3 0-16,0 1 0 0,2-1 0 0,-5-3 0 0,-1-1 0 15,2 1 0-15,-3-1 0 0,-2-3 0 0,0 1 0 16,1 2 0-16,-1 0 0 0,-2-1 0 0,3 0 0 15,1-1 0-15,0 0 0 0,2 1 0 0,1-1 0 0,1-1 0 16,-1 2 0-16,-1-2 0 0,0 0 0 0,-4 0 0 16,0 2 0-16,1 0 0 0,-2 0 0 0,3-2 0 0,-1-1 0 15,-2 0 0-15,3-1 128 16,3 1-128-16,-1-2 0 0,1-1 0 0,1 2 0 0,-1-2 0 0,4 0 0 16,-2 2 0-16,1 1 0 0,0 1 0 0,-1 0 128 15,-2 1-128-15,-1-2 0 0,6-1 0 0,-1-3 0 16,-2 1 0-16,3 2 0 0,1-4 0 15,0-1 0-15,1 0 0 0,1 2 0 0,3 3 0 0,-1-2 0 16,-2-2 0-16,2 1 0 0,1-5 0 0,1 1 0 16,2-2 0-16,-1 1 0 0,0-2 0 0,2 1 0 15,1-2 0-15,-1 5 0 0,-5-2 0 0,2-3 0 16,3-1 0-16,-3 2 0 0,3-2 0 0,-2-1 0 16,-1-2 0-16,2 1 0 0,-2 1 0 0,0 0 0 15,2 1 0-15,-2-1 0 0,-1 0 0 0,0 2 0 0,-2 2 0 0,4-3 0 16,-1 0 0-16,0 1 0 0,3 3 0 15,-1-1 0-15,0 4 0 0,1-3 0 0,-1-2 0 0,2 4 0 16,0-5 0-16,2 2 0 0,0 1 0 0,3-3 0 16,-2-1 0-16,2 3 0 0,0 2 0 0,0-2 0 15,0 1 0-15,0 1 0 0,1-1 0 0,-3 3 0 16,1-3 0-16,1 5 0 0,2-4 0 0,2 5 0 16,0-2 0-16,-1 1 0 0,1 1 0 0,-1 1 0 15,2-1 0-15,-2 2 0 0,1-2 0 0,1 2 0 16,1-2 0-16,0 0 0 0,0-1 0 0,0-1 0 15,2 1 0-15,1 1 0 0,0-3 0 0,0 2 0 16,0-1 0-16,3 1 0 0,-1 2 0 0,1-3 0 16,-1 1 0-16,2 3 0 0,-1-1 0 0,1-2 0 0,-1 3 0 15,1 1-128-15,-3 1 128 0,1 0 0 16,-2 0 0-16,-2 3 0 0,1 2 0 0,-1 2 0 0,-2-1 0 0,0 1-128 16,1 1 128-16,1 2 0 0,-1 0 0 0,0 2-128 15,-3 1 128-15,4-2 0 0,-2 7 0 0,2 0 0 16,-1 1 0-16,2 2 0 0,0 3 0 15,1 3 0-15,-2-3 0 0,0 3 0 0,-1-2 0 0,2 2-128 16,1 3 128-16,-1 0 0 0,1 7 0 0,-4-6 0 16,0 1 0-16,4 5 0 0,0 0 0 0,0 0 0 15,0 0 0-15,0 0-160 0,0 0 160 0,0 0 0 16,0 0-176-16,-1 14 176 0,1-14-160 0,2 16 160 16,1 3 0-16,-2 2-144 0,0-2 144 0,1 6 0 15,-1 3 0-15,1 5 0 0,4 0 0 0,-1 5-128 16,-5 2 128-16,3-2 0 0,2 0 0 0,4 4 0 15,-5 0 0-15,4 0 0 0,1 2 0 0,0-2 0 0,0 5 0 16,2-3 0-16,-1 0 0 0,2-1-128 0,-1 4 128 16,2-1 0-16,-4 2 0 0,0 3 0 0,-1 0 0 15,0 4 0-15,-3 2 0 0,0-2 0 0,2-1 0 0,-2 4 0 16,0-1 0-16,1 2 0 0,2-1 0 0,-2 3 0 16,3 3 0-16,-1 1 0 0,-1-5 0 0,3 1 0 15,3 3 0-15,-1-7 0 0,-1-1 0 0,0 3 0 16,3 2 0-16,0 2 0 0,2-2 0 0,0-3 0 15,2 3 0-15,-2-4 0 0,2-3 0 0,0-2 0 16,-1-2 0-16,0 2 128 0,2 0-128 0,2-1 0 16,-2-1 0-16,1 0 0 0,-1-2 0 0,0 3 0 0,0 0 0 0,0 1 0 15,2 0 0-15,-3 2 0 16,-4 0 0-16,1 0 0 0,-1-2 0 0,1 2 0 0,0 1 0 16,1-2 128-16,-4-2-128 0,2-4 0 0,4 0 0 0,0 3 0 15,-3 1 0-15,0-3 0 0,1 0 0 0,-1 2 0 16,1 0 0-16,2-5 0 0,-1 2 0 0,1-3 0 15,-3 0 0-15,1-2 0 0,1 4 0 0,-1-3 0 16,2 4 0-16,1-4 0 0,0 2 0 0,3-2 0 16,-2-1 0-16,2 1 0 0,-1-4 0 0,1 1 0 15,-2-2 0-15,-1 4 0 0,-2-4 0 0,1 1 0 16,-4 3 0-16,1 2 0 0,0-6 0 0,-2 1 0 16,0 1 0-16,1 0 0 0,0-2 0 0,1-2 0 15,-2-3 0-15,2-1 0 0,0 0 0 0,0 1 0 16,3 1 0-16,1-1 0 0,-1 0 0 0,2 0 0 15,2 0 0-15,-3-1 0 0,1 0 0 0,1-2 0 0,2-2 0 16,0 4 0-16,2 0 0 0,-2-4 0 0,-3 1 0 0,0-1 0 16,1 1 0-16,-3 0 0 0,1-2 0 0,1 4 0 15,-1 0 0-15,1-1 0 0,2 1 0 16,0 1 0-16,-5-1 0 0,5-3 0 0,2 0 0 0,0-3 0 16,-1 3 0-16,1-3 0 0,1 2 0 0,1-4 0 15,1 0 0-15,0-2 0 0,-2 2 0 0,2-1 0 16,-1-1 0-16,1 1 0 0,-3 1 0 0,-1-1 0 15,1-2 0-15,0 3 0 0,1-3 0 0,0 2 0 16,-1-3 0-16,0-1-128 0,4-1 128 0,-2-1 0 0,3-2 0 16,-2-2 0-16,2 0 0 0,1-5 0 15,2 4 0-15,-1-5 0 0,-2 2 0 0,1-2-128 16,1-2 128-16,1 1 0 0,-3 2 0 0,-1-1 0 16,1-4 0-16,2 3 0 0,-3 2 0 0,1-2 0 0,0 0 0 0,2 1 0 15,0-1 0-15,2 1 0 0,0 0 0 0,-1-3 0 16,0 0 0-16,0 1 0 0,0-2 0 0,-1 3 0 15,1-2 0-15,0-3 0 0,-2 0 0 0,2-1-128 16,1-4 128-16,-1 1 0 0,2 0 0 0,1-2 0 16,-1-3 0-16,2 2 0 0,-1-2 0 0,2 4 0 15,0 0 0-15,0-1 0 0,0 1 0 0,-2 1 0 16,-3-4 0-16,0 2 0 0,-2 1 0 0,2-3 0 16,1 2 0-16,0-3 0 0,-1 0 0 0,2-2 0 15,1 1 0-15,0-4 0 0,2 1 0 0,-1-2 0 16,0 1 0-16,0-2 0 0,0 1 0 0,-2 1 0 15,-5 0 0-15,0 3 0 0,1-2 0 0,0 2 0 0,-2 0 0 16,0 1 0-16,0 3 0 0,1-4 0 16,1 3 0-16,-2-4 0 0,-1 4 0 0,3-4 0 0,0-2 0 15,-1 0 0-15,-1 1 0 0,2-2 0 0,-1-2 0 16,-2 0 0-16,-2-1 0 0,-1 1 0 0,2-2 0 0,-1 1 0 16,2 1 0-16,-1-1 0 0,-3 0 0 0,1 1 0 15,2 1 0-15,1-1 0 0,-1 1 0 0,0 1 0 16,2-3 0-16,1 0 0 0,0 0 0 0,0-1 0 15,-1 0 0-15,0 0 0 0,2-1 0 0,-3-1 0 16,-1 2 0-16,-2-2 0 0,0-3 0 0,0-1 0 16,2 1 0-16,-1-2 128 0,-2-1-128 0,2-1 0 15,0-3 0-15,0 1 0 0,-1-3 0 0,0 0 0 16,2-3 0-16,-1 3 0 0,1 0 0 0,-1 1 0 0,0 3 0 16,1-3 128-16,-2 0-128 0,-1 3 0 0,1-1 0 0,-4-2 0 15,1 1 0-15,-2 4 0 0,0-4 0 0,1 3 0 16,1-2 0-16,-1 0 0 0,-1 2 0 15,1-3 0-15,1 0 0 0,-1-1 0 0,2 1 0 0,-1-1 128 16,2 0-128-16,0 0 0 0,-3 0 0 0,3-2 0 16,-1-2 0-16,2 1 0 0,-2-2 0 0,0-1 0 15,1 1 0-15,0-1 0 0,3-1 0 0,-3 0 0 16,-6-1 0-16,1-1 0 0,0 3 0 0,-2 0 0 16,1-3 0-16,-1-2 0 0,1-2 0 0,0 3 128 15,-1-2-128-15,-1 1 0 0,-1-6 0 0,-1 7 0 16,4-1 0-16,-2 4 0 0,0 2 0 0,-1 0 128 15,-1 0-128-15,-2 0 0 0,3-2 0 0,1-2 0 16,1 2 0-16,-1 1 0 0,-2-4 0 0,2 0 0 0,1 0 0 16,2 3 0-16,-1-3 0 0,-1 1 0 0,-1 2 0 15,1-1 0-15,-2-1 0 0,1 2 0 0,-1-2 0 0,0 2 0 16,0 1 0-16,-4-4 0 0,2 1 0 0,-4 1 0 16,1-4 0-16,-1 2 0 0,-2 4 0 0,1-4 128 15,-2-1-128-15,1-3 0 0,-2 1 0 0,4-4 0 16,-3 5 0-16,2-6 128 0,-2 1-128 0,0 3 0 15,4 0 0-15,-1 5 0 0,-2 0 0 0,1 0 0 16,-2 1 0-16,1 1 0 0,0-2 0 0,1 2 0 16,-3 0 0-16,-1-1 0 0,0-3 0 0,0 1 0 15,-1 1 0-15,1-2 128 0,-1 1-128 0,1 0 0 16,-1-5 0-16,2 3 0 0,-1-3 0 0,0 1 0 0,1 0 0 16,0-2 0-16,0 0 0 0,1 1 0 0,0-2 0 15,0 1 0-15,-1 3 0 0,0-2 0 0,0 2 0 16,-1-4 0-16,1 2 0 0,-1 2 0 0,-3-6 0 0,-2 1 0 15,1-1 0-15,-1 3 0 0,-3 0 0 0,1 2 0 16,-1 1 0-16,-2-3 128 0,1 4-128 0,0-3 0 16,-2 2 0-16,2-3 0 0,-1 0 0 0,3 1 128 15,-2-2-128-15,1 0 0 0,0 4 0 0,0 1 0 16,0 0 0-16,0 0 0 0,2 2 0 0,-2-4 0 16,2 1 0-16,0-4 0 0,-1 2 0 0,1 3 0 15,1-1 0-15,-1 5 0 0,2 0 0 0,-2-1 0 16,0-3 0-16,-1 2 0 0,1-4 0 0,-1 4 0 15,-1-5 0-15,0 2 0 0,-2-5 0 0,0 4 0 16,0 3 0-16,-1 0 0 0,-1-3 0 0,1 0 0 16,1 0 0-16,1-2 0 0,-2-1 0 0,2-1 0 0,-3-1 0 15,-2-1 0-15,1 0 0 0,0 4 0 0,-1-1 0 16,-1 1 0-16,-3-4 0 0,4 1 0 0,-2 0 0 0,-1 0 0 16,-1 1 0-16,-1 0 0 0,1 0 0 0,0 2 0 15,-2 2 0-15,1-2 0 0,-1 0 0 0,2 2 0 16,-2-4 0-16,4 1 0 0,-5-5 0 0,2 2 0 15,0-1 0-15,-1 3 0 0,2 2 0 0,-1-1 0 16,-1 3 0-16,1-1 0 0,-2 1 0 0,1 0 0 16,1-2 0-16,-1 5 0 0,2-2 0 0,-2 3 0 15,1-1-144-15,-4 0 144 0,-3 2 0 0,0-2 0 16,-1 0-144-16,0 2 144 0,-2-1 0 0,2 0 0 16,0 2 0-16,0-2 0 0,-2 1 0 0,3 1-128 0,-1 0 128 0,3-2 0 15,-2 5 0-15,-1 1 0 16,-2 1 0-16,1 2 0 0,1 1-144 0,-1 2 144 0,1-1 0 0,-2 3-144 15,-4-1 144-15,0-3 0 0,-1 5 0 0,-2-1-128 16,-2 3 128-16,0-2-128 0,1 3 128 0,2-3-128 16,-2 2 128-16,1-2 0 0,1 6-144 0,-1-1 144 15,-1 0 0-15,2 1 0 0,0-2 0 16,-1 3 0-16,-1-2 0 0,-1 3 0 0,-3-1 0 0,1-1 0 16,2 0 0-16,-1-1 0 0,2 2 0 0,1-1 0 15,-1 0 0-15,1 0 0 0,0 1 0 0,-1 2 0 16,0 1 0-16,-1 1 0 0,-2 1 0 0,0 0 0 15,0-2 0-15,-4 2 0 0,-3 0 0 0,1-1 0 16,-1 3 0-16,4-3 0 0,-1 1 0 0,2 1 0 0,-2 0-128 16,3 1 128-16,1 1 0 0,0-1 0 0,-2 1 0 0,-2 1 0 15,0 0 0-15,1 3 0 0,-1-2 0 16,0 2 0-16,3 1 0 0,0-1 0 0,0 3 0 0,1-2 0 16,0 4 0-16,0-1 0 0,0 1-128 0,-1 1 128 15,-4-3 0-15,3 3 0 0,-3 0 0 0,0 1 0 16,1-1 0-16,1 2 0 0,-1 0 0 0,0-1 0 15,4 1 0-15,2 1 0 0,-2-1 0 0,1 3 0 16,0-1 0-16,-1 0 0 0,-1-2-128 0,-3 3 128 16,-1 0 0-16,0 0 0 0,1 0 0 0,3 4 0 15,0 2 0-15,0-2 0 0,0 1 0 0,2 0 0 16,2 2 0-16,1 1 0 0,-1 4-128 0,-2 2 128 0,-3-2 0 16,3 0 0-16,-3-1 0 0,0 3 0 15,1-1 0-15,0 4 0 0,1-1 0 0,0 2 0 16,1 2 0-16,1 2 0 0,1 0-128 0,2 0 128 0,0 3 0 0,-1-1 0 15,-2 3 0-15,-2-1 0 0,-1-3 0 0,0 2 0 16,-1 0 0-16,3 5 0 0,0 1 0 0,0 2 0 16,1 2 0-16,0 4 0 0,1 1 0 0,2 3 0 15,-1-3 0-15,3 4 0 0,1-2 0 16,-2 3 0-16,-2-2 0 0,0 1 0 0,0-3 0 0,1 3 0 16,2 3 0-16,-1 1 0 0,1 1 0 0,0-3 0 15,1-2 0-15,1 2 0 0,1-4 0 0,2 2 0 16,1-2 0-16,-1-1 0 0,2 5 0 0,1-5 0 15,0 3 0-15,1-1 0 0,-6 1 0 16,3 5 0-16,0-1 0 0,-2-2 0 0,0 2 0 0,-1 1 0 16,0 1 0-16,2 1 0 0,-1 2 0 0,1 0 0 0,0 1 0 15,-1-1 0-15,2 0 0 0,2-1 0 0,1-2 0 0,3 2 0 16,-2-1 0-16,2 4 0 0,3 1 0 0,-1-1 0 16,1-4 0-16,2 2 0 0,1-1 0 0,3-1 0 15,-4 1 0-15,-1 0 0 0,4-3 0 0,-4 0 0 16,-3 0 0-16,2 2 0 15,1-2 0-15,-2-2 0 0,-1-2 0 0,1 1 0 0,-2 2 0 0,0 1 0 16,0 1 0-16,0 0 0 0,3-3 0 0,1 1 0 16,0 3 0-16,3-2 0 0,1 0 0 0,-3-3 0 15,3 2 0-15,0-2 0 0,-2-2 0 0,2 2 0 16,0 3 0-16,-3-3 0 0,2-2 0 0,0 1 0 16,1-1 0-16,1 0 0 0,-3 1-128 0,-1 2 128 15,0-3 0-15,2 4 0 0,1 2 0 0,-1-1 0 0,1-1 0 16,-1 2 0-16,3 0 0 0,-2-1 0 15,2-4 0-15,1 4 0 0,-1 0 0 0,2 0 0 0,-1 2 0 0,1-1 0 16,-1-2-128-16,0 1 128 0,2 3 0 0,-3-2 0 16,2 0 0-16,0 3 0 0,-2 4 0 0,3 4 0 15,-3-5 0-15,1 5 0 0,0 0 0 0,1 2 0 16,1 2-128-16,1 5 128 0,0 3 0 16,3 4 0-16,1-2 0 0,0 2 0 0,1-2 0 0,1 8 0 15,0 0-128-15,1 2 128 0,-1-1 0 0,1 2 0 16,-2 0 0-16,0 3 0 0,2 2 0 0,-1-1 0 15,1-3 0-15,-1 0 0 0,5 3 0 0,0 5 0 16,1-3-224-16,5 2 80 0,0 1 16 0,1-3 0 16,2 4-256-1,6-2-64-15,4 5 0 0,7-6 0 0,4 2-1408 0,10-1-272 0,5 2-64 0,12-8-16432 16</inkml:trace>
  <inkml:trace contextRef="#ctx0" brushRef="#br0" timeOffset="-140927.92">10320 10312 3679 0,'0'0'160'0,"0"0"32"0,0 0-192 0,0 0 0 0,0 0 0 0,0 0 0 16,0 0 1632-16,0 0 288 0,0 0 48 0,0 0 16 16,0 0-608-16,0 0-112 0,0 0-32 15,0 0 0-15,0 0-144 0,0 0-48 0,0 0 0 0,0 0 0 16,0 0 0-16,0 0 0 0,0 0 0 0,5 7 0 15,-5-7-240-15,3 12-48 0,-2 4-16 0,-1 1 0 16,-1 0-32-16,-2 5 0 0,1 5 0 0,-1 2 0 16,-1 3-64-16,1 5-32 0,-2 3 0 0,-1 1 0 15,1 7-224-15,-1-2-64 0,0 1 0 0,-1-2 0 0,1 2-144 0,-3-5-48 16,1 1 0-16,1-5 0 0,-1-3-128 0,2-1 160 16,2-5-160-16,-1-1 160 0,1-5-160 15,2-2 128-15,-1-3-128 0,3-1 128 0,0-3-128 16,0-2 192-16,0-5-192 0,0-7 192 0,0 0-192 15,0 0-272-15,0 0 64 0,9-4 16 16,0-3-2048-16,0-4-416 0,-2 0-80 16</inkml:trace>
  <inkml:trace contextRef="#ctx0" brushRef="#br0" timeOffset="-140681.84">10295 10464 22111 0,'0'0'976'0,"0"0"208"0,5-9-944 0,3 2-240 16,-1 0 0-16,6 0 0 0,3 2 896 0,5-4 128 15,2 0 16-15,2-1 16 0,7 2-128 0,0-2-32 16,1 0 0-16,0-2 0 0,0 6-448 0,-4-3-80 0,2 4-32 0,-2-2 0 15,-6 0-192-15,-4 3-144 0,-4 3 192 0,-2-1-192 16,-4 2-1472-16,-9 0-384 16,0 0-96-16</inkml:trace>
  <inkml:trace contextRef="#ctx0" brushRef="#br0" timeOffset="-140519.68">10272 10723 18431 0,'0'0'816'0,"0"0"160"16,10 2-784-16,3 0-192 0,2-1 0 0,3-1 0 0,2 2 3744 0,2-2 704 15,1 1 144-15,2-1 16 0,2 0-2800 16,3-1-560-16,2-2-112 0,1-2-32 0,3 3-512 0,-1-2-96 16,-2 1-32-16,-1 1 0 15,-4 0-1360-15,-4 0-288 0,-3-1-48 0</inkml:trace>
  <inkml:trace contextRef="#ctx0" brushRef="#br0" timeOffset="-139825.1">10888 10824 10127 0,'0'0'896'0,"0"0"-704"0,-6 0-192 0,6 0 0 15,0 0 1936-15,0 0 368 0,0 0 64 16,0 0 0-16,0 0-704 0,0 0-128 0,0 0-48 0,10-4 0 16,3-1-640-16,2 2-128 0,0 0-16 0,3 0-16 0,1 0-224 0,2-3-32 15,2 2-16-15,-2 1 0 0,-2 0-240 0,2 0-48 16,-4 1-128-16,-1-1 192 15,-2 2-592-15,-4 2-128 0,-3 3-32 0</inkml:trace>
  <inkml:trace contextRef="#ctx0" brushRef="#br0" timeOffset="-139677.55">10858 11011 17503 0,'0'0'1552'0,"0"0"-1232"16,9-2-320-16,4 1 0 0,-1 0 2064 0,4 0 368 15,0-3 64-15,3 1 0 0,4-3-928 0,1 1-192 16,2 1-32-16,0-2-16 0,1-5-864 0,0 1-160 15,1-1-48-15,0-1 0 0,0 5-256 0,-2-2 0 16,-2 1-208-16,-1 1-9312 16,-2 3-1856-16</inkml:trace>
  <inkml:trace contextRef="#ctx0" brushRef="#br0" timeOffset="-138145.54">11495 10486 8287 0,'0'0'736'0,"0"0"-592"0,0 0-144 0,0 0 0 0,0 0 1328 0,0 0 224 16,0 0 48-16,0 0 16 0,0 0-784 0,0 0-144 16,0 0-48-16,0 0 0 0,0 0 0 0,0 0 0 15,0 0 0-15,0 0 0 0,0 0 32 0,0 0 0 16,0 0 0-16,0 0 0 0,0 0 288 0,0 0 48 16,7-3 16-16,2 1 0 0,1-5-288 0,3 2-48 15,0 1-16-15,1-1 0 0,0 0-240 0,1 0-48 16,-1 0-16-16,0-1 0 0,0 2-96 0,0 0-16 15,-1 3 0-15,-2-2 0 0,1 1-48 0,-1 2-16 16,1 2 0-16,-1 1 0 0,-1-2-192 0,-1 2 144 16,0 0-144-16,0 4 128 0,0-3-128 0,0 1 0 15,-2 1 0-15,2 0 128 0,-1 3-128 0,1 1 0 16,0 3 0-16,-1-1 0 0,1 3 0 0,2 3 0 16,-1-1 0-16,-1 4 0 0,-1 2 128 0,1 0-128 15,-1-2 0-15,0 3 128 0,-2 3-128 0,-1-3 0 16,-1 3 144-16,-2-2-144 0,0 4 128 0,-2-4-128 15,0 3 128-15,-2-4-128 0,0 4 176 0,-1-5-48 16,0-1 0-16,-3 0 0 0,0-2 128 0,-2 1 0 0,0 0 16 16,-3 0 0-16,0 0 48 0,1 1 0 0,-3 1 0 15,0-3 0-15,1-1-48 0,-1 0 0 0,-4-1 0 0,2-1 0 16,0-1-80-16,0-1-32 0,1-2 0 0,1 0 0 16,-1-2-160-16,1-2 160 0,-1 1-160 0,2-3 160 15,-1-2 32-15,0 0 16 0,-1-4 0 0,1-2 0 16,1 0-208-16,0-6 0 0,2 0 128 0,1-4-128 0,2 0 240 15,0-4 0-15,5-3 0 0,-1 0 0 16,1 2-48-16,2-2 0 0,1 0 0 0,1 1 0 0,1 0-192 0,2 1 0 16,1 1 128-16,1 2-128 0,0 2 0 0,1-2 0 15,0 3 0-15,1-1 0 16,1 3 0-16,0-1 0 0,1 4 0 0,1 0 0 0,-1 0 0 0,1 2 0 16,-2 3-128-16,0 3 128 0,0 2 0 0,0 0 0 15,-1-1-128-15,1 6 128 0,1 2 0 0,-3 1 0 16,0 3 0-16,-2-1 0 0,1 0 0 0,-2-1 0 15,0-1 0-15,-1 1 0 0,-2 0 0 0,0-4 0 16,-2 3 0-16,0-4 0 0,-2 0 0 0,1-1 0 16,0 1 0-16,1-9 0 15,-4 7-464-15,4-7-48 0,0 0 0 0,0 0-10368 16,0 0-2096-16</inkml:trace>
  <inkml:trace contextRef="#ctx0" brushRef="#br0" timeOffset="-137345.96">12199 10448 2751 0,'0'0'256'0,"0"0"-256"15,0 0 0-15,0 0 0 0,0 0 2272 0,0 0 416 16,0 0 64-16,0 0 32 0,0 0-1488 0,0 0-288 0,0 0-64 0,0 0-16 16,0 0-208-16,0 0-32 15,0 0-16-15,0 0 0 0,0 0-384 0,0 0-80 0,0 0-16 0,0 0 0 16,0 0 16-16,0 0 0 0,0 0 0 0,0 0 0 16,0 0 96-16,0 0 16 0,0 0 0 0,0 0 0 15,0 0-112-15,0 0-16 0,0 0 0 0,0 0 0 16,0 0 16-16,0 0 0 0,0 0 0 0,0 0 0 0,0 0 128 0,0 0 32 15,0 0 0-15,0 0 0 16,0 0-96-16,0 0-16 0,6-3 0 0,-6 3 0 0,0 0 16 0,0 0 0 16,0 0 0-16,0 0 0 0,0 0-48 0,0 0-16 15,0 0 0-15,0 0 0 0,0 0-208 0,0 0 0 16,0 0 0-16,0 0 0 0,0 0 0 0,0 0 0 16,0 0 0-16,0 0 0 0,0 0 128 0,0 0-128 15,0 0 0-15,0 0 0 0,0 0 0 0,0 0 0 16,0 0 0-16,0 0 0 0,0 0 0 0,0 0 0 15,0 0 0-15,0 0 0 0,0 0 0 0,0 0 0 16,0 0 0-16,0 0 0 0,0 0 0 0,0 0 0 16,0 0 0-16,0 0 0 0,0 0 0 0,0 0 0 15,0 0 0-15,0 0-160 0,0 0 16 0,0 0 0 16,0 0 0-16,0 0 0 0,0 0 144 0,0 0 0 16,0 0-144-16,0 0 144 0,0 0 0 0,0 0-144 15,0 0 144-15,0 0 0 16,0 0-704-16,0 0-48 0,0 0 0 0</inkml:trace>
  <inkml:trace contextRef="#ctx0" brushRef="#br5" timeOffset="-131178.65">12132 10397 14559 0,'-3'-13'640'0,"3"13"144"0,0-8-624 0,0 2-160 16,0-4 0-16,3 4 0 0,-1-5 1344 0,1 5 256 16,1-3 32-16,-1 3 16 0,0-3-320 0,2 1-64 15,0 3-16-15,0-2 0 0,1 1-464 0,0 1-80 16,0-1-32-16,-1 2 0 0,0 0-208 0,-5 4-32 15,5-5-16-15,-5 5 0 0,0 0 224 0,5-5 64 0,-5 5 0 0,0 0 0 16,0 0 192-16,0 0 32 0,8-4 16 0,-8 4 0 16,0 0-368-16,0 0-80 0,8 0-16 0,-8 0 0 15,7 3-272-15,-7-3-48 0,8 8-16 0,-1-1 0 16,0 5 32-16,0 0 0 0,1 6 0 0,0 4 0 16,-1-1 16-16,1 3 16 0,1 6 0 0,0 1 0 15,0 5-32-15,-3 5-16 0,2 1 0 0,-1 3 0 0,1-1-16 16,-1 0 0-16,0-3 0 0,0 1 0 0,0 0 64 15,-2-3 16-15,0-1 0 0,-3-3 0 0,2-5 16 0,-1-3 0 16,-2 1 0-16,2-4 0 0,-1-1 64 0,-1-3 16 16,-1-2 0-16,2-2 0 0,-1-2 16 0,0-1 16 15,-1-5 0-15,4 1 0 0,-4-9-80 0,0 0-16 16,4 5 0-16,-4-5 0 0,0 0 64 0,0 0 16 16,8-2 0-16,-2 0 0 0,0-6-16 0,1 1-16 15,-1-1 0-15,2-3 0 0,-1-1-160 0,2 2-16 16,0-5-128-16,1-3 192 0,-1 0-192 0,1 0 128 15,0-2-128-15,1-4 0 0,0-3 128 0,0-1-128 16,2 3 0-16,2-4 144 0,2-1-144 0,1-1 0 16,1-4 0-16,1 1 0 0,0 0 0 0,1-1 0 15,-2 1 128-15,-1 1-128 0,-2 1 0 0,-1 0 0 16,2 4 0-16,-3 0 0 0,-4-5 0 0,0 4 0 16,-1 4 0-16,0-1 0 0,-1 2 0 0,-1 4 0 15,1 2 0-15,-4 0 0 0,0 2 0 0,-1 2 0 16,0 2 0-16,1 2 0 0,-4 5 0 0,1-1 0 15,-1 6 0-15,0 0 0 0,0 0 0 0,0 0 0 0,0 0 0 16,0 0 0-16,0 0 0 0,0 0-176 0,0 0 176 0,0 0-128 16,0 0 128-16,0 0-160 0,-1 7 160 0,-3 0-160 15,1 3 160-15,1 0 0 0,-2 4 0 0,0 1-128 16,-2 3 128-16,0 2 0 0,-1 5 0 0,0 1-128 16,-4 1 128-16,-3 3 0 0,2 3 0 0,-4 7-128 15,-1 4 128-15,-4 2 0 0,0 2 0 0,-1 2 0 16,-1-4 0-16,0 1 0 0,2-1 0 0,-1-5-128 15,2-4 128-15,-1-1 0 0,1-2 0 0,1-2 0 0,1-5 0 16,2 1 0-16,-1-4 0 0,3-1 0 16,1-2 0-16,2 0 0 0,1-6 0 0,1-1 0 0,1-3 0 0,3-4 0 15,0-4 0-15,5-3 0 0,0 0 176 16,0 0-48-16,-5-6 0 0,1-2 0 0,0-4 80 0,3-5 16 16,-1-2 0-16,0 1 0 0,1 1-96 0,1-4-128 15,-1-3 176-15,1 1-176 0,0 2 128 0,0-1-128 16,-1 0 0-16,-1-4 0 0,1 0 128 0,-1-2-128 15,-2 3 0-15,1-3 0 0,-1 1 0 0,1-2 0 16,-1 0 0-16,-1 0 0 0,-2-3 0 0,1 0 0 16,0 0 0-16,-1 4 0 0,0 0 0 0,0 4 0 15,1-1 0-15,1 1 0 0,0-1 0 0,1 0 0 16,0 1 0-16,0 1 0 0,0-1 0 0,2 1 0 16,1 1 0-16,1 2 0 0,0 2 0 0,0 2 0 15,-2 0 0-15,2 1 0 0,-1 2 0 0,0 2 0 16,0-2 0-16,-1 3 0 0,2 1 0 0,0 3 0 15,-1-2 0-15,1 8 0 0,0-5 0 0,0 5 0 0,0 0 0 0,0 0 0 16,0 0 0-16,0 0 0 0,0 0-160 0,0 0 160 16,0 0 0-16,0 10-176 15,0 3 176-15,0 1-128 0,1 1 128 0,1 3 0 0,-2 4 0 16,0 2 0-16,0 4 0 0,-2 1 0 0,1 0-128 0,0 6 128 16,-2 1 0-16,3 4 0 0,-2 4 0 0,0-2-128 15,1 2 128-15,0-4 0 0,0 0 0 0,1-1 0 16,0-3 0-16,0-2 0 0,0-1 0 0,1-1-128 15,1-6 128-15,2 1 0 0,-1-5 0 0,1-1 0 0,-2 2 0 16,2-2 0-16,1-9 0 0,-2 4 0 0,-1-1 0 16,2 0 0-16,0-7 0 0,1-1 0 0,-5-7 0 15,7 5 0-15,0 0 0 0,-1 2 128 0,-6-7-128 16,8 0 0-16,-1-3 128 0,0-3-128 0,-1 2 128 16,0-1-128-16,1-5 160 0,-1 3-160 0,1-1 144 15,0 0-144-15,-1-3 128 0,2 2-128 0,0-4 0 0,-1 1 0 16,1 4 128-16,0-6-128 0,-1-2 0 0,1 0 0 15,3-2 144-15,1-1-144 0,0-1 0 0,2-1 0 16,0 0 0-16,0-6 128 0,0-2-128 0,2-3 0 16,0-1 0-16,2-1 0 0,1-1 0 0,-1 1 0 15,0 0 0-15,-1-1 128 0,2 0-128 0,-1 2 0 16,-1 1 0-16,-1 0 0 0,0 5 0 0,-1-1 0 16,0 3 0-16,-1 0 0 0,-2 3 0 0,-2 4 0 15,0-1 0-15,-1 3 0 0,0-2 0 0,-2 1 0 16,1 5 0-16,-2 0 0 0,-1-1 0 0,-1 2 0 15,0 3 0-15,0-1 0 0,-3 2 0 0,-1 7 0 0,3-4 0 16,-3 4 0-16,1-6 0 0,-1 6 0 0,0 0 0 0,0 0 0 16,0 0 0-16,0 0-192 15,0 0 192-15,1 10-192 0,-1 3 192 0,0-1 0 0,-1 5-144 0,0 1 144 16,-2-1 0-16,-1 4-144 0,-1 3 144 0,-1 0 0 16,-3 7 0-16,0-1-128 0,-1 1 128 0,-2 4 0 15,-3 3 0-15,0 5 0 0,-3 2 0 0,-1 2 0 16,0 1 0-16,0-3-128 0,0-2 128 0,-2-1 0 15,4-1 0-15,-1-3 0 0,1-4 0 0,0-2 0 0,1 1 0 16,2-3 0-16,0-3 0 0,2-3 0 16,0-1 0-16,1-4 0 0,1 0 0 0,-1-3 0 0,1-4 0 0,1 0 0 15,0-1 0-15,4-5 0 16,-1 0 0-16,0-1 0 0,-1-5 0 16,1-3 0-16,0 1 176 0,-1-4-176 0,0-1 192 0,-1-5-192 0,-1 1 176 0,0-2-176 15,0-3 160-15,0-2-160 0,2-1 0 0,-1 1 128 16,1 2-128-16,0-1 0 0,-2-2 0 0,2-1 0 15,-1-3 0-15,2 1 0 0,1 4 0 0,-1-1 0 16,0 0 0-16,0-2 0 0,-2-4 0 0,1 1 0 16,-1 1 0-16,0-5 0 0,1-1 0 0,-1 0 0 15,2 1 0-15,-2-9 0 0,2 7 0 0,2 0 0 16,3 4 0-16,1 2 0 0,0 2 0 0,2 4 0 16,1-5 0-16,0 2 0 0,0 0 0 0,1 2 0 15,-2 1 0-15,1-1 0 0,1-1 0 0,-2 2 0 16,1 2 0-16,-2 7 0 0,0-3 0 0,3-5 0 15,-4 3 0-15,1 7 0 0,-1-2 0 0,0 2 0 16,0-1 0-16,3-1 0 0,-3 9 0 0,0 0 0 16,0 0 0-16,0 0 0 0,3-4 0 0,-3 4 0 15,0 0 0-15,0 0 0 0,0 0 0 0,0 0-160 16,0 0 160-16,5 7-128 0,1 4 128 0,-2 1 0 16,0-1-144-16,-1 6 144 0,-1 2 0 0,-1 4 0 0,0 6 0 15,2-2 0-15,-3 0-144 0,2 5 144 0,0 3 0 16,0 3 0-16,-1 1-128 0,2 3 128 0,1 3 0 15,0-4 0-15,1 4 0 0,0-6-128 0,0-2 128 16,1 0 0-16,-1 0 0 0,0-3 0 0,0-2 0 0,2-7 0 16,-1 2 0-16,1-5 0 0,-1-2 0 0,0-2 0 15,1-3 0-15,-1-1 0 0,0-5 0 0,1 1 0 16,-2-2 0-16,0-1 0 0,-5-7 0 0,0 0 144 0,7 2-144 0,1-4 192 16,0-1-192-16,-1-4 192 0,0-4-64 15,3-2 0-15,-3-1 0 0,4-4 0 0,-1-2 0 16,-3-5 0-16,4-1 0 0,-3-3 0 0,3 2-128 15,-1-3 160-15,1-2-160 0,2 1 160 16,1-2-32-16,1 0-128 0,2 3 192 0,-1 3-64 0,0 0 0 0,-1 6 0 16,-3 2 0-16,4 2 0 0,-4 1-128 0,0 1 128 15,-2 3-128-15,0 1 128 0,-1 2-128 0,-3 1 0 16,-2 0 0-16,0 2 128 0,-4 6-128 0,0 0 0 16,0 0 0-16,0 0 0 0,0 0-256 0,0 0-96 15,-6 6-16-15,-2 1 0 16,-2 2-2128-16,0 2-416 0,-3 4-96 0</inkml:trace>
  <inkml:trace contextRef="#ctx0" brushRef="#br5" timeOffset="-129961.99">11989 11669 11055 0,'0'0'976'0,"0"0"-784"15,0 0-192-15,-4 9 0 0,4-9 1856 0,-3 4 336 16,3-4 64-16,0 0 16 0,0 0-640 0,0 0-128 16,0 0-32-16,0 0 0 0,0 0-384 0,0 0-64 15,0 0-32-15,0 0 0 0,0 0 32 0,0 0 16 16,0 0 0-16,9 2 0 0,-1-2-16 0,3-1 0 16,-1 0 0-16,1-3 0 0,2-4-368 0,2 2-80 15,-1-4 0-15,1 1-16 0,-1-1-288 0,0 1-48 16,-1-1-16-16,2 1 0 0,-2 0-208 0,-2 4 144 15,0 2-144-15,-1-1 128 0,-3 1-128 0,1 3 0 16,-8 0 0-16,6 6 128 0,0 0-128 0,-1 6 0 16,-4-3 0-16,1 5 0 0,-2 2 0 0,0 2 0 15,0 4 0-15,-1 0 0 0,0 3 0 0,1-2 0 0,0 1 0 0,0 0 0 16,0-4 0-16,0 0 0 16,0 0 0-16,0-3 0 0,0-1 0 0,0-1 0 0,0-4 0 15,-1 1 0 1,1 0-1024-16,-3-4-224 0,2 1-48 0,1-9-9376 0,0 0-1872 0</inkml:trace>
  <inkml:trace contextRef="#ctx0" brushRef="#br5" timeOffset="-129776.36">12116 11824 30399 0,'0'0'2704'0,"0"9"-2160"0,-1 0-544 0,0 2 0 0,-2 0 992 0,3 3 96 16,-1 0 0-16,-2-2 16 15,1 2 48-15,1 1 0 0,-2 2 0 0,2 1 0 0,0 0-736 0,-2-2-144 16,0 2-16-16,2-3-16 0,1 0-240 0,0-1 0 16,0-1-144-16,1 1 144 15,2-1-1760-15,0-3-256 0,-1 4-48 0</inkml:trace>
  <inkml:trace contextRef="#ctx0" brushRef="#br5" timeOffset="-129059.95">11675 12352 11055 0,'5'170'480'0,"-5"-170"112"0,0 0-464 0,0 0-128 15,5-5 0-15,1-3 0 0,-3 3 2240 0,0-1 448 16,-3 6 64-16,2-9 32 0,1 3-1216 0,-2-5-240 15,1 5-48-15,-2-2-16 0,-3 2-208 0,-1 2-32 16,-1-2-16-16,-1 3 0 0,-2 1-224 0,-2 1-32 16,-3 1-16-16,-1 2 0 0,-2 2-320 0,-3 4-64 15,-3-2-16-15,-2 5 0 0,-2-2-96 0,1 3-32 16,2 2 0-16,-1 0 0 0,2-2 0 0,5 0 0 16,3-1 0-16,2-2 0 0,5 4-16 0,1-4 0 0,4 2 0 15,4-4 0-15,4 0-48 0,1-2-16 0,3 0 0 16,4-2 0-16,4-3 112 0,1-1 16 0,2-2 0 15,1-1 0-15,3 0-16 0,-3-3 0 0,0 0 0 0,-3 4 0 16,-1-4-240-16,-3 3 176 0,-1 1-176 0,-2 1 160 16,-2 4 16-16,-3 1 0 0,0 5 0 0,-2-2 0 15,-4 7 48-15,-2 0 16 0,-2 5 0 0,-1 2 0 16,-1-1-112-16,-5 0-128 0,0-1 176 0,-1 1-176 16,-3 1 128-16,0-2-128 0,-3-1 0 0,2-3 0 0,-3-3 144 0,4 2-144 15,-1-6 0-15,2 2 144 0,0-4-144 16,3-1 0-16,0-3-160 0,1-3 160 15,2-2-1392-15,1 0-176 0,3-5-32 16,3 2-9200-16,3-5-1824 0</inkml:trace>
  <inkml:trace contextRef="#ctx0" brushRef="#br5" timeOffset="-128753.88">11937 12530 11055 0,'0'0'976'0,"0"0"-784"0,0 0-192 0,0 0 0 15,0 0 2400-15,0 0 432 16,0 0 96-16,-2 8 16 0,-5-1-1408 0,-2 4-288 16,-1 3-48-16,-3-1-16 0,3 0-96 0,-1 2 0 15,-1-1-16-15,0 5 0 0,3-2 16 0,5-9 16 16,1 3 0-16,3-4 0 0,3 3-592 0,1-3-128 16,-4-7-32-16,9 6 0 0,1-1-80 0,0-2-16 15,1-3 0-15,2-3 0 0,1-3 416 0,1 1 80 16,2 0 16-16,-1-3 0 0,0-1-80 0,-1-2-16 15,-4-1 0-15,1 0 0 0,-3 3-192 0,-2-2-32 0,-2-1-16 0,-1 2 0 16,-2-2-128-16,-2-1-32 0,-3 5 0 0,-1-4 0 16,-1 3-272-16,3-1 0 0,-5 5 0 0,3-1 0 15,1 2-960-15,3 4-192 16,-4-3-32-16,4 3-16 0,0 0-1440 0,0 0-304 16,0 0-48-16</inkml:trace>
  <inkml:trace contextRef="#ctx0" brushRef="#br5" timeOffset="-128522.33">12362 12272 22111 0,'0'0'1968'0,"0"0"-1584"16,4 5-384-16,-3 2 0 0,-1-7 1216 0,-1 10 144 15,-3 4 48-15,-1 3 0 0,-2 1 0 0,0 1 0 16,-4 2 0-16,1 6 0 0,-1-1-752 0,-2 3-144 15,-1-5-16-15,1 5-16 0,1 0-208 0,2 1-32 16,-1-2-16-16,2-4 0 0,2-3-224 0,1-2 0 16,0-1 0-16,3-3 0 15,0-1-240-15,2-5-144 0,-2 0-16 0,3-9-16 16,0 0-2288-16,0 0-464 0</inkml:trace>
  <inkml:trace contextRef="#ctx0" brushRef="#br5" timeOffset="-127986.13">12695 12667 15663 0,'0'0'688'0,"0"0"144"0,4-6-656 0,-2-3-176 0,2 2 0 0,-2 0 0 0,0 0 2752 0,-2 7 512 15,-4-4 96-15,4 4 32 0,-6-5-2016 16,-2 2-400-16,-1 1-80 0,-2 2 0 0,-3 2-480 0,-2 3-96 16,-1 0 0-16,-3 0-16 0,-1 5 64 0,-2-1 16 15,0 0 0-15,1 0 0 0,3 2-64 0,3 2-16 16,1-4 0-16,3 2 0 0,3-4-112 0,3 1 0 16,1 0-16-16,2-2 0 0,3-6-176 0,0 0 160 15,0 0-160-15,9 5 160 0,1-3 160 0,3-4 16 16,4-4 16-16,2 1 0 0,1 0 48 0,4-4 16 15,-1 0 0-15,0-5 0 0,0-1-176 0,-2 0-48 16,0 3 0-16,-2-4 0 0,0-2-48 0,0-1-16 16,0-3 0-16,0 1 0 0,0-1-128 0,-1-2 192 15,-2-7-192-15,0 0 192 0,0-4-192 0,1-3 192 16,-2-3-192-16,2-3 192 0,-5 1-192 0,2 2 0 16,-1 4 144-16,-2 5-144 0,-2 4 128 0,-1 8-128 15,-3 5 128-15,-1 6-128 0,-2 0 368 0,-2 9 0 16,0 0 0-16,-6 12 0 0,-3 8-240 0,-2 8-128 15,-1 2 160-15,-2 7-160 0,-1 4 0 0,0 5 0 16,-2 6 0-16,2 0 0 0,-5 1 0 0,2 1 0 0,0 0-128 0,3-2 128 31,1-1-1632-31,2-6-224 0,3-2-32 0,2-5-9360 0,-1-6-1872 16</inkml:trace>
  <inkml:trace contextRef="#ctx0" brushRef="#br5" timeOffset="-127635.68">11881 13091 19343 0,'0'0'1728'0,"7"-7"-1392"15,-2-1-336-15,1-2 0 0,0 2 1856 0,1 2 288 16,-7 6 64-16,0 0 16 0,2-8-480 0,-2 8-80 16,0 0-32-16,0 0 0 0,0 0-592 0,-5 9-112 15,-2 0-32-15,-4 5 0 0,-1 4-256 0,-6 9-64 16,0-1-16-16,0 4 0 0,3-4-128 0,1 3-32 15,3-3 0-15,0 2 0 0,1-4-256 0,3 0-144 0,-1 0 160 16,3-3-160-16,2-5 0 0,1-2 0 16,1-4 0-16,1-10 0 0,0 12-144 0,0-12-32 0,0 0 0 0,0 0 0 31,7 2-1328-31,1 1-272 0,-1-3-48 0,1-3-16 0,0 1-1072 16,-1-2-224-16,1-2-32 0</inkml:trace>
  <inkml:trace contextRef="#ctx0" brushRef="#br5" timeOffset="-127161.59">11692 13244 32303 0,'0'0'1424'0,"0"0"304"0,14 0-1376 0,2-1-352 0,3-1 0 0,0 1 0 0,1 0 160 0,-4 0-32 16,3-1-128-16,3 2 192 0,1 0-64 0,2 0-128 15,2 0 176-15,-1 0-176 0,1 0 0 0,-3 2 0 16,-2-1 0-16,-2 1 0 0,-1 2 0 0,-2 1-144 15,-3-1-16-15,-2-1 0 0,0 2-16 0,-2 1 0 16,-1-2 0-16,-1-2 0 0,-1 2 176 0,-7-4-128 16,8 3 128-16,-8-3-128 0,10 5 128 0,-2-3 0 15,-8-2 0-15,7 2 0 0,-7-2 128 0,8 1-128 16,0 0 160-16,-8-1-160 0,0 0 144 0,0 0-144 16,7 3 128-16,-7-3-128 0,0 0 304 0,5 7-32 15,-5-7 0-15,0 9 0 0,-1 1 48 0,-3-1 16 16,-2 4 0-16,-2 1 0 0,1-2-48 0,0 1-16 15,1 3 0-15,1-4 0 0,1-3-32 0,1 4-16 16,3-7 0-16,0-6 0 0,3 9-16 0,-3-9 0 0,0 0 0 16,8 5 0-16,-1-1 384 0,2-3 80 15,1-2 16-15,0-1 0 0,1-2-240 0,-1-1-32 0,0-2-16 16,1 1 0-16,-3-4-144 0,2 1-16 0,-3-2-16 0,-1 2 0 16,0-3-32-16,-2 2-16 0,-1 1 0 0,-3-2 0 0,-2 2 16 15,0-3 0-15,-2 3 0 0,-1 1 0 16,-1 2-192-16,-1 1 0 0,0-1 0 0,-1 4 0 0,0 0 0 15,1 1-144-15,2 0 0 0,-3 1 0 16,8 0-336-16,-6 0-64 0,-1 0-16 0,7 0 0 16,0 0-1664-16,0 0-336 0,0 0-64 0</inkml:trace>
  <inkml:trace contextRef="#ctx0" brushRef="#br5" timeOffset="-126717.73">12632 13231 22111 0,'0'0'976'0,"0"0"208"16,0 0-944-16,0 0-240 0,0 0 0 0,3 5 0 0,-4 3 1536 0,-3 3 256 15,1 3 48-15,-2 2 16 0,-2 1-768 0,-1 5-128 16,-1-2-48-16,-2 1 0 0,-1 0-272 0,2 0-48 16,0 0-16-16,1-3 0 0,1-1-112 0,3-3-16 0,1 0-16 15,2-2 0-15,1-4 144 0,1-8 16 0,1 7 16 16,-1-7 0-16,0 0 192 0,11-1 32 0,2-5 16 0,4 0 0 16,0-6-160-16,2 2-48 0,2-4 0 0,-1-3 0 15,-1 0-352-15,0-1-80 0,3 0-16 0,-2 1 0 16,1 2-192-16,-1 1 128 0,-1 2-128 0,-1-1 0 15,-2 3 0-15,-2 1 128 0,-1 2-128 0,-2 1 0 0,-2 2 0 16,-9 4-128-16,0 0 128 0,0 0-208 16,0 0-1456-16,2 10-304 0,-4-2-48 0,0 5-15408 15</inkml:trace>
  <inkml:trace contextRef="#ctx0" brushRef="#br5" timeOffset="-126400.61">13016 13290 22111 0,'0'0'1968'0,"0"0"-1584"16,0 0-384-16,0 0 0 0,0 0 1408 0,0 0 192 15,0 0 32-15,-3 5 16 0,-5 4-336 0,0-2-64 16,1 6-16-16,-1-2 0 0,-1 5-144 0,0 0-16 16,0 1-16-16,2 1 0 0,-1-1-320 0,2 2-64 15,1 0-16-15,1-1 0 0,3-2-304 0,2-2-64 16,1 1-16-16,2-6 0 0,1 0 80 0,2-6 16 15,1 1 0-15,4-3 0 0,1-3 448 0,2-2 80 16,3-5 32-16,1 0 0 0,1-1-304 0,2 0-64 16,-1-5-16-16,0 1 0 0,-1 0-224 0,-2 0-32 0,0-4-16 15,-3 0 0-15,-1 0-112 0,0 1-32 16,-1-1 0-16,-2 1 0 0,-1 1-128 0,-2 0 0 0,-3 3 0 0,-1 4 0 16,-1-2-160-16,0 6-112 0,-3 5-32 0,0 0 0 15,0 0-1776-15,0 0-352 16,0 0-80-16,-6 0-9792 0,-1 2-1968 0</inkml:trace>
  <inkml:trace contextRef="#ctx0" brushRef="#br5" timeOffset="-126115.03">13778 13249 32303 0,'0'0'1424'0,"0"0"304"0,0 0-1376 0,0 0-352 16,0 0 0-16,0 0 0 0,0 6 608 0,0-6 48 15,-4 9 16-15,4-9 0 0,-4 8 224 0,-4 0 32 16,0 2 16-16,-3-3 0 0,-1 3-80 0,-2-1-16 16,1 3 0-16,-5 3 0 0,2 0-160 0,-1-2-48 15,3 4 0-15,3-1 0 0,2 1-240 0,1 0-48 16,2 0-16-16,2 1 0 0,5-2-160 0,2 1-48 16,2-2 0-16,1-1 0 0,3-3 64 0,3 3 16 15,2 0 0-15,1-3 0 0,0-1 128 0,0 1 32 16,1-1 0-16,-2 3 0 0,-2-3 48 0,2 4 16 15,-1-1 0-15,-2 1 0 0,-2-4-16 0,-2 3 0 0,0 0 0 0,-2-2 0 16,-2 0-64-16,-3 2-16 16,-3-4 0-16,-2 2 0 0,-2-3-48 0,-1 1-16 0,-3-5 0 0,-3 1 0 15,-3 1-144-15,-2-2-128 0,-4-3 144 16,-2 1-144 0,-3-2-480-16,-1-2-192 0,-2 1-32 0,-1-2-16 0,0-2-1984 15,-1 0-400-15</inkml:trace>
  <inkml:trace contextRef="#ctx0" brushRef="#br5" timeOffset="-107802.58">2133 19918 14975 0,'0'0'656'0,"0"0"144"0,0 0-640 0,8-9-160 0,-2 2 0 0,-6 7 0 16,5-10 1408-16,-5 10 240 0,6-8 48 0,-6 8 16 15,0 0-560-15,7-9-128 0,-7 9 0 0,0 0-16 16,0 0-304-16,4-4-64 0,-4 4-16 0,0 0 0 15,0 0-32-15,0 0 0 0,0 0 0 0,0 0 0 16,0 0-160-16,0 0-48 0,0 0 0 0,0 0 0 16,0 0-128-16,0 0-16 0,0 0-16 0,0 0 0 15,0 0 32-15,0 0 0 0,0 0 0 0,0 0 0 16,0 0-16-16,0 0 0 0,2 10 0 0,2 1 0 16,-4 3 0-16,-1 3 0 0,-2 2 0 0,-1 2 0 0,-1 0 0 0,-4 5 0 15,2-2 0-15,-4 4 0 0,3-5-32 0,-3 1 0 16,0 3 0-16,0-4 0 0,-1 3-32 0,3-3-16 15,-2-5 0-15,1 0 0 0,-1 0-32 0,3-2-128 16,1-2 192-16,1-3-64 0,-2 2 0 0,3-5 0 16,1 1 0-16,4-9 0 0,0 0 0 0,0 0 0 15,0 0 0-15,0 0 0 0,0 0 96 0,0 0 16 16,0 0 0-16,0 0 0 0,0 0 80 0,12 2 0 16,-1 0 16-16,1-2 0 0,0 0-336 0,4 0 144 15,-4 1-144-15,5-1 0 0,1-1 0 0,-1 1 0 16,0 0 0-16,1 3 0 0,1 0 0 0,1 1 0 0,-1-2 0 15,3 1 0-15,-3 1 0 0,1-1 0 16,2 2 0-16,-2-1 0 0,0-1 0 0,2 2 0 0,0 1 0 0,-1-1 0 16,0-1 0-16,-2 1 0 0,0 0 0 0,0-1 0 15,0-3 0-15,-4 2 0 0,-2 0 0 0,0-2 0 16,-4 0 0-16,1 2 0 0,0-2 0 0,-10-1 0 16,10 1 144-16,-10-1-144 0,0 0 0 0,10 0 144 15,-10 0-144-15,0 0 160 0,0 0-160 0,0 0 160 16,0 0-160-16,0 0 160 0,0 0-160 0,0 0 160 15,0 0-160-15,0 0 160 0,0 0-160 0,0 0 160 16,0 0-160-16,0 0 0 0,0 0 0 0,0 0 128 16,-9 0-128-16,9 0 0 0,-11 0 144 0,1 0-144 15,0-1 0-15,1 0 128 0,-3 1-128 0,2 0 0 16,-1 0 0-16,-3-3 128 0,-3 2-128 0,1-2 0 0,-1 2 0 16,0 2 0-16,0-1 0 0,-1 0 128 0,-1 0-128 15,0 0 0-15,0-1 0 0,1 0 0 0,1-1 0 0,-2 1 0 16,-2 0 0-16,0-2 0 0,1 1 0 0,0-2 128 15,-1 1-128-15,0 1 0 0,-2-1 0 0,3 2 0 16,0-1 0-16,3-1 0 0,-1-1 0 0,1 2 0 16,5-1 0-16,-1 1 0 0,0 0 0 0,3 1 0 15,2 0 0-15,8 1 0 0,0 0 0 0,0 0 0 16,0 0 0-16,0 0 0 0,0 0 0 0,0 0 0 16,0 0 0-16,0 0-128 0,0 0 128 0,0 0 0 15,4-10 0-15,3 3 0 0,0-2 0 0,1 2 0 16,-2-2 0-16,2 1 0 0,2-1 0 0,-1 0 0 15,0-2 0-15,-2 2 0 0,-2-4 0 0,2 1 0 0,-2-2 0 16,1-4 0-16,1-2 0 0,-2 0 0 0,-1 0 0 0,-1 0 0 16,-1-2 176-16,0-5-48 0,1 1 0 0,1-3 0 15,-2 2-128-15,1-1 0 0,-1 2-160 0,1 1 160 16,-1 2 0-16,2 3 0 0,0 1 0 0,1 0 0 16,0 0 0-16,0 3 0 0,0 1-128 0,0 4 128 15,-1 1 0-15,2-1 0 0,-6 11-160 0,6-7 160 16,-1-2 0-16,-5 9 0 0,5-8 0 0,-5 8 0 15,0 0-128-15,0 0 128 0,0 0 0 0,0 0 0 16,0 0 0-16,0 0 0 0,0 0 0 0,0 0 0 16,2-9 0-16,-2 9 0 0,0 0 0 0,0 0 0 15,0 0 0-15,0 0 0 0,0 0 0 0,0 0 0 16,0 0 0-16,0 0 0 0,0 0 0 0,0 0 0 0,0 0-128 16,-6 9 128-16,1 3 0 0,0-2 0 15,1 4 0-15,0 2 0 0,-2 3 0 0,-1 6 0 0,0 1 0 16,-1 6 0-16,0 5 0 0,-2 1 0 0,-2 1 0 0,-1 0 0 15,4-4 0-15,-1-1 0 0,-2 1 0 0,2-5 0 16,3-6 0-16,-1-2 0 0,-1-3 0 0,-1-1 0 16,0 0 0-16,1-4 128 0,1 0-128 0,2-3 160 15,1 1-160-15,0-1 160 0,0-3-160 0,5-8 128 16,-8 7-128-16,8-7 128 0,0 0-128 0,0 0 160 16,-6 7-160-16,6-7 160 0,0 0-160 0,0 0 128 15,0 0-128-15,0 0 128 0,0 0-128 0,0 0 128 16,0 0-128-16,0 0 128 0,0 0-128 0,0 0 0 15,0 0 0-15,0 0 0 0,0 0 0 0,0 0 0 0,0 0-176 0,11 7 176 16,2 1 0-16,2-3-128 0,3 1 128 0,1 1 0 16,2-5 0-16,4 2 0 0,0 1 0 0,0 1-128 15,0-2 128-15,0 1 0 0,0 3 0 0,0-3 0 16,-1 3 0-16,-1-2 0 0,-3-3 0 0,-1 0 0 16,-1 0 208-16,-3-1-16 0,-2 2-16 0,-3-1 0 15,-10-3-48-15,0 0 0 0,9 2 0 0,-9-2 0 16,0 0-128-16,0 0 128 0,0 0-128 0,0 0 128 15,0 0-128-15,0 0-144 0,0 0 144 0,0 0-208 32,-9-1-2864-32,-2 0-560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5:40:57.0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22531 8828 3679 0,'0'0'320'0,"0"0"-320"16,0 0 0-16,0 0 0 0,0 0 2208 0,7 7 368 15,-7-7 80-15,8 1 16 0,0 3-1264 0,-8-4-256 16,7 1-64-16,3 1 0 0,-3 0 0 0,0-1 0 15,1 0 0-15,-8-1 0 0,0 0 16 0,0 0 0 16,0 0 0-16,0 0 0 0,0 0 0 0,0 0 0 16,0 0 0-16,0 0 0 0,0 0-80 0,0 0 0 15,0 0-16-15,0 0 0 0,0 0-288 0,0 0-48 16,-1-7-16-16,-2 2 0 0,-3-4-144 0,-1 4-16 16,0-3-16-16,-2 2 0 0,-1 1-80 0,-3-1-16 15,-2-1 0-15,-2 2 0 0,1-3-64 0,-2 2-32 16,-1-181 0-16,0 362 0 0,-2-180-80 0,0 1-16 15,1-1 0-15,-3 0 0 0,0 0 48 0,-1 3 0 16,-1-3 0-16,1-2 0 0,-1 2-16 0,-3 3 0 16,-3-1 0-16,1 0 0 0,-1 1-48 0,-2 1-16 15,-2 1 0-15,0 1 0 0,2 3-160 0,0-2 0 0,2 1 144 0,0 2-144 16,3-3 0-16,1 5 128 0,-1-3-128 16,3 2 0-16,0 3 128 0,0-1-128 0,3 2 160 0,0-3-160 15,-1 5 128-15,1-2-128 0,0 0 0 0,-1 2 144 16,0-2-144-16,2 2 0 0,2 2 0 0,0-1 0 15,0 1 0-15,3 3 128 0,3-2-128 0,2 1 0 16,0 0 128-16,4-4-128 0,0 2 0 0,4 2 128 0,0-1-128 0,2 1 0 16,2 0 0-16,2-1 128 15,0-2-128-15,4 2 128 0,2 0-128 0,2 2 128 0,1-3-128 16,3-3 0-16,1 3 0 0,3 1 128 0,2 2-128 0,0-3 0 16,2-3 144-16,1 2-144 0,1 0 0 0,-1-3 144 15,0 1-144-15,3-2 0 0,-3 0 128 0,2 0-128 16,1 0 0-16,0-2 0 0,1 1 0 0,-2-4 0 15,5 4 0-15,-1-2 0 0,1-2 128 0,-1-1-128 16,0 0 0-16,-1 1 0 0,0-2 0 0,-1 1 0 16,-2-2 0-16,-1-1 0 0,0-1 128 0,1 1-128 15,1 0 0-15,-2-1 0 0,-1-1 0 0,0 1 0 16,0-3 128-16,2 3-128 0,1 0 0 0,0-1 0 16,1 0 0-16,2 1 0 0,-1-1 0 0,0 1 0 15,-2-1 0-15,0-1 0 0,-2-2 128 0,-1 1-128 16,-2 0 0-16,-2-3 0 0,-2-1 0 0,0 3 0 15,-1-3 0-15,-1 2 0 0,-2-3 144 0,-2 2-144 16,0 0 0-16,-1-3 144 0,-1 2-144 0,-1-2 128 16,-1 3-128-16,-3-5 128 0,0 2-128 0,-1 0 0 15,0-3 0-15,-2 4 128 0,0-4-128 0,-2 3 0 16,-2 1 0-16,1-2 128 0,0 2-128 0,1-2 0 0,-4 2 0 0,0-3 0 16,-2 2 0-16,-1 1 0 0,1-3 0 0,0 1 0 15,-1-1 0-15,0 1 0 0,0 3 0 0,-2-4 0 16,1 3 0-16,-3-2 0 0,1-1 0 0,-1 3 0 15,-2-5 0-15,0 2 0 0,-3 0 0 0,1-2 0 16,-3 0 0-16,0 3 0 0,0-4 0 0,-1 1 0 16,-2 1 0-16,-1 2 0 0,0-2 0 0,2-1 0 15,0 1 0-15,-2 2 0 0,3-1 0 0,-1 5 0 0,1-5 0 16,0 6 0-16,-1-2 0 0,0 2 0 0,0 1 0 0,1-2 0 16,0 1 0-16,0 4 0 0,-2-1 0 0,1-1 0 15,0 0 0-15,-2 2 0 0,0 2 320 0,-1-1 176 16,1 3 32-16,-1-1 16 15,0 2-1248-15,-1 1-240 0,-2 0-48 0,1-2-16 0,1-1 1136 0,1 3 240 16,-1 2 32-16,1 1 16 0,1-2-416 0,2 3 0 16,-1-2 0-16,0 4 0 0,2-1 0 0,0 2 0 15,2 0 0-15,2 0 0 0,-3 2 0 0,0-2 0 16,2 2 0-16,-1 2 0 0,2-1 0 0,0-1 0 16,0 0 0-16,1 2 0 0,0-1 0 0,2-2 0 15,2 2 0-15,1 0 0 0,1 0 0 0,2-1 0 16,1 2 0-16,1 2 0 0,2-3 0 0,0 1 0 15,2-1 0-15,2-1 0 0,0 1 0 0,2 0 0 16,1 0 0-16,0-3 0 0,0 2 0 0,2 1 0 16,-1 0 0-16,2-1 0 0,-1-1 0 0,2 2 0 15,0-4 0-15,2 2 0 0,0 1 336 0,4-4 48 0,0 2 0 0,3-2 0 16,2 2-592-16,3 3-112 0,-3-6-32 16,5 3 0-16,0-2 352 0,2 1 0 0,-1-1 0 0,6 0 0 15,0-2 0-15,1 0 0 0,0-3 0 0,0 1 0 16,0 0 0-16,-1 0 0 0,-3-2 0 0,-1-2 0 15,-1 2 0-15,0-2 0 0,-2-1 128 0,0 0-128 16,0 0 0-16,-1 1 0 0,0 0 0 0,0-1 0 16,0 0 0-16,0-1 0 0,0 0 0 0,1 1 0 15,-2-3 0-15,1 0 0 0,-1-1 128 0,-2-1-128 16,-2 1 0-16,0 0 0 0,0 0 0 0,-1-3 128 0,0 0-128 0,-2 1 0 16,1-3 0-16,-2 1 0 0,-2-3 240 0,0 1-48 15,-2 1 0-15,1-3 0 0,-4 3-192 0,0-2-160 16,-2 1 32-16,0-2 0 0,-1 0 128 0,-2 0 0 15,0 1 0-15,-1-3 0 0,0 1 0 0,-2 2 0 16,0-5 0-16,-2 4 128 0,1 2-128 0,0-4 0 16,-2 1 0-16,1-1 0 0,-3 0 0 0,0-1 0 15,-2-2 0-15,0 2 0 0,-2 0 0 0,-1-1 0 16,-2 0 0-16,-1-2 0 0,-2 0 0 0,-1 2 0 16,-2 1 0-16,-1-1 0 0,-1 1 0 0,-2-2 0 15,-2 3 0-15,-2 1-128 0,0 1 128 0,-1-1 0 16,-1 2 0-16,-1 2 0 0,0-1 0 0,-1 2-128 15,1 3 128-15,0-1 0 0,0-1 0 0,-1 5 0 16,1-1 0-16,0 2-128 0,-2-1 128 0,1 2 0 16,-2 2 0-16,0 1 0 0,-2-1 0 0,-2 1-128 15,1 2 128-15,0 2 0 0,1 0 0 0,0 4 0 16,-2-2 0-16,2 5 0 0,0 3 0 0,-1 0 0 0,2 1 0 16,0 1-128-16,1 4 128 0,3 3 0 0,1-1 0 0,1 3 0 15,2-3 0-15,2 3 0 0,3-1 0 0,3 1 0 16,3-1 0-16,3 1 0 0,5-5 0 0,-1 1-128 15,3 0 320-15,4-3 64 0,3-3 0 0,2 1 16 16,1-2-416-16,6 1-96 0,3-4-16 0,4 1 0 0,4-4 256 16,5 1 0-16,4-5 0 0,3 2 0 15,3-4-384-15,3 0-16 0,2 1-16 0,2-4 0 16,1 1-2688 0,1-2-544-16</inkml:trace>
  <inkml:trace contextRef="#ctx0" brushRef="#br0" timeOffset="1274">22425 9316 6447 0,'0'0'576'0,"-6"-6"-576"0,-1 0 0 0,7 6 0 16,0 0 2256-16,0 0 352 0,0 0 64 0,0 0 16 16,0 0-1760-16,0 0-352 0,0 0-64 0,0 0 0 15,13 0 0-15,0 1 16 0,-2 1 0 0,1 6 0 16,0 0 112-16,1 4 32 0,1 1 0 0,-1 2 0 16,2 1-96-16,2 1 0 0,0 4-16 0,1-2 0 15,1 0 64-15,0 2 16 0,0 1 0 0,2-2 0 0,-2 3-176 0,1 1-16 16,-1-1-16-16,0 1 0 0,0 4 0 0,0-2 0 15,1 2 0-15,0-4 0 0,3 0 16 0,1 3 16 16,-1-3 0-16,1 3 0 0,0-4-32 0,2 1-16 16,-2 1 0-16,2-1 0 0,1 2-96 0,0-3 0 15,-1 1-16-15,4 2 0 0,-1-1-48 0,1-1-16 16,1 0 0-16,2 0 0 0,1 4-48 0,1-1 0 16,-1 1 0-16,2-5 0 0,0-2-192 0,4 5 144 15,2-2-144-15,0 0 128 0,0 0-128 0,0-2 0 16,-2 0 0-16,1 3 128 0,-2-1-128 0,2-4 160 15,1 0-160-15,1 2 160 0,4 1-160 0,3-1 0 16,-2-2 144-16,2 2-144 0,-2-6 128 0,0 1-128 16,1-2 160-16,-2 1-160 0,-2 0 176 0,1-1-176 15,0-2 192-15,2 1-192 0,2 0 192 0,-1-1-64 16,1 0 0-16,-1 0-128 0,-1 0 208 0,0-3-64 16,-5 3-16-16,3 0 0 0,-3-4-128 0,2 2 128 15,0-3-128-15,4 3 128 0,4 0-128 0,-2-3 0 0,-5-2 0 0,-1 2 128 16,-1-3-128-16,-3 0 0 0,0 2 0 0,-1-3 0 15,-2 0 128-15,-1 0-128 0,-1 1 0 0,0-2 128 16,-2-2-128-16,-7-1 0 0,-2 1 0 0,3 2 128 16,-3-1-128-16,0-2 0 0,0-1 0 0,0-2 0 15,-3 3 0-15,0 2 128 0,0-4-128 0,-1 0 0 16,0 1 0-16,-2-3 128 0,-2-1-128 0,3 1 0 16,-1 0 128-16,0-1-128 0,-2-1 128 0,1 0-128 0,0 3 0 0,-1-4 0 15,-2 1 0-15,0 2 0 0,-1-1 0 0,0-1 0 16,0 2 0-16,0 1 128 0,-1 0-128 0,-1-3 0 15,1 3 0-15,0-1 0 0,1 3 0 0,0-5 0 16,-1 1 0-16,-3 2 0 0,-1 0 0 0,-2 2 0 16,0-1 0-16,-7 2 0 0,0 0 0 0,0 0 0 15,0 0 0-15,0 0 0 0,0 0 0 0,0 0 0 16,0 0-192-16,0 0 192 16,-5-3-1760-16,-3-1-224 0,-1 0-64 0,-4-1-13104 0</inkml:trace>
  <inkml:trace contextRef="#ctx0" brushRef="#br0" timeOffset="1616.16">25616 10609 20671 0,'-16'-4'912'0,"9"2"192"0,-3-1-880 0,10 3-224 0,0 0 0 0,0 0 0 16,0 0 448-16,0 0 64 0,0 0 0 0,0 0 0 15,0 0 96-15,12 0 32 0,4 3 0 0,1-2 0 16,6 0-64-16,3 3 0 0,2-4 0 0,1 3 0 16,4-1 80-16,0 1 16 0,0 2 0 0,1 0 0 15,2-1-96-15,1 1 0 0,1 1-16 0,0-1 0 16,0 4 64-16,2-1 16 0,-2 2 0 0,-1-1 0 0,-3 2-64 16,-4 2 0-16,-2 3 0 0,-3 2 0 0,-6 1-128 15,-4 4-16-15,-5 0-16 0,-5 4 0 0,-5 3 0 16,-4 2 0-16,-3 4 0 0,-3-5 0 0,-3 0-64 0,-2-1-16 15,-3 2 0-15,-3-4 0 0,-3-1-96 0,-2-2-32 16,-2 2 0-16,0-4 0 0,0-2-208 0,1 1 144 16,2-2-144-16,2-1 128 15,2-1-1888-15,4-1-384 0,1-3-80 0</inkml:trace>
  <inkml:trace contextRef="#ctx0" brushRef="#br0" timeOffset="4736.76">18564 14229 11055 0,'0'0'480'15,"0"0"112"-15,0 0-464 0,1-5-128 0,-1-1 0 0,0-3 0 0,-1 2 1664 0,1 1 304 16,0 6 64-16,1-8 16 0,-4 2-448 0,2-3-96 16,0 3-16-16,-1 2 0 0,-1-4-400 0,-1 3-64 15,0 0-32-15,0-1 0 0,-1 2-112 0,5 4-32 16,-9-1 0-16,4 1 0 0,-1 0-128 0,-2 2-16 15,-1 2-16-15,0 1 0 0,0-1-288 0,-1 2-48 16,0 4-16-16,-1-1 0 0,-2 3-96 0,-1 2-32 16,-3 1 0-16,0 3 0 0,-2 2 0 0,-1 3 0 15,-1 5 0-15,-1-1 0 0,1 4-16 0,2 4-16 16,1 3 0-16,0-1 0 0,1 1-176 0,2 3 128 16,1 2-128-16,2-3 128 0,-1 1-128 0,3 2 0 15,2-2 0-15,2 0 0 0,1-1 0 0,1 0 0 16,1-3 0-16,2 0 0 0,0-2 0 0,1 1 0 15,1-5 0-15,2 0 0 0,2-1 0 0,0 0 0 16,0-4 0-16,1 2 0 0,2-3 0 0,2 1 0 16,0-3 0-16,3-4 0 0,1-1 0 0,2-2 0 15,2-3 0-15,2-3 0 0,1 1 0 0,4-6 0 0,-1-3 128 0,0-2-128 16,-1-1 0-16,0-3 128 0,3 2-128 0,-6-5 128 16,2 2-128-16,-1 0 0 0,1-4 144 0,-2 1-144 15,1-3 0-15,-1 1 128 0,0-3-128 16,1 0 0-16,-1 1 0 0,0-4 128 0,1 1-128 0,-1-1 0 15,0-1 0-15,2-1 128 0,-1-2-128 0,1 1 0 16,-2-3 0-16,2-3 144 0,-3 0-144 0,-1-5 0 16,-2 2 128-16,1-1-128 0,-3-3 0 0,0-1 0 15,-3-2 192-15,1-1-64 0,-3-1 0 0,-2 0-128 0,0-2 224 0,-2 2-64 16,-1-1-16-16,-2 1 0 0,-2 0 48 0,0 3 16 16,-1 1 0-16,-4-9 0 0,-2 4 16 0,0 6 0 15,-1 2 0-15,-1 5 0 0,-1 1-16 0,-1 4 0 16,2 0 0-16,-4 2 0 0,2 1-208 0,-1 3 176 15,-1 3-176-15,3-2 160 0,0 3-160 0,0 1 0 16,-3-2 0-16,4 3 0 0,0 0 0 0,-2 2-256 16,-3 2 48-16,0 0 0 15,0 1-1648-15,0 1-320 0,0 1-64 0,0 0-13472 0</inkml:trace>
  <inkml:trace contextRef="#ctx0" brushRef="#br0" timeOffset="5579.45">18533 14479 10127 0,'0'0'896'0,"0"0"-704"15,0 0-192-15,0 0 0 0,0 0 1936 0,0 0 368 16,0 0 64-16,0 0 0 0,0 0-832 0,0 0-192 15,0 0-16-15,0 0-16 0,0 0-304 0,0 0-64 16,0 0-16-16,0 0 0 0,0 0-224 0,0 0-64 16,0 0 0-16,-9 6 0 0,0-4-112 0,0 3-16 15,0 7-16-15,1-2 0 0,-3 0-48 0,1 1-16 16,0 1 0-16,1 3 0 0,-2 2-112 0,-2 2 0 16,-2 0-16-16,-1 2 0 0,2 3-112 0,2-2 0 0,0 0-16 0,1 1 0 15,2 3-176-15,0-4 0 16,3-1 144-16,2 0-144 0,-1-1 0 0,1-2 0 0,1-4 0 0,2 2 128 15,1-2-128-15,3 2 0 0,1-6 0 0,2 0 0 16,0 1 0-16,2-4 0 0,1-1 128 0,1 1-128 16,1-4 176-16,2 2-48 0,1 2 0 0,-2-3 0 15,-2-2 16-15,1 1 0 0,-1-3 0 0,0 1 0 16,-10-1 64-16,13 1 16 0,-1-1 0 0,-2-1 0 0,-10 1-96 0,14-4-128 16,-4 0 176-16,0-2-176 0,0-2 320 0,2-1-64 15,-1-1 0-15,1 1 0 0,-3-1-32 0,-1-3-16 16,0-1 0-16,1 2 0 0,0-2-32 0,0-3-16 15,0 1 0-15,-2-2 0 0,1-1-32 0,-1 1 0 16,1-2 0-16,-2-1 0 0,1 0 64 0,-1 0 0 16,-1 1 0-16,-1 1 0 0,-3 1 0 0,2 2 16 15,-3 2 0-15,0 4 0 0,-3-3-48 0,2 3-16 16,-5-3 0-16,-1 2 0 0,2 4-144 0,-4-3 192 16,0 2-192-16,-2 0 192 0,0 1-192 0,-1 2-144 15,1-1 144-15,1 2-208 16,4 1-1184-16,-1 2-224 0,-3 1-48 0,1 3-16 15,2 0-1712-15,0 0-320 0,-6-3-80 0,13 0-16 0</inkml:trace>
  <inkml:trace contextRef="#ctx0" brushRef="#br0" timeOffset="6162.37">18424 14716 1839 0,'0'0'160'0,"0"0"-160"15,0 0 0-15,0 0 0 0,0 0 2112 0,0 0 384 16,0 0 64-16,3-9 32 0,-3 9-1248 0,0 0-256 16,0 0-64-16,0 0 0 0,4-9-128 0,-4 9-48 15,0 0 0-15,0 0 0 0,0 0 128 0,0 0 32 16,0 0 0-16,0 0 0 0,0 0 0 0,0 0 0 16,0 0 0-16,0 0 0 0,0 0-240 0,0 0-32 15,0 0-16-15,0 0 0 0,0 0-80 0,0 0-32 16,0 0 0-16,0 0 0 0,0 0 0 0,0 0 0 15,0 0 0-15,0 0 0 0,0 0 16 0,0 0 0 16,-1 11 0-16,-2 1 0 0,0-3-192 0,-1 1-48 16,0 1 0-16,-1 0 0 0,0 1-128 0,0 0-48 15,0-2 0-15,1 1 0 0,0-2-208 0,2 3 144 16,-1-3-144-16,2 1 128 0,1 1-128 0,0-11 0 16,0 0 0-16,2 8 0 0,-2-8 176 0,0 0-48 0,0 0-128 15,9 6 192-15,0 1 64 0,-9-7 16 0,10-3 0 0,2-2 0 16,-6-1 64-16,2 0 16 0,-1-4 0 0,1 3 0 15,-3-6 0-15,3 0 0 0,-3 2 0 0,0-2 0 16,-1 0 0-16,1 4 0 0,0-2 0 0,-5 11 0 16,0-11-32-16,1 2-16 0,-1 9 0 0,0 0 0 15,0-10-64-15,0 2-16 0,0 8 0 0,0 0 0 16,0 0-96-16,0 0 0 0,-2-6-128 0,2 6 192 16,0 0-192-16,0 0 0 0,0 0 0 0,0 0 0 15,0 0-1408-15,0 0-336 0,0 0-64 0,0 0-16048 16</inkml:trace>
  <inkml:trace contextRef="#ctx0" brushRef="#br1" timeOffset="17863.34">18441 14837 10127 0,'0'0'896'0,"0"0"-704"16,0 0-192-16,0 0 0 0,0 0 1664 0,0 0 320 16,0 0 48-16,0 0 16 0,0 0-560 0,0 0-96 15,0 0-32-15,0 0 0 0,0 0 48 0,0 0 16 16,0 0 0-16,0 0 0 0,0 0-208 0,0 0-32 16,2 7-16-16,-2-7 0 0,0 0-16 0,0 0-16 15,1 5 0-15,-1 0 0 0,0-5-144 0,0 0-32 16,0 0 0-16,0 0 0 0,-3 9-304 0,3-9-64 15,0 0-16-15,-6 4 0 0,1 0-192 0,5-4-32 16,-6 4-16-16,-2-2 0 0,0 1-16 0,1-2-16 16,-1 2 0-16,1-1 0 0,-1 1 0 0,0 1 0 0,-3-2 0 0,1 1 0 15,-2-2-16-15,2 1 0 16,0 0 0-16,-3-2 0 0,2 0-16 0,-1-2 0 0,2 1 0 0,0 0 0 16,0 1 0-16,0-3 0 0,1 0 0 0,0 0 0 15,-1 0-48-15,0 1-16 0,-1-2 0 0,2 2 0 16,-1-2-80-16,0 0-128 0,0 1 176 0,0 1-176 15,0-1 176-15,-1 1-176 0,1-2 160 0,0-1-160 16,0 2 128-16,2-1-128 0,-1 2 0 0,0-2 144 16,-6 0-144-16,3-1 128 0,1 1-128 0,1-1 128 15,-1-1 0-15,1 1-128 0,1 1 192 0,0-2-64 16,-1-1-128-16,1 4 160 0,0-5-160 0,0 3 160 0,0 0-160 0,-2-3 128 16,0 3-128-16,0 0 128 0,-2-4-128 0,-5 3 0 15,2-1 0-15,-1 0 128 0,2 0-128 0,-1-3 0 16,-2 3 0-16,0-4 128 0,-1 5-128 0,1-3 0 15,0 2 144-15,-8-5-144 0,3 2 0 0,2-2 128 16,2 4-128-16,2-4 0 0,0 1 144 0,2 2-144 16,0-3 192-16,-1 3-192 0,1-2 176 0,-3 0-176 15,2-1 160-15,-1-3-160 0,-1 5 128 0,2 0-128 16,-1-4 0-16,1 2 0 0,-3 2 0 0,1-1 128 16,-2 0-128-16,2 0 0 0,0-2 0 0,2 3 0 15,-2-3 0-15,0 2 0 0,0 2 128 0,2-2-128 16,-2 2 0-16,0-3 0 0,3 1 128 0,0 2-128 15,-2-3 0-15,0 5 0 0,1-5 0 0,-2 5 128 16,3-5-128-16,0 3 0 0,-1-2 0 0,4 3 0 16,0-2 0-16,0 3 0 0,-2-4 0 0,0 4 0 15,1-5 0-15,0 3 0 0,2 1 0 0,1-3 0 16,-1 4 0-16,0-3 0 0,2 2 0 0,0 3 0 16,0-5 0-16,4 5 0 0,-1-4 0 0,-2 1 0 0,1 3 0 0,-2-4 0 15,-2 1 0-15,0-2 0 0,0 4 0 0,-1-2 0 16,-1 2 0-16,1 1 0 0,-1-5 0 0,-1 5 0 15,1-4 0-15,1 2 0 0,-2 2 0 0,0-2 0 16,0 0 0-16,-2-2 128 0,2 2-128 0,0 2 0 16,0-3 0-16,2 2 0 0,-2-1 0 0,-1 0 0 15,1 3 0-15,2-2 0 0,1-3 0 0,-2 2 0 16,2 2 0-16,-1 0 0 0,2 1 0 0,-2-1 0 0,1-1 0 16,0 1 0-16,0 1 0 0,1 0 0 15,0-2 0-15,-1 1 0 0,0 1 0 0,1-2 0 0,0 2 0 0,0-1 0 16,1 0 0-16,-1-3 0 0,0 3 0 0,2-3 0 15,-2 2 0-15,2 1 0 0,1-4 0 0,-2 1 0 16,0 3 0-16,-1-4 0 0,0 3 0 0,-1-3 0 16,1 1 0-16,0 0 0 0,-1 0 0 0,-1 2 0 15,-1-2 0-15,2 3 0 0,1-3 0 0,-3 2 0 16,0 1 0-16,3-3 0 0,-2 1 0 0,1 0 0 16,1-3 0-16,0 4 0 0,0-5 0 0,0 5 0 15,0-3 0-15,-1 3 0 0,2-3 0 0,1 3 0 16,-1 1 0-16,0-3 0 0,0 2 0 0,0 0 0 15,-1-1 0-15,1 2 0 0,-1-2 0 0,1 0 0 0,0 0 0 0,0-1 0 16,-1 0 0-16,0-1 0 16,0 3 0-16,1 1 0 0,-4-3 0 0,1 0 0 15,2-1 0-15,0 2 0 0,1 0 0 0,-2-1 0 16,1 1 0-16,-1-2 0 0,0 3 0 0,1-3 0 0,0 1 0 0,-2 2 0 16,0-3 0-16,-1 3 0 15,-2-4 0-15,2 2 0 0,0-2 0 0,2 1 0 16,-1-3 0-16,1 5 0 0,-1-3 0 0,1 1 0 0,0-3 0 0,0 0 0 15,0 1 0-15,1-3 0 0,1 3 0 0,-3 0 0 16,1-2 0-16,0-1 0 0,-1 1 0 0,2 3 0 16,-2-3 0-16,1 3 0 0,1-3 0 0,-8-6 0 15,3 3 0-15,2 1 128 0,-1-1-128 0,0 2 0 16,4 3 0-16,0-3 0 0,0 0 0 0,1 0 0 16,1 0 0-16,-2 0 0 0,-2 0 0 0,1 0 0 15,0-1 0-15,2 1 0 0,0-1 0 0,-1-1 0 0,-1 1 0 0,3 1 0 16,-1 3 0-16,1-3 0 0,0-2 0 0,1 2 0 15,2-1 0-15,-2-1 0 0,1 0 0 0,1 1 0 16,0 1 0-16,0-1 0 0,0-2 0 0,-2 1 0 16,5-1 0-16,-3 2 0 0,0 1 0 0,0-2 0 15,-1-1 0-15,3 1 0 0,-1 0 0 0,-1 2 128 16,-2 2-128-16,2-5 0 0,-1-1 0 0,1 2 0 16,-2-1 0-16,0 1 0 0,0-1 0 0,1 1 0 15,0-1 0-15,-1 1 0 0,1-2 0 0,1 1 0 16,0 1 0-16,-1-1 0 0,-1-1 0 0,0 3 0 0,0 0 0 0,-2-2 0 15,2-2 0-15,-1 0 0 0,3 4 0 0,0-1 0 16,-1-2 0-16,0 1 128 0,1 1-128 0,-1 0 0 16,1 2 0-16,-1 2 0 0,-1-5 0 0,1 2 0 15,0 1 0-15,0 1 0 0,0 2 0 0,0-3 0 16,1 1 0-16,-2 2 128 0,1-2-128 0,0 0 0 16,-1 3 0-16,1-3 0 0,-1-1 0 0,1 2 0 15,-1 0 0-15,1-2 0 0,0 0 0 0,0 3 0 16,1-2 0-16,-2-1 0 0,3 0 0 0,-1 3 0 15,-2-3 0-15,2 2 0 0,2 2 0 0,-1-3 0 16,-2 1 0-16,-2 2 0 0,5-3 0 0,-4 0 0 16,0 0 0-16,0 1 128 0,2-2-128 0,-1 0 0 15,1-2 0-15,-2 3 0 0,2-1 0 0,1-2 0 0,1 2 0 0,-1 0 0 16,0 0 0-16,1-1 0 0,-2-1 0 16,2 0 0-16,-3 1 0 0,3 1 0 0,-2 3 0 0,1-5 0 15,-1 0 0-15,1 1 0 0,-4-1 0 0,3 1 0 16,0 0 0-16,-3-2 0 0,0 1 0 0,0-1 0 15,0-1 0-15,1 2 0 0,-1-2 0 0,-1 0 0 16,3 1 0-16,-2-1 0 0,2-1 0 0,-1-2 0 16,1 1 0-16,0 0 0 0,-2-1 0 0,2 2 0 15,3 0 0-15,-2 1 0 0,-1-2 0 0,1 1 0 16,0 0 0-16,-1 1 0 0,-1-2 0 0,0-1 0 16,0 0 0-16,2 1 0 0,1-1 0 0,-1 1 0 15,-1 0 0-15,0-1 0 0,-1-2 0 0,3 3 0 16,-2 0 0-16,1-2 0 0,-1 2 0 0,0-2 0 0,1-1 0 0,0 2 0 15,0-2 0-15,-1 1 0 0,-2-1 0 0,2 2 0 16,-1-1 0-16,1 2 0 0,-2-1 0 0,-1 0 0 16,2 2 0-16,-1 2 0 0,0-1 0 0,1 2 0 15,-2-2 0-15,1-2 0 0,2 1 0 0,0-2 0 16,-1 1 0-16,2 0 0 0,1 2 0 0,-1-1 0 16,0 0 0-16,0 0 0 0,0-2 0 0,1 0 0 15,2-1 0-15,-1 2 0 0,1-1 0 0,-2 0 0 16,0-2 0-16,-1 3 0 0,0-1 0 0,0 3 0 15,0-1 0-15,1 0 0 0,1 0 0 0,-2 1 0 16,4 1 0-16,-2-1 0 0,1-1 0 0,-1 1 0 16,2 1 0-16,0 0 0 0,1-1 0 0,0 0 0 15,-3-1 0-15,2 1 0 0,-2 2 0 0,3-1 0 16,0-1 0-16,0 1 0 0,0-1 0 0,0-1 0 0,0 0 0 0,0 0 0 16,0 0 0-16,0-1 0 0,0 0 0 15,0-1 0-15,3 1 0 0,-3 0 0 0,0-2 0 0,0 2 0 16,0 4 0-16,4-2 0 0,-2-1 0 0,-1-2 0 15,-2-1 0-15,0 1 0 0,-2 2 0 0,2 1 0 16,1-1 0-16,-1 0 0 0,-2 0 0 0,2 0 0 16,0 0 0-16,0 1 0 0,-1 0 0 0,1-2 0 15,0 0 0-15,-1-2 0 0,1 1 0 0,1 0 0 16,1 2 0-16,-1-1 0 0,-1-2 0 0,1-1 0 16,1 2 0-16,1 2 0 0,-2 1 0 0,1 0 0 15,-1-1 0-15,0 0 0 0,0 0 0 0,0 1 0 16,0-4 0-16,0 2 0 0,-1-1 0 0,1 1 0 0,0 0 0 15,0 1 0-15,-2-1 0 0,1 1 0 16,1-3 0-16,0-1 0 0,-1 2 0 0,1-1 0 0,1 0 0 0,0 7 0 16,-1-1 0-16,2-1 0 15,-1-1 0-15,0-1 0 0,1-1 0 0,-1 1 0 0,-1-2 0 0,0 1 0 16,0-2 0-16,0 1 0 16,0-1 0-16,1-8 0 0,0 4 0 0,-2 0 0 15,1 0 0-15,0 10 0 0,1-2 0 0,-1-1 0 16,0 1 0-16,0-2 0 0,0-2 0 0,0-2 0 15,3 1 0-15,-2 1 0 0,-1-3 0 0,1 1 0 0,2 0 0 0,-1 0 0 16,1 2 0-16,0 2 0 0,-1 1 0 0,1-3 0 16,-1-2 0-16,1 2 0 0,-1 2 0 0,2-3 0 15,0-1 0-15,0 1 0 0,-2 3 0 0,1-2 0 16,-1-1 0-16,1 0 0 0,-1 2 0 0,0-2 0 16,2-3 0-16,-2 3 0 0,-1-1 0 0,1 0 0 15,0 1 0-15,1 3 0 0,-2-2 0 0,2-1 0 0,-1 2 0 0,1-1 0 16,-1 1 0-16,1-2 0 15,-1 1 0-15,1 1 0 0,-1-1 0 0,2 0 0 0,-1-2 0 0,-2 3 0 16,3 0 0-16,-2 0 0 0,0-2 0 0,0 0 0 16,-2 0 0-16,3 0 0 0,-2-2 0 0,0 3 0 15,-1-1 0-15,1 0 0 0,-1 0 0 0,0 3 0 16,-1-2 0-16,1 2 0 0,0 0 0 0,0 2 0 16,0-1 0-16,0-1 0 0,0-1 0 0,0 1 0 15,0 1 0-15,0 1 0 0,1-2 0 0,1 1 0 16,-1 0 0-16,2 0 0 0,-1-3 0 0,1 0 0 15,0 1 0-15,-1 0 0 0,0 0 0 0,2-2-128 16,0 3 128-16,0-1 0 0,-1 1 0 0,1 1 0 16,-1-2 0-16,1 2 0 0,-1-2 0 0,0 2 0 15,1 1 0-15,0-1 0 0,-1 0 0 0,4 0 0 16,-3-3 0-16,2 3 0 0,2-1 0 0,-3-1 0 16,1-1 0-16,0 0 0 0,-1 0 0 0,3 2 0 15,1-4 0-15,1 1 0 0,-2 1 0 0,1-1 0 16,-2-1 0-16,2 1 0 0,-1 3 0 0,-1-2 0 15,1 2 0-15,-2-1 0 0,1 0 0 0,-2 1 0 0,1 0 0 0,-1 2 0 16,0-1 0-16,1 0 0 0,0 0 0 0,0-1 0 16,1 1 0-16,-1 0 0 0,-1 2 0 0,1-1 0 15,1-3 0-15,-1 4 0 0,0-1 0 0,1 3 0 16,0-7 0-16,0 3 0 0,-1 1 0 0,1 0 0 16,-1 1 0-16,0-1-128 0,1 0 128 0,-1 0 0 15,0 0 0-15,1 1 0 0,-1-1 0 0,3 0 0 16,-1 1 0-16,0 0 0 0,-1-1 0 0,0 0 0 0,2 3 0 15,0-2 0-15,0-1 0 0,0-1 0 0,0 3 0 0,0-1 0 16,0 0 0-16,1-1 0 0,-1 0 0 0,1 0 0 16,1 0 0-16,1 1 0 0,-2-2 0 0,1-1 0 15,-2 1 0-15,4-1 0 0,-2 0 0 0,1-1 0 16,-1 1 0-16,1 0 0 0,-1-1 0 0,1 2 0 16,-1 0 0-16,1 0 0 0,0-1 0 0,1 1 0 15,-2 0 0-15,1 0 0 0,-1 0 0 0,1-2 0 16,-1 2 0-16,-1-1 0 0,3 1 0 0,0 0 0 15,-3-3 0-15,4 3 0 0,-3-1 0 0,0-1 0 16,0 0 0-16,-1 2 0 0,0-2 0 0,0-2 0 16,-1 2 0-16,0 0 0 0,1 1 0 0,1 1 0 15,-3-1 0-15,1-1 0 0,0 0 0 0,0 2 0 16,0 0 0-16,1 1 0 0,2 0 0 0,-2 0 0 16,0-1 0-16,0 0 0 0,0-1 0 0,1 1 0 15,0-2 0-15,2 1 0 0,-2-2 0 0,4 2 0 16,-1-1 0-16,0 0 0 0,0 1 0 0,0-2 0 15,0-1 0-15,0 2 0 0,2 0 0 0,-1 2-128 16,0-1 128-16,-2 0 0 0,1-2 0 0,0 2 0 16,-2 1 0-16,1 0 0 0,-1-2 0 0,0 1 0 0,1 1 0 0,0 0 0 15,-1 1 0-15,1 0 0 0,0 0 0 0,0 2 0 16,-1-1 0-16,1 1 0 0,0-1 0 0,-1 2 0 16,1 0 0-16,0 1 0 0,1-1 0 0,1-1 0 15,-1-1 0-15,0 0 0 0,0 2 0 0,0 0 0 16,0-2 0-16,0 3 0 0,0-1 0 0,1-1 0 0,0 0 0 15,1 2 0-15,-1 0 0 0,-1 3 0 16,2-3 0-16,1 1 0 0,1 1 0 0,-2 1 0 0,1-2 0 16,-1 3 0-16,0-3 0 0,-1 3 0 0,1 0 0 0,1-3 0 15,-2 2 0-15,0 1 0 0,1 0 0 0,-1 1 0 16,-1-4 0-16,0 3 0 0,0-2 0 0,0 0 0 16,0 1 0-16,0-1 0 0,-1 0 0 0,1 2 0 15,1-1 0-15,0-1 0 0,0 2 0 0,1-3 0 16,0 5 0-16,-2-4 0 0,1 2 0 0,-1 0 0 15,2-3 0-15,-1 3 0 0,1-2 0 0,0-2 0 16,1 2 0-16,1 2 0 0,0-3 0 0,0 1-128 16,0 1 128-16,-1 0 0 0,1 0 0 0,0 0 0 15,0 2 0-15,0-2 0 0,-1-1 0 0,1 3 0 16,-1-2 0-16,-1 2 0 0,1-3 0 0,0 2 0 16,0 0 0-16,0-1 0 0,-1 3 0 0,2-2 0 15,1 4 0-15,-1-3 0 0,-2 1 0 0,1-2 0 16,-1 2 0-16,1 2 0 0,-1-3 0 0,1 4 0 15,-3-3 0-15,1 2 0 0,0 2 0 0,1-2 0 16,-1-1 0-16,1 4 0 0,1-5 0 0,-2 3 0 16,3-2 0-16,-2 0 0 0,1 1 0 0,0 0 0 0,-1-1 0 0,2 0 0 15,0 2 0-15,-2-2 0 0,1 0 0 16,-1 4 0-16,1-4 0 0,-1 2 0 0,1 0 0 0,-3-3 0 16,1 2 0-16,-1 1 0 0,1-3 0 0,-1 3 0 15,1 1 0-15,-2 1 0 0,1-2 0 0,0 1 0 16,0 1 0-16,0-1 0 0,0-1 0 0,1 1 0 15,1 1 0-15,-1 0 0 0,0-2 0 0,0 0 0 16,2 1 0-16,-1-1 0 0,1-1 0 0,-1 1 0 0,2 1 0 0,-1 0 0 16,-2-1 0-16,0 1 0 0,2 0 0 0,-2 2 0 15,0-2 0-15,1 0 0 0,-1 2 0 0,-1-1 0 16,-1 0 0-16,-1 2 0 0,0 0 0 0,-1 0 0 16,2-1 0-16,0 1 0 0,-2 0 0 0,2 1 0 15,-1 1 0-15,2-1 0 0,0 0 0 0,0 0 0 16,-1 0 0-16,1 1 0 0,0-1 0 0,1 0-128 15,1-1 128-15,-1 1 0 0,1 0 0 0,1 1 0 16,-1-1 0-16,2 0 0 0,0 2 0 0,0-1 0 16,0 0 0-16,-1 2 0 0,2-1 0 0,0 1 0 15,1 1 0-15,0-2 0 0,1-1 0 0,0 1 0 16,-2-2 0-16,1 1 0 0,-1-1 0 0,2 1 0 16,-1 1 0-16,2-1 0 0,0 0 0 0,0 2 0 15,-2 0 0-15,1 1 0 0,-2-1 0 0,1-2 0 16,0 2 0-16,-2-1 0 0,0 1 0 0,0 1 0 15,0-2 0-15,-1 1 0 0,0 0 0 0,1 1 0 16,-2 1 0-16,1-2 0 0,-1 1 0 0,2 1-128 0,-1 1 128 16,0-1 0-16,3-1 0 0,-1 1 0 0,-2 1 0 0,2-2 0 15,-1 1 0-15,1 2 0 0,2-2 0 0,-2-1 0 16,-1 1 0-16,1 2 0 0,1-2 0 0,0 4 0 16,1-4 0-16,-1 3 0 0,-1 1 0 0,1-3 0 15,1 3 0-15,-1-2 0 0,2 1 0 0,1-1 0 16,1 0 0-16,-3 4 0 0,2-5 0 0,0 3 0 15,2-3 0-15,0 3 0 0,-2-3 0 0,-1 2 0 0,1-2 0 16,0-2 0-16,1 1 0 0,-2 3 0 0,1 0 0 16,0 0 0-16,0-1 0 0,-1 0 0 0,1 2 0 0,-1-1 0 15,0 2 0-15,-1-1 0 0,2 1 0 0,0 4 0 16,-1-5 0-16,0 4 0 0,0-4 0 0,0 1 0 16,-2 1 0-16,2-2 0 0,-2 1 0 0,2-1 0 15,-1 3 0-15,-1-3 0 0,0 2 0 0,-1 2 0 16,1-3 0-16,-2 1 0 0,1 2 0 0,1-4 0 15,2 2 0-15,-2-2 0 0,-2 3 0 0,0-3 0 16,1 1 0-16,0 1 0 0,0-3 0 0,0 3 0 16,0-2 0-16,8 6 0 0,-4 1 0 0,-2-2 0 15,0-3 0-15,-1 1 0 0,-1 0 0 0,0-2 0 16,-1 3 0-16,0 0 0 0,-1 0 0 0,1 1 0 0,0 0 0 0,0-2 0 16,-2-3 0-16,1 4 0 15,-1-4 0-15,0 3 0 0,1 4 0 0,0-2 0 16,-2-2 0-16,2 2 0 0,-1 0 0 0,1 3 0 15,-5-3 0-15,2 0 0 0,2 1 0 0,-2 0 0 16,0 1 0-16,0 0 0 0,0-3 0 0,0 0 0 0,0 1 0 16,0 0 0-16,0 0 0 0,0-2 0 0,-2 2 0 0,2 0 0 15,0 0 0-15,0-2 0 0,-2-1 0 16,0 4 0-16,0 1 0 0,-1-1 0 0,1-2 0 0,-1 1 0 16,1 1 0-16,-1 0 0 0,0-4 0 0,0 3 0 15,-1 0 0-15,0 3 0 0,-1-4 0 0,2-1 0 16,-2 2 0-16,0 2 0 0,-3 0 0 0,5 1 0 15,-4-3 0-15,1 0 0 0,-1 0 0 0,1 1 0 0,0 1 0 0,-1 0 0 16,0 0 0-16,-1-1 0 0,-1-2 0 0,3 2 0 16,-1 1 0-16,1-2 0 0,0-2 0 0,1 4 0 15,-1-4 0-15,0 4 0 0,-2-4 0 0,1 1 0 16,0 1 0-16,1 1 0 0,0-1 0 0,-1-1 0 16,0 1 0-16,2 1 0 0,-2 0 0 0,1 3 0 15,-2-3 0-15,-1 1 0 0,3-2 0 0,-2 2 0 16,-2 2 0-16,4 1 0 0,-3 0 0 0,0 3 0 15,0-3 0-15,0 1 0 0,0-1 0 0,0 1 0 16,-1 1 0-16,1-1 0 0,-1 2 0 0,1-2 0 0,0 0 0 16,1 0 0-16,1-3 0 0,-2 2 0 15,2-1 0-15,0 1 0 0,-3-1 0 0,1 1 0 0,2 1 0 0,-2 2 0 16,1-2 0-16,-1-1 0 0,1 1 0 0,0 0 0 16,-2-1 0-16,0 1 0 0,0 1 0 0,0-2 0 15,-2-2 0-15,2 3 0 0,1 0 0 0,0 3 0 16,-1-4 0-16,1 1 0 0,-1-1 0 0,0 3 0 15,-1 2 0-15,1-2 0 0,0-3 0 0,2 1 0 16,-2 2 0-16,1-1 0 0,0 2 0 0,2-1 0 16,-2-1 0-16,1 1 0 0,1-2 0 0,-1 3 0 15,-4-1 0-15,5 1 0 0,-2 2 0 0,0-2 0 16,0-3 0-16,0 3 0 0,-1 1 0 0,0-1 0 16,0 3 0-16,-1-1 0 0,2-3 0 0,-1 0 0 15,-1 1 0-15,1-1 0 0,-2-2 0 0,1 3 0 16,-1 3 0-16,1-4 0 0,-2-2 0 0,0 1 0 15,-1 1 0-15,2 1 0 0,-2-2 0 0,0 2 0 0,0 4 0 16,0-2 0-16,0-2 0 0,0 3 0 0,-2-2 0 0,1 4 0 16,0-3 0-16,1 2 0 0,-1-3 0 0,1-1 0 15,0 2 0-15,0-2 0 0,0-1 0 0,-2 3 0 16,2-1 0-16,0 0 0 0,0-2 0 0,2 2 0 16,-2-2 0-16,0 1 0 0,1 0 0 0,-1-2 0 15,0 0 0-15,1 1 0 0,-1 5 0 0,1-3 0 16,-1 0 0-16,2 3 0 0,-2-4 0 0,2 2 0 15,-1-3 0-15,2-2 0 0,-2 2 0 0,2 0 0 16,1-1 0-16,-2-2 0 0,2 3 0 0,-3-3 0 16,2 0 0-16,1 0 0 0,-1 1 0 0,1 1 0 15,0-4 0-15,1 1 0 0,-1 0 0 0,0 1 0 0,0 0 0 16,1-1 0-16,-2-3 0 0,3 3 0 0,-1 0 0 0,0 0 0 16,1-2 0-16,-1 1 0 0,-1-2 0 0,1 1 0 15,0 0 0-15,-1-1 0 0,-2-1 0 0,2 0 0 16,0-1 0-16,1 1 0 0,0-3 0 0,0 2 0 15,-1 2 0-15,1-1 0 0,0-1 0 0,0-1 0 16,-1 2 0-16,0-1 0 0,2-1 0 0,-1 2 0 16,1 0 0-16,-1 0 0 0,0-2 0 0,0 2 0 15,-1-1 0-15,2-3 0 0,-1 0 0 0,0 4 0 16,0-1 0-16,0 1 0 0,0 1 0 0,-1 2 0 16,4-2 0-16,-2 0 0 0,1-1 0 0,-1 3 0 15,0 1 0-15,1-1 0 0,-1 2 0 0,0 2 0 16,1-3 0-16,-1-1 0 0,0-1 0 0,2 1 0 15,-2 2 0-15,1-1 0 0,-2-1 0 0,1-2 0 16,1 2 0-16,-2 0 0 0,0 1 0 0,0 0 0 0,0 0 0 0,0 1 0 16,-1 0 0-16,2-1 0 0,-2-2 0 0,0 1 0 15,-2 0 0-15,1 3 0 0,-2-1 0 0,0 0 0 16,2 0 0-16,-3-5 0 0,2 0 0 0,1 2 0 16,-2 1 0-16,2 1 0 0,-2 1 0 0,-1 0 0 15,-1 0 0-15,1 1 0 0,1 0 0 0,0 1 0 16,-2-2 0-16,1 2 0 0,0 1 0 0,0 1 0 15,0-3 0-15,0 3 0 0,0 0 0 0,-1-1 0 16,-2-1 0-16,2 3 0 0,0-1 0 0,-1-1 0 16,0 1 0-16,-1 1 0 0,1-1 0 0,-1 1 0 15,1 1 0-15,-1-2 0 0,1 1 0 0,-1 3 0 16,-1-3 0-16,2 2 0 0,-1-5 0 0,1 3 0 16,-1 1 0-16,1-3 0 0,0 3 0 0,-1 0 0 15,-1-1 0-15,0 0 0 0,1 0 0 0,1-1 0 16,1 1 0-16,-3 2 0 0,1-3 0 0,2 0 0 15,0 1 0-15,-1-1 0 0,2 1 0 0,0 1 0 16,-3-3 0-16,1 1 0 0,4-2 0 0,-1 2 0 16,-1-1 0-16,1-2 0 0,0 2 0 0,1 1 0 15,-2-2 0-15,0 0 0 0,1 0 0 0,-1 1 0 16,0-2 0-16,-1 2 0 0,-1-1 0 0,2 0 0 0,0 3 0 16,0-1 0-16,2-2 0 0,-2 1 0 0,-2 1 0 0,2 1 0 15,0-1 0-15,0 1 0 0,-1 1 0 0,0-2 0 16,0 0 0-16,-2 3 0 0,2-4 0 0,-3 3 0 15,0 0 0-15,0-2 0 0,-1 1 0 16,1 2 0-16,1-4 0 0,-1 5 0 0,0-3 0 0,0 2 0 16,-1-1 0-16,1-2 0 0,2 5 0 0,-2-3 0 15,-1 2 0-15,4-3 0 0,-3 2 0 0,1 0 0 16,1-2 0-16,-1 2 0 0,-2-2 0 0,2-1 0 0,1 4 0 0,1-3 0 16,-2 0 0-16,2 1 0 0,-2-2 0 0,2 1 0 15,0 2 0-15,-2 0 0 0,3 1 0 0,-1-1 0 16,0 3 0-16,-1 0 0 0,1 0 0 0,1 2 0 15,-1-5 0-15,0 4 0 0,-1 1 0 0,1-3 0 16,0 3 0-16,1-1 0 0,-1-2 0 0,-1 2 0 16,1 0 0-16,-2-2 0 0,3 3 0 0,-1 0 0 15,-1-3 0-15,-1 3 0 0,1 1 0 0,-1-3 0 16,0 1 0-16,0 2 0 0,0-3 0 0,-1 1 0 16,0 0 0-16,-1 1 0 0,2-1 0 0,-3 1 0 15,1 0 0-15,-1-3 0 0,0 2 0 0,-2 0 0 16,0-2 0-16,2 1 0 0,-3 3 0 0,-1-4 0 15,-1 3 0-15,-1-2 0 0,1-1 0 0,-1 2 0 16,0-2 0-16,-2 1 0 0,1 3 0 0,0-2 0 16,-1 0 0-16,0 2 0 0,-1-2 0 0,0 0 0 15,-2 1 0-15,1 2 0 0,-2-3 0 0,0-1 0 16,0 1 0-16,-1 1 0 0,-1-2 0 0,-1 3 0 16,0 2 0-16,1-1 0 0,-2 0 0 0,2-1 0 0,-2 1 0 0,0-1 0 15,2 0 0-15,-2-3 0 0,2 3 0 0,-2-2 0 16,1-1 0-16,-1 1 0 0,2 0 0 0,-3 2 0 15,1-4 0-15,1 2 0 0,-2 2 0 0,0-3 0 16,-1 2 0-16,0 2 0 0,0-1 0 0,-2-2 0 16,1 1 0-16,-3-2 0 0,1-1 0 0,0 2 0 15,1 2 0-15,0-3 0 0,0 1 0 0,1 0 0 16,-1-3 0-16,2 2 0 0,1-1 0 0,0 0 0 0,0-3 0 0,1 2 0 16,2-4 0-16,-2 2 0 0,0 0 0 0,0-1 0 15,0 0 0-15,-1-2 0 0,-2 0 0 0,1 0 0 16,-3 0 0-16,0-2 0 0,1 0 0 0,-1-1 0 15,0 3 0-15,1 0 0 0,-1 0 0 0,0 0 0 16,1-2 0-16,0 2 0 0,2-2 0 0,2 2 0 16,2-3 0-16,-2 0 0 0,2-1 0 0,1 0 0 15,0-1 0-15,0 0 0 0,0-3 0 0,0 2 0 16,0 0 0-16,0-1 0 0,-4 2 0 0,2 0 0 16,0 0 0-16,-1-1 0 0,-1 0 0 0,0 0 0 15,-1-1 0-15,1 2 0 0,1-2 0 0,0 0 0 16,0 2 0-16,2-1 0 0,0-2 0 0,-1-1 0 15,1 1 0-15,2 0 0 0,0-1 0 0,3-2 0 16,0 3 0-16,0-1 0 0,-2-4 0 0,1 2 0 16,-1-2 0-16,1 1 0 0,-4 1 0 0,3-3 0 15,-1 3 0-15,-2-4 0 0,0 2 0 0,1-1 0 16,-1 1 0-16,1 0 0 0,-1-2 0 0,2 2 128 16,-2-3-128-16,0 3 0 0,1-2 0 0,0 2 0 15,3-2 0-15,-3 3 0 0,-3-3 0 0,3 0 0 0,1 2 0 16,0-2 0-16,2 0 128 0,1-2-128 0,-1 2 0 0,1 0 144 15,0 0-144-15,0 2 0 0,-1-3 0 0,0 2 0 16,-3-2 0-16,1-1 0 0,0 1 0 0,0 1 128 16,-1-4-128-16,0 1 0 0,0 0 0 0,0 2 0 15,0-2 0-15,-1-2 0 0,1 0 0 0,0 1 0 16,1 3 0-16,0-1 0 0,0-1 0 0,2 0 0 16,0 1 0-16,3 0 0 0,-1-1 128 0,1 0-128 15,0-1 0-15,0 0 0 0,1-1 0 0,-1 0 0 0,0 0 0 0,2-1 0 16,-2-1 0-16,0 3 0 0,1 1 0 0,-1 0 0 15,-1-3 128-15,3 1-128 0,-3 1 0 0,0 1 0 16,-3 0 0-16,3-1 0 0,-2-3 0 0,0 0 0 16,1 3 0-16,1-2 0 0,0-2 0 0,-2 1 0 15,3 0 0-15,0 1 0 0,2-1 0 0,-1 0 0 16,1 0 0-16,-1 0 0 0,2 2 0 0,0-1 0 16,0 0 0-16,1 0 0 0,0-1 0 0,0 0 0 15,0 2 0-15,0 0 0 0,-1-1 0 0,1-1 0 16,-2-1 0-16,2 1 0 0,0 5 0 0,1-2 0 15,2-2 0-15,0 0 0 0,1 3 0 0,5-4 0 16,-5 4 0-16,5-4 0 0,0 0 0 0,0 0 0 16,0 0-144-16,0 0 144 15,0 0-656-15,0 0-80 0,0 0-16 0,0 0 0 16,0 0-1808-16,0 0-384 0,17-6-64 0</inkml:trace>
  <inkml:trace contextRef="#ctx0" brushRef="#br1" timeOffset="89494">27662 9151 5519 0,'0'0'496'0,"0"0"-496"0,0 0 0 0,0 0 0 16,0 0 0-16,0 0-192 0,13 5 16 0,-13-5 0 15,10 1 176-15,-10-1 0 0,10-1 0 0,-10 1 0 16,0 0 928-16,0 0 112 0,0 0 32 0,0 0 0 16,0 0 640-16,0 0 128 0,0 0 16 0,0 0 16 15,0 0-304-15,0 0-64 0,0 0-16 0,0 0 0 16,-5 9-272-16,5-9-48 0,-7 10-16 0,1-3 0 16,6-7-144-16,-5 8-48 0,5-8 0 0,0 0 0 15,-7 7 0-15,7-7 0 0,-3 9 0 0,3-9 0 16,0 0-192-16,0 0-32 0,0 0-16 0,0 0 0 15,0 0-16-15,-5 9-16 0,5-9 0 0,0 0 0 0,0 0 16 0,0 0 0 16,0 0 0-16,0 0 0 0,0 0-176 0,0 0-16 16,-2-9-16-16,0-1 0 0,2-7-224 0,2-1-32 15,-1-2-16-15,1-2 0 0,1-2-64 0,-1 0-16 16,0-3 0-16,3 1 0 0,-3-5-144 0,2-3 192 16,0-4-192-16,1-2 192 0,0-2-16 0,0-3 0 15,0 0 0-15,3-2 0 0,0-5 16 0,-1 0 0 16,0-3 0-16,-2 1 0 0,0-1-64 0,-1 1-128 15,-1 1 192-15,1 1-64 0,-1 2-128 0,-1 3 192 16,1-2-192-16,-1 0 192 0,1 0-192 0,-2 3 160 16,0-6-160-16,-1 5 160 0,0 3-160 0,0-3 0 15,-1-2 144-15,1 3-144 0,3 1 0 0,-2 1 128 16,-1 3-128-16,0-5 0 0,-1 0 0 0,-1 0 0 16,0 0 0-16,-1 1 128 0,1-2-128 0,-1-2 0 0,1-1 0 0,-1 0 0 15,1 2 0-15,0-3 0 0,0-1 0 0,-1 0 0 16,2 2 0-16,-2-2 0 0,0 1 0 0,0-1 0 15,2 1 0-15,0 2 0 0,-1 3 0 0,2-4 0 16,0-2 0-16,-1 0 128 0,0-1-128 0,-2 1 0 16,-2 4 0-16,5-1 0 0,-1-4 0 0,0 0 128 15,-2 6-128-15,2 2 0 0,2-4 0 0,-1 4 0 16,0-6 0-16,3 1 0 0,-1 3 0 0,1 0 0 16,-2-4 0-16,1 0 0 0,2 3 0 0,-1 1 0 15,-2-4 0-15,-1-1 0 0,0 0 0 0,-1 4 0 16,-2 1 0-16,1-2 0 0,-1 0 0 0,1-1 0 15,-1 3 0-15,2 0 0 0,-3 5 0 0,2-4 0 16,-1 2 0-16,0-2 0 0,-2 4 0 0,5 3 0 0,0 2 0 16,0 3 0-16,0-2 0 0,3 3 0 0,-1-1 0 0,1 2 0 15,1 4 0-15,1-1 0 0,-4 0 0 0,4 3 0 16,-1-1 0-16,1 2 0 0,-2 2 0 0,-2 0 0 16,3 3 0-16,-2 1 0 0,0 0 0 0,-2 1 0 15,-2 3 0-15,0 2 0 0,-2 0 0 0,0 1 0 16,-1 3 0-16,1 0-128 0,4 9 128 0,-5-5-208 15,5 5 80-15,0 0 128 0,0 0-320 0,0 0 48 16,0 0 16-16,0 0 0 0,0 0-80 0,0 0-16 16,0 0 0-16,0 0 0 15,0 0-336-15,0 0-64 0,9 6-16 0,0 3 0 16,1-5-1920-16,0 3-384 0,-1 4-64 0</inkml:trace>
  <inkml:trace contextRef="#ctx0" brushRef="#br1" timeOffset="93525.82">28204 4305 10127 0,'-36'-9'896'0,"-1"-3"-704"16,-5 3-192-16,3-1 0 0,1 2 0 0,3-3-256 16,6 0 64-16,5 0 16 0,1-1 608 0,4 0 112 15,3 2 32-15,3-4 0 0,3 1 384 0,6 2 64 16,3-3 32-16,2 0 0 0,1 0-704 0,4 1-144 0,0-1-16 0,2 2-16 15,-1-2-176-15,-1 3 0 16,1-1 0-16,-2 2 0 0,0-3 0 0,-1-1 0 0,-2 1 144 0,3 4-144 16,-2-2 720-16,1 3 80 0,-4 8 16 0,4-11 0 15,-2 3 80-15,2-2 0 0,-3 2 16 0,1-1 0 16,-2 9-64-16,0 0-16 0,2-7 0 0,1-3 0 16,-2 2 16-16,-1 8 0 0,0 0 0 0,0-10 0 15,0 10 176-15,0 0 16 0,0 0 16 0,0 0 0 16,0 0-48-16,0 0-16 0,0 0 0 0,0 0 0 15,-13 8-368-15,6 2-80 0,-4 5-16 0,4 4 0 16,-5 1-336-16,2 8-64 0,-1 5 0 0,1 5-128 16,-2 2 256-16,2 6-48 0,0 1-16 0,1 5 0 15,0 1-16-15,0 9-16 0,0 3 0 0,2 6 0 0,1 3-16 16,1 2 0-16,2-3 0 0,1 2 0 16,-2 0-144-16,3 2 0 0,1 2 144 0,3-1-144 15,2-2 176-15,1-4-48 0,3-3 0 0,-1-3 0 0,-1 2 64 0,3-5 0 16,1 2 0-16,-2-3 0 0,1 2-64 0,-1-3 0 15,0-3 0-15,-2-1 0 0,-2-2 0 0,-1 2-128 16,0 2 192-16,-2 2-64 0,1-3-128 0,-1-1 160 16,0 2-160-16,-1-4 160 0,-1-2-160 0,-1 2 128 15,-1 1-128-15,1-2 128 0,0 0-128 0,1-2 0 16,0 1 144-16,0-1-144 0,0-3 0 0,1-1 0 16,2 0 0-16,-1-1 128 0,1 1-128 0,-2 2 0 15,2-4 0-15,-1 2 0 0,1 2 0 0,1-1 0 16,-1-3 0-16,0 2 0 0,-1-1 0 0,1 0 0 15,-2 3 0-15,1 1 128 0,-2 0-128 0,-2-2 0 0,2-1 0 0,0 2 0 16,0-2 0-16,0-3 0 0,0-3 0 0,0 2 128 16,0-1-128-16,0 3 0 0,-1 3 0 0,0-2 128 15,-1-2-128-15,1 1 0 0,0 0 0 0,-2 2 0 16,2-3 0-16,0-1 0 0,-2-3 0 0,1-2 0 16,-2 1 0-16,1 0 0 0,2 0 0 0,0-1 128 15,1-1-128-15,0-2 0 0,0-3 0 0,1 0 0 16,2 2 0-16,0 1 0 0,1-2 0 0,1-3 0 15,0-4 0-15,-1-5 0 0,1 1 0 0,-1 0 0 16,-1-1 0-16,-1-2 0 0,-2 2 0 0,0-3 0 16,-1-1 0-16,0-1 0 0,-2 1 0 0,1 0 128 15,-2-3-128-15,-1 2 0 0,-2-2 128 0,4-2-128 16,-3-3 128-16,3 1-128 0,-1-4 128 0,0 3-128 0,4-10 0 0,-4 6 0 16,0 2 0-16,4-8 128 0,0 0-128 0,-5 5 0 15,5-5 128-15,0 0-128 0,0 0 0 0,-7-4 0 16,0-3 0-16,4-4 0 0,-1-5 0 0,1-5 0 15,-1-6 0-15,1-4 0 0,1-2 0 0,2-1 0 16,0-2 0-16,2-3-128 0,-1-1 128 0,0-3 0 16,0-8 0-16,2-1 0 0,1-1 0 0,1-6-160 15,0-7 160-15,3 0 0 0,-2 1-128 0,0-7 128 16,2-8 0-16,-3-5 0 0,3-8 0 0,-1-1-128 16,1-2 128-16,-3-3 0 0,0-1 0 0,1 2 0 15,1 5 0-15,2-2 0 0,-2 1 0 0,5 0 0 16,0-2 0-16,0 2 0 0,-2 4 0 0,0-1 0 15,2-5 0-15,-1-3 0 0,2-1 0 0,-3 1-128 0,0 6 128 0,-1 2 0 16,-3 1 0-16,1 0-160 0,-1 0 160 0,-1 3-128 16,-1 11 128-16,-2 0 0 0,0 0 0 0,-1 1-128 15,-1-2 128-15,-1 1 0 0,-1 4 0 0,0 0 0 16,-2 1 0-16,-1-1 0 0,-1 2 0 0,-1 2 0 16,1 0 0-16,0 3 0 0,-2 7 0 0,2 0 0 15,1 0 0-15,1 3 0 0,0 3 0 0,0 1 0 16,0-2 0-16,0 2 0 0,1 1 0 0,-1 8-128 15,-1 2 128-15,0 3 0 0,0 1 0 0,1 2 0 16,0 2 0-16,0 2 0 0,0-1 0 0,3 6 0 16,-1-1 0-16,0 2 0 0,2 4 0 0,2 0 0 15,0-1 0-15,-1 2 0 0,4 1 0 0,-1 3 0 16,-4 2 0-16,2 7-128 0,-2 6 128 0,0 0 0 16,1-8 0-16,-1 8 0 0,0 0 0 0,0 0-128 0,0 0 128 15,-1 18 0-15,1 6-144 0,-2 4 144 0,0 7 0 0,-2 4 0 16,0 6-144-16,0 3 144 0,-1 9 0 0,3 7 0 15,-3 8-128-15,2 6 128 0,-1-1 0 0,2 4 0 16,-2 6 0-16,1 7 0 0,1 4 0 0,0 5-128 16,-1-3 128-16,0 2 0 0,1 2 0 0,2 2 0 15,-2-2 0-15,0-4 0 0,1 1 0 0,-3-3 0 16,0 2 0-16,1 0 0 0,0-3 0 0,-1-4 0 16,1-6 0-16,-1 4 0 0,-2 3 128 0,2 0 0 15,0-3-128-15,3 0 192 0,-3-5-192 0,3-1 128 16,0 2-128-16,1-3 0 0,1-2 128 0,3-7-128 15,-2-6 0-15,1-1 0 0,-1 6 128 0,1-5-128 0,1-3 0 16,1 0 0-16,-1-5 128 0,0 0-128 0,-2-5 0 0,1 0 144 16,-1 4-144-16,1 4 0 0,-2-4 0 0,-1 4 128 15,0-2-128-15,0 0 0 0,0-5 0 0,0 1 0 16,0-2 0-16,-1 1 128 0,-1 3-128 0,1-3 0 16,-1-1 0-16,0-2 128 0,1 0-128 0,0-2 0 15,-2-3 0-15,2 1 0 0,0 0 128 0,-2 0-128 16,3 0 0-16,0 0 0 0,0-9 0 0,0 0 0 15,3-1 0-15,-1-9 0 0,0-1 0 0,0-5 0 16,1-5 0-16,-2-7 0 0,-1-2 0 0,1-4 0 16,-1-7 0-16,0 0 0 0,0 0 128 0,0 0-128 15,0 0 0-15,0 0 0 0,0 0 0 0,4-12 0 16,0-4 0-16,0-4 0 0,-2-7 128 0,-1 0-128 16,1-7 0-16,0-7 0 0,1-3 144 0,-5-7-144 0,1-5 0 0,0-3 0 15,0-4 0-15,1-3 128 0,-2-2-128 16,2-3 0-16,0-8 0 0,-1 3 0 0,0 2 0 0,0-3 0 15,-2-6 0-15,2 2 0 0,0-2 0 0,-2-1 0 16,3 4 0-16,0-5 0 0,0-4 0 0,3-1 0 16,-1-5 0-16,1-2 0 0,-1-1 0 0,4-4 0 15,3-3 0-15,2-2 0 0,3-1 0 0,-2 4 0 16,-3 5 0-16,5 0 0 0,0 6 0 0,0 3 0 16,-4 4 0-16,0 4 0 0,-2-1 0 0,-3-3 0 15,-1-2 0-15,-3 0 0 0,-1 1 0 0,0-2 0 16,-1-2 0-16,0-4 0 0,-2-7 0 0,2 2 0 15,-2 0 0-15,3 3-192 0,3-2 192 0,3 6-128 16,6 0 128-16,-1 4-128 0,1 4 128 0,2 4 0 0,0 3 0 0,-2 5-128 16,1 1 128-16,-4 4 0 0,-3 3 0 15,-1 4 0-15,-1 6 0 0,-1 4 0 0,-5 3 0 0,1 2 0 16,0-2 0-16,-2 6 0 0,-1 3 0 0,2 2-128 16,-1 1 128-16,2 2 0 0,-3 3 0 0,2 7 0 15,-2 4 0-15,0 6 0 0,0 0 0 0,0 2-128 16,1 5 128-16,3 7 0 0,0 0 0 0,0 0-128 15,0 0 128-15,-8 5-160 0,-2 8 160 0,2 3-160 16,-2 7 32-16,0 9 0 0,1 5 0 0,-2 7 0 16,-2 10 128-16,-1 7 0 0,0 0-144 0,0 9 144 15,2 7 0-15,-1 7 0 0,1 6-144 0,2 7 144 16,-4-2 0-16,2 11 0 0,6 3 0 0,-2 4 0 16,2 7 0-16,1 0 0 0,0 4 0 0,2-4 0 15,-2 2 0-15,4-2 0 0,-1-8 0 0,-1 1 0 0,2 0 0 0,-2-6 0 16,3-6 0-16,0 2 0 0,-1 3 0 0,1-2 0 15,-3 0 0-15,0-2 0 0,-1 0 0 0,-3 2 0 16,2 3 0-16,0-4 0 0,-1-4 0 0,-3 2 128 16,1 1-128-16,2-1 0 0,2 0 128 0,3-4-128 15,-2-2 0-15,2-2 0 0,1-2 128 0,0-2-128 16,1-2 0-16,1-10 0 0,1-4 128 0,-3-2-128 16,-1-1 0-16,1 0 0 0,-1-4 128 0,1-2-128 15,0-1 0-15,-1-2 144 0,-2 1-144 0,3-2 0 16,-1 1 0-16,1-1 128 0,2-4-128 0,2-2 0 15,3 0 0-15,-1-1 128 0,0-3-128 0,2-4 0 16,-4-3 0-16,1-5 0 0,0-5 0 0,-3-3 0 0,3-2 0 0,-1-5 0 16,1-4 0-16,-1-3 0 0,0-4 0 0,-4-12 0 15,0 0 0-15,0 0 0 0,0 0 0 0,0 0 0 16,8-14 0-16,-3-1 0 0,0-1 0 0,-1-7 0 16,-4-5 0-16,1-2 0 0,0-3 0 0,-2 0 128 15,0-2-128-15,-1-3 0 0,0-7 0 0,-2-1 0 16,1-6 0-16,1-4 0 0,-1-7 0 0,0 1 0 15,-4-6 0-15,3-6 0 0,-2-6 0 0,1-5 0 16,1-9 0-16,-1 0 0 0,-1-3 0 0,2-7 0 16,-1-5 0-16,1 2 0 0,3 2 0 0,1 0 0 15,0 2 0-15,2 4 0 0,3 0 0 0,2 5 0 16,-1 4 0-16,3 0 0 0,0-3 0 0,2-4 0 16,1 1 0-16,2-5 0 0,1 1 0 0,0-3 0 15,-5 0 0-15,6 4 0 0,-2-3 0 0,-2 2 0 16,4 2 0-16,0-3 0 0,-1 7-144 0,1 4 144 0,-4 9 0 15,2 2 0-15,0 4-128 0,0 0 128 0,-2-1 0 0,-1 3 0 16,1 2 0-16,-4 5 0 0,3 0 0 0,-1-2 0 16,-1 2 0-16,0 4 0 0,-2-1 0 0,1 4 0 15,-3 4 0-15,-1 3 0 0,0-1 0 0,-2 5 0 16,-2 3 0-16,1 3 0 0,1 3 0 0,-2 3 0 16,0 1 0-16,0 5 0 0,-2 4 0 0,1 4 0 15,-1 3 0-15,0 2 0 0,0 4 0 0,-1 1 0 16,1 2 0-16,2 10 0 0,-4-6 0 0,4 6-128 15,0 0 128-15,0 0 0 0,0 0 0 0,-9 1 0 16,0 1 0-16,-1 6 0 0,0 9-192 0,-2 7 192 16,0 4-192-16,-2 6 192 0,0 5-144 0,-2 10 144 0,0 5 0 0,1 6-144 15,-3 7 144-15,1 10 0 0,-1 8 0 0,2 8-128 16,-1 7 128-16,1 11 0 0,-1 7 0 0,5 0-128 16,-4 2 128-16,2 3 0 0,3 3 0 0,0-1 0 15,0 0 0-15,2 0 0 0,1-1 0 0,1 1 0 16,1-1 0-16,-2-4 0 0,1-5 0 0,-1-1 0 15,2 0 0-15,-1-7 0 0,0-4 0 0,-1-3 0 16,0 1 0-16,3-5 128 0,-1 1-128 0,0-3 0 16,2-3 0-16,-4 1 144 0,-1-2-144 0,3-5 0 15,0-5 192-15,-2-2-192 0,0-8 192 0,-1-4-192 16,3 1 224-16,-2-4-64 0,1-8-16 0,-1-1 0 16,6-1-16-16,-1-6 0 0,-1-2 0 0,2-7 0 15,0-6 0-15,0-7-128 0,2-2 192 0,0-3-64 16,-3-2-128-16,3-5 192 0,3-2-192 0,-3-11 192 0,0 0-192 0,0 0 128 15,0 0-128-15,0 0 128 0,0 0-128 0,0 0 0 16,13-6 0-16,-2-6 0 0,-2 0 0 0,2-2 0 16,-2-4 128-16,0-1-128 0,0 0 0 0,-3-3 0 15,3-3 0-15,-1-6 128 0,-2-4-128 0,2-2 0 16,-2-5 0-16,2-6 0 0,1-6 0 0,0-4 0 16,1-6 128-16,0-2-128 0,0-4 0 0,0-4 0 15,1-4 0-15,1-5 0 0,0 2 0 0,0-2 0 16,1 6 128-16,1-1-128 0,1 3 0 0,-2 0 0 15,0-1 0-15,-3-2 0 0,-4 3 0 0,4 1 0 16,-3-1 0-16,2 6 0 0,-2 4 0 0,0 8 0 16,-3 10 0-16,1 5 0 0,-3 10 0 0,1 8 0 15,-1 7 0-15,0 8 0 0,-2 9 128 0,0 0-128 0,-7 5 0 16,0 14 128-16,-2 14-128 0,0 11 0 0,0 10 0 0,-3 10 0 16,-3 8 0-16,2 3 0 0,1 7 0 0,0 5 0 15,0 7 0-15,0 3 0 0,2 3 0 0,1 2 0 16,-1 0 0-16,1 1 0 0,1-4 0 0,2-5 0 15,-2-5 0-15,1-4 0 0,-2-4 128 0,0-4-128 16,1-6 256-16,1-5-16 0,-2-2-16 0,2-7 0 16,0-6-32-16,-1-6 0 0,-1 0 0 0,3-10 0 15,1-8-192-15,1-5 128 0,0-6-128 0,2-6 0 32,2-10-432-32,0 0-176 0,0 0-32 0,1-17-16 15,2-11-704-15,0-3-144 0,1-3-32 0,2-3-10848 0,5 0-2176 0</inkml:trace>
  <inkml:trace contextRef="#ctx0" brushRef="#br1" timeOffset="95890.56">27901 11143 25167 0,'0'0'1104'0,"0"0"240"0,0 0-1072 0,0 0-272 0,0 0 0 0,0 0 0 16,0 0 0-16,0 0-304 0,0 0 64 0,0 0 16 16,0 0 768-16,0 0 160 0,0 0 16 0,0 0 16 15,0 0-16-15,0 0 0 0,0 0 0 0,0 0 0 16,0 0 32-16,0 0 0 0,-9 4 0 0,4 3 0 16,3 3-160-16,-1 6-16 0,3 2-16 0,-1 2 0 15,-4 5 144-15,2 7 48 0,1 6 0 0,-1 8 0 16,-1 4-160-16,3 5-16 0,-4 3-16 0,2 8 0 15,2 4-208-15,0 5-32 0,1 2-16 0,1 5 0 0,2-4-32 16,-1 5 0-16,2-2 0 0,-3 3 0 0,2 3-64 0,-1-5-16 16,0 1 0-16,-4-2 0 0,0-5 0 15,-1 1-16-15,-2 0 0 0,-1 1 0 0,-2-4-48 0,-1-3 0 16,0-4 0-16,-3-3 0 0,-1 2 0 0,0-5 0 16,3 1 0-16,-1-4 0 0,-3 1-128 0,4-4 192 15,-1-3-192-15,4-3 192 0,-1-3-192 0,2-1 0 16,1-1 144-16,1-5-144 0,1-4 128 0,1-2-128 15,-1-5 128-15,2 1-128 0,0-5 0 0,1-1 128 16,1-1-128-16,2-8 0 0,-2-3 0 0,-1-11 0 16,6 9 0-16,-6-9 0 0,12-4 0 0,-1-2 0 15,0-7 0-15,2-7 0 0,1-6 0 0,1-4 0 16,-1-6 0-16,2-4 128 0,-2-9-128 0,1 1 0 0,-1-4 0 16,0-3 0-16,-3-2 0 0,1-1 128 0,-1-5-128 15,1 1 0-15,-2-5 0 0,0 2 0 0,-1-3 0 0,-2-4 128 16,1-8-128-16,0 0 0 0,-1-3 0 0,0 2 0 15,-2-3 0-15,2-5 0 0,1-6 0 0,0-1 128 16,-2 2-128-16,-2 5 0 0,-2 4 0 0,1 5 0 16,-1 0 0-16,0 9 0 0,0 6 0 0,0 0 0 15,-6 5 0-15,2 2 0 0,2 8 0 0,0 2 0 16,-6 6 0-16,1-1 0 0,0 2 0 0,-1 6 128 16,-1-1-128-16,-2 3 0 0,3-1 0 0,0 2 0 15,1 4 0-15,1 0 0 0,-1 3 0 0,2-1 0 16,1 3 0-16,-2 3 0 0,2 1 0 0,0 5 0 15,-1 5 0-15,3 9 0 0,0 0 0 0,0 0 0 16,-2-9 0-16,2 9 0 0,0 0 0 0,0 0 0 0,0 0 0 0,-1 17-160 16,1 3 160-16,0 8-160 0,1 4 160 15,-1 6 0-15,-1 4-144 0,-1 9 144 0,-1 4 0 0,-1 6 0 16,1 3 0-16,-2 7 0 0,-1 5 0 0,2 8 0 16,-1 5 0-16,0 5 0 0,-2 3 0 0,5 1 0 15,-5 1 0-15,2 3 0 0,4 4 0 0,-3 1 0 16,-1-3 0-16,0 3 0 0,0 3 0 0,0-1 0 15,-1-4 0-15,-1 1 0 0,3-2 144 0,-1-1-144 16,0-6 160-16,1-2-160 0,2 0 176 0,-1-7-176 16,0-3 192-16,0-3-192 0,3-6 160 0,-3-1-160 15,1-3 128-15,1-3-128 0,1-4 128 0,0-7-128 16,0-4 0-16,0-6 128 0,0-4-128 0,0-3 0 16,0-7 0-16,-3-4 128 0,3-5-128 0,0-7 0 0,3-7 0 0,-3-11 0 15,0 0 0-15,0 0-176 0,0 0 176 0,1-19-192 16,1-4 192-16,0-10-192 0,-2-6 192 0,1-9-192 15,0-5 192-15,4-3 0 0,0-5 0 0,3-6 0 16,2-5 0-16,-1-3 0 0,1-2 0 0,-1-3-128 16,1-6 128-16,1-1 0 0,-3-2 0 0,1-3 0 15,-1-5 0-15,-2-5 0 0,-1 1 0 0,2-6 0 16,-3-5 0-16,1 2 0 0,-2-1 0 0,-1-1 0 16,3 4 0-16,-1 5 0 0,-1 3 0 0,1 8 0 15,3 8 0-15,-1 7 0 0,-1 4 0 0,1 3 0 16,2 7 0-16,-3 4 0 0,-1 3 0 0,1 6 0 15,1 1 0-15,1 6 0 0,-2 5 0 0,4 2 0 16,0 6 0-16,-2 3 0 0,1 2 0 0,0 6 0 16,-2 3 0-16,-2 8 0 0,-1-1 0 0,-3 9 0 0,0 0 0 15,0 0 0-15,-3 21 0 0,-1 3-128 0,-4 11 128 0,-1 7 0 16,-2 10 0-16,3 11 0 0,-4 8 0 0,-2 10 0 16,-3 8 0-16,1 10 0 0,0 4 0 0,0 10 0 15,2 4 0-15,-1 3 0 0,1 4 0 0,0 2 0 16,3 1 0-16,-3 0 0 0,0-1 160 0,0-3-32 15,0-2-128-15,0-8 192 0,0-1 0 0,2-2-16 16,-3-3 0-16,1-9 0 0,0-7-32 0,0-3 0 16,-2-3 0-16,2-7 0 0,3-4-16 0,-1-6-128 15,0-3 192-15,3-8-64 0,-1-5-128 0,0-3 160 16,2-9-160-16,3-4 160 0,0-9-160 0,1-6 0 16,1-9 0-16,3-12 128 0,0 0-128 0,0 0 0 15,5-14 0-15,2-9-176 0,-1-8 176 0,3-7 0 0,0-6-144 0,0-12 144 16,0-12 0-16,3-4 0 0,1-8 0 0,0-2 0 15,1-5 0-15,0-2 0 0,-1-3 0 0,-1-1 0 16,0-3 0-16,0-1 0 0,2-4 0 0,-1 0 0 16,-1 1 0-16,-2 4 0 0,-1-3 0 0,-2 1 0 15,-4-3 0-15,1 0 0 0,-2 3 0 0,-1-2 0 16,-2 2 0-16,0 0 0 0,0 5-144 0,-1 8 144 16,1 3 0-16,1 5-192 0,0 9 192 0,1 4-160 15,1 10 160-15,0 5 0 0,1 9 0 0,-1 8 0 16,2 6 0-16,-3 5 0 0,2 3 0 0,-2 7-128 15,-1 11 128-15,0 0 0 0,0 0 0 0,0 0 0 16,4 11-128-16,0 8 128 0,-2 8-128 0,1 11 128 16,-3 10 0-16,-3 8 0 0,1 10 0 0,-1 8-128 0,-1 11 128 0,-1 9 0 15,0 9 0-15,-1 6 0 0,-4 3 0 0,0 6 0 16,1 2 0-16,-4 2 0 0,-2-1 0 0,-1 1 0 16,0-3 0-16,1-1 0 0,-3-3 0 0,0-5 192 15,2-2-64-15,-1-5 0 0,0-2-128 0,1-6 192 16,2-6-64-16,0-5 0 0,0-3-128 0,4-8 144 15,-2-8-144-15,4-6 160 0,0-10-160 0,3-5 0 16,0-7 144-16,2-9-144 0,1-5 0 0,0-10 0 16,2-13 0-16,0 0 128 0,5-9-128 0,2-8 0 15,-1-6-128-15,3-14 128 0,-1-11 0 0,-2-10 0 16,2-12 0-16,-1-14 0 0,1-9 0 0,1-6 0 16,2-4 0-16,1-5 0 0,-2-6 0 0,3 2 0 15,-1 2 0-15,2-3 0 0,2 0 0 0,0 5 0 16,1 3 0-16,2 2 0 0,1 0 0 0,3-3 0 0,0 1 0 0,1-6 0 15,-3-6 0-15,2 5 0 0,3 3 0 0,-1 9-128 16,1 12 128-16,-5 14 0 0,-2 13 0 0,-2 12 0 16,-3 13 0-16,-3 8 0 0,-3 10 0 0,-2 9 0 15,-6 9 0-15,0 0 0 0,4 11 0 0,-3 15 0 16,-3 11 0-16,-5 14-160 0,-1 9 160 0,-1 15 0 16,-2 11 0-16,0 14-128 0,-4 9 128 0,2 13 0 15,-1 6 0-15,1 7 0 0,1 2 0 0,0 1 0 16,0-4 0-16,0-2 0 0,2-5 0 0,-3-3 0 15,0-8 0-15,2-1 0 0,2-7 128 0,-1-8-128 16,-1-4 192-16,0-9-64 0,4-7-128 0,0-3 192 16,1-5-192-16,2-6 144 0,2-6-144 0,-1-5 128 15,1-6-128-15,0-2 0 0,1-9 0 0,0-3 0 16,-1-10-752-16,2-7-128 0,3-8-16 0,-3-10-16 16,5-10-1840-16,1-8-384 0</inkml:trace>
  <inkml:trace contextRef="#ctx0" brushRef="#br1" timeOffset="97065.08">26821 15721 20271 0,'-21'-5'1792'0,"10"4"-1424"15,-2 1-368-15,2 0 0 0,1-5 704 0,-1 2 80 16,4 2 16-16,7 1 0 0,0 0 288 0,-7-5 64 15,4-4 16-15,3 3 0 0,3-5-64 0,6 3-16 0,4-6 0 0,4-3 0 16,3-2-544-16,5-1-112 0,3-3-32 0,3-1 0 16,-1-2-144-16,3 1-48 0,2-2 0 0,2-1 0 15,1 0-16-15,4-5 0 0,2 0 0 0,1 1 0 16,-1 4 96-16,-2-2 16 0,-3-1 0 0,-3 8 0 16,-7 4 16-16,-5 5 16 0,-4 6 0 0,-4 0 0 15,-2 3-128-15,-5 2-16 0,-9 3-16 0,0 0 0 16,0 0-32-16,5 14 0 0,-6-1 0 0,-4 10 0 15,-6 1 16-15,-1 8 0 0,-3 0 0 0,-3 3 0 16,-4 7-160-16,2 0 192 0,-1 5-192 0,1-1 192 16,1 1-32-16,3 1 0 0,2-3 0 0,2 2 0 15,3-7 0-15,3 0 0 0,1-1 0 0,1-3 0 16,3-6-160-16,-1 1 160 0,1 1-160 0,1-7 160 0,0 0-32 16,0-3 0-16,1-2 0 0,1 1 0 15,0-1-128-15,2-1 0 0,1 0 0 0,0-4-176 0,2-2-160 0,1-1-48 16,-8-12 0-16,11 6 0 15,-2 0-2048-15,-9-6-400 0,10-2-96 0,-10 2-11376 16</inkml:trace>
  <inkml:trace contextRef="#ctx0" brushRef="#br1" timeOffset="97330.23">27105 15580 16575 0,'-2'-19'1472'0,"1"10"-1168"16,-1 0-304-16,2 9 0 0,0 0 2576 0,0 0 464 15,0 0 96-15,0 0 0 0,0 0-1728 0,11 8-336 16,-5 5-80-16,-1 4-16 0,-1 3 0 0,-4 7 0 0,0 4 0 0,-4 7 0 16,-2 0-96-16,-3 3-32 0,-1 7 0 0,-4 1 0 15,-3 0-80-15,-1 4-32 16,-1 2 0-16,-2-1 0 0,-5-1-160 0,-1 0-48 0,0 1 0 0,-1-2 0 16,0-1-224-16,-2-3-48 0,2-4-16 0,-1 1 0 15,-1-3-240-15,-1-1 176 0,1-5-176 0,2 1 160 16,1 0-160-16,0 0-256 0,2-4 64 0,2 0 16 31,0 1-1536-31,3 1-304 0,2-2-64 0,4-1-14976 0</inkml:trace>
  <inkml:trace contextRef="#ctx0" brushRef="#br1" timeOffset="98129.01">24807 17972 17903 0,'-19'2'784'0,"8"1"176"0,-2 2-768 0,-1 3-192 0,0-2 0 0,1 3 0 0,3-2 512 0,4 3 48 16,1-4 16-16,5-6 0 0,0 13-80 0,5-5-16 15,5 0 0-15,1-1 0 0,5-3 304 0,4 1 64 16,4 0 16-16,4-1 0 0,5-3-48 0,4 0-16 16,1-1 0-16,7 0 0 0,3-1-416 0,2 0-64 15,0-4-32-15,-1-2 0 0,-2 1-112 0,-3-4-32 16,-3 1 0-16,-3-4 0 0,-5 3 96 0,-2-3 16 15,-6 2 0-15,-3 2 0 0,-5-5-32 0,-4 0 0 16,-4-1 0-16,-4 1 0 0,-5-3 32 0,-4 1 16 16,-5-1 0-16,-3 1 0 0,-6 2 32 0,-5 6 0 15,-4-1 0-15,-4 5 0 0,-8 4 0 0,-5 3 0 0,-7 2 0 16,-5 6 0-16,-5 7-64 0,1 5-16 0,4 5 0 0,3 0 0 16,4 4 48-16,4 1 16 0,6 1 0 0,7 0 0 15,6 1 32-15,6-2 16 0,5-4 0 0,6 0 0 16,5 2-80-16,5-5 0 15,4 1-16-15,4-4 0 0,4-3-112 0,5 2 0 0,2 0-128 0,4-1 192 16,3-3-48-16,4-4-16 0,3-3 0 0,3 0 0 16,1-1-128-16,6-1 0 0,3-6 0 0,-3 0 0 31,-1-1-1664-31,-2 0-400 0,-3-2-96 0,-4-2-12992 0</inkml:trace>
  <inkml:trace contextRef="#ctx0" brushRef="#br1" timeOffset="98405.21">25876 17934 23903 0,'0'0'1056'16,"0"0"224"-16,0 0-1024 0,0 0-256 0,0 0 0 0,0 0 0 0,-4 10 944 0,1 7 144 15,-2 3 16-15,2 4 16 0,3 2-96 0,3 3-32 16,0 0 0-16,2 3 0 0,2 1-352 0,-2 1-64 16,1-1 0-16,2 2-16 0,-2-3-352 0,1-1-64 15,-2 0-16-15,0-6 0 0,0 2-128 0,-1-7 192 16,-1-2-192-16,1-1 192 0,0-3-432 0,0-4-80 0,-4-10 0 0,0 0-16 31,4 11-2352-31,-4-11-448 0,0 0-112 0,0 0-16 0</inkml:trace>
  <inkml:trace contextRef="#ctx0" brushRef="#br1" timeOffset="98624.43">26230 17932 28559 0,'0'0'2544'0,"0"0"-2032"0,0 0-512 0,0 0 0 16,0 0 320-16,0 0-16 0,-7 11-16 0,-3 6 0 15,-5 3 736-15,-4 5 128 0,-7-2 48 0,-3 3 0 16,-5 3-80-16,-2 4-16 0,-2 1 0 0,-1 3 0 15,-2 1-144-15,2 2-16 0,-2 0-16 0,4 1 0 16,1-2-528-16,3-3-96 0,4 0-32 0,3-5 0 0,1-4-272 0,5 0 0 16,3-4 0-16,6-2 0 0,2 1-144 0,7-1-144 15,2-1-32-15,3-8 0 16,8-2-2000-16,4-2-416 0,5-2-80 0</inkml:trace>
  <inkml:trace contextRef="#ctx0" brushRef="#br1" timeOffset="99022.56">26737 18106 19343 0,'-10'5'1728'0,"-3"-3"-1392"0,-4 0-336 0,-2 0 0 16,-1 3 1360-16,-2 4 208 0,-2 0 32 0,-1 3 16 15,-2-5-16-15,-1 5 0 0,-1 2 0 0,1 1 0 16,1-2-256-16,2 3-64 0,1 1-16 0,1 0 0 16,0 2-336-16,1 1-64 0,2-3-16 0,5 0 0 15,3-2-528-15,5 2-96 0,0-2-32 0,5 0 0 16,3-2-64-16,4 1-128 0,3 0 176 0,3 0-176 15,2-5 192-15,3 3-192 0,4-3 192 0,1 1-192 16,2-3 128-16,1 2-128 0,0-5 0 0,3 2 0 0,0-1 0 16,-1-2 0-16,1-2 0 0,0 1 0 15,-1-2-1504 1,1 0-352-16,0 0-80 0,-4-2-13872 0</inkml:trace>
  <inkml:trace contextRef="#ctx0" brushRef="#br1" timeOffset="99368.43">26864 18357 7359 0,'0'0'320'0,"0"0"80"0,0 0-400 0,0 0 0 0,0 0 0 0,0 0 0 16,0 0 4672-16,14 0 864 0,0 0 160 0,4-1 48 15,1-1-4080-15,6-1-800 0,4-1-160 0,3-3-48 16,3-1 16-16,-1 3 0 0,0-4 0 0,0 4 0 16,1-5-192-16,-5 2-32 0,-4 3-16 0,-3-4 0 15,-6 0-112-15,-4-2 0 0,-3 2-16 0,-3 0 0 16,-7 9 80-16,0-10 0 0,-4 1 16 0,-5 0 0 16,-5 4 32-16,-6 2 0 0,-7 2 0 0,-5 4 0 15,-5 2-144-15,-1 5-32 0,-1 4 0 0,2 0 0 16,4 2-48-16,2 1-16 0,6 1 0 0,3 0 0 15,5-2 32-15,5 1 0 0,4-1 0 0,6 1 0 16,2 0-224-16,5 1 144 0,3-1-144 0,4-4 128 16,4-6-128-16,3 2 0 0,2-3 144 0,1 1-144 15,3-1-688 1,3-2-208-16,3-4-32 0,4 0-10736 0,1-1-2160 0</inkml:trace>
  <inkml:trace contextRef="#ctx0" brushRef="#br1" timeOffset="99845.4">27863 18295 28559 0,'-16'13'2544'0,"-4"1"-2032"0,-1 5-512 0,-6 5 0 16,-6 4 512-16,-1 6 0 0,-4 1 0 0,-2 4 0 15,1 4 464-15,-3 1 112 0,1 3 0 0,4-4 16 16,4-1-592-16,5-7-112 0,3-5-16 0,6-5-16 16,5-9 48-16,5-4 16 0,3-2 0 0,6-10 0 15,0 0 192-15,0 0 32 0,0 0 16 16,12 0 0-16,4-6-160 0,3-3-48 0,1-6 0 0,3-6 0 16,1-2-144-16,3-5-16 0,2 0-16 0,1-1 0 15,1-3-96-15,-1-1-32 0,4-1 0 0,1 2 0 16,2-2-160-16,0 1 160 0,-2-1-160 0,1 6 160 15,0 2-160-15,-3 7 0 0,-4 1 0 0,-2 6 0 16,-5 4 0-16,-4 3 0 0,-5 4 0 0,-4 6-176 0,-9-5 176 16,1 12-128-16,-3 8 128 0,-7 2-128 15,-7 0 128-15,-3 3 0 0,-6 3 0 0,-3-1 0 0,-6 1 0 16,-6 1 0-16,-3-5 128 0,1 1-128 0,3-3 0 0,2-4 0 16,4-2 0-16,4-5 0 0,4 0 0 0,5-4 0 15,4-1 0-15,3-2 0 16,4-4-416-16,9 0-48 0,0 0-16 15,4-12 0-15,6 1-2016 0,6-2-384 0,6-3-96 16,6-2-12336-16</inkml:trace>
  <inkml:trace contextRef="#ctx0" brushRef="#br1" timeOffset="100063.54">28896 17878 19343 0,'-7'-11'848'0,"7"11"192"0,0 0-832 0,-12 1-208 0,0 5 0 0,-6 7 0 16,-6 5 2496-16,-2 5 448 0,0 4 80 0,-2 0 32 16,1 7-1568-16,2 2-304 0,2 8-64 0,-1-2-16 15,-1 3-400-15,2 1-96 0,2 4-16 0,-2 2 0 16,-1-1-224-16,1 1-48 0,1 0-16 0,2-5 0 16,2-1-304-16,3-6 128 0,2-2-128 0,-1-3 0 31,2-5-288-31,3-7-160 0,0-4-48 0,4-2 0 15,1-2-2304-15,-1-6-464 0</inkml:trace>
  <inkml:trace contextRef="#ctx0" brushRef="#br1" timeOffset="100204.78">28275 18368 29247 0,'0'0'1296'0,"13"-5"272"0,3-1-1248 0,3 5-320 0,2 0 0 0,3 2 0 0,1-181 768 0,3 365 112 15,3-182 16-15,3 1 0 0,3 2 0 0,3 3 0 16,0-2 0-16,2 4 0 0,0-5-496 0,-2 4-80 15,-1-1-32-15,-5 3 0 16,-4-5-1248-16,-4 2-256 0,-3-4-64 0</inkml:trace>
  <inkml:trace contextRef="#ctx0" brushRef="#br1" timeOffset="100367.49">29059 18537 28447 0,'0'0'1264'0,"0"0"256"0,0 0-1216 15,0 0-304-15,-7 10 0 0,-4 3 0 0,0-3 656 0,-3 2 80 0,-1 2 16 0,-3-1 0 16,0-1-208-16,-1 2-32 0,-3 0-16 0,3 0 0 16,2 1-496-16,1-1 0 0,2 0 0 0,3 0 0 31,3 0-2528-31,4 0-400 0</inkml:trace>
  <inkml:trace contextRef="#ctx0" brushRef="#br1" timeOffset="101657.48">29456 18529 22111 0,'0'0'1968'0,"0"0"-1584"0,0 0-384 0,0 0 0 0,0 0 848 16,0 0 96-16,-10 0 16 0,-4 3 0 0,-4 0 448 0,-1 5 80 15,-2-2 32-15,-3 6 0 0,-2-3-432 0,1 3-96 16,3 4-16-16,2-1 0 0,3-1-304 15,4 4-64-15,4-2-16 0,5-1 0 0,3-2-336 0,4 1-64 16,0-6 0-16,4 1-16 0,2-4 16 0,2 0 16 16,3-1 0-16,4 0 0 0,2-3 112 0,-1-1 0 15,-1-7 16-15,0 1 0 0,-3 0-80 0,-2-7-32 16,-2-2 0-16,-4-2 0 0,0 1-16 0,-2-1 0 16,-2 1 0-16,-2-2 0 0,-2 0-80 0,0 2 0 15,-1 0-128-15,0 2 192 0,-1 0-192 0,1 3 0 16,-1 2 128-16,1 3-128 0,2 6 0 0,0 0 0 0,8-11 0 15,4 8 0-15,3 0-144 0,3 2 144 0,2 1-208 16,3 0 80-16,3-3 128 0,0 2 0 0,0 1 0 0,-3 0-128 16,-1 0 128-16,-1 4 0 0,-2 0 0 0,-1-1 0 15,-4 4 0-15,-4 3 0 0,-4-1 0 16,-2 4 0-16,-3 1 0 0,-2 2 0 0,-4-1 0 0,-3-1 0 16,-2 2 0-16,-1 1 0 0,-1-1 0 0,0-1 128 15,-1 0-128-15,1-2 144 0,3-4-144 0,3 1 160 16,6-10-160-16,-2 6 0 0,2-6 0 0,2 8 0 15,-2-8 0-15,12 6 0 0,0-2 128 0,6-1-128 16,2-3 128-16,2 0-128 0,1 0 192 0,1 0-64 16,1 0-128-16,1 0 0 0,-1 1 144 0,-2 1-144 15,-1 2 128-15,-4-1-128 0,-1-1 128 0,-3 2-128 16,-2 1 176-16,-2 0-48 0,1-1 0 0,1 0 0 0,-1 2-128 16,2-1 0-16,0-2 0 0,2-2 128 0,3 0-128 0,2 1 0 15,2-2 0-15,3 0 128 0,2-2-128 0,1 1 0 16,2-1 144-16,2-5-144 0,1 0 0 15,0 0 128-15,2-2-128 0,-2 2 0 0,2-5 160 0,1-2-32 16,-1-3-128-16,1-5 192 0,0-2-16 0,-1-3-16 16,1 0 0-16,-2-1 0 0,0 4-160 0,-2 3 0 15,-3 3 144-15,-4 4-144 0,-5 0 0 0,-4 6 0 16,-3 1 0-16,-3 2 0 0,-10 5 0 0,0 0 0 16,0 0 0-16,0 0 0 0,0 0 0 0,0 0 0 15,0 0 0-15,0 0-128 0,0 0 128 0,0 0-192 16,-9 5 192-16,0 1-192 0,1-2 192 0,-1 0-128 15,0 1 128-15,0 1-128 0,0-1 128 0,0-2 0 0,0 1 0 0,9-4-128 16,-10 6 128-16,0-2 0 0,0-2 0 0,-2 1 0 16,3 2 0-16,0 0 0 0,2-1 0 0,-2 2 0 15,-1 3 0-15,0-3 0 0,-2 5 0 0,2-3-128 16,0 4 128-16,-2-2 0 0,0 3 0 16,-1 1 0-16,0-4 0 0,2 3 0 0,-1 1 0 0,1 2-128 15,5-1 128-15,-1-2 0 0,2-3 0 0,1 2 0 16,2-3 0-16,2 3 0 0,-3-5 0 0,3 0-128 15,0-7 128-15,0 0 0 0,5 7 0 0,-5-7 0 16,12 5 0-16,-1-3 0 0,1-2 0 0,-1-1 0 16,0 0 0-16,3-4 0 0,2-3 128 0,-1-2-128 15,0 2 0-15,4-3 144 0,3-2-144 0,-2-3 0 16,3-6 128-16,3 0-128 0,-1-1 0 0,2-5 0 0,1-3 144 16,2-2-144-16,6 1 0 0,-3-5 144 0,1-2-144 0,0-1 0 15,1 0 0-15,-2-1 128 0,-3 0-128 16,0 4 0-16,-3 0 0 0,-2 3 0 0,-2 4-128 0,-4 0 128 15,-2 8-160-15,-4-1 160 0,-4 5 0 0,-1 5-144 16,-5 0 144-16,4 3 0 0,-3 1 0 0,-1 4 0 16,-1-4 0-16,-2 9 0 0,0 0-128 0,0 0 128 15,0 0-128-15,0 0 128 0,0 0-160 0,0 0 160 16,0 0-192-16,0 0 192 0,0 0-192 0,0 0 64 16,0 0 128-16,0 0-208 0,10-1 208 0,0 0 0 15,0 0 0-15,2-1 0 0,-1-3 0 0,1-2 0 16,-4 3 0-16,5-6 0 0,-1-1 0 0,-1-3 0 15,-1 0 0-15,3-1 0 0,2-1 0 0,-2 0 0 0,1-1 0 16,1-6 0-16,0 1 128 0,2 1-128 0,-1-5 0 0,0 1 0 16,1-5 128-16,0 1-128 0,1-5 0 0,0 0 0 15,-1 1 0-15,-1 1 0 0,-2 3-128 0,-3-2 128 16,-2 7-208-16,-4-3 48 0,-2 6 16 0,-3 3 0 16,0 4 144-16,-7 5-128 0,0-3 128 0,-6 7-128 15,-5 0 128-15,-5 8 0 0,-4 2-144 0,-6 5 144 16,-1 8 0-16,-9 9 0 0,-7 6 0 0,-3 9 0 15,-4 8 0-15,2 6 128 0,2 9 0 0,2-3 0 16,3 3 32-16,-1 0 0 0,5 1 0 0,3-1 0 16,4-5 16-16,4-3 0 0,4-1 0 0,1-5 0 15,5-4-176-15,0-3 128 0,3-1-128 0,-2-4 128 16,1-4-256-16,-1-3-64 0,-1-8-16 0,0-4 0 16,0 0-2784-1,2-9-544-15</inkml:trace>
  <inkml:trace contextRef="#ctx0" brushRef="#br1" timeOffset="101799.3">30132 17909 41983 0,'-5'-18'1856'0,"5"18"384"0,0 0-1792 0,-1-9-448 0,-3-1 0 0,4 10 0 0,0 0 464 0,0 0 0 16,0 0 0-16,0 0 0 0,0 0-464 0,0 0-208 15,0 0 16-15,0 0 0 16,0 0-2304-16,-1 13-464 0,-3 1-96 0,-6-2-16 0</inkml:trace>
  <inkml:trace contextRef="#ctx0" brushRef="#br1" timeOffset="102329.33">26322 19447 15135 0,'14'-5'672'0,"-5"2"144"0,1-2-656 0,1-3-160 0,-1 2 0 0,-1-4 0 0,-3 2 1328 0,0-3 224 15,0 1 48-15,0-3 16 0,0 3 240 0,1-3 64 16,-2-3 0-16,1 2 0 0,-3 0-304 0,0 1-48 15,-1 0-16-15,-2 2 0 0,0 11-464 0,0 0-80 16,-7-8-32-16,0 3 0 0,-2 4-256 0,-3 6-48 16,-2 1-16-16,-3 8 0 0,-5 4-304 0,-2 4-64 0,-3 0-16 15,0 9 0-15,1-1-112 0,-1 7-32 0,2 4 0 16,2 2 0-16,1 3 16 0,4-3 0 0,3 3 0 0,2-5 0 16,3-5-144-16,1 0 192 0,0-2-192 0,2-2 192 15,0-6-192-15,2 2 0 0,0-6 0 0,1-1 0 16,1-2 0-16,-1-1 0 0,-1-3-192 0,3-2 192 31,2-13-1616-31,-3 7-208 0,3-7-32 0,0 0-9264 0,-11-1-1840 0</inkml:trace>
  <inkml:trace contextRef="#ctx0" brushRef="#br1" timeOffset="102489.93">25781 19753 29135 0,'0'0'1280'0,"5"-8"288"0,1 2-1248 0,3-3-320 0,1 5 0 0,4 1 0 16,4-4 1072-16,5 2 144 0,5 3 48 0,6-2 0 0,5-3-112 0,6 4 0 15,5-2-16-15,2 3 0 0,4 1-432 0,-3 1-96 16,-3 0-16-16,-6 0 0 0,-3-1-368 0,-2-1-80 16,-3 2-16-16,-4 0 0 15,-4 0-1152-15,-3 2-256 16,-2-2-32-16,-3 2-9856 0,-2 0-1968 0</inkml:trace>
  <inkml:trace contextRef="#ctx0" brushRef="#br1" timeOffset="102697.53">26991 19565 32255 0,'0'0'2864'0,"-6"8"-2288"0,-1 2-576 0,1 1 0 15,-2 3 336-15,-2 4-32 0,-3 1-16 0,-2 5 0 16,1 0 432-16,-2 3 96 0,2-3 16 0,-2 0 0 16,1-1-384-16,0 1-64 0,0-3 0 0,-1 0-16 15,2 2-240-15,2-4-128 0,0 0 160 0,2 0-160 16,0 2 0-16,4-3-320 0,2-2 64 0,1-5 0 31,3 2-1808-31,4 0-368 0,4-7-64 0,2 1-11424 0</inkml:trace>
  <inkml:trace contextRef="#ctx0" brushRef="#br1" timeOffset="103467.3">27871 19151 6447 0,'0'0'576'0,"-2"10"-576"15,0 1 0-15,-2 6 0 0,-1 2 3760 16,-3 2 640-16,-1 2 128 0,1 4 16 0,-3-2-2592 0,0 5-528 16,-1-5-96-16,0 4-32 0,-5 4-96 0,-1 0-32 15,-2 0 0-15,0 3 0 0,-2 2-96 0,-1-1-32 16,-2-1 0-16,1-3 0 0,1-3-400 0,-3-1-96 15,4-4-16-15,0-3 0 0,3-4-80 0,1 1 0 16,2-5-16-16,2 2 0 0,1-5-64 0,4 0-16 16,1-4 0-16,3-1 0 0,5-6-176 0,0 0-48 15,0 0 0-15,0 0 0 0,0 0-128 0,0 0 0 0,0 0 0 0,0 0 128 16,0 0-128-16,13 0 0 0,0-2 0 0,-2-1 128 16,-11 3-128-16,13-1 0 0,-13 1 0 0,11-2 0 15,-11 2 0-15,0 0 0 0,0 0 0 0,0 0 0 16,10 2 0-16,-10-2 0 0,0 0 0 0,0 0 0 15,6 11 0-15,-6-11 0 0,2 10 0 0,-1 2 0 16,-1-12 0-16,-1 9 0 0,1-9 0 0,-1 11 0 16,1-11 0-16,-3 9 0 0,3-9 0 0,0 0 0 15,-5 9 0-15,5-9 0 0,-5 6 0 0,5-6 0 16,-5 8 0-16,5-8 0 0,-8 2 128 0,8-2-128 16,-9 2 128-16,2-2-128 0,7 0 0 0,-9-3 128 15,1-2-128-15,2 3 0 0,1-1 0 0,5 3 128 16,-8-5-128-16,2 2 0 0,0-2 144 0,6 5-144 15,-6-5 0-15,6 5 0 0,-5-5 0 0,5 5 128 0,-3-7-128 0,3 7 0 16,0 0 0-16,0 0 0 0,2-11 0 0,-2 11 0 16,6-11 0-16,2 2 0 0,0-2 0 0,2 3-128 15,0-2 128-15,3 3-128 0,-1 0 128 16,4 0 0-16,0 1 0 0,2 0 0 0,0-1 0 0,1 2 0 16,1 1 0-16,2 1-128 0,-3-1 128 0,1 3 0 15,-1-2 0-15,0 2 0 0,0-1 0 0,-1 1 0 16,-4-1 0-16,-1 0 0 0,-3 2 0 0,-10 0 0 15,10 2 0-15,-10-2 0 0,0 0 0 0,0 0 0 16,0 0 0-16,0 0 0 0,0 0 0 0,0 11 0 16,-2 2 0-16,-3-3 0 0,-3 1 0 0,-1 2 0 15,-1-3 0-15,-1 3 0 0,-2 0 0 0,0-3 0 0,-1 1 0 16,1-2 0-16,-1 0 0 0,-1-1 176 0,-3 2-16 0,3-1 0 16,-1 0 112-16,-2-2 32 0,0 2 0 15,-1-4 0-15,0 0-80 0,1 2-16 0,2-3 0 0,2-1 0 16,1 1-208-16,0 1 128 0,4-2-128 0,0-2 0 15,0-1 0-15,9 0 0 0,0 0-176 0,0 0 176 32,0 0-1472-32,0 0-160 0,0 0-32 0,4-8-10176 0,1 3-2016 0</inkml:trace>
  <inkml:trace contextRef="#ctx0" brushRef="#br1" timeOffset="103993.82">28249 19846 26255 0,'-15'-6'1152'0,"15"6"256"0,-10-2-1120 0,1 2-288 16,9 0 0-16,-9 3 0 0,9-3 800 0,0 0 96 0,0 0 32 0,0 0 0 16,0 0-336-16,0 0-64 0,12 4-16 0,5-3 0 15,8-1 192-15,1-1 16 0,4-3 16 0,0-1 0 16,-1-2-160-16,1-2-16 0,-2 2-16 0,-2-2 0 15,-2-3-160-15,-3 0-16 0,-2 0-16 0,-3 2 0 16,-2-3-32-16,-2 2 0 0,-6 0 0 0,-2-2 0 16,-4 1 160-16,-4 4 32 0,-5-1 0 0,-2 2 0 15,-5 5-16-15,-3 0 0 0,-5 4 0 0,-2 2 0 16,-5 2-224-16,-3 5-32 0,1 5-16 0,1-1 0 16,4 0-96-16,0-1-128 0,3 0 176 0,5 1-176 15,8 2 176-15,2-1-176 0,3 0 160 0,5-1-160 16,3-4 128-16,4 1-128 0,3-1 0 0,4-2 144 15,5 1-144-15,5-3 192 0,2-1-192 0,4 0 192 0,0-3-192 16,2-2 0-16,1-1 0 0,-1 0 0 16,-1-1-1344-16,2 1-128 0,-3-1-48 15,0 1 0-15,-3 1-1680 0,1-1-320 0,7-1-80 16,-5 1-16-16</inkml:trace>
  <inkml:trace contextRef="#ctx0" brushRef="#br1" timeOffset="104326.73">29138 19601 19343 0,'-13'5'1728'0,"-2"6"-1392"15,-1 4-336-15,-4 4 0 0,-1 3 3264 0,-2 3 592 16,-2 6 112-16,-3-1 32 0,-2-4-2176 0,1 1-432 16,1-3-96-16,3-1-16 0,1-2-400 0,1 0-96 0,2-4-16 0,6-3 0 15,4-1-224-15,2 1-48 0,2 0-16 0,4-5 0 16,3-9-80-16,0 0-16 0,3 10 0 15,-3-10 0-15,13 3-128 0,5-3-16 0,5-9-16 0,2 0 0 16,2-4 64-16,2-2 16 0,2-3 0 0,2-2 0 16,-3-2-64-16,3 2-16 0,3-3 0 0,2 0 0 15,1 1-32-15,2 2 0 0,1 2 0 0,2 3 0 16,0 2-192-16,-2 3 144 0,-4-1-144 0,-3 4 128 16,-2 4-128-16,-2-1 0 0,-3 1 0 0,-4 3 0 15,-4 3 0-15,-2 3 0 0,-3-2 0 0,-1 2 0 16,-1 4-1280-1,-1-1-176-15,-5 3-32 0,2 3-16 0,-4-1-1728 16,-2-1-352-16</inkml:trace>
  <inkml:trace contextRef="#ctx0" brushRef="#br2" timeOffset="212941.9">30210 10040 11967 0,'0'0'1072'0,"0"0"-864"0,1-9-208 0,0 0 0 15,-1 9 544-15,0 0 64 0,0 0 16 0,1-9 0 16,-1 9-160-16,0 0-16 0,0 0-16 0,0 0 0 16,0 0 272-16,0 0 48 0,0 0 16 0,0 0 0 15,0 0-48-15,-10 0 0 0,3 0 0 0,-6 4 0 16,-2 1 80-16,-3 4 16 0,-3-2 0 0,0 5 0 16,-2-5-320-16,-4 5-64 0,-3-3-16 0,-2 1 0 15,-1-5-96-15,-1 0-32 0,-5 1 0 0,4-2 0 16,3-1-128-16,3-1-32 0,2 2 0 0,4 1 0 15,4-2 176-15,3-1 16 0,2 3 16 0,4 2 0 16,2-2-128-16,8-5-16 0,-5 7-16 0,0 2 0 16,5-9-32-16,2 9 0 0,-2-9 0 0,10 10 0 15,2-2 64-15,3 1 16 0,3-4 0 0,1 1 0 16,0 2-224-16,3 0 0 0,2 1 128 0,0-2-128 0,-2 2 0 0,-2-1 0 16,-4 2 0-16,0-1 0 0,-2 0 128 15,-2-3 0-15,1 3-128 0,-1-3 192 0,-2 1-336 0,-10-7-80 16,9 8-16-16,-9-8 0 15,6 6-2416-15,-6-6-480 0</inkml:trace>
  <inkml:trace contextRef="#ctx0" brushRef="#br2" timeOffset="213183.1">29760 10163 28559 0,'0'0'2544'0,"0"0"-2032"16,0 0-512-16,11 1 0 16,-1-1-448-16,3 1-192 0,-3 1-48 0,4 0 0 0,3 2 688 0,2 1 0 0,1 1 0 0,3 5 0 15,1-2 192-15,3 3 80 0,1 5 16 0,0-1 0 16,0 1 32-16,0 1 16 0,0-1 0 0,1 1 0 16,1-1 32-16,1 1 0 0,-2 1 0 0,-1-2 0 15,-1 1-176-15,-3 0-16 0,-3-2-16 0,0-3 0 16,-1-1-160-16,-1 0 0 0,-2-3 0 0,-5 3-8992 15,-1-6-1792-15</inkml:trace>
  <inkml:trace contextRef="#ctx0" brushRef="#br2" timeOffset="213701.1">30436 11217 6447 0,'0'0'576'0,"0"0"-576"16,0 0 0-16,0 0 0 0,0-12 1472 0,-1 5 176 16,1 7 32-16,0-11 16 0,0 5-1312 0,0 6-256 0,0-10-128 15,0 10 128-15,0 0 256 0,0 0 32 0,0 0 16 0,-11-5 0 16,-1 2 416-16,-2 3 96 0,-4 4 16 0,0 4 0 16,0-2-32-16,-1 7 0 0,-2 1 0 0,-1 2 0 15,0 1-192-15,1 1-32 0,2-1-16 0,1 2 0 16,1 0-304-16,8-2-64 0,3-2-16 0,4 0 0 15,4 1 176-15,4-2 32 0,6-2 16 0,3 0 0 16,6-2-16-16,3-4 0 0,1-3 0 0,4-3 0 16,3-3-64-16,0 0 0 0,-2-9-16 0,0 1 0 15,-4-1-112-15,-2-3-32 0,-1-2 0 0,-2 1 0 16,-4-2-96-16,-3-1-32 0,-2-1 0 0,-6 2 0 16,-1-2 16-16,-2 2 0 0,-3 0 0 0,-3 3 0 15,-2 1-176-15,-1 4 0 0,-6-1 0 0,1 8 0 16,-2-1-176-16,-2 1-112 0,-1 3-32 0,0 4 0 15,2 0-1856-15,2-2-368 0,3 2-80 16,0 0 0-16</inkml:trace>
  <inkml:trace contextRef="#ctx0" brushRef="#br2" timeOffset="213993.9">30768 11219 14735 0,'0'0'640'0,"0"0"160"0,-12 10-640 0,1-1-160 16,1 5 0-16,-3 0 0 0,3 1 1072 0,-3 3 176 16,-1-3 32-16,1 3 16 0,1-1-240 0,-1 2-48 15,0 4-16-15,0 0 0 0,1 2-352 0,2 2-64 16,-3-4 0-16,3-3-16 0,2-2-176 0,3-4-48 0,-1-3 0 16,2-3 0-16,4-8-80 0,0 0-32 0,0 0 0 0,0 0 0 15,0 0 368-15,0 0 80 0,11-7 16 0,1-4 0 16,-1 2-304-16,2-4-64 0,-1-2-16 0,2-1 0 15,0-5-176-15,3 3-128 0,1 3 192 0,0 1-192 16,-3 3 0-16,-1-1 0 0,2 6 0 0,0 0 0 16,-4 2 0-16,0 1 0 0,-2 2 0 0,-10 1 0 31,10 5-512-31,-10-5-176 0,8 9-16 0,-8-9-12304 0</inkml:trace>
  <inkml:trace contextRef="#ctx0" brushRef="#br2" timeOffset="214548.21">31181 11575 13823 0,'0'0'608'0,"-2"-5"128"0,1-4-592 0,1 9-144 15,-4-8 0-15,1-2 0 0,-4 0 880 0,1 0 144 16,-3 4 16-16,0-1 16 0,-1 2-96 0,-2 3 0 16,0 2-16-16,-5 1 0 0,-3 5-304 0,-2 4-64 0,-2-1-16 0,-1 4 0 15,-2 3-112-15,0 4-32 0,-1-1 0 0,4 1 0 16,3-1-80-16,4 4-16 15,4 0 0-15,6-3 0 0,4-2-160 0,3-2-32 0,4 0-128 0,4-6 192 16,3-1 32-16,6-3 0 0,3-3 0 0,4-5 0 16,1-1 16-16,5-4 0 0,3-5 0 0,-1-2 0 15,-2-3-16-15,-1 0 0 0,-2-2 0 0,-2-1 0 16,0-2-96-16,-1 2-128 0,-1-3 176 0,-1-1-176 16,0 1 192-16,0 0-64 0,-2-5 0 0,2 0-128 15,-1-2 192-15,3 1-192 0,-1 5 192 0,-4 3-192 16,-2 3 0-16,-6 6 0 0,-3 5 0 0,-8 7 0 15,0 0 0-15,0 0 0 0,-13 5 0 0,-2 8 0 0,-5 1 144 16,-1 8-144-16,0 1 0 0,-2 2 144 0,-3 4-144 16,1 4 192-16,-2 3-192 0,3-1 192 0,0 1-192 15,0 1 0-15,1 0 144 0,3-2-144 0,0 1 0 16,3-2 0-16,0-3 0 0,3-6 0 16,0-2-1360-16,8-4-352 0,1-4-64 0,2-2-9920 15</inkml:trace>
  <inkml:trace contextRef="#ctx0" brushRef="#br2" timeOffset="-214720.29">31351 11839 21071 0,'-6'14'928'0,"1"-5"208"0,-3 5-912 0,-1 5-224 0,0 3 0 0,0 2 0 15,-2 3 912-15,2-3 144 0,-3 0 32 0,2 0 0 16,-1 4 0-16,-1-2 16 0,4 2 0 0,-1-3 0 16,0 0-528-16,1 1-96 0,3-5-32 0,1 0 0 15,2-3-288-15,2-3-160 0,2-2 160 0,-2-13-160 32,5 7-336-32,-5-7-176 0,12 0-16 0,-1-2-16 15,1-2-2096-15,0-6-432 0,6-7-64 0,0 2-32 0</inkml:trace>
  <inkml:trace contextRef="#ctx0" brushRef="#br2" timeOffset="-214243.93">31495 12185 21183 0,'0'0'1888'0,"0"0"-1504"16,-11 4-384-16,1 2 0 0,-1-1 880 0,-2 3 96 0,-2 1 32 15,-2 0 0-15,0 4-416 0,1 2-80 0,-1-1 0 0,-1-2-16 16,-3 2-112-16,4 0 0 15,-1 2-16-15,0-4 0 0,3 0 32 0,1-1 16 0,1-6 0 0,2 3 0 16,11-8-80-16,0 0-16 0,0 0 0 0,0 0 0 16,0 0-16-16,12-6-16 0,4-3 0 0,4-4 0 15,3-2-32-15,5 0-16 0,0-3 0 0,4 1 0 16,3 1-240-16,-1 2 0 0,-1 0 128 0,1 1-128 16,-3 3 0-16,0-2 0 0,-4 3 128 0,-2 4-128 15,-2 2 128-15,-3 4 0 0,-3 4-128 0,-2 5 192 16,-5 0-192-16,-2 6 128 0,-6 3-128 0,-3 2 0 15,-4 0 0-15,-4 0 0 0,-2 1 0 0,-5 3 0 16,0-2 128-16,-5-1-128 0,-3-1 0 0,-2 0 144 0,-1 0-272 16,-1-2-64-16,-1-1-16 0,2-5 0 15,3-2-704-15,2-1-144 0,3-3-32 16,4-5-12352-16</inkml:trace>
  <inkml:trace contextRef="#ctx0" brushRef="#br2" timeOffset="-213850.76">31879 12464 28559 0,'0'0'2544'0,"3"-13"-2032"16,-1 1-512-16,0 5 0 15,-2-5-592-15,0 3-224 0,0 9-32 0,-2-11-16 0,-2 3 864 0,-1 1 288 0,0 0 0 0,-3 4 0 16,-3 1-96-16,-2 4 0 15,-4 0-16-15,-3 3 0 0,-4 5-176 0,-2 0 0 0,0 6 0 0,-2 2 0 16,0 2 0-16,1 4 240 0,0 0-48 0,5-3 0 16,0-5 16-16,4 2 0 0,4-2 0 0,5 0 0 15,5-6-48-15,4 0-16 0,0-10 0 0,12 13 0 16,3-4 112-16,5-2 0 0,3-7 16 0,3-4 0 16,0-2 32-16,2 1 0 0,3-4 0 0,1 1 0 15,-2-4-144-15,-1 0-32 0,-1 2 0 0,-2-3 0 16,-6 6-128-16,-2-5 192 0,-4 3-192 0,-3 2 192 15,-11 7 16-15,0 0 16 0,0 0 0 0,0 0 0 16,0 0-32-16,-7 7 0 0,-5 1 0 0,-2 3 0 16,-2 0-192-16,-2 4 144 0,0 4-144 0,0 0 128 0,1-1-128 15,3-2 0-15,0-2 0 0,1 3 0 0,2-2 0 0,2-2 0 16,2 1 0-16,2-1 0 16,5-13-688-16,-2 7-64 15,2-7-16-15,0 0-13328 0</inkml:trace>
  <inkml:trace contextRef="#ctx0" brushRef="#br2" timeOffset="-213537.9">32046 12658 28223 0,'-20'11'1248'0,"5"1"256"0,-9-3-1200 0,-1 2-304 0,3 3 0 0,-1-5 0 16,1 3 0-16,2 0 0 0,1 1 0 15,2 1-144-15,1-3 400 0,0 1 96 16,2 1 16-16,2-2 0 0,1-6-16 0,11-5 0 0,-6 6 0 0,6-6 0 16,0 0-128-16,0 0-32 15,13-3 0-15,7-4 0 0,2-5 0 0,2-1-16 0,1-4 0 0,3 5 0 16,3-2-176-16,-1 2 0 0,-4 2 0 0,2-1 128 16,-3 4-128-16,1 1 0 0,-4 2 0 0,0 1 128 15,-3 2 0-15,-4 2 0 0,-3 2 0 0,-1 5 0 16,-11-8-128-16,7 9 0 0,-7-9 0 0,5 14 0 15,-5-14 0-15,-3 12 0 0,-2 0-192 0,0-1 192 16,5-11-1984 0,-6 8-256-16,-1-1-64 0</inkml:trace>
  <inkml:trace contextRef="#ctx0" brushRef="#br2" timeOffset="-213293.38">32288 12988 14735 0,'0'0'1312'0,"0"0"-1056"0,0 0-256 0,-8 6 0 0,-1 4 3616 0,0-1 672 0,-1 3 128 0,1 4 16 0,-2 1-3504 0,1 1-704 15,0 0-224-15,1 2 128 0,0-1 64 0,1 3 32 16,1-3 0-16,0 3 0 0,1-1-224 0,2-2 0 15,0 0 0-15,3-2-160 16,1-17-1184-16,2 18-224 0,-2-18-48 0</inkml:trace>
  <inkml:trace contextRef="#ctx0" brushRef="#br2" timeOffset="-213114.81">32561 13189 27647 0,'0'0'2448'0,"-11"7"-1952"0,-6-2-496 0,-2 6 0 0,-1 1 1008 0,-7 4 96 0,-3 3 32 0,-5 4 0 16,0 2-784-16,16-5-160 0,-4 1-16 0,-1 6-16 16,-2-2 48-16,-1 3 16 0,1-1 0 0,-1 2 0 15,-1-1 0-15,-23 24 0 0,12-14 0 0,6-5 0 16,5-3-1184-16,5-7-224 0,3-4-48 0</inkml:trace>
  <inkml:trace contextRef="#ctx0" brushRef="#br2" timeOffset="-212880.25">31853 11478 39615 0,'-14'-29'1760'0,"5"11"352"0,0 1-1680 0,3 6-432 0,6 11 0 0,0 0 0 16,0 0 0-16,0 0 0 0,0 0 0 0,0 0 0 31,0 0-1440-31,10 11-320 0,0-5-64 0</inkml:trace>
  <inkml:trace contextRef="#ctx0" brushRef="#br2" timeOffset="-212382.31">30574 13219 8175 0,'0'0'352'0,"0"0"96"0,7-6-448 15,0-2 0-15,1 0 0 0,1-4 0 0,2 1 192 0,-1 2-64 0,2-1 0 0,2 1 0 16,-3-2 1040-16,1 0 208 15,-1 0 32-15,1 0 16 0,-1-2-16 0,-1 0 0 0,0-2 0 0,1 0 0 16,-2-2-96-16,-2-1-32 0,-1-1 0 0,0 0 0 16,-1 3-96-16,-3 3-32 0,-3-1 0 0,-2 0 0 15,-2 1-96-15,-4 3-32 0,-1-1 0 0,-4 6 0 16,-4-2-368-16,-2 6-80 0,-3 5 0 0,-3 2-16 16,-4 3-208-16,-5 6-32 0,-6 4-16 0,-1 7 0 15,-2 0-16-15,-1 4 0 0,-2 1 0 0,1 1 0 16,2 4-112-16,2-2-32 0,2 0 0 15,6 2 0-15,4 0-16 0,4-1-128 0,6 0 192 0,2-2-64 16,4 0-128-16,6-5-192 0,5-2 32 0,0 1 16 16,3 0-464-1,4-4-96-15,2-3 0 0,3-4-16 0,1-2-2112 0,3-6-432 16</inkml:trace>
  <inkml:trace contextRef="#ctx0" brushRef="#br2" timeOffset="-212190.66">30000 13180 35183 0,'-3'-11'1552'0,"3"11"336"0,0 0-1504 0,0 0-384 15,0 0 0-15,0 0 0 16,0 0-400-16,16 8-160 0,-1-2-16 0,3 0-16 0,1 3 592 0,1-2 128 16,2 3 32-16,2-1 0 0,2 2-160 0,1 3 128 15,1-1-128-15,-1 1 128 0,1 0-128 0,0 0 0 16,-3-2 0-16,1 2 0 15,-2 0-1984-15,-4-1-384 0,-3-3-80 0</inkml:trace>
  <inkml:trace contextRef="#ctx0" brushRef="#br2" timeOffset="-211995.81">30671 13445 30399 0,'0'0'2704'0,"-8"7"-2160"0,-2 6-544 0,0 0 0 15,-3 3 256-15,1 3-48 0,-2 0-16 0,-2 4 0 16,2-2 160-16,-2-1 32 0,-1-1 0 0,0 0 0 16,-4-1-128-16,1 0-32 0,0-2 0 0,-1 0 0 15,0-4-224-15,0 0 176 0,1-1-176 0,3 1 160 16,6-6-2048-16,2 0-416 0</inkml:trace>
  <inkml:trace contextRef="#ctx0" brushRef="#br2" timeOffset="-211578.14">31350 13346 31727 0,'0'0'1408'0,"0"0"288"15,0 0-1360-15,-12 12-336 0,-2 0 0 0,-5 3 0 0,-4 2-160 0,-1 3-96 16,-4 3-32-16,-1 1 0 0,-1 8 560 0,-5-2 112 0,2 7 32 0,-2-3 0 16,-5-1-176-16,1-1-48 0,-3 1 0 0,2-2 0 15,5-2-48-15,3 1-16 0,5-5 0 0,3 0 0 16,6-5-128-16,4-3 0 0,7-6 0 0,2 0 128 16,3-4-128-16,2-7 128 0,11 5-128 0,3-6 128 15,5-4-128-15,2-1 0 0,5-5 144 0,4 2-144 16,4-3 0-16,1 3 0 0,-2-1 0 0,-3 6 128 15,0 1-128-15,-5 6-192 0,-5 2 64 0,-4 6 0 16,-6 6 128-16,-4 1 0 0,-2 1-144 0,-5 1 144 16,-4-1 192-16,-4 4 128 0,-1 4 0 0,-8-6 16 15,-4-2-96-15,-5 1-32 0,-3-3 0 0,-6-1 0 16,-4-2 128-16,-1-7 32 0,-1 1 0 0,1-3 0 16,1-1-176-16,3-3-48 0,1-2 0 0,6-2 0 15,2-2-368-15,5-6-80 0,5-6-16 0,5-3-10480 16,4-3-2096-16</inkml:trace>
  <inkml:trace contextRef="#ctx0" brushRef="#br2" timeOffset="-211208.55">31040 14012 26719 0,'0'0'2368'0,"0"0"-1888"0,0 19-480 0,2-1 0 16,3-3 384-16,3 0 0 0,1-2-16 0,3-6 0 15,4 1-128-15,4-5-32 16,3-3 0-16,1-2 0 0,3 2-80 0,1-4-128 16,-2-2 176-16,5 1-176 0,-3-4 192 0,-1 1-192 0,-6 3 192 0,2-6-192 15,-4-2 320-15,-2 3-64 0,-5 0 0 0,-1 2 0 16,-4-2 256-16,-3 4 32 0,-4-4 16 0,0 10 0 15,0 0 208-15,-13-3 64 0,-3 3 0 0,-3 3 0 16,-3 3-528-16,-2 2-112 0,-1 4 0 0,-2 1-16 16,0 2-176-16,0 2 128 0,1-1-128 0,3 2 128 15,3 0-128-15,-1-2 0 0,3 1 0 0,4-1 128 16,2 2-128-16,3-1 0 0,2-7 0 0,5 1 0 16,2-11-1136-1,1 13-256-15,3-7-48 0,-4-6-13280 0</inkml:trace>
  <inkml:trace contextRef="#ctx0" brushRef="#br2" timeOffset="-210891">31734 14179 33279 0,'0'0'1472'0,"-9"6"320"0,-5-1-1440 0,0 6-352 16,-3 2 0-16,-1 1 0 0,-1 0 0 0,-1 1 0 15,-3 0 0-15,0 2 0 0,-2 3 432 0,-1-1 64 16,4 1 16-16,-3 2 0 0,3-2-208 0,-1 2-48 16,5-4 0-16,5-2 0 0,0-4-96 0,8 1-32 0,5-13 0 0,0 0 0 15,0 0 64-15,5 6 0 16,6-1 0-16,4-9 0 0,4 0-64 0,5-2 0 0,1-5 0 0,6-2 0 16,2-5-128-16,1 0 0 0,-1 4-192 15,2-4 192-15,0-4-176 0,1 3 176 0,-2 7-128 0,-1-1 128 16,-2 2 0-16,-3 3 0 0,-4 2 0 0,-1 0 0 15,-2 2 0-15,-2 1-208 0,-3 2 16 0,-4 1 16 32,-1 0-448-32,-11 0-80 0,10 3-32 0</inkml:trace>
  <inkml:trace contextRef="#ctx0" brushRef="#br2" timeOffset="-210480.37">32529 14554 33167 0,'0'0'2944'16,"11"-6"-2352"-16,-4 0-464 0,-7 6-128 0,0 0-144 0,0 0-48 0,0 0-16 0,-7-9 0 0,-2 1 688 0,-4 3 144 15,-4-1 16-15,-3 1 16 0,-5 1-192 0,-6 0-32 16,-3 0-16-16,12 4 0 0,-5 3-48 0,0-7-16 15,-3 8 0-15,0 0 0 0,1-2-112 0,1 2-32 16,0 1 0-16,-13 5 0 0,9 0-208 0,12-2 0 0,8 3 0 16,12-11 0-16,0 0 128 0,-2 14-128 0,2-14 0 0,7 21 0 15,4-3 272-15,4-3-32 16,0 1-16-16,3 2 0 0,1 1-32 0,0 5-16 16,-1-1 0-16,0 1 0 0,-3 3-32 0,-1-4 0 15,-3-1 0-15,-2-1 0 0,-9-21 304 0,4 23 48 0,-4-4 16 0,-2-1 0 16,-4-5 128-16,-4-3 16 0,-1 0 16 0,-2-5 0 15,-2 0-224-15,-3-2-32 0,-1-5-16 0,-4 0 0 16,-5-2-256-16,0-1-144 0,-1-5 160 0,0 0-160 31,-3-3-624-31,1-1-208 0,3-1-64 0</inkml:trace>
  <inkml:trace contextRef="#ctx0" brushRef="#br2" timeOffset="-204156.12">4349 11419 13823 0,'0'0'608'0,"0"0"128"0,-7 9-592 0,7-9-144 0,0 0 0 0,-7 6 0 16,1 3 448-16,6-9 48 0,-5 6 16 0,5-6 0 0,0 0-32 0,-5 7 0 16,5-7 0-16,0 0 0 0,0 0 32 0,0 0 0 15,0 0 0-15,0 0 0 0,0 0 0 0,0 0 0 16,-2 10 0-16,2-10 0 0,0 0 176 0,0 0 32 15,0 0 16-15,0 0 0 0,0 0 144 0,0 0 16 16,0 0 16-16,0 0 0 0,0 0-144 0,0 0-48 16,0 0 0-16,0 0 0 0,0 0-256 0,0 0-48 15,0 0-16-15,0 0 0 0,0 0-96 0,0 0-32 16,0 0 0-16,0 0 0 0,0 0 160 0,0 0 16 16,0 0 16-16,0 0 0 0,-3-9-32 0,-1 1-16 15,-1-1 0-15,0 0 0 0,3 0-96 0,-2 1-32 16,-1-4 0-16,1 2 0 0,-1-4-16 0,0 1 0 0,0-1 0 0,0 0 0 15,-2-5-16-15,2-2 0 0,0-2 0 0,0 1 0 16,0-2-48-16,1-3-16 0,-1 2 0 0,-1-4 0 16,-2-1-16-16,2 2-16 0,-2-3 0 0,0 0 0 15,0 2-16-15,0-3 0 0,-2-2 0 0,-2 2 0 16,3 4-16-16,1-2-128 0,0-5 192 0,-2 2-64 16,0 1-128-16,-1-3 192 0,2-1-192 0,1-2 192 15,-3-3-192-15,1 2 128 0,0-3-128 0,0-1 128 16,0-2-128-16,1-2 128 0,1 2-128 0,-3 0 128 15,4-2-128-15,-3 1 160 0,3-3-160 0,-5 2 160 16,3 5-32-16,-1-3-128 0,0 0 192 0,-1 0-64 16,0 2 16-16,2 1 0 0,-5-1 0 0,3 2 0 15,1-3-144-15,-2 0 192 0,2 2-192 0,0 0 192 16,-1 2-192-16,3-1 128 0,2-6-128 0,-2 3 128 16,-1-3-128-16,0 2 0 0,-1-2 0 0,2 0 128 15,2 1-128-15,1-2 0 0,-1 1 0 0,1 2 0 16,-2-2 0-16,2 2 128 0,0-4-128 0,1 4 0 0,-2 1 0 0,2 1 0 15,0-3 0-15,0 3 0 0,-1 0 128 0,2 2-128 16,-1 3 0-16,0-1 128 0,-1-4-128 0,1 2 0 16,0-4 144-16,0 3-144 0,-1 2 0 0,3-2 144 15,-1 0-144-15,1 1 0 0,-2-2 128 0,1 1-128 16,2-1 0-16,-3 1 0 0,2 1 176 0,-1 1-176 16,-1-5 160-16,1 3-160 0,-1 3 0 0,1-3 0 15,-1 0 0-15,3 2 0 0,0-3 0 0,-2 5 0 16,-1 1 0-16,4 0 144 0,0-1-144 0,2 0 0 15,-2-3 0-15,0-1 128 0,0 0-128 0,2 4 0 16,1-1 0-16,1-2 0 0,1 1 0 0,1 1 128 0,2 0-128 0,-2-3 0 16,-1 4 0-16,0 0 0 0,0-2 0 15,0 2 0-15,-1-1 0 0,-1-2 0 16,1 2 128-16,1-1-128 0,0 2 0 0,0 0 0 0,-1-3 0 16,1 3 0-16,1-1 0 0,-1 0 0 0,0 0 128 0,-1-3-128 15,0 1 0-15,0-1 0 0,-2-2 0 0,2 4 0 16,0-5 0-16,0 3 128 0,1 0-128 0,-1-2 0 15,1 2 0-15,0 1 0 0,1-1 128 0,0 3-128 16,-2-1 0-16,3-3 0 0,-1 3 0 0,2-1 128 16,0 0-128-16,1-1 0 0,0 0 0 0,0 3 0 15,0-3 0-15,0 3 0 0,-3-1 128 0,2 2-128 16,0 2 0-16,-1 1 0 0,-2-3 0 0,2 2 0 16,-1 3 0-16,0 0 0 0,3 0 0 0,-4 4 128 15,3-3-128-15,1 0 0 0,-2-1 0 0,2 1 0 16,3 2 0-16,1-3 0 0,-1 1 0 0,2 2 0 15,0-1 0-15,1-3 0 0,-1-1 0 0,2 1 0 16,-5 0 0-16,4-2 0 0,1 4 0 0,-2-1 0 0,0-1 0 0,-2 2 0 16,4 2 0-16,-4 2 0 0,1 0 0 15,0-3 0-15,-1 5 0 0,1-2 0 16,0 2 0-16,0-3 0 0,-1 4 128 0,2-2-128 0,3 1 0 0,-3 1 0 16,-2 2 0-16,1-5 0 0,1 3 0 0,0 1 0 15,4-4 0-15,0 1 0 0,0-2 0 0,2 1 0 16,-1 2 0-16,1 2 0 0,3 0 0 0,0 2 0 15,0 3 0-15,1 0 0 0,-2-1 0 0,1 0 0 16,1-1 128-16,0 2-128 0,-1-1 0 0,-2 1 0 16,2 0 0-16,-1 1 0 0,-2 1 0 0,3 2 0 15,0 1 0-15,1-2 0 0,-1-1 0 0,2 1 0 16,1-1 0-16,0-1 0 0,4 1 0 0,-2 0 0 0,0 0 0 16,0 2 0-16,1 1 0 0,0 3 0 0,-2-4 0 0,-1 2 0 15,1 3 0-15,-3-2 0 0,-2 2 0 16,0 1 0-16,-2 0 0 0,0 2 0 15,2 0 0-15,-2-2 0 0,-1 4 0 0,3 0 0 0,-2-2 0 0,2 3 0 16,-1 1 0-16,4 1 0 0,0-2 0 16,0 0 0-16,1 2 0 0,1-1 0 0,0 3 0 0,5-1 0 15,-4-1 0-15,0 1 0 0,1 0 0 0,-2-3 0 16,-3 4 0-16,-1 4 0 0,1 0 0 0,-1 0 0 16,0-1 0-16,0 6 0 0,-3 0 0 0,1 3 0 15,-1-6 0-15,0 5 0 0,1 1 0 0,-1-2 128 16,5 3-128-16,0-4 0 0,-1 1 0 0,0-1 0 15,-1 1 0-15,1 1 0 0,1-1 0 0,1 3 0 0,0 0 0 0,0-2 0 16,-1 1 0-16,1 2 0 0,-1-4 0 0,1 4 0 16,-1 1 0-16,-1-1 0 0,-1-1 0 0,0 0 0 15,0 2 0-15,0 1 0 16,-2 2 0-16,2 0 0 0,-1 0 0 0,2 1 0 0,0-1 0 0,-1 2 0 16,-1 1-144-16,2 1 144 0,1 1 0 0,-2-1 0 15,0 2 0-15,2 1 0 0,-1-1 0 0,1 4 0 16,-1 0 0-16,-1 3 0 0,-2-2 0 0,2-1 0 15,-1 4 0-15,1-2 0 0,1 2 0 0,0 1 0 16,-1 1 0-16,1 3 0 0,-1 1 0 0,3 0 0 16,-1 2 0-16,1-1 0 0,1 1 0 0,-2 2 0 15,1 1 0-15,-1-2 0 0,5-1 0 0,-4 2 0 16,-2 0 0-16,2-1 0 0,-3-1 0 0,0 1 0 0,-1 2 0 16,1 6 0-16,-1 0 0 0,1 1 0 0,1-3 0 0,-1 4 0 15,-2 1 0-15,2 1 128 0,-1 2-128 0,0 1 0 16,-2 1 0-16,1 3 0 0,1-1 0 15,1 5 0-15,-1-2 0 0,0 6 0 16,-1-5 0-16,0 2 0 0,2-1 0 0,-2-1 0 0,-2 2 128 0,0-3-128 16,-3 3 0-16,0-4 0 0,-1 1 0 0,0-2 0 15,0-3 0-15,1 3 128 0,-1-2-128 0,0-2 0 16,-2-1 0-16,-1 0 0 0,0 1 0 0,-1 0 0 16,1 1 0-16,-2 1 144 0,-1-1-144 0,0 2 128 15,-2-1-128-15,-2 1 0 0,-1 3 0 0,-1 2 0 16,-3-6 0-16,-1 6 0 0,-1-1 0 0,0 3 0 15,-2 2 0-15,-1-1 0 0,-1 0 0 0,-1 1 0 16,1-2 0-16,1-1 0 0,-3 3 128 0,3 1-128 0,0-2 0 16,1-1 0-16,-1-1 0 0,1 1 0 0,2-2 0 0,-1 0 0 15,3 2 128-15,0-4-128 16,-4 0 0-16,3 0 0 0,0 5 0 0,2-5 0 0,-2 0 0 0,-1-1 0 16,2 4 0-16,-1-8 0 0,0-1 0 0,0 3 0 15,-3 0 128-15,-1-2-128 0,1 1 0 0,-2 0 0 16,-2-1 0-16,-1 2 0 0,0-2 0 15,2 1 0-15,-4 2 0 0,0-3 0 0,-2-1 0 0,2 3 0 16,-2-5 0-16,0 0 0 0,-2-3 0 0,-1-2 0 16,-3 0 128-16,1-5-128 0,-1 3 0 0,-2-2 0 15,0 0 0-15,-1-3 0 0,-2 0 0 0,0-1 0 16,-2-4 0-16,0 3 0 0,-2 4 0 0,0-2 0 0,-1 5 144 16,-3-3-144-16,-1 2 0 0,-3 0 0 0,3 2 0 0,-4-2 0 15,-2 1 0-15,-3 0 0 0,1-7 0 0,2 0 0 16,-1-5 0-16,5 1 0 15,3-2 0-15,-2-1 0 0,2-2 0 0,0-3 0 0,0 1 0 0,2-2 128 16,-1 2-128-16,2-4 0 0,1 3 0 0,-5-2 0 16,-4 1 0-16,-2-2 0 0,-2 2 0 0,2-5 128 15,-2 1-128-15,0 3 0 0,1-3 0 0,-2 1 0 16,0 0 0-16,1-2 0 0,3-3 0 0,-3 1 0 16,-4 2 0-16,1-6 0 0,-3-3 0 0,2 1 128 15,-1-3-128-15,0 1 0 0,0-1 0 0,2-5 0 16,-1 1 0-16,2-1 0 0,0-3 0 0,-3-2 0 15,-1-2 0-15,-3-1 128 0,-3-1-128 0,2-4 0 16,0 1 0-16,1 0 128 0,0-3-128 0,2 2 0 16,-2-3 0-16,1 1 128 0,-2-2-128 0,-3-1 0 0,-4 1 128 15,2-3-128-15,1-1 128 0,2 1-128 0,3-2 0 0,3 3 128 16,-1-4-128-16,3 2 0 0,2-2 0 0,0 2 0 16,-5 0 0-16,5 1 128 0,1 0-128 0,3-3 0 15,1 1 0-15,5-1 0 0,1 2 0 0,6 0 0 16,2-2 0-16,5 1 0 0,1-2-128 0,6 0 128 15,2-2-128-15,4-2 128 16,1 0-512-16,2 1 0 0,3-1-16 0,1 3 0 16,2 0-1904-16,-2 4-368 0,2 3-80 0</inkml:trace>
  <inkml:trace contextRef="#ctx0" brushRef="#br0" timeOffset="-196179.13">5369 11789 21423 0,'0'0'944'0,"0"0"208"0,-4 11-928 0,1-2-224 16,-1 0 0-16,4-9 0 0,-3 7 240 0,-1 1 0 0,-1 1 0 0,5-9 0 15,-3 9 768-15,-1 0 144 0,-3-2 48 0,2 2 0 16,5-9-80-16,-7 9-16 0,-2 1 0 0,1-3 0 15,2 0-80-15,-2-2-32 0,-1 2 0 0,0-1 0 16,9-6-144-16,-11 5-16 0,1-2-16 0,-2 1 0 16,1-2-208-16,-2 2-32 0,-1-3-16 0,-2-2 0 15,-2-3-112-15,0 0 0 0,2-1-16 0,-2-1 0 0,-1-6-80 16,0 2-16-16,1 0 0 0,0-4 0 0,0-1-96 16,0 0-32-16,2-2 0 0,-1-1 0 0,2 0-32 0,0-1-16 15,-2-1 0-15,3 0 0 0,-2-1-160 0,1 2 160 16,1-2-160-16,3 7 160 0,-1-3-160 0,-2 2 0 15,0-3 144-15,-7-5-144 0,2 0 0 0,2-1 128 16,-1 1-128-16,0 2 0 0,-4-3 128 0,2 1-128 16,1 0 128-16,0-3-128 0,-1 2 128 0,2 3-128 15,4-3 128-15,-3 1-128 0,-2 0 0 0,0 0 144 16,1-5-144-16,3 2 0 0,1-3 128 0,0 5-128 16,0-3 0-16,0 3 0 0,1-2 0 0,1 0 0 15,-2-1 128-15,1 1-128 0,-1-6 0 0,0 1 0 16,0 1 0-16,1-2 0 0,-2 3 0 0,0 1 0 15,-2-2 0-15,2 0 0 0,0 0 0 0,1-2 0 16,0 0 0-16,1 4 0 0,-1-1 128 0,1 2-128 16,-3 1 0-16,6 5 0 0,-3-5 0 0,-1 0 0 15,1-4 0-15,-1 0 0 0,-1-1 0 0,1-2 0 16,1 1 0-16,1-2 0 0,-4-2 0 0,1 0 0 0,2 1 0 0,1-1 0 16,0 1 0-16,2 0 0 0,0 1 0 0,0-2 0 15,-2-2 0-15,1 0 0 0,0 1 0 0,-1 0 0 16,-2 0 128-16,3 1-128 15,0-1 0-15,1-1 0 0,-1-3 0 0,-1 2 0 0,0 0 0 0,2 3 0 0,-2-3 416 16,1 3-32-16,-1-4 0 0,1 1 0 0,-2 2-608 16,2-1-128-16,3 0-32 0,0-2 0 0,-2 1 384 15,3-2 0-15,0 2 0 0,1-1 0 0,0 2 0 16,-1 0 0-16,1-4 0 0,-2 3 0 16,2-2 0-16,-3 3 0 0,0-4 0 0,0 1 0 0,0 1 0 0,-2 0 0 15,2 0 0-15,-1 0 0 0,0 1 0 0,1 1 0 16,-2-4 0-16,1-2 0 0,0 4 0 0,3-1 0 15,-1-2 128-15,2 2-128 0,0-1 288 0,1-1 32 16,0 2 0-16,1 1 0 0,1-1-512 0,0 2-80 16,2-1-32-16,-2 1 0 0,1-4 304 0,-1 1 0 15,1 0 0-15,0-1 0 0,2 2 0 0,0-2 0 16,0 1 0-16,2 2 0 0,0 0 0 0,2-2 0 16,-1 1 0-16,2 0 0 0,-2-4 0 0,1 3 128 15,0-4-128-15,0 4 0 0,0 0 0 0,0-1 0 16,1 1 0-16,0-1 0 0,1 1 0 0,0 2 128 15,0-3-128-15,1 2 0 0,-1 1 0 0,2-2 0 16,1-3 0-16,1 3 0 0,-2-1 0 0,2 1 128 0,0 1-128 16,0-2 0-16,0 0 0 0,2 0 0 15,-1 2 0-15,1 2 0 0,-2-2 0 0,1-1 0 16,-3-1 0-16,3 3 0 0,2 0 0 0,-1 0 0 0,-3 1 0 16,-2 1 0-16,1 0 128 0,-1 0-128 15,0 2 0-15,-1 2 0 0,0-1 0 0,1 1 128 0,-3 0-128 16,2-2 0-16,-1 1 0 0,1-1 0 0,1 3 0 0,-1 0 0 15,1-3 0-15,1 2 128 0,-1 0-128 0,0 2 0 16,1-1 0-16,0 0 0 0,-2 2 0 0,0 2 0 16,1-1 0-16,-1 0 0 0,0 2 0 0,1-2 0 0,-1-1 0 15,-1 3 128-15,0-2-128 0,0-1 0 16,0 5 0-16,2-4 0 0,-3 5 0 0,2-3 0 0,-1 3 0 0,1-3 128 16,1 2-128-16,0 0 0 0,-3 0 0 0,3 3 0 15,0-1 0-15,2 1 0 0,-1 0 0 0,2-3 128 16,-2 0-128-16,2-2 0 15,-3 2 0-15,5-4 0 0,-2 0 0 0,1 2 0 0,2-3 0 16,-1 5 0-16,0-2 0 0,0 4 0 0,-2-3 0 0,-1 4 0 16,0-1 0-16,-2 0 0 0,1 3 0 0,0 1 0 15,-1 1 0-15,1 1 0 0,-1 0 128 0,1 1-128 16,0-1 0-16,-1-1 0 0,2 0 0 0,3 0 0 16,-3-1 0-16,1-1 0 0,1 1 0 0,1 0 0 15,-2 3 0-15,4-1 0 0,-2-1 0 0,2-2 0 16,-1 2 0-16,4 0 0 0,-2 2 0 0,1-3 0 15,2 1 0-15,0 2 0 0,-1 0 0 0,0 1 0 16,2-2 0-16,2 0 0 0,-2 0 0 0,2 2 0 16,0-2 0-16,-1 1 0 0,0 2 0 0,1 0 0 15,-1 1 0-15,0-3 0 0,0 3 0 0,1-1 0 16,-1 0 0-16,2 1 0 0,1 2 0 0,0-2 0 16,0 0 0-16,0 3 0 0,1 0 0 0,1-2 0 0,1 3 0 0,0-2 0 15,1 2 0-15,1 0 0 16,-3-2 0-16,1 5 0 0,0-3 0 0,1 3 0 0,0 0 0 0,-2 0 0 15,-1 1 0-15,2-2 0 0,-1 1 0 0,1 3 0 16,-1-2 0-16,1 0 0 0,-2 4 0 0,0-2 0 16,1-1 0-16,1 1 0 0,-1 2 0 0,1-1 0 15,-1 3 0-15,0-1 0 0,1 1 0 0,-2 0 0 0,0-1 0 16,2 1 0-16,-4 1 0 0,4 0 0 16,-3 0 0-16,1 2 128 0,-1 1-128 0,2 0 0 15,-1-1 0-15,0 0 0 0,1 1 0 0,-1 0 0 0,-1 1 0 0,1-2 0 16,1 0 0-16,-1 1 0 15,1 1 0-15,-3 3 0 0,-1-2 0 0,3 4 0 0,0-2 0 0,-1 3 0 16,0-2 0-16,-2 1 0 0,0 2 0 0,0-3 0 16,0 3 0-16,-1 0 0 0,0 2 0 0,1 0 0 15,-1 0 0-15,0-3 0 0,1-1 0 0,0 4 0 16,2-2 0-16,-1 0 0 0,-3 1 0 0,0-3 0 16,1 3 0-16,1 1 0 0,0 0 0 0,2 0 0 15,-3 1 0-15,1 2 0 0,-2-1 0 0,1 2 0 16,-1 0 0-16,0 1 0 0,2 1 0 0,-4 3 0 15,1-1 0-15,0 1 0 0,0 3 0 0,2 0 128 16,-1 2-128-16,0 0 0 0,-2 3 0 0,1-1 0 16,-2-4 128-16,1 5-128 0,1-3 0 0,1 0 0 15,0 2 0-15,0-2 0 0,-3 1 0 0,1-2 0 16,1 1 0-16,-1-2 0 0,1 1 0 0,0-1 0 0,0 1 0 0,0-3 0 16,-1 1 0-16,-1-1 128 0,1-1-128 15,1 3 0-15,0-2 0 0,0 1 0 0,-2 2 0 0,0-3 0 16,-2 1 0-16,0 0 0 0,-1 4 0 15,7 9 0-15,-4-4 0 0,-1 1 0 0,1-2 0 16,-4 0 0-16,0-2 0 0,-1 3 0 0,1-4 0 0,-2 1 0 16,1 0 0-16,1 1 0 0,-1 0 0 0,-1-4 0 15,-1 0 0-15,3 0 0 0,2 2 0 0,0 3 0 16,-2 0 0-16,1 2 0 0,-2-1 0 0,2 2 0 16,0-3 0-16,0 2 0 0,-1 1 0 0,0 2 0 0,0-1 0 0,1 0 0 15,-3 0 0-15,0 1 0 0,1 0 0 0,-1 1 128 16,-3 4-128-16,0-1 0 0,-1 2 0 0,2 1 0 15,-1 0 0-15,2-1 0 0,0 1 0 0,1-1 0 16,1 0 0-16,0-1 0 0,0-3 0 0,2 2 0 16,0 2 0-16,-2-4 0 0,1 1 0 0,-1 2 0 15,1-1 0-15,-1 6 0 16,1-3 0-16,-5 1 0 0,3-4 0 0,-2 1 0 0,-2-3 0 0,1 2 0 16,-1 4 0-16,-1-1 0 0,-1 0 0 0,0-1 128 0,0 1-128 0,1 1 0 15,0 1 0-15,0-1 0 0,-1-4 0 0,1-3 0 16,0-1 0-16,0 2 0 15,-1 0 0-15,-1 0 0 0,0-1 0 0,2 1 0 0,-2 0 0 0,-2 1 0 16,-1 2 0-16,0 0 0 0,0-3 0 0,0-2 0 16,-3 0 0-16,2 2 0 0,0 3 0 0,0-1 0 15,-2-3 0-15,3 2 0 0,0-3 0 0,3 0 0 16,-2-2 0-16,1 0 128 0,2 1-128 16,0-2 0-16,0-1 0 0,1-2 0 0,0-2 0 0,-1 3 0 15,-2 0 0-15,0 3 0 0,0 1 0 0,1 0 0 16,0-2 0-16,0 2 0 0,-4 0 0 0,1 4 0 15,0 1 0-15,0-4 0 0,-2 0 0 0,2-1 0 16,-1-2 0-16,1 2 0 0,0 4 0 0,-1 0 0 0,0-3 0 16,1 1 0-16,0-1 0 0,-2 3 0 0,-1 0 0 15,1-3 0-15,1 0 0 0,-1 0 0 16,-4 1 128-16,3 1-128 0,-2-3 0 0,-2 1 0 0,0 0 128 0,-2 1-128 16,-3 2 0-16,2 3 144 0,-1-4-144 0,-1 3 0 15,-3-1 144-15,0 1-144 0,1 0 0 0,0-3 144 16,0-1-144-16,0-1 0 0,0 1 128 0,-2 0-128 15,1 0 0-15,0-2 0 0,2 1 0 0,1 0 0 16,-2 1 0-16,0 1 0 0,-2 0 0 0,1-3 0 16,-3-1 0-16,0 0 0 0,1 0 128 0,-1 0-128 15,-1 1 0-15,-2 0 0 0,1 0 0 0,-1 0 0 16,-2 0 0-16,0 2 0 0,-1 2 128 0,2-3-128 16,0-4 0-16,1 2 0 0,-3-3 0 0,0-1 0 0,-2-2 128 15,2 2-128-15,0-4 0 0,1 2 0 0,0-2 0 16,1-1 0-16,-2 4 128 0,1-2-128 0,1 0 0 15,-1 3 0-15,-2 2 0 0,1 2 0 0,-1-1 0 0,-3 0 0 16,-1-6 128-16,-3 1-128 0,4 2 0 0,-1-3 0 16,-1-4 0-16,-1 0 0 0,1 2 0 0,-3-6 0 15,0 1 0-15,2-3 0 0,0-1 0 0,1-2 0 16,3 1 0-16,0 1 0 0,0-2 0 0,0 1 0 16,-1-1 128-16,-2 2-128 0,0-2 0 0,-1 1 0 15,2 0 0-15,0 0 0 0,-2-3 0 0,10-2 0 16,-3 2 0-16,-4 0 0 0,-2-2 0 15,0 2 0-15,-1 0 0 0,1-2 0 0,-1-3 0 0,1 1 0 16,1-4 128-16,-1 1-128 0,5 0 0 0,-2-3 0 16,-2 0 0-16,2-2 0 0,1 0 0 0,-1-2 0 15,0 2 0-15,-1-4 0 0,0-1 0 16,-2 1 0-16,-2-1 128 0,0 2-128 0,0-2 0 0,-1 1 0 16,0-2 256-16,0 1 0 0,0 0 0 0,-1 1 0 0,0 1-400 15,-2-2-96-15,3 1-16 0,1-3 0 0,-2 1 256 0,1 0 0 16,0 3 0-16,0-4 0 0,0-3 0 0,0 2 0 15,1-4 0-15,1 2 0 0,2-5 0 0,2-1 0 16,-1-1 0-16,2 1 0 0,2-2 0 0,-2-2 0 16,0-1 0-16,0-2 0 0,3-1 0 0,2-1 0 15,-1-2 0-15,-2-1 0 0,0 2 0 0,-2-3 0 16,1 3 0-16,1 0 0 0,0-4 0 0,-1 2 0 16,1-2 0-16,0-1 0 0,0-1 0 0,0-5 0 15,0 1 0-15,1-2 0 0,1-1 0 0,1-1 0 16,-1-4 0-16,0 2 0 0,-1-1 0 0,2-1 0 15,0 1 0-15,2 1 0 0,-2-6 0 0,2 1 0 16,0-4 0-16,0 1 0 0,-2-1 0 0,1 0 0 16,0-5 0-16,-1 5 0 0,1 0 0 0,1 5 0 15,-3-3 0-15,2 1 0 0,2-3 0 0,0 0 0 16,1 4 0-16,-1-5 0 0,1 0 0 0,2 1 0 0,0 1 0 0,1-2 0 16,0 2 0-16,0-3 0 15,1-3 0-15,-5-21 0 0,2 7 0 0,4 2 0 0,2-2 0 0,0 4 0 16,-4 4 0-16,4-4 0 15,1-1 0-15,0-1 0 0,-1 4 0 0,1-3 0 0,1-2 0 16,3 5 0-16,-2-1 0 0,1 2 0 0,1-4 0 0,0 4 0 16,0 0 0-16,0 0 0 0,-1-2 0 0,2 2 0 15,0 4 0-15,-1-3 0 0,-1-1 0 0,1 1 0 0,0-2 0 0,2 1 0 16,-2-4 0-16,1 5 0 0,0 1 0 0,1-1 0 16,-1 1-128-16,0-2 128 0,3 2 0 15,-1 1 0-15,1 1 0 0,0 1 0 0,1-1 0 0,0 4 0 16,0-2 0-16,0 3 0 15,0 1 0-15,1-1 0 0,2 0 0 0,-2 0 0 0,0-3 0 0,2 0 0 16,-1 3 0-16,-2 1 0 0,2 3 0 0,-2 1 0 16,-2-4-128-16,2 14 128 0,0-6 0 0,-2 1 0 15,0-2 0-15,4-1 0 0,0-2 0 0,1 3 0 16,-1-3 0-16,1 4 0 0,-2-3 0 0,2 1 0 16,0-3 0-16,1 0 0 0,0 2 0 0,1-2 0 15,3-1 0-15,-3 2 0 0,0-4 0 0,3 3 0 0,-3 2-128 0,1-2 128 16,0 0 0-16,-2-2 0 15,3 4 0-15,0-2 0 0,-3 2 0 0,2-1 0 16,-1 2 0-16,3 1 0 0,1 5 0 0,0 0 0 16,-1-3 0-16,-1 2 0 0,2 1 0 0,1-2-144 15,2-2 144-15,0 2 0 0,2-3 0 0,0 1 0 0,0-1 0 0,3 0-128 16,-1 2 128-16,0 0 0 0,-2 3 0 0,1 0 0 16,0 1 0-16,-1 0 0 0,0 0 0 15,1 1 0-15,-2-1 0 0,0 2 0 0,-1 2 0 0,2 1-128 16,-1 0 128-16,0 0 0 0,0 0 0 15,-1 1 0-15,2 2 0 0,-1-1 0 0,-2 1 0 16,2 0 0-16,-1-1 0 0,2-1 0 0,0 1 0 0,1 2 0 16,3-4 0-16,-1 1-128 0,1 2 128 0,0 1 0 15,0-4 0-15,0 5 0 0,1 2 0 0,1-2 0 0,0 3 0 16,1-3 0-16,-1 5 0 16,3 3-128-16,-3-2 128 0,3-2 0 0,1 2 0 0,-1 1 0 0,-1-1 0 15,1 0 0-15,-1-2 0 0,1 4 0 0,2 0 0 0,-3 2 0 16,1 0 0-16,0 0-128 0,-3 0 128 0,3 3 0 15,2 0 0-15,-1 0 0 0,0 2 0 0,1-1 0 16,2 0 0-16,1 1 0 0,1 3 0 0,0-4 0 16,2 5 0-16,1-1-128 0,-2 2 128 0,2-2 0 15,0 4 0-15,-3-3 0 0,4 3 0 0,-2-1 0 16,-2 3 0-16,0 2 0 0,-1 1 0 0,2-1-128 16,-2 4 128-16,3 0 0 0,-2 2 0 0,3 2 0 15,0-1 0-15,-2 1 0 0,1 1 0 0,1-2 0 16,2 0 0-16,-1 3 0 0,1-4 0 0,1 2 0 15,-1 2 0-15,1-3-128 0,1 5 128 0,0-1 0 16,2 1 0-16,14 4 0 0,-6-1 0 0,-4 1 0 16,-3 1 0-16,-1 0 0 0,0-1 0 0,2 0 0 15,-1 0 0-15,-5 0 0 0,2-2 0 0,0 3 0 16,-1 0 0-16,1 0 0 0,-3 2 0 0,0-1 0 16,0 0 0-16,-3 1 0 0,0 3 0 0,-1 0 0 0,0-1 0 0,3 1 0 15,-2-1 0-15,1 2 0 16,1-1 0-16,-1 4 0 0,-1-1 0 0,-4 2 0 0,4 2 0 15,-1 2-128-15,0-3 128 0,0 4 0 0,-1-2 0 0,0 3 0 16,1 1 0-16,-1-3 0 0,-1 1 0 0,0 1 0 16,1-2 0-16,-2 2 0 0,1 0 0 0,-1 0 0 15,-1-2 0-15,-1 3 0 0,0 0 0 0,2 1 0 16,-3-2 0-16,0 4 0 0,-2-1 0 0,1 0 0 16,-2 3 0-16,-1 0 0 0,-1 0 0 0,1 0 0 15,0-2 0-15,0 4 0 0,-1-1 0 0,0 1 0 0,1 2 0 16,-3 2 0-16,1-2 0 0,-1 1 0 0,1 3 0 0,-2 0 0 15,-3 2 0-15,3-1 0 0,-1-2 0 0,-1 1 0 16,-2 0 0-16,3 4 0 0,-3-5 0 0,0 4 0 16,0-4 0-16,2 0 0 0,-2-2 0 0,1 1 0 15,-2-3 0-15,0-2 0 0,1-1 0 0,2 0 0 16,-3 1 0-16,0 1 0 0,-1 2 0 0,1-1 0 16,1 1 0-16,-1 2 0 0,0-2 0 0,1 0 0 15,0 3 0-15,-1-2 0 0,1 0 0 0,-1 3 0 16,2-1 0-16,-2 3 0 0,0 3 0 0,-2-3 0 15,-2 1 0-15,-1 3 0 0,0 0 0 0,0-4 0 0,-1-2 0 0,1-1 0 16,0 1 0-16,0-3 0 0,1 3 0 0,0-3 0 16,0 2 0-16,1-2 0 0,-2-1 0 0,0 3 0 15,1-2 0-15,1 2 0 0,-1-2 0 0,-1-2 0 16,-1 1 0-16,1 3 0 0,0-2 0 0,-1 5 0 16,-2 0 0-16,0 2 0 0,-2 0 0 0,0 3 128 15,0 0-128-15,-2 1 0 0,0-4 0 0,-3 3 0 16,1 2 0-16,1 2 0 0,-3 0 0 0,2 2 0 15,-1-2 0-15,0 1 0 0,-1 0 0 16,-1 0 0-16,0-2 0 0,-1 2 0 0,0 1 0 0,1 0 0 16,-1 2 0-16,0-1 0 0,1 3 0 0,-1-4 0 15,-1-3 0-15,0 2 0 0,-1 0 0 0,-1 0 0 0,-1-3 0 16,1 0 0-16,0 3 0 0,-2-2 128 16,0-1-128-16,2-6 0 0,-1 1 0 0,-1 1 0 0,0-2 0 15,-4 1 0-15,-1-1 0 0,0 3 0 0,1-2 0 16,0 2 0-16,-2 0 0 0,-1-3 128 0,-3 1-128 15,0-2 0-15,-1 2 0 0,1 2 0 0,-1 0 0 0,1-3 0 16,0 0 0-16,0 2 0 0,-1-2 0 0,0-4 0 16,2-3 0-16,1 1 0 0,-2-2 0 0,1 1 0 15,0 0 0-15,2-2 0 0,0-3 0 0,1 1 0 16,-2-2 0-16,1 1 0 0,-2-1 0 0,2 0 0 16,0 0 0-16,1-4 0 0,-4 3 0 0,1-4 0 15,2 2 0-15,0-2 0 0,-5 2 0 0,5 1 0 16,-3 0 0-16,2 2 0 0,0-2 0 0,1-4 0 15,0 0 0-15,-2 3 0 0,-2-3 0 0,1 3 0 16,1 0 0-16,2-1 0 0,-2-3 0 0,-2 0 0 16,-4-4 0-16,0 3 0 0,-4-4 0 0,1 2 0 0,-2-2 0 0,0-1 0 15,-2-3 0-15,1 0 0 0,-2 1 0 0,0-2 0 16,-1-3 0-16,0 1 0 16,-1-4 0-16,0-1 0 0,-2 1 0 0,-2-3 0 0,1 1 0 0,-3 2 0 15,-4-2 0-15,-1 3 0 16,1-4 0-16,0 1 0 0,-1 0 0 0,4-1 0 0,2-2 0 0,-1-1 0 15,0-5 0-15,-2-2 0 0,-2-5 0 0,1-1 0 16,1-3 0-16,-1 1 0 0,2-5 0 0,2-1 0 16,-1-2 0-16,1-1 0 0,1-2 0 0,-2 0-128 15,-1-1 128-15,-2 1 0 0,2 0 0 0,2-3 0 16,0 0 0-16,1 1 0 0,0 2 0 0,2-2 0 0,1-2-160 16,3 1 160-16,2 3-192 0,3-2 192 0,2-2-288 15,1 1 48-15,0 4 16 0,4-2 0 16,1-2-352-16,4 1-80 15,3 0-16-15,2 3 0 0,2 2-2160 0,5-3-432 16,2 1-96-16</inkml:trace>
  <inkml:trace contextRef="#ctx0" brushRef="#br3" timeOffset="-190996.69">4220 6625 2751 0,'0'0'256'0,"0"0"-256"16,0 0 0-16,0 0 0 0,-2 7 464 0,2-7 48 0,-4 7 16 0,4-7 0 16,-3 7 64-16,3-7 16 15,0 0 0-15,0 0 0 0,0 0-288 0,0 0-64 0,0 0-16 0,0 0-3536 16</inkml:trace>
  <inkml:trace contextRef="#ctx0" brushRef="#br3" timeOffset="-186648.42">3818 7961 14335 0,'0'0'320'0,"-2"7"64"0,-2 2 0 0,0-3 16 0,2 0-400 0,-1 3 0 0,-2-2 0 0,4 1 0 15,1-8 1440-15,0 0 208 0,0 0 32 0,-3 7 16 16,3-7-208-16,0 0-32 0,0 0-16 0,0 0 0 15,0 0-256-15,0 0-48 0,0 0-16 0,0 0 0 16,0 0-80-16,0 0-16 0,4-4 0 0,-1-5 0 0,-3 0-112 16,0-2-16-16,2-2-16 0,-2-1 0 0,0-1-128 0,0-3-32 15,1-2 0-15,1-2 0 0,-2-1-144 0,0 0-16 16,0-1-16-16,1-2 0 16,0 1-160-16,1-1-48 0,-1-1 0 0,-1-4 0 0,0 1-48 0,0 1-16 15,-1-4 0-15,-1 0 0 0,2 0-80 16,0-2-32-16,0 0 0 0,0-1 0 0,-1 0-32 0,1 1-128 15,1-1 192-15,-1 1-64 0,-1-1 0 0,1 1-128 16,1-1 192-16,1 0-64 0,-2 1-128 0,1 2 192 16,1 0-192-16,1 1 192 0,-3-1-192 0,4 0 128 15,0 0-128-15,1 1 128 0,0-2-128 0,2-1 0 16,1 1 0-16,1-2 128 0,0-2-128 0,2 1 0 16,2 1 0-16,0-4 0 0,1 1 0 0,-2 1 0 15,1 1 128-15,0 1-128 0,-2-1 0 0,1 2 0 16,-3-1 0-16,1 2 0 0,0 0 0 0,1-1 0 15,-1 1 128-15,1 0-128 0,-2-1 0 0,1 2 0 16,-3-2 0-16,3 2 0 0,2 0 0 0,-1-1 0 16,1 4 128-16,-3 1-128 0,2-3 0 0,-1 0 0 15,2 0 0-15,-1 1 0 0,2-1 0 0,-2-1 0 16,0 0 0-16,-1 1 0 0,1 1 0 0,-1 1 0 0,-1-1 0 16,0 5 0-16,1-2 0 0,-1 5 0 0,-1 0 128 15,1 0-128-15,1 3 0 0,-1-1 0 0,0 1 0 16,-2 0 0-16,0-1 0 0,-1-1 0 0,2 0 0 15,-1 0 0-15,1 2 0 0,-1-2 0 0,1 0 0 0,1-1 0 16,0 0 0-16,2-1 0 0,0 1 0 0,-1 1 0 16,0-1 0-16,0-2 0 0,0 3 0 0,2 2 0 15,-3 0 0-15,-1 0 0 0,1 3 0 0,0-1 0 16,-2-1 0-16,0 1 0 0,1 0 0 0,-1-1 0 0,2-1 0 16,-1 1 0-16,0-2 0 0,1 2 0 0,1-1 0 0,1 1 0 15,-1-4 0-15,2-2 0 0,-1 1 0 0,2 1 0 16,-2-2 0-16,2 3 0 0,0 0 0 0,-1 0 0 15,2 2 0-15,-2 1 0 0,-4 0 0 0,4 1 0 16,-2 2 0-16,-1 2 0 0,-2-2 0 0,2 1 0 16,-1 0 0-16,-1 1 0 0,-1 2 0 0,2 0 0 15,-1 0 0-15,1 2 0 0,0-4 0 0,2 1 0 16,-3 2 0-16,4 0 0 0,-4-3 0 0,3 3 0 16,1-1 0-16,-1-2 0 0,1 1 0 0,2 0 0 0,1-1 0 0,0 0 0 15,1 0 0-15,3 3 0 16,0-3 0-16,2-1 0 0,-2-2 0 0,1 2 0 15,1 3 0-15,1-2 0 0,-2-2 0 0,2 2 0 16,1 0 0-16,-1 3 0 0,1-3 0 0,0 0 0 0,-2 1 0 16,-1 1 0-16,0 0 0 0,2 3 0 0,-1-1 0 15,-1 3 0-15,0-2 0 0,0 4 0 16,-2-2 0-16,0 3 0 0,1 0-128 0,1 2 128 0,2 0 0 0,-2 0 0 16,1 0 0-16,0-1 0 0,1 3 0 0,0 0 0 15,2 0 0-15,0 3 0 0,2 0 0 0,-4 0 0 16,0-2 0-16,1 1 0 0,1 2 0 0,-1 3 0 15,-2-2-128-15,0 2 128 0,1 3 0 0,-2-1 0 16,0 1 0-16,0 3 0 0,0 0 0 0,0 2 0 16,-3 2 0-16,1-1 0 0,-2 2 0 0,2 0 0 0,0 0 0 15,1 1 0-15,0 0 0 16,0 0 0-16,-2-3 0 0,1 3 0 0,-2 0 0 0,2 3 0 0,2-2 0 16,-1 2 0-16,-1 0 0 0,0 0 0 0,1 3 0 0,-1-4 0 15,-3 2 0-15,2 3 0 0,-1-2 0 0,3 4 0 16,-2-3 0-16,1 3 0 15,-1-4 0-15,2 3 0 0,-1 0 0 0,-1-3 0 0,1 2 0 0,0-1 0 16,1 1 128-16,-2-3-128 0,-2 1 0 0,-1 3 0 16,1-4 0-16,0 1 128 0,2 1-128 0,-1 0 0 15,1 1 0-15,0 0 0 0,-1 0 0 0,0 0 0 16,1 3 144-16,-1-1-144 0,-1 2 0 0,1-2 144 16,2 0-144-16,-1 2 0 0,2-4 128 0,-2 4-128 15,0-6 0-15,0 4 0 0,1 0 128 0,0 1-128 16,1-2 0-16,-1 2 0 0,-2 0 128 0,3-1-128 15,-2 3 0-15,0 3 0 0,-2 0 0 0,0 2 0 16,0-1 0-16,2 0 0 0,2-5 0 0,-2 2 0 16,-2 0 0-16,0-1 0 0,-1 0 0 0,0 0 0 15,-2 0 0-15,1 0 0 0,-1-2 144 0,1 2-144 16,-4 2 0-16,3 0 144 0,-1 1-144 0,-1-1 128 16,-2 1-128-16,1 2 128 0,0-2-128 0,-1 2 0 0,1-2 144 15,1 0-144-15,0-1 0 0,1 1 0 0,0-4 0 16,0 2 128-16,-1 1-128 0,1 1 0 15,0 1 0-15,3 12 0 0,-1-7 0 0,-2-3 0 0,-1 1 0 0,-2-1 0 16,0-3 0-16,-1 1 0 0,-1 0 0 0,0 0 128 16,-1-2-128-16,0 1 0 0,-2-4 0 0,2 4 0 15,-3 0 0-15,2 0 0 0,-3 0 0 0,0-9 128 16,0 1-128-16,0 1 0 0,1 4 128 0,0 0-128 16,2-1 0-16,-2 1 144 0,1 1-144 0,-1 2 0 0,0 2 128 0,0 0-128 15,1 0 0-15,0 0 0 0,-2 0 128 0,-1 2-128 16,0 0 0-16,-2 0 0 0,1 0 0 0,-1 2 0 15,2-2 0-15,-2 0 0 0,2-1 128 0,-3-2-128 16,2 1 0-16,-1 1 0 0,0 0 0 0,2 1 0 16,-1-3 0-16,0 1 0 0,1 1 0 0,1-2 0 15,0 0 0-15,-2-1 0 0,0-1 128 0,1 1-128 16,0-1 0-16,-1-2 0 0,1 1 0 0,0-1 0 16,0-1 0-16,-2-1 0 0,-1 3 128 0,0 1-128 15,-1-1 0-15,0-1 0 0,1 2 0 0,-2 0 0 16,1 0 0-16,-1 3 0 0,-1-3 128 0,1 1-128 15,-2 1 0-15,2-2 0 0,0-1 0 0,-1-1 0 16,1 1 0-16,1-3 0 0,0 3 0 0,1 0 0 16,0 0 0-16,0-1 0 0,1-1 0 0,0 1 0 15,0 0 0-15,1-2 0 0,-1 2 0 0,1 0 0 16,-1-1 0-16,1 0 0 0,-2 2 0 0,0 0 0 16,0-4 0-16,0 1 0 0,-1-4 0 0,0 3 0 0,0-1 0 15,-2 2 0-15,0 2 0 0,-2-1 0 0,0 1 0 0,-1 1 0 16,0-2 0-16,0-1 0 15,0 4 0-15,0 0 0 0,-1 0 128 0,3-1-128 0,-3-4 0 0,1 3 0 16,-1-3 0-16,-1 2 0 0,1-1 0 0,1-1 0 16,1 3 0-16,-3 2 0 0,3-3 0 0,-2 0 0 15,-2 0 0-15,2 3 0 0,1-2 0 16,-2-1 0-16,1 2 0 0,-2-3 0 0,0-1 0 0,1 1 0 16,-1-4 0-16,0 1 0 0,-1 0 0 0,2 2 0 15,-2-4 0-15,1 1 0 0,-4 1 0 0,1-3 0 0,1-1 128 0,-1 1-128 16,1-1 0-16,0-3 0 0,0 0 0 15,1-1 0-15,-4-2 0 0,1 1 0 0,1-2 0 0,-1-1 0 16,-2 1 0-16,0 3 0 0,-3 3 0 16,1 1 0-16,-1 0 0 0,1 0 0 0,-1-2 0 0,-1 0 0 15,3 2 0-15,-3-2 0 0,0-1 0 0,0-1 0 16,-1-1 0-16,1-2 0 0,0-2 0 0,-1-2 0 16,2 0 0-16,1-3 0 0,-1-2 0 0,-1 1 0 15,1-3 0-15,0-3 0 0,-2 0 0 0,2-1 0 16,2-1 0-16,-2 0 0 0,-2 1 0 0,0-3 0 15,0 2 0-15,-2-2 0 0,1-1 0 0,-3 3 0 16,1-1 0-16,-2 0 0 0,-1 0 0 0,-2 1 0 16,1-2 0-16,1-2 0 0,-2 0 0 0,1 0 0 15,0-4 0-15,3 1 0 0,2 2 0 0,1-6 0 16,-4 0 0-16,2-4 0 0,3 1 0 0,1-5 0 16,-1-2 0-16,-2-1 0 0,0-3 0 0,-1-1 0 15,0-4 0-15,2 2 0 0,-2-1 0 0,2-5 0 0,-1 4 0 0,1-1 0 16,-2 0 0-16,0 0 0 15,2 1 0-15,-2 0 0 0,2 1 0 0,-1-2 0 0,1-3 0 0,0 1 0 16,-2-1 0-16,3-1 0 0,-2 0 0 0,0 1 0 16,-2-2 0-16,-2 3 0 0,-1-2 0 0,-13-12 0 15,3 4 0-15,2 6 0 0,4 0 0 0,3 3 0 16,-4-4 0-16,6 3 0 0,1-5 0 0,11 16 0 0,0-5 0 16,-1 1 0-16,-3-5 0 0,3-2 0 15,0-1 0-15,2-2 0 0,1 1 0 0,2 0 0 0,0 1 0 16,0-1 0-16,-1 0-128 0,1-4 128 0,0 0 0 15,0 2 0-15,0 0 0 0,1-4 0 0,2 2 0 0,0-1-144 16,-2 2 144-16,3 2 0 0,-1 2 0 16,1-1 0-16,-1-4 0 0,-1 4-128 0,0 0 128 0,-2 1 0 15,4 1 0-15,-2 1 0 0,-1-1 0 16,1 1 0-16,-1-1 0 0,3 0 0 0,1 1 0 0,0-1 0 16,-1 1 0-16,2-2 0 0,2-1 0 0,-2 0 0 15,2-3 0-15,1-1-128 0,0 3 128 0,1-1 0 16,-1-1 0-16,0 0 0 0,0 0 0 0,-2 3 0 15,1 0 0-15,0-2 0 0,-1 5 0 0,2-4 0 16,-1 3 0-16,1-1 0 0,0 1 0 0,0-1 0 0,-1-2 0 0,1-2 0 16,0-5 0-16,-1 2 0 15,-3-4 0-15,1 2 0 0,3 3 0 0,2 1 0 16,0 0 0-16,0 2 0 0,1 2 0 0,2 1 0 16,1 3 0-16,0-1 0 0,1 1 0 0,0 3 0 15,2 1 0-15,-3 2 0 0,-1 4 0 0,0 3 0 0,-1-1 0 0,-1 4 0 16,-4 4-160-16,0 2 0 15,0-1 0-15,-4 4 0 16,-2 3-1200-16,1 6-240 0,-2 2-64 0,3 5 0 16,2-1-896-16,-1 4-192 0,0-1-48 0</inkml:trace>
  <inkml:trace contextRef="#ctx0" brushRef="#br3" timeOffset="-182011.54">3666 10882 9215 0,'0'0'400'0,"0"0"96"0,0 0-496 0,-4 8 0 0,-1-3 0 0,5-5 0 16,-4 5 2320-16,4-5 368 16,-5 6 80-16,5-6 16 0,0 0-720 0,-6 3-144 0,-1-3-16 0,2-3-16 15,2-4-432-15,-3-1-96 0,-1-3-16 16,0-3 0-16,0-3-128 0,-1-1-48 15,-1-1 0-15,2-2 0 0,-3-1-336 0,3-2-80 0,-2-4-16 0,0 3 0 16,-2-5-208-16,2 2-32 0,0 2-16 0,0-3 0 16,0-1-16-16,2 0 0 0,-1-1 0 0,2-1 0 15,-3-1-112-15,2-1-32 16,1-1 0-16,1-5 0 0,1-2-32 0,-1 2-16 0,1-5 0 16,2 2 0-16,-2-2-80 0,1 1 0 0,1-6-16 0,-1 1 0 15,1 2-32-15,1-4 0 0,1 1 0 0,0 1 0 16,-2 0-16-16,0 0-128 0,-1-1 192 0,1 2-64 15,-1 1-128-15,-1-3 160 0,2 2-160 0,-1 1 160 0,-1-3-160 0,2 3 128 16,-3 0-128-16,0-1 128 0,2 0-128 16,1 2 0-16,-1-1 0 0,-1-15 128 0,-1 2-128 0,0 7 0 15,2 2 0-15,2 0 0 0,1-1 0 0,-2 0 0 16,0 0 128-16,1 2-128 0,-1 3 0 16,0 2 0-16,0-3 0 0,1 4 0 0,-2-3 0 0,2 0 0 15,-1 1 0-15,2-4 0 0,-2 2 0 0,1 1 0 16,-1-3 0-16,1 7 0 0,0-1 0 15,0 2 0-15,-1-5 128 0,1 3-128 0,-2-1 0 0,2-1 0 16,1-1 0-16,0 14 0 0,0-4 0 0,1-1 0 16,1 0 128-16,-1-4-128 0,2 0 0 0,-1 0 0 15,-1-3 0-15,2 2 0 0,1-1 0 0,0 1 0 16,-2-6 0-16,2 5 0 0,0-2 0 0,-2 4 0 16,-1-1 0-16,1 1 0 0,-1 1 0 0,0-3 0 15,-1 2 128-15,0 2-128 0,0-2 0 0,0 2 0 0,0-1 0 16,-1 0 0-16,0 1 0 0,-1 0 0 15,2 1 128-15,-1 1-128 0,1 2 0 0,-4 1 0 0,2-1 0 16,1 0 0-16,-1 1 0 0,1-1 0 0,-1-1 128 16,0 2-128-16,4-2 0 0,-2 0 0 0,0 0 0 0,2 2 0 15,2-1 0-15,-2 2 0 0,0 1 0 0,0-2 0 16,1 4 0-16,-1-1 0 0,1 1 0 0,-1-1 0 16,1-1 0-16,2 2 0 0,-4 0 0 0,3-2 0 15,0-1 0-15,-2-3 0 0,1 1 0 0,1 2 0 0,-4 0 0 16,2 2 0-16,1 0 0 0,-1 2 0 0,0-1 0 15,-1-1 0-15,2 1 0 0,-1 1 0 0,2 0 0 16,0-1 0-16,-2 2 0 0,2-3 0 16,0-1 0-16,0 1 0 0,-1 3 0 0,3-3 0 0,-1-1 0 15,1 2 0-15,0 1 0 0,2 0 0 0,-3-1 0 0,3 3 0 16,1-3 0-16,1-1 0 0,-1 1 0 16,1 2 0-16,0-4 0 0,-1 1 0 0,5 1 0 0,-1 0 0 15,-1-1 0-15,2-2 0 0,0 1 0 0,-1 1 0 16,0 3 0-16,-1-2 0 0,1 2 0 0,-1 1 0 15,-1-2 0-15,0 3 0 0,1-2 0 0,-1 1 0 16,1 2 0-16,0-2 0 0,0 2 0 0,2-4 0 16,1 4 0-16,0-5 0 0,1 1 0 0,-1 3 0 15,0-2 0-15,3 3 0 0,1-2 0 0,0 3 0 0,1-2 128 0,-2 4-128 16,1 2 0-16,0-2 0 16,0-2 0-16,1 3 0 0,1-1 0 0,-1 0 0 15,0 2 0-15,-1-1 0 0,1 2 0 0,0-2 0 16,-1-2 0-16,2 2 0 0,-2 2 0 0,0 1 0 0,0 0 0 0,2 0 0 15,0 1 0-15,0 0 0 0,-2 0 0 0,3-1 0 16,0 0 0-16,1 1 0 0,1 2 0 0,0 1 0 16,0-1 0-16,0 1 0 0,0 2 0 15,0 2 0-15,2-3 0 0,-1 3 0 0,1 0 0 16,0-1 0-16,0 0 0 0,-1 3 0 0,-1-2 0 0,1 2 0 16,1-4 0-16,0 6 0 0,0-5 0 0,0 2 0 15,-2 1 0-15,1-1 0 0,2 1 0 0,1-1 0 16,0 4 0-16,-1-3 0 0,2 1 0 0,-1 0 0 0,0-2 0 15,0 4 0-15,1-3 0 0,2 3 0 0,-3-3 0 16,0 2 0-16,-1 1 0 0,0-2 0 16,1 3 0-16,0 0 0 0,0 0 0 0,0 1 0 0,-1 2 0 0,-2-1 0 15,4 2 0-15,-1 0 0 0,0-1 0 16,0 2 0-16,0 2 0 0,0 2 0 16,-2-2 0-16,0 4 0 0,1 2 0 0,0-3 0 0,-1 2 0 0,1 1 0 15,-1-1 0-15,1 2 0 0,0-3 0 0,0 3 0 16,-2-3 0-16,1 2 0 0,-1 1 0 15,2-2 0-15,0 4 0 0,-2 0 0 0,4-1 0 0,-2 3 0 16,0 0 0-16,-1-2 0 0,0 2 0 0,-1 1 0 16,2-2 0-16,-3 2-176 0,0 2 176 0,0-1 0 15,0 0 0-15,-1-2 0 0,0 3 0 0,1 2 0 16,2 0 0-16,-2 0 0 0,0 0 0 0,0 1 0 16,2 2 0-16,-1 1 0 0,0-2 0 0,1 2 0 15,-1 2 0-15,1-1 0 0,0-3 0 0,2 2 0 0,-1-1 0 16,1 1 0-16,3-2 0 0,-1 1 0 15,-1-2 0-15,2 1 0 0,-2-1 0 0,0 2 0 0,1-1 0 16,10 8 0-16,-3-3 0 0,-4 2 0 0,-1-2 0 16,-2 2 0-16,0-2 0 0,0 5 0 0,-1-2 0 0,-1 1 0 15,-1 1 0-15,1 0 0 16,0 1 0-16,-1 0 0 0,-2-6 0 0,2 5 0 0,-2 0 0 16,2-3 0-16,0-1 0 0,-3 0 0 0,-1 2 0 0,1-3 0 15,0 5 0-15,0-3 0 0,-1 4 0 0,0 2 0 16,-2 1 0-16,1 2 0 0,-2-2 0 15,1 2 0-15,-2-2 0 0,0 0 0 0,-1 2 0 0,-1 0 0 0,3-1 0 0,-3 1 0 16,0 2 0-16,1-1 0 0,1 1 0 16,-2 1 0-16,0 5 0 0,0 0 0 0,-2-3 0 15,1 2 0-15,1-1 0 0,2-1 0 16,-1-2 0-16,0 0 0 0,-3 1 0 0,0-2 0 0,2 1 0 0,-1 5 0 16,1-3 0-16,-1 1 0 0,1 0 0 0,0 0 0 15,1-2 0-15,0 3 0 0,-1-2 0 0,-2-2 0 16,3 0 0-16,-2 3 128 0,1 0-128 0,-1 0 0 15,1 4 0-15,-2 0 0 0,1 0 0 0,4 2 0 16,-1-1 0-16,-2 0 0 0,-1 0 0 0,-2-3 0 16,1 5 0-16,-2-4 0 0,1 5 0 0,-2 1 0 15,0-2 0-15,-2-2 0 0,-1 1 0 0,-2 0 0 16,2-1 0-16,-1 0 128 0,-2-3-128 0,-1 1 0 0,-2 1 128 16,-2 1-128-16,-1 1 0 0,0 2 0 0,-1-5 0 0,-2 5 0 15,1 1 0-15,-2 0 0 0,1-3 0 0,0 3 128 16,-2 1-128-16,2 2 0 0,-2 1 0 15,0 0 0-15,0-1 0 0,1 2 0 0,0 2 0 0,-1-3 0 16,-1 1 0-16,1-1 0 0,-2 0 0 0,0 1 0 16,-2 0 0-16,0-3 0 0,-1 0 0 0,0-1 0 15,-2-1 0-15,1 3 0 0,-1-3 0 0,0-2 128 16,-4-1-128-16,2 1 0 0,0 0 0 0,0-2 0 16,0-1 0-16,2 2 0 0,-1-1 0 0,0 3 0 15,4 0 0-15,-3-5 0 0,0 1 0 0,1 1 0 16,-1-1 0-16,0 2 0 0,-1-3 0 0,-1 2 0 15,-1 1 0-15,-2-2 0 0,1 2 0 0,-4 0 0 0,1-3 0 0,-1 3 0 16,0-1 0-16,-1 3 0 0,-1-1 0 0,0 2 0 16,0-6 0-16,1 2 128 0,-2 0-128 0,-1 0 0 15,-2 0 0-15,2-2 0 0,-3 1 0 0,1 3 0 16,-4-2 0-16,1 0 0 0,0 1 0 0,0-1 0 16,1 1 0-16,-1 2 0 0,2-6 0 0,1 3 0 15,4-2 0-15,-1 2 0 0,-1-3 0 0,1 5 0 16,0-1 0-16,1-4 0 0,2 0 0 0,-2-2 0 15,-1 2 0-15,0-2 0 0,-1-3 0 0,-1 2 0 16,-2-2 0-16,0 1 0 0,0-3 0 0,-1 0 0 16,0 2 0-16,1-1 0 0,1-1 0 0,0-1 0 15,2-2 0-15,-1 2 0 0,4 0 0 0,-3 1 0 16,-2-1 0-16,9-11 0 0,-3 1 0 0,0 3 0 16,-2 1 0-16,-2 0-128 0,-1 1 128 0,-2 2 0 15,-1-1 0-15,-4 0 0 0,1-1 0 0,1-1 0 16,1-2 0-16,0 0 0 0,0-3 0 0,3 2 0 0,-2-4 0 15,2 0 0-15,0 0 0 0,-2-4 0 0,3-1 0 0,1-2 0 16,0 2 0-16,-2-2 0 16,1 2 0-16,-3 0 0 0,0 1 0 0,-3 1 0 0,0-2 0 15,-3 1 0-15,1 0 0 0,-1 0 0 16,1-1 0-16,1 0 0 0,-1 0 0 0,0 0 0 0,0-2 0 0,1 1 0 16,2-6 0-16,-1 0 0 0,0 1 0 15,-1-6-128-15,0 1 128 0,-1 0 0 0,-3-4 0 0,3 1 0 16,0-3 0-16,-1 0 0 0,0-1 0 0,-1 0 0 15,2-1 0-15,1 0 0 0,-1-2 0 16,2 1-128-16,-4-2 128 0,1-3 0 0,-2 1 0 0,0 0 0 16,-4-6 0-16,-1 2 0 0,-2-1 0 0,1-3 0 15,-3 1 0-15,4 1 0 0,-2-3 0 0,3 0 0 16,3-2 0-16,2 1 0 0,-1-1 0 0,1 0 0 16,-2-2 0-16,1-2 0 0,-3 1 0 0,3-3-128 0,1-2 128 15,-1-1 0-15,3-2 0 0,-1-2 0 0,2-1 0 0,1-2 0 16,3 0 0-16,-10-15 0 0,1 2 0 15,4 2 0-15,5 3 0 0,3 3-128 0,2-2 128 0,-2 3 0 16,2 1 0-16,0-4 0 0,-3 1 0 0,1-1 0 16,0 1 0-16,2 1 0 0,0 2 0 0,1 1 0 15,1-2 0-15,-2-1 0 0,2 1 0 0,1 3 0 16,0 3 0-16,2-1 0 0,-1 0 0 0,2 1 0 16,2-1 0-16,0-4 0 0,1-1 0 0,0-1 0 15,-3 1 0-15,3-1 0 0,-1-2 0 0,1 0 0 16,0-2 0-16,1 4 0 0,2 3 0 0,0 0 0 15,-2 1 0-15,0 2 0 0,0-1 0 0,-1-1 0 16,2-1 0-16,-1 4 0 0,0 1 0 0,2-3 0 16,1-2 0-16,0-2 0 0,3-1 0 0,0-2 0 15,-2 2 0-15,1 0 0 0,-1 0 0 0,-1-3 0 16,1-3 0-16,1 3 128 0,1-1-128 0,2 2 0 0,0 1 0 0,0 1 0 16,1 0 0-16,1 1 0 0,-1 2 0 0,2 2 0 15,-1 3 0-15,2 5 0 0,-4-3 0 0,2 5 128 16,1 3-128-16,-1 2 0 0,-1-2 0 0,3 3 0 15,-4 2 0-15,1 2 128 0,-1 3-128 0,1-1 0 16,-2 3 0-16,0 0 0 0,1 5 0 0,0 0 0 16,-1 2-432-16,6 1-48 0,-7 0-16 0,-3 1 0 15,3 2-2512-15,0 2-496 0</inkml:trace>
  <inkml:trace contextRef="#ctx0" brushRef="#br3" timeOffset="-180683.22">3402 7702 2751 0,'0'0'128'0,"0"0"16"16,0 0-144-16,-7 5 0 0,1-2 0 0,-1-2 0 0,1 0 2672 0,1-1 496 15,-3 3 96-15,2-1 32 0,0 1-1616 0,-2-1-320 16,0 3-64-16,1-1-16 0,-1 3-336 0,-1 2-80 16,0-3-16-16,-1 4 0 0,0-4-16 0,1 5-16 15,2-4 0-15,0 5 0 0,0-3-256 0,1 2-48 16,3-2-16-16,0 2 0 0,2 0-112 0,1-4-32 15,2 3 0-15,3-2 0 0,3 2 16 0,2-4 0 16,3 1 0-16,2 0 0 0,3-3 48 0,4 0 16 16,0-1 0-16,4-1 0 0,1 2-64 0,1-3-16 15,1 1 0-15,0-2 0 0,-2 1-144 0,-1-2-16 16,2-2-16-16,-1-1 0 0,-1 2 0 0,-1-1 0 16,-1-1 0-16,-1 2 0 0,-3-7 64 0,2 2 16 15,0-1 0-15,0 0 0 0,-4 2-32 0,-1-3 0 16,-3 1 0-16,1-3 0 0,-2 4-96 0,-2-3-128 0,-2 2 176 15,-1-2-176-15,-1 4 224 0,1-4-64 0,-2 2-16 0,-1-3 0 16,-1 1-16-16,-1-3 0 0,-1 1 0 0,-2 2 0 16,-2-2 16-16,0 0 0 0,0-1 0 0,-3 1 0 15,-2-4 0-15,1 2 0 0,-2 2 0 0,0-1 0 16,-1-2 0-16,0 3 0 0,-1 3 0 0,-3 1 0 16,-4 0 48-16,0 4 16 0,-3-2 0 0,0 4 0 15,-1 1-80-15,-2 1-128 0,-3 1 176 0,1 5-176 16,-3-3 144-16,0 4-144 0,0 4 0 0,1 1 144 15,2 0-144-15,1 4 0 0,0 0 0 0,1 2 0 0,1 1 0 0,2 1 0 16,2 3 0-16,3 0 0 0,2-3 0 0,1 1 0 16,5-4 0-16,2 1 0 0,2 0 0 0,3-4 0 15,3-4 0-15,3 2 0 0,3-3 0 0,4-1 0 16,2-2 0-16,4-3 0 0,3 2 0 0,3-2 0 16,3-2 0-16,4-1 0 0,0-1 0 0,2-3 0 15,3-2 0-15,15-1 0 16,-4-1-1152-16,-1-1-256 15,-1-3-48-15</inkml:trace>
  <inkml:trace contextRef="#ctx0" brushRef="#br3" timeOffset="-178447.53">3548 7414 6383 0,'-7'14'272'0,"5"-8"80"0,-2 3-352 0,-1-2 0 0,2 5 0 0,1 2 0 15,-1-3 688-15,2 5 64 0,0 0 16 0,-1 1 0 16,2-1 80-16,0 1 32 0,-2-1 0 0,2 1 0 16,0 0-352-16,0 0-64 0,0 0-16 0,0-5 0 15,-1 1 256-15,-2 1 64 0,3-3 0 0,-1 1 0 16,0 0 224-16,-1-1 48 0,1-1 16 0,0-1 0 16,-2-2-224-16,3-7-64 0,0 0 0 0,0 0 0 15,0 0 128-15,0 0 0 0,-5-6 16 0,0-4 0 0,0-5-400 0,0-4-64 16,-1-3-32-16,3-7 0 15,0-4-96-15,2-3 0 0,0-2-16 0,1-2 0 16,1-4 80-16,0-2 0 0,1-3 16 0,-1-2 0 0,0-1-128 0,1-3-16 16,1-3-16-16,1 2 0 0,0-2-16 0,1-3 0 15,1 0 0-15,2-3 0 0,0-1-32 16,2-1 0-16,4-2 0 0,0 5 0 0,-1-3-16 0,3 1-16 16,1-1 0-16,-1-3 0 0,-1 3-160 0,2 1 192 15,-1 2-192-15,2-1 192 0,-1 3-64 0,-1-1 0 16,1 0 0-16,-1-3 0 0,-2 4 0 0,2-5-128 15,-1 3 192-15,0 2-64 0,-1 5-128 0,-1 2 192 16,2 0-192-16,-1 3 192 0,-1 1-64 0,1 4-128 16,-3 1 192-16,2 3-64 0,-2 2-128 0,2 0 192 0,0 0-192 0,2 4 192 15,4 1-192-15,-1-1 128 0,0 0-128 0,-1 2 128 16,2-3-128-16,2 3 0 0,0 1 0 0,0 0 128 16,0 0-128-16,1-2 0 15,-2 4 0-15,2-1 0 0,-1 1 128 0,1 0-128 0,-2-1 0 0,1 1 128 16,-1 3-128-16,0-2 0 0,1-1 0 0,-2 2 0 15,0-4 0-15,-1 1 128 0,2-2-128 0,-1 3 0 16,1 0 0-16,1-2 128 0,2-2-128 16,-3 2 0-16,2 0 0 0,-2 4 0 0,3-2 128 0,-2 2-128 15,1 4 0-15,0 2 128 0,-1 0-128 0,0 3 128 16,-1 2-128-16,0 1 160 0,2 0-160 0,0 1 160 16,-1 4-160-16,-1-2 0 0,1 0 0 0,-1 2 0 15,0 1 0-15,2-1 0 0,1 2 128 0,0-1-128 16,0 2 0-16,0-3 0 0,1 2 0 0,2 3 0 15,-3-4 0-15,0 4 0 0,-1-2 0 0,1 3 0 0,0 0 0 0,1 0 0 16,-3 0 0-16,1 3 0 0,-3-1 0 0,3 2 0 16,1-2 0-16,1 3 0 0,-4 1 0 15,0 0 0-15,-1 0 0 0,0 1 0 0,2 3 0 16,-1 0 0-16,0-2 0 0,2 5 0 0,-2 0 0 0,2 0 0 16,0-1 0-16,-1 3 0 0,2 2 0 0,3-2 0 15,-2 3 0-15,1-4 0 0,1 3 0 0,0-1 0 16,0 0 0-16,9 5 0 0,-3-5 0 0,-3 3 0 15,-5 1 0-15,2 0 0 0,-2-1 0 0,-1 2 0 16,-2 2 0-16,0 2 0 0,-1 1 0 0,2 3 0 0,-2-3 0 16,2 2 0-16,-1 1 0 0,3 2 0 15,-2-1 0-15,4 0 0 0,-2 2 0 0,0-3 0 16,3 2 0-16,-1 2 0 0,-2-3 0 0,2 4 0 16,-1 0 0-16,2 1 128 0,0 3-128 0,-1 1 0 15,-3 0 0-15,3 4 0 0,-2 0 0 0,1 0 0 16,1-1 0-16,-2 1 0 0,-1-1 0 0,-1-3 0 15,1 0 0-15,3-1 0 0,-2 1 0 0,1-1 0 0,0-1 0 0,0-1 0 16,-1-1 0-16,-1 1 0 0,-1-2 0 16,-1 3 0-16,1 3 0 0,-1 0 0 0,2 3 0 0,-1 0 0 15,-2 0 0-15,1 5 0 0,-1 2 0 0,2 3 0 16,-1 3 0-16,1 2 0 0,-1-1 128 0,1 1-128 16,2 0 0-16,0 0 0 0,0-1 0 0,3-1 128 0,4 1-128 15,-2-3 0-15,0-2 0 0,-3-2 0 16,-4-4 0-16,0 0 0 0,2 3 0 0,-2-1 0 0,-1 4 0 15,0-1 0-15,-3 0 0 0,-1 2 0 0,1 4 0 0,0 0 0 16,0-1 0-16,-2 3 0 0,-1 2 0 0,1-1 0 16,-1 4 0-16,1 0 0 0,2 2 0 0,3-3 0 15,-1 1 0-15,2 2 0 0,-1-3 0 0,3-1 0 16,-2-2 0-16,-2 2 0 0,1 1 0 0,-2 4 0 16,-2-3 0-16,0 1 0 0,-2 1 0 0,-2-1 0 15,0 1 0-15,-6 1 0 0,1-4 0 0,-2 2 0 16,-2 0 0-16,0 4 0 0,0-4 0 0,0 2 0 15,-2-2 0-15,-1 2 0 0,-2 1 0 0,0-3 0 16,0-2 0-16,-2 3 0 0,7-2-128 0,-3-1 128 0,0 0 0 16,-1 4 0-16,0 1 0 0,0-1-176 0,0-4 176 0,0 1-128 15,-1 1 128-15,-1-3 0 0,-2 0-144 0,-1-2 144 16,-3 2 0-16,0 0 0 0,-1 1 0 0,1 0 0 16,-3-2 0-16,1 0 0 0,-2-2 0 0,-1 0 0 15,-2 2 0-15,-1-1 0 0,0-2 0 0,1 0 0 16,-2 0 0-16,1 1 0 0,-1 1 0 0,-2-2 0 15,-1-1 0-15,-1-2 0 0,0-3-144 0,0 2 144 16,1 2 0-16,-4-2 0 0,-2 3 0 0,-2-1 0 16,-2-1 0-16,-1 1 0 0,1-2 0 0,-3 0 0 15,-1 1 0-15,-5-5 0 0,-3 3 0 0,-2-4 0 16,-2 3 0-16,0-1 0 0,4-1 0 0,2-5 0 16,-1 2 0-16,-1-3 0 0,0 2 0 0,2-5 0 15,3 1 0-15,-5-1 0 0,-1 1 0 0,-1-4 0 0,1 0 0 16,1-2 0-16,1-2 0 0,2-1 0 15,0-4 0-15,1-2 0 0,1-3 0 0,-4-5 0 0,2-2 0 0,-2-6 0 16,-2 0 0-16,-4-6 0 0,-4-4 0 0,-1 0 0 16,-2-7 0-16,2 1 0 0,0 0 0 0,1-1 0 15,2 3 0-15,0-2 0 0,1 2-144 0,-3 3 144 16,-1 0 0-16,1 0-144 0,-2 2-64 0,3 2-16 16,3-1 0-16,5-3 0 0,4-4-112 0,3 0-32 15,3-4 0-15,4-8-10064 16,5-6-2000-16</inkml:trace>
  <inkml:trace contextRef="#ctx0" brushRef="#br3" timeOffset="-177413.34">3677 7912 19343 0,'2'-4'1728'0,"-2"-7"-1392"16,1-3-336-16,1-6 0 0,2-4 0 0,3-1 0 15,-2-6 0-15,1-4 0 0,2-3 0 0,2-6 0 16,3 1 0-16,-1-4-128 0,0 1 128 0,-1-4 0 16,2-2 0-16,0-2 0 0,-1 1 0 0,2-2 0 15,0 0 0-15,0 0 128 0,0-3 48 0,0-1 16 16,-1 0 0-16,0-4 0 0,-2-1-32 0,2-2 0 16,-1-1 0-16,1 0 0 0,1-2 0 0,-1 0 0 15,0-2 0-15,-1 2 0 0,1 0 112 0,0 3 32 16,-2 0 0-16,-1-1 0 0,-1 1-80 0,0 1-16 15,0-4 0-15,1-1 0 0,0 1-32 0,3 0-16 16,0 0 0-16,0 2 0 0,0-1-160 0,1 1 128 16,-1 0-128-16,2 1 128 0,-1 0-128 0,4 1 0 15,4 0 0-15,-1-1 128 0,2 5-128 0,1-1 0 0,2 2 0 0,2-4 128 16,1 4-128-16,0 2 0 0,3 0 0 0,11-21 0 16,-3 8 0-16,-5 3 0 0,-3 7 0 15,-3 0 0-15,-1 5 0 0,-2 3 0 0,0 1 0 0,-9 16 0 16,1-1 0-16,1 0 0 0,0-1 0 0,-1 4 0 15,2 1 0-15,0 0 0 0,2 1 0 0,1 2 0 16,2 2 0-16,1 1 0 0,-1 4 0 0,3 0 0 0,-1 2 0 16,2 3-144-16,1 1 144 0,4 6 0 0,-3-2-128 0,2 3 128 15,0 2 0-15,2-1 0 0,2 4-176 16,2 2 176-16,3 1-160 0,18 4 160 0,-3 0-240 0,-2 6 48 16,-1 6 16-16,0 2 0 0,-6 3-80 0,1 5-32 15,1 1 0-15,0 5 0 0,-2 4 112 0,4 7 32 16,-1 4 0-16,1 2 0 0,0 5 144 15,2 4 0-15,-1 8-144 0,-2 1 144 0,0 1 0 0,-3 7 0 16,-1 3 0-16,0 7 0 0,1 2-176 0,-2 3 176 16,2-2-128-16,-1 3 128 0,0 0 0 0,-1-1-128 15,-3-3 128-15,-1 1 0 0,-1-2 0 0,2-1 0 16,2 2 0-16,-3 0-128 0,1-4 128 0,1 3 0 16,6 1 0-16,-1-2 0 0,4 1 0 0,-3 4 0 0,-4-1 0 15,-1 4 0-15,-1-1 0 0,1 3 0 16,-2 6 0-16,1-1 0 0,-2 3 0 0,-1 2 0 0,1 0 0 0,-4 2 0 15,-2-3 0-15,-5 4 0 16,-1 1 0-16,-4-3 128 0,-4-1-128 0,-3 1 0 0,-4 2 0 0,-3 2 128 16,-6 0-128-16,-6 0 0 0,-4 0 0 0,-6 0 0 15,-5 0 0-15,-11-3 0 0,-9 0 0 0,-6-1 0 16,-6-2 0-16,-2-2 128 0,-4 0-128 0,0-3 0 16,-3 1 176-16,2-2-48 0,-2 4 0 0,-7-5 0 15,-8 0 80-15,1 4 16 0,3-3 0 0,1 3 0 16,0-3-96-16,-2 2-128 0,-3-4 176 0,0 0-176 0,-2 1 0 15,6-6 0-15,5-4 0 0,3-3-6608 16,2-5-1392-16</inkml:trace>
  <inkml:trace contextRef="#ctx0" brushRef="#br0" timeOffset="-171850.73">3296 16653 11055 0,'0'0'480'0,"0"0"112"0,0 0-464 0,0 0-128 16,0 0 0-16,0 0 0 0,0 0 2304 0,0 0 448 15,0 0 96-15,0 0 16 0,0 0-1312 0,0 0-256 16,0 0-48-16,-3 15-16 0,1 2-448 0,1 3-80 15,1 3-32-15,-3 4 0 0,-2-2 224 0,0 7 32 16,1 3 16-16,-2 5 0 0,-3-3-128 0,0 1-32 16,1-1 0-16,-1 2 0 0,1 0-144 0,-3-4-48 0,3-7 0 15,-1 0 0-15,0-5 32 0,1-3 0 0,3-4 0 0,-1-2 0 16,2-2-48-16,4-12-16 0,0 0 0 0,0 0 0 16,0 0-32-16,0 0 0 0,-4-12 0 0,3-3 0 15,1-1 48-15,2-5 0 0,1 0 0 0,1 3 0 16,-1-4-304-16,1-3-48 0,0 1-16 0,0-5 0 15,0 1-208-15,1-3 0 0,1 2 0 0,2 2 0 0,-1-3 0 0,4 3-128 16,0 0 128-16,6-8 0 0,-3 4 0 0,0 4 0 16,1 5 0-16,-1-1 0 0,0 5 0 0,0 4 0 15,2 1 0-15,-3 0 0 0,0 3 0 0,-2 3-128 16,1 4 128-16,-2 3 0 0,-10 0 0 0,10 7-160 16,-1 1 160-16,-2 3-128 0,-2 3-16 0,-1 1 0 15,-2 0 0-15,-2 3 0 0,0 0 144 0,-2-2 0 16,0 2 0-16,-1-2-128 0,-4 1 128 0,0 0 0 15,-2-3 0-15,0 1 128 0,1-1 0 0,-3 0 0 16,0-3 0-16,-1-1 0 0,1-3 16 0,0 0 16 16,-2-2 0-16,0-1 0 0,-1-3-160 0,1-1 0 15,2-1 144-15,1 0-144 0,0-2 0 0,3 1-192 0,0-4 32 0,7 6 0 32,-2-13-1552-32,5 0-304 0,1-3-64 0,2-2-10032 15,3 1-2016-15</inkml:trace>
  <inkml:trace contextRef="#ctx0" brushRef="#br0" timeOffset="-171473.58">3925 16172 12895 0,'3'-8'1152'15,"2"-4"-928"-15,0 5-224 0,0-2 0 16,0 2 1840-16,-5 7 320 0,3-9 64 0,-1 4 16 0,-2 5-432 16,0 0-80-16,0 0 0 0,0 0-16 0,0 0-288 15,0 0-48-15,-2 7-16 0,-2 2 0 16,0-3-368-16,-4 8-80 0,1 1-16 0,-2 5 0 0,-3 2-64 0,2 7 0 16,3 1-16-16,-5 5 0 0,-1 6 16 0,0-3 16 15,1 0 0-15,-1 1 0 0,1 5-240 0,0-2-48 16,3-4-16-16,2 1 0 0,-1-5-224 15,3 1-64-15,2-2 0 0,2 0 0 0,0-6-256 0,2 2 160 16,2-4-160-16,1 2 128 0,-1-7-128 0,5-2 0 16,0-1 0-16,0-5 128 0,1-3-128 0,-1 1 0 15,-3-5 0-15,3 1 0 0,-8-6-192 0,12 0-80 16,-12 0-16-16,12-3 0 16,-3 0-1328-16,-9 3-272 0,2-11-48 0,2 1-9760 15,-3-4-1936-15</inkml:trace>
  <inkml:trace contextRef="#ctx0" brushRef="#br0" timeOffset="-171294.14">3586 16556 34095 0,'0'0'3024'0,"0"0"-2416"16,0 0-480-16,0 0-128 0,0 0 688 0,0 0 112 16,13 5 32-16,2-1 0 0,4-1 384 0,2-3 96 0,4-3 16 0,0-1 0 15,0 1-480-15,5-4-80 0,1 1-32 0,3 1 0 16,-1-4-416-16,0 3-96 0,0-2-16 0,0 3 0 31,0 2-656-31,1 2-144 0,0-1-32 0,-1-1-12416 0,-1 3-2480 0</inkml:trace>
  <inkml:trace contextRef="#ctx0" brushRef="#br0" timeOffset="-169583.33">5738 16451 20559 0,'0'0'896'0,"0"0"208"0,0 0-880 0,0 0-224 0,0 0 0 0,0 0 0 16,0 0 992-16,0 0 160 0,0 0 16 0,0 0 16 0,0 0-160 0,0 0-16 16,9 4-16-16,2 1 0 0,2 2-48 0,2 0-16 15,2 4 0-15,0-1 0 0,3 3-304 0,0 2-64 16,0 2-16-16,3 1 0 0,3-2-256 0,-2 2-48 15,-3 1-16-15,-5-5 0 0,0 0-80 0,3 1-16 16,-1 0 0-16,0 3 0 0,0 0-128 0,-2 0 160 16,-1-3-160-16,1 0 160 0,0-1-160 0,-3 2 0 15,-1-2 144-15,0 0-144 0,-2-2 0 0,-1-2 144 16,-3 2-144-16,-1-4 0 0,-1 2 0 0,-2-4 0 16,0 3 0-16,-2-9 0 15,0 0-1600-15,0 0-288 0,0 0-48 0,-9 2-11856 0</inkml:trace>
  <inkml:trace contextRef="#ctx0" brushRef="#br0" timeOffset="-169285.13">6258 16275 21183 0,'0'0'1888'0,"0"0"-1504"0,0 0-384 0,1-8 0 15,0-1 1040-15,-1 9 144 0,0 0 32 0,0 0 0 16,-5-3 416-16,-2 2 96 0,0 2 0 0,-3 3 16 16,-3 4-736-16,-2 4-160 0,-3 6-16 0,-2 6-16 15,-2 3-48-15,-1 3-16 0,-1 1 0 0,-1 2 0 16,-2 4 32-16,1-2 16 0,-2 2 0 0,1 0 0 16,-2-4-224-16,4 0-32 0,0 0-16 0,2-2 0 15,0-6-208-15,2 3-32 0,2-5-16 0,2-3 0 0,3-4-272 16,3 1 0-16,0 0 0 0,3 1 0 15,4-8-288-15,4-10-112 16,0 0-32-16,12 4 0 0,5-8-2000 16,3-2-416-16,7-5-80 0,-2 2-12656 0</inkml:trace>
  <inkml:trace contextRef="#ctx0" brushRef="#br0" timeOffset="-168630.51">7655 15970 17727 0,'0'0'784'0,"0"0"176"0,5-3-768 0,-5 3-192 0,7-6 0 0,-7 6 0 0,6-3 768 0,-6 3 128 16,5-4 32-16,-5 4 0 15,6-4 96-15,-6 4 0 0,0 0 16 0,0 0 0 0,0 0 16 0,0 0 0 16,0 0 0-16,-4-5 0 0,-1 1-128 16,-1 3-32-16,-3 3 0 0,-3 4 0 0,-2-1-464 0,-2 1-112 15,-1 5 0-15,-3 2-16 0,-4-1 256 0,-2 3 48 16,0 3 16-16,-1 3 0 0,0 3 16 0,3-1 16 16,3-2 0-16,3 1 0 0,4 4-272 0,4-5-64 15,2 1-16-15,8 0 0 0,4-1-176 0,5 0-128 16,3-1 144-16,5 0-144 0,2 1 192 0,4-2-48 15,2 0-16-15,1 0 0 0,-1-1 0 0,2 1-128 16,-2 0 192-16,1 2-64 0,-2 0-128 0,-3 0 0 16,0 1 144-16,-3 2-144 0,-2 0 160 0,-2 0-32 15,-4 1-128-15,-2-3 192 0,-4-1 208 0,-3 2 48 16,-1 2 0-16,-1-3 0 0,-4-2-16 0,-3 2 0 0,-2 0 0 0,-3 0 0 16,-3-2-64-16,-2 1-16 15,-3-2 0-15,0 0 0 0,-2 0-128 0,0-3-32 16,-1 1 0-16,0-2 0 0,1 1-192 0,-3-6 144 15,4-1-144-15,-1-4 128 0,0-2-128 0,1-3-144 0,3-2 144 0,5-3-208 32,4-4-1456-32,2-1-272 0,5-4-64 0,4-3-10224 0,4-1-2032 0</inkml:trace>
  <inkml:trace contextRef="#ctx0" brushRef="#br0" timeOffset="-168169.89">8773 15340 5519 0,'0'-14'240'0,"0"14"64"0,2-8-304 0,-1 2 0 16,0 0 0-16,0-1 0 0,-1 7 5440 0,0 0 1040 16,0 0 208-16,0 0 32 0,0 0-4208 0,-10 5-848 15,1 2-160-15,-2 9-32 0,-3 3-768 0,-4 3-128 16,0 6-48-16,1 2 0 0,-6 8 112 0,0 2 0 16,-3 1 16-16,1 2 0 0,-2 3-160 0,1-3-48 15,0-3 0-15,2-3 0 0,1-2-160 0,3-9-32 16,2-3-16-16,4-2 0 0,3-6 272 0,2-4 64 15,2-1 16-15,7-10 0 0,0 0 112 0,0 0 0 16,0 0 16-16,9-10 0 0,4-6-80 0,3-5-32 16,3-2 0-16,2-4 0 0,0 0-368 0,1-5-80 0,-2-1-16 15,1 1 0-15,-1-3-144 0,-1 0 0 0,-1 4 0 16,-3 1 128-16,-1 6-128 0,-5 3 128 0,0 4-128 16,-4 7 128-16,-1 0 0 0,-4 10 0 0,0 0 0 0,0 0 0 15,-8 10-128-15,-3 6 128 0,-7 5-128 0,-2 3 128 16,-3 4-320-16,-1 2-80 0,-3 2-16 0,-1 4 0 15,-3-1-2144-15,3 0-416 0,-1-2-96 16,0-3-15952-16</inkml:trace>
  <inkml:trace contextRef="#ctx0" brushRef="#br0" timeOffset="-165489.58">5092 11814 8287 0,'0'0'736'0,"0"0"-592"0,-5 5-144 0,5-5 0 16,0 0 2688-16,0 0 512 0,0 0 112 0,0 0 16 16,-4 5-1728-16,4-5-320 0,0 0-80 0,0 0-16 15,0 0-112-15,0 0-32 0,0 0 0 0,0 0 0 0,0 0 240 16,0 0 32-16,0 0 16 0,0 0 0 15,0 0-144-15,0 0-32 0,-6 1 0 0,1 1 0 0,0-1-256 0,-2-1-64 16,1-3-16-16,0 1 0 0,-2-6-240 0,-1 2-64 16,-1 1 0-16,-1-5 0 0,-1-1-128 0,-3-1-48 15,-2-1 0-15,-1-1 0 0,1-1-16 0,-1-2-16 16,-1 1 0-16,0-1 0 0,-2 1 192 16,4-1 32-16,-4-1 16 0,6 2 0 0,-3-1-544 0,0 0 0 15,-2-4-192-15,2 0 48 0,-1-5 144 0,0 1 176 16,0-6-48-16,-1 3 0 0,-2-2-128 0,1-3 0 15,-2-2 144-15,0 0-144 0,1-1 0 0,-1 2 0 16,0 0 0-16,1 2 128 0,-1-1-128 0,-1-2 0 16,4 1 0-16,-1-1 0 0,-2 0 208 0,0 1-16 15,3-2-16-15,1-1 0 0,0 1-176 0,1-1 0 16,1-3 0-16,2-2 0 0,-3 3 0 0,2 0 0 16,-1 2 0-16,2-1 0 0,0-3 0 0,-1 3 0 15,1 0 224-15,0 1-64 0,1 0-160 0,-1 1-144 16,1-1 144-16,0 1-208 0,0-1 208 0,4 0 0 15,-2 1 0-15,2 1 0 0,0 0 0 0,0 0 0 16,-1-2 0-16,4 0 0 0,-3-2 0 0,2-1 0 16,0 2 0-16,1-1 0 0,-1-1 0 0,-1 0 0 15,2-2 0-15,0 1 0 0,2 2 0 0,-1 1 0 16,-1-2 0-16,1 2 0 0,-2-3 0 0,2 2 0 16,-1-3 0-16,3 3 0 0,-3-2 0 0,2 1 0 0,-1-3 0 15,0 3 0-15,0 0 0 0,3 2 0 0,-1 0 0 0,-1 1 0 16,0-1 0-16,0 0 160 0,-2-2-160 0,1 2 128 15,-2 1-128-15,1 1 0 0,0-3 0 0,-3-14 0 16,-1 3 0-16,2 9 0 0,1 0 0 0,3 14 0 0,-1-2 0 16,-2 0 0-16,0-4 0 0,2-2 192 0,-2 1-192 15,1-2 0-15,-1 0 0 0,3-1 0 0,0-5 0 16,-4-12 0-16,3 9 0 0,-1-1 0 0,1 4 0 0,1 1 0 16,-1 1 0-16,2 1 0 0,0 1 0 0,0-1 0 15,-1 2 0-15,3 9 0 0,-1 0 0 0,2-4 0 16,-2-1 0-16,2-16 0 0,0 5 0 0,1 5 0 15,0 2 0-15,-2 2 0 0,0-2 0 0,-1 0 0 16,2-3 0-16,0 4 0 0,-1-3 0 0,2 1 0 16,2 2 0-16,-1-4 0 0,-2-1 0 0,1 2 0 15,1 1 0-15,0 1 0 0,4 3 0 0,-1-1 0 16,0 0 0-16,1-1 0 0,-2 2 0 0,-1 2 0 16,1 0 0-16,1-1 0 0,1-2 0 0,0-1 0 15,0-2 0-15,1 0 0 0,1 1 0 0,-2 1 0 16,0 1 0-16,1 0 0 0,-2 2 0 0,1 0 0 15,0 2 0-15,-1-1 0 0,-2-1-128 0,2-2 128 16,1 2 0-16,2-1 0 0,-4 1 0 0,4 0 0 16,0-1 0-16,0-2 0 0,-1 2 0 0,2 1 0 15,1-2 0-15,1 0 0 0,1 2 0 0,-2-2 0 16,1-1 0-16,0-4 0 0,-2 0 0 0,2-1 0 0,-2 1 0 0,0-3 0 16,-1 0 0-16,0 4 0 0,0-1 0 0,0 3 0 15,0 4 0-15,-1-1 0 0,1 1 0 0,0 0 0 16,1 2-128-16,1 0 128 0,-1 0 0 0,1-1 0 15,1 2 0-15,1-1 0 0,2 0 0 0,1-5 0 16,-3 2 0-16,3-1 0 0,2 1 0 0,0 2 0 16,1 2 0-16,-1-2 0 0,-1-1 0 0,3 0 0 0,-1 4 0 15,0-1 0-15,0 2 0 0,-1 2 0 0,2-6-128 0,-2 4 128 16,-1-1 0-16,1-2 0 0,1-1 0 16,-1 4 0-16,0-2 0 0,-1 2 0 0,5-1 0 0,-3-3 0 15,-3 4 0-15,1-1 0 0,0 0 0 0,3 1 0 16,1-2 0-16,3 4 0 15,2-4 0-15,-3 1 0 0,2 1 0 0,4-2 0 0,-2 2-144 0,3-1 144 16,-1 4 0-16,1 0 0 0,-1 1 0 0,2-2-128 16,-2 2 128-16,2 3 0 0,-1-4 0 0,-1 5 0 15,-1 1 0-15,1-1 0 0,0 2 0 0,1 1 0 16,-2 2 0-16,4-1 0 0,-1 0 0 0,0 1-128 16,0 0 128-16,2 0 0 0,2 1 0 0,-4 3 0 15,0-1 0-15,1-3 0 0,0-1 0 0,2 1 0 16,-2 2 0-16,1 1 0 0,-2-4 0 0,0 5-128 15,-1 1 128-15,3 1 0 0,-1 0 0 0,1 0 0 16,-1 1 0-16,2 5 0 0,2 0 0 0,2 3-128 16,-2 3 128-16,-1-2 0 0,-2-1 0 0,-1 2 0 15,2 4 0-15,-1 1 0 0,-1-2 0 0,-1 2 0 0,1 0 0 16,-1 0 0-16,1-1 0 0,1 3-128 0,-1-2 128 16,2 4 0-16,1 1 0 0,0 0 0 0,3 0 0 15,-3 2 0-15,3 0 0 0,-2 2 0 0,-4 0 0 0,1 2 0 16,-1 1 0-16,2 3-128 0,-4-2 128 0,1 2 0 15,1 3 0-15,0 2 0 0,-1-1 0 0,1 4 0 16,-1 3 0-16,0 2 0 0,0 2 0 0,0 0 0 0,-1 2 0 16,0 1 0-16,0 2 0 0,-2-3 0 0,-3 3 0 15,0 3 0-15,-3-3 0 0,2 2 0 0,0-2 0 0,0 2 0 16,0 2 0-16,0 0 0 0,-1-4 0 0,2-1 0 16,0-1 0-16,1 3 0 0,1-3 0 0,-1 2 0 15,0 0 0-15,2 0 0 0,-3 3 0 0,3 0 0 16,-3 3 0-16,1 1 0 0,-3-2 0 15,3 3 0-15,-1 5 0 0,-2 0 0 0,-1 2 0 0,-1 4 0 16,-2 0 0-16,1 3 0 0,-1-5 0 0,3 4 0 16,3-4 0-16,-3 0 0 0,-2-3 0 0,1 0 0 15,0 5 0-15,2-2 0 0,0 4 0 0,-1-2 0 16,1 2 0-16,-2-2 0 0,1-2 0 0,-1 3 0 16,-1 0 0-16,0 3 0 0,0 1 0 0,2-1 0 15,-2 1 0-15,0 0 0 0,-1-1 0 0,-1 1 0 16,-2 4 0-16,0-3 0 0,-2 0 0 0,2 2 0 15,-4 0-128-15,-1 1 128 0,-1 0 0 0,-3 1-160 16,-1-1 160-16,1-5-128 0,-5 0 128 0,3 2 0 16,-1-2-144-16,1-2 144 0,-3-3 0 0,0 2 0 15,-2-1 0-15,2 4 0 0,0-6 0 0,3 2 0 16,2-2 0-16,-1-3 0 0,0-1-128 0,-1-2 128 0,1-2 0 0,-1 3 0 16,1-2 0-16,-2 1-144 15,-1-2 144-15,-1 2 0 0,0 3-128 0,-1-1 128 0,-1 0 0 16,-1-1 0-16,-3 0 0 0,1-14 0 0,-3 7 0 0,0 3 0 15,1 1 0-15,-3 2 0 0,-1 3 0 0,-4 20 0 16,0-11 0-16,6-20 0 0,0-2 0 0,0 3 0 16,0-2 0-16,0 3-128 0,1 3 128 0,0-3 0 15,0 0 0-15,1 1-128 0,-1-3 128 0,-1 2 0 0,0-3-128 16,-1 3 128-16,1 1 0 0,-1-3 0 0,-4 1-128 16,3-2 128-16,-2 4 0 0,0 1 0 0,0-6 0 15,1 1 0-15,-2-2 0 0,0-2 0 0,0 2 0 0,-2 1-128 16,3-2 128-16,-1-1 0 15,2-2 0-15,-2-1 0 0,1 0 0 0,1 0 0 0,-1 0 0 0,-1-2-128 16,0-5 128-16,-1 0 0 0,0 2 0 16,-2-3 0-16,3-1 0 0,-1 1 0 0,-2-4 0 0,-1 1 0 15,-1-2 0-15,-1 1 0 0,-3 0 0 0,0-3 0 16,-1-2 0-16,2 0 0 0,-3 1 0 0,1 0 0 16,-2-2 0-16,0 0 0 0,-1 0 0 0,0 0 0 15,3 1 0-15,0-1 0 0,0-2 0 0,1 1 0 16,0 0 0-16,-1 0 0 0,2 0 0 0,0-1 0 15,-3 2 0-15,0 2 0 0,-3 0 0 0,-1 0 0 16,0 0 0-16,-1 0 0 0,1-1 0 0,-4-1 0 16,3 1 0-16,-2-1 0 0,0-1 0 0,-1 0 0 15,1-3 0-15,-1 1 144 0,-1-2-144 0,-3-3 160 16,-2 0-160-16,-3 3 160 0,-3 0-16 0,-1-2 0 16,-2 1 0-16,-2 2 0 0,0 0 0 0,3-1 0 15,1 3 0-15,1-1 0 0,3-2-16 0,0 1 0 0,0-1 0 16,1-4 0-16,-3 2-128 0,5-6 0 0,3 1 144 15,3-4-144-15,-1-3 0 0,5-1 0 0,1-4 0 0,1-1-128 32,4-2-1200-32,2-5-224 0,7-3-48 0,3-2-11296 0,4-2-2256 0</inkml:trace>
  <inkml:trace contextRef="#ctx0" brushRef="#br0" timeOffset="-164675.41">7463 11181 11919 0,'18'-10'512'0,"-10"7"128"0,1-1-512 0,3 2-128 0,1-2 0 0,0-1 0 0,-1 1 0 0,1 2 0 16,-1 0 144-16,1 0-144 0,-1-1 752 0,-2 2 80 16,-3-1 0-16,1 2 16 0,-8 0 576 0,8 5 112 15,-8-5 32-15,7 3 0 0,0 1 32 0,-7-4 16 16,0 0 0-16,2 10 0 0,-2-2-176 0,-2 3-32 16,-4-2-16-16,0 3 0 0,-2-3-304 0,-4 1-48 15,-3 1-16-15,-2-2 0 0,-2 3-272 0,-1-3-64 16,-3 2-16-16,-4-3 0 0,-2 2-160 0,1-3-16 15,-4 2-16-15,-1-2 0 0,-3 0-64 0,2-2-16 16,0 0 0-16,1 1 0 0,2 0-144 0,4-2-48 16,3 0 0-16,4-1 0 0,1 1-208 0,5 0 144 15,3-3-144-15,2 2 128 0,2-2-128 0,0 2 0 16,7-3 0-16,0 0 0 0,0 0 0 0,0 0 0 16,3 10 0-16,5-3 0 0,4 4 0 0,3-3 0 15,4 4 0-15,5 2 0 0,4-3-128 0,4 2 128 16,0 1 0-16,-1 0 0 0,2-1 0 0,-2 2 0 0,-1 0 0 15,0 0 0-15,1 2 0 0,-3-1 0 16,-4 4 0-16,2-3 0 0,-4 1-240 0,-2 0 80 0,-4-2 16 16,6 6 0-16,-5-3-1104 15,-5-2-224-15,-3-2-32 0,-3-1-16 0,-4-4-1648 16,-2 1-336-16</inkml:trace>
  <inkml:trace contextRef="#ctx0" brushRef="#br0" timeOffset="-163769.58">7336 11402 18303 0,'-9'-9'816'0,"9"9"160"0,-4-7-784 0,3 0-192 16,-3 2 0-16,3-2 0 0,-1 1 480 0,2 6 48 15,0 0 16-15,0 0 0 0,4-3 368 0,-4 3 80 16,6-4 16-16,3 1 0 0,-1 2-176 0,1 1-48 16,0 0 0-16,1 1 0 0,-1 3 32 0,2-1 0 15,1-2 0-15,2 1 0 0,0 2-112 0,1 3-32 16,3-1 0-16,5 0 0 0,0 2-112 0,2 0-32 16,4 3 0-16,3-2 0 0,1 2-32 0,4-2-16 15,4 1 0-15,1 3 0 0,1 0-160 0,-1 0-48 16,-2 1 0-16,15 3 0 0,-4 0-16 0,-4 1-16 0,-4 1 0 0,-1 0 0 15,-3 1-96-15,1 2-16 0,-1 1 0 16,-1-3 0-16,-2 0 16 0,-2 1 0 0,1 3 0 0,-4 0 0 16,-1-2-16-16,-1-2-128 0,1 3 192 0,1 0-64 15,-2-2-128-15,2 1 0 0,0 3 144 0,2 2-144 16,1-4 128-16,1 2-128 0,-1-1 160 16,2 4-160-16,0-3 160 0,-2 4-160 0,2-3 160 0,-6 5-160 0,-2-3 176 15,1 1-176-15,-1 3 192 0,-1-4-192 16,0 2 176-16,1 2-176 0,0-3 160 0,1 3-160 0,-1 1 176 0,-2 0-176 15,0-5 192-15,2 3-192 0,2 1 144 16,1 1-144-16,-1-2 0 0,-2 0 144 0,-1 1-144 0,-2 2 128 16,3 0-128-16,-3-1 128 0,-3-2-128 0,3 2 0 15,-1 4 0-15,-1-2 128 0,-4 1-128 0,2 1 0 16,0-2 0-16,-2 1 0 0,0 0 0 0,-1 0 128 16,-2 3-128-16,-1-1 0 0,2 1 128 0,-1-1-128 15,-4 2 128-15,0 3-128 0,1-2 192 0,0 0-32 16,0 0-16-16,-2-3 0 0,1 2-16 0,-2-3 0 15,-1-2 0-15,2 1 0 0,-3-1-128 0,2 1 192 16,-3 2-192-16,2-1 192 0,-1-2-192 0,1 0 0 16,-3 0 144-16,1 1-144 0,0-2 0 0,-2 2 144 15,-2-1-144-15,-1 0 0 0,0-1 144 0,-1-1-144 16,-2-2 0-16,-1-7 144 0,0-1-144 0,-1 3 192 16,1 1-192-16,-1 0 192 0,1 1-192 0,-1-2 192 15,-2 1-192-15,2 2 192 0,0 1-192 0,-2 0 128 16,-2 1-128-16,5-3 128 0,-3 1-128 0,0-4 0 15,-1 3 144-15,1-2-144 0,-1 0 0 0,-2-2 144 0,1-1-144 16,0 1 0-16,2-2 128 0,0-2-128 0,1 1 0 16,1-2 0-16,-1-1 0 0,-1-1 0 0,0 0 0 0,1 1 0 15,3-2 0-15,-3 2 0 16,0 0 0-16,0 1 0 0,2 1 0 0,-1 3 0 0,2-3 0 0,-3 0 0 16,0-4 0-16,-1 2 0 0,1 0 0 0,0-1 0 15,-1 1 128-15,0-1-128 0,0-2 0 0,1 0 0 16,1-1 160-16,-1 0-160 0,0 3 128 0,1-2-128 0,-2-2 144 15,0 2-144-15,1 0 160 0,1 2-160 0,-1-1 128 0,0-2-128 16,0-1 0-16,0 1 144 0,2-1-144 16,-2 1 0-16,0-4 144 0,2 1-144 0,-1-3 128 15,0 2-128-15,1-2 128 0,-1 2-128 0,1-5 0 0,1 3 144 16,1-8-144-16,-3 5 0 0,3-5 144 0,0 0-144 16,-2 5 0-16,2-5 144 0,0 0-144 0,0 0 0 15,0 0 0-15,0 0 0 0,0 0 0 0,0 0 0 16,0 0 0-16,0 0 0 0,0 0-224 0,0 0 32 15,0 0 0-15,0 0 0 16,0 0-1328-16,0 0-256 0,-6-4-48 0,1-2-16592 0</inkml:trace>
  <inkml:trace contextRef="#ctx0" brushRef="#br0" timeOffset="-162882.31">8517 16423 17503 0,'0'0'1552'0,"-6"-1"-1232"16,0-2-320-16,6 3 0 0,-6-1 2304 0,6 1 384 15,0 0 96-15,0 0 16 0,0 0-1504 0,0 0-288 16,0 0-64-16,14 1-16 0,4-1-368 0,2 0-80 15,3-1-16-15,3 0 0 0,5-2-176 0,2-1-32 16,4-1-16-16,2 3 0 0,1 0-240 0,-2 1 144 0,-1 2-144 16,6-1 128-1,-10 2-1040-15,-10 3-224 0,-5 2-32 0,-8 2-12624 0</inkml:trace>
  <inkml:trace contextRef="#ctx0" brushRef="#br0" timeOffset="-162747.78">8583 16714 8287 0,'-7'4'736'0,"1"-3"-592"0,1 2-144 0,5-3 0 15,0 0 4992-15,0 0 960 0,0 0 192 0,0 0 32 0,6 1-4256 16,6 0-864-16,0-2-160 0,5 0-48 0,4-7-256 16,4 3-48-16,1 1-16 0,6-2 0 0,5-4-336 0,1 2-64 15,-1-4 0-15,10 0-128 16,-8 3-1680-16,-7-1-448 0</inkml:trace>
  <inkml:trace contextRef="#ctx0" brushRef="#br0" timeOffset="-162314.52">10004 15945 23039 0,'-8'-15'1024'0,"7"7"192"0,0 2-960 0,-1-3-256 15,1 2 0-15,0 1 0 0,-2 0 896 0,3 6 144 0,-1-4 32 0,1 4 0 16,0 0 144-16,0 0 48 0,0 0 0 0,1 14 0 16,-1 2-432-16,0 6-64 0,0 2-32 0,0 7 0 15,0 3 80-15,0 5 16 0,0 6 0 0,-1 1 0 16,-2 3-176-16,0 6-16 0,-4 3-16 0,0 0 0 15,0 0-176-15,-2-2-48 0,0-4 0 0,1-4 0 16,-1-2-192-16,1-4-32 0,-1-5-16 0,0-4 0 0,0-4-160 0,2-2 192 16,-1-2-192-16,0-6 192 0,0-1-192 15,0-4 0-15,0-6 0 0,-2-2 0 32,10-6-1168-32,-7-6-224 0,0-3-32 0,3-5-16 0,3-5-1664 0,1-3-336 0</inkml:trace>
  <inkml:trace contextRef="#ctx0" brushRef="#br0" timeOffset="-162058.09">9894 16127 20271 0,'0'0'1792'0,"0"0"-1424"0,0-9-368 0,6 5 0 0,1-1 2032 0,6-3 336 15,3 2 64-15,5-4 0 0,2 2-960 0,3-2-208 16,5 1-48-16,3-4 0 0,3 2-128 0,5-1-48 0,2-1 0 16,3 0 0-16,2 1-336 0,2-2-64 15,1-2 0-15,-3 2-16 0,-2 1-352 0,-3 2-64 16,-4-5-16-16,-5 5 0 0,-6 2-192 0,-6-1 0 0,-6 5 0 0,3-1 0 31,-9 0-960-31,-11 6-304 0,0 0-48 0,0 0-9808 0,-9 8-1952 0</inkml:trace>
  <inkml:trace contextRef="#ctx0" brushRef="#br0" timeOffset="-161921.84">9883 16298 33167 0,'0'0'2944'16,"9"-1"-2352"-16,1-3-464 0,5-1-128 0,6-2 496 0,3 0 80 16,4-3 0-16,5 0 16 0,5-5 288 0,6-2 48 15,6-2 16-15,5 1 0 0,3 2-432 0,2 0-96 16,-2 0-16-16,-2-1 0 0,-1 3-400 0,-7 3 0 15,-3 0 0-15,-6 3-11888 16,-3-1-2336-16</inkml:trace>
  <inkml:trace contextRef="#ctx0" brushRef="#br0" timeOffset="-159064.8">2428 18787 11919 0,'0'0'512'0,"-7"8"128"0,7-8-512 0,-6 6-128 0,6-6 0 0,-6 8 0 15,6-8 1360-15,0 0 240 0,0 0 64 0,0 0 0 0,0 0-320 0,11-10-48 16,4-3-16-16,2 0 0 0,1-2-256 0,1-3-64 16,1-1-16-16,2 0 0 0,-2 0-400 0,2-4-80 15,-2 0-16-15,0 1 0 0,-1 5-192 0,1 0-32 16,-1-1-16-16,-2 6 0 0,-3 1-64 0,0 0-16 16,-1 7 0-16,-1 3 0 0,-12 1-128 0,8 4 0 15,1 5 144-15,-2 5-144 0,-5 3 160 0,-2 5-32 16,-2 5-128-16,-3-1 192 0,-4 6 48 0,-1 3 0 15,-6 1 0-15,5 3 0 0,-4-4 16 0,-1-1 16 16,0-2 0-16,1-3 0 0,2-7 160 0,1-3 16 16,0-2 16-16,3-6 0 0,5-2 176 0,4-9 16 15,0 0 16-15,0 0 0 0,0 0-144 0,0 0-16 16,10-10-16-16,2-2 0 0,0-3 16 0,6-4 16 16,0-5 0-16,2 0 0 0,-1-2-336 0,3-3-192 0,3-1 192 0,-1 2-192 15,1-3 128-15,-1 2-128 0,2 1 0 0,2-1 0 16,2 3 0-16,1 2 0 0,1 6 0 0,-3 4 0 15,-2 0 0-15,-1 5 0 0,-1 6 0 0,-5 3 0 16,2 1 0-16,-4 7 0 0,-4 0 0 0,-2 8-144 16,1 4 144-16,-3 7 0 0,-3 1 0 0,-3 3 0 15,-3 4 0-15,-1-1 0 0,-1-2 0 0,-2-3 0 16,0 0 0-16,1-1 0 0,-1-1 160 0,1-3-160 16,-2-4 176-16,1 3-176 0,1-1 192 0,-2-2-192 15,-1-1 128-15,1-1-128 0,2-1 0 0,-1-2 0 16,1 0-560-1,2-2-160-15,0-2-48 0,0 2-10560 0,0-13-2112 0</inkml:trace>
  <inkml:trace contextRef="#ctx0" brushRef="#br0" timeOffset="-157554.99">4364 18099 9839 0,'0'0'432'0,"10"-2"96"0,-1-4-528 0,-9 6 0 15,7-8 0-15,0 3 0 0,-1-3 992 0,-6 8 96 16,8-6 0-16,-8 6 16 0,7-5-96 0,-7 5-32 15,0 0 0-15,0 0 0 0,0 0-208 0,8-7-32 16,-8 7-16-16,0 0 0 0,0 0 112 0,0 0 0 16,0 0 16-16,0 0 0 0,0 0 48 0,0 0 0 15,0 0 0-15,0 0 0 0,0 0-256 0,0 0-64 16,0 0 0-16,0 0 0 0,0 0-144 0,0 0-48 16,-8-1 0-16,8 1 0 0,0 0-144 0,-8 3-48 15,0 2 0-15,0-1 0 0,1-1-16 0,-1 4-16 16,-1 0 0-16,0 1 0 0,0 3 112 0,0 5 32 0,-1 3 0 0,0 0 0 15,-3 4 128-15,1 5 16 0,-1 0 16 16,0 5 0-16,1 4 48 0,-1 6 0 0,-2-1 0 0,1 6 0 16,-2-2-128-16,1 3-32 0,1 3 0 0,3-5 0 15,0-7-112-15,3-3-32 0,1-2 0 0,2 0 0 16,1-5-64-16,1-1-16 0,-1-1 0 0,4-4 0 16,0-1-128-16,4-4 0 0,-2-3 0 0,2-1 128 15,0 0-128-15,2-1 0 0,0-6 144 0,2 1-144 16,2-4 0-16,2-5-128 0,2-1 0 0,1-5 0 31,3-1-2832-31,-2-1-560 0</inkml:trace>
  <inkml:trace contextRef="#ctx0" brushRef="#br0" timeOffset="-157145.25">5002 18085 15663 0,'0'0'688'0,"0"0"144"0,0 0-656 0,0 0-176 16,0 0 0-16,0 0 0 0,0 0 1312 0,0 0 224 15,0 0 64-15,0 0 0 0,0 0-592 0,0 0-112 16,-3 13-32-16,0 0 0 0,-1 1 96 0,1 4 0 0,-1-1 16 0,1 8 0 16,-3 0 144-16,1 7 32 0,-2 6 0 0,-2 4 0 15,-4 4-240-15,2 1-32 0,-2 0-16 0,-1 2 0 16,-1 3-256-16,3-7-48 0,1-2-16 0,2-5 0 16,0-1-224-16,1-3-64 0,2-3 0 0,2-4 0 15,2-6-128-15,0 0-128 0,0-1 144 0,1-6-144 16,1-1 0-16,0-2 128 0,0-11-128 0,0 0 0 15,0 0 0-15,0 0-240 0,0 0 48 0,10-5 16 16,-1-4-2400 0,-2-2-496-16</inkml:trace>
  <inkml:trace contextRef="#ctx0" brushRef="#br0" timeOffset="-156829.79">4865 18210 21183 0,'0'0'944'0,"0"0"192"0,0 0-912 0,2-8-224 0,2-3 0 0,7 2 0 0,5-2 1408 0,3-2 256 16,2 1 32-16,7-3 16 0,4-1-400 0,6-2-80 15,7 0-16-15,2 2 0 0,0-1-336 0,0-1-80 0,0 2-16 0,-1-1 0 16,-3 3-288-16,-4 4-64 15,-3 0-16-15,-6 4 0 0,-3 0-288 0,-4 3-128 16,-4 0 128-16,-5 4-128 16,-14-1-1136-16,0 0-304 0,1 13-64 0,-8 4-13104 0</inkml:trace>
  <inkml:trace contextRef="#ctx0" brushRef="#br0" timeOffset="-156737.39">4879 18444 23951 0,'0'0'2128'0,"0"0"-1696"0,0 0-432 0,0 0 0 15,0 0 704-15,10-1 48 0,4-3 16 0,5-3 0 16,5-3 800-16,5 3 160 0,6-4 48 0,6 0 0 16,3-2-720-16,4-2-144 0,2 0-16 0,2-2-16 15,-4 3-560-15,-1 3-128 0,-4-1 0 0,-2 6-16 16,-4 0-1104 0,-3 4-224-16,-3 2-32 0,-3 4-16 0</inkml:trace>
  <inkml:trace contextRef="#ctx0" brushRef="#br0" timeOffset="-156164.65">5878 17848 16575 0,'0'0'736'0,"-3"-10"160"0,3 10-720 0,1-9-176 0,2-3 0 0,-3 12 0 15,5-9 960-15,3 2 176 0,-8 7 16 0,10-4 16 16,1 3-208-16,3 1-32 0,4 2-16 0,2 7 0 16,2 0-176-16,2 6-32 0,3 2-16 0,3 3 0 15,2 6-128-15,2 7-32 0,2 7 0 0,-2 3 0 16,-2 7 112-16,-3 5 32 0,2 1 0 0,-6 5 0 16,-4 2 48-16,-5 5 16 0,-4-2 0 0,-5 0 0 0,-3-1-112 15,-3-7-32-15,-3-1 0 0,-6-5 0 0,-1-2 64 16,-5-6 16-16,-2 3 0 0,-6-6 0 15,-6-2 0-15,1 0 0 0,-3-6 0 0,-3-3 0 0,0 2-128 16,-3-5-32-16,1-3 0 0,0-3 0 0,0-3-256 0,2-1-48 16,2-8-16-16,5 0 0 0,3-6-192 0,2 1 144 15,6-5-144-15,4-3 128 16,2-4-1232-16,5-3-256 0,4-6-48 16,6 0-10560-16,6-5-2096 0</inkml:trace>
  <inkml:trace contextRef="#ctx0" brushRef="#br0" timeOffset="-155795.24">7245 18421 12895 0,'-15'5'1152'0,"6"-2"-928"0,0 2-224 0,9-5 0 0,-9 1 1584 0,9-1 272 15,0 0 48-15,0 0 16 0,0 0-112 0,0 0-16 16,0 0 0-16,14-3 0 0,4-2-592 0,6 0-128 16,4-1-32-16,4-3 0 0,5 3-352 0,1-1-80 15,2 0-16-15,0 0 0 0,0-2-256 0,2 3-48 16,0-3-16-16,-1 4 0 0,0 3-112 0,-3-2-32 15,-2 0 0-15,-6 3 0 16,-3-1-1312-16,-5 4-272 0,-3 1-48 0</inkml:trace>
  <inkml:trace contextRef="#ctx0" brushRef="#br0" timeOffset="-155599.66">7216 18724 21183 0,'-16'-4'944'0,"16"4"192"0,0 0-912 0,0 0-224 0,0 0 0 0,0 0 0 16,15-2 2816-16,4-1 512 0,5-1 96 0,7-1 32 15,5-5-1632-15,9-1-320 0,5-3-64 0,4-1-16 16,5 1-912-16,3 1-176 0,3-1-32 0,2 2-16 31,-1 4-688-31,-3 1-144 0,-4 3-32 0</inkml:trace>
  <inkml:trace contextRef="#ctx0" brushRef="#br0" timeOffset="-152143.06">9539 17885 2751 0,'0'0'256'0,"1"-9"-256"16,1 1 0-16,-2 8 0 0,0 0 2960 0,0 0 560 16,4-8 96-16,-4 8 32 0,0 0-1968 0,5-8-384 15,-5 8-80-15,0 0 0 0,0 0-80 0,0 0-16 16,0 0 0-16,0 0 0 0,0 0-272 0,0 0-48 0,-4 12-16 15,1 4 0-15,-2 3 48 0,-2 3 16 16,1 6 0-16,-2 2 0 0,-1 3-96 0,-2 5-32 0,-1 6 0 0,-2 1 0 16,0 2-160-16,-2 0-48 0,-1 5 0 0,3-1 0 15,0-2-128-15,0 0-16 0,0-7-16 0,0-3 0 16,3-3-96-16,2-3 0 0,2-2-16 0,1-4 0 16,5-1-64-16,0-6-16 0,0-1 0 0,2-5 0 15,0-4-32-15,3 2 0 0,-4-12 0 0,6 5 0 16,-6-5-128-16,13 1 0 0,-2-5 0 0,1 0 128 31,-1-1-1232-31,1-4-256 0,-3 0-48 0,-2-3-14000 0</inkml:trace>
  <inkml:trace contextRef="#ctx0" brushRef="#br0" timeOffset="-151676.24">9363 17900 17503 0,'-19'-4'1552'0,"9"2"-1232"15,-2-1-320-15,5 2 0 0,-1-4 512 0,8 5 32 16,0 0 16-16,0 0 0 0,-6-4 704 0,6 4 144 15,0 0 16-15,0 0 16 0,0 0-512 0,15-7-96 0,5 2-32 0,5 3 0 16,1-1-496-16,6 1-112 0,5 0 0 0,2 2-16 16,5 0 144-16,0 0 16 0,2 0 16 0,2 4 0 15,2 0 160-15,-1 8 16 16,1-2 16-16,-4 6 0 0,-6 2-80 0,0 4-16 16,-9 3 0-16,0 4 0 0,-6 3-208 0,-6 4-48 0,-2 3-16 0,-7 4 0 15,-6-1 96-15,-4 7 32 0,-4 0 0 0,-4-1 0 16,-4 1 176-16,-3-1 32 15,-3-5 16-15,-4 0 0 0,-2-4 16 0,-3-1 0 0,-2-1 0 0,-4-3 0 16,-3-5 16-16,1 2 0 0,-1-5 0 0,1-2 0 16,-1 1-224-16,0 0-32 0,1-6-16 0,1-1 0 15,2 0-144-15,1-3-16 0,3-5-128 0,2-2 192 16,0-4-192-16,5-4 0 0,-1-3 0 0,5-5 0 16,5 1-1072-16,3-6-304 15,4 3-64-15,7-7-10176 0,5-2-2032 0</inkml:trace>
  <inkml:trace contextRef="#ctx0" brushRef="#br0" timeOffset="-151241.99">10522 17493 17503 0,'-11'-10'768'0,"11"10"176"0,-4-8-752 0,4 8-192 0,0-10 0 0,3 0 0 16,2 5 1584-16,2-4 272 0,5 3 64 0,2-3 16 15,4 2-912-15,2-1-176 0,5-1-32 0,1 2-16 16,2-2-288-16,-3 6-48 0,1-1-16 0,-4 0 0 16,0 3-48-16,-3 4-16 0,-2 1 0 0,-3 3 0 15,-4 4-208-15,-4 3-48 0,-3 0-128 0,-5 5 192 16,-3 3 64-16,-4 2 16 0,-2 1 0 0,-4 3 0 16,-3 3 192-16,0-3 48 0,0 0 0 0,1-5 0 0,-2-1-144 15,2-3-32-15,3-3 0 0,3-2 0 0,3 0 240 0,2-7 32 16,6-7 16-16,0 0 0 0,2 11-48 0,-2-11-16 15,12 5 0-15,3-4 0 0,5-2-48 0,2-2 0 16,1 3 0-16,2-4 0 0,2-2-320 0,2 2-64 16,0 0 0-16,0 3-128 0,1-2 0 0,-4 2 0 15,-3 0 0-15,-2 3 0 16,-5 1-1824-16,-3 3-368 0,1 2-80 0</inkml:trace>
  <inkml:trace contextRef="#ctx0" brushRef="#br0" timeOffset="-150695.24">11524 17943 13823 0,'0'0'1216'0,"0"0"-960"16,0 0-256-16,0 0 0 0,0 0 1536 0,0 0 272 15,0 0 48-15,0 0 16 0,11 8-384 0,2-1-80 16,0 6 0-16,1-2-16 0,2 5-336 0,2 0-64 15,0 3-16-15,1 3 0 0,1 3-128 0,2 1-16 0,-2 3-16 0,1 0 0 16,-2-1-112-16,0 1 0 16,0-3-16-16,-3 3 0 0,-2-2-272 0,-1 1-48 0,-3-5-16 15,0 0 0-15,-1-1-144 0,-1-3-16 0,0-3-16 0,-3-2 0 16,1-2-176-16,-1 1 160 0,-1-5-160 0,-4-8 160 16,2 10-160-16,-2-10 0 0,0 0 0 0,0 0 0 31,0 0-1472-31,0 0-368 0,0 0-80 0,0 0-12480 0</inkml:trace>
  <inkml:trace contextRef="#ctx0" brushRef="#br0" timeOffset="-150417.02">12017 17946 17503 0,'-1'-13'1552'0,"1"13"-1232"0,0 0-320 0,0 0 0 0,-5-9 1792 15,0 5 288-15,-5 3 64 0,-1 1 16 0,-1 2-320 0,-2 6-64 16,-4 4-16-16,-2 3 0 0,-5 0-608 0,1 4-128 16,-2 3-32-16,-2 7 0 0,-2 1-32 0,0 6 0 15,-2 3 0-15,-1 2 0 0,-1 0-160 0,1 1-32 16,0 2-16-16,2-3 0 0,3-2-304 0,0 1-64 16,0-5-16-16,4-4 0 0,4-3-208 0,2-5-32 15,0 0-128-15,5-2 192 0,2-3-192 0,3-4 144 16,2 0-144-16,3-1 128 0,1-6-128 0,2-7 0 15,0 0 0-15,0 0-176 16,10 0-1136-16,2-2-224 0,0-3-64 0,2-6-10192 16,2 1-2048-16</inkml:trace>
  <inkml:trace contextRef="#ctx0" brushRef="#br0" timeOffset="-149749.16">13339 17616 12895 0,'1'-8'1152'0,"-1"0"-928"15,0 8-224-15,0 0 0 0,-1-10 1216 0,1 10 192 16,-4-9 32-16,-1 2 16 0,-2 1-192 0,-2 2-48 0,-1 3 0 0,-3 0 0 16,-5 2-432-16,0 2-80 15,-5 3-32-15,-2 3 0 0,-4 0-64 0,-2 1-16 0,2 4 0 0,-2 0 0 16,-2-1 176-16,0 1 16 0,2 0 16 0,1 2 0 16,6 2-96-16,3 0 0 0,2-1-16 0,5 1 0 15,1-1-272-15,5 1-48 0,3-2-16 0,4-1 0 16,3 2 48-16,5 1 16 0,-1-2 0 0,6 2 0 15,-2 1-160-15,5 3-48 0,3-3 0 0,1 2 0 16,0 0-208-16,0 2 176 0,1-2-176 0,1 5 160 16,-1-2-160-16,-2 4 192 0,-4 0-192 0,-2 0 192 15,-1-3 0-15,-2 2 16 0,-4-3 0 0,-2 1 0 16,-1-2 192-16,-4-1 48 0,1 1 0 0,-5 1 0 16,-2-1 80-16,-1 1 32 0,-2-1 0 0,-4-2 0 15,-3-2-48-15,-3-1 0 0,0-1 0 0,-3-3 0 16,-2-3-96-16,2 1-32 0,0-2 0 0,1-1 0 0,0-4-192 15,0 1-64-15,0-6 0 0,3 0 0 0,1-4-128 0,1-1 0 16,3-2 144-16,2-5-144 16,2-2-1152-16,2-2-288 15,4-1-64-15,4-1-10848 0,3-1-2176 0</inkml:trace>
  <inkml:trace contextRef="#ctx0" brushRef="#br0" timeOffset="-149189.18">14320 17071 17503 0,'2'-13'1552'0,"0"6"-1232"0,0 0-320 0,0-1 0 16,-2 8 992-16,0 0 144 0,0-9 16 0,0 9 16 16,0 0 448-16,0 0 96 0,0 0 16 0,0 0 0 15,0 0-928-15,-11 11-176 0,-2 2-48 0,-1 6 0 16,0 4 16-16,-4 1 0 0,0 3 0 0,-2 3 0 15,0 4-32-15,-2 1-16 0,-1-1 0 0,-2 2 0 0,-2-1 96 0,2 1 0 16,3-6 16-16,0-4 0 0,2-2-144 0,2-3-16 16,3-3-16-16,4-5 0 0,2-2-32 15,2-3 0-15,7-8 0 0,0 0 0 0,0 0 96 0,0 0 16 16,12-5 0-16,4-6 0 0,6-3 16 16,2-4 0-16,3-5 0 0,0-1 0 0,0-2-304 0,0-4-48 15,0 2-16-15,0-1 0 0,-2-3-208 0,0-1 0 16,-3 0 0-16,-2 6 0 0,-2 2 144 0,-3 3-16 15,-2 3 0-15,-4 6 0 0,-4 6-128 0,-5 7 192 16,0 0-192-16,0 0 192 0,-8 5-32 0,-6 7 0 16,-3 6 0-16,-5 4 0 0,-3-3-160 0,-3 8 0 15,-2 1 0-15,1 1 0 0,-1-3 0 0,3 4 0 16,3 0 0-16,2-1 0 16,3-1-1280-16,3 0-192 0,0-1-48 0,5-3-17360 0</inkml:trace>
  <inkml:trace contextRef="#ctx0" brushRef="#br4" timeOffset="-143083.21">3915 7745 9215 0,'0'0'816'0,"0"0"-656"15,0 0-160-15,6-1 0 0,1 0 1168 0,-7 1 208 16,6-4 32-16,-6 4 16 0,0 0-432 0,9-1-96 16,-9 1 0-16,0 0-16 0,0 0 144 0,0 0 48 0,0 0 0 15,0 0 0-15,0 0 128 0,0 0 16 16,0 0 16-16,0 0 0 0,0 0-240 0,0 0-48 0,0 0-16 16,0 0 0-16,0 0-128 0,0 0-32 0,0 0 0 0,0 0 0 15,0 0-96-15,-5-4-32 0,-1 0 0 0,-1 1 0 16,1-2-160-16,-2 2-32 0,-1-1-16 0,0 1 0 15,1 1 0-15,-3-3 0 0,1 2 0 0,0-1 0 16,-3 0-80-16,1 1-16 0,-4 0 0 0,0-1 0 16,-2 0-16-16,-2 1-16 0,-2 1 0 0,-1 0 0 0,-1 1-96 15,0 1-16-15,-1-2 0 0,-2 4 0 0,-1 0-32 0,0 1-16 16,0 0 0-16,1 1 0 0,1 3-16 16,3-2-128-16,-2 1 192 0,3 3-64 0,0-3-128 0,3 3 160 15,1 0-160-15,2 1 160 0,-2-2-160 0,1 3 0 16,5-2 0-16,1 3 128 0,-1 2-128 0,4-3 0 15,2 3 0-15,1 0 128 0,1 0-128 0,3-1 128 16,1-1-128-16,2 2 128 0,1 2 32 0,2-2 0 16,0-2 0-16,2 4 0 0,2-2-32 0,0 1-128 15,0-2 192-15,1 1-64 0,6 1 16 0,-2-1 0 16,-3 1 0-16,2-3 0 0,-1-1-144 0,1 2 0 16,0-4 0-16,-2 1 0 0,2-3 0 0,0 2 0 15,-1-2 0-15,1-1 0 0,1 0 128 0,0-3-128 16,0-1 128-16,3 0-128 0,0-4 192 0,1 0-32 15,1 1-16-15,0-3 0 0,-1-4-144 0,4 2 192 0,1-6-192 0,1 3 192 16,0-2-192-16,-1 2 0 16,0-2 144-16,0-2-144 0,2-1 0 0,-2 4 0 0,-2-3 0 0,1 3 128 15,-2-3-128-15,-1-2 0 16,1 1 0-16,-3 4 0 0,0-3 0 0,-1 3 128 0,0 0-128 0,-4-3 0 16,0 3 0-16,-3-2 0 0,-2 0 0 0,0 2 128 15,-2-6-128-15,-3 1 0 0,-2 1 0 0,0 0 128 16,-2 3-128-16,0-2 0 0,-1 2 0 0,-2 0 128 15,-2 0-128-15,0 2 0 0,-1-4 0 0,-1 3 0 16,-1 1 128-16,0 2-128 0,1-2 128 0,-4 1-128 0,-1-2 128 16,0 4-128-16,1-2 128 0,-3 3-128 15,-1-1 0-15,-2-1 128 0,-2 2-128 0,0 3 0 16,-2-1 0-16,1-1 0 0,-3 2 0 0,0-1 128 0,0 1-128 0,-6 2 0 16,2 0 0-16,-3 1 0 0,3 1 0 0,-3 2 0 15,0 1 0-15,-1-1 0 0,0 1 128 0,0 4-128 16,-1-1 160-16,0 2-160 0,-2-1 0 0,3 2 0 15,2-1 0-15,2 3 0 0,1 1 0 0,3 1 0 16,2 2 0-16,3-1 0 0,2 0 224 0,1 1 160 16,3 4 16-16,3-3 16 0,2-5-416 0,5 1 0 15,0 0-224-15,3 2 80 0,2-1-144 0,3-1-32 16,0 1 0-16,4 0 0 0,-2 1 320 0,1 0 0 16,1-2 0-16,1-2 0 0,2-1 0 0,2 2 0 0,0 0 0 15,1-3 144-15,1-3-144 0,3 2 192 16,1-2-192-16,1 0 192 0,2-2-192 0,2-1 128 0,2 0-128 15,0 1 128-15,3-2-128 0,-1-1 0 16,2 1 144-16,1-1-144 0,-3-1 0 0,3-1 0 16,1-1 0-16,-2 0 128 0,-1-2-128 0,2 1 0 15,-1-6 0-15,1 2 0 0,-1 2 0 0,0-5 128 0,-4 1-128 0,0-4 0 16,-1 4 0-16,-1-3 0 0,-2-2 0 16,-2 2 128-16,1-5-128 0,-6 2 0 0,1 0 128 0,0 3-128 15,-4-3 0-15,0 2 128 0,-3 2-128 0,0-2 0 16,-6 0 0-16,1 2 128 0,-1-3-128 0,-2 4 0 15,-1-2 0-15,-1 1 128 0,-2 1-128 0,-2-4 0 16,-1 3 0-16,-1-1 128 0,0-1-128 0,-1 3 0 16,1-3 0-16,-2 1 128 0,0 0-128 0,-1-3 0 15,-1 4 0-15,0-2 0 0,2 3 0 0,0 1 0 0,-1-1 0 16,1 1 0-16,-1 2 0 0,0-3 128 0,-2 4-128 0,1-2 0 16,1 1 0-16,-3 2 0 0,-1 0 0 0,0 1 0 15,1-3 0-15,-1 3 0 0,-1 0 0 0,-1-1 0 16,-1 3 0-16,2 0 0 0,-2-2 0 15,2 3 0-15,-1 3 0 0,-2-1 0 0,-1 1 0 0,0-2 0 16,0 2 0-16,-1-1 0 0,0 1 0 0,2 2 0 16,1-1 0-16,0-2 0 0,2 2 0 0,1 0 0 15,0 1 0-15,4-1-128 0,-3-2 128 0,4 1-128 16,3-1 128-16,6-2-128 16,0 0-1024-16,0 0-208 0,0 0-48 0,10-1 0 15,0-2-848-15,4 1-176 0,1-1-48 0,3 0-8656 16,0-4-1744-16</inkml:trace>
  <inkml:trace contextRef="#ctx0" brushRef="#br4" timeOffset="-142428.99">3426 7783 11967 0,'0'0'528'0,"3"-7"112"0,0-1-512 0,0 2-128 0,-1-3 0 0,-2 9 0 15,0 0 3008-15,0 0 576 0,0 0 128 0,0 0 0 0,0 0-1824 0,0 0-368 16,-8 2-80-16,0 6-16 0,-4 0-384 0,-7 8-80 16,0 5 0-16,-4 0-16 0,-2 5-208 0,-1-2-32 15,1 1-16-15,-1-1 0 0,0 2-368 0,3-2-64 16,4-5 0-16,4-3-16 0,3 0-240 0,6-5 0 15,2 1 128-15,4-12-128 0,0 0 0 0,13 2 0 16,1-3 0-16,5-4 0 0,2-4-256 0,2-1 64 16,1-7 16-16,-3 3 0 0,3-1 0 0,3-2 0 15,0 0 0-15,1-2 0 0,2 0 0 0,0-1 0 16,1 0 0-16,-1 0 0 0,-1-2 32 0,-1 3 0 16,0 3 0-16,7-5 0 0,-9 6 144 0,-7 5-208 15,-5 5 80-15,-14 5 128 0,0 0 0 0,0 0 0 16,3 9 0-16,-6 5 0 0,-4 0 0 0,-7 3 192 15,-3 4-64-15,5-5 0 0,-5 2 176 0,-2 1 16 16,-3 0 16-16,0-1 0 0,-1 1 112 0,1 0 32 16,3-1 0-16,2-2 0 0,3 1 128 0,3-3 32 15,2-8 0-15,5 2 0 0,4-8-480 0,0 0-160 0,9 4 0 0,5-7 144 16,5-2 48-16,5 0 16 16,4-4 0-16,3 0 0 0,-1-6-208 0,3 0 144 0,-2-1-144 15,-1 2 128-15,0-1-128 0,-4 1 0 0,-1 0 0 16,-4 5 0-16,-2 0 128 0,-1 7-128 0,-7 2 0 0,-2 4 128 15,-2 2-128-15,-5 0 128 0,-6 6-128 0,-2 1 128 16,-2 3 176-16,-4 3 16 0,-6 2 16 0,-1 3 0 16,-1 0-16-16,-2 0-16 0,0 1 0 0,2-4 0 15,1 0-304-15,2 0 160 0,3 0-160 0,2-5 128 16,2-1-128-16,2-2 0 0,3-2-160 0,2 0 160 16,6 1-2416-1,4-7-384-15,11-3-80 0,8-4 0 0</inkml:trace>
  <inkml:trace contextRef="#ctx0" brushRef="#br4" timeOffset="-141250.95">9294 17921 13935 0,'8'-10'608'0,"-2"3"144"0,1-1-608 0,0-3-144 0,2-1 0 0,0 3 0 16,-1-2 1312-16,2 3 224 0,0-1 64 0,0 4 0 0,2 0-224 0,-2-2-32 16,1 1-16-16,1 0 0 0,1-2-224 0,-2 5-32 15,-1 0-16-15,0-1 0 0,-10 4-224 0,0 0-64 16,0 0 0-16,0 0 0 0,0 0-192 0,5 8-64 15,-5-8 0-15,0 18 0 0,-3 5 224 0,-2 5 32 16,-3 0 16-16,-4 7 0 0,-3 8 64 0,0 3 16 16,0 6 0-16,-4 3 0 0,-3 0-288 0,0 6-48 15,-2 2-16-15,1 3 0 0,2-1-160 0,0-7-32 16,2-2-16-16,3-5 0 0,1-4 16 0,2-7 0 16,3-6 0-16,1-5 0 0,2-2 64 0,4-7 0 15,-1-3 16-15,1-3 0 0,2-7-80 0,1-7 0 0,0 0-16 16,0 0 0-16,0 0 192 0,5-6 32 0,1-9 16 15,2-3 0-15,1-4-160 0,1-4-48 16,0-2 0-16,2-4 0 0,-1-2-208 0,2-3-128 0,-2-6 128 0,1-3-128 16,-1-8 0-16,2 0 0 0,3-2 0 0,1-3 128 15,0 2-128-15,0 1 0 0,1 4 0 0,-3 3 0 16,-3 3 0-16,-1 3 0 0,-1 2 0 0,-2 7 0 16,0 6 0-16,-1 3 0 0,-3 9 0 0,-1 6 0 15,-3 0 0-15,0 10 0 0,0 0 0 16,0 0-128-16,-12 7 128 0,3 3-208 0,-1 11 80 15,-1 4 128-15,-2 1-192 0,-1 4 192 0,-1 4-192 0,-2 3 192 16,-1 5-144-16,-1 4 144 0,-2-2 0 0,-1 3 0 16,-1 4 0-16,3 0 0 0,-2 1 0 15,3-5 0-15,1-3 0 0,3-6 0 0,1-3 0 0,3-6 0 16,1-1 0-16,3-7 0 0,1-3 0 0,1-3 0 16,2-2 0-16,2-7 128 0,1-6-128 0,0 0 0 0,0 0 0 15,0 0 0-15,0 0 0 0,4-15 0 16,3-3-1200-16,1 0-176 0,-2 2-32 15,2-2-16-15,-2 0-1696 0,5-2-336 0</inkml:trace>
  <inkml:trace contextRef="#ctx0" brushRef="#br4" timeOffset="-140872.93">9240 17690 15663 0,'0'0'688'0,"-8"-4"144"0,2-3-656 0,6 7-176 15,0 0 0-15,0 0 0 0,0 0 2480 0,2-9 464 16,5-1 80-16,0 3 32 0,7 3-1744 0,5 1-352 16,4-4-64-16,4 3 0 0,1 2-80 0,5 2-16 15,3 2 0-15,4 2 0 0,2 0-160 0,0 5-48 16,0 0 0-16,0 6 0 0,-4 4 48 0,-1 5 0 0,-1 1 0 0,-5 8 0 15,4 2-256-15,-9 5-64 0,-1 7 0 16,-6 0 0-16,-2 3-32 0,-3 5-16 0,-2 5 0 0,-3-2 0 16,-3-3 64-16,-2-2 16 0,-3 2 0 0,-2-3 0 15,-3-2 176-15,-1-6 48 16,-4-3 0-16,-1 0 0 0,-1-1 32 0,-6 0 16 0,-5-4 0 0,-2 0 0 16,-2-2-16-16,-2 1 0 0,-2-1 0 0,-1 0 0 15,-4-2-160-15,0-5-16 0,-3 0-16 0,-3-3 0 16,1-1-160-16,0-3-16 0,-2-5-16 0,-3-2 0 15,2-3-96-15,0-6 0 0,1-7-128 0,1-6 192 0,3-1-192 0,4-5 128 16,3-3-128-16,3-2 0 0,2-8 0 0,3 2-288 16,2 0 32-16,7 4 16 15,3-3-1168-15,5 1-256 16,4-1-32-16,5 0-16 0,2 0-2000 0,5-2-384 0</inkml:trace>
  <inkml:trace contextRef="#ctx0" brushRef="#br4" timeOffset="-140362.4">10283 17282 24191 0,'-11'-5'1072'0,"11"5"208"0,0 0-1024 0,0 0-256 0,-8-6 0 0,8 6 0 16,0 0 1424-16,0 0 240 0,0 0 32 0,14-10 16 16,0 2-688-16,5 0-128 0,3 3-16 0,6 0-16 15,1-3-384-15,3 3-80 0,1 0-16 0,1-1 0 0,2 1 192 16,0 4 48-16,-2-1 0 0,-10 5 0 0,4 2 16 0,-4 4 0 15,2-2 0-15,-4 6 0 0,-1 1-304 0,-2 3-48 16,-3 2-16-16,0 2 0 0,-6 0-16 0,-5 3 0 16,-3 4 0-16,-5 1 0 0,-5 0 80 0,-5 3 16 15,-3 1 0-15,-14 10 0 0,-1 2-160 0,-2-8-48 16,-3-3 0-16,0-6 0 0,1-1 0 0,6-6 0 16,2 0 0-16,7-4 0 0,3-3 64 0,7-3 16 15,5-3 0-15,5-8 0 0,0 0-32 0,7 7 0 16,6-1 0-16,6-3 0 0,7-3 96 0,5-3 16 15,8-2 0-15,-11 1 0 0,3 0-144 0,5-1-32 16,3 0 0-16,6 0 0 0,1 0-128 0,-1-1 0 16,0-1 0-16,-2 4 128 0,-1-1-128 0,-1 0 0 15,-5 1 0-15,-4 2 0 16,-5 2-1120-16,-4 4-256 0,-5 2-48 0,-6 2-17920 0</inkml:trace>
  <inkml:trace contextRef="#ctx0" brushRef="#br4" timeOffset="-138641.22">9063 19416 2751 0,'0'0'256'0,"0"0"-256"0,0 0 0 0,0 0 0 16,0 0 3920-16,0 0 752 0,-9-5 128 0,9 5 48 15,-10-1-2544-15,0 0-512 0,1 1-112 0,0 1-16 16,0 1-496-16,-1 2-96 0,-1-1-32 0,-3 1 0 16,-4-4-96-16,0 3-32 0,-2 0 0 0,-1 2 0 0,-3-1-176 0,-3 1-32 15,-4 6-16-15,-1-2 0 0,-1 1-176 0,-3-1-48 16,-2 3 0-16,0 0 0 0,-3 0-48 15,-1 1-16-15,2 2 0 0,-6-2 0 0,-4-4-144 0,0 2-16 16,-3-2-16-16,3 0 0 0,-1-3-224 0,0 0 176 16,-2 1-176-16,-3-5 160 0,-3 2-160 0,-3 1 0 15,-7-1 0-15,-1-3 128 0,-1-1-128 0,-1 0 0 16,-2 2 0-16,-1 0 128 0,-6 1-128 0,0-1 0 16,-2 0 0-16,0 0 0 0,0 2 0 0,1 0 0 15,-3-2 0-15,-2 2 0 0,1-1 0 0,-1 2 128 16,2-2-128-16,1 1 0 0,0 1 0 0,-3 2 0 15,-2-3 0-15,0 1 0 0,0 2 0 0,0 1 0 16,0 3 0-16,-4-2 0 0,-4 1 0 0,1 1 0 16,0 4 0-16,1 1 0 0,-4 2 0 0,-2-1 0 0,1-1 0 0,3 2 0 15,3 0 0-15,-1 1 0 16,-3-1 0-16,2-1 0 0,4 2 0 0,2 1 0 0,-3-3 0 0,0 1 0 16,-1 0 0-16,1 1 0 0,6-1 0 0,-1 0 0 15,4-2 0-15,-1-1 0 0,-3 1 0 0,2-2 0 16,-1-3 0-16,7 2 0 0,4 2 0 0,-3-6 0 15,-1 1 0-15,2-5 0 0,3 0 128 0,4 0-128 16,4-2 0-16,2-2 0 0,3-1 0 0,-4 0 0 16,-5-1 0-16,2-3 0 0,0-2 128 0,2 1-128 15,6 0 0-15,0-3 0 0,2 2 144 0,0-1-144 16,-5-3 192-16,7-1-16 0,0-1-16 0,5-2 0 16,2-2 96-16,2-2 32 0,2-3 0 0,4 0 0 15,4-3-48-15,1 0-16 0,-1-3 0 0,1 0 0 0,-4-1-64 16,1 0-16-16,-1-2 0 0,0-1 0 15,-2 1-144-15,2-2 0 0,-1-1 0 0,1 0 0 0,-1 0 0 0,-2 0 0 16,1-5 128-16,1-2-128 0,-1 2 0 0,-2 0 0 16,2-1 0-16,0-6 0 0,0 1 0 0,2-6 0 15,2 2 128-15,18 20-128 0,-3-8 0 0,-1-7 160 16,2-8-160-16,-2 2 160 0,4-1-160 0,2-1 0 16,3-1 0-16,-12-47 128 0,5 9-128 0,6 3 0 15,3 5 0-15,3 9 0 0,1 8 0 0,1 4 0 16,-1 3 0-16,-3-6 0 0,1-4 0 0,1-4 0 15,-2-3 0-15,4 6 0 0,3 8 0 0,1-3 0 16,1 3 0-16,2-8 0 0,2-4 0 0,2-1 0 0,2-4 0 0,2 10 0 16,2 3 0-16,1 0 0 0,0-2 0 0,0-10 0 15,-2-1 0-15,3 0 0 0,-1 9 0 0,0 3 0 16,0 7 0-16,0-7 0 0,-1-4 0 0,-2-5 0 16,2-2 0-16,0 5 0 0,3 6 0 0,-1-3 0 15,-1 3 0-15,-2-6 0 0,2-8 0 0,1-3 0 16,1 2 0-16,-1 3 0 0,1 7 0 0,1-5 0 15,0-10 0-15,-4 41 0 0,2-10 0 0,0-6 0 16,0 0 0-16,1-5 0 0,-1-1 0 0,-1-2 0 16,1-1 0-16,9-65 0 0,-4 23 0 0,-3 11 0 15,0 8 0-15,-1 7 0 0,-1 2 0 0,1 1 0 16,1-5 0-16,-4 2 0 0,3-1 0 0,-1 1 0 16,3 2 0-16,-1-2 0 0,1-1 0 0,0 2 0 15,-2 2 0-15,2-2 0 0,0 0 0 0,-1-1 0 16,0-3 0-16,3 1 0 0,-1 3 0 0,1-4 0 0,2-3 0 15,-1 0 0-15,2 1 0 0,0 4 0 0,-2 3 0 0,2-3 0 16,1 0 0-16,0-2 0 0,0-2 0 0,0 1 0 16,-2 1 0-16,-1 1 0 0,1 1 0 0,2-1 0 15,0-1 0-15,3 3 0 0,1 2 0 0,-1-3 0 16,0-2 0-16,1 3 0 0,0 3 0 0,-2 3 0 16,0 3 0-16,0-5 0 0,1 0 0 0,0 0 0 15,1 6 0-15,-3 0 0 0,-2 2 0 0,1 3 0 16,0 0 0-16,0 0 0 0,0-2 0 0,3 1 0 15,0 0 0-15,-1 5 0 0,-2 4 0 0,2-1 0 16,2 3 0-16,3-3 0 0,-1 1 0 0,2 1 0 16,0 2 0-16,0 5 0 0,1 2 0 0,0 2 0 15,0 0 0-15,2 0 0 0,0 3 0 0,2-3 0 0,0-2 0 0,-1 1 0 16,1 1 0-16,-3 3 0 0,-1 2 0 16,0 3 0-16,0 4 0 0,-1 4 0 0,-2 1 0 0,0 3 0 15,-2-2 0-15,-1 1 0 0,1 3 0 16,-1 2 0-16,-2-3 0 0,1 6 0 15,-1-2 0-15,-2 6 0 0,-2 1 0 0,-1 2 0 16,-1 5 0-16,-1-1 0 0,-1-1-160 0,-2 6 160 16,0 2 0-16,-2 1-144 0,-1 2 144 0,-7 3 0 15,0 0 0-15,0 0-128 0,12-1 128 0,-12 1-192 16,0 0 192-16,0 0-192 0,9 4 64 0,-9-4 0 0,0 0 0 0,0 0 0 16,0 0-64-16,0 0 0 15,0 0 0-15,0 0 0 0,0 0-160 0,0 0-32 0,0 0-16 16,0 0 0-1,0 0-448-15,0 0-96 0,0 0-16 0,0 0 0 16,0 0-1296-16,0 0-272 0,7-3-48 0,-7 3-11440 0</inkml:trace>
  <inkml:trace contextRef="#ctx0" brushRef="#br4" timeOffset="-138288.28">2378 8411 11967 0,'0'0'528'0,"0"0"112"0,-7-1-512 0,7 1-128 16,0 0 0-16,0 0 0 0,-7-5 1904 0,7 5 336 15,0 0 80-15,0 0 16 0,9-10-848 0,4 1-160 16,5-3-48-16,2-2 0 0,4 6-384 0,3-5-64 16,1-2-32-16,2 1 0 0,3 2-256 0,-1-2-48 15,2-1-16-15,2 1 0 0,-2 3 96 0,1-1 0 16,-2 4 16-16,0-2 0 0,0 4 48 0,1 0 0 15,-3 3 0-15,-1 4 0 0,-1 6-192 0,-2 0-16 16,-3 6-16-16,-2 0 0 0,-3 3 32 0,-1 3 16 16,-3 3 0-16,-7-7 0 0,2 7 32 0,-5-1 0 15,0 1 0-15,-4 5 0 0,-1-3 16 0,-4 1 0 16,-2 3 0-16,-4-1 0 0,-4 5 32 0,-3-1 16 0,-4 4 0 16,-1-2 0-16,2-4-176 0,-4 2-48 15,1 2 0-15,-1-3 0 0,1-3-336 0,-1 2 144 0,3-4-144 16,-5 10 0-1,1-5-448-15,8-7-208 0,3-2-48 0,6-9-11968 0,2 2-2416 0</inkml:trace>
  <inkml:trace contextRef="#ctx0" brushRef="#br4" timeOffset="-129857.68">11685 15902 11919 0,'0'0'512'0,"0"0"128"0,0 0-512 0,0 0-128 15,0 0 0-15,0 0 0 0,0 0 656 0,0 0 112 16,0 0 0-16,0 0 16 0,0 0-128 0,-3 11-16 16,-2-2-16-16,-4 4 0 0,-2 1 320 0,-1 0 64 15,-5 2 16-15,-2 7 0 0,-5 0-208 0,-1 4-48 16,-2-1 0-16,-1 2 0 0,-4-1-160 0,3-3-32 16,1 3-16-16,3-5 0 0,2-1-160 0,2-1-16 15,5-2-16-15,3-2 0 0,4-4 0 0,4-3 0 16,3 0 0-16,2-9 0 0,3 8-32 0,4-1 0 0,3-3 0 0,4 0 0 15,4-2 224-15,3 1 32 0,3 1 16 0,2-2 0 16,-2 0-320-16,4-1-64 0,0 1-16 0,0 2 0 16,-1-2-208-16,-1-1 128 0,1 1-128 0,-3 0 0 15,-2-1 0-15,-2 0 128 0,-1 0-128 0,0 1 0 16,-2-2 0-16,-2 0 0 0,-1 0-144 0,4-2 144 16,-4 1-2176-1,-14 1-320-15,0 0-80 0</inkml:trace>
  <inkml:trace contextRef="#ctx0" brushRef="#br4" timeOffset="-129625.34">11463 16261 15663 0,'0'0'1392'0,"0"0"-1120"16,3-5-272-16,0-2 0 0,4 0 1968 0,2 2 336 15,2-1 64-15,4 1 0 0,4 1-960 0,4 0-192 16,4-5-32-16,3 4-16 0,6 0-416 0,2-1-96 15,4 1-16-15,5 1 0 0,1-4-48 0,3 3-16 0,1 3 0 0,1-2 0 16,0-5-192-16,-1 4-64 0,0 0 0 0,-4-2 0 16,-1 4-192-16,-5 0-128 0,-2 3 160 0,9 0-160 31,-7 3-784-31,-6 2-256 0,-7 1-48 0,-3-2-13056 0</inkml:trace>
  <inkml:trace contextRef="#ctx0" brushRef="#br4" timeOffset="-129143.1">13230 16115 14735 0,'0'0'640'0,"-10"-4"160"0,2-2-640 0,-2 2-160 16,-2 2 0-16,0 3 0 0,-5 3 1200 0,-1 2 208 15,-2-1 32-15,-2 2 16 0,0 5-496 0,-5 4-112 16,-2 0-16-16,3 4 0 0,1 2-256 0,3 5-48 15,3-3-16-15,4 1 0 0,5 2-192 0,6-3-64 16,4-2 0-16,6-2 0 0,6-7 0 0,2 0-16 16,3-1 0-16,6-4 0 0,3-3 592 0,0-2 112 15,1-6 16-15,4-1 16 0,2-2-256 0,0-6-48 16,-4 2-16-16,2-5 0 0,-4-2-288 0,1-2-64 16,-5-1-16-16,-4-3 0 0,-2 3-32 0,-4-1 0 0,-3 1 0 0,-5 1 0 15,-1 1 192-15,-4 2 16 16,-4-1 16-16,-1 2 0 0,-3 1-208 0,-2 5-32 0,-4-1-16 0,0 5 0 15,-1 1-352-15,1 3-80 0,0 3-16 16,0 1 0 0,1 1-2176-16,2 2-432 0,2-2-96 0</inkml:trace>
  <inkml:trace contextRef="#ctx0" brushRef="#br4" timeOffset="-128852.14">13681 15973 16575 0,'0'0'1472'0,"0"0"-1168"0,0 0-304 0,0 0 0 0,-6 13 656 0,-1-2 80 16,0 3 16-16,-2 4 0 0,0 2 192 0,0 4 32 15,-1 0 16-15,1-1 0 0,-2 2-160 0,-1-3-16 16,-1-1-16-16,2 0 0 0,1-4-288 0,2-3-48 16,2 0-16-16,2-5 0 0,4-9-64 0,0 0-32 15,0 0 0-15,0 0 0 0,0 0 544 0,11-2 96 16,1-1 32-16,2-8 0 0,6-3-64 15,-2-2 0-15,0-1 0 0,0 1 0 0,-1-4-640 0,2-3-144 16,1 2-32-16,-1 1 0 0,-2 0-144 0,2 2 128 16,1 1-128-16,-1 3 128 0,-3 4-128 0,1 0 0 15,-2 6 0-15,-1 0 0 0,0 3 0 0,-1 2 0 16,-2 3-128-16,-1 3 128 0,-2 0-240 0,1 2 32 16,0 3 0-16,1-1-10416 15,0 4-2096-15</inkml:trace>
  <inkml:trace contextRef="#ctx0" brushRef="#br4" timeOffset="-128424.77">14341 15996 15775 0,'0'0'704'0,"0"0"128"0,0 0-656 0,0 0-176 0,0 0 0 0,0 0 0 15,-13 0 1152-15,3 5 192 0,-3 0 32 0,-1 3 16 16,-4 4-912-16,-2 5-176 0,-4 2-48 0,0 1 0 15,-3 2 144-15,3-2 32 0,1 2 0 0,4-2 0 16,1-2-144-16,7-3-32 0,4-5 0 0,6 2 0 0,1-12 128 0,7 9 0 16,0-3 16-16,3-3 0 15,3-5 720-15,2 0 144 0,3-3 16 0,4-3 16 16,-1-6-720-16,2-1-128 0,-1-2-48 0,1 0 0 0,-2-3-208 0,0 1-32 16,-1-4-16-16,0 3 0 0,-1-1-144 0,-6 5 160 15,-1 0-160-15,1-3 160 0,1-2 48 0,0-2 16 16,0 1 0-16,-2-1 0 0,1-5-16 0,-1 1 0 15,0-3 0-15,0 2 0 0,1 1-208 0,0 4 144 16,-2-1-144-16,1 6 128 0,-2 7-128 0,-2-1 0 16,-3 7 0-16,-5 5 0 0,0 0 0 0,0 0 0 15,1 9 0-15,-1 6 0 0,-3 3 0 0,-2 5 0 16,-1 4 0-16,-6 16 0 0,0 0 0 0,0-4 0 16,1 1 0-16,1-2 0 0,1-1 0 0,1-4 0 15,2-1 0-15,2-6 0 0,-1 0 0 0,2-5 0 16,2 0 0-16,1-5 0 15,0-2-1552-15,0-1-192 0,0-13-48 0,0 0-11584 0</inkml:trace>
  <inkml:trace contextRef="#ctx0" brushRef="#br4" timeOffset="-128229.93">14859 15949 22111 0,'0'0'1968'0,"-6"9"-1584"0,-2 3-384 0,0 2 0 0,-5 4 752 0,1 1 64 16,-2 2 16-16,3-2 0 0,1 2 16 0,1 0 16 16,0-2 0-16,1 0 0 0,1 2-576 0,2-3-112 15,0 0-32-15,2-4 0 0,3-1-144 0,1-2 0 16,-1-11 144-16,0 0-144 16,9 8-1120-16,-1-1-288 0,-8-7-64 0</inkml:trace>
  <inkml:trace contextRef="#ctx0" brushRef="#br4" timeOffset="-127845.25">15182 15979 16575 0,'0'0'1472'0,"-6"12"-1168"16,-2-1-304-16,1 1 0 0,-3 3 752 0,1 3 80 16,-2 1 32-16,1-1 0 0,-1-3 224 0,1 1 32 15,1 1 16-15,1-2 0 0,1-3-688 0,1-1-128 0,1-3-16 0,5-8-16 16,0 0 192-16,0 0 32 0,0 0 16 0,0 0 0 16,0 0 432-16,0 0 64 0,0 0 32 0,12-3 0 15,-1-3-48-15,1-3-16 0,0 1 0 0,1-3 0 16,0-1-624-16,-2-2-128 15,1-2-32-15,0-1 0 0,1 1-80 0,0 0 0 0,1 1-128 0,1 4 192 16,2-2-192-16,-1 5 0 0,1-2 0 0,-3 5 0 0,1 0 0 16,-1 0 0-16,-1 4 0 0,-2 1 0 0,0 2 0 15,0 5 0-15,-11-7 0 0,7 10 0 0,-2 3 0 0,0 2-160 16,-1-4 32-16,-2 6 0 16,-1 1-416-16,-1 3-80 0,0-3-16 0,2 0-14176 15</inkml:trace>
  <inkml:trace contextRef="#ctx0" brushRef="#br4" timeOffset="-127412.74">16089 16020 14735 0,'0'0'640'0,"-2"-6"160"0,-1-1-640 0,-3 2-160 15,0-2 0-15,-4 3 0 0,1 2 1440 0,-4 1 256 16,-3 1 48-16,-2 3 16 0,-4 2-1024 0,0 4-208 16,-4 1-32-16,-1 5-16 0,-2 3 160 0,0 1 48 15,0 1 0-15,1-1 0 0,6-2-48 0,2 1-16 0,5-2 0 0,1 1 0 16,6-3-192-16,2 0-48 15,2-5 0-15,4 2 0 0,0-11 320 0,11 8 64 0,2-3 16 0,3-5 0 16,5-4-32-16,0-1-16 0,1-3 0 0,1-4 0 16,-3-2-512-16,1 2-96 0,-1-1-128 0,-6 3 176 15,0 3-176-15,0-5 128 0,-3 2-128 0,1-1 128 16,-2 3-128-16,-1-1 0 0,-2 3 0 0,0-1 128 16,-7 7 0-16,0 0-128 0,0 0 192 0,0 0-64 0,0 0-128 0,0 0 0 15,0 9 0-15,-2-2 128 0,0 1-128 0,-1-1 0 16,3-7 0-16,-2 14 0 0,1-1 0 15,2-2 0-15,-1-11 0 0,5 11 0 16,-1-3-1632-16,3 2-256 0,1-2-48 0,1-2-16 0</inkml:trace>
  <inkml:trace contextRef="#ctx0" brushRef="#br4" timeOffset="-126551.61">16500 15936 8287 0,'0'0'736'0,"0"0"-592"0,-7 1-144 0,-2 2 0 16,0 2 1312-16,-1 4 224 0,-3 0 64 0,0 5 0 0,-2 0-512 0,0 4-112 16,-2 2-16-16,0 3 0 15,-2 1-64-15,-1-3 0 0,3-1-16 0,1-1 0 0,2 0-288 0,2-2-48 16,3-3-16-16,0-1 0 0,4-5 48 0,1-2 0 15,2 2 0-15,2-8 0 0,0 0 512 0,0 0 128 16,6-5 0-16,3-4 16 0,2 0-128 0,2-4-16 16,2-2-16-16,8-5 0 0,-3-1-768 0,1 1-160 15,-1-3-16-15,-2 3-128 0,0 1 128 0,-1 2-128 16,1 3 0-16,0 4 0 0,-5 0 0 0,-3 5 0 16,0 2 0-16,-1 2 0 0,0 1 0 0,0 1 0 15,-9-1 0-15,7 4 0 0,0 2-160 0,-1 3 160 16,-1-2-160-16,0 3 160 15,0-3-592-15,0 5-32 0,1-2 0 0,0 1-8768 16,-1 1-1744-16</inkml:trace>
  <inkml:trace contextRef="#ctx0" brushRef="#br4" timeOffset="-126348.88">16940 16077 14735 0,'0'0'640'0,"0"8"160"0,2 1-640 0,0-3-160 0,-2-6 0 0,4 11 0 16,1 0 1776-16,0 0 320 0,1 1 64 0,1-2 16 15,-2 4-1280-15,1 1-240 0,-1-4-48 0,2 2-16 16,-1 0-448-16,0-3-144 16,1 1 0-16,-1 1-7264 0,-1-5-1536 0</inkml:trace>
  <inkml:trace contextRef="#ctx0" brushRef="#br4" timeOffset="-126112.11">17269 16052 14735 0,'0'0'1312'0,"-1"7"-1056"15,-4 2-256-15,-4 3 0 0,-5 4 1920 0,-2 3 336 16,-5 5 64-16,-1 7 16 0,-3 3-928 0,0 2-176 16,-2 1-32-16,-12 17-16 0,-1-2-96 0,5-2 0 15,1-4-16-15,2 1 0 0,1 2-688 0,3-2-128 16,2 0-16-16,4-7-16 15,5-6-2416-15,6-5-496 0</inkml:trace>
  <inkml:trace contextRef="#ctx0" brushRef="#br4" timeOffset="-125755.78">18492 16195 14735 0,'2'-26'1312'0,"1"10"-1056"16,0 0-256-16,-2-3 0 0,-1 2 1072 0,0 1 144 16,-1-1 48-16,-2 5 0 0,-2-1 80 0,-1 3 32 15,-4 3 0-15,-2 5 0 0,-4 0-864 0,-5 5-192 16,-3 2-16-16,-2 8-16 0,-5 2-64 0,-1 4-16 16,-1 1 0-16,2 3 0 0,-1 8 304 0,0 3 48 15,1 3 16-15,0 1 0 0,-1 4 16 0,0 3 16 16,0-3 0-16,4 1 0 0,3-3-256 0,3 0-48 0,3-3-16 15,4-4 0-15,2-1-160 0,3-7-128 16,3 0 144-16,3-3-144 0,1-3 0 0,2-2 0 16,0-5 0-16,-1-4-160 15,2-8-1952-15,0 0-384 0</inkml:trace>
  <inkml:trace contextRef="#ctx0" brushRef="#br4" timeOffset="-125620.64">17754 16464 14735 0,'0'0'1312'0,"6"-6"-1056"0,1 3-256 0,1 1 0 15,3 1 1952-15,1 1 336 0,0 0 64 0,4 3 16 16,6-2-1232-16,2 3-240 0,3 0-64 0,3 1 0 16,2-2-176-16,0 1-32 0,0 1-16 0,-2 2 0 15,1-3-256-15,-2 2-48 0,-1 2-16 0,-2-3 0 16,-1 3-2032-16,-4-2-416 0</inkml:trace>
  <inkml:trace contextRef="#ctx0" brushRef="#br4" timeOffset="-125459.84">18421 16504 23439 0,'0'0'1024'0,"0"0"240"0,-4 4-1008 0,-1 4-256 16,-1 3 0-16,-4 3 0 0,0 1 816 0,-2 3 112 15,-1 0 32-15,1 0 0 0,-1 2-208 0,0-1-48 16,-1 1 0-16,2 0 0 0,-1 0-336 0,1 1-80 16,1 1-16-16,0 5 0 15,0-3-912-15,9-13-192 0,1 2-48 0,1-5-11760 0</inkml:trace>
  <inkml:trace contextRef="#ctx0" brushRef="#br4" timeOffset="-125016.14">19422 15914 17503 0,'0'0'768'0,"-7"4"176"0,0 1-752 0,-4 6-192 0,-3-1 0 0,-1 6 0 15,-1 2 960-15,-2 5 144 16,0 1 48-16,-1 7 0 0,-3-3-80 0,-1 3-16 0,1 5 0 0,-1-1 0 16,-1 5-144-16,-2 1-16 0,-2 3-16 0,-13 14 0 0,6-8-320 15,18-27-64-15,1 2-16 0,1-2 0 16,1-2-288-16,1-1-48 0,1-1-16 15,2-4 0-15,1-1 192 0,-3 4 16 0,4-8 16 0,8-10 0 0,0 0 224 0,0 0 64 16,0 0 0-16,11-2 0 0,1-3-128 0,1 2 0 16,2-2-16-16,-2-1 0 0,1-1-352 0,0 5-144 15,0 0 128-15,-2 5-128 0,-2-1 0 0,-3 5 0 16,-1 3 0-16,-2 3 0 0,-3-1 0 0,-2 4-144 16,-3 1 144-16,-2 1 0 0,-4 0 0 0,-2 1 0 15,-3 0 0-15,0 0 0 0,-3-2 0 0,9-8 144 16,-1-3-144-16,-3 3 128 0,-2-4-128 0,-2 1 192 15,0-1-192-15,-3-1 192 0,1-1-192 0,-15-3 0 0,6-1 0 0,8-5 0 32,5-2-1840-32,4 0-400 0</inkml:trace>
  <inkml:trace contextRef="#ctx0" brushRef="#br4" timeOffset="-124717.18">19455 16533 21183 0,'0'0'1888'0,"12"0"-1504"0,2 0-384 0,3 4 0 15,-1-4 944-15,3 2 112 0,0-4 32 0,2 2 0 0,0 0-224 16,1-2-32-16,0-1-16 0,2 1 0 0,-1-1-496 0,-2 1-112 16,-2-2-16-16,-3 0 0 0,-4 0-192 0,0-1 144 15,-12 5-144-15,5-5 128 0,-5 5 208 0,0 0 48 16,-1-11 0-16,-6 5 0 0,-4 1-16 0,-6 3 0 15,-4 1 0-15,-4 3 0 0,-1 4-96 0,-2 0-16 16,-4 4 0-16,2-1 0 0,-5 5 304 0,3 0 48 16,3 0 16-16,4 3 0 0,2 2-176 0,5-1-48 15,5-1 0-15,3-1 0 0,4 1-272 0,3-2-128 16,3 0 128-16,5-2-128 0,3-2 0 0,3 2 0 16,3 1-144-16,8-5 144 15,5-1-1408-15,1-5-160 0,0-1-32 0,1-4-12864 0</inkml:trace>
  <inkml:trace contextRef="#ctx0" brushRef="#br4" timeOffset="-124378.14">20199 16494 21135 0,'0'0'928'0,"-11"9"208"0,-3-1-912 0,3 6-224 0,-5 1 0 0,0 4 0 16,-3 1 1504-16,0 3 256 0,-2-1 48 0,0 3 16 15,-2-1-576-15,1 4-112 0,2-2-32 0,2-1 0 16,2-3-656-16,2-3-144 0,0-3-32 0,6-2 0 16,2-5-144-16,6-9-128 0,-5 10 144 0,5-10-144 15,0 0 656-15,0 0 48 0,0 0 0 0,10-9 0 16,1-1 336-16,3-2 80 0,0-2 16 0,4-2 0 16,2 1-752-16,1-1-128 0,-1-2-48 0,2 0 0 15,-1 0-80-15,3 4-128 0,2 0 176 0,-1 1-176 0,2 5 128 0,0-1-128 16,-2 2 0-16,2 1 0 0,-1 2 176 0,0 3-176 15,2 1 160-15,-3 1-160 0,3 0 0 0,-4 5 0 16,0-1 0-16,-2-2 0 0,1 1 0 0,-1 1 0 16,-1-1-128-16,-2 0 128 15,-4 1-1888-15,-1 1-272 16,-1-3-48-16,-13-3-16 0</inkml:trace>
  <inkml:trace contextRef="#ctx0" brushRef="#br4" timeOffset="-124177.8">18992 15972 34095 0,'-17'-28'3024'0,"12"18"-2416"0,3-1-480 0,2 11-128 16,0 0 1344-16,0 0 256 0,0 0 64 0,0 0 0 15,10-1-1280-15,0 1-240 0,5 1-144 0,1 3 160 31,0 1-1120-31,1-1-208 0,-3 2-48 0</inkml:trace>
  <inkml:trace contextRef="#ctx0" brushRef="#br4" timeOffset="-99656.73">3893 7837 4607 0,'0'0'192'0,"0"0"64"0,0 0-256 0,0 0 0 15,0 0 0-15,0 0 0 0,0 0 2752 0,0 0 496 16,0 0 96-16,0 0 32 0,0 0-1520 0,0 0-320 16,-3-4-48-16,3 4-16 0,0 0-1344 0,0 0-288 15,0 0-48-15,0 0-16 0,0 0 1008 0,0 0 208 0,0 0 32 0,0 0 16 16,0 0-192-16,0 0-32 0,0 0-16 0,0 0 0 16,0 0 64-16,0 0 16 0,0 0 0 0,2-6 0 15,2 1-208-15,0 1-32 0,1-4-16 16,1 3 0-16,1 1-224 0,0 0-32 0,1-1-16 0,2 2 0 15,-2-1-96-15,-1 4 0 0,3-2-16 0,1 2 0 16,-4 0-112-16,-7 0 0 0,8 2-128 0,-8-2 192 16,6 5-16-16,-6-5-16 0,0 0 0 0,4 10 0 0,-3-1 96 0,-2 2 0 15,-1-3 16-15,-2 1 0 0,0-4 128 0,-1 0 32 16,-2 1 0-16,1-3 0 0,0-3 32 0,-2 0 16 16,0-4 0-16,1-1 0 0,0 0-80 0,2 0-16 15,0-5 0-15,3 2 0 0,1-2-192 0,1 2-32 16,1-2-16-16,1 5 0 0,1 0-144 0,-3 5 0 15,0 0 0-15,0 0 0 0,0 0 0 0,0 0-144 16,10 2 144-16,-6 2 0 0,1 5 0 0,-3 0 0 16,-2 4 0-16,-1-2 0 0,0 3 0 0,-4 0 128 15,-2 3-128-15,1-6 192 0,0-2-32 0,-1 0-16 16,0-3 0-16,0-2 0 0,0-3 304 0,0-2 48 16,1-3 16-16,1 0 0 0,1-3 0 0,3 0 16 15,1-4 0-15,2 1 0 0,2-4-384 0,3 1-144 16,0 3 0-16,1-1 144 0,1 3-144 0,0-1 0 15,0 5 0-15,-2 0 0 0,-7 4 0 0,0 0 0 16,0 0-128-16,0 0 128 16,0 0-1264-16,0 0-176 0,-5 5-32 0,-4 2-17920 0</inkml:trace>
  <inkml:trace contextRef="#ctx0" brushRef="#br4" timeOffset="-97136.7">8726 18749 6447 0,'2'-9'576'0,"-1"-1"-576"16,1 4 0-16,1-6 0 0,-1 2 1952 0,0-3 288 16,-1 0 48-16,0 3 16 0,1-2-896 0,-2 0-192 15,0 1-16-15,-2-1-16 0,2 5-160 0,0 7-48 16,0-12 0-16,0 7 0 0,0 5-80 0,0 0-32 15,0 0 0-15,0 0 0 0,0 0-192 0,0 0-32 16,0 0-16-16,0 0 0 0,0 0-384 0,-9 8-80 16,2 3-16-16,-1 4 0 0,-2 5 128 0,2 2 32 15,-4 1 0-15,0 7 0 0,1 0 240 0,-5 3 48 16,0 4 16-16,-1 4 0 0,1-2 32 0,1 3 16 0,-1 0 0 0,2-4 0 16,0 0-192-16,3-5-32 0,1-4-16 15,1-1 0-15,0-2-80 0,3-1-16 0,-1-6 0 0,2-1 0 16,0-3-64-16,1-2 0 0,2-1-16 0,1-4 0 15,1-8 0-15,0 0 0 0,0 0 0 0,0 0 0 16,0 0 16-16,0 0 0 0,7 7 0 0,3-5 0 16,3 0 128-16,1-4 16 0,3 0 16 0,2 1 0 15,0-3-224-15,1 2-32 0,5 0-16 0,2-1 0 16,1-2 0-16,4 3 0 0,2-1 0 0,3 1 0 16,2-2-144-16,5 1 0 0,0-2-160 0,3 3 160 15,1-1 0-15,3-1 0 0,1 0 0 0,4 2 0 16,3 2 0-16,2 0 0 0,4-1 0 0,-2-1 0 15,3 1 0-15,-3-1 0 0,0 0 0 0,1 2 0 16,-1 2 0-16,0 0 0 0,-4-1 128 0,1 1-128 0,2 0 0 0,-2-1 0 16,-1-2 128-16,-2 2-128 0,0 3 0 0,1 3 0 15,1-4 0-15,1 3 0 0,-3-6 0 0,3-2 0 16,-3 0 0-16,0-1 0 0,0 2 128 0,2-3-128 16,0-2 0-16,5 3 0 0,-3 2 0 0,1-2 0 15,3-2 128-15,-1 0-128 0,-1 3 0 0,1 0 0 16,-1 0 0-16,1 1 0 0,-1 1 128 0,1 0-128 15,-2-3 0-15,3-1 0 0,-1-1 128 0,-3 1-128 16,-2 2 0-16,2 1 0 0,2 1 0 0,-2-2 0 16,-2 0 128-16,0-2-128 0,-1 1 0 0,0 1 0 15,-1 1 0-15,3-1 0 0,-1 2 128 0,1 2-128 16,0-1 0-16,1-1 0 0,1-1 0 0,-1 1 0 0,-2-3 0 0,-4 6 0 16,0 2 0-16,-1 2 0 0,-2-4 0 0,-5-1 0 15,-5 3 0-15,0 1 0 0,0-5 0 0,-4 0 0 16,-3 0 128-16,1 1-128 0,-4-2 0 0,-3 0 0 15,-2 0 0-15,-2 0 0 0,0 0 0 0,-3 0 0 16,0 2 0-16,-2 1 0 0,2-2 0 0,-3 1 0 16,0 4 0-16,-2-3 0 0,1 0 0 0,-1 1 0 15,-4-2 0-15,-2 3 0 0,-1-1 0 0,-1-1 0 16,-9-3 0-16,9 0 0 0,-9 0 0 0,0 0 0 16,0 0 0-16,0 0 0 0,0 0 0 0,0 0 0 15,8 2 0-15,-8-2 0 0,0 0 0 0,0 0 0 16,0 0 160-16,7 0-160 0,-7 0 128 0,8-1-128 15,-8 1 224-15,9-3-32 0,-9 3-16 0,6-3 0 16,0-4-16-16,1 0 0 0,0-4 0 0,0 3 0 0,-1-4 32 16,2-1 0-16,-1-7 0 0,1-3 0 0,0-2 0 0,2-8 16 15,0-4 0-15,0-8 0 0,2 3 0 0,-1 1 0 16,0-7 0-16,1 5 0 0,-1-2-16 0,-1 3-16 16,4 1 0-16,-3 5 0 0,-1 5 16 0,-1 0 0 15,-2 4 0-15,-2 4 0 0,-2 4-192 0,0 3 192 16,-1 2-192-16,1 4 192 0,-1-2-192 0,-2 7 0 15,0 5 0-15,0 0 128 0,0 0-128 0,0 0 0 16,0 0 0-16,0 0 0 0,0 0-160 0,0 0-64 16,-4 12-16-16,2-1 0 15,1 3-1776-15,1 3-352 0,1 0-80 0</inkml:trace>
  <inkml:trace contextRef="#ctx0" brushRef="#br4" timeOffset="-93359.92">3757 7827 19119 0,'0'0'416'0,"0"0"96"0,0 0 0 0,0 0 32 0,0 0-544 0,0 0 0 15,0 0 0-15,-6 11 0 0,6-11 1216 0,-9 8 128 16,0-2 16-16,0-2 16 0,9-4-432 0,-9 6-96 16,9-6-16-16,0 0 0 0,-11 5 64 0,11-5 16 15,0 0 0-15,0 0 0 0,0 0-80 0,0 0 0 16,-9 0-16-16,9 0 0 0,0 0-240 0,0 0-32 16,0 0-16-16,0 0 0 0,0 0-256 0,0 0-48 0,0 0-16 0,0 0 0 15,0 0-208-15,0 0 176 0,0 0-176 0,0 0 160 16,0 0-16-16,0 0 0 0,0 0 0 0,0 0 0 15,0 0 64-15,0 0 16 0,0 0 0 0,0 0 0 16,0 0 160-16,0 0 48 0,0 0 0 0,0 0 0 16,1 9-304-16,-1-9-128 0,0 0 128 0,0 0-128 15,0 0 0-15,2 12 0 0,-2-12 0 0,0 0 0 16,0 0-1088-16,0 0-256 0,0 0-64 0,0 0 0 16,5-8-1744-16,-1-1-368 0</inkml:trace>
  <inkml:trace contextRef="#ctx0" brushRef="#br4" timeOffset="-91129.58">3804 7839 6447 0,'0'0'272'0,"0"0"80"0,0 0-352 0,0 0 0 16,0 0 0-16,0 0 0 0,0 0 2656 0,0 0 464 15,0 0 80-15,0 0 32 0,-6 2-1280 0,6-2-256 16,-4-3-48-16,4 3-16 0,0 0-768 0,0 0-160 0,-5-4-16 0,1-3-16 16,-1 0 176-16,3-3 48 0,-2 2 0 0,1-3 0 15,2 0-320-15,1-2-48 0,-2-2-16 0,-1-2 0 16,1-1-208-16,2-2-48 0,0 0-16 0,-3-2 0 15,0-3 16-15,2 0 0 0,-1-2 0 0,-1 0 0 16,1-5 0-16,-1 2 0 0,0 0 0 16,1-3 0-16,-2-2 192 0,0-2 32 0,3 0 16 0,-3 1 0 15,-1-1-496-15,1 1-128 0,0-4-16 0,1 2 0 0,1-1 144 16,-1-1 0-16,0 3 0 0,1-2 128 0,0-3-128 0,1 1 176 16,1 2-176-16,-1-14 192 0,1 3-192 0,0 7 128 15,0 0-128-15,2 2 128 0,1 4-128 0,1 1 0 16,-1 1 0-16,0 1 0 0,2 1 0 0,1-2 0 15,1-2 0-15,-2 0 0 0,0-1 0 0,1 0 0 16,3 1 0-16,1-2 0 0,2-3 0 0,-1 1 0 16,-2 1 0-16,1-1 0 0,0 3 0 0,2 0 0 15,-2 3 0-15,2 1 0 0,0-2 0 0,0 1 0 16,-1-2 0-16,-1 3 0 0,3 2 0 0,0-2 0 16,-1-2 0-16,4 2 0 0,-2-1 0 0,0 1 0 15,-2-2 0-15,4 1 0 0,-1 1 0 0,0 1 0 16,0-1 0-16,-3 10 0 0,2-2 0 0,1-4 0 0,2-1 0 0,2-1 0 15,0-1 0-15,1 0 0 16,0-3 0-16,1 1 0 0,-4-1 0 0,4 0 0 16,2 1 0-16,-2 0 0 0,-2 0 0 0,0 2 0 15,1-1 0-15,-1 2 0 0,1 0 0 0,-2 3 0 0,2-2 0 0,-2 2 0 16,0 2 0-16,-1-2 0 16,1 2 0-16,0 1 0 0,0 2 0 0,1 1 0 0,-3-3 0 0,0 3 0 15,0-1 0-15,1 0 0 0,-1 2 0 0,1 1 0 16,-1-1-128-16,2-1 128 0,-1 0 0 0,0 3 0 15,0-1 0-15,1-2 0 0,1 1 0 0,0 2 0 16,-1-1 0-16,2 1 0 0,0-2 0 0,2 2 0 16,0 1 0-16,-1 0 0 0,0-1-144 0,-1 2 144 15,1 1 0-15,1 2 0 0,-3 2 0 0,1-1 0 0,3-1 0 0,-2 2-128 16,-1 2 128-16,2-2 0 0,-2 1 0 0,0 3 0 16,1-3 0-16,0 2 0 0,1-3 0 0,-3 1 0 15,3-1-128-15,-1 3 128 0,2-3 0 0,0 4 0 16,-1-4 0-16,0 3 0 0,3 1 0 0,-4-1 0 15,5 3 0-15,-1 0 0 0,2-2 0 0,-1 3 0 16,2 0 0-16,-1 2 0 0,0 1 0 0,-2 2 0 16,1 0 0-16,-1 1 0 0,-1 1 0 0,0 2 0 15,-2 0 0-15,0 0 0 0,-2 3 0 0,-1-2-128 16,3 2 128-16,-2 2 0 0,0-2 0 0,2 3 0 16,-1-2 0-16,2-1 0 0,1 3 0 0,-1-3 0 0,-1 3 0 0,2-1 0 15,-1 4 0-15,1-1 0 16,2 1 0-16,-4 4 0 0,0-1 0 0,0 0 0 15,-2 2 0-15,-1 0 0 0,0 1 0 0,-1 3 0 16,0 0 0-16,-2 1 0 0,1 1 0 0,-1 0 0 16,0-2 0-16,-1-1 0 0,0 2 0 0,2 2 0 0,0-1 0 0,8 9 0 15,-5-5 0-15,0 1 0 16,1-4 0-16,-2 2 0 0,0-1 0 0,0 5 0 16,-1-1 0-16,1 2 0 0,1-1 0 0,0 0 0 0,-1 1 0 15,4 2 0-15,-1 0 0 0,-2-1 0 0,-1-4 0 0,2 4 0 16,1 0 0-16,0-2 0 0,-2 1 0 0,1 2 0 15,-3-1 0-15,-1 1 0 0,2 0 0 0,-1 3 0 16,0 4 0-16,0 1 0 0,0-1 0 0,-2 3 0 0,-2-1 0 16,0 2 0-16,0 0 0 0,1 1 0 0,1 0 0 0,-2 0 0 15,0-1 0-15,0 1 0 16,0-1 0-16,-1-3 0 0,1-2 0 0,-1 3 0 0,2-4 0 0,-1-1 0 16,-1 1 0-16,2-1 0 0,2 0 0 0,1-1 0 15,-7-1 0-15,1 2 0 0,0 3 0 0,-2 3 0 16,-1-4 0-16,0 3 0 0,0 0 0 0,1-1 0 15,-2 1 0-15,-2 3 0 0,-1 5 0 0,2-3 0 16,0 0 128-16,-2 0-128 0,-2 0 0 0,2 1 0 16,1-4 0-16,1 1 0 0,0-5 0 0,1 2 0 15,0 2 0-15,-1-4 0 0,-2-2 0 0,4 0 0 16,-1 1 0-16,1-2 0 0,0 1 0 0,0-1 0 0,0-1 0 0,1-1 0 16,-1 1 0-16,1 0 0 0,-4-2 0 0,0 3 0 15,0 1 0-15,-3-1 128 0,-1 1-128 0,-1 0 0 16,-1 1 0-16,0 5 0 0,-1-2 128 0,1 2-128 15,-3-1 0-15,1 2 0 0,-1-3 0 0,0 1 0 16,1 0 0-16,2-3 0 0,0-2 0 0,1 0 0 16,2 2 0-16,-1 0 0 0,1-2 0 0,-1 1 0 15,-2 0 0-15,2-3 0 0,0 1 0 0,1 3 0 16,-3-2 0-16,0 0 0 0,0 0 0 0,0-1 0 16,0-3 0-16,1 1 0 0,-1-2 0 0,0 1 0 15,1 2 0-15,-1 0 0 0,0 0 0 0,3 0 0 16,-1-6 0-16,1 2 128 0,-2 0-128 0,-1-1 0 15,0 0 0-15,0 2 0 0,-1 0 0 0,-2 0 0 16,2 0 0-16,-1 0 0 0,-2-1 128 0,1 4-128 16,1 3 0-16,-1-2 0 0,-2 1 0 0,0-1 0 0,-1-3 0 15,0 0 0-15,1 5 128 0,2-3-128 0,-4 0 128 0,2-2 0 16,1-1-128-16,2 2 192 0,-2 0-192 0,1 1 144 16,0-1-144-16,-1 1 128 0,0-3-128 0,-1 1 0 15,0-2 0-15,0 0 0 0,0-2 0 0,0 0 128 16,-2 3-128-16,1 0 0 0,-1-4 128 0,1-1-128 15,-1 1 0-15,-1 0 128 0,-2 3-128 0,0 0 0 16,-1-1 0-16,2-5 0 0,-2 2 0 0,1-1 0 16,-2 1 0-16,1-4 0 0,-2-1 128 0,1 1-128 15,-2-1 0-15,1 1 128 0,-1 0-128 0,-3-1 0 16,3 3 0-16,-1-1 0 0,-3-6 0 0,2 1 0 16,-1 1 0-16,-2-2 0 0,0 0 0 0,0 1 0 0,-1 2 128 0,1-2-128 15,1 0 0-15,-4 1 0 0,-1 0 0 0,2 0 0 16,0 2 0-16,-1-3 0 0,1-1 0 0,-3 1 128 15,-3-2-128-15,3-3 0 0,-2-1 0 0,-2-1 0 16,-2 2 0-16,1 1 0 0,2-1 0 0,1 1 128 16,-2 1-128-16,1-2 0 0,-1-2 144 0,1 0-144 15,2-1 0-15,1-3 0 0,1 3 0 0,0-6 0 16,0-1 0-16,0 0 0 0,-1-2 0 0,3-1 128 16,-6-2-128-16,-2-1 0 0,-2 1 0 0,-1-3 0 15,-2 2 0-15,0-1-128 0,-3 0 128 0,1 2-128 16,-1 0 128-16,1 3 0 0,1-1 0 0,0 0 0 15,-2 0 0-15,1 2 0 0,1 4 0 0,-5-5 0 16,-3 0 0-16,-3 0 0 0,2-1 0 0,0 1 0 16,1-3 0-16,3-4 0 0,0-3 0 0,6 0 0 0,2-3 0 0,2-3 0 15,-1-2 0-15,3-1 0 0,3-1 0 0,-1-4 0 16,-2 2 0-16,0 1 0 0,-2-1 0 0,-3-1 0 16,-3-3 0-16,4 2 0 0,1-4 0 0,-1 3 0 15,1-1 0-15,0-3 0 0,0 1 0 0,3 2 0 16,1-4 0-16,2 2 0 0,0-4 0 0,2-1 0 15,1 0 0-15,4-4 0 0,-2-3 0 0,1-1 0 16,-2-2 0-16,0-1 0 0,-1 0 0 0,-2 0 0 16,1-4 0-16,0 2 0 0,2-5 0 0,-2 2 0 15,1 2 0-15,1-1 0 0,-2 2 0 0,0 2-128 16,1-1 128-16,2 2 0 0,0 0 0 0,2 0 0 16,0-1 0-16,0 4 0 0,0 1 0 0,1 1 0 15,-1-1 0-15,1-1 0 0,0-1 0 0,0 0 0 0,2 0 0 16,2-3 0-16,-5-2 0 0,0 2 0 0,1-2 0 0,-1 0 128 15,-2 1-128-15,2-5 0 0,2 0 0 0,0 1 0 16,-2-2 0-16,0 6 0 0,1-1 0 0,1 1 0 16,2 1 0-16,2-3 0 0,-2 2 0 0,-2 1 0 15,1-3 0-15,-1 2 0 0,0-3 0 16,1 2 0-16,-1 1 0 0,-2-3 144 0,1 1-144 0,3-3 0 16,2 0 128-16,1 1-128 0,0-1 0 0,1 4 0 15,-2-4 0-15,6 5 0 0,2-4 0 0,2 5 0 16,-1 3 0-16,3 3 160 0,1 2-160 0,1 0 128 15,-2 2-128-15,0 4 192 0,0 3-192 0,0 0 192 16,-2 4-192-16,1 2 0 0,-1 0 0 0,2 6 128 16,-2 3-128-16,2 9 0 0,0 0 0 0,0 0 0 15,0-9-960 1,0 9-240-16,0 0-32 0,0 0-14768 0</inkml:trace>
  <inkml:trace contextRef="#ctx0" brushRef="#br4" timeOffset="-86251.29">3358 7745 12895 0,'0'0'1152'0,"0"0"-928"0,0 0-224 0,0 0-5696 16</inkml:trace>
  <inkml:trace contextRef="#ctx0" brushRef="#br4" timeOffset="-76268.33">2129 17998 12207 0,'0'0'528'0,"0"0"128"0,-4-9-528 0,4 9-128 15,-2-12 0-15,2 12 0 0,-3-7 912 0,3 7 160 16,0 0 16-16,0 0 16 0,0 0-320 0,0 0-64 16,0 0-16-16,0 0 0 0,0 0-128 0,0 0-16 15,0 0-16-15,0 0 0 0,0 0-176 0,-2 10-48 16,2 3 0-16,0 3 0 0,-2 2 240 0,2 5 32 15,2 9 16-15,-2 3 0 0,-2 3 32 0,1 8 16 16,1 2 0-16,-2 6 0 0,-2 0-16 0,1 6-16 16,1 1 0-16,0 7 0 0,0 1-48 0,2-1 0 15,2-5 0-15,0 0 0 0,-2-6-96 0,2-2-32 0,1-3 0 0,-1-5 0 16,3-2-128-16,-3-3-48 0,-2-5 0 0,2-2 0 16,1-5 112-16,-3-1 0 0,-3-3 16 0,1-2 0 15,0 0-128-15,1-4-16 0,-1-3-16 0,-2-1 0 16,-1-3-112-16,1 0 0 0,-1 0-128 0,1-3 192 15,4-10-192-15,-5 9 144 0,1-3-144 0,4-6 128 16,0 0-128-16,0 0-192 0,0 0 32 0,0 0 16 31,0 0-1440-31,12-9-272 0,0-6-64 0,2-3-7504 0,0-1-1504 0</inkml:trace>
  <inkml:trace contextRef="#ctx0" brushRef="#br4" timeOffset="-73748.29">2069 17975 2751 0,'0'0'256'0,"-2"-5"-256"15,2 5 0-15,0-10 0 0,0 10 3056 0,5-7 560 16,-5 7 112-16,10-9 32 0,3 3-2512 0,0 2-496 16,-1-2-112-16,2 1 0 0,1 1 16 0,2 0 16 0,1-4 0 0,1 3 0 15,0 2-48-15,4-2-16 16,2-1 0-16,3 0 0 0,3-4-144 0,3 2-16 0,3-2-16 0,2 4 0 15,7-4-48-15,0 3 0 0,0-2 0 0,-2 2 0 16,-2-1 64-16,1-2 0 0,2 2 0 0,0-1 0 16,3 3-128-16,1-2 0 0,4 3-16 0,6 2 0 15,3-4-32-15,-1 1 0 0,-5-2 0 0,1-2 0 16,2 2-48-16,3-1-16 0,3 4 0 0,5 0 0 16,2-4 80-16,0 2 16 0,-5-6 0 0,2 2 0 15,0 3-48-15,6 2-16 0,3-2 0 0,1 2 0 16,-2-6-64-16,2 5-16 0,-3-2 0 0,2 4 0 15,3-7-160-15,3 6 0 0,1-1 0 0,0-1 0 16,-4 2 0-16,-1 0 128 0,-2 2-128 0,5-1 0 16,4 4 0-16,-5-2 0 0,-6 1 0 0,-1-1 0 0,0 2 0 0,4 0 128 15,1 0-128-15,-1-1 0 16,-4 1 0-16,0-2 0 0,0 1 0 0,1-1 0 0,2 0 0 0,1 0 0 16,1-1 0-16,-4 0 0 0,-2-1 0 0,-2-2 128 15,1 2-128-15,-1-3 0 0,2 2 128 0,1 1-128 16,-1-4 0-16,-3 2 128 0,-5 2-128 0,-1-2 160 15,-2 0-160-15,0 3 160 0,1-1 16 0,2 1 0 16,1 1 0-16,-6 1 0 0,-2 1 16 0,-1-1 16 16,-4-3 0-16,5 1 0 0,0 1-48 0,2 1-16 15,2-2 0-15,-5-1 0 0,-4 1-144 0,-1 1 192 16,0 1-192-16,1-1 192 0,-1-3-192 0,4 2 128 16,3 0-128-16,2 0 128 0,1-2-128 0,-4 1 0 15,-1 1 0-15,-4 2 0 0,1-5 0 0,0 4 0 0,2-1 128 16,1 2-128-16,2-3 0 0,-2-2 0 0,0 2 0 15,-2 0 0-15,-3-3 192 0,0 3-64 0,1 0 0 0,3 0 0 16,3 3 16-16,1 0 0 0,0-3 0 0,-2 1 0 16,-5-1-144-16,0 2 128 0,4 0-128 0,-2 1 128 15,3-2-128-15,2 2 0 0,2-2 0 16,-2 2 0-16,-3-4 0 0,-1 4 0 0,-1-2 128 0,-1-1-128 16,0 5 0-16,1-1 0 0,1-2 0 0,1 2 128 15,1 0-128-15,-3 1 160 0,-3-3-160 0,0-1 160 16,1-3-160-16,-1 3 0 0,-1 3 0 0,3-2 128 15,3 1-128-15,2-6 0 0,0 0 0 0,-4-2 128 16,-5 4-128-16,1-3 128 0,-3 1-128 0,1-2 128 16,-1 4-128-16,1-1 192 0,2-2-192 0,-1 2 192 0,1-5-192 15,-4 6 128-15,-2 0-128 0,0-1 128 16,-2 0-128-16,3-2 0 0,1 2 0 0,1 1 0 16,-1 2 0-16,1 0 0 0,-1 2 128 0,2-4-128 0,-5 0 0 0,0 3 0 15,-3-2 0-15,0-2 0 0,0 2 0 0,0 1 0 16,-4-3 0-16,2 0 128 0,2 2-128 15,2-2 0-15,-1 0 0 0,1 2 0 0,1-1 0 0,-2 1 0 16,-4 1 0-16,2-2 0 0,1 0 0 0,-1 3 0 16,-3 0 0-16,1-1 0 0,1-2 0 15,3 2 0-15,3 2 0 0,-1-1 0 0,1-2 0 0,0 0 0 16,-4 1 0-16,0 2 0 0,0-1 0 0,0-1 0 16,-3 0 0-16,-1-1 0 0,0 0 0 0,3-1 0 15,2 2 128-15,2 0-128 0,-3 2 0 0,-2-1 0 16,0 2 0-16,-2-3 0 0,-4 0 0 0,1 2 0 15,-1 0 0-15,-1 0 0 0,1-1 0 0,-2 0 0 16,-1 0 0-16,0-1 0 0,1 2 0 0,1-1 0 0,3 2 0 0,1-4 128 16,-3 1-128-16,4 0 0 0,-4 2 0 0,-1-2 0 15,-1-3 0-15,0 2 0 16,0 1 0-16,-2 1 0 0,1 3 0 0,-1-4 0 0,-1 0 0 0,-1 0 0 16,0 3 0-16,4-2 0 0,-1-3 0 0,0 1 0 15,0 0 0-15,0-1 0 0,3 2 0 0,-2 0 0 16,-2-2 0-16,1-1 0 0,-2 3 0 0,1 2 0 15,1-1 0-15,1 0 0 0,1-1 0 0,-3 2 0 16,-1 1 0-16,-1 0 0 0,3 0 0 0,-1-1 0 16,-4 1 0-16,1 0 0 0,-2 1 0 0,-2-1 0 15,-2-2 0-15,-1-1 0 0,0 2 0 0,-2 0 0 16,-6 1 0-16,1 0 0 0,-1 0 0 0,-1 1 0 16,-2 0 0-16,0 0 0 0,0 0 0 0,0 0 0 15,-9 0 0-15,11 0 0 0,0 0 0 0,-2 1 0 0,-9-1 0 16,12 2 0-16,-2 5 0 0,-2-2 0 15,-8-5 0-15,0 0 0 0,8 4 0 0,-8-4 0 0,6 11 0 0,0-1 0 16,-2 2 0-16,-3 2 0 0,0-3 0 0,-2 6 0 16,-2 3 0-16,-2 5 0 0,-2 2 0 0,-3 5 0 15,-2 5 0-15,-2 1 0 0,-1 5 0 0,0 0 0 16,-3 7 0-16,1 2 0 0,0 4 0 16,-1 1 0-16,-1 4 0 0,-2 3 0 0,2 3 0 0,1 3 0 15,2 4 0-15,1-1 0 0,-3-1 0 0,1 3 0 0,0 2 0 16,0 1 0-16,3-3 0 0,1-2 0 15,1-2 0-15,1 1 0 0,1-2 0 0,1-2 0 0,-1 2 0 16,0-3 0-16,0-2 0 0,1 1 0 0,-2-5 0 0,2 2 0 16,-3-7 0-16,3 0 0 0,0-2 0 15,1-2 0-15,2-1 0 0,0-5 0 16,-2-2 0-16,3-7 0 0,0-1 0 0,-1-2 0 0,1-3 0 0,0-3 0 16,0-2 0-16,0-2 0 0,-2-2 0 0,-2 0 0 15,2-2 0-15,-1-1 0 0,-1 0 0 0,2-2 0 16,-1-1 0-16,0-1 0 0,1 1 144 0,-2-2-144 15,-1-2 0-15,1-1 0 0,1-3 0 0,-1-2 128 16,-1 1-128-16,0-2 0 0,0-1 0 0,-2 0 128 16,1 1-128-16,-2-2 0 0,-1-1 0 0,1 2 0 15,-3 0 0-15,-2 1 128 0,0-3-128 0,-1 2 0 16,-1 0 0-16,-2 2 0 0,-1 1 0 0,0-4 0 16,1 3 0-16,-5 0 0 0,0 0 0 0,-3-1 0 15,-2 2 0-15,0-2 0 0,-1 2 0 0,1 2 0 0,-5-2 0 16,1 2 0-16,-3-3 0 0,-2 5 128 0,-3-3-128 15,2 1 0-15,2-3 0 0,-2 2 0 0,-1 1 0 0,-1 0 0 16,-1 2 0-16,-4 1 0 0,-2-4 0 0,-5 5 0 16,-6-5 0-16,0 1 0 0,-2-5 0 0,1 1 0 15,-5 2 0-15,-1-3 0 0,-5 1 0 0,-1 0 0 16,-7-2 0-16,4-1 128 0,0 0-128 0,1 3 0 16,0 1 0-16,-2-1 0 0,-4-2 0 0,-1-1 128 15,2 1-128-15,2 3 128 0,-2-1-128 0,-5-2 0 16,-6-1 0-16,1 1 0 0,1-2 0 0,0 3 0 15,-2-2 0-15,-4 0 0 0,-6-2 0 0,3 1 128 0,-2-1-128 0,-4 1 0 16,-5 0 0-16,3 1 0 0,1-1 0 0,3 0 128 16,4 1-128-16,-3-2 128 0,1-2-128 0,3 1 128 15,2-2-128-15,1 2 192 0,-1 0-64 0,-2 1 0 16,0-4-128-16,2 0 128 0,3 2-128 0,-5-1 128 16,-5-1-128-16,-1 2 0 15,5-2 0-15,1 0 0 0,-2 3 0 0,-3-2 144 0,-5 0-144 0,2 1 0 16,4 1 128-16,-4 0-128 0,-5 0 0 0,3-1 0 15,5-2 0-15,5 3 0 0,2 0 0 0,1 0 0 16,-2-3 0-16,2 3 0 0,4 1 0 0,1 0 0 16,0 1 144-16,-2 0-144 0,-4-1 0 0,3 1 144 15,0 2-144-15,-2 2 160 0,-5 0-160 0,1-4 160 16,2 3-32-16,-1-1-128 0,3 1 192 0,-3-1-64 16,-6-1 0-16,2-2-128 0,1 2 192 0,2-1-64 0,2-1-128 15,0 0 160-15,-1-1-160 0,3 0 160 0,7 0-32 16,4-1-128-16,3-3 192 0,-1 3-64 0,-1-2 0 15,3 1-128-15,1 0 192 0,5 0-64 0,1-1-128 0,-1 2 0 16,-3 0 144-16,0 1-144 0,1-1 0 0,2 0 128 16,6 2-128-16,0 0 0 0,0 0 0 0,-1 0 128 15,-1 0-128-15,1-1 0 0,4 0 0 0,4-1 128 16,1 1-128-16,2-1 0 0,1-1 0 0,-1 1 128 16,0-2-128-16,3-3 0 0,2-1 0 0,4 2 144 15,1 0-144-15,2 2 0 0,1 0 144 0,4 3-144 16,2 0 0-16,-3 0 144 0,-3 1-144 0,-1 0 0 15,1 0 0-15,0-2 0 0,4 0 0 0,2-1 0 0,-1 2 0 0,3 0 0 16,1-2 0-16,1-1 0 0,3 3 0 16,0 0 0-16,1 0 0 0,-3-2 0 0,-1-2 0 0,-1 2 0 15,-2 1 0-15,1 1 0 0,0-6 0 16,5 2 0-16,2 1 0 0,3 2 0 16,2 1 0-16,0-3 0 0,2-1 0 0,4 0 0 0,1 2 0 0,0 0 0 15,1 1 0-15,1 1 0 0,3 1 0 0,-1 0 0 16,2 1 0-16,1 0 0 0,-4-1 0 0,4 1 0 15,-4 1 0-15,0-1 0 0,-2 2 0 0,-1-1 0 16,2-2 0-16,1 1 0 0,-1-1 0 0,1 2 0 16,-2-1 0-16,3-1 0 0,1 0 0 0,1 0 128 15,2 4-128-15,-1-3 0 0,3-1 144 0,3 0-144 16,0 0 0-16,6 0 128 0,-7 1-128 0,7-1 0 16,-6 0 0-16,6 0 0 0,0 0 0 0,0 0 0 0,0 0-144 15,0 0-48-15,0 0-16 0,0 0 0 16,16 4-1952-16,6 1-384 15,5 1-80-15</inkml:trace>
  <inkml:trace contextRef="#ctx0" brushRef="#br4" timeOffset="-69241.95">3846 7734 14559 0,'0'0'640'0,"0"0"144"0,0-182-624 0,8 363-160 0,-8-181 0 0,9-2 0 16,-9 2 896-16,0 0 128 0,0 0 48 0,6 0 0 16,-6 0-336-16,0 0-64 0,8 0-16 0,-8 0 0 15,0 0 96-15,8 3 16 0,-8-3 0 0,0 0 0 0,0 0 16 16,0 0 16-16,6 2 0 0,-6-2 0 0,0 0-48 0,0 0-16 15,0 0 0-15,0 0 0 0,0 0 32 0,0 0 16 16,0 0 0-16,0 0 0 0,0 0 0 0,0 0 0 16,0 0 0-16,0 0 0 0,-5-2-304 0,0-1-64 15,0 1-16-15,-2-2 0 0,0-1-80 0,-3 1-32 16,1 0 0-16,-2 2 0 0,1-3-80 0,0 1-16 16,-1 0 0-16,-1 1 0 0,0 2-64 0,-2-1 0 15,2 0-128-15,-2 1 192 0,0-1-192 0,-1 2 0 16,0 0 128-16,-1 0-128 0,1 0 0 0,0 2 0 15,0-1 0-15,-1 1 0 0,0-2 144 0,-1 2-144 16,0-1 128-16,-3 3-128 0,1 1 176 0,-1 2-48 16,0-5-128-16,-2 3 192 0,-1 3 0 0,-1-2-16 15,0 6 0-15,1-5 0 0,-2 4-176 0,-1-3 192 0,-1 5-192 0,2-3 192 16,0 2-192-16,0 0 128 16,1-1-128-16,4 0 128 0,-2 3-128 0,3-3 128 15,3 0-128-15,2 1 128 0,-1-1-128 0,2 1 160 16,1 0-160-16,1-2 160 0,1 3-160 0,1-1 128 15,1 0-128-15,2 0 128 0,1 1-128 0,0-4 0 0,2 2 0 16,3-2 128-16,3 3-128 0,-1 1 0 16,1-1 0-16,2 1 0 0,0 0 0 0,3-2 0 0,1 2 144 0,-1 1-144 15,3-1 128-15,0-3-128 0,3 1 160 0,-1-2-160 16,2 2 176-16,3-3-176 0,0 2 192 0,-1-3-192 16,2 0 144-16,2-3-144 0,-1 0 0 0,2 0 144 15,1-1-144-15,-1 0 0 0,0 0 144 0,2-2-144 16,0-1 128-16,2 0-128 0,-2 0 128 0,1 0-128 0,1-1 0 15,-1-2 128-15,1-2-128 0,-1 1 0 0,-2-1 0 0,1 0 128 16,2-4-128-16,0 3 0 0,-3-2 0 0,3 0 128 16,-2 0-128-16,0-1 0 0,-1-4 0 0,-2 3 128 15,2-3-128-15,-2 0 0 0,-4 3 0 16,0-1 0-16,-1-1 0 0,0 2 128 0,-4-3-128 0,0 1 0 16,-1 0 0-16,-2 0 128 0,0 1-128 0,0 1 0 15,-3-1 0-15,1 1 0 0,-2-4 0 0,-1 2 128 16,-2 3-128-16,2-2 0 0,-3 2 0 0,-2-2 128 15,1 0-128-15,-1 2 0 0,-2-2 0 0,1 2 0 16,-2-5 0-16,0 4 128 0,0 1-128 0,-1 0 0 16,-1 2 0-16,-1 0 0 0,0-2 0 0,-1 3 0 15,-2-3 0-15,1 3 0 0,-4-1 0 0,1-2 0 16,-4 3 0-16,4-2 0 0,-4 2 0 0,0 2 0 16,-5-2 0-16,1 1 128 0,-1 1-128 0,-1 1 0 15,0-2 0-15,1 2 0 0,-2-1 0 0,1 1 0 16,1-1 0-16,-1-1 0 0,-1 3 0 0,0-1 0 15,2 1 0-15,-1 2 0 0,-1 0 0 0,2 1 0 16,-2 2 0-16,0 0 0 0,0 4 0 0,0-2 0 0,0 1 0 0,0 3 0 16,-1-1 0-16,0 2 0 0,-1-3 0 15,-1 5-128-15,1-3 128 0,2 1 0 16,-3 1 0-16,3-2 0 0,1 3 0 0,-1-3 0 0,-1 2 0 0,2 1 0 16,2 0 0-16,-1 2 0 0,2 1 0 0,1-1 0 15,2-2 0-15,1 3 0 0,2 3 0 0,3 0-128 0,1 0 128 16,0 1 0-16,3 0 128 0,2-2-128 0,1 1 0 15,2-1 0-15,1-2 0 0,1 0-128 16,3 2 128-16,1-2 0 0,3-2 0 0,2-1 0 0,3 2 0 0,1-1 0 16,1-3 0-16,3 3 0 0,2-2 0 15,2-3 0-15,1 2 0 0,3-3 128 0,0-2-128 0,2 0 0 16,0 0 0-16,1-3 128 0,1-2-128 0,1 2 0 16,-1-4 128-16,1 2-128 0,1-2 0 0,1-1 0 15,0-2 0-15,0 1 128 0,0 1-128 0,0-1 128 16,-3-4-128-16,1 2 128 0,-3-4-128 15,0 1 0-15,-1-3 0 0,-2 3 0 0,-1-3 0 16,0-1 128-16,-1 2-128 0,-1-3 0 0,-1-3 0 0,-3 2 0 16,0 0 0-16,0-1 128 0,-3 2-128 0,0-2 0 15,-1 2 0-15,-2-1 128 0,-2 1-128 0,-1 0 0 16,-2 1 0-16,-2 0 0 0,-1 4 0 0,0-2 0 16,-1 1 0-16,-3 2 128 0,-3-2-128 0,-1 2 0 15,-1-3 128-15,-2 2-128 0,-4-4 128 0,0 2-128 16,-2 1 160-16,0-2-160 0,-2 3 176 0,1-1-176 15,0 2 192-15,0 1-192 0,-1 2 128 0,0 2-128 16,0-2 0-16,1 0 0 0,0 1 0 0,0 2 0 0,0 2 0 16,-5-2 0-1,3 0-880-15,5 2-128 0,1 0-16 0,10 0-11776 0,0 0-2368 16</inkml:trace>
  <inkml:trace contextRef="#ctx0" brushRef="#br4" timeOffset="-66194.11">3865 7863 4607 0,'0'0'400'0,"0"0"-400"15,0 0 0-15,0 0 0 0,0 0 2368 0,0 0 384 16,0 0 64-16,0 0 32 0,0 0-1504 0,3-7-320 15,-2 1-48-15,-1 6-16 0,0 0-144 0,0 0-48 16,3-11 0-16,-3 11 0 0,0-6-64 0,0 6 0 16,0 0-16-16,0 0 0 0,-4-11-96 0,0 4-16 15,4 7 0-15,-6-7 0 0,-4 1-112 0,1 3-16 16,0-2-16-16,1 1 0 0,1 1-48 0,7 3 0 16,-12-2 0-16,1-1 0 0,-1-1 80 0,1 1 16 15,-1 1 0-15,2 2 0 0,-1 0-112 0,-3 2-32 16,-3-1 0-16,0 3 0 0,-1-2-144 0,-1 1-48 15,-3-3 0-15,0 2 0 0,-2 1-144 0,1 1 160 16,-2-1-160-16,1 2 160 0,0-1 96 0,-2 4 32 0,-2-2 0 16,2-1 0-16,-2 2 32 0,0-1 0 0,-2 6 0 15,1-2 0-15,-1 1-64 0,4-1 0 0,-2 2 0 0,3 3 0 16,-2 0-64-16,3 2 0 0,-3-3-16 16,4 4 0-16,3 1-32 0,2 1 0 0,2-1 0 0,2 0 0 15,2 1-144-15,3-1 0 0,3-1 0 0,1 0 128 16,1 1-128-16,2 1 0 0,2 1 0 0,2-1 0 15,2 3 0-15,1-3 0 0,1-1 128 0,5-1-128 16,-1-1 0-16,1-2 128 0,2-2-128 0,1-1 128 0,1 1 32 16,-1-3 0-16,3 0 0 0,-1-3 0 0,1-1 112 15,-1-1 32-15,2-3 0 0,0-1 0 0,1-1-48 0,1-1-16 16,1-1 0-16,2 0 0 0,1-1-96 0,1-2-16 16,2-3 0-16,2 2 0 0,-2-4-128 0,2 0 192 15,0 0-192-15,2-4 192 0,0 0-192 0,-1-2 160 16,0 2-160-16,-1-2 160 0,-1-3-160 0,-1 0 0 15,-3 1 144-15,-2-1-144 0,-2-4 192 0,-2 1-48 16,-1 2 0-16,-3 0 0 0,-4-1 48 0,0 2 16 16,-1-2 0-16,-3 3 0 0,-3 0-16 0,-2 2 0 15,1 0 0-15,-2 5 0 0,-2 1 64 0,-2 1 0 16,-1-3 0-16,-1 4 0 0,-3-5 64 0,0 1 0 16,-3 3 16-16,1-2 0 0,0 3-128 0,-2-2-16 15,-2 4-16-15,-1 1 0 0,4-3-176 0,-5 3 0 16,1-4 0-16,-1 3-176 0,2 1 176 0,0-2 0 15,-1 2 0-15,1 1 0 0,-1 3 0 16,3-1 0-16,-1-1 0 0,0 1 0 0,0-1 0 0,1 2 0 16,2 1 0-16,1 0 0 0,1-1 0 0,1 1 0 15,-2-2 0-15,3 2-128 0,7 0-128 0,0 0 0 16,0 0-16-16,0 0 0 16,0 0-1840-16,0 0-384 0,0 0-64 0,17 3-14528 0</inkml:trace>
  <inkml:trace contextRef="#ctx0" brushRef="#br4" timeOffset="-50990.42">11651 7782 3679 0,'0'0'160'0,"3"-7"32"0,-2-1-192 15,3-2 0-15,0 2 0 0,-1-2 0 0,0 1 3904 0,1-2 752 16,0 3 144-16,-1-2 16 0,1 2-2752 0,-3-1-544 15,3 2-112-15,0 3-32 0,-4 4-160 0,0 0-16 16,0 0-16-16,0 0 0 0,0 0-224 0,0 0-64 16,0 0 0-16,0 0 0 0,0 0-416 0,0 0-96 15,0 0 0-15,0 0-16 0,0 0 80 0,4 7 0 16,-2 6 16-16,1 2 0 0,-6 4-16 0,2 3-16 16,0 7 0-16,-2 1 0 0,1 3-144 0,1 3-32 15,1 8 0-15,0-1 0 0,-2 5-64 0,2 1 0 16,2-1-16-16,0 0 0 0,2-5-48 0,1 2-128 15,3-6 192-15,2-3-64 0,-3-6 144 0,4-3 32 16,0 0 0-16,2-4 0 0,2-3 32 0,1-1 16 16,1-2 0-16,1-1 0 0,1-3-32 0,1-4-16 15,1 2 0-15,1-3 0 0,3 1-96 0,-4-4-16 16,2-3 0-16,0 0 0 0,0-1-16 0,1-2-16 16,0-3 0-16,0-1 0 0,2-6 48 0,-2 4 16 15,3-7 0-15,-2-1 0 0,0-2-32 0,0 1-16 0,0-5 0 16,-1 3 0-16,2 1-48 0,-2-1 0 15,0-1 0-15,0 0 0 0,0 1-128 0,0 0 160 0,-1-1-160 0,-1-1 160 16,-2-6-160-16,0 1 0 0,1-4 0 0,-2 1 128 16,1-3-128-16,1 1 0 0,-1-3 144 0,0 1-144 15,1-1 0-15,-2 0 0 0,-2 1 0 0,2 3 128 16,1-1-128-16,-3 2 0 0,-1 2 0 0,-1-3 0 16,1 2 0-16,-3-1 0 0,-1 4 0 0,-1-4 0 15,0 0 0-15,0-1 0 0,-3 2 0 0,1-1 0 0,-1 0 0 0,0 1 0 16,-3-2 0-16,0 5 0 0,-1 5 0 15,-1 1 0-15,0 3 0 0,0 1 0 0,-2 1 0 0,-1 2 0 16,1 0 0-16,-1 5 0 0,0 6 0 0,0 0 0 16,0 0 0-16,0 0 0 0,0 0 0 0,-5 4 0 15,-1 4 0-15,-2-1 0 0,0 6 0 0,-2 2 0 16,3 4 0-16,-5 3 0 0,2 1 0 0,-1 7 0 16,-2 5 0-16,0 1-128 0,2 1 128 0,-1 4 0 15,0 2 0-15,-1-1 0 0,-4 1 0 0,3 2 0 16,-1-2 0-16,-1 4 0 0,-2 1 0 0,0-1 0 15,-1 3 0-15,0-2 0 0,0-3 128 0,0 1-128 16,0-5 128-16,1-1-128 0,0-3 176 0,0-4-48 16,-1-3 0-16,0 1 0 0,-3-3-128 0,3 1 160 15,-1-6-160-15,-2 2 160 0,1-1-32 0,1-3 0 16,-1-2 0-16,-2-3 0 0,2-2 16 0,-2-5 0 16,-1-1 0-16,-1-4 0 0,0-4-16 0,0-3 0 0,-1-3 0 15,1-2 0-15,-1-2 0 0,2-1 0 0,0-5 0 16,1-2 0-16,0 1-128 0,3-1 0 15,-2 0 0-15,3-1 128 0,0 1-128 0,1-1 0 0,1 0 0 0,-8-10 0 16,5 3 0-16,2 0 0 0,3 2 0 0,2-6 0 16,2 4 0-16,2 7 0 0,1-2 0 15,0-13 0-15,0-3 0 0,3 2 0 0,-2-4 0 0,2 6 0 16,2-1 0-16,0 2 0 0,0 4 0 0,0 3 0 16,-2 2 0-16,2-1 0 0,2 2 0 0,-3 3 0 0,1 3-128 15,2 7 128-15,-1-4 0 0,0-4 0 16,1 1 0-16,1 1 0 0,1-2 0 0,1 2 0 0,-1 1 0 0,1 1 0 15,5 1 0-15,0-6 0 0,1 0 0 0,2 0 0 16,3-1-192-16,-2-1 192 0,2-2-144 0,1-2 144 16,1 4 0-16,-1 2 0 0,3 3 0 0,-3 3-128 15,-2-1 128-15,-1 2 0 0,1 0 0 0,-1-2 0 16,-4 4 0-16,-2-1 0 0,-5 10 0 0,8-5 0 16,-8 5 0-16,6-8 0 0,-6 8 0 0,0 0 0 15,0 0-192-15,0 0 192 0,0 0-144 0,0 0 144 16,0 0 0-16,0 0-144 0,0 0 144 0,2 13-192 15,-4 2 192-15,1 3-192 0,0 2 192 0,-2 6-128 16,-1 4 128-16,2 3-128 0,-1 1 128 0,3 3 0 16,-1 1 0-16,1 4 0 0,0 3 0 0,1-2-160 15,2 2 160-15,-1-3 0 0,1 1 0 0,2-3-128 16,0 2 128-16,3 0 0 0,2-4 0 0,0-3 0 16,1-5 0-16,1 0 0 0,1-3 0 0,-1-2 0 15,4-5 0-15,-4 2 0 0,4-5 0 0,0-1 0 16,2-4 0-16,0-3 0 0,-2 1 0 0,2-3 0 0,1-1 0 0,1-3 0 15,-1-3 0-15,2-3 144 0,0-2-144 0,1-1 128 16,0-1-128-16,-1-3 128 0,0 0-128 0,0 0 128 16,0-4-128-16,0 0 128 0,1-1-128 0,-1-1 128 15,0-3-128-15,-5 5 128 0,1-3-128 0,7-13 128 16,-3 4-128-16,1-4 128 0,0 5-128 0,-2-3 128 16,0 0-128-16,-3 0 0 0,1-4 0 0,-1-1 0 15,1 3 0-15,0-6 128 0,-1-2-128 0,-1-1 0 16,1-2 0-16,-2-4 128 0,-1 3-128 0,0 2 0 0,0-5 0 0,0 6 0 15,-3 3 128-15,2 3-128 0,-3 3 0 0,0 1 0 16,0 3 0-16,-1 1 0 0,0 3 0 0,-1 3 128 16,-2 1-128-16,1 2 128 0,-2 2-128 0,-1 1 0 15,-1 3-160-15,0-2 160 0,-1 5 0 0,0-3 0 16,-2 3-128-16,0 7 128 0,0 0 0 0,0 0 0 16,0 0 0-16,0 0 0 0,0 0 0 0,0 0-144 15,-4 8 144-15,0 3 0 0,-1 1-128 0,-1 0 128 16,-1 5-128-16,0 3 128 0,-1 3 0 0,-1 0-128 15,0 0 128-15,-1 4 0 0,0-1 0 0,1 5 0 16,-5 6 0-16,3-2-128 0,0 2 128 0,-4 0 0 16,-1-1 0-16,-1 2 0 0,-1 2 0 0,-2 5 0 15,-3-4 0-15,3 1 0 0,-3-6 0 0,6-10 0 16,-2 7 0-16,-13 18 0 0,2-3 0 0,-1 0 0 16,0-3 0-16,0-5 128 0,2-1-128 0,0-4 0 15,-1-2 0-15,1-2 128 0,0-1-128 0,9-9 0 16,-4 0 0-16,-12 7 128 0,4-1-128 0,13-11 0 0,-3 2 0 15,-9 2 128-15,1-8-128 0,6-3 176 0,1-5-176 0,4-2 192 16,-2-1-64-16,-1-4 0 0,1-8 0 0,0 0 0 16,3-3 0-16,1-1 0 0,0-2 0 0,3-2 0 15,1-4-128-15,6 8 128 0,-2-3-128 0,1-7 128 16,-2-7-128-16,5 5 0 0,0 1 0 0,1 0 0 16,3-3 0-16,1-1 0 0,0-4 0 0,2 0 0 15,2 1 0-15,1-5 0 0,-1 1 0 0,1-1 0 16,0 0 0-16,2-2 0 0,-1-4 0 0,-1-2 0 0,0-6 0 0,-2 4 0 15,-1 2 0-15,1-1 0 0,-1 6 0 0,1 3 0 16,-2 3 0-16,-1 3 0 0,-1 1 0 0,0 7 0 16,-2-1 0-16,0 2 0 0,0 1 0 0,1 2 0 15,0 2 0-15,-1 3 0 0,2-2 0 0,0 6 0 16,-3 1 0-16,3 0 0 0,1 10-128 0,0 0 128 16,-2-5 0-16,2 5 0 0,0 0 0 0,0 0-176 15,-3 8 176-15,-1 5-128 0,-1 4 128 0,0 3-192 16,-2 5 192-16,0 1-192 0,-1 3 192 0,0 2 0 15,-1 4-144-15,2 5 144 0,-2 0 0 0,0 2 0 16,0 4 0-16,2-2 0 0,1 5-128 0,3-15 128 16,-1 2 0-16,0 18 0 0,3-3 0 0,1-1 0 15,1-1 0-15,3 0 0 0,-2-1 0 0,2-6 0 16,1-3 0-16,2-3 0 0,0-4-128 0,2-3 128 16,0-4 0-16,2 3 0 0,2-5 0 0,1-3 0 15,0-1 0-15,3-1 0 0,0 0 0 0,3-1 0 16,-1-2 0-16,2-2 0 0,3-7 0 0,2-1 0 15,0 0 0-15,1-4 0 0,1-4 0 0,1-1 128 0,1-6-128 0,-2-1 0 16,1 5 128-16,0-7-128 16,0-1 128-16,-1-2-128 0,-1-2 128 0,1 0-128 0,0 0 0 0,-1 1 128 15,-2-6-128-15,0 2 0 0,0 0 144 0,-1-2-144 16,-1 3 0-16,-2-2 0 0,0 0 0 0,-1-4 128 16,0-2-128-16,1 0 0 0,-2 4 0 0,0-6 0 15,-2 2 0-15,0-2 0 0,0 2 0 0,-1-3 128 16,1-3-128-16,-2-3 0 0,0-6 0 0,-2 5 128 15,-3 1-128-15,0 0 0 0,2 0 0 0,-2 2 128 16,1-1-128-16,-2 4 0 0,0 3 0 0,-1 1 0 0,-1 4 0 0,1 5 0 16,-1 4 0-16,0 1 0 0,-2 2 0 0,-1 3 0 15,0-1 0-15,-4 10 0 0,3-9 0 0,-3-1 0 16,2 1 0-16,-2 9 0 0,0 0 0 0,0 0 0 16,0 0 0-16,0 0 0 0,0 0 0 0,0 0 0 15,0 0 0-15,0 0 0 0,-4-11 0 0,0 4 0 16,4 7 0-16,0 0 0 0,0 0 0 0,0 0 0 15,0 0 0-15,0 0-128 0,0 0 0 0,0 0 0 16,0 0 0-16,-9 4 0 16,9-4-928-16,-8 5-176 0,8-5-48 0,-5 12 0 15,2-3-1440-15,3-9-288 0,-3 12-64 0,2 4-14336 0</inkml:trace>
  <inkml:trace contextRef="#ctx0" brushRef="#br1" timeOffset="53415.24">28950 7469 25791 0,'0'0'1152'0,"0"0"224"0,0 0-1104 0,-4 13-272 0,0 2 0 0,2 1 0 16,-1 1 192-16,2 5-32 0,-2 4 0 0,2 1 0 16,0 4 240-16,1-2 48 0,1 3 16 0,3 1 0 15,-3 1-128-15,0-2-16 0,2-1-16 0,0-2 0 16,-2-4 144-16,0-2 16 0,0-6 16 0,1-5 0 16,0 0-32-16,-2-12-16 0,0 0 0 0,0 0 0 15,0 0 80-15,0 0 0 0,0 0 16 0,0 0 0 16,9-10-160-16,-1-2-48 0,-2-6 0 0,0-2 0 15,1-4-96-15,2 1-32 0,1-4 0 0,5 3 0 16,0 3-192-16,1 0 0 0,-4-2 0 0,5 6 0 16,2 1 0-16,1 1 128 0,2 0-128 0,1 2 0 0,0 2 0 0,2-1 0 15,-1 2 128-15,0 2-128 0,-2 0 0 0,-2 1 0 16,-2 3 0-16,-4 1 0 0,-4-1-160 0,0 3-80 16,-10 1-16-16,0 0 0 15,0 0-1872-15,0 0-384 0,0 0-80 0,0 0-10576 16</inkml:trace>
  <inkml:trace contextRef="#ctx0" brushRef="#br1" timeOffset="53732.21">28997 7863 19343 0,'0'0'1728'0,"0"0"-1392"0,0 0-336 0,0 0 0 16,0 0 1152-16,0 0 176 0,0 0 16 0,0 0 16 15,0 0-784-15,2-7-176 0,2-7-16 0,4 0-16 16,2 0 80-16,0-3 0 0,0 0 16 0,2-2 0 16,-3-3 272-16,2-1 48 0,2-2 16 0,2-6 0 15,2 1 192-15,2-3 32 0,0-3 16 0,0 0 0 16,4 3-176-16,-2-1-32 0,1-2-16 0,1 2 0 16,-2 0-240-16,0 2-32 0,-3 5-16 0,-1-2 0 15,1-1-224-15,-1 5-48 0,-2 0-16 0,-1 2 0 16,-3 2-112-16,1 1-128 0,-2 4 176 0,-1 2-176 15,-2 3 160-15,-1-1-160 0,0 7 128 0,-6 5-128 16,0 0 0-16,8-6 0 0,-8 6 128 0,0 0-128 16,0 0-208-16,0 0-80 0,3 11-16 0,0 2-11424 15,-2-2-2288-15</inkml:trace>
  <inkml:trace contextRef="#ctx0" brushRef="#br2" timeOffset="57604.6">28872 7293 22111 0,'0'0'976'0,"-7"-1"208"0,7 1-944 0,-9-3-240 15,9 3 0-15,0 0 0 0,0 0 720 0,0 0 112 16,-9 3 0-16,9-3 16 0,-6 10 272 0,2 2 48 16,1 1 16-16,1 4 0 0,-1 2-352 0,1 4-64 0,0-1 0 0,0 6-16 15,-2 3 16-15,0 2 16 0,0 1 0 0,0 2 0 16,1 1-128-16,-2-3-16 0,0 0-16 0,-1-2 0 15,3-3-160-15,-1 2-16 0,-1-4-16 0,2-1 0 16,2-5-144-16,2-1-32 0,2-1 0 0,2-2 0 16,-1-5-96-16,2-4-32 0,-6-8 0 0,11 6 0 15,1-2-128-15,1-4 192 0,1-1-192 0,1-4 192 16,3-5 64-16,-1 2 32 0,2-6 0 0,2-1 0 16,-1-3-96-16,3 3 0 0,2-1-16 0,2 0 0 15,0 3-176-15,2-1 0 0,2-1 144 0,3 3-144 16,-1 4 0-16,-3-1 0 0,0 1 0 0,-7 4 0 15,-3-2 0-15,-2 2 0 0,-4 2 0 0,-3-1 0 0,-2-1 0 16,-9 4-160-16,0 0 16 0,0 0 0 16,3-10-1600-16,-3 10-320 0,-7-6-64 0,-2-2-14320 15</inkml:trace>
  <inkml:trace contextRef="#ctx0" brushRef="#br2" timeOffset="58124.87">28896 7877 11055 0,'0'0'976'0,"-5"11"-784"16,5-11-192-16,0 0 0 0,0 0 1616 0,0 9 288 0,0-9 48 0,3 10 16 16,-3-10-1360-16,0 0-272 0,0 0-48 0,0 0-16 15,0 0 224-15,0 0 32 0,0 0 16 0,0 0 0 16,0 0 496-16,0 0 112 0,0 0 0 0,0 0 16 15,0 0-80-15,10-8-32 0,-2 0 0 0,-2 0 0 16,-1-3-160-16,0-4-48 0,0-3 0 0,2-1 0 16,-3-1-144-16,3-5-16 0,2-1-16 0,2-1 0 15,-2 1-32-15,3 0-16 0,1-3 0 0,1-1 0 16,3 0-144-16,0 1-32 0,-3-1 0 0,1 3 0 16,2-4-144-16,2 3-48 0,0 2 0 0,0 0 0 15,-1-2-64-15,1 3 0 0,0-4-16 0,-1 1 0 16,-1 2 16-16,0-3 0 0,-1 1 0 0,1-4 0 15,-1 1 32-15,-2-1 16 0,0 3 0 0,-1-5 0 16,-1-1-16-16,-2-1 0 0,-1 3 0 0,-1 1 0 16,0 2-48-16,0-1-16 0,-2-2 0 0,0 3 0 0,0 1-160 0,0-3 160 15,-1 0-160-15,0 0 160 0,-1 2-32 0,1-1-128 16,0 6 192-16,-1-3-64 0,0 4 48 0,-2 0 0 16,1 3 0-16,1 2 0 0,-1 0-176 0,1 1 192 15,0 3-192-15,1 1 192 0,-4 1-192 0,3 1 0 16,0 2 0-16,0 1 128 0,-2-5-128 0,1 4 0 15,-1-2 0-15,1 3 0 0,-2 3 0 0,-1 6 0 16,4-7 0-16,-4 7 0 0,0 0 0 0,0 0 0 16,5-7 0-16,-5 7 0 15,0 0-1088-15,8-4-128 0,-8 4-48 0,10-3-11184 16,3 2-2240-16</inkml:trace>
  <inkml:trace contextRef="#ctx0" brushRef="#br2" timeOffset="58923.04">28768 4476 5519 0,'-13'1'496'0,"13"-1"-496"0,0 0 0 0,0 0 0 16,0 0 2560-16,0 0 400 0,0 0 96 0,13-1 16 15,0-1-1648-15,1-4-320 0,0 0-64 0,4 0-16 16,2-7-128-16,-1-2-48 0,1-2 0 0,1-3 0 15,-2-2 48-15,0-4 0 0,0-1 0 0,1-4 0 16,-1 2-144-16,2-1-32 0,-4-5 0 0,1 4 0 16,-1-1-96-16,-5 3-32 0,-1-3 0 0,-4 4 0 15,-2 1-128-15,-3 3-16 0,-4 0-16 0,-2 5 0 0,-2 4 144 0,-1 3 16 16,-2-1 16-16,-3 10 0 0,-2 1-48 0,-1 5-16 16,-3 1 0-16,-2 7 0 0,3 3-160 0,-4 10-48 15,-1 3 0-15,3 6 0 0,1 3-208 0,2 2-128 16,0 1 160-16,4 3-160 0,0-4 0 0,3-1 0 15,2-3 0-15,4-1 0 0,3-5 0 0,3 0 0 16,2-6 0-16,1-3 0 0,4-6 0 0,3-3 0 16,4-2 0-16,2-7 0 0,2-1 0 0,5-7 144 15,-1-1-144-15,2-5 128 0,2-5-128 0,0 0 0 16,2-1 0-16,-2 0 0 0,-1 0-208 0,-3 0 16 16,2-3 16-16,-5 1 0 15,-3 0-1648-15,-1 1-336 0,-1 2-64 0,0 3-7648 0,-4-2-1536 0</inkml:trace>
  <inkml:trace contextRef="#ctx0" brushRef="#br2" timeOffset="59176.97">29451 3530 25631 0,'0'0'1136'0,"0"0"224"0,0 0-1088 0,0 0-272 0,0 0 0 0,0 0 0 15,-4 14 720-15,4-1 96 0,4 2 16 0,2 3 0 16,3 1-64-16,2 3-16 0,3-2 0 0,3 1 0 16,-2-2-368-16,3 1-64 0,0 0 0 0,0 1-16 15,-3-2-304-15,-1 2 160 0,-3 0-160 0,1-1 128 16,-2 2-128-16,-3-3 0 0,0-5 0 0,-2 0 0 0,-1-4 0 0,-4-10-224 16,0 0 32-16,0 0 0 15,0 0-816-15,0 0-144 0,0 0-48 0,-4-13 0 16,1-7-1680-16,-3-3-352 0,1 0-64 0</inkml:trace>
  <inkml:trace contextRef="#ctx0" brushRef="#br2" timeOffset="59364.28">29602 3426 18143 0,'0'0'800'0,"0"0"160"0,0 0-768 0,0 0-192 16,0 0 0-16,0 0 0 0,0 15 1328 0,0 3 208 16,0 1 64-16,0 3 0 0,-1 2-240 0,1 0-32 15,0 3-16-15,0 2 0 0,-2 2-240 0,-1-2-48 16,0 1-16-16,-1 2 0 0,0 2-384 0,1 2-80 0,-1 1-16 0,-1 0 0 15,0-2-288-15,1 1-64 0,0 0-16 0,1-5 0 16,1-4-160-16,-1-2 0 0,2-4 0 0,0-5 0 31,1-7-1600-31,0-9-240 0,0 0-48 0,0 0-11600 0</inkml:trace>
  <inkml:trace contextRef="#ctx0" brushRef="#br2" timeOffset="59685.06">29943 2436 22975 0,'0'0'1024'0,"0"0"192"0,0 0-960 0,-4 10-256 16,3 5 0-16,-2 3 0 0,2 3 528 0,-1 8 64 16,4 6 16-16,-1 1 0 0,2 3 208 0,0 6 32 15,1-1 16-15,1 10 0 0,-2 8-304 0,2 3-64 16,0 5-16-16,1 0 0 0,2-2-192 0,0-4-32 16,-2-2-16-16,-1-7 0 0,1-6-240 0,1-7 176 15,-1-4-176-15,0-6 160 0,0-6-320 0,-1-6-64 16,0-9-16-16,-5-11 0 15,0 0-1424-15,0 0-304 0</inkml:trace>
  <inkml:trace contextRef="#ctx0" brushRef="#br2" timeOffset="59827.64">29727 3141 19343 0,'0'0'1728'0,"0"0"-1392"0,11-1-336 0,3-1 0 15,4 0 816-15,3-1 80 0,3-3 32 0,2 1 0 16,3 0-480-16,-1-5-80 0,1 0-32 0,-1-3 0 15,-1 3-160-15,0 1-48 0,-3 3 0 0,-1-3-7280 16,-2 3-1456-16</inkml:trace>
  <inkml:trace contextRef="#ctx0" brushRef="#br2" timeOffset="60112.02">30216 3045 21183 0,'0'0'1888'0,"0"0"-1504"15,0 0-384-15,0 0 0 0,11 1 240 0,1-3-32 16,-1-5 0-16,2 0 0 0,1-4 144 0,-3 0 32 16,2-4 0-16,0-3 0 0,1 0-16 0,-3 0 0 15,-2 1 0-15,-5-1 0 0,1 0 16 0,-4 1 0 16,-2-2 0-16,-2 5 0 0,-2 4 128 0,5 10 48 16,-7-9 0-16,7 9 0 0,-10-1 64 0,-2 5 16 15,-1 6 0-15,3 5 0 0,0 4-336 0,1 3-64 16,0 3-16-16,4 3 0 0,4-2-224 0,3 0 176 15,4-4-176-15,2 0 160 0,5-2-160 0,1-2 0 0,4-2 0 0,0-3 0 16,0 0 0-16,-1-7 0 0,1 0 0 0,0 1 0 16,0-7 0-16,2-3-176 0,-2-2 16 0,0-2-9072 15,-2-4-1824-15</inkml:trace>
  <inkml:trace contextRef="#ctx0" brushRef="#br2" timeOffset="60449.21">30625 2711 21135 0,'-9'20'928'0,"5"-5"208"15,1 6-912-15,1 0-224 0,-3 5 0 0,3-2 0 16,-2 4 832-16,1-2 112 0,2 4 16 0,0-5 16 0,1 2-384 16,1-7-80-16,0-2 0 0,2-3-16 0,0-5-48 0,-3-10-16 15,0 0 0-15,0 0 0 0,0 0 144 0,0 0 48 16,11-6 0-16,2-6 0 0,-2-5-48 0,-1-6-16 15,-2-3 0-15,0-5 0 0,-2-1-272 0,0 0-48 16,-1 2-16-16,2-1 0 0,-1-1-224 0,0 7 128 16,2-2-128-16,2 4 0 0,-2 4 0 0,5 1 128 15,-2 6-128-15,-1 4 0 0,0 2 0 0,-10 6 0 16,12 5 0-16,-2 1 0 0,-2 6 0 0,-3-1 0 16,-3 4 0-16,1 4 0 0,-3 2 0 0,0 2 176 15,-2-3-176-15,0 1 160 16,1 2-480-16,-1 2-112 0,0-3-16 0,2-3 0 15,2-1-2576-15,3-5-528 0,-5-13-96 0,16 5-32 0</inkml:trace>
  <inkml:trace contextRef="#ctx0" brushRef="#br2" timeOffset="60982">31195 2449 6447 0,'-3'-10'576'0,"3"10"-576"0,0-11 0 0,0 4 0 16,-1-3 2592-16,1 2 416 0,0 8 64 0,-1-10 32 0,-5 1-1280 15,6 9-256-15,-6-5-48 0,-1 2-16 0,-5 6-320 0,2 3-64 16,0 3-16-16,-2 6 0 0,-2 4-336 0,0 6-64 15,-3 0 0-15,1 4-16 0,1-2-176 0,1 3-48 16,1-5 0-16,3 1 0 0,3-3-176 0,1 0-32 16,3-4-16-16,3-1 0 0,1-3-240 0,1-3 0 15,-2-12 0-15,4 7 0 0,-4-7 144 0,0 0-144 16,13-1 128-16,0-5-128 0,-2-6 320 0,3-4-32 16,3-5 0-16,-1-3 0 0,-1-6 0 0,3-1 0 15,0-1 0-15,-1-8 0 0,-3-4-96 0,-2-1-32 16,-2-1 0-16,3-4 0 0,-4 0-16 0,-1-6 0 15,1-4 0-15,-2-10 0 0,1-10-144 0,-1 0 128 0,1-4-128 16,1 10 128-16,-1 8-128 0,0 8 0 0,1 7 0 0,2 10 0 16,-3 9 0-16,0 9 0 0,-3 6 0 0,-1 5 0 15,-4 12 0-15,0 0 0 0,-3 12-144 0,1 8 144 16,-3 4 0-16,-3 8-128 0,-1 3 128 0,2 10 0 16,0 3 0-16,1 11-128 0,-3 3 128 0,6 3 0 15,1-4 0-15,1 0 0 0,1-3 0 0,2-6 0 16,2-7-128-16,0-2 128 0,0-3 0 0,-1-4 0 15,0-1 0-15,-2-3 0 0,1-5 0 0,-1 1 0 16,3-3 0-16,-1-4 0 0,1-3 0 0,0-4-160 31,-4-14-1216-31,0 0-240 0,0 0-48 0,9-4-12224 0</inkml:trace>
  <inkml:trace contextRef="#ctx0" brushRef="#br2" timeOffset="61209.92">31547 1930 24239 0,'-8'10'1072'0,"4"2"224"0,2-1-1040 0,-1 6-256 16,-1 1 0-16,3 2 0 0,-1 5 704 0,0-2 96 16,2 1 16-16,0 3 0 0,-1-2-384 0,1 3-80 15,0-2-16-15,1 0 0 0,1-1-336 0,-1 3 144 16,0-3-144-16,0-2 0 0,-1-5 0 0,4-3 0 15,0-2 0-15,1-6 0 16,-5-7-624-16,0 0-128 0,13-4-16 0,-3-3-11104 0</inkml:trace>
  <inkml:trace contextRef="#ctx0" brushRef="#br2" timeOffset="61644.05">31762 1781 27647 0,'-13'21'2448'0,"7"-6"-1952"0,-2 5-496 0,3 3 0 31,1 1-592-31,3 2-224 0,-3 3-32 0,3-4-16 0,-1 1 1264 0,2-6 256 0,0-2 48 0,0-1 16 16,0-1-400-16,3-4-64 0,-2-2-32 0,-1-10 0 15,0 0 208-15,0 0 32 0,0 0 16 0,0 0 0 16,0 0 272-16,0 0 48 0,9-8 16 0,0-3 0 15,0-5-176-15,0-3-16 0,0-2-16 0,1-6 0 0,0-1-352 0,0-4-64 16,-1 0 0-16,1 3-16 0,0 0-48 0,2 5-128 16,-2 1 192-16,3 5-64 0,-3 5-128 0,0 2 0 15,-1 6 0-15,0 0 0 0,-9 5 0 0,11 5 0 16,-2 1-144-16,0 8 144 0,-1 4 0 0,-2 4 0 16,0 6 0-16,0 0 0 0,-1 2 0 0,-2 3 0 15,0 1 128-15,0-4-128 0,-1-4 0 0,3-4 0 16,0-2 128-16,2-4-128 0,-1-4 0 0,2-4 0 15,-2-2 0-15,-6-6 0 0,9 7 0 0,-9-7 0 16,10-3 0-16,0-3 0 0,0-1 192 0,0-1-64 0,1-3-128 0,-2 0 192 16,-2 2-192-16,1-1-160 0,-2 3 32 0,2 0 0 31,-8 7-480-31,10-5-96 0,0 2 0 0,-1 1-16 16,-9 2-1776-16,11-4-336 0</inkml:trace>
  <inkml:trace contextRef="#ctx0" brushRef="#br2" timeOffset="62159.23">32308 1634 4607 0,'0'0'400'0,"0"0"-400"16,0 0 0-16,0 0 0 0,0 0 3008 0,0 0 528 16,-5 0 112-16,0 0 0 0,-1 3-1728 0,-2 2-336 15,-1 2-80-15,-1 1-16 0,-3 3-512 0,1 1-96 16,-14 14-32-16,5 5 0 0,1-2-304 0,4 0-64 15,2-4-16-15,4-1 0 0,2-4-176 0,3-1-32 16,1-4-16-16,7-3 0 0,-1-2-64 0,-2-10-16 16,8 6 0-16,-8-6 0 0,13 0 192 0,1-2 32 15,0-2 16-15,1-6 0 0,1 0 48 0,2-4 16 0,0 0 0 16,-8 6 0-16,0-5-64 0,2 1-16 0,-1-1 0 0,1-1 0 16,-2-3-224-16,0 3-160 0,-1 0 192 0,5-8-192 15,-4 4 160-15,-2 6-160 0,-3 5 128 0,-5 7-128 16,0 0 128-16,0 0-128 0,2 12 0 0,0 5 128 15,-2 3 48-15,1 3 0 0,0 5 0 0,2 0 0 16,-1 3-176-16,1 7 128 0,-2 10-128 0,-1 5 128 16,0 6-128-16,0-1 0 0,-1-4 0 0,-1-6 0 15,-1-5 144-15,0-3-144 0,-2-9 160 0,-1 0-160 16,-2-3 0-16,-1-4 128 0,-1-1-128 0,4-12 0 31,-3 2-1088-31,-1-4-272 0,-2 0-48 0</inkml:trace>
  <inkml:trace contextRef="#ctx0" brushRef="#br2" timeOffset="62309.45">31725 1403 37775 0,'-10'-9'1664'0,"10"9"368"0,0 0-1632 16,0 0-400-16,0 0 0 0,0 0 0 0,0 0 0 0,0 0-224 15,-11 6 32-15,1-1 0 16,0 7-1664-16,0 0-320 0,1 6-64 0,-1 4 0 0</inkml:trace>
  <inkml:trace contextRef="#ctx0" brushRef="#br2" timeOffset="62833.59">29057 4799 24879 0,'0'0'2208'0,"-8"6"-1760"0,0 4-448 0,6 3 0 0,-1 0 240 0,2 6-48 0,1 8 0 0,3 1 0 16,0 5 256-16,1 1 64 0,0 2 0 15,1-1 0-15,0-1-256 0,0 1-64 16,-1-1 0-16,0-2 0 0,0-4-192 0,0 1 0 0,-2-5 128 0,2 2-128 15,-2-5-208-15,0-4-96 0,-1-6-16 0,-1-11-7840 16,0 0-1568-16</inkml:trace>
  <inkml:trace contextRef="#ctx0" brushRef="#br2" timeOffset="63350.77">28936 5156 16815 0,'0'0'736'0,"0"0"160"0,9-1-704 0,2-3-192 0,1-2 0 0,0-1 0 15,2 1 800-15,0-4 128 0,2 2 32 0,-1-3 0 16,0-1-400-16,-2 2-80 0,-3-4-16 0,1-4 0 16,2-1-176-16,-1-1-32 0,0-4-16 0,0 0 0 15,2-4 288-15,-3 0 64 0,2-2 16 0,1 0 0 16,-1-6 0-16,-2-2 0 0,0 0 0 0,0-4 0 0,-4-4-240 16,0 1-48-16,-4-5-16 0,2 7 0 0,1 2-176 0,-3 9-128 15,0 2 192-15,-1 10-192 0,0 6 304 0,2 7-48 16,-4 7-16-16,0 0 0 0,5 9 48 0,0 10 16 15,-1 10 0-15,1 7 0 0,1 5-16 0,0 4 0 16,-1 0 0-16,2 5 0 0,0-1-144 0,-2-2-16 16,-2 0-128-16,1 0 192 0,0-4-16 0,-2-3-16 15,-2-6 0-15,3-3 0 0,-1-7 96 0,1-4 32 16,1-3 0-16,-2-5 0 0,-2-12 32 16,0 0 0-16,0 0 0 0,12-5 0 0,-2-7 128 15,0-6 48-15,-2-4 0 0,0-3 0 0,-1-1-176 0,0-2-48 16,1 4 0-16,0 5 0 0,-2 1-272 0,2 6 128 15,-2 3-128-15,-6 9 0 0,9-3 0 0,1 6 0 16,2 1 0-16,-1 4 0 0,-1 5 0 0,2 2 0 0,-1 2-160 0,2 1 160 16,-1 0 0-16,1-2 0 0,0-1 0 0,-3-2 0 15,-2-3 0-15,-8-10 0 0,11 8 0 0,1-3 0 16,-12-5 0-16,14-4 0 0,-3-2 0 0,3-3 0 16,-4-4 0-16,0-3 0 0,2-2 0 0,0-1 128 15,0 1-128-15,-2 1 128 0,-1 3-128 0,0 4 128 16,0-1-128-16,-3 4 0 0,-6 7 0 0,0 0 0 15,0 0 0-15,0 0-192 0,0 0 0 0,0 0 16 16,0 0-2192-16,0 0-448 16</inkml:trace>
  <inkml:trace contextRef="#ctx0" brushRef="#br2" timeOffset="63957.09">29837 4568 12895 0,'-14'11'1152'0,"5"-2"-928"0,0 4-224 0,2-1 0 16,0 1 1456-16,5 0 240 0,2-13 48 0,2 14 16 16,2-4-608-16,4-1-112 0,3-5-16 0,2-2-16 15,1-2-352-15,1-4-64 0,2-1-16 0,0-7 0 16,3-4 48-16,0-1 0 0,2-4 0 0,-3-3 0 15,-2-5 0-15,1 1 0 0,-1 1 0 0,-3 0 0 16,-4 1-176-16,-1-2-16 0,-2 4-16 0,-2 3 0 16,-5 4-32-16,-1 3-16 0,-3 1 0 0,1 4 0 15,3 9 80-15,-11-3 32 0,-1 3 0 0,-2 4 0 0,0 8 48 0,-2 5 16 16,0 6 0-16,1 3 0 0,-1 2-288 0,5 3-64 16,3 0-16-16,5 2 0 0,3 1-176 15,3-2 0-15,4-5 0 0,5-2 0 0,2-6 0 16,3-1 0-16,2-4 0 0,0-5 0 0,1-1 0 15,3-6 0-15,3-2 0 0,-1-5 0 0,-2-5-192 0,4-3-80 16,-2-2-16-16,2-4-15680 0</inkml:trace>
  <inkml:trace contextRef="#ctx0" brushRef="#br2" timeOffset="64521.73">30577 3579 17391 0,'-5'-14'768'0,"2"2"160"15,1 0-736-15,0-1-192 0,1-1 0 0,1 6 0 0,0 8 960 0,0 0 176 16,0 0 16-16,0 0 16 0,0 0-368 0,4 14-80 16,0 4-16-16,2 7 0 0,1 5-128 0,1 3-16 15,3 2-16-15,1 2 0 0,0 0-96 0,-1 5-32 16,-1 0 0-16,-1 2 0 0,-2-2-128 0,-1-1-32 15,-2-3 0-15,0-3 0 0,-2-5 0 0,-1-5 0 0,-1-2 0 0,-1-5 0 16,0-6-16-16,1-12-16 0,0 0 0 0,0 0 0 16,0 0 176-16,0 0 48 0,4-9 0 0,-2-7 0 15,3-3-32-15,0-1 0 0,0-7 0 0,2 2 0 16,0-7-288-16,4 7-128 0,-1-1 0 0,0 7 128 16,0 5-128-16,0 5 0 0,-1 2 0 0,3 4 0 15,-1 3 0-15,-1 8 0 0,0 3-128 0,1 4 128 16,0 5 0-16,-2 4 0 0,-4 1 0 0,-1 4 0 15,-3-3 0-15,-2 0 0 0,-3-1 0 0,-1-1 0 16,-5 0 0-16,-2-4 128 0,-2-2-128 0,0-3 192 16,0-3-48-16,-1-1 0 0,0-2 0 0,0-3 0 15,-3-4-144-15,5-4 0 0,-1 0 144 0,3-4-144 16,1-1-1200-16,2-2-304 16,2-3-64-16,0-5-12128 0</inkml:trace>
  <inkml:trace contextRef="#ctx0" brushRef="#br2" timeOffset="65455.54">30939 4205 8287 0,'0'0'368'0,"0"0"80"0,0 11-448 0,0 0 0 0,0-11 0 0,0 13 0 15,0-13 1824-15,0 0 288 0,0 0 48 0,-5 7 16 16,5-7-960-16,-2 12-176 0,2-12-32 0,0 0-16 15,0 0-192-15,0 0-32 0,0 0-16 0,0 0 0 16,0 0 112-16,0 0 32 0,0 0 0 0,0 0 0 16,-9 4-64-16,9-4 0 0,0 0 0 0,-8-4 0 15,0-3-160-15,3 2-32 0,-1 0-16 0,0-5 0 16,1 4-16-16,-3-4 0 0,0 1 0 0,2-4 0 16,-2 0-96-16,2 2 0 0,-2-3-16 0,2-4 0 15,-2 0-80-15,1-1-16 0,0 0 0 0,0-6 0 0,2-3-48 16,-3-4-16-16,3 1 0 0,-1 1 0 0,2-3-32 15,1-1-16-15,3 2 0 0,0 0 0 0,0 0-32 0,3 0-16 16,2 1 0-16,1 0 0 0,1 1-64 0,0-1-16 16,3 1 0-16,-1 2 0 0,3-3-160 0,0 3 0 15,1 3 144-15,0 1-144 0,0 2 0 0,-3 5 0 16,0 6 0-16,0-3 0 0,1 1 0 0,1 4 0 16,-3-1 0-16,-2 5 0 0,-7 5 0 0,9-4 0 15,-9 4 0-15,9-1 0 16,-9 1-448-16,0 0-16 0,12 5 0 0,-3 3 0 15,-3 1-1552-15,-1-2-304 0,-1 4-64 0,1-3-7536 0,-4 3-1488 16</inkml:trace>
  <inkml:trace contextRef="#ctx0" brushRef="#br2" timeOffset="65696.03">30644 4001 18431 0,'-9'12'1632'0,"3"2"-1312"0,1-3-320 0,5 0 0 16,0-11 800-16,4 10 96 0,-4-10 0 0,7 4 16 16,2-5 432-16,3-4 64 0,0-2 32 0,6-2 0 15,4-6-576-15,2-3-112 0,1-6-32 0,2 0 0 16,2 0-128-16,-2-2-16 0,1 5-16 0,-4 2 0 16,-4 1-192-16,0 1-48 0,-3 3 0 0,-1 7 0 15,-2-3-320-15,-3 3 144 0,2 2-144 0,-3-1 0 16,-2 2 0-16,-8 4 0 0,10-2 0 0,-10 2 0 15,0 0-1984-15,10 0-320 0,-10 0-48 0</inkml:trace>
  <inkml:trace contextRef="#ctx0" brushRef="#br2" timeOffset="65921.93">31195 3642 24879 0,'0'0'2208'0,"-4"12"-1760"15,4-12-448-15,-3 12 0 0,3 2 352 0,-2 4-16 16,2 4 0-16,2-1 0 0,0 0 496 0,1 3 80 0,2 4 32 0,1-1 0 16,0 1-352-16,2-1-64 0,-1 1-16 0,2 0 0 15,0-3-368-15,0-3-144 16,-3-2 0-16,2-3 144 0,1-3-144 0,-2-1 0 0,0-7 0 0,-7-6 128 16,0 0-384-16,0 0-96 0,0 0-16 0,5-6 0 31,-1-7-1936-31,-3-2-384 0</inkml:trace>
  <inkml:trace contextRef="#ctx0" brushRef="#br2" timeOffset="66421.52">31413 3100 16575 0,'0'0'1472'0,"0"0"-1168"16,8-4-304-16,-8 4 0 0,9 1 560 0,0 4 48 16,-4 7 16-16,2 0 0 0,-1 6 384 0,-1 7 80 15,-2 2 0-15,3 5 16 16,-3 1-112-16,4 3-32 0,-2 2 0 0,-1 5 0 0,-2 5-320 16,-1-1-64-16,1-5 0 0,-2 0-16 0,1-2-224 0,-1-9-32 15,0 0-16-15,-1-2 0 0,-1-9 0 0,1-2 0 16,1-4 0-16,0-4 0 0,0-10 160 0,0 0 48 15,0 0 0-15,0 0 0 0,0 0 176 0,0 0 32 16,0-16 16-16,1-2 0 0,2 0-400 0,1 0-96 16,1 2-16-16,1 3 0 0,2-1-208 0,-1 4 0 0,1 0 0 0,0 0 0 15,1 5 0-15,-1 2 0 0,-8 3 0 0,13 1 0 16,-13-1-160-16,12 5 160 0,-2 4-128 0,-1 0 128 16,-3 5 0-16,0-2 0 0,-2-2 0 0,-1 4-128 15,-5-2 128-15,0 0 0 0,-3 1 0 0,-1 1 0 16,-3-4 0-16,0 1 0 0,-1 3 0 0,-3-4 0 15,-1 1 0-15,0-4 0 0,0 1 128 0,1-4-128 16,0-1 0-16,2 0 0 0,2-3 0 0,9 0 128 31,-6-4-512-31,6 4-112 0,-3-7-16 0,6-6-9632 0,2-1-1936 0</inkml:trace>
  <inkml:trace contextRef="#ctx0" brushRef="#br2" timeOffset="66713.15">31793 3258 11967 0,'0'0'1072'0,"0"0"-864"0,0 0-208 0,0 0 0 0,0 0 1776 0,-6 9 304 16,0 3 64-16,2 3 16 0,1 3-1216 0,2 2-240 15,0-1-64-15,1 2 0 0,0-2-128 0,1 1-16 16,0 3-16-16,2-3 0 0,-3-1 16 0,2-2 0 15,-2-2 0-15,0-4 0 0,0-11 112 0,0 0 32 16,-2 13 0-16,2-13 0 0,0 0 64 0,0 0 32 16,0 0 0-16,0 0 0 0,0 0 32 0,0 0 0 15,-1-11 0-15,1-1 0 0,0-4-336 0,1-2-64 16,3-5-16-16,-1 1 0 0,3 1-176 0,-1 1-48 0,2-1 0 16,2 1 0-16,1 0-128 0,2 2 0 0,-1 4 0 0,1 0 0 15,0 0 0-15,0 4 0 0,-1-1 0 16,2 5 0-16,-3-2 0 0,-1 3-192 0,-9 5 0 0,0 0 16 31,9-1-2032-31,-9 1-416 0</inkml:trace>
  <inkml:trace contextRef="#ctx0" brushRef="#br2" timeOffset="67472.89">32170 3222 11967 0,'0'0'1072'0,"0"0"-864"0,0 0-208 0,-5 5 0 0,-1 2 1936 0,-1 2 352 16,-1 3 64-16,1-2 16 0,-1 4-1520 0,0 0-288 16,2-2-64-16,0 4-16 0,-1-1 16 0,3 1 0 15,1 1 0-15,1 0 0 0,1-5-144 0,1-2-32 16,1 2 0-16,-1-12 0 0,4 10 64 0,-4-10 0 16,0 0 0-16,10 5 0 0,-10-5 176 0,12-5 32 15,-2-1 16-15,0-2 0 0,-2-3-128 0,-3-1-32 16,2 1 0-16,-1-3 0 0,-1-3-176 0,-2 2-32 15,0-2-16-15,0 3 0 0,-2 4-48 0,0-1-16 16,-1 3 0-16,0 8 0 0,0 0-160 0,0 0 0 16,0 0 144-16,0 0-144 0,0 0 0 0,0 0 0 15,0 0 0-15,0 9 0 0,0-9 0 0,1 13 128 16,2 0-128-16,2-5 0 0,-5-8 0 0,5 12 0 0,-5-12 0 0,10 4 0 16,-10-4 0-16,7-2 0 0,0 1 0 0,1-3 0 15,-1-2 128-15,2 0-128 0,-2-3 128 0,-1-1-128 16,0-3 160-16,6-10-32 0,-3-1-128 0,-5 11 192 15,-1-3-48-15,1-1-16 0,-1-1 0 0,-1-1 0 16,0-2 0-16,-1-4 0 16,-1 0 0-16,0-21 0 0,-3 8-128 0,2 19 160 0,0-1-160 15,1-1 160-15,-3-3-160 0,3-4 0 0,0-1 0 0,3-1 0 16,-3-5 0-16,1 0 0 0,2-2 0 0,-1 1 0 16,-1 3 0-16,2-22 0 0,-1 17 0 0,0 9 0 15,-2 10 0-15,0 8 0 0,0 11 0 0,0 0 0 16,0 0 0-16,-3 11 0 0,-1 6 0 0,2-3 0 15,-1 7 0-15,1 3 128 0,2 7-128 0,-3 1 0 0,3 1 0 0,3 0 0 16,-2 0-144-16,3-2 144 0,0 1 0 16,1-2 0-16,1-1 0 0,8 22 0 0,-1-12 0 0,-1-6 0 15,-1-4 0-15,3-7 0 0,-3-4 0 16,-1-7 0-16,2-2 0 0,-2-5 0 16,-10-4 0-16,13-4 0 0,-2-2 160 0,0-6-32 0,0-3 192 0,-1 0 32 15,-1-3 16-15,0 1 0 0,-2 0-208 0,0 0-32 16,-2 3-128-16,0 1 192 0,2 1-192 0,-2 4 128 15,-5 8-128-15,6-9 0 0,-6 9 0 0,0 0 0 16,0 0 0-16,0 0 0 0,0 0 0 0,0 0 0 16,0 0 0-16,0 0 0 0,7 10 0 0,0-2 0 0,-7-8 0 15,7 11-160-15,-1-2 160 0,1 0 0 0,-7-9 0 16,9 8 0-16,-9-8 0 0,6 9 0 0,3-3 0 16,-1 2 0-16,-8-8 0 0,9 5 0 0,-9-5 0 0,10 2 0 15,-10-2 0-15,10 2 0 0,-10-2 0 0,10 1 0 16,-10-1 0-16,0 0 0 0,0 0 0 15,10 2 0-15,-10-2 0 0,0 0 0 0,0 0 0 0,0 0-128 32,8 9-1184-32,-8-9-224 0,6 8-64 0</inkml:trace>
  <inkml:trace contextRef="#ctx0" brushRef="#br2" timeOffset="67653.98">32301 2958 24879 0,'0'0'2208'0,"0"0"-1760"16,5-10-448-16,4 1 0 0,3 4 1088 0,2-2 144 0,1 0 32 0,3 0 0 0,4-1-1040 0,2 2-224 16,1-6 0-16,1 5 0 0,1-4 0 0,-2 5 0 15,-1-3 0-15</inkml:trace>
  <inkml:trace contextRef="#ctx0" brushRef="#br2" timeOffset="68598.19">30020 5559 17503 0,'-7'-1'1552'0,"3"5"-1232"16,0 2-320-16,-1-2 0 0,1 5 608 0,-1-3 64 0,1 4 16 0,0 0 0 0,-1 4-560 0,3 3-128 0,-1 1 0 15,1 1 0-15,0-1 208 0,4-1 64 0,0 1 16 0,1-1 0 16,2-1 112-16,1-1 32 0,-1-2 0 0,0-1 0 15,3-1-48-15,2-6 0 0,2 0 0 0,-12-5 0 16,13-1 128-16,0-3 0 0,1-4 16 0,0 0 0 16,-1-3 48-16,-3 2 16 0,0-3 0 0,-1 2 0 15,-4-3-208-15,-2 1-64 0,-2 5 0 0,-2-5 0 16,-4 5 0-16,-3-3-16 0,-2 3 0 0,0-3 0 16,-3 2 0-16,2 0 0 0,-1 1 0 0,3 3 0 15,2 1-112-15,7 3-32 0,0 0 0 0,0 0 0 16,0 0-160-16,0 0 0 0,0 0 144 0,6-12-144 15,4 1 0-15,2 2 0 0,3-3 0 0,0 0 0 16,2-4 0-16,2-6 0 0,1-3 0 0,4 1 0 0,0-2 0 16,0 0 0-16,-2-3 128 0,1 3-128 15,-4 0 192-15,-1 3-48 0,-2-3 0 0,-3 2 0 0,0-1 16 0,-3-1 0 16,-4 2 0-16,-2 4 0 0,-1-4 32 0,-1 3 16 16,1 4 0-16,-2 5 0 0,-1 1 0 0,0 11 0 15,0 0 0-15,0 0 0 0,0 0-208 0,0 0 144 16,4 13-144-16,1 3 128 0,1 6 0 0,2 4 0 15,-1 6 0-15,2 2 0 0,2 5-128 0,-1 0 0 16,-1 5 0-16,2-2 128 0,-1 3-128 0,0-2 0 16,-1 5 144-16,0-4-144 0,-2-1 0 0,-1-5 0 15,2-4 0-15,-2-1 128 0,-1-2-128 0,-1-2 0 16,-2-6 0-16,0 0 0 16,0-5-336-16,-2-4-144 0,-2-3-32 0,2-11 0 15,0 0-2384-15,-9 3-496 0</inkml:trace>
  <inkml:trace contextRef="#ctx0" brushRef="#br2" timeOffset="68698.28">30376 5734 22111 0,'0'0'976'0,"8"-6"208"0,3 1-944 0,4-3-240 0,3 2 0 0,3-3 0 15,0 2 1184-15,5 0 192 0,-1-6 32 0,5-1 16 16,2-1-464-16,1 0-80 0,-3-2-32 0,1 2 0 16,1-3-288-16,-1 1-64 0,-2-4-16 0,-1 3 0 15,-1 3-480-15,-2 0 0 0,-5 0-176 0</inkml:trace>
  <inkml:trace contextRef="#ctx0" brushRef="#br2" timeOffset="70709.2">8084 522 21423 0,'3'-18'944'0,"1"7"208"0,-2-1-928 0,1 4-224 0,1 1 0 0,-1-3 0 0,3 2 0 0,-4-2 176 15,2 2-176-15,0-2 160 0,-1 2 160 0,3-5 16 16,-3 1 16-16,-3 12 0 0,3-6 96 0,-3 6 32 15,0 0 0-15,0 0 0 0,0 0-192 0,0 0-32 16,0 0-16-16,0 0 0 0,0 0 32 0,1 9 16 16,-1 2 0-16,-1 7 0 0,-2 1 256 0,0 5 48 15,-1 4 16-15,-1 0 0 0,-2 5-96 0,-5 31 0 16,0-8-16-16,2-2 0 0,-1 0-192 0,0-4-48 16,1-4 0-16,1-1 0 0,-1-5-80 0,0-3-32 15,2-3 0-15,1-3 0 0,0-4 48 0,2-2 0 0,0-5 0 16,1-2 0-16,2-4 64 0,-1-4 0 15,2-1 16-15,1-9 0 0,-1 9-32 0,1-9-16 0,0 0 0 0,0 0 0 16,0 0-224-16,0 0 176 0,0 0-176 0,0 0 160 16,0 0-160-16,0 0 160 0,11-2-160 0,-1-1 160 15,-10 3-160-15,13-1 0 0,0-2 0 0,1 3 128 16,0 3-128-16,1-1 0 0,2 1 0 0,3 3 0 16,1 1 0-16,4-2 0 0,0 4 0 0,3-4 0 15,3 0 0-15,0 1 0 0,2-1 0 0,2-1 0 16,-2-1 0-16,-1-2 0 0,-2-2 0 0,-2 1 0 15,-1 0 0-15,-1 1 0 0,0-1 0 0,-5 1 0 16,-3 2 0-16,0-2 0 0,-4 0 0 0,-1 2 0 16,-2-2 0-16,-11-1 0 0,9 3 0 0,-9-3 0 15,0 0 0-15,0 0 0 0,0 0 0 0,0 0 0 16,6 10 0-16,-6-10 0 0,0 0 128 0,0 0-128 0,-2 7 0 0,-2 2 0 16,-2-2 0-16,-3-1 128 0,-1-1-128 0,-3 0 0 15,-1-1 0-15,-1 1 0 0,-2 1 0 0,1-2 0 16,-3 1 0-16,-2 3 0 0,0-3 0 0,-1 1 0 15,-1 1 0-15,-2-2 0 0,-2-3 0 0,2 2 0 16,-1-1 0-16,1-2 0 0,-1-1 0 0,2 0 0 16,1-1 0-16,2 1 0 0,0-2 0 0,2 1 0 15,1-1 0-15,2 0 0 0,-1 1 0 16,3 0 0-16,3 1 0 0,0-1 0 0,-1-1 0 0,1 1 0 16,-1 0 0-16,1 1 0 0,3 0 0 0,8 0 0 15,-10 0 0-15,10 0 0 0,0 0 0 0,0 0 0 16,-6-4 0-16,6 4 0 0,0 0 0 0,0 0 0 15,0 0 0-15,-2-9 0 0,2 0 0 0,3 0 0 16,1 0 0-16,2 0 0 0,3-2-128 0,0 1 128 0,-2-4 0 16,4 1 0-16,0-1 0 0,1-1 0 0,-1-7 0 0,2 2 0 15,1-2 0-15,-2-1 0 16,1-1 0-16,-1-1 0 0,-4-2 0 0,1-1 0 0,-1-1 0 0,-2 1 0 16,-2-4 0-16,-3 2 0 0,2-2 0 0,-2 3 0 15,-1-4 0-15,0 2 0 0,0 3 0 0,0-1 128 16,0 4-128-16,3-3 0 0,-2 1 0 0,-1 1 0 15,3 4 0-15,0 0 0 0,1-1 0 0,0 1 0 16,-4 3 0-16,5 2 0 0,-2 0 0 0,0 9 0 16,1 0 0-16,1 1 0 0,-1 2-144 0,-1-1 144 15,1 1-128-15,-4 5 128 0,5-2-192 0,-5 2 192 16,0 0-320-16,6 3 64 0,0 0 0 0,-1 0 0 16,0 2-96-16,-5-5-16 0,4 5 0 0,0 2 0 15,1-1 48-15,2 4 16 0,-4 2 0 0,-3-12 0 16,4 10 0-16,-4-10 0 0,3 11 0 0,-3 1 0 15,-3-3-1824-15,-1 1-368 16</inkml:trace>
  <inkml:trace contextRef="#ctx0" brushRef="#br2" timeOffset="72131.86">31097 4682 13823 0,'0'0'608'0,"0"0"128"0,0 0-592 16,-1-9-144-16,2-2 0 0,-1 11 0 0,0 0 832 0,0 0 144 16,0 0 32-16,0 0 0 0,2-8 0 0,-2 8 0 15,0 0 0-15,0 0 0 0,0 0-144 0,0 0-32 16,4 6 0-16,1 7 0 0,-1 2 112 0,1 4 16 15,-2 3 0-15,0 3 0 0,3 2-384 0,0-1-80 16,-6 0-16-16,1 1 0 0,-1 5-144 0,0 0-16 16,-1-1-16-16,1-4 0 0,0 1-64 0,-3-5-16 15,3-3 0-15,-1-3 0 0,0-2-48 0,0-2-16 16,1-13 0-16,0 0 0 0,0 0 32 0,0 0 0 0,0 0 0 0,0 0 0 16,0 0-16-16,0 0 0 0,11-7 0 0,-1 1 0 15,-1 0-48-15,0-3 0 0,-1 1 0 0,0-1 0 16,3 2-128-16,0-1 0 0,2 3 0 0,0 2 0 15,1 2 0-15,-2 1 0 0,5 0 0 0,-2 1 0 16,0 1 0-16,-1 0 0 0,-1 1-176 0,-2-2 176 31,0 0-704-31,-1 0-64 0,-10-1-16 0,11 6 0 16,-1-6-2064-16,-10 0-416 0</inkml:trace>
  <inkml:trace contextRef="#ctx0" brushRef="#br2" timeOffset="72493.15">31472 4800 19343 0,'0'0'1728'0,"0"0"-1392"16,7-5-336-16,1-4 0 0,0 2 176 0,-1-4-48 15,3 4 0-15,1-5 0 0,0 2 192 0,-1-1 48 16,-1-2 0-16,-1 4 0 0,-1-2 80 0,1 2 32 16,-2-3 0-16,-1 3 0 0,-1 2-80 0,-4 7-16 15,3-6 0-15,-3 6 0 0,0 0 256 0,0 0 64 16,0 0 0-16,-10 3 0 0,-3 5-96 0,0 3-16 0,-1 3 0 0,-1 3 0 16,-2 2-224-16,3 3-48 0,2 0-16 0,0 0 0 15,3-2 0-15,3-1 0 0,4 1 0 0,-1-4 0 16,6-3-112-16,-1-2 0 0,3-1-16 0,3-3 0 15,2-3-176-15,3-3 0 0,1-1 0 0,1-5 128 16,1-2-128-16,1-4-192 0,-1-2 32 0,1-2 16 31,-2-2-2064-31,-1 0-416 0</inkml:trace>
  <inkml:trace contextRef="#ctx0" brushRef="#br2" timeOffset="72779.13">32087 4297 7359 0,'-9'-9'656'0,"1"1"-528"15,1 3-128-15,2-2 0 0,1 0 3472 0,-1 0 672 16,-1 2 128-16,6 5 16 0,-8-4-3136 0,8 4-624 16,-9-4-128-16,9 4-16 0,-11 0 176 0,0 4 32 15,2 1 16-15,-1 6 0 0,0 2-96 0,1 0-32 16,2 6 0-16,0 4 0 0,1-2-96 0,1 1 0 15,1 3-16-15,1 1 0 0,2 2-112 0,0 0 0 16,2 1-16-16,3-4 0 0,-1 3-240 0,0-2 144 16,0-2-144-16,1 1 128 0,0-4-128 0,1-2 0 15,-5-19 0-15,5 19 0 0,-5-19 0 0,0 0 0 16,0 0 0-16,0 0 0 16,0 0-704-16,0 0-32 0,0 0 0 0,0 0 0 15,0 0-1760-15,0 2-368 0,-5-4-64 0</inkml:trace>
  <inkml:trace contextRef="#ctx0" brushRef="#br2" timeOffset="72929.22">31880 4579 13823 0,'2'-5'1216'0,"0"2"-960"0,1 2-256 0,4-1 0 16,-2-1 1472-16,2 1 240 0,2 0 48 0,2-2 16 15,3-1-672-15,0 2-128 16,1-1-16-16,-1-3-16 0,0 2-496 0,1 1-80 0,2-1-32 0,-3-2 0 16,1 0-208-16,-1-1-128 0,-2 1 160 0,0 1-160 15,-2-3-208-15,-2 3-144 0,-3-3-32 0</inkml:trace>
  <inkml:trace contextRef="#ctx0" brushRef="#br2" timeOffset="73155.84">32369 4017 22799 0,'0'0'1008'0,"0"0"208"0,0 0-960 16,0 0-256-16,0 0 0 0,-5 12 0 0,0 2 560 0,0 5 64 15,0 4 16-15,2 6 0 0,1 3 96 0,0 3 32 16,1 1 0-16,1-2 0 0,3-2-384 0,-1 1-64 16,1-3 0-16,3-3-16 0,-1-3-176 0,0 0-128 15,0-3 192-15,-1 2-192 0,0 1 0 0,0-1 0 0,1-3 0 0,0 0 0 32,-1-3-576-32,1-2-208 0,-1-3-48 0</inkml:trace>
  <inkml:trace contextRef="#ctx0" brushRef="#br2" timeOffset="73293.53">32376 4428 23951 0,'0'0'2128'15,"0"0"-1696"-15,12-3-432 0,2 2 0 0,4 1 384 0,0 0-16 0,5-1 0 0,1-1 0 16,3-1 240-16,-1-2 48 0,1-1 16 0,-4 1 0 16,-2-4-368-16,0 3-80 0,-2-2-16 0,0 3 0 15,-3 0-1408 1,-3 2-272-16</inkml:trace>
  <inkml:trace contextRef="#ctx0" brushRef="#br2" timeOffset="73997.86">30831 6343 20207 0,'0'0'896'0,"-7"0"192"0,7 0-880 0,-9 8-208 16,1-2 0-16,0 3 0 0,-1-1 304 0,2 6 16 15,-1 1 0-15,1 3 0 0,-1 1 128 0,-1 3 48 16,0 3 0-16,2 3 0 0,1-3 176 0,3 3 32 16,-1-4 16-16,6-2 0 0,2-2-144 0,4-6-16 15,1-2-16-15,3-2 0 0,2-5-160 0,3-4-16 16,1-3-16-16,2-5 0 0,3-1 288 0,-3-5 48 16,2-2 16-16,-2-3 0 0,-3-1-64 0,-3-3-16 15,-2-1 0-15,0 0 0 0,-6 2-128 0,1 2-32 0,-5-4 0 16,-1 4 0-16,-2 1-16 0,0 0-16 0,-4 4 0 15,-2 0 0-15,-1 1-160 0,-1 2-16 0,0 5-16 0,-1-1 0 16,-2 2-240-16,-1 3 128 0,-1-1-128 0,2 3 0 31,-1 4-240-31,2 2-144 0,0 2-16 0,2-2-16 16,3 1-2368-16,6-7-480 0</inkml:trace>
  <inkml:trace contextRef="#ctx0" brushRef="#br2" timeOffset="74990.03">30220 6469 4607 0,'0'0'192'0,"6"-9"64"0,-2-5-256 0,0 3 0 0,0 2 0 0,-1-3 0 16,2 2 3024-16,-2 1 560 0,-3 9 128 0,0 0 0 15,0 0-1920-15,0 0-400 0,0 0-80 0,0 0-16 16,0 0-160-16,2 14-48 0,-2 4 0 0,0 8 0 16,0 4-272-16,0 4-64 0,-1 3-16 0,1 3 0 15,0 3-144-15,1-4-16 0,2 1-16 0,0-1 0 0,-1-2-80 0,1-1-16 16,0-3 0-16,3-3 0 16,0-3-144-16,-1-2-16 0,3-6-16 0,1-1 0 0,2-5-144 0,0-4-16 15,2-4-128-15,2-1 192 0,-1-6-192 16,3-3 144-16,-1 0-144 0,5-2 128 0,-2-5-128 0,-1-3 0 15,2-2 0-15,-5 0 0 16,0-3-608-16,-2 1-96 0,-1 0-32 0,-4 2 0 16,0 0-2208-16,-4 0-448 0,-3-4-96 0,-1 4-16 15</inkml:trace>
  <inkml:trace contextRef="#ctx0" brushRef="#br2" timeOffset="75157.35">30227 6755 33167 0,'-10'-4'1472'0,"10"4"304"0,0 0-1424 0,0 0-352 0,10-6 0 0,2-3 0 16,4 3 0-16,1-3-256 0,1 0 32 0,-1 0 16 15,2 0 208-15,-2 0 0 0,0 2 144 0,-1-1-144 16,-1-2 0-16,-1 2-160 0,-2-2 0 0,0 2 0 31,1-2-1968-31,2 3-400 0,-1-5-80 0</inkml:trace>
  <inkml:trace contextRef="#ctx0" brushRef="#br2" timeOffset="75604.89">31186 6085 16991 0,'0'0'752'0,"0"0"144"0,0 0-704 0,0 0-192 0,4 10 0 0,-1 2 0 0,1 1 1280 0,0-2 208 15,1 3 48-15,0 3 16 0,2-1-160 0,-2 2-48 16,2 0 0-16,1 1 0 0,0 1-496 0,-1-1-96 0,-2-1-32 0,0 0 0 15,0 0-208-15,0-5-32 0,-2 0-16 0,-3-3 0 16,0-10 48-16,0 0 0 0,0 9 0 0,0-9 0 16,0 0 96-16,0 0 32 0,0 0 0 0,0 0 0 15,-5-12 112-15,0-5 16 0,0-3 16 16,1-2 0-16,1 0-416 0,2-4-96 0,0 0-16 0,1 0 0 16,1 2-128-16,3-1-128 0,0 0 192 0,2 5-192 15,3 1 128-15,0 1-128 0,0 2 0 0,4 4 0 16,-2 3 0-16,-1 0 0 0,-1 4 0 0,1 2-144 15,2 2 16-15,-1 1 0 0,1 0 0 0,-1 3 0 16,-1 0-1632 0,0 3-320-16,0-3-64 0,1 0-13152 0</inkml:trace>
  <inkml:trace contextRef="#ctx0" brushRef="#br2" timeOffset="76096.86">31673 5764 12895 0,'0'0'1152'0,"0"0"-928"16,0 0-224-16,0 0 0 0,0 0 1920 0,0 0 352 15,0 0 64-15,0 0 16 0,0 0-1088 0,-5 10-224 0,1 1-32 16,1 3-16-16,2-1 64 0,0 1 16 0,-2 4 0 0,3 1 0 16,1 4-304-16,1-4-64 0,-1 0-16 0,1-1 0 15,1-2-192-15,0-1-48 0,-2-3 0 0,3-1 0 16,-1 1-256-16,-3-12-48 0,8 6-16 0,-8-6 0 16,10 1 192-16,-10-1 16 0,13-3 16 0,-3-5 0 15,2 0 96-15,-1-2 0 0,2-1 16 0,-2-3 0 16,2 0-208-16,0-2-64 0,-1 0 0 15,1 3 0-15,-2-1-64 0,1 0-128 0,-3 2 176 0,-2 0-176 16,0-2 192-16,-2 0-64 0,-3 4 0 0,0-1-128 16,-2 0 176-16,0 2-176 0,-2-1 160 0,-1 4-160 15,3 6 128-15,-4-5-128 0,0-3 0 0,0 3 144 16,4 5-144-16,0 0 0 0,-6-2 0 0,6 2 0 16,0 0-320-16,-8-3-64 0,-1 1 0 0,9 2 0 15,0 0-704-15,-7-3-128 0,7 3-48 16</inkml:trace>
  <inkml:trace contextRef="#ctx0" brushRef="#br2" timeOffset="76433.85">32355 5377 22111 0,'0'0'1968'0,"-6"-6"-1584"0,6 6-384 0,0 0 0 0,0 0 656 0,-8-1 48 0,8 1 16 0,-10 1 0 16,0 3-144-16,4 0-48 0,-2 3 0 0,-1 0 0 16,-2 4 176-16,-1-1 48 0,2 4 0 0,0 1 0 15,1 2-160-15,-4 13-16 0,6-7-16 0,1-4 0 16,5-1-64-16,4-4-16 0,2-4 0 0,2 2 0 15,4-5-96-15,-4-2 0 0,2-1-16 0,3 0 0 16,2 1 0-16,1 2 0 0,1-4 0 0,2 2 0 16,0 3-48-16,12 2-16 0,-8 2 0 0,-4-2 0 15,-4 1-16-15,-5 3 0 0,-4-1 0 0,-4 0 0 16,-2 1 176-16,-4 1 48 0,-4 1 0 0,-4 0 0 16,-2-4-32-16,-3 2 0 0,-1-1 0 0,-1 1 0 0,-2-3-288 0,11-3-48 15,-3-3-16-15,0 2 0 0,-2 0-304 16,2-3-64-16,2 1-16 0</inkml:trace>
  <inkml:trace contextRef="#ctx0" brushRef="#br2" timeOffset="77428.55">31060 7285 21647 0,'1'-14'960'0,"3"8"192"0,-1-4-912 16,-1 2-240-16,1-2 0 0,-1 2 0 0,1-3 848 0,1 4 128 15,-4 7 32-15,0 0 0 0,0 0 240 0,0 0 48 16,0 0 16-16,0 0 0 0,0 0-464 0,3 13-80 16,2 0-32-16,1 7 0 0,-1 6 48 0,-2 0 16 0,3 5 0 0,-3 2 0 15,1 0-304-15,0 3-64 0,0 2-16 0,-2 1 0 16,-2 0-208-16,0 2-32 0,2-5-16 0,-2-6 0 16,0-1-160-16,0-3 0 0,1-6 144 0,1-2-144 15,1-3 0-15,-3-3 0 0,0-12 0 0,0 0 128 16,0 0-128-16,0 0-128 0,0 0 128 15,0 0-192 1,0 0-240-16,0 0-48 0,-4-9-16 0,-2 0 0 16,-2-4-400-16,-1 2-64 0,-2-5-32 0,-2 3 0 15,0 1-224-15,-1 4-32 0,0 5-16 0,2 0 0 0,0-1 752 0,3 4 160 0,9 0 32 0,0 0 0 16,0 0 320-16,0 0 0 0,0 0 160 0,0 0-160 16,0 0 288-16,16 0-48 0,-2-1-16 0,1-2 0 15,0 0 112-15,3-4 32 0,0 0 0 0,1-1 0 0,1-5 128 16,-1 2 16-16,-1 1 16 0,1-3 0 15,-2 2 96-15,2-1 16 0,0-1 0 0,-2 6 0 0,-3 0-192 0,-1 4-16 16,-1 0-16-16,-12 3 0 0,10 3-144 0,-10-3-16 16,7 11-16-16,-3 1 0 0,-3 4 80 0,-2 1 0 15,-3-1 16-15,2 1 0 0,-2-2-80 0,-1 0-32 16,1-3 0-16,2-4 0 0,2 3-224 0,0-11 176 16,0 0-176-16,0 0 160 0,10 6-160 0,1-5 0 15,2-3 0-15,2-6 0 0,4-1 208 0,0-5-32 16,0-2-16-16,2-3 0 0,-6-2 16 0,0 2 0 15,-2-1 0-15,-3 1 0 0,-6 2 0 0,0 1 0 16,-7 0 0-16,-2 3 0 0,-3 2 144 0,-2 1 16 16,-6 5 16-16,-2 0 0 0,-1 4-144 0,-4 5-16 15,0 1-16-15,0 1 0 0,-1 3-384 0,1-1-80 0,0 2-16 16,6-4 0 0,3 0-1824-16,3 3-368 0,11-9-80 0,0 0-12832 0</inkml:trace>
  <inkml:trace contextRef="#ctx0" brushRef="#br2" timeOffset="78479.37">30845 8540 22799 0,'0'0'1008'0,"0"0"208"0,0 0-960 0,0 0-256 0,-5 10 0 0,2 3 0 16,3 4 192-16,3 6-16 0,1 1 0 0,1 4 0 15,1 0 400-15,3 3 96 0,0-2 16 0,0-1 0 16,0 0-336-16,2-4-64 0,-3 0-16 0,-2-2 0 15,-1-4 48-15,-1-4 0 0,0 0 0 0,0-2 0 0,1-3 192 16,-3 0 64-16,-2-9 0 0,0 0 0 0,0 0 80 0,0 0 32 16,0 0 0-16,-1-14 0 0,0-4 32 0,-4-2 16 15,1-7 0-15,0 1 0 16,0-4-368-16,1 0-80 0,-1-6-16 0,1 2 0 0,3-2-96 0,1 5-32 16,2 0 0-16,2 6 0 0,3-1-144 0,3 6 192 15,2 2-192-15,2 2 192 0,2 3-192 0,0 0 0 16,0 4 0-16,1 3 0 0,-2 5 0 0,1 2 0 15,-2 2 0-15,0 3 0 0,-1 0-128 0,0 1-16 16,2 1 0-16,-4 1 0 16,-3 2-1680-16,-1-3-336 0,-8-8-64 0,0 0-11760 15</inkml:trace>
  <inkml:trace contextRef="#ctx0" brushRef="#br2" timeOffset="78667.98">31342 8372 11967 0,'-4'10'1072'0,"0"4"-864"0,-1 3-208 0,4 2 0 16,2 2 3776-16,-1 3 720 0,3-2 144 0,-1 2 32 15,2 0-3520-15,0-1-688 0,0-1-144 0,0-3-16 16,1-3-144-16,0 2-32 0,0 0 0 0,0-3 0 16,0-3-128-16,0-6-176 0,-5-6 48 0,0 0 0 31,0 0-2160-31,0 0-416 0</inkml:trace>
  <inkml:trace contextRef="#ctx0" brushRef="#br2" timeOffset="79090.07">31684 8254 11055 0,'0'0'976'0,"0"0"-784"16,0 0-192-16,0 0 0 0,-4 11 3600 0,0-2 688 15,2 2 128-15,-1 2 16 0,-3-3-3504 0,1 4-704 16,-1 3-224-16,-1-1 128 0,-2 2 16 0,2 0 16 16,-1 1 0-16,0-1 0 0,1 0 0 0,0-1 0 15,2-3 0-15,3-1 0 0,-1 0 64 0,3-2 16 0,2-3 0 16,-2-8 0-16,0 0-64 0,10-5-16 16,0-7 0-16,3 1 0 0,1-6 144 0,1 0 16 0,1-4 16 0,-2 0 0 15,-1 0-208-15,0 2-128 0,-2 1 160 0,-2 3-160 16,-3 4 176-16,0 2-176 0,-6 9 192 15,0 0-192-15,0 0 384 0,0 0-48 0,0 0 0 0,3 14 0 16,1 4 112-16,-1 1 32 0,-2 2 0 0,0 5 0 16,-1-3-208-16,-1 6-32 0,0-2-16 0,-2 2 0 15,1-4-224-15,-2 2 128 0,3-3-128 0,-6 0 0 16,2 0 176-16,-1-2-176 0,2-3 192 0,-1-1-192 16,-2-3 160-16,0-1-160 0,-2-2 128 0,0 0-128 15,1-4 0-15,1-1 0 0,0-4 0 0,1-3 0 16,6 0-544-1,-10-5-192-15,1-3-32 0,3-1-9472 0,2-5-1904 0</inkml:trace>
  <inkml:trace contextRef="#ctx0" brushRef="#br2" timeOffset="79510.09">32129 7773 20271 0,'0'0'1792'0,"0"0"-1424"15,0 0-368-15,0 0 0 0,0 0 880 0,0 0 96 16,-5 12 32-16,1-1 0 0,0 1-400 0,4 3-80 16,-1 3-16-16,0 3 0 0,-1 5 336 0,2-1 64 0,0 4 16 0,0 3 0 15,0 0-160-15,2 2-16 0,0 2-16 0,1-3 0 16,-1 0-112-16,0-3-32 0,-2-2 0 0,0 0 0 15,0-5-208-15,0 0-32 0,0-3-16 0,-2-2 0 16,0-5-112-16,-1-2-32 0,3-11 0 0,0 0 0 16,-1 8 0-16,1-8 0 0,0 0 0 0,0 0 0 15,0 0 112-15,-3-9 16 0,2-5 0 0,1-2 0 16,0-2-128-16,3-1-32 0,-1 0 0 0,5 2 0 16,-2 3-160-16,1 4 0 0,2-3 0 0,-1 4 0 15,1 2 0-15,-8 7 0 0,10-3 0 0,0 4 0 16,-1 5 0-16,1 6 0 0,2 4 0 0,-3 1 0 15,0 4 0-15,1-1 0 0,0 4 0 0,-5-10 0 16,0 3 0-16,0 0 0 0,-1 1 0 0,-2 1 0 16,1 0 0-16,0-1 0 0,-2-1 0 0,1 9 0 0,1-7-320 15,-3-7 48-15,0-12 16 0,0 0 0 16,0 0-1296-16,0 0-256 0,0 0-48 0</inkml:trace>
  <inkml:trace contextRef="#ctx0" brushRef="#br2" timeOffset="79816.95">32523 7583 18431 0,'0'0'1632'0,"0"0"-1312"0,-10 5-320 0,1 7 0 0,3 2 2288 0,2 8 384 0,-3 3 80 0,2 8 0 16,-1 7-1984-16,2 2-416 15,0 2-80-15,4 1-16 0,3-1 432 0,2-1 80 0,0-2 0 0,4-4 16 16,2-1-80-16,3-5-32 0,2 0 0 0,0 1 0 16,-3-6-416-16,1 1-96 0,-1-3-16 0,-2-3 0 15,-1-2-144-15,-1-5 0 0,-1-3 0 0,-8-11 0 32,9 3-1216-32,-9-3-240 0,5-6-32 0</inkml:trace>
  <inkml:trace contextRef="#ctx0" brushRef="#br2" timeOffset="79954.98">32490 7963 18431 0,'0'0'816'0,"13"0"160"0,2 2-784 0,4 2-192 0,3 1 0 0,2-4 0 0,0-4 2656 0,-1-1 480 16,-3-1 112-16,3-2 16 0,2-4-2448 0,0 1-496 16,-1 1-80-16,-12 1-32 15,2 1-864-15,-1-4-176 0,-1 1-48 0</inkml:trace>
  <inkml:trace contextRef="#ctx0" brushRef="#br2" timeOffset="80106.48">31518 7829 43311 0,'-16'4'1920'0,"16"-4"384"0,0 0-1840 0,0 0-464 0,0 0 0 0,0 0 0 32,0 0-480-32,0 0-192 0,0 0-32 0,-1-5-16 15,1 0-1648-15,1 2-320 0,-1-1-64 0</inkml:trace>
  <inkml:trace contextRef="#ctx0" brushRef="#br2" timeOffset="80663.45">31380 9388 18431 0,'0'0'1632'0,"0"0"-1312"0,0 0-320 0,0 0 0 16,2-11 1280-16,-2 11 192 0,0 0 48 0,0 0 0 15,0 0-128-15,0 0-32 0,7 13 0 0,1 0 0 16,-1 2-400-16,1 4-96 0,1 5-16 0,1 0 0 16,-2 3-208-16,-2-2-32 0,0 3-16 0,0-1 0 15,-3-3-176-15,2 2-32 0,-1-5-16 0,-1 2 0 16,-1 1-208-16,-2-2-32 0,0-3-128 0,-2-1 192 0,1-2-192 0,-3 0 0 16,-1-6 0-16,0 0 0 15,5-10-2064-15,-9 5-304 0,0-4-64 0</inkml:trace>
  <inkml:trace contextRef="#ctx0" brushRef="#br2" timeOffset="81179.89">31258 9680 26719 0,'0'0'2368'0,"0"0"-1888"16,0 0-480-16,10-5 0 0,2-5 768 0,1 2 64 15,1-1 16-15,3 1 0 0,4-4-592 0,2 3-112 0,-3-3-16 16,1 0-128-16,2 2 272 0,3-3-48 15,-2 0-16-15,-2-1 0 0,-1 1 16 0,-2-1 0 0,-2 0 0 0,-2 2 0 16,-1 2 64-16,1-3 16 0,-2 3 0 0,-2-2 0 16,0 0 32-16,-1 3 16 0,-1-4 0 0,0 1 0 15,-1 2-32-15,3 0-16 16,-4 4 0-16,-3-3 0 0,-4 9-64 0,0 0-16 0,0 0 0 0,0 0 0 16,0 0-224-16,0 0 176 0,11 0-176 0,-11 0 160 15,0 0-160-15,9 9 160 0,-9-9-160 0,7 9 160 16,-7-9-32-16,2 12-128 0,-2 1 192 0,-1-1-64 15,-3 0 0-15,0 2-128 0,1 3 192 0,-1-1-64 16,0 3-128-16,-1 0 192 0,-2 4-192 0,2-2 192 16,0-4-192-16,2 0 0 0,0-2 0 0,2-1 0 15,1-1 128-15,0-3-128 0,0-10 128 0,0 0-128 16,5 10 0-16,1-5 0 0,-6-5 0 0,9 4-176 0,-9-4 176 16,11-2 0-16,1-2 0 0,1 0 0 0,-3-2 0 0,1-2 0 15,1-1 0-15,0-1 0 0,2-5 0 0,-1-1 176 16,-3 0-176-16,0-1 192 0,1 0 0 15,-4 0 0-15,-3 1 0 0,0 0 0 0,-4 0 64 0,-1-1 0 16,-3 1 16-16,-3-1 0 0,-3 1 80 0,-2-1 16 16,-1 2 0-16,0 5 0 0,-2-2-176 0,1 8-48 15,1 2 0-15,2 2 0 0,1 1-144 0,1 3 0 16,0 2 0-16,1 3 0 16,-1-2-320-16,2 3-112 0,0-3-16 15,2 4 0-15,1-5-2416 0,4-6-480 0,0 0-112 0</inkml:trace>
  <inkml:trace contextRef="#ctx0" brushRef="#br2" timeOffset="81495.31">32032 9265 11967 0,'0'0'1072'15,"0"0"-864"-15,-1 9-208 0,4 5 0 0,0 2 2768 0,3 1 512 0,-1 2 112 0,0 1 0 16,0-1-2048-16,-1-2-432 0,1 4-80 0,-2-1 0 15,0-1-128-15,0 1-32 0,-2-2 0 0,1-2 0 16,-2-4 96-16,0-12 32 0,-1 15 0 0,-1-2 0 16,2-13-96-16,0 0 0 0,-4 9-16 0,4-9 0 15,0 0-48-15,0 0-16 0,0 0 0 0,-4-1 0 16,1-3-48-16,1-5 0 0,1-2 0 0,1-5 0 0,1 2-256 0,3-2-48 16,-2-2-16-16,2 0 0 0,1 2-80 15,1 1-32-15,2 1 0 0,1 0 0 0,0 1-144 0,0 0 0 16,-2 3 0-16,1-1 128 0,1 3-128 15,-1 0 0-15,-2 2 0 0,2 1 0 0,-3-3-192 0,1 4 0 16,-1 1-16-16,1-2 0 16,-2-1-1328-16,1 3-256 0,-2-1-48 0,2 0-16 15,1-1-848-15,-6 5-176 0</inkml:trace>
  <inkml:trace contextRef="#ctx0" brushRef="#br2" timeOffset="81860.78">32283 9239 23839 0,'-3'15'1056'0,"3"-1"224"0,3 0-1024 0,-2-5-256 0,2 4 0 0,-1 2 0 16,1 0 464-16,-1-1 48 0,2 1 16 0,0-1 0 15,0 2 288-15,5 4 48 0,-2-4 16 0,0-3 0 16,-1-6-240-16,-6-7-32 0,10 5-16 0,0-3 0 15,0-4 272-15,2-5 48 0,1-2 16 0,-2-2 0 16,-1-6-80-16,-1-2-16 0,2-5 0 0,-2 0 0 16,-1 0-128-16,-2-3-48 0,-2 3 0 0,0-3 0 15,-1 2-128-15,-3 3-16 0,-4 2-16 0,-1 2 0 16,2 3-160-16,-1 2-16 0,0 6-16 0,1-2 0 0,3 9-112 16,0 0-32-16,0 0 0 0,0 0 0 15,0 0-160-15,-7-5 0 0,7 5 0 0,0 0-176 16,0 0-976-16,-9 2-208 15,9-2-48-15,0 0 0 0,-9 5-1552 0,9-5-320 0</inkml:trace>
  <inkml:trace contextRef="#ctx0" brushRef="#br2" timeOffset="82166.98">32716 8892 16575 0,'0'0'1472'0,"0"0"-1168"15,-10 1-304-15,10-1 0 0,0 0 2752 0,0 0 512 0,-8 3 80 0,2 2 32 16,6-5-2544-16,-6 10-512 0,-1 3-112 0,2-2-16 16,1 2 272-16,2 2 48 0,-2-1 16 0,3 0 0 15,0 2-16-15,1 0-16 0,0-4 0 0,1 1 0 16,1-4-160-16,-2-9-16 16,5 11-16-16,2-4 0 0,-7-7-64 0,11 9-16 0,2-4 0 0,1-1 0 15,0-1 160-15,1 4 48 0,3-3 0 0,-9-3 0 16,4 3-32-16,1 1 0 0,-3 1 0 15,2-1 0-15,-2 2-16 0,-1 0 0 0,-1 2 0 16,3 8 0-16,-5-3 128 0,-3 0 0 0,-4-4 16 0,-2 1 0 16,-2 1 112-16,-5-3 32 0,0 2 0 0,0-6 0 15,-2 3-272-15,-2-2-48 0,-2-1-16 0,-3 4 0 16,0-4-192-16,0 1-144 0,0 2 192 0,-12 0-192 16,5-1 0-16,5-2 0 0,4-3 0 0,3-2 0 15,3-2-1984-15,2-1-288 0,3-6-64 16</inkml:trace>
  <inkml:trace contextRef="#ctx0" brushRef="#br2" timeOffset="85232.25">29470 6300 3679 0,'0'0'160'0,"-8"-1"32"0,2-4-192 0,6 5 0 0,0 0 0 0,0 0 0 0,0 0 4848 15,0 0 912-15,0 0 192 0,0 0 48 0,0 0-4736 16,0 0-944-16,0 0-192 0,12 4-128 0,1-2 384 0,-4 1-16 16,0 2 0-16,4 2 0 0,2-2 80 0,1 6 0 15,1-1 16-15,3 2 0 16,1 5 16-16,16 15 0 0,-6-2 0 0,-1 2 0 0,-5 1 96 0,-1 0 32 16,0 3 0-16,-1 1 0 0,-1-1-16 0,-3 3 0 15,0 1 0-15,-1 1 0 0,-1 0-112 0,0-3-32 16,-2 1 0-16,1 2 0 0,-1 3-112 0,1-4-16 15,0 0-16-15,-2 4 0 0,-2-4-80 0,4 2-16 16,-1 3 0-16,0-2 0 0,2 1-32 0,-1 0-16 16,-1 1 0-16,2 1 0 0,-1 4-160 0,1 2 192 15,-2 0-192-15,-1 0 192 0,0-2-192 0,-1-5 128 16,-3 2-128-16,3-5 128 0,-2-2-128 0,1-1 0 0,2-2 0 0,-2-4 0 16,1-2 0-16,1-1 0 0,0 3 128 15,1-1-128-15,0-2 0 0,1 1 128 0,-2-1-128 0,-4 1 128 16,1 1-128-16,1 2 192 0,2 2-192 0,-4 0 192 15,-2 1-192-15,-3 0 128 0,2-1-128 0,1 1 128 16,-3-3-128-16,0 0 0 0,-1 1 0 0,1-2 0 16,1 1 0-16,1-2 128 0,-2-3-128 0,0 1 0 15,-1 2 128-15,1-4-128 0,0 0 0 0,1-1 128 16,-1 0-128-16,4-5 192 0,-1 0-192 0,2 1 192 16,-1-4-192-16,1 0 160 0,-1 1-160 0,1-1 160 15,1 1-160-15,0 1 0 0,-4 1 0 0,1 2 0 16,-2-4 0-16,2 3 0 0,-3-1 0 0,1 3 0 15,-1-1 0-15,3 6 0 0,-2-4 0 0,1 3 0 0,-1 2 0 16,2-3 0-16,-3 1 128 0,4-2-128 0,0 1 0 16,0-3 0-16,1 3 0 0,1-1 0 0,1 0 0 15,0-3 0-15,1 4 0 0,0-4 0 0,1 1 0 0,1-1 0 16,0-1 0-16,2 3 0 16,-2-3 0-16,1 0 0 0,-2 4 0 0,0-4 0 0,-2 1 0 0,-1-1 0 15,0-1 0-15,-1 0 0 0,0-1 0 0,0 2 0 16,1-1 0-16,0-2 0 0,-1 0 0 0,-1 1 0 15,0-1 0-15,-1 3 0 0,1-3 0 0,0 1 0 16,0-2 0-16,1 1 0 0,1 0 0 0,0-1 0 16,0-1 0-16,2 0 0 0,-1-1 0 0,-1-1 0 15,0 1 0-15,1-1 0 0,-1 1 0 0,2 0 0 16,0 2 0-16,1-1 0 0,-2-1 0 0,2 1 0 16,0-4 0-16,2-2 0 0,-1 0 0 0,3 0 0 15,-2-3 0-15,1 3 0 0,1-6 0 0,-1 3 0 0,1-5 0 0,0 3 0 16,0 2 0-16,0-4 0 0,1 1 0 0,0-1 0 15,1-3 0-15,-1-2 0 0,-1 0 0 0,0-1 0 16,-2-2 0-16,2-2 0 0,0 1 0 0,1 1 0 16,0-1 0-16,0-3 0 0,1 2 0 0,1 0 0 15,2-4 0-15,-2 2 0 0,3-3 0 0,0 1 0 16,1-4 0-16,0 3 0 0,0-3 0 0,0-2 0 16,-1 0 0-16,1 1 0 0,2 1 0 0,0-1 0 15,-1-3 0-15,0 5 0 0,-2 0 0 0,0 1 0 16,-2-2 0-16,2 3 0 0,1-2 0 0,-11 9 0 0,1-5 0 15,2 0 0-15,-1 2 0 0,2-3 0 16,-1 3 0-16,1-3 0 0,-1 3 0 0,14-10 0 0,-4 6 0 0,-3 1 0 16,-4 0 0-16,2 2 0 0,-2 0 0 0,-1-2 0 15,-1 4 0-15,-3-1 0 0,-2-3 0 0,0 4 0 16,-2-3 0-16,-1 2 0 0,-2 0 0 0,-8 6 0 16,6-10 0-16,2 3 0 0,-8 7 0 0,6-10 0 15,-1 4 0-15,-5 6 0 0,8-11 0 0,-2 5 0 16,-6 6 0-16,8-10 0 0,-8 10 0 0,10-6 0 15,-2-1 0-15,-8 7 0 0,8-10 0 0,0 4 0 16,0-3 0-16,-1 4 0 0,1-3 0 0,-8 8 0 16,10-9 0-16,-1 0 0 0,-3 0 0 0,2 3 0 15,-2-3 0-15,2 4 0 0,-2-4 0 0,-2 5 0 16,1 1 0-16,0-5 0 0,0 2 0 0,1-1 0 0,-1-3 0 16,1 2 0-16,-2-3 0 0,3-8 0 0,0 1 128 15,-3 2-128-15,-1-1 0 0,1 1 0 0,0-1 0 0,-1 1 0 16,-1-2 0-16,1 0 0 0,-1-1 144 0,1 0-144 15,-1-2 0-15,1 1 0 0,-1 0 0 0,1-2 128 16,-2 2-128-16,2-2 0 0,1 1 0 0,1 0 0 16,0 1 0-16,2-3 0 0,2-4 0 0,1 3 0 15,1-4 0-15,0 2 0 16,0-5 0-16,2-1 0 0,0-2 0 0,-2 0 0 0,-2-1 0 0,-1 4 0 16,-2-2 0-16,-5-1 0 0,2 5 0 0,-3 1 0 15,-3-1 0-15,3 2 0 0,0-3 0 0,-2-1 0 16,-4 2 0-16,-1-1 0 0,2-3 0 0,0-3 128 15,-3-2-128-15,2 1 0 0,0-4 0 0,1 1 0 16,0 1 0-16,2 4 0 0,3 1 0 0,0 1 0 16,0 1 0-16,3-1 0 0,-1 0 0 0,3-3 0 0,-1-1 0 0,0-3 0 15,-2-5 0-15,1 2 0 16,-1-4 0-16,-2 5 0 0,-2 0 0 0,2 4 0 0,-1 1 0 0,-2-1 0 16,-1-2 0-16,2-3 0 0,-1-1 0 0,2-5 0 15,0-3 0-15,-2 0 0 0,2 1 0 0,0 4 0 16,-1 3 0-16,-2 2 0 0,-1 2 0 15,0 0 0-15,0-5 0 0,-1 2 0 0,-3-7 0 0,1 1 0 16,2-2 0-16,-3 4 128 0,1 1-128 0,2 7 0 16,0 2 0-16,1 0 0 0,1-1 0 0,1-3 0 15,1 2 0-15,2-2 0 0,1-3 0 0,2-2 0 16,0-6 0-16,2 2 0 0,1 2 0 0,-1 4 0 0,0 4 0 16,0-2 0-16,0 0 0 0,0 0 0 0,0-2 0 15,-1-2 0-15,0-4 0 0,-2-2 0 0,1-1 0 16,-2 3 0-16,-1 6 0 0,0 1 0 15,1 2 0-15,1 2 0 0,-2-5 0 0,2 0 0 0,1-3 0 16,-1-1 0-16,-2-6 0 0,-1 1 0 0,0 1 0 0,-1 2 0 16,0 8 0-16,-2-1 0 0,0 0 0 0,2-3 0 15,-1 2 0-15,1-7 0 0,-2-3 0 0,0 2 0 16,1 0 0-16,1 4 0 16,-1 3 0-16,1 2 0 0,1 4 0 0,2-1 0 0,0 0 0 0,3-5 0 15,1 2 0-15,-1-7 0 0,1-2 0 0,1 0 0 16,2 1 0-16,-1 5 0 0,1 3 0 0,-2 1 0 15,0-1 0-15,1-4 0 0,2 0 0 0,0-3 0 16,-3-4 0-16,1-3 0 0,3-1 0 0,-3 5 0 0,0 6 0 16,-1-1 0-16,3-2 0 0,2-1 0 0,3-1 0 15,13-37 0-15</inkml:trace>
  <inkml:trace contextRef="#ctx0" brushRef="#br2" timeOffset="88039.05">29795 6375 11055 0,'-7'4'976'0,"-2"4"-784"0,-2-3-192 0,3 2 0 16,-1 3 976-16,0 2 160 0,1-6 16 0,2 4 16 15,1-3-672-15,0 4-144 0,1-2-32 0,4-9 0 16,-3 11 240-16,3-11 32 0,0 0 16 0,0 0 0 15,-2 8 288-15,2-8 64 0,0 0 16 0,0 0 0 16,0 0 96-16,0 0 16 0,0 0 0 0,0 0 0 16,-8 3-192-16,-1-6-48 0,0-2 0 0,-1-4 0 15,-1 2-240-15,-2-4-48 0,-1 4-16 0,0-6 0 16,-3 2-112-16,1-3-32 0,-3-3 0 0,0-1 0 16,0-3-48-16,0-5-16 0,0 1 0 0,-2-6 0 0,-2 1-16 15,1 1 0-15,-3-6 0 0,3-2 0 0,-1-2 112 0,0-2 16 16,-5 2 0-16,1 0 0 0,2-2-128 0,-2 0-32 15,0 3 0-15,1-1 0 0,-4-2-144 0,4 4-16 16,0 1-128-16,2 2 192 0,0 1-64 0,1-1 0 16,1-1-128-16,5 4 192 0,0 1-192 0,1-1 144 15,-1-1-144-15,3-1 128 0,-2 0-128 0,2-3 0 16,1-2 0-16,3-1 128 0,-3-1-128 0,3 1 0 16,2-4 0-16,1 1 0 0,1 0 0 0,1-3 0 15,2 3 0-15,-1-1 0 0,2 1 0 0,1 2 0 16,0-4 0-16,1 4 0 0,0 1 0 0,1 0 192 15,0-2-192-15,1 2 192 0,-2-2-192 0,0 3 128 0,0 0-128 0,0-3 128 16,0 1-128-16,-2-1 0 0,0-2 0 0,-2 3 0 16,0 2 0-16,-2 0 0 0,2 0 128 0,-1-1-128 15,0-1 0-15,0 3 0 0,-1 1 0 0,0 0 0 16,1 2 0-16,0 2 0 0,0 0 128 0,0-1-128 16,1 0 0-16,2 1 128 0,-2 0-128 0,1 2 128 15,1-2-128-15,-1 2 0 0,1 0 0 0,1-1 128 16,-1-2-128-16,1 0 0 0,0 3 144 0,-1 0-144 15,2 1 0-15,0 1 0 0,0-3 0 0,2 3 128 16,0 1-128-16,1 1 0 0,1-2 0 0,-1 1 0 16,2 0 0-16,3 3 0 0,1-1 0 0,2 1 0 15,1-7 0-15,1 1 0 0,-1-1 0 0,4-1 0 16,-2-1 0-16,3 2 0 0,4-3 0 0,-2 1 0 16,-1-2 0-16,-1 2 0 0,1 1 0 0,1-4 0 15,0 2 0-15,3 2 0 0,1 4 0 0,-3-2 0 16,-1-1 0-16,2 3 0 0,0-5 0 0,1 3 0 15,1 3 0-15,1 0-128 0,1 3 128 0,2-2 0 0,-3-1 0 16,1 0 0-16,1 2 0 0,-1 1 0 0,2-2 0 0,-2 3 0 16,0-2 0-16,-3 2 0 0,0 0 0 0,1 0 0 15,1 0 0-15,-1-1 0 16,4 3 0-16,-1-3 0 0,0 1 0 0,2 0 0 0,1-3 0 0,4 3 0 16,0 2 0-16,1 3 0 0,3 2 0 0,0-1 0 15,0-1 0-15,0 2-128 0,1-2 128 0,0 0 0 16,-1-2 0-16,1-1 0 0,2 1 0 0,1 0 0 15,3-3 0-15,-1 1 0 0,0 1 0 0,-3-2 0 16,1-3 0-16,0 2 0 0,-1-3 0 0,-5 1 0 0,-3-1 0 16,0 0 0-16,-1-3 0 0,0 3 0 0,-2-2 0 15,2 4 0-15,-1-3 0 0,1 3 0 0,-1 0 0 16,2 1 0-16,0-2 0 0,2-2 0 16,-3-1 0-16,0 3 0 0,1-2 0 0,-3 3 0 0,2-3 0 0,-4 2 0 15,-3-2 0-15,1 4 0 0,-1 3 0 0,2 1 0 16,-1 1 0-16,1-3 0 0,0 3 0 0,-2 1 0 15,3 1 0-15,1 0 0 0,3 3 0 0,0 0 0 16,1-1 0-16,0 1 0 0,0-3 0 0,0 1 0 16,-2-1 0-16,1 2 0 0,-5-3 0 0,1 1 0 15,0-3 0-15,-2 3 0 0,0 0 0 0,2 1 0 16,-1 0 0-16,-1 2 0 0,0 3 0 0,1 2 0 16,1 4 0-16,-1-1 0 0,0-1 0 0,-1 2 0 15,2 1 0-15,-1 2 0 0,2 1 0 0,0 2-128 0,0 0 128 0,0 5 0 16,-1 0 0-16,-2 8 0 15,3 2 0-15,-12-3 0 0,0 8-144 0,2 4 144 0,0 4 0 0,0 5 0 16,-1 7-144-16,1 8 144 0,0 11 0 0,11 58 0 16,-6-17 0-16,-4-14 0 0,-4-9 0 0,1-1 0 15,-2-2 0-15,-2-3 0 16,1-10 0-16,1-4 0 0,0-8 0 0,-1-6 0 0,-1-5-176 0,0-6 176 16,-3-3-160-16,-2-4 160 15,0-2-1456-15,-3-1-192 0,2-6-32 0</inkml:trace>
  <inkml:trace contextRef="#ctx0" brushRef="#br2" timeOffset="89876.63">17774 3631 22111 0,'-4'-8'1968'0,"2"3"-1584"0,2 5-384 0,-3-9 0 15,1 3 480-15,2 6 16 0,0 0 0 0,0 0 0 16,0 0-192-16,0 0-48 0,0 0 0 0,0 0 0 16,0 0-128-16,0 0-128 0,0 0 192 0,0 0-192 15,0 0 448-15,0 0 0 0,0 0-16 0,0 0 0 16,4 14 288-16,-2 0 64 0,-2-1 16 0,0 6 0 16,-1 3-32-16,1 4-16 0,0 6 0 0,0 2 0 15,-1 2-144-15,-2 2-32 0,-2 4 0 0,0 2 0 16,0-1-192-16,-2 4-64 0,4-2 0 0,-3-2 0 15,1-5-192-15,2-3-128 0,0-5 128 0,3-3-128 0,0-3 160 0,1-1-32 16,1-5-128-16,3-6 192 0,0-2 16 0,0-2 0 16,-5-8 0-16,0 0 0 0,7 9-16 0,-7-9 0 15,0 0 0-15,11-1 0 0,-11 1 96 0,10-9 16 16,-3 0 0-16,1-5 0 0,0-3-128 0,-1-2-32 16,0 0 0-16,0-4 0 0,1-3-144 0,1-4 0 15,0 1 144-15,0-5-144 0,1-2 0 0,0 2 144 16,1 0-144-16,0-1 0 0,-3 2 0 0,3 0 0 15,-1 3 0-15,1-2 0 0,-1 1 0 0,2 4 0 16,-1-3 0-16,2 6 0 0,-2-1 0 0,2 3 0 16,1 2 0-16,0 1 0 0,0 2 0 0,0 1 0 15,0 3 0-15,1 3 0 0,-2 0 0 0,0 3 0 0,-1 3 0 0,0 4 0 16,-2 3 0-16,1 2 0 0,-2 7 0 16,2-1-144-16,-4 4 144 0,1 4 0 0,-2 0-144 15,1 7 144-15,-2 0 0 0,0 5 0 0,-5 1 0 0,-2-4 0 16,-1 1 0-16,-4 1 0 0,-2-3 0 15,-2 4 0-15,-6-5 0 0,0 4 0 0,-5-1 0 0,0-5 0 16,-2-1 0-16,0-3 0 0,-3-1 0 0,4-1 0 16,1-4 0-16,1-1 0 0,2-4 144 0,4-2-144 15,2-3 0-15,2-1 0 0,11-3 0 0,-7 0 128 16,7 0-128-16,0 0 0 0,0 0 128 0,0 0-128 16,0 0 0-16,0 0 0 0,0 0 0 0,7 11 0 15,0-2 0-15,4 4 0 0,1 3 0 0,2 1-128 16,2 2 128-16,1-1 0 0,4 1 0 0,2 0 0 15,1-2 0-15,0 3 0 0,1-1 0 0,1 0 0 16,-1-7 0-16,1 2 0 0,0-2 0 0,2-1 0 0,3 1 0 16,-1-5 0-16,2 0 0 0,1-2 128 15,3-3-128-15,2-2 0 0,-1-2-128 0,1-1-11584 16,2-1-2304-16</inkml:trace>
  <inkml:trace contextRef="#ctx0" brushRef="#br2" timeOffset="97858.09">6926 1087 1839 0,'0'0'0'0,"0"0"160"0,0 0-160 0,0 0 0 15,0 0 0-15,-10-1 0 0,10 1 2000 0,0 0 368 16,-11-1 80-16,11 1 16 0,-10-1-1616 0,10 1-320 16,0 0-64-16,-11 0-16 0,11 0 320 0,0 0 64 15,0 0 16-15,-5 0 0 0,5 0 128 0,0 0 32 16,0 0 0-16,0 0 0 0,0 0-208 0,0 0-32 16,0 0-16-16,0 0 0 0,0 0-256 0,0 0-48 15,0 0-16-15,-1 10 0 0,1-10 32 0,6 9 16 16,3 0 0-16,1-3 0 0,-1 2-32 0,3 0-16 15,-1 1 0-15,2 2 0 0,0 1-160 0,2 0-16 0,1-1-16 16,4 3 0-16,4 0-48 0,-9-4 0 0,5 4 0 0,2-1 0 16,1-3 0-16,2 4 0 0,7 3 0 0,-2-1 0 15,1 1 0-15,-2-1 0 0,-1 1 0 0,0 2 0 16,-4 0 48-16,0 1 0 0,-1-1 0 0,-1 3 0 16,-2-1-48-16,2 5 0 0,-2-6 0 0,9 12 0 15,-2-8-48-15,-1 2-16 0,-2-1 0 0,0-1 0 0,0 0 48 0,0 0 0 16,0 1 0-16,3-1 0 0,-2-3 64 0,-5-5 16 15,-1 1 0-15,5 1 0 0,-3 0-32 0,1 0 0 16,0 0 0-16,-2 1 0 0,0 0-64 16,1 1-16-16,-2 0 0 0,9 8 0 0,-2-5-16 0,-4-2-128 15,-3-1 192-15,-1-2-64 0,0-3-128 0,-2 0 128 16,-1 2-128-16,-1-1 128 0,0 1-128 0,-1-3 0 16,-3 2 144-16,0 0-144 0,1-2 128 0,-4 2-128 15,-3 2 160-15,1-3-160 0,0-1 160 0,-1-1-160 16,0 1 160-16,-2-2-160 0,0-4 256 0,-1 4-64 15,0-4 0-15,2 1 0 0,-3-9 16 0,0 0 0 16,-2 10 0-16,2-10 0 0,0 0-80 0,0 0 0 16,0 0-128-16,0 0 192 0,0 0-16 0,0 0-16 15,0 0 0-15,0 0 0 0,-3-8-16 0,-1-1 0 16,-3 0 0-16,1-1 0 0,0-2-144 0,-1-1 0 16,-2 2 0-16,1-2 128 0,-4-4-128 0,1-1 0 15,-3 1 0-15,0-1 128 0,0-2-128 0,-3-2 0 16,2 1 0-16,-2-2 0 0,1-1 0 0,-1-3 0 0,1 4 0 0,-2-3 0 15,0-1 0-15,-1-2 0 0,1 6 0 0,-1-4 0 16,-1 2 0-16,-3 1 0 0,-1-3 144 0,-1 3-144 16,-2-3 0-16,1 2 0 0,0-3 0 0,0 1 0 0,0-1 0 15,0 4 0-15,-1-2 0 0,-2 2 0 0,1 1 0 0,0 0-128 16,3 1 128-16,-2 0 0 0,-1 2 0 0,0 1 0 16,0 1 0-16,-2 1 0 0,-2-1 0 0,-1 2 0 15,0 1 0-15,0-1-128 0,1 1 128 0,3 0 0 16,1 0 0-16,1-1 0 0,1 1 0 0,1 2 0 15,2 3 0-15,-1-4 0 0,4 2 0 0,1 0-160 16,0-1 160-16,2 3 0 0,1 0-128 0,2-1 128 16,1 2 0-16,2-1 0 0,-1 5-192 0,2-3 192 15,0 0-192-15,2 3 192 0,2-2-192 0,6 7 192 16,-8-6-192-16,8 6 192 0,-9-6-160 0,9 6 160 16,0 0-128-16,0 0 128 0,0 0 0 0,0 0-160 15,0 0 160-15,0 0 0 0,0 0-192 0,0 0 192 16,0 0-192-16,14 6 192 0,-2 2-144 0,1 2 144 0,0-1 0 0,4 3-144 15,2 0 144-15,3 0 0 0,-1 3 0 0,6 2 0 16,1 0 0-16,4 1 0 0,1-1 0 0,5 3 0 16,4 2 0-16,5 0 0 0,6-1 0 0,-2-1 0 15,-3 0 0-15,1 3 0 0,-2 3 0 0,6-1 0 16,1 2 0-16,-1-2 0 0,2 3 0 0,-2-1 0 16,3 2 0-16,-8 3 144 0,-3-3-144 0,-1 2 0 15,-2 2 160-15,-2-3-160 0,-4-1 128 0,1 2-128 16,0 1 192-16,1-4-32 0,-1 1-16 0,-1-1 0 15,-2-1-16-15,-1-3 0 0,0-1 0 0,-1-3 0 16,-5-1-128-16,-1-2 0 0,-4-2 144 0,0-5-144 16,-6-1 0-16,-2-4-208 0,-1-4 16 0,-13-1-11104 15,0 0-2224-15</inkml:trace>
  <inkml:trace contextRef="#ctx0" brushRef="#br2" timeOffset="99504.25">6645 1769 11967 0,'-11'-4'1072'0,"11"4"-864"16,0 0-208-16,-6 1 0 0,-1 2 1568 0,7-3 272 0,-6 5 48 0,6-5 16 15,-6 4-1392-15,6-4-288 0,0 0-48 0,0 0-16 16,0 0 416-16,0 0 64 0,0 0 32 0,0 0 0 16,0 0-32-16,0 0-16 0,0 0 0 0,8 9 0 15,3-2 64-15,0-3 16 0,3 0 0 0,1 2 0 16,3 0-192-16,1 1-48 0,0-1 0 0,2-1 0 16,1 3 0-16,1 2 0 0,0 2 0 0,1-1 0 15,1 3 16-15,0 4 0 0,3 0 0 0,1 4 0 16,2 6-16-16,0-1 0 0,2 1 0 0,2-3 0 0,0 2-64 15,2 0-16-15,3 1 0 0,-2 4 0 0,-3-2 0 0,-8-5-16 16,-1 0 0-16,1 4 0 0,-1 0-16 0,1 3 0 16,-2-2 0-16,0 3 0 0,1 2-32 0,-1-3 0 15,1-2 0-15,-2 2 0 0,0-2-80 0,0-3-32 16,-1 2 0-16,-1-2 0 0,-2 1-80 0,0-4 0 16,-1 1-128-16,2-2 192 0,-3 2-64 0,-3-4 0 15,1-3-128-15,-2 0 192 0,-1-2-64 0,0-1 0 16,-4-2-128-16,0-1 192 0,-1-6-64 0,1 2-128 15,-2-1 176-15,-7-7-176 0,0 0 192 0,0 0-192 16,0 0 192-16,0 0-192 0,0 0 336 0,0 0-32 16,0 0-16-16,-2-14 0 0,0 2-64 0,-1-1-16 15,-2 0 0-15,-4-2 0 0,-2-2-80 0,-3 1 0 0,0-3-128 0,-3-2 192 16,1 1-192-16,-1-4 128 16,1-3-128-16,-2 3 0 0,-2-3 128 0,-1 1-128 0,1-5 0 0,-2 1 0 15,0-5 0-15,-3 5 0 16,1-2 0-16,-1-1 0 0,-2 1 0 0,0 3 128 15,1-1-128-15,-1-1 0 0,-2 1 0 0,1 0 0 0,-4-3 0 0,2 1 0 16,-2 1 144-16,1-1-144 0,2-1 128 0,0 0-128 16,2-3 0-16,0 3 0 0,-1 4 0 0,2 1 0 15,-1 0 0-15,-1 4 0 0,0 2 0 0,1 1 0 16,3 0 0-16,0 4 0 0,0 1 0 0,0 1 0 16,-2 1 0-16,3 1 0 0,2-1 0 0,1 4 0 15,0 0 0-15,4 4 0 0,1-1-144 0,2-2 144 16,0 4 0-16,3-1 0 0,0 2 0 0,10 4 0 0,0 0-128 0,0 0 128 15,0 0 0-15,0 0 0 0,0 0-160 0,0 0 160 16,0 0-128-16,0 0 128 0,13 10-144 0,2 0 144 16,3 4-160-16,0 3 160 0,1 1 0 0,3 1 0 15,5 1 0-15,1 4 0 0,1-1 0 0,4 4 0 16,0 2 0-16,3 4 0 0,0 1 0 0,2 2 0 16,2-2 0-16,2 1 160 0,3-5-160 0,-1 3 0 15,5-1 0-15,-2 0 0 0,-2-4 0 0,0 2 0 16,-2 1 128-16,-1-3-128 0,0 1 0 0,-1 2 192 15,-3-4-192-15,-1 4 192 0,-2 1-192 0,0-3 0 0,-5 1 0 16,-2 1 0-16,-6-2 0 0,-2-1 0 0,-2-5 128 0,-2 1-128 16,-2-3 144-16,-1-2-144 0,-3-4 160 0,-3-1-160 15,-2 0 144-15,-4-1-144 0,1-3 128 0,-2-10-128 16,0 0 176-16,0 0-48 0,0 0-128 0,0 0 192 16,-8-3 32-16,-4-2 0 0,-2-1 0 0,-4-7 0 15,-3-2-64-15,-5-2-16 0,-2-3 0 0,-3 0 0 16,-4-5-144-16,-3-4 0 0,-3-3 0 0,0-2 128 15,-3 0-128-15,1-2 0 0,-1-1 0 0,-3 0 0 16,-3 1 0-16,0-3 0 0,-2 0 0 0,1 0 0 16,6-2 0-16,1 3 0 0,3 0 128 0,0 0-128 15,1-3 0-15,6 2 0 0,1 3 0 0,3 4 0 16,0 0 0-16,2 4 0 0,3 3 0 0,2 2 0 0,3 0 0 16,1 4 0-16,1 1 0 0,1 3 0 0,1 5-144 15,3 0 144-15,2 3 0 0,3 5 0 0,8 2-176 0,0 0 176 16,0 0-160-16,0-182 160 0,1 378-240 0,4-181 48 15,4 3 16-15,5 5 0 0,2-2 176 0,4 1-128 16,1 3 128-16,5 0-128 0,2-3 128 0,5 4 0 16,0-2 0-16,6 0-128 0,5 3-64 0,4-3-16 15,4-1 0-15,4 0 0 16,6-4-2176-16,4-3-432 0</inkml:trace>
  <inkml:trace contextRef="#ctx0" brushRef="#br2" timeOffset="101280.42">4440 2516 3679 0,'0'0'160'0,"1"-8"32"0,-1-3-192 0,3 2 0 16,-1-2 0-16,2 4 0 0,-4 7 2112 0,7-9 368 15,-1 4 80-15,2 0 0 0,0-4-1472 0,-1 6-320 16,-7 3-48-16,14-4-16 0,1-4-48 0,-1 2-16 16,4 2 0-16,1-2 0 0,0-1 176 0,3 1 16 15,-1-4 16-15,6 1 0 0,3-3-64 0,3-4-16 16,-1-3 0-16,3-2 0 0,1 1-64 0,5 2-32 15,2 2 0-15,2 1 0 0,3-1-192 0,0 4-32 16,4 0-16-16,2-1 0 0,2-1-16 0,-3 4 0 0,-3-1 0 0,2 4 0 16,1 1-128-16,1 4-32 15,-1 0 0-15,0 2 0 0,1 3-112 0,0 1-16 16,2 2-128-16,2-184 192 0,-4 366-192 0,0-178 128 16,-2 7-128-16,0 1 0 0,0-2 128 0,0 3-128 15,0 2 0-15,0 0 144 0,-1 2-144 0,-1 3 160 0,1-4-160 0,-2 8 160 16,2-1 64-16,0 3 16 0,0-1 0 0,0 2 0 15,4-1 128-15,-1-1 16 0,4-2 16 0,-17-10 0 16,4 4-160-16,-1 1-48 0,-2-2 0 0,1-2 0 0,-2 0-64 0,-3-1 0 16,-4 1-128-16,-2-1 192 0,-5 0 32 0,-2-2 0 15,-2 0 0-15,-4-2 0 0,-2-1 96 16,-2 1 0-16,0-1 16 0,-2-1 0 0,-3 0-128 0,0 1-16 16,-2-5-16-16,-1 2 0 0,-4-4-48 15,0 1-128-15,-1-1 192 0,-2-7-64 0,0 0 16 0,0 0 0 16,0 0 0-16,0 0 0 0,-8 0 48 0,0-1 16 15,-1-2 0-15,-3-1 0 0,2-1-48 0,1 1-16 16,-1-1 0-16,-1-4 0 0,-3 0-16 0,0 0-128 16,-3 1 192-16,1-5-64 0,-1 1-128 0,-2 0 128 15,-1-2-128-15,-2 1 128 0,-1-1-128 0,-1-2 0 16,-3-2 0-16,-12-9 128 0,1 4-128 0,1 0 0 16,-1-2 0-16,-2 2 0 0,2-1 0 0,-2 0 0 15,-4 1 0-15,0 0 0 0,-2-4 0 0,-2 2-144 16,2-2 144-16,-5 4 0 0,-1 0 0 0,-4 2-128 15,-2 3 128-15,-2 3 0 0,-2-1 0 16,-3 2 0-16,-1 7-128 0,0 0 128 0,-1 4 0 0,-1 4 0 16,-3 3-128-16,-1 1 128 0,0-1 0 0,2 1 0 0,3 6 0 0,2-3 0 15,3 2 0-15,-1 1-128 0,4 6 128 0,0-1 0 16,3 2 0-16,2 0 0 0,3 0 0 0,1 0 0 16,2-1 0-16,3 0 0 0,8-2 0 0,2 2 0 15,-1-2 0-15,3-2 0 0,3 1 0 16,3 0 0-16,0 0 0 0,4-3 0 15,3 1 0-15,2 0 0 0,1-5 0 0,4-1 0 0,1 0 0 0,3-3 0 16,9-3 0-16,0 0 0 0,0 0 0 0,0 0 0 16,0 0 0-16,0 0 0 0,0 0 0 0,-6-5 144 15,2-4-144-15,3 2 0 0,1 7 144 0,5-12-144 16,3 2 0-16,2-2 0 0,0-1 0 0,2 2 128 0,0-2-128 16,4-1 0-16,1 2 0 0,5-1 0 0,3-2 0 15,7-2 0-15,1-3 0 0,4-1 0 0,2-1 0 0,3 0 0 16,4 0 0-16,6 1 0 0,3 0 0 15,-2 4 0-15,-1 0 0 0,2-2 0 0,0-1 0 16,4 4 0-16,-5 2 0 0,4 3 0 0,2 5 0 0,4 2 0 16,1 0 0-16,3 4-128 0,4-1 128 0,2 3 0 15,-1 5 0-15,3 2 0 0,0 5 0 0,0 5 0 16,0 2 0-16,-2 8 0 0,-2 6 0 16,-2 3-128-16,-6 4 128 0,-2 5 0 0,-2 1 0 15,-6 0 0-15,-5 2 0 0,-3 0 0 0,-1 0 0 0,-4-2 0 16,-5-3 0-16,-4-2 0 0,-3 1 0 0,-10-19 0 15,-1 2 0-15,0-3 0 0,-3 0 0 0,-4-1 0 16,-2-5 0-16,-2-2 0 0,-2-2 0 0,-2-1 0 0,1-3 0 0,-3-3 128 16,0-7-128-16,0 0-192 15,0 0 64-15,0 0 0 16,-12-8-1856-16,1-4-384 0,0 1-64 16,-2-2-12544-16</inkml:trace>
  <inkml:trace contextRef="#ctx0" brushRef="#br2" timeOffset="103120.84">5574 1508 8287 0,'-18'-4'736'0,"-2"-1"-592"0,-2 1-144 0,-1 1 0 0,-1 0 928 0,2 1 160 15,2-2 16-15,1 1 16 0,0 1-192 0,1-1-32 16,0 1-16-16,2-1 0 0,1 0 144 0,-1 0 16 15,2 0 16-15,0-1 0 0,2 2-16 0,0-1 0 0,1 1 0 0,2-1 0 16,9 3-400-16,0 0-96 16,0 0-16-16,0 0 0 0,-8 0-208 0,8 0-32 15,0 0-16-15,0 0 0 0,0 0 144 0,10-2 32 16,4-1 0-16,2 1 0 0,4-1 64 0,2-2 0 16,3-1 16-16,3 2 0 0,4 2-160 0,0 1-48 15,2 0 0-15,4 1 0 0,4 0-64 0,3 4 0 0,2 7-16 0,5 2 0 16,2 2-32-16,2 2 0 0,-1 2 0 15,0 0 0-15,0 0-64 0,3 2-16 0,-1 1 0 16,0 0 0-16,0 4 0 0,0-1 0 0,2-5 0 0,-2 3 0 16,-1 1-128-16,-1 0 0 0,-3 5-160 0,-1 0 160 15,-2 5 0-15,1 1 0 0,-3 3 0 0,0 0 0 16,0-1 352-16,-4-4 64 0,0-3 16 0,-12-11 0 16,1 0-112-16,2 2-32 0,-2 3 0 0,0-2 0 0,-3-2-80 15,1-1-16-15,-2-2 0 0,-1-1 0 0,-5-2-192 16,-1-3 176-16,-3 0-176 0,-2-5 160 15,-4-2-32-15,-2 3-128 0,-2-4 192 0,-8-3-64 0,0 0 32 0,0 0 0 16,0 0 0-16,0 0 0 0,0 0 160 0,0 0 16 16,-4-6 16-16,-2-2 0 0,-6 3-176 15,-1-4-48-15,1 2 0 0,-2-5 0 0,-3 3-128 0,-1-4 128 16,1-1-128-16,-2-2 128 16,-1 2-128-16,-9-10 0 0,3 3 144 0,-4 0-144 0,-1-2 0 0,-4-3 0 15,0-2 0-15,-2-2 128 0,-1-4-128 0,-1 2 0 16,1 3 0-16,0-1 0 0,0 0 0 0,-3 5 0 15,2 0 0-15,0 3 0 0,-1 2 0 0,0 2 0 16,-2 1 0-16,-3 2 0 0,-2 0 0 0,1 2 0 16,1-1 0-16,-4-1 0 0,-4-2 0 0,-1 3 0 15,0 4 0-15,-3 0 0 0,-3 4 0 0,-1 2-128 0,-1-3 128 16,1 5 0-16,0 1 0 0,-2 2-128 16,1 1 128-16,0 5 0 0,-1-1 0 0,1 7-128 0,0 3 128 0,2 2 0 15,-1 0 0-15,4 0-128 0,0-2 128 16,-1 2 0-16,1 2 0 0,1 2 0 0,4 3 0 0,0 3 0 15,-1 4 0-15,2-3 0 16,1 2 0-16,5 2-128 0,1 4 128 0,5-3 0 16,2-2 0-16,1-4 0 0,3-1 0 0,4-3 0 0,4 0 0 0,1 0 0 15,-1-4 0-15,4-1 0 0,4-2 0 0,3-3 0 16,2-4 0-16,3 0 0 0,1-5 0 0,8-5 0 0,0 0 0 16,0 0 0-16,0 0 0 0,0 0 0 0,0 0 128 15,0 0 16-15,0-7 0 0,3-5 0 0,-1 0-16 0,2-1-128 16,-1-4 192-16,2 1-64 0,1-1-128 0,0 1 0 15,1-2 0-15,0 0 0 16,2 2 128-16,3-3-128 0,-1-4 128 0,3-4-128 0,3-1 128 0,2-2-128 16,0-3 0-16,6-2 128 0,3 0-128 0,1 2 128 15,2 3-128-15,2 1 128 0,2 5-128 0,1-4 0 16,0-1 0-16,-3 1 0 16,6 1 0-16,-1 4 0 0,2 0 0 0,3-3 0 0,5 0-128 0,4 2 128 15,3-4 0-15,3 4 0 0,3 5 0 0,2 2 0 16,2 2 0-16,1 1 0 0,-2 6 0 0,3 2 0 15,0 2 0-15,-1 4 0 0,0 2 0 0,2 1 0 16,0 4 0-16,2-1 0 0,-1 4-128 0,1 0 128 16,1 4 0-16,0 2 0 0,0 1 0 0,-1 4 0 0,-3-1 0 0,-2 2 0 15,-4 1-144-15,-2 1 144 16,-2-1 0-16,-4 6 0 0,3-1 0 0,-2 0 0 0,-2-3 0 0,0 1 0 16,-5-2 0-16,-14-4-128 15,1 4 128-15,1 2 0 0,-2 3 0 0,-4 0 0 0,-1 2 0 0,-3 0 0 16,-2-4 0-16,-1 2 0 0,-2-6 0 15,-1-1 0-15,-1 0 0 0,0-3 0 0,-4 0 0 0,0-2 0 16,-2 1 0-16,0 0 0 0,-3 0 0 0,0-3 0 16,-2-2 0-16,1-2 0 0,-2-2 0 0,-1 0 0 15,-5-9 0-15,5 6 128 0,-5-6-128 0,0 0 0 16,0 0 0-16,0 0 128 0,0 0-128 0,0 0 0 16,0 0 224-16,0 0-48 0,0 0-16 0,-8-3 0 15,-1-1-160-15,-4-5 160 0,-1 0-160 0,-1-4 160 16,-4 1-160-16,-2-2 0 0,0-3 144 0,-1 1-144 0,-3-2 0 15,-1-1 0-15,0-3 0 0,-1-3 128 0,-1-2-128 16,-1-4 0-16,-2-2 0 0,1 2 128 0,-2 3-128 0,-2-3 0 16,2 2 0-16,-3 2 0 0,-1-2 0 0,-1 1 0 15,0-4 0-15,-3 2 0 0,0 2 0 16,-19-12 0-16,3 10 0 0,0-1 0 0,-1 5 0 0,1-1 0 16,2 3 0-16,-5 1 0 0,-1 3 0 0,-4 3 0 15,-2 6 0-15,-4-1-128 0,-2 8 128 0,-3 2 0 16,-3 2-144-16,-1 2 144 0,-1 3 0 0,1 4 0 15,1-1-144-15,3 3 144 0,2 1 0 0,3 2 0 16,1 0 0-16,7 1 0 0,1 0 0 0,4-1-128 0,2 2 128 16,2 0 0-16,-1 2 0 0,5 1 0 15,3 1 0-15,-2 4 0 0,3-1 0 0,2 0-128 16,1-4 128-16,2 4 0 0,4 0 0 0,0 1 0 16,2 0-128-16,3-1 128 0,3 0 0 0,3-1 0 15,3-3 0-15,2-1 0 0,2-4 0 0,3-2 0 16,0 1 0-16,3-5 0 0,3 0 0 0,-1-2 0 0,10-6 0 15,0 0 0-15,0 0 0 0,0 0 0 0,0 0 128 16,-2-11-128-16,0 1 128 0,4-2-128 0,1-1 176 0,4 0-176 16,0-1 128-16,3-2-128 0,2-1 0 0,-2 1 0 15,2-1 0-15,2-1 0 0,1-1 0 16,4 1 0-16,5 2 0 0,5 1 0 0,7-1 0 0,4 2 0 16,6-5 0-16,5 1 0 0,5 1 0 0,6-1 0 15,6-2 0-15,0 3 0 0,2-1 0 0,5 3 0 0,2 1 0 16,1 3 0-16,1 2-128 0,2 0 128 15,1 2 0-15,2 6 0 0,1 0 0 0,1 3 0 0,2 2 0 16,-2 5 0-16,0-1 0 0,-4 7 0 0,-3 0 0 0,-4 4 0 16,-2 3 0-16,-4 6 0 0,-1 0 0 0,-22-7 0 15,6 5-128-15,0 1 128 0,1 3 0 0,2 4 0 16,1 2 0-16,0 0 0 0,1-1 0 0,-1 2 0 16,0-5 0-16,-4-4 0 0,-3 0 0 0,-3-4 0 15,-1 1 0-15,-5-2 0 0,-3-1 0 0,-1-1 0 16,-3-2 0-16,-4-1 0 0,-6-1-208 0,-4-3 0 15,-5 0 0-15,-4-4 0 16,-5 0-2816-16,-3 0-560 0,-6-3-128 0</inkml:trace>
  <inkml:trace contextRef="#ctx0" brushRef="#br2" timeOffset="104075.08">5105 2356 18431 0,'-14'-10'816'0,"7"1"160"0,4 0-784 0,0-2-192 15,2 2 0-15,0-3 0 0,1 3 1216 0,0 9 208 16,3-9 48-16,5-3 0 0,-2 0-832 0,6 1-176 0,-1-2-16 0,3 7-16 16,3-4-240-16,2 2-32 0,2-5-16 0,7 4 0 15,5-1-16-15,3 3 0 16,2-4 0-16,4 5 0 0,3 0 128 0,2 2 0 0,2 1 16 0,5 3 0 15,2 0 48-15,2 3 16 16,2 1 0-16,-2 3 0 0,-1-2-16 0,1 7 0 0,-1 1 0 0,-15-2 0 16,4 3 16-16,2 2 0 0,0 2 0 0,2 3 0 15,1-1-128-15,-2 7-16 0,1-2-16 0,-1 7 0 16,1 2 0-16,-1 3 0 0,2 0 0 0,0 0 0 16,0 1 16-16,1 0 16 0,1 0 0 0,1 3 0 15,-1-1-16-15,1 0-16 0,-2 2 0 0,0 2 0 0,-5 0-32 16,1 3 0-16,1 0 0 15,-5-5 0-15,-3-3 208 0,-2 0 32 0,-1 2 16 0,-2-4 0 0,-6-5 16 0,-2 1 0 16,-1 0 0-16,-4-1 0 0,-3 1-192 0,-2-3-32 16,-3 2-16-16,-2-2 0 0,-2 1-48 0,1-6 0 15,-3-1 0-15,1 1 0 0,-2-5 64 0,-1 0 16 16,0-2 0-16,-1-1 0 0,-1-1 32 16,-1-1 0-16,0-2 0 0,-1 0 0 0,0 1-80 0,-1-5-16 15,2 0 0-15,-2-2 0 0,-2-7-16 0,0 0-128 16,0 0 192-16,0 0-64 0,0 0 192 0,0 0 16 15,0 0 16-15,0 0 0 0,-6-4 32 0,-2-1 0 16,-1-5 0-16,0 1 0 0,0-2-224 0,-4-2-32 16,0-1-128-16,-2-2 192 0,-1-2-192 0,-2-3 128 0,-1-3-128 15,-2-1 0-15,0-6 128 0,-2 1-128 16,-1-1 0-16,2-2 0 0,-1-1 128 0,0 0-128 0,-1-2 0 16,0-1 0-16,1 0 0 0,-3-1 128 15,0-5-128-15,1 0 0 0,-2-3 0 0,0 2 0 0,1-3 0 0,-2 5 0 16,0 0 0-16,-1 1 0 15,-2 4 0-15,0 2 0 0,-4-1 0 0,-1 5 0 16,1 2 0-16,-3-1 0 0,-1 2-128 0,-2-2 128 16,-3 5 0-16,-4-3 0 0,-3 5-128 0,-2-2 128 0,-6 2 0 0,0 3 0 15,-4 2-160-15,-2 0 160 0,-1 4-128 16,-1 1 128-16,-3 6-128 0,0 4 128 0,1 2-128 0,2 1 128 16,1-1 0-16,4 1-160 0,2 0 160 0,3 1 0 15,2 1 0-15,4 2-128 0,6 1 128 0,4 2 0 16,5-5-176-16,7 2 32 0,6 0 0 15,0 0 0-15,11-3-1968 0,12-1-400 0,0 0-80 16</inkml:trace>
  <inkml:trace contextRef="#ctx0" brushRef="#br2" timeOffset="108183.46">9103 957 13823 0,'-8'-20'608'0,"3"12"128"0,4 0-592 0,1 8-144 16,0 0 0-16,-2-10 0 0,2 1 1552 0,0 9 288 15,0 0 48-15,0 0 16 0,0 0-1456 0,0 0-304 16,0 0-144-16,10-1 160 0,1-1 48 0,0 5 16 15,2-2 0-15,3 3 0 0,2 0 272 0,2 3 48 16,2-2 16-16,5 6 0 0,1 0-96 0,3 3-16 16,1 1 0-16,0 4 0 0,4 3-96 0,-3 1-32 15,-2-2 0-15,-1 2 0 0,-2 1-64 0,0 4-32 16,-3 3 0-16,-3-2 0 0,-5 3 64 0,1 5 16 16,-3 2 0-16,-2 7 0 0,-5 4 48 0,-4-1 16 0,-4 3 0 15,-2-1 0-15,-3-3 16 0,0 3 0 0,-2-5 0 0,-1 1 0 16,-5-4-32-16,3 0 0 0,-3-3 0 0,-1 2 0 15,0 1 176-15,-1-4 48 0,-3 1 0 0,-2-1 0 16,-3-3-192-16,-1 3-16 0,-1 1-16 0,-3-4 0 16,-2-2-176-16,2 0-48 0,-1 1 0 0,2-3 0 15,1-1-128-15,-1 2 0 0,-1-1 144 0,0-3-144 16,-2 0 0-16,2-2 0 0,0 1 0 0,0-3 128 16,0 2-128-16,2-3 0 0,1 1 0 0,-2-2 0 0,-2 3 0 15,0-2 0-15,0-4 0 0,-1-1 128 0,1 2-128 0,0-4 128 16,3 0-128-16,1-1 128 0,2 2-128 0,1-1 192 15,0 1-64-15,0-1 0 0,-1 1-128 0,3 0 176 16,-2 0-176-16,2 1 192 0,-2-1-192 0,1-1 160 16,3 1-160-16,0 0 160 0,0-2-32 0,3 1 0 15,-2-2 0-15,0-1 0 0,1 3-128 0,0-1 192 16,-2 0-192-16,0-1 192 0,0 0-192 0,1-1 192 16,-2-1-192-16,2 1 192 0,1 0-64 0,2-3-128 15,0 1 192-15,3 0-64 0,3-2 0 0,-1 1-128 16,0-4 192-16,0 1-64 0,4-4-128 0,5-4 192 15,-5 5-192-15,5-5 192 0,0 0-48 0,0 0 0 16,0 0 0-16,0 0 0 0,0 0-16 0,0 0-128 16,0 0 192-16,0 0-64 0,-7 5-128 0,7-5 0 15,-5 5 0-15,5-5 128 0,-5 4-128 0,1 1 0 16,-2 1 0-16,6-6 0 0,0 0 0 0,0 0 0 16,0 0 0-16,0 0 0 0,0 0 0 0,0 0-256 15,0 0 48-15,0 0 0 16,0 0-1200-16,0 0-256 0,8-14-32 0,-3 5-9264 15,1-1-1856-15</inkml:trace>
  <inkml:trace contextRef="#ctx0" brushRef="#br2" timeOffset="108703.35">8135 2939 11055 0,'-11'-14'480'0,"7"11"112"0,-1-3-464 0,0-1-128 0,1 1 0 0,0-3 0 0,0 1 2448 0,1 2 480 16,0-3 80-16,2 2 32 0,-4 1-1424 0,2 1-272 16,1 1-64-16,2 4-16 0,0 0-160 0,0 0-16 15,0 0-16-15,0 0 0 16,0 0-64-16,0 0-16 0,0 0 0 0,-6 4 0 0,4 2-272 0,-1 4-48 16,2 3-16-16,1 4 0 0,1 0-32 0,2 5-16 15,-3 1 0-15,1 5 0 0,0-1-128 0,1 3-32 16,-2 1 0-16,0-1 0 0,0 3-64 0,-2 0-32 15,2 0 0-15,-1-2 0 0,0-5 32 0,1 4 0 16,-3-4 0-16,2 2 0 0,0-5-16 0,0 0 0 16,-1 3 0-16,2-5 0 0,2 1-192 0,-2-3-48 15,1-3 0-15,0 0 0 0,3 0-128 0,-3-3 128 16,2-3-128-16,1 0 128 0,-1-3 192 0,-3-7 16 16,8 5 16-16,1 0 0 0,1-4-32 0,3-2-16 15,1-3 0-15,2 0 0 0,6-2-304 0,-2-2 0 16,4-1 0-16,1 3 0 0,0-4 0 0,2 2 0 15,-1-1 0-15,0 4 0 0,-2 0 128 0,0-1-128 16,-2 1 0-16,-2 2 0 0,-1 0 128 0,1 0-128 16,2 1 0-16,0 1 0 0,-3-1 128 0,0-1-128 0,0 2 0 15,0-2 0-15,-1-1 0 0,-1 1 0 0,1 1 0 16,-1 0 0-16,-1-1 0 0,0 2 0 0,-2 0 0 0,-3-1 0 16,-1 1 128-16,-1 0-128 0,-9 1 0 0,0 0 0 15,0 0 0-15,0 0 0 0,0 0 0 0,0 0 0 16,0 0 0-16,0 0-352 0,0 0 48 0,0 0 16 15,0 0-1488-15,0 0-288 0,0 0-64 0,0 0-10416 16,-6-1-2064-16</inkml:trace>
  <inkml:trace contextRef="#ctx0" brushRef="#br2" timeOffset="117093.4">5203 2240 10591 0,'0'0'464'0,"0"0"112"0,0 0-576 0,0 0 0 0,-7 3 0 0,7-3 0 15,0 0 960-15,0 0 96 0,-6 2 16 0,6-2 0 16,0 0-96-16,0 0-16 15,-6 0 0-15,1 0 0 0,5 0 48 0,-7 0 0 0,7 0 0 0,-5-1 0 16,5 1-112-16,-5 0-32 0,0 0 0 0,5 0 0 16,-6 0-128-16,6 0-32 0,0 0 0 0,0 0 0 15,0 0 64-15,0 0 0 0,-5-1 0 0,5 1 0 16,0 0 0-16,0 0 0 0,0 0 0 0,0 0 0 16,0 0-240-16,0 0-32 0,0 0-16 0,7-4 0 15,2-1-208-15,2 1-32 0,2 2-16 0,4-1 0 0,2-1-224 0,5-1 176 16,5 3-176-16,4-1 160 0,2 2-160 15,4 0 0-15,4 1 144 0,8 2-144 0,2 2 0 0,3 1 0 16,3-3 0-16,2 1 128 0,-1-2-128 16,3 2 192-16,1 1-64 0,-1 2 0 0,2-2 64 0,0 2 32 15,0 3 0-15,1-3 0 0,-1 3 96 0,-3 0 0 16,-2 5 16-16,-4 3 0 0,-3 3-336 0,-2 4 0 16,-3 4 0-16,-3 4 0 0,-5 2 128 0,-2 3-128 15,-1-5 128-15,-2 4-128 0,-4-2 0 0,2 1 0 16,-2-2 0-16,-1-1 128 0,0 0-128 0,-1-3 0 15,0 0 0-15,-1 3 0 0,0-2 0 0,-1-1 128 16,-2 0-128-16,-2-1 128 0,-1 0 48 0,-2-3 16 16,0 2 0-16,1-3 0 0,-6-2-32 0,0-3 0 15,0-1 0-15,-2-2 0 0,0 2-160 0,0-3 192 16,-2-1-192-16,0 0 192 0,-4-4-192 0,-1 2 0 16,-2-5 144-16,1 2-144 0,-5-9 144 0,0 0-144 15,0 0 192-15,1 5-192 0,-1-5 208 0,0 0-64 16,0 0-16-16,0 0 0 0,0 0 64 0,0 0 0 15,0 0 0-15,-6 0 0 0,-2-1-16 0,-1-1 0 16,1-4 0-16,-1-2 0 0,-4 0-176 0,-1-3 160 0,-3 2-160 16,0-3 160-16,-1-2-160 0,-4 0 0 0,3 3 144 0,-2-3-144 15,-4-4 0-15,0 0 128 0,-3-2-128 0,-1-2 0 16,-4-2 0-16,-3 1 0 0,-2-1 0 0,-14-9 128 16,1 0-128-16,0 2 0 0,-1 4 0 0,-19-15 0 15,7 5 0-15,2 5 0 0,-1 4 0 0,-1 4 0 16,-2 0 0-16,0 1 0 0,-3 0 0 0,-1-1 0 15,-4 2 0-15,-3 1 0 0,-4-1 0 0,-2 3 0 16,-3 4 0-16,2 1 0 0,-3 2 0 0,2 5 0 0,0-2 0 0,5 5 0 16,4 3 0-16,6-1 0 0,6 1 0 0,8 1 0 15,7 3 0-15,5 0 0 0,5 5 0 0,5-4 0 16,3 0 0-16,4-2-128 0,3-3 128 0,4 2 0 16,2 4 0-16,5-2 0 0,3-6 0 0,10 3 0 15,0 0 0-15,0 0 0 0,0 0 144 0,0 0-144 16,0 0 192-16,0 0-192 0,0 0 256 0,0 0-64 15,10-9-16-15,2 4 0 0,1-2-176 0,2 2 128 16,-1 1-128-16,2 0 128 0,2-5-128 0,4 5 0 16,3 2 144-16,6-2-144 0,0-2 0 0,6 2 0 15,3 1 0-15,4 2 128 0,3-2-128 0,5-2 0 16,3-1 0-16,2 2 0 0,2 0 0 0,3 3 0 16,2 4 0-16,0 0 0 0,2 0 0 0,4 6 0 15,2-2 0-15,1 7 0 0,-2 2 0 0,-1 3 0 16,2 1 0-16,1 3 0 0,-2 7 0 0,-1-3 0 15,5 2 0-15,-3 2 0 0,-5-2 0 0,-20-2 0 16,1 1 0-16,3 4 0 0,0 1 0 0,0 2 0 0,-2 2 0 16,-2 4 0-16,-3 2 0 0,-5-4 0 0,-5 1 0 0,-3-3 0 15,-4-2 0-15,-3-2 128 0,-3-1-128 0,0-5 0 16,-4 2 128-16,0-7-128 0,-2-2 128 0,-1-2-128 16,0-3 0-16,-1 0 144 0,0 2-144 0,-3-7 0 15,0-2 192-15,-2-2-192 0,-1 0 192 0,-7-6-192 16,0 0 208-16,0 0-64 0,0 0-16 0,0 0 0 15,0 0 48-15,0 0 0 0,0 0 0 0,0 0 0 0,-5-5-32 0,-3 0 0 16,-2 0 0-16,-2-4 0 0,-5 1-144 0,-2-3 0 16,-3 1 0-16,0-3 128 0,-3-3-128 0,-1 0 0 15,-6 0 0-15,-1-1 0 0,-5 1 0 0,-4-3 0 16,1-3 0-16,-3-1 0 0,-3-5 0 0,-22-12 0 16,2 1 0-16,2 1 0 0,-3 0 0 0,0 3 0 15,-1 0 0-15,-1 2 0 0,-2 1 0 0,-1 5 0 16,0-4 0-16,-1 3 0 0,-2 5 0 0,2 4 0 15,1 1 0-15,5 2 0 0,0 3 0 0,4 4 0 16,0 2 0-16,2 5 0 0,-1 1 0 0,6 1 0 16,4 3 0-16,2-1 0 0,3 2 0 0,2 0 0 15,4-2 0-15,3 3 0 0,3 2 0 0,2-2 0 16,1 0 0-16,2 1 0 0,3-1 0 0,3-1 0 16,2 2 0-16,2 1 0 0,1-5 0 0,2 1 0 15,2-1 0-15,2 1 0 0,2 1 0 0,2-3 0 16,10-1 0-16,-9 0 0 0,9 0 0 0,0 0 0 15,0 0 0-15,0 0 0 0,0 0 0 0,0 0 0 16,0 0 144-16,0 0-144 0,0 0 128 0,8-11-128 16,1 0 160-16,2 3-160 0,2-3 0 0,4 3 128 0,0-6-128 15,5 1 0-15,2 1 0 0,3-2 144 0,3 2-144 0,2-4 128 16,2 2-128-16,5 0 0 0,4 0 0 0,5 3 0 16,0 2 0-16,8 0 0 0,7 5 0 0,0 2 0 15,3 1-128-15,2 1 128 0,0-2 0 0,2 2 0 16,1 0 0-16,3 5 0 0,1 6 0 0,1-4 0 0,2 5 0 15,-4-1 0-15,1 3 0 0,1 3 0 16,1 2 0-16,1 1 0 0,-2 2 0 0,-1 3 0 16,-4 7 0-16,-2 1 0 0,-4-1 0 0,0 3 0 0,-2 5 0 0,-3 2 0 15,-5 5 0-15,-5 1 0 0,-3 4-128 0,-13-15 128 16,-1 2 0-16,2 5 0 0,-1-4 0 0,0 3 0 16,-3-4 0-16,1-1 0 0,1-1 0 0,-1 1 0 15,0-1 0-15,-3-2 0 0,-2-2 0 0,-3 0 0 16,-1-4 0-16,-3-1 128 0,-1 2-128 0,-4-7 128 15,-2-2-128-15,-2-1 128 0,0-2-128 0,-2-2 160 16,-2-1-160-16,0-1 160 0,-4-5-160 0,0 1 192 16,-3-10-192-16,2 6 192 0,0 2-64 0,-2-8-128 15,0 0 192-15,0 0-64 0,0 0 32 0,0 0 0 16,0 0 0-16,0 0 0 0,-7-5 32 0,1-2 0 16,0 1 0-16,-2-5 0 0,0-1-64 0,-1-1-128 15,-2-3 192-15,0-3-64 0,-5-3-128 0,-1 1 128 16,-3-4-128-16,0-2 128 0,-3-1-128 0,0-3 0 15,1 3 0-15,-3-1 0 0,2-4 0 0,-2 0 0 16,0 1 128-16,-12-13-128 0,4 1 0 0,2 5 0 16,-1 0 0-16,2 4 0 0,-1 3 0 0,-2 3 0 15,-3-4 0-15,-5 1 0 0,-4 0 0 0,-2 4-144 0,-4 0 144 16,-1 3 0-16,-2-6-144 0,-4 5 144 0,0 2 0 16,-3 3-144-16,-4 0 144 0,0-2 0 0,-2 0 0 0,-2 3 0 15,-1 0 0-15,1 1 0 0,-3 2 0 16,-1-1-128-16,-4 3 128 0,2 1 0 0,0 1 0 0,2 0 0 15,0-1 0-15,2 1 0 0,0 3 0 0,1-2-128 16,1 3 128-16,3-2 0 0,4 1 0 0,2 5 0 16,3 3 0-16,2 0 0 0,3 2 0 0,4 0 0 15,2 0 0-15,3 3 0 0,0 1 0 0,3 3-128 16,1-2 128-16,1 3 0 0,1 0 0 0,4-3 0 0,2 0 0 0,2 3 0 16,4-5 0-16,-1 1 0 0,6-1 0 15,2 1 0-15,0-2 0 0,4-1 0 0,3-1 0 0,2 0 0 16,9 0 0-16,0 0 0 0,0 0 0 0,0 0 0 15,0 0 0-15,0 0 0 0,0 0 0 0,0 0 0 16,1-12 0-16,7 1 0 0,-1-1 0 0,6-2 0 16,4 0 0-16,1 1 0 0,3-2 0 0,5 1 0 15,2 4 0-15,1 1 0 0,1-5 0 0,6 5 0 16,3 0 0-16,6 1 0 0,-1-3 0 0,7 3 0 16,5-1 0-16,4 4 0 0,2 2 0 0,3-1 0 15,1 1 0-15,1-1 0 0,1-1 0 0,0 1 0 16,1 2 0-16,-2 6 0 0,5 0 0 0,-4 2 0 15,0 4 0-15,-1 0-128 0,2 4 128 0,0 5 0 16,1 7 0-16,0 2 0 0,-1 5 0 0,0 2 0 16,-3 3 0-16,-2 2 0 0,1 3 0 0,-5-1 0 15,-7-1 0-15,-2 1-128 0,-4-3 128 0,-1 0 0 0,-3 0 0 0,-3-3 0 16,-5 1 0-16,1-1 0 0,-1-4 0 0,-3-3 0 16,-3-5 0-16,-3-1 0 0,-3-5 0 15,-5-3 0-15,-4-1 0 0,-2-1 0 0,-2-6 0 16,-2 1 128-16,-8-8-128 0,0 0 0 0,0 0 0 15,0 0 0-15,0 0 0 0,-11-1 0 0,-6-4-192 0,-3-1 64 16,-7 4-1600 0,-3-3-320-16,-3-3-64 0,-3 1-17984 0</inkml:trace>
  <inkml:trace contextRef="#ctx0" brushRef="#br0" timeOffset="127829.56">5264 2431 1839 0,'-13'-13'0'0,"5"2"160"0,-1 2-160 0,2-4 0 0,-1 2 0 0,2 1 0 16,0-2 2688-16,0 1 512 0,1 1 112 0,0-3 16 15,0 3-1760-15,-1-2-352 0,-4 3-64 0,-3 0 0 16,2 1-16-16,-2 0 0 16,-1 2 0-16,0-2 0 0,-3 3-160 0,1 2-16 0,1-3-16 0,-2 2 0 15,0 2-176-15,2 2-48 16,1-3 0-16,3 2 0 0,1 2-32 0,1-1-16 0,9 0 0 0,-9-1 0 15,9 1 112-15,-8-3 32 0,8 3 0 0,0 0 0 16,-9-5-240-16,9 5-32 0,0 0-16 0,0 0 0 16,0 0-144-16,0 0-16 0,-2-7-16 0,2 7 0 15,0 0-96-15,9-4 0 0,3 0-16 0,4-1 0 16,3 0-32-16,2 2 0 0,5 3 0 0,4 0 0 16,3 0-48-16,4 1-16 0,-1 1 0 0,7 0 0 0,3 2-144 15,2 1 160-15,0-2-160 0,-11-1 160 0,4 3-160 0,5 4 0 16,2-1 0-16,8 2 128 0,-1-2-128 0,2 2 0 15,2-3 0-15,2 6 0 0,-1 0 192 0,0 5-64 16,0 3 0-16,-1 1 0 0,1 2 0 0,1 4-128 16,1 0 192-16,-3 1-64 0,-1 2-128 0,-2-3 0 15,0 3 144-15,-2 2-144 16,-3 4 0-16,-2 0 144 0,-1-2-144 0,1 1 0 0,-2 3 144 0,-2 2-144 16,-1 3 0-16,-5 3 144 0,-5-3-144 0,-3 1 160 15,-4-5-160-15,-3 1 160 0,-1-2-160 0,-6-2 192 16,1-1-192-16,-2-4 192 0,-4-2-192 0,1-3 160 15,-2 0-160-15,0-2 160 0,-5-6 0 16,0-1 0-16,-1 0 0 0,-1-2 0 0,0-1 0 0,-1-1 0 16,-1 0 0-16,-1-5 0 0,-1 4-16 0,0-4 0 15,-1 0 0-15,1-9 0 0,0 0 48 0,0 0 0 16,-6 1 0-16,-2-1 0 0,-1-3 48 0,3-4 16 16,-1 1 0-16,1-2 0 0,-2-5-128 0,0-1 0 15,1-1-128-15,0-2 192 0,-2 0-192 0,0-2 144 16,0-2-144-16,-3-2 128 0,-4-3-128 0,-2-1 0 0,-1-4 0 0,-5 0 0 15,0-2 0-15,-3-6 0 16,-1 0 128-16,-10-14-128 0,2 2 0 0,10 13 0 16,-6-4 0-16,-4 0 0 0,-4-4 0 0,-4 0 0 15,-1 1 0-15,-6-1 0 0,-4-1 0 0,-22-17 0 16,4 7 0-16,2 6 0 0,1 7 0 0,1 4 0 0,-2 10 0 16,-1 3 0-16,-3 5 0 0,-1 5 0 0,-2 0 0 15,-29 1 0-15,13 9-128 0,8 6 128 0,3 5 0 0,3 2 0 0,2 6 0 16,3 0 0-16,3 0-144 0,1 4 144 15,1 5 0-15,3 3 0 0,0 0-128 0,5 4 128 0,1-1 0 16,4 3 0-16,2-1 0 0,4-1 0 0,4-4 0 0,5 2 0 16,6-6 0-16,3-2 0 0,3 1 0 0,4-1 0 15,2-3 0-15,3-2 0 16,5-2 0-16,3 1 0 0,1-6 0 0,4 2 0 0,8-8 0 0,0 0 0 16,0 0 0-16,0 0 144 0,0 0 32 0,0 0 0 15,0 0 0-15,0 0 0 0,12-13 16 0,5 2 16 16,1 0 0-16,1-1 0 0,2-4-208 0,6 1 128 15,3 0-128-15,4 0 0 0,1-2 0 0,6 1 128 16,3-3-128-16,8-3 0 0,1-2 0 0,8 2 0 0,6 4 0 0,-15 3 0 16,4 2 0-16,8 3 0 15,4-1 0-15,5 3 0 0,0-1 0 0,2 4 0 16,2 3 0-16,-1 0 0 0,1 4 0 0,2 0 0 16,-1 6 0-16,2 3 0 0,-3 5 0 0,1 1 0 15,-3 2 0-15,0 4 0 0,-3 4 0 0,2-3 0 16,0 4 0-16,-2 0 0 0,-1 4 0 0,-2 1 0 15,-4 1 0-15,-3 3 0 0,-3 0 0 0,-6 0 0 0,-3-2 0 16,-3 2 0-16,-5 4 0 0,-3-2-128 0,-3 2 128 0,-6-4 0 16,-4-3 0-16,-2-2 0 0,-5 0 0 0,-3-2 0 15,-2-1 0-15,-4-3 0 16,-2 2 0-16,-2-5 0 0,0-4 0 0,-3 0 0 0,1-3 0 0,-1 2 0 16,-6-3 0-16,2-2 0 0,0 0 128 0,-1 0-128 15,1-5 0-15,0 1 0 0,1-9 128 0,0 5-128 16,0-5 128-16,0 0-128 0,0 0 176 0,0 0-176 0,0 0 224 0,0 0-64 15,-8-5-16-15,2-4 0 0,-1-1-16 16,1-4-128-16,0 0 192 0,-2-4-64 0,-1 2-128 0,0-4 128 16,-2-3-128-16,-2-1 128 0,-1-6-128 0,-2 1 0 15,-2 0 0-15,0-5 0 0,0-7 0 0,0 0 0 16,-1-1 128-16,-2-2-128 0,-3 1 0 16,-2-2 0-16,0 1 0 0,-4-3 0 0,-1 2 0 0,-3-1 0 15,0 4 0-15,-5-2 0 0,-6-1 0 0,-4 3 0 16,-5 2 0-16,-5 2 0 0,-5 0 0 0,-3 3 0 15,-3 3 0-15,-3 7 0 16,-2 6 0-16,0 2 0 0,-2 6-144 0,-1 5 144 0,-1-1 0 0,4 3 0 16,-1 8 0-16,0 3 0 0,-2 2-128 0,1 3 128 15,-1 3 0-15,2 5 0 0,2 0-128 0,2 7 128 16,-1 1 0-16,5 2 0 0,3 4 0 16,4-3 0-16,2-4 0 0,7 1 0 0,4-3 0 0,5-1 0 15,3-2 0-15,5-3 0 0,3-1 0 0,5-1 0 0,4-4 0 0,3 0 0 16,0-1 0-16,6-4 0 15,2 2 0-15,5-6 0 0,0 0 0 0,7-4 0 0,0 0 0 0,0 0 0 16,0 0 0-16,0 0 128 0,0 0-128 0,0 0 192 16,10-6-64-16,2-2 0 0,1-1-128 0,3 1 192 15,4-3-192-15,5-2 0 0,3-1 128 16,5 2-128-16,4-4 0 0,3-1 0 0,5-4 128 16,4-4-128-16,7-2 0 0,6-1 0 0,2 3 0 0,1-3 0 15,2 5 0-15,3 4 0 0,0 4 0 0,2 2 0 16,2 1 0-16,2 3 0 0,2 7 0 15,1 2 0-15,0 2 0 0,1 5 0 0,2-3 0 0,-2 3 0 0,-2 6 0 16,-2 0 0-16,-2-2 0 0,-3 6 0 0,-2 3 0 16,-2 4 0-16,-1-1 0 0,-2 2 0 0,-18-2 0 0,3 3 0 15,3 6 0-15,0 1 0 0,-1 2 0 16,1 3-128-16,0 2 128 0,3 2 0 0,1 3 0 0,18 13 0 16,-9-5 0-16,-11-5 0 0,-18-15 0 0,-4-1 0 15,-6 1 0-15,-2-1 0 0,-2-2 0 0,-3 0 0 16,-2-2 0-16,-3 0 0 0,-2-4 0 0,1 6 0 15,-4-6 0-15,-3-5 0 0,-1-2 0 0,0-2 0 16,-3-5 0-16,-1 1 0 0,-1-11 0 0,0 0 0 16,-3 5 144-16,3-5-144 0,0 0 176 0,0 0-48 15,-7-4-128-15,-1-1 192 0,-1-5-64 0,0-1-128 16,2 0 176-16,-2-2-176 0,-1-2 128 0,-2-1-128 16,0-4 0-16,-2-1 0 0,-2-3 128 0,0-4-128 15,-3 0 0-15,-3-4 0 0,-5-1 128 0,-2-1-128 16,-3-5 0-16,1 1 0 0,-4 3 0 0,2-3 0 15,-2-1 0-15,-15-13 0 0,-1 4 0 0,11 14 0 16,-7-1 0-16,-6 1 0 0,-5 0 0 0,-4-2 0 0,-3-2 0 16,-4 1 0-16,-3 2 0 0,-31-6 0 0,1 5 0 15,6 6 0-15,0 7 0 0,2 4 0 16,3 2-128-16,-1 8 128 0,-1 7 0 0,3 4 0 0,2 6 0 0,2 2 0 16,1 7 0-16,3 4-144 0,5 2 144 0,2 0 0 15,5 4 0-15,5-2-128 0,4-1 128 0,4 3 0 16,4-5 0-16,3-1 0 0,3 2 0 0,4-1-128 15,2-2 128-15,5 1 0 0,6-4 0 0,3 1 0 0,3-1 0 16,2-1 0-16,3-6 0 0,3 0 0 0,1 1 0 16,3-5 0-16,3-1 0 0,3-1 0 0,6-4 0 15,0 0 0-15,0 0 0 0,0 0 0 0,0 0 0 16,0 0 176-16,0 0-176 0,4-9 192 0,2 0-192 0,3 0 160 16,2-2-160-16,3-2 160 0,0-3-160 0,7-2 0 15,3-1 0-15,3 1 0 0,1-4 0 0,5 2 0 16,2-2 0-16,5-1 0 0,4-5 0 0,4 3 0 15,6-3 0-15,3 5 0 0,7 4 0 0,2 0 0 16,0 3 0-16,5 0 0 0,3 4 0 0,3 3 0 16,2-1 0-16,4 3 0 0,3 3 0 0,-2 2 0 15,1-2 0-15,0 4 0 0,-1 1 0 0,0 4 0 16,-3 0 0-16,-1 6 0 0,-3-1 0 0,2 4 0 16,-3 7 0-16,-1 2 0 0,-3 3 0 0,-1-2 0 15,-3 4 0-15,-3 0 0 0,-3 1-128 0,-1 0 128 16,-1-1 0-16,-2 3 0 0,-1-5 0 0,-3 4 0 15,-5-1 0-15,-2 0 0 0,-2 2 0 0,-6 3 0 16,-4-1 0-16,-1 1 0 0,-4 1-128 0,-3-4 128 0,-3 1 0 0,-3 0 0 16,-4-5 0-16,-1 1 0 0,-5-3 0 0,-1 2 0 15,-2-4 0-15,0-2 0 0,-3 1 0 16,-3-4 0-16,-2-3 0 0,0 0 0 0,-1 0 0 16,0-1 0-16,-2-3 0 0,1-1 0 0,-1-3 0 0,0 1 0 15,3-8 0-15,0 0 0 0,0 0 0 0,0 0 0 16,-8 1 0-16,0-2 0 0,0-4 144 0,-1-4-144 15,-1 0 128-15,-1-4-128 0,-2 1 128 0,-1-5-128 16,-1-3 0-16,-3-2 144 0,1 2-144 0,0-4 0 0,-4-2 0 0,0-4 0 16,-5-5 0-16,-4-1 0 0,-7-6 0 0,-2 1 0 15,-1-4 0-15,1 4 0 0,-2-4 0 0,-1 3 0 16,-2 1 0-16,-5-1 0 0,-4 3 0 16,-3 1 0-16,-5 0 0 0,1-2 0 0,-2 2 0 0,-3 4 0 15,-3 1 0-15,-4 1 0 0,0 8 0 0,-3 0 0 16,-3 3-128-16,-2 5 128 15,-1 3 0-15,-31-2 0 0,8 6 0 0,5 7 0 0,2 3 0 0,4 6-144 16,3 4 144-16,5 4 0 0,3 4 0 0,4 5 0 16,1 4 0-16,5 3-128 0,3-1 128 0,4-2 0 15,3-1-144-15,4 1 144 0,3-3 0 16,4 2 0-16,4-2 0 0,5 1 0 0,3-6 0 0,5-1 0 16,3-1 0-16,4-3 0 0,4-5 0 0,6-1 0 15,4-2 0-15,3-1 0 0,1-1 0 0,4-3 0 16,5-2 0-16,0 0 0 0,0 0 0 0,0 0 160 15,0 0-160-15,1-10 160 0,4 0-160 0,2-4 128 16,1 0-128-16,1 1 128 0,4-4-128 0,1-1 0 16,1-1 0-16,4-3 0 0,3 1 0 0,2-1 0 15,1-2 0-15,3-4 0 0,6-3 0 0,4 2 0 16,0 0 0-16,5 1 0 0,4 1 0 0,5 4 0 0,4-1 0 0,5 3 0 16,1 0 0-16,3 6 0 0,1 6 0 0,5 0 0 15,4 3 0-15,2 0 0 0,3 2 0 0,2 2 0 16,-1 6 0-16,0 3 0 0,-1-4 0 0,0 3 0 15,-2 1 0-15,-2 2 0 16,-2 5 0-16,-5 4 0 0,0 1-144 0,-3 5 144 0,-1 5 0 0,-1 4 0 0,-2 2 0 16,-5 0-128-16,-4 0 128 0,-3 3 0 0,-4 0 0 15,-4 1 0 1,-4-1 0-16,-3 0 0 0,-1-1 0 0,-3 3 0 0,0-3 0 0,-3 1 0 0,-3-1 0 16,1-2 0-16,-2 1 0 0,-3-4 0 0,-2-5 0 0,-1 0 0 15,-2-5 0-15,-4-1 0 0,-2-3 0 0,-1-3 0 16,-1-2 0-16,-3-4 0 0,-1 0 0 15,-2-3 0-15,-2-6 0 0,0 0 0 0,0 0 0 0,0 0 0 16,0 0 0-16,0 0 0 0,0 0 0 0,-3-3 176 16,-4-6-176-16,0 1 160 0,-1-3-160 0,-2-1 0 15,1-3 0-15,-3-2 0 0,0-2 0 0,-1-1 0 16,0-3 0-16,1-1 0 0,-4 1 0 0,-1-5 0 16,-3 1 0-16,-4-3 0 0,5 7 0 0,-4-4 0 15,-3 2 0-15,-4-6 0 0,-3 1 0 0,-3 2 0 16,-6-3 0-16,-3 3 0 0,-21-14 0 0,0 3 0 15,-4 2 0-15,0-1 0 0,-1 4 0 0,-3 1 0 16,-2 5-144-16,0 4 144 0,-1 2 0 0,-29-6 0 16,10 6 0-16,7 14 0 0,3 2 0 0,2 10 0 15,0 1-128-15,4 2 128 0,1 0 0 0,4 5 0 16,4 4-128-16,2 2 128 0,5-1 0 0,5 2 0 0,7 2 0 0,0 2 0 16,1-5-128-16,4-2 128 0,1-2 0 0,4 0 0 15,2 0-128-15,3-2 128 0,1-2 0 0,3 1 0 16,3-3 0-16,2 2 0 15,1-1 0-15,1 0 0 0,5-5 0 0,2 1 0 0,2 0 0 0,3 0 0 16,3-4 0-16,1-1 0 0,2 0 0 0,8 0 0 16,0 0 0-16,0 0 0 0,-4-10 0 0,4 10 0 0,0 0 0 0,5-10 0 15,2-1 0-15,4 3 144 0,4-3-144 16,8 2 0-16,4-3 0 0,6 2 0 0,4 0 0 0,6 0 0 16,5 2 0-16,10-1 0 0,4 2 0 0,4-4 0 15,4 4 0-15,6-2 0 0,0 2 0 0,4 0 0 16,3-6 0-16,1 2 0 15,-1-1 0-15,2 0 0 0,1-1 0 0,-23 7 0 0,4-5 0 0,5 5 0 16,3-3 0-16,4 5 0 0,2 2 0 0,1 2 0 16,0 2 0-16,-3 5 0 0,-1 0-128 0,1 7 128 15,1 4 0-15,-5 1 0 0,-4 1 0 0,-5 5 0 16,-2-1 0-16,-6-1 0 0,-5-1 0 0,-2 5 0 16,-4-1 0-16,-2 2 0 0,-2-3-144 0,-4 4 144 0,0-2 0 15,-6 3 0-15,0 6 0 0,-5 0-128 16,-3 0 128-16,-2 3 0 0,-3-1 0 0,-2-1 0 15,-1-2 0-15,-3-2 0 0,-2-1 0 0,0-1 0 16,-2-5 0-16,-1 3 0 0,0-6 0 0,-2 0 0 16,-2-8 0-16,-1 1 0 0,0-1 0 0,0 1 0 15,0 0 0-15,-1-5 0 0,1-1 0 0,-1-1 0 16,-1 0 0-16,1-3 0 0,-3-6 0 0,0 0 0 0,0 0 0 0,0 0 0 16,0 0 0-16,0 0 128 0,0 0-128 0,0 0 0 15,0 0 0-15,0 0 0 0,0 0 0 0,0 0 0 31,-5-5-1232-31,0-3-144 0,0-1-32 0,-4 0 0 0,-4 1-1728 16,-2 0-336-16</inkml:trace>
  <inkml:trace contextRef="#ctx0" brushRef="#br0" timeOffset="130173.95">14792 9096 7359 0,'0'0'656'0,"0"0"-528"15,0 0-128-15,0 0 0 0,0 0 1232 0,0 0 224 16,0 0 32-16,0 0 16 0,0 0-368 0,8-1-80 15,-8 1-16-15,7-1 0 0,-7 1 96 0,8 0 16 16,0 0 0-16,-8 0 0 0,0 0-32 0,7-1 0 16,-7 1 0-16,0 0 0 0,0 0-160 0,0 0-16 15,0 0-16-15,0 0 0 0,0 0 16 0,0 0 0 16,0 0 0-16,0 0 0 0,0 0-32 0,5-4 0 16,-5 4 0-16,3-5 0 0,-1-3-272 0,-2 3-64 15,-1-4-16-15,0 1 0 0,-2 1-176 0,-1-3-16 16,-1 0-16-16,-1 1 0 0,0 0-16 0,-2 0 0 15,-1-3 0-15,-1 3 0 0,0-2 16 0,-5 2 0 16,1-2 0-16,-2-1 0 0,1 2-80 0,-1-3-16 0,-2 5 0 0,-1-4 0 16,-2 2-96-16,0 2-32 0,-1-1 0 15,1 0 0-15,-2 4-128 0,0-1 160 0,-1 1-160 0,-3 1 160 16,0 0-160-16,1 1 0 0,-4 0 0 0,4 0 128 16,-2 2 16-16,0 0 0 0,0 0 0 0,0 1 0 0,-1 0-144 15,-1 0 0-15,0 1 144 0,-1 0-144 0,2 2 224 0,0-1-32 16,0 1 0-16,-1 3 0 0,2 0-192 15,2 5 0-15,0-2 0 0,1 3 0 0,-2 4 192 0,3-1-48 16,1 1-16-16,3 0 0 0,1 0-128 0,1 2 192 16,1 0-192-16,2 1 192 0,1 2-192 0,1-2 128 15,1-1-128-15,0 0 128 0,2 0-128 0,2 0 0 16,1 1 0-16,2 0 128 0,1 1 0 0,3 0-128 16,2 2 192-16,3 1-64 0,2-3 0 0,3 1-128 15,1-2 192-15,2-2-64 0,2 2-128 0,2 1 192 16,2-3-192-16,2 0 192 0,2-1-192 0,2 2 128 15,0-4-128-15,2-1 128 0,0 0-128 0,4 1 160 16,-1 0-160-16,3-4 160 0,-1 1-160 0,2-3 0 16,0 2 144-16,2-2-144 0,-1-1 128 0,-1-3-128 15,-1 1 128-15,0-2-128 0,-1-2 0 0,1 1 144 16,-1-2-144-16,-1-2 0 0,-1 1 144 0,1-2-144 16,-2 1 0-16,1-1 144 0,-1-3-144 0,0-2 0 15,-1 3 144-15,0-3-144 0,-1 2 128 0,1 0-128 16,-3-5 128-16,0 4-128 0,-2-3 128 0,-2 1-128 0,-1-4 128 0,-1 2-128 15,-2-2 0-15,-1-1 128 0,-1-1-128 0,0-1 0 16,-1 1 0-16,0 0 144 0,-2 1-144 0,-2-1 0 16,-2-1 160-16,-1 0-160 0,-1-1 128 15,-2 2-128-15,-2 0 144 0,-2 1-144 0,-2-3 160 0,-1 1-160 16,-1-2 160-16,-1 0-160 0,-2 0 160 0,-1 1-160 16,-1 0 128-16,-1-1-128 0,-2 1 0 0,0-1 144 15,-3 1-144-15,0 1 0 0,-1-1 0 0,-1 1 128 0,-1 2-128 16,0 2 0-16,-3-2 0 0,2 2 128 0,-3 0-128 15,-1 1 0-15,-2 0 0 0,0 4 0 0,-2-3 0 16,0 2 0-16,0 3 0 0,-2-1 0 0,0 1 0 16,1 2 0-16,0-1 0 0,-1 3 0 0,1 1 0 0,-1 1 0 15,-1 2 0-15,-1-1 0 0,0 2 0 0,-1 1 0 16,-1 3 0-16,1-2 0 0,0 3 0 0,1-3 0 16,0 5 0-16,3-3 0 0,1 5 0 0,3 0 0 15,-2-2 0-15,3 5 0 0,4 1 0 0,-1 1 0 16,6 0 0-16,1 1 0 0,3 3-128 0,2 1 128 15,1-2 0-15,3 1 0 0,1 1 0 0,3 1 0 16,1-1-144-16,2-2 144 0,2 2 0 0,3 1 0 16,2-3 0-16,1 0 0 0,1 0 0 0,3-2 0 15,1 0 0-15,3-2 0 0,3 1 0 0,1 1 0 16,4-2 0-16,-1-2 0 0,3-2 0 0,0 1 0 16,3-4 0-16,3 1 0 0,-1-3 0 0,0 0 0 15,5-5 128-15,-5 1-128 0,0-2 0 0,0-1 0 16,0-4 0-16,0 1 0 0,1-1 0 0,-3 2 128 15,4-2-128-15,-2-2 0 0,0-1 0 0,0 0 0 16,0-5 128-16,1 1-128 0,-2-2 0 0,2-4 0 16,-3 0 128-16,-5-3-128 0,-1-2 0 0,-4 1 176 0,-2-3-176 15,-2 2 160-15,-5-1-160 0,-1 2 128 16,-4 1-128-16,-2-2 128 0,-2 2-128 0,-3 0 0 0,-3 1 0 0,-2 0 128 16,-2 1-128-16,-2 1-176 0,-1 1 48 0,-2 2 0 15,-2 5-1712-15,0-1-336 16,-1 4-64-16</inkml:trace>
  <inkml:trace contextRef="#ctx0" brushRef="#br0" timeOffset="133107.47">4889 1509 8287 0,'0'0'736'0,"-10"-3"-592"0,-3-2-144 0,4 2 0 16,-1 2 1472-16,0-2 256 0,-2 1 48 0,1 0 16 16,-1 0-432-16,1 1-80 0,1-1 0 0,0 0-16 15,1 0-64-15,1 2-16 0,2 0 0 0,1 0 0 16,-1-1-16-16,6 1 0 0,0 0 0 0,0 0 0 15,0 0 64-15,0 0 16 0,0 0 0 0,0 0 0 16,0 0-416-16,0 0-96 0,0-6-16 0,4 1 0 0,3-3-208 0,2 3-64 16,1-1 0-16,4-2 0 0,2 2-144 0,3-4-48 15,2-1 0-15,2-1 0 0,2-1-16 0,3-1-16 16,1-4 0-16,7 4 0 0,2-1 48 0,1-2 16 16,4 2 0-16,5-1 0 0,2-1 32 0,5 2 16 15,1 3 0-15,2 0 0 0,1 4-80 0,2 0 0 16,2 5-16-16,4 0 0 0,1 1-80 0,2 0-16 15,-1 0 0-15,1 6 0 0,-3 1-16 0,2 4-128 16,1 1 192-16,-1 1-64 0,3-2 192 0,-2 5 16 16,-20-1 16-16,5 3 0 0,2 5-352 0,0 1-208 15,-2 8 16-15,0-1 16 0,1 4 432 0,0 0 96 0,1 3 16 0,20 11 0 16,-7-3-560-16,-6 3-128 16,-9-6 0-16,-15-8-16 0,-2-1 336 0,3 3 0 0,2 2 0 0,0 3 0 15,1 0 256-15,0 2 32 16,-1 0 0-16,13 13 0 0,-5-3-288 0,-5-5 0 0,-5-4 0 0,-5-5 0 15,-5-1 128-15,-6-3 0 0,1-2 16 0,-5-5 0 16,-2 1-16-16,-1-5 0 0,-4-2 0 0,-2 1 0 16,-2 0-128-16,-1-5 192 0,-2-3-192 0,2-1 192 15,-5 1-192-15,0-5 160 0,0 0-160 0,-2-4 160 16,-2-5-160-16,0 0 128 0,0 0-128 0,0 0 128 16,0 0-128-16,0 0 192 0,0 0-192 0,0 0 192 15,0 0-64-15,0 0-128 0,0 0 192 0,0 0-64 16,0 0-128-16,-5-5 192 0,-2-2-192 0,-2-1 192 15,-1-5-192-15,-3 0 0 0,-2-2 144 16,-2-2-144-16,0 0 0 0,-3-4 128 0,-3 1-128 0,-1-6 0 16,0 1 0-16,-4-2 0 0,-1 3 0 0,-3 1 128 0,-1-6-128 0,-5 0 0 15,-4 0 0-15,-1-4 0 0,-1-2 0 0,0-2 0 16,-1-3 0-16,-2-3 128 0,0 2-128 16,-2 0 0-16,-5 2 0 0,-2 6 0 0,-3 0 0 0,-4 0 0 15,0-2 0-15,-4 2-128 0,-5 3 128 0,-3 2 0 16,2 2 0-16,-5 2 0 0,-3 1 0 0,-1 0 0 15,1 2 0-15,1 1-128 0,-1-2 128 0,1 4 0 16,3 3 0-16,1 5 0 0,1 0 0 0,-24 6-160 16,11 5 160-16,12 4 0 0,6 6-144 0,4 5 144 15,4 3 0-15,2 1-144 0,3 0 144 0,1 2 0 16,1-2-144-16,-1 5 144 0,1-4 0 0,6 2 0 16,4 0 0-16,1 2 0 0,1-4 0 0,3-1 0 15,5-1 0-15,-1-1 0 0,3-3 0 0,1 0 0 16,0-2 0-16,3 0 0 0,1 3 0 0,3 0 0 15,1-2 0-15,5 1 0 0,1-4 0 0,0 2 0 16,4-2 0-16,3-4 0 0,3-1 0 0,8-6 0 16,-8 4 0-16,8-4 0 0,0 0 0 0,0 0 160 0,0 0-32 0,-1-10-128 15,0 1 256-15,5-4-48 0,1 0-16 0,1-1 0 16,2-1-192-16,2 0 128 0,1 0-128 0,3-2 0 16,2 2 128-16,3 1-128 0,2 3 0 15,1-2 144-15,5 0-144 0,3-1 0 0,2 0 0 0,5-2 0 16,2-3 0-16,7-3 0 0,0-1 0 0,4 0 0 15,4 0 0-15,2-2 0 0,2-1 0 0,2-1 0 16,1 1 0-16,4 1 0 0,1 3 0 0,-18 8 0 0,7 1 0 16,5 1 0-16,2 3 0 0,4 4 0 0,4 1-128 0,5 6 128 15,5 3 0-15,1 6 0 0,5 0 0 16,0 4 0-16,5 6 0 0,-4 0 0 16,-1 0 0-16,-4 2 0 0,-6-2 0 0,-5 6 0 0,-5-1 0 0,-2 2 0 15,-4 3 0-15,-5-3 0 0,-1 2-128 0,-6 1 128 16,0 1 0-16,-4 2 0 0,-14-5 0 0,-1 6 0 15,1-4 0-15,0-1 0 0,-3-1 0 0,-3-2 0 16,-1-1 0-16,-4-3 0 0,1-3 0 0,-4 0 0 16,0-4 0-16,1 3 0 0,-5-2 0 0,-2-6 0 15,-3 0 0-15,-2-2 0 0,1-2 0 0,-3 0 0 16,-1-2 0-16,1 1 0 0,-3-6 0 0,0 0 128 16,0 0-128-16,0 0 0 0,0 0 192 0,0 0-64 15,0 0 0-15,-4-6 0 0,-2 1-128 0,-2-4 128 16,-2 2-128-16,0-3 128 0,0 0-128 0,-1-4 0 0,0 0 0 15,-2-2 0-15,-3 1 0 0,1-3 0 16,-2-3 128-16,-2-2-128 0,-1-1 0 0,-5-4 0 16,-3 0 0-16,-5-2 0 0,0 4 0 0,-1-1 0 0,-3-1 0 0,-1 1 0 15,-3-3 0-15,-13-9 0 0,-5 2-176 16,-2 2 176-16,-6 4-144 0,17 8 144 0,-1 1-160 0,-1-2 160 16,-2 0-144-16,-2 3 144 0,-3 2-128 0,-2 3 128 15,-1-2 0-15,-26 2-160 0,4 3 160 0,3 4 0 16,1 0-160-16,-27 3 160 0,12 6-128 0,7 1 128 15,5 1 0-15,5 4 0 0,0 1 0 16,2 2 0-16,1 4-128 0,4 2 128 0,2-1-128 0,7-1 128 16,2 2 0-16,7-1 0 0,3 0 0 0,4-1 0 0,3-2 0 0,5 2-128 15,2-4 128-15,6-2 0 16,2-2 0-16,4 3 0 0,2-2 0 0,3-2-128 0,5 1 128 0,3-1 0 16,2-3 0-16,9-1 0 0,0 0 0 0,0 0 0 15,0 0 0-15,0 0 0 0,0 0 0 0,0 0 128 16,12-9-128-16,8 2 128 15,2-5-128-15,9 5 0 0,7-3 0 0,4 2 0 0,4-3 0 0,10 3 0 16,5-2 0-16,10 5 0 0,9 1 0 0,8 4 0 16,4 4 0-16,6 1 0 0,3 4 0 0,0 1 0 15,1 4 0-15,-5 4 0 0,-6-1 0 0,-3 1 0 16,-4 3 0-16,-27-5 0 0,4 4 0 16,0 2 0-16,-1-2 0 0,0 3 128 0,-2-1-128 0,-2-1 0 15,-3 1 0-15,-3 3 128 0,-4-2-128 0,-3 1 0 16,-4 3 0-16,-3-4 0 0,-3 0 0 0,-3 1 0 15,-2-4 0-15,-1 1 0 0,-3-1 0 0,-2-2 0 16,-2-3 0-16,-2 0 0 16,-3-2-1056-16,-1-3-176 0,-5 3-48 0,1-2-12080 0,-1 0-2416 15</inkml:trace>
  <inkml:trace contextRef="#ctx0" brushRef="#br0" timeOffset="134771.85">22482 9085 10127 0,'0'0'448'0,"0"0"96"0,0 0-544 0,7-5 0 16,-1 1 0-16,0 0 0 0,0 2 2352 0,0-3 352 0,-1-3 80 15,0 4 16-15,0-1-1328 0,0-1-256 0,-5 6-48 0,7-7-16 16,-2-4-96-16,0 1-32 0,-1-4 0 0,-2 2 0 15,1 2-128-15,-1-4-16 0,-2-1-16 0,0 2 0 16,-1 3-32-16,-2-3-16 0,0 5 0 0,-3-4 0 16,0-4-48-16,-3 2-16 0,-2 0 0 0,-2 2 0 0,-1-3-176 0,-1 2-48 15,-3 0 0-15,0 1 0 16,0-4-96-16,1 5-32 0,-5 1 0 0,0-3 0 16,-2 2-80-16,-1 2 0 0,-3-4-16 0,0 4 0 15,0-2-64-15,-5 4-16 0,-3 0 0 0,-1 2 0 0,-2 0 16 0,1-2 0 16,-3 5 0-16,-1 2 0 0,0 4 0 0,-1 3 0 15,-1-2 0-15,2 5 0 0,-3-2-48 0,1 5-16 16,-1 1 0-16,2 0 0 0,0 4-48 0,1-1 0 16,5 1 0-16,0 0 0 0,2 0-128 0,3 3 192 15,3 0-192-15,2 0 192 0,4 1-192 0,1-1 160 16,2 2-160-16,3-1 160 0,5-2-160 0,2 3 128 16,3 0-128-16,6 1 128 0,4 0 0 0,3 3-128 15,3-2 192-15,2 2-64 0,4-4-128 0,5 1 160 16,2 2-160-16,4-3 160 0,2 1-160 0,1-1 0 15,2-2 144-15,-1-2-144 0,1 0 0 0,-1 2 0 16,3-5 0-16,-1 1 128 0,-2-1-128 0,2-1 0 16,1 2 0-16,2-6 128 0,0 0-128 0,1-5 0 15,2 2 128-15,1-3-128 0,1 2 128 0,0 0-128 16,1-4 160-16,0-3-160 0,-1 0 160 0,1-2-160 0,-2-2 160 16,2-1-160-16,1 1 144 0,3 2-144 15,-5-2 128-15,3-3-128 0,2 1 128 0,-2-2-128 0,0-3 128 16,-4 1-128-16,-3 1 0 0,-1-2 0 0,-5-1 128 15,-1-1-128-15,-3-3 0 0,1-1 128 0,-5 1-128 16,0-2 128-16,-2-1-128 0,-2 0 0 0,1 0 144 0,-1-2-144 16,-1 1 128-16,-5-1-128 0,0 0 128 0,-1 0-128 15,-3-2 0-15,-2-1 144 0,-2 1-144 16,-2 2 0-16,-2 2 128 0,-2 0-128 0,-2 1 0 0,-3-1 0 0,-4 0 144 16,0 0-144-16,-2 0 0 0,-1 0 144 0,-4-3-144 15,-2 2 0-15,-3 1 0 0,-2 0 0 16,-2 1 0-16,-2-1 0 0,-4-1 0 0,-3 2 0 0,-2 0 0 0,-3 2 0 15,-1 2 0-15,1 0 0 0,-1 2 0 0,-3 0 0 16,2 0 0-16,-2 3 0 0,0-1 0 0,-1 5 0 16,-1 2 0-16,-1 2 0 0,-3-1 0 0,0 3 0 15,0 1 0-15,1 5 0 0,1 3 0 0,-1-1 0 16,2 2 0-16,1 5 0 0,1-1 0 0,4 1 0 16,3 1 0-16,1 2 0 0,2 0 0 0,3 3 0 15,4 0 0-15,3 4 0 0,2-2-128 0,5 1 128 16,3 3 0-16,7 2 0 0,2-1 0 0,5 1 0 15,2 3 0-15,4-3 0 0,3-1-128 0,3 1 128 16,4-2 0-16,4 0 0 0,3-2 0 0,0 0 0 16,6-4 0-16,3 1 0 0,3 0 0 0,3-2 0 15,1-3 0-15,5-1 0 0,1-3 0 0,4 1 0 16,1-2 0-16,3 1 0 0,3-7 0 0,2 2 0 16,1-5 0-16,0 0 0 0,-1-3 0 0,2-1 128 15,0-2-128-15,0-2 0 0,2-5 128 0,-4 0-128 0,-2-8 128 16,-2 0-128-16,-3-4 192 0,-6-3-32 15,-4-1-16-15,-6 2 0 0,-6-3 32 0,-4 4 0 0,-5 1 0 0,-5 0 0 16,-7-4 64-16,-4 4 16 0,-2-1 0 0,-6 3 0 16,-3 1-256-16,-5 1 144 0,-2-1-144 15,-5 0 128-15,-3 1-304 0,-1 2-64 16,-2 1-16-16,-1 5 0 0,-1 2-1328 16,2 3-272-16,3 1-48 0,4 3-11952 0,2 2-2400 0</inkml:trace>
  <inkml:trace contextRef="#ctx0" brushRef="#br0" timeOffset="139013.88">5833 2430 6447 0,'0'0'576'0,"0"0"-576"0,0-12 0 0,0 0 0 16,0 12 2160-16,-2-13 320 0,-2 1 64 0,0 1 16 15,1 2-912-15,3 9-176 0,-6-11-48 0,1 0 0 16,-1 3-112-16,1-5-32 0,0 3 0 0,-3-2 0 16,-2 3-256-16,0 0-64 0,2-6-16 0,-2 4 0 15,0 2-112-15,-3-1-32 0,-2 2 0 0,-2-2 0 16,-1 1 32-16,-1 1 16 0,-2 3 0 0,-2 1 0 15,0 2-128-15,-4 1-16 0,0-1-16 0,-2 4 0 16,0 0-224-16,-4-1-32 0,1 1-16 0,-1 2 0 16,0 2-64-16,-3-1-16 0,-2 1 0 0,-1 2 0 0,-2-3 128 0,2 0 32 15,1 5 0-15,0-2 0 0,1 2 16 0,0-1 0 16,-1 4 0-16,1 3 0 0,-1 1-240 0,1 2-32 16,1-1-16-16,-1 1 0 0,-2 0-96 0,-3 0 0 15,0 1-128-15,0 2 192 0,3 3-192 0,-1-2 176 16,2 2-176-16,0-2 160 0,3 0-16 0,-2-1 0 15,2 1 0-15,4-2 0 0,0 0 48 0,-1 2 16 16,-3 1 0-16,0-1 0 0,1-2 32 0,0 3 0 16,-2 0 0-16,4-1 0 0,1 2-48 0,-1 4 0 15,0 1 0-15,2-3 0 0,-4 2-192 0,4 0 144 16,1 1-144-16,-1 1 128 0,1 0 0 0,1-3 0 16,0 2 0-16,2-3 0 0,-5 0 0 0,2-1-128 15,-3 2 192-15,5-1-64 0,1-1-128 0,2-2 192 16,-1 5-192-16,1-2 192 0,0 1-192 0,1 2 192 15,2 1-192-15,3 0 192 0,3 2-192 0,-2 2 0 16,-2-2 144-16,2 0-144 0,2 2 0 0,1 1 0 16,0-3 0-16,0 1 128 0,-1 1-128 0,1 2 0 0,1-1 0 15,-1 1 0-15,0 3 0 0,0-2 0 0,-1 0 0 0,1 0 128 16,-1 0-128-16,2 0 128 0,2 3-128 0,-2-2 128 16,-1 0-128-16,0 0 128 0,1 2-128 0,1 1 128 15,-2-3-128-15,1 2 128 0,0 1-128 0,0 0 128 16,3-1-128-16,0 5 128 0,0-3-128 0,1 3 128 15,-2-5-128-15,2 3 0 0,0-2 0 0,1 5 0 16,-1 2 0-16,0-1 128 0,2-1-128 0,-2-4 0 16,1 3 0-16,1-3 0 0,0 2 0 0,1-1 128 15,1-1-128-15,-1 3 0 0,0-3 128 0,3 3-128 0,-4 2 128 0,2-2-128 16,0 1 160-16,1-1-160 0,2 2 144 0,-2 2-144 16,0-3 128-16,0 0-128 0,0-1 128 0,-1-3-128 15,0 5 0-15,1-2 128 0,3 0-128 0,-3-2 0 16,1 2 144-16,0-2-144 0,2 5 0 0,0-4 0 15,-1-3 0-15,1-1 128 0,1-3-128 0,-1 3 0 16,-3 1 0-16,3 2 0 0,-2-2 0 0,2 1 128 16,0 2-128-16,-1-1 0 0,-2 2 0 0,2-4 0 15,-2 1 0-15,3-2 128 0,-2 0-128 0,-1 2 0 16,2-1 0-16,-1-1 0 0,1 2 0 0,-1-3 0 16,1 0 0-16,0 1 0 0,0 2 0 0,-1-3 0 15,0 2 0-15,0-1 0 0,0-3 0 0,1-1 0 16,-1 2 0-16,1 3 0 0,-2 2 0 0,-2-2 0 0,3 2 0 0,-1-1 128 15,2 3-128-15,-1-3 0 0,1 3 0 0,-2-5 0 16,1 1 0-16,1 2 0 0,-2-3 0 0,0 1 0 16,-1 2 0-16,4-2 0 0,-2-2 0 0,1 3 0 15,-5-1 0-15,2 1 0 0,3-1 0 0,-2-1 0 16,-1-2 0-16,1 2 0 0,-1-2 0 0,0 3 0 16,-1 4 0-16,-1-4 0 0,0 3 0 0,0-3 0 15,1 3 0-15,2-3 0 0,1 0 0 0,0 1 0 16,-4-4 0-16,2 0 0 0,0 0 0 0,0-1 0 0,-1 1 0 15,1-2-128-15,1-4 128 0,-1-3 0 16,3-8-192-16,2-4 32 0,0-4 16 0,0-14 0 16,0 0-784-16,0 0-160 0,-3-6-16 0,-2-12-16 15,-1-12-576-15,-1-7-112 16,-5-4-32-16,0-9 0 0,-5-3-1296 0,1-4-256 0,-3-7-48 0</inkml:trace>
  <inkml:trace contextRef="#ctx0" brushRef="#br0" timeOffset="140683.31">2409 5028 18191 0,'1'-14'800'0,"-1"14"176"0,3-10-784 0,0 1-192 16,1-5 0-16,1 2 0 0,2 2 288 0,0 0 16 0,2 1 0 0,0-1 0 16,3 2 448-16,-2-1 80 0,0 2 32 0,1-2 0 15,2 2-288-15,-4 5-48 0,1-1-16 16,-1 2 0-16,-1 0 0 0,-2 0-16 0,-6 1 0 0,6 1 0 15,2 4 144-15,-3-1 16 0,-1 3 16 0,-2 0 0 16,0 2 224-16,-2 3 32 0,-2 1 16 0,0 1 0 16,-1 1-16-16,1 6 0 0,-5 3 0 0,0 2 0 15,-2 5-224-15,-3 5-32 0,1 4-16 0,-3 5 0 16,-3 3-176-16,0 3-32 0,-1 6-16 0,-1 4 0 0,-2 8-80 0,4 1-16 16,-4 0 0-16,4-1 0 0,0-1-64 0,2 2-16 15,-2 0 0-15,6-2 0 0,1 0 144 0,-1-4 32 16,-1 3 0-16,2-1 0 0,-2-4-128 0,1 4-32 15,-2 1 0-15,2-2 0 0,0 3-80 0,0-1 0 16,0 3-16-16,-6 24 0 0,3-6-16 0,1-7 0 16,1-5 0-16,1-2 0 0,3 0 0 0,-1-1 0 15,1-1 0-15,-1 0 0 0,3 2 16 0,-1 1 0 16,4-2 0-16,-5 2 0 0,2 0-32 0,-1 0 0 16,0-1 0-16,-1-1 0 0,-2-2 0 0,2-1 0 15,-2-4 0-15,4 0 0 0,2-5 0 0,0 1 0 16,-2-3 0-16,1-3 0 0,0 0-16 0,3 1-128 0,4 0 192 15,-2 0-64-15,-4 0-128 0,1-1 128 0,3-2-128 0,-1 0 128 16,0 3-128-16,-1 2 0 0,1-1 144 0,0 0-144 16,1-1 0-16,2 3 128 0,1-2-128 0,1-2 0 15,-3-3 0-15,4 2 128 0,3 1-128 0,1 0 0 16,1-2 0-16,1 1 0 0,2-3 0 0,3-1 128 16,1-1-128-16,2 2 0 0,-1-4 0 0,-2-1 0 15,2 3 0-15,-1 1 0 0,-1-3 0 0,1-1 0 16,3 2 0-16,-1 0 0 0,-2-4 0 0,-1 1 128 15,-1-5-128-15,3 1 0 0,-1 2 0 0,2 0 0 16,0 1 0-16,2 0 0 0,0 1 0 0,0-4 0 16,-2 1 0-16,4-1 0 0,0 1 0 0,0 1 0 0,0 0 0 15,-4 1 0-15,0 1 0 0,1 1 0 0,0 3 0 0,0-1 0 16,-1-2 0-16,1 2 0 0,1 3 0 0,0-4 0 16,1-2 0-16,1 3 0 0,1 2 0 0,3 0 0 15,2 0 0-15,-1 2 0 0,1 4 0 0,3-2 0 16,1 0 0-16,0-3 0 0,4 1 0 0,1-3 0 15,0 1 0-15,-2-2 0 0,-6 3 0 0,4-2 0 16,2-3 0-16,1 3 0 0,-3-1 0 0,4-4 0 16,3 0 0-16,-3-4 0 0,4 1 0 0,1-3 0 15,3 0 0-15,-3-3 0 0,-1 0 0 0,-2 0 0 16,-3-2 0-16,1-1 0 0,1 0 0 0,2-1 0 16,-1 1 0-16,2-3 0 0,0 2 0 0,2-5 0 15,-1 1 0-15,4-2-128 0,-1 2 128 0,-5-5 0 0,-1 0 0 16,2 0 0-16,0-3 0 0,1 1-128 0,0-3 128 0,4-2 0 15,0-2 0-15,2 0 0 0,-1-1 0 0,1 1-128 16,-2-2 128-16,-2 0 0 0,-2 1 0 0,-2-1-128 16,0 1 128-16,0 1 0 0,1 1 0 0,0 0 0 15,0-1 0-15,2-2 0 0,0 1 0 16,-2-1 0-16,0 0 0 0,-3-2 0 0,1-1 0 0,-1 0 0 16,2-2 0-16,0 0 0 0,-2-3 0 0,3-3 0 15,5 1 0-15,1-3 0 0,0-1 0 0,1-1-128 16,-1-1 128-16,-2 0 0 0,-4 1 0 0,1-1 0 15,2 1 0-15,-1-3 0 0,0 1 0 0,1 0 0 16,1-3 0-16,2 0 0 0,2 2 0 0,-2-3 0 16,0 3 0-16,-3-3 0 0,-2 3 0 0,0-6 0 0,0 1 0 15,2-3 0-15,1-3 0 0,-1-1 0 16,5-5 0-16,1-3 0 0,0-1 0 0,-2-5 0 16,-3-1 0-16,-2 0 0 0,1 0 0 0,-1 1 0 0,1-6 0 15,1 1 0-15,-1-1 0 0,1 0 0 0,0 0 0 0,2 1 0 16,1-1 0-16,-4-1 0 0,-4-2 0 0,0 2 0 15,-3-1 0-15,1 1 0 0,2-7 0 0,-2-2 0 16,2-2 0-16,1-3 0 0,1-3 0 0,2-3 128 16,0 1-128-16,1-1 0 0,-4-2 0 0,-1 0 128 15,-1-1-128-15,-1-3 0 0,1-3 0 16,1-2 0-16,1-3 0 0,0 1 128 0,1-3-128 0,-1-3 0 16,-3-2 0-16,5-2 0 0,0-1 0 0,-4-2 0 15,-4 2 0-15,-1 3 128 0,-1-4-128 0,-2 0 0 0,-2-1 0 16,1 1 128-16,-1 7-128 0,0-2 0 0,-2 0 0 15,-3-4 0-15,0 1 0 0,0-2 144 16,-3-2-144-16,0 0 0 0,0 0 160 0,-2 0-160 0,-1-2 128 16,0 0-128-16,-1 0 128 0,1-1-128 0,-3-2 128 0,1-3-128 15,0-1 0-15,-2 0 0 0,1 3 128 0,-2-4-128 16,-1 2 0-16,0 1 0 0,-1 2 0 16,0 1 0-16,1-1 0 0,-3 5 0 0,-1-2 0 0,-3 2 0 15,-2-3 0-15,1 0 0 0,-3 0 128 0,0 1-128 16,-4-1 0-16,1-1 0 0,-6-4 0 0,-1 1 0 15,-2-1 0-15,1-1 0 0,-3 2 0 0,2 2 0 16,-2 0 0-16,1 2 0 0,0 0 128 0,1 2-128 16,0-2 0-16,1 0 0 0,0 0 0 0,1 0 0 0,-1-2 0 15,4 3 0-15,1-1 0 0,2 0 0 16,-1-2 0-16,1 4 0 0,-2 0 0 0,-1 1 0 0,-3-3 0 16,1 2 0-16,-2 2 0 0,0 1 0 0,-3 2 0 0,-2-1 0 15,-1 3 0-15,-4-1 0 0,-4 2 0 0,-2-3 0 16,-6 6 0-16,2-4 0 0,-3 0 0 0,-1 1 128 15,0 3-128-15,-5 0 128 0,2-1-128 0,1 2 160 16,-1 0-160-16,-2 4 160 0,-1 3-32 0,-5-4 0 16,0 4 0-16,2 2 0 0,1 6 16 0,1 2 0 15,0 2 0-15,1 2 0 0,-2 2-144 0,2 4 0 16,2 1 144-16,-1 6-144 0,-2-1 0 0,-3 4-128 16,-3 1 0-16,-2 2 0 15,-4 3-768-15,4 3-160 0,-3 1-32 0,5 3 0 16,2 1-1472-16,3 5-288 0,5 1-64 0</inkml:trace>
  <inkml:trace contextRef="#ctx0" brushRef="#br0" timeOffset="141712.34">14966 9175 16991 0,'0'0'752'0,"0"0"144"0,0 0-704 0,0 0-192 0,0 0 0 0,0 0 0 16,0 0 592-16,8 2 96 0,-1-1 16 0,1 0 0 16,0-1 16-16,1 0 16 0,0-1 0 0,-1 0 0 15,0-1 96-15,1 1 32 0,-1 0 0 0,-1-2 0 16,1-1-96-16,-2 1-32 0,-6 3 0 0,5-6 0 0,-1-1 192 0,-1 0 32 15,-3 2 16-15,0-5 0 0,-5 3-80 0,-1-6 0 16,-1-1-16-16,-2-1 0 0,-4 3-288 0,-1-2-48 16,-2 0-16-16,-2 0 0 0,-4 2-112 0,2-2-32 15,-4-2 0-15,-3 5 0 0,2 2 112 16,-5-2 16-16,-1 3 0 0,-5-2 0 0,-3 2-96 0,-3-1-16 16,-5 3 0-16,1 0 0 0,-2 2-144 0,1 2-16 15,-4 1-16-15,-18 1 0 0,8 1 48 0,4 5 16 16,0-1 0-16,19 0 0 0,-4 4-16 0,1-1 0 15,2 6 0-15,2 0 0 0,0-1-80 0,1 2 0 16,1 3-16-16,-12 11 0 0,8 1-176 0,8-2 0 16,1 3 0-16,4 0 128 0,-1-1-128 0,4 1 0 15,3-1 0-15,5-2 128 0,1 2-128 0,3 0 128 16,5-2-128-16,5 3 128 0,3-3-128 0,5 2 0 16,3-1 0-16,3-8 0 0,4 0 0 0,2 5 0 15,4-5 144-15,4 0-144 0,4 0 128 0,5 2-128 16,5-4 160-16,24 8-160 0,0-4 144 0,1-3-144 15,1-6 128-15,-1-3-128 0,-3-3 0 0,0-2 0 16,3-2 128-16,2-2-128 0,2-2 0 0,1-3 160 16,1-3-160-16,-2-1 160 0,-3 3 32 0,1-6 0 0,-2-1 0 15,0-3 0-15,-1-1 112 0,-4-2 16 0,-4-2 16 16,-7-3 0-16,-10-8 160 0,-2-3 16 0,-8-4 16 0,-5 0 0 16,-5-1-80-16,-4 0 0 0,-7 1-16 0,-6 1 0 15,-4 3-176-15,-5 2-16 0,-4 3-16 0,-4 0 0 16,-7 2-224-16,-3 1 0 0,-6 3 0 0,-6 1 0 15,-6-2-864 1,-4 1-112-16,2-1-32 0,-2 2 0 0,0-6-1232 16,1 2-256-16,-1-5-64 0</inkml:trace>
  <inkml:trace contextRef="#ctx0" brushRef="#br0" timeOffset="144263.81">5396 1560 20095 0,'0'0'896'0,"0"0"176"0,1-7-864 0,0 0-208 16,-1 2 0-16,0-2 0 0,-1 0-224 0,0 3-96 15,-2-3 0-15,-2 0-16 16,1 2-64-16,4 5-16 0,-8-7 0 0,1 3 0 0,1 1 416 0,-2 0 0 16,1-4 0-16,-1 3 0 0,-1 2 320 0,1-2 160 0,2-2 32 0,-2 1 0 15,1 1 256-15,-1-4 48 16,1 1 16-16,-1 1 0 0,0-1-96 0,1 0-16 15,-1 2 0-15,0-1 0 0,0 1-32 0,-4 1-16 0,2 2 0 0,-5-2 0 16,-3 2 96-16,-4 2 32 0,-2 2 0 0,-10 3 0 16,0 0-128-16,0 3-32 0,1 2 0 15,-1 2 0-15,0-1 16 0,1 0 0 0,1 6 0 16,0-2 0-16,-1 0-192 0,-1 0-32 0,-3 1-16 0,9-5 0 16,-5 2-64-16,0-2-16 0,-1 2 0 0,-3 2 0 0,0-1-16 15,-5 1 0-15,0 2 0 0,-1 4 0 0,1 1 0 16,-3-2-16-16,-2 3 0 0,-2 3 0 0,-3-1 0 15,-1 3 0-15,1 0 0 0,0 5 0 16,0 4 32-16,1 2 16 0,2 5 0 0,-1-2 0 0,1 0-112 16,0 1-32-16,-2-3 0 0,3 6 0 0,2-1-80 0,3 3-128 15,1 0 176-15,3-1-176 0,1 2 192 16,2-5-64-16,0 1 0 0,5-2-128 0,-1 0 208 16,0-1-64-16,0 4-16 0,3-6 0 0,-3 0 0 0,-1-1-128 15,0 2 192-15,3 0-64 0,-1-1 16 0,1 3 0 16,-2-1 0-16,-10 19 0 0,3-5-16 0,6-4-128 15,1-5 192-15,4 2-64 0,1-4 0 0,4 3 0 16,0-7 0-16,2 3 0 0,-1-4 0 0,2 0-128 16,-1-1 192-16,2 3-64 0,2-2-128 0,-3-1 128 15,0 0-128-15,2 2 128 0,1-3-128 0,0 0 128 16,1 0-128-16,-1 3 128 0,0 1-128 16,1-1 0-16,-1-3 0 0,0 2 0 0,-2 4 0 0,-1-2 0 15,0 3 0-15,0-1 0 0,-2-2 0 0,2 2 0 0,2-1 0 0,-1 4 0 16,-1 2 0-16,2-5 0 15,1 2 128-15,1-3-128 0,-2 0 0 0,0 0 0 0,-1-3 0 0,3 1 128 16,-1 1-128-16,2-2 0 0,-2-2 0 0,0 0 128 16,1-2-128-16,2 0 128 0,0-1-128 0,-1 2 128 15,0 1-128-15,0 3 128 0,1-2-128 0,2-2 128 16,1 1-128-16,1 0 0 0,-2 1 0 0,3 1 128 16,0 1-128-16,0 0 0 0,-1 4 0 0,1-4 128 0,0 0-128 15,-2 3 0-15,1-1 0 0,0 3 0 0,-1-5 0 16,3 2 0-16,-3 0 128 0,1 0-128 15,-4 3 0-15,3-3 0 0,-1 2 0 0,2-3 0 0,1-1 0 0,0 2 128 16,-1-3-128-16,0 5 0 0,1-4 128 0,2-2-128 16,-2 0 0-16,0 1 128 0,2-1-128 0,2 1 160 15,-1-4-160-15,-2 3 160 0,1-3-160 0,-1 4 0 16,0 1 144-16,1-3-144 0,-2-1 0 0,4-1 128 16,-2 1-128-16,4 1 0 0,-6 4 0 0,1 0 128 15,1-2-128-15,1-2 0 0,1 0 0 0,2 1 0 16,-1 3 0-16,-1 0 0 0,-2 5 0 15,2-2 0-15,0-1 0 0,3-4 0 0,-4-1 0 0,4 0 0 16,-2 3 0-16,0 0 0 0,-1 4 0 0,3-4 0 0,-2 0 0 0,0 1 0 16,0-1 0-16,-1 0 0 0,1 0 0 15,1-3 0-15,-1 2 0 0,-1 2 0 0,1-2 0 16,0 4 0-16,-1-1 0 0,2-2 0 0,0 1 0 0,1-2 0 16,0 1 0-16,0 0 0 0,0-3 0 0,2 1 0 15,-3 1 0-15,2 4 0 0,-1-3 0 0,-1 2 0 16,1-2 0-16,-1 4 0 0,3-3 0 0,-1 3 0 15,-1-1 0-15,1 2 0 0,-1-3 0 16,3 3 0-16,0-5 0 0,3 4 0 0,0-3 0 0,0 5 0 16,-1-2 0-16,2 4 0 0,-2-2 0 15,3 0 0-15,-1-2 0 0,2 2 0 0,0 2 0 0,0-3 0 16,-2 2 0-16,1 4 0 0,1 0 0 0,-1-1 0 16,2-2 0-16,-1 1 0 0,2-1 0 0,0 2 0 15,0 1 0-15,1-3 0 0,0 1 0 0,0 3 0 16,1-2 0-16,0-3 0 0,2 1 0 0,-1-2 0 15,1 1 0-15,0-4 0 0,1 1 0 0,1 1 0 0,2 0 0 16,-2 1 0-16,1-1 0 0,1 0-128 0,1-1 128 0,0-1 0 16,-2 0 0-16,2-1 0 0,-2 1 0 0,3-1 0 15,-1-2 0-15,3 2 0 0,-1-1 0 16,3 4 0-16,0-3 0 0,2 1 0 0,-2 0 0 0,0 1 0 16,1-1 0-16,0 2-128 0,-1 2 128 0,0-4 0 15,0 4 0-15,-2 2 0 0,1-1 0 0,1 4-128 16,-1-2 128-16,0 1 0 0,1 2 0 0,1-2-160 15,1-1 160-15,1-1 0 0,1-1-144 0,1-1 144 16,-1 4 0-16,3-3-144 0,3 1 144 0,0 0 0 16,0-1 0-16,-1-1 0 0,-1 1 0 0,-2-3 0 0,-3-1 0 0,4 1-128 15,-1-3 128-15,1 3 0 0,1-2 0 16,2 3 0-16,-1-4 0 0,2 2 0 0,-1 1 0 0,4-1-128 16,1 0 128-16,-1-2 0 0,0 6 0 0,1-6 0 15,-6 1 0-15,1-1 0 0,0 1 0 0,0-1 0 16,1 2 0-16,1-4 0 0,-1 1 0 0,1-1 0 15,2-3 0-15,1 1 0 0,3-5 0 0,0 4-128 16,-2 1 128-16,-1-3 0 0,-1 0 0 0,-1 2 0 16,-2 2 0-16,3 0 0 0,-3-3 0 0,1 0 0 15,-4 0 0-15,5-1 0 0,0-3 0 0,3-1-128 16,3 0 128-16,1-3 0 0,3-2 0 0,-2 0 0 16,-2-4 0-16,0-1 0 0,0-2 0 0,3 1 0 15,1-3 0-15,1-1 0 0,0-2 0 0,3 2-128 16,4-5 128-16,-3 2 0 0,1-1 0 0,-3 2 0 15,-2 1 0-15,-1-3 0 0,-1-3 0 0,2 2-128 0,2-4 128 16,3 2 0-16,3 0 0 0,0-5 0 0,-2 0 0 0,-1 3 0 16,-4-5 0-16,2 1 0 0,1-1 0 0,0-3 0 15,1-5 0-15,3 2 0 0,2-1 0 16,1 1-128-16,1-1 128 0,-5-2 0 0,0-1 0 16,-2 2 0-16,-1 3 0 0,1-2-128 0,0 1 128 0,1-3 0 15,3 1 0-15,0 0 0 0,0-1 0 0,-3-3 0 16,-2 3 160-16,0-1-160 0,-1-6 0 0,2-4 0 15,0-3 0-15,4-2-160 0,1-4 160 0,3 0 0 16,-3-5 0-16,-2 0 0 0,-3-3 0 0,0 0 0 16,0-2 0-16,1 1 0 0,1-2 0 0,2-2 0 15,0 0 0-15,1-1 0 0,-2-2 0 0,-3 2 0 16,-5-1 0-16,1-2 0 0,2-3 0 0,0 3 0 16,0-3 0-16,0 5 0 0,-1-6 0 0,1 3 0 0,-1-4 0 0,-2 1 0 15,-3-1 0-15,-1 1 0 0,-3-4 0 0,2-2 0 16,-2-1 0-16,3-2 0 0,-1-1 0 0,1-6 0 15,3-3 0-15,0-5 0 0,1-3 0 16,-2-4 128-16,0-1-128 0,-4 0 0 0,-1-2 0 0,0 4 0 16,0-3 0-16,0 3 0 0,-2 1 0 0,1 1 0 15,-2 1 0-15,0 1 128 0,1-1-128 0,-2-1 0 16,-3-3 0-16,-3 1 128 0,-2-2-128 0,-1-4 0 16,-4-5 0-16,2-2 128 0,-3-3-128 0,2-4 0 15,-1-2 0-15,1-1 128 0,3-5-128 0,1 0 0 16,4-3 0-16,-3 4 128 0,1 4-128 0,1 0 0 15,-2 5 0-15,-1 1 0 0,-4 1 0 0,-1 1 0 0,-5-1 0 0,0 3 0 16,-2 0 0-16,-3-1 0 0,-4-3 0 16,0 1 128-16,-6-6-128 0,3 0 0 0,-1-1 0 0,0-3 0 15,-1-2 0-15,-1-2 128 0,1 1-128 16,0-2 0-16,1-1 0 0,0-3 0 0,-1 2 0 0,0-1 0 16,1-1 0-16,0 2 0 0,-4 2 0 0,2-1 0 15,-1 1 0-15,0 5 0 0,-2 2 0 0,-3 3 0 16,-1-2 0-16,0 8 0 0,1 0 0 0,-3 0 0 15,0-4 0-15,-3 1 0 0,0 2 0 0,-2 1 128 16,-1-5-128-16,-3-3 0 0,2 1 0 0,0-4 0 16,-1 2 0-16,1-4 128 0,0-8-128 0,3 3 0 15,1 1 0-15,0-2-128 0,-1-2 128 0,1-1 0 16,-2 3-144-16,0 3 144 0,1 3 0 0,-1 1 0 16,-4 0-144-16,-1 0 144 0,1 1 0 0,-3 4 0 0,-5 0 0 0,2 2 0 15,-2 2 0-15,-2-3 128 0,-3-1-128 0,1 0 0 16,1 1 0-16,0-5 0 15,0 5 128-15,-2 3-128 0,0 0 0 0,-1 9 0 0,-3 0 0 0,2 6 0 16,-3 4 0-16,1 8 144 0,-1 3-144 0,-1 4 128 16,-2 4-128-16,-1 7-144 0,-2 3 144 0,-2 5-208 31,3 2-992-31,-3 1-192 0,-2 7-32 0,0 0-11952 0,-3 1-2368 0</inkml:trace>
  <inkml:trace contextRef="#ctx0" brushRef="#br0" timeOffset="145464.78">22526 8837 14735 0,'15'0'640'0,"-8"0"160"0,4-1-640 0,1 0-160 0,-1-1 0 0,-1 0 0 15,-3 2 1184-15,2 0 208 16,0 0 32-16,4 0 16 0,-3-1-416 0,-10 1-64 16,0 0-32-16,10-4 0 0,-10 4 32 0,8-5 0 0,-8 5 0 0,4-9 0 15,-4 9 160-15,2-9 32 0,-2-3 16 0,-1 2 0 16,-3-3-128-16,0 2-16 0,-3 0-16 0,-1-1 0 15,-3 5-208-15,-3-5-32 0,-3 2-16 0,-3-1 0 16,-4-2-416-16,-3 1-80 0,0 2 0 0,-3-1-16 16,-1-1 16-16,-1 1 16 0,-2 2 0 0,1 1 0 15,-3 3-64-15,2-2-16 0,-1 3 0 0,-2 0 0 16,-3 1 112-16,2 1 16 0,-1-2 0 0,-1 4 0 0,1 1-64 16,1 3-16-16,-2 1 0 0,1 2 0 0,-2 2 16 0,1 1 16 15,-1 5 0-15,-1 3 0 0,-1 6-112 0,-2 0-32 16,2 3 0-16,0 1 0 0,1 0 80 0,2-2 16 15,4 4 0-15,1-5 0 0,4 3-224 0,1-1 144 16,4-1-144-16,1-3 128 0,4 1-128 0,2 1 0 16,2-3 144-16,5-1-144 0,3 0 0 0,4 4 128 15,3-3-128-15,5 3 0 0,3-4 128 0,4 5-128 16,6-4 128-16,3 1-128 0,4 0 0 0,3-1 128 16,5-2-128-16,18 9 0 0,2-6 128 0,1-1-128 15,3-6 128-15,0 0-128 0,-1-1 0 0,3-6 144 0,2 1-144 0,3-2 0 16,3 3 208-16,2-5-64 15,-3-1-16-15,-2 1 0 0,-2-4-128 0,0 2 160 16,1-2-160-16,0 2 160 0,-1-4 48 0,-2-5 16 0,-1-1 0 0,-3-7 0 16,-7-2 224-16,-2-4 32 15,-3-3 16-15,-2-3 0 0,-5-7-176 0,0-4-48 16,-5-4 0-16,-1-5 0 0,-7 2-32 0,-4 0-16 0,-6 3 0 16,-4 4 0-16,-5 1-32 0,-6 3-16 15,-5 2 0-15,0-1 0 0,-8 0-176 0,-3 3 128 0,-4-2-128 0,-2 8 128 16,-4-3-128-16,-2 4-224 0,-3 0 48 0,-6 2 16 15,-3 3-1024 1,-4 2-208-16,-2 4-32 0,2-2-12752 0,3 7-2544 0</inkml:trace>
  <inkml:trace contextRef="#ctx0" brushRef="#br0" timeOffset="155723.51">11872 7222 8287 0,'0'0'736'0,"0"0"-592"16,0 0-144-16,2-9 0 0,-2 0 1312 0,0 9 224 16,0-9 64-16,0 9 0 0,0-9-496 0,0 9-80 15,0-9-32-15,0 9 0 0,0 0-112 0,0 0-32 16,-2-10 0-16,2 10 0 0,0 0-80 0,0 0-32 15,-1-8 0-15,1 8 0 0,0 0-224 0,0 0-64 16,0 0 0-16,0 0 0 0,0 0-208 0,-8 12-48 16,2-2-16-16,0 4 0 0,-2 4 144 0,0 2 48 15,1 4 0-15,-1 5 0 0,1 4 48 0,-1 3 16 16,-1 1 0-16,1 4 0 0,1 4-128 0,-1 1-32 16,1 1 0-16,-1 3 0 0,-1-1-48 0,3 1-16 15,1-2 0-15,1-1 0 0,2-5 96 0,4 0 16 16,-1 3 0-16,3-5 0 0,1 0 0 0,1 2 0 15,2-4 0-15,0-4 0 0,-1-3 32 0,0-2 16 16,4 0 0-16,-2-4 0 0,-2 2-144 0,5-1-32 16,-2-1 0-16,0-1 0 0,3-4-32 0,-2 0-16 0,1-1 0 15,1 0 0-15,-1-2 16 0,1 1 0 0,0 0 0 0,1-1 0 16,0-1 16-16,0-1 0 0,0-3 0 0,0-1 0 16,-2 2 16-16,0-3 0 0,-1-1 0 0,1 0 0 15,-1 0-32-15,2-3 0 0,-1 6 0 0,2-9 0 16,0-3 16-16,0-1 0 0,-1-1 0 0,2-2 0 15,1-3 144-15,1 2 16 0,1-1 16 0,3-4 0 16,-4 2-128-16,2-2-32 0,-1 1 0 0,0-2 0 0,1-2-192 16,-1 5 176-16,1-3-176 0,-1 1 160 0,1-6-160 0,0 1 160 15,0-3-160-15,0 3 160 0,0 2-160 0,0 1 128 16,-1-2-128-16,0-3 128 0,-3 1-128 0,-1-1 128 16,0 1-128-16,0 0 128 0,1 0-128 0,2 2 0 15,-2-3 0-15,0 0 0 0,1-4 0 0,-3-2 128 16,4 1-128-16,0-4 0 0,-1-4 0 0,1-3 128 15,-3-4-128-15,0 0 0 0,-2-1 144 0,1 0-144 16,0-3 160-16,-1 3-160 0,0 0 128 0,-1 1-128 16,2 2 0-16,-3 4 0 0,2 1 0 0,-2 0 128 15,-1-1-128-15,-2 6 0 0,0-3 0 0,-2 4 0 16,-3 2 0-16,0-1 0 0,-2 4 0 0,-2 2 128 16,0 0-128-16,-1 2 0 0,-1-2 144 0,1 3-144 15,0 2 128-15,0 1-128 0,1-1 192 0,-1 3-32 16,3 9-16-16,0 0 0 0,0 0-144 0,0 0-192 15,-3-7 32-15,3 7 16 16,0 0-304-16,-11 4-48 0,11-4-16 0,-6 9 0 16,6-9-2640-16,-1 12-544 0,-2 4-96 0,7 2-32 0</inkml:trace>
  <inkml:trace contextRef="#ctx0" brushRef="#br0" timeOffset="158481.22">10765 9787 6447 0,'0'0'272'0,"0"0"80"0,0 0-352 0,0 0 0 0,0 0 0 0,0 0 0 16,8-2 2112-16,-8 2 336 0,6-2 80 0,-6 2 16 16,6-3-1008-16,-6 3-208 0,0 0-48 0,0 0 0 15,3-7-64-15,-3 7 0 0,-1-7-16 0,-2 0 0 16,-1 2-208-16,-2 1-32 0,-2-1-16 0,0 0 0 16,-1 1-496-16,-2 1-80 0,0 3-32 0,-3 0 0 15,-1 0-144-15,0 3-48 0,-2 1 0 0,0 4 0 0,-2 0-144 0,2 4 0 16,-2-4 0-16,1 4 128 15,-3 2-128-15,4-3 0 0,1 2 0 0,2 1 0 0,3-3 0 0,2 1 128 16,3 2-128-16,2-1 0 0,1-6 0 0,3 3 0 16,2-2 128-16,0 0-128 0,-2-8 0 0,5 3 192 15,4 0-192-15,0-3 192 0,4 0 144 0,-1 0 48 16,1-4 0-16,1-1 0 0,0 0-64 0,1 0-16 16,1-3 0-16,-1-1 0 0,0 0-128 0,-1 1-32 15,0-1 0-15,-1 0 0 0,-3 0-144 0,-1 1 128 16,0 1-128-16,-2-1 128 0,0 4-128 0,-7 4 0 15,0 0 0-15,0 0 0 0,7 0 0 0,-7 0 0 16,7 7-176-16,-1 1 176 0,-1 1 0 0,-1 5 0 16,0 3 0-16,1 1-128 0,-3 2 128 0,1 4 0 15,0 3 0-15,-2 3 0 0,0 0 192 0,-1 1-48 16,0 2 0-16,-1 2 0 0,-2-2 48 0,-1-3 16 16,-1 0 0-16,-2 0 0 0,-3-2 176 0,-3 1 48 15,0 0 0-15,-2-3 0 0,-2-1-32 0,0 1 0 16,-1-5 0-16,0 1 0 0,-1-3-144 0,1-2-48 15,2-5 0-15,2 0 0 0,0-3-64 0,3-3-16 0,0-4 0 0,2-4 0 16,0-2-128-16,3-2-176 0,2-2 48 0,3-2 0 31,2-8-2048-31,3 3-384 0,1 0-96 0</inkml:trace>
  <inkml:trace contextRef="#ctx0" brushRef="#br0" timeOffset="159073.17">11171 9517 10479 0,'0'0'448'0,"0"0"128"0,0 0-576 0,0 0 0 15,0 0 0-15,0 0 0 0,0 0 128 0,6-1-128 16,0-3 0-16,-6 4 0 0,0 0 128 0,0 0-128 15,0 0 0-15,0 0 0 0,0 0 448 0,0 0-32 0,0 0 0 16,0 0 0-16,0 0 576 0,0 0 112 0,0 0 32 0,0 0 0 16,0 0-224-16,0 0-32 0,0 0-16 0,0 0 0 15,0 0-192-15,0 0-32 0,0 0-16 0,0 0 0 16,0 0 32-16,0 0 16 0,0 0 0 0,0 0 0 16,-2-8-160-16,2 8-16 0,0 0-16 0,0 0 0 15,-3-5-144-15,3 5-16 0,-1-5-16 0,1 5 0 16,0 0-48-16,0 0-16 0,0 0 0 0,0 0 0 15,0 0-16-15,0 0 0 0,0 0 0 0,0 0 0 0,0-7-64 0,0 7-16 16,0 0 0-16,0 0 0 0,0 0-144 0,0 0 192 16,0-5-192-16,0 5 192 0,0 0-64 0,0 0-128 15,0 0 192-15,0 0-64 0,0 0-128 0,0 0 160 16,0 0-160-16,0 0 160 0,1-9-160 0,-1 9 0 16,0 0 0-16,0 0 0 0,0 0 0 0,0 0 128 15,5-7-128-15,-5 7 0 0,0 0 0 0,0 0 0 16,0 0 0-16,0 0 0 15,0 0-1296-15,0 0-352 0,0 0-64 0,0 0-10016 0</inkml:trace>
  <inkml:trace contextRef="#ctx0" brushRef="#br0" timeOffset="159618.53">11126 9802 7359 0,'0'0'656'0,"0"0"-528"15,0 0-128-15,0 0 0 0,0 0 2560 0,0 0 464 16,0 0 112-16,0 0 0 0,0 0-1168 0,0 0-240 16,0 0-64-16,0 0 0 0,0 0-64 0,0 0-32 15,0 0 0-15,0 0 0 0,0 0-592 0,0 0-112 16,0 0-32-16,0 0 0 0,0 0-416 0,0 0-96 0,0 0 0 0,0 0-16 15,0 0-304-15,0 0 0 16,0 0 0-16,0 0 0 0,0 0 0 0,0 0 0 16,0 0 0-16,0 0 0 15,0 0-1376-15,0 0-336 0,0 0-64 0,0 0-11728 0</inkml:trace>
  <inkml:trace contextRef="#ctx0" brushRef="#br0" timeOffset="160035.34">11483 9372 13823 0,'0'0'608'0,"0"-7"128"0,-1 0-592 0,1 7-144 15,0 0 0-15,0 0 0 0,-2-4 1456 0,2 4 256 16,0 0 48-16,0 0 16 0,0 0-912 0,0 0-176 16,0 0-48-16,-3 11 0 0,0 3-64 0,1 2 0 15,-1 2-16-15,1 2 0 0,-1 2 16 0,1 3 0 16,0 1 0-16,1 4 0 0,0 1-256 0,-2 1-32 15,1 2-16-15,1 0 0 0,-3-1-96 0,1-1-32 16,1-5 0-16,0 1 0 0,1-4-16 0,1 1 0 16,-1-3 0-16,1-4 0 0,-1-1-128 0,2 1 192 15,-2-4-192-15,1-5 192 0,0-9-192 0,0 0-192 16,0 0 32-16,0 0 16 16,0 0-1632-16,0 0-320 0,-3-9-64 0</inkml:trace>
  <inkml:trace contextRef="#ctx0" brushRef="#br0" timeOffset="160370.65">11384 9389 8287 0,'-2'-13'736'0,"2"13"-592"0,0 0-144 0,-2-5 0 0,2-3 1872 15,3 2 352-15,-1 1 64 0,4-1 16 0,1 2-1488 0,0 1-304 16,0 1-48-16,3-2-16 0,2 0-80 0,2 3-32 16,0-1 0-16,1 1 0 0,2 0 272 0,0 2 48 15,2 2 16-15,2 3 0 0,-1-1-96 0,0 4-32 16,-1 4 0-16,3 3 0 0,-4 3-160 0,0 3-48 16,-1 3 0-16,0 1 0 0,-6 4 48 0,0 5 0 15,-4 0 0-15,0 0 0 0,-6-1-96 0,-1-4-16 16,-1 1 0-16,-3-1 0 0,-3-4 32 0,1 1 0 15,-2-5 0-15,0-1 0 0,-3-1-16 0,1-1 0 0,-3 0 0 16,1-2 0-16,-1-2-80 0,0-1-16 16,-1-5 0-16,2 0 0 0,-2-7-448 0,1 1-112 0,0-3-16 15,-2-3-12640-15</inkml:trace>
  <inkml:trace contextRef="#ctx0" brushRef="#br0" timeOffset="160880.66">11694 9232 4607 0,'0'0'192'0,"0"0"64"0,0 0-256 0,0 0 0 15,4-8 0-15,1 1 0 0,0 2 2608 0,2-1 464 16,2-1 112-16,-1 1 16 0,1-3-2048 0,0 3-416 16,1-2-80-16,3 1-16 0,-4-1-48 0,1-1-16 15,0 5 0-15,1 0 0 0,-3-1 0 0,-8 5-16 16,0 0 0-16,0 0 0 0,8 5-352 0,-8-5-64 16,4 7-16-16,-2 3 0 0,0-1 0 0,-4 1 0 15,0-2 0-15,-2 3 0 0,0-3 128 0,0 1 32 0,-1-3 0 16,2 0 0-16,-3 1 160 0,6-7 48 0,0 0 0 0,-3 5 0 15,3-5-112-15,0 0-32 0,0 7 0 0,0-7 0 16,3 8-224-16,5-4-128 0,0-2 128 0,3 0-128 16,2-1 144-16,1-1-144 0,1 0 192 0,5-1-192 15,3-2-656-15,-2 1-240 0,-2 0-64 16,-7 0 0-16</inkml:trace>
  <inkml:trace contextRef="#ctx0" brushRef="#br0" timeOffset="161121.34">12069 9408 19343 0,'0'0'848'0,"0"0"192"0,0 0-832 0,0 0-208 15,2 9 0-15,-1 2 0 0,0-3 656 0,2 3 96 16,-1 2 16-16,2 0 0 0,1 1 112 0,1 1 16 15,3 1 16-15,0 2 0 0,0-3-576 0,0 1-112 16,0-4-32-16,0 2 0 0,1 0-64 0,-2-1-128 16,2-1 176-16,-3-1-176 0,0-3 0 0,-2-1 0 15,-5-7 0-15,0 0-7824 16,0 0-1520-16</inkml:trace>
  <inkml:trace contextRef="#ctx0" brushRef="#br0" timeOffset="161318.79">12240 9395 19343 0,'0'0'1728'0,"0"0"-1392"0,0 0-336 0,-4 12 0 15,-1-1 784-15,-2 3 96 0,0 3 16 0,-2 0 0 0,-1 2 160 16,-2 3 32-16,0 2 16 0,-1-1 0 16,-2-1-528-16,-2-1-128 0,-1 5 0 0,0-5-16 15,3 2-208-15,-1-1-32 0,-1-1-16 0,3-3 0 16,1-4-176-16,3-1 0 0,0-2 0 0,3-6-8528 15,7-5-1664-15</inkml:trace>
  <inkml:trace contextRef="#ctx0" brushRef="#br0" timeOffset="161755.91">12499 9288 17391 0,'0'0'768'0,"0"0"160"0,5-2-736 0,-5 2-192 15,0 0 0-15,0 0 0 0,0 0 784 0,0 0 128 16,0 0 32-16,0 0 0 0,0 0-64 0,0 0-16 16,0 0 0-16,0 0 0 0,-8 0-464 0,1 4-80 15,-1-1-32-15,-1 4 0 0,0-3 112 0,-1 1 32 16,0 2 0-16,-1 1 0 0,0 3-64 0,0 0-16 15,1 0 0-15,0 3 0 0,-1-3-32 0,6 1 0 16,0-1 0-16,2-2 0 0,-1 1-80 0,4-1-32 0,0 1 0 0,4-2 0 16,1 2 80-16,1-3 16 0,0 1 0 0,3 0 0 15,0 4 16-15,1-2 0 0,0 2 0 0,1 0 0 16,-1-3 0-16,-1 3 0 0,1 0 0 0,-3 1 0 0,0-1-80 16,-3 1-16-16,-3-3 0 0,-1 4 0 15,-1-1 64-15,-2-2 16 0,-1 2 0 0,-1 0 0 0,-1-2 0 16,-2 1 0-16,-2 0 0 0,-1-1 0 0,-2 0-96 0,-1-3-16 15,0 0 0-15,-1-2 0 0,-1-1-48 16,2 0-16-16,0-4 0 0,-3-2 0 16,4-3-1104-16,4-1-240 0,4 0-32 0,2-3-9008 15,2-1-1808-15</inkml:trace>
  <inkml:trace contextRef="#ctx0" brushRef="#br0" timeOffset="162030.04">12833 8944 21935 0,'0'0'960'0,"-2"-4"224"0,-1-2-944 0,3 6-240 16,-2-5 0-16,2 5 0 0,0 0 1072 0,0 0 160 0,-7 1 48 0,-2 3 0 15,0 2-496-15,1 2-80 0,0 6-32 0,0 2 0 16,-1 1-80-16,1 1-16 0,-1 2 0 0,1 0 0 16,0 2-80-16,2 1-32 0,1 0 0 0,0-2 0 15,4-2-176-15,-2-1-32 0,2-1-16 0,0-2 0 16,-1-2-240-16,2-1 0 0,-1 2 0 0,1-5-9952 16,1 0-1952-16</inkml:trace>
  <inkml:trace contextRef="#ctx0" brushRef="#br0" timeOffset="164196.31">12696 9590 17391 0,'0'0'768'0,"0"0"160"0,0 0-736 0,0 0-192 16,0 0 0-16,0 0 0 0,0 0 544 0,0 0 80 16,0 0 16-16,0 0 0 0,0 0 16 0,0 0 16 15,0 0 0-15,10 0 0 0,0 0-96 0,2 0-32 16,0 0 0-16,2-3 0 0,2 1-128 0,-1 2-32 16,0 2 0-16,-1-1 0 0,0-2-160 0,-2 0-32 15,-2 0-16-15,0 2 0 0,-2-1-48 0,-8 0-128 16,7 2 192-16,-7-2-64 15,0 0-640-15,0 0-144 0,0 0-32 0,0 0-6736 16,0 0-1360-16</inkml:trace>
  <inkml:trace contextRef="#ctx0" brushRef="#br0" timeOffset="164827.69">12885 9417 10127 0,'0'0'896'0,"0"0"-704"16,-2-7-192-16,2 7 0 0,-4-5 1056 0,4 5 176 16,0 0 48-16,-8-5 0 0,8 5-240 0,-10 0-32 15,0 0-16-15,0 3 0 0,0 3-48 0,-2-1-16 0,0 4 0 16,-2-1 0-16,0 3 64 0,-2-1 16 0,1 4 0 0,0 3 0 16,1-2-336-16,0 2-64 0,0-2-16 0,0 3 0 15,1-3-64-15,2 1-16 0,2 0 0 0,0-1 0 16,1-2-128-16,3-3-16 0,3 0-16 0,2-10 0 15,0 0-160-15,0 0-16 0,6 13-16 0,2-7 0 16,1 0 96-16,2 0 32 0,3-4 0 0,1-2 0 0,3 0 96 0,4-1 32 16,-1 0 0-16,0-2 0 0,-2 2-224 15,1 1-32-15,-1 0-16 0,-1 0 0 0,-3 0-144 16,0 0 128-16,-1 1-128 0,0 2 128 16,-5-2-1376-16,-9-1-288 15,10 2-48-15,-10-2-12096 0</inkml:trace>
  <inkml:trace contextRef="#ctx0" brushRef="#br0" timeOffset="165067.69">13220 9447 16575 0,'0'0'736'0,"4"-10"160"0,-2 2-720 0,-2 8-176 15,0 0 0-15,0 0 0 0,4-8 1328 0,-4 8 224 16,0 0 48-16,0 0 16 0,0 0-752 0,-1 14-160 16,-2-2-16-16,-1 7-16 0,-2 4 0 0,-2 3 0 15,1-4 0-15,-2 3 0 0,0 1 0 0,-1-2 0 16,-1 7 0-16,1 0 0 0,1-6-224 0,-1 3-64 0,3-4 0 0,0-2 0 16,2-3-176-16,0-3-32 0,1-2-16 0,0-1 0 15,1-3-160-15,3-10 0 0,0 0 0 0,0 0 128 31,0 0-688-31,0 0-144 0,0 0-16 0,0 0-8240 0,0 0-1664 0</inkml:trace>
  <inkml:trace contextRef="#ctx0" brushRef="#br0" timeOffset="165328.13">13132 9470 19343 0,'0'0'1728'0,"0"0"-1392"16,0 0-336-16,8-5 0 0,2 1 560 0,-1-1 32 15,2 1 16-15,2 3 0 0,0 0 160 0,1 0 48 16,0-1 0-16,2 4 0 0,-1 0-96 0,2 3-16 16,-2 4 0-16,0 0 0 0,1 2-240 0,-5 5-48 15,-3 3-16-15,-5 2 0 0,0 1-112 0,-3 5-32 16,-1-1 0-16,-4 4 0 0,-6 0 16 0,-1-3 0 16,-2 1 0-16,-3-4 0 0,-3 1-32 0,-2-2-16 15,1-3 0-15,-1 1 0 0,-1-1-48 0,3-3-16 16,1-3 0-16,2-2 0 0,3-7-160 0,3 1 0 15,1 0 144-15,10-6-144 16,-8-10-1664-16,3-2-416 0</inkml:trace>
  <inkml:trace contextRef="#ctx0" brushRef="#br0" timeOffset="165686.13">13278 9235 13823 0,'0'0'608'0,"4"-11"128"0,-1 0-592 0,3 0-144 0,4 3 0 0,1-1 0 0,1 2 1968 0,-1-1 352 16,1 2 80-16,-2 2 16 0,3-1-1104 0,-1 0-224 16,-12 5-32-16,9 0-16 0,-9 0-512 0,0 0-96 15,7 10-32-15,-4 0 0 0,-1 0-240 0,-4 3-160 16,1-3 192-16,-8 3-192 0,-2 2 384 0,-1-1-48 15,1 0 0-15,1 1 0 0,-4-1 48 0,2 0 16 16,0-3 0-16,4 0 0 0,2 0 48 0,2-3 0 16,1 1 0-16,3-9 0 0,0 0-256 0,8 6-32 15,2 1-16-15,2-2 0 0,0-4 32 0,5-1 0 16,1-1 0-16,-1-2 0 0,1 2-48 0,-3-2 0 16,1 1 0-16,-2 1 0 0,0 1-128 0,-4 1 0 15,-10-1 0-15,0 0 128 16,0 0-2000-16,0 0-416 0,0 0-80 0</inkml:trace>
  <inkml:trace contextRef="#ctx0" brushRef="#br0" timeOffset="165929.07">13469 9590 21823 0,'0'0'960'0,"0"0"208"0,0 0-928 0,1 9-240 0,-1-9 0 0,6 15 0 16,-2 3 1024-16,0-1 144 0,2 0 48 0,-2-1 0 16,0 0-304-16,0 1-48 0,0 1-16 0,0-1 0 15,1-2-432-15,-2 0-96 0,0-2 0 0,-1 0-16 16,4-1-160-16,-3 0-16 0,-1-1-128 0,0 2 192 16,1-2-192-16,-2 1 0 0,-2-2 0 0,1-10 0 15,-3 8-288-15,1 2-160 0,2-10-16 0,0 0-8368 16,0 0-1680-16</inkml:trace>
  <inkml:trace contextRef="#ctx0" brushRef="#br0" timeOffset="166166.61">13648 9648 22975 0,'0'0'1024'0,"0"0"192"0,0 0-960 0,0 0-256 15,0 0 0-15,0 0 0 0,-8 8 1072 0,1 1 160 16,-5 5 48-16,2 0 0 0,-3 0-224 0,-2 3-32 15,-4 4-16-15,-1-1 0 0,-2 2-432 0,2-1-96 0,-2 2-16 0,3 1 0 16,0-3-160-16,3-1-48 16,0 2 0-16,4-2 0 0,-1-2-256 0,3-2 0 15,0-2 0-15,3-1-144 16,2-5-2144-16,5-8-416 0,0 0-96 0,0 0-16 0</inkml:trace>
  <inkml:trace contextRef="#ctx0" brushRef="#br0" timeOffset="166510.31">13916 9652 20847 0,'0'0'912'0,"0"0"208"0,0 0-896 0,0 0-224 0,-9-4 0 0,0 3 0 0,1 3 1216 0,-1 1 192 15,0 2 32-15,-1-1 16 0,-3 3-528 0,0 4-96 16,0 1-32-16,-1 0 0 0,1 0-80 0,0 4-16 16,0-5 0-16,3 3 0 0,0 0-192 0,2 1-64 15,3-4 0-15,3 0 0 0,0 0-128 0,4-2-48 16,0 3 0-16,2-3 0 0,1 1 48 0,1 1 0 16,2-3 0-16,0 3 0 0,0-2-32 0,1 4 0 15,-2 1 0-15,0-3 0 0,-2 1-16 0,-1 0 0 16,-3-3 0-16,-1 4 0 0,-1-3 32 0,-1 2 0 15,-2 0 0-15,-2-1 0 0,-5 1 64 0,0 2 16 16,-2 0 0-16,-2-4 0 0,-3 2-160 0,0-5-32 16,-1 4 0-16,1-6 0 0,2 0-192 0,2-1 0 15,1-7-144-15,4-1 144 16,9 4-2272-16,-6-10-352 0,2-3-80 0,8-3-16 0</inkml:trace>
  <inkml:trace contextRef="#ctx0" brushRef="#br0" timeOffset="166762.57">14126 9385 21183 0,'0'0'1888'0,"0"0"-1504"0,0 0-384 0,0 0 0 0,0 0 1296 0,0 0 192 16,3 9 48-16,-3 4 0 15,-3-1-192-15,-2 4-16 0,-3 0-16 0,-1 3 0 0,-3 3-240 0,-2 2-48 16,-2-1-16-16,-5 11 0 0,1-2-512 0,2-5-112 16,1-1 0-16,3-3-16 0,3-3-368 0,1-2 0 15,1-1-160-15,0-2-15936 16</inkml:trace>
  <inkml:trace contextRef="#ctx0" brushRef="#br0" timeOffset="168127.55">13028 10965 9215 0,'0'0'400'0,"0"0"96"0,0 0-496 0,-9 2 0 16,9-2 0-16,-10 4 0 0,1 0 2400 0,9-4 384 16,-9 4 80-16,1 0 16 0,8-4-1216 0,-7 4-224 15,7-4-48-15,0 0-16 0,-7 3-288 0,7-3-48 16,0 0-16-16,0 0 0 0,0 0 64 0,0 0 16 16,0 0 0-16,10-9 0 0,3-5-288 0,0-1-64 15,3-3-16-15,2 1 0 0,1 0-352 0,2 1-64 16,-1-2 0-16,0 1-16 0,2 1-144 0,-1 0-32 15,1-1 0-15,0-1 0 0,-1 1-128 0,1 2 0 0,-2 2 0 16,-2 4 128-16,-4-1-128 0,-1 5 0 0,-3 3 0 0,-10 2 0 16,0 0 0-16,6 10 0 0,-2 3 0 0,-1 3 0 15,-2 3 0-15,-2 3-176 0,-4 6 176 0,-3 0-128 16,-1 2 128-16,0 1 0 0,0-1 0 0,0-1-128 0,2-3 128 0,-1-3 0 16,0-3 128-16,1-2-128 15,-1-3 272-15,2-5-16 0,6-10 0 0,-7 13 0 0,5-4 128 0,2-9 0 16,0 0 16-16,0 0 0 0,0 0-64 0,0 0-16 15,9-5 0-15,1-4 0 0,0-5 48 0,2-4 0 16,-2 0 0-16,3 1 0 0,0 0-240 0,4-2-128 16,-7 0 128-16,4 0-128 0,1 1 0 0,-1 0 0 15,0 0 0-15,0 2 128 0,0-1-128 0,2 5 0 16,-2 3 0-16,-2-1 0 0,0 5 0 0,-3-1 0 16,-3 1 0-16,-6 5 0 0,0 0 0 0,8 9-160 15,-8-9 160-15,5 14 0 0,0-2-192 0,-3 4 192 16,0 5-192-16,-2-2 192 0,0-2 0 0,0 1 0 15,1 0 0-15,-1-4 0 0,0-3 0 0,0-11 0 16,0 0 0-16,-1 11 0 0,1-11 0 0,0 0 0 16,0 0 0-16,0 0 0 0,0 0 0 0,0 0 0 15,0 0 128-15,12-2-128 0,2-4 256 0,0-3-32 16,0 0-16-16,0-5 0 0,0-1-208 0,1-2 176 16,2 1-176-16,2 3 160 0,1-1-160 0,2 1 0 15,0 2 0-15,-1 0 0 0,0 4 0 0,-2 2 0 16,-4 4 0-16,0 3 0 0,-1 6 0 0,0 1 0 0,-1 5 0 15,-2 4 0-15,-3 2 0 0,-2 4 0 0,1-1 0 16,-2 1 0-16,-2 7 0 0,0-5 0 0,-2 1 0 0,-1 0 128 16,0 1-128-16,-1-1 0 0,0-1 0 15,-2-4 128 1,-1-1-1408-16,2-3-272 0,-1-4-64 0,0-2-15600 0</inkml:trace>
  <inkml:trace contextRef="#ctx0" brushRef="#br0" timeOffset="168823.19">12761 10984 6447 0,'0'0'576'15,"0"0"-576"-15,0 0 0 0,0 0 0 0,0 0 2864 0,0 0 464 16,0 0 80-16,0 0 32 0,0 0-1600 0,0 0-320 16,0 0-64-16,0 0-16 0,0 0-176 0,1 8-48 15,-1-2 0-15,-1-1 0 0,1-5-32 0,0 0-16 16,-10 8 0-16,-2 1 0 0,2-2-64 0,-4 1-16 15,-2-6 0-15,-4 5 0 0,-4 4-240 0,-2-2-48 16,-2-3-16-16,-3 1 0 0,-1 3-224 0,1-4-48 16,0 1-16-16,1 2 0 0,13-8-240 0,1 3-32 15,-1-1-16-15,0 3 0 0,4-4-208 0,-1 1 144 16,1-3-144-16,1 1 128 0,-5 0-128 0,5 0 0 16,6-1 0-16,6 0 128 0,0 0-128 0,0 0 0 15,0 0 0-15,1-8 0 0,2-4-240 0,2 4-128 16,4-2-16-16,-1 3-16 15,3-2-1584-15,-2 2-320 0,-2-3-64 0,2 3-16 16,-1-2-560-16,2 2-128 0</inkml:trace>
  <inkml:trace contextRef="#ctx0" brushRef="#br0" timeOffset="169156.41">12512 10856 18831 0,'0'0'832'0,"0"0"176"0,0 0-816 0,0 0-192 0,0 0 0 0,0 0 0 0,0 0 1648 0,0 0 272 15,0-11 64-15,0 11 16 0,0 0-400 16,-8-3-64-16,-1-1-32 0,-1 3 0 0,0 1-464 16,-3 3-80-16,-1 2-32 0,-2 4 0 0,-3-1-192 15,-2 5-32-15,1-2-16 0,0 6 0 0,-2 2-64 0,-2 2-16 16,-2 0 0-16,2 0 0 0,-1 3-208 0,2 3-32 16,0-3-16-16,3 3 0 0,1-9-128 0,5 2-32 15,3 0 0-15,5-2 0 0,2-4-48 0,4-1-16 16,5 2 0-16,3-2 0 0,3-2 16 0,5-3 0 15,1-2 0-15,5 1 0 0,1-5 16 0,2-1 0 16,2 1 0-16,0-2 0 0,1-2-160 0,0 1 160 16,-2-3-160-16,0 2 160 0,-5-3-160 0,-2 2-176 15,-3 1 48-15,-4-1 0 16,-3-2-2096-16,-9 5-400 0,0 0-96 0,0 0-16 0</inkml:trace>
  <inkml:trace contextRef="#ctx0" brushRef="#br0" timeOffset="169576.17">11337 10727 19119 0,'3'-14'832'0,"-1"3"192"0,1-2-816 0,-2 2-208 15,3 0 0-15,-2 4 0 0,0-3 1392 0,-2 10 224 16,-2-9 48-16,4 0 16 0,-2 9-208 0,0 0-32 15,0 0-16-15,0 0 0 0,1 13-752 0,-1 2-160 16,-1 5-16-16,-2 4-16 0,-3 4 240 0,-2 2 48 16,1 4 16-16,-2 5 0 0,0 1-16 0,0 0-16 15,-1-2 0-15,-2 7 0 0,1-1-288 0,-1 2-48 16,2-3-16-16,4-12 0 0,-2-1-176 0,-1 12-32 16,0-7-16-16,6-16 0 0,-1 0-48 0,0 5-128 15,0-6 192-15,2-6-64 0,2-1-128 0,0-11 0 16,0 0 0-16,0 0 0 15,0 0-1248-15,6-9-288 0,0-3-48 0,2-2-9312 16,-6-5-1872-16</inkml:trace>
  <inkml:trace contextRef="#ctx0" brushRef="#br0" timeOffset="169824.2">11257 10657 27647 0,'0'0'2448'0,"-4"-7"-1952"0,4 7-496 0,7-8 0 0,0-5 192 0,3 6-48 16,2-3-16-16,4 4 0 0,3 0 608 0,8-2 112 15,4-2 32-15,3 1 0 0,2 3-304 0,-1-3-48 16,3 2-16-16,0-4 0 0,-2 2-240 0,-4 2-48 16,-6 3-16-16,-4 1 0 0,-5-3-208 0,-6 4 0 15,-11 2 0-15,0 0-10016 16,0 0-2016-16</inkml:trace>
  <inkml:trace contextRef="#ctx0" brushRef="#br0" timeOffset="169954.73">11099 11018 23951 0,'0'0'2128'0,"0"0"-1696"16,13 0-432-16,5-2 0 0,2-5 704 0,8 0 64 16,5 0 16-16,5-4 0 0,4-2-272 0,7-2-48 15,5 2-16-15,5-1 0 0,3-2-448 0,-2 2-208 16,0-1 16-16,-7 6 0 0</inkml:trace>
  <inkml:trace contextRef="#ctx0" brushRef="#br0" timeOffset="178404.21">15391 11853 11055 0,'0'0'976'0,"0"0"-784"16,7-7-192-16,-7 7 0 0,8-4 1456 0,-8 4 240 15,8-6 48-15,-1-1 16 0,0 1-480 0,-1-2-80 16,-6 8-32-16,8-7 0 0,-3 2-272 0,-5 5-64 16,0 0-16-16,6-8 0 0,-6 8-112 0,0 0 0 0,0 0-16 0,0 0 0 15,0 0-48-15,0 0 0 0,0 0 0 0,0 0 0 16,0 0-240-16,0 0-48 0,-11-1-16 0,-1 2 0 16,-1-1-96-16,1 1-32 0,-2 0 0 0,-1 3 0 15,-3-1 176-15,-3-1 48 0,-3 0 0 0,-4 3 0 16,-4 1-16-16,-1-1 0 0,-2-1 0 0,-3 4 0 15,-3-2-128-15,-1 0-32 0,-1 4 0 0,0-1 0 16,-2 2 0-16,1 1 0 0,0 1 0 0,3 2 0 16,-1 0 32-16,3 2 0 0,4 0 0 0,3-1 0 15,2 1-48-15,0-2-16 0,6-2 0 0,1 3 0 16,2 3-224-16,2 1 128 0,2 3-128 0,3 0 0 16,3 3 128-16,2 0-128 0,1 1 0 0,4 1 144 15,2-3-144-15,2 3 0 0,2-3 144 0,2 0-144 0,2-3 160 16,3-1-32-16,3-1-128 0,2 1 192 0,4 0-32 15,-1 0-16-15,5-1 0 0,3-3 0 0,2-6 128 16,4 2 32-16,0-1 0 0,2-1 0 0,2-4-32 0,2-4 0 16,0-2 0-16,1 0 0 0,0 2-80 0,0-2-32 15,3-3 0-15,1-1 0 0,2 1-160 0,-1-1 192 16,2-3-192-16,0-2 192 0,1-2-192 0,-1 0 160 16,-3-3-160-16,1-1 160 0,0-3-160 0,-3 2 0 15,-2-1 144-15,-5 0-144 0,1 1 0 0,-5 2 144 16,-3-2-144-16,-2 1 0 0,-4-1 240 0,-2-2-64 15,-1 0-16-15,-6-1 0 0,2-1-160 0,-4 1 0 16,-3 0 0-16,-1 0 0 0,-2 1 128 0,-1-1 32 16,-1 1 16-16,-1 0 0 0,-1-1 16 0,-1 0 16 15,2 0 0-15,-3 0 0 0,-1 1-208 0,-1 0 176 0,-1 2-176 0,-1-2 160 16,0-1-160-16,-2 1 0 0,-3-2 0 0,0 1 0 16,-2-1 0-16,-2 2 0 0,0 2 128 0,-1 4-128 15,0-2 0-15,-2 3 0 0,-2-1 0 0,-2 1 0 16,-2 5 0-16,-2 3 0 0,-5-2 0 0,-2 3 0 15,-3 1 0-15,-1 1 0 0,-1 0 0 0,1 2 0 16,-3-1 0-16,2 2 0 0,-3-1 0 0,2 3 0 16,2-1 0-16,2 1 0 0,-2 2 0 0,5 0 0 15,-1 4 0-15,1 2 0 0,1 0-176 0,2 4 176 16,-1-3 0-16,3 2 0 0,1 2 0 0,2-1 0 16,2-2 0-16,0 1 0 0,-1-1 0 0,2 5-128 15,2-1 128-15,2 2 0 0,2-3 0 0,3 1 0 16,0 0 0-16,5 2 0 0,1-2 0 0,5 1 0 15,2 0 0-15,1 1 0 0,3-2 0 0,3 2-128 0,3-1 128 0,3 2 0 16,0-1 0-16,3-1 0 0,5 4 0 0,2-2 0 16,0-4 0-16,2-3 0 0,3-2 0 0,2 0 0 15,1 0 0-15,1-3 0 0,-1-3 0 0,3 4 0 16,0-4 0-16,-1 0 128 0,-1-4-128 0,-2-2 128 16,-1 1-128-16,2-2 128 0,1 2-128 0,-2-3 0 15,1-3 0-15,-2 1 128 0,-1 0-128 0,1 1 128 16,2-5-128-16,-1-4 128 0,-1-2-128 0,2 3 0 15,1-2 128-15,-3 1-128 0,1-6 128 0,-2 0-128 16,2-1 160-16,-2-2-160 0,1 2 128 0,-4-4-128 16,3 0 0-16,-5-5 0 0,0 1 144 0,-3-6-144 0,-2-1 128 0,-4 6-128 15,-4-1 128-15,-1 4-128 0,-4 0 0 0,-1 0 128 16,-4 3-128-16,-2 0 0 0,-1-1 144 0,-2 2-144 16,-3 3 144-16,-1 1-144 0,-2-3 192 0,1 4-192 15,-3 5 160-15,-2-4-160 0,-2 4 128 0,-2-3-128 16,-1-2 128-16,-3 3-128 0,-1 1 0 0,-7 4 128 15,-2-4-128-15,-4 6 0 0,-2 1 0 0,-4 5 0 16,-4 0 0-16,-2 2 0 0,-1 4 0 0,-5-1 0 16,-2 6 0-16,-2 0 0 0,2 2 0 0,2 1 0 15,3 1-128-15,7 3 128 0,4 3 0 0,7-1 0 16,6-2 0-16,5 0 0 0,5 1-144 0,6-1 144 31,6 3-1296-31,7 0-208 0,7 1-32 0,11 0-11520 0,12-5-2304 0</inkml:trace>
  <inkml:trace contextRef="#ctx0" brushRef="#br0" timeOffset="182324.01">1649 9623 7359 0,'0'0'656'0,"0"0"-528"16,-3 6-128-16,2 3 0 0,1-9 144 0,0 0 0 16,-1 6 0-16,-1 2 0 0,2 1 816 0,0-9 176 15,-1 6 16-15,1-6 16 0,0 0-256 0,0 9-48 16,0-9-16-16,0 0 0 0,0 0 0 0,0 0 0 16,0 0 0-16,0 0 0 0,0 0 224 0,0 0 32 15,0 0 16-15,0 0 0 0,0 0-32 0,0 0-16 16,0 0 0-16,0 0 0 0,0 0-192 0,0 0-48 15,-4-8 0-15,2 1 0 0,-2-5 48 0,1 1 0 16,-1-4 0-16,4-3 0 0,-1-2-464 0,0-5-96 16,-2 1 0-16,1-2-16 0,2-1 208 0,-1-5 64 15,-2 0 0-15,3-2 0 0,-1 0-160 0,0-4-32 16,-1-3 0-16,1 1 0 0,-2 0-32 0,1-2-16 16,-2 0 0-16,3 1 0 0,-2-3 0 0,1 2 0 15,-1-5 0-15,2 4 0 0,-3-5-48 0,0 4-16 0,4-4 0 0,-1 2 0 16,-2 1-16-16,2-2 0 0,0 4 0 0,0-3 0 15,-1 2-80-15,1-3-32 0,0 2 0 0,1-2 0 16,1 4-144-16,-1-3 192 0,0 1-192 0,1-1 192 16,-1 3-192-16,0-3 128 0,0 0-128 0,2 0 128 15,-2-1 0-15,1 3-128 0,1-1 192 0,2 2-64 16,1-4-128-16,2 1 192 0,-1-1-192 0,2 4 192 16,-2-1-192-16,4 0 0 0,2-3 0 0,-1 3 128 15,1-4-128-15,-1-1 0 0,-1 2 0 0,3-19 128 0,-4 1-128 0,0 9 0 16,-3 6 0-16,-1 15 0 0,0-3 0 0,-2-1 0 15,1-3 128-15,-1-1-128 0,-1 1 0 0,0 1 0 16,-1-2 0-16,2 2 0 0,-3 0 0 0,1 2 0 16,1 1 128-16,-2 1-128 0,0 7 0 0,1-1 0 15,-1-1 0-15,1 0 128 0,0-1-128 0,2 0 0 16,-1-1 0-16,2 0 0 0,0-2 0 0,1-1 0 16,1-1 0-16,1-4 0 0,-1 3 0 0,2 1 0 15,-1 1 0-15,2-3 0 0,2-3 0 0,-1 3 0 16,4-2 0-16,-4 0 0 0,-1 1 0 0,1 2 0 0,0-3 0 0,3 1 0 15,0 2 0-15,-3 0 0 0,-1 1 0 0,-1-1 0 16,3-2 0-16,0 1 0 0,-2-1 0 0,0 1 0 16,0 1 0-16,0 1 0 0,1 0 128 0,0 1-128 15,0 1 0-15,2-2 0 16,-1 1 0-16,0 0 128 0,0 1-128 0,0 1 0 16,2 1 0-16,-3-2 0 0,-1-2 0 0,1 1 0 15,0-2 0-15,0 0 0 0,-1 0 0 0,0 1 0 16,0-4 0-16,3 2 0 0,-2 2 0 0,-1-1 0 15,-2 5 0-15,1 0 0 0,-1-1 0 0,1 0 0 0,0-1 0 0,1 2 0 16,0-2 0-16,1 2 0 0,0-2 0 0,0 0 0 16,1-4 0-16,0 3 0 0,-1 0 0 0,0 1 0 15,0-1 0-15,2 1 0 0,-1 1 128 0,6-16-128 16,-5 6 0-16,0 3 0 0,2 4 0 16,-4 13 0-16,1-4 0 0,-1-1 0 0,2 2 0 0,1-3 0 15,1 0 0-15,1 2 0 0,1-3 0 0,2 3 0 0,-1 0 0 0,0-2 0 16,0 1 0-16,0 0 0 15,-1-1 0-15,-1-1 0 0,3 0 0 0,0 0 0 0,4-2 0 0,-2-2 0 16,-2-1 0-16,1-1 0 0,1 0 0 0,0 1 0 16,3 0 0-16,-1 2 0 0,-2 1 0 0,2 1 0 15,-1-1 0-15,11-14 0 0,-1 7 0 0,-2 5 0 16,0-3 0-16,-2 4 0 0,-2-1 0 0,2 1 0 16,-2 3 0-16,1-4 0 0,1-4-128 0,-2 4 128 15,2 3 0-15,2 1 0 0,0-1 0 0,-1 4 0 16,3 1 0-16,-2 0 0 0,-1 4 0 0,1-2 0 15,2 5 0-15,-2 1 0 0,0-1 0 0,2 1 0 16,-2 1 0-16,1 0 0 0,-2-4-128 0,0 1 128 16,-1 3 0-16,3 0 0 0,2 0 0 0,0-1 0 15,0-1 0-15,0 2 0 0,6-2 0 0,-3 5 0 16,1 0 0-16,1 1 0 0,0-2 0 0,3 1 0 16,2-2 0-16,-4 1 0 0,0 1-128 0,-1-1 128 0,1 3 0 0,1 3 0 15,-3-2 0-15,0 2 0 16,0 2 0-16,-1 1 0 0,1 1 0 0,-1 1 0 15,0-2 0-15,2 2 0 0,-1 3 0 0,1-4 0 0,-2 2 0 0,0 1 0 16,-2 2 0-16,2-1 0 0,-1-2 0 0,3 3 0 16,1 0 0-16,0 2 0 0,3 0 0 0,-2 2 0 15,2 1 0-15,-1 4 0 0,0-3 0 0,-1 2-176 0,-4 0 176 0,-1-2 0 16,0 1 0-16,3 3 0 0,0-2 0 0,1 3 0 16,3-1 0-16,1-1-128 0,0 1 128 15,1-4 0-15,1 0 0 0,2 1 0 0,1 1 0 0,-2-1 0 16,-3 2 0-16,2 0 0 0,-2-2 0 0,1 3 0 15,-2-2 0-15,2 6 0 0,0-2 0 0,2 4 0 16,1-3 0-16,-3 1 0 0,0 0 0 0,-4 2 0 16,-3-3 0-16,1 1 0 0,-1 2 0 0,-1 0 0 15,-1 0 0-15,2 3 0 0,-3 1 0 0,0 1 0 16,0 0 0-16,0 4 0 0,0-1 0 0,2 1 0 16,0 3 0-16,-2-2 0 0,0 1 0 0,-4 2 0 15,2 2 0-15,-3 0 0 0,2 2 0 0,1 1 0 16,-1-4 0-16,2 1-128 0,1-1 128 0,0 2 0 15,-1 2 0-15,2 0 0 0,1 0 0 0,-1 2 0 0,-1 0 0 0,1 3 0 16,0-1 0-16,-3 1 0 0,-4 2 0 0,2 2 0 16,-1-2 0-16,1 6 0 0,1-1 0 0,1 4 0 15,0-2 0-15,1 3 0 0,0-1 0 0,2-4 0 16,0 3 0-16,2-3 0 0,1 1 0 0,-1-4 0 16,0 1 0-16,0 0 0 0,-3-3 0 0,-3 2 0 15,-1 2 0-15,2-1 0 0,-2 3 0 0,0-3 0 16,-2-1 0-16,0 3 0 0,0-2 0 0,-5 1 0 15,3 1 0-15,-1 2 0 0,-4 0 0 0,3 1 128 16,1-1-128-16,0 2 0 0,-1 0 0 0,0-2 0 16,1 2 0-16,-1-2 0 0,0 1 0 0,-3 1 0 15,1-3 0-15,-4 2 0 0,1-1 0 0,0-1 0 16,1 2 0-16,1-2 0 0,-2 1 0 0,0-3 0 16,0 3 0-16,0-3 0 0,-1 1 0 0,-1 0 0 0,-1 3 0 15,-1-2 0-15,-1 4 0 0,1-4 0 0,-4 2 0 0,1 3 0 16,-1-4 0-16,2 1 0 15,-1 1 0-15,2-3 0 0,0 0 0 0,2 0 0 0,0 2 0 0,0-1 0 16,1-2 0-16,1 1 0 0,0 0 0 0,-1 2 0 16,2-2 0-16,-1 2 0 0,1-4 0 15,-3 5 0-15,-1 1-144 0,-1-2 144 0,-1-1 0 0,0-2-176 16,-1 4 176-16,1-1-128 0,-2-2 128 0,0 3 0 16,0-2-144-16,0 0 144 0,2-4 0 0,-2 2 0 15,-1 1 0-15,0 2 0 0,-2-4 0 0,0 3 0 16,2-6 0-16,-2 5 0 0,-1-1 0 0,1 5 0 15,-1-5 0-15,-1 3 0 0,0-5 0 0,0 4 0 16,-2 0 0-16,1 1 0 0,1 1 0 0,0-1 0 16,1 1 0-16,-1 2 0 0,1-4 0 0,1-1 0 0,-2 0 0 15,3-1 0-15,-1 1 0 0,1 0-144 16,0-1 144-16,1 1 0 0,0-3-144 0,-4 3 144 0,0-2 0 16,0 5-144-16,0-2 144 0,0 1 0 0,-1-1-144 0,-2-2 144 15,2 3 0-15,-4 1 0 0,0 0 0 0,0 0 0 16,0-5 0-16,1 4 0 0,-1 0 0 0,0 3 0 15,0 1 0-15,-1 0 0 0,-5-1 0 16,2-1 0-16,0-1 0 0,0 2 0 0,-1 2-144 0,-1 1 144 16,0 2 0-16,-3 2 0 0,0 0 0 0,1 2 0 15,0-2 0-15,2-1 0 0,0-3 0 0,2 3 0 16,-2 0 0-16,1-1 0 0,-2-2 0 16,3 0 0-16,1 1 0 0,-1-1 0 0,1 2 0 0,1-3 0 15,-1-2 0-15,2 3 0 0,0 0 0 0,1 2 0 16,-3-2 0-16,2 3 0 0,-2 0 0 0,1 1 0 15,0-2 0-15,-1 4 0 0,-4-2 0 0,3 1 0 16,-2 3 0-16,-2-1 0 0,0 1 0 0,-1 1 0 0,-2-2-144 0,1 2 144 16,-2-3-208-16,-1-2 80 0,-1 0 0 0,0 2 0 15,-3-3 0-15,3 1 0 0,0-4 128 0,-1 2 0 16,-3-4-144-16,-1-2 144 0,-2-2 0 16,-2 3 0-16,-3-1 0 0,1-2 0 0,0 0-144 0,-2 3 144 15,0-3 0-15,0 0 0 0,1 1 0 0,-2-2-128 16,-1 1 128-16,1 4 0 0,0 2 0 0,0 0 0 15,0-1 0-15,1-3 0 0,2 2 0 0,-2-3 0 16,-1 2 0-16,-3-2 0 0,-3-1 0 0,0 2 0 16,-2-5 0-16,4 3 0 0,2-1 0 0,1 0 0 15,-2-2 0-15,2-1 0 0,0-2 0 0,1-2 0 16,1 1 0-16,0-2 0 0,1 1 0 0,-1-2 0 16,2-1 0-16,-2 1 0 0,-6-1-160 0,-2 1 160 0,0 0-128 0,-5 1 128 15,0 0 0-15,-2-2-128 0,0-2 128 0,0 1 0 16,1-2 0-16,1 1 0 15,-4 0 0-15,2-1 0 0,-2-3-128 0,-3 0 128 16,-3-1-128-16,-1-2 128 0,2 2 0 0,2-3 0 0,0-2 0 16,0-4-128-16,2-2 128 0,1-1-192 0,1-5 192 15,-4 2-192-15,-6-2 64 0,-2-2 0 0,-4-1 0 0,2-4 0 16,2-4 128-16,2-1-160 0,-1-1 160 0,4 0-160 16,-1 1 160-16,-3-3 0 0,-4-1 0 0,-2-2 0 15,-1 0 0-15,3 0 128 0,0-2-128 0,3 0 128 16,-1-4-128-16,0 2 0 0,-2-4 0 0,-1-2 0 15,-6-2 0-15,3-1 0 0,-1-1 0 0,2-2 0 16,4-2 0-16,1 1 0 0,3-1 0 0,-3-2 128 0,-6 1-128 0,1-4 176 16,0 1-176-16,-2-1 192 0,2-3-64 0,2 4 0 15,0-3 0-15,-1-1 0 0,-3 2-128 16,-3 1 128-16,-3-3-128 0,2 1 128 0,-2 4-128 0,3-4 0 16,2 3 144-16,1 1-144 0,-5 4 128 0,0-3-128 15,-2-1 160-15,1-2-160 0,3 0 176 0,3 1-176 16,-1-2 192-16,-1 1-192 0,-1-5 192 0,-1 0-64 15,-2 0 0-15,0 0-128 0,6-1 160 0,1-1-160 16,-1 0 128-16,0 3-128 0,-6 2 0 0,0-1 0 16,0-3 128-16,0 1-128 0,3 0 0 0,2 0 0 15,3-2 0-15,-1-1 128 0,-3-2-128 0,-1-5 0 16,-1 0 0-16,2-4 128 0,0 1-128 0,5-2 0 16,3 0 0-16,2-2 128 0,3-1-128 0,-2-2 0 15,-4-2 0-15,4-2 0 0,0-8 0 0,4 1 0 0,3 2 128 0,2-6-128 16,3-1 0-16,3-5 0 0,-1-4 0 0,3-5 0 15,1-3 0-15,0-1 128 0,2-4-128 0,1 0 128 16,1-1 64-16,3-3 0 0,3 2 0 0,3-2 0 16,5-2 0-16,4 3 0 0,3-6 0 0,1 5 0 15,4-2-192-15,-1 1 128 0,2 1-128 0,3 3 128 16,-1 0-128-16,0 4 0 0,2 3 0 0,0 3 0 16,-2 2 0-16,5 4 0 0,1 2 0 0,4 3 0 15,0 1-144-15,4 0-64 0,1 1-16 0,4 4 0 16,0 6-1344-1,1 1-272-15,-1 3-48 0</inkml:trace>
  <inkml:trace contextRef="#ctx0" brushRef="#br0" timeOffset="186952.16">18608 14080 2751 0,'0'0'128'0,"0"0"16"0,5-9-144 0,-5 9 0 15,8-7 0-15,-2 0 0 0,-2-3 3008 0,1 3 576 16,0-1 128-16,1 2 0 0,-6 6-2176 0,11-7-448 16,-4-2-96-16,2 4-16 0,0 3-240 0,-9 2-48 15,9-4-16-15,-9 4 0 0,10-5-192 0,-10 5-32 16,9-4-16-16,-9 4 0 0,8-5 208 0,-8 5 64 16,0 0 0-16,0 0 0 0,6-8 400 0,-6 8 96 15,2-10 16-15,-2 1 0 0,0 9-192 0,0 0-48 16,0 0 0-16,-3-6 0 0,3 6-208 0,-7-3-32 15,7 3-16-15,-7-2 0 0,-3-2-336 0,2 4-80 0,0 4-16 0,-1 0 0 16,0-3-96-16,1 4-32 0,-3 1 0 0,0 1 0 16,0-2 48-16,-1 4 16 0,2-2 0 0,-4 5 0 15,-3-5 32-15,2 6 0 16,1 0 0-16,-1-2 0 0,-3 2-64 0,0 2 0 0,1 2 0 0,-3 2 0 16,-1 1 0-16,-1 3-16 0,-1 1 0 0,0 3 0 15,1 5 16-15,0 2 16 0,2 3 0 0,1 1 0 16,-3 3-48-16,4 1-16 0,3 0 0 0,0-3 0 15,-1-3-144-15,2-1 160 0,2 1-160 0,-1 1 160 16,0-3-32-16,2 1-128 0,1 0 192 0,1 0-64 16,0 0 64-16,1 0 0 0,2 1 0 0,2-3 0 15,0 0-64-15,2 0 0 0,0 1 0 0,2 1 0 16,0-6-128-16,4 3 0 0,-1-4 0 0,2 1 0 16,1-1 128-16,3 0-128 0,1-3 0 0,1 1 128 15,1-6-128-15,3 0 0 0,3-1 0 0,-1-2 128 0,4-3-128 16,2 0 0-16,1-5 0 0,1 1 0 0,0-6 128 0,2-2-128 15,-1 0 0-15,1-1 128 0,-4-4-128 0,1-1 0 16,-2 1 0-16,-1-6 128 0,1 2-128 0,1-3 0 16,0 3 0-16,-2-6 128 0,-2-2-128 0,2-1 0 15,0 1 144-15,3-1-144 0,1-6 0 16,-1 3 128-16,0 1-128 0,1-2 0 0,0-2 0 0,0 2 144 16,-1 0-144-16,0-1 0 0,-1 2 128 0,-1-2-128 15,-2-1 0-15,-1 0 0 0,-4 2 0 0,-1 0 128 16,-1-2-128-16,-1-1 0 0,-2-1 160 0,-1-4-160 15,1 0 128-15,-1-2-128 0,-3 0 256 16,0 2-48-16,-2-5 0 0,-1 5 0 0,-3 3 48 0,-2-3 0 16,0 1 0-16,-2 2 0 0,-1 2 0 0,-1 1 0 0,-2 3 0 15,0-2 0-15,0 0-64 0,-3-2-16 16,1 2 0-16,-1-2 0 0,-1-1-48 0,-2 2 0 0,0 1 0 0,2 0 0 16,-1 3-128-16,0-1 192 0,0 2-192 0,-1 0 192 15,2 2-192-15,-1 2 128 0,-1 3-128 16,-1-1 128-16,-2 2-128 0,3 0 160 15,2 4-160-15,-1 0 160 0,1-3-160 0,1 4 0 0,0 0 144 0,-1-1-144 16,1 3 0-16,-1 2 0 0,2-2 0 0,-3 1 0 16,2 0 0-16,1 1 0 0,0 1 0 0,1 0 0 15,0-1 0-15,0 2 0 0,9-2 0 0,-10 1 0 16,-2 0 0-16,3 2 0 0,9-3 0 0,-7 0 0 16,7 0 0-16,0 0 0 0,0 0 0 0,0 0 0 15,0 0 0-15,0 0 0 0,0 0 0 0,0 0 0 0,0 0-320 16,0 0-16-16,0 0-16 0,0 0 0 15,10-10-1568-15,0 5-320 16,0-2-64-16,0 1-17408 0</inkml:trace>
  <inkml:trace contextRef="#ctx0" brushRef="#br0" timeOffset="190374">1670 9032 13823 0,'-9'12'1216'0,"6"-4"-960"0,-4-3-256 0,1 4 0 15,2-3 800-15,-2 2 112 0,1 1 32 0,-1-4 0 16,6-5-304-16,-5 8-64 0,0-3-16 0,5-5 0 15,0 0 208-15,0 0 64 0,0 0 0 0,0 0 0 16,-9-4 48-16,3-3 16 0,2 1 0 0,-1-5 0 16,1-3-192-16,2-4-16 0,-2-4-16 0,0 1 0 15,0-1 48-15,1-2 16 0,0-4 0 0,-1-3 0 16,-1-2-240-16,0 0-48 16,-1-2-16-16,2-6 0 0,0-1-176 0,0-1-16 0,-2-4-16 0,3-1 0 15,1 2 48-15,-1-2 16 0,1-2 0 0,2 3 0 16,4-1 64-16,1-2 16 0,0 0 0 15,2 1 0-15,2-2-48 0,1 0 0 0,-1-2 0 0,-1 2 0 0,-2 0-320 16,2 2 0-16,-2 0 0 0,2 0 0 0,-6-2 0 0,2 1 0 16,0 3 0-16,-1-2 128 0,-2 0-128 0,-1 0 176 15,0 1-176-15,0-3 192 0,0 1-64 16,-1 4 0-16,1-1 0 0,0-2 0 0,1-1-128 0,-1 3 160 16,0-1-160-16,2 1 160 0,2 2-160 0,-1-2 160 15,-2 3-160-15,4-20 160 0,0 10-32 0,3 1 0 16,-1 6 0-16,4 0 0 0,-4 3-128 0,3 2 128 15,2 4-128-15,-5 9 128 0,5-4-128 0,-1-6 0 16,2 1 0-16,1-2 128 0,1-1-128 0,1-4 0 16,-4 2 0-16,4-3 0 0,-1 3 0 0,-1-1 0 15,-2-1 0-15,4 3 0 0,-4-2 0 0,0 2 0 16,-3-4 0-16,1 4 0 0,0-2 0 0,0 1 0 16,-1-2 0-16,1-16 0 0,-1 8 0 0,-1 4 0 15,-2 5 128-15,1-1-128 0,0 2 0 0,3 4 0 0,1-3 0 0,-1 2 0 16,0 2 0-16,3 3 0 15,-1 0 0-15,1 2 0 0,1 0 0 0,-1 3 0 16,-3-2 0-16,3-1 0 0,-2 0 0 0,0 2 0 16,1 1 0-16,-1-2 0 0,0 2 0 0,-1-1 0 15,0-3 0-15,1 1 0 0,1-2 0 0,-2 1 0 0,-1 0 0 16,1-3 0-16,0 0 0 0,2 1 0 0,-1 1 0 16,4 1 0-16,1-1 0 0,0 6 0 0,1-2 0 0,0-2 0 15,2-3 0-15,2 1 0 0,0 2 0 0,2-1 0 16,4 0 0-16,0-2 0 0,-2 0-144 15,1 1 144-15,-1-1 0 0,-2 4 0 0,-2-2 0 0,0 0 0 16,-3-2 0-16,1 1 0 0,0-1 0 0,-2 3 0 0,5-1 0 16,-3 2 0-16,-1 0 0 0,0 2 0 0,1-3 0 0,0 1 0 15,0-1 0-15,1 2 0 0,2-1 0 0,1-1 0 16,-3 0 0-16,3 0 0 0,1-1 0 0,0-2-128 16,0 1 128-16,2 0 0 0,-1 5 0 0,1-3 0 15,-3 0 0-15,-2 1 0 0,-2 0 0 0,0 2-128 16,-1-2 128-16,-1 4 0 0,-1 3 0 0,1 2 0 15,-3-4-128-15,4 4 128 0,-3 2 0 0,1-2 0 16,1 4 0-16,-1 0 0 0,1-2 0 0,-1 2 0 16,2-1 0-16,1 1 0 0,2-2 0 0,0 4 0 15,0-2 0-15,4 0 0 0,0-4 0 0,2 2 0 16,-2 0 0-16,1 0 0 0,-1 0 0 0,-1 2 0 16,-2-2 0-16,2 0 0 0,-1-2 0 0,3 3 0 0,0 0 0 0,1 1 0 15,-3 2 0-15,2 0 0 0,-1 2 0 0,2 1 0 16,-1 1 0-16,2 3 0 0,-1-1 0 15,2-3 0-15,-2 0 0 0,1 1 0 0,1 4 0 0,0 0 0 16,-1-2 0-16,0 2 0 0,0-3 0 0,-2 2 0 16,2-3 0-16,0 2-128 0,2 2 128 0,2-1 0 15,1 2 0-15,3-2 0 0,-1 2 0 0,3-3 0 16,2 3 0-16,0-2 0 0,1 3 0 0,-3-2 0 16,0 2 0-16,-1 0 0 0,-3-1 0 0,2 3 0 15,0-1 0-15,-2-1 0 0,5 1 0 0,-1-2 0 16,1 3 0-16,0 3 0 0,0 0 0 0,1 1 0 15,-2 0 0-15,0-2 0 0,0 3 0 0,0 3 0 16,-5-2 0-16,2 2 0 0,0-1 0 0,2 2 0 0,0-1 0 0,2 2 0 16,0-3 0-16,1 1 0 0,3-2 0 0,1 2 0 15,-2-1 0-15,-3 1 0 0,-2 0 0 0,-3 1 0 16,-1-1 0-16,2 2 0 16,-2 1 0-16,-3 1 0 0,2-2 0 0,0 4 0 0,0-2 0 15,-1 5 0-15,4-3 0 0,-1 1 0 0,0-1 0 0,2 3 0 16,-1 4 0-16,0-1 0 0,-1 1 0 0,-1 3 0 15,-1 4 0-15,3-2 0 0,-3-5 0 0,3 3 0 16,-1 3 0-16,3 2 0 0,-2-2 0 0,2-1 0 16,1 1 0-16,2 2 0 0,-1-2 0 0,-1 0 0 0,-1 0 0 15,0 2 0-15,-4-1 0 0,0 3 0 16,1 0 0-16,-1-3 0 0,-2 3 0 0,0-2 0 0,-1 4 0 0,1 1 0 16,0 5 0-16,1 3 0 0,0 0 0 0,1 1 0 15,2-1 0-15,1 4 0 0,-4-2 0 0,0 2 0 16,-2-1 0-16,-1 1 0 0,3-3 0 0,0-1 0 15,-2-1 0-15,1 0 0 0,-1 0 0 0,0 2 0 16,1 2 0-16,-4-2 0 0,-1 0 0 0,3 0 0 16,0 1 0-16,-1 1 0 0,-4 0 0 0,0 4 0 15,0-2 0-15,-1 7 0 0,-2-1 128 0,0-1-128 16,-3 1 0-16,1 2 0 0,0-1 0 0,2 2 0 16,-1-1 0-16,-1 2 0 0,1 1 0 0,1 0 0 15,-1 0 0-15,-1 3 128 0,-1 1-128 0,0-1 0 16,1 2 0-16,-1-5 0 0,1-2 0 0,1-2 0 15,-1-2 0-15,1-2 0 0,2 1 0 0,-2-3 0 16,1 4 0-16,-2-5 128 0,-2 0-128 0,1 0 0 0,-1-2 0 16,-1 4 0-16,1-2 0 0,-2 5 0 0,-3-2 0 15,-1 5 0-15,0 1 128 0,1 1-128 0,-2-4 0 16,0 3 0-16,2 2 0 0,-2-3 0 0,3-2 0 16,-1-2 128-16,1 1-128 0,0-1 0 0,1 0 0 0,-2-3 0 15,2 0 0-15,-1-2 0 0,0 2 0 16,-1-1 0-16,4-3 0 0,-2 1 0 0,0-5 0 0,0 2 0 15,1 3 0-15,-1-2 0 0,-1 0 128 0,1 0-128 16,1 4 0-16,1 1 0 0,2-3 0 0,0 3 0 16,0 2 0-16,-2 0 0 0,0-1 0 0,1-2 0 15,-3 5 0-15,2-1 0 0,-1 2 0 0,-2 1 0 16,-2-5 0-16,0 3 0 0,-2-6 0 0,-2 3 0 16,-1-2 0-16,2 4 0 0,1-5 0 0,-2 2 0 0,2 4 0 15,0 0 0-15,0-4 0 0,0 4 0 0,1-2 0 16,0 3 0-16,3-1 0 0,-2 3 0 15,2-2 0-15,-2 2 0 0,2-2 0 0,-1 4 0 0,2 0 0 16,-3 2 0-16,0-6 0 0,2 3 0 0,-4 0 0 0,1 2 0 16,0-4 0-16,-1 4 0 0,-1 0 0 0,1 0 0 15,1-1 0-15,-1 1 128 0,-2-3-128 0,1 4 0 16,0 0 0-16,-3 1 0 0,-1-1 0 16,1 1 0-16,0 3 0 0,-1 1 0 0,-2 0 0 0,-2-2 0 15,-2-2 0-15,-1 1 0 0,-1 2 0 0,-1-2 0 16,-1-1 0-16,-1 1 128 0,1-3-128 0,1 2 0 15,1 2 0-15,-1-1 0 0,-1 0 0 0,2-3 0 16,0-1 0-16,0 0 0 0,1 2 128 0,-1-2-128 16,0 0 0-16,1-1 0 0,0 1 0 0,-1 0 0 15,0 0 0-15,-1 0 0 0,-2-2 0 0,2 4 0 0,-2 1 0 16,-1 2 0-16,-3-1 0 0,1 0 0 0,-2-1 0 0,1 2 0 16,-2 4 0-16,0-1 0 0,-2 0 0 0,1 4 0 15,1-1 0-15,-2 0 0 0,2-3 0 0,-3 2 0 16,2-2 0-16,-1 0 0 0,-1-1 0 0,-2 1-160 15,-2 4 32-15,-1-5 0 0,-5 2-128 0,-3 0-32 16,-5-3 0-16,1 0 0 0,-1 1 96 0,1 0 0 16,-1 1 16-16,-1 1 0 0,0-2 176 0,2-3 0 15,-1-1 0-15,-1 0-128 0,2-2 128 0,-1-2 0 16,-4-2-144-16,0-2 144 0,-2 2 0 0,0 0-176 16,0-5 176-16,1 2-128 0,-2 1-80 0,3-4-16 0,1 3 0 15,-3-2 0-15,-1-2 16 0,-1 3 0 0,0-3 0 0,-4 3 0 16,-6-1 208-16,0 1-144 15,-1-4 144-15,-1 1-128 0,1 0 128 0,1-3 0 0,2-2 0 0,2 0 0 16,1-1 0-16,-3-2 0 16,-2-5 0-16,0-1 128 0,-1 3-128 0,1-3 176 0,6-2-176 0,-2 1 192 15,2 0-192-15,1-6 128 0,2 0-128 0,-1-1 128 16,-3 3-128-16,-6-4 0 0,-5-3 0 0,1 1 0 16,1-3 0-16,0 0 0 0,1 0 0 0,2 1 0 15,2-3 0-15,-2-1 128 0,-5 1-128 0,-3-7 0 16,-1-2 192-16,1 0-32 0,4-4-16 0,1-2 0 15,4-2 48-15,4-3 0 0,-1 1 0 0,0-1 0 16,-5-3-192-16,-3-2 0 0,-3-1 144 0,3 1-144 16,1-1 0-16,3-1 0 0,1 0 0 0,1 0 0 0,3 1 0 15,-6-3 0-15,-3-6 0 0,-4 4 0 0,-1-1 128 16,1-1-128-16,3 0 128 0,3-5-128 0,0 2 224 0,-1 1-32 16,-1-2 0-16,-6 0 0 0,0-6 0 0,-1 3-16 15,-2-2 0-15,3 0 0 0,0 2-176 0,2-1 0 16,-1 1 0-16,-3-1 128 0,-3 1-128 0,-1 0 0 15,5-4 144-15,0 2-144 0,1-2 128 0,6-1-128 16,1 1 160-16,-2-3-160 0,-3-4 256 0,1 0-32 16,1-3-16-16,1 0 0 0,2-4-48 0,3 2-16 15,2-4 0-15,3-1 0 0,-2 1-144 0,-2-3 0 16,-7 0 0-16,6 2 0 0,1 0 0 0,0 0 0 16,2-3 0-16,3 0 0 0,3-2 128 0,3 0-128 15,3-2 0-15,-2 1 128 0,0 2 0 0,-1 0 0 16,0 0 0-16,2-2 0 0,0 0 80 0,2-4 16 0,0-1 0 15,3 2 0-15,-2-2-32 0,5 0-16 0,2-1 0 0,4-1 0 16,-2 0-176-16,3-6 128 0,0-1-128 0,2-1 128 16,1 1-128-16,-2 0 0 0,0 3 0 0,2-2 0 15,4-4 0-15,-2 0 0 0,0 0 128 0,-1 0-128 16,3 0 0-16,0-1 192 0,3 0-192 16,1-5 192-16,2 1-64 0,0 0 0 0,2-3 0 0,-1 3 0 15,-2-3 0-15,-1 0-128 0,1-6 192 0,2 5-64 16,-1-2-128-16,4 6 160 0,-1-2-160 0,2 5 160 15,1 6-32-15,3 4-128 0,-1 1 192 0,1 4-64 16,2 6-128-16,3 1 128 0,1 5-128 0,-1 3 128 16,1 0-128-16,0 6 0 0,-1 2 0 0,0 2-176 15,1 5-1104-15,0 1-208 0,0 5-48 16,-2 3-16864-16</inkml:trace>
  <inkml:trace contextRef="#ctx0" brushRef="#br0" timeOffset="194323.4">21577 12844 4607 0,'0'0'192'0,"0"0"64"0,9 2-256 0,-9-2 0 16,10 4 0-16,-10-4 0 0,0 0 1056 0,0 0 160 16,11 2 48-16,-11-2 0 0,0 0-560 0,10 6-128 0,-10-6 0 0,11 2-16 15,-11-2 416-15,12 3 96 0,-12-3 16 0,10 2 0 16,-10-2-288-16,0 0-48 0,0 0-16 0,0 0 0 16,10 3-400-16,-10-3-80 0,0 0 0 0,0 0-16 15,0 0 16-15,0 0 0 0,0 0 0 0,0 0 0 16,0 0 512-16,0 0 128 0,0 0 0 0,6-7 16 15,-1-2-144-15,-1 2-48 0,-1-3 0 0,-2 1 0 16,-2-4-64-16,1 3-16 0,-3-3 0 0,1 2 0 16,-2-2-192-16,-1-4-64 0,-3-2 0 0,-1 2 0 15,-1-1-64-15,-1 1 0 0,-2 2-16 0,0-1 0 16,-1 0-96-16,4 2-16 0,-3 2 0 0,1-2 0 16,-4-5-64-16,1 2 0 0,0 4-128 0,0-1 192 15,-2-2-192-15,2-1 144 0,0-1-144 0,-1 5 128 16,-1 0-128-16,0 1 192 0,-1 1-192 0,2-3 192 0,-2 2-192 15,0 4 160-15,0-4-160 0,-1 3 160 0,0-2-160 16,1 3 160-16,-2-2-160 0,4 4 160 0,-6-3-160 0,2 2 160 16,-1-1-160-16,-2 1 160 0,-2 2-160 0,2-1 0 15,1 1 144-15,2 2-144 0,-3-2 0 0,4 1 0 16,-2 2 0-16,1-1 0 0,3 2 160 0,0 1-32 16,1 0-128-16,3 1 192 0,-2 2 48 0,3-1 0 15,1 3 0-15,2 0 0 0,0-1-48 0,3 4 0 16,-1-2 0-16,2 2 0 0,1 2-64 0,2 3 0 15,-2-3-128-15,0 3 192 0,0-5-32 0,4 5-16 16,-1 1 0-16,1 3 0 0,1-3 32 0,-1-3 0 16,0-11 0-16,5 19 0 0,-1 1-48 0,1-2-128 15,-1-2 192-15,3-1-64 0,0 0 64 0,1 3 0 0,-1 2 0 0,2-3 0 16,-1-2-48-16,2-2 0 0,0-1 0 0,0 4 0 16,1 0-144-16,0 1 160 0,1 0-160 0,-2 1 160 15,1 0-160-15,1 0 0 0,-1 0 0 0,0-1 128 16,1 3-128-16,-1-1 0 0,1-3 0 15,0 1 0-15,4-3 128 0,0-3-128 0,1 2 128 0,-1-1-128 16,2-1 160-16,0-1-160 0,1 0 192 0,0-2-192 16,-1 2 192-16,1-4-64 0,0 0 0 0,3 1-128 15,-1-2 224-15,1-1-64 0,-2 2-16 0,0-2 0 16,0-2-16-16,-1 0 0 0,-3-1 0 0,-1 0 0 16,-1-2 0-16,0 0-128 0,0-2 192 0,-1 1-64 15,0-2 64-15,1 0 0 0,0-1 0 0,0 0 0 16,-2-4-32-16,2 3 0 0,0-5 0 0,0 3 0 15,-1-4-32-15,0 3 0 0,-1-2 0 0,0-2 0 0,-3 2 16 16,0-5 0-16,-2-3 0 0,1 0 0 0,-3-1 48 0,-1-2 16 16,-2-1 0-16,-2 0 0 0,-2-2-16 0,-3 2-16 15,-5 0 0-15,-2-2 0 0,-4 1-32 0,-1 1 0 16,2 1 0-16,-2 2 0 0,1-3-144 16,-2 1 0-16,-1-2 144 0,0 5-144 0,0 5 0 0,1 0 0 15,2-2 0-15,-1 4 128 0,0 5-128 0,1-1 0 16,-1 3 0-16,3 1-128 15,2 3-1072-15,-1 1-208 0,-1 1-32 0,3 0-11040 16,0 1-2192-16</inkml:trace>
  <inkml:trace contextRef="#ctx0" brushRef="#br0" timeOffset="195579.17">21777 5386 5519 0,'0'0'496'0,"0"0"-496"0,6 1 0 0,3-1 0 15,-2-2 2240-15,-1-1 336 0,-6 3 80 0,7-3 16 16,0-1-1440-16,-7 4-272 15,0 0-64-15,6-3-16 0,-6 3-160 0,0 0-16 16,0 0-16-16,0 0 0 0,0 0-224 0,0 0-32 16,0 0-16-16,0 0 0 0,0 0 32 0,-6 1 0 15,-2 1 0-15,-2 0 0 0,1 1 80 0,-4 2 32 16,1-1 0-16,-5 2 0 0,-1 4-48 0,1-1-16 16,-2 1 0-16,-3 4 0 0,-2-2-80 0,-2 4-16 0,1 2 0 0,0 0 0 15,-1 1 48-15,-1 1 0 0,1 3 0 0,0-1 0 16,2 1-160-16,0 2-32 0,1-3 0 0,3-1 0 15,2 2-32-15,3 1-16 0,3-1 0 0,3 1 0 16,2 3-16-16,3-3-16 0,3 4 0 0,2-4 0 16,1 0-16-16,4 3 0 0,1-4 0 0,1 4 0 15,2-3-160-15,0 3 192 0,2-5-192 0,0-1 192 16,1-1-192-16,4-1 192 0,-3 0-192 0,2-4 192 0,2-1-16 16,1-3 0-16,3-2 0 0,2-2 0 15,1 1 96-15,3-6 32 0,0-2 0 0,5 0 0 0,0-5-16 16,1-2 0-16,2 0 0 0,2-5 0 0,3-2-64 0,2 0-16 15,2-7 0-15,0 0 0 0,2-4-16 0,-1-1 0 16,-1-1 0-16,-1-3 0 0,-2 2 208 0,-1-3 48 16,-7 3 0-16,-3-1 0 0,-5-5 0 0,-3-1 0 15,-4 2 0-15,-4 3 0 0,-3 0-32 0,-6 0 0 16,-4 1 0-16,-5 3 0 0,-3 0-160 0,-5 3-16 16,-4 1-16-16,-3 2 0 0,-2-1-224 0,-2 4 0 15,0 1 0-15,-4 1 0 0,-2 1-144 0,-1 3-80 16,-2-2-16-16,0-1 0 15,1 3-1360-15,-1 0-256 0,-4-1-64 0,4-1-9728 16,1 2-1920-16</inkml:trace>
  <inkml:trace contextRef="#ctx0" brushRef="#br0" timeOffset="196423.31">20524 3386 12895 0,'-8'-11'576'0,"8"11"112"0,-4-5-560 0,4 5-128 0,-5-4 0 0,5 4 0 16,-5-3 432-16,5 3 48 0,-6-4 16 0,6 4 0 15,-4-3-128-15,4 3-32 0,0 0 0 0,-7-1 0 16,2 0 96-16,-1-1 16 0,0 2 0 0,-2 2 0 16,0 0 32-16,1 5 16 0,-2-1 0 0,-3-2 0 0,1 0 16 0,-3 2 0 15,-1-1 0-15,-2 3 0 0,1 1 96 16,-2 3 32-16,-1 1 0 0,0 2 0 0,-2 1 0 0,0 3 0 15,-2 1 0-15,-1 4 0 0,0 0-192 0,-2 5-48 16,3 1 0-16,0 3 0 0,2 4-208 0,1 1-32 16,2 0-16-16,0 1 0 0,4-2-144 0,5-3 0 15,4-3 144-15,5-1-144 0,4 2 160 0,5-6-32 16,2-1-128-16,4-2 192 0,3-4 160 0,6-1 32 16,2-3 0-16,4-2 0 0,2-4-48 0,1 1 0 15,1-4 0-15,3-2 0 0,1-4-96 0,2-4-32 16,-1-2 0-16,2-7 0 0,0-5 32 0,-2-2 0 15,-1-8 0-15,0 0 0 0,-1-2 192 0,-1-5 32 16,-5 0 16-16,-1-3 0 0,-4-2 112 0,-3-4 32 16,-2-1 0-16,-5-6 0 0,-3-5-240 0,-4 2-64 15,-4-1 0-15,-4 5 0 0,-3 3-80 0,-4 8-32 16,-1 7 0-16,-3 6 0 0,-3 1-80 0,-2 8-128 16,-3 4 176-16,-2 1-176 0,-3 7 0 0,-1 3-256 15,-1 2 32-15,-10 5 0 16,2 3-2960-16,0 2-592 0</inkml:trace>
  <inkml:trace contextRef="#ctx0" brushRef="#br0" timeOffset="197621.17">15477 4599 12895 0,'0'0'576'0,"0"0"112"0,9-3-560 0,0-3-128 16,0 3 0-16,1 1 0 0,0 1 1120 0,0 1 192 15,-10 0 32-15,12 0 16 0,-3 0-912 0,-9 0-176 16,10-2-32-16,-10 2-16 0,10-3 576 0,-10 3 112 0,10-4 32 0,-10 4 0 15,0 0-176-15,10-1-16 0,-10 1-16 0,9-4 0 16,-9 4-192-16,8-6-32 0,-3-6-16 0,-1 6 0 16,-4 6-32-16,1-11 0 0,-1 2 0 0,-2-4 0 15,-1 0 16-15,-3 2 0 0,-1-2 0 16,-2-2 0-16,-1 1 32 0,-2-3 0 0,-2 1 0 0,-2-1 0 16,-1 2-128-16,-1-1-32 0,0-2 0 0,-2 2 0 15,-2 2-64-15,0 3-16 0,2 1 0 0,0-2 0 16,1 2-32-16,-4-1-16 0,0 3 0 0,6 2 0 15,-3 1-224-15,-2 0 176 0,2-2-176 0,0 5 160 16,-1 2-160-16,0 0 0 0,-2 1 0 16,1 2 0-16,1 3 0 0,0-2 128 0,0 2-128 0,0 3 0 15,0-1 0-15,0 2 0 0,4-1 0 0,-5 2 0 16,0-4 128-16,3 3-128 0,4-1 128 16,0 2-128-16,-2 4 0 0,5-1 0 0,-1-2 0 0,1 0 0 15,2 5 0-15,1-3 0 0,2-1 128 0,0 2-128 16,4 1 0-16,0 3 0 0,2 2 0 0,1 2 0 15,2-2 0-15,3 1 0 0,-1 2 0 0,1 1 0 0,2-2 0 16,0 4 0-16,2-2 0 0,1 1 0 0,-1-1 0 0,1-2 0 16,2-4 0-16,1 0 0 0,-1-1 0 15,2 0 0-15,0 0 0 0,2-3 128 0,-1-1-128 0,1-1 192 16,2-3-192-16,1 3 192 0,4-3-32 0,0 0 0 16,4 0 0-16,1-2 0 0,0-1-160 0,3 1 160 15,2-4-160-15,0 1 160 0,0 2-160 0,1-4 128 16,0 0-128-16,1-2 128 0,-2-2-128 0,1-2 128 15,-3 0-128-15,1 0 128 0,0-4-128 0,-4 2 192 16,1 0-192-16,-2-3 192 0,-4 2 0 0,-2-2 0 16,-2-2 0-16,-2-1 0 0,-4 1 16 0,2-3 16 15,-4 0 0-15,-2 1 0 0,1-4 128 0,-2 0 32 16,-3-2 0-16,-1-2 0 0,-3-3 16 0,-2 0 16 16,-3-1 0-16,-4-3 0 0,-2 0-128 0,-1-3-32 0,-3-1 0 0,-3 2 0 15,-3-3-16-15,-3 4-16 0,-1 2 0 0,-2-1 0 16,0 4-80-16,-1 4-16 15,0 4 0-15,1 2 0 0,-2 3-128 0,1-2 0 16,2 6 0-16,0 5 0 0,4 0-304 0,1 2-32 0,0 0-16 16,-2 2 0-1,6 0-2144-15,7 5-416 0,9-8-96 0,0 0 0 0</inkml:trace>
  <inkml:trace contextRef="#ctx0" brushRef="#br0" timeOffset="201360.42">1712 10323 23951 0,'-11'13'1056'0,"6"-7"224"0,0 2-1024 0,5-8-256 0,0 0 0 0,0 0 0 0,0 0 320 0,0 0 16 15,0 0 0-15,0 0 0 0,0 0 256 16,1-9 48-16,-1-4 16 0,1-6 0 0,2-6-144 0,0-8-16 16,0-4-16-16,3-8 0 0,-2-2 160 0,3-5 16 15,-2-4 16-15,2-5 0 0,2-1-80 0,1-6-16 16,2-3 0-16,0-1 0 0,1-1-224 0,-1-2-48 15,-1-5-16-15,-1 3 0 0,-1-5-288 0,-2 2 128 16,-4-4-128-16,-1-1 0 0,-2-5 128 0,-2 0-128 16,-1 0 0-16,-3-3 0 0,0-1 0 0,-2 0 0 15,2 0 0-15,2 3 0 0,2 1 0 0,-1 4 0 16,1 3 0-16,0 2 0 0,2 3 128 0,0 2-128 0,-2 0 0 0,2 1 0 16,-1 0 128-16,-2 1-128 0,2-5 0 0,-1 4 0 15,1 3 0-15,-1-2 0 0,-1 2 0 0,1 3 0 16,2 5 144-16,-3 0-144 0,2-5 0 0,-2 7 144 15,2-1-144-15,0 5 0 0,-2-1 0 0,3 0 128 16,-1 3-128-16,-2 0 0 0,2 1 0 0,1-2 0 16,0 2 0-16,0 2 0 0,-1-2 0 0,3 2 0 15,1-1 0-15,1 1 0 0,-1 4 0 0,3-5 0 16,-1-1 0-16,2 2 0 0,3 2 0 0,2-1 0 16,1 1 0-16,1 0 0 0,2 1 0 0,2 0 0 15,1-1 0-15,3 2 0 0,0 2 0 0,1-2 0 16,0-3 0-16,1 3 0 0,-1 2 0 0,-1-4 0 15,-3 0 0-15,-1-1 0 0,-2-4 0 0,1 1 0 0,-2-1 0 16,0 2-144-16,3 0 144 0,0 1 0 0,0-4-128 16,-1 3 128-16,4 1 0 0,-2 5 0 0,1-2 0 15,2 3 0-15,-1 1 0 0,1-3 0 0,2 3 0 16,2 0 0-16,-4-1 0 0,8 3 0 0,0-3 0 0,2 1 0 16,-3-4 0-16,-2 1 0 0,-3 2-128 0,-1 1 128 15,0-1 0-15,-2 2 0 0,1-3 0 0,1 7 0 16,0-2 0-16,1 2 0 0,0 1 0 0,0 0 0 15,0 0 0-15,1 0 0 0,1 3 0 0,5 1 0 16,-3-1 0-16,4 0 0 0,1-1 0 0,1-4 0 16,0 2 0-16,2 1 0 0,-1 0 0 0,1-2 0 15,-3 3 0-15,1-2 0 0,1 1 0 0,0 0 0 16,1-2 0-16,2 4 0 0,1-1 0 0,1 4 0 16,3-1 0-16,-2 2 0 15,-1 1 0-15,-3 1-128 0,-4-1 128 0,-1 5 0 0,0-2 0 0,-2 4 0 0,-2 0 0 0,4 3 0 16,-3-1 0-16,-1 1 0 0,3 6 0 0,-1-1 0 15,3-1 0-15,3 0 0 0,1-4 0 0,3 4 0 16,4 2 0-16,-2 0 0 0,-2-2 0 0,2 3 0 16,3 0-128-16,-1-1 128 0,2 2 0 0,2 2 0 15,2-2-128-15,1 1 128 0,1 3 0 0,-3-2 0 16,0 2-176-16,0 3 176 0,-4 2-160 0,2-3 160 16,-3 0 0-16,5 2 0 0,-2 2 0 0,2 2 0 15,3-1 0-15,2 3 0 0,-3 1 0 0,-2 3-144 16,-6 2 144-16,2 0 0 0,-1 1 0 0,3 5 0 15,-1 0 0-15,0 1 0 0,0 0 0 0,2 3 0 0,3 1 0 16,0 1 0-16,0-1 0 0,-1-1 0 0,1 0 0 16,0 3 0-16,1 2 0 0,0-2 0 15,2-4 0-15,2 0 0 0,1-1 0 0,-1 0 0 16,-2 0 0-16,-2 3 0 0,-2-2 0 16,-2 0 0-16,1-1 0 0,-2 1 0 0,-3 2 0 0,4-1 0 0,3 2 0 0,1 3 0 15,-3 3 0-15,-2-1 0 0,-5-1 0 0,-3 4 0 16,-1-2 0-16,0 3 0 0,-2 2 0 0,0 4-128 15,-2 4 128-15,3 2 0 0,0 1 0 0,1 2 0 16,2-3 0-16,1 3 0 0,-1 2 0 0,-1-3 0 16,-3 0 0-16,0-1-128 0,0-4 128 0,2 0-160 15,0-1 160-15,-1 1-160 0,-1-3 160 0,-1 1-160 16,1 0 160-16,-1 2-160 0,1 3 160 0,0 3 0 0,-3-1 0 16,-4 6-128-16,-1 0 128 0,-3 8 0 0,1 7 0 0,-3 0-128 15,0 3 128-15,-1 4 0 0,1 2 0 0,3 3 0 16,-1 5 0-16,3 3 0 0,1-2 0 15,1 0 0-15,0 2 0 0,2-4-160 0,2-4 160 0,2-1-160 16,-1-2 160-16,2-1 0 0,-2 0-144 0,-4 0 144 16,0-6 0-16,-3 4 0 0,1 0 0 0,0 2 0 15,-1 0 0-15,3-2 0 0,-1-5 0 0,1 4 0 16,1 0 0-16,-1-3 0 0,1 5 0 0,-1 1 0 16,-2 1 0-16,1 2 0 0,-3-2 0 0,0 1 0 15,-1 2 0-15,-3 2 0 0,-4 4 0 0,-2-1 0 16,-1 1 0-16,-3-2 0 0,-1-1 0 0,-1 3 0 15,-2-1 0-15,0 0 0 0,-2-4 0 0,0-1 0 16,-1-3 0-16,3 1 0 0,-1 1 0 0,-2-1 0 16,-2 1 0-16,2 0 0 0,1 4 0 0,-2-2 0 0,1-3 0 15,-1 4 0-15,1-1 0 0,-1 5 0 0,2-1 0 16,-1 1 0-16,-1-3 0 0,3-1 0 0,0 3 0 0,-3-3 0 16,1 3 0-16,0-2 0 0,-2-2 0 0,0-1 0 15,-1 0 0-15,-2-2 0 0,-1-2 0 0,-1 0 0 16,-3-1 0-16,-1-3 0 0,0-3 0 15,-3 5 0-15,-1-2 0 0,-1 0 0 0,-2 0 0 0,-2 1 0 16,2-2 0-16,-2 0 0 0,-2 0 0 0,1-2 0 16,0 5 0-16,-2-2 0 0,0-4 0 0,0 4 0 15,-8-1 0-15,-1 0 0 0,0-2 0 0,-4 0 0 16,-1 3 0-16,-5 1 0 0,2 0 0 0,-2 2 0 16,0-2 0-16,1 0 0 0,-1-4 0 0,1 3 0 15,-1 2 0-15,0-1 0 0,1 0 0 0,-2-1 0 0,-4-2 0 16,-1-2 0-16,-1-2 0 0,0 3 0 0,1 0 0 15,0 2 0-15,0 1 0 0,0-3 0 0,2 2 0 0,-2-4 0 16,-2 0 0-16,-3-2 0 0,-2 0 0 0,-5 1 0 16,0-3 0-16,-2-1 0 0,1 0 0 0,0-1 0 15,0 1 0-15,-3-2 0 0,0-2 0 0,-6 3 0 16,-3 4 0-16,-2-3 0 0,3 2 0 0,3-3 0 16,0-2 128-16,5-1-128 0,-2 2 0 0,-2-6 128 15,-9-4 0-15,2 3 0 0,4-2 0 0,3 1 0 16,0-6-128-16,3 2 160 0,2 1-160 0,-4-4 160 15,-4-4-160-15,-1-3 0 0,2-5 144 0,0 1-144 16,4-3 0-16,1-2 0 0,3-2 0 0,-1 0 0 16,-1-3 0-16,-6-2 0 0,-2-3 0 0,1 1 0 15,2-1 0-15,2-5-160 0,0 1 160 0,-2-2 0 16,2-1-144-16,-6-1 144 0,-8-2 0 0,3-1-144 0,2-2 144 16,1-2 0-16,6-1 0 0,-4-3-128 0,-4-6 128 15,-2-3 0-15,1 0 0 0,2-3 0 0,3-1 0 0,2-3 0 16,3-6 0-16,1 0 0 0,-1-3 192 0,-2-2-16 15,-3-4-16-15,3-3 0 0,2 0-16 0,5-6 0 16,2-1 0-16,4 1 0 0,3-5-144 0,-3 0 0 16,-4-2 0-16,1-5 0 0,-3-9 0 0,3-2 0 15,2-5 0-15,-4-5 0 0,5-6 0 0,-1-5 0 16,1-4 0-16,-5-7 0 0,-7-1 0 0,0-7 0 16,2-5 0-16,2-6 0 0,2-3-144 0,6-2 144 15,4 3 0-15,2-7 0 0,2-5-128 0,1-7 128 0,1-4 0 16,4 2 0-16,4 2-160 0,5 2 160 0,3-1-128 15,6 5 128-15,2 3 0 0,5 6-128 0,4 3 128 0,4 6 0 16,4 7-192-16,7 4 32 0,2 4 16 0,5 5-9840 16,3-6-1984-16</inkml:trace>
  <inkml:trace contextRef="#ctx0" brushRef="#br0" timeOffset="202619.91">15627 4808 13823 0,'0'0'1216'0,"10"2"-960"16,2 1-256-16,1 1 0 0,-1-2 448 0,1 5 64 15,2 3 0-15,2-4 0 0,1-1-336 0,1-2-176 16,0-2 192-16,0 0-192 0,1 1 128 0,-2-2-128 16,-3-2 0-16,-1 2 0 0,-1-1 288 0,-2 0-48 15,-3-2-16-15,-8 3 0 0,10-5 352 0,-10 5 64 16,8-5 0-16,-1 1 16 0,0-5-16 0,-1 2-16 16,2-3 0-16,-5 1 0 0,3-3-32 0,-3 1 0 0,0-3 0 0,-2-1 0 15,-1-1 80-15,0 1 16 16,-2-1 0-16,-1-4 0 0,-1 0 176 0,-1 0 32 15,-2-2 16-15,-1-2 0 0,0 1-400 0,-1 3-64 0,0-1-32 0,1 1 0 16,-1 1-224-16,0-3-32 0,-1 2-16 0,-2-1 0 16,-2-1-144-16,-1 2 128 0,-2-2-128 0,0 0 128 15,-4 3-128-15,0 0 128 0,-3 0-128 0,1 0 128 16,-3-1 64-16,1 2 0 0,-1 1 0 0,0 5 0 16,-1 2-192-16,0-2 0 0,-2 1 0 0,0 3 128 15,-2 2-128-15,3-3 0 0,2 2 0 0,2 1 0 16,-1 1 0-16,2 0 0 0,1 2 144 0,0 1-144 15,0-3 0-15,2 3 0 0,-2 1 0 0,1 1 0 16,-2 1 128-16,1 3-128 0,1 1 128 0,0-1-128 16,2 3 0-16,2 1 0 0,-1-1 0 0,-1 3 0 15,0-4 0-15,-2 6 0 0,1-3 128 0,0 3-128 16,-1 5 0-16,1 1 128 0,0-1-128 0,1 0 0 16,1-3 0-16,1-1 0 0,3 1 0 0,-1 1 0 0,0 3 128 0,2 0-128 15,0-1 128-15,2 1-128 0,-1-1 0 16,2-1 0-16,0 1 0 0,2-1-128 0,1 2 128 0,2 0 0 15,1 1 128-15,0 1-128 0,4 1 176 0,0 1-48 16,0 4 0-16,4-3 0 0,0 1-128 0,1 1 192 16,2-2-192-16,-1 1 192 0,1 2-192 0,3-5 0 15,3 2 0-15,-2-1 128 0,3 2-128 0,2-4 0 16,0 1 0-16,3-2 0 0,2-1 0 0,0-2 128 16,2-1 0-16,5 1 0 0,-2-5 0 0,3 2 0 15,-1-1 0-15,2-3 0 0,2 3-128 0,2-5 128 16,3 4-128-16,0-4 128 0,-1 1-128 0,-1-3 0 15,0 1 144-15,-2 2-144 0,0-3 0 0,-2 3 128 0,0-3-128 0,2-4 0 16,0 0 0-16,0-2 144 0,-1 0-144 0,3-3 0 16,1-3 144-16,0 1-144 0,0-4 0 0,3 0 144 15,-1-5-16-15,-3-2-128 0,-2-1 192 0,-2-2-64 16,-4 0 192-16,-3-6 48 0,-1 1 0 0,-4 1 0 16,-4-3 0-16,-1 1 0 0,-5-4 0 0,-4 1 0 15,-5 2-16-15,-3-1 0 0,-4 1 0 0,-2-1 0 16,-5 3-112-16,-3-3-32 0,-2 1 0 0,-2 2 0 15,-3 3-208-15,-6 3 0 0,-4 1 0 0,-4 2 0 16,-3 2 0-16,-2 4-288 0,-3-3 64 0,0 7 16 16,1 2-1296-1,0 6-256-15,2 2-48 0</inkml:trace>
  <inkml:trace contextRef="#ctx0" brushRef="#br0" timeOffset="211678.54">29945 9338 7359 0,'0'0'656'0,"0"0"-528"0,0-12-128 0,0 12 0 16,0 0 1584-16,-1-7 272 0,1 7 64 15,-1-10 16-15,1 10-752 0,-2-7-160 0,2 7-16 0,-3-10-16 16,3 10-544-16,0 0-128 0,-3-7 0 0,3 7-16 15,0-9 144-15,0 9 48 0,0 0 0 0,0 0 0 16,0 0 192-16,0-8 32 0,0 8 16 0,0 0 0 16,0 0-32-16,0 0-16 0,0 0 0 0,0 0 0 15,3-6-112-15,-3 6-32 0,0 0 0 0,0 0 0 16,0 0-288-16,0 0-48 0,0 0-16 0,0 0 0 16,0 0-16-16,0 0-16 0,-8 7 0 0,-1 5 0 15,-1-3 96-15,2 5 32 0,2 0 0 0,-3 1 0 16,-1-1 48-16,1 5 16 0,0 4 0 0,1-2 0 15,-1 0-48-15,-2-2-16 0,-3 0 0 0,1 6 0 16,2 1-64-16,-3 3-16 0,0-4 0 0,1 5 0 16,1-5-16-16,-1 2 0 0,1-4 0 0,2 1 0 0,1 0 128 0,-1-1 32 15,0-3 0-15,-1 2 0 0,-2-1-96 0,0 2 0 16,-1-1-16-16,-2 1 0 0,-1 6-96 0,1-4-16 16,-2 2 0-16,-1-4 0 0,-2 1 0 0,0 1 0 15,-1-3 0-15,2 0 0 0,1-2 16 0,-2-1 0 16,0 1 0-16,-1-2 0 0,2-3 48 0,-1 3 0 15,2-1 0-15,2-2 0 0,1-1 16 0,1 0 16 16,0-4 0-16,1 2 0 0,0 0-32 0,-3-1-16 16,1-3 0-16,2-1 0 0,0 2-48 0,0-3-128 15,-3 0 192-15,3 2-64 0,-2-2-128 0,-1 1 0 16,1 0 144-16,-1 0-144 0,-2 2 0 0,1-3 144 16,-1-1-144-16,0 5 0 0,-1 2 144 0,1-1-144 0,-3 3 0 15,2 0 144-15,-2-4-144 0,1 3 0 16,-3 2 144-16,4-5-144 0,1-1 0 0,-1 0 144 0,1 1-144 0,0 3 0 15,1-2 160-15,-1 2-160 0,-1 1 128 0,1-4-128 16,0 2 128-16,1-1-128 0,0-2 128 0,0 3-128 16,0-2 160-16,1 0-160 0,-2 1 192 0,0-3-192 15,-2 1 192-15,2-3-64 0,-1-3 0 0,-2 3-128 16,1 2 176-16,-1-4-176 0,0 1 160 0,-1 2-160 16,1-2 128-16,-4 2-128 0,7-1 0 0,0-3 144 15,0-1-144-15,-1 2 0 0,-1-2 0 0,0 2 128 16,-1-1-128-16,-1-1 0 0,3 0 0 0,-1-1 0 15,0-1 0-15,1 0 0 0,0 0 128 0,-1 0-128 16,-2 0 0-16,-1 0 0 0,-3 0 144 0,0 0-144 16,1 0 128-16,-2 1-128 0,-1-1 128 0,-1 3-128 0,0-1 0 15,3 0 128-15,3-2-128 0,-1 2 0 16,0 1 0-16,1-1 0 0,1-2 0 0,-1 0 128 0,-1 0-128 0,1 0 0 16,-1 0 0-16,0 0 0 0,1-1 0 0,-3 0 0 15,-3-1 0-15,0 2 128 0,1-3-128 0,0-3 0 16,-3 3 0-16,0 0 0 0,1 2 0 0,-4-2 0 15,2-2 0-15,0-1 0 0,0 2 0 0,0-4 0 16,3 3 0-16,-2-1 128 0,0-5-128 0,0 3 0 16,1-1 0-16,-3 3 0 0,4-3 0 0,-2 2 128 15,0 1-128-15,1-3 0 0,-1 0 0 0,1-2 128 16,2-2-128-16,2 4 0 0,1-2 0 0,-1 2 144 16,-3-3-144-16,2 1 0 0,-2 2 128 0,1-1-128 15,-1 2 0-15,-2-2 0 0,-3 1 0 0,1-2 0 16,0 2 0-16,-3-4 0 0,-1-2 0 0,1 0 0 0,1-1 0 0,3 4 0 15,0-2 192-15,4-2-192 0,-1 2 192 0,3 3-192 16,3 0 0-16,1-2 0 0,3 1 0 0,0 1 0 16,3 0 208-16,0 0-64 0,-1-3-16 0,2 2 0 15,-1-4-128-15,2 2 128 0,1-2-128 0,-2-2 128 16,0 2-128-16,0-1 0 0,-3 1 144 0,-2-1-144 16,-2 3 0-16,1 0 144 0,-3-1-144 0,1 1 0 15,0-1 0-15,1 1 0 0,-1 3 0 0,4-1 0 16,1-3 0-16,1 1 0 0,-1 0 0 0,1 3 0 15,1 1 0-15,2 3 0 0,-1-5 0 0,3 3 0 16,-4-3 0-16,3 0 0 0,2 1 0 0,2-3 0 16,-3 1 0-16,3 2 0 0,-3-2 0 0,3 0 0 15,0 4 0-15,0-4 0 0,1 1 128 0,0-1-128 16,1-3 0-16,2 0 128 0,-1 0-128 0,2-2 0 0,1 0 128 16,2 0-128-16,-1 1 0 0,1 0 0 0,-1 1 128 0,0-1-128 15,1-2 0-15,0 1 0 0,-1-1 128 0,1 1-128 16,-2 0 0-16,1 1 0 0,1-1 0 0,-1 0 0 15,1-1 0-15,0 1 0 0,2-2 0 0,2 1 0 16,0 1 0-16,1-1 0 0,3-1 0 0,-1-1 0 16,2 2 0-16,-2-1 0 0,1 0 0 0,3 1 0 15,1-1 0-15,0 1 0 0,0-6 0 0,1 3 0 16,1 2 0-16,-3-2 0 0,1 1 0 0,0-2 0 16,1 1 0-16,-1 1 0 0,-1 0 0 0,1 0 0 15,-1 3 0-15,2-4 0 0,-1-1 0 0,2 2 0 16,-1-3 0-16,1 2 0 0,0 2 0 0,1 2 0 15,0 0 0-15,1 0 0 0,0-1 0 0,-1 3 0 0,2 1 0 0,0-1 0 16,2-2 0-16,-2 1 0 0,0-1 0 0,0-2 0 16,2 0 0-16,-2 0 0 0,2 2 0 0,-6 7 0 15,3-3 0-15,0-3 0 16,0 0 0-16,0 0 0 0,0 4 0 0,0 2 0 16,0-2 0-16,2-2 0 0,1 1 0 0,-1 1 0 15,0 1 0-15,0-4 0 0,1 1 0 0,-1 0 0 16,1 0 0-16,-1 2 0 0,1-1 0 0,-1 0 0 15,2 4 0-15,1-3 0 0,0 0 0 0,0 1 0 16,0 0 0-16,2-2 0 0,0 1 0 0,1 3 0 0,0-4 0 0,1 2 0 16,-1 0 0-16,0-1 0 15,0 2 0-15,-3 0-144 0,0-2 144 0,0-2 0 0,1 2 0 16,1 3 0-16,0-2 0 0,1 5 0 0,-1-5 0 0,1 3 0 16,1-2 0-16,2-2 0 0,-1 4 0 0,6-1 0 15,-2 2 0-15,2 0 0 0,-1 1 0 0,6 0 0 16,-1-1 0-16,2 2 0 0,-2-3 0 0,0 2 0 15,2 0 0-15,-1 2 0 0,1 1 0 0,-2 0 0 0,1-2 0 0,-2-1 0 16,-2 6 0-16,1-1 0 0,0-1 0 0,-1-2 0 16,-2 2 0-16,0 2-128 0,-1 0 128 0,-1 0 0 15,-1-1 0-15,1 2 0 0,-2-1 0 16,1 0 0-16,2-2 0 0,0 2 0 0,1-2 0 0,2 2 0 16,-1 0 0-16,-1-2 0 0,1 1 0 0,0 0 0 15,1 0 0-15,0 1 0 0,2-1 0 0,0 2 0 16,0 0 0-16,-1 2 0 0,-3-2 0 0,1 0 0 15,-2-2 0-15,0 2 0 0,0 2 0 0,-2-1 0 16,0 0 0-16,-1-1 0 0,1-1 0 0,-2 1 0 16,0 0 0-16,-1 1 0 0,-2 0 0 0,4 2 0 15,0 0 0-15,2-2 0 0,-1 4 0 0,2 0 0 16,0 0 0-16,1 0 0 0,1 0 0 0,0-1 0 16,3 2 0-16,-3 1 0 0,1-3 0 0,2-2 0 15,-1 3 0-15,-1 2 0 0,-1-2 0 0,1-2 0 16,-1 1 0-16,1 3 0 0,0-1 0 0,0 2 0 15,-1-1 0-15,2 0 0 0,-1 0 0 0,-2-3 0 16,-1 1 0-16,1 0 0 0,0 3 0 0,1-3 0 16,-1 3 0-16,-2-1 0 0,1 0 0 0,-2 1 0 15,-2-3 0-15,3 3 0 0,-1-2 0 0,-1 3 0 0,0 0 0 16,2 3 0-16,2-3 0 0,2 3 0 0,-2-3 0 0,0 3 0 16,0 0 0-16,-2 0 0 0,2 1 0 15,-2-1 0-15,-1-2 0 0,-1 2 0 0,0-3 0 0,-2 2-128 16,-2 2 128-16,-2-4 0 0,-3 2 0 15,-1-1 0-15,-1 2 0 0,-1 1 0 0,-1-2 0 0,-1 3 0 0,-1-1 0 16,-1 1 0-16,-1-3 0 0,-1 3-128 16,1 0 128-16,0 1 0 0,0-1 0 0,1-1 0 15,2 2 0-15,-3 2 0 0,3-1 0 0,-1 2 0 0,0 1 0 0,0 2 0 16,0-2 0-16,0 0 0 0,1 1 0 0,-2 0 0 16,1-1 0-16,-3 0 0 0,1 1 0 0,-2-3 0 15,1 0 0-15,-1-1 0 0,0 1 0 0,1-3 0 16,-1 1 0-16,2 2 0 0,-3 0 0 15,-1 2 0-15,-2 1 0 0,1-1 0 0,-2-2 0 0,0 1 0 16,-1 3 0-16,0 7-128 0,-1-1 128 0,1-13 0 16,1 4 0-16,-1 1 0 0,0 3 0 0,0 0 0 15,0-1 0-15,0 3 0 0,0 2 0 0,-1 14 0 16,0-5 0-16,-1-5 0 0,1-6 0 0,0 3 0 16,0-5 0-16,1-2 0 0,-4 2 0 0,1-1 0 0,-2-2 0 0,0 0 0 15,0-1 0-15,-1 0 0 0,-3 2 0 0,-1-1 0 16,-2 2 0-16,-1-1 0 0,-1 4 0 0,-1 2 0 15,-1-5 0-15,-2 1 0 0,0-2 0 16,2 2 0-16,-1 2 0 0,2-4 0 0,0-1 0 0,1 2 0 16,0-2 0-16,6-8 0 0,0-1 0 0,-1 4 0 15,-1 4 0-15,-1 0 0 0,2 0 0 16,-1 1 0-16,-2-3 0 0,-8 15 0 16,1-7 0-16,1 0 0 0,3-2 0 0,-2-2 0 0,1 2 0 0,1-2 0 15,1 3 0-15,-2-4 0 0,0 0 0 0,-2 0 0 16,3-1 0-16,-2 0 0 0,1-2 0 0,-1 1 0 15,1-3 0-15,-1 1 0 0,1-1 0 0,-2 1 0 0,0-5 0 16,1 3 0-16,1 1 0 0,-1-3 0 0,1-3 0 0,-1 2 0 16,0-3 0-16,-1 4 0 0,-1-1 0 0,0 2 0 15,0-5 0-15,-2 3 128 0,0-3-128 0,-2 3 0 16,0-1 0-16,0 1 0 0,-1-6 0 0,-2 1 0 16,-3 0 0-16,2-1 128 0,3 0-128 0,0-2 0 15,-1-4 0-15,-1 2 0 0,1 2 0 0,-2 2 0 16,-1 0 0-16,0-3 128 0,0-1-128 0,0 3 0 15,0-1 0-15,-2 1 0 0,-2-5 0 0,0 1 0 16,1 1 0-16,-4-2 0 0,-3-1 0 0,-1-2 0 16,1 0 0-16,-1 2 0 0,-3 2 0 0,2-1 0 15,-1-1 0-15,0-1 128 0,2 2-128 0,0 0 0 0,-2 1 0 16,3-1 128-16,1-2-128 0,-1-1 0 16,-3 2 0-16,3 1 0 0,2-3 0 0,1-1 0 0,-2 0 0 15,1 2 0-15,1 3 0 0,0-2 0 0,2 0 0 0,-2-2 0 16,-2 1 0-16,0 1 0 15,-1 2 0-15,-3-4 0 0,-2-4 0 0,0 3 0 0,-4-3 0 0,0 2 0 16,-2-2 0-16,2 2 0 16,0-2 0-16,-1 0 0 0,-3 0 0 0,-1 0 0 0,-2-5 0 0,0 2 0 15,-1-1 0-15,2-2 0 0,-3-1 0 0,5 0 128 16,3-3-128-16,-3 2 0 0,-2 1 0 0,-1-1 0 16,0-1 0-16,2 1 0 0,-1-3 0 0,3 1 0 15,-4 4 0-15,6 2 0 0,3 1 0 0,1-3 0 16,2 1 0-16,1 0 0 0,3 1 0 0,1-1 0 15,2-1 0-15,0-1 0 0,2 1 0 0,2 1 0 0,1-2 0 16,1-1 0-16,0 1 0 0,0-1 0 0,-1 3 0 0,4 0 0 16,0 1 0-16,3-1 128 0,-3-2-128 15,2 2 0-15,-1 0 0 0,3 0 0 16,1-3 0-16,3 1 0 0,1-2 0 0,1 0 0 0,4 3 0 0,0-2 0 16,3 0 0-16,2-1 0 0,0-1 0 0,2 0 0 15,3-2 0-15,-2-1 0 0,0 0 0 0,0-1 0 16,-1 0 0-16,0-4 0 0,0 1 0 0,0-2 0 15,0 5 0-15,1 5 0 0,-1-2 0 0,2-3 0 16,2 0 0-16,1 0 0 0,3-2 0 0,1 2 0 16,-1 1 0-16,6-2 0 0,0-4 0 0,3-1 0 15,0 2 0-15,4-1 0 0,0 2 0 16,3-5 0-16,0 4 0 0,2-3 0 0,0 1 0 0,1-1 0 16,1 0 0-16,-4 4 0 0,1-2 0 0,0 4 0 15,1-5 0-15,-1 5-128 0,-2-1 128 0,1 2 0 16,-1-1 0-16,1-4 128 0,1 0-128 0,2 0 0 15,-1 3 0-15,1-1-128 0,5 3 128 0,-3-3 0 16,1 1 0-16,2 1 0 0,1-3 0 0,2 3 0 16,3-5 0-16,2 5 0 0,2-2 0 0,1 2 0 15,1 0 0-15,1-1 0 0,0 0 0 0,0 3 0 16,-1-3 0-16,-2 4-128 0,-2 2 128 0,0-3 0 16,-3 2 0-16,-1 2 0 0,1 1 0 0,0 2 0 0,0-1 0 15,-2 0-128-15,1 4 128 0,-1 2 0 0,1-3 0 16,0 4 0-16,3-3 0 0,1 4 0 0,6 1 0 15,-1 1 0-15,1-6 0 0,2 4 0 0,4-4 0 16,2 3-128-16,-1 4 128 0,-1 1 0 0,1 2 0 0,2-1-128 16,2 3 128-16,-1 0 0 0,-2 1 0 0,1-1-128 15,0 0 128-15,-2 2 0 0,-1 0 0 16,-3 0 0-16,-2-1 0 0,0 1 0 0,2 2 0 0,-1 3-128 0,1-2 128 16,-1-2 0-16,1 3 0 0,1-3 0 0,4 2 0 0,0 2 0 15,1 2 0-15,1-2 0 0,1 2 0 0,3-1 0 16,0 3 0-16,1 3-128 0,2-4 128 15,-1 2 0-15,1 1 0 0,-2-2 0 0,0 2 0 16,-1 1 0-16,1-3 0 0,-3 1 0 0,2 2 0 0,-4-3 0 16,-2 3 0-16,-2-1 0 0,-1-4 0 0,-2 1 0 15,-2 0 0-15,0-1 0 0,-4 2 0 0,-1-1 0 16,0 2 0-16,-1 1 0 0,-1-2 0 0,2 2 0 16,0 1 0-16,0 0 0 0,-4-2 0 0,1 2 0 15,1 0 0-15,-1 0-128 0,0-1 128 0,-3 2 0 16,-1 2 0-16,0 1 0 0,-1-1 0 0,-1 1 0 15,-2-1 0-15,0 1 0 0,-2 1 0 0,0 0 0 16,0-3 0-16,0 2 0 0,-2 2 0 0,0 1 0 16,-1 0 0-16,0 0-128 0,-2-1 128 0,-2-1 0 15,0 3 0-15,0-1 0 0,-6 3 0 0,3-1 0 16,-1-2 0-16,-1 0 0 0,0 2 0 0,-2-1 0 16,0-1 0-16,-1 3-128 0,-1 3 128 0,-1-3 0 15,0 3 0-15,0-4 0 0,-2-2 0 0,2 5 0 0,-1-2 0 0,0 0 0 16,-2 4 0-16,-1-2 0 0,-1 2 0 0,1-3-128 15,-6 3 128-15,1-3 0 0,-2 2 0 0,1-3 0 16,-3 3 0-16,1-3 0 0,-1 1 0 0,-1 2 0 16,1-5 0-16,1 1 0 0,0 1 0 0,1-3 0 15,-2-2 0-15,-2 2 0 0,0 0 0 0,1 0 0 0,-1 0 0 16,-1 0 0-16,-2-1 0 16,-7 9 0-16,1-1 0 0,9-13 0 0,-4 2 0 0,-1 2 0 0,-1-1 0 0,-1 1 0 15,-3 0 0-15,-1 0 0 0,-1 0 0 0,-17 17 0 16,5-6 0-16,4-4 0 0,4-1 0 0,3-3 0 15,-1-2 160-15,3 0-160 0,0 1 0 0,1 0 0 16,0 1 0-16,2-2 0 0,0-2 0 0,-1 1 0 16,0 1 0-16,1 1 0 0,-2-3 0 0,-1-1 0 15,0 2 0-15,-2-1 0 0,1 0 0 0,-2-1 0 16,0-2 0-16,-3-1 0 0,-1-2 0 0,-4-3 0 0,0 2 0 16,-2-3 0-16,-1 5 0 0,15-8 0 0,-2 5 0 15,-2-3 0-15,1 2 0 0,-2-3 0 16,0 2 128-16,-2 2-128 0,0-3 0 0,-20 9 0 15,1-4 128-15,6-3-128 0,0 0 0 0,3-2 0 0,-1-1 128 16,2-1-128-16,1 4 0 0,1 0 128 0,0-3-128 0,3 3 0 16,1-6 144-16,2 0-144 0,2 1 128 0,0 3-128 15,0-4 128-15,1 1-128 0,4 4 128 0,-3-2-128 16,2-1 0-16,1 0 128 0,1 0-128 0,0-1 0 16,1 3 0-16,-4 1 0 0,1-1 128 0,0 0-128 15,-1-1 0-15,1-1 0 0,2 2 0 0,-1 0 128 16,0-2-128-16,0 1 0 0,1-2 0 0,2-2 128 15,-1 4-128-15,2-3 0 0,1 1 0 0,1-3 0 16,0 1 128-16,-1 0-128 0,1-1 128 0,-1 1-128 16,-2-2 128-16,0 0-128 0,-2 2 128 0,-1-2-128 0,0-1 0 15,1 0 128-15,0 1-128 0,0 0 0 16,1 0 0-16,-2 0 0 0,-3-2 128 0,0 1-128 0,3 0 0 0,-2 1 0 16,-1 0 0-16,2-1 0 0,-1-2 0 0,1-1 0 15,-3 2 128-15,0 1-128 0,0-2 0 0,2 0 0 16,0 1 0-16,-3 1 0 0,0 1 0 0,1 0 0 15,-1-2 144-15,0 2-144 0,-1-1 0 0,3 1 0 16,-1 0 0-16,0 0 0 0,-1-2 0 0,-1 4 0 16,0 2 0-16,3-4 0 0,-3-4 0 0,3 0 0 15,-1 3 0-15,0 1 0 0,1 0 0 0,3 0 0 16,1 1 0-16,3 3 0 0,1-3 0 0,4 2 0 16,2-1 0-16,8-2 0 15,0 0-1168-15,-2 12-160 0,4-1-16 0,6 2-18304 0</inkml:trace>
  <inkml:trace contextRef="#ctx0" brushRef="#br0" timeOffset="-209550.6">17760 3689 3679 0,'0'0'320'0,"0"0"-320"0,0 0 0 0,0 0 0 16,5-7 1408-16,-5 7 224 0,8-7 32 0,-1 4 16 15,-7 3-912-15,9-4-176 0,0-3-32 0,-9 7-16 16,9-2 32-16,-9 2 16 0,0 0 0 0,0 0 0 16,12-3-16-16,-12 3 0 0,0 0 0 0,0 0 0 15,0 0 128-15,0 0 32 0,0 0 0 0,0 0 0 0,0 0 224 0,0 0 64 16,0 0 0-16,0 0 0 16,0 0-384-16,0 0-64 0,0 0 0 0,0 0-16 0,-5 10-80 0,1-1-16 15,-4 5 0-15,0 0 0 0,2-1 0 0,0 5 0 16,-2 3 0-16,1 1 0 0,-1-2-112 0,-1 4-32 15,-1 2 0-15,1-1 0 0,0 3-80 0,0-1-32 16,-1 2 0-16,1 0 0 0,1 3-16 0,2 1-16 16,-3 0 0-16,5-1 0 0,-3-5-48 0,0 2 0 15,1-2 0-15,1 2 0 0,-1 0 32 0,0-5 0 16,1 1 0-16,-1 0 0 0,-2-3 32 0,2-1 0 16,-2 1 0-16,1-2 0 0,0 0-16 0,0-2 0 0,-1-3 0 0,2 1 0 15,-2-1 48-15,2 0 16 0,-2 2 0 16,2-3 0-16,0-3-16 0,-1 1 0 0,1 0 0 0,1-3 0 15,0 1-224-15,5-10 128 0,0 0-128 0,-4 9 0 16,4-9 192-16,0 0-64 0,0 0-128 0,0 0 192 16,0 0-48-16,0 0-16 0,0 0 0 0,0 0 0 15,0 0 80-15,0 0 16 0,0 0 0 0,0 0 0 16,0 0 0-16,0 0 0 0,2-10 0 0,3-4 0 16,-1-5-224-16,1 0 176 0,2 2-176 0,-1-2 160 15,-2-2-160-15,1-5 128 0,0 2-128 0,0-2 128 16,0 0-128-16,0-1 128 0,2 1-128 0,-1-1 128 15,0 0-128-15,3-2 0 0,0 2 0 0,1-4 0 16,1-1 0-16,-1 0 128 0,1-1-128 0,2-3 0 16,0 0 0-16,2-3 0 0,1 4 128 0,2-1-128 15,1 1 0-15,0 2 0 0,-1-2 0 0,0 2 0 0,0 3 0 16,-1 3 0-16,1-2 0 0,1 3 0 0,0 0 0 16,0 3 0-16,-1-3 0 0,0 4 0 0,0 2 0 0,-3 3 0 15,2-1 0-15,0 4 0 0,4 2 0 0,-1 1 0 16,-2 1 0-16,1 4 0 0,0 0-128 0,0 3 128 15,3-2 0-15,-2 2 0 0,2 3 0 0,2 1 0 16,1 2 0-16,1-2 0 0,-2 3 0 0,2 0 0 16,1-2 0-16,-1 3 0 0,-1 2-144 0,-2-1 144 15,-3 4 0-15,-2 0 0 0,-4 4 0 0,1 3 0 16,-2-3 0-16,-2 0 0 0,-2 1 0 0,-4 2 0 16,2 0 0-16,-3 1 0 0,-2 0 0 0,-2 2 0 15,-1 3 0-15,-3 1 0 0,-1-1 0 0,-1 3 0 16,-2-7 0-16,-1 2 0 0,-2 6 0 0,-3 0 0 0,-3-1 0 0,-2 1 0 15,-1-5 0-15,-2-1 0 0,-3-2 0 0,-1 3 0 16,0-2 0-16,-2 1 128 0,0-4-128 0,1 1 0 16,0 0 0-16,2-3 0 0,-1-3 0 0,2 0 0 15,0 1 0-15,0-5 128 0,0 1-128 0,2-4 0 16,3 0 0-16,1 2 0 0,1-4 128 0,1 0-128 16,2-2 0-16,2-1 0 0,0-1 128 0,3 1-128 15,0-2 0-15,9 2 0 0,0 0 128 0,0 0-128 16,0 0 0-16,0 0 0 0,0 0 0 0,0 0 0 15,0 0 0-15,0 0 0 0,0 10 0 0,5 4 0 16,1 0 0-16,1 3 0 0,3 1 0 0,3 1 0 16,1 0 0-16,3 0 0 0,0-1 0 0,5 0 0 15,2 1 0-15,3 0 0 0,1 0 128 0,2-1-128 16,1-2 256-16,4 1-64 0,3-2 0 0,2 0 0 16,2-2 32-16,1-3 0 0,0 1 0 0,0 0 0 0,-6 1-96 0,1 2-128 15,1-5 176-15,-4 1-176 0,-3 2 0 0,-3-2 0 16,-3 4 0-16,-6 0 0 15,-4-1-2800-15,-4 3-464 0,-4 10-80 16,-11-4-11024-16</inkml:trace>
  <inkml:trace contextRef="#ctx0" brushRef="#br0" timeOffset="-206335.22">29282 8596 2751 0,'0'0'256'0,"0"0"-256"16,0 0 0-16,0 0 0 0,0 0 1488 0,0 0 256 16,0 0 48-16,0 0 16 0,0 0-656 0,0 0-128 15,0 0-16-15,0 0-16 0,-11-4-512 0,3 1-96 16,-1 1-32-16,0-1 0 0,-1-1-96 0,1 1 0 15,0-3-16-15,-1 4 0 0,-2-4-80 0,1 2-16 16,-1-1 0-16,3 1 0 0,3-4 112 0,0 2 32 0,-1-2 0 16,0-1 0-16,-2 0 16 0,0 1 0 0,1 2 0 0,-1-2 0 15,-1 0-112-15,0-2-32 16,0 1 0-16,-3-1 0 0,2 2 80 0,-3-1 16 16,0 3 0-16,-1-3 0 0,-1 0 0 0,-2 0 16 0,-2 2 0 0,1-4 0 15,-1 0-16-15,-1-2-16 0,0 2 0 0,-2 2 0 16,-3-3-64-16,1 5-16 0,1-3 0 0,-2 2 0 15,0 0-160-15,2 2 0 0,-3 1 0 0,2-1 128 16,-1 1-128-16,1 1 0 0,-1 1 0 0,0-1 0 16,3-1 0-16,-3 0 128 0,-2 0-128 0,2-1 0 15,-2 1 0-15,0 0 0 0,-5-4 0 0,0 1 0 16,-3 2 0-16,0-3 0 0,0 2 0 0,-1 0 0 16,0 0 0-16,0 4 0 0,0-5 0 0,-2 3 0 15,1 1 0-15,1 0 128 0,0-1-128 0,1 3 0 16,-1-1 0-16,2 1 0 0,-1-1 0 0,2 2 0 15,1 1 0-15,0 0 0 0,0 0 0 0,1 1 0 0,0 2 0 0,-1-2 0 16,-1 1 0-16,-2 1 0 0,-1-1 0 0,3 4 0 16,1-3 0-16,1 0 0 0,-5 1 0 0,0 2 0 15,2-1 0-15,-3-1 0 0,1 0 0 0,1 1 0 16,2-1 0-16,2-2 0 0,-1 2 0 0,1 0 0 16,2 2 0-16,-1-2 0 0,1-3 0 0,1 3 0 15,1 0 0-15,2 2 0 0,1-2 0 0,1 1 0 16,-4 2 0-16,2-2 0 0,1-2 0 0,1 4 0 15,0 0 0-15,-1 0 0 0,1 3 0 0,1-2 0 16,-1 2 0-16,3-3 0 0,0 4 0 0,0-3 0 16,-2 4 0-16,0-3 0 0,0 2 0 0,-2 1 0 0,-2-3 128 15,1 3-128-15,1 0 0 0,-2-3 0 16,-2-3 0-16,0 3 0 0,0 2 0 0,2-2 0 0,2 3 0 16,0-3 0-16,1 1 0 0,0-1 0 0,2 2 0 0,2 2 0 15,0-3 0-15,2 3 0 0,0 1 0 0,-1-4 0 16,-1 1 0-16,-1 4 0 0,2 2 0 0,-1 0 0 15,-2-4 0-15,2 3 0 0,1-1 0 0,0 2 0 16,-1 0 0-16,2 1 0 0,0 0 0 0,1-2 0 16,1 0 0-16,-1-1 0 0,1-1 0 0,3 4 0 15,-1 3 0-15,3 0 0 0,-2-2 0 0,3 1 0 16,0-2 0-16,1 0 0 0,0 2 0 0,0 0 0 16,0-1 0-16,0 4 0 0,-1 0 0 0,2 1 0 15,1 0 0-15,0-1 0 0,2-2 0 0,0 0 128 16,4 0-128-16,1-1 0 0,0 2 0 0,1-2 0 15,6 0 0-15,-1-1 0 0,2 3 0 0,1 0 128 16,-1 0-128-16,1 0 0 0,0 2 144 0,0-2-144 0,1-2 0 0,0-1 144 16,2 2-144-16,2-1 0 0,2 3 128 0,2-2-128 15,0 1 0-15,-1-3 0 0,0 0 0 0,4 0 0 16,-2-2 0-16,1 2 0 0,0 1 128 0,2 0-128 16,0-1 0-16,1 2 0 0,1-2 144 0,-1 0-144 15,2-1 0-15,2 0 144 0,-1-2-144 0,4 1 192 16,0-1-192-16,2 3 192 0,1 4-64 0,3-4-128 15,3-1 192-15,-1-3-64 0,0 0-128 0,0-1 192 16,0 0-192-16,2-3 192 0,-5-1-192 0,2 2 160 16,0-1-160-16,0 1 160 0,-1 1-160 0,0-2 0 15,1 2 0-15,3-1 128 0,2-5-128 0,-2 2 0 16,2-4 0-16,-1-1 0 0,-3 1 128 0,2 0-128 0,-1-1 0 0,2-3 128 16,2 1-128-16,-1-1 128 0,1 1-128 0,3 1 128 15,2 1-128-15,0-2 0 0,1 1 144 0,-2-2-144 16,-3 0 0-16,-2 2 0 0,1-1 0 0,1 2 128 15,-2-2-128-15,-1-1 0 0,1 0 0 0,3-1 128 16,1-1-128-16,-1 0 0 0,0-3 0 0,-2 2 0 16,-1 1 0-16,-1 0 0 0,-2-2 0 0,2 1 0 15,0-3 0-15,-2-2 0 0,-1 1 0 0,1 1 0 16,2-4 0-16,0 3 0 0,-1-5 0 0,-1 3 128 16,0-6-128-16,-2 1 0 0,-3-1 128 0,-1 2-128 15,-2 0 0-15,3 0 0 0,-1 2 0 0,0-1 128 16,-2 4-128-16,0-2 0 0,-3 1 0 0,4-1 0 15,3 0 0-15,-2-1 0 0,-2-1 0 0,1-3 128 16,1 0-128-16,-1 0 0 0,-2 2 0 0,1-2 0 16,-2-3 0-16,-1 1 0 0,1-3 0 0,2 0 0 15,-2 0 128-15,-3-3-128 0,-4-3 128 0,-1 0-128 0,-2-4 192 0,-1 5-48 16,-3 0 0-16,-1 0 0 0,-1 1 176 0,-2 2 48 16,-2 1 0-16,-3-1 0 0,-2 0-144 0,-3 1-32 15,4 1 0-15,-3 0 0 0,-2-2-192 0,0 2 144 16,-2-2-144-16,0-1 128 0,-2 2-128 0,0-2 0 15,-2 1 0-15,-2-6 128 0,-1 1-128 0,-1-4 0 16,0 1 0-16,-1-2 0 0,-2-2 128 0,-2 3-128 16,-3 0 0-16,-4 0 128 0,-2 1-128 0,-1 3 0 15,-3 2 0-15,-1 0 0 0,-3 2 0 0,-3 3 0 16,0 1 0-16,0 2 0 0,1-1-288 0,2 3-32 16,1 4-16-16,0 0 0 15,2 2-480-15,2 0-80 0,8 1-32 0,1-2-10528 0</inkml:trace>
  <inkml:trace contextRef="#ctx0" brushRef="#br0" timeOffset="-205119.3">28366 9047 12431 0,'13'-12'544'0,"-4"9"128"0,0-4-544 0,1 2-128 16,0 0 0-16,-1-1 0 0,0 1 480 0,-1 1 64 0,-8 4 16 0,0 0 0 15,5-7-416-15,-5 7-144 0,0 0 0 0,0-11 144 16,-2 1-144-16,-1 2 0 0,-4-4 0 0,-2 4 128 16,-1-1-128-16,-1 1 192 0,-2-3-192 0,-2 2 192 15,-3-4 64-15,-2 2 32 0,-3-1 0 0,-1-2 0 16,0 0 16-16,-2 2 0 0,-1 0 0 0,-1 0 0 16,0 1-112-16,-1 0-32 0,-1-4 0 0,1 2 0 15,-1 2-160-15,1-3 192 0,-1-2-192 0,-2 4 192 16,-4 0 80-16,3 0 32 0,-2 0 0 0,-1 3 0 15,-1-2-112-15,-2 4-32 0,2 0 0 16,0 2 0-16,-1 1-160 0,1-1 160 0,1 0-160 0,1 2 160 16,-1 2-160-16,-1 1 0 0,-1 0 0 0,0 2 128 15,0 4-128-15,-3-3 0 0,-2 1 0 0,1 1 0 0,-1 2 0 16,1-1 0-16,0 4 0 0,0-2 0 16,0 2 0-16,-1-1 128 0,-2 4-128 0,2-2 0 0,4 2 144 15,-1 1-144-15,0-2 160 0,3-1-160 16,2 0 128-16,4-1-128 0,1 3 0 0,4 0 0 0,0-3 0 15,2 2 128-15,0 2-128 0,2 0 0 0,2-1 0 0,1 1 144 16,-1 0-144-16,1 3 128 0,-2 0-128 0,1 0 0 16,-2-2 0-16,3 3 0 0,3-2 0 0,-2 2 0 15,3 0 0-15,2-3 0 0,0-1 0 0,3 2 0 16,1 0 0-16,3 1 0 0,1-3 0 0,2 0 128 16,3 3-128-16,3 1 0 0,1-3 0 0,1 3 0 15,2 1 0-15,3-1 0 0,1-1 176 0,1-1-48 16,4 1-128-16,3-1 192 0,0 1-64 0,4 2-128 15,-3 0 176-15,3 2-176 0,0-2 192 0,0 3-64 0,1-2 0 16,-1 1-128-16,2-2 128 0,2 1-128 0,-1 1 0 0,4-1 0 16,0 1 144-16,6-1-144 0,2-1 0 0,0-3 144 15,-1-3-144-15,0 1 192 0,5 0-192 16,-2 1 192-16,0-5 0 0,0 2 16 0,1 0 0 0,1 0 0 16,1-1 128-16,2 2 32 0,1-3 0 0,-2 3 0 15,-1 0-160-15,0-3-16 0,2 1-16 0,-2-3 0 16,-2 2-176-16,2-2 160 0,-1 2-160 0,1-4 160 15,0 2-160-15,3-3 0 0,1-1 144 0,0-1-144 16,0 1 304-16,0-4-16 0,0-2 0 0,-1-1 0 16,-3 2 96-16,3-3 32 0,0 0 0 0,-4-2 0 15,0 0-48-15,1-1-16 0,0-2 0 0,-1 3 0 16,-2-4-96-16,-2 1-32 0,1-4 0 0,-2 0 0 0,-1 1-224 16,-2-2 144-16,-2-3-144 0,1 2 128 0,-3-3-128 0,-1-1 0 15,-2 0 0-15,-1 1 0 0,-4-1 0 0,-1 3 0 16,-2 0 0-16,0 1 128 0,0 0 0 0,-1 1 0 15,-2-3 0-15,-2 2 0 0,-1-1 0 0,0 2 0 16,-6 0 0-16,0 1 0 0,-4-4 32 0,0 0 0 16,-3-4 0-16,-3-2 0 0,0 1-160 0,-2 0 0 15,-2-1 0-15,-2-4 0 0,-5-2 176 16,3 2-48-16,-3-2-128 0,-1 3 192 0,-2-4-64 0,1 5 0 16,0-3-128-16,2 4 192 0,2-2-192 0,-1 3 0 15,0 2 128-15,-2 3-128 0,0 2 0 0,0 3 0 16,-2 4 0-16,-1-1 0 0,-1 2-256 0,0-2-80 15,-3 5-32-15,0 4 0 16,-1 1-2240-16,0 1-448 0,-10-1-80 0,6 5-32 0</inkml:trace>
  <inkml:trace contextRef="#ctx0" brushRef="#br0" timeOffset="-204108.82">28233 9146 3679 0,'0'0'320'0,"11"-3"-320"15,-11 3 0-15,9-3 0 0,1-2 1968 0,-10 5 320 16,0 0 64-16,9-4 16 0,-9 4-1600 0,0 0-304 0,7-5-64 0,-7 5-16 15,4-7-192-15,-4 7-32 0,0 0-16 0,-2-10 0 16,-2 4 32-16,-1-2 0 0,0 2 0 0,-1-3 0 16,-2 1 176-16,-1 3 32 0,0-2 16 0,-2 0 0 15,-2-3 32-15,-1 2 0 0,0-2 0 0,-3 3 0 16,0 0-96-16,-5 0-16 0,1 0 0 0,-1-2 0 16,-1 4-128-16,0 4-48 0,-1-2 0 15,0 0 0-15,-1-4-16 0,-2 4-128 0,-1 1 192 0,1-2-64 16,1-1 0-16,-4 0 0 0,-1 1 0 0,-1 1 0 15,1-2-128-15,1 1 160 0,-1 0-160 0,0 3 160 16,-4-1-160-16,2 2 0 0,1 0 0 0,-2 0 128 16,1 0-128-16,-3 3 0 0,-2 3 0 0,2 1 128 15,-1-4-128-15,1 1 0 0,-2-2 0 0,5 4 0 16,2 0 0-16,3 6 0 0,2-6 144 0,2 7-144 16,1-3 128-16,1 3-128 0,0 3 160 0,5-1-160 15,1-2 128-15,2 2-128 0,4 1 0 0,0 0 0 0,4-1 128 0,1 3-128 16,1 0 0-16,3 1 144 15,-1-1-144-15,4 1 160 0,0 0-160 0,4 1 160 0,-2-1-160 16,3 4 0-16,-2 1 144 0,2 1-144 0,2-1 128 0,1-3-128 16,2 0 128-16,-5 0-128 0,0 1 0 0,2 1 0 15,2-2 0-15,2 0 128 0,0-1-128 0,2 0 0 16,0-1 0-16,3-1 128 0,1-1-128 0,3-2 144 16,2 0-144-16,2 1 160 0,2-6 32 0,3 0 16 15,-1 1 0-15,2-2 0 0,0 3-16 0,0-3-16 16,-2 1 0-16,3-1 0 0,-5 1-48 0,5-1-128 15,2-2 192-15,1 1-64 0,1 3-128 0,3 0 0 16,2-3 144-16,1 0-144 0,-1 0 128 0,1-3-128 0,0 0 160 16,-2 1-160-16,0-2 128 0,-1-3-128 0,2 2 0 0,-2-1 144 15,-2 1 48-15,1-1 0 0,2-2 0 16,0-2 0-16,-1 2 112 0,1-3 16 0,-4-2 16 0,-3 0 0 16,-1-4-32-16,-4 3-16 15,2-3 0-15,-3 1 0 0,0-4-96 0,0 0-32 0,0-3 0 0,-2-2 0 16,1-2-160-16,-3-3 192 0,-2-4-192 0,-2 5 192 15,-1-2-192-15,-1 1 192 0,-1 3-192 16,-3-1 192-16,-4-2-48 0,1 3 0 0,-2-1 0 0,-3-1 0 16,-2-2-16-16,-2 3 0 0,-4-2 0 0,0 1 0 15,-2-5-128-15,-4 4 0 0,-1-1 0 0,-1-3 0 16,-1 1 0-16,-2-2 0 0,-2 0 0 0,-2-1 0 0,-2-1 128 16,-2-1-128-16,-4 1 0 0,-1 2 128 15,-1-6-128-15,-3 6 0 0,0 3 0 0,1 4 0 0,-3 2 0 16,1 1 0-16,-1 1 0 0,1 0 0 0,1 6 0 15,-3 0 0-15,-3 4 0 0,3-2 0 16,1 3-320-16,2 3-112 0,2 3-16 16,4 3-12672-16</inkml:trace>
  <inkml:trace contextRef="#ctx0" brushRef="#br0" timeOffset="-197085.08">27883 9370 3679 0,'0'0'320'0,"-5"-8"-320"0,0 3 0 0,5 5 0 16,-6-5 2096-16,6 5 336 0,-6-8 80 0,6 8 16 16,0 0-1504-16,-9-2-320 0,2-3-48 0,2-2-16 15,5 7-304-15,-6-6-64 0,-1 1-16 0,7 5 0 16,-5-8 112-16,5 8 16 0,-3-7 0 0,0-2 0 16,2 0 176-16,1 0 32 0,0 1 16 0,1 2 0 15,2-4-32-15,0 3 0 0,2-3 0 0,-1 4 0 16,4-3-256-16,2 3-48 0,4 1-16 0,-1-3 0 15,2 3-128-15,3-2-128 0,0 0 144 0,-1 3-144 16,1 0 160-16,0 2-160 0,-3-2 160 0,-1 1-160 16,-2 3 160-16,-1 3-160 0,-1 1 160 0,-10-4-160 15,10 5 0-15,-10-5 0 0,8 6 0 0,-5 7 0 16,-3-13 0-16,-3 14 0 0,-5 1 0 0,0-1 0 0,-4 4 0 16,-1-2 0-16,-2 0 0 0,1 0 0 15,-1 2 192-15,-2-2-48 0,1 1-16 0,1-2 0 16,-1-2-128-16,2 0 160 0,-1-3-160 0,0-6 160 0,2-3 176 0,-1 0 48 15,1-1 0-15,-2-2 0 0,-1-2 128 0,2-5 48 16,1 1 0-16,2-2 0 0,0 1-112 0,2-1-32 16,3 2 0-16,1-3 0 0,1 1-96 0,3-2-32 15,1 12 0-15,2-11 0 0,2 2-128 0,1-1-32 16,2 2 0-16,3 1 0 0,3 0-128 0,-1 3 0 16,1 1 0-16,0-1 0 0,-1 4 0 0,2 1 0 15,-1 3 0-15,0 0 0 0,0-2-128 0,2 3 128 16,-2 3 0-16,-1-3 0 0,-3 1 0 0,1 3 0 15,-3-1 0-15,-2 3 0 0,-3 3-160 0,-2-1 160 0,-1 1 0 16,-4 1-144-16,0 1 144 0,-1 0 0 16,-2-4 0-16,0-2-128 0,-1-4 128 0,2 2 0 0,-1-3 0 15,8-5 0-15,-10 2 0 0,10-2 0 0,-11 0 0 16,0-1 128-16,2-3 32 0,1 0 16 0,-1-6 0 0,1 1 0 16,2-3-176-16,1-1 128 0,-1-1-128 0,3 3 128 15,0-5 0-15,3 4 0 0,0 1 0 0,4 0 0 16,1 2-128-16,3 0 0 0,-2 3 144 0,5-1-144 15,0 2 0-15,4 2 0 0,1-3 0 0,2 1 0 16,1 3 0-16,0 1 0 0,-1-1 0 0,-1 2 0 16,-2 3 0-16,0 1 0 0,-2 2 0 0,-2-1 128 15,-3 1-128-15,-2 3 0 0,-1 0-128 0,-2 1 128 16,-3 2-128-16,-1-3 128 0,1-9-128 0,-7 15 128 16,-3 3 0-16,1-4-128 0,-1-5 128 0,0 0 0 15,-2-4 0-15,1 1 0 0,-2 2 0 0,-1-6 0 0,-1-3 0 16,0 0 128-16,0-1-128 0,2-1 128 15,-1-3 64-15,2 1 0 0,2-5 16 0,-1 3 0 0,1-2-16 0,2 0 0 16,3-1 0-16,1 1 0 0,2-3 0 16,0 5-16-16,4-4 0 0,3 4 0 0,-2-3-176 15,4 5 0-15,0-2 0 0,2 2 0 0,2 1 0 16,0 2 0-16,0-1 0 0,2 2 0 0,0 1 0 0,0 1 0 16,-2 2 0-16,-1-1 0 0,-10-2 0 0,10 7 0 15,-10-7 0-15,7 10-176 0,-7-10 176 0,2 15 0 16,-3-1 0-16,-3 3 0 0,-2-3 0 0,-3 0-128 15,0 0 128-15,0-4-128 0,0 0 128 0,0-4 0 16,-1-1 0-16,1-1 0 0,0-3 0 0,0 1 0 16,1-2 0-16,-1-2 0 0,1-4 128 0,2-3-128 15,1 3 128-15,1-7-128 0,2-1 192 0,2-1-16 16,0 1-16-16,4 1 0 0,1 0-32 0,2 5 0 0,0-3 0 0,2 5 0 16,1 0-128-16,1 4-144 0,-1 2 144 0,-10 0-10256 15,0 0-1936-15</inkml:trace>
  <inkml:trace contextRef="#ctx0" brushRef="#br2" timeOffset="-128669.13">27665 9301 8287 0,'0'0'736'0,"0"0"-592"16,0 0-144-16,0 0 0 0,-9 1 1664 0,9-1 320 16,-10 0 48-16,10 0 16 0,-9 0-656 0,9 0-128 15,-8-2-32-15,8 2 0 0,0 0-32 0,0 0-16 16,-5-8 0-16,5 8 0 0,0 0-288 0,1-9-48 16,-1 9-16-16,7-11 0 0,0-2-320 0,1 3-64 0,3-5 0 0,3 3-16 15,4 3-80-15,1-1-16 0,0 3 0 0,0-4 0 16,0 4-160-16,-1-1-48 0,-3 2 0 0,-1 5 0 15,-2 1 32-15,-12 0 0 0,10 11 0 0,-4 0 0 16,-2 5-160-16,-6 3 160 0,-5 2-160 0,-2 3 160 16,-5-1 0-16,-2 2 0 0,-4-1 0 0,-1-1 0 15,-4 2 112-15,2-1 32 0,0-6 0 0,1-4 0 16,1-4-48-16,2 2 0 0,1-6 0 0,4-1 0 16,1 0 192-16,3-5 48 0,1-3 0 0,9 3 0 15,-6-6 64-15,5 0 16 0,3-7 0 0,5 0 0 16,5-1-192-16,3-5-48 0,5-4 0 0,4 3 0 15,2 1-336-15,4 2 0 0,0 2 0 0,1 3 0 16,-2-1 0-16,-1 3 0 0,-1 2 0 0,-6 5 0 0,-3 2 0 16,-4 2 0-16,-4 2 0 0,-10-3 0 0,5 9-128 0,-4 2 128 15,-6 3-128-15,-1 0 128 0,-4 3 0 0,-7 1 0 16,-2 2 0-16,-1-3-128 0,-3-6 128 0,-1 0 0 16,-3-3 0-16,4 0 0 0,0-5 144 0,4 0-144 15,3-4 192-15,3-1-192 0,3 0 336 0,10 2-32 16,-4-12-16-16,3 0 0 0,5-1 32 0,3-2 16 15,3-3 0-15,4 0 0 0,3 2-208 0,2 0-128 16,3 1 128-16,-1 0-128 0,-2 2 0 0,-1 1 0 16,-1 4 0-16,-6 0 0 0,-1 4 0 0,-10 4 0 15,0 0 0-15,0 0 0 0,-1 14-144 0,-4 2 144 0,-5 1-160 0,-6-1 160 16,-1-2 0-16,-7 0 0 0,-6 1-128 16,1-1 128-16,1 0 0 0,1-1 0 0,1-3 0 15,3-4 0-15,5-1 0 0,2-2 0 0,3-5 0 16,3-3 0-16,2-1 0 0,4-5 0 0,3-2 160 0,5 0-160 15,1-3 192-15,4-1-64 0,3 1 0 0,2-1 0 16,3 2-128-16,1 2 0 0,0 3 0 0,-1 0 0 16,-1 3 0-16,-2 4 0 0,-3 0 0 0,-1 4 0 15,-10-1 0-15,8 8-144 0,-6 5 144 0,-2-2 0 16,-5 3-208-16,-2 0 64 0,-5 0 16 0,-2 0 0 16,-1-1 128-16,-3 2-160 0,-1-1 160 0,0 3-160 15,3-2-16-15,2-4 0 0,3-1 0 0,4-3 0 31,7-7-368-31,0 0-80 0,0 0-16 0,0 0 0 0,11-9-1536 0,4-4-304 16,4 0-64-16,3 2-7120 0,1-3-1440 0</inkml:trace>
  <inkml:trace contextRef="#ctx0" brushRef="#br2" timeOffset="-128195.13">27619 9449 18431 0,'0'0'816'0,"0"0"160"0,-9-4-784 0,1-4-192 0,2 2 0 0,1 1 0 16,5 5 0-16,-4-13 128 0,3 1-128 0,1 2 0 16,2-1 496-16,2 2 0 0,1-2 0 0,2-1 0 15,0 3 112-15,5-1 32 0,-1 4 0 0,2 2 0 16,1-6-192-16,2 5-16 0,2 2-16 0,1 1 0 16,2 0 32-16,-2 0 0 0,-4 2 0 0,0 4 0 15,-2-1 64-15,0 2 32 0,-4 3 0 0,-1 0 0 16,-4 3-208-16,0-1-32 0,-4 3-16 0,0 1 0 15,-4-3 64-15,-2 2 16 0,-3 1 0 0,-1-4 0 16,-3-1 192-16,-1-4 32 0,-2-1 16 0,-1 1 0 16,1-1 128-16,-1-3 32 0,3-1 0 0,1 0 0 0,2-2-160 15,1-2-32-15,2-1 0 0,8 5 0 0,-5-12-144 0,4-2-48 16,2 0 0-16,3 2 0 0,2 2-176 16,3-3-32-16,1 4-16 0,3-1 0 0,2 5-160 0,0-2-144 15,-3 3 144-15,1 2-208 16,-3 1-1648-16,-10 1-320 0,0 0-64 0</inkml:trace>
  <inkml:trace contextRef="#ctx0" brushRef="#br2" timeOffset="-126473.27">29836 8749 9215 0,'0'0'400'0,"0"0"96"0,0 0-496 0,0 0 0 0,0 0 0 0,9-1 0 15,-9 1 1312-15,9-4 160 0,-9 4 48 0,9-5 0 16,-9 5-928-16,7-4-176 0,-7 4-32 0,8-3-16 15,-8 3 176-15,0 0 32 0,6-9 16 0,-1 4 0 16,-5 5-16-16,0 0 0 0,4-8 0 0,-4 8 0 16,3-10-32-16,-3 10-16 0,1-8 0 0,-1-3 0 15,-3-1 48-15,1 2 16 0,-1-3 0 0,1 3 0 16,-1-1-96-16,-1 1-32 0,-2 0 0 0,0-3 0 0,-1 0-128 0,-2 2-16 16,-3-5-16-16,-2 2 0 0,0-1-128 0,-4 0-32 15,0 2 0-15,-2-2 0 0,-4-2-144 0,-2 1 128 16,-1 1-128-16,1-1 128 0,-2 4-128 0,-1-4 160 15,2 0-160-15,-5-1 160 0,-2 1-160 0,-1-2 128 16,1 2-128-16,-1-1 128 0,-5 1-128 0,3-2 0 16,2-1 144-16,-1 0-144 0,1 0 128 0,0 1-128 15,0 1 160-15,-1 1-160 0,-1-1 144 0,-4 2-144 16,-2 2 128-16,-2-1-128 0,-4 0 0 16,1 3 0-16,-2 1 0 0,1-3 0 0,-1 4 0 0,3-1 0 15,1 6 0-15,4-1 0 0,0-1 0 0,1-1 0 16,-4 0 0-16,1 0 0 0,3 2 0 0,3-4 128 0,-2 2-128 15,5 0 0-15,-1 0 0 0,4 2 0 16,-1-4 128-16,0 4-128 0,0 2 0 0,1-1 0 0,2 2 0 16,-2-2 0-16,-1 1 0 0,0 1 0 0,0-1 0 15,-1 1 128-15,-2-6-128 0,1 2 0 0,-2 1 0 0,1 0 0 16,0 2 0-16,1 0 0 0,-3 0 0 0,1 3 0 16,1 1 0-16,1 3 0 0,-1 0 0 0,-2 1 0 15,-1-2 0-15,-3-1 0 16,-2-1 0-16,4 2 0 0,0-2 0 0,1 1 0 0,0 2 0 15,-1 1 0-15,-1 0 0 0,3 6 128 0,1-4-128 0,-2 5 0 16,-3-2 128-16,0 2-128 0,-1 2 0 0,-2 0 128 16,0-5-128-16,1 4 0 0,3 1 0 0,0 3 0 15,0 2 128-15,2 0-128 0,2 0 128 0,0 1-128 16,1 2 0-16,-4 1 0 0,-1 2 0 0,-1-2 0 16,-2 2 0-16,0 1 160 0,2 3-160 0,1-1 160 0,-3 1-32 15,5 0-128-15,3 1 192 0,3 1-64 0,2 0-128 16,1-3 128-16,2 1-128 0,-1-3 128 0,-1-1 0 15,0 0-128-15,1 6 192 0,1-3-64 0,-2 1-128 0,0-2 192 16,2-1-192-16,-1 6 192 0,2-4-192 0,1 4 0 16,-1 2 144-16,2-1-144 0,3 0 0 0,0-1 144 15,1 2-144-15,1 2 0 0,-1 1 144 0,1 2-144 16,-1-2 0-16,1 0 144 0,1-1-144 0,0-1 0 16,-3 1 0-16,3-1 128 0,0 2-128 0,0-2 192 15,0-4-192-15,-1 2 192 0,-1-1-192 0,2 1 128 16,0-4-128-16,3 1 128 0,1 0-128 0,1 3 0 15,3-2 144-15,4-1-144 0,0 1 0 0,5-1 144 16,2 0-144-16,2 1 0 0,4 1 128 0,2 0-128 16,3 0 0-16,3 1 0 0,2 1 0 0,2 0 0 0,-2 1 0 0,5-2 0 15,0 0 0-15,2 2 0 16,1 1 128-16,-1-3-128 0,3 0 0 0,0-1 0 16,4 1 0-16,-2-4 0 0,2-2 0 0,3 2 0 0,1-2 0 0,3-1 0 15,3-4 0-15,2-2 0 0,2 1 128 0,2-1-128 16,-2-1 0-16,0-1 0 0,-1-5 128 0,0 1-128 15,-1-4 0-15,4 0 128 0,2 0-128 0,3-2 0 16,2-3 144-16,8 1-144 0,3-1 0 0,-3-1 144 16,-3-1-144-16,1-2 0 0,1-1 0 0,2-3 0 15,1 3 128-15,2 0-128 0,4-1 0 0,-3 1 128 16,-4 1-128-16,-2-1 0 0,-2 0 0 0,1 0 0 16,1 0 0-16,2 0 0 0,2-1 0 0,-2 0 0 15,-1-1 0-15,-3 1 0 0,-2 1 0 0,1-2 0 0,1-6 0 16,3 3 0-16,3 1 0 0,3-1 0 0,-3-3 0 15,-1 3 0-15,-5-2 0 0,1 2 0 0,0 1 0 0,4 1 0 16,0 1 0-16,3-2 0 0,2-1 0 0,-3 0 0 16,-6-4 0-16,-4 0 0 0,0-5 0 0,-1 3 0 15,0-1 0-15,0 1 0 0,3 4 0 0,-2-7 0 16,-3-3 0-16,-2-4 0 0,-4-3 0 16,-2 0 0-16,-1 2-160 0,1 1 160 0,-1-6 0 0,0 3 0 15,-1 0 0-15,0-4 160 0,0-2-160 0,4 3 0 16,-3-7 0-16,-3 1 0 0,-1 3 0 0,-3-3 0 15,-1-7 0-15,0 0 0 0,0-1 0 0,-1-2 0 16,-2 2 0-16,0 2 128 0,-4-6-128 0,-3 1 0 16,-3-1 0-16,-1 2 0 0,-1 1 0 0,-2-4 0 0,-5-2 0 15,0 2 0-15,-6-4 0 0,-2 2-176 0,-2 4 16 16,-7 5 0 0,-5-3-384-16,-6 6-80 0,1 4-16 0,-6 3-8944 0,-7 6-1792 0</inkml:trace>
  <inkml:trace contextRef="#ctx0" brushRef="#br2" timeOffset="-125457.31">29059 8790 3679 0,'0'0'320'0,"0"0"-320"0,0-10 0 0,0 0 0 16,0 10 368-16,-2-13 0 0,0 2 0 0,0-2 0 15,-2 0-368-15,0 2 0 0,-1-2 0 0,-1-1 0 16,-4 0 0-16,-1 1 0 0,-3-2 0 0,-5 0 0 16,-6-3 0-16,-4 3 0 0,-4-2 0 0,-4 1 0 15,-5-2 0-15,0-2 0 0,0-2 0 0,-3 3 0 0,0 2 480 16,-2 2 32-16,0 4 0 0,-5 1 0 0,-7-3 80 15,-4-1 32-15,-6 0 0 0,-1 1 0 0,1 0-304 0,3 6-64 16,0-1-16-16,-8 6 0 0,-8 0-240 0,-1 2 0 16,2-3 128-16,2 4-128 0,1 8 0 0,0 2 0 15,-5 2 0-15,2-3 0 0,1 0 0 16,5 2 0-16,3 2-192 0,4 1 192 0,2 1-400 0,-8 2 16 16,-4 0 16-16,5 1 0 0,3 1 192 0,5 5 48 15,3-1 0-15,1 4 0 0,-2-2 128 0,-1 7 0 16,0 1 128-16,-1 0-128 0,2 0 288 0,4 6-16 15,3 4 0-15,8 3 0 0,5 0-112 0,3 0-32 16,3 1 0-16,3 5 0 0,2-1-128 0,4 1 0 16,3-1 0-16,5 5 128 0,4 3-128 0,6 2 0 0,1-3 0 15,5-6 0-15,3 1 0 0,4-1 0 16,2-1 0-16,4-1 0 0,0-4 0 0,5 3 0 0,2 0-144 0,3-4 144 16,5-1 0-16,4-7 0 0,3-5 0 0,4-4 0 15,5-2 0-15,6-1 0 0,6-1 0 0,7-5 144 16,10-1 320-16,0-4 64 0,3-1 16 0,3-5 0 15,1-3-80-15,8-2-16 0,9-2 0 0,-1-2 0 16,-2-2-128-16,0-2-16 0,0-2-16 0,4 0 0 16,4 1-64-16,-4 0-16 0,-6 1 0 0,-2-3 0 15,0-4-32-15,1 2-16 0,5-2 0 0,-6-2 0 16,-4 3 32-16,-2-4 16 0,-1-3 0 0,-2 1 0 16,-1-1-208-16,2-3 176 0,-3-3-176 0,-8-2 160 15,-8 2-160-15,-2 0 128 0,-1-6-128 0,1 1 128 16,-4-3 0-16,2 1-128 0,-1 3 192 0,-4-5-64 0,1-5 128 15,-6 0 0-15,-6-3 16 0,-5 0 0 16,-2 0-96-16,-3-1-32 0,-2-6 0 0,-4-1 0 0,-3-2-144 0,-6 1 0 16,-4-2 0-16,-7 2 0 0,-3 2-128 0,-6 0 128 15,-7 5-160-15,-5 0 160 0,-5 4 0 0,-5 7 256 16,-5 4-16-16,-7 5-16 0,-9-1-224 0,-5 2-240 16,-9-2 48-16,4-1-8192 0</inkml:trace>
  <inkml:trace contextRef="#ctx0" brushRef="#br5" timeOffset="-11554.71">25941 9583 13983 0,'0'0'624'0,"0"0"128"0,0 0-608 0,0 0-144 0,0 0 0 0,0 0 0 16,0 0 192-16,0 0 16 0,0 0 0 0,0 0 0 16,0 0 240-16,0 0 32 15,0 0 16-15,0 0 0 0,0 0 80 0,0 0 32 0,0 0 0 0,0 0 0 16,0 0-48-16,0 0-16 0,0 0 0 0,0 0 0 16,0 0 16-16,0 0 0 0,0 0 0 0,0 0 0 15,0 0 224-15,-9 2 48 0,9-2 16 0,-10 1 0 16,10-1-160-16,-8 1-48 0,8-1 0 0,0 0 0 15,-12 3-96-15,12-3-32 0,0 0 0 0,0 0 0 16,-9 0-128-16,9 0-48 0,0 0 0 0,0 0 0 16,0 0 32-16,0 0 0 0,0 0 0 0,0 0 0 15,0 0 32-15,0 0 16 0,0 0 0 0,0 0 0 16,-5-7 32-16,5 7 0 0,-2-11 0 0,5-2 0 16,0-1-128-16,-1 3-32 0,1-3 0 0,0 0 0 0,3 0-144 0,-1 1-16 15,-2-3-128-15,1 0 192 16,-1 0-32-16,-2 2-16 0,-1-2 0 0,1 3 0 0,2-3 16 0,-1 1 0 15,2 0 0-15,0 1 0 0,-1-3-32 0,0 3-128 16,0-2 192-16,-2-1-64 0,2-2 0 0,-1 0 0 16,3-3 0-16,-1 2 0 0,-1 1-128 0,1 1 0 15,-1 2 144-15,1 2-144 0,0 2 144 0,0 0-144 16,-2-1 192-16,3 4-192 0,-1 3 240 0,-4 6-64 16,5-11-16-16,-5 11 0 0,4-5-160 0,-4 5 192 15,0 0-192-15,8-6 192 0,-8 6-192 0,0 0 0 16,0 0 0-16,0 0 128 0,0 0-128 0,0 0 0 15,5 11 0-15,-3 5 0 0,1 0 0 0,-3 3 0 16,0 2 0-16,0-1 0 0,0 2 0 0,0 2 0 0,0-3 0 0,0 0 0 16,-1 0 0-16,1 1 0 0,0 0 0 0,0-2 0 15,-3-1 0-15,2-3 0 0,0 2 0 0,-1 0 0 16,0 0 0-16,0-2 0 0,1-2 0 0,0 0 0 16,-3-1 0-16,4-2 160 0,0-2-160 0,0-9 160 15,-1 13-160-15,0-4 160 0,1-9-160 0,-2 10 160 16,2-10-160-16,0 0 128 0,0 0-128 0,0 0 128 15,0 0 0-15,0 0 0 0,0 0 0 0,0 0 0 16,0 0 128-16,0 0 0 0,0 0 16 0,0 0 0 16,-1-13-16-16,0 3 0 0,1-1 0 0,1-1 0 15,-2 1 0-15,-1-2-16 0,1-2 0 0,1 0 0 16,-1-2-96-16,0 1-16 0,-1-1 0 0,1 2 0 16,0-2-128-16,-2 1 0 0,3-2 0 0,0 0 128 15,0 0 0-15,3 1 0 0,-1-2 0 0,1 0 0 16,1-1-128-16,0-1 0 0,-2 2 0 0,4 0 0 0,0 1 0 0,0 0 0 15,0-1 0-15,1 1-176 0,-2 3 176 0,2 2 0 16,1 1 0-16,0-1 0 0,-2 3 0 0,0 0 0 16,1 3 0-16,-7 7-128 0,6-9 128 0,-6 9 0 15,8-5 0-15,-8 5 0 0,0 0 0 0,0 0 0 16,0 0 0-16,0 0-128 0,0 0 128 0,0 0 0 16,3 13 0-16,-3-2-128 0,-1 2 128 0,-1 4 0 15,-3 2 0-15,-3 1-128 0,-2 0 128 0,0 6 0 16,-1-2 0-16,-1 4 0 0,2-4 0 0,-2 0 0 15,-2 0 0-15,3-1 0 0,-1-2 0 0,0-1 0 16,3-1 0-16,0 0 0 0,0-2 0 0,2-2 0 0,2-1 0 0,2-1 0 16,0-2 0-16,1 0 0 0,-2-2 0 0,4-9 0 15,-2 10 0-15,2-10 0 0,0 0 0 16,0 0 0-16,0 0 0 0,0 0 0 0,0 0 0 0,0 0 128 16,0 0-128-16,0 0 128 0,7-12-128 0,-5 0 128 15,-2-3-128-15,3-1 128 0,1-2-128 0,-1 0 128 16,0 0-128-16,0 2 144 0,0-2-144 0,2 0 160 15,-1 0-32-15,0-1 0 0,1 1 0 0,0-1 0 16,0-1-128-16,3-2 192 0,1 2-192 0,1-2 192 16,0 0-192-16,0-1 0 0,2-3 0 0,1 5 128 15,1 2-128-15,-1-2 0 0,-1-3 0 0,3 4 0 16,3 1 0-16,0 1 0 0,-2 0 0 0,2 2 0 16,-1-1 0-16,0 2 0 0,1 2 0 0,3-1 0 15,-4 0 0-15,2 0 0 0,-2-1 0 0,1 1 0 16,-2 0 0-16,2 1 0 0,0 2 0 0,-3-2 0 15,-1-1 0-15,3 4 0 0,-1-2 0 0,-2 4 0 0,-1-1 0 0,0 0 0 16,-2 2 0-16,0 4 0 0,1-6 0 0,-1 2 0 16,1 2 0-16,-1-1 0 0,2 0 0 0,-2 0 0 15,1-1 0-15,-1 2 0 0,1 2 0 0,0 1 0 16,1-3 0-16,-1 1 0 0,3 0 0 0,-1 1 0 16,0 2 0-16,-2 0 0 0,1 0 0 0,-1-1 0 15,0 0 0-15,0 1 0 0,-2-2 0 0,3 0 0 16,-3 2 0-16,1 0 0 0,1 0 0 0,0-2 0 15,4-1 0-15,-2 0 0 0,-2 1 0 0,2-1 0 16,-1 0 0-16,0-1 0 0,1 0 0 0,-3 1 0 0,-1 1 0 0,2 1 0 16,0-2 0-16,0 2 0 0,-3-3 0 15,-9 5 0-15,9-2 0 0,-9 2 0 0,10-1 0 0,-1-2 0 16,-9 3 0-16,9-1 0 0,-9 1 0 16,7-1 0-16,-7 1 0 0,0 0 0 0,8-3 0 0,-8 3 0 15,0 0 0-15,0 0 0 0,0 0 0 0,0 0 0 16,0 0 0-16,0 0 0 0,0 0 0 0,0 0 0 15,0 0 0-15,0 0 0 0,0 0 0 0,0 0 0 16,0 0 0-16,-9 8 0 0,-2-3 0 0,-1 3 0 16,-1-2 0-16,-2 0 0 0,-1 6 0 0,-1-3 0 15,-1 0 0-15,2-2 0 0,1 2 0 0,-3-1 0 16,0 3 0-16,-1-3 0 0,-1 2 0 0,-2-2 0 16,-1 2 0-16,-1-1 0 0,-3 3 0 0,-2 2 0 15,2 0 0-15,1 3 0 0,-2-2 0 0,0 3 0 16,1 0 0-16,3 2 0 0,1-5 0 0,3 3 0 15,-2-1 0-15,3-1 0 0,1 1 0 0,3 0 0 0,1-3 0 16,1 2 0-16,0-5 0 0,2 2 0 0,0-2 0 16,0-3 0-16,3 1 0 0,-1-3 0 0,0 3 0 0,0-4 0 15,0-2 0-15,0 1 0 0,9-4 0 0,-9 6 0 16,0-2 0-16,9-4 0 0,-7 4 0 0,7-4 0 16,0 0 0-16,0 0 0 0,0 0 0 0,0 0 0 15,0 0 0-15,0 0 0 0,0 0 0 0,0 0 0 16,0 0 0-16,-9-2 0 0,9 2 0 0,0 0 0 15,0 0 128-15,0 0-128 0,0 0 0 0,-2-6 0 16,2 6 0-16,0-12 0 0,2 2 0 0,2 1 0 16,-1-2 128-16,2 2-128 0,1-2 0 0,2-1 0 15,1 1 0-15,2-3 0 0,1 0 0 0,1 0 0 16,2 0 0-16,2-4 0 0,-2-1 0 0,3-3 0 16,0 2 0-16,1 0 0 0,1-2 0 0,0 3 0 0,1 0 0 15,-1 1 0-15,2-1 0 0,-1 3 0 0,1-1 0 0,1 4 0 16,1 4 0-16,1-2 0 0,2 1 0 0,1 0 0 15,-1 1 0-15,2 0 0 0,1-1 0 0,1 1 0 16,-4-4 0-16,1 3 0 0,-3-3 0 0,4 2 0 16,2 3 0-16,-2-1 0 0,-1 2 0 0,2-2 0 15,2 2 0-15,4 1 0 0,-2-3 0 0,2 4 0 16,-2-3 0-16,0 5 0 0,-2 0 0 0,0 0 0 16,0-3 0-16,-4 0 0 0,0 2 0 0,0 1 0 15,1 0 0-15,1-2 0 0,-3 1 0 0,2 1 0 16,0 2 0-16,2 0 0 0,-1-1 0 0,1 2 0 15,2 2 0-15,-1-1 0 0,-2-1 0 0,2 2 0 0,-3 0 0 16,1-1 0-16,-2 0 0 0,-2 1 0 0,0-1 0 16,-1 1 0-16,3-2 0 0,-3 3 0 0,1 1 0 0,-1-2 0 15,2 2 0-15,0 1 0 0,-1-2 0 0,1 0 0 16,1 0 0-16,0 0 0 0,0-1 0 0,0 2 0 16,-1 0 0-16,1 0 0 0,-3-1 0 0,0 4 0 15,0-2 0-15,-1-1 0 0,-3-1 0 0,2 4 0 16,-1-2 0-16,2 0 0 0,1 3 0 0,1-3 0 15,1 1 0-15,-1 2 0 0,1-5 0 0,0 1 0 16,-2 4 0-16,3-2 0 0,1 2 0 0,-2 1 0 16,-3-4 0-16,1 2 0 0,-2 1 0 0,0 0 0 15,-1-1 0-15,-2 1 0 0,-1 2 0 0,-1-1 0 16,1 1 0-16,-1-1 0 0,0 0 0 0,1-1 0 16,-1 2 0-16,1-1 0 0,-2 1 0 0,1 1 0 0,1-1 0 0,0 3 0 15,2-4 0-15,-2 1 0 0,-1-3 0 16,-1 3 0-16,0-1 0 0,1 1 0 15,-1 3 0-15,1-3 0 0,-2 2 0 0,-2 1 0 0,-2-3 0 0,2 2 0 16,-1-5 0-16,0 5 0 0,-2-3 0 0,-1 1 0 16,-1 1 0-16,0-1 0 0,-1 3 0 0,-1-3 0 15,2 1 0-15,0 1 0 0,-1-2 0 0,-3 4 0 16,0 0 0-16,0-1 0 0,-1-1 0 0,1 2 0 16,-1-1 0-16,-1-1 0 0,1 1 128 0,0 1-128 15,-1 0 0-15,-1-2 0 0,-1 2 0 0,1 0 0 16,-2 2 0-16,0-2 0 0,1-2 128 0,-1 1-128 15,-1 0 0-15,-1-4 0 0,1 3 0 0,0 2 0 16,-2-2 0-16,1 2 0 0,-1 0 128 0,-1-2-128 16,1 0 0-16,-1 1 128 0,0 0-128 0,1 1 128 15,-3-2-128-15,1 1 0 0,-1 2 0 0,-1-4 0 0,1 2 0 16,1 1 128-16,0 1-128 0,-2 1 0 0,-1-3 0 0,0 3 0 16,-2-1 128-16,2 2-128 0,-2-2 0 0,-1-1 0 15,-1-2 0-15,-1 2 0 0,3 0 0 0,-2 2 0 16,-1-1 128-16,0-2-128 0,0-1 0 0,-1 4 0 15,2-2 0-15,-2 2 0 0,1-2 0 0,0 1 128 16,-1-1-128-16,2 2 0 0,-1-2 0 0,0-2 0 16,0 2 0-16,1 0 0 0,-1 1 0 0,-2-1 0 15,2-2 0-15,-2 2 0 0,-2 1 0 0,2-1 0 16,-1-2 128-16,0 2-128 0,0 1 0 0,0-1 0 16,-1-2 0-16,-1 4 0 0,-2-2 0 0,-1 0 0 15,1-4 128-15,0 3-128 0,-3 1 0 0,0-2 0 0,0 0 0 16,1 0 128-16,-1-3-128 0,1 3 0 0,-3 2 0 15,1-4 0-15,0 0 0 0,1 3 0 0,2-2 0 16,-1 1 0-16,-1-1 0 0,1-1 0 0,2 3 128 0,0-2-128 16,-1-2 0-16,-1 4 0 0,-3-4 0 0,1 2 0 15,-2-3 0-15,0 2 0 0,-1-2 0 0,-3 1 0 16,-1-4 0-16,1 1 0 0,-2 1 128 0,3-6-128 16,-3 1 0-16,0 0 0 0,2-1 0 0,-3 0 0 15,1-1 0-15,0 0 128 0,0-1-128 0,-2 1 0 16,0-1 0-16,-6 1 0 0,0 0 128 0,0 0-128 15,2 0 0-15,0 1 0 0,3 0 0 0,3 0 0 16,4 1 0-16,-1 3 0 0,-1-4 0 0,5 2 0 0,-1-3 0 16,4 0 0-16,-1 0 0 0,1-2 0 0,-1 2 0 15,2-1 0-15,-1-2 0 0,2-2 0 16,-5 2 0-16,0-1 0 0,0-1 0 0,-1-3 0 16,0 3 0-16,-1 0 0 0,-1-1 0 0,-1-1 0 0,-2 1 0 15,1-3 0-15,-1 1 128 0,2-2-128 0,0 3 0 0,2-2 0 16,2 2 0-16,0 0 0 0,0 0 0 0,1 3 0 15,0-2 0-15,1 1 0 0,2 1 0 0,-3-1 0 16,-1 0 128-16,1 1-128 0,0-1 0 0,2-4 0 16,0 2 0-16,1 0 0 0,3-2 0 0,0 3 0 15,-1 0 0-15,1-2 0 0,0-1 0 0,1 0 0 16,1-1 0-16,-1 1 0 0,-1-2 0 0,0 2 128 16,0-5-128-16,0 2 0 0,-2 1 0 0,1-3 128 15,-1 1-128-15,-1 3 0 0,1-3 0 0,-2 1 0 16,2 2 128-16,0-2-128 0,3 2 0 0,-1 1 0 0,-2 0 0 15,5 0 128-15,-2-1-128 0,3 1 0 16,2-2 0-16,-2 2 128 0,2-4-128 0,1 3 0 16,-1 1 0-16,5-5 128 0,-3 0-128 0,2 1 0 15,0-1 0-15,2-2 128 0,0 1-128 0,-2-1 0 0,3 0 0 0,0 4 0 16,-3-2 0-16,3-1 0 0,0-4 128 0,0 1-128 16,0-1 0-16,1 1 0 0,1 1 0 0,1-2 0 15,-1-2 0-15,0 2 0 0,3 1 0 0,0-1 0 16,0-4 0-16,0 3 0 0,3 0 0 0,0-1 0 15,-1 2 0-15,4 0 0 0,0-1 0 0,0-2 0 16,2 2 0-16,1 0 0 0,-2-3 0 0,5 2 0 16,-1 1 0-16,2 0 0 0,0 1 0 0,1-2 0 0,1 0 0 15,1 2 0-15,2 1 0 0,-5 0 0 16,0-1 0-16,1 0 0 0,1-1 0 0,1 1 0 0,-3 1 0 0,0 0 0 16,1-1 0-16,1 4 0 0,-1-1 0 0,0 1 0 15,0 1 0-15,1 1 0 0,2-2-128 16,1 0 128-16,-1-2 0 0,4 3 0 0,2 0 0 0,-1 0 0 15,0-2 0-15,1 1 0 0,1-2 0 0,2 1 0 16,-1-2 0-16,2 3 0 0,1-1 0 0,0 5 0 16,0-2 0-16,0-2 0 0,-3 1 0 0,0 3 0 15,0-2 0-15,-3 0 0 0,-1 3 0 0,0-3 0 16,0 1 0-16,-1 1 0 0,0 0 0 0,1 1 0 16,0 1 0-16,2-1 0 0,-1 2-128 0,1-2 128 15,1 1 0-15,0-2 0 0,3 0 0 0,1 1 0 16,1 3 0-16,1-4 0 0,1 4 0 0,-1-3 0 0,1 3 0 15,-1-2 0-15,2 3 0 0,-1 2 0 16,-2-3 0-16,0 1 0 0,-1 4 0 0,1-2 0 0,1-1 0 0,-1 3 0 16,1-1-128-16,1 2 128 0,-1 1 0 0,5 0 0 15,-2 0 0-15,1 1 0 0,-1 0 0 0,1 2 0 16,1-1 0-16,-1 2 0 0,-2-3 0 0,1 3 0 16,1 0-144-16,2 2 144 0,1 2 0 0,2-2 0 15,-1 2 0-15,4 0 0 0,1 2 0 0,1-3 0 16,0 2 0-16,-1-2 0 0,-3-1 0 0,-2 3 0 15,-4-1 0-15,3 0 0 0,1-2 0 0,0 4 0 16,-2 0 0-16,1 4-128 0,1-1 128 0,-1-1 0 16,2 2 0-16,-1 3 0 0,-1-2 0 0,-1 2 0 15,-2-2 0-15,-2-1 0 0,-2-1 0 0,0 0 0 0,-2 4 0 16,-2 0-128-16,1-1 128 0,-2 1 0 0,-2-1 0 0,1 2 0 16,-1 0 0-16,0-1 0 0,-1-1 0 0,1 2 0 15,-2 3 0-15,2-1 0 0,1 0 0 0,-3-1-128 16,-2 1 128-16,0 3 0 0,1 4 0 0,-1-7 0 15,0-1 0-15,-1 1 0 0,-1-1 0 0,-2 2 0 16,-1 3 0-16,-2-5 0 0,-1-3 0 0,-2 1 0 16,-2 1 0-16,0 0 0 0,-1-1 0 0,-2 2 0 15,-3 0 0-15,-1 2 0 0,-1-2 0 0,-2 2 0 16,-1 1 0-16,-1 1 0 0,-1-3 0 0,0 1 0 16,0-2 0-16,-1 2 0 0,-2 1 0 0,-1 2 0 0,-3 0 0 15,0-1 0-15,2 0 0 0,-4 0 0 0,-3 2 0 16,-1 1 0-16,0-3 0 0,-2 1 128 15,-1 2-128-15,0-3 0 0,0 3 0 0,1-3 0 0,-5 1 0 16,1 1 0-16,-1-3 0 0,1-2 0 0,0 2 0 0,0-2 0 16,3-2 0-16,-3 0 0 0,5-1 0 0,-2 1 0 15,-2 0 0-15,0-1 0 0,1-2 0 0,-1 1 0 16,-1 0 0-16,-3-1 128 0,-4-4-128 0,1 2 0 16,1 0 0-16,-1 1 0 0,-2 0 0 0,0 1 0 15,0-1 0-15,1 2 0 0,-1 0 0 0,2-1 0 16,-1-1 0-16,-1 0 128 0,-1-1-128 0,-2 1 0 15,0-3 0-15,-1 3 0 0,-1 0 0 0,3-4 0 16,-1 2 0-16,1-1 0 0,-1-5 0 0,3 3 0 16,0-2 0-16,0-2 0 0,0 1 0 0,1-1 0 15,0-2 0-15,-2 1 0 0,1-2 0 0,-5 2 0 16,0-2 0-16,-2 0 0 0,-1-1 0 0,0-1 0 16,0 0 0-16,-1 0 0 0,1 0 0 0,-2-1 0 0,2-2 0 15,-2 2 0-15,-4-3 0 0,-2 2 0 0,-4-4 0 0,1 3 0 16,0-4 0-16,4 1 0 0,2 2 0 0,2-4 0 15,-3 2 0-15,5 0 0 0,-2-3 0 0,4 1 128 16,-3-3-128-16,1 4 0 0,-4-3 0 0,1 1 0 16,2 0 0-16,1 3 0 0,0-3 0 0,3 2 0 15,1-2 0-15,2 1 0 0,3 3 0 0,1-3 0 16,2 2 0-16,1 0 0 0,-2-3 0 0,4 2 0 16,3-2 0-16,3 1 0 0,0-6 0 0,2 0 0 15,3 1 0-15,2 1 0 0,2-3 0 0,2 0 0 16,1-2 0-16,0 1 0 0,0 1 0 0,2-3 0 15,-1-1 0-15,2-3 0 0,-2 2 0 0,2 1 128 16,-2-4-128-16,1-1 0 0,-2 0 0 0,2 1 0 0,1-5 0 16,0 5 0-16,0-1 0 0,1 1 0 0,0 0 0 0,0 1 0 15,3-2 0-15,-1 1 0 16,3 0 0-16,0-2 0 0,0 2 0 0,0 0 0 0,0-2 0 0,3-1 0 16,-1-2 0-16,2 1 0 0,1-5 0 0,1 3 0 15,1-1 0-15,2 0 0 0,0 3 0 0,0-2 0 16,2-3 0-16,0 4 0 0,1-1 0 0,3 0 0 15,0 3 0-15,2 0 0 0,-2 3 0 0,2 1 0 16,-1-2 0-16,-1 0 0 0,-1 2 0 0,2 3 0 16,-1-1 0-16,1-1-128 0,0-1 128 0,0 0 0 15,1-1 0-15,-1 1 0 0,2-2 0 0,0 1 0 16,0-1 0-16,-1-1 0 0,1 2 0 0,4 3 0 16,-3-2-128-16,4 3 128 0,1-1 0 0,3 1 0 15,-2-1-128-15,4 3 128 0,3-1 0 0,4 1 0 0,1 7-144 16,2-4 144-16,2 0 0 0,1 1-144 0,0 1 144 0,1-1 0 15,2 4 0-15,3-1-128 0,1 4 128 0,3-2-160 16,3 3 160-16,2 2-160 0,0 0 32 0,-2-2 0 16,-3-2 0-16,0 6 0 0,-2 1 128 0,-2 1-192 15,-1 3 192-15,1 2-192 0,1 1 64 0,-1 4 0 16,-2-2 0-16,-3 4 0 0,-1-2 128 0,0 2 0 16,0 1 0-16,0-1-128 0,2-1 128 0,3 4 0 15,0 1 0-15,4 2 0 0,3 2 0 0,-1-2 0 16,0-1 0-16,-3-1-128 0,-3 1 128 0,-3 0 0 0,1 0 0 15,-2 0 0-15,0-2 0 0,1-1 0 0,-1-2 0 16,1 1 0-16,-2-3 0 0,-4 2 0 0,-3 0 0 0,-2-4 0 16,-7 1 0-16,-1-4 0 0,-5 2 0 0,-5-3 0 15,-2-2 0-15,-2 0 0 0,-2 2 0 0,-1-1 0 16,-8-4 0-16,0 0 0 0,7 4 0 0,0 1 128 16,-7-5-128-16,0 0 0 0,0 0 0 0,0 0 128 15,0 0-128-15,0 0 0 0,0 0 0 0,0 0 128 16,0 0-128-16,4 12 0 0,-4-12 0 0,0 0 0 15,0 0 0-15,0 0 0 0,0 0 0 0,0 0 0 16,0 0 0-16,0 0 0 0,0 0 0 0,0 0 128 16,0 0-128-16,0 0 0 0,0 0 0 0,0 0 128 15,0 0-128-15,0 0 0 0,0 0 0 0,0 0 0 16,0 0 0-16,0 0-192 0,0 0 192 0,0 0-192 16,0 0-1152-16,-12 2-256 0,12-2-32 15,-13 1-17760-15</inkml:trace>
  <inkml:trace contextRef="#ctx0" brushRef="#br5" timeOffset="-4440.2">26040 9213 4607 0,'0'0'400'0,"0"0"-400"16,-5 2 0-16,5-2 0 0,-6 2 1664 0,6-2 240 16,0 0 48-16,0 0 16 0,0 0-496 0,0 0-112 15,0 0-16-15,0 0 0 0,-7-1-256 0,7 1-48 16,0 0-16-16,0 0 0 0,0 0-224 0,0 0-48 15,0 0-16-15,0 0 0 0,0 0-224 0,0 0-32 16,-3-8-16-16,3 8 0 0,0 0-128 0,0 0-16 16,0 0-16-16,0 0 0 0,-7-9 0 0,7 9 0 15,0 0 0-15,0 0 0 0,0 0 80 0,0 0 32 16,-2-9 0-16,2 9 0 0,-2-12-48 0,2 0-16 0,0 3 0 0,3-2 0 16,-2 0-80-16,2 0-16 0,1-4 0 0,1 0 0 15,-1 0-48-15,2-3-16 0,3-1 0 0,1 0 0 16,1 0 32-16,2 0 0 0,1-2 0 0,3 1 0 15,2-2-16-15,1-2 0 0,-1 0 0 0,1-1 0 16,1 2-32-16,-3 1-16 0,-2 3 0 0,1 0 0 16,0-1-32-16,2-3 0 0,2 2 0 0,2 2 0 15,1 0-128-15,-1 0 0 0,0-1 0 0,-1 2 0 16,3-1 0-16,-1 1 0 0,0-1 128 0,-1 1-128 16,0 1 0-16,-2 0 0 0,1 3 0 0,0 1 0 15,-2 3 0-15,3-1 0 0,1 2 0 0,-1-3 0 16,-2 5 0-16,1-5 0 0,-2 1 0 0,4 3 0 15,2-1 0-15,-1 0 0 0,1-2 0 0,-1 2 0 16,-1-1 0-16,2 4 0 0,-2-3 0 0,0 4 0 16,0 0 0-16,2-2 0 0,-5 3 0 0,2 2 0 0,0-3 0 0,0 1 0 15,-2-1 0-15,1 2 0 0,0 2 0 0,-1 0 0 16,0-2 0-16,-1 3 0 0,0 0 0 0,2 0 0 16,1-1 0-16,1 0 0 0,1-1 0 0,0 2 0 15,1 0 0-15,1 0 0 0,0-1 0 0,2-1 0 16,1 0 176-16,3 2-176 0,2 4 0 0,2-3 0 15,-1 1 0-15,1 0-160 0,1 2 160 0,2 0 0 16,-5-2 160-16,2-2-160 0,0 0 0 0,-2 0 0 16,-2 3 0-16,0-2 0 0,-3 0 0 0,1 1 0 15,2-1 0-15,-3 0 0 0,-1 2 0 0,2-1-128 16,-2 1 128-16,2 2 0 0,-2 0 0 0,0-1 0 16,-2 0 0-16,1 2 0 0,0-2 0 0,2 2 0 0,-3 3 0 15,1-3 0-15,0 0 0 0,0 1 0 0,0 0 0 0,0 1 0 16,0-2 0-16,0 1 0 0,0 1 0 0,-2-1 0 15,2 6 0-15,0 0 0 0,-1-6 0 0,0 5 0 16,-4-3 0-16,1 2 0 0,-3 2 0 0,1-3 0 16,0 0 0-16,-2-2 0 0,-2 0 0 0,-1-1 0 15,1 5 0-15,-1-3 0 0,-2 3 0 0,2-2 0 16,-2 2 0-16,1 1 0 0,1-3 0 0,-2 1 0 16,0 3 0-16,2-4 0 0,1 2 0 0,-1 2 0 15,3-4 0-15,-4 1 0 0,2 5 0 0,-3-2 0 16,2-2 0-16,-1 1 0 0,-1-2 0 0,1 0 0 15,-2 1 0-15,-2 5 0 0,1-3 0 0,0 0 0 16,-3 1 0-16,1 3 0 0,-4 0 0 0,0-2 0 16,-2-2 0-16,1 1-128 0,-1 1 128 0,-2 0 0 15,0 2 0-15,0 1 0 0,-1 0 0 0,2 1 0 0,-4 3 0 0,0 3 0 16,-3-5 0-16,2 2 0 0,-1 1 0 0,-2 3 0 16,0-3 0-16,1 3 0 0,0-5 0 0,-1-1 0 15,-3-1 0-15,2 3 0 0,-2 0 0 16,-2-2 0-16,-3-1 0 0,1 0 0 0,-3 1 0 0,0 0 0 15,-1-2 0-15,-1-1 0 0,1 0 0 0,0 0 0 16,0-1 0-16,-2 1 0 0,-1-1 0 0,2 1 0 16,-3 1 128-16,1 0-128 0,1 0 0 0,1 0 128 15,-2-1-128-15,0 1 0 0,-1-2 0 0,-1 3 0 16,0-1 0-16,-1-2 0 0,1 0 0 0,-2 2 0 16,-1 1 0-16,3 1 0 0,-3-4 0 0,-1 1 0 15,-3 1 0-15,3-2 0 0,0-3 0 0,1 0 0 16,2-4 0-16,-2 1 0 0,0 1 0 0,0-3 128 0,0 2-128 15,-1-2 0-15,-2 0 128 0,2-1-128 0,1 0 0 16,-1-1 0-16,0 0 0 0,1 0 128 0,0 2-128 0,0 0 0 16,-2-4 0-16,3 2 0 0,-2-3 128 0,0 1-128 15,-3 3 0-15,0-2 0 0,-1-2 128 0,0 4-128 16,1-2 0-16,0-1 0 0,-1 3 0 0,2-4 0 16,-1-3 144-16,1 0-144 0,1-1 128 0,0-1-128 15,-2 0 0-15,-1-2 128 0,-1 2-128 0,-2-1 0 16,-1-1 128-16,-1 0-128 0,-2-1 128 0,-2 0-128 15,-1-2 0-15,1 1 128 0,-1 0-128 0,1-3 0 16,0 1 0-16,5 2 128 0,0-3-128 0,3 3 0 16,-1 0 0-16,2-2 128 0,0 4-128 0,1-1 0 15,2-1 160-15,-1-4-160 0,1 1 192 0,-3-2-192 16,0 4 128-16,-1-3-128 0,-2 2 0 0,1-1 0 16,-1-1 0-16,1-3 0 0,-2 3 0 0,0-2 0 0,2 1 128 15,-2-4-128-15,-1-2 0 0,-2 2 0 0,0 0 0 0,3 2 128 16,3-2-128-16,3 0 0 0,2 4 0 15,0-2 0-15,0 1 0 0,1 2 0 0,1-4 160 0,2 2-160 16,1 1 128-16,1-3-128 0,2 4 0 0,-2-2 0 16,-1 0 128-16,-1 2-128 0,2-3 0 0,-3 2 0 15,2-3 0-15,0 1 0 0,-1 1 0 0,0-3 0 16,-2 0 0-16,2 0 0 0,-1 3 0 0,1-2 128 16,0 1-128-16,1 2 0 0,2-2 0 0,2-1 128 15,0 0-128-15,4 0 0 0,0 3 128 0,1 1-128 16,-2-2 128-16,3 2-128 0,-1-4 192 0,3 2-64 15,-4 1 0-15,4-3 0 0,0 2-128 0,1-1 128 16,1-4-128-16,-4 0 128 0,3 0-128 0,1-1 0 0,0-1 144 16,0 2-144-16,1-1 0 0,0 0 128 0,1-1-128 0,2 0 0 15,1 0 144-15,3 0-144 0,0 2 192 0,0 1-192 16,2-3 192-16,0 0-192 0,2 0 192 0,0 1-192 16,2-1 160-16,0 0-160 0,1-1 128 0,0-1-128 15,0 0 0-15,-1 1 0 0,0-1 0 0,0 0 0 16,0 3 0-16,0-2 0 0,0 0 0 0,1-1 0 15,1-1 0-15,1 2 0 0,1 2 0 0,1-1 0 16,0 0 0-16,1 0 0 0,1-3 0 0,1 1 0 16,-2 3 0-16,3 0 0 0,2 2 0 0,1-2 0 15,-1 1 0-15,0 1 0 0,-1 1 0 0,0 1 0 16,0-1 0-16,1 1 0 0,-1 3 0 0,1 1 0 16,-2-1 0-16,2 2 0 0,-1-2 0 0,1 3 0 15,3-4 0-15,-1 4 0 0,-2-5 0 0,2 5 0 0,0-1 0 16,2 0 0-16,-1-2 0 0,3 1 0 0,1-3 0 0,1 5 0 15,1 0 0-15,2 0 0 0,-1 2 0 0,3-2 0 16,0 4 0-16,-12 2 0 0,3 0 0 0,1-1 0 16,1 2 0-16,0 0 0 0,2 0 0 0,1 2 0 15,3-2 0-15,-1 0 0 16,-1 0 0-16,8 0 0 0,-2 0 0 0,-2 0 0 0,-2 0 0 0,0 1 0 16,0 1 0-16,1 1 0 0,-2 1-128 0,3 0 128 15,0-2 0-15,1 3 0 0,0 3 0 0,0-3 0 16,2 0 0-16,0 1 0 0,-1-2 0 0,-1 0 0 15,1 2 0-15,-2 3 0 0,0-4 0 0,-2 5 0 16,1 1 0-16,0 0 0 0,-1 2 0 0,1-3 0 16,-1 0 0-16,-2-1 0 0,-2 2 0 0,2 0 0 15,-2 0-144-15,11 6 144 0,-3-3 0 0,-3-4 0 16,-2 1 0-16,-10 1 0 0,0-4 0 0,2 4 0 16,0-2 0-16,11 7 0 0,-2-3 0 0,-14-4 0 15,4-1 0-15,-2 3 0 0,2 1 0 0,0 0 0 16,0 1 0-16,0 2 0 0,-1 1 0 0,16 16 0 15,-6-8 0-15,-8-2 0 0,-4-2 0 0,-2-2 0 0,1 0 0 16,-1 0 0-16,-2-3 0 0,0 2 0 16,-1 1 0-16,0 1 0 0,-1-1 0 0,1 3-128 15,0-2 128-15,0 1 0 0,-1 0 0 0,-1 0 0 0,0-1 0 0,-2 2 0 16,0-5 0-16,-2 3 0 0,-2 0 0 0,-2 1 0 16,0 0 0-16,-4-1-128 0,-4 0 128 0,-1 3 0 15,-3 2 0-15,3-13 0 0,-3 3 0 0,0 3 0 16,-3 0 0-16,0 2 0 0,-3 3 0 15,3-1 144-15,-3-1-144 0,-12 20 0 0,5-8 0 0,0-1-176 16,0-7 176-16,2 2 0 0,2-4 0 0,0-1 0 0,2 0 0 16,0-4 0-16,0-4 0 0,-6 2 0 0,4-1 0 0,-4 0 0 15,0 2 0-15,-1-2 0 0,-1-4 0 0,-1 2 0 16,-1 1 0-16,-2-1 0 0,-1-4 0 0,1 2 0 16,1-5 0-16,-1 6 0 0,-2-1 0 0,-1 2 144 15,0-2-144-15,1 0 160 0,-1 1-160 0,4 1 0 16,-4-4 0-16,1 2-176 0,-4-2 176 0,4 1 0 15,-2-2 0-15,1 3 0 0,-1-4 0 0,1 2 0 0,-1-4 0 16,1 1 0-16,-3 2 0 0,0-3 0 16,0 4 0-16,0-4 0 0,-2-1 0 0,5-1 0 0,-2 3 0 0,2-3 0 15,-2-1 0-15,1 0 144 0,1 2-144 0,1-2 0 16,-1-2 0-16,4 0 0 0,-1 3 0 0,0-2 0 16,1-1 128-16,-1 3-128 15,1-1 0-15,2-2 0 0,0 2 0 0,0-2 0 0,0 0 0 0,-2 1 0 16,1 1 0-16,0 1 0 0,-2 2 0 0,-1-4 0 15,-4-1 128-15,0-1-128 0,-1 0 0 16,1-2 0-16,1 2 0 0,0 0 0 0,2-1 0 0,1 1 0 16,0-1 128-16,0 0-128 0,0 0 0 0,3-2 0 15,-1-2 0-15,2 1 0 0,-1 1 0 0,1-3 0 16,-1 0 0-16,0 2 0 0,-3-3 0 0,1 3 0 16,1-4 128-16,0 3-128 0,1 1 0 0,1-3 0 15,1 0 0-15,1 2 0 0,1-3 0 0,1 3 0 0,1-4 0 16,2 5 0-16,0-3 0 0,1 2 0 0,-2 2 0 15,1-4 0-15,1-1 128 0,0 3-128 16,-1-3 0-16,0 0 0 0,-2-2 128 0,1-1-128 0,0 5 0 0,1-4 0 16,0 1 128-16,1-5-128 0,0-3 0 0,1 2 160 15,-1-1-160-15,2 2 128 0,1-4-128 0,1 1 192 16,1 2-192-16,1-1 192 0,-2-1-192 0,4-1 192 16,-1-1-192-16,1-1 192 0,2 1-192 0,-1-4 0 15,1-1 0-15,0-1 128 0,0-2-128 0,1 4 0 16,0-3 0-16,0 3 0 0,0-3 176 0,1 2-48 15,1 1-128-15,-1-2 192 0,1 4-192 0,2-4 0 0,0 2-144 0,1 2 144 16,1 3 0-16,0 0 0 16,0 1 0-16,2 1 0 0,0-1 0 0,-1 1 0 0,1 1 0 0,-1-1 0 15,-1 1 0-15,2-1 0 0,1-1 0 16,1-1 0-16,-1 3 0 0,1 1 0 0,0-2 0 0,0 3 0 16,1-1 0-16,1 0 0 0,-1-1 0 0,3 4 160 15,0 0-160-15,1-2 0 0,-1 2-160 0,2-2 160 16,2-2 0-16,0-1 0 0,-1-4 0 0,-1 2 0 15,0 0 0-15,0 3 0 0,1-2 0 0,1 2 0 16,-1 1 0-16,6 1 0 16,-1-1 0-16,-1 1 0 0,1-1 0 0,0 2-144 15,0-1 144-15,-3 5 0 0,4 0 0 0,2 0 0 0,2 0 0 0,2-2 0 16,0 2 0-16,3-2 0 0,1 2 0 0,2-1-128 16,3 2 128-16,3-3 0 0,-3 0 0 0,1 1 0 15,1 0 0-15,-1 1 0 0,0-4 0 0,-1 3 0 16,-1-1 0-16,-3-1 0 0,0 5 0 0,1-2 0 15,0 1 0-15,2-2 0 0,0 2 0 0,1 3 0 0,0-1 0 16,0 1 0-16,0 1 0 0,1-2 0 16,1 1 0-16,0 1 0 0,1 1 0 0,1-1 0 0,0-2 0 0,-1 2 0 15,0 3 0-15,1 0 0 0,2 0 0 0,1 1 0 16,0 1 0-16,1 0 0 0,0 3 0 0,-1 0 0 16,0-1 0-16,-1 3 0 0,-1-1 0 0,-1 5 0 15,-3-3 0-15,0 4-128 0,-3-4 128 0,1 5 0 16,0-1 0-16,-3 2 0 0,2 1 0 0,-3-1 0 15,2-3 0-15,-1 2 0 0,-1 4 0 0,-1-4 0 16,-2 1 0-16,1 1 0 0,-1-6 0 0,1 2 0 16,-2 1 0-16,1-1 0 0,-1-2 0 0,1-2 0 15,-3 1 0-15,1 0 0 0,-2-1 0 0,-1 0 0 16,0 2 0-16,-1-5 0 0,-1 1 0 0,-1 0 0 16,-3 0 0-16,-3-2 0 0,-1 1 0 0,-2-3 0 15,-8 0 0-15,0 0 0 0,0 0 0 0,0 0 0 16,0 0 0-16,0 0 0 0,0 0 0 0,0 0-128 15,0 0 128-15,0 0 0 0,0 0 0 0,0 0 0 16,0 0 0-16,0 0-128 0,0 0 128 0,0 0 0 16,0 0 0-16,0 0 0 0,0 0 0 0,0 0 0 0,0 0 0 15,0 0-128-15,0 0 128 0,0 0 0 16,0 0 0-16,0 0 0 0,0 0 0 0,0 0 0 0,0 0 0 16,0 0-128-16,0 0 128 0,0 0 0 0,0 0 0 15,0 0-128-15,0 0 128 0,0 0 0 0,0 0 0 0,0 0 0 16,0 0 0-16,0 0 0 0,0 0 0 0,6 7 0 15,-6-7 0-15,7 8 0 0,-7-8 0 0,0 0 0 16,7 5 0-16,-7-5 0 0,7 5 0 0,-7-5 0 16,7 7 0-16,2-4 0 0,-3 0 0 0,2 1 0 15,1 1 0-15,0-1 0 0,-9-4 0 0,11 3 0 0,2 3 0 0,-4 0 0 16,-9-6 0-16,11 6-128 0,2 4 128 0,-1-2 0 16,-1 0 0-16,-1 1 0 0,2-4 0 0,-1 2 0 15,0-2 0-15,2 2 0 0,0 0 0 0,1-2 0 16,1 1 0-16,-1 1 0 0,-1-2 0 0,-2 2 0 15,-1-2 0-15,1 0 0 0,-1 0 0 0,-1 3 0 16,0-2 0-16,-1-1 0 0,0 1 0 0,1 1 0 16,-1-1 0-16,-1 3 0 0,0-1 0 0,3 2 0 0,0-1 0 0,-1 1 0 15,-2-4 0-15,1 2 0 0,0-3 0 16,-8-5 0-16,6 9 0 0,-1 2-192 0,-5-11 64 0,5 10 0 31,-5-10-1344-31,3 9-256 0,-3-9-48 0,-4 12-13888 0</inkml:trace>
  <inkml:trace contextRef="#ctx0" brushRef="#br5" timeOffset="540.08">25454 13574 18431 0,'0'0'1632'0,"8"-6"-1312"0,2 1-320 0,2 1 0 16,-1 0 352-16,0-2 0 0,0 3 0 0,-3 0 0 15,-1-2-96-15,-2-4-32 0,-5 9 0 0,2-9 0 16,1-3 112-16,-3 3 32 0,-1-3 0 0,-1 2 0 16,-4 1 528-16,0-2 128 0,-2 4 0 0,-1-3 16 15,0 2-32-15,-1-2-16 0,-1 1 0 0,-3-2 0 16,2 0-224-16,0-1-32 0,-4-4-16 0,1 4 0 15,-3 0-80-15,-1 0-32 0,0-4 0 0,-5 1 0 16,-4-1-240-16,-3-1-48 0,-2 4-16 0,-5-1 0 16,-5-1-304-16,0 1 160 0,2 1-160 0,-2-1 128 15,2-1-128-15,1 1 160 0,-2 7-160 0,1-5 160 16,0 3 16-16,-3-1 0 0,-6 2 0 0,-3-2 0 16,-1 0-176-16,1 1 0 0,2-2 0 0,0 4 128 0,1 5-128 0,-1-1 0 15,1 2 0-15,-2-2 128 0,-4 3-128 0,-1 0 192 16,-3 0-192-16,2 0 192 0,3 0-16 0,4 6 0 15,0 0 0-15,3 5 0 0,1 1 16 0,1 2 0 16,2 0 0-16,-2 0 0 0,-2 5-192 0,1-1 128 16,3-1-128-16,3 2 128 0,0 1-128 0,1-1 0 15,1 3 0-15,0 0 128 0,0-2-128 0,0-1 0 16,1 2 0-16,1-1 128 0,3-2-128 0,2 1 160 16,-2-1-160-16,3 1 160 0,4 1 0 0,2 2 0 15,1 1 0-15,1 0 0 0,1-2-160 0,2 6 160 16,1-4-160-16,1 2 160 0,-1 1-160 0,3-2 0 0,2 4 0 15,2-3 0-15,-2 2 0 0,4-2 0 16,2 4 0-16,1-2 0 0,-2 2 0 0,1-2 0 0,7 1 0 16,1-1 0-16,0 1 0 0,4 2 0 0,2-1 0 0,2 1 0 15,1-2 0-15,3 0 0 0,4 0 0 0,0-3 0 16,2 3 0-16,1-3 0 0,1 3 128 0,5-3-128 16,0-1 0-16,3 1 0 0,2-3 144 0,2 1-144 15,1 2 0-15,2-2 128 0,0-2-128 0,-1 1 0 16,0-3 128-16,-3 0-128 0,1 2 128 0,4-2-128 15,2-2 0-15,0 0 128 0,0-3-128 0,3 1 0 16,1 3 0-16,5-3 128 0,-2-1-128 0,4-4 0 16,-2 1 0-16,-1 0 144 0,-4-2-144 0,1 4 0 15,3-7 144-15,2 3-144 0,-2-4 0 0,6 0 144 16,4 1-144-16,1-3 0 0,0-3 144 0,-2 0-144 0,-3-3 0 16,0 1 144-16,0-1-144 0,1 2 0 15,2 0 128-15,2 1-128 0,3-2 0 0,0 1 0 16,-2-3 160-16,-2-2-160 0,-2 1 128 0,-1 1-128 15,0 0 144-15,2-3-144 0,1-2 160 0,0 0-160 0,-2 1 192 0,0-2-48 16,-2-5-16-16,-2-2 0 0,-3 1 64 0,1-3 16 16,0-4 0-16,1-1 0 0,-2-7-48 0,1 2-16 15,1-3 0-15,-5 0 0 0,-4-1-144 0,-3 5 128 16,-4-2-128-16,-5 2 128 0,-4 1 64 0,-2-2 0 16,-3 1 0-16,-2 0 0 0,-3 3 128 0,-3-2 16 15,-1 3 16-15,-4-4 0 0,-2 0-112 0,-1-4-32 16,-2-1 0-16,-3 0 0 0,-5 0-64 0,0 1-16 15,2-1 0-15,-4-2 0 0,-4-1-128 0,1 2 192 16,1 1-192-16,-3 2 192 0,-2 2 32 0,-1-2 16 0,-2 7 0 16,1-4 0-16,2-1-240 0,-2 4 0 0,0 3 128 15,1 2-128-15,1 1 0 0,-1 2 0 0,0 2 0 0,0 0 0 16,1 1-192-16,-2 3 0 0,-1 0 16 0,0 1 0 31,0 2-1808-31,-2 6-352 0,0-1-80 0</inkml:trace>
  <inkml:trace contextRef="#ctx0" brushRef="#br2" timeOffset="4607.91">24986 13516 6447 0,'14'6'576'0,"-5"-3"-576"0,-9-3 0 0,13 5 0 0,-1 3 816 0,-2-5 48 16,-1 1 16-16,-1 1 0 16,1 2-352-16,2-4-64 0,0 1-16 0,-2 0 0 0,2-1 576 0,1-3 96 15,-2 0 32-15,0 0 0 0,0 0-64 0,-10 0-16 16,10-4 0-16,-10 4 0 0,0 0-64 0,11 0-16 15,-11 0 0-15,0 0 0 0,0 0-448 0,0 0-96 16,0 0 0-16,0 0-16 0,0 0 32 0,0 0 16 16,0 0 0-16,0 0 0 0,0 0-64 0,0 0-16 15,-8-5 0-15,-1 1 0 0,0 1 80 0,-1-3 16 16,-3 2 0-16,2-1 0 0,-3 0-80 0,-1-3-16 16,-1 3 0-16,0-5 0 0,-2 0-64 0,0-1-16 0,0 3 0 15,1-2 0-15,-1 2-48 0,-2-3-16 0,-2-1 0 16,-2 3 0-16,-3 3-256 0,0-3 160 0,-2 1-160 0,-1 0 128 15,-3 1-128-15,0 0 0 0,1 0 144 0,-1 3-144 16,-3-4 128-16,-1 2-128 0,-2 4 128 0,2-1-128 16,1 1 128-16,1-1-128 0,-2 2 128 0,0 2-128 15,-2 3 144-15,2 0-144 0,-1-2 192 0,1 2-192 16,3 0 256-16,-2 1-48 0,-1-1-16 0,1-2 0 16,3 2-32-16,2 1-16 0,-1-2 0 0,3 1 0 15,2 0-144-15,3 1 192 0,0 0-192 0,-2-1 192 16,0 1-192-16,-1 2 128 0,1-2-128 0,1 4 128 15,-2 0-128-15,2 3 128 0,2-2-128 0,-1 1 128 16,1-2-128-16,0 3 192 0,-1-4-192 0,1 3 192 16,1-3-192-16,1 1 0 0,0-1 144 0,2 1-144 15,0 1 0-15,0-1 128 0,0 0-128 0,1 0 0 16,2 2 0-16,-1-2 128 0,0 3-128 0,0-2 0 0,2 2 0 16,0 4 128-16,-3-2-128 0,2-2 0 0,3 1 0 15,0 1 0-15,3-1 0 0,1-2 128 0,0 3-128 16,1 1 0-16,1 1 0 0,0-1 0 0,2-2 0 0,1 2 0 15,2 0 0-15,1 2 128 0,1-2-128 0,3 0 0 16,2 3 0-16,2-3 128 0,0 2-128 0,4-2 144 16,0 0-144-16,2 3 160 0,1 4-160 0,2-5 192 15,1-3-192-15,1 2 192 0,1 1-192 0,0 1 0 16,0 0 144-16,0-4-144 0,1-4 128 0,0 3-128 16,1 0 160-16,0-4-160 0,1 1 128 0,0-3-128 15,-2 4 0-15,3-4 0 0,0 1 128 0,1-2-128 0,0-2 0 16,0 1 0-16,3 0 144 0,1-1-144 0,0 0 128 15,2-2-128-15,2-2 144 0,1 2-144 0,1 1 160 0,2 0-160 16,1-3 128-16,0 0-128 0,1 2 0 0,0 0 144 16,1-2-144-16,0-2 0 0,-4 0 0 0,0 2 0 15,-1 2 0-15,0 0 0 0,2-2 0 0,-2 0 0 16,-1 0 0-16,3 0 0 0,2-2 128 0,4 1-128 16,1-1 0-16,1 0 0 0,2-1 0 0,1 0 128 15,0-1-128-15,-1 3 128 0,-1-2-128 0,-2 0 128 16,-6-4-128-16,2 2 0 0,0 1 0 0,1-5 0 15,-3 1 128-15,-2-1-128 0,-2 4 128 0,-2-4-128 16,-2-2 0-16,-2-1 0 0,-3 2 128 0,-1-3-128 16,-2 0 0-16,0 0 0 0,-1 1 0 0,0-2 128 15,0 1-128-15,-1-3 128 0,0-5-128 0,-2 1 128 16,1 1-128-16,0 0 192 0,0 1-192 0,-3-1 192 0,-2-1 32 16,-2 0 16-16,-1 1 0 0,-2-1 0 0,-3 0 48 15,-1 1 16-15,-4-2 0 0,-4 2 0 0,-5 0-32 16,-3 0 0-16,-4-4 0 0,-2 0 0 0,-3 4-272 0,-3 1 160 15,-6 2-160-15,0 2 128 0,-4-1-128 0,-1 1-272 16,1 4 64-16,1 2 16 16,0 4-1408-16,1-1-256 0,3 1-64 0,6 4-15360 15</inkml:trace>
  <inkml:trace contextRef="#ctx0" brushRef="#br2" timeOffset="6225.61">26270 13299 4607 0,'0'0'400'0,"0"0"-400"16,0 0 0-16,0 0 0 0,-7-3 2624 0,7 3 432 16,-10-4 80-16,10 4 32 0,-7-4-1696 0,7 4-320 15,-9-7-80-15,2 2-16 0,-1 1-288 0,0-1-64 16,0 0-16-16,0 1 0 0,2-1-192 0,-1 0-48 15,0-2 0-15,-2 2 0 0,-2-5-192 0,1 3-32 0,-1-4-16 0,-2 4 0 16,0-3 96-16,-2 1 16 0,0-5 0 16,0 0 0-16,-4 4 48 0,-2-2 16 0,0 4 0 0,0-4 0 15,1-1-48-15,-3 2 0 0,-2-2 0 16,-2-1 0-16,-1 0-32 0,-1 1-16 0,-3-2 0 0,-2 0 0 16,-4-2-144-16,-4 2-16 0,-4 0-128 0,0-1 192 15,0 2-192-15,-1 2 0 0,3 0 128 0,-3 3-128 16,-3-3 128-16,-1 3 0 0,1-3-128 0,-3-2 192 15,-1-1-192-15,-1 4 0 0,0-2 0 0,5 3 0 16,1 2 0-16,0-2 0 0,0 1 0 0,1 0 144 16,1 2-144-16,0 0 128 0,-1-3-128 0,1 2 128 15,0-3-128-15,3 2 0 0,3 3 144 0,2 1-144 16,3-3 0-16,0 3 144 0,-1 1-144 0,0-1 0 16,0 0 0-16,0 2 0 0,2 0 0 0,-2 1 0 0,-2 1 0 0,0 1 0 15,1 0 0-15,3 1 0 0,2-1 0 16,0 4 0-16,0 1 0 0,-2 3 0 0,0-4 0 0,0 5 0 15,0-2 0-15,-1 2 0 0,1-1 0 16,-4-1 0-16,3 2 0 0,-5-2 0 0,2 0 0 0,0 0 0 16,1 0 0-16,0 3 0 0,0-3 0 0,0 3 0 15,-3-2 0-15,2 3 0 0,-2-2 192 16,2 2-64-16,4 3 0 0,-3-1-128 0,-1-2 288 0,1 3-48 16,2-2-16-16,2 1 0 0,1 2-224 0,1 3 144 15,3-2-144-15,-1 2 128 0,0 0-128 0,-1 0 0 16,2 1 0-16,-3-3 128 0,2-1-128 0,-2 3 0 15,0 0 0-15,1 0 0 0,-2 0 128 0,-3-1-128 16,4 1 0-16,2 0 128 0,0 0-128 0,8 0 0 0,1-1 0 16,2 1 128-16,0 2-128 0,3 2 0 15,4 0 144-15,1 4-144 0,-1-1 144 0,3 1-144 0,-1-2 192 0,3 6-192 16,-2 1 208-16,2-3-64 0,1 0-16 0,0 0 0 16,-2 4-128-16,2 1 128 0,-1-1-128 0,0-3 128 15,0 0-128-15,2 1 0 0,-1-5 0 0,3 3 0 16,-1-3 0-16,1 2 0 0,1 0 0 0,2-3 0 15,0 0 0-15,3-1 128 0,-1-1-128 0,2 3 0 16,-1 0 0-16,2 1 128 0,0 0-128 0,1-1 0 16,1 1 128-16,-1 0-128 0,-1 2 0 0,0-3 128 15,4 3-128-15,0-2 0 0,0 1 0 0,1-2 128 16,2 3-128-16,2-4 160 0,3 0-160 16,1 1 160-16,1-3-16 0,2 2 0 0,1 3 0 0,3-3 0 15,0 1-16-15,2-1-128 0,3-1 192 0,-4-2-64 0,2-3-128 16,1 2 160-16,1 3-160 0,-2-3 160 15,0-2-160-15,1 1 160 0,2-1-160 0,-1 2 160 0,-3-1-160 16,2 1 128-16,2 1-128 0,2-1 128 0,3-2-128 0,-1 0 128 16,2-3-128-16,-1 0 128 0,-1-2-128 0,2 1 160 15,1-4-160-15,0 2 160 0,0-5-16 0,1 2 0 16,-3-4 0-16,5 3 0 0,1 1-144 0,0 0 160 16,1-3-160-16,2-1 160 0,2 6-32 0,1-4-128 15,-3 0 192-15,-1-1-64 0,1-4 32 0,-4 2 0 16,-1 2 0-16,1-1 0 0,2 2-160 0,0-1 0 15,-1-2 144-15,0 1-144 0,2 3 0 0,0-3 0 16,-4-4 0-16,0-1 128 0,-1 0-128 0,-1 0 0 16,0 0 0-16,0 0 128 0,6-3-128 0,-1 1 0 0,3 2 128 0,2-1-128 15,2-2 144-15,-2 0-144 0,-1 0 192 0,0 0-192 16,0 2 192-16,0 0-64 0,-4-6 0 0,0 5-128 16,1-1 160-16,0 2-160 0,1 1 128 0,-1 0-128 15,-1-3 128-15,-2 3-128 0,-3 0 128 0,-4-2-128 16,-2-6 144-16,0 1-144 0,0-2 160 0,0 1-160 15,-4 4 144-15,1-3-144 0,0-2 128 0,3-2-128 16,1 4 256-16,2-2-48 0,4 1 0 0,-3 2 0 16,0-4 32-16,0 2 0 0,-2-3 0 0,-2-1 0 15,2 2-96-15,-1-5-16 0,-2 1 0 0,-2-1 0 16,-6-1-128-16,-2 1 0 0,-2-5 144 0,2 1-144 16,0 0 128-16,0 0-128 0,-2 1 128 0,0 0-128 15,1-5 192-15,-1 4-48 0,2 1 0 0,-1 0 0 16,0-2 16-16,3-1 0 0,0-4 0 0,0 2 0 0,0 1-160 15,1-5 192-15,1 2-192 0,2-3 192 0,-3 1-192 16,0-4 0-16,-1-2 0 0,-1-2 128 0,-3 0-128 0,-1 0 0 16,-3-2 0-16,-1-1 128 0,0-2-128 0,-4-3 192 15,-2 0-192-15,-3 2 192 0,-1-1-64 0,-4 4 0 16,-3 3 0-16,-2 0 0 0,1 1 0 0,-2 3 0 16,-3 0 0-16,-1-1 0 0,-2-4-128 0,1 6 192 15,-3 3-192-15,0 0 192 0,-1-1-192 0,-2-3 0 16,2-4 0-16,-3 6 0 0,-2 0 0 0,-2 0 0 15,0 1 0-15,-2 0 0 0,0 1-288 0,-4 0-96 16,-1 4 0-16,0 3-16 16,-2 0-2032-16,-1 3-416 0</inkml:trace>
  <inkml:trace contextRef="#ctx0" brushRef="#br2" timeOffset="11016.92">22578 13099 6447 0,'0'0'272'0,"0"0"80"0,-9-1-352 0,9 1 0 15,-9-2 0-15,9 2 0 0,0 0 1376 0,0 0 208 16,0 0 32-16,0 0 16 0,0 0-656 0,0 0-128 16,0 0-16-16,0 0-16 0,0 0-288 0,0 0-48 15,0 0-16-15,0 0 0 0,0 0 144 0,0 0 32 16,0 0 0-16,0 0 0 0,0 0 320 0,5-2 64 16,1-1 0-16,-1 1 16 0,2-2-144 0,0 2-16 15,2-4-16-15,1 4 0 0,-1-3-224 0,10-5-32 16,-1 3-16-16,0-3 0 0,0 1-96 0,1-2-32 0,0 1 0 15,0 1 0-15,1-3-80 0,-2 2-32 0,1-3 0 0,2 2 0 16,0 1 0-16,2-3 0 0,0 2 0 0,0 2 0 16,1-4-144-16,1 4-16 0,1-4-16 0,-2 3 0 15,-1 0-32-15,-2-1 0 0,0 3 0 0,0-1 0 16,0 3-144-16,0-3 0 0,-3 4 144 0,-1 1-144 16,0 0 128-16,1-1-128 0,0 1 160 0,0-1-160 15,-2 3 0-15,1-1 0 0,-1-2 0 0,1 2 0 16,-2 0 128-16,3 1-128 0,0 1 0 0,0 0 0 15,-1 0 176-15,1-1-176 0,0 2 192 0,0 2-192 16,0-1 208-16,-1 1-64 0,0 3-16 0,1-1 0 16,-1 0-128-16,1 0 0 0,-1 0 0 0,-1 1 0 15,0 1 0-15,-2-2 0 0,0 1 128 0,0 3-128 16,1-3 0-16,0 0 0 0,-1 2 0 0,0-1 128 16,0 0-128-16,1 2 0 0,2-3 0 0,-2 1 0 15,0 2 0-15,-1-2 128 0,0 3-128 0,-1-3 128 0,-2 1 0 0,0 1-128 16,-4-1 192-16,3 3-64 0,2-4 0 15,-1 5-128-15,-1-5 192 0,2 5-64 0,-2 1-128 0,0-1 160 16,-1-2-160-16,0 3 160 0,0 0-160 0,0 2 128 16,-2-4-128-16,1 3 128 0,-2-3-128 0,1 2 128 15,0 3-128-15,0-4 128 0,-2-2 16 0,0 4 0 16,0-3 0-16,1 2 0 0,1 3-16 0,-2-2-128 16,-1-2 192-16,-1 2-64 0,1-1-128 0,1 1 160 15,-1 1-160-15,0 1 160 0,0 2-160 0,-2-2 128 16,-2-3-128-16,0 2 128 0,-1 0-128 0,1 0 160 15,1 1-160-15,-2-2 160 0,0-1-32 0,-1 2-128 0,0-4 192 0,1 3-64 16,-2 1 32-16,2-1 0 16,0 1 0-16,-1 0 0 0,-2 0-32 0,4 0 0 0,-2-2 0 15,-1 4 0-15,1-4-128 0,1 4 160 0,-1-6-160 16,0 3 160-16,-1 0-160 0,-1 0 160 0,1-3-160 0,-1 3 160 16,0-3 0-16,-1 2 0 0,2 0 0 0,0-3 0 15,3-9-32-15,-7 12 0 0,1 2 0 0,1-4 0 16,0 1-128-16,0-2 160 0,-3 0-160 0,2-3 160 15,6-6 32-15,-8 9 16 0,2-2 0 0,6-7 0 16,0 0-208-16,-8 7 0 0,8-7 0 0,0 0 0 16,0 0 0-16,0 0 176 0,0 0-176 0,0 0 160 15,0 0-160-15,0 0 0 0,-3-11 0 0,3 1 0 16,3-2-2432 0,1-4-432-16,0-16-80 0,-4 12 0 0</inkml:trace>
  <inkml:trace contextRef="#ctx0" brushRef="#br2" timeOffset="12461.49">23865 13124 3679 0,'0'0'320'15,"0"0"-320"-15,0 0 0 0,0 0 0 0,0 0 2208 0,0 0 368 16,0 0 80-16,0 0 16 0,0 0-1584 0,0 0-320 16,0 0-64-16,0 0-16 0,12 0 272 0,-3-1 64 15,1-1 16-15,0-1 0 0,1-2-64 0,2 1-16 16,2-2 0-16,3 1 0 0,3 1-272 0,-1 3-64 15,5-3-16-15,3 0 0 0,4 2-80 0,1-1-16 16,0-1 0-16,0 3 0 0,0-4 32 0,0-2 0 16,-1 6 0-16,0-1 0 0,-3 0-224 0,2 1-32 15,0-1-16-15,2 4 0 0,-1 1-128 0,1 0-16 0,2 0-128 0,-1 3 192 16,0-1-64-16,-1 2-128 0,-1-1 176 0,-1-2-176 16,-2-3 128-16,-1 3-128 0,0 4 0 0,-2-3 0 15,-3-4 128-15,3 2-128 0,-2-1 144 0,1 4-144 16,1 0 0-16,0 0 0 0,1-1 0 0,1 1 0 15,0 1 144-15,3 2-144 0,0-3 128 0,0 3-128 16,-1-3 160-16,1 2-160 0,-2 1 192 0,3-2-192 16,-4 4 160-16,0-4-160 0,1 2 128 0,-1-1-128 15,-4 2 0-15,0-3 0 0,-2 4 128 0,1-4-128 16,1 5 0-16,0 0 0 0,0-4 0 0,2 3 0 16,-1-2 0-16,2 4 0 0,-1-3 0 0,0 2 0 15,-3-1 0-15,0-1 0 0,2 2 0 0,-3 0 0 16,-2-1 0-16,2 1 0 0,-5 2 0 0,1-1 0 15,0 5 0-15,-4 0 0 0,0-1 0 0,0 0 128 0,-1-3-128 16,-2 2 0-16,-2 4 0 0,1-4 0 0,-1 1 0 16,-1-1 0-16,-2-1 0 0,-1 1 0 0,-2 1 0 0,-1 1 0 15,1 0 0-15,-1-4 0 0,-2 1 0 0,3 0 0 16,-3 1 0-16,0 0 128 0,1 1-128 0,-1-2 160 16,-1 0-160-16,-2-1 160 0,3 0-160 0,0 3 0 15,-3 1 144-15,-3-2-144 0,0 1 128 0,1-2-128 16,-1-2 128-16,-1 4-128 0,-2 6 192 0,2-2-48 15,-2-4 0-15,0 2 0 0,-1-1-144 0,0 0 128 16,-1 0-128-16,1 0 128 0,0-2-128 0,-1 2 192 16,-3 1-192-16,-2-1 192 0,0-3-192 0,-3-1 0 0,-1 3 0 15,-2-2 0-15,-1 1 128 0,-4 2 0 0,-3-1 0 16,1-1 0-16,1-1 0 0,0-2-128 0,2-3 192 16,-2 2-64-16,3-3-128 0,-1 2 160 0,1 2-160 0,0-4 160 15,-2 2-160-15,1-2 0 0,1 1 144 0,0 0-144 16,-6 3 0-16,2 1 0 0,1-4 0 0,0 3 128 15,-1 1-128-15,-1 1 0 0,0 3 128 0,-1-4-128 16,1-4 0-16,1 4 0 0,2 4 0 0,0-3 128 16,4-6-128-16,-1 1 0 0,4-7 0 0,-3 4 0 15,-1 2 0-15,0 1 144 0,-3-1-144 0,-2-1 0 16,-3 0 0-16,-1-3 0 0,-1 0 0 0,-2 0 0 16,-1-1 0-16,2-3 0 0,0-1 0 0,1 1 0 15,-2-1 0-15,5 0 0 0,0-1 0 0,1 1 0 16,-1 0 0-16,-2 0 0 0,-1 0 0 0,-3 0-144 0,-3 0-192 15,0-1-48-15,-6-2 0 0,3-3 0 16,0-2-16-16,3 3-16 16,3-1 0-16,2-2 0 0,-2-3 176 0,1 0 48 0,1 0 0 0,-1 3 0 0,-1-2 0 0,0 1 16 15,1-5 0-15,-1-1 0 0,0 0 176 16,-3 0 0-16,6-1 0 0,2 2-128 0,3-3 128 0,2 0 0 16,-1 2 0-16,6 0 0 0,1-2 0 0,3 0 0 15,1 0 0-15,-1-1 0 0,1-1-160 0,2-2 160 16,0 2-192-16,2-2 192 0,2-5-208 0,0 4 64 15,1-5 16-15,3 0 0 0,2-1 128 0,2 3 0 16,0-3 0-16,7 1 0 0,1-9 0 0,3 3 0 16,1-1 128-16,1 4-128 0,3 2 128 0,-1-2-128 15,1 5 128-15,-1-3-128 0,-2 0 0 0,0 1 128 0,0 4-128 16,2-3 0-16,-5-1 0 0,3 3 0 0,-2 1 0 16,2 3 0-16,0-1 0 0,3 2 0 0,0 2 0 0,1 1 0 15,4 2 0-15,3 3 0 0,5-3 0 0,4-4 0 16,6 3 0-16,-1 1-240 0,2 1 64 15,-1 0 16 1,-2-2-1488-16,-3 4-288 0,4-3-64 0,-8 2-16 0</inkml:trace>
  <inkml:trace contextRef="#ctx0" brushRef="#br2" timeOffset="13267.25">23165 12916 10479 0,'0'0'448'0,"0"0"128"0,0 0-576 0,0 0 0 0,5-6 0 0,-5 6 0 15,0 0 432-15,0 0-32 0,0 0 0 0,0 0 0 16,0 0-208-16,-9 6-32 0,-4 4-16 0,3-1 0 15,0 4 256-15,0 1 48 0,0 2 16 0,0 2 0 16,-2 2 176-16,1 1 16 0,-1-1 16 0,0 3 0 0,-2 6-224 0,0-2-64 16,0 2 0-16,0 3 0 0,0 3-208 0,0 0-48 15,1-3-128-15,2 1 192 16,0 0-192-16,2 1 144 0,2 2-144 0,0-2 128 0,5 2-128 0,-2-3 192 16,0 0-192-16,4-4 192 0,3 0 128 0,2-2 48 15,3 1 0-15,2-3 0 0,1 1 32 0,3-5 16 16,3 0 0-16,3-2 0 0,4-3 176 0,2 1 48 15,-1-2 0-15,3 3 0 0,-1-4-64 0,3-2 0 16,1 1 0-16,-1 1 0 0,-1-5-240 0,1 1-48 16,3 2-16-16,-4-4 0 0,0 4-272 0,2-3 0 15,-1 0 0-15,3-4 0 0,2-3 176 0,1-2-32 16,4-2 0-16,2-2 0 0,-2-6 48 0,0 0 0 16,-1-3 0-16,1-2 0 0,-2 2 192 0,-1-1 32 0,2-3 16 0,0 0 0 15,2-5 144-15,2 2 48 0,-2-1 0 0,-4 0 0 16,-7-3 64-16,-3-1 16 0,-4 5 0 0,-1 2 0 15,-5 3-384-15,-4 2-80 0,-3-1-16 0,-2 2 0 16,-2 4-224-16,-6 8 0 0,4-10 0 0,-4 10-10528 16,0 0-2032-16</inkml:trace>
  <inkml:trace contextRef="#ctx0" brushRef="#br3" timeOffset="146424.57">24979 13947 5519 0,'0'0'496'0,"-8"-4"-496"15,-1 1 0-15,0 1 0 0,1-1 816 0,-1 2 64 0,9 1 16 0,-11 0 0 16,3 0-208-16,8 0-48 0,0 0 0 0,-8 0 0 16,8 0-192-16,0 0-64 0,0 0 0 0,0 0 0 15,-8 0 144-15,8 0 32 0,0 0 0 0,0 0 0 16,0 0-192-16,-7-1-48 0,7 1 0 0,0 0 0 15,-9-1-320-15,9 1 144 0,-9 0-144 0,9 0 0 16,-9 1 160-16,0 0-160 0,9-1 128 0,-10 1-128 16,2-2 240-16,8 1-48 0,0 0 0 0,-9 0 0 15,2-1 320-15,7 1 64 0,-8 0 16 0,8 0 0 16,-10 0-160-16,2 0-48 0,8 0 0 0,-9-1 0 16,1-1-48-16,8 2-16 0,-11 0 0 0,11 0 0 15,-10-2 112-15,10 2 16 0,-7-4 0 0,7 4 0 16,0 0 16-16,0 0 16 0,-5-5 0 0,5 5 0 0,0 0 32 15,0 0 0-15,0 0 0 0,0 0 0 0,0 0-208 16,0 0-48-16,0 0 0 0,0 0 0 16,0 0-256-16,0 0 0 0,-7-4 128 0,7 4-128 0,0 0 208 0,0 0-16 15,0 0 0-15,0 0 0 0,0 0 256 0,0 0 64 16,0 0 0-16,12-2 0 0,-3-1-160 0,2 0-32 16,2 2 0-16,1 0 0 0,1-2-64 0,3 2 0 15,2 0-16-15,3 0 0 0,1 1 16 0,3-2 16 16,2 1 0-16,5 1 0 0,4 0 48 0,4 0 0 15,4 0 0-15,0 3 0 0,3-2-48 0,-1 1 0 16,-5 3 0-16,1 1 0 0,2-3-64 0,2 1-16 16,1 4 0-16,3-2 0 0,4-1-64 0,2 3-128 15,1-3 176-15,-5 1-176 0,-4 3 160 0,-1-2-160 16,1 3 128-16,0-3-128 0,3 3 240 0,0 2-48 16,3 3 0-16,-2-2 0 0,-2-8 0 0,-3 4-16 0,-7 0 0 0,-4 0 0 15,-5-6-176-15,-3-1 192 0,-5-4-192 0,-5 4 192 16,-6 2-192-16,-3-2 0 0,-11-2 144 0,0 0-144 15,0 0 208-15,0 0-16 0,0 0-16 0,0 0 0 16,0 0 128-16,-11-2 16 0,-1 0 16 0,-2 0 0 16,-3-2-208-16,-1-2-128 0,-2 1 128 0,-2 1-128 15,-2 1 0-15,-5 1 0 0,-4-3 0 0,-3-1 128 16,-3 0-128-16,0-2 0 0,-5 2 0 0,1 0 0 16,-1-6 0-16,-1 3 128 0,-1 2-128 0,-1 2 0 15,-6-3 0-15,0 2 0 0,-5-4 0 0,-1 2 128 16,-4 2-128-16,2-3 0 0,3 0 0 0,2 0 0 15,3 4 0-15,-2-3 0 0,-1 2 0 0,0 2 0 16,-1-5 128-16,1 3-128 0,3-3 160 0,3 2-160 0,2 4 144 16,4 0-144-16,4-3 128 0,0 1-128 0,2 0 128 15,1 1-128-15,2-1 128 0,3 2-128 0,4-1 128 16,3 3-128-16,-1-3 0 0,3 3 128 0,2-4-128 0,3 5 160 16,4 0-160-16,4 0 160 0,2-4-160 0,8 4 0 15,0 0 0-15,0 0 128 0,0 0-128 0,0 0 0 16,0 0 144-16,0 0-144 0,18 4 208 0,4-2-16 15,4 1-16-15,6 0 0 0,5-1-48 0,5-1 0 16,4 2 0-16,2 1 0 0,4 1-128 0,5-1 0 16,4-1 0-16,7 3 0 0,4 1 0 0,1-1 0 15,-1 1 0-15,0 2 0 0,0-2 0 0,3 4 128 16,5 0-128-16,-3-2 0 0,-3 2 144 0,-4-2-144 16,-3 4 160-16,-4 0-160 0,-2-3 144 0,1 3-144 15,-2-5 128-15,-6 5-128 0,-3 2 0 0,-4-2 128 0,-2-9-128 0,-7 2 0 16,-8 3 0-16,-4-2 0 0,-6 0 128 15,-3-3-128-15,-5-4 0 0,-12 0 160 0,8 4-160 0,-8-4 160 16,0 0-160-16,0 0 128 0,0 0-128 0,0 0 128 16,-10-2 80-16,-2 0 16 0,-4-4 0 0,-3 2 0 15,-3 1-224-15,-3 1 0 0,-6 2 0 0,-1-4 0 16,-3-4 0-16,0 2 0 0,-7-3 128 0,-1 1-128 16,-1-2 0-16,-2 1 0 0,0 3 128 0,-1-2-128 15,-5 3 0-15,0-4 0 0,-4 2 0 0,-4-2 0 16,-6 2 0-16,1 4 0 0,2-2 0 0,1-1 0 15,1 3 0-15,1 0 128 0,-1-2-128 0,0-3 0 16,-2 2 0-16,6-3 0 0,4 3 0 0,5 2 0 0,2-2 0 16,5 1 128-16,4 1-128 0,6 2 0 0,4 0 0 0,5-1 0 15,1 3 128-15,4 0-128 0,6 0 0 16,3-2 0-16,8 2 0 0,0 0 0 0,0 0 0 0,0 0 128 16,0 0-128-16,13 4 0 0,3-2 128 0,7 1-128 15,6-5 176-15,8 4-176 0,5 2 160 0,8 1-160 16,7 2 128-16,6-2-128 0,7 4 0 0,0-4 128 15,0 2-128-15,1 0 0 0,2-2 0 0,6 3 0 16,6 1 0-16,-3 2 0 0,-3 0 0 0,0 3 0 16,-1-2 0-16,0 2 0 0,3 9 0 0,-4-4 0 15,-2-1 0-15,-5-3 0 0,-8-3 128 0,-3 2-128 16,-6 1 0-16,-7-1 128 0,-8-7-128 0,-7 2 0 16,-9-2 0-16,-8-1 0 0,-3 0 0 0,-11-6 0 15,0 0 0-15,0 0 0 0,0 0 0 0,-12-1 0 0,-7-3 176 16,-8 2-176-16,-3-3 0 0,-7 1 128 0,-5-2-128 0,-5-2 0 15,-6-2 0-15,-6 1 0 0,-3-3 0 0,-4 1 0 16,-3-3 128-16,-2-3-128 0,-3 1 0 0,-7-1 0 16,-8 2 0-16,-1-1 0 0,-3-2 0 0,4 3 0 15,2 2 0-15,2-1 128 0,3 0-128 0,2 1 0 16,3 2 0-16,9-2 144 0,5 4-144 0,9 0 128 16,4 4-128-16,9-1 0 0,5 2 0 0,8 1 0 15,7 2 176-15,7 0-48 0,7 0-128 0,7 1 192 16,0 0-192-16,0 0 0 0,17 5-192 0,8-1 192 15,5 1 0-15,8 0 0 0,7 0 0 0,8 4 0 16,9-3 0-16,10 3 0 0,4-1 0 0,3 2 0 16,-1-3 0-16,5 5 0 0,4-1 0 0,0 3 0 0,3 2 0 15,-1 1 128-15,-2-1-128 0,-2 0 0 0,-2-3 0 16,-2 2 0-16,-2 0 0 0,-4-1 0 0,-5-1 0 0,-8-3 0 16,-7 0 0-16,-10 1 0 0,-6 0 0 15,-10-2 128-15,-8-2-128 0,-5-3 0 0,-5 1 0 0,-11-5 0 16,0 0 0-16,0 0 0 0,0 0 0 0,-19 0 0 15,-6 0 0-15,-5-1 0 0,-5-3 0 0,-11 0 0 16,-7-3 0-16,-5-2 0 0,-4 0 0 0,-3-2 128 16,-2-5-128-16,-2 4 0 0,-2 0 0 0,0-1 0 15,-3-3 0-15,-2-1 0 0,-3-2 0 0,7 3 128 16,8 2-128-16,10 2 0 0,6 0 0 0,12 3 0 16,10 1 128-16,6 4-128 0,7 2 0 0,13 2 144 15,0 0-144-15,0 0 128 0,13 0-128 0,8 1 0 0,11 2 0 16,11 0 0-16,11 4 0 0,11 3 128 0,10 4-128 0,3 0 0 15,1-1 0-15,6 2 0 0,3 3 0 0,5 2 0 16,2 2 0-16,1 1 0 16,-5-2 0-16,-4 5 0 0,-6 0-176 0,-2-2 48 15,-3 1 0-15,-10-4 0 16,-7-2-1216-16,-10 0-224 0,-7 0-48 0,-10 0-11776 0,-9-1-2352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ustomXml" Target="../ink/ink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ustomXml" Target="../ink/ink13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15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18.xml"/><Relationship Id="rId4" Type="http://schemas.openxmlformats.org/officeDocument/2006/relationships/hyperlink" Target="http://www.mitchr.me/SS/torusKnots/index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F65DE7-519E-435C-AD0E-8469E841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15"/>
            <a:ext cx="11887200" cy="6913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8BD14-BE39-4FF3-ABD8-50B795B8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40" y="2626341"/>
            <a:ext cx="1655691" cy="264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D2C6-33B9-4959-993C-E1ABA9775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432" y="2363256"/>
            <a:ext cx="1472099" cy="3466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D0FF6E-B13F-4960-981E-55237D1F86B0}"/>
                  </a:ext>
                </a:extLst>
              </p14:cNvPr>
              <p14:cNvContentPartPr/>
              <p14:nvPr/>
            </p14:nvContentPartPr>
            <p14:xfrm>
              <a:off x="214560" y="988560"/>
              <a:ext cx="6386760" cy="2034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D0FF6E-B13F-4960-981E-55237D1F86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200" y="979200"/>
                <a:ext cx="6405480" cy="20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49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66444"/>
            <a:ext cx="8070951" cy="5573047"/>
            <a:chOff x="174977" y="166443"/>
            <a:chExt cx="10504237" cy="7348129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782F1C-2AF4-4926-9BBB-CBCF580C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4172" y="483270"/>
              <a:ext cx="4425042" cy="70313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28001D-A5CA-4EDF-96DC-D16AC8E87F2C}"/>
              </a:ext>
            </a:extLst>
          </p:cNvPr>
          <p:cNvGrpSpPr/>
          <p:nvPr/>
        </p:nvGrpSpPr>
        <p:grpSpPr>
          <a:xfrm>
            <a:off x="9206631" y="2374056"/>
            <a:ext cx="1521912" cy="901874"/>
            <a:chOff x="9206631" y="2904732"/>
            <a:chExt cx="1521912" cy="90187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8BC632F-64B6-401B-B6B5-87E4090A3444}"/>
                </a:ext>
              </a:extLst>
            </p:cNvPr>
            <p:cNvSpPr/>
            <p:nvPr/>
          </p:nvSpPr>
          <p:spPr>
            <a:xfrm>
              <a:off x="9206631" y="2904732"/>
              <a:ext cx="1521912" cy="901874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BD795E-7D27-427E-8435-1554EF2D4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8977" y="3172789"/>
              <a:ext cx="617220" cy="36576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E746A34-7FE3-4309-8851-7D8A79F9D8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4672" y="3081349"/>
              <a:ext cx="925830" cy="54864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712CE58-2D6D-47E1-9131-BDA36CD927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367" y="2989909"/>
              <a:ext cx="1234440" cy="73152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C06E35-7DEF-402C-8CCB-B05C2D3359CC}"/>
              </a:ext>
            </a:extLst>
          </p:cNvPr>
          <p:cNvGrpSpPr/>
          <p:nvPr/>
        </p:nvGrpSpPr>
        <p:grpSpPr>
          <a:xfrm>
            <a:off x="9206631" y="2526456"/>
            <a:ext cx="1521912" cy="901874"/>
            <a:chOff x="9206631" y="2904732"/>
            <a:chExt cx="1521912" cy="9018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45E957-B11F-4D64-A514-4EFDB5CBEAEF}"/>
                </a:ext>
              </a:extLst>
            </p:cNvPr>
            <p:cNvSpPr/>
            <p:nvPr/>
          </p:nvSpPr>
          <p:spPr>
            <a:xfrm>
              <a:off x="9206631" y="2904732"/>
              <a:ext cx="1521912" cy="901874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7719FF-1F24-4D90-9E27-D416CE253A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8977" y="3172789"/>
              <a:ext cx="617220" cy="36576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1E15BB2-6DA5-4E82-8C70-D7A512585D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4672" y="3081349"/>
              <a:ext cx="925830" cy="54864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272914-231B-491B-B43E-9803D136A2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367" y="2989909"/>
              <a:ext cx="1234440" cy="73152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B7E6EA-1D12-4D55-9328-71A6B51970FD}"/>
              </a:ext>
            </a:extLst>
          </p:cNvPr>
          <p:cNvGrpSpPr/>
          <p:nvPr/>
        </p:nvGrpSpPr>
        <p:grpSpPr>
          <a:xfrm>
            <a:off x="9206631" y="2678856"/>
            <a:ext cx="1521912" cy="901874"/>
            <a:chOff x="9206631" y="2904732"/>
            <a:chExt cx="1521912" cy="9018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02B79A-5CDB-43D0-90F4-02DAD4CE5BB6}"/>
                </a:ext>
              </a:extLst>
            </p:cNvPr>
            <p:cNvSpPr/>
            <p:nvPr/>
          </p:nvSpPr>
          <p:spPr>
            <a:xfrm>
              <a:off x="9206631" y="2904732"/>
              <a:ext cx="1521912" cy="901874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8BD811-BFE6-4E18-9112-E58C5E207C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8977" y="3172789"/>
              <a:ext cx="617220" cy="36576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831187C-10A1-4F34-9E80-2B0E6A5372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4672" y="3081349"/>
              <a:ext cx="925830" cy="54864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28F77AE-59D3-48E1-BD92-2EE2347DAF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367" y="2989909"/>
              <a:ext cx="1234440" cy="73152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7FD0EF-1632-4F22-901D-F1C983E92CDF}"/>
              </a:ext>
            </a:extLst>
          </p:cNvPr>
          <p:cNvGrpSpPr/>
          <p:nvPr/>
        </p:nvGrpSpPr>
        <p:grpSpPr>
          <a:xfrm>
            <a:off x="9206631" y="2831256"/>
            <a:ext cx="1521912" cy="901874"/>
            <a:chOff x="9206631" y="2904732"/>
            <a:chExt cx="1521912" cy="90187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E7EB06A-3B45-41DB-BEEF-4B31FABC3E3E}"/>
                </a:ext>
              </a:extLst>
            </p:cNvPr>
            <p:cNvSpPr/>
            <p:nvPr/>
          </p:nvSpPr>
          <p:spPr>
            <a:xfrm>
              <a:off x="9206631" y="2904732"/>
              <a:ext cx="1521912" cy="901874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03910D-5A2C-45EF-91A8-35EBB5680F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8977" y="3172789"/>
              <a:ext cx="617220" cy="36576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BA679DA-9596-4432-B733-C37224B3F1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4672" y="3081349"/>
              <a:ext cx="925830" cy="54864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04C6FA-2363-4402-8D65-8991EB8B3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367" y="2989909"/>
              <a:ext cx="1234440" cy="73152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DAB200-1FFA-4812-ABB2-6C7F3034C751}"/>
              </a:ext>
            </a:extLst>
          </p:cNvPr>
          <p:cNvGrpSpPr/>
          <p:nvPr/>
        </p:nvGrpSpPr>
        <p:grpSpPr>
          <a:xfrm>
            <a:off x="9206631" y="2983656"/>
            <a:ext cx="1521912" cy="901874"/>
            <a:chOff x="9206631" y="2904732"/>
            <a:chExt cx="1521912" cy="90187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6A0CA33-C23D-431C-BD97-D58CB613E9A4}"/>
                </a:ext>
              </a:extLst>
            </p:cNvPr>
            <p:cNvSpPr/>
            <p:nvPr/>
          </p:nvSpPr>
          <p:spPr>
            <a:xfrm>
              <a:off x="9206631" y="2904732"/>
              <a:ext cx="1521912" cy="901874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18A597E-4F79-458F-8970-FB900F9FB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8977" y="3172789"/>
              <a:ext cx="617220" cy="36576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39BBCEF-BAD6-4DF4-82E4-3ED2F664F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4672" y="3081349"/>
              <a:ext cx="925830" cy="54864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61579D5-8077-4743-83B6-792DCB1FB8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367" y="2989909"/>
              <a:ext cx="1234440" cy="73152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5FAA3D-3397-4273-B29F-29C5B46F0CB9}"/>
                  </a:ext>
                </a:extLst>
              </p14:cNvPr>
              <p14:cNvContentPartPr/>
              <p14:nvPr/>
            </p14:nvContentPartPr>
            <p14:xfrm>
              <a:off x="207720" y="86400"/>
              <a:ext cx="11644200" cy="7286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5FAA3D-3397-4273-B29F-29C5B46F0C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360" y="77040"/>
                <a:ext cx="11662920" cy="73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119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66444"/>
            <a:ext cx="8070951" cy="5573047"/>
            <a:chOff x="174977" y="166443"/>
            <a:chExt cx="10504237" cy="7348129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782F1C-2AF4-4926-9BBB-CBCF580C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4172" y="483270"/>
              <a:ext cx="4425042" cy="70313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28001D-A5CA-4EDF-96DC-D16AC8E87F2C}"/>
              </a:ext>
            </a:extLst>
          </p:cNvPr>
          <p:cNvGrpSpPr/>
          <p:nvPr/>
        </p:nvGrpSpPr>
        <p:grpSpPr>
          <a:xfrm>
            <a:off x="9206631" y="2374056"/>
            <a:ext cx="1521912" cy="901874"/>
            <a:chOff x="9206631" y="2904732"/>
            <a:chExt cx="1521912" cy="90187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8BC632F-64B6-401B-B6B5-87E4090A3444}"/>
                </a:ext>
              </a:extLst>
            </p:cNvPr>
            <p:cNvSpPr/>
            <p:nvPr/>
          </p:nvSpPr>
          <p:spPr>
            <a:xfrm>
              <a:off x="9206631" y="2904732"/>
              <a:ext cx="1521912" cy="901874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BD795E-7D27-427E-8435-1554EF2D4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8977" y="3172789"/>
              <a:ext cx="617220" cy="36576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E746A34-7FE3-4309-8851-7D8A79F9D8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4672" y="3081349"/>
              <a:ext cx="925830" cy="54864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712CE58-2D6D-47E1-9131-BDA36CD927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367" y="2989909"/>
              <a:ext cx="1234440" cy="73152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C06E35-7DEF-402C-8CCB-B05C2D3359CC}"/>
              </a:ext>
            </a:extLst>
          </p:cNvPr>
          <p:cNvGrpSpPr/>
          <p:nvPr/>
        </p:nvGrpSpPr>
        <p:grpSpPr>
          <a:xfrm>
            <a:off x="9206631" y="2526456"/>
            <a:ext cx="1521912" cy="901874"/>
            <a:chOff x="9206631" y="2904732"/>
            <a:chExt cx="1521912" cy="9018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45E957-B11F-4D64-A514-4EFDB5CBEAEF}"/>
                </a:ext>
              </a:extLst>
            </p:cNvPr>
            <p:cNvSpPr/>
            <p:nvPr/>
          </p:nvSpPr>
          <p:spPr>
            <a:xfrm>
              <a:off x="9206631" y="2904732"/>
              <a:ext cx="1521912" cy="901874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7719FF-1F24-4D90-9E27-D416CE253A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8977" y="3172789"/>
              <a:ext cx="617220" cy="36576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1E15BB2-6DA5-4E82-8C70-D7A512585D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4672" y="3081349"/>
              <a:ext cx="925830" cy="54864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272914-231B-491B-B43E-9803D136A2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367" y="2989909"/>
              <a:ext cx="1234440" cy="73152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B7E6EA-1D12-4D55-9328-71A6B51970FD}"/>
              </a:ext>
            </a:extLst>
          </p:cNvPr>
          <p:cNvGrpSpPr/>
          <p:nvPr/>
        </p:nvGrpSpPr>
        <p:grpSpPr>
          <a:xfrm>
            <a:off x="9206631" y="2678856"/>
            <a:ext cx="1521912" cy="901874"/>
            <a:chOff x="9206631" y="2904732"/>
            <a:chExt cx="1521912" cy="9018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02B79A-5CDB-43D0-90F4-02DAD4CE5BB6}"/>
                </a:ext>
              </a:extLst>
            </p:cNvPr>
            <p:cNvSpPr/>
            <p:nvPr/>
          </p:nvSpPr>
          <p:spPr>
            <a:xfrm>
              <a:off x="9206631" y="2904732"/>
              <a:ext cx="1521912" cy="901874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8BD811-BFE6-4E18-9112-E58C5E207C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8977" y="3172789"/>
              <a:ext cx="617220" cy="36576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831187C-10A1-4F34-9E80-2B0E6A5372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4672" y="3081349"/>
              <a:ext cx="925830" cy="54864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28F77AE-59D3-48E1-BD92-2EE2347DAF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367" y="2989909"/>
              <a:ext cx="1234440" cy="73152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7FD0EF-1632-4F22-901D-F1C983E92CDF}"/>
              </a:ext>
            </a:extLst>
          </p:cNvPr>
          <p:cNvGrpSpPr/>
          <p:nvPr/>
        </p:nvGrpSpPr>
        <p:grpSpPr>
          <a:xfrm>
            <a:off x="9206631" y="2831256"/>
            <a:ext cx="1521912" cy="901874"/>
            <a:chOff x="9206631" y="2904732"/>
            <a:chExt cx="1521912" cy="90187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E7EB06A-3B45-41DB-BEEF-4B31FABC3E3E}"/>
                </a:ext>
              </a:extLst>
            </p:cNvPr>
            <p:cNvSpPr/>
            <p:nvPr/>
          </p:nvSpPr>
          <p:spPr>
            <a:xfrm>
              <a:off x="9206631" y="2904732"/>
              <a:ext cx="1521912" cy="901874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03910D-5A2C-45EF-91A8-35EBB5680F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8977" y="3172789"/>
              <a:ext cx="617220" cy="36576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BA679DA-9596-4432-B733-C37224B3F1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4672" y="3081349"/>
              <a:ext cx="925830" cy="54864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04C6FA-2363-4402-8D65-8991EB8B3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367" y="2989909"/>
              <a:ext cx="1234440" cy="73152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DAB200-1FFA-4812-ABB2-6C7F3034C751}"/>
              </a:ext>
            </a:extLst>
          </p:cNvPr>
          <p:cNvGrpSpPr/>
          <p:nvPr/>
        </p:nvGrpSpPr>
        <p:grpSpPr>
          <a:xfrm>
            <a:off x="9206631" y="2983656"/>
            <a:ext cx="1521912" cy="901874"/>
            <a:chOff x="9206631" y="2904732"/>
            <a:chExt cx="1521912" cy="90187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6A0CA33-C23D-431C-BD97-D58CB613E9A4}"/>
                </a:ext>
              </a:extLst>
            </p:cNvPr>
            <p:cNvSpPr/>
            <p:nvPr/>
          </p:nvSpPr>
          <p:spPr>
            <a:xfrm>
              <a:off x="9206631" y="2904732"/>
              <a:ext cx="1521912" cy="901874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18A597E-4F79-458F-8970-FB900F9FB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8977" y="3172789"/>
              <a:ext cx="617220" cy="36576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39BBCEF-BAD6-4DF4-82E4-3ED2F664F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4672" y="3081349"/>
              <a:ext cx="925830" cy="54864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61579D5-8077-4743-83B6-792DCB1FB8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367" y="2989909"/>
              <a:ext cx="1234440" cy="73152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79387D1-C381-4BA6-A71B-A6FD5D12359D}"/>
                  </a:ext>
                </a:extLst>
              </p14:cNvPr>
              <p14:cNvContentPartPr/>
              <p14:nvPr/>
            </p14:nvContentPartPr>
            <p14:xfrm>
              <a:off x="223200" y="59400"/>
              <a:ext cx="11437560" cy="7307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79387D1-C381-4BA6-A71B-A6FD5D1235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840" y="50040"/>
                <a:ext cx="11456280" cy="73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902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F65DE7-519E-435C-AD0E-8469E841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15"/>
            <a:ext cx="11887200" cy="6913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8BD14-BE39-4FF3-ABD8-50B795B8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40" y="2626341"/>
            <a:ext cx="1655691" cy="264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D2C6-33B9-4959-993C-E1ABA9775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432" y="2363256"/>
            <a:ext cx="1472099" cy="3466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0034BD8-1041-4B22-AED0-D5AE71296087}"/>
                  </a:ext>
                </a:extLst>
              </p14:cNvPr>
              <p14:cNvContentPartPr/>
              <p14:nvPr/>
            </p14:nvContentPartPr>
            <p14:xfrm>
              <a:off x="730800" y="398880"/>
              <a:ext cx="11020680" cy="662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0034BD8-1041-4B22-AED0-D5AE712960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440" y="389520"/>
                <a:ext cx="11039400" cy="66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0911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66444"/>
            <a:ext cx="3565661" cy="5404667"/>
            <a:chOff x="174977" y="166443"/>
            <a:chExt cx="4640661" cy="7126118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</p:grpSp>
      <p:pic>
        <p:nvPicPr>
          <p:cNvPr id="8" name="Picture 7" descr="A picture containing circle&#10;&#10;Description automatically generated">
            <a:extLst>
              <a:ext uri="{FF2B5EF4-FFF2-40B4-BE49-F238E27FC236}">
                <a16:creationId xmlns:a16="http://schemas.microsoft.com/office/drawing/2014/main" id="{0DDC0298-F61E-4DD8-806E-874E6D4AC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18768" r="14775" b="5829"/>
          <a:stretch/>
        </p:blipFill>
        <p:spPr>
          <a:xfrm rot="18225360">
            <a:off x="4527657" y="1039079"/>
            <a:ext cx="4487149" cy="37827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6AB023-9C06-4E7C-ADE6-40DB28BED073}"/>
                  </a:ext>
                </a:extLst>
              </p14:cNvPr>
              <p14:cNvContentPartPr/>
              <p14:nvPr/>
            </p14:nvContentPartPr>
            <p14:xfrm>
              <a:off x="91800" y="34920"/>
              <a:ext cx="11766600" cy="72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6AB023-9C06-4E7C-ADE6-40DB28BED0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440" y="25560"/>
                <a:ext cx="11785320" cy="72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93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5DCE66-251A-46E4-A43F-F8214757345B}"/>
                  </a:ext>
                </a:extLst>
              </p14:cNvPr>
              <p14:cNvContentPartPr/>
              <p14:nvPr/>
            </p14:nvContentPartPr>
            <p14:xfrm>
              <a:off x="1421280" y="223200"/>
              <a:ext cx="10231920" cy="679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5DCE66-251A-46E4-A43F-F821475734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1920" y="213840"/>
                <a:ext cx="10250640" cy="68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262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66444"/>
            <a:ext cx="3565661" cy="5404667"/>
            <a:chOff x="174977" y="166443"/>
            <a:chExt cx="4640661" cy="7126118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</p:grpSp>
      <p:pic>
        <p:nvPicPr>
          <p:cNvPr id="8" name="Picture 7" descr="A picture containing circle&#10;&#10;Description automatically generated">
            <a:extLst>
              <a:ext uri="{FF2B5EF4-FFF2-40B4-BE49-F238E27FC236}">
                <a16:creationId xmlns:a16="http://schemas.microsoft.com/office/drawing/2014/main" id="{0DDC0298-F61E-4DD8-806E-874E6D4AC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18768" r="14775" b="5829"/>
          <a:stretch/>
        </p:blipFill>
        <p:spPr>
          <a:xfrm rot="18225360">
            <a:off x="4527657" y="1039079"/>
            <a:ext cx="4487149" cy="37827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3F1AE8-6F51-473E-96BB-BC239342B6E8}"/>
                  </a:ext>
                </a:extLst>
              </p14:cNvPr>
              <p14:cNvContentPartPr/>
              <p14:nvPr/>
            </p14:nvContentPartPr>
            <p14:xfrm>
              <a:off x="252720" y="55440"/>
              <a:ext cx="11489040" cy="7317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3F1AE8-6F51-473E-96BB-BC239342B6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360" y="46080"/>
                <a:ext cx="11507760" cy="73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04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87B9FD-B081-4589-967A-FF9899066E59}"/>
                  </a:ext>
                </a:extLst>
              </p14:cNvPr>
              <p14:cNvContentPartPr/>
              <p14:nvPr/>
            </p14:nvContentPartPr>
            <p14:xfrm>
              <a:off x="1123560" y="209520"/>
              <a:ext cx="10752120" cy="727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87B9FD-B081-4589-967A-FF9899066E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4200" y="200160"/>
                <a:ext cx="10770840" cy="72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00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FF326F-B66D-47B3-AD6F-B71432CE3498}"/>
                  </a:ext>
                </a:extLst>
              </p14:cNvPr>
              <p14:cNvContentPartPr/>
              <p14:nvPr/>
            </p14:nvContentPartPr>
            <p14:xfrm>
              <a:off x="1311840" y="3791880"/>
              <a:ext cx="9836640" cy="3307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FF326F-B66D-47B3-AD6F-B71432CE34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2480" y="3782520"/>
                <a:ext cx="9855360" cy="332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1054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EB15CB-5E32-4C1F-A498-268AE7431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17836" r="12657" b="5373"/>
          <a:stretch/>
        </p:blipFill>
        <p:spPr>
          <a:xfrm>
            <a:off x="562062" y="2340529"/>
            <a:ext cx="4546834" cy="3716324"/>
          </a:xfrm>
          <a:prstGeom prst="rect">
            <a:avLst/>
          </a:prstGeom>
        </p:spPr>
      </p:pic>
      <p:pic>
        <p:nvPicPr>
          <p:cNvPr id="6" name="Picture 5" descr="A picture containing circle&#10;&#10;Description automatically generated">
            <a:extLst>
              <a:ext uri="{FF2B5EF4-FFF2-40B4-BE49-F238E27FC236}">
                <a16:creationId xmlns:a16="http://schemas.microsoft.com/office/drawing/2014/main" id="{A88F11B1-2F0A-49B5-8E30-C72D322C5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18768" r="14775" b="5829"/>
          <a:stretch/>
        </p:blipFill>
        <p:spPr>
          <a:xfrm>
            <a:off x="6878972" y="2340529"/>
            <a:ext cx="4328720" cy="36492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06BEFF-30DE-47D4-B29C-5B3795994873}"/>
              </a:ext>
            </a:extLst>
          </p:cNvPr>
          <p:cNvSpPr/>
          <p:nvPr/>
        </p:nvSpPr>
        <p:spPr>
          <a:xfrm>
            <a:off x="154432" y="7266855"/>
            <a:ext cx="4852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http://www.mitchr.me/SS/torusKnots/index.html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A37BF9-A157-4828-8752-B12E38D06DB9}"/>
                  </a:ext>
                </a:extLst>
              </p14:cNvPr>
              <p14:cNvContentPartPr/>
              <p14:nvPr/>
            </p14:nvContentPartPr>
            <p14:xfrm>
              <a:off x="4966920" y="2962080"/>
              <a:ext cx="5417280" cy="308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A37BF9-A157-4828-8752-B12E38D06D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7560" y="2952720"/>
                <a:ext cx="5436000" cy="310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810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92C8AC-2139-47B7-A93B-D72B5F771331}"/>
                  </a:ext>
                </a:extLst>
              </p14:cNvPr>
              <p14:cNvContentPartPr/>
              <p14:nvPr/>
            </p14:nvContentPartPr>
            <p14:xfrm>
              <a:off x="621360" y="112320"/>
              <a:ext cx="11269800" cy="6861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92C8AC-2139-47B7-A93B-D72B5F7713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000" y="102960"/>
                <a:ext cx="11288520" cy="68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39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324C9A0-1BA7-4E17-B888-1D7D43CB5D50}"/>
              </a:ext>
            </a:extLst>
          </p:cNvPr>
          <p:cNvSpPr/>
          <p:nvPr/>
        </p:nvSpPr>
        <p:spPr>
          <a:xfrm>
            <a:off x="595993" y="3665764"/>
            <a:ext cx="1877786" cy="955221"/>
          </a:xfrm>
          <a:prstGeom prst="ellipse">
            <a:avLst/>
          </a:prstGeom>
          <a:solidFill>
            <a:schemeClr val="tx1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82835F-FA35-4149-90B0-64043C22E2F7}"/>
                  </a:ext>
                </a:extLst>
              </p14:cNvPr>
              <p14:cNvContentPartPr/>
              <p14:nvPr/>
            </p14:nvContentPartPr>
            <p14:xfrm>
              <a:off x="618840" y="1505160"/>
              <a:ext cx="10343160" cy="496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82835F-FA35-4149-90B0-64043C22E2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480" y="1495800"/>
                <a:ext cx="10361880" cy="49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8712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BEAE66-A28F-4D45-B13B-032FE109298C}"/>
                  </a:ext>
                </a:extLst>
              </p14:cNvPr>
              <p14:cNvContentPartPr/>
              <p14:nvPr/>
            </p14:nvContentPartPr>
            <p14:xfrm>
              <a:off x="661680" y="80280"/>
              <a:ext cx="10933920" cy="7472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BEAE66-A28F-4D45-B13B-032FE10929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320" y="70920"/>
                <a:ext cx="10952640" cy="74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5920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B514CD-4A07-4F11-8965-62FA4EAE363E}"/>
                  </a:ext>
                </a:extLst>
              </p14:cNvPr>
              <p14:cNvContentPartPr/>
              <p14:nvPr/>
            </p14:nvContentPartPr>
            <p14:xfrm>
              <a:off x="1231560" y="1052280"/>
              <a:ext cx="8003880" cy="628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B514CD-4A07-4F11-8965-62FA4EAE36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2200" y="1042920"/>
                <a:ext cx="8022600" cy="630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1969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FE529B-294E-4E0B-AE52-63F11F5CEDDD}"/>
                  </a:ext>
                </a:extLst>
              </p14:cNvPr>
              <p14:cNvContentPartPr/>
              <p14:nvPr/>
            </p14:nvContentPartPr>
            <p14:xfrm>
              <a:off x="762480" y="1440"/>
              <a:ext cx="10836360" cy="760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FE529B-294E-4E0B-AE52-63F11F5CED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120" y="-7920"/>
                <a:ext cx="10855080" cy="76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714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DB98F521-3A80-4E82-A5A5-FD36C8F0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986" y="1210511"/>
            <a:ext cx="5106399" cy="33702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324C9A0-1BA7-4E17-B888-1D7D43CB5D50}"/>
              </a:ext>
            </a:extLst>
          </p:cNvPr>
          <p:cNvSpPr/>
          <p:nvPr/>
        </p:nvSpPr>
        <p:spPr>
          <a:xfrm>
            <a:off x="902881" y="6139655"/>
            <a:ext cx="1877786" cy="955221"/>
          </a:xfrm>
          <a:prstGeom prst="ellipse">
            <a:avLst/>
          </a:prstGeom>
          <a:solidFill>
            <a:schemeClr val="tx1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09BB27-511D-447D-96F9-1C5F6EEC68D5}"/>
                  </a:ext>
                </a:extLst>
              </p14:cNvPr>
              <p14:cNvContentPartPr/>
              <p14:nvPr/>
            </p14:nvContentPartPr>
            <p14:xfrm>
              <a:off x="425160" y="794520"/>
              <a:ext cx="9708120" cy="595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09BB27-511D-447D-96F9-1C5F6EEC68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800" y="785160"/>
                <a:ext cx="9726840" cy="596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20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F65DE7-519E-435C-AD0E-8469E841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15"/>
            <a:ext cx="11887200" cy="6913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8BD14-BE39-4FF3-ABD8-50B795B8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40" y="2626341"/>
            <a:ext cx="1655691" cy="264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D2C6-33B9-4959-993C-E1ABA9775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432" y="2363256"/>
            <a:ext cx="1472099" cy="3466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532D84-56A7-4521-BEB6-DCEE78AEE7DE}"/>
                  </a:ext>
                </a:extLst>
              </p14:cNvPr>
              <p14:cNvContentPartPr/>
              <p14:nvPr/>
            </p14:nvContentPartPr>
            <p14:xfrm>
              <a:off x="765720" y="1202400"/>
              <a:ext cx="5832000" cy="3049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532D84-56A7-4521-BEB6-DCEE78AEE7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360" y="1193040"/>
                <a:ext cx="5850720" cy="30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42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DB98F521-3A80-4E82-A5A5-FD36C8F0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986" y="1210511"/>
            <a:ext cx="5106399" cy="33702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324C9A0-1BA7-4E17-B888-1D7D43CB5D50}"/>
              </a:ext>
            </a:extLst>
          </p:cNvPr>
          <p:cNvSpPr/>
          <p:nvPr/>
        </p:nvSpPr>
        <p:spPr>
          <a:xfrm>
            <a:off x="902881" y="6139655"/>
            <a:ext cx="1877786" cy="955221"/>
          </a:xfrm>
          <a:prstGeom prst="ellipse">
            <a:avLst/>
          </a:prstGeom>
          <a:solidFill>
            <a:schemeClr val="tx1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2AD7BB-B75F-477D-831D-014829F7C635}"/>
                  </a:ext>
                </a:extLst>
              </p14:cNvPr>
              <p14:cNvContentPartPr/>
              <p14:nvPr/>
            </p14:nvContentPartPr>
            <p14:xfrm>
              <a:off x="759960" y="603000"/>
              <a:ext cx="10829160" cy="670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2AD7BB-B75F-477D-831D-014829F7C6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600" y="593640"/>
                <a:ext cx="10847880" cy="67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89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66444"/>
            <a:ext cx="8070951" cy="5573047"/>
            <a:chOff x="174977" y="166443"/>
            <a:chExt cx="10504237" cy="7348129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782F1C-2AF4-4926-9BBB-CBCF580C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4172" y="483270"/>
              <a:ext cx="4425042" cy="7031302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8FE8DD-7EA6-4A90-AD55-CE6DF90337F6}"/>
                  </a:ext>
                </a:extLst>
              </p14:cNvPr>
              <p14:cNvContentPartPr/>
              <p14:nvPr/>
            </p14:nvContentPartPr>
            <p14:xfrm>
              <a:off x="0" y="31680"/>
              <a:ext cx="11638800" cy="764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8FE8DD-7EA6-4A90-AD55-CE6DF90337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22320"/>
                <a:ext cx="11657520" cy="76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95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F65DE7-519E-435C-AD0E-8469E841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15"/>
            <a:ext cx="11887200" cy="6913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8BD14-BE39-4FF3-ABD8-50B795B8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40" y="2626341"/>
            <a:ext cx="1655691" cy="264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0D2C6-33B9-4959-993C-E1ABA9775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432" y="2363256"/>
            <a:ext cx="1472099" cy="3466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1FBC451-357F-40B8-9C8D-E2915CF774C1}"/>
                  </a:ext>
                </a:extLst>
              </p14:cNvPr>
              <p14:cNvContentPartPr/>
              <p14:nvPr/>
            </p14:nvContentPartPr>
            <p14:xfrm>
              <a:off x="3371760" y="1961280"/>
              <a:ext cx="3318480" cy="920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1FBC451-357F-40B8-9C8D-E2915CF774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62400" y="1951920"/>
                <a:ext cx="3337200" cy="9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665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66444"/>
            <a:ext cx="8070951" cy="5573047"/>
            <a:chOff x="174977" y="166443"/>
            <a:chExt cx="10504237" cy="7348129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782F1C-2AF4-4926-9BBB-CBCF580C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4172" y="483270"/>
              <a:ext cx="4425042" cy="7031302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7BB4AC-C541-4A6F-A7F4-71B22FEAA8B3}"/>
                  </a:ext>
                </a:extLst>
              </p14:cNvPr>
              <p14:cNvContentPartPr/>
              <p14:nvPr/>
            </p14:nvContentPartPr>
            <p14:xfrm>
              <a:off x="150480" y="16560"/>
              <a:ext cx="11545920" cy="736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7BB4AC-C541-4A6F-A7F4-71B22FEAA8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120" y="7200"/>
                <a:ext cx="11564640" cy="73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936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66444"/>
            <a:ext cx="8070951" cy="5573047"/>
            <a:chOff x="174977" y="166443"/>
            <a:chExt cx="10504237" cy="7348129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782F1C-2AF4-4926-9BBB-CBCF580C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4172" y="483270"/>
              <a:ext cx="4425042" cy="7031302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8BC632F-64B6-401B-B6B5-87E4090A3444}"/>
              </a:ext>
            </a:extLst>
          </p:cNvPr>
          <p:cNvSpPr/>
          <p:nvPr/>
        </p:nvSpPr>
        <p:spPr>
          <a:xfrm>
            <a:off x="9206631" y="2904732"/>
            <a:ext cx="1521912" cy="901874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BD795E-7D27-427E-8435-1554EF2D4018}"/>
              </a:ext>
            </a:extLst>
          </p:cNvPr>
          <p:cNvSpPr>
            <a:spLocks noChangeAspect="1"/>
          </p:cNvSpPr>
          <p:nvPr/>
        </p:nvSpPr>
        <p:spPr>
          <a:xfrm>
            <a:off x="9658977" y="3172789"/>
            <a:ext cx="617220" cy="36576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746A34-7FE3-4309-8851-7D8A79F9D8B1}"/>
              </a:ext>
            </a:extLst>
          </p:cNvPr>
          <p:cNvSpPr>
            <a:spLocks noChangeAspect="1"/>
          </p:cNvSpPr>
          <p:nvPr/>
        </p:nvSpPr>
        <p:spPr>
          <a:xfrm>
            <a:off x="9504672" y="3081349"/>
            <a:ext cx="925830" cy="54864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12CE58-2D6D-47E1-9131-BDA36CD92793}"/>
              </a:ext>
            </a:extLst>
          </p:cNvPr>
          <p:cNvSpPr>
            <a:spLocks noChangeAspect="1"/>
          </p:cNvSpPr>
          <p:nvPr/>
        </p:nvSpPr>
        <p:spPr>
          <a:xfrm>
            <a:off x="9350367" y="2989909"/>
            <a:ext cx="1234440" cy="73152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10C6C0-9628-4533-B9C7-CCFF82204FCB}"/>
                  </a:ext>
                </a:extLst>
              </p14:cNvPr>
              <p14:cNvContentPartPr/>
              <p14:nvPr/>
            </p14:nvContentPartPr>
            <p14:xfrm>
              <a:off x="147960" y="137160"/>
              <a:ext cx="11743200" cy="7138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10C6C0-9628-4533-B9C7-CCFF82204F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600" y="127800"/>
                <a:ext cx="11761920" cy="715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566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82550">
          <a:solidFill>
            <a:srgbClr val="FFFF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7030A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15110</TotalTime>
  <Words>24</Words>
  <Application>Microsoft Office PowerPoint</Application>
  <PresentationFormat>Custom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175</cp:revision>
  <dcterms:created xsi:type="dcterms:W3CDTF">2020-09-07T00:11:40Z</dcterms:created>
  <dcterms:modified xsi:type="dcterms:W3CDTF">2020-10-16T22:42:03Z</dcterms:modified>
</cp:coreProperties>
</file>