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586" r:id="rId2"/>
    <p:sldId id="652" r:id="rId3"/>
    <p:sldId id="653" r:id="rId4"/>
    <p:sldId id="662" r:id="rId5"/>
    <p:sldId id="663" r:id="rId6"/>
    <p:sldId id="651" r:id="rId7"/>
    <p:sldId id="664" r:id="rId8"/>
    <p:sldId id="654" r:id="rId9"/>
    <p:sldId id="666" r:id="rId10"/>
    <p:sldId id="667" r:id="rId11"/>
    <p:sldId id="668" r:id="rId12"/>
    <p:sldId id="665" r:id="rId13"/>
    <p:sldId id="655" r:id="rId14"/>
    <p:sldId id="633" r:id="rId15"/>
    <p:sldId id="657" r:id="rId16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571" autoAdjust="0"/>
    <p:restoredTop sz="94660"/>
  </p:normalViewPr>
  <p:slideViewPr>
    <p:cSldViewPr snapToGrid="0">
      <p:cViewPr varScale="1">
        <p:scale>
          <a:sx n="51" d="100"/>
          <a:sy n="51" d="100"/>
        </p:scale>
        <p:origin x="27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9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6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9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1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7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5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2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7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1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4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17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F65DE7-519E-435C-AD0E-8469E841E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1915"/>
            <a:ext cx="11887200" cy="69136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48BD14-BE39-4FF3-ABD8-50B795B8C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0840" y="2626341"/>
            <a:ext cx="1655691" cy="26467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F70D2C6-33B9-4959-993C-E1ABA9775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4432" y="2363256"/>
            <a:ext cx="1472099" cy="34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492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FB534D-6C96-482A-9F34-51EF156A1F79}"/>
              </a:ext>
            </a:extLst>
          </p:cNvPr>
          <p:cNvGrpSpPr/>
          <p:nvPr/>
        </p:nvGrpSpPr>
        <p:grpSpPr>
          <a:xfrm>
            <a:off x="174977" y="166444"/>
            <a:ext cx="8070951" cy="5573047"/>
            <a:chOff x="174977" y="166443"/>
            <a:chExt cx="10504237" cy="7348129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DB98F521-3A80-4E82-A5A5-FD36C8F09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020344" y="1456579"/>
              <a:ext cx="7031303" cy="46406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7440A0B-3BA5-420F-8E96-146AFA36D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2785" y="166443"/>
              <a:ext cx="4425043" cy="703130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4782F1C-2AF4-4926-9BBB-CBCF580CF3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254172" y="483270"/>
              <a:ext cx="4425042" cy="7031302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628001D-A5CA-4EDF-96DC-D16AC8E87F2C}"/>
              </a:ext>
            </a:extLst>
          </p:cNvPr>
          <p:cNvGrpSpPr/>
          <p:nvPr/>
        </p:nvGrpSpPr>
        <p:grpSpPr>
          <a:xfrm>
            <a:off x="9206631" y="2374056"/>
            <a:ext cx="1521912" cy="901874"/>
            <a:chOff x="9206631" y="2904732"/>
            <a:chExt cx="1521912" cy="901874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08BC632F-64B6-401B-B6B5-87E4090A3444}"/>
                </a:ext>
              </a:extLst>
            </p:cNvPr>
            <p:cNvSpPr/>
            <p:nvPr/>
          </p:nvSpPr>
          <p:spPr>
            <a:xfrm>
              <a:off x="9206631" y="2904732"/>
              <a:ext cx="1521912" cy="901874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DBD795E-7D27-427E-8435-1554EF2D40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58977" y="3172789"/>
              <a:ext cx="617220" cy="36576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E746A34-7FE3-4309-8851-7D8A79F9D8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4672" y="3081349"/>
              <a:ext cx="925830" cy="54864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712CE58-2D6D-47E1-9131-BDA36CD927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50367" y="2989909"/>
              <a:ext cx="1234440" cy="73152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1C06E35-7DEF-402C-8CCB-B05C2D3359CC}"/>
              </a:ext>
            </a:extLst>
          </p:cNvPr>
          <p:cNvGrpSpPr/>
          <p:nvPr/>
        </p:nvGrpSpPr>
        <p:grpSpPr>
          <a:xfrm>
            <a:off x="9206631" y="2526456"/>
            <a:ext cx="1521912" cy="901874"/>
            <a:chOff x="9206631" y="2904732"/>
            <a:chExt cx="1521912" cy="901874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A45E957-B11F-4D64-A514-4EFDB5CBEAEF}"/>
                </a:ext>
              </a:extLst>
            </p:cNvPr>
            <p:cNvSpPr/>
            <p:nvPr/>
          </p:nvSpPr>
          <p:spPr>
            <a:xfrm>
              <a:off x="9206631" y="2904732"/>
              <a:ext cx="1521912" cy="901874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7719FF-1F24-4D90-9E27-D416CE253A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58977" y="3172789"/>
              <a:ext cx="617220" cy="36576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1E15BB2-6DA5-4E82-8C70-D7A512585D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4672" y="3081349"/>
              <a:ext cx="925830" cy="54864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C272914-231B-491B-B43E-9803D136A2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50367" y="2989909"/>
              <a:ext cx="1234440" cy="73152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0B7E6EA-1D12-4D55-9328-71A6B51970FD}"/>
              </a:ext>
            </a:extLst>
          </p:cNvPr>
          <p:cNvGrpSpPr/>
          <p:nvPr/>
        </p:nvGrpSpPr>
        <p:grpSpPr>
          <a:xfrm>
            <a:off x="9206631" y="2678856"/>
            <a:ext cx="1521912" cy="901874"/>
            <a:chOff x="9206631" y="2904732"/>
            <a:chExt cx="1521912" cy="90187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E02B79A-5CDB-43D0-90F4-02DAD4CE5BB6}"/>
                </a:ext>
              </a:extLst>
            </p:cNvPr>
            <p:cNvSpPr/>
            <p:nvPr/>
          </p:nvSpPr>
          <p:spPr>
            <a:xfrm>
              <a:off x="9206631" y="2904732"/>
              <a:ext cx="1521912" cy="901874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48BD811-BFE6-4E18-9112-E58C5E207C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58977" y="3172789"/>
              <a:ext cx="617220" cy="36576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831187C-10A1-4F34-9E80-2B0E6A5372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4672" y="3081349"/>
              <a:ext cx="925830" cy="54864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28F77AE-59D3-48E1-BD92-2EE2347DAF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50367" y="2989909"/>
              <a:ext cx="1234440" cy="73152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37FD0EF-1632-4F22-901D-F1C983E92CDF}"/>
              </a:ext>
            </a:extLst>
          </p:cNvPr>
          <p:cNvGrpSpPr/>
          <p:nvPr/>
        </p:nvGrpSpPr>
        <p:grpSpPr>
          <a:xfrm>
            <a:off x="9206631" y="2831256"/>
            <a:ext cx="1521912" cy="901874"/>
            <a:chOff x="9206631" y="2904732"/>
            <a:chExt cx="1521912" cy="901874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E7EB06A-3B45-41DB-BEEF-4B31FABC3E3E}"/>
                </a:ext>
              </a:extLst>
            </p:cNvPr>
            <p:cNvSpPr/>
            <p:nvPr/>
          </p:nvSpPr>
          <p:spPr>
            <a:xfrm>
              <a:off x="9206631" y="2904732"/>
              <a:ext cx="1521912" cy="901874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A03910D-5A2C-45EF-91A8-35EBB5680F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58977" y="3172789"/>
              <a:ext cx="617220" cy="36576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BA679DA-9596-4432-B733-C37224B3F1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4672" y="3081349"/>
              <a:ext cx="925830" cy="54864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B04C6FA-2363-4402-8D65-8991EB8B3F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50367" y="2989909"/>
              <a:ext cx="1234440" cy="73152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2DAB200-1FFA-4812-ABB2-6C7F3034C751}"/>
              </a:ext>
            </a:extLst>
          </p:cNvPr>
          <p:cNvGrpSpPr/>
          <p:nvPr/>
        </p:nvGrpSpPr>
        <p:grpSpPr>
          <a:xfrm>
            <a:off x="9206631" y="2983656"/>
            <a:ext cx="1521912" cy="901874"/>
            <a:chOff x="9206631" y="2904732"/>
            <a:chExt cx="1521912" cy="90187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6A0CA33-C23D-431C-BD97-D58CB613E9A4}"/>
                </a:ext>
              </a:extLst>
            </p:cNvPr>
            <p:cNvSpPr/>
            <p:nvPr/>
          </p:nvSpPr>
          <p:spPr>
            <a:xfrm>
              <a:off x="9206631" y="2904732"/>
              <a:ext cx="1521912" cy="901874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18A597E-4F79-458F-8970-FB900F9FB8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58977" y="3172789"/>
              <a:ext cx="617220" cy="36576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39BBCEF-BAD6-4DF4-82E4-3ED2F664FC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4672" y="3081349"/>
              <a:ext cx="925830" cy="54864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61579D5-8077-4743-83B6-792DCB1FB8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50367" y="2989909"/>
              <a:ext cx="1234440" cy="73152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1194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FB534D-6C96-482A-9F34-51EF156A1F79}"/>
              </a:ext>
            </a:extLst>
          </p:cNvPr>
          <p:cNvGrpSpPr/>
          <p:nvPr/>
        </p:nvGrpSpPr>
        <p:grpSpPr>
          <a:xfrm>
            <a:off x="174977" y="166444"/>
            <a:ext cx="8070951" cy="5573047"/>
            <a:chOff x="174977" y="166443"/>
            <a:chExt cx="10504237" cy="7348129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DB98F521-3A80-4E82-A5A5-FD36C8F09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020344" y="1456579"/>
              <a:ext cx="7031303" cy="46406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7440A0B-3BA5-420F-8E96-146AFA36D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2785" y="166443"/>
              <a:ext cx="4425043" cy="703130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4782F1C-2AF4-4926-9BBB-CBCF580CF3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254172" y="483270"/>
              <a:ext cx="4425042" cy="7031302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628001D-A5CA-4EDF-96DC-D16AC8E87F2C}"/>
              </a:ext>
            </a:extLst>
          </p:cNvPr>
          <p:cNvGrpSpPr/>
          <p:nvPr/>
        </p:nvGrpSpPr>
        <p:grpSpPr>
          <a:xfrm>
            <a:off x="9206631" y="2374056"/>
            <a:ext cx="1521912" cy="901874"/>
            <a:chOff x="9206631" y="2904732"/>
            <a:chExt cx="1521912" cy="901874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08BC632F-64B6-401B-B6B5-87E4090A3444}"/>
                </a:ext>
              </a:extLst>
            </p:cNvPr>
            <p:cNvSpPr/>
            <p:nvPr/>
          </p:nvSpPr>
          <p:spPr>
            <a:xfrm>
              <a:off x="9206631" y="2904732"/>
              <a:ext cx="1521912" cy="901874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DBD795E-7D27-427E-8435-1554EF2D40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58977" y="3172789"/>
              <a:ext cx="617220" cy="36576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E746A34-7FE3-4309-8851-7D8A79F9D8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4672" y="3081349"/>
              <a:ext cx="925830" cy="54864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712CE58-2D6D-47E1-9131-BDA36CD927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50367" y="2989909"/>
              <a:ext cx="1234440" cy="73152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1C06E35-7DEF-402C-8CCB-B05C2D3359CC}"/>
              </a:ext>
            </a:extLst>
          </p:cNvPr>
          <p:cNvGrpSpPr/>
          <p:nvPr/>
        </p:nvGrpSpPr>
        <p:grpSpPr>
          <a:xfrm>
            <a:off x="9206631" y="2526456"/>
            <a:ext cx="1521912" cy="901874"/>
            <a:chOff x="9206631" y="2904732"/>
            <a:chExt cx="1521912" cy="901874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A45E957-B11F-4D64-A514-4EFDB5CBEAEF}"/>
                </a:ext>
              </a:extLst>
            </p:cNvPr>
            <p:cNvSpPr/>
            <p:nvPr/>
          </p:nvSpPr>
          <p:spPr>
            <a:xfrm>
              <a:off x="9206631" y="2904732"/>
              <a:ext cx="1521912" cy="901874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7719FF-1F24-4D90-9E27-D416CE253A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58977" y="3172789"/>
              <a:ext cx="617220" cy="36576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1E15BB2-6DA5-4E82-8C70-D7A512585D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4672" y="3081349"/>
              <a:ext cx="925830" cy="54864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C272914-231B-491B-B43E-9803D136A2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50367" y="2989909"/>
              <a:ext cx="1234440" cy="73152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0B7E6EA-1D12-4D55-9328-71A6B51970FD}"/>
              </a:ext>
            </a:extLst>
          </p:cNvPr>
          <p:cNvGrpSpPr/>
          <p:nvPr/>
        </p:nvGrpSpPr>
        <p:grpSpPr>
          <a:xfrm>
            <a:off x="9206631" y="2678856"/>
            <a:ext cx="1521912" cy="901874"/>
            <a:chOff x="9206631" y="2904732"/>
            <a:chExt cx="1521912" cy="90187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E02B79A-5CDB-43D0-90F4-02DAD4CE5BB6}"/>
                </a:ext>
              </a:extLst>
            </p:cNvPr>
            <p:cNvSpPr/>
            <p:nvPr/>
          </p:nvSpPr>
          <p:spPr>
            <a:xfrm>
              <a:off x="9206631" y="2904732"/>
              <a:ext cx="1521912" cy="901874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48BD811-BFE6-4E18-9112-E58C5E207C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58977" y="3172789"/>
              <a:ext cx="617220" cy="36576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831187C-10A1-4F34-9E80-2B0E6A5372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4672" y="3081349"/>
              <a:ext cx="925830" cy="54864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28F77AE-59D3-48E1-BD92-2EE2347DAF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50367" y="2989909"/>
              <a:ext cx="1234440" cy="73152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37FD0EF-1632-4F22-901D-F1C983E92CDF}"/>
              </a:ext>
            </a:extLst>
          </p:cNvPr>
          <p:cNvGrpSpPr/>
          <p:nvPr/>
        </p:nvGrpSpPr>
        <p:grpSpPr>
          <a:xfrm>
            <a:off x="9206631" y="2831256"/>
            <a:ext cx="1521912" cy="901874"/>
            <a:chOff x="9206631" y="2904732"/>
            <a:chExt cx="1521912" cy="901874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E7EB06A-3B45-41DB-BEEF-4B31FABC3E3E}"/>
                </a:ext>
              </a:extLst>
            </p:cNvPr>
            <p:cNvSpPr/>
            <p:nvPr/>
          </p:nvSpPr>
          <p:spPr>
            <a:xfrm>
              <a:off x="9206631" y="2904732"/>
              <a:ext cx="1521912" cy="901874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A03910D-5A2C-45EF-91A8-35EBB5680F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58977" y="3172789"/>
              <a:ext cx="617220" cy="36576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BA679DA-9596-4432-B733-C37224B3F1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4672" y="3081349"/>
              <a:ext cx="925830" cy="54864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B04C6FA-2363-4402-8D65-8991EB8B3F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50367" y="2989909"/>
              <a:ext cx="1234440" cy="73152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2DAB200-1FFA-4812-ABB2-6C7F3034C751}"/>
              </a:ext>
            </a:extLst>
          </p:cNvPr>
          <p:cNvGrpSpPr/>
          <p:nvPr/>
        </p:nvGrpSpPr>
        <p:grpSpPr>
          <a:xfrm>
            <a:off x="9206631" y="2983656"/>
            <a:ext cx="1521912" cy="901874"/>
            <a:chOff x="9206631" y="2904732"/>
            <a:chExt cx="1521912" cy="90187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6A0CA33-C23D-431C-BD97-D58CB613E9A4}"/>
                </a:ext>
              </a:extLst>
            </p:cNvPr>
            <p:cNvSpPr/>
            <p:nvPr/>
          </p:nvSpPr>
          <p:spPr>
            <a:xfrm>
              <a:off x="9206631" y="2904732"/>
              <a:ext cx="1521912" cy="901874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18A597E-4F79-458F-8970-FB900F9FB8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58977" y="3172789"/>
              <a:ext cx="617220" cy="36576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39BBCEF-BAD6-4DF4-82E4-3ED2F664FC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4672" y="3081349"/>
              <a:ext cx="925830" cy="54864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61579D5-8077-4743-83B6-792DCB1FB8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50367" y="2989909"/>
              <a:ext cx="1234440" cy="73152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9028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F65DE7-519E-435C-AD0E-8469E841E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1915"/>
            <a:ext cx="11887200" cy="69136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48BD14-BE39-4FF3-ABD8-50B795B8C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0840" y="2626341"/>
            <a:ext cx="1655691" cy="26467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F70D2C6-33B9-4959-993C-E1ABA9775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4432" y="2363256"/>
            <a:ext cx="1472099" cy="34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911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FB534D-6C96-482A-9F34-51EF156A1F79}"/>
              </a:ext>
            </a:extLst>
          </p:cNvPr>
          <p:cNvGrpSpPr/>
          <p:nvPr/>
        </p:nvGrpSpPr>
        <p:grpSpPr>
          <a:xfrm>
            <a:off x="174977" y="166444"/>
            <a:ext cx="3565661" cy="5404667"/>
            <a:chOff x="174977" y="166443"/>
            <a:chExt cx="4640661" cy="7126118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DB98F521-3A80-4E82-A5A5-FD36C8F09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020344" y="1456579"/>
              <a:ext cx="7031303" cy="46406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7440A0B-3BA5-420F-8E96-146AFA36D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2785" y="166443"/>
              <a:ext cx="4425043" cy="7031302"/>
            </a:xfrm>
            <a:prstGeom prst="rect">
              <a:avLst/>
            </a:prstGeom>
          </p:spPr>
        </p:pic>
      </p:grpSp>
      <p:pic>
        <p:nvPicPr>
          <p:cNvPr id="8" name="Picture 7" descr="A picture containing circle&#10;&#10;Description automatically generated">
            <a:extLst>
              <a:ext uri="{FF2B5EF4-FFF2-40B4-BE49-F238E27FC236}">
                <a16:creationId xmlns:a16="http://schemas.microsoft.com/office/drawing/2014/main" id="{0DDC0298-F61E-4DD8-806E-874E6D4AC71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1" t="18768" r="14775" b="5829"/>
          <a:stretch/>
        </p:blipFill>
        <p:spPr>
          <a:xfrm rot="18225360">
            <a:off x="4527657" y="1039079"/>
            <a:ext cx="4487149" cy="378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931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2626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FB534D-6C96-482A-9F34-51EF156A1F79}"/>
              </a:ext>
            </a:extLst>
          </p:cNvPr>
          <p:cNvGrpSpPr/>
          <p:nvPr/>
        </p:nvGrpSpPr>
        <p:grpSpPr>
          <a:xfrm>
            <a:off x="174977" y="166444"/>
            <a:ext cx="3565661" cy="5404667"/>
            <a:chOff x="174977" y="166443"/>
            <a:chExt cx="4640661" cy="7126118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DB98F521-3A80-4E82-A5A5-FD36C8F09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020344" y="1456579"/>
              <a:ext cx="7031303" cy="46406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7440A0B-3BA5-420F-8E96-146AFA36D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2785" y="166443"/>
              <a:ext cx="4425043" cy="7031302"/>
            </a:xfrm>
            <a:prstGeom prst="rect">
              <a:avLst/>
            </a:prstGeom>
          </p:spPr>
        </p:pic>
      </p:grpSp>
      <p:pic>
        <p:nvPicPr>
          <p:cNvPr id="8" name="Picture 7" descr="A picture containing circle&#10;&#10;Description automatically generated">
            <a:extLst>
              <a:ext uri="{FF2B5EF4-FFF2-40B4-BE49-F238E27FC236}">
                <a16:creationId xmlns:a16="http://schemas.microsoft.com/office/drawing/2014/main" id="{0DDC0298-F61E-4DD8-806E-874E6D4AC71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1" t="18768" r="14775" b="5829"/>
          <a:stretch/>
        </p:blipFill>
        <p:spPr>
          <a:xfrm rot="18225360">
            <a:off x="4527657" y="1039079"/>
            <a:ext cx="4487149" cy="378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4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324C9A0-1BA7-4E17-B888-1D7D43CB5D50}"/>
              </a:ext>
            </a:extLst>
          </p:cNvPr>
          <p:cNvSpPr/>
          <p:nvPr/>
        </p:nvSpPr>
        <p:spPr>
          <a:xfrm>
            <a:off x="595993" y="3665764"/>
            <a:ext cx="1877786" cy="955221"/>
          </a:xfrm>
          <a:prstGeom prst="ellipse">
            <a:avLst/>
          </a:prstGeom>
          <a:solidFill>
            <a:schemeClr val="tx1">
              <a:lumMod val="75000"/>
            </a:schemeClr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1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DB98F521-3A80-4E82-A5A5-FD36C8F0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0986" y="1210511"/>
            <a:ext cx="5106399" cy="3370224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324C9A0-1BA7-4E17-B888-1D7D43CB5D50}"/>
              </a:ext>
            </a:extLst>
          </p:cNvPr>
          <p:cNvSpPr/>
          <p:nvPr/>
        </p:nvSpPr>
        <p:spPr>
          <a:xfrm>
            <a:off x="902881" y="6139655"/>
            <a:ext cx="1877786" cy="955221"/>
          </a:xfrm>
          <a:prstGeom prst="ellipse">
            <a:avLst/>
          </a:prstGeom>
          <a:solidFill>
            <a:schemeClr val="tx1">
              <a:lumMod val="75000"/>
            </a:schemeClr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06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F65DE7-519E-435C-AD0E-8469E841E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1915"/>
            <a:ext cx="11887200" cy="69136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48BD14-BE39-4FF3-ABD8-50B795B8C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0840" y="2626341"/>
            <a:ext cx="1655691" cy="26467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F70D2C6-33B9-4959-993C-E1ABA9775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4432" y="2363256"/>
            <a:ext cx="1472099" cy="34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22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DB98F521-3A80-4E82-A5A5-FD36C8F0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0986" y="1210511"/>
            <a:ext cx="5106399" cy="3370224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324C9A0-1BA7-4E17-B888-1D7D43CB5D50}"/>
              </a:ext>
            </a:extLst>
          </p:cNvPr>
          <p:cNvSpPr/>
          <p:nvPr/>
        </p:nvSpPr>
        <p:spPr>
          <a:xfrm>
            <a:off x="902881" y="6139655"/>
            <a:ext cx="1877786" cy="955221"/>
          </a:xfrm>
          <a:prstGeom prst="ellipse">
            <a:avLst/>
          </a:prstGeom>
          <a:solidFill>
            <a:schemeClr val="tx1">
              <a:lumMod val="75000"/>
            </a:schemeClr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9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FB534D-6C96-482A-9F34-51EF156A1F79}"/>
              </a:ext>
            </a:extLst>
          </p:cNvPr>
          <p:cNvGrpSpPr/>
          <p:nvPr/>
        </p:nvGrpSpPr>
        <p:grpSpPr>
          <a:xfrm>
            <a:off x="174977" y="166444"/>
            <a:ext cx="8070951" cy="5573047"/>
            <a:chOff x="174977" y="166443"/>
            <a:chExt cx="10504237" cy="7348129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DB98F521-3A80-4E82-A5A5-FD36C8F09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020344" y="1456579"/>
              <a:ext cx="7031303" cy="46406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7440A0B-3BA5-420F-8E96-146AFA36D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2785" y="166443"/>
              <a:ext cx="4425043" cy="703130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4782F1C-2AF4-4926-9BBB-CBCF580CF3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254172" y="483270"/>
              <a:ext cx="4425042" cy="70313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295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F65DE7-519E-435C-AD0E-8469E841E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1915"/>
            <a:ext cx="11887200" cy="69136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48BD14-BE39-4FF3-ABD8-50B795B8C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0840" y="2626341"/>
            <a:ext cx="1655691" cy="26467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F70D2C6-33B9-4959-993C-E1ABA9775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4432" y="2363256"/>
            <a:ext cx="1472099" cy="34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65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FB534D-6C96-482A-9F34-51EF156A1F79}"/>
              </a:ext>
            </a:extLst>
          </p:cNvPr>
          <p:cNvGrpSpPr/>
          <p:nvPr/>
        </p:nvGrpSpPr>
        <p:grpSpPr>
          <a:xfrm>
            <a:off x="174977" y="166444"/>
            <a:ext cx="8070951" cy="5573047"/>
            <a:chOff x="174977" y="166443"/>
            <a:chExt cx="10504237" cy="7348129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DB98F521-3A80-4E82-A5A5-FD36C8F09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020344" y="1456579"/>
              <a:ext cx="7031303" cy="46406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7440A0B-3BA5-420F-8E96-146AFA36D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2785" y="166443"/>
              <a:ext cx="4425043" cy="703130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4782F1C-2AF4-4926-9BBB-CBCF580CF3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254172" y="483270"/>
              <a:ext cx="4425042" cy="70313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393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FB534D-6C96-482A-9F34-51EF156A1F79}"/>
              </a:ext>
            </a:extLst>
          </p:cNvPr>
          <p:cNvGrpSpPr/>
          <p:nvPr/>
        </p:nvGrpSpPr>
        <p:grpSpPr>
          <a:xfrm>
            <a:off x="174977" y="166444"/>
            <a:ext cx="8070951" cy="5573047"/>
            <a:chOff x="174977" y="166443"/>
            <a:chExt cx="10504237" cy="7348129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DB98F521-3A80-4E82-A5A5-FD36C8F09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020344" y="1456579"/>
              <a:ext cx="7031303" cy="46406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7440A0B-3BA5-420F-8E96-146AFA36D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2785" y="166443"/>
              <a:ext cx="4425043" cy="703130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4782F1C-2AF4-4926-9BBB-CBCF580CF3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254172" y="483270"/>
              <a:ext cx="4425042" cy="7031302"/>
            </a:xfrm>
            <a:prstGeom prst="rect">
              <a:avLst/>
            </a:prstGeom>
          </p:spPr>
        </p:pic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08BC632F-64B6-401B-B6B5-87E4090A3444}"/>
              </a:ext>
            </a:extLst>
          </p:cNvPr>
          <p:cNvSpPr/>
          <p:nvPr/>
        </p:nvSpPr>
        <p:spPr>
          <a:xfrm>
            <a:off x="9206631" y="2904732"/>
            <a:ext cx="1521912" cy="901874"/>
          </a:xfrm>
          <a:prstGeom prst="ellipse">
            <a:avLst/>
          </a:pr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DBD795E-7D27-427E-8435-1554EF2D4018}"/>
              </a:ext>
            </a:extLst>
          </p:cNvPr>
          <p:cNvSpPr>
            <a:spLocks noChangeAspect="1"/>
          </p:cNvSpPr>
          <p:nvPr/>
        </p:nvSpPr>
        <p:spPr>
          <a:xfrm>
            <a:off x="9658977" y="3172789"/>
            <a:ext cx="617220" cy="365760"/>
          </a:xfrm>
          <a:prstGeom prst="ellipse">
            <a:avLst/>
          </a:pr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E746A34-7FE3-4309-8851-7D8A79F9D8B1}"/>
              </a:ext>
            </a:extLst>
          </p:cNvPr>
          <p:cNvSpPr>
            <a:spLocks noChangeAspect="1"/>
          </p:cNvSpPr>
          <p:nvPr/>
        </p:nvSpPr>
        <p:spPr>
          <a:xfrm>
            <a:off x="9504672" y="3081349"/>
            <a:ext cx="925830" cy="548640"/>
          </a:xfrm>
          <a:prstGeom prst="ellipse">
            <a:avLst/>
          </a:pr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712CE58-2D6D-47E1-9131-BDA36CD92793}"/>
              </a:ext>
            </a:extLst>
          </p:cNvPr>
          <p:cNvSpPr>
            <a:spLocks noChangeAspect="1"/>
          </p:cNvSpPr>
          <p:nvPr/>
        </p:nvSpPr>
        <p:spPr>
          <a:xfrm>
            <a:off x="9350367" y="2989909"/>
            <a:ext cx="1234440" cy="731520"/>
          </a:xfrm>
          <a:prstGeom prst="ellipse">
            <a:avLst/>
          </a:pr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63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82550">
          <a:solidFill>
            <a:srgbClr val="FFFF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76200">
          <a:solidFill>
            <a:srgbClr val="7030A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14920</TotalTime>
  <Words>0</Words>
  <Application>Microsoft Office PowerPoint</Application>
  <PresentationFormat>Custom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p</cp:lastModifiedBy>
  <cp:revision>173</cp:revision>
  <dcterms:created xsi:type="dcterms:W3CDTF">2020-09-07T00:11:40Z</dcterms:created>
  <dcterms:modified xsi:type="dcterms:W3CDTF">2020-10-16T22:46:23Z</dcterms:modified>
</cp:coreProperties>
</file>