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586" r:id="rId2"/>
    <p:sldId id="589" r:id="rId3"/>
    <p:sldId id="606" r:id="rId4"/>
    <p:sldId id="593" r:id="rId5"/>
    <p:sldId id="594" r:id="rId6"/>
    <p:sldId id="595" r:id="rId7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571" autoAdjust="0"/>
    <p:restoredTop sz="94660"/>
  </p:normalViewPr>
  <p:slideViewPr>
    <p:cSldViewPr snapToGrid="0">
      <p:cViewPr varScale="1">
        <p:scale>
          <a:sx n="37" d="100"/>
          <a:sy n="37" d="100"/>
        </p:scale>
        <p:origin x="4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8" d="100"/>
        <a:sy n="3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4T15:37:11.34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62">
        <inkml:traceFormat>
          <inkml:channel name="X" type="integer" max="25977" units="cm"/>
          <inkml:channel name="Y" type="integer" max="17318" units="cm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T" name="resolution" value="1" units="1/dev"/>
        </inkml:channelProperties>
      </inkml:inkSource>
      <inkml:timestamp xml:id="ts1" timeString="2020-10-14T15:39:10.799"/>
    </inkml:context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FFC000"/>
    </inkml:brush>
    <inkml:brush xml:id="br3">
      <inkml:brushProperty name="width" value="0.05292" units="cm"/>
      <inkml:brushProperty name="height" value="0.05292" units="cm"/>
      <inkml:brushProperty name="color" value="#00B050"/>
    </inkml:brush>
    <inkml:brush xml:id="br4">
      <inkml:brushProperty name="width" value="0.05292" units="cm"/>
      <inkml:brushProperty name="height" value="0.05292" units="cm"/>
      <inkml:brushProperty name="color" value="#7030A0"/>
    </inkml:brush>
    <inkml:brush xml:id="br5">
      <inkml:brushProperty name="width" value="0.05292" units="cm"/>
      <inkml:brushProperty name="height" value="0.05292" units="cm"/>
      <inkml:brushProperty name="color" value="#92D050"/>
    </inkml:brush>
    <inkml:brush xml:id="br6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10722 2692 3679 0,'-3'-6'320'0,"1"-1"-320"0,2 7 0 0,-3-8 0 16,1 3 1536-16,-1-3 256 0,2 2 32 0,1 6 16 16,-3-8-1360-16,3 8-272 0,-3-5-48 0,3 5-16 15,0 0 112-15,0 0 0 0,-5-3 16 0,5 3 0 16,0 0 208-16,0 0 32 0,0 0 16 0,0 0 0 16,-6-5-80-16,6 5 0 0,0 0-16 0,0 0 0 15,0 0-16-15,0 0 0 0,0 0 0 0,0 0 0 16,0 0-16-16,0 0 0 0,0 0 0 0,0 0 0 15,11-4 80-15,-3 1 16 0,-8 3 0 0,13-1 0 0,-1 0-192 0,2 1-48 16,0 0 0-16,1 2 0 0,1 1-64 0,2 1 0 16,0-4-16-16,4 2 0 0,2 1 80 0,2 0 0 15,2 1 16-15,4 0 0 0,1-3-80 0,0-1 0 16,-2 0-16-16,-1 2 0 0,1 0 16 0,1-2 16 16,1-1 0-16,1 2 0 0,0 0 0 0,2 2 0 15,3-1 0-15,3 1 0 0,4 1-16 0,2-2-16 16,1-2 0-16,-2 2 0 0,-4-1-48 0,0 0 0 15,0-2 0-15,2 2 0 0,1 0-128 0,-1 2 192 0,5-3-192 16,2 0 192-16,3 0-48 0,-3 0 0 16,-3 0 0-16,0-1 0 0,-4-2-144 0,1 3 0 0,0 0 0 0,-2 0 128 15,1 3-128-15,3-1 192 0,4 0-192 0,0 0 192 16,-1 2-192-16,-2-3 0 0,-4 0 144 0,1 2-144 16,1-2 0-16,0 2 144 0,0-1-144 0,1 3 0 15,2 0 128-15,3-2-128 0,2-3 0 0,-3 1 0 16,-1 1 144-16,-3-1-144 0,1-2 0 0,-1 2 144 15,0 1-16-15,2 5-128 0,-1-3 192 0,5-1-64 16,3 0 48-16,-2-2 0 0,-3-2 0 0,-1 2 0 16,-1 2-48-16,0 2-128 0,0-3 192 0,2 3-64 15,0 1-128-15,5-1 160 0,3-3-160 0,-2-1 160 16,-3 1-160-16,-2-2 0 0,1-2 144 0,-1 5-144 16,-1 1 128-16,3 2-128 0,1 0 128 0,2 0-128 15,3-4 0-15,-2-2 128 0,-5-2-128 0,2 0 0 16,0 1 0-16,-1 1 144 0,1 1-144 0,2 1 0 15,6-1 128-15,-1-1-128 0,0-3 0 0,-2-1 0 0,-3 1 0 0,1 0 0 16,-2 2 128-16,1 2-128 0,3 3 0 0,3-3 0 16,1 0 0-16,-3-2 0 0,-1 0 128 0,0-2-128 15,0 1 0-15,3 2 0 0,0 2 0 0,4 0 0 16,0-4 128-16,-1 1-128 0,-5-3 0 0,0 2 0 16,-1 1 0-16,0 2 0 0,3-1 0 0,2 0 0 15,2-1 0-15,-1-2 0 0,-4-1 144 0,-2 3-144 16,0 0 0-16,0 1 144 0,0 2-144 0,3-1 0 15,2-1 0-15,-3 0 128 0,0-1-128 0,-1 1 0 16,-2 0 0-16,-2 3 0 0,-1-1 0 0,4 2 0 16,5 1 0-16,-1-2 0 0,-2-2 0 0,-2 0 0 0,-3 2 0 15,-1 1 0-15,-2 1 0 0,2-2 0 0,3 0 0 16,2 0 0-16,0 0 0 0,-2 0 128 0,-3-3-128 16,-2 0 0-16,0 2 0 0,-2 2 0 0,-1-1 0 0,2 1 0 15,0-1 128-15,0 1-128 0,-2-4 128 0,-1-2-128 16,-7 0 128-16,-2 1-128 0,-4-3 0 0,-1 3 128 15,-4 2 0-15,-2 2 0 0,-5-1 0 0,0 0 0 16,-5-2 0-16,-3 0-128 0,-3 0 192 0,-3 2-64 16,-3 0-128-16,-9-2 192 0,0 0-192 0,0 0 192 15,0 0-64-15,0 0-128 0,0 0 192 0,-4-7-64 16,-6 2-128-16,-2 1 160 0,-4-3-160 0,-3 3 160 16,-3 0-160-16,-3 4 0 0,-5-1 0 0,-1-2 0 15,-4 1 0-15,-4-2 0 0,-4 1 0 0,-6 1 0 0,-3-1 0 16,-5 1 0-16,0-6 0 0,-4 2 0 15,-1 2 0-15,-6 1 0 0,-3 2 0 0,-7-1 0 0,-3-4 0 0,-1 0 0 16,-1-4 0-16,-4 4 128 0,-3 3-128 0,-5-2 0 16,-6-1 0-16,0 0 0 0,3-2 0 0,-9 0 0 15,-7 3 0-15,1-3 0 0,1 3 128 0,-3-4-128 16,-3 0 0-16,0 3 128 0,-2-3-128 0,0 3 192 16,-4-3-192-16,-1 3 192 0,-4-5-192 0,-1 4 0 15,1-3 0-15,-2 1 0 0,-1-2 0 0,-1 4 0 16,-1-2 0-16,-1 0 0 0,0-1 0 0,1 4 0 15,-2-2 0-15,-2 2-176 0,0-1 176 0,-2 0 0 16,-2 3 0-16,2 1 0 0,1 1 0 0,-1 0 0 16,-3 1 0-16,4 0 0 0,6-2 0 0,-5 2 0 0,-4 0 0 0,6 1 0 15,6-1 0-15,-3 1 0 0,-6 0 0 0,8 0 0 16,4-2 0-16,-2 2 0 0,-5 0 0 0,6 2 0 16,1 0 0-16,3 2 0 0,-7 0 0 0,7-2 0 15,4 3 0-15,2-1 0 0,-3 1 0 0,4-1 0 16,6 0 0-16,1 3 128 0,4 0-128 0,-3-2 0 15,1 1 0-15,7 1 0 0,2-1 0 0,5 2 0 16,1-3 0-16,0 1 0 0,3 0 0 0,5-2 0 16,6 0 0-16,4 4 0 0,5-3 0 0,1-1 0 15,1 4 0-15,3-1 0 0,6 0 0 0,7 4 128 16,5-6-128-16,5 2 0 0,4-2 0 0,6 4 0 16,6 0 0-16,3 0 0 0,4 0 0 0,5-3-128 15,3 3 128-15,5-4-128 0,6-5 128 0,0 12-128 16,5-5-192-16,7 4-16 0,4-6-16 0,10 1 0 15,7 0 0-15,9-2 0 0,6-1 0 0,13 1 0 0,10-1 224 0,5 0 128 16,7-7-160-16,2 3 160 0,5 0 0 0,11-1 0 16,9 0-128-16,6-1 128 0,1-1-224 0,11-2 0 15,10 0 0-15,4 1 0 0,0-3 224 0,10-1 0 16,5-5 0-16,10 1 0 0,6 4 0 0,1-5 0 16,-1 0 0-16,2 0-144 0,7 3 144 0,3-3 0 15,5 3 0-15,-2 3-128 0,-1-2 128 0,0 2 128 16,-2 3-128-16,2-1 176 0,2 1 16 0,6 3 0 15,-1 5 0-15,-5 1 0 0,-6 1-192 0,-4 0 192 16,-1-1-192-16,0 1 192 0,-2 2-192 0,-8-3 0 16,-8 1 0-16,-1 2 128 0,1-2-128 0,-3-1 0 15,-3-1 0-15,-4 3 0 0,-4-3 0 0,-4 0 128 16,-6 2-128-16,1-3 128 0,-3 1-128 0,-4-3 0 0,-5 0 0 16,-1 0 0-16,-6-3 0 0,-6 3 0 0,-7 0 0 0,0 0 0 15,0 0 0-15,-7 3-256 0,-9 0 64 0,-9-1-9024 16,-8-1-1824-16</inkml:trace>
  <inkml:trace contextRef="#ctx0" brushRef="#br0" timeOffset="15427.29">1115 4410 6447 0,'0'0'272'0,"0"0"80"0,0 0-352 0,0 0 0 15,0 0 0-15,0 0 0 0,0 0 1856 0,0 0 288 16,0 0 64-16,0 0 16 0,0 0-1136 0,0 0-208 16,0 0-48-16,0 0-16 0,0 0-112 0,10-4-32 15,-10 4 0-15,11-1 0 0,-11 1-128 0,12-1-32 16,-1 1 0-16,2-2 0 0,-3 0 160 0,4-2 32 15,3 3 0-15,0-1 0 0,3-1-32 0,1 0 0 16,2 2 0-16,2 0 0 0,3-1-96 0,4 1-32 16,1-2 0-16,4 2 0 0,1-1-32 0,0-1-16 15,0 1 0-15,2-1 0 0,-1-2-112 0,2-1 0 16,2 2-16-16,-1 0 0 0,1-4-48 0,3 5 0 16,0 0 0-16,3 2 0 0,0-2 0 0,-2 1-16 15,-1-3 0-15,-1 1 0 0,0 1-64 0,1 2-16 16,-3 1 0-16,0 0 0 0,-1 2-32 0,1 1 0 15,0 0 0-15,-1 0 0 0,-2-1 32 0,0-2 0 16,-1 0 0-16,-1 0 0 0,-1-2 16 0,-11 2 0 0,5 0 0 16,1 0 0-16,1 0-48 0,1 0-16 0,1 0 0 0,2 2 0 15,1 0-16-15,1-1 0 0,0 1 0 0,14-4 0 16,-4 0-16-16,-6-1 0 0,-4-2 0 0,-1 3 0 16,1 0 16-16,-3 0 0 0,0-1 0 0,-2 2 0 15,1 0-160-15,0 1 192 0,2 0-192 0,-3 0 192 0,-3-1-192 16,-1-2 128-16,2 2-128 0,-4 0 128 0,-2-3-128 15,-2 1 0-15,-1-1 144 0,-3 2-144 0,-3-2 128 0,0 1-128 16,-3 1 128-16,-1-1-128 0,0 2 176 0,-3 0-48 16,-10 1 0-16,10-1 0 0,-10 1 64 0,0 0 0 15,0 0 0-15,0 0 0 0,0 0 0 0,0 0 0 16,0 0 0-16,0 0 0 0,0 0-64 0,-11-3-128 16,-3-2 192-16,0 4-64 0,-3 1-128 0,-1 1 0 15,-1 0 0-15,-2 0 128 0,-5-1-128 0,1 0 0 16,-6 3 0-16,0-3 0 0,-6 0 0 0,-1 0 0 15,-3-3 0-15,-1 6 0 0,-1 0 0 0,-2-1 0 16,-3-1 0-16,-3 3 0 0,-2 1 0 0,-3 2 0 16,-3-5 0-16,0-1 0 0,-2 2 0 0,-2 1 0 15,0 1 128-15,-1-1-128 0,-1-1 0 0,-1 1 0 16,-4-2 0-16,0-1 0 0,0 1 0 0,2 0 0 0,-1 0 0 0,2-1 0 16,1 2 0-16,1 0 0 15,0-3 128-15,3-2-128 0,1 0 0 0,1 0 0 16,0 1 0-16,2 0 0 0,1 0 0 0,-2-1 0 15,3 0 128-15,2-1-128 0,-1-1 0 0,3 2 0 16,1-2 0-16,3-1 128 0,1 5-128 0,1 0 0 0,1 0 0 0,3 3 0 16,2-2 0-16,0 0 0 0,3 2 0 0,2-2 0 15,1-2 0-15,3 1 0 0,3 0 0 0,5 1 0 16,2 0-144-16,4 2 144 0,3-2 0 0,4 2 0 16,10-3-128-16,0 0 128 0,0 0 0 0,0 0 0 15,0 0-192-15,0 0 64 0,6 8 128 0,7-2-208 16,1-3 80-16,6 1 128 0,4-4-208 0,3 1 80 0,2-1 128 0,3 0 0 15,5 0-144-15,0-1 144 0,-2-4 0 0,6 1 0 16,1 2 0-16,4-3 0 0,2-3 0 0,6 3 0 16,1 2 0-16,4-3 0 0,1 0 0 0,1-1 0 15,2-4 0-15,3 2 0 0,3-2 0 0,1 4 0 16,1-3 0-16,5 2 0 0,-1 1-128 0,2 0 128 16,-2-1 0-16,0 1 0 0,1-2 0 0,0 3 0 15,-1 2 0-15,-2 0 0 0,-4-2 0 0,1 2 0 16,-1 2 0-16,0-1 0 0,-2 2 0 0,-1-1 0 15,-4 1 0-15,-1-1 0 0,-1 0 0 0,-3 1 0 16,-3 0 0-16,-6 1 0 0,0 0 0 0,-3 1 0 0,-3 0 0 0,-3-1 0 16,-2 0 0-16,-4 0 0 0,-4 0 0 15,-3 0 0-15,-3 2 0 0,-3-2 0 0,-6-2 0 0,-1 1 0 16,-3 1 0-16,-10 0 0 0,0 0 144 0,0 0-144 16,0 0 128-16,0 0-128 0,0 0 160 0,0 0-160 15,0 0 192-15,-13-1-48 0,-2-2-16 0,-2 2 0 16,0 0-128-16,-4 0 0 0,-3-1 0 0,-4 1 128 15,-4-2-128-15,-2 1 0 0,1-1 0 0,-8 2 0 16,-2 1 0-16,-1 0 0 0,-2 1 0 0,-2 4 0 16,-5-1 0-16,-1-1 0 0,-3-2 0 0,-3 2 0 15,-2 0 0-15,-2 4 0 0,-1-2 0 0,-2 2 0 16,-3 4 0-16,-5-1 0 0,-5-4 0 0,-2 1 0 16,1 3 0-16,-2 0 0 0,1 3 0 0,-3-1 0 15,0-4 0-15,1 1 0 0,2-3 0 0,3 4 0 16,2-1 0-16,1 3 0 0,2-5 0 0,1 2 0 0,4-4 0 0,2 2 0 15,5 0 0-15,4-2 0 0,3 4 0 0,2-4 0 16,-1 0-144-16,2-1 144 0,4 0 0 0,3-1 0 16,6-3 0-16,1 0 0 0,6 0-144 0,4 0 144 15,4 0 0-15,13-2-144 0,-1 1 144 0,2-2 0 16,1 2 0-16,3 1 0 0,1 0-144 0,5 0 144 16,0 0-160-16,0 0 160 0,0 0-240 0,6-4 48 15,3 1 16-15,4 0 0 0,2-1 48 0,5-1 0 16,3 1 0-16,5 2 0 0,5 1 128 0,33-6-160 15,-4-2 160-15,-1 3-160 0,2-3 160 0,2 3-128 16,3-2 128-16,2 4-128 0,9 0 128 0,1-1 0 16,1-4 0-16,3 3 0 0,1-3 0 0,4 2 0 0,5 0 0 0,2-3-128 15,2 0 128-15,1 1 0 0,1 3 0 0,3-5 0 16,0 1 0-16,-1 1 0 0,-4-2 0 0,0 5 0 16,-1 0 0-16,1 0 0 0,-2 0 0 0,-4 1 0 15,-4-4 0-15,-1 4 0 0,-4 3 0 0,-2 0-128 16,-5-3 128-16,-6 1 0 0,-7 0 0 0,-6 2 0 15,-4-2 0-15,-9 1 0 0,-4 2 0 0,-6 1 0 16,-9 0 0-16,-4 1 128 0,-6 2-128 0,-15-3 0 31,0 0-896-31,0 0-256 0,0 0-64 0,-17 2-10032 0,-8 1-2000 0</inkml:trace>
  <inkml:trace contextRef="#ctx0" brushRef="#br0" timeOffset="18945.75">1652 2915 9151 0,'0'0'400'0,"0"0"96"0,0 0-496 0,0 0 0 15,0 0 0-15,0 0 0 0,0 0 1024 0,0 0 96 16,0 0 32-16,0 0 0 0,0 0-400 0,0 0-80 16,0 0-16-16,-2 9 0 0,-2 1 0 0,2-1 0 15,2-9 0-15,-3 14 0 0,0 0-32 0,0-1-16 16,0 2 0-16,1 2 0 0,0 0-96 0,1 0 0 15,-2-2-16-15,2 0 0 0,0-1-48 0,0-1 0 16,-1-1 0-16,0-1 0 0,2-11-80 0,0 10-32 0,0-10 0 0,0 12 0 16,0-12-16-16,0 0-16 15,0 0 0-15,2 9 0 0,-2-9-48 0,0 0-16 16,0 0 0-16,0 0 0 0,0 0-16 0,0 0 0 0,0 0 0 0,0 0 0 16,8-6 16-16,0 1 0 15,-2-2 0-15,2 0 0 0,-1-4-96 0,3 2-16 0,1-4 0 0,-1 4 0 16,1-2-128-16,-1 2 0 0,-5 0 0 0,2-2 0 15,2 2 0-15,1-4 128 0,0-1-128 16,3 4 0-16,-4-1 0 0,1 2 0 0,0-3 128 0,1 2-128 16,1 0 0-16,-2-2 0 0,-2 5 0 0,-1-1-176 31,0 2-624-31,-7 6-128 0,0 0-32 0,0 0-7024 0,0 0-1408 0</inkml:trace>
  <inkml:trace contextRef="#ctx0" brushRef="#br0" timeOffset="19604">1570 2833 5519 0,'0'0'496'0,"0"0"-496"0,0 0 0 0,0 0 0 16,-7-3 2048-16,7 3 320 0,0 0 64 0,0 0 16 15,0 0-1104-15,0 0-240 0,0 0-32 0,0 0-16 16,0 0-288-16,0 0-48 0,0 0-16 0,0 0 0 16,0 0-272-16,0 0-64 0,0 0-16 0,0 0 0 0,-1 10 48 0,2 3 16 15,-2 0 0-15,0-2 0 16,1 3 0-16,0 1 0 0,-1 3 0 0,-1 2 0 0,5 5-48 0,-1-1-16 15,1 0 0-15,-2 3 0 0,2-2-128 0,1 0-32 16,-1-5 0-16,1 0 0 0,-1 0-32 0,1-2-16 16,-1 0 0-16,1-4 0 0,-2-3 32 0,0-1 0 15,-2-10 0-15,0 0 0 0,0 0 80 0,4 12 32 16,-4-12 0-16,0 0 0 0,0 0 128 0,0 0 32 16,9-5 0-16,-2-3 0 0,1-6-96 0,0-2-16 15,-2-2 0-15,0-1 0 0,3-2-144 0,-1 2-16 16,-2-2-16-16,3-3 0 0,3-2-160 0,-2 3 0 15,1 2 144-15,-1-1-144 0,-5-1 0 0,4 4 0 16,3 1 0-16,-1 2 0 0,2-1 0 0,0 3 0 16,-1 0 0-16,0 4 0 0,1-3 0 0,-3 6 0 15,0-2 0-15,-3 4 0 0,-7 5 0 0,0 0 0 16,0 0 0-16,13 0 0 16,-13 0-512-16,0 0 0 0,8 6-16 0,-8-6 0 15,4 12-1328-15,-2-1-272 0,-2-11-48 0,-2 10-9232 0</inkml:trace>
  <inkml:trace contextRef="#ctx0" brushRef="#br0" timeOffset="20195.64">1894 2534 4607 0,'0'0'400'0,"0"0"-400"15,0 0 0-15,0 0 0 0,0 0 2224 0,0 0 352 0,0 0 80 16,0 0 16-16,0 0-1392 0,0 0-256 0,0 0-64 0,-1 15-16 16,-3 0 48-16,-1 1 16 0,-3-1 0 0,-1 3 0 15,2 1-144-15,-4 2-32 0,-1 4 0 0,-1 2 0 16,-1 0-64-16,1 2-32 0,-3 2 0 0,2-2 0 16,1 3-176-16,0 1-48 0,1-1 0 0,0-3 0 15,0 2-208-15,0-4-48 0,1-2-16 0,2-1 0 16,-3 0-112-16,3-4-128 0,3-2 176 0,0-1-176 0,-2-2 160 15,3-2-160-15,2-2 128 0,1 0-128 16,-1-3 128-16,3-8-128 0,0 0 0 0,0 0 128 0,0 0-128 0,0 0 0 16,0 0 0-16,0 0 0 15,11 1-480-15,-3-3 32 0,0-7 0 0,-2-1 0 16,5-6-1728-16,-4 0-320 0</inkml:trace>
  <inkml:trace contextRef="#ctx0" brushRef="#br0" timeOffset="20625.23">1584 2778 12895 0,'0'0'1152'0,"0"0"-928"0,0 0-224 0,-4 10 0 16,-1 0 480-16,1 2 48 0,-1-3 16 0,0 5 0 16,1 0 400-16,-1 1 80 0,-1 3 0 0,1-1 16 15,1 1-208-15,1-3-32 0,1 1-16 0,2-1 0 16,1 0-272-16,3 2-64 0,0-5-16 0,1-1 0 16,2-1-144-16,1-5-32 0,-8-5 0 0,11 4 0 15,-11-4 128-15,13 2 32 0,-1 0 0 0,-2-5 0 16,-3-2 32-16,3 0 0 0,1-3 0 0,0 1 0 15,-2-2-160-15,1 0-32 0,0-1 0 0,2-2 0 0,0-1-80 0,0 1-32 16,-4 0 0-16,0 0 0 0,1-2-144 0,2 0 192 16,0 0-192-16,2 0 192 0,-1-2-64 0,2 0 0 15,3 1 0-15,-1 2 0 0,1 3 32 0,1-3 0 16,0 3 0-16,-1-2 0 0,-1 4-16 0,-1 1 0 16,0 3 0-16,0-3 0 0,1-2-144 0,-5 4 0 15,2 0 144-15,-2 2-144 0,-11 3 0 0,13-2-192 16,0-1 32-16,-13 3-13248 0</inkml:trace>
  <inkml:trace contextRef="#ctx0" brushRef="#br0" timeOffset="28685.68">2524 3036 3679 0,'0'0'320'0,"0"0"-320"16,0 0 0-16,0 0 0 0,0 0 1968 0,-1-8 320 16,1 8 64-16,0 0 16 0,1-10-1136 0,-1 10-208 0,0-7-64 0,0 7 0 15,3-12-64-15,-2 4 0 16,-1 8-16-16,0-8 0 0,0 8-80 0,0 0-16 16,3-9 0-16,-3 9 0 0,0 0-96 0,0 0-32 0,-3-10 0 0,3 10 0 15,0 0 16-15,0 0 0 0,0 0 0 0,0 0 0 16,0 0-208-16,0 0-32 0,-9 1-16 0,3 5 0 15,0 1-160-15,1 5-16 0,-1 1-16 0,1 5 0 16,0 2-32-16,0 0 0 0,-1 2 0 0,2 0 0 16,0 0-32-16,2 3-16 0,-2-5 0 0,0 2 0 15,4-2-144-15,0-2 192 0,4-4-192 0,0 1 192 0,0-1-64 16,-2-3 0-16,-1 0 0 0,-1-11 0 16,9 10-128-16,0-3 192 0,0-4-192 0,-9-3 192 0,10 0 0 0,0-1 16 15,2-4 0-15,-3-3 0 0,1 2 64 0,0-6 16 16,1 1 0-16,2-3 0 0,-3-2-144 0,3 4-16 15,0-1-128-15,-2 0 192 0,-2 1-192 0,-1 3 0 16,-2-1 0-16,3 4 0 0,-1-1 0 0,2 0 0 16,-1 2 0-16,1-1 0 0,-10 6-192 0,10-5-144 15,0 1-32-15,0 0-9296 16,-1-2-1856-16</inkml:trace>
  <inkml:trace contextRef="#ctx0" brushRef="#br0" timeOffset="29441.46">2707 3230 10191 0,'0'0'448'0,"0"0"96"0,0 0-544 0,0 0 0 16,0 0 0-16,0 0 0 0,0 0 832 0,0 0 48 15,0 0 16-15,0 0 0 0,0 0 0 0,0 0 0 16,-6-2 0-16,6 2 0 0,0 0-240 0,0 0-32 15,0 0-16-15,0 0 0 0,-7-3-160 0,7 3-48 16,-4-6 0-16,4 6 0 0,0 0 0 0,0 0 0 16,-5-9 0-16,5 9 0 0,0 0-16 0,-3-8-16 15,1 0 0-15,2 8 0 0,0 0-48 0,-3-7 0 16,3 7 0-16,-3-9 0 0,3 9-48 0,0 0-16 16,-2-6 0-16,2 6 0 0,-1-6 16 0,1 6 0 15,-2-11 0-15,2 11 0 0,0-7 0 0,0 7 0 16,2-9 0-16,-1 3 0 0,-1-5 16 0,4 4 0 15,0-5 0-15,1 3 0 0,-2-2 0 0,3 0 0 16,0 2 0-16,1-4 0 0,0 2-16 0,3 0 0 16,1-3 0-16,2 3 0 0,0 1 0 0,-2-4 0 15,-2 1 0-15,0 4 0 0,1-1-80 0,0 2 0 16,1 2-16-16,-1-2 0 0,0 5-48 0,1-3 0 0,0 1 0 0,0 3 0 16,0-1-128-16,1 1 0 15,1 2 0-15,-2 0 0 0,0 0 0 0,2 0 0 0,0 2 0 0,2 0 0 16,0-2 128-16,3 2-128 0,0 3 0 0,0-2 128 15,-2-1-128-15,2 0 160 0,1-1-160 0,2 1 160 16,-2 0 16-16,0-2 0 0,1 0 0 0,-1 1 0 16,0 1 80-16,0 1 32 0,0-3 0 15,0 3 0-15,2 0-32 0,-1 0 0 0,-2-1 0 0,0 1 0 16,-2 2-48-16,1 0-16 0,0-2 0 0,0 1 0 0,-1-2 16 16,0 2 0-16,-1-4 0 0,-4 2 0 0,2 1-16 0,-3 0-16 15,3 0 0-15,-3 0 0 0,0-1-32 0,1 1 0 16,-1-1 0-16,0 0 0 0,-10-2-16 0,11 1-128 15,-1 0 192-15,-10-1-64 0,11 3-128 0,-1-2 128 16,-10-1-128-16,10-1 128 0,1 0-128 0,-3-1 0 16,-8 2 0-16,10-2 0 15,0 0-400-15,-2 0-112 0,-8 2-32 0,11-6-10544 16,2 1-2112-16</inkml:trace>
  <inkml:trace contextRef="#ctx0" brushRef="#br0" timeOffset="30335.25">4404 2714 4607 0,'0'0'400'0,"0"0"-400"0,0 0 0 0,0 0 0 15,0 0 1968-15,0 0 304 0,0 0 64 0,8-2 16 16,-8 2-1200-16,0 0-256 0,0 0-32 0,0 0-16 16,0 0-224-16,0 0-48 0,0 0-16 0,0 0 0 15,0 0-16-15,0 0 0 0,0 0 0 0,-6 13 0 16,-3-5 48-16,-1 3 16 0,-3-2 0 0,-1 1 0 16,-1 1-96-16,-1-1 0 0,1 3-16 0,-1-2 0 15,-2 0-64-15,0 1-16 0,-1-3 0 0,0 1 0 16,0-2 0-16,2 0 0 0,1-5 0 0,4 3 0 0,5 0-192 0,7-6-32 15,0 0-16-15,0 0 0 0,0 0-176 0,0 0 0 16,0 0 144-16,0 0-144 0,10 9 192 0,3 0-48 16,2-4 0-16,1 0 0 0,1 1-144 0,1-1 128 15,-2 0-128-15,0 4 128 0,-4-2-128 0,2 3 0 16,-2 0 144-16,-3 1-144 0,-3-3 128 0,0 2-128 16,1-2 160-16,-7-8-160 0,0 11 304 0,-2-2-48 15,2-9 0-15,-3 13 0 0,-3-2 240 0,-2-1 32 16,-3 3 16-16,1-4 0 0,-2 0-128 0,-2-4-32 15,-2 3 0-15,1-4 0 0,-2-3-144 0,2 0-48 16,-3-1 0-16,1-1 0 0,1 0-64 0,4-2-128 16,-1-2 176-16,2 1-176 0,0 0 128 0,2 2-128 15,3-3 0-15,6 5 0 16,-4-7-240-16,4 7-144 0,0 0-48 0,0 0 0 16,3-9-1760-16,6 0-368 0,3 3-64 0</inkml:trace>
  <inkml:trace contextRef="#ctx0" brushRef="#br0" timeOffset="30716.64">4666 2831 2751 0,'0'0'256'0,"0"0"-256"0,0 0 0 0,-7 2 0 0,7-2 2672 0,0 0 480 16,-10 6 112-16,2 3 0 0,0-2-1616 0,2 5-336 16,0-3-64-16,4 1-16 0,1-2-256 0,1 2-48 15,1 1-16-15,1-1 0 0,1 3-160 0,0-3-48 16,1 3 0-16,1 0 0 0,2-4-128 0,1 1-48 16,1-1 0-16,4 1 0 0,-2-5 80 0,1-1 16 15,-1-4 0-15,3 0 0 0,0-2 144 0,-1-1 48 16,-2-2 0-16,1-1 0 0,0-2-208 0,-2 0-32 15,-1-5-16-15,1 1 0 0,1-1-224 0,-4 0-32 16,0-1-16-16,-4 1 0 0,1 1-96 0,0-1 0 16,0-1-16-16,-2 1 0 0,-2 3-176 0,2-1 128 15,-1 3-128-15,-1 8 128 0,0 0-128 0,4-11 0 16,-4 11 0-16,0 0 0 16,0 0-640-16,0 0-64 0,0 0-16 0,10-3-9440 15,-10 3-1872-15</inkml:trace>
  <inkml:trace contextRef="#ctx0" brushRef="#br0" timeOffset="31086.47">5250 2808 9215 0,'0'0'816'0,"0"0"-656"0,0 0-160 0,-2 11 0 15,2 1 1664-15,-2 1 320 0,-1 0 48 0,-2 2 16 16,-1-1-320-16,-2 4-48 0,-1 0-16 0,3-2 0 0,2-2-400 0,-1 0-96 16,0 1-16-16,1-3 0 0,0-2-384 0,1-1-96 15,-1-2-16-15,4-7 0 0,0 0 48 0,0 0 16 16,0 0 0-16,0 0 0 0,0 0 32 0,0 0 0 16,0 0 0-16,0 0 0 0,6-7-176 0,1-3-48 15,-2-2 0-15,2-4 0 0,1 0-272 0,0 4-48 16,-2-1-16-16,3-1 0 0,1-1-192 0,3 1 0 15,-2 0 128-15,-1 2-128 0,0 0 0 0,2 2 0 16,-1 1 128-16,2 2-128 0,-2-3 0 0,3 6 0 16,0 0 0-16,2 2 0 0,-4 1-192 0,4 1-48 15,-2 3 0-15,-3 0 0 16,0 0-816-16,2-2-160 0,0-1-48 0,1 0-8720 16,-3 2-1760-16</inkml:trace>
  <inkml:trace contextRef="#ctx0" brushRef="#br0" timeOffset="31571.31">6227 2697 9215 0,'0'0'816'0,"7"-4"-656"15,-1 0-160-15,0 0 0 0,1-3 1232 0,-2 0 224 16,0 2 32-16,1-3 16 0,-1 2-80 0,0-2-16 15,-2 1 0-15,-2 2 0 0,-1-4-208 0,-1 4-48 16,-2-2-16-16,1 1 0 0,-1 1-144 0,-1 2-32 16,-1 0 0-16,-1-1 0 0,-3 4-336 0,-1 1-80 15,-1 3-16-15,-2-2 0 0,-4 2-96 0,1 4-32 16,-1 2 0-16,-1 5 0 0,-1 3-144 0,2 1-48 16,-1 3 0-16,-5 8 0 0,3-4 288 0,6 2 48 15,1-3 16-15,3 4 0 0,0-1-288 0,1 3-48 16,2-1-16-16,3-3 0 0,2 0-208 0,-1-6 176 15,3 0-176-15,0-2 160 0,0-2-160 0,0-1 160 16,0-1-160-16,0-9 160 0,0 3-160 0,4 0 0 16,-4-9 0-16,0 0 0 0,0 0-368 0,0 0 0 0,0 0 0 15,0 0 0 1,0 0-2512-16,0 0-512 0,-6-21-112 0,-2 3-16 0</inkml:trace>
  <inkml:trace contextRef="#ctx0" brushRef="#br0" timeOffset="31725.59">5824 2916 16991 0,'0'0'752'0,"10"4"144"0,1-2-704 0,1-2-192 0,2 1 0 0,2 0 0 16,0-1 784-16,3 1 128 0,4 1 32 0,-5-1 0 0,1 0 16 0,3-1 0 15,-1 0 0-15,2 0 0 0,-3 0-208 0,6 0-48 16,-1 1 0-16,-2 2 0 0,-3-3-448 0,-1 0-80 16,-1 0-32-16,-1 0 0 15,-2-3-1616-15,-1 1-336 0,0-1-64 0</inkml:trace>
  <inkml:trace contextRef="#ctx0" brushRef="#br0" timeOffset="32041.71">6494 2817 18015 0,'0'0'800'0,"0"0"160"0,0 0-768 16,0 0-192-16,0 0 0 0,0 0 0 0,0 0 1104 0,-9 12 176 16,-2-2 48-16,3 1 0 0,-2 1-80 0,0-1-16 15,-4 5 0-15,0-1 0 0,0 3-272 0,0-1-64 16,0 1-16-16,1 1 0 0,2-2 64 0,1 1 16 15,2-3 0-15,3-2 0 0,1-2-608 0,3 0-112 16,2-4-32-16,4-1 0 0,2-1 48 0,1-4 16 16,1-3 0-16,5-3 0 0,0-2 48 0,0 1 0 15,0-5 0-15,0-1 0 0,2 1-160 0,-3-3-32 16,0 1 0-16,0 0 0 0,0-1-128 0,-2 0 0 0,-2 3 0 0,2-2 128 16,-2 2-128-16,-4 8 0 0,-5 3 0 0,0 0 0 15,0 0 0-15,0 0 0 0,0 0 0 0,5 13-176 16,-1 0 176-16,-1-2-128 0,-2 1 128 0,0-2-128 15,-1 2-320-15,0-1-48 16,4 0-16-16,-1 2 0 0,1-3-1424 0,1 1-304 0,0 1-48 0,2-5-6704 16,1 0-1344-16</inkml:trace>
  <inkml:trace contextRef="#ctx0" brushRef="#br0" timeOffset="32372.7">7111 2750 2751 0,'0'0'128'0,"0"0"16"0,0 0-144 0,0 0 0 16,0 0 0-16,-7 6 0 0,0-1 3536 0,-2 1 688 16,-1 0 128-16,-2 0 16 0,-1 3-2272 0,-1 1-464 15,-1 3-96-15,0-3 0 0,1 2-336 0,1 2-64 16,-1-3-16-16,3 0 0 0,1 1-288 0,0-2-48 15,-1 3-16-15,5-2 0 0,0-1-288 0,1 3-64 16,1-3-16-16,2 2 0 0,1 0-96 0,2-3-32 16,2 3 0-16,2-2 0 0,1-2-48 0,2-2-16 15,1 2 0-15,0-5 0 0,0 1-16 0,1 0-16 0,1 1 0 0,1-4 0 16,-1 1-48-16,1-4-128 0,-2 2 192 16,0-1-64-16,0-1-128 0,0-1 0 0,1 0 144 0,-3-2-144 31,1 3-480-31,0-3-160 0,0 1-48 0,0-1-9328 0,-1 1-1872 0</inkml:trace>
  <inkml:trace contextRef="#ctx0" brushRef="#br0" timeOffset="32745.02">7336 2889 22111 0,'0'0'976'0,"0"0"208"0,-5 5-944 0,-1 0-240 15,6-5 0-15,0 0 0 0,-3 5 1184 0,3-5 192 16,0 0 32-16,0 0 16 0,5 7-640 0,2 2-128 16,4-4-16-16,0 0-16 0,6-1-16 0,-1-2 0 15,2-5 0-15,1 0 0 0,-1 1 48 0,1-2 16 16,1 0 0-16,0-3 0 0,1-1-336 0,-3 0-64 16,-2-2-16-16,-1 0 0 0,-2 0 192 0,-3-3 48 15,-1 4 0-15,-3-2 0 0,0-1-240 0,-4 5-32 16,-2-2-16-16,-1 3 0 0,1 6-32 0,-8-3-16 15,-3 0 0-15,-3 2 0 0,-3 2-160 0,3 2 128 16,-4 2-128-16,1 5 128 0,-1 4-128 0,-2-1 192 16,2 2-192-16,4 0 192 0,0 2-48 0,2 1 0 15,3-4 0-15,3 4 0 0,2 1-144 0,3 1-192 16,4-1 32-16,0 0 16 0,5-2 464 0,1-1 112 0,1-2 16 0,3-4 0 16,1 2-448-16,2-5 128 0,3 2-128 0,2-4 0 15,-2-1 0-15,2-1-144 0,2-3 0 0,0-3-17696 16</inkml:trace>
  <inkml:trace contextRef="#ctx0" brushRef="#br0" timeOffset="33709.75">8367 2571 11919 0,'0'0'512'0,"0"0"128"0,10-3-512 0,-4-1-128 16,2 2 0-16,-1-2 0 0,1-1 848 0,1 4 144 15,-2-3 32-15,1 1 0 0,-2 0 64 0,-6 3 0 16,7-4 16-16,-7 4 0 0,0 0-48 0,0 0-16 16,0 0 0-16,0 0 0 0,0 0-256 0,0 0-48 15,0 0-16-15,0 0 0 0,0 0-160 0,0 0-48 16,0 0 0-16,0 0 0 0,0 0 160 0,0 0 32 15,0 0 0-15,-7 4 0 0,-3-3-256 0,0 1-32 16,-3 3-16-16,1-1 0 0,-1 1-96 0,-2-1-32 16,-3-1 0-16,-1 0 0 0,-1 4-48 0,-1-2-16 15,0-1 0-15,-1 2 0 0,0 2-64 0,2-2-16 16,0 3 0-16,-1-3 0 0,2 3 0 0,3-1-128 16,3 2 192-16,2-2-64 0,2 2 0 0,0-3-128 0,4 5 192 0,2-2-64 15,2 3-128-15,2-1 192 0,2-3-192 0,3 4 192 16,3-3-64-16,1 3 0 0,3 1 0 0,1-1 0 15,1-2 0-15,3 3 0 0,-3 1 0 0,2-2 0 16,-1-2 32-16,1 3 0 0,-1 2 0 0,-1-4 0 16,-2-1 32-16,-1 1 0 0,-3 1 0 0,-2 0 0 15,0 1-16-15,-4 1 0 0,0 0 0 0,-2-2 0 16,-3 0 112-16,-2-1 32 0,-4 2 0 0,-1-2 0 0,0-1 96 16,-2 1 32-16,-2-5 0 0,-2 5 0 0,-2-3-64 0,0 1 0 15,-1-5 0-15,-1 2 0 0,-2 0-128 0,1-3-48 16,1-1 0-16,1 1 0 0,0-1-48 0,1-3-16 15,-1-3 0-15,1 2 0 0,1-3-144 0,1 0 128 16,1 1-128-16,2-4 128 0,3 2-128 0,3 1-224 16,1-1 48-16,2-2 16 15,3 2-608-15,3-3-128 0,1 0-32 0,2 2 0 16,2-3-1376-16,4 4-256 0,4 0-64 0,0-2-7536 16,1 2-1488-16</inkml:trace>
  <inkml:trace contextRef="#ctx0" brushRef="#br0" timeOffset="34326.67">8768 2900 13823 0,'0'0'608'0,"0"0"128"0,0 0-592 0,0 0-144 0,0 0 0 0,0 0 0 15,0 0 2144-15,0 0 400 0,0 0 80 0,0 0 0 16,-5-3-1152-16,5 3-256 0,-6-5-32 0,-1 2-16 16,0-1-272-16,-1 2-48 0,1 2-16 0,-2 3 0 15,0-2-256-15,0 4-64 0,-1 6-16 0,1-3 0 16,-1 3-192-16,1 1-48 0,-3 1 0 0,6 1 0 16,-2 1-112-16,3 0-16 0,1-1-128 0,3-2 192 0,-3 1-48 0,4-1-16 15,4-3 0-15,-1 3 0 0,2-5 96 0,1 2 16 16,0-2 0-16,2-2 0 0,0 0 48 0,1-3 16 15,1-2 0-15,1-1 0 0,1-2 16 0,0-2 0 16,1-1 0-16,0 0 0 0,1-5-128 0,0 1-32 16,0 1 0-16,0-2 0 0,-2 1-160 0,1-2 128 15,-3 3-128-15,0-1 128 0,-1 5-128 0,-1-2 0 16,-8 7 0-16,6-2 0 0,-6 2 0 0,7 5 0 16,-2 2 0-16,-1 5-176 0,-1 1 176 0,0 5-160 15,0 6 160-15,0-1-160 0,-1 2 160 0,-1 5 0 16,-1 3-144-16,-1 0 144 0,-1 1 0 0,-1-1 0 15,-3 3 0-15,0-3 0 0,0-3 240 0,-2 2-48 16,-1-7 0-16,-1 3 0 0,-3-5 288 0,1 0 48 16,-1 0 16-16,1-5 0 0,0-4-48 0,-1-1-16 15,2-2 0-15,-1-3 0 0,-1-5-128 0,2-3-32 16,0-2 0-16,0-3 0 0,0-2 0 0,1-4-16 16,1-3 0-16,1-1 0 0,2-3-144 0,1 0-32 15,2-1 0-15,3 0 0 0,3 0-128 0,2 1 0 0,1 2 0 16,3 2 0-16,3 2 0 0,2 1 0 0,2 4 0 0,2 1 0 15,2 1-176-15,4 1 176 0,2 3-128 0,4 1 128 16,0 2 0-16,1 4-128 0,2 0 128 16,-1-1 0-16,0 1-128 0,-2 2 128 0,1-2-128 0,-3 6 128 31,-3-3-1152-31,-1 3-160 0,-1 4-32 0,-1-5-10832 0,-2-2-2176 0</inkml:trace>
  <inkml:trace contextRef="#ctx0" brushRef="#br0" timeOffset="50866.32">10756 4343 10815 0,'0'0'480'0,"0"0"96"0,0 0-448 0,0 0-128 0,0 0 0 0,0 0 0 16,0 0 576-16,0 0 80 0,0 0 32 0,0 0 0 15,0 0-64-15,0 0-16 0,0 0 0 0,-7-2 0 16,7 2-80-16,0 0-16 0,-9 2 0 0,9-2 0 15,-10-2-192-15,10 2-32 0,-9 4-16 0,9-4 0 16,-9 3 48-16,1-1 16 0,8-2 0 0,-9 2 0 16,9-2 112-16,-9 3 32 0,9-3 0 0,-9 3 0 15,9-3 80-15,0 0 16 0,0 0 0 0,0 0 0 0,-5 1-32 0,5-1 0 16,0 0 0-16,0 0 0 0,0 0-176 0,0 0-48 16,0 0 0-16,0 0 0 0,0 0-64 0,0 0-32 15,11 4 0-15,-1-3 0 0,0-1-32 0,3 0-16 16,2-1 0-16,3-2 0 0,1 2-16 0,1 0 0 15,4 0 0-15,-5 1 0 0,5 0-32 0,15 0 0 16,-3 0 0-16,1 0 0 0,5-2-128 0,-1 1 128 16,-2 0-128-16,2 0 128 0,-2 1 16 0,3 0 0 15,3 0 0-15,-1 1 0 0,2 1 48 0,1 1 0 16,0-2 0-16,0 3 0 0,0-1-64 0,-1-1-128 16,-3-1 192-16,0 1-64 0,-1 0 0 0,0 2-128 15,-1 2 192-15,2 1-64 0,0 0-128 0,2 1 192 16,-1-2-192-16,2 2 192 0,1-4-192 0,-1 1 0 15,-4-1 144-15,-9 1-144 0,1-1 0 0,2-1 0 16,1 2 0-16,3 2 128 0,0-3-128 0,0-1 0 16,1 0 128-16,0-1-128 0,-3 1 160 0,3-2-32 15,-5 1-128-15,-1-2 192 0,-3-2 0 0,-3 1-16 16,-1-3 0-16,-2 2 0 0,0-2 16 0,-2 3 16 0,-2-3 0 0,-1-1 0 16,-2 1-16-16,0 0-16 15,-1 2 0-15,-1-1 0 0,-1-2-32 0,-1 2 0 0,-2 1 0 0,0 1 0 16,0-2-16-16,-3 2-128 0,0 1 192 0,-2-2-64 15,-8 2-128-15,0 0 192 0,5-2-192 0,-5 2 192 16,0 0-64-16,0 0 0 0,0 0 0 0,0 0 0 16,0 0 128-16,0 0 0 0,0 0 16 0,-8 0 0 0,-2 0-96 15,4 0-32-15,-3-1 0 0,-2-2 0 0,0 3-144 16,0 0 0-16,-2 0 144 0,1 3-144 0,-4-3 0 16,1 1 128-16,-3 1-128 0,-1 0 0 0,-5-2 0 0,-2 0 144 15,-2 0-144-15,-4 0 0 0,-3 0 128 0,-2 0-128 16,-2 0 0-16,-5 0 0 0,-3 0 144 0,-1 0-144 15,-2 0 0-15,-25 1 144 0,7 2-144 0,2-1 0 16,1 2 0-16,3 0 0 0,-1-4 0 0,2 2 0 16,2 1 0-16,0-1 0 0,2 0 0 0,0 0 0 15,0 3 128-15,-2-1-128 0,3-1 0 0,-4 2 0 16,-1 1 0-16,2 0 0 0,0-2 0 0,2 4 0 16,2-2 0-16,18-3 0 0,-3 1 0 0,-21 3 0 15,6-2 0-15,5 0 0 0,5 0 0 0,3-1 0 16,2-1 0-16,5 1 0 0,3-1 0 0,0 2 0 15,4-1 128-15,2-1-128 0,0 1 0 0,1-1 0 16,-2 1 0-16,2-1 0 0,2-1 0 0,2 0 0 16,1 0 0-16,1 1 0 0,2-2 0 0,5 3 0 15,2-3 0-15,1 2 0 0,9-3 0 0,0 0 0 16,-8 0 0-16,8 0 0 0,0 0 0 0,0 0 0 16,0 0 0-16,0 0 0 0,0 0 0 0,14 2 0 0,5 1 128 0,4-2-128 15,2-1 160-15,5 0-160 0,1-1 192 0,5-1-192 16,3 1 144-16,5 1-144 0,3-2 0 0,2-2 144 15,5-1-144-15,2 1 0 0,2-1 0 0,4-3 0 16,4 1 0-16,-1 0 0 0,-1-2 128 0,3 3-128 16,3-4 0-16,1 3 0 0,2 0 0 0,-1 2 0 15,-1 0 0-15,-1-2 0 0,-2 2 0 0,-1 3 0 16,0 0 0-16,-3 2 0 0,-1-1 0 0,-19 1 0 16,0 0 0-16,-1 0 0 0,3-1 0 0,-3 0 0 0,3 1 0 15,-4 0 0-15,-1 0 0 0,-2 0 0 0,-3 1 0 0,-2 0 0 16,-1 0 0-16,-2-1 0 0,-3 0 0 0,-2 2 0 15,0 0 128-15,-3 1-128 0,-4-1 0 0,0 2 0 16,-1-1 0-16,-3-1 0 0,-2-2 0 0,-3 1 0 16,-1 2 0-16,-2-3 0 0,0 0 0 0,-7 0 0 15,0 0 0-15,0 0 128 0,0 0-128 0,0 0 0 16,0 0 0-16,0 0 128 0,0 0-128 0,-7 0 192 16,-4-1-192-16,-2 1 192 0,-1-2-192 0,-2 2 160 15,-5-1-160-15,-3 1 160 0,-3-1-160 0,-2 0 0 16,-3 1 0-16,-3 0 128 0,-5 1-128 0,-3 0 0 15,-3-1 0-15,-24 0 0 0,1 1 0 0,-1 1 128 16,-2-1-128-16,-1 2 0 0,-2-1 0 0,0 2 0 16,-2-2 0-16,0 1 0 0,-2-1 0 0,-1 2 0 15,3-1 0-15,0 2 128 0,5-1-128 0,3 0 160 16,4 3-160-16,3-2 160 0,0-3-160 0,2 1 0 16,3 0 0-16,2-1-176 0,2 2 176 0,4-1 0 15,5-2 0-15,2 0 0 0,5 1 0 0,3 0 0 0,2-1 0 16,3-1 0-16,2 0 0 0,4 0 0 0,3 0 0 0,3 0 0 15,3-1 0-15,4 0 0 0,10 1 0 0,0 0 0 16,0 0-128-16,0 0 128 0,0 0-128 0,7-6 128 16,4-2-240-16,7 3 48 0,7 1 0 0,7-2 0 15,6 1 192-15,7 1-176 0,4-1 176 0,8-2-160 16,6 1 160-16,7 3 0 0,2 0-144 0,3-4 144 0,1 2 0 0,6 0 0 16,2-1 0-16,5 2 0 0,-2 1-144 0,5 0 144 15,-3-4 0-15,-3 5 0 0,2 0 0 0,-3 1 0 16,-1-1 0-16,-27 2 0 0,2-2 0 0,0 2 0 15,2 2 0-15,-5-2 0 0,0 0 0 0,0 0 0 16,-2 1 0-16,-5 0 0 0,-3 0 0 0,-5 1 0 16,-5 0 0-16,-4 2 0 0,-5-1 0 0,-4-1 0 15,-3-1 0-15,-2 3 0 0,-3-1 0 0,-6-1 0 16,0 2 0-16,-9-4 0 0,0 0 160 0,0 0-160 16,0 0 160-16,-8 3-160 0,-1-1 256 0,-3-1-32 15,-5-1-16-15,-3 0 0 0,-6 0-64 0,1 0-16 16,-4 0 0-16,-3 0 0 0,-1 0-128 0,-4 0 0 15,-4 0 0-15,-1 2 128 0,-2-1-128 0,-22-1 0 16,2 0 0-16,0 0 128 0,-4 0-128 0,0 0 0 16,-2 0 0-16,-2 0 0 0,0 0 0 0,-2 0 0 15,-2 0 0-15,-2-1 0 0,0-1 0 0,-1 1 0 16,-3 1 0-16,29 0 0 0,-3 0 0 0,-28 0 0 16,7 0 0-16,8-1 0 0,9 2-128 0,7 0 128 15,5 2 0-15,7 0 0 0,8-1 0 0,9 2 0 0,7-3 0 16,8-1 0-16,9 0-224 0,0 0 80 0,21 4 16 0,12-3 0 15,11-1-192-15,13-1-16 0,12 1-16 0,9-3 0 16,7 0 352-16,10-4-176 0,11 2 176 0,3-4-128 16,3 0 128-16,3-1 0 0,4 3 0 0,-35-2-128 15,7 0 128-15,2-1 0 0,3 2 0 0,0-1 0 16,-3-1 0-16,-3 0 128 0,-5 1-128 0,-5-1 176 16,-6 3-48-16,-6 5-128 0,-4 1 192 0,-8 1-64 0,-6 1-128 0,-6 1 0 15,-5 6 0-15,-7 2-17584 16</inkml:trace>
  <inkml:trace contextRef="#ctx0" brushRef="#br0" timeOffset="55488.57">11196 2998 11231 0,'0'0'496'0,"0"0"96"0,0 0-464 0,0 0-128 16,0 0 0-16,0 0 0 0,0 0 944 0,0 0 160 15,0 0 48-15,0 0 0 0,0 0-192 0,0 0-16 16,0 0-16-16,0 0 0 0,0 0-240 0,0 0-48 16,6-3-16-16,2 1 0 0,2 0-112 0,0 0-32 15,1-3 0-15,0 1 0 0,0 3-160 0,1 0-16 16,-1 2-16-16,1-1 0 0,-3 1-96 0,1 0 0 15,-3 4-16-15,0-1 0 0,-7-4-176 0,5 4 160 16,-5-4-160-16,4 9 160 0,-3-1-16 0,-1-1 0 16,-3 1 0-16,1-2 0 0,-2 3 176 0,0-3 16 15,0-1 16-15,4-5 0 0,-3 8-112 0,3-8-32 16,-3 6 0-16,3-6 0 0,0 0-208 0,1 8 0 0,1 1 0 0,1-4 0 16,3 3 0-16,0-3 0 0,0 1 0 15,3 2 0-15,0-3 0 0,0 1 0 0,0 3 0 0,1-3 0 16,0 3 128-16,-1-2-128 0,0 3 0 0,-3-4 0 15,-1 2 208-15,-1 1-48 0,0 0-16 0,-3 0 0 16,-2-3 320-16,-3 3 64 0,-2-4 16 0,-2 1 0 16,-1 2 256-16,-1-3 48 0,-3 3 16 0,1-3 0 15,-4-2-288-15,1 1-64 0,0 0-16 0,1 1 0 16,0-2-288-16,1 1-48 0,2-1-16 0,2 0 0 0,1-1-144 0,2-2 0 16,6 0 144-16,0 0-144 0,0 0-144 0,0 0-112 15,0 0 0-15,0 0-10080 16,0 0-2016-16</inkml:trace>
  <inkml:trace contextRef="#ctx0" brushRef="#br0" timeOffset="56599.32">12906 3077 4607 0,'0'0'400'0,"0"0"-400"0,0 0 0 0,0 0 0 0,0 0 1872 0,0 0 304 15,0 0 48-15,0 0 16 0,0 0-704 0,0 0-128 16,0 0-16-16,0 0-16 0,0 0-320 0,0 0-64 15,0 0-16-15,0 0 0 0,0 0-16 0,0 0-16 16,0 0 0-16,4-7 0 0,-2 1-272 0,2-2-48 16,0 2-16-16,1 1 0 0,0-3-224 0,1 2-32 15,1 1-16-15,1-3 0 0,3 2-80 0,1 1 0 16,1-4-16-16,2 2 0 0,-1-1-48 0,2 1 0 16,0 5 0-16,1-2 0 0,-1-1 32 0,1 2 0 15,0 3 0-15,0 2 0 0,-3 0-64 0,0 2-16 16,-3 0 0-16,1 1 0 0,-2 4-144 0,-2-2 0 15,-3 5 0-15,-3-2-176 0,0 4 176 0,-4 2 128 16,-2 0-128-16,-2-1 176 0,-3-2 96 0,-6 10 32 16,-2-3 0-16,5-5 0 0,-6-1 32 0,-1 1 16 15,0-1 0-15,-3 2 0 0,-1-2-32 0,0-3-16 16,1 0 0-16,0 1 0 0,2-5-112 0,2 4 0 16,3-5-16-16,2-1 0 0,4-1-176 0,3 1 160 15,6-5-160-15,0 0 160 0,0 0-160 0,0 0 160 0,0 0-160 0,10 0 160 16,4-1 48-16,4-1 16 0,2 2 0 0,1 0 0 15,2 0-96-15,1 2 0 0,3 0-128 0,0 0 192 16,0-2-192-16,-1 0 144 0,2 2-144 0,0-1 128 16,-2-1 0-16,-1 2 0 0,2-2 0 0,-3 1 0 15,1-1-128-15,-3 1 160 0,-2 0-160 0,-1 1 160 16,0-2-160-16,-1 0 0 0,-1 2 0 0,-2 0 128 16,-1-1-912-16,0 0-192 15,-1 0-48-15,2 2-14784 0</inkml:trace>
  <inkml:trace contextRef="#ctx0" brushRef="#br0" timeOffset="64211.36">2264 7494 8975 0,'0'0'384'0,"0"0"112"0,0 0-496 0,0 0 0 15,0 0 0-15,0 0 0 0,0 0 624 0,0 0 16 16,0 0 16-16,0 0 0 0,0 0-256 0,0 0-48 15,0 0-16-15,0 0 0 0,0 0 224 0,0 0 32 16,1-9 16-16,-1 9 0 0,0-8 224 0,0 8 32 16,0 0 16-16,0 0 0 0,0 0-432 0,0 0-96 15,0 0-16-15,0 0 0 0,0 0 80 0,12-1 16 16,-1 1 0-16,0 0 0 0,2 1 96 0,1 2 32 16,1-1 0-16,2 2 0 0,1 0-80 0,2 1-16 15,2-3 0-15,2 1 0 0,3 2-144 0,0 0-16 16,0-4-16-16,4-1 0 0,3 0-96 0,2 0 0 0,-2-1-16 0,3-3 0 15,2-1 48-15,3 3 16 0,3-2 0 16,4-2 0-16,1 0 96 0,2 3 32 0,0-1 0 0,1-1 0 16,5 0-48-16,0 1-16 0,-2-1 0 0,2 0 0 15,3 3-112-15,2 2 0 0,-1 0-16 0,2-1 0 16,0-3-176-16,-1 2 192 0,0-1-192 0,3-1 192 16,2 3-192-16,0-1 160 0,4-1-160 0,-1 1 160 15,0 0-32-15,-1 1 0 0,-2-4 0 0,1 1 0 16,5 4-128-16,-3 0 0 0,-1 0 0 0,1-2 128 15,-1-4-128-15,0 4 0 0,1-2 144 0,2 0-144 16,-1 2 128-16,0-2-128 0,0 0 160 0,-1 0-160 16,0 0 160-16,-1 2-160 0,-3-1 160 0,2 3-160 15,1 2 176-15,0-2-176 0,-3 0 192 0,3-2-192 16,-3 1 192-16,2 1-192 0,1 1 192 0,0 2-192 0,-1-2 176 16,0-1-176-16,1-1 160 0,2 0-160 0,-1-2 192 0,0 2-64 15,0-3-128-15,0 3 192 0,0 1-48 0,2-1-16 16,-3-5 0-16,0 3 0 0,-2 0 16 0,2 3 0 15,0 3 0-15,0-3 0 0,-3-3-144 0,2 2 0 16,-1-3 144-16,-1 0-144 0,-2 4 192 0,2 0-48 16,0 3 0-16,1-2 0 0,-2 0-144 0,-4-1 160 15,2-1-160-15,-2 0 160 0,0-2-160 0,1 7 160 16,0 1-160-16,1-4 160 0,1-1-160 0,-2 0 0 16,-2-1 0-16,-1 2 0 0,0 2 0 0,-1 1 128 15,0 1-128-15,-1-1 0 0,1-3 0 0,1 1 128 16,-2 0-128-16,2-4 0 0,-1 0 0 0,0 2 128 0,-4 0-128 0,1 0 0 15,1 0 128-15,0-1-128 0,0-2 128 0,-1 1-128 16,0-1 160-16,-1 2-160 0,-1-1 192 0,1 2-192 16,0 0 176-16,1 0-176 0,-2 2 160 0,3-1-160 15,3-2 128-15,-3-1-128 0,1 1 0 0,-5 0 0 16,2 0 0-16,-1 1 128 0,1 0-128 0,0 1 0 16,-2 1 0-16,2 0 0 0,1-2 0 0,-2 0 0 15,0 0 0-15,-1 0 0 0,-1 0 0 0,0 5 0 16,0 0 0-16,2 0 0 0,-1 1 0 0,3-1 0 15,0-3 0-15,-1-1 0 0,-2-1 0 0,-1 1 0 16,0 2 0-16,2-1 0 0,-1 2 0 0,0 0 0 16,1-2 128-16,-1 0-128 0,2-1 0 0,-1 0 144 15,1-2-144-15,-1 1 0 0,-2 3 0 0,0-1 128 16,1-2 0-16,-1 0-128 0,0 4 192 0,-1-2-64 0,-1 2 48 0,-2-1 0 16,0-1 0-16,-1 2 0 0,2 1-16 0,-2-1 0 15,0-3 0-15,1 3 0 0,0 1-160 0,1 3 192 16,-2-2-192-16,0 1 192 0,-3-4-192 0,-1 0 0 15,5 2 144-15,-7 1-144 0,1-2 128 0,-1-1-128 16,-2 1 128-16,1 1-128 0,1 2 128 0,-2-2-128 16,-1 0 128-16,0 0-128 0,2-5 128 0,-1 2-128 15,-1 0 128-15,2 0-128 0,-4 0 144 0,0-1-144 16,0-1 192-16,1 0-192 0,-1 2 176 0,2-1-176 16,1 0 160-16,-3 2-160 0,0-3 128 0,2 0-128 15,-2 0 0-15,-1 0 144 0,1 0-144 0,-2 0 0 16,1 1 0-16,-1-1 128 0,-1-1-128 0,0 1 0 15,0-3 0-15,-1 3 128 0,0 0-128 0,1 0 0 0,1 0 0 16,0 0 0-16,-2 3 0 0,1-2 0 0,3 0 128 16,-2 1-128-16,0-2 0 0,-1 0 0 0,-1 0 0 0,0 0 0 15,-1-2 128-15,-1 2-128 0,-1 3 0 0,0-3 128 16,1-3-128-16,-1 2 0 0,0 1 0 0,-1 1 128 16,-1-1-128-16,0 0 0 0,-1-1 144 0,1 0-144 15,0-2 0-15,-1 3 144 0,-2 0-144 0,1 0 0 16,-2-2 128-16,-2-1-128 0,1 1 0 0,-1 0 0 15,1 2 144-15,0 0-144 0,-2-4 0 0,0 3 144 16,2 0-144-16,-1-2 0 0,1 2 144 0,0 1-144 16,-1-2 0-16,1 2 144 0,0 0-144 0,-1 0 0 15,-2 0 128-15,3 0-128 0,-2 0 0 0,2 0 0 16,-1 0 0-16,2 0 0 0,3-3 128 0,-3 3-128 16,1 1 0-16,0 2 0 0,0-2 0 0,1-1 0 0,-2-1 128 15,0 1-128-15,-1 0 0 0,1 0 0 0,0-1 0 0,-1-2 0 16,0 0 0-16,0 3 0 0,2-1 128 0,-1 0-128 15,-2 1 0-15,1-1 0 0,-3-1 0 0,4 1 0 16,-2-3 0-16,2 3 0 0,-1 0 128 0,2 0-128 16,-1-1 0-16,-1 1 0 0,0 0 0 0,-1-2 0 15,0 2 0-15,0 1 0 0,-2 0 0 0,0 0 0 16,-1 0 0-16,-1 0 0 0,1-1 0 0,-1-1 0 16,-1 0 0-16,2 2 0 0,0 2 0 0,1 1 0 15,0-1 0-15,1 0 0 0,3-2 0 0,-2 1 0 16,-1 0 0-16,0 1 0 0,1-1 0 0,0 0 0 15,0-1 0-15,1 0 0 0,-1 0 0 0,-1 0 0 16,0 0 0-16,0 1 0 0,-3-1 128 0,2 0-128 0,0 0 0 0,1 0 0 16,0-1 0-16,-2 1 0 0,-4 0 0 15,3 0 0-15,1-1 0 0,0 0 0 0,-1-2 0 0,-1 2 0 16,2 1 0-16,-2-2 0 0,0 1 0 0,-1 0 0 16,-1-2 128-16,0 0-128 0,-1 0 0 0,-1 2 0 15,0-1 0-15,0 1 0 0,2-1 0 0,-1 0 0 16,0 0 128-16,0 1-128 0,1-5 0 0,0 5 0 15,-2 1 0-15,1 3 0 0,0 1 0 0,-1-4 0 16,0-4 0-16,-2 4 0 0,0 1 0 0,0 2 0 16,-10-3 0-16,10 2 0 0,-10-2 0 0,0 0 0 31,0 0-304-31,0 0-112 0,0 0-32 0,0 10 0 0,-5 2-2752 0,-6 0-544 16,-9 2-112-16,-13-1-32 0</inkml:trace>
  <inkml:trace contextRef="#ctx0" brushRef="#br0" timeOffset="70414.47">10745 9558 5519 0,'0'0'240'0,"0"0"64"0,0 0-304 0,0 0 0 16,1-5 0-16,-1-3 0 0,0 8 2512 0,0 0 448 15,-1-6 96-15,1 6 16 0,0 0-1424 0,0 0-288 16,0 0-48-16,0 0-16 0,0 0-272 0,0 0-64 16,0 0-16-16,-3 6 0 0,1 3-400 0,-1 5-80 15,1 3-16-15,-1 2 0 0,1 2 96 0,-1 3 16 0,0 4 0 0,1-1 0 16,-1 2-32-16,1 3 0 0,-2-1 0 0,1 0 0 16,2 2-176-16,0-1-32 0,-2-1-16 0,1-5 0 15,-2-2-112-15,3 1 0 0,-2-4-16 0,1-3 0 16,-1 1-32-16,1-1 0 0,0-3 0 0,1-5 0 15,0-1-16-15,0-1-128 0,1-8 192 0,0 0-64 16,0 0-496-16,0 0-96 0,0 0-32 0,0 0-8928 16,1-8-1792-16</inkml:trace>
  <inkml:trace contextRef="#ctx0" brushRef="#br0" timeOffset="70612.38">10730 9560 21183 0,'0'0'1888'0,"2"-6"-1504"16,1-3-384-16,4 0 0 0,2-3 544 0,3 1 32 15,2 0 16-15,1 1 0 0,1 1 32 0,5 0 0 16,2 0 0-16,1 0 0 0,0 2-48 0,0 1-16 16,-1-1 0-16,0 2 0 0,-3 1-336 0,-2-2-64 15,-5 0-16-15,4 3 0 16,-3 1-560-16,-14 2-112 0,0 0-32 0</inkml:trace>
  <inkml:trace contextRef="#ctx0" brushRef="#br0" timeOffset="70788.67">10661 9740 24927 0,'0'0'1104'0,"10"1"240"0,2-2-1088 0,0-1-256 0,2 1 0 0,1 0 0 15,3-2 960-15,3 2 128 0,3-3 16 0,4-1 16 16,4-3-208-16,2 5-32 0,0-4-16 0,2 2 0 15,-3 1-288-15,-1 2-48 0,-4 1-16 0,-4-1 0 16,-4 0-512-16,-2 2 0 0,-3 2 0 0,-3 1-10064 16,-12-3-1936-16</inkml:trace>
  <inkml:trace contextRef="#ctx0" brushRef="#br0" timeOffset="71269.7">11569 9643 11967 0,'0'0'1072'15,"0"0"-864"-15,0 0-208 0,0 0 0 16,0 0 2128-16,0 0 384 0,10 0 80 0,0 0 16 0,1-3-1152 16,3 1-240-16,3-3-32 0,-2 1-16 0,3 0-224 0,2 0-48 15,3-1-16-15,1 0 0 0,0-1-432 0,1 0-96 16,-3 2-16-16,0 0 0 0,-3 3-336 0,-1 1 144 15,0-2-144-15,-6 2-8832 16,-1-1-1856-16</inkml:trace>
  <inkml:trace contextRef="#ctx0" brushRef="#br0" timeOffset="71435.53">11621 9766 12895 0,'0'0'1152'0,"7"-4"-928"0,7-2-224 0,1 1 0 16,2 2 3424-16,1 0 640 15,1-1 128-15,1 0 32 0,1 0-2688 0,0-2-512 16,1 0-128-16,1 0 0 0,0 3-544 0,-1-2-96 16,-1 2-32-16,-1 0 0 0,0 0-224 0,-1 1-288 15,-2 0 64-15,-3-1-9168 16,0-1-1824-16</inkml:trace>
  <inkml:trace contextRef="#ctx0" brushRef="#br0" timeOffset="71765.42">12476 9398 14735 0,'0'0'640'0,"0"0"160"16,6-4-640-16,-6 4-160 0,0 0 0 0,0 0 0 0,0 0 2192 0,0 0 416 15,0 0 80-15,-1 9 0 0,-3 1-1232 0,1 4-256 16,-3 0-48-16,0 1-16 0,-2 7-368 0,1 1-64 16,-1 1 0-16,2 5-16 0,0 0 96 0,0 0 32 15,3 3 0-15,0 1 0 0,1 0-256 0,0-2-48 16,1-1-16-16,1 1 0 0,0-3-304 0,1 0-64 16,1-4-128-16,-1 0 192 0,0-2-64 0,3-6-128 15,-2-3 176-15,2 0-176 0,0-1 0 0,-1-4 0 16,-2 0 0-16,-1-8 0 15,0 0-448-15,0 0-160 0,-1-11-32 0,-2 1-9776 16,-2-4-1952-16</inkml:trace>
  <inkml:trace contextRef="#ctx0" brushRef="#br0" timeOffset="71988.25">12191 9449 18431 0,'0'0'1632'0,"8"-6"-1312"0,2-1-320 0,3 0 0 16,3 4 2496-16,3-4 416 0,1 1 96 0,1 2 0 16,2-2-1440-16,2 2-288 0,3 0-64 0,3 2-16 15,2 0-352-15,1 0-64 0,1-3-16 0,0 1 0 16,-2 0-576-16,0 2-192 0,-1-2 128 0,-4-1-128 0,-4 0 0 0,-1 1 0 16,-1-1 0-16,-5-2 0 15,0 3-1248-15,-4 1-304 0,-3 0-64 0,-3-1-13008 16</inkml:trace>
  <inkml:trace contextRef="#ctx0" brushRef="#br0" timeOffset="72438.36">13038 9128 16575 0,'-8'3'1472'0,"1"-1"-1168"16,-1 2-304-16,0-1 0 0,1-5 1344 0,0 5 224 16,1-2 32-16,6-1 16 0,-5 5-624 0,5-5-128 15,0 0-32-15,0 0 0 0,0 0-144 0,8 4-48 0,2 0 0 0,4-3 0 16,2-1 256-16,3 1 64 0,3 1 0 0,1-1 0 15,2-1-96-15,1 0-16 0,-1 1 0 0,-1 2 0 16,-1 1-192-16,-3 2-32 0,1-1-16 0,-6 0 0 16,-1 3-304-16,-4-2-64 0,-2 4-16 0,-4-2 0 15,-4 0-64-15,-2 0-16 0,-3 4 0 0,-4-2 0 0,-3 4 32 0,-2-1 0 16,-2-2 0-16,1 2 0 16,-1 0 64-16,0-2 16 0,2-1 0 0,3-2 0 0,2 2 64 0,3-2 0 15,1 1 16-15,2-4 0 0,3-5-96 0,0 0-32 16,3 9 0-16,2-4 0 0,1-3-16 0,3-1-16 15,1 1 0-15,2-2 0 0,0-2-176 0,2 1 192 16,0-1-192-16,0-2 192 0,0-1-192 0,2 1-144 16,0 0 144-16,1 3-208 15,-3-3-2288-15,1-1-464 0</inkml:trace>
  <inkml:trace contextRef="#ctx0" brushRef="#br0" timeOffset="75072.3">15588 9873 12831 0,'0'0'576'0,"0"0"112"0,0 0-560 0,0 0-128 0,5-4 0 0,-5 4 0 0,0 0 960 0,6-6 144 15,-6 6 48-15,0 0 0 0,0 0-80 16,4-4-16-16,0-1 0 0,-4 5 0 0,0 0-176 0,0 0-48 16,0 0 0-16,0 0 0 0,5-5-112 0,-5 5-16 15,0 0-16-15,0 0 0 0,0 0-176 0,0 0-48 16,0 0 0-16,0 0 0 0,0 0-144 0,0 0-48 16,0 0 0-16,0 0 0 0,0 0-16 0,0 0 0 15,0 0 0-15,0 0 0 0,0 0 80 0,0 0 16 16,0 0 0-16,0 0 0 0,0 0-16 0,1 9 0 15,0 0 0-15,-1 2 0 0,0 2-64 0,0-2-16 16,-1 1 0-16,0 2 0 0,-2 0-48 0,1-2-16 16,-1 4 0-16,1 0 0 0,-1 1 32 0,-2 1 0 15,0 1 0-15,0 0 0 0,0-2 96 0,0 2 0 16,-2 1 16-16,1 0 0 0,0 2-336 0,-1-2 0 16,0 0 0-16,0-2 0 0,1 0 0 0,-3 5 0 15,0-3 0-15,2-2 128 0,0-4 0 0,1 1 16 16,2-4 0-16,0 0 0 0,0 1 0 0,2-1 0 15,-2 1 0-15,3 1 0 0,1-13-144 0,-3 10 160 0,1 2-160 16,-1-1 160-16,2-2-160 0,1 2 0 0,0-11 0 0,-3 10 0 16,1 2 0-16,-1-1 128 0,1 0-128 15,-1 0 0-15,-1-5 0 0,4-6 128 0,-5 12-128 16,0-3 0-16,-1 1 128 0,1 1-128 0,0-3 0 0,0 3 128 16,-2-2-128-16,1 3 0 0,0-5 0 0,2 3 0 15,0-3 0-15,4-7 0 0,-3 13 128 0,0-6-128 16,3-7 0-16,0 0 0 0,-5 12 144 0,5-12-144 15,0 0 144-15,0 0-144 0,0 0 192 0,0 0-192 16,0 0 192-16,0 0-192 0,0 0 192 0,0 0-192 0,0 0 192 0,0 0-192 16,0 0 192-16,0 0-192 0,0 0 0 0,0 0 0 15,0 0-160-15,0 0 160 16,2-12-1680-16,2 5-224 0,-2-2-32 0</inkml:trace>
  <inkml:trace contextRef="#ctx0" brushRef="#br0" timeOffset="78804.53">15494 10664 3679 0,'0'0'160'0,"0"0"32"0,0 0-192 0,0 0 0 16,0 0 0-16,-9-2 0 0,9 2 1344 0,0 0 208 16,-9-1 48-16,9 1 16 0,0 0-992 0,-8-2-208 15,8 2-32-15,0 0-16 0,0 0 64 0,0 0 16 16,-7-2 0-16,7 2 0 0,0 0 128 0,0 0 16 15,0 0 16-15,0 0 0 0,0 0 160 0,0 0 16 16,0 0 16-16,0 0 0 0,0 0-192 0,0 0-32 16,0 0-16-16,0 0 0 0,0 0 32 0,0 0 16 15,0 0 0-15,0 0 0 0,0 0 96 0,0 0 32 16,0 0 0-16,0 0 0 0,0 0-32 0,0 0 0 0,0 0 0 0,7-5 0 16,-7 5-192-16,9-2-32 0,-1-2-16 0,-1 3 0 15,1-2-160-15,0 1-48 0,2 0 0 0,-2 0 0 16,2 0-16-16,0 1-16 0,-3 2 0 0,4 3 0 15,-2-2-32-15,-1 0-16 0,1 1 0 0,0-1 0 16,0 2 192-16,1 1 32 0,0-1 16 0,1-2 0 16,-4 2-272-16,1 1-144 0,0 0 160 0,-2-1-160 15,0 3 144-15,1 0-144 0,-1-2 128 0,-1 3-128 0,0 0 256 0,0-2-48 16,-2 1 0-16,2-1 0 0,-5-6-48 0,2 8-16 16,1 1 0-16,-1-1 0 0,-2-8-144 0,3 10 0 15,-2-3 144-15,1 1-144 0,-2-1 0 0,0-7 0 16,2 9 0-16,-2-9 128 0,3 6-128 0,-2 2 0 15,-1-8 0-15,2 10 128 0,-2-10-128 0,0 0 0 16,3 6 0-16,-2 3 0 0,1-3 0 0,-1 3 128 16,-1-9-128-16,1 7 0 0,-1-1 0 0,0-6 128 15,0 9-128-15,0-3 0 0,0 2 0 0,0-3 144 16,0 1-144-16,0-6 0 0,0 0 160 0,0 9-160 16,0-1 128-16,0 0-128 0,1-3 128 0,-1-5-128 15,0 0 128-15,-2 7-128 0,3 3 0 0,-2-3 0 16,1-7 128-16,-3 9-128 0,1-3 0 0,-1 3 0 15,2-3 144-15,1-6-144 0,0 0 0 0,-3 10 128 16,2-3-128-16,1-7 0 0,0 0 0 0,0 0 144 16,0 0-144-16,0 0 0 0,0 0 144 0,0 0-144 15,0 0 0-15,0 0 144 0,0 0-144 0,0 0 0 0,0 0 0 16,0 0 128-16,0 0-128 0,0 0 128 0,0 0-128 0,0 0 128 16,0 0-128-16,0 0 0 0,0 0 0 0,0 0 0 15,0 0 0-15,0 0 0 0,0 0 0 0,0 0 0 16,0 0 0-16,0 0 0 0,0 0 0 0,0 0 0 15,10-4 0-15,-10 4 0 0,0 0 0 0,9-1 0 16,-9 1 0-16,0 0 0 0,9-7 0 0,-9 7 0 16,0 0 0-16,0 0 0 0,10-2 0 0,-10 2 0 15,10 0 0-15,-10 0 0 0,11 2 0 0,-11-2 0 0,10-1 0 0,-10 1 0 16,11 0 0-16,-1 1 0 0,-10-1 0 0,12 3 0 16,-2-3 0-16,0 2 0 0,0 1 0 0,0 1 0 15,1-6 0-15,-1 4 0 0,0-1 0 0,1 2 0 16,3-2 0-16,2-1 0 0,-4 0 0 0,2 0 0 15,0 0 0-15,3 2 0 0,-2 2 0 0,-3-3 0 16,-1-1 0-16,2 2 0 0,1-1 0 0,1-1 0 16,1 0 0-16,0 0 0 0,0 0 0 0,2 1 0 15,2 1 0-15,-1 0 0 0,-1-1 0 0,0 1 128 16,-1-1-128-16,0 0 0 0,1 0 0 0,-1 2 0 16,-2-2 128-16,0 1-128 0,-1 0 0 0,0-1 0 15,0-1 0-15,1 0 0 0,1 2 0 0,0-2 0 16,1-2 0-16,8 2 0 0,-3 0 0 0,-1 0 0 15,0 2 0-15,-9-2 0 0,5 0 0 0,-1 0 0 16,1 0 0-16,2 2 0 0,1 1 0 0,2-1 0 16,-2 0 0-16,10 1 0 0,-4 0 0 0,-3-2 128 15,-3-1-128-15,-1 0 0 0,-1 1 0 0,0 1 0 0,-3-1 128 16,1-1-128-16,-2-3 0 0,0 2 0 0,0 1 0 16,0 0 0-16,-1 0 144 0,1 0-144 0,-1 0 160 0,1-1-160 15,1 1 144-15,1 0-144 0,-1 0 128 0,1 0-128 16,-3-1 128-16,2 1-128 0,-1 0 128 0,0 1-128 15,0 0 128-15,0-1-128 0,-1 0 128 0,-4 1-128 16,2 2 0-16,1 0 0 0,1-2 128 0,-1 0-128 16,1 0 0-16,1 3 0 0,2-1 0 0,2-2 0 15,-4 0 128-15,2 0-128 0,-3 1 0 0,1-1 128 0,3 0-128 16,-2 1 0-16,-1-2 0 0,-1 1 128 0,0 3-128 0,-1-1 0 16,1-4 0-16,-1 2 0 0,-1-1 128 0,-1 2-128 15,0-1 0-15,0-1 128 0,1 0-128 0,-1 1 0 16,-1 1 144-16,1 0-144 0,0-2 128 0,1 0-128 15,-2 0 128-15,2 0-128 0,-3 0 160 0,1 0-32 16,0 1-128-16,0 1 192 0,0-1-192 0,-1 1 144 16,-1 0-144-16,3-2 128 0,-10 0-128 0,0 0 0 15,7 0 0-15,-1 1 128 0,-6-1-128 0,8 3 0 16,-1-3 144-16,-7 0-144 0,8 1 0 0,0 3 128 16,-8-4-128-16,7 1 0 0,-7-1 0 0,8 0 0 15,-8 0 0-15,0 0 128 0,8 2-128 0,-8-2 0 16,7 4 0-16,0-1 0 0,-7-3 0 0,0 0 128 15,0 0-128-15,0 0 0 0,7 1 0 0,-7-1 144 16,0 0-144-16,0 0 0 0,0 0 176 0,0 0-176 16,0 0 160-16,0 0-160 0,0 0 208 0,0 0-48 15,0 0-16-15,0 0 0 0,0 0-16 0,0 0 0 16,5-4 0-16,-5 4 0 0,0 0-128 0,0 0 128 16,0 0-128-16,0 0 128 0,0 0-128 0,0 0 0 0,2-7 0 0,-2 7 128 15,2-5-128-15,-1-3 0 0,1 2 0 16,-2 6 0-16,2-6 0 0,2 0 0 0,-1 0 0 0,0 2 0 15,-3 4 0-15,5-8 0 0,0-2 0 0,-1 5 0 16,0-1 0-16,0 1 0 0,0 0 0 0,0-3 0 16,1 2 0-16,0 0 0 0,0-1 0 0,1 2 0 15,1-4 0-15,-1 1 0 0,-1 2 0 0,1-2 0 16,1 3 0-16,-1-1 0 0,2-4 0 0,-1 5 0 0,1-2 0 0,2 2 0 16,-4 0 0-16,2-3 0 0,-2 2 0 0,3 2 0 15,0 0 0-15,1-1 0 0,1 2 0 0,-1-1 0 16,-1 0 0-16,0-1 0 0,-1 1 0 0,1 1 0 15,1 1 0-15,-1-1 0 0,2 1 0 0,-4-1 0 16,3 1 0-16,1 0 0 0,-1 0 0 0,0 1 0 16,1-1-144-16,2 1 144 0,0-1 0 0,1 0 0 15,-4 1 0-15,1-1 0 0,1-1 0 0,-1 0 0 16,-1 1 0-16,2 1 0 0,-1 1 0 0,1 0 0 16,-2 0 0-16,0 0 0 0,-1-2 0 0,1 2 0 15,-1 0 0-15,0 0 0 0,-1 2 0 0,-1-2 0 16,1 0 0-16,-8 0 0 0,7 1 0 0,1 1 0 15,0 0 0-15,-1 0 0 0,-7-2 0 0,9 4-128 16,0-1 128-16,0 0 0 0,0 0 0 0,-2 1 0 16,1 1 0-16,0-1 0 0,-1-1 0 0,1 1 0 15,-2 0 0-15,2 1 0 0,0-1 0 0,-8-4 0 16,6 0 0-16,2 3 0 0,-1 2 0 0,1 0 0 0,-8-5 0 16,0 0 0-16,0 0 0 0,0 0 0 15,0 0 0-15,0 0 0 0,0 0 0 0,7 1 0 0,-7-1 0 0,0 0 144 16,0 0-144-16,0 0 0 0,8-3 0 0,-8 3 0 15,0 0 0-15,0 0 0 0,0 0 128 0,0 0-128 16,0 0 0-16,0 0 0 0,0 0 0 0,0 0 0 16,0 0 0-16,0 0 0 0,0 0 0 0,0 0 0 15,0 0 0-15,0 0 0 0,0 0 0 0,0 0 0 16,0 0 0-16,0 0 0 0,0 0 0 0,0-7 0 0,1 2 0 0,2 0 0 16,-3 5 0-16,2-8 0 0,1 3 0 0,0-3 128 15,-1 2-128-15,2 0 0 0,-3-3 0 16,2 1 0-16,-1-2 128 0,1 1-128 0,-1-2 0 0,1 2 0 15,1-3 0-15,-1 1 0 0,0 1 0 0,1-4 0 16,0 0 128-16,1 2-128 0,0 0 0 0,1-2 0 16,-2 0 0-16,4 1 0 0,-2-2 0 0,0-1 0 15,1 0 0-15,0 1 0 0,0-1 0 0,0 0 0 16,1 1 0-16,0 1 0 0,-1-3 0 0,1 2 0 16,-1-2 0-16,2 3 0 0,0-1 0 0,0 1 0 15,-1-1 0-15,-1 0 0 0,1-1 0 0,1 2 0 16,-3-1 0-16,2 1 0 0,1 0 0 0,-2-1 0 15,1 2 0-15,0-1 0 0,-1 0 0 0,-2 0 0 16,2-1 0-16,-1 2 0 0,0 0 0 0,1 0 0 16,-1-3 0-16,-1 2 0 0,0 3 0 0,-1-1 0 15,0 1 0-15,0 2 0 0,0-2 0 0,1 2 0 16,-2-3 0-16,1 5 0 0,0-4 0 0,0 5 0 16,0-2 0-16,0 2 0 0,-1-3 0 0,1 3 0 0,-1 1 0 15,2-2 0-15,-5 7 0 0,6-6 0 0,-1 1 0 0,0-1 0 16,0 2 0-16,-5 4 0 0,7-4 0 0,-1-1 0 15,0-1 0-15,1 2 0 0,-7 4 0 0,6-4 0 16,-1-1 0-16,-5 5 0 0,4-6 0 0,-4 6 0 16,0 0 0-16,0 0 0 0,5-4 0 0,-5 4 0 15,0 0-128-15,0 0 128 0,0 0 0 0,0 0 0 0,0 0 0 16,0 0 0-16,0 0 0 0,0 0 0 16,0 0 0-16,0 0 0 0,0 0 0 0,0 0 0 0,0 0-128 15,0 0 128-15,0 0 0 0,0 0 0 0,0 0 0 0,0 0 0 16,0 0 0-16,0 0 0 0,0 0 0 0,0 0 0 15,0 0 0-15,0 0 0 0,0 0 0 0,0 0 0 16,0 0 0-16,0 0 0 0,0 0 0 0,0 0 0 16,0 0 0-16,0 0 0 0,0 0 0 0,0 0 0 15,0 0 0-15,0 0 0 0,0 0 0 0,-6-2 0 16,6 2 0-16,0 0 0 0,-8-2 0 0,8 2 0 16,0 0 0-16,0 0 0 0,-6-1 0 0,6 1 0 15,-8-2 0-15,8 2 0 0,-7-1 0 0,7 1 0 16,-8 1 0-16,8-1 0 0,-8-3 0 0,8 3 0 15,-7 0 0-15,7 0 0 0,-9-2 0 0,4 1 0 16,0-2 0-16,0 1 0 0,5 2 0 0,-7-1 0 16,1-1 0-16,-1 0 0 0,1 1 0 0,0-3 0 15,1 2 0-15,-4 0 0 0,1-2 0 0,1 2 0 16,-1-2 0-16,0-3 0 0,1 2 0 0,0 2 0 16,0-5 0-16,-1 2 0 0,2 0 0 0,-1-1 0 0,2-1 0 0,-1 2 0 15,-2-3 0-15,2 3 0 0,0-5 0 0,-1 5 0 16,0-3 0-16,0 3 0 15,1 1 0-15,1-3 0 0,0 3 0 0,0-4 0 0,0 3 0 0,1-1 0 16,0-1 0-16,0 1 0 0,-1-2 0 0,0 2 0 16,0-2 0-16,0 1 0 0,-2 2 0 0,4-3 0 15,-3 4 0-15,1-4 0 0,0 1 0 0,2 2 0 16,-1-4 0-16,1 3 0 0,1-2 0 0,-2 4 0 16,3-2 0-16,1 7 0 0,0 0 0 0,-2-5 0 0,1 0 0 0,1 5 0 15,0 0 0-15,0 0 0 0,0-5 0 0,0-2 0 16,0 7 0-16,0 0 0 0,0 0 0 0,0 0 0 15,0 0 0-15,0 0 0 0,4-5-128 0,-4 5 128 16,2-5 0-16,-2 5 0 0,0 0 0 0,0 0 0 16,0 0 0-16,0 0 0 0,5-8 0 0,-5 8 0 15,0 0 0-15,0 0 0 0,0 0 0 0,6-5 0 16,-6 5-144-16,0 0 144 0,0 0 0 0,0 0 0 16,5-4 0-16,-5 4 0 0,0 0 0 0,0 0 0 15,0 0 0-15,0 0 0 0,0 0 0 0,0 0 0 16,0 0 0-16,0 0 0 0,0 0 0 0,0 0 0 15,0 0 0-15,0 0 0 0,0 0 0 0,0 0 0 16,0 0 0-16,0 0 0 0,0 0 0 0,0 0 0 16,0 0 0-16,0 0 0 0,0 0 0 0,0 0 0 15,0 0 0-15,0 0 0 0,0 0 0 0,0 0 0 16,0 0 0-16,0 0 0 0,0 0 0 0,0 0 0 16,0 0 0-16,0 0 0 0,0 0 0 0,-7 3 0 15,7-3 0-15,-6 1 0 0,6-1 0 0,-5 3 0 16,5-3 0-16,-5 1 0 0,5-1 0 0,-7 1 0 0,7-1 0 15,-6 2 0-15,6-2 0 0,-6 0 0 0,-1 0 0 0,3 0 0 16,4 0 0-16,-7 1 0 0,0-1 0 0,1 0 0 16,0 0 0-16,-1 1 0 0,1-1 0 0,0 0 0 15,-1 0 0-15,1 0 0 0,0 0 0 0,-1 0 0 16,-2 0 0-16,2 0 0 0,0 0 0 0,1-1 0 16,0 0 0-16,-1-1 0 0,1 1 0 0,1 0 0 0,-5 1 0 0,2 0 0 15,-1 0 0-15,2 0 0 0,-2-1 0 16,0 1 0-16,-1-2 0 0,-2 2 0 0,3-1 0 15,-1 1 0-15,0 0 0 0,1-1 0 0,0-1 0 0,2 1 0 16,-1 0 0-16,0 0 0 0,1-2 0 0,0 2 0 16,1 0 0-16,0 1 0 0,-1-3 0 0,1 0 0 15,0 2 0-15,-1-1 0 0,0-1 0 0,-1-1 0 16,-1 2 0-16,0-1 0 0,-1 1 0 0,-2 0 0 16,1 0 0-16,0-1 0 0,-1-2 0 0,1 3 0 15,-1-1 0-15,2 1 0 0,0 2 0 0,1-3 0 16,0-1 0-16,0 0 0 0,0 2 0 0,-1-1 0 15,0 1 128-15,-1-1-128 0,3 1 0 0,-2-2 0 16,1 1 0-16,-1 1 0 0,1-1 0 0,0 2 0 16,0 0 0-16,3-2 0 0,-3-2 0 0,1 1 0 15,1 0 0-15,0 3 0 0,2-1 0 0,0-1 0 16,-1-2-128-16,-1 3 128 0,1-1 0 0,0 0 0 16,0 2 0-16,-1-1 0 0,1 0 0 0,-1 1 0 15,7 1 0-15,-6-2 0 0,-1-1 0 0,1 2 0 16,1-2 0-16,5 3 0 0,-6 0 0 0,-1 1 0 0,1-2 0 15,6 1 0-15,0 0 0 0,-6-1 0 0,-1 0 0 0,7 1 0 16,-7 0 0-16,2 0 0 0,5 0 0 0,0 0 0 31,-7 0-448-31,7 0-16 0,0 0-16 0,0 0-11632 0,0 0-2336 0</inkml:trace>
  <inkml:trace contextRef="#ctx0" brushRef="#br0" timeOffset="81990.45">15614 10007 10943 0,'-6'12'480'0,"6"-12"96"0,0 0-448 0,-4 7-128 0,1-1 0 0,-1-1 0 16,4-5 752-16,-4 8 128 0,4-8 16 0,-3 7 16 16,3-7 176-16,0 0 48 0,0 0 0 0,0 0 0 15,0 0-96-15,0 0-16 0,0 0 0 0,0 0 0 16,0 0-256-16,0 0-48 0,0 0-16 0,0 0 0 0,0 0-256 0,0 0-48 15,-1-6-16-15,1 0 0 0,1 0-64 0,2-1 0 16,-1 1-16-16,2 0 0 0,0-2-48 0,0 2-16 16,0-2 0-16,-1 0 0 0,1 2-48 0,1-3 0 15,0 1 0-15,2-2 0 0,-3 0-64 0,1-3 0 16,-1 2-128-16,1 0 192 0,0 0-192 0,0 3 0 16,-1-2 128-16,-1 3-128 0,0-2 0 0,0 4 0 15,-1-3 0-15,1 3 0 0,-3 5 0 0,1-5 0 16,-1 5 0-16,0 0 0 0,1-8 0 0,-1 8 0 15,0-5 0-15,0 5 0 0,0 0 128 0,0 0-128 16,0 0 0-16,0 0 144 0,0 0-144 0,0 0 160 16,-2-4-160-16,2 4 160 0,-3-5-160 0,3 5 0 15,0 0 0-15,0 0 0 0,0 0 0 0,0 0 128 16,-4-5-128-16,4 5 0 0,0 0 0 0,0 0 0 16,0 0 0-16,0 0 0 0,-4-2 0 0,4 2 0 15,0 0 128-15,0 0-128 0,0 0 0 0,0 0 0 16,0 0 0-16,0 0 0 0,0 0 0 0,0 0 0 15,0 0 0-15,0 0 128 0,0 0-128 0,0 0 0 0,0 0 0 0,0 0 0 16,0 0 0-16,0 0 0 0,0 0 144 0,0 0-144 16,0 0 0-16,0 0 0 15,0 0 0-15,0 0 0 0,0 0 128 0,0 0-128 0,0 0 128 0,0 0-128 16,0 0 144-16,0 0-144 0,0 0 192 0,0 0-192 16,0 0 208-16,0 0-64 0,0 0-16 0,0 0 0 15,0 0 0-15,0 0 0 0,0 0 0 0,0 0 0 16,0 0-128-16,0 0 128 0,0 0-128 0,0 0 128 15,0 0-128-15,0 0 0 0,4-4 0 0,-4 4 0 16,0 0 0-16,0 0 128 0,0 0-128 0,0 0 0 0,0 0 0 0,0 0 0 16,0 0 128-16,5-4-128 0,-5 4 0 0,0 0 0 15,7-4 0-15,-7 4 0 0,0 0 0 0,0 0 0 16,5-5 144-16,-5 5-144 0,0 0 0 0,6-4 0 16,-6 4 0-16,5-4 128 0,-5 4-128 0,0 0 0 15,5-5 0-15,-5 5 128 0,5-6-128 0,-5 6 0 16,5-5 0-16,-5 5 0 0,6-4 0 0,-1-2 0 15,-2 2 0-15,1 0 0 0,-4 4 0 0,4-4 128 16,0-3-128-16,0 2 0 0,0 1 0 0,-1-3 128 16,1 1-128-16,0 2 0 0,0-3 0 0,0 0 128 15,-1 2-128-15,0-3 0 0,2 1 0 0,-2 1 0 16,-1-3 0-16,1 1 128 0,-1 0-128 0,1 2 0 16,-1-3 0-16,1 1 0 0,-2 2 0 0,0-4 0 15,1 5 0-15,-1-3 0 0,-1 8 0 0,2-6 0 16,1 1 0-16,-3 5 0 0,0 0 0 0,0 0 0 15,0 0 0-15,0 0 0 0,3-8 0 0,-3 8 0 16,0 0 0-16,0 0 0 0,0 0 0 0,0 0 0 0,0 0 0 0,0 0 0 16,0 0 0-16,0 0 0 0,0 0 0 0,0 0-128 15,0 0 128-15,0 0 0 0,0 0 0 0,0 0 0 16,0 0 0-16,0 0 0 0,0 0 0 0,0 0 0 16,0 0 0-16,0 0 0 0,0 0 0 0,0 0 0 15,0 0 0-15,0 0 0 0,0 0 0 0,0 0 0 16,0 0 0-16,0 0 0 0,0 0 0 0,0 0 0 15,0 0 0-15,0 0 0 0,0 0 0 0,0 0 0 16,0 0 0-16,0 0 0 0,0 0 0 0,0 0 0 0,0 0 0 0,0 0 0 16,0 0 0-16,0 0 0 0,0 0 0 0,0 0 0 15,0 0 0-15,0 0-128 0,0 0 128 0,0 0 0 16,0 0 0-16,0 0-128 0,0 0 128 0,0 0 0 16,0 0 0-16,0 0 0 0,0 0 0 0,0 0 0 15,0 0 0-15,0 0 0 0,0 0 0 0,0 0 0 16,7 5 0-16,-7-5 0 0,8 3 0 0,-1-1 0 15,-7-2 0-15,8 2 0 0,0-2 0 0,-1-2 0 16,-7 2 0-16,10-1 0 0,-2 0 0 0,0 0 0 16,-1-1 0-16,1 0 128 0,-8 2-128 0,8-3 0 15,-1-1 0-15,1 2 0 0,-2-1 0 0,2-1 128 16,-1-1-128-16,1 2 0 0,0-1 0 0,-1-1 0 16,0-2 0-16,-1 2 128 0,0 1-128 0,1-2 0 15,-1 0 0-15,0 1 0 0,0-3 0 0,0 2 0 16,0-1 0-16,-1-2 0 0,0 3 0 0,1-2 128 15,-1 2-128-15,-3 0 0 0,3-3 0 0,-1 2 0 16,1-1 0-16,-1 2 128 0,0 0-128 0,0-3 0 0,-1 3 0 0,1-3 0 16,-1 3 0-16,-3 6 0 15,5-8 0-15,-1 2 0 0,-2 1 0 0,-2 5 0 0,3-8 0 0,-3 8 0 16,0 0 0-16,0 0 0 0,0 0 0 0,0 0 0 16,2-6 0-16,-2 6 0 0,2-4 0 0,-2 4 0 15,0 0 0-15,0 0 0 0,0 0 0 0,0 0 0 16,0 0 0-16,0 0 0 0,0 0 0 0,0 0-128 15,0 0 128-15,0 0 0 0,0 0 0 0,0 0 0 0,0 0 0 16,0 0 0-16,0 0 0 0,0 0 0 0,0 0 0 0,0 0 0 16,0 0 0-16,0 0 0 15,0 0 0-15,0 0 0 0,0 0 0 0,0 0 0 0,0 0 0 0,0 0 0 16,0 0 0-16,0 0 0 0,0 0 0 0,0 0 0 16,0 0 0-16,0 0 0 0,0 0 0 0,6-2 0 15,-6 2 0-15,0 0 0 0,0 0 0 0,9-1 0 16,-9 1 0-16,0 0 0 0,7-1 0 0,-7 1 0 15,0 0 0-15,8 1-128 0,-8-1 128 0,8 3 0 16,-8-3 0-16,7 1 0 0,-7-1 0 0,10 3 0 16,-3-1 0-16,2 1-128 0,0-1 128 0,2 3 0 15,-2-2 0-15,1 1 0 0,0-1 0 0,2 3 0 16,-1-1 0-16,3 0 0 0,0 0 0 0,1 0 0 16,2-3 0-16,1 0 0 0,-2 0 0 0,1 1 0 15,-1-2 0-15,2 0 0 0,-3-1 0 0,6 2 0 16,-4 0 0-16,1 1 0 0,0-3 0 0,-3 1 128 15,2 0-128-15,-2 0 0 0,0-1 0 0,1 0 128 16,-1 0-128-16,0 0 0 0,0 3 0 0,1 0 0 16,-1-2 0-16,0 1 0 0,0 2 128 0,1-1-128 0,0-1 128 15,1-2-128-15,-3 2 0 0,1 0 144 0,0 1-144 0,0-2 0 16,1-1 144-16,-1 1-144 0,0 2 0 0,0-2 144 16,-1 0-144-16,0 1 0 0,2-2 0 0,-1 0 0 15,-1 0 0-15,0 0 0 0,1 0 0 0,-2 0 0 16,0 0 128-16,-1-2-128 0,1 5 0 0,0-2 128 15,-1-1-128-15,1 0 128 0,0 0-128 0,0 3 128 16,-2-1-128-16,0-1 0 0,1 1 0 0,1-1 128 16,-1 3-128-16,1-2 0 0,-2 1 0 0,2-2 128 0,-1 2-128 0,2-1 0 15,-2-1 0-15,1 5 0 0,0-5 128 0,-1 0-128 16,1 2 0-16,1-3 128 0,-5 1-128 0,2 0 0 16,0 0 0-16,-1-1 0 0,2 0 128 0,-1 2-128 15,-1-1 128-15,0-1-128 0,-1 0 160 0,1 0-160 16,-1-1 192-16,0 1-192 0,0 0 160 0,0 0-160 15,0-2 128-15,-2 1-128 0,1 1 0 0,-1 0 128 16,0 0-128-16,2 0 0 0,-3-1 0 0,2 1 0 16,-1 0 128-16,-7 0-128 0,8 0 0 0,0 0 0 15,-1 0 0-15,-7 0 0 0,8 0 0 0,-8 0 0 16,7-1 0-16,-7 1 128 0,8 0-128 0,-8 0 0 16,8 0 0-16,-1 0 0 0,-7 0 0 0,0 0 0 15,0 0 128-15,8 0-128 0,-8 0 0 0,6 0 0 16,-6 0 0-16,0 0 128 0,7 1-128 0,-7-1 0 15,7 0 0-15,-7 0 0 0,0 0 0 0,0 0 0 16,0 0 0-16,0 0 0 0,0 0 0 0,0 0 0 16,8 1 0-16,-8-1 0 0,6 1 0 0,-6-1 0 15,8 2 0-15,-2-1 0 0,-6-1 0 0,8 3 0 0,-8-3 0 16,9 3 0-16,-2-1 0 0,-7-2 0 0,9 1 0 0,-2 0 0 16,0-1 0-16,-7 0 0 0,9 1 0 0,-1-1 0 15,-1 0 0-15,1 0 0 0,-2 0 0 0,3 0 0 16,-2 2 0-16,0-1 0 0,1 0 0 0,0 1 0 15,-1-2 0-15,1 0 0 0,1 0 0 0,-2 0 0 16,1 0 128-16,0 0-128 0,-1 1 0 0,2 1 128 16,0 2-128-16,0-1 0 0,-2-1 0 0,1-2 0 0,0 1 0 0,1 1 0 15,-2-1 0-15,1 2 0 0,0-1 0 0,-8-2 0 16,6 4 0-16,-6-4 0 0,8 2 0 16,-8-2 0-16,0 0 0 0,6 3 128 0,-6-3-128 0,0 0 0 15,0 0 0-15,0 0 0 16,0 0-1760-16,0 0-336 0</inkml:trace>
  <inkml:trace contextRef="#ctx0" brushRef="#br0" timeOffset="83312.92">16527 9928 11231 0,'0'0'496'0,"0"0"96"0,0 0-464 0,0 0-128 0,0 0 0 0,0 0 0 16,0 0 800-16,0 0 144 0,0 0 16 0,0 0 16 15,0 0-224-15,0 0-48 0,0 0-16 0,0 0 0 16,0 0-96-16,0 0-16 0,4-8 0 0,-4 8 0 16,0 0-112-16,0 0-16 0,0 0-16 0,0 0 0 15,0 0-48-15,0 0 0 0,-4-5 0 0,4 5 0 16,-2-4-64-16,-2 0 0 0,-3 2-16 0,4 2 0 0,-6-3 16 0,1 3 0 16,-1 3 0-16,0 1 0 15,-1-2-112-15,-1 3-16 0,-1 2 0 0,1-1 0 0,-2 0 80 0,2 5 16 16,-2-3 0-16,2 4 0 0,-1-1-144 0,1-1-16 15,0 3-128-15,3-3 192 0,0 2-192 0,3 0 128 16,1-4-128-16,3 4 0 0,1-5 240 0,4 3-48 16,1-3-16-16,2 0 0 0,1-3 272 0,2-1 48 15,0 0 16-15,2 1 0 0,-1 0-16 0,2-3 0 16,0 2 0-16,-1-4 0 0,1-2-176 0,2-1-16 16,-2-1-16-16,0 1 0 0,-2 3-48 0,1-3-16 15,-2-3 0-15,1 2 0 0,1-4-32 0,-1 1-16 16,0 0 0-16,1-2 0 0,-1 0 48 0,0 0 16 15,-3-1 0-15,0 2 0 0,-3-3-48 0,3 3-16 16,-4-2 0-16,-1 2 0 0,0 1-176 0,-3 2 0 16,0-3 144-16,0 4-144 0,-3 0-224 0,3 5-112 15,-5-4-32-15,5 4 0 16,-6-1-2480-16,0 0-496 0</inkml:trace>
  <inkml:trace contextRef="#ctx0" brushRef="#br0" timeOffset="83862.95">17728 10060 5519 0,'-7'-10'240'0,"7"10"64"0,-7-4-304 0,0 1 0 16,-1 1 0-16,-2-1 0 0,1 2 2240 0,-1 0 400 16,-2-1 80-16,1 2 16 0,-2 3-1360 0,-1-2-272 15,0 3-48-15,3 0-16 0,-1 0-272 0,2-2-48 16,3 2-16-16,-3 2 0 0,2 3-368 0,2-1-80 16,0 2 0-16,3-1-16 0,1 1-48 0,2 2-16 15,3-3 0-15,1 3 0 0,0-2 208 0,2 1 32 16,0 0 16-16,2-3 0 0,1 2 208 0,1-4 32 0,0 1 16 0,2-1 0 15,0-2-240-15,2-2-64 0,-1 0 0 0,1-2 0 16,1-2 128-16,0 1 32 0,1-3 0 0,-1-2 0 16,-1-2 48-16,1-1 16 0,2 0 0 0,-2-3 0 15,-1-2 80-15,-1 0 16 0,-2-2 0 0,1 0 0 16,-2-1-240-16,-3 0-32 0,0 0-16 0,-2 3 0 0,-1 3-288 0,-1-1-128 16,-1 3 128-16,-2 3-128 15,-3 1-880-15,3 5-256 0,0 0-48 0,-10-1-14048 16</inkml:trace>
  <inkml:trace contextRef="#ctx0" brushRef="#br0" timeOffset="85665.08">15331 10665 7359 0,'0'0'656'0,"0"0"-528"16,0 0-128-16,0 0 0 0,-8 1 1808 0,8-1 336 15,-6 1 64-15,6-1 16 0,0 0-976 0,0 0-192 16,-6 2-32-16,6-2-16 0,0 0-16 0,0 0 0 15,0 0 0-15,0 0 0 0,0 0-96 0,0 0 0 0,0 0-16 0,0 0 0 16,0 0-112-16,7-5-32 0,1 1 0 0,1-3 0 16,2 4-272-16,1-1-48 0,0 1-16 0,2 0 0 15,0-3-128-15,2 3-16 0,-1-1-16 0,1 1 0 16,1-3-16-16,1 2 0 0,-2 2 0 0,7 0 0 16,-4 2 0-16,-1 0 0 0,-3 2 0 0,1 1 0 15,-1 2-224-15,-5 2 176 0,-1-2-176 0,1 5 160 0,0-1-160 16,2 2 0-16,-5 2 0 0,1 0 0 0,-2 5 0 0,-1 1 0 15,2 4 128-15,-4-3-128 0,0-1 0 0,-2 1 0 16,1-1 144-16,-2 0-144 0,0-1 128 0,0 0-128 16,0 0 128-16,0 0-128 0,-2-1 240 0,1-1-32 15,0-1 0-15,-3 3 0 0,3-4 0 0,-2-4 0 16,1 1 0-16,-1-6 0 0,1 3 48 0,2-8 0 16,0 0 0-16,0 0 0 0,-4 6-64 0,0 3 0 15,4-9 0-15,0 0 0 0,0 0 0 0,0 0 0 16,0 0 0-16,0 0 0 0,0 0 0 0,0 0-16 15,-6-5 0-15,6 5 0 0,0 0-32 0,-4-6 0 16,4-6 0-16,0 7 0 0,0 5-144 0,0 0 192 16,5-9-192-16,2 2 192 0,-1 0-192 0,0 0 160 15,-1 0-160-15,3-3 160 0,-3 1-160 0,0-2 0 16,2 2 0-16,0-2 128 0,-3 0-128 0,2 1 0 16,-1-2 0-16,-1 3 128 0,-2-3-128 0,2 2 0 15,-1 0 0-15,-2-3 128 0,0 2-128 0,1-1 0 16,-2-3 0-16,-2 1 0 0,1 0 0 0,-2 1 128 15,-2-2-128-15,2-1 0 0,-4 0 0 0,0 2 0 0,1 3 0 0,-6-7 0 16,0 3 0-16,-2 2 0 0,-1 2-128 16,1 2 128-16,-1 0 0 0,1 4-176 0,-1 1 176 0,-1 1-128 15,0-4 128-15,1 3-128 0,-2 1 128 0,1 3-128 16,-2 3 128-16,2 0 0 0,0-2 0 0,3 4-128 16,-2 0 128-16,-2 1-128 0,0 2 128 0,-2-3-128 15,0 3 128-15,-1 1 0 0,5-4 0 0,0 2 0 0,0-2 0 16,-1 0 0-16,1 4 0 0,1-2-128 0,1-1 128 15,2 2 0-15,1-3 0 0,-2 2-128 0,2 0 128 0,3-3 0 16,-1-1 0-16,8-3 0 0,0 0 0 0,0 0 0 16,0 0 0-16,0 0 0 0,0 0 0 0,0 0 0 15,0 0 0-15,0 0 128 0,5-3-128 0,3-1 0 16,1-3 0-16,0 1 0 0,1 2 0 0,1 0 144 16,-1-3-144-16,4 0 0 0,0 2 0 0,0-2 0 15,0 0 0-15,4 1 0 0,0-2 0 0,1 3 0 16,3-2 0-16,9-2 0 0,-3 0 0 0,-1 3 0 15,-2 2 0-15,0 1 0 0,1 2 0 0,0 3 0 16,-1 1 0-16,-6 1 0 0,1 1 0 0,2 3 0 16,-2-1 0-16,-1 5-144 0,1 0 144 0,-3 2 0 15,0 4-144-15,-3 2 144 0,-1 1 0 0,-3 0 0 16,1 1 0-16,-4 1 0 0,0 1 0 0,-2 0 0 16,-1 0 0-16,0 2 0 0,-4-5 0 0,0 2 0 15,0 0 0-15,-4-4 0 0,2-1 288 0,-2-2-32 16,0-2 0-16,0 0 0 0,-1-1 16 0,0 0 0 15,0-6 0-15,0 4 0 0,0-4-112 0,1 1-32 16,4-8 0-16,0 0 0 16,0 0-1104-16,0 0-240 0,-1 9-32 0,1-9-15440 0</inkml:trace>
  <inkml:trace contextRef="#ctx0" brushRef="#br0" timeOffset="86882.61">17346 11182 3679 0,'0'0'160'0,"0"0"32"0,0 0-192 0,0 0 0 0,0 0 0 0,0 0 0 16,0 0 3136-16,0 0 592 0,0 0 112 0,0 8 32 15,0-8-2256-15,0 0-448 0,0 0-80 0,0 0-32 16,0 0-256-16,0 0-48 0,0 0-16 0,0 0 0 15,0 0 144-15,0 0 16 0,0 0 16 0,0 0 0 0,0 0-16 0,6-4-16 16,2-1 0-16,-2 1 0 16,0-5-192-16,1 2-48 0,-1-5 0 0,3 3 0 0,-1-2-192 0,-1 1-64 15,2-3 0-15,0-1 0 0,0-1-160 0,2 2-32 16,1 2-16-16,2-2 0 0,0-1-176 0,2 2 128 16,1 0-128-16,1-2 128 0,1 0-128 0,1 1 0 15,0-1 0-15,2 0 0 0,1 3 0 0,0 1 128 16,0-3-128-16,2 5 128 0,2-1-128 0,0 4 0 15,-2-1 144-15,0-1-144 0,0 2 0 0,-1 2 0 16,0-2 0-16,-1 2 128 0,0 0-128 0,-2 2 0 16,0-1 0-16,-2 2 0 0,0 0 0 0,-2 0 0 15,-1 1 0-15,-2 1 0 0,0 1 0 0,-2 2 0 16,-1-1 0-16,-1 1 0 0,0 1 0 0,-2 2 0 16,-3-4 0-16,1 2 0 0,-1 3 0 0,0-3 0 15,1 2 0-15,-2-3 0 0,0 7 0 0,0-5 0 16,-2 2 0-16,2-1 0 0,-2 2 0 0,0-3 0 15,1 4 0-15,-1-1 0 0,2-1 128 0,-4-9-128 16,3 5 128-16,-3-5-128 0,0 0 240 0,0 0-32 0,0 0 0 0,0 0 0 16,0 0 112-16,0 0 32 0,0 0 0 0,0 0 0 15,0 0 0-15,0 0 0 0,0 0 0 0,0 0 0 16,-4-5-96-16,0-4-32 0,0 2 0 0,0-3 0 16,-2 1-96-16,1-3 0 0,-2 0-128 0,1 1 192 15,-2-3-192-15,0 1 0 0,-1 3 128 0,0-2-128 16,0 2 0-16,-1 1 0 0,-2-1 0 0,0 3 0 15,-1-2 0-15,-1 2 0 0,-3 4 0 0,2 0 0 16,-3 2 0-16,1 1 0 0,-4 0-160 0,1 2 160 0,-3 2 0 0,1 2-128 16,-1 3 128-16,-1-1 0 0,-1 3 0 0,-2 5-128 15,1 0 128-15,-1 2 0 0,5-5 0 0,1 2-160 16,0 1 160-16,1 1 0 0,0 0 0 0,4-2 0 16,2 1 0-16,3-2 0 0,-3 4 0 0,2-4 0 15,4-1 0-15,1 1 0 0,2-2 0 0,4-1 0 16,-2-1 0-16,3-5 0 0,0-5 0 0,0 0 128 15,0 0-128-15,0 0 192 0,0 0 80 0,0 0 16 16,0 0 0-16,8 1 0 0,0-1 16 0,-1-2 0 16,1-5 0-16,1-2 0 0,1 3-16 0,1-5 0 15,2-2 0-15,-2 0 0 0,3-1-112 0,2-1-32 16,0 2 0-16,5-1 0 0,0-4-144 0,2 1 160 16,1-1-160-16,2 0 160 0,3 2-160 0,0-1 0 15,2 0 0-15,-1 2 128 0,-1 1-128 0,4 0 0 16,-2 3 0-16,-2-2 0 0,-2 3 0 0,0 1 0 15,-1 0 0-15,0 3 0 0,-1 1 0 0,-1 1 0 16,-1 0 0-16,-1 3 0 0,-2 2 0 0,-1 5 0 0,-1 0 0 16,-2 1 0-16,-3 2 0 0,-1 0 0 0,-2 1 0 15,-1 2 0-15,-3-4 0 0,-1 5 0 0,-1-3 0 0,-2 2 0 16,0-1 0-16,-2-1 0 0,-2-1 0 0,0-1 0 16,-1 3 0-16,0-4 0 0,-3 0 0 0,3-2 0 15,-1 2-192-15,0 0-32 0,4-7 0 0,0 0 0 16,0 0-1632-16,0 0-336 15,0 0-64-15,0 0-14768 0</inkml:trace>
  <inkml:trace contextRef="#ctx0" brushRef="#br0" timeOffset="88436.32">18458 9652 2751 0,'0'0'256'0,"0"0"-256"0,0 0 0 0,0 0 0 15,0 0 2688-15,0 0 480 0,0 0 96 0,0 0 32 16,0 0-1552-16,0 0-304 0,-1-5-64 0,1 5-16 0,0-5-320 0,0 5-64 16,-2-8-16-16,2 8 0 15,0 0-320-15,-2-5-64 0,-1 1 0 0,3 4-16 0,-2-5-96 0,2 5-16 16,0 0 0-16,0 0 0 0,-5-5-32 0,5 5-16 16,0 0 0-16,0 0 0 0,-5-3-16 0,5 3 0 15,-8-1 0-15,8 1 0 0,-6 0-80 0,6 0-32 16,-8 3 0-16,2-1 0 0,-1 2-80 0,1 0 0 15,1 0-16-15,-1 2 0 0,-1 3 48 0,1 0 16 16,-1 2 0-16,1 3 0 0,0 0-16 0,1 0 0 16,0 2 0-16,0 0 0 0,1-1-16 0,1 2 0 15,2-2 0-15,0 0 0 0,-1 2 48 0,2-4 0 16,2-1 0-16,-1 4 0 0,0-2 0 0,2-3 0 16,-1 2 0-16,1-1 0 0,-1-3 48 0,1 1 16 15,-1-3 0-15,1 2 0 0,-3-9-32 0,0 0 0 16,0 0 0-16,0 0 0 0,4 5 32 0,-4-5 0 15,0 0 0-15,0 0 0 0,0 0-32 0,0 0 0 16,0 0 0-16,0 0 0 0,0 0-96 0,2-8 0 16,-2 8-16-16,0-9 0 0,-1 2-176 0,0-4 192 15,-1 1-192-15,2 1 192 0,-2-2-192 0,2 2 0 16,0-4 144-16,0 4-144 0,0-2 128 0,2 1-128 0,-2 0 128 0,2-3-128 16,0 0 0-16,1 3 0 0,-1-4 0 0,1 1 128 15,-1 3-128-15,2-2 0 0,0 0 0 0,1 2 0 16,0-3 0-16,0 2 0 0,2 1 0 0,0-3 0 15,0 3 0-15,0-3 0 0,2 4 0 0,0 0 0 16,0-1 0-16,0 1 0 0,0-1 0 0,0 4 0 16,-2-3 0-16,1 2 0 0,0 2 0 0,-1-2 0 0,0 2 0 0,-1 2 0 15,-1-2 0-15,-5 5 0 0,4-6 0 0,-4 6 0 16,0 0 0-16,0 0-128 0,0 0 128 0,0 0 0 16,0 0 0-16,0 0 0 0,0 0 0 0,0 0-160 15,0 0 160-15,0 0 0 0,0 0-160 0,0 0 160 16,0 0-128-16,-7 8 128 0,0-2 0 0,-1 4-128 15,-1-1 128-15,0 5 0 0,-1-5 0 0,0 4 0 16,-1 1 0-16,0 3-128 0,0-3 128 0,1 0 0 16,1 1 0-16,1 2-128 0,2 1 128 0,0-1 0 15,1 1 0-15,1-1 0 0,1-1 0 0,1 1 0 16,0 0 0-16,2 1 0 0,2-1 0 0,1 1 0 16,1-1 0-16,3 2-128 0,0-2 128 0,2-2 0 15,3-2 0-15,0 1 0 0,1-1 0 0,1 1 0 16,1-4 0-16,2 1 0 0,-1 2 0 0,2-3 144 15,0 2-144-15,0-5 160 0,-1 2-32 0,3-3-128 16,-1 3 192-16,-2-2-64 0,1-2 0 0,0-3-128 16,0 2 192-16,0-3-64 0,-1-1 0 0,1 0-128 15,-3 0 192-15,2-1-64 0,-1 0-128 0,0-2 128 16,-2 2-128-16,-2 1 128 0,0-3-128 0,-3 1 0 16,1-1 144-16,0 1-144 0,-5-1 0 0,-5 3 144 0,7-5-144 0,-7 5 0 15,0 0 128-15,6-4-128 0,-6 4 0 0,0 0 0 16,0 0 0-16,0 0 0 0,0 0 0 0,0 0 0 15,0 0 0-15,0 0 0 0,0 0 0 0,-8-1 0 16,2-1 0-16,-3 2 0 0,0-2 0 0,-1 2 0 16,-1 0 0-16,-1 0 0 0,-1 0 0 0,-1 0 0 15,2-1 0-15,-4 1 0 0,1-1 0 0,0 0 0 0,0-3 0 16,1 1 0-16,-4 1 0 0,3-1 0 16,1-1 0-16,0-3 0 0,-2-1 0 0,4 2 0 0,-4-3 0 0,4 1 0 15,-1-3 0-15,2 1 0 0,-1-1 128 0,1-3-128 16,1 0 0-16,2 2 0 0,0-4 0 0,3 0 128 15,0-1-128-15,1 0 0 0,0 0 128 0,2 1-128 16,1-1 0-16,2 1 0 0,1 0 0 0,1 2 0 16,1 0 0-16,-2-1 0 0,5 0 0 0,-1 2 0 15,-1 3 0-15,3-2 0 0,-2 4 0 0,1-3 0 16,0 5 0-16,1-2-144 0,-2 2 144 0,2 2 0 16,-1-2 0-16,1 2-128 0,-2 0 128 0,-6 4 0 15,0 0 0-15,7-1 0 0,-7 1 0 0,0 0 0 16,0 0 0-16,0 0 0 0,0 0 0 0,0 0-128 15,0 0 128-15,0 0 0 0,0 0-128 0,0 0 128 16,0 0-128-16,0 0 128 0,-3 8 0 0,-1 1-128 16,-1-2 128-16,-1 5 0 0,-2-2 0 0,1 1 0 15,-2 2 0-15,1-2-128 0,-2 2 128 0,0 1 0 16,0 3 0-16,-1-1 0 0,1 1 0 0,1 0-128 16,2 1 128-16,0 1 0 0,4 0 0 0,-1 0-160 0,4-1 160 15,5-1 0-15,1-1-128 0,3-1 128 0,1-1 0 0,3 0 0 16,2 0 0-16,2-2 0 0,1-4 0 0,1-1 0 15,2 1 0-15,1-3 0 0,1 2 0 0,1-3 144 16,0-1-144-16,1-1 128 0,-3 0-128 0,1-1 128 16,1 0-128-16,-1 0 0 0,-1-1 0 0,-2 0 0 15,0-1-1984-15,-3 2-496 16,-4 3-80-16</inkml:trace>
  <inkml:trace contextRef="#ctx0" brushRef="#br0" timeOffset="89539.04">15889 9691 5519 0,'0'0'240'0,"0"0"64"0,0 0-304 0,-6 0 0 16,-1 0 0-16,7 0 0 0,-6-2 2480 0,0 0 432 16,6 2 96-16,-7 0 0 0,1 2-1712 0,0 0-336 15,-1 0-80-15,1-1-16 0,0-1-160 0,-1 2-16 16,0 0-16-16,1 0 0 0,0 1-32 0,6-3-16 16,-6 4 0-16,6-4 0 0,0 0-80 0,0 0-16 15,0 0 0-15,0 0 0 0,0 0 240 0,9 5 64 16,0-3 0-16,3-1 0 0,1 1-48 0,1-2 0 15,2-2 0-15,0 1 0 0,0-1-224 0,1-3-48 16,-1-2-16-16,2 2 0 0,1-4-48 0,0 2 0 0,0-5 0 0,0 2 0 16,3-4-32-16,0-1-16 0,-2 1 0 0,9-7 0 15,-3 2-176-15,-10 7-32 0,1-1-16 0,-1-1 0 16,-1-3-176-16,1 2 128 0,-6 0-128 16,0-2 128-16,0 1-128 0,-2-1 160 0,-2 2-160 0,-1 0 160 15,-2 0-160-15,1 3 0 0,-3 3 0 16,-1-1 128-16,0 4-128 0,0 1 0 0,0 5 0 0,0 0 0 15,0 0-192-15,0 0 192 0,-7 3-192 0,1 4 192 16,0 4-224-16,-4 6 80 0,1 1 16 0,0 1 0 16,0 1 128-16,0 0-128 0,-1 4 128 0,0 1-128 15,0-4 128-15,-1 1 0 0,1-2 0 0,0 4 0 0,0-1 0 0,0-2 0 16,-4-2 0-16,-2-2 0 0,1-3 160 0,0 2-32 16,-2-5-128-16,6-2 192 0,-3-3 80 0,-1 3 16 15,-1-4 0-15,1 0 0 0,0 2-64 0,-3-3-16 16,3-3 0-16,-3 0 0 0,0 0-64 0,2-2-16 15,-1 0 0-15,1-3 0 0,-1-2 0 0,1-1-128 16,-1 2 192-16,2-5-64 0,1 1-128 0,1-4 128 16,2 1-128-16,-1-2 128 0,2 1-128 0,1-2 0 15,2 2 144-15,0 3-144 0,2-3 0 0,0 3 0 16,1 2 0-16,2 0 0 0,0 1 0 0,2 7-128 16,0 0 128-16,0 0-192 0,0 0 192 0,0 0-208 15,0 0 80-15,0 0 128 0,6-4-192 0,-1-1 192 16,0 0-192-16,-5 5 192 0,0 0-160 0,7-1 160 15,1 1 0-15,-8 0-144 0,0 0 144 0,9 6-160 16,-1-1 160-16,-1 0-160 0,1 1 160 0,-2 1-128 16,4-3 128-16,-2 1-128 0,3 1 128 0,0-2 0 15,-1 3 0-15,1-2-128 0,2-2 128 0,1 0 0 16,0-3 0-16,7 0 0 0,-2 0 0 0,2-3 0 16,-3 1 144-16,1-4-144 0,0-1 240 0,0-2-64 15,0-2-16-15,1-3 0 0,2-1 96 0,1-2 32 0,-2-2 0 0,0 0 0 16,-1 0 96-16,-1 0 32 0,-2 0 0 0,-3-2 0 15,-2-3-160-15,-4 10-16 0,0-2-16 0,-2 1 0 16,0-2-224-16,-1 4 0 0,-1 4-144 0,-1 0-12464 16,-1 4-2480-16</inkml:trace>
  <inkml:trace contextRef="#ctx0" brushRef="#br0" timeOffset="91077.74">20108 9970 6447 0,'0'0'272'0,"0"0"80"0,0 0-352 0,-4 5 0 15,4-5 0-15,-9 5 0 0,0 1 2240 0,0 3 368 16,1-3 80-16,-3 3 0 0,-1 2-1552 0,-1 1-320 16,-2-2-64-16,-1 2-16 0,-1 1-80 0,-1-2-16 15,0 2 0-15,-1 1 0 0,-1-3 32 0,-2 3 0 16,4-1 0-16,-1 2 0 0,1-4 16 0,3 2 0 16,1 0 0-16,3-4 0 0,1 1-256 0,3-2-48 15,2-1-16-15,5-7 0 0,0 0-48 0,4 5-16 16,4 0 0-16,0 0 0 0,6-2 48 0,3-2 16 15,3-1 0-15,2 0 0 0,-1 0-112 0,2 0-32 16,2 0 0-16,-1 0 0 0,0 0-224 0,0 2 176 0,-1-4-176 0,0 2 160 16,-4 0-160-16,0 0 128 0,-3-1-128 0,0 0 128 31,-2-1-432-31,-3 0-80 0,-3 1-32 0,-8 1-8544 0,0 0-1728 0</inkml:trace>
  <inkml:trace contextRef="#ctx0" brushRef="#br0" timeOffset="91297.23">19819 10187 2751 0,'0'0'256'0,"0"0"-256"15,0 0 0-15,4-5 0 0,1 2 3648 0,3 0 704 16,1 0 128-16,2-2 16 0,3 1-2256 0,3 2-464 16,1-3-96-16,4-2-16 0,5 1-336 0,2 1-80 15,3-4-16-15,1 1 0 0,1-2-400 0,2 1-64 16,1-2-32-16,0 3 0 0,5-1-320 0,1 3-64 15,3-3-16-15,-1 3 0 0,1-5-160 0,-1 5-48 16,-3-3 0-16,-3 3 0 0,-3 1-128 0,-3 1 0 16,-1 1-160-16,-8 2-9808 15,-3 0-1952-15</inkml:trace>
  <inkml:trace contextRef="#ctx0" brushRef="#br0" timeOffset="92246.72">21300 9723 12095 0,'0'0'528'0,"-7"-1"112"0,7 1-512 0,-11-3-128 16,11 3 0-16,0 0 0 0,0 0 1056 0,0 0 176 15,0-7 48-15,0 7 0 0,9-9-576 0,0 2-128 16,6 4 0-16,2-4-16 0,3 2-208 0,3 1-32 16,3-2-16-16,0 2 0 0,2 2 144 15,2 2 16-15,0 1 16 0,-1 0 0 0,-1 2 80 0,-2 3 16 16,-3-1 0-16,-4 3 0 0,-2 1-368 0,-4 2-64 15,-4-1-16-15,-4 4 0 0,-4 0-128 0,-4 1 0 16,-6-1 144-16,-3 4-144 0,0-1 240 0,-2-1-32 16,-2 1 0-16,0-1 0 0,-2 1-208 0,1-2 176 15,6-1-176-15,0-4 160 0,2 3-160 0,2-3 160 16,3 0-160-16,3 2 160 0,2-3-160 0,5 2 0 16,4-1 144-16,1 2-144 0,3 2 128 0,1-3-128 15,1 2 160-15,0 1-160 0,1 2 0 0,-1 2 0 16,0 1 0-16,-1 0 0 0,0 2 0 0,-2-1 0 15,-2 0 0-15,-3-1 0 0,-2-1 128 0,-6 0 48 0,-4 2 0 16,-1-4 0-16,-2-1 464 0,-4 0 112 16,-1 0 16-16,-2 2 0 0,-4-3 112 0,-6-1 16 15,-2 2 16-15,0-1 0 0,-2-4-272 0,-2-4-64 16,3 1-16-16,-4-2 0 0,3-5-240 0,-10-2-32 16,5-3-16-16,6-1 0 0,3 0-80 0,4-6 0 15,2-4-16-15,8 8 0 16,1-3-992-16,2 0-192 0,5 1-32 0,2-8-9072 0,5 2-1792 15</inkml:trace>
  <inkml:trace contextRef="#ctx0" brushRef="#br0" timeOffset="93173.96">22884 9698 4607 0,'0'0'192'0,"0"0"64"0,0 0-256 0,0 0 0 15,0 0 0-15,0 0 0 0,0 0 1344 0,-2-4 240 16,2 4 32-16,-3-8 16 0,0 2-608 0,2 2-128 16,1 4-32-16,-4-6 0 0,2-1 32 0,1 2 0 15,-1-4 0-15,1 3 0 0,0 0-256 0,-1-2-64 16,1 0 0-16,1 1 0 0,0 0-272 0,0 7-64 0,0 0-16 0,0-5 0 16,-1-2-96-16,1 7 0 0,0 0-128 0,0 0 192 15,-3-5 0-15,1-2 0 0,-1-2 0 0,-1 4 0 16,-1-2 128-16,2 2 0 0,-1 1 16 0,0 0 0 15,-2 0-80-15,-1 3-32 0,0 2 0 0,-1 2 0 16,-3-2-80-16,-1 3-16 0,1 2 0 0,-3 3 0 16,-4-3 80-16,-1 5 16 0,-2-1 0 0,-1 4 0 15,-3 2 128-15,0 3 32 0,-2 2 0 0,1 1 0 0,-2 4 32 0,1-1 16 16,2 3 0-16,3 0 0 0,4 5-192 0,4 3-48 16,4-3 0-16,2 1 0 0,5 1-64 0,1-2-128 15,4-3 176-15,3 2-176 0,1 0 160 0,2-1-160 16,-1-4 128-16,2 1-128 0,0-4 160 0,0-2-160 15,-1-3 192-15,-1-1-192 0,0-3 192 0,0-1-192 16,-3-1 192-16,0-6-192 0,-3 2-208 0,-1-9-160 16,0 0-16-16,0 0-7968 15,-6 3-1584-15</inkml:trace>
  <inkml:trace contextRef="#ctx0" brushRef="#br0" timeOffset="93340.43">22257 10052 14735 0,'0'0'1312'0,"0"0"-1056"15,11-6-256-15,-3 2 0 0,4 3 1280 0,1 0 192 16,1 1 32-16,2 0 16 0,3 0-400 0,4 1-80 16,2 0-16-16,3 0 0 0,7 1-208 0,-2-1-48 15,0-2-16-15,0 1 0 0,-1 0-128 0,-3 0-32 0,-2 0 0 0,-4-2 0 16,-3 2-592-16,-4 2 0 0,-2 1 0 0,-5-3-8512 16,0 0-1648-16</inkml:trace>
  <inkml:trace contextRef="#ctx0" brushRef="#br0" timeOffset="93538.31">22932 9998 13823 0,'0'0'1216'0,"0"0"-960"0,2 7-256 0,-1 3 0 16,0-3 1792-16,-1 4 320 0,-1 2 64 0,-2 2 16 0,-2-1-560 0,0 3-112 16,-2 2-32-16,-1 2 0 0,-1-2-656 0,1 0-128 15,1 2-16-15,-1-5-16 0,2 1-400 0,-2-2-80 16,2 0 0-16,1 1-16 0,1-5-176 0,1-2 0 15,2 1 144-15,1-4-144 16,0-6-624-16,0 0-192 0,8 2-32 0,2-4-7600 16,1 0-1536-16</inkml:trace>
  <inkml:trace contextRef="#ctx0" brushRef="#br0" timeOffset="94000.74">23498 9572 13823 0,'0'0'608'0,"0"0"128"0,0 0-592 0,0 0-144 0,0 0 0 0,0 0 0 15,0 0 960-15,-1 11 176 0,-3 2 16 0,-1 5 16 16,-2 5-192-16,0 1-32 0,-3 1-16 0,0 4 0 15,-2 4-144-15,-1 3-16 0,-1 1-16 0,-1 0 0 16,-1 1 32-16,0 0 16 0,0 0 0 0,1 0 0 16,1 0-512-16,-2-4-96 0,5-4-32 0,-1-2 0 15,4-5-16-15,-1-3 0 0,4-3 0 0,1-2 0 16,1-5 320-16,2-2 64 0,1-8 16 0,0 0 0 16,0 0 112-16,10 0 32 0,0-1 0 0,0-6 0 0,4 0-240 0,0-4-32 15,0 1-16-15,2-1 0 0,0-1-256 0,-2 0-144 16,3-2 160-16,-1 1-160 0,1 1 0 0,1 0 0 15,1 4 0-15,-2-1 0 0,0 4 0 0,-2 1-208 16,-1 3 64-16,-2 2 16 0,-2 2 128 0,-3 1-208 16,-7-4 80-16,2 10 128 0,-2 0-208 0,-2 4 80 15,-4 1 128-15,-2 2-208 0,-3-5 208 0,-3 4 0 16,-3-2 0-16,0 1-144 0,-2-2 144 0,0-3 0 16,-2 1 0-16,3-3 128 0,2 0-128 0,1-3 176 15,1-2-176-15,1 0 192 16,1-3-512-16,5-1-112 0,2-3-16 0,2 0-9120 15,3-6-1824-15</inkml:trace>
  <inkml:trace contextRef="#ctx0" brushRef="#br0" timeOffset="94381.7">23853 10023 17727 0,'0'0'784'0,"0"0"176"0,0 0-768 0,0 0-192 0,0 0 0 0,0 0 0 16,3 9 528-16,5-3 80 0,0 1 16 0,2-1 0 15,3-2-192-15,-1-2-48 0,5 1 0 0,1-1 0 16,1 0 0-16,4-2-16 0,2-2 0 0,2 0 0 0,-1-1 208 0,1 1 32 16,-1-5 16-16,-2 0 0 0,-3 0-64 0,0-3-16 15,-4 3 0-15,-4-5 0 0,-1 5-160 0,-5-4-48 16,-2 6 0-16,-2-4 0 0,-4 2 48 15,-2 2 0-15,-5-3 0 0,-1 4 0 0,-2 3-160 0,-3 1-32 16,-1 1 0-16,-3 2 0 0,-4-1-192 0,0 5 0 16,-4-2 128-16,2 2-128 0,1 4 128 0,3-2 0 15,1 2-128-15,2 3 192 0,4-1 16 0,6-1 0 16,-1 4 0-16,6 0 0 0,2 1-16 0,3-1-16 16,4-1 0-16,3-1 0 0,1-1-16 0,3 0 0 15,3 0 0-15,3-5 0 0,4 4-160 0,3-6 0 16,0 2 0-16,2-4 0 15,2-3-2176-15,-1-1-512 0</inkml:trace>
  <inkml:trace contextRef="#ctx0" brushRef="#br0" timeOffset="94683.57">24772 9890 19695 0,'-10'6'864'0,"6"-1"192"0,-1 3-848 0,-3-2-208 0,-1 3 0 0,-1-1 0 16,-2 3 1216-16,0-2 192 0,0 4 32 0,0-5 16 16,-2 4-480-16,0-1-80 0,1-2-32 0,1 1 0 15,4-3-528-15,-1-1-96 0,5 0-32 0,4-6 0 16,0 0 336-16,0 0 64 0,0 0 16 0,0 0 0 0,0 0 192 0,10-1 32 16,1-4 16-16,5-1 0 0,-2-2-384 0,0-5-80 15,1 3-16-15,1 0 0 16,1-3-96-16,1 1-32 0,0-1 0 0,-1-2 0 0,-1 1-96 0,1 1-32 15,1 2 0-15,0-1 0 0,0 6-128 0,0-2 0 16,-2 2 0-16,1 2 0 0,-1-1 0 0,1 2-192 16,-2 2 32-16,-1 0 16 15,1 1-2288-15,-3 2-448 0,0 3-80 0</inkml:trace>
  <inkml:trace contextRef="#ctx0" brushRef="#br0" timeOffset="95034">25557 9841 18431 0,'0'0'1632'0,"0"-4"-1312"16,0 4-320-16,0-8 0 0,-4 1 672 0,-1 1 64 0,-2 0 16 15,-3 2 0-15,-2 2-32 0,-1 0 0 16,-1 1 0-16,-1 1 0 0,0 2-464 0,1-1-112 15,8 2-16-15,-2 1 0 0,0 2 0 0,2-1 0 0,1 3 0 0,2 1 0 16,2-2 208-16,1 5 48 0,1 1 0 0,2 3 0 16,1-2 256-16,-1 1 48 0,1 1 16 0,0-1 0 15,0 1-96-15,0 0-16 0,0-2 0 0,-2 1 0 16,1 1-144-16,-2 2-48 0,-1-1 0 0,0-2 0 0,0 0-48 16,-1-2-16-16,-1-3 0 0,0 0 0 15,-1-3 112-15,-1 1 0 0,-2-1 16 0,2-3 0 0,-3-1-48 0,-1 3-16 16,0-4 0-16,0-1 0 0,-3 1-192 0,2-2-32 15,2 0-16-15,-1-2 0 0,2 0-160 0,6 2 0 16,0 0-192-16,0 0-16192 16</inkml:trace>
  <inkml:trace contextRef="#ctx0" brushRef="#br0" timeOffset="100139.99">19293 11053 8287 0,'0'0'736'0,"0"0"-592"16,5-7-144-16,3 3 0 0,-2 1 1312 0,2 0 224 16,-1-1 64-16,0-1 0 0,0 3-368 0,-7 2-64 15,7-4-16-15,-7 4 0 0,4-4-240 0,-4 4-48 16,0 0-16-16,0 0 0 0,0 0-192 0,0 0-32 16,0-9-16-16,-4 4 0 0,-3 2-240 0,-1 0-48 15,-3-2-16-15,-1 2 0 0,-4 1 0 0,0 0 0 16,-3 1 0-16,-2 1 0 0,-1 0 64 0,-1 1 16 0,-1 2 0 0,-1 1 0 15,0 1-64-15,2 0-16 0,0-1 0 0,2 3 0 16,-1 1-128-16,4 2-32 0,2-4 0 0,-1 3 0 16,4 1-144-16,3 2 0 0,4-2 0 0,2 3 128 15,3-4-128-15,5 1 192 0,3 1-192 0,3 1 192 16,3 2 64-16,4 1 32 0,2-1 0 0,1 0 0 0,0 1-96 0,1 2 0 16,-1-1-16-16,0 2 0 0,0 0-176 0,-3-2 192 15,-1 1-192-15,-2 1 192 0,-3-1-192 16,-2 1 192-16,-1 0-192 0,-6 1 192 0,-2 0 0 0,-2-1 0 15,-2-3 0-15,-4-1 0 0,-2 1 304 0,-3-2 64 16,-2-1 16-16,-4 0 0 0,-4-2-16 0,1 3 0 16,-2-1 0-16,-1-5 0 0,-3 1-112 0,-1-2-32 15,-1-2 0-15,1-3 0 0,0-3-96 0,0-1-32 16,-2-3 0-16,3-1 0 0,0 0-80 0,3-5-16 16,1 1 0-16,1 1 0 0,2-3-192 0,2 2 128 15,3-1-128-15,2 0 0 16,1-1-256-16,2 3-160 0,1-2-32 0,3 5 0 15,3-4-1488-15,3 5-304 0,2-3-64 0,2 3-7568 16,1 2-1520-16</inkml:trace>
  <inkml:trace contextRef="#ctx0" brushRef="#br0" timeOffset="100754.52">19686 11400 11967 0,'0'0'528'0,"0"0"112"0,0 0-512 16,2-5-128-16,-2 5 0 0,0-6 0 15,-2-2 2240-15,-2 4 432 0,-1 1 80 0,-1-2 0 16,-1 1-1344-16,-2 2-288 0,-2 0-48 0,-3 2-16 0,-1 2-400 0,-3 0-80 15,-1 2 0-15,-1 2-16 0,-2 2-80 0,0 5-16 16,1-2 0-16,0 1 0 0,2 0-128 0,3 2-16 16,2-1-16-16,4 0 0 0,2 0-160 0,3-5-16 15,2 1-128-15,2-1 192 0,2 1 64 0,3-3 0 16,-4-6 0-16,9 5 0 0,1 0 192 0,2-2 32 16,-1-3 16-16,2-1 0 0,0-3-128 0,-1-1-32 15,1 1 0-15,1 0 0 0,-1-5 16 0,-1 2 0 16,0-2 0-16,-1 0 0 0,-1 0-352 0,1 1-160 15,-4 2 16-15,0-2 0 0,-7 8 144 0,0 0 0 16,0 0 0-16,0 0 0 0,0 0 0 0,7 9 128 16,0 1 0-16,-4 6 0 0,-1 1-288 0,-1 9-48 15,0 0-16-15,-2 8 0 0,-3 2 224 0,-2 5 128 16,-3 5 0-16,-1-2-128 0,-3 3 416 0,-2 3-32 16,-2-4 0-16,-2 1 0 0,-1-5 48 0,-2 0 0 15,1-6 0-15,-1-1 0 0,0-5-16 0,1 0 0 0,-2-6 0 16,0-3 0-16,0 0 16 0,0-6 0 0,0-4 0 0,2-2 0 15,0-5-112-15,1-4 0 0,1-6-16 16,1-2 0-16,2-3-80 0,0-3-16 16,2-4 0-16,3-4 0 0,2-3-80 0,3-1 0 0,1-3-128 0,5 1 192 15,2 4-192-15,7 0-160 0,0-3 32 0,5 6 0 16,2 2-160-16,4 2-32 0,1 0 0 0,3 5 0 16,2 3 32-16,3 1 0 0,0 4 0 0,4 4 0 15,-1 4-32-15,0 4 0 0,0-1 0 0,-2 6 0 16,-3 5-1312-16,-3 0-272 0,-2-2-48 0,-5 3-13872 15</inkml:trace>
  <inkml:trace contextRef="#ctx0" brushRef="#br0" timeOffset="109092.35">20169 11106 2751 0,'0'0'128'0,"0"0"16"0,-1-6-144 0,1 6 0 15,0 0 0-15,-2-7 0 0,0 0 2976 0,-1-1 560 16,1 3 112-16,2 5 32 0,-3-8-2064 0,2 3-400 16,-3 0-96-16,3 1-16 0,1 4 16 0,0 0 0 15,0 0 0-15,0 0 0 0,0 0-96 0,0 0-32 16,0 0 0-16,0 0 0 0,0 0-224 0,0 0-32 16,0 0-16-16,0 0 0 0,0 0-16 0,0 0 0 15,0 0 0-15,6 2 0 0,6 0-80 0,-1 3-32 16,2 0 0-16,1 3 0 0,1 1-80 0,3 2-32 15,2 3 0-15,1-2 0 0,0-1-48 0,1 3-16 16,-1 0 0-16,1-1 0 0,-2 1-64 0,1 0-16 16,-4 1 0-16,1-4 0 0,0 0-96 0,-3 0-32 15,-2-2 0-15,-2 1 0 0,0-3-80 0,-1 1-128 0,-1-1 176 0,-2-2-176 16,-7-5 176-16,0 0-176 0,0 0 160 0,0 0-160 31,0 0-1104-31,0 0-320 0,0 0-64 0</inkml:trace>
  <inkml:trace contextRef="#ctx0" brushRef="#br0" timeOffset="110012.61">21098 11025 8287 0,'0'0'736'16,"0"0"-592"-16,0 0-144 0,0 0 0 0,0-7 1664 0,0 0 320 15,0 2 48-15,0 5 16 0,0 0-832 0,0 0-176 16,0-6-16-16,0 6-16 0,0 0-224 0,0 0-32 16,0 0-16-16,0 0 0 0,0 0-384 0,0 0-80 15,-5 4-16-15,0 5 0 0,0 0-32 0,0 6-16 16,0 1 0-16,0 1 0 0,1 2 32 0,0 2 0 0,-1 0 0 0,0 2 0 16,4 3-240-16,-1-2 144 15,2 1-144-15,3-2 128 0,1-4-128 0,1-1 160 0,1-1-160 0,2-5 160 16,-1-3 512-16,3 0 96 0,2-4 32 0,1-2 0 15,-1-2 208-15,2-1 32 0,2-3 16 0,0 0 0 16,2-6-112-16,0 0-32 0,0-5 0 0,-1 0 0 16,1-3-288-16,0 0-64 0,0-1-16 0,-1-3 0 15,0 0-192-15,0-1-32 0,-2-2-16 0,-1 2 0 16,0 2-64-16,-2 1-16 0,0-1 0 0,-1 1 0 0,-4 2-224 0,0 2 176 16,0 2-176-16,-2 3 160 15,0-1-160-15,0 4 0 0,-5 7 0 0,0 0 0 0,1-7-304 0,-1 7-32 16,0 0-16-16,0 0 0 15,0 0-2528-15,0 0-512 0,-6 5-112 0</inkml:trace>
  <inkml:trace contextRef="#ctx0" brushRef="#br0" timeOffset="110594.65">22026 10896 5519 0,'0'0'240'0,"0"0"64"0,0 0-304 0,0 0 0 15,4-4 0-15,-4 4 0 0,0 0 2368 0,0 0 400 16,0 0 96-16,0 0 16 0,0 0-1664 0,0 0-320 16,5 12-64-16,-5-1 0 0,0 1-32 0,0-1 0 15,-4 3 0-15,3 3 0 0,0 2-48 0,-2 1-16 16,-1 3 0-16,0 1 0 0,1 0-48 0,-1 4-16 15,-1 0 0-15,0 1 0 0,-2 2-96 0,1-3 0 16,0 1-16-16,-3-5 0 0,1 2-112 0,0-5-32 16,2 1 0-16,1-2 0 0,-1-1-208 0,1-2-32 15,-1-3-16-15,3 0 0 0,-1-4-32 0,1 0 0 16,1-2 0-16,2-8 0 0,0 0-128 0,0 0 160 16,0 0-160-16,0 0 160 15,0 0-1424-15,6-4-272 0,0-1-64 0</inkml:trace>
  <inkml:trace contextRef="#ctx0" brushRef="#br0" timeOffset="111026.95">21955 10896 7359 0,'0'0'320'0,"0"0"80"0,0 0-400 0,0 0 0 16,0 0 0-16,9 4 0 0,-9-4 1920 0,6 3 320 16,3 2 48-16,1 0 16 0,0-1-1024 0,2-1-192 15,1 1-32-15,2 1-16 0,3 0-64 0,1 3-16 16,2-2 0-16,2-1 0 0,0 4-112 0,2-1-16 15,1 3-16-15,1 1 0 0,-1 3-80 0,-2 3-16 16,-1 2 0-16,-2 4 0 0,-2-1-368 0,-3 3-80 16,-3 2-16-16,-3 3 0 0,-4 1 64 0,-2 0 16 15,-4 0 0-15,-1 0 0 0,-3 1 112 0,-2 0 32 16,-3-4 0-16,-3-1 0 0,-3-5 144 0,-3-2 16 16,-2 2 16-16,-3-4 0 0,-2-1 48 0,-2-1 16 15,-2-3 0-15,1 0 0 0,-3 0-304 0,1-6-64 0,2 1-16 16,0-5 0-16,0-1 32 0,1-1 0 0,2-3 0 0,2-3 0 31,5-1-1280-31,2-4-256 0,3 0-48 0,4-3-9824 0,4-1-1952 0</inkml:trace>
  <inkml:trace contextRef="#ctx0" brushRef="#br0" timeOffset="111709.18">22550 10680 13823 0,'0'0'608'0,"0"0"128"0,0 0-592 0,0 0-144 0,0 0 0 0,0 0 0 16,0 0 784-16,0 0 128 0,0 0 32 0,0 0 0 16,0 0-240-16,0 0-64 0,5-6 0 0,0-1 0 15,-5 7 0-15,6-3 0 0,-6 3 0 0,9-4 0 16,0-3-80-16,1 4-32 0,0-1 0 0,2 1 0 0,-1 1-16 0,2-1 0 15,0-1 0-15,-1 2 0 0,0 1-32 0,2-1-16 16,-1 1 0-16,-1 1 0 0,-2 3-96 0,-1-1-32 16,-1 3 0-16,-3 0 0 0,1 0-192 0,-2 3-144 15,-1-2 192-15,-3 3-192 0,-3 5 304 0,-2 0-48 16,-2 2-16-16,-4-3 0 0,-1 0 144 0,-2 2 16 16,0-2 16-16,0 1 0 0,-3-4 32 0,2 2 16 15,1-5 0-15,2 2 0 0,4-1-32 0,1 0-16 16,3-3 0-16,4-5 0 0,0 0-32 0,0 0 0 15,11 2 0-15,3 1 0 0,2-2 160 0,6-1 32 16,-2-1 0-16,2-1 0 0,-1 1-272 0,3 0-48 16,3 0-16-16,1 1 0 0,3-2-240 0,-2 2 176 15,1 0-176-15,8 0 160 0,-5 0-160 0,-5 0 0 16,-5 0 0-16,-5 2 128 16,-3-1-1536-16,-6 3-304 0,-9-4-64 0</inkml:trace>
  <inkml:trace contextRef="#ctx0" brushRef="#br0" timeOffset="115335.55">21088 11589 2751 0,'0'0'256'0,"0"0"-256"0,0 0 0 0,0 0 0 15,0 0 2896-15,0 0 544 0,0 0 96 0,0 0 32 16,0 0-1760-16,-3 5-336 0,2 1-80 0,-1 3-16 15,0-1-224-15,1 2-32 0,0-1-16 0,0 1 0 16,-1 2-208-16,1-2-64 0,0 4 0 0,1-1 0 16,0-2-272-16,0 2-64 0,-2-2-16 0,2-2 0 15,0 1-256-15,2-2-48 0,-1 1-16 0,-1-9 0 0,0 0-160 0,0 0 0 16,0 0 144-16,8 2-8992 16,-1-4-1808-16</inkml:trace>
  <inkml:trace contextRef="#ctx0" brushRef="#br0" timeOffset="115919.24">21225 10734 7359 0,'0'0'656'0,"0"0"-528"0,0 0-128 0,0 0 0 16,0 0 1760-16,0 0 320 0,0 0 64 0,0 0 16 16,0 0-480-16,4-4-80 0,2-5-32 0,1 1 0 15,-2-2-464-15,4 1-80 0,0-5-32 0,1 3 0 16,1 1-480-16,1-3-80 0,0 0-32 0,0 3 0 0,-1 0-208 0,1 3-64 16,-3 0 0-16,1 2 0 0,0 2-128 0,-4 2 160 15,2 2-160-15,-8-1 160 0,0 0 48 0,5 7 16 16,-1 3 0-16,-3-1 0 0,-1 1 16 0,-1 3 0 15,-2-1 0-15,1 1 0 0,-2 0-48 0,1-4 0 16,1 2 0-16,1-5 0 0,1-6 48 0,0 0 0 16,0 0 0-16,0 0 0 0,0 0 528 0,0 0 128 15,7-3 0-15,3-1 16 0,2-5-128 0,1 1-16 16,-2-5-16-16,2 3 0 0,-1-1-496 0,2 3-80 16,-1-2-32-16,1 4 0 0,0-2-144 0,0 4 0 15,0 3 0-15,0 0 0 0,-3 1 0 0,0 1 0 16,-4 4-128-16,2 5 128 0,-1 0 0 0,-2 4 0 15,-2 0-144-15,0 3 144 0,-2-1 0 0,1 1 0 16,1-1 0-16,-1-2 0 0,3 2-352 0,-1-2-16 16,5 0 0-16,0-4-10064 15,1 0-2000-15</inkml:trace>
  <inkml:trace contextRef="#ctx0" brushRef="#br0" timeOffset="117981.9">23956 11022 3679 0,'0'0'160'0,"0"0"32"0,3-6-192 0,4-4 0 15,-5 2 0-15,2-2 0 0,1 5 3088 0,-1-5 576 16,0 1 112-16,0-2 32 0,-1 5-1904 0,1-2-384 16,1 2-80-16,-5 6-16 0,4-4-448 0,-4 4-80 15,8-1-32-15,-1 2 0 0,1 1-384 0,0 4-80 16,2 5-16-16,0-2 0 0,1 4 0 0,1 1 0 15,1 2 0-15,1 2 0 0,1 4 0 0,1 3 0 0,2 2 0 0,0-3 0 16,0 4 0-16,0-2 0 0,-1 2 0 0,1-4 0 16,0 2-128-16,0-4-48 15,-2 0 0-15,0-3 0 0,-2 0-208 0,-2-3 128 0,1-1-128 0,-2 1 0 16,2-4 192-16,-3-1-64 0,-2 0-128 0,2-3 192 16,-2 1-656-1,-2-4-144-15,-1 0-32 0,-5-5-8592 0,0 0-1728 0</inkml:trace>
  <inkml:trace contextRef="#ctx0" brushRef="#br0" timeOffset="118249.73">24474 10932 19743 0,'0'0'880'0,"-2"-4"176"0,2 4-848 0,-3-8-208 16,1 2 0-16,2 6 0 0,0 0 1008 0,-8 3 144 15,-1 2 48-15,-1 4 0 0,-3 3-192 0,-3 2-48 16,2 7 0-16,-4 0 0 0,-4 1-64 0,-1 2 0 16,-3 5-16-16,-2 4 0 0,0 0-48 0,-3-1-16 15,2 2 0-15,0-1 0 0,0-1-368 0,1-3-64 16,1-3 0-16,1-1-16 0,5-1-240 0,2-3-128 16,1-1 128-16,4-1-128 0,4-4 128 0,2-1-128 15,4-5 128-15,3 0-128 0,1-9-192 0,8 4-128 16,1-1 0-16,5-3-16 15,3-3-2608-15,5-1-528 0</inkml:trace>
  <inkml:trace contextRef="#ctx0" brushRef="#br0" timeOffset="118785.81">25808 10866 21183 0,'0'0'944'0,"3"-7"192"0,1 2-912 0,0-2-224 15,-4 7 0-15,3-5 0 0,-3 5 160 0,0-7-16 16,0 7 0-16,0 0 0 0,-8-5 560 0,-1 4 96 16,-1 1 32-16,-3 2 0 0,-2 4-144 0,-4-3-32 15,-4 1 0-15,-4 3 0 0,-1 1 0 0,-2 1 0 16,-2 3 0-16,0 3 0 0,2 3-32 0,2-2-16 16,4 1 0-16,2 1 0 0,3-1-192 0,5 2-32 15,4 1-16-15,3-3 0 0,2 2-208 0,4 2-32 16,4 0-128-16,2 2 192 0,1-1-16 0,6-2-16 15,2 2 0-15,2 1 0 0,1 0 48 0,2-3 16 16,1-1 0-16,0 1 0 0,-1 1 0 0,2-1 0 0,-1 0 0 16,-2 2 0-16,-3 0 32 0,-1-3 16 0,-4 1 0 15,-1-2 0-15,-2-2 16 0,-4 1 0 0,-1-2 0 16,-5-4 0-16,-3 0 224 0,-3 0 32 0,-4-2 16 0,-3 1 0 16,-5-4-48-16,0 0-16 0,-4-1 0 0,0-3 0 15,0 1-176-15,-2-3-48 0,0 0 0 0,2 0 0 0,-1-4-16 0,2-2-16 16,1 0 0-16,3 3 0 15,4-6-240-15,2 1-128 0,2-3 128 0,3 2-208 16,4-4-1472-16,5 0-304 0,3-1-48 0,3-1-9424 16,4 0-1872-16</inkml:trace>
  <inkml:trace contextRef="#ctx0" brushRef="#br0" timeOffset="119175.64">26589 10581 11967 0,'3'-6'1072'0,"3"-1"-864"15,1-2-208-15,-2 3 0 0,1-2 1584 0,-2 3 272 16,0 2 48-16,-2 0 16 0,-2 3-528 0,0 0-112 0,0 0 0 0,0 0-16 16,-4 8-288-16,-2 6-48 15,-4 2-16-15,-2 3 0 0,0 2 64 0,-2 1 16 0,-1 5 0 0,-3-1 0 16,-3 2-112-16,2-3-32 0,0 4 0 0,0-3 0 16,1 0-208-16,2-4-64 0,1-2 0 0,1-1 0 15,0-1-64-15,2-3 0 0,3-2-16 0,3-5 0 16,1-1-48-16,5-7-16 0,0 0 0 0,0 0 0 0,0 0-96 0,0 0-16 15,6-11 0-15,2-1 0 16,-1 2-144-16,1-4-48 0,0 0 0 0,-1 0 0 16,0 2-1024-16,-1-4-192 0,0 0-64 0,1-3-15632 15</inkml:trace>
  <inkml:trace contextRef="#ctx1" brushRef="#br0">26347 15888 0,'-94'-33'16</inkml:trace>
  <inkml:trace contextRef="#ctx0" brushRef="#br0" timeOffset="121921.46">27365 10062 8287 0,'0'0'368'0,"9"-2"80"0,-2-1-448 0,2 1 0 0,-2 2 0 0,3-1 0 0,-3-5 1376 0,1 0 192 16,0 2 32-16,-2 2 16 0,-1-3-544 0,1-2-112 15,1 2-32-15,-2 1 0 0,-5 4-32 0,5-6-16 16,-5 6 0-16,4-5 0 0,-2 1-208 0,-2 4-32 16,0 0-16-16,0 0 0 0,0 0-128 0,0 0-32 15,-7-1 0-15,0 1 0 0,0 0-144 0,-2 2-16 16,-1 1-16-16,-3 2 0 0,-1 3 96 0,-1-3 0 15,-2 1 16-15,1 0 0 0,-2-2-32 0,-3 1-16 16,1 2 0-16,-3-2 0 0,-2 1 48 0,-1 1 16 16,0-2 0-16,-1-2 0 0,-1 5-112 0,-2-2-32 15,2-1 0-15,-3 2 0 0,-1-1-48 0,-1 1-16 16,-1 0 0-16,-2-2 0 0,-1 0-80 0,-2 3-128 16,-2-2 176-16,-1 1-176 0,-1-1 272 0,0-2-48 15,1 0-16-15,-1 2 0 0,0-1-208 0,-2-1 176 16,1 1-176-16,0 0 160 0,2-1 0 0,1-2 0 15,-3 2 0-15,1-1 0 0,0-1-32 0,0 2 0 16,-1-3 0-16,2 2 0 0,2-3-128 0,-1 1 160 16,0-1-160-16,1 0 160 0,-1 0-160 0,2 0 160 0,-1-1-160 15,-2 1 160-15,-1 0-160 0,0 0 0 0,0 0 0 0,2 0 0 16,-2 1 0-16,2 1 0 0,0-1 0 16,2 0 128-16,1 0-128 0,0 1 128 0,0-2-128 0,-3 1 128 15,-1 0-128-15,0 3 160 0,0-4-160 0,0 3 160 16,2-2-160-16,1 1 0 0,3 1 0 0,-1-1 0 15,-1-2 0-15,1 2 0 0,0 1 0 0,1 0 128 0,1-3-128 0,-1 1 0 16,-2 1 144-16,1 0-144 16,-2 1 0-16,0-1 0 0,1 1 0 0,1 1 128 0,1-2-128 0,-1 1 0 15,-1-2 0-15,-1 3 0 0,3 0 0 16,-1 1 0-16,0-2 0 0,-1-1 0 0,-3-1 0 0,0 0 128 16,-1 2-128-16,1-2 0 0,0 0 0 0,0 2 0 15,0-2 0-15,0 2 0 0,-1-1 0 0,0-1 0 16,0 1 0-16,-2-1 0 0,0 0 0 0,-2 1 0 15,-1-2 0-15,3 1 128 0,1 0-128 0,-2 3 0 16,-1 1 0-16,0-2 128 0,-1-1 0 0,4 2 16 16,-3 1 0-16,2-2 0 0,-3-2-144 0,1 1 0 15,-1 1 0-15,1-1 0 0,3 4 0 0,1-4 0 16,2 1 0-16,-2-1 0 0,1 1 0 0,2-2 0 16,-2 0 0-16,3-1 128 0,-4 0-128 0,0 0 0 15,-1-1 0-15,-1 2 128 0,1 3-128 0,0-1 128 16,0-1-128-16,1 1 128 0,-1 3-128 0,1 2 0 15,-3-2 0-15,1 3 128 0,2-4-128 0,-2-1 0 16,0 1 0-16,1 0 128 0,-2-1-128 0,2-2 128 16,0 1-128-16,0 1 128 0,-2 2-128 0,1-3 192 0,-3-2-192 15,3 0 192-15,-1 2-64 0,3-2-128 0,-2-1 192 16,1 0-64-16,0-3-128 0,0 2 192 0,2 1-192 16,-1 1 192-16,2 1-192 0,-4-1 160 0,1 0-160 0,0-1 160 15,2 0-32-15,-1 0 0 0,0 0 0 0,0 0 0 16,0 0-128-16,2 1 0 0,-2 2 0 0,1-2 0 15,0-1 0-15,-1 3 0 0,1-1-160 0,-1 1 160 16,1-2 0-16,0-1 0 0,-2-1 0 0,2 0 160 16,1 1-160-16,-1 0 0 0,4 0 0 0,-4 1 0 15,1 1 0-15,0 2 0 0,1 3 0 0,-2-5 0 0,-1 1 0 16,3 1 0-16,1-1 0 0,-2 2 0 0,2-2 128 0,-1 0 0 16,1-1 0-16,0 1 0 0,-1-1-128 0,3 2 0 15,-4 0-192-15,2 2 192 0,0 2 0 0,0-3 0 16,0 1 0-16,0 1 128 0,-1-4-128 0,0 1 0 15,3 1 0-15,0 2 0 0,-1-4 0 0,-1 3 0 16,2 0 0-16,-1 0 0 0,0-3 0 0,0 2 0 16,0 1 0-16,1-2 0 0,-1 1 0 0,0 1 0 15,3 0 0-15,-1-4 0 0,-3 2 0 0,5 0 0 16,1 1 0-16,2-3 0 0,2 0 0 0,1 0 0 16,2 2 0-16,2-2 0 0,2 2 0 0,4-1 0 15,0-1 0-15,1 0 0 0,2-1 0 0,2 0 0 16,2 0 128-16,1-1-128 0,2 0 0 0,0 2 0 15,7-2 0-15,0 0 0 0,-5-2 0 0,5 2 0 16,0 0 128-16,0 0-128 0,0 0 0 0,0 0 0 16,0 0 0-16,0 0 0 0,0 0 0 0,0 0 0 15,0 0 0-15,0 0 0 0,0 0 0 0,-4 9 0 16,4-9 0-16,-4 9 0 0,3 3 0 0,0-2 0 16,-2 3 0-16,2 2 0 0,0 1 0 0,0 5 0 0,-2 3 0 0,-1 4 0 15,0-1-144-15,1 3 144 0,-2 4 0 0,-1 1 0 16,1-1 0-16,-2 3-128 0,-2 0 128 0,-1 2 0 15,-4 6 0-15,0-1 0 0,-2 4 0 0,1 2 0 16,0-4 0-16,0-1 0 0,-1-1 0 0,1 0 0 16,0-2 0-16,-5 0 0 0,2 0 0 0,0-3 0 15,3 2 0-15,-1 1 0 0,1 0 0 0,1-4 0 0,2 0 0 16,0-1 0-16,1-1 0 0,2 1 0 0,1-4 144 0,2-2-144 16,1-5 128-16,0 0-128 0,2-1 0 0,2 0 0 15,1-2 0-15,2-3 0 0,2-3 128 0,1-1-128 16,0 1 128-16,0-3-128 0,0-4 0 0,2 1 0 15,-7-11 128-15,9 9-128 0,0-1 0 0,1-3 0 16,0 0 0-16,3 0 128 0,-1-2-128 0,6-2 0 16,4-1 0-16,-2-1 128 0,3-1-128 0,4-1 0 15,2 0 0-15,3 2 0 0,2 1 0 0,3 1 0 16,0-2 128-16,2 1-128 0,1 0 0 0,5 0 0 0,1-1 0 16,2-1 0-16,5 1 0 0,0 0 0 0,3 1 0 0,-2 0 0 15,0 2 0-15,2 1 0 0,2-3 0 0,3 0 0 16,3 1 0-16,3 2 0 0,2 2 0 0,-1-1 0 15,-1-3 0-15,1 3 0 0,2 2 0 0,1-1 0 16,3-1 0-16,1 1 0 0,-1 1 0 0,0-2 0 16,-2 0 0-16,2 0 0 0,2 1 0 0,4-3 0 15,1 0 0-15,1-2 0 0,-2-2 0 0,0 1 0 16,0 0 0-16,1 0 0 0,3-3 0 0,-1 1 0 16,3-1 0-16,1 2 0 0,-2-3 0 0,1 0 0 15,2 0 0-15,2 2 0 0,1 1 0 0,0-4 0 16,1 0 0-16,2 4 0 0,2-2 0 0,0-1 0 15,-5 0 0-15,7 0 0 0,1-4 0 0,0 2 0 16,-2 3 0-16,-2-2 0 0,1 0 0 0,3 2 0 0,2 0 0 0,0-2 0 16,-5 1 0-16,2 2 0 0,1 1 0 0,3 0 0 15,0 1 0-15,-3-2 128 0,-5 1-128 16,3-1 0-16,2 2 0 0,-1 0 0 0,-4-2 128 0,-3 3-128 16,-3 0 192-16,0 0-64 0,1 0-128 0,-3 0-144 15,-2 0 144-15,-4 0-208 0,-4 0 208 0,1 2 0 16,-1 0 0-16,1 2 0 0,2 1 0 0,-5-1 0 15,-3-2 0-15,-2 2 0 0,-4-1 0 0,1-1 0 16,0 2 0-16,-3 0 0 0,-2-2 0 0,-3 2 0 16,-5 3 0-16,-4-1 0 0,0 0 0 0,-5 2 0 15,-4-4 0-15,-2 2 0 0,1 0 128 0,-3 0-128 16,-3-3 144-16,1 2-144 0,2 1 0 0,-3-3 0 0,-8 2 0 0,3 3 0 16,-2-3 0-16,-1 2 0 0,-1-1 0 0,0-1 0 15,-3-1 0-15,-2 0 0 0,0 1 0 0,-4 0 0 16,-2-4 0-16,0 2 0 0,0-3 0 0,0 0 0 15,-1 1 0-15,-2-1 0 0,-10 0 0 0,10-1 0 16,-10 1 144-16,11-3-144 0,0 2 128 0,-5-3-128 16,-6 4 128-16,11-6-128 0,-4 0 128 0,-7 6-128 15,9-6 160-15,-2-3-160 0,1 2 192 0,1-4-192 16,-2 4 208-16,1-5-64 0,0 2-16 0,-1-4 0 16,0-4 0-16,0 1 0 0,2-2 0 0,0-2 0 15,-1-4-128-15,2-1 192 0,-1-4-192 0,1-2 192 16,0-3-48-16,2-5 0 0,-2-2 0 0,1-9 0 15,2-2-144-15,2-4 192 0,0-2-192 0,2-2 192 16,1-4-192-16,2-2 0 0,0-5 144 0,1-3-144 0,-1 0 0 16,0 2 0-16,1 3 0 0,-1 7 0 0,-5 2 128 0,1 2-128 15,-4 5 128-15,0 0-128 0,-2 1 128 0,-1 2-128 16,0 0 160-16,-3 3-160 0,-1 1 128 0,-2 2-128 16,-2 5 0-16,-1 0 144 0,0 3-144 0,0 2 0 15,1 4 0-15,-1 6 128 0,-1-1-128 0,0 5 0 16,-2 2 0-16,1 2 0 0,-1 5 0 0,0 1 0 15,1 0 0-15,-1 3 0 0,3 8-272 0,0 0 64 16,0 0 16-16,0 0 0 16,-6-6-1648-16,6 6-320 0,0 0-64 0,-8 6-9472 15,8-6-1888-15</inkml:trace>
  <inkml:trace contextRef="#ctx0" brushRef="#br0" timeOffset="124556.28">26291 10169 2751 0,'0'0'256'0,"0"0"-256"0,0 0 0 0,0 0 0 15,0 0 3344-15,-8 7 624 0,2-4 128 0,6-3 32 16,-8 7-2464-16,8-7-480 0,-8 6-96 0,8-6-32 15,0 0-160-15,0 0-48 0,0 0 0 0,0 0 0 16,0 0-240-16,0 0-48 0,0 0-16 0,0 0 0 16,0 0-80-16,13 5-16 0,0-5 0 0,1 0 0 15,-1-4-80-15,1-3-32 0,0 0 0 0,1-3 0 16,0 1-16-16,2-3-16 0,-1 1 0 0,2-4 0 16,1-3 48-16,-1 1 16 0,-2-2 0 0,2-3 0 0,-1-1-64 0,-1 0-16 15,-2-2 0-15,0-1 0 0,-4 0-144 0,-1-2-16 16,0 2-128-16,-3-2 192 0,-3-2-192 0,1 2 144 15,-3-4-144-15,-2 3 128 0,-3 1-128 0,0-1 128 16,-4 2-128-16,0-1 128 0,-4 3-128 0,-3-3 0 16,-2 2 0-16,-2-1 0 0,-2 3 0 0,-3-4 0 15,-4 2 0-15,-2-2 0 0,-1 1 0 0,-6-2 0 16,-4 3 0-16,-7-3 0 0,-9-3 128 0,-1 3-128 16,1 0 128-16,0-2-128 0,-2 3 128 0,1-2-128 15,-4-1 128-15,-7 2-128 0,-7-3 160 0,-2-2-160 16,1 1 192-16,0 0-192 0,2 4 256 0,-6-2-64 0,-9 2-16 15,-3 1 0-15,2-4-48 0,2 3 0 0,2 4 0 0,-6-3 0 16,-7 2 48-16,2-1 0 0,3 5 0 0,2 0 0 16,0 3-176-16,-1-5 128 0,-6-2-128 0,2 5 128 15,4-1-128-15,1-2 0 0,-2-3 0 0,-2 1 0 16,-2 1 0-16,3 3 0 0,5-3 128 0,-3 3-128 16,-5 0 0-16,0-2 0 0,1 0 144 0,2 0-144 15,1-2 0-15,-2 3 128 0,-7 2-128 0,1-1 0 16,5-1 192-16,-1 3-48 0,-1 1 0 0,-2-4 0 15,0 0 0-15,3 0 0 0,4 4 0 0,-5 0 0 16,-5-1-144-16,2-1 128 0,3 1-128 0,1 2 128 16,0 2-128-16,-3-1 160 0,-2 1-160 0,1 2 160 15,4 2-160-15,-3 1 160 0,-2 1-160 0,2 2 160 16,3-4-160-16,2 5 192 0,2 2-192 0,-2-4 192 0,-2 2-192 0,1-1 192 16,3 3-192-16,-2 1 192 0,3-1-192 0,-1 1 128 15,-4 0-128-15,2 1 128 0,3 2-128 0,0 0 0 16,-1 0 0-16,-2-1 128 0,-1 2 0 0,4 0-128 15,4 0 192-15,-4 3-64 0,-4-2 48 0,4 0 0 16,5 2 0-16,4 0 0 0,2-1-176 0,-2 3 128 16,-3-4-128-16,3 1 128 0,2-1-128 0,3 0 128 15,2 2-128-15,0-1 128 0,-2 1-128 0,2-1 0 16,0 1 0-16,0-1 0 0,1 1 160 0,4-2-160 16,3 3 192-16,-1 0-192 0,-4 2 160 0,4-3-160 15,2 1 128-15,4-1-128 0,3 3 144 0,5-3-144 16,0 0 160-16,-1-1-160 0,-1 1 192 0,-1 0-48 15,0 0-16-15,3 0 0 0,1-1 16 0,3 0 0 16,1 0 0-16,1 2 0 0,2-1-144 0,-3 2 160 0,0-3-160 16,1-1 160-16,1 2-160 0,0 0 0 0,2-1 0 0,1 2 0 15,1-2 144-15,4 1-144 0,1-2 160 0,2-1-160 16,-2-2 0-16,-1-1 0 0,0-2 0 0,0 0 0 16,2 0 192-16,-1-3-64 0,3 2-128 0,-2 0 192 15,1-1-32-15,2 2-16 0,2 0 0 0,0-1 0 16,1 1-144-16,1 1 0 0,0-5 0 0,-1 3 128 15,0-1-128-15,1-2 192 0,2 3-192 0,0-4 192 16,2 2-64-16,1-3-128 0,1 1 192 0,2-2-64 16,-2 2 16-16,4 1 0 0,0-2 0 0,2 0 0 15,0-1-144-15,2 2 160 0,2-2-160 0,1-1 160 16,1 2-160-16,2 1 128 0,2-2-128 0,1 2 128 0,2-3-128 16,3 0 0-16,-1 0 0 0,2 3 128 15,0-2-128-15,1 3 128 0,2-3-128 0,-1 4 128 0,2 8-128 0,0 0 0 16,2-11 0-16,-2 11 0 0,1-11 0 0,-1 11 0 15,0 0 0-15,0 0 0 0,0 0 0 0,0 0 0 16,0 0 0-16,0 0 0 0,0 0-144 0,0 0-64 16,0 0-16-16,0 0 0 15,0 0-1904-15,9 9-384 0,-1 5-80 0</inkml:trace>
  <inkml:trace contextRef="#ctx0" brushRef="#br0" timeOffset="127074.84">17730 6604 18431 0,'0'0'816'0,"0"0"160"0,0 0-784 0,0 0-192 15,0 0 0-15,0 0 0 0,0 0 512 0,0 0 64 0,0 0 16 0,0 0 0 16,-9-1-320-16,-5-2-64 0,-1-2-16 0,-6-1 0 16,0-1-192-16,-5-3 0 0,-3 2 0 0,-3-3 0 15,-3-2 0-15,-4 1 0 0,-4-4 0 0,0 1 0 16,1-1 0-16,-4-2 192 0,-3-1-16 0,-2-3-16 15,-3-2 256-15,-1 2 48 0,-4 2 16 0,-5 0 0 16,-5-3 96-16,-4-1 0 0,-3-1 16 0,-4-1 0 16,-3 2-144-16,-6 1-16 0,-2-4-16 0,-7 3 0 15,-1 0-160-15,-3-3-16 0,-2 3-16 0,-3-1 0 16,-4 2-96-16,2 2-128 0,-2 0 176 0,-2 2-176 16,-4 2 192-16,0 1-64 0,0-3 0 0,-2 3-128 0,-2 4 208 0,-1-1-64 15,-1 0-16-15,0 0 0 0,-4 6 80 0,1-5 16 16,-1-2 0-16,1 7 0 0,-1 0-80 0,1 1-16 15,1-2 0-15,2 1 0 0,1 4-128 16,5 2 0-16,4 0 0 0,2-1 0 0,6 2 0 0,0 2 0 16,4 2 176-16,0-2-176 0,2 1 160 0,1 3-160 15,3 0 160-15,1 4-160 0,-3-2 192 0,5 2-64 16,1-2-128-16,2 3 192 0,2 2-192 0,0 1 0 16,-1 1 0-16,5 1 0 0,0-1 0 0,4 1 0 15,0 2 0-15,3 1 0 0,0 0 0 0,2 0 0 16,2-1 0-16,3 2 0 0,3-1 0 0,1 2 0 15,0-1 0-15,0 3 0 0,2 0 208 0,3-1 0 16,4 3 0-16,4-2 0 0,1-2 64 0,4 6 16 16,3-3 0-16,2 3 0 0,0 0-160 0,1-3-128 0,2 3 144 0,-1-2-144 15,0 4 128-15,-1-2-128 0,4 1 0 0,1-4 0 16,2 3 144-16,2-2-144 0,2-1 128 0,2 2-128 16,2-3 0-16,4-1 0 0,0 1 0 0,7-1 0 15,1 1 128-15,2 1-128 0,3-2 128 0,2-1-128 16,2 3 0-16,3-1 0 0,6-2 0 0,3-1 0 15,0-1 160-15,6 3-160 0,5 0 192 0,1 3-192 16,5-4 240-16,4 2-64 0,2 0-16 0,3-1 0 16,3-2-160-16,5 0 0 0,1-1 0 0,5-1 0 15,2-1 0-15,2-1 0 0,1 1 144 0,4 2-144 16,3-1 0-16,2-2 144 0,5-1-144 0,4 1 0 16,2-2 160-16,4 1-160 0,2 0 128 0,2 0-128 15,5 1 144-15,4-6-144 0,3 0 160 0,2 1-160 16,0 1 144-16,2 0-144 0,5 2 128 0,-1-3-128 15,2 0 128-15,2 2-128 0,2 1 128 0,-1-2-128 0,-1-3 0 0,3-1 128 16,0 5-128-16,-2-4 0 16,6-1 128-16,0-1-128 0,-1 2 0 0,2-3 128 0,1-1-128 0,3 2 0 15,0-4 0-15,-1 0 0 0,2-1 0 0,-1 2 0 16,1 1 128-16,-4-2-128 0,0-1 0 0,5 0 128 16,4-1-128-16,2 0 128 0,-2-1-128 0,0 0 0 15,0 0 144-15,0-1-144 0,-3 0 128 0,2-3-128 16,0-2 128-16,-2 0-128 0,-1 1 0 0,-2-2 0 15,-2 0 0-15,0 1 128 0,-1-7-128 0,-3 3 0 16,-2 0 0-16,0-4 128 0,-1-1-128 0,-3-2 0 16,-3 3 128-16,-1 2-128 0,-1-4 0 0,3 0 144 15,0-2-144-15,-1 0 0 0,-1 0 128 0,-2 1-128 0,-3-3 0 0,1 1 0 16,-1-2 128-16,-5-1-128 0,-5 3 0 16,-1-1 0-16,-5-3 0 0,-2 1 128 0,-1-3-128 0,-4 1 0 15,-8 0 128-15,-4-4-128 0,-4-3 0 0,-4 4 0 16,-5 1 160-16,-5 0-160 0,-5 3 128 0,-3-2-128 15,-2 1 128-15,-5 1-128 0,-4-4 128 0,-8 4-128 16,-5-5 144-16,-6 4-144 0,-7 3 160 0,-7-3-160 16,-6-2 160-16,-6 2-160 0,-5-4 160 0,-4 0-160 15,-5 0 0-15,-5-1 0 0,-6 3 0 0,-1-2 0 16,-8 2 0-16,-6-2 0 0,-7 5 0 0,-2 0 0 16,-1-2 0-16,-2-1 0 0,-2-4 0 0,-7 3 0 15,-6 2 0-15,-3 0 0 0,-2-3 0 0,-1 3 0 16,-4-5 0-16,-4 3 0 0,-4-2 0 0,-1 3 0 15,-2-1 0-15,-1 5 0 0,-1-4 0 0,-2 2 0 16,-1 1 0-16,-2 2 0 0,-1-1 0 0,-3 4 0 0,-2 2 0 0,1 0-128 16,-3-1 128-16,0 0 0 0,-4 2 0 0,3-2 0 15,1 3 0-15,-1 3 0 0,-1 1 0 0,2-2 0 16,0 3 0-16,0 0 0 0,-4 3 0 0,5 0 0 16,0-2 0-16,1 4 0 0,0 3 0 0,0-2 0 15,-1 1 0-15,1-1 0 0,-2 3 0 0,2 0 0 16,1-1 0-16,-3 5 0 0,3 0 0 0,2-2 0 15,0 1-128-15,3 1 128 0,3 3 0 0,1-2-128 16,0 0 128-16,5 3 0 0,2-2-128 0,3 5 128 16,1-1 0-16,2 2 0 0,0-3 0 0,2 3-128 15,2 2 128-15,2-3 0 0,3 1 0 0,0 0 0 0,3-3 0 0,2 4 0 16,2 4 0-16,3 0 0 0,1 1 0 0,4 0 0 16,1-3 0-16,6 2-128 0,6 3 128 0,3-1 0 15,3 1 0-15,3 1-128 0,2-2 128 0,6 2 0 16,3 2 0-16,4-1-128 0,1-2 128 0,5-1 0 15,2-1 0-15,4 0 0 0,2 1 0 0,3 3 0 16,3 3 0-16,3-3 0 0,0-2 0 0,5 2 0 16,1 0 0-16,1 0 0 0,1-3 0 0,3 3 0 15,3 3 0-15,0-1 0 0,2 2 0 0,3 0 0 16,1-1 0-16,0 1 0 0,2-2 0 0,3 2 0 16,0 1 0-16,2-5 0 0,2 0 0 0,3 3 0 15,2 0 0-15,4 3 0 0,2-4 0 0,3 2 0 16,1-3 0-16,3 0 0 0,4 3 0 0,3-4 0 15,3-1 0-15,3 2 0 0,3 2 0 0,0-2 0 16,0 1 0-16,4 0 0 0,2-2 0 0,3 1 0 0,0 1 0 16,5-1 0-16,3-4 0 0,2 0 0 0,3-1 0 0,4 1 0 15,4 0 0-15,5-1 0 0,1-3 0 0,4 1 0 16,2 0 0-16,6 1 0 0,1 0 0 0,5-6 128 16,0-2-128-16,6-1 0 0,1 5 0 0,1-1 0 15,1-3 0-15,-1 1 0 0,2-2 0 0,-2 2 0 16,3-3 0-16,1-2 0 0,1 0 0 0,2 0 128 15,-2 1-128-15,3 1 0 0,3-5 0 0,-1 1 0 16,3-1 0-16,-1 2 0 0,-1-1 144 0,-2 0-144 16,3 0 128-16,2-3-128 0,3-3 128 0,1 1-128 15,-4-1 0-15,2 1 128 0,0-3-128 0,0 0 0 16,-3-4 0-16,3 1 0 0,1-2 0 0,-1-2 128 0,1-3-128 0,1 1 0 16,2 0 0-16,-1-2 128 0,0-6-128 0,1 2 0 15,3-2 128-15,-4-2-128 0,0 0 0 16,-1-5 128-16,-5-3-128 0,1 0 128 0,-1-5-128 0,-4-2 128 15,-5-1-128-15,-3 0 160 0,-6-9-160 0,-8 5 160 16,-3-2-160-16,-10 4 160 0,-7-4-160 0,-8 4 160 16,-9 2-160-16,-10 0 128 0,-9 7-128 0,-12 3 128 15,-10 6-320-15,-12 2-64 0,-6 8 0 0,-9 3-17456 16</inkml:trace>
  <inkml:trace contextRef="#ctx0" brushRef="#br0" timeOffset="128794.17">14332 7477 5519 0,'0'0'496'0,"10"0"-496"15,2 1 0-15,0 1 0 0,2 0 1888 0,3 3 288 16,1 3 48-16,1 0 16 0,2 2-1264 0,0-1-240 16,3 2-48-16,2-1-16 0,1 2-448 0,4-1-96 15,-1-3 0-15,4 1-128 0,1-2 128 0,2 3-128 16,2-3 0-16,2-2 0 0,1 0 144 0,1-1-144 16,0-2 0-16,0 1 144 0,6-2 240 0,0-2 64 0,2 1 0 15,2 0 0-15,3 0 224 0,2 0 48 0,-1 0 16 0,0-1 0 16,-1-1-240-16,1 1-48 0,3 0-16 0,1-2 0 15,-3-2-240-15,5 0-64 0,-1 0 0 0,-1-1 0 16,-1-1-128-16,1 3 0 0,0-1 0 0,-2-2 128 16,-1 0-128-16,0-2 192 0,-1 2-192 0,0-1 192 15,-1 3-16-15,-2 1 0 0,-3 0 0 0,-3-2 0 16,5 1 16-16,-1 2 16 0,-2 0 0 0,3-4 0 16,2 1-80-16,0 0-128 0,-2-3 176 0,0 4-176 15,0 0 160-15,0-2-160 0,0 3 128 0,1 2-128 16,-1-3 0-16,3 0 0 0,1 0 0 0,-1 2 0 15,-2 1 0-15,-1-1 0 0,-1 0 0 0,1 2 0 16,1 1 160-16,-1 0-160 0,-1 0 192 0,3 0-192 16,1-1 0-16,-1 0 0 0,-2-1 0 0,-1 2-192 15,0 0 192-15,2 0 0 0,0 0 0 0,2 0 0 0,0 0 0 0,1 0 0 16,2-1 0-16,-1 0 0 0,1-2 0 0,-2 3 0 16,0 3 0-16,0-1 0 0,1-2 0 0,1 2 0 15,2-1 0-15,-1-1 0 0,-1 0 128 0,-2 1-128 16,-1 3 0-16,1 0 0 0,1 0 0 0,1 1 0 15,1 0 0-15,-1-3 0 0,1-2 0 0,0 3 0 16,1 1 128-16,0 5-128 0,-1-3 0 0,1 3 0 16,1 0 0-16,0-3 0 0,2 2 0 0,1-1 0 15,-2 5 0-15,1-3 0 0,-2 1 0 0,0-1 0 16,0 2 0-16,2 1 0 0,2-5 0 0,0 3 0 16,0-2 0-16,-1 3 0 0,1-3 0 0,-1 2 0 0,0-3 0 0,1 2 0 15,4-3 0-15,-1 1 0 0,-2 1 0 16,-1 0 0-16,-2 2 0 0,-1-1 0 0,1 2 0 0,1-4 0 15,3 0 0-15,-2-2 0 0,0 2 0 0,0 0 0 16,1-2 0-16,-3 3 0 0,0 0 0 0,-2-5 0 16,4 1 128-16,-2 1-128 0,-1-2 0 0,0 1 0 15,-1 1 128-15,0 2-128 0,1-2 0 0,-2-1 0 16,-2 0 128-16,0 1-128 0,-2-1 0 0,-1 1 0 16,0-1 0-16,0 2 0 0,1 1 128 0,-2-1-128 15,-1 0 0-15,0-2 0 0,-1 0 0 0,-1 0 0 16,-2 0 128-16,-1-1-128 0,0 0 0 0,-1 2 0 15,-1 3 0-15,1-3 0 0,-2 1 0 0,2 2 0 16,-1-6 0-16,-1 0 0 0,-1 0 0 0,-2 2 0 16,-1 2 0-16,0-2 0 0,0 1 0 0,1 3 0 0,0-2 0 15,2 4 0-15,-1-2 0 0,-2 2 0 0,1-4 176 16,-1 0-176-16,0-1 160 0,-1 2-160 0,-2 1 0 0,1 2 0 16,-1 0 0-16,3 0 0 0,-1 2 0 15,1-2 0-15,1 1 0 0,-1 0 0 0,-3 0 0 0,1 2 0 16,0-3 0-16,0 3 0 0,-3-1 0 0,-1 0 0 15,1 2 0-15,0 1 0 0,-1 0 0 0,2 2 0 16,0-2 0-16,1 2 0 0,3-2 0 0,-2 1 0 16,-2 0 0-16,0 0 0 0,0 3 0 0,0-1 0 15,-1-3 0-15,1 0 0 0,-2 1 0 0,1-1 0 16,0 1 0-16,-1 0 0 0,1-1 0 0,4 0 0 16,0 1 0-16,-2 0 0 0,-2-2 0 0,1-3 0 15,-1 1 0-15,0 2 0 0,-2-1 0 0,0 1 0 0,-2 0 0 0,0 2 0 16,1-1 0-16,0 1-128 0,0-2 128 0,0 3 0 15,1 0 0-15,1 1 0 0,-4 1 0 0,-2-1 0 16,-2-2 0-16,2 1 0 0,-1-1 0 0,-1 1 0 16,-3 3 0-16,-1 0 0 0,0-1 0 0,-2 2 0 15,-3-2 0-15,-1 1 0 0,0 0 0 0,-2 1 0 16,-3-1 0-16,2 2 0 0,-1 1-128 0,0-2 128 16,-1 3 0-16,1 1 0 0,0-4 0 0,0-2 0 15,-1 0 0-15,-1 2 0 0,1-1 0 0,-2-1 0 16,0 0 0-16,-3-1 0 0,0-3 0 0,0 0 0 15,-2 1 0-15,2 1 0 0,-4 1 0 0,-2 0 0 16,1 0 0-16,-3 0 0 0,-2-3 0 0,-1 0 0 16,-3-1 0-16,1 3 0 0,-1-1 0 0,-2-1 0 15,-1 1 0-15,-1-1 0 0,-1 1 0 0,-2 2 0 16,0 1 0-16,-1 0 0 0,0 0 0 0,-1-1 0 0,-1 1 0 0,-1 2 0 16,2-1 0-16,1 0 0 0,0-1 0 0,1 2 0 15,2-2 0-15,-2 0 0 0,2-1 0 0,0-2 0 16,4-2 0-16,-1 1 0 0,1-1 0 0,0 2 0 15,0-1 0-15,0-4 0 0,0-1 0 0,-1-2 0 16,-1-2 0-16,-2-2 0 0,-5 0 0 0,0-1 0 16,-1-2-176-16,-3-2-11472 0</inkml:trace>
  <inkml:trace contextRef="#ctx0" brushRef="#br0" timeOffset="158265.06">12813 13230 1839 0,'0'0'160'0,"0"0"-160"16,0 0 0-16,0 0 0 0,0 0 1440 0,0 0 256 15,0 0 48-15,6-6 16 0,-6 6-544 0,0 0-128 16,0 0 0-16,0 0-16 0,0 0-96 0,0 0-16 16,0 0 0-16,0 0 0 0,0 0-16 0,0 0-16 15,0 0 0-15,0 0 0 0,0 0 80 0,0 0 16 16,0 0 0-16,0 0 0 0,0 0-256 0,0 0-32 16,0 0-16-16,0 0 0 0,0 0-192 0,-6 10-32 15,-3-1-16-15,1 2 0 0,0-2-144 0,-1 4-16 16,0 2-16-16,-3 4 0 0,0 3-16 0,-1 3 0 15,-1-2 0-15,2 4 0 0,-2 7-80 0,3-1-16 0,0 0 0 16,0 1 0-16,-1 3-32 0,3-2-16 0,0-1 0 16,1-2 0-16,3-3 80 0,1 0 16 0,4 0 0 0,0-3 0 15,2-2 80-15,3 1 32 0,1-4 0 0,3-2 0 16,0-1 80-16,1-3 16 0,1-1 0 0,2-3 0 16,1 2 64-16,1-2 0 0,2-4 16 0,2-2 0 15,1-3-80-15,2-2 0 0,0-1-16 0,0-1 0 16,3-2-48-16,3 0-16 0,-3-9 0 0,4 2 0 15,2 1-96-15,-1-7-16 0,2-3 0 0,1-3 0 16,1-5-32-16,-1 0-16 0,2-1 0 0,-2-3 0 16,-3-6-16-16,-2 1 0 0,3 1 0 0,-2 3 0 15,-1 2 0-15,-3-3 0 0,-2 1 0 0,-2 5 0 16,-4 0-192-16,0 6 176 0,-3 1-176 0,-4 2 160 16,-1 0-160-16,-3 3 0 0,-3 0 0 0,1 5 0 0,-4 2 0 0,-4 0 0 15,1 1 0-15,-2 5 0 16,-2-2-656-16,-2 3-16 0,0 2 0 0,0 0 0 15,-1 3-2320-15,10-3-464 16,-14 7-80-16,14-7-32 0</inkml:trace>
  <inkml:trace contextRef="#ctx0" brushRef="#br0" timeOffset="158731.37">14279 13046 18015 0,'0'0'800'0,"0"0"160"0,-2-7-768 0,2 0-192 0,0-1 0 0,0 8 0 16,0 0 928-16,0 0 144 0,0 0 16 0,0 0 16 15,0 0-592-15,0 0-112 0,-1 15-16 0,-2 1-16 16,2-1 80-16,0 0 0 0,1 2 16 0,0 4 0 16,0 1-16-16,1 3-16 0,0 4 0 0,2 4 0 15,0 4-160-15,-1 1-16 0,1 1-16 0,0 0 0 16,1 0-80-16,1 0-16 0,2-9 0 0,0-2 0 16,1-9 176-16,0 1 48 0,-1-3 0 0,2-2 0 15,0-6 448-15,2 1 80 0,1-5 32 0,-1 0 0 0,-1-2 128 16,2-6 32-16,1 0 0 0,1-2 0 0,1-4-160 0,1 0-32 15,2-5 0-15,1-1 0 16,2-6-256-16,1-2-48 0,1-5-16 0,0 0 0 0,0-3-176 16,-1-6-32-16,-1-5-16 0,2-4 0 0,0 0 80 0,3 2 16 15,-4 2 0-15,1 1 0 0,-1 7-224 0,-3 5-32 16,-3 1-16-16,-2 5 0 0,-2 4-176 0,-2 1 0 16,-2 3 0-16,-3 6 0 15,-3 1-896-15,-2 8-144 0,0 0-48 0,-9 1-11664 16,-2 10-2352-16</inkml:trace>
  <inkml:trace contextRef="#ctx0" brushRef="#br0" timeOffset="159591.54">12840 14234 14847 0,'0'0'656'0,"0"0"144"0,2-11-640 0,2 3-160 16,-4 8 0-16,0 0 0 0,4-10 688 0,-4 10 96 16,2-9 32-16,-2 9 0 0,0 0 80 0,0 0 0 0,0 0 16 0,0 0 0 15,-3-11 176-15,0 5 16 16,3 6 16-16,0 0 0 0,-13-5-160 0,2 4-16 0,-3 2-16 0,0 4 0 16,-1 1-480-16,-1 0-112 0,0 4-16 0,-2 0 0 15,0 3-192-15,0 1-128 0,1-1 128 0,0-1-128 16,2 5 176-16,3-2-48 0,4-1 0 0,2 0 0 15,3-5 0-15,3-9-128 0,5 11 192 0,1-4-64 16,-6-7 288-16,13 6 48 0,1-3 16 0,1-3 0 16,0-3 16-16,3-2 0 0,0 0 0 0,2 0 0 15,-1-4-160-15,-1 1-16 0,-1-3-16 0,-2 1 0 16,-1-3-80-16,0 0-16 0,-3 4 0 0,-1-1 0 16,-2 4-208-16,-8 6 0 0,6-8 128 0,-6 8-128 15,0 0 0-15,0 0 0 0,0 0 0 0,5 13 0 16,-2 4 160-16,0 0-160 0,-6 2 160 0,2 3-160 0,-2 2 192 15,-1 0-64-15,-2-1-128 0,-2 5 192 16,1-1-192-16,-2 2 128 0,-1-1-128 0,-3 3 0 0,-2 0 240 0,0-4-48 16,-2 0-16-16,-1-6 0 0,0 0 64 0,-1-4 16 15,0-1 0-15,0-2 0 0,0-7 80 0,0 1 32 16,0-4 0-16,2-4 0 0,1-3-16 0,2-3 0 16,1-2 0-16,1-3 0 0,0-3-96 0,2-3 0 15,2-2-16-15,3-2 0 0,1-1-112 0,4 0-128 16,3 1 176-16,5-3-176 0,2 1 128 0,4 2-128 15,2 4 0-15,6 0 0 0,5 2 0 0,3 3 0 16,3 1 0-16,3 1-192 0,1 3 192 0,2 6-144 16,4 5 144-16,-1 6-128 0,0 2 128 0,0 7-128 15,-3 6 128-15,-2 0-128 0,-5 3 128 0,-3 0-208 16,-1 2 80-16,-5 3 128 16,-4-3-1520-16,-5-2-176 0,-2-1-32 0,-5-3-14912 0</inkml:trace>
  <inkml:trace contextRef="#ctx0" brushRef="#br0" timeOffset="161016.57">17773 13665 12895 0,'0'0'1152'0,"0"0"-928"0,5-12-224 0,-1 5 0 15,-4 7 1120-15,0 0 176 0,0 0 48 0,5-11 0 16,-4 4-464-16,0-3-96 0,-1 10-16 0,0-9 0 16,-2-3 80-16,-2 3 16 0,-1-2 0 0,-4 2 0 15,-2-1-32-15,-1-2 0 0,-1 1 0 0,1-2 0 16,-4-1-224-16,0 4-48 0,-2-1-16 0,3 1 0 0,-2 3-96 0,1 6 0 16,-1 0-16-16,0 3 0 0,-1 3-176 0,-1 5-48 15,0-1 0-15,1 5 0 0,0 3-208 0,2 1 144 16,-1-2-144-16,4 3 128 0,1 3-128 0,4-1 0 15,3 2 0-15,2-2 0 0,3-2 0 0,3 0 0 16,2 0 0-16,3-1 0 0,-1-3 208 0,3-6-32 16,4 1-16-16,0-2 0 0,-1-1 64 0,2-4 16 15,3-1 0-15,-4-2 0 0,0-1 96 0,-1-2 32 16,-1 1 0-16,1-4 0 0,-3 1 32 0,1 1 16 16,-1-3 0-16,-1 1 0 0,1 1-160 0,-3-1-16 15,0-2-16-15,-7 8 0 0,0 0-224 0,10 2 0 0,-10-2 0 0,8 11 0 16,-2-1 0-16,-1 5 0 15,-2 3 0-15,-1 3 0 0,-1 5 0 0,-1-3 0 16,-2 2 0-16,-2 2 0 0,0 6 0 0,-3 0 0 16,-2 3 0-16,-3-1 0 0,-2 2 0 0,-1 0 0 0,-3 2 0 0,-1-1 0 15,-3-1 208-15,1-1-48 16,-2-4-16-16,-1-2 0 0,-3-4 176 0,3-4 48 0,-1 0 0 0,-1-5 0 16,1-6 128-16,1 2 16 0,3-6 16 0,1 1 0 15,1-5-128-15,-2-3-16 0,1-2-16 0,1-2 0 16,1-3-64-16,2-1-16 0,1-6 0 0,2-1 0 15,1-4 0-15,2-3 0 0,3-2 0 0,1-4 0 16,4 0-128-16,4 2-32 0,4 3 0 0,2 1 0 16,3 4-128-16,1 4 0 0,6 2 0 0,2 0 0 15,5 4-144-15,-1 0 144 0,1 2-192 0,2 4 192 0,1-1-144 16,-1 5 144-16,-1 1 0 0,0 3-144 16,-3-1 144-16,-3 0 0 0,-2 1-144 0,-1 3 144 0,-3-1-240 0,0 3 32 15,-1-1 0-15,-3 2 0 16,-5-2-656-16,-5-10-128 0,0 0-32 0,8 10 0 15,0-1-1856-15,-8-9-384 0,0 0-80 0,0 0-16 0</inkml:trace>
  <inkml:trace contextRef="#ctx0" brushRef="#br0" timeOffset="162596.17">18494 13286 9215 0,'0'0'816'0,"0"0"-656"16,0 0-160-16,8-6 0 0,-8 6 1632 0,0 0 288 0,8-7 64 0,-8 7 16 15,0 0-864-15,0 0-176 16,0 0-48-16,0 0 0 0,0 0-128 0,0 0-16 0,0 0-16 0,-10 9 0 16,0 1 16-16,-2 2 0 0,0-5 0 0,-4 7 0 15,-1-1-16-15,-1 0 0 0,1 2 0 0,1 1 0 16,-2 0-240-16,0 2-64 0,-1 1 0 0,1 3 0 15,0 5-128-15,2-3-16 0,-1 0-16 0,2 2 0 16,0-3-64-16,2 3-16 0,2 0 0 0,3 1 0 0,1-5-208 16,0 0 144-16,2 1-144 0,1-1 128 0,4-5-128 0,0-1 128 15,0-1-128-15,3-1 128 16,1-1-128-16,2-3 0 0,2 0 0 0,1-2 0 16,1 0-992-16,2-3-224 0,2-1-64 0,3-1 0 0</inkml:trace>
  <inkml:trace contextRef="#ctx0" brushRef="#br0" timeOffset="164530.1">18652 13564 5519 0,'0'0'496'0,"0"0"-496"0,0 0 0 0,0 0 0 15,-3 12 2032-15,-2-6 304 0,1 3 64 0,4-9 16 16,0 0-1200-16,-7 6-256 0,7-6-32 0,-6 7-16 15,6-7 144-15,-5 7 32 0,5-7 0 0,0 0 0 16,0 0-32-16,0 0 0 0,0 0 0 0,0 0 0 16,0 0-272-16,0 0-48 0,0 0-16 0,14-2 0 0,0-7-112 0,0 1-32 15,1-3 0-15,2 1 0 0,0-3-336 0,3 0-80 16,-3 0-16-16,4 2 0 0,0-3-144 0,1 5 0 16,-3-2 144-16,-2 1-144 0,-4 3 0 0,3 5 0 15,-4-1 0-15,1 3 0 0,-3 3 0 0,1 0 0 16,-4 8 0-16,-1 0 0 0,0 6 0 0,-3 0 0 15,0 0 0-15,-2 2 0 0,-1 6 0 0,-4 0 0 16,-3-4 144-16,-2 2-144 0,-1 2 272 0,-2-2-48 16,0 0-16-16,0-1 0 0,1-4-32 0,-1-2-16 15,1-2 0-15,3-2 0 0,2-5 304 0,6-7 64 16,0 0 16-16,0 0 0 0,0 0 64 0,0 0 16 16,0 0 0-16,5-10 0 0,4-7-48 0,2 0-16 15,2-1 0-15,1 0 0 0,4 0-336 0,1 1-64 16,1-5-16-16,2 2 0 0,1-3-144 0,-2 1 0 15,2 0 0-15,0 5 128 0,1 0-128 0,-1 3 0 16,-1 4 0-16,-3 0 0 0,-2 6 0 0,-1 3 0 16,-2 3-144-16,-3 3 144 0,-2 3 0 0,-3 1-192 15,-2 5 192-15,-3 2-160 0,-2 2 160 0,-1 1-160 0,-5 0 160 0,0 0-160 16,-3 3 160-16,-2 0 0 0,-2 1 0 0,0-3 0 16,1-4 0-16,-1 0 0 0,-1-4 0 0,1 0 0 15,5-5 0-15,9-7 0 0,0 0 0 0,0 0 0 16,0 0 0-16,0 0 192 0,-2-9-32 0,6-2-16 15,3 0 32-15,6-3 0 0,1-3 0 0,2-1 0 16,2 1-176-16,1-1 0 0,3 0 0 0,3 3 128 0,1-1-128 16,2 6 0-16,2-1 144 0,-1 6-144 0,-2-4 0 0,0 5 0 15,1 3-160-15,-3 2 160 0,-3 4-160 0,-2 7 160 16,-2 0-128-16,-4 5 128 0,-1 1 0 0,-3 4-160 16,-4 3 160-16,-1 4 0 0,0-4 0 0,-3 2-128 15,-2-4 128-15,0-2 0 0,-2 0 0 0,2-3 0 16,0-3 0-16,0-2 0 0,2-1 0 0,-1-3 0 15,-1-9 0-15,0 0 144 16,2 12-1520-16,-2-12-304 0,8 7-64 0</inkml:trace>
  <inkml:trace contextRef="#ctx0" brushRef="#br0" timeOffset="167349.19">18638 14323 12031 0,'0'0'528'0,"0"0"112"0,0 0-512 0,0 0-128 16,0 0 0-16,0 0 0 0,0 0 1344 0,0 0 224 15,0 0 48-15,-2-8 16 0,-1 2-288 0,3 6-48 16,0 0-16-16,-5-4 0 0,5 4-512 0,0 0-96 16,-10 3-32-16,3-2 0 0,-4 2-320 0,2 3-80 15,-1 3-16-15,1 4 0 0,-1-3-224 0,1 2 0 16,0 1 128-16,3-1-128 0,0 0 0 0,2 1 0 15,1-4 0-15,3-9 0 0,-2 11 192 0,2-11-64 16,0 0-128-16,0 0 192 0,0 0 192 0,0 0 16 16,0 0 16-16,13-2 0 0,-2-5 176 0,0 0 48 0,1-6 0 0,-2 0 0 15,-2 2-400-15,-1-3-80 16,1 0-16-16,-3 1 0 0,1-1-144 0,1-1 0 0,-3 2 144 0,-1 3-144 16,1-2 0-16,0 3 128 0,-4 9-128 0,4-8 0 15,-4 8 0-15,0 0 0 0,5-6 0 0,-5 6-128 16,0 0 128-16,0 0-128 0,0 0 128 0,0 0-128 15,0 0 128-15,11 2-128 0,-2 1 128 0,-9-3-128 16,10 0 128-16,-10 0 0 0,13 0 0 0,-1-3-128 0,-1-3 128 16,0-1 0-16,0 1 0 0,0-4 0 0,0 4 0 0,1-7 144 15,-1-1-144-15,1 2 0 0,-1 0 128 0,-1 0-128 16,-3 3 0-16,-1 1 0 0,-1-1 128 0,-1 0-128 16,-4 9 0-16,0 0 0 0,9-8 0 0,-9 8 0 15,0 0 0-15,0 0 0 0,0 0 0 0,4 9 0 16,-3 2 0-16,-1 5 0 0,-3 1 0 0,1 3 0 15,-2 1 0-15,-1 1 0 0,-1-1 0 0,-2 2 0 16,-2 1 0-16,-2 3 0 0,2-3 192 0,-1 2-192 16,-1-1 192-16,1-2-192 0,-1-1 192 0,1 0-64 15,-2-4 0-15,1 0-128 0,-1-1 128 0,0-3-128 16,0 1 0-16,3-3 0 0,-1 0 0 0,2-3 0 16,0 1-128-16,3-4 128 15,6-6-1952-15,-8 5-288 0,8-5-64 0</inkml:trace>
  <inkml:trace contextRef="#ctx0" brushRef="#br0" timeOffset="167508.57">18644 14459 9215 0,'0'0'816'0,"0"0"-656"0,0 0-160 0,7-6 0 16,1 2 3744-16,2-1 720 0,0 1 144 0,3 1 16 15,0 2-3504-15,1 0-704 0,1 0-144 0,1-1-16 31,2 2-544-31,0 0-96 0,0 0-32 0,0 0-11072 0</inkml:trace>
  <inkml:trace contextRef="#ctx0" brushRef="#br0" timeOffset="167781.14">19193 14192 18431 0,'0'0'1632'0,"0"0"-1312"16,0 0-320-16,-4 10 0 0,3 2 1088 0,-1-1 160 15,1 6 32-15,0 1 0 0,-2-1-832 0,1 2-176 16,-1 3-16-16,2 1-16 0,-4-2 224 0,1-1 48 16,1 0 16-16,1-2 0 0,-1-3 48 0,2 0 16 15,1-5 0-15,0 1 0 0,0-11 64 0,0 0 16 16,0 0 0-16,0 0 0 0,0 0 80 0,12 0 16 16,-1-6 0-16,2-5 0 0,-3-2-48 0,3-3 0 15,1-3 0-15,0-2 0 0,0 0-416 0,0 0-96 16,0-1-16-16,1 0 0 0,0 4-192 0,0 5-240 15,-1 1 48-15,0 2 16 16,0 1-1360-16,0 0-288 0,0 4-48 0,-1 2-12144 0</inkml:trace>
  <inkml:trace contextRef="#ctx0" brushRef="#br0" timeOffset="168215.39">20046 13165 2751 0,'-4'-5'256'0,"1"-1"-256"15,3 6 0-15,0 0 0 0,0 0 3840 0,0 0 704 16,0 0 160-16,0 0 32 0,0 0-3280 0,0 0-656 16,12 7-128-16,-1 0-32 0,1 2 272 0,0 2 48 15,1 3 16-15,4 5 0 0,0-1-48 0,2 5-16 16,2 2 0-16,-2 1 0 0,2 4-144 0,1 2-48 16,-2 0 0-16,1 7 0 0,-2 2-224 0,0 2-48 0,-3 3-16 0,-2-2 0 15,-2 2-176-15,-3 1-16 16,-4-1-16-16,-3 3 0 0,-6 1-32 0,-1-2 0 15,-3 2 0-15,-4-5 0 0,-2-4 64 0,-1-1 16 16,-2-4 0-16,0-1 0 0,-4-2-16 0,1 0 0 16,-2-5 0-16,-1-1 0 0,-2-2 0 0,1-2 0 15,0-4 0-15,3-3 0 0,0-2-80 0,2-1-32 16,2-1 0-16,3-6 0 0,1-1-144 0,13-5-144 16,-7-1 144-16,7 1-11264 15,0-9-2112-15</inkml:trace>
  <inkml:trace contextRef="#ctx0" brushRef="#br0" timeOffset="169264.98">20766 13794 5519 0,'0'0'496'0,"0"0"-496"0,0 0 0 0,0 0 0 16,0 0 1856-16,0 0 288 0,0 0 48 0,0 0 16 16,0 0-960-16,0 0-192 0,0 0-32 0,0 0-16 15,0 0-240-15,0 0-32 0,0 0-16 0,0 0 0 16,0 0-256-16,0 0-48 0,0 0-16 0,0 0 0 0,0 0 112 0,0 0 0 16,0 0 16-16,14 3 0 0,-1-1 160 0,1 1 16 15,0-8 16-15,5 2 0 0,4 2 48 0,2 1 16 16,2-1 0-16,2-1 0 0,3 0-320 0,1-2-64 15,-1-1-16-15,0 1 0 0,1 2-96 0,-3-1-32 16,3-1 0-16,2-2 0 0,0 1 64 0,2 1 0 16,-1-1 0-16,2 1 0 0,4-1 0 0,-3 4 16 15,-1-3 0-15,-1-1 0 0,-3 1-144 0,-3 2-48 16,-6 0 0-16,-3 0 0 0,-3-1-144 0,-1-1 0 16,-4 4 0-16,-1 0 0 0,-3 3 0 0,-10-3 0 15,0 0 0-15,0 0 0 16,0 0-320-16,7 5-80 0,-7-5-32 0,0 0 0 15,0 0-464-15,0 0-80 0,0 0-32 0,0 0-12240 0</inkml:trace>
  <inkml:trace contextRef="#ctx0" brushRef="#br0" timeOffset="169682.09">21411 13571 21183 0,'0'0'1888'0,"0"0"-1504"16,0 0-384-16,0 0 0 15,0 0-256-15,0 0-128 0,7-4-32 0,5 3 0 0,1 2 1040 0,2 0 208 16,3 2 32-16,5-2 16 0,-1-1 128 0,4 1 16 15,2 2 16-15,0-3 0 0,1 0-272 0,3 2-48 16,3 1-16-16,2 1 0 0,1 1 0 0,0 0-16 16,1 2 0-16,0 4 0 0,6 1-48 0,-4 1 0 15,-4 1 0-15,-4 1 0 0,-3 2-224 0,-5-1-48 16,-5 1-16-16,-3 1 0 0,-4-2-144 0,-6 3-16 16,0 1-16-16,-6 2 0 0,-4 0 144 0,-2 1 16 15,-4-2 16-15,-3 0 0 0,-5-4 160 0,-3 1 48 16,-3 0 0-16,-5-3 0 0,-4-1 16 0,-2-2 16 15,-2 0 0-15,1 1 0 0,-2-3-304 0,2 3-64 16,1-4-16-16,4 1 0 0,0 0-208 0,8-5-240 16,2-4 48-16,8 1-12144 15,2 0-2432-15</inkml:trace>
  <inkml:trace contextRef="#ctx0" brushRef="#br0" timeOffset="171963.79">23340 13560 4607 0,'0'0'192'0,"9"2"64"0,0-4-256 0,-2 2 0 0,0 0 0 0,1 0 0 15,1 2 2096-15,0-2 368 0,-2 0 80 0,-7 0 16 16,12 5-1344-16,-5 2-272 0,-7-7-48 0,7 9-16 15,-4 1-240-15,0 1-32 16,-2 3-16-16,-2 0 0 0,-2 1 48 0,1-1 0 0,-1-1 0 0,-4 3 0 16,-1 2-96-16,-1 0-16 0,-1-2 0 0,-1 1 0 15,-3 1-16-15,0-1 0 0,0 1 0 0,-4 1 0 16,-4-2-80-16,-1 0-32 0,0 1 0 0,-2-1 0 16,1-2-144-16,-3 0-48 0,-2 1 0 0,1-4 0 0,0 2-48 0,0-1-16 15,-2-5 0-15,2 2 0 0,0-3 16 0,5 0 0 16,-1-5 0-16,2-2 0 0,3-2 64 0,1-2 16 15,2 0 0-15,2-1 0 0,2-5 80 0,2 0 0 16,-1-3 16-16,3 0 0 0,-1 2-16 0,4-3 0 16,1-1 0-16,4-1 0 0,0 4-48 0,3 1-16 15,2 0 0-15,2 3 0 0,1-3-256 0,5 5 0 16,-1-3 128-16,4 2-128 0,2 2 0 0,3 0 0 16,2 3 0-16,4 0 0 0,1 2 0 0,0 4-176 15,0 4 176-15,0 1-160 0,0 2 160 0,-2 4 0 16,0-1-144-16,-1 2 144 0,-1 0 0 0,-2 3 0 15,-2 3 0-15,-1-3 0 0,-2-1 0 0,-5 1 0 16,-1 0 0-16,-1-3 0 0,0-2 0 0,-1-1 0 16,-3 0 0-16,1 1 0 0,-6-3 0 0,0 1 160 15,-1-12-16-15,-1 12 0 0,0-4-144 0,1-8 0 16,-4 11 0-16,4-11 0 16,0 0-368-16,0 0-48 0,0 0-16 0,0 0-8976 0,0 0-1792 15</inkml:trace>
  <inkml:trace contextRef="#ctx0" brushRef="#br0" timeOffset="172486.92">24353 13473 14623 0,'0'0'640'0,"4"-8"144"0,-4-1-624 0,0 9-160 15,3-7 0-15,-3 7 0 0,-3-8 576 0,3 8 96 16,0 0 16-16,0 0 0 0,0 0-224 0,-6-5-32 16,-2 2-16-16,-1 3 0 0,-1 2 96 0,-1 1 32 15,-1 4 0-15,0-1 0 0,-1 0-128 0,-1 6-32 16,-1 3 0-16,-3-1 0 0,-2 1-96 0,-3 3-32 15,0 1 0-15,-4 4 0 0,-2-1-32 0,1 3-16 16,-1 4 0-16,2 4 0 0,3 1-208 0,3-1 176 16,4-2-176-16,4 1 160 0,4 0-160 0,4-4 0 0,2-1 144 0,3-2-144 15,4-1 416-15,5-2 16 16,3-1 0-16,3 0 0 0,3-5 80 0,6-2 32 16,4-2 0-16,1-5 0 0,2 0-256 0,2-2-48 0,2-5-16 15,-1-3 0-15,0-2 32 0,0-1 0 0,-1-3 0 0,1-3 0 16,1-3-96-16,-1-1-16 0,-1 0 0 0,0 0 0 15,0-2 96-15,-1 0 16 0,-2-1 0 0,-4-1 0 16,-7-2-16-16,-3-4 0 0,-4 0 0 0,-5-3 0 16,-3 0 80-16,-4-2 0 0,-2 2 16 0,-2 1 0 15,-1-3-112-15,-4 7-32 0,-3 3 0 0,0 3 0 16,0 4-192-16,0 0 0 0,-2 1 128 0,0 7-128 0,0 2-256 16,-2 0-80-16,0 3-32 0,-1 3 0 15,1 4-1472-15,-1-3-288 0,2 4-64 0,1 2-9968 16</inkml:trace>
  <inkml:trace contextRef="#ctx0" brushRef="#br0" timeOffset="172739.58">24343 13854 24527 0,'0'0'1088'0,"0"0"224"0,0 0-1056 0,13 11-256 0,1 1 0 0,1-3 0 16,2 4 432-16,2-1 16 15,2 0 16-15,5 0 0 0,2 4-64 0,5-2-16 0,5-2 0 0,0 5 0 16,-1 6-256-16,0-8-128 16,2-4 0-16,-3 3 128 0,-6 2-128 0,0-4 160 0,-4 0-160 0,0 1 160 15,-3-3-160-15,-3 2 0 0,-2 1-192 0,-3-4 192 16</inkml:trace>
  <inkml:trace contextRef="#ctx0" brushRef="#br0" timeOffset="173430.99">23494 14168 12895 0,'0'0'1152'0,"0"0"-928"16,0 0-224-16,0 0 0 0,0 0 1216 0,0 0 192 15,9 8 32-15,-9-8 16 0,0 0-544 0,8 11-96 16,-3 1-32-16,-1-1 0 0,-3 3-96 0,-1 2-32 0,0 2 0 0,0-1 0 15,0-1-144-15,0 0-48 16,-1-1 0-16,-2-2 0 0,3 0-192 0,-1 1-32 0,-2 0-16 0,2-3 0 16,-2 0-224-16,3-11 0 15,0 0 0-15,0 0-11424 0</inkml:trace>
  <inkml:trace contextRef="#ctx0" brushRef="#br0" timeOffset="174038.59">23550 14276 4607 0,'0'0'400'0,"0"0"-400"15,-9-1 0-15,9 1 0 0,-7-3 864 0,7 3 96 16,0 0 0-16,0 0 16 0,0 0-96 0,0 0-32 15,0 0 0-15,0 0 0 0,0 0-32 0,0 0-16 16,0 0 0-16,0 0 0 0,0 0 32 0,7 8 16 0,-2 3 0 0,0 1 0 16,-1-2-144-16,-1 3-16 0,-3-1-16 0,0 2 0 15,0 4-96-15,-2 1 0 0,1-1-16 0,-1 0 0 16,0 0 80-16,1 1 0 0,0 4 16 0,1-3 0 16,0-1-192-16,1-1-32 0,0-3-16 0,3-4 0 15,0 3-176-15,1-1-48 0,1-4 0 0,2 0 0 16,5 0 192-16,-2-3 16 0,2-3 16 0,3-2 0 0,4-4-144 0,-1 0-16 15,1-4-16-15,-1 1 0 0,-1 0-240 0,0-5-208 16,-1 0 32-16,-1 2-8160 16,-4-2-1648-16</inkml:trace>
  <inkml:trace contextRef="#ctx0" brushRef="#br0" timeOffset="174392.73">23673 14050 21183 0,'-5'-9'1888'0,"5"9"-1504"0,-1-9-384 0,1 1 0 16,3 3 848-16,0-4 112 0,1 0 0 0,3 2 16 15,-1 2 272-15,2 1 48 0,-2-4 16 0,2 2 0 16,-1 0-816-16,1-1-176 0,1 2-16 0,0 3-16 15,-2-2-288-15,2 0 0 0,-9 4 0 0,12 0-9072 16,-12 0-1712-16</inkml:trace>
  <inkml:trace contextRef="#ctx0" brushRef="#br0" timeOffset="175826.08">25082 14083 8287 0,'11'-7'368'0,"-2"6"80"0,3 1-448 0,-1 0 0 16,0-4 0-16,0 1 0 0,-11 3 1840 0,10 0 272 16,-10 0 64-16,0 0 16 0,0 0-1232 0,0 0-240 15,7 7-48-15,-7-7-16 0,0 10 112 0,-2 2 0 16,-3-1 16-16,-4 2 0 0,-3 6-144 0,1 3-16 0,-2-3-16 0,1 1 0 15,0 0-208-15,2 2-32 16,0 0-16-16,2 2 0 0,2-4-224 0,2-1-128 16,2 0 160-16,2-4-160 0,1-1 192 0,3-3-48 0,2-1-16 0,3-5 0 15,2-1 0-15,3-2 0 0,3-2 0 16,-1-2 0 0,2-2-1968-16,2-1-400 0</inkml:trace>
  <inkml:trace contextRef="#ctx0" brushRef="#br0" timeOffset="176427.81">25158 13754 13823 0,'0'0'1216'0,"-4"-11"-960"16,0 3-256-16,3-5 0 0,2 1 2592 0,2 4 480 15,-2-3 80-15,-1 11 32 0,3-7-1520 0,-3 7-320 16,0-10-48-16,0 10-16 0,2-9-704 0,1 0-128 15,-3 9-48-15,0 0 0 0,5-8-256 0,-5 8-144 16,0 0 160-16,0 0-160 0,0 0 0 0,0 0 0 16,0 0 0-16,0 0 0 15,3 13-1776-15,-3-3-336 0,-2 1-80 0</inkml:trace>
  <inkml:trace contextRef="#ctx0" brushRef="#br0" timeOffset="176768.34">25829 13424 15663 0,'0'0'1392'0,"4"-6"-1120"0,-4 6-272 0,4-5 0 16,-4 5 704-16,0 0 96 0,0 0 16 0,0 0 0 16,0 0-112-16,0 0 0 0,-4 9-16 0,-1 5 0 0,-1 5-160 0,-1 6-16 15,0 3-16-15,0 3 0 0,0-2-32 0,-1 3 0 16,0 2 0-16,0 4 0 0,0 3-96 0,0 1-32 16,1 5 0-16,-1-3 0 0,-1 2-208 0,1-4-128 15,2 0 160-15,2-4-160 0,0-6 208 0,2-3-48 16,-1-3-16-16,3-5 0 0,0-4-432 0,3-6-96 15,-3-11 0-15,0 0-11024 16</inkml:trace>
  <inkml:trace contextRef="#ctx0" brushRef="#br0" timeOffset="176935.01">25594 13718 23039 0,'0'0'2048'0,"10"-1"-1648"15,3-2-400-15,5 2 0 0,2 4 800 0,3-1 80 0,1-1 16 0,3 1 0 16,5 0-368-16,-1-1-64 16,2 1-16-16,-2-2 0 0,-1 0-448 0,0 0 0 0,-2 0 0 0,0 0-12288 15</inkml:trace>
  <inkml:trace contextRef="#ctx0" brushRef="#br0" timeOffset="177556.8">26369 14117 15663 0,'0'0'688'0,"0"0"144"0,0 0-656 0,0 0-176 15,0 0 0-15,0 0 0 0,-5 10 832 0,5-10 144 16,0 0 32-16,0 0 0 0,0 0-32 0,0 0 0 16,0 0 0-16,0 0 0 0,5-14-128 0,1 3-16 15,-1 1-16-15,-2-6 0 0,3 0-176 0,-1-3-16 16,0-1-16-16,0-1 0 0,-1 2-224 0,1-2-32 16,1-2-16-16,-1 0 0 0,-1-5-112 0,1 1-32 15,-4-3 0-15,3-2 0 0,1-1-192 0,0 0 128 16,0-3-128-16,2 1 0 0,2 0 0 0,1 2 0 15,0-1 0-15,3 0 0 0,1 3 0 0,1 7 0 16,0 1 0-16,2 1 0 0,2 5 0 0,1 3 0 16,2 1 0-16,2 2 0 0,3 0-176 0,-1 2 176 15,1 4-160-15,0 4 160 0,-3 1-144 0,-1 1 144 16,-2 3-128-16,-3 4 128 0,-4-1 0 0,-5 5-160 0,-4-2 160 0,-5 3 0 16,-5 1-336-16,-4 1 32 0,-4 3 16 0,-4 1 0 15,-4 1 48-15,-4-1 16 16,-6 0 0-16,2-3 0 0,-4-6 32 0,2 1 0 0,4-2 0 0,1 0 0 15,4 2 192-15,3-2 0 0,3 0 0 0,4-2-144 16,4 0 144-16,2 3 0 0,3 3 0 0,1-3 0 16,2-10 0-16,7 14 0 0,2 3 0 0,2-1 0 15,1 2 128-15,2 0-128 0,-1 1 128 0,3-1-128 0,-2 1 0 16,-2 1 0-16,0 2 0 0,-3 1 0 0,-4-2 0 0,-3 0 0 16,-3-4 0-16,-3 1 0 0,-2-3 0 0,-3 2 0 15,-2-4 0-15,-3-1 0 0,-3 0 256 0,-1-6 16 16,-2-1 16-16,-2 3 0 0,-1-3 224 0,2 0 32 15,1-1 16-15,0-3 0 0,1 2-240 0,2-3-32 16,0-3-16-16,3-2 0 0,0-1-272 0,3 1 0 16,1-3 0-16,3 3-9088 15,2-3-1824-15</inkml:trace>
  <inkml:trace contextRef="#ctx0" brushRef="#br0" timeOffset="177880.08">27011 14163 11967 0,'0'0'1072'0,"-9"0"-864"0,9 0-208 0,-8 4 0 16,8-4 2176-16,-7 11 400 0,2-2 80 0,0 5 16 0,0 0-1632 15,2 0-320-15,0 1-64 0,1-1-16 0,1 0-304 0,2 0-64 16,2-1-16-16,1 1 0 16,1 0-96-16,0-3-32 0,1-3 0 0,2 0 0 0,-1 0 0 0,1-2 0 15,-8-6 0-15,10 5 0 16,0 0-1424-16,1-3-304 0,-11-2-48 0,11-4-16 0</inkml:trace>
  <inkml:trace contextRef="#ctx0" brushRef="#br0" timeOffset="178021.45">27001 13966 25455 0,'0'0'1120'0,"0"0"240"0,5-13-1088 0,0 6-272 15,-5 7 0-15,0 0 0 0,0 0 288 0,0 0 0 16,9-7 0-16,-9 7 0 0,10-2-288 0,-10 2 0 0,0 0-176 0,12 2-7632 31,-12-2-1520-31</inkml:trace>
  <inkml:trace contextRef="#ctx0" brushRef="#br0" timeOffset="178456.28">27585 13201 21647 0,'0'0'960'0,"0"0"192"0,0 0-912 0,0 0-240 15,0 0 0-15,0 0 0 0,0 0 720 0,-7 9 112 16,2 2 0-16,0 4 16 0,-2 3-160 0,-1 2-48 16,0 6 0-16,1 3 0 0,2 3-112 0,-1 2-16 15,3 4-16-15,-2 2 0 0,-1 5-112 0,1-1 0 16,3 0-16-16,-4-2 0 0,-2 0-144 0,0-1-32 15,1-3 0-15,0-4 0 0,-2-5-192 0,2 1 128 0,-1-6-128 0,0 1 0 16,1-4 160-16,1-6-160 16,0-5 160-16,1 3-160 0,3-1 192 0,-1-4-64 0,3-8-128 0,0 0 192 15,0 0-192-15,0 0 0 16,0 0-192-16,0 0-9152 16,2-8-1824-16</inkml:trace>
  <inkml:trace contextRef="#ctx0" brushRef="#br0" timeOffset="178740.3">27379 13332 19343 0,'-5'-12'848'0,"5"12"192"0,-2-13-832 0,5 0-208 15,5 0 0-15,2 4 0 0,1 0 1696 0,3 3 288 16,4-1 64-16,2-2 16 0,2 3-1168 0,6-2-256 16,4 1-32-16,5 0-16 0,2-1-256 0,4 1-48 15,4 1-16-15,1-1 0 0,-1 1-112 0,1-2-32 16,-1 2 0-16,-4 2 0 0,-6-2-128 0,-4 2 128 16,-3 2-128-16,-3 0 128 0,-3 1-416 0,-4 0-96 15,-4-2 0-15,-4 3-8448 16,-1 4-1664-16</inkml:trace>
  <inkml:trace contextRef="#ctx0" brushRef="#br0" timeOffset="178988.92">27422 13775 19343 0,'0'0'1728'0,"0"0"-1392"0,0 0-336 0,0 0 0 15,13-6 1968-15,2 0 320 0,3 2 64 0,2 0 16 16,2 0-1248-16,3-5-240 0,3 0-48 0,5-1-16 16,3 1-160-16,4-1-16 0,6 5-16 0,2-4 0 15,2 3-112-15,2-3-32 0,3 1 0 0,-1 4 0 16,1 1-272-16,-3-1-48 0,-2 5-16 0,-1 4 0 16,3 0-752-16,-2 2-160 0,-3-1-16 15,-2-1-14112-15</inkml:trace>
  <inkml:trace contextRef="#ctx0" brushRef="#br0" timeOffset="182874.7">27459 13512 5519 0,'0'0'496'0,"0"0"-496"15,2-11 0-15,0-2 0 0,-1 5 1552 0,-1 8 224 16,0-11 32-16,0 2 16 0,1 1-1024 0,-1 8-208 16,0-7-32-16,0 7-16 0,0 0-192 0,0-9-32 0,0 9-16 0,0 0 0 15,0 0 144-15,0 0 48 0,1-6 0 0,-1 6 0 16,0 0 144-16,0 0 48 0,0 0 0 0,0 0 0 15,4-9-48-15,-4 9-16 0,0 0 0 0,0 0 0 16,0 0-112-16,0 0 0 0,0 0-16 0,0 0 0 16,0 0-112-16,3 11-32 0,-1-1 0 0,0 7 0 15,-2 4 128-15,0 1 32 0,-2 0 0 0,2 3 0 16,0 3-192-16,0 2-16 0,-1 0-16 0,1 3 0 16,-1 2-96-16,0 2 0 0,-1-1-16 0,0-1 0 15,-2 0 16-15,0 0 16 0,0 0 0 0,0 0 0 16,1 1 32-16,-1-2 0 0,0-1 0 0,0-5 0 15,-1-1 48-15,1-4 16 0,2 1 0 0,1-3 0 16,1-7 144-16,0 2 48 0,0-2 0 0,1 0 0 0,0-4-128 16,-1-10-32-16,3 11 0 0,-3-11 0 0,2 12-144 0,-2-12-48 15,0 0 0-15,0 0 0 0,0 0 16 0,0 0 0 16,10-7 0-16,-3 0 0 0,-2-6-160 0,-1 3 0 16,-2-3-160-16,1 2 160 15,-2 1-816-15,0-3-64 0,-1 1-16 0,1 3 0 16,-1 9-1744-16,4-10-368 0</inkml:trace>
  <inkml:trace contextRef="#ctx0" brushRef="#br0" timeOffset="184537.37">27567 12519 18431 0,'0'0'816'0,"-5"-7"160"0,5 7-784 0,-7-7-192 16,4 2 0-16,3 5 0 16,-7-6 928-16,7 6 144 0,0 0 16 0,-9 1 16 0,9-1-368 15,-9 7-80-15,2-2-16 0,0 6 0 0,2-1-256 0,3 4-64 16,-1 2-16-16,6 0 0 0,-2 3-176 0,3 1-128 15,0 2 144-15,2-2-144 0,0 1 160 0,2-2-160 16,0-1 160-16,-1-1-160 0,2-4 192 0,-2 1-64 16,-1 1-128-16,2-6 192 0,-8-9 32 0,8 9 0 15,-8-9 0-15,12 8 0 0,-1-2 160 0,0-3 16 16,-11-3 16-16,12-2 0 0,1 0-16 0,0-4 0 16,-1-3 0-16,-1-4 0 0,1 0 16 0,0 2 0 0,-1-3 0 15,2 0 0-15,-4-1-160 0,-2 2-16 16,0-1-16-16,-1 0 0 0,0 2-224 0,2 2 0 0,-3-2 128 0,3 3-128 15,-3-2-144-15,-5 11-80 0,0 0-16 0,0 0 0 32,5-7-2048-32,-5 7-400 0,0 0-96 0</inkml:trace>
  <inkml:trace contextRef="#ctx0" brushRef="#br0" timeOffset="184827.87">27561 12738 15663 0,'0'0'1392'0,"0"0"-1120"0,0 0-272 0,0 0 0 15,0 0 1552-15,-4 10 256 0,4-10 48 0,0 0 16 16,0 0-688-16,0 0-144 0,0 0-16 0,0 0-16 16,0 0 64-16,0 0 16 0,-4-12 0 0,1-1 0 0,1-1-288 0,2 0-48 15,0-4-16-15,1 0 0 0,0 2-192 0,2-1-32 16,1 1-16-16,1-2 0 0,1 0-304 0,3 0-48 15,-1 2-16-15,2-3 0 0,-1-2-128 0,-2 2 0 16,4 0 0-16,-4 1 128 0,0 2-128 0,-1 1 0 16,-1-1 0-16,1 4 0 0,-1 0-320 0,-2 0 0 15,-4-2 0-15,1 0 0 16,-3 3-1888-16,-1 0-368 0,-2 2-80 0,-3-1-9648 0</inkml:trace>
  <inkml:trace contextRef="#ctx0" brushRef="#br0" timeOffset="185461.81">27483 11103 9215 0,'0'0'816'0,"0"0"-656"16,9-5-160-16,-9 5 0 0,10-3 1600 0,-10 3 304 16,10-4 48-16,-10 4 16 0,9-4-848 0,-9 4-160 15,10-8-48-15,-10 8 0 0,10-5-256 0,-10 5-48 16,7-4-16-16,-7 4 0 0,7-7 0 0,-7 7 0 15,7-7 0-15,-7 7 0 0,5-10-128 0,-5 10-16 0,2-9-16 0,-2 9 0 16,-1-10 16-16,1 10 0 0,-5-9 0 0,-3 0 0 16,1 3-96-16,-3 5-16 0,-2-2 0 0,1 2 0 15,-3 1-32-15,-1 4-16 0,-1 1 0 0,-2 5 0 16,1-2-96-16,-1 4-32 0,-2 5 0 0,0 1 0 16,-2 1-16-16,-1 0 0 0,0 2 0 0,1 5 0 15,1-2-144-15,2 5 128 0,1-1-128 0,1 3 128 16,3-1-128-16,3-1 0 0,2 3 0 0,3 0 0 15,2-2 0-15,2 1 0 0,2 0 0 0,2-5 0 16,-1 2 0-16,2-1 0 0,0-2 0 0,2-4 0 16,2-2 0-16,2-3 0 0,1-3 0 0,0-3 128 15,-1 2-128-15,4-6 0 0,-2 2 0 0,2-3 0 16,-2-3-464-16,2 2 16 0,1-2 16 16,0-2-8352-16,-1-1-1680 0</inkml:trace>
  <inkml:trace contextRef="#ctx0" brushRef="#br0" timeOffset="185665.9">26996 11553 6447 0,'0'0'576'0,"0"0"-576"16,6-7 0-16,5 2 0 0,1 2 4672 0,5 1 832 16,3-2 176-16,3 0 16 0,3 1-4304 0,4 1-880 15,3-2-160-15,3-1-32 0,1-3 80 0,-3 5 32 16,-1-3 0-16,-4 1 0 0,-3 0-240 0,-5 2-64 15,-2-3 0-15,-3 1 0 0,-4 3-352 0,0-1-80 16,-5-1-16-16,-7 4 0 16,0 0-2368-16,0 0-496 0,0 0-80 0,0 0-32 0</inkml:trace>
  <inkml:trace contextRef="#ctx0" brushRef="#br0" timeOffset="185943.81">27611 11304 15663 0,'0'0'1392'0,"0"0"-1120"0,0 0-272 0,0 0 0 16,0 0 1168-16,-3 7 176 0,-1 2 48 0,-1-2 0 15,1 5-128-15,-3-1-32 0,2 2 0 0,2 2 0 16,0 3-464-16,-2 0-112 0,1 1-16 0,0 6 0 15,1-1-288-15,1-3-64 0,-2-4-16 0,2 0 0 0,-1-2-272 0,2-2 160 16,0 0-160-16,1-5 128 0,0-1-128 0,0 0 0 16,0 1 144-16,0-8-144 15,0 0-208-15,0 0-112 0,0 0-32 0,0 0-7968 16,0 0-1600-16</inkml:trace>
  <inkml:trace contextRef="#ctx0" brushRef="#br0" timeOffset="186349.58">27974 10849 18431 0,'0'0'1632'0,"0"0"-1312"15,0 0-320-15,0 0 0 0,0 0 960 0,-5 10 112 16,3 2 16-16,-2-1 16 0,-2 6-480 0,0 3-112 0,-1 4 0 0,1 0-16 15,-2 4 144-15,1 2 16 16,-2 0 16-16,-4 13 0 0,0-4-64 0,1 0-16 16,-1-1 0-16,3-13 0 0,0 5-240 0,1-5-48 0,0 2-16 0,0-6 0 15,0 1-96-15,1-4 0 0,1-3-16 0,1-1 0 16,0-4 128-16,3 0 16 0,1-3 16 0,2-7 0 16,0 0-48-16,0 0-16 0,12-3 0 0,-2 1 0 15,3-2-112-15,-3-5-32 0,3 1 0 0,1-2 0 16,2 1-128-16,-2-1 0 0,0 4 0 0,-1-3 0 15,-2 2 0-15,2 4 0 0,-2-1 0 0,-1 1 0 0,-1 3 0 16,-1 4 0-16,-2 0 0 0,-1 2 0 0,-5-6 0 0,2 13 0 16,-4 0 0-16,-1 6 0 0,-2-4 0 0,-2-1 0 15,-4 1 0-15,2 1 0 0,-3-1 0 0,1-4 0 16,-2-2 0-16,4-3 0 0,0 2 0 0,2-4-224 16,-2 0 48-16,0-3 16 15,0-2-2240-15,9 1-448 0</inkml:trace>
  <inkml:trace contextRef="#ctx0" brushRef="#br0" timeOffset="186679.61">28078 11250 24351 0,'0'0'1088'0,"0"0"208"0,0 0-1040 0,0 0-256 15,5-8 0-15,0 2 0 0,3 2 304 0,-2-4 0 16,-1 2 0-16,1 1 0 0,0-2 32 0,-1 1 16 16,2 0 0-16,-3-2 0 0,0 3-48 0,-2-4-16 0,1 1 0 0,-2 3 0 15,-2-2 64-15,1 7 16 0,-3-7 0 0,0 4 0 16,-1-4 32-16,-3 5 16 0,0 2 0 0,-2 2 0 16,-1 2-32-16,-2 1 0 0,1 3 0 0,-2 2 0 15,-1 0-160-15,1 3-32 0,3 1-16 0,3 1 0 16,0-4-176-16,4 2 128 0,1 0-128 0,5 3 128 15,1-2-128-15,2-3 0 0,4-3 0 0,2-2 0 16,-2-1 0-16,1-3 0 0,3-1 0 0,3-1 0 16,-3-1-512-16,3-3-64 0,1 1-32 15,-5-1-8736-15,0-3-1760 0</inkml:trace>
  <inkml:trace contextRef="#ctx0" brushRef="#br0" timeOffset="186976.71">28440 11105 19343 0,'0'0'1728'0,"0"0"-1392"16,-5 6-336-16,-3 4 0 0,2-1 960 0,0 4 112 15,-1-4 16-15,1 3 16 0,0 4 240 0,-1-1 64 16,0 0 0-16,-2 9 0 0,2-5-480 0,2 1-96 16,0-3 0-16,3-1-16 0,0-2-256 0,1-6-48 15,1-8-16-15,0 0 0 0,0 0 32 0,0 0 16 16,0 0 0-16,0 0 0 0,10 2 0 0,1-6 0 15,0-4 0-15,0-4 0 0,0-2-128 0,1-3-32 16,-2-2 0-16,2 0 0 0,-1 0-160 0,1 0-32 16,-1-2-16-16,2 0 0 0,0-2-176 0,-1 3 0 15,-2-1 0-15,-1 9 0 0,2 1 0 0,-1-1 0 16,0 2 0-16,0 2 0 0,-1 3-240 0,0-2-80 0,0 5 0 0,2 2-16 31,-11 0-1552-31,12 2-304 0,-1 6-64 0,-6-5-12288 0</inkml:trace>
  <inkml:trace contextRef="#ctx0" brushRef="#br0" timeOffset="187656.96">27460 11060 41471 0,'-4'-5'3680'0,"2"-2"-2944"15,2 7-592-15,1-11-144 16,2 2-368-16,-3 9-96 0,0 0-32 0,0 0 0 16,0 0-1104-16,10 0-240 0,-10 0-32 0</inkml:trace>
  <inkml:trace contextRef="#ctx0" brushRef="#br0" timeOffset="209314.66">29160 11930 1839 0,'0'0'0'0,"0"0"160"0,-4 6-160 0,4-6 0 0,-9 9 0 0,3-4 0 16,6-5 1952-16,-6 6 352 0,6-6 80 0,-6 8 16 0,6-8-1456 0,0 0-304 15,-6 6-48-15,6-6-16 16,0 0-64-16,-4 10 0 0,4-10-16 0,-6 8 0 0,6-8 80 0,0 0 32 15,-3 12 0-15,3-12 0 0,0 0 64 0,-3 8 16 16,3-8 0-16,0 0 0 0,0 0-80 0,0 0-16 16,-1 12 0-16,1-12 0 0,0 0-48 0,0 0-16 15,0 0 0-15,0 0 0 0,0 0 16 0,0 0 0 16,0 0 0-16,0 0 0 0,0 0 48 0,0 0 16 16,0 0 0-16,0 0 0 0,0 0-144 0,0 0-16 15,4-9-16-15,1 1 0 0,0-2-112 0,2 1 0 16,-5-3-16-16,2 1 0 0,0-1-48 0,0-2 0 15,-1 0 0-15,1 1 0 0,0-2 0 0,0 0 0 16,1 1 0-16,-1 0 0 0,-1 1 0 0,1-2 0 16,0-3 0-16,0 1 0 0,0 1-64 0,0-2 0 0,-1 1-16 0,2 1 0 15,-1-2-176-15,0 3 128 0,-1 1-128 0,0 1 128 16,1-2-128-16,1 1 0 0,-1 3 0 0,1 0 0 16,0-1 0-16,2 3 128 0,-2-4-128 0,1 3 0 15,2 0 0-15,-2-3 128 0,0 0-128 0,2 2 0 16,0-4 128-16,1-1-128 0,-3 1 0 0,2 0 128 15,-1 1-128-15,1-1 0 0,1-1 144 0,0 1-144 16,-2 1 128-16,3 0-128 0,1 1 128 0,-1-2-128 16,-1 0 0-16,0 2 0 0,-1 2 0 0,1-3 128 15,0 1-128-15,0-1 176 0,0 0-176 0,0 0 192 16,0-1-192-16,2 1 128 0,-3-3-128 0,2 5 128 16,-5-1-128-16,3 0 128 0,1-1-128 0,0 4 128 15,-2-4-128-15,1 3 160 0,-3 0-160 0,1 0 160 16,1 3-160-16,-1-2 128 0,3 3-128 0,-1-5 128 0,0 3-128 0,3-2 160 15,-1 1-160-15,0 1 160 0,0-1-160 0,0 1 0 16,2-4 144-16,0 3-144 0,0-2 0 0,-1 0 0 16,1 0 0-16,-1 1 128 0,1-2-128 0,0 4 0 15,5-1 128-15,-2 1-128 0,0-2 0 0,-1-1 0 16,-1 2 0-16,2-3 128 0,-1 2-128 0,-1 2 0 16,-2 3 0-16,2-3 0 0,-3 0 0 0,0-1 144 15,-1 0-144-15,3 2 0 0,-3 2 160 0,-2-2-160 16,1 3 128-16,1 2-128 0,-1-1 128 0,-1-2-128 15,1 0 0-15,1 1 128 0,1-3-128 0,0 2 0 16,-1-2 144-16,0 2-144 0,1-2 0 0,0-2 0 16,2 2 0-16,-1-1 0 0,0 4 0 0,1-4 128 0,-4 3-128 0,2 0 0 15,-1-4 0-15,1 4 144 0,0 3-144 0,1-5 0 16,1-1 144-16,-1-2-144 0,-1 7 0 0,1-4 144 16,-1 1-144-16,0-2 0 0,-1 2 144 0,1 4-144 15,1-1 0-15,0-3 144 0,-1 0-144 0,0-2 0 16,1 4 128-16,0 0-128 0,-1-3 0 0,0 2 0 15,1-1 144-15,-1-2-144 0,-2 3 0 0,1-2 144 16,0 3-144-16,0-1 0 0,-3-5 144 0,2 3-144 16,2-2 0-16,-2 2 144 0,-2-5-144 0,3 3 0 15,-2 1 160-15,0-1-160 0,-2 3 128 0,1-5-128 16,1 2 0-16,0-4 0 0,0 1 128 0,0-1-128 16,1 3 0-16,-2-4 0 0,1-3 0 0,-1 1 128 15,-2 1-128-15,0-2 192 0,-1-1-192 0,0-1 192 16,-1 2-64-16,0 0 0 0,-1 0 0 0,-1 0 0 0,0 3-128 15,-1 1 160-15,-1 4-160 0,1-1 160 16,0 4-160-16,1 7 0 0,0-10 144 0,0 10-144 0,0 0 0 16,0 0 0-16,0 0 0 0,0 0 0 15,0 0-368-15,0 0-144 0,0 0-16 0,0 0-11120 16,0 0-2208-16</inkml:trace>
  <inkml:trace contextRef="#ctx0" brushRef="#br0" timeOffset="210129.93">30197 10633 4607 0,'0'0'400'0,"0"0"-400"0,0 0 0 0,5-7 0 16,0-4 1504-16,1 4 224 0,-1-3 32 0,1-1 16 15,-3-3-624-15,4 2-128 0,2 0-32 0,1-4 0 16,0-3-112-16,4-3-32 0,-3 2 0 0,2-3 0 15,0-1 80-15,-2-3 16 0,1 2 0 0,-3-5 0 16,-2 4 16-16,1-4 0 0,-2 1 0 0,1 1 0 0,-6-2-128 16,-1 4-32-16,0 0 0 0,-1 3 0 0,-3-3-176 15,0 5-48-15,0 2 0 0,2 1 0 0,-4 0-192 0,0 3-64 16,-3 0 0-16,3 2 0 0,-1-1-128 0,1 4-48 16,-1 1 0-16,0 4 0 0,1-3-144 0,1 3 128 15,-3 1-128-15,8 4 128 0,0 0-128 0,0 0 0 16,-6-6 0-16,6 6 0 15,0 0-2288-15,0 0-336 0</inkml:trace>
  <inkml:trace contextRef="#ctx0" brushRef="#br0" timeOffset="-214426.57">30721 6848 8287 0,'0'0'368'0,"0"0"80"0,0 0-448 0,0 0 0 0,0 0 0 0,5 6 0 16,-5-6 640-16,0 0 64 0,0 0 0 0,0 0 0 16,0 0-128-16,0 0-32 0,0 0 0 0,0 0 0 15,0 0-112-15,0 0-32 0,0 0 0 0,0 0 0 16,0 0-144-16,0 0-48 0,0 0 0 0,0 0 0 15,0 0-48-15,0 0-16 0,10 0 0 0,-10 0 0 16,0 0 96-16,0 0 16 0,0 0 0 0,0 0 0 16,0 0 64-16,0 0 0 0,0 0 16 0,0 0 0 15,4-9 0-15,-4 9 0 0,0 0 0 0,0 0 0 16,0-9 48-16,0 9 0 0,-2-10 0 0,0 3 0 16,-2-2-160-16,4 9-32 0,-8-9 0 0,1 0 0 15,-1 0-32-15,-1 0-16 0,-1 2 0 0,0-1 0 16,-2-2 128-16,1 2 32 0,0-1 0 0,-1 3 0 0,1-4-144 0,-1 1-32 15,0-3 0-15,-5 2 0 0,2 1 112 0,-3-2 16 16,-2 2 0-16,-2-2 0 0,4 2-256 0,-3-3 0 16,-4 5 128-16,0-4-128 0,-2 1 128 0,-1 1-128 15,0 3 176-15,-1-3-176 0,0 3 144 0,1-3-144 16,0 2 0-16,0-1 144 0,0 0-144 0,1 2 0 16,1-1 0-16,0 2 0 0,2 0 0 0,-3-1 0 15,1 2 0-15,0 0 0 0,1 2 0 0,-1-1 0 16,0-1 0-16,-2 2 0 0,-1-1 0 0,1-1 0 15,1 0 0-15,-1-1 0 0,-1 3 0 0,-1-1 0 16,1 2 0-16,0 0 128 0,1 0-128 0,-1-1 0 16,0 2 0-16,-1 0 0 0,1 0 0 0,0 0 0 0,0 2 0 0,-2-2 0 15,1-2 0-15,-2 1 0 0,-1 0 0 0,1-1 0 16,1 1 0-16,0 2 0 0,0 2 0 0,1-2 0 16,-1 1 0-16,2-1 0 0,0 3 0 0,2-1 0 15,0 2 0-15,-1-1 0 0,-1 1 0 0,0 2 0 16,0-3 0-16,-1-1 0 0,0 1 0 0,-1 3 0 15,1-4 0-15,-1 1 0 0,3 0 0 0,-1 0 0 16,0 2 0-16,0-1 128 0,1 2-128 0,-1 0 0 16,2-2 0-16,0 3 0 0,-1-2 0 0,1 1 0 15,1 2 0-15,0-2 0 0,1 3 0 0,1-2 0 16,1 3 0-16,-1 0 0 0,-4 0 0 0,2 2 0 16,2-2 0-16,0 2 0 0,1 0 0 0,2-2 0 15,-1 2 0-15,2 1 128 0,-1 0-128 0,2-3 0 16,3 1 160-16,-2 2-160 0,1-3 192 0,2 2-192 15,2 1 224-15,1 1-64 0,-1-5-16 0,2 3 0 0,-1 1 16 0,3 0 0 16,0-2 0-16,3 1 0 0,0-1-160 0,1-1 192 16,1 2-192-16,1 1 192 0,1-4-192 0,-1 0 0 15,3 2 144-15,0-4-144 0,1 4 0 0,2-1 128 16,-1 2-128-16,1 0 0 0,-3-13 0 0,5 14 0 16,1-3 0-16,1 2 128 0,-1 0-128 0,2-5 0 15,1 4 0-15,1-3 128 0,0 2-128 0,-1-2 0 16,1 0 128-16,1-1-128 0,3 2 0 0,0-3 0 15,-1 4 0-15,1-2 128 0,0 1-128 0,1 1 0 16,2-4 0-16,1 1 128 0,-1 4-128 0,3 1 0 0,-1-3 0 16,1 0 0-16,3-1 0 0,-2 0 0 0,-1 2 0 0,0-3 0 15,-1 2 0-15,0-4 0 0,-1 2 0 0,0 1 0 16,1-3 0-16,0 2 128 0,1-3-128 0,-3-1 0 16,3 3 0-16,-1 0 0 0,-1-2 0 0,2 2 0 15,0-2 0-15,1-1 0 0,-1 1 0 0,2 3 0 16,-2-3 0-16,2 0 0 0,-1 0 0 0,1-1 128 15,1-1-128-15,1 2 0 0,0 1 0 0,-1-2 128 16,1-2-128-16,-2 2 0 0,-2 3 0 0,0-4 0 16,3-3 0-16,-2 2 0 0,0-2 0 0,1 0 0 15,-2 0 0-15,2 0 0 0,-4 0 0 0,4 1 0 16,-1-1 0-16,0 1 0 0,2 0 0 0,1-1 0 16,1 0 0-16,-1 0 128 0,0 2-128 0,1 0 0 15,2 1 0-15,1 1 0 0,1-2 0 0,-1 1 0 16,-2 1 0-16,-1-2 0 0,0-1 0 0,1 3 0 0,-1 0 0 15,-3-2 0-15,0 0 0 0,-1-1 0 0,-1 0 0 0,3 2 0 16,1 2 0-16,-2-3 0 0,-2 0 0 0,1 0 0 16,0 0 0-16,1-1 0 0,1-2 0 0,0 1 0 15,0 0 0-15,1 0 128 0,0 2-128 0,-1-1 0 16,-2 1 0-16,0-2 0 0,-2 0 0 0,1 0 0 16,2 1 0-16,-1-2 0 0,0-2 0 0,-1 1 0 15,-1 0 0-15,1 1 0 0,1 1 0 0,-2 0 0 16,0-1 0-16,0-1 128 0,1 1-128 0,1 0 0 15,-2-2 0-15,0 6 0 0,1-3 0 0,-1 0 0 16,0 0 0-16,2 0 0 0,2-3 0 0,-3 2 0 16,1-1 0-16,1 2 0 0,-2-2 0 0,1 1 0 15,-2 0 0-15,-1-1 0 0,2 1 0 0,0-1 0 0,2-3 0 0,-2 1 0 16,-1-1 0-16,0 1 0 0,2-2 0 0,-2 2 0 16,1-1 0-16,-2 0 128 0,1-2-128 0,-1 3 0 15,0 2 0-15,-3-2 0 0,1-2 0 0,0 1 0 16,-1 1 0-16,0 0 0 0,-1-1 0 0,1 0 128 15,-2-2-128-15,1 0 0 0,-1 2 0 0,1 0 0 16,0-4 0-16,-2 4 0 0,0-4 0 0,-1 0 128 16,-1-1-128-16,-1 0 0 0,-2-6 128 0,-1 2-128 15,0 0 0-15,0 2 144 0,-1-5-144 0,0 3 0 16,-3-1 192-16,3 0-192 0,-2-3 192 0,1-3-192 16,-2 0 224-16,1 2-64 0,-2-2-16 0,2 1 0 15,-3-4-144-15,0 4 192 0,-3 1-192 0,2-1 192 16,-3 3-192-16,-1-1 128 0,0 1-128 0,-4 1 128 15,-3-2 0-15,0 2 0 0,-6 0 0 0,-1 1 0 0,0 2-128 16,-3-1 0-16,-2 2 0 0,0 1 0 0,0-1 0 0,0 4 0 16,-2-2 0-16,1 6 0 15,-2 2-512-15,3 2-64 0,4 1-32 0,4 3-12448 16</inkml:trace>
  <inkml:trace contextRef="#ctx0" brushRef="#br0" timeOffset="-197635.41">28644 11787 3679 0,'0'0'320'0,"0"0"-320"0,0 0 0 0,0 0 0 16,-11 5 1280-16,5 0 192 0,6-5 48 0,-8 8 0 16,1-5-688-16,7-3-128 0,-10 3-16 15,2 1-16-15,8-4-64 0,-9 7-16 0,0-4 0 0,2 3 0 16,7-6-96-16,-11 7-32 0,4-3 0 0,7-4 0 16,0 0 16-16,-7 8 0 0,7-8 0 0,-9 8 0 15,-1-4 32-15,10-4 16 0,0 0 0 0,0 0 0 16,-9 5 48-16,9-5 0 0,0 0 0 0,0 0 0 15,0 0-176-15,0 0-16 0,0 0-16 0,0 0 0 16,0 0 32-16,0 0 16 0,0 0 0 0,0 0 0 16,0 0 48-16,0 0 16 0,0 0 0 0,0 0 0 15,7-7-160-15,-7 7-16 0,5-12-16 0,-1 5 0 16,1-3-32-16,-5 10-16 0,7-8 0 0,2-2 0 16,-1 2-32-16,1-1 0 0,0 2 0 0,2-4 0 0,2 4 16 0,0-2 0 15,-2 0 0-15,2-4 0 0,1 3-64 16,1-3-16-16,1 2 0 0,0 1 0 0,3-2 16 0,-1 3 0 15,2-2 0-15,2 2 0 0,-2 0 32 0,1-2 0 16,1 1 0-16,0-3 0 0,-1 3 16 0,0-2 16 16,-2-3 0-16,-1 2 0 0,-1 1-16 0,4-1 0 15,-1-2 0-15,0 2 0 0,-2 0-80 0,1-1 0 16,2 0-128-16,0 2 192 0,2-1-192 0,0 0 176 16,0-1-176-16,1 3 160 0,1 2-160 0,1-3 0 15,-1 2 144-15,1-3-144 0,-1 2 0 0,2 0 144 16,-2-5-144-16,1 1 0 0,-2 0 160 0,0 0-160 15,1 1 128-15,-2-3-128 0,1-1 176 0,0-1-48 16,-3-2-128-16,2 3 192 0,0 0-192 0,2 0 176 0,0-1-176 0,0 1 160 16,0 3-160-16,0 1 192 0,2-1-192 0,-1 1 192 15,-2 1-192-15,0 2 128 0,0-2-128 0,-2-2 128 16,-1-3-128-16,1 0 0 0,-2 0 0 0,0 1 128 16,-2-1-128-16,1 0 0 0,2 0 144 0,0-1-144 15,-2-1 128-15,2 1-128 0,-2-2 128 0,1 4-128 16,0-1 0-16,3 0 128 0,0-2-128 0,0-3 0 15,-1 4 128-15,1 0-128 0,1 0 128 0,0 0-128 16,1-1 128-16,-2 1-128 0,-1 2 128 0,-1-2-128 16,1-3 0-16,1-3 144 0,-1-1-144 0,-2 1 0 15,-1 3 144-15,0 0-144 0,0 2 0 0,0-1 144 16,-1-4-144-16,1 4 0 0,1-1 0 0,-2 2 0 16,-3-1 0-16,2-1 0 0,-1 0 128 0,0 0-128 15,-2 2 0-15,0-2 0 0,0 0 144 0,-2 1-144 0,0 1 0 16,-1 1 128-16,1 1-128 0,-2 0 0 0,1 2 0 15,-1 0 128-15,1 2-128 0,-3 2 0 0,0-2 0 0,0-1 0 16,1 2 0-16,-2 1 128 0,0 0-128 0,-1 0 0 16,0 2 0-16,1-1 0 0,0 4 0 0,-2-2 0 15,2 3 0-15,-1 0 0 0,-3-2 0 0,-3 8 0 16,3-5 0-16,-3 5 0 0,6-10 0 0,-6 10 0 16,0 0 0-16,0 0 0 0,0 0 0 0,0 0 0 15,0 0 0-15,0 0 0 0,0 0 0 0,0 0 0 16,0 0 0-16,0 0-128 0,0 0 128 0,-9 5 0 15,9-5 0-15,-12 6 0 0,-1 1 0 0,2 3 0 16,0-3 0-16,2 6-128 0,-7 4 128 0,2-1 0 16,-1 1 0-16,0 0-128 0,-2 4 128 0,-2 3 0 15,0 4 0-15,-2-3 0 0,-1 3 0 0,2 4 0 0,-2 4 0 16,1-5-128-16,-2 1 128 0,1 3 0 0,-1 0 0 0,0 2 0 16,-1-3 0-16,-1 3 0 0,-3-1 0 0,0 1 0 15,0-2 0-15,-5 3 0 0,-4-2 0 0,0 2 0 16,0 1 0-16,0 0 0 0,-1-3 0 0,0 1 0 15,1 0 0-15,2 0 0 0,0-1 0 0,0-1 0 16,-2 2 0-16,-3-3 0 0,0-1 0 0,-2-1 0 16,-3-1 0-16,2-1 144 0,-4 2-144 0,3-3 0 15,-1 0 192-15,3 2-64 0,0-3 0 0,0 1-128 16,2 2 0-16,-1-5 0 0,-1 1 0 0,1-4 0 16,1 1 0-16,0 0 0 0,2-5 0 0,2 0 0 15,2-1 0-15,2 0 0 0,7-2 0 0,-3-2 0 16,4 2 0-16,0-2 0 0,1 1 128 0,4-1-128 0,1-4 0 0,0 2 0 15,0-5 0-15,3 2 0 0,-3-1 0 0,4-1 0 16,0-2 0-16,2 0 0 0,0-2 0 0,2 1 0 16,1-3 0-16,9-1 0 0,-9 1 0 0,2 1 0 15,7-2 0-15,-9 0 0 0,9 0 0 0,-9 1 0 16,0-1 0-16,3 0 0 0,6 0 0 0,0 0 0 16,-8-1 0-16,8 1 0 0,0 0 0 0,0 0 0 15,0 0 0-15,0 0 0 0,0 0 0 0,0 0 0 16,0 0 0-16,0 0 0 0,0 0 0 0,13-9 0 15,1 1-160-15,2-2 160 0,3 2 0 0,3-4 0 16,2 0 0-16,1-2 0 0,1-1 0 0,2 0 0 0,2-3-144 0,2 0 144 16,2-2 0-16,5 1 0 0,2-3 0 0,6-1 0 15,2 0 0-15,-1 0 0 0,-1-3 0 0,0 0 0 16,0-3 0-16,-1 0 0 0,2-4 0 0,2 0 0 16,-1-3 0-16,2 3 0 0,1 0 0 0,0 1 0 15,-2 2 176-15,-2-3-176 0,-1 1 192 0,-2 1-192 16,-4-2 192-16,-3 2-64 0,-1-1 0 0,-1 3-128 15,1 2 144-15,0-2-144 0,0-1 0 0,-1 0 144 16,2 3-144-16,-3 1 160 0,-2 1-160 0,0-4 160 16,0 0-160-16,-1 1 160 0,-4-1-160 0,3 1 160 15,-1-5-160-15,2 1 0 0,0 1 0 0,2 2 0 16,0-1 128-16,1 1-128 0,-1 2 0 0,0-2 128 16,2-1-128-16,-2 2 128 0,-2 2-128 0,-1 0 128 15,-2 3-128-15,-4-3 0 0,1 0 0 0,-2 0 128 16,-4 1-128-16,-2 4 0 0,-3-5 144 0,0 5-144 0,-1 2 0 15,-1 1 128-15,-5 1-128 0,-1 3 0 0,2 3 0 0,-2-2 0 16,-2 2 0-16,-3 2 128 0,1-1-128 0,-3 10 0 16,1-8 128-16,-1 8-128 0,-2-9 0 0,2 9 0 15,-4-6 0-15,-1 2 128 0,5 4-128 0,0 0 0 16,-9-2 0-16,0 4 0 0,-1 1 0 0,-2 3-160 16,3 3 160-16,-3 0-160 0,-1 2 160 0,-1 7-160 15,-3 0 160-15,0 5-160 0,-4 2 160 0,-3-1-128 16,-3 3 128-16,-4 3-128 0,-6 5 128 0,-3 2-192 15,-3 2 192-15,0 3-192 0,0-1 48 0,0 2 0 16,-1 3 0-16,-1-2 0 0,-3 3 144 0,-1 1-160 16,-3-2 160-16,-4 0-160 0,-3-9 160 0,2 4-128 15,3 3 128-15,0-2-128 0,0 0 128 0,0 1 0 0,1-3 0 0,-2 1 0 16,-3 3 0-16,2-6 0 0,-3 0 0 0,2 0 0 16,2 0 0-16,3 0 0 0,4-2 0 0,1-2 0 15,-3-1 0-15,2-1 0 0,-2 1 0 0,2-1 0 16,1-3 0-16,4 0 0 0,-2-2 0 0,3 1 0 15,4-3 0-15,3 3 0 0,2-3 0 0,3-1 0 16,0-4 0-16,1-1 0 0,-1 0 0 0,4-2 0 16,0-2 0-16,2-2 0 0,1-1 0 0,3 1 0 15,2-3 0-15,0 0 0 0,6-2 0 0,-2 0 0 16,4-1 0-16,1 2-128 0,2-5 128 0,7-4 0 16,0 0 0-16,0 0-160 0,0 0 160 0,0 0 0 15,0 0-128-15,0 0 128 0,10-3 0 0,6-3 0 16,1 0-144-16,3-1 144 0,4-3 0 0,2 0-144 15,2-4 144-15,4-2 0 0,-1-2 0 0,0-1 0 0,4-3 0 0,2-2 0 16,2-1 0-16,4-5 0 0,6 1 0 0,1-3 0 16,4-1 0-16,0-1 128 0,1-3-128 0,-2 0 0 15,-2-1 128-15,1 0-128 0,1-1 128 0,1 2-128 16,2 2 128-16,0 4-128 0,-1-3 0 0,-2 1 0 16,-3 2 0-16,-3 1 128 0,-5 1-128 0,0-3 0 15,-2 1 128-15,2 0-128 0,1-1 144 0,3-1-144 16,1 0 192-16,-1 0-192 0,0 1 208 0,0-1-64 15,-2-1-16-15,-2 0 0 0,-3-2-128 0,1 1 192 16,-1-1-192-16,-1 0 192 0,-2 0-192 0,-2 0 160 16,1 2-160-16,-1 1 160 0,0-4-160 0,-1 4 128 15,-2 5-128-15,-3-2 128 0,-4 6-128 0,-1-1 128 0,-3 2-128 16,0 0 128-16,-1-4-128 0,-1 3 160 0,-4-2-160 0,0 0 160 16,-1 2-160-16,0-3 0 0,-1 4 144 0,1-2-144 15,0 0 0-15,0 3 128 0,-2-2-128 0,0 1 0 16,2 1 0-16,-3 0 128 0,-1-1-128 0,-2 4 0 15,-1-1 0-15,0 4 0 0,1-1 0 0,-1 5 0 16,-1-1 0-16,0 0 0 0,-1 4 0 0,-2-3 128 16,1 2-128-16,-2 1 0 0,-1-3 0 0,0 6 128 15,0 6-128-15,0 0 0 0,0 0 0 0,0 0 0 16,-2-9 0-16,2 9 0 0,0 0 0 0,0 0-128 31,-4-5-336-31,4 5-64 0,0 0-16 0,0 0 0 0,0 0-2144 0,0 0-448 16,-6 14-64-16</inkml:trace>
  <inkml:trace contextRef="#ctx0" brushRef="#br0" timeOffset="-196612.17">28654 9516 10367 0,'0'0'448'0,"0"0"112"0,0 0-560 0,0 0 0 0,0 0 0 0,0 0 0 15,9-6 320-15,2 2-32 0,3 0-16 0,3 3 0 16,0-1 224-16,4 0 32 0,3 1 16 0,0-3 0 16,0 0 0-16,2 0 0 0,0 0 0 0,1 0 0 15,0 1-48-15,-1 0-16 0,2 2 0 0,2 1 0 16,0-3-128-16,3 3-32 0,3 3 0 0,2 2 0 15,4-1-96-15,1 1-32 0,1 0 0 0,2 6 0 16,0-3-192-16,-3 2 176 0,-3-3-176 0,-2 1 160 16,-1-3-32-16,-1 6 0 0,3-4 0 0,0 3 0 0,0-2-128 0,5 4 0 15,0-2 144-15,1 1-144 0,-1-6 144 0,1 0-144 16,-2 0 192-16,0-1-192 0,2-1 448 0,-1 2 0 16,3 0-16-16,0-3 0 0,1-2-160 0,2 2-16 15,3-1-16-15,1 0 0 0,-2 1-96 0,-4 0-16 16,-5 2 0-16,-2 1 0 0,-3-2 144 0,0-2 32 15,0 1 0-15,3 1 0 0,-3 1 64 0,0 2 16 16,2-1 0-16,-2 1 0 0,-4 1-112 0,-1-3-16 16,-1 2 0-16,-4 0 0 0,-1-1-112 0,-4-2-16 15,-3 1-128-15,-1-2 192 0,-1 2 16 0,-3-1 0 16,0-2 0-16,-2 0 0 0,0-1 80 0,-2 0 16 0,-1-1 0 0,-10 1 0 16,0 0-64-16,9 0-16 0,-9 0 0 15,0 0 0-15,0 0-96 0,0 0 0 0,0 0-128 0,0 0 192 16,0 0-384-16,0 0-96 0,0 0-16 0,-12-8-8352 15,-4 3-1680-15</inkml:trace>
  <inkml:trace contextRef="#ctx0" brushRef="#br0" timeOffset="-195560.87">28500 9398 1839 0,'0'0'160'0,"13"-2"-160"0,-1 1 0 0,2 0 0 0,-1 0 1520 0,2 1 272 16,3 0 48-16,2-2 16 0,2 0-1088 0,2-2-224 15,0 0-32-15,7 2-16 0,4-1-256 0,2 1-48 16,-1-5-16-16,-1 0 0 0,1-1-176 0,0-2 0 15,-3-3 0-15,0 4 128 0,0-1-128 0,0 1 0 16,0-2 144-16,2 2-144 0,2-4 288 0,3 2-16 16,2 0 0-16,1 0 0 0,-1 3-80 0,-1-1 0 15,-1 4-16-15,-2-2 0 0,-3 0-176 0,-1 2 0 16,0-4 0-16,1 3 128 0,-4-3-128 0,5 2 192 16,0 0-192-16,2-3 192 0,1 2-192 0,3-2 0 15,0 3 0-15,1-4-176 0,0 3 176 0,-2-4 0 0,-3 2 0 0,-1 0 0 16,-1-6 0-16,1 3 0 0,1-1 128 0,0 0-128 15,0 0 256-15,0 0-32 0,2-2 0 0,-5 2 0 16,-3 3-32-16,0-3-16 0,-2 0 0 0,-2-3 0 16,-1-2-176-16,-3 2 0 0,-4-1 0 0,2 3 128 15,-3 2-128-15,3-1 128 0,-1 0-128 0,1 1 128 16,-2 3-128-16,2-3 160 0,-2 3-160 0,0-1 160 16,1-2 80-16,-1 3 16 0,-2-3 0 0,2 0 0 15,3-2 128-15,-1 1 16 0,-2-2 16 0,-1 3 0 16,-2 1-64-16,-2 4-16 0,-1-5 0 0,-1 1 0 15,-1 1-144-15,0-2-16 0,-1 1-16 0,-1 1 0 16,-2-1 80-16,0 3 16 0,-1-3 0 0,0 2 0 16,-1-1 0-16,-1-3 0 0,-1 1 0 0,1 3 0 0,-1-2 0 15,0 5 16-15,-1-5 0 0,1 2 0 0,-1 0 16 0,1-3 0 16,1 1 0-16,-2 3 0 0,0-1-64 0,1 3-16 16,-4 7 0-16,5-7 0 0,-1-4-80 0,1 5-128 15,-1-3 176-15,-4 9-176 0,0 0 176 0,0 0-176 16,6-5 160-16,-6 5-160 0,0 0 128 0,0 0-128 15,0 0 0-15,0 0 144 0,0 0-144 0,0 0 0 16,0 0 0-16,0 0 0 0,0 0 0 0,0 0 0 16,0 0 0-16,0 0 0 0,0 0-192 0,0 0-64 15,0 0 0-15,0 0-6992 16,0 0-1392-16</inkml:trace>
  <inkml:trace contextRef="#ctx0" brushRef="#br0" timeOffset="-192311.75">28535 11701 15663 0,'0'0'1392'0,"0"0"-1120"0,0 0-272 0,0 0 0 16,0 0 224-16,0 0-16 0,0 0 0 0,0 0 0 15,0 0-32-15,0 0-16 0,0 0 0 0,0 0 0 16,0 0 896-16,12-1 176 0,2-4 48 0,1-2 0 16,2 1-272-16,4-6-48 0,2 2-16 0,5-5 0 15,4-3-304-15,3-2-48 0,5-4-16 0,2-3 0 16,0-4-304-16,-2 0-64 0,1-2-16 0,1-3 0 0,3 0-32 15,5-2-16-15,3 0 0 0,4 0 0 0,4 1 112 16,-1 0 0-16,-2-1 16 0,2-1 0 0,-3-4-16 0,3-1-16 16,2-5 0-16,2 3 0 0,2-1-64 0,-2-4-16 15,-1-2 0-15,-5-3 0 0,-2-3-160 16,-2-2 128-16,-1 2-128 0,-1 0 128 0,-1-1-128 0,-2 3 192 16,1 3-192-16,-4 4 192 0,-3 7 16 0,-6 2 16 15,-5 0 0-15,-4 7 0 0,-3 4 96 0,-3-1 0 16,-3 2 16-16,-2 2 0 0,0-3-128 0,0 3-16 15,-3 0-16-15,-3 4 0 0,-2 3-48 0,0 0 0 16,-3-2 0-16,0 4 0 0,-2 3 0 0,-1 0 0 16,-1-2 0-16,1 2 0 0,-3 2-128 0,0 2 192 0,-3-2-192 15,2-1 192-15,0 0-192 0,2 3 0 0,-1-3 0 16,4 2 128-16,-3 2-128 0,3-1 0 0,0-1 0 0,0 3 0 16,-1-2 0-16,3 3 0 0,-4-2 0 0,2 3 0 15,-4 7 0-15,4-8 0 0,-4 8 0 0,0 0 0 16,2-8 0-16,-2 8 0 0,0 0 0 0,0 0 0 15,0 0 0-15,0 0 0 0,0 0 0 0,0 0 0 16,7-2 0-16,-7 2 0 0,6-3-144 0,-6 3 144 16,5-1-272-16,-5 1 0 0,8-1 0 0,-8 1 0 31,9-3-1584-31,-9 3-304 0,7 0-64 0</inkml:trace>
  <inkml:trace contextRef="#ctx0" brushRef="#br0" timeOffset="-191876.49">30943 9762 4607 0,'0'0'400'0,"0"0"-400"15,0 0 0-15,0 0 0 0,0 0 2528 0,0 0 416 16,0 0 96-16,0 0 16 0,0 0-2448 0,0 0-480 0,0 0-128 0,0 0 0 16,0 0 144-16,0 0 16 0,0 0 0 0,0 0 0 15,0 0 256-15,0 0 48 0,0 0 16 0,0 0 0 16,0 0-48-16,0 0-16 0,-11-2 0 0,0 1 0 15,2-2-48-15,-1 1-16 0,-5-1 0 0,0-2 0 16,-2-1-32-16,-2-1 0 0,-1 1 0 0,-4-2 0 16,-3 3-96-16,-2-4-32 0,-3 0 0 0,-4-1 0 15,2 1-192-15,-7-1 0 0,-2 3 0 0,-4-4-160 16,-10 5-32-16,-1 0-16 0,-4-2 0 0,1 4 0 16,2 3-128-16,3-2-32 0,4 2 0 0,0 0 0 15,-2 1 0-15,-3 0 0 0,-1 0 0 0,0 1 0 16,5 0-160-16,1 2-48 15</inkml:trace>
  <inkml:trace contextRef="#ctx0" brushRef="#br0" timeOffset="-191328.37">29049 9574 4607 0,'-18'-16'400'0,"7"7"-400"16,-3-4 0-16,-3 2 0 0,-1 2 2656 0,-2-4 448 16,-3 0 96-16,-1 2 0 0,-1-3-2016 0,-2 1-416 15,0-1-64-15,1 2-32 0,-1-5-272 0,1 2-48 16,0 2-16-16,2 2 0 0,1-2-208 0,2 0-128 15,2 4 160-15,2-2-160 0,1 2 192 0,4-2-64 16,3-1-128-16,4 2 192 0,1-4-16 0,4 1-16 16,2 2 0-16,2-2 0 0,5-1-16 0,2 1 0 15,3 2 0-15,4-3 0 0,1-2-144 0,3 0 0 0,2 4 0 16,3 1 0-16,2 1 0 0,3 3 0 0,0-4-128 16,-1 4 128-16,2 0-320 0,-5 0 0 15,-3 3 0-15,-1-5 0 16,-1 1-112-16,-1 2-16 0,3-1 0 0,-1 1 0 0,1 1 240 0,2 0 32 0,3 1 16 0,5 2 0 15,2 2 160-15,4 0 0 0,5 0 0 0,1 1-128 16,0 2 128-16,-1-1 0 0,-1 0 0 0,-1 0-128 16,1-6 128-16,0 4 0 0,2 4 0 0,3-3 0 15,-2 1 0-15,2-2 0 0,-1 0 0 0,-2-3 0 16,-5-3 0-16,-4-1 0 0,-3-3 0 0,-2 3 0 16,-3-6 0-16,2 4 0 0,0-1 0 0,0 1 0 15,-2-3 0-15,3 1 0 0,-2 1 0 0,2-4 0 16,1-3 0-16,-1 2 0 0,-1-1 0 0,1-1 0 15,0-2 0-15,3-1 0 0,0-1 0 0,3 1 0 0,1-3 128 16,4-2-128-16,3 1 128 0,3-6-128 0,3 4 0 16,0-4 0-16,0 1 0 0,-3-1 128 0,-6-6 32 0,-3-2 16 15,-2-3 0-15,-2 3 0 0,0 0 464 0,-3 4 112 16,-2 3 16-16,-4 1 0 0,-2-2 32 0,-5 3 16 16,-2 2 0-16,-2 1 0 0,-4 5-96 0,-5 2-16 15,-2 2 0-15,-3 2 0 0,-1 2-256 0,-2-3-64 16,-3 2-16-16,1 1 0 0,-4 3-176 0,1-3-48 15,-1 3 0-15,0 2 0 0,-1 2-144 0,7 6 0 16,-5-8 0-16,5 8 0 0,-5-3-192 0,5 3-80 16,0 0-16-16,0 0-12272 0</inkml:trace>
  <inkml:trace contextRef="#ctx0" brushRef="#br0" timeOffset="-178122.52">17657 10055 9215 0,'0'0'816'0,"0"0"-656"0,0 0-160 0,0 0 0 16,0 0 320-16,0 0 16 0,-4-1 16 0,4 1 0 16,-6-4-352-16,6 4 0 0,-6-2 0 0,6 2 0 15,-8-2 0-15,0 2 0 0,2 2 0 0,-2 1 0 16,1 0 256-16,-1-2 128 0,-1 1 16 0,0 3 16 16,-1 3 176-16,0-3 48 0,0 4 0 0,0-3 0 15,0 2-96-15,-1 1-16 0,1-3 0 0,1 4 0 16,0-2 48-16,1 4 16 0,0-2 0 0,2 2 0 15,0 1-224-15,1 1-48 0,2-2-16 0,0 2 0 0,2 1-176 0,-1-1-128 16,2-2 192-16,2 6-192 0,2-4 160 0,-1-1-160 16,5-4 128-16,0 1-128 0,1-6 256 0,1 1-48 15,2 0 0-15,1-2 0 0,1-2 256 0,-4-1 48 16,2 0 16-16,2 0 0 0,-4-1-176 0,3-1-32 16,-1 0-16-16,1-2 0 0,0 1 32 0,-1 1 16 15,2-1 0-15,0 1 0 0,0-3-352 0,0-2 0 16,0 2 0-16,0-6 0 0,4 3 0 0,0-3 128 15,-3 1-128-15,0-3 0 0,1 1 0 0,-2 2 144 16,-2-2-144-16,0 0 0 0,-3 2 144 0,-3-2-144 16,-1 5 0-16,-5 7 144 0,1-13 32 0,-3 4 0 15,-3-2 0-15,-4 2 0 0,-3 0 336 0,0 3 64 16,-4-3 0-16,0 4 16 0,-3-3-272 0,1 3-48 16,-2 0-16-16,1-1 0 0,1 2-128 0,0 1-128 15,2 3 144-15,-1 3-144 0,0-1-208 0,4 3-144 0,1-1-32 0,1 0-8048 16,0 0-1616-16</inkml:trace>
  <inkml:trace contextRef="#ctx0" brushRef="#br0" timeOffset="-177339.55">17578 10225 4607 0,'0'0'192'0,"0"0"64"0,-5 5-256 0,5-5 0 16,-5 3 0-16,5-3 0 0,-5 2 1344 0,0 2 240 15,-1-3 32-15,6-1 16 0,-4 3-1312 0,4-3-320 16,0 0 0-16,-9 5 0 0,1-2 384 0,8-3 16 15,-9 5 0-15,9-5 0 0,-7 5 304 0,7-5 64 16,0 0 16-16,-7 7 0 0,7-7-160 0,0 0-48 16,-6 5 0-16,6-5 0 0,0 0-64 0,0 0 0 0,0 0-16 0,0 0 0 15,0 0 80-15,0 0 32 0,0 0 0 0,0 0 0 16,0 0-96-16,0 0 0 0,0 0-16 0,0-6 0 16,-1-4 16-16,3 2 16 0,1-2 0 0,1 0 0 15,1-7 96-15,0 1 16 0,0-1 0 0,1 0 0 16,1-4-160-16,0-3-32 0,1 0 0 0,1-1 0 15,0-6-144-15,0-2-48 0,0 0 0 0,-1-1 0 0,0-3-96 0,1 1-32 16,0-1 0-16,0-2 0 16,1-2-128-16,1 1 0 0,1 1 144 0,1 0-144 0,1 0 0 0,1-2 0 15,0-1 0-15,0 0 128 0,1 0-128 0,-1-1 0 16,0 2 0-16,0 3 128 0,-2-5-128 0,-2 3 0 16,1 4 0-16,-2-1 0 0,0 1 0 0,-2 1 0 15,-1-1 0-15,-1 0 0 0,-1 0 0 0,0 0 0 16,-1-2 0-16,-1 2 0 0,1 4 128 0,0 1-128 15,-1-1 128-15,0 1-128 0,1 0 208 0,1 5-16 16,0 1-16-16,0 2 0 0,0-1-176 0,2 0 128 0,0 1-128 16,1 1 128-16,-3-5-128 0,4 3 0 15,-3 0 0-15,2 0 0 0,1 2 0 0,0 2 0 0,-2-3 0 0,-1 8 0 16,2-2 0-16,0 0 0 16,1-1 0-16,-1 1 0 0,-1-1 192 0,0 1-32 15,-2 1-16-15,1 1 0 0,-1 4 0 0,0-1 0 16,0 0 0-16,0-2 0 0,0 3-144 0,-1 2-192 15,-4 9 32-15,0 0 16 16,2-6-496-16,-2 6-112 0,0 0-16 0,0 0 0 16,0 0-1888-16,0 0-384 0</inkml:trace>
  <inkml:trace contextRef="#ctx0" brushRef="#br0" timeOffset="-175969.33">17711 10055 4607 0,'0'0'192'0,"0"0"64"0,0 0-256 0,0 0 0 0,7-4 0 16,0-4 0-16,1 1 2176 0,-1-2 400 0,-2 1 80 0,0 2 16 15,-5 6-1520-15,6-12-320 0,1 1-48 0,-3 1-16 16,1-3 80-16,1 3 16 0,0 0 0 0,1-2 0 15,-2 2-80-15,-1-4-16 0,2 3 0 0,0-1 0 16,2-3-208-16,1-1-48 0,1-2-16 0,3-3 0 16,-3-4 0-16,3 0 0 0,-1-6 0 0,2 1 0 15,2-1 112-15,-1-5 32 0,0 1 0 0,2-5 0 16,-1-1-128-16,2-1 0 0,1-4-16 0,0 4 0 16,-1 1-272-16,1-1-48 0,-1-1-16 0,-1 1 0 15,1-4-160-15,0 4 0 0,-1-2 144 0,-1 2-144 0,-1-4 0 16,1 4 0-16,1-4 0 0,1 3 128 0,-1 6-128 0,-2 2 0 15,3-1 0-15,-2 3 0 0,-2 3 0 0,0 4 144 16,1-2-144-16,-1 5 160 0,-1 3-160 0,-1 1 128 16,-1-3-128-16,-2 3 128 0,-1 2-128 0,-1 0 0 15,1 0 144-15,-1 2-144 0,0-3 0 0,-1 3 0 16,1 1 0-16,-1 3 0 0,0-3 0 0,-1 0 0 16,0 1 0-16,1 3 0 0,-3 0 0 0,1 3 0 15,0-3 0-15,0 4 0 0,-4 6 0 0,4-9 0 16,-1 3 0-16,-3 6 0 0,4-5 0 0,-4 5-160 15,3-8 160-15,-3 8 0 0,4-6 0 0,-4 6-128 16,2-7 128-16,-2 7 0 0,0 0 0 0,0 0-192 16,0 0 192-16,0 0-160 0,0 0-16 0,0 0 0 0,0 0 0 0,0 0 0 15,0 0 16-15,0 0 0 0,0 0 0 16,0 0 0-16,5-6 160 0,-5 6 0 0,0 0-144 0,0 0 144 16,4-5 0-16,-4 5 0 0,0 0 0 0,0 0 0 15,0 0-192-15,0 0 48 0,0 0 0 0,0 0 0 16,3-7-192-16,-3 7-48 0,0 0 0 0,0 0 0 31,0 0-64-31,0 0 0 0,-4-7-16 0,4 7 0 0,0 0 128 0,0 0 16 0,-7-5 16 0,7 5 0 16,0 0 112-16,0 0 32 0,0 0 0 0,0 0 0 15,0 0 160-15,0 0 0 0,0 0-144 0,0 0 144 16,-7-5 0-16,7 5 0 0,0 0 0 0,0 0 0 16,0 0 0-16,0 0 0 0,0 0 0 0,0 0 0 15,0 0 0-15,0 0 0 0,0 0 0 0,0 0 0 0,0 0 0 16,0 0 0-16,0 0 192 0,2-9-64 15,1 4 64-15,1-2 0 0,1 0 0 0,-1 2 0 0,1-1-64 0,0-1 0 16,0 2 0-16,1-3 0 16,-2 1 64-16,0 1 0 0,0-4 0 0,-1 5 0 0,1-2 112 0,0-2 16 15,-1-3 16-15,-3 3 0 0,2-1-96 0,-2 3-32 16,0-4 0-16,-2 5 0 0,2-4-16 0,-4 3 0 16,0-1 0-16,-2-1 0 0,-3-1 64 0,0 1 16 15,-1-3 0-15,-2 3 0 0,3-2-80 0,-3 3 0 16,-2-2-16-16,2 4 0 0,-2-4-16 0,-1 3 0 15,-2-3 0-15,0 4 0 0,-5 3-160 0,2 1 160 16,-1-6-160-16,1 4 160 0,-2 3-160 0,-1 0 128 16,-1-2-128-16,3 3 128 0,0 3-128 0,1-1 0 15,1 3 144-15,-1 0-144 0,-1 0 0 0,2-1 0 16,0 1 0-16,1 4 0 0,1 0 0 0,0 1 0 0,1-1 0 0,0 3 0 16,4-1 0-16,0-1 0 0,2 4 0 0,1 1 0 15,1 1 0-15,2 1 0 0,-3 4 0 0,5-2 0 16,-1 1 0-16,3 1 0 0,0 0 0 0,4 2 0 15,0-1 0-15,2-5 0 0,1 1 0 0,4 0 0 16,0 0 0-16,4-2 0 0,-2 0 0 0,4-4 0 16,2 2 0-16,2-1 176 0,0-3-176 0,3-1 192 15,-1-4 0-15,2-1 0 0,1 0 0 0,2 0 0 16,-1-2 64-16,3-1 32 0,3-2 0 0,0-1 0 16,4-2-64-16,-4-4-16 0,1 1 0 0,-1-5 0 15,-2-1-64-15,2 1-16 0,0-4 0 0,0 0 0 16,-2-2-128-16,0-1 160 0,0 0-160 0,-3-1 160 0,-2-6-160 15,-1 5 192-15,-3-1-192 0,-1-1 192 0,-2-1-192 0,-4 4 128 16,-1 1-128-16,-7 2 128 0,0-1 32 0,-2 0 0 16,-4 1 0-16,-2 0 0 0,-3 1 208 0,-4-1 32 15,-2 1 16-15,-2 0 0 0,-1 0-192 0,-2 2-32 16,1-3-16-16,-2 6 0 0,-1 2-176 0,-4 1 128 16,0 2-128-16,-1 3 128 0,-3 1-128 0,-3 2 160 15,2 2-160-15,-2 2 160 0,-2 5-160 0,0-3 0 16,0 2 0-16,3 2 0 0,0 2 0 0,3-3 0 15,3 1 0-15,4-1-176 16,3 2-1248-16,6-1-256 0,5 0-48 0,5-10-14048 0</inkml:trace>
  <inkml:trace contextRef="#ctx0" brushRef="#br0" timeOffset="-174859.14">18256 8003 6447 0,'11'-9'576'0,"1"-1"-576"16,4 5 0-16,-4 0 0 0,-12 5 2048 0,10-5 288 15,-10 5 64-15,0 0 16 0,0 0-1184 0,0 0-224 0,0 0-48 0,0 13-16 16,-8 2-176-16,-2 1-48 0,-4 4 0 0,-2 1 0 15,-3 2-352-15,1 2-80 0,0 0-16 0,1-1 0 16,2-1 80-16,4-4 16 0,2-5 0 0,4-4 0 16,5-10 144-16,0 0 48 0,0 0 0 0,0 0 0 15,0 0 176-15,11-6 32 0,2-7 16 0,1-4 0 16,1-1-272-16,3-1-64 0,1 0-16 0,1 0 0 16,-1-1-288-16,0 0-144 0,1-5 160 0,-3 6-160 15,0 2 0-15,-3 0 128 0,1 4-128 0,-5 2 0 16,-2 5 240-16,-8 6 0 0,0 0 0 0,0 0 0 15,0 0 208-15,0 0 32 0,4 10 16 0,-6 6 0 16,0 2-160-16,-6 1-16 0,1-1-16 0,0 2 0 16,2-1-304-16,1-2 0 0,3-2 0 0,4-1 0 0,4-6 0 15,5-2 0-15,2-3 0 0,2-5 0 0,3-4 0 16,3-3-256-16,2-1 80 0,4-2 16 0,3-4-32 0,-1-2 0 16,-1-1 0-16,-2 1 0 0,-3 0 192 0,-2 2-192 15,-4 1 192-15,-3 5-192 0,-3 3 192 0,-4 5 0 16,-8 2 0-16,0 0 0 15,0 0-544-15,-2 16-32 0,-6 3 0 0,2 2 0 0</inkml:trace>
  <inkml:trace contextRef="#ctx0" brushRef="#br0" timeOffset="-174282.93">17498 10394 3679 0,'0'0'160'0,"7"-14"32"0,-4 0-192 0,1-2 0 16,0 0 0-16,0-1 0 0,0-5 2128 0,2 2 384 16,-1-1 80-16,2 0 16 0,-1-1-1136 0,2 3-208 15,-1 1-48-15,1 2-16 0,-2 2-336 0,0 1-64 16,1 4-16-16,-2-1 0 0,-5 10-336 0,0 0-64 0,0 0 0 0,0 0-16 15,0 0 16-15,0 0 16 0,0 0 0 0,-10 11 0 16,-2 3 176-16,0 4 16 0,-1 3 16 0,-1 0 0 16,0 3-144-16,1 0-16 0,0-2-16 0,3-3 0 15,0-4 96-15,6-3 32 0,4-12 0 0,-1 11 0 16,1-11-80-16,0 0-16 0,10 8 0 0,3-3-9248 16,1-4-1856-16</inkml:trace>
  <inkml:trace contextRef="#ctx0" brushRef="#br0" timeOffset="-170601.23">2544 19669 5519 0,'0'0'496'0,"0"0"-496"15,0 0 0-15,0 0 0 0,0 0 1488 0,10-5 208 16,0 4 32-16,-10 1 16 0,0 0-432 0,0 0-96 16,0 0 0-16,0 0-16 0,0 0-80 0,0 0-16 15,0 0 0-15,0 0 0 0,0 0-304 0,0 0-64 16,0 0-16-16,0 0 0 0,0 0-512 0,0 0-208 15,0 0 176-15,0 0-176 16,0 0-240-16,4 10-144 0</inkml:trace>
  <inkml:trace contextRef="#ctx0" brushRef="#br1" timeOffset="-163772.48">18410 8748 3679 0,'4'-11'320'16,"-1"1"-320"-16,1-4 0 0,0-3 0 15,-2 1 1552-15,1 0 240 0,0 1 64 0,-1-2 0 16,1 4-1008-16,0-1-192 0,-1-2-32 0,0 4-16 0,0 1-112 0,0-1-32 16,1 0 0-16,-1 2 0 0,2-3-48 0,1 1-16 15,0 0 0-15,2-2 0 0,0-1 112 0,1 1 0 16,-1-1 16-16,2-1 0 0,-1-5 160 0,0 3 16 15,-2 2 16-15,0 0 0 0,1 0-96 0,-4 1-32 16,0-1 0-16,2 4 0 0,-2 1 176 0,-1 1 16 16,1 3 16-16,-2-1 0 0,-1 3-32 0,0 5 0 15,0 0 0-15,0 0 0 0,0 0-144 0,0 0-48 16,-4 9 0-16,0 5 0 0,-2 4-128 0,1 7-48 16,-3 2 0-16,-3 7 0 0,-3 7-96 0,-3 6-32 15,0 6 0-15,-3 8 0 0,0 6-80 0,-3 8 0 16,-1 8-16-16,-4 6 0 0,-1 5-176 0,0 5 160 15,-1 2-160-15,1 3 160 0,4-2-160 0,1-1 0 16,1-4 144-16,2-2-144 0,4-1 0 0,0-5 144 16,1-4-144-16,2-2 0 0,0-11 224 0,2-2-64 15,2-4-16-15,0-8 0 0,1-9 80 0,1-7 16 16,3-4 0-16,0-5 0 0,0-2-48 0,1-8 0 0,0-4 0 16,2-3 0-16,-3-3 0 0,3-7-16 0,2-6 0 0,0 0 0 15,-1-10 64-15,1-2 16 0,3-11 0 0,1-5 0 16,-1-9-112-16,4-8-16 0,2-5 0 0,1-8 0 15,3-4-128-15,1-8 0 0,1-5 0 0,3-5 0 16,-1-1 0-16,2-7 0 0,3-4 0 0,2 0 0 16,2 0 160-16,0-1-160 0,2 1 192 0,2-2-192 15,1-2 0-15,-1 5 0 0,-3-1 0 0,0 4-192 0,0 5 192 0,-2 4 0 16,-1 5 0-16,1 9 0 0,-5 7 0 0,-2 6 0 16,-3 6 0-16,-1 5 0 0,-3 11 0 0,-3 3 0 15,-2 7 0-15,-1 2 0 0,-1 6 0 0,-2 6 0 16,-2 6 128-16,0 0-128 0,-6 5 0 0,0 8 0 15,-3 7 0-15,-2 8 0 0,-1 8 0 0,-3 6 0 16,-8 10 0-16,0 5-144 0,-1 9 144 0,-1 5 0 16,-3 3 0-16,-3 5 0 0,-1 3 0 0,-3 2 0 15,-3 3 0-15,2-2 0 0,1-1 0 0,0-4 0 16,0 1 0-16,0-4 128 0,2-5-128 0,3-3 0 16,1-3 128-16,3-8-128 0,2-4 416 0,2-4 16 15,3-4 0-15,2-4 0 0,1-6-432 0,0-5 0 16,3-4 0-16,3-4-176 0,1-6 336 0,4-3 64 15,0-6 16-15,5-8 0 0,0 0 272 0,5-8 64 16,-1-8 16-16,3-7 0 0,3-6-592 0,4-6-336 16,0-7 32-16,4-7 16 0,1-5 288 0,4-6 0 15,3-9 0-15,2-1 0 0,1-2 0 0,3-3 0 16,-1-6 0-16,18-34 0 0,-6 7 0 0,0 8 0 0,-1 10 0 0,-1 2 0 16,-4 1 0-16,-2 6 0 0,-2 3 0 0,-1 5 0 15,0 8 0-15,-6 8 0 0,-4 8 0 0,-5 11 0 16,-6 4 0-16,-1 7 128 0,-3 8-128 0,-4 8 0 15,-3 11 0-15,0 0 128 0,0 0-128 0,-7 10 0 16,-5 10 0-16,-3 11 0 0,-4 7 0 0,-4 10 0 16,-4 8 0-16,-1 13 0 0,-5 6-128 0,0 7 128 15,-2 4 0-15,-3 8-128 0,-3 5 128 0,4 1 0 16,0 2 0-16,13-33-128 0,-4 3 128 0,0 3 0 16,1-1 0-16,3-4 0 0,1-6 0 0,4-3 0 0,4-7 0 0,2-8 0 15,2-6 0-15,5-8 0 0,2-5 0 0,3-8 144 16,-1-3-144-16,5-7 192 0,-3-9 32 0,9 0 16 15,0-7 0-15,1-11 0 0,5-11-240 0,2-11 0 16,2-8 128-16,11-32-128 0,-1-5 0 0,1 1 176 16,-1 4-176-16,3-8 160 0,-1-4-160 0,8-3 0 15,1-4 0-15,1 4 128 0,-2-2-128 0,1 4 0 16,-2 3 0-16,-1 10 0 0,-4 6 0 0,-4 14 0 16,-5 12 0-16,-4 7 0 0,-3 7 0 0,-3 10 0 15,-4 5 0-15,-4 5 128 0,-6 14-128 0,0 0 0 16,0 0 0-16,-6 16 0 0,-5 11 0 0,-3 11 0 15,-4 7 0-15,-5 13 0 0,-4 12-144 0,-2 12 144 16,-4 4 0-16,-4 7 0 0,-3 2 0 0,-1 9-128 16,-1 6 128-16,13-33 0 0,-4 3 0 0,-3 5 0 15,0-1 0-15,2-2 0 0,2-6 0 0,4-9 0 16,4-8 0-16,5-10 0 0,4-8 0 0,3-8 0 16,4-4 0-16,2-8 144 0,4-9 16 0,1-5 0 0,1-7 0 0,0 0 0 15,9-18 32-15,1-11 0 0,4-12 0 0,0-10 0 16,1-9-64-16,3-10 0 0,2-8 0 0,2-6 0 15,2-4-128-15,4-7 0 0,2-8 0 0,5-1 128 16,1 3-128-16,4 3 0 0,1-3 144 0,1 5-144 16,-2 2 0-16,-2 12 0 0,-5 12 0 0,-5 12 0 15,-4 8 0-15,-4 11-128 0,-6 8 128 0,-3 9 0 16,-3 7 0-16,-5 8 0 0,-3 7 0 0,0 0 0 16,-7 17-160-16,-6 10 160 0,-2 11-192 0,-4 11 192 0,-3 14-176 0,-6 9 176 15,-2 11-160-15,-3 10 160 0,-2 6-128 0,-3 10 128 16,-5 10 0-16,0 0-144 0,1-2 144 0,0-2 0 15,0 1 0-15,4-11-128 0,0-10 128 0,5-12 0 16,3-11 0-16,6-13 0 0,4-5 0 0,10-21 0 16,1-8 0-16,1-2 0 0,2-8 0 0,3-3 128 15,3-6-128-15,0-6 0 0,5-11 144 0,3-15-144 16,2-6 192-16,3-15-192 0,2-8 192 0,0-15-64 16,6-10 0-16,0-9-128 0,2-8 128 0,4-5-128 15,-2-6 0-15,7-4 0 0,5-3 0 0,4-2 0 16,1 2 0-16,3 2 0 0,1 5 0 0,1 10 0 15,-2 8 0-15,-3 9 0 0,-6 8-128 0,-3 15 128 16,-3 6-208-16,-6 12 80 0,-5 7 128 0,-5 9-128 16,-4 8 128-16,-4 5-128 0,-6 11 128 0,0 0 0 15,-1 17-144-15,-5 11 144 0,-7 7-192 0,-7 11 16 16,-4 13 16-16,-6 12 0 0,-5 10 160 0,-3 11-128 16,-8 11 128-16,-1 3-128 0,-3 3 128 0,1 4 0 0,-5 4-144 0,2-6 144 15,0-4 0-15,4-1 0 0,-1-2 0 0,5-10 0 16,3-8 0-16,6-11 0 0,4-10 0 0,6-10 0 15,6-11 0-15,3-7 0 0,6-6 128 0,3-11-128 16,2-6 160-16,5-14-160 0,0 0 192 0,0 0-192 16,5-15 240-16,2-9-64 0,3-9-16 0,2-14 0 15,3-9-160-15,6-10 160 0,5-8-160 0,5-1 160 16,2 1-160-16,1 4-144 0,2 7 144 0,-2 4-208 16,2 6-2400-16,2 8-464 0</inkml:trace>
  <inkml:trace contextRef="#ctx0" brushRef="#br1" timeOffset="-161660.99">28942 11630 4607 0,'0'0'192'0,"-11"5"64"0,-2 0-256 0,0-1 0 0,1-2 0 0,-1-2 0 16,0 1 1600-16,1 1 256 0,0-1 64 0,1 2 16 15,-2-1-640-15,0 2-128 0,-2-2-16 0,1 1-16 16,0 1-208-16,0 0-32 0,-3-1-16 0,4 0 0 16,0 0-176-16,1-1-16 0,1 3-16 0,1 0 0 15,0 0-16-15,2 0 0 0,3 3 0 0,-3-2 0 16,2 1 16-16,2 0 0 0,-4-2 0 0,8-5 0 15,-6 12 192-15,0-6 32 0,-1-1 16 0,7-5 0 16,-6 7 16-16,6-7 0 0,-6 5 0 0,6-5 0 16,0 0-256-16,0 0-48 0,0 0-16 0,0 0 0 15,-5 6-224-15,5-6-64 0,0 0 0 0,0 0 0 0,0 0-64 16,0 0-32-16,0 0 0 0,14-1 0 16,1-3 96-16,3 0 0 0,1-6 16 0,2 1 0 0,2-5-64 0,3 0-16 15,0-1 0-15,2-2 0 0,3 0-48 0,-2 0-16 16,-1-2 0-16,-1-1 0 0,-2-2 32 0,2 2 0 15,1-2 0-15,0-2 0 0,1 1-32 0,0 0 0 16,6-2 0-16,0 1 0 0,2 1-64 0,1-4 0 16,3 2-128-16,-3-3 192 0,-1 2-192 0,0 1 176 15,-2 2-176-15,1 0 160 0,-4-4-160 0,1 2 192 16,0-3-192-16,1 4 192 0,4 1-64 0,2-2-128 16,-2 0 192-16,2 3-64 0,2-4-128 0,-4 3 192 15,-2 3-192-15,-2-2 192 0,-1-1-64 0,-1 4 0 0,-4 0 0 16,0 0 0-16,1 0 0 0,-1 0-128 15,-1 0 192-15,4 0-64 0,-1 1-128 0,6-2 160 0,-1-2-160 0,5 2 160 16,2 1-160-16,-2 0 0 0,1 1 0 0,-4-4 128 16,2 1-128-16,-2-2 0 0,-1 5 0 0,0-2 0 15,1-1 0-15,-1 2 0 0,2 2 0 0,0-1 0 16,0 0 0-16,-1 1 128 0,1 1-128 0,-5 2 0 16,-1-1 0-16,0-1 0 0,0 0 128 0,-3 1-128 15,-2-3 0-15,-2 1 0 0,-2 1 0 0,1-1 128 16,0-1-128-16,-3 4 0 0,-4-1 0 0,0 0 0 15,2 0 0-15,-3 2 0 0,0 2 128 0,-1-2-128 16,0 1 0-16,-1 4 0 0,-1-3 0 0,1 4 0 16,1-3 0-16,-1 2 0 0,-2-1 0 0,3 1 0 15,-1-2 0-15,1 3 0 0,0-6 128 0,-1 7-128 0,-1-2 0 0,-2 2 0 16,1 2 0-16,-1-1 0 0,-3-3 0 16,0 3 0-16,1 0 0 0,-4-1 0 0,2 0 0 0,0 4 0 15,-7 2 0-15,6-6 0 0,0-1 0 0,-1 2 0 16,-1-3 0-16,0 2 0 0,-4 6 0 0,5-6 0 15,-2-4 0-15,2 5 0 0,-1-3 0 0,-4 8 0 16,3-8 128-16,0 2-128 0,-2-4 0 0,0 3 0 16,2 0 0-16,-2 0 0 0,-1-2 0 0,0 2 0 15,0 2 128-15,0 5-128 0,-1-8 0 0,1 8 0 16,-3-9 0-16,1 0 0 0,2 9 0 0,-3-7 0 16,3 7 128-16,-3-10-128 0,-1 3 0 0,4 7 0 15,-5-5 0-15,5 5 0 0,-4-7 0 0,0 1 0 16,4 6 128-16,-4-8-128 0,-1 0 0 0,5 8 0 15,-6-6 0-15,2-2 0 0,4 8 0 0,-5-5 0 0,-1-2 0 16,2-1 0-16,0 2 0 0,-1 0 0 0,0 1 128 0,0 1-128 16,0-2 0-16,-2-2 0 0,-2 2 0 0,0-4 0 15,2 1 0-15,-3-4 0 0,-1 6 0 0,1-4 128 16,1 4-128-16,-1-3 0 0,0 3 0 0,0-2 0 16,-2 3 0-16,5-2 0 0,-1 2 0 0,-1 2 0 15,-2 0 0-15,2-1 0 0,-3 1 128 0,1 2-128 16,0-1 0-16,-2 1 0 0,1-1 0 0,1-1 128 15,0 3-128-15,-1 0 0 0,1 0 0 0,1-1 0 16,-3 1 0-16,1 2 0 0,12-1 0 0,-11 4 0 16,-3-4 0-16,3 1 0 0,2-1 0 0,0 2 0 15,-1 2 0-15,10-4 0 0,-13 2 0 0,1-1 0 16,1 1 0-16,1-2 0 0,-3 1 0 0,-2 0 0 0,2-1 0 16,-1 1 0-16,0 1 128 0,1 0-128 0,-1 0 0 0,-1 0 0 15,-1-4 0-15,-2 2 0 0,-1 0 0 0,1 0 0 16,0 0 0-16,0-2 0 0,1 2 0 0,0 0 0 15,1 2 0-15,-1-2 0 0,2-2 0 0,1 2 0 16,1 2 0-16,0 1 0 0,2-1 0 0,0-2 0 16,0-2 0-16,1 1 0 0,0 1 0 0,1-2 0 15,-2 0 0-15,11 2 0 0,-11-2 0 0,11 2 0 16,0 0 0-16,-8-3 0 0,8 3 0 0,0 0 0 16,0 0 0-16,0 0 0 0,0 0 0 0,0 0 0 15,0 0 0-15,0 0 0 0,0 0 0 0,0 0 0 16,0 0 0-16,0 0 0 0,0 0 0 0,0 0 0 0,6-4-144 0,3-1 144 15,-9 5-128-15,10-5 128 0,-2 1-192 16,-8 4 192-16,0 0-144 0,0 0 144 0,9-2 0 0,-9 2-144 16,0 0 0-16,8-1 0 0,-8 1 0 0,0 0 0 31,11-3-560-31,-11 3-96 0,10-1-32 0,-10 1 0 16,11-2-1840-16,-2 0-368 0,-9 2-80 0,9-1-12192 0</inkml:trace>
  <inkml:trace contextRef="#ctx0" brushRef="#br1" timeOffset="-160888.72">30504 9607 19519 0,'0'0'864'0,"-8"0"176"0,-3 0-832 0,1 2-208 15,0-1 0-15,-1 0 0 0,-2 0 0 0,-2 1 128 16,-3-1-128-16,-1-1 0 0,0 0 160 0,-2 0-160 15,0 0 160-15,0 0-160 0,1-1 144 0,-2 1-144 16,-4 0 128-16,0 0-128 0,1 0 0 0,-2 0-320 0,-2-3 48 0,1 2 16 31,-1 0-320-31,0 1-64 0,-3-2-16 0,-3 2 0 16,-3-1 64-16,-1 1 16 0,0 0 0 0,2-1 0 16,5 2 0-16,0 0 16 0,2 2 0 0,3 1 0 15,1 1-272-15,5-1-48 0,2-2-16 0,6-2-2368 16,0 3-464-16</inkml:trace>
  <inkml:trace contextRef="#ctx0" brushRef="#br1" timeOffset="-159995.25">29006 9545 15135 0,'-21'-8'672'0,"11"6"144"0,-2-2-656 0,-4-1-160 0,0 1 0 0,-1-1 0 16,3-4 704-16,-2 2 96 0,1-2 32 0,2 0 0 15,1 0-64-15,3 0-16 0,1 3 0 0,4-4 0 16,0 2-384-16,1-4-80 0,1 2-16 0,-1 1 0 0,1-1-272 16,2 3 128-16,-2-4-128 0,0 4 0 15,-1-5 128-15,1 5-128 0,-3-3 0 0,1 3 0 0,0-3 0 0,-1 2 0 16,0 2 0-16,0-3 0 0,-3 4 128 0,2-3-128 16,0 2 0-16,0 1 0 0,1-3 0 0,0 2 0 15,-1 0 0-15,2-1 0 0,2 2 176 0,0 1-176 16,2 4 160-16,0-6-160 0,2 0 208 0,-1 2-48 15,3-2-16-15,2-1 0 0,2 2 160 0,2-1 16 16,1 2 16-16,3-1 0 0,2 0-144 0,1-3-16 16,5 3-16-16,1 0 0 0,1-1-160 0,0-1 160 15,0 2-160-15,2-2 160 0,0 0-32 0,0 2 0 16,2-3 0-16,0 2 0 0,0-3 48 0,1 2 0 16,0 2 0-16,13-6 0 0,-2 5 48 0,-4-2 16 15,-3 2 0-15,0 1 0 0,1-4-16 0,-3 4 0 16,-1-4 0-16,-3 1 0 0,-2 0 16 0,0-1 0 15,2 0 0-15,-1 0 0 0,-3 0 128 0,3 3 16 0,-1 0 16 16,1 0 0-16,0 2-80 0,0 2 0 0,-2-1-16 16,1 2 0-16,-2-2-144 0,1 1-32 15,2-1 0-15,-1 3 0 0,-3-2-128 0,-1-1 192 0,0-1-192 0,-1 3 192 16,0-1-192-16,-1-3 192 0,1-1-192 0,-1 0 192 16,0-4-48-16,1 2 0 0,0-2 0 0,2 4 0 15,0-3 80-15,2 1 16 0,1 2 0 0,3-4 0 16,1 0-64-16,3-1-16 0,-4 3 0 0,3-1 0 15,0-2-32-15,0 4-128 0,-3-3 192 0,0 1-64 0,-1-3-128 0,-2 3 160 16,-3-3-160-16,-1 2 160 0,1 1-16 0,-2-2 0 16,0 4 0-16,3-2 0 0,-4 3 48 0,0-1 0 15,-1-3 0-15,0 2 0 0,1-3-16 0,0-2 0 16,-1 2 0-16,1-3 0 0,0 2 16 0,1 2 0 16,1-4 0-16,3 2 0 0,-2-4-64 0,-1 2 0 15,-1 0 0-15,1-2 0 0,-1 1-128 0,-1-1 160 16,3 1-160-16,-2 1 160 0,-2-2-160 0,0 0 0 15,0-3 0-15,-2 3 128 0,1 0-128 0,0 0 0 16,1 1 0-16,-1-1 0 0,-3 4 128 0,0-2-128 0,1-2 128 16,-1 3-128-16,-1-3 144 0,1-2-144 0,-2 1 160 0,1-2-160 15,-2 0 224-15,0-2-48 0,-2 1-16 0,1 1 0 16,-1 0-32-16,3 1-128 0,-2 1 192 0,1 1-64 16,0-3 0-16,1 1-128 0,-4 4 192 0,4-1-64 15,-1-2-128-15,-1 1 160 0,-2 0-160 0,1-1 160 16,-3-4-160-16,1 1 192 0,-2 0-192 0,-1-1 192 15,-1 2-48-15,0 0 0 0,-3 0 0 0,0 0 0 16,-1 1-16-16,-1 2-128 0,-1-2 192 0,-2 1-64 16,1 3-128-16,-3 4 160 0,2 0-160 0,0 4 160 15,-1-2-160-15,-1 4 0 0,-1 1 0 0,0-1 128 16,8 4-128-16,-10-5 0 0,1 1 0 0,0 1 0 16,0 2 0-16,0 0 0 0,9 1 0 0,-10-2 0 15,1 0-176-15,9 2-16 0,-10 2 0 0,10-2 0 16,0 0-1200-1,-6 8-240-15,6-8-48 0,-2 14-9648 0,2-14-1920 0</inkml:trace>
  <inkml:trace contextRef="#ctx0" brushRef="#br1" timeOffset="-156810.68">30560 11500 13295 0,'0'0'576'0,"0"0"144"0,0 0-576 0,0 0-144 0,0 0 0 0,0 0 0 16,4-9 256-16,-4 9 32 0,0 0 0 0,0 0 0 0,0 0-112 0,4-6-32 15,-4 6 0-15,0 0 0 0,0 0 176 0,3-9 16 16,-3 9 16-16,0 0 0 0,0 0 320 0,0 0 64 16,0 0 16-16,0 0 0 0,0 0-240 0,0 0-32 15,0 0-16-15,-11 5 0 0,2-1-16 0,3 3 0 16,1 2 0-16,-1 0 0 0,1 1 64 0,1 2 16 15,0-3 0-15,1 2 0 0,1-2-64 0,-1 4-16 16,1-4 0-16,2-9 0 0,-1 10 0 0,1-10-16 16,2 13 0-16,-2-6 0 0,0-7 0 0,1 10 0 15,-1-10 0-15,0 0 0 0,0 0 16 0,0 0 0 16,0 0 0-16,4 9 0 0,-4-9-32 0,0 0 0 16,0 0 0-16,0 0 0 0,0 0-64 0,0 0-16 15,4 9 0-15,-4-9 0 0,0 0-32 0,0 0-16 16,0 0 0-16,0 0 0 0,0 0-16 0,0 0 0 0,0 0 0 0,0 0 0 15,0 0 0-15,6-11 0 0,-3-2 0 0,1 2 0 16,-2-3 16-16,2-2 0 0,1 2 0 0,-4-3 0 16,2-4-96-16,-2 0 0 0,2 0-16 0,-1-3 0 15,0 0-176-15,0 2 192 0,-1 1-192 0,2-3 192 16,-3 1-192-16,0 2 0 0,0 2 0 0,2 0 128 16,1 0-128-16,-2 1 0 0,1 1 0 0,-1 0 128 15,-1 1-128-15,1-1 0 0,0 2 0 0,-1 2 0 16,0 3 0-16,0-4 0 0,-1-1 0 0,-1 2 0 15,-1 4 128-15,0-2-128 0,1 0 0 0,-2-1 128 16,0 2-128-16,2-1 160 0,-2-3-160 0,0 0 160 16,0 2-160-16,0-5 0 0,-2 2 144 0,2-2-144 15,-2 1 0-15,1-1 0 0,0 1 0 0,-2-1 128 0,1 2-128 0,-3 1 0 16,2-2 0-16,-4 0 0 0,4 0 0 0,-3 1 0 16,1 2 0-16,-3 1 0 0,0-2 128 0,-1 2-128 15,-2 0 128-15,1 0-128 0,-2-2 0 0,4 2 0 16,1 1 0-16,1-2 128 0,0 4-128 0,0-2 0 15,1-1 0-15,3 3 0 0,-2-2 0 0,2 2 0 16,-1-3 0-16,2 2 0 0,0 1 0 0,0 3 0 16,-4 0 0-16,3 1 0 0,0 1 0 0,-5-3 0 15,1 4 0-15,0-1 0 0,0 1 0 0,-2-1 0 16,2 1 0-16,-2-1 0 0,-1 3 0 0,1-1 0 16,2 2 0-16,0-1 0 0,-1 0 0 0,2-2 0 0,-4 2 0 15,3-3 0-15,0 2 0 0,-1 0 0 0,1 0 0 0,-1-1 0 16,1 2 0-16,0 0 0 0,-2-2 0 0,2 2 0 15,-3-2 0-15,2 2 0 0,1 0 0 0,-3 0 0 16,-4-2 0-16,2 2 0 0,1 1 0 0,-2-2 0 16,0 1 0-16,0-1 0 0,-1-1 0 0,1-2 0 15,-1-1 0-15,-1 3 0 0,2-1 0 0,1-1 0 16,1 0 128-16,0 1-128 0,-3-3 160 0,2 2-160 16,-2-2 144-16,3-2-144 0,-1 3 128 0,1 1-128 15,4-4 0-15,-1 3 0 0,-3-6 128 0,1 5-128 16,0-2 0-16,2 1 0 0,-1-2 0 0,1 2 0 15,1 1 144-15,0-1-144 0,2-1 160 0,-2 0-160 16,2 0 160-16,3 0-160 0,-1 1 160 0,-1-1-160 16,1 0 128-16,1 0-128 0,0-1 0 0,1 1 0 0,-2-1 0 0,1 2 0 15,5 8 0-15,-7-10 0 0,2 2 0 0,5 8 0 16,-5-11 0-16,1 3 0 0,4 8 0 0,-4-10 0 16,2 2 0-16,2 8 0 0,-3-11 0 0,1 3 0 15,0-2 0-15,2 10 0 0,-1-9 0 0,1-1 0 16,1 4 0-16,-1 6 0 0,3-11 0 0,1 4 0 15,-4 7 0-15,5-13 0 0,0 4 0 0,0-2 0 16,0-1 0-16,2 3 0 0,-1-3 0 0,1 3 0 16,0-3 0-16,-1 4 0 0,1-1 0 0,0 0 0 15,2-1 0-15,-3-2 0 0,2 5 0 0,1-4 0 16,0 4 0-16,1-2 0 0,1 1 0 0,-2-2 0 16,2 2 0-16,0-3 0 0,0 2 0 0,-2-2 0 15,-1 0 0-15,0 0 0 0,-1 1 0 0,1 2 0 16,-2-3 0-16,2 3 0 0,-2-2 0 0,2 2 0 0,-2-1 0 0,2 2 0 15,-2 0 0-15,0-1 0 0,2 1 0 0,0-3 0 16,2 1 0-16,-2-2 0 0,-1 1 0 0,2-1 0 16,0 2 0-16,0 2 0 0,-2 1 0 0,1-3 0 15,0 4 0-15,-1-3 0 0,1 3 0 0,-8 5 0 16,9-4 0-16,1 1 0 0,0 0 0 0,-10 3 0 16,0 0 0-16,12-5 0 0,-2 2 0 0,-10 3 0 15,9-3 0-15,-9 3 0 0,7-1 0 0,-7 1 0 16,8-4 0-16,-8 4 0 0,10-5 0 0,-10 5 0 15,8-4 0-15,1 1 0 0,-9 3 0 0,7-4 0 16,-7 4 0-16,5-8 0 0,2 3 0 0,-7 5 0 16,7-6 0-16,0-2 0 0,-7 8 0 0,7-7 0 15,0-4 0-15,-1 5 0 0,0-4 0 0,1 2 0 0,0 3 0 0,0-2 0 16,-1 0 0-16,-2 0 0 0,1-1 0 0,-1 3 0 16,1-4 0-16,-5 9 0 0,4-5 0 0,1-2 0 15,0-1 0-15,0 3 0 0,-5 5 0 0,6-11 0 16,1 6-144-16,-1-4 144 15,0 0-576-15,3 4 0 0,-1-2-16 0,0-1 0 16,-1-2-496-16,2 2-80 0,-1-2-32 0,1 4 0 16,0 1-304-16,-2-4-64 0,1 4-16 0,-1-3 0 15,1 2-224-15,-2-1-48 0,1 1-16 0,-7 6-5392 16,5-8-1072-16</inkml:trace>
  <inkml:trace contextRef="#ctx0" brushRef="#br1" timeOffset="-156301.48">30114 9407 19231 0,'0'0'848'0,"0"0"176"0,0 0-816 0,0 0-208 0,0 0 0 0,0 0 0 0,0 0 0 0,0 0 0 16,0 0 0-16,0 0 0 0,8-8 0 0,-2 2 176 15,-2-3-32-15,1 0 0 0,1 0-144 0,1 0 0 16,0-6 144-16,1 1-144 0,1 1 128 0,0-2-128 16,-2-2 160-16,2-2-160 0,0 0 144 0,-2 1-144 15,-2 1 128-15,-4-1-128 0,2-1 0 0,-3 1 0 16,-3 0 0-16,0 2 0 0,0 0 0 0,-2 1 0 16,-2 1 0-16,1 0 0 0,-1 0-160 0,1 0-16 15,0-1 0-15,3 7 0 0,-1-3-128 0,1 1-16 16,-2-1-16-16,1-1 0 15,1-1-224-15,1 2-32 0,-2-3-16 0,0-2 0 16,-1 4-16-16,-4-10 0 0,4 4 0 0,1 11 0 0,0-2 336 0,-1 2 64 16,0 2 16-16,0 0 0 0,-1 3-96 0,6 2-16 15,0 0 0-15,-9 0 0 16,9 0-384-16,0 0-64 0,0 0-32 0,0 0-3744 0</inkml:trace>
  <inkml:trace contextRef="#ctx0" brushRef="#br1" timeOffset="-155924.78">29741 8471 4607 0,'-14'-19'400'0,"7"10"-400"0,-2-2 0 0,-1-2 0 16,-4-1 1280-16,0-1 160 0,-1-2 32 0,-5-6 16 15,0 2-720-15,4 2-128 0,-1 0-48 0,1 0 0 0,-1-2 96 0,2 1 16 16,4 2 0-16,-3-2 0 0,1-4 64 0,4 2 32 16,-2 2 0-16,2 2 0 0,1-1-240 0,0 0-48 15,0 1-16-15,0-4 0 0,2-1 96 0,1 3 32 16,1 0 0-16,0 1 0 0,0 0 48 0,3-2 16 16,-2-3 0-16,3 1 0 0,0 4-208 0,2 1-32 15,-1 1-16-15,0 0 0 0,3 1-80 0,-3-1-16 16,2-1 0-16,1 3 0 0,-1-3 0 0,1 4 0 15,0 1 0-15,0 3 0 0,-2-2-64 0,2-1-16 16,0 4 0-16,0-1 0 0,-2 2-256 0,-2 8 160 16,0 0-160-16,0 0 128 0,0 0-128 0,0 0 0 0,0 0 0 15,0 0 0-15,0 0 0 0,0 0-192 16,0 0 32-16,0 0-8400 0,2 9-1680 0</inkml:trace>
  <inkml:trace contextRef="#ctx0" brushRef="#br1" timeOffset="-153335.84">29494 11552 3679 0,'0'0'320'0,"0"0"-320"16,0 0 0-16,0 0 0 0,0 0 2432 0,0 0 432 15,-4 6 80-15,4-6 0 0,0 0-1760 0,0 0-352 16,-8 7-80-16,8-7-16 0,0 0-80 0,-7 5-16 16,7-5 0-16,0 0 0 0,-12 0 144 0,3-1 32 15,3-4 0-15,6 5 0 0,-7-4-144 0,7 4-32 16,-4-8 0-16,-1-3 0 0,1-1-64 0,1 1 0 15,1-3-16-15,0 0 0 0,1-4-272 0,0 0-48 16,2-1-16-16,2 0 0 0,-1 0-96 0,1 0 0 16,1-3-128-16,1 2 192 0,-5-3-48 0,5 2-16 0,1-1 0 15,0 0 0-15,0 2-128 0,1-2 128 0,0 2-128 16,-1 0 128-16,2-1-128 0,0 2 0 0,1-1 0 0,2-3 0 16,-1 0 0-16,0 0 0 0,1 0 0 0,2-2 128 15,5 3-128-15,-2 2 0 0,-2-3 0 0,4 0 0 16,0 4 0-16,0-1 0 0,1 0 0 0,-1-1 0 15,-2 2 0-15,1-5 0 0,0 4 0 0,0 1 0 16,-1 0 0-16,0 1 0 0,0 0 0 0,1 3 0 16,2 3 0-16,-1 0 0 0,-2-2 0 0,2 0 0 15,0 2 0-15,0-2 0 0,1-4 0 0,0 2 0 16,-2-2 0-16,3 2 0 0,-1 0 0 0,0 0 0 16,-2-3 0-16,1 1 0 0,0 0 0 0,0 2 0 15,0 2 0-15,-2-2 0 0,1 1 0 0,-2 2 0 16,-1 5 0-16,0-5 0 0,-1 0 0 0,-3 2 128 0,1-2-128 0,-1-1 0 15,2 3 0-15,-2 0 0 0,-1-3 0 0,0 2 0 16,0-1 128-16,-2-1-128 0,-2 1 0 0,0 2 192 16,-1-1-192-16,0 0 192 0,0 2 16 15,-2-3 16-15,-2 1 0 0,0 2 0 0,0-3-32 0,0 2-16 16,-2 0 0-16,1-3 0 0,-1 1-32 0,0 3 0 16,-3-3 0-16,1 3 0 0,1 0-144 0,-2-2 128 15,-2 3-128-15,-1-1 128 0,2 4-128 0,-3-3 160 16,0 3-160-16,0-5 160 0,0 3-160 0,0-3 192 15,0 2-192-15,0-1 192 0,-2 3-192 0,1-4 0 16,-2 3 0-16,-2-4 0 0,3 3 0 0,0-1 0 16,0 0 176-16,1 2-176 0,0 3 0 0,1-2 0 15,0 0 0-15,4 2 0 0,-1-4 0 0,1 3 0 0,1-3 0 16,4 9 0-16,-4-8 0 0,3-1 0 0,1 9-128 0,0 0 128 16,-3-7 0-16,3 7 0 0,-1-9 0 0,1 9 0 15,0 0 0-15,0 0 0 0,0 0 0 0,-1-8 0 16,1 8 0-16,0 0 0 0,-4-6 0 0,4 6 0 15,0 0 0-15,0 0 0 0,0 0 0 0,0 0 0 16,0 0 0-16,0 0 0 0,-5-8 0 0,5 8 0 16,0 0-128-16,0 0 128 0,-4-6 0 0,4 6 0 15,-4-10-128-15,4 10 128 0,-2-8 0 0,2 8 0 16,-7-9-128-16,2 3 128 0,5 6 0 0,-5-6 0 16,5 6-144-16,0 0 144 0,-9-8 0 0,9 8-144 15,-7-5 144-15,7 5 0 0,0 0 0 0,-9-5 0 16,0 0 0-16,9 5 0 0,-9-5 0 0,9 5 0 15,-12-4 0-15,4-1 0 0,8 5 0 0,-9-5 0 0,9 5 0 16,-11-4 0-16,11 4 0 0,-8-5 0 0,8 5 0 0,-9-9 0 16,9 9 0-16,-5-8 0 0,5 8 0 0,-5-10-128 15,1 2 128-15,0-2 0 0,0 3 0 0,-1-2 0 16,-1 0 0-16,-1-4 0 0,-2 2 0 0,3-2 0 16,0-1 0-16,-2 1 0 0,2 2 0 0,-1-3 0 15,1-4 0-15,-2 0 0 0,1 0 0 0,0-1 0 16,2 2 0-16,1-5 0 0,-3 2-144 0,2-1 144 15,0 1-160-15,1 0 160 0,-1-3-128 0,1 0 128 16,0-1 0-16,0 1-144 0,1 0 144 0,-1 0 0 16,1 1 0-16,1 1 0 0,0-2 0 0,1-1 0 0,1 1 0 15,0 1 0-15,0-3 0 0,0 2 0 0,3 1 0 0,0 0-128 16,3-3 128-16,0 3 0 0,2 1 0 0,2 2 0 16,1-1 0-16,-1-3 0 0,-1 0 0 0,0 1 0 15,1-2 0-15,2 0 0 0,-1 1 0 0,1 2 0 16,-1 2 0-16,-1 1 0 0,5 0 0 0,-2 0 0 15,0-3 0-15,0 0-128 0,-1 1 128 0,2 1 0 16,0 2 0-16,2 2 0 0,-3-1 0 0,7 0-128 16,-3 0 128-16,4 1 0 0,0-1 0 0,5-2 0 15,-1 2 0-15,3-1 0 0,0 1 0 0,3 1 0 16,2-2 0-16,0 1 0 0,-2-2 0 0,1-3 0 16,0 1 0-16,0-1 0 0,-2 0 0 0,0 0 0 15,-4-4 0-15,1 4 0 0,0-1 0 0,-1 1 0 16,-2-1 0-16,1 3 0 0,-1 1 0 0,-3 2 0 0,-2 0 0 15,-1 0 0-15,-1-2 0 0,-1 3 0 16,-3 0 0-16,1-1 0 0,-3 0 0 0,2-1 128 0,-3-1-128 0,-1-1 128 16,-2 0-128-16,-1-1 128 0,0 1 48 0,-2-3 16 15,-1-3 0-15,-1 1 0 0,-1 0-64 0,-1-2-128 16,-2 2 192-16,-2-1-64 0,0 2-128 0,2 1 0 16,-3-1 144-16,0 2-144 0,-1 0 160 0,-1 3-32 15,-1 2-128-15,-1 2 192 0,-1-1-192 0,0-1 0 16,0 2 0-16,1 0 0 0,-4 2 0 0,3-1 0 15,-1 2-176-15,0 2 176 16,3-1-464-16,0 3 16 0,2 0 16 0,6 7 0 16,0 0-1808-16,0 0-352 0</inkml:trace>
  <inkml:trace contextRef="#ctx0" brushRef="#br1" timeOffset="-143744.86">11970 10660 9263 0,'0'0'400'0,"0"0"112"0,8-3-512 0,-8 3 0 0,0 0 0 0,0 0 0 16,0 0 704-16,0 0 64 0,0 0 0 0,0 0 0 15,0 0 144-15,0 0 48 0,-10-4 0 0,-2 4 0 16,-1 6-512-16,5-3-80 0,-4 1-32 0,-2 5 0 16,-1 0-336-16,-4 4 128 0,-1-1-128 0,-2 4 0 15,-1 0 0-15,-18 16 0 0,10-2 0 0,1-5 0 16,7 4 0-16,4-2 0 0,3 2 0 0,3-4 0 16,3 2 0-16,2-7 0 0,3-1 0 0,4-2 0 15,1-1 160-15,4-2-32 0,1-2-128 0,1-5 192 16,6-4 496-16,0-3 80 0,2-3 32 0,4-2 0 0,1 0-160 15,0-1-48-15,-1-7 0 0,1 3 0 0,2-1-208 0,-1-2-32 16,0 1-16-16,1-3 0 0,-2-3-160 0,-3-1-48 16,-2-2 0-16,0 0 0 0,-1 1-128 0,-3 0 0 15,-2 1 0-15,-7-2 128 0,-2 0 16 0,-3 0 0 16,-4 2 0-16,-1 4 0 0,0 1 352 0,0 1 64 16,-2 4 16-16,2 2 0 0,0 3-448 0,0 1-128 15,9 3 0-15,-10 3 0 16,1 0-320-16,3 3-128 0,-2 2-32 0,8-8-7136 15,-2 10-1408-15</inkml:trace>
  <inkml:trace contextRef="#ctx0" brushRef="#br1" timeOffset="-143432.79">12297 10703 14735 0,'0'0'640'0,"-8"9"160"0,2 0-640 0,1 5-160 16,-2 2 0-16,-1 2 0 0,-3 4 400 0,1-1 48 16,3 2 16-16,-1-2 0 0,2-2-240 0,1-3-48 0,-1-3-16 15,4-2 0-15,2-11 160 0,0 0 48 0,0 0 0 0,0 0 0 16,0 0 448-16,0 0 80 0,0 0 32 0,0 0 0 16,5-9 208-16,3-3 32 0,-1-5 16 0,5-1 0 15,2 1-544-15,1-2-96 0,0-1-32 0,2 0 0 16,0 1-320-16,1 1-192 0,1 0 192 0,2 3-192 0,-1 0 0 15,3 4 0-15,1 3 0 0,0-2 0 0,-1 1 0 0,-1 2 0 16,-2 5 0-16,0 2 0 0,-1-1 0 0,0 3 0 16,-1 3 0-16,-2 0 0 15,-2-1-1344-15,-2 5-336 16,-2 1-64-16</inkml:trace>
  <inkml:trace contextRef="#ctx0" brushRef="#br1" timeOffset="-142963.39">12889 10681 13823 0,'0'0'1216'0,"7"-7"-960"0,-1-5-256 16,0 2 0-16,-1 3 912 0,-5 7 144 0,0 0 32 0,0 0 0 16,3-12-656-16,-3 5-128 0,0 7-32 0,-8-8 0 15,-3 4-64-15,-2 3-16 0,-1 0 0 0,-2 3 0 16,-1 2-192-16,-1 4 176 0,0 0-176 0,1 4 160 15,-2 1-160-15,1-1 0 0,1 2 0 0,3 2 0 16,2-1 0-16,1 3 160 0,1 1-160 0,5-2 160 16,1 0-160-16,3-4 160 0,1-4-160 0,0-9 160 15,6 11 256-15,2-6 48 0,-8-5 16 0,14 0 0 16,1-1 352-16,3-4 64 0,1-5 0 0,3-2 16 16,-3-2-272-16,1-4-48 0,2-2-16 0,-1-3 0 15,0-1-384-15,0 1-64 0,-2-2-128 0,2 1 176 16,-2-3-176-16,1 0 0 0,1-3 144 0,-1 3-144 15,-1-1 0-15,-1 0 0 0,0-5 0 0,-7 9 0 16,2 0 0-16,-2 1 0 0,-1-3 0 0,0 5 0 16,-1 0 0-16,-1 6 0 0,-2 4 0 0,-1 3 0 15,-5 8 0-15,0 0 0 0,0 0 0 0,-3 10 0 0,-4 4 0 0,0 8-128 16,-1 2 128-16,-7 13 0 0,-1 1 0 0,2 1 0 16,1 3 0-16,0-1-128 0,0 0 128 0,2 1 0 15,0-2 0-15,4-3-128 0,3-1 128 0,0-3 0 16,2-5 0-16,0 0 0 0,0-9 0 0,2 0 0 15,0-3 0-15,4-2 0 0,-4-14-256 0,7 9-112 16,2-2-16-16</inkml:trace>
  <inkml:trace contextRef="#ctx0" brushRef="#br1" timeOffset="-142773.59">13258 10704 20271 0,'-17'11'896'0,"7"-5"192"0,1 5-880 0,2 3-208 0,0 0 0 0,1 4 0 16,1 0 1056-16,1 0 160 0,1-1 48 0,1 1 0 15,-2 1-880-15,4 3-160 0,-2-3-32 0,0-1-16 16,1 0-176-16,0-2 0 0,-2-2 0 0,3-2 0 31,0-12-336-31,0 0-112 0,0 0 0 0,5 10-10416 0</inkml:trace>
  <inkml:trace contextRef="#ctx0" brushRef="#br1" timeOffset="-142428.58">13475 10745 20271 0,'-13'5'896'0,"13"-5"192"0,-7 10-880 0,-1 4-208 16,2-1 0-16,1 3 0 0,-3-4 480 0,2 4 48 15,-2 2 16-15,1 0 0 0,0-3-352 0,0-1-192 16,0-1 192-16,3-4-192 0,-2 2 192 0,6-11-64 16,0 0 0-16,0 0-128 0,0 0 320 0,0 0-64 15,0 0 0-15,6-14 0 0,1 0 416 0,4-1 80 0,-3 0 16 0,2-2 0 16,0 1-464-16,2-1-96 16,2 1-16-16,-3-2 0 0,3 0-192 0,0 3 128 0,-1 3-128 0,1 4 0 15,-2-1 0-15,0 4 0 0,-2 2 0 0,-10 3 0 16,11 5 0-16,0 7 0 0,-5 3 0 0,-1 3-160 15,-2 2 160-15,-2-1 0 0,-1 1 0 0,-1 5 0 16,-2 1 0-16,-1 0 0 0,-2 2 160 0,3 1-160 16,0-2 0-16,-1-1 0 0,1-5-128 0,3-2 128 31,3-2-592-31,2-4-16 0,4-1 0 0,2-6-10864 0</inkml:trace>
  <inkml:trace contextRef="#ctx0" brushRef="#br1" timeOffset="-142009.79">13966 10797 23951 0,'-18'6'2128'0,"-1"-2"-1696"16,-1 3-432-16,-3 3 0 0,0-1 768 0,0 2 64 16,1 4 0-16,2 3 16 0,0 3-448 0,2 0-80 15,3-1-32-15,5-2 0 0,1-2-288 0,5-2 0 16,-1-1 0-16,3-4 0 0,2-9 0 0,0 0 0 15,0 0 0-15,13 7 0 0,1-9 0 0,0-3 0 16,1-2 0-16,1 0 0 0,1-3 160 0,1 0-32 16,-1-1 0-16,-2-5 0 0,-1 1-128 0,-1 1 0 15,-1 3 144-15,-1-2-144 0,-3 2 0 0,0 3 0 16,-8 8 0-16,0 0 0 0,6-5 0 0,-6 5 0 0,0 0 0 0,0 0 128 16,0 0 144-16,-3 11 48 0,-1 2 0 0,-3 2 0 15,1 1-320-15,1-3 160 0,-3 1-160 0,3 0 128 16,1 0-128-16,3-3 0 0,-1-1 0 0,2-10 0 15,0 0 0-15,0 0 0 0,9 7 0 0,2-2 0 16,-1-5 128-16,5-3 0 0,-1-4 0 0,4 1 0 16,0-4 64-16,1 0 0 0,1-4 0 0,2-2 0 15,-3-1-192-15,-1 0 0 0,-5 1 0 0,1 2 0 16,-2 3 0-16,0 0 0 0,-1 2 0 0,-2 1 0 16,-9 8-272-16,0 0 16 0,0 0 0 0,0 0 0 15,0 0-1728-15,0 0-320 0,0 14-80 0,-1 2-16 16</inkml:trace>
  <inkml:trace contextRef="#ctx0" brushRef="#br1" timeOffset="-141658.43">14437 10788 23951 0,'0'0'2128'0,"0"0"-1696"15,0 0-432-15,0 0 0 0,-3 8 496 0,-2 2 16 16,-2 3 0-16,0 1 0 0,-4 4-320 0,-4 6-64 16,-4 0-128-16,-1 5 192 0,-2-5-192 0,1 5 144 15,-1-1-144-15,0 0 128 0,1-5-128 0,2-4 0 16,1-2 0-16,4-3 128 0,1-5-128 0,4 0 0 16,9-9 0-16,0 0 0 0,0 0 496 0,0 0 64 0,0 0 16 0,0 0 0 15,12-12 384-15,4 1 64 0,2-6 32 0,1 1 0 16,0-2-672-16,1-1-128 0,0-2-16 0,1 4-16 15,1 0-224-15,-1 1 0 0,1-5 0 0,-2 5 0 16,2 2 0-16,-2 0 0 0,1 1 0 0,-1 4 0 16,0-1 128-16,1 4-128 0,0 3 176 0,-3 1-176 15,-1-1 0-15,0 1 0 0,-3 0-240 0,-1 1 80 32,-2 6-2176-32,0 0-432 0</inkml:trace>
  <inkml:trace contextRef="#ctx0" brushRef="#br1" timeOffset="-141421.53">14845 10812 13823 0,'0'0'1216'0,"0"0"-960"16,0 0-256-16,0 0 0 0,6 12 2560 0,-3 2 480 15,0-1 96-15,1 2 0 0,0 1-2384 0,2 2-496 16,-2 2-80-16,0 3-32 0,-1-1-144 0,0-2 0 15,-2 2 0-15,-1-1 0 0,0 2 0 0,0-2 0 16,1-4 0-16,2 0 0 0,-1-4 0 0,2-2 0 16,-4-11 0-16,4 12 0 0,-4-12 0 0,9 6-144 15,-9-6 144-15,9 4 0 16,-9-4-640-16,11-7-32 0,0-5 0 0,-1 0-6448 16,0 0-1296-16</inkml:trace>
  <inkml:trace contextRef="#ctx0" brushRef="#br1" timeOffset="-141243.15">15151 10857 13823 0,'0'0'1216'0,"0"0"-960"0,6 10-256 0,-4 1 0 16,0 5 2016-16,-4 2 352 0,-1 3 80 0,-4 2 16 16,-3-1-1232-16,-1 2-240 0,-1 2-48 0,-4 4-16 15,-1 1-256-15,1 3-48 0,-1 1-16 0,1 3 0 16,-2 2 32-16,1-2 16 0,2-1 0 0,2-2 0 16,2 0 400-16,1-2 80 0,0-4 16 0,2-4 0 31,2-4-1696-31,0-4-336 0,0-1-64 0,1-2-16 0,1-7 512 0,4-7 112 0,0 0 16 0,-10 4 0 15</inkml:trace>
  <inkml:trace contextRef="#ctx0" brushRef="#br1" timeOffset="-141065.53">14350 10095 40543 0,'-13'-38'3600'0,"10"21"-2880"16,7 4-576-16,4 5-144 0,5 2 0 0,3 0 0 16,3 3 0-16,9 3 0 15,-4 5-2304-15,-3 3-512 0</inkml:trace>
  <inkml:trace contextRef="#ctx0" brushRef="#br1" timeOffset="-140613.34">12514 11524 15663 0,'8'-14'688'0,"-3"4"144"0,0-5-656 0,0-2-176 16,0-1 0-16,-4 1 0 0,-1 0 1488 0,-1 1 272 15,-5-1 48-15,-3 1 16 0,-1 0-608 0,-4 2-112 16,-4-1-16-16,-1 0-16 0,0 1-384 0,-1 6-80 15,-2 1-16-15,2 4 0 0,-1 3-192 0,2 4-32 16,-2 3-16-16,0 4 0 0,2 4-224 0,-1 4-128 16,-1 5 160-16,2 4-160 0,3 5 0 0,1 3 0 15,-1-1 0-15,4 2 0 0,0 3 0 0,2 3 0 16,2 0 0-16,2 2 0 0,4-5 0 0,-1-3 0 16,2-1 0-16,2-1 0 0,0-2 0 0,2-5 0 15,-2 0 0-15,4-5 0 0,0-3 0 0,-1-4-288 0,-1-4 32 16,-3-12 16-1,1 12-1632-15,-1-12-336 0,0 0-64 0</inkml:trace>
  <inkml:trace contextRef="#ctx0" brushRef="#br1" timeOffset="-140326.89">11993 11705 2751 0,'0'0'128'0,"-4"-7"16"0,3 0-144 0,1 7 0 0,0 0 0 0,0 0 0 16,0 0 3920-16,11-4 752 0,2 3 160 0,2 3 32 15,3 3-3328-15,3 0-672 0,1-2-128 0,4 3-32 16,1 3-32-16,3-3-16 0,2 5 0 0,0-5 0 15,-1 2-288-15,0-2-64 0,-3-1-16 0,-1 5 0 16,-3-2-288-16,-3 2 128 0,1-2-128 0,-4 2 0 16,-4-4 0-16,1 3 0 0,-2-4 0 0,-2-2 0 31,-11-3-256-31,10 0-176 0,-10 0-16 0,0 0-16 0,9-4-80 0,-9 4-16 16,5-12 0-16,-5 12 0 0,4-7 384 0,-4 7 176 0,0 0-160 0,0 0 160 15,0 0 240-15,0 0 144 0,0 0 16 0,0 0 16 0,-4 14-32 0,2-1 0 16,-1 2 0-16,1-1 0 0,-5 0-128 0,3 0-48 15,2 1 0-15,-1 0 0 0,1-1-208 0,-1 1 0 16,2-4 0-16,1 1 0 0,1 0 128 0,-1-12-128 16,0 0 0-16,0 0-7680 15,10 5-1616-15</inkml:trace>
  <inkml:trace contextRef="#ctx0" brushRef="#br1" timeOffset="-139910.95">12996 11314 23615 0,'0'0'1040'0,"0"0"224"0,0 0-1008 0,0 0-256 0,-1 14 0 0,-2 4 0 16,-2 3 480-16,-1 3 48 0,-3-1 16 0,-1 3 0 15,-1 1 16-15,-1 3 0 0,-3 1 0 0,-2 1 0 16,-1 1-80-16,0 2-16 0,-1 2 0 0,3 0 0 15,1-3-160-15,1-2-48 0,1-8 0 0,1-1 0 16,1-2-256-16,5-9 160 0,6-12-160 0,0 0 128 16,-3 12 192-16,3-12 16 0,0 0 16 0,0 0 0 15,14-3 352-15,0-4 80 0,0-1 16 0,3-5 0 16,-1 2-448-16,2-3-96 0,1-1 0 0,0 1-16 16,0 3-240-16,0 0 0 0,-2 1 0 0,-2 5 0 0,0 2 0 0,-1 4 0 15,-1 2 0-15,0 5 0 0,-6-2 0 0,0 7 0 16,-4-1-128-16,-1 4 128 0,-4 0 0 0,-1 1-128 15,-4-1 128-15,-3 1 0 0,-4 1 0 0,-1-2 0 16,-3-4 0-16,1-1 0 0,2 0 0 0,0-4 0 16,1-2 176-16,0-1-176 0,3-4 128 0,-3 0-128 15,2-4 0-15,2-1 0 0,0-3 0 0,2-2 0 16,-1 1 0-16,4-2-144 16,3-1-2544-16,0 1-496 0</inkml:trace>
  <inkml:trace contextRef="#ctx0" brushRef="#br1" timeOffset="-139606.55">13184 11744 20271 0,'0'0'896'0,"0"0"192"0,0 0-880 0,15 4-208 0,-1 0 0 0,4-3 0 16,2 2 1776-16,2-1 304 0,1-1 64 16,1-1 16-16,0-1-1536 0,-1 0-304 0,-1-2-64 0,-1-1-16 15,0-2-240-15,-1-2 0 0,-1 1 0 0,-1-5 0 16,2 1 128-16,-5 2-128 0,-2-4 0 0,-3 4 0 15,-2-2 0-15,-3 1 128 0,-1 0-128 0,-3-2 0 16,-2 3 192-16,-4 0 0 0,-4 4 0 0,-1 2 0 16,-2-3 432-16,-2 6 80 0,-2 6 0 0,-2-1 16 15,-1 1-208-15,-1 4-64 0,-1 7 0 0,2 0 0 16,-2 3-272-16,3-1-176 0,4 0 192 0,0 1-192 16,1 0 0-16,2 1 0 0,4-1 0 0,2-1 0 0,3-1 0 0,2-2 0 15,1-2 144-15,4 2-144 0,3-2 0 16,2 1 0-16,1-4-208 0,3-1 64 15,3-2-704-15,-1-2-144 16,2-4-32-16,0-4-8448 0,2 0-1680 0</inkml:trace>
  <inkml:trace contextRef="#ctx0" brushRef="#br1" timeOffset="-139313.21">13813 11571 18431 0,'0'0'1632'0,"0"0"-1312"16,-1 9-320-16,-2 3 0 0,1-2 1088 0,-1 4 128 15,1 1 48-15,-2 3 0 0,-2 1-432 0,2 1-64 0,-4 0-32 0,1 2 0 16,-2-3-48-16,0 3-16 16,0-2 0-16,0 2 0 0,0-2-224 0,3 0-64 0,1-7 0 0,1-1 0 15,4-12-96-15,0 0-32 0,0 0 0 0,0 0 0 16,0 0 512-16,0 0 80 0,0 0 32 0,11-11 0 16,1 0-176-16,-1-6-48 0,-2-2 0 0,4-1 0 15,0-2-448-15,2 1-80 0,1-1-128 0,2-1 176 16,0-2-176-16,0 2 128 0,-1 4-128 0,4 0 128 15,-1 2-128-15,2 2 0 0,-2 2 0 0,3 4 0 16,-4 4 0-16,3 2 0 0,1 1-128 0,-3 4 128 16,-1 1-1472-1,0 1-208-15,0 0-48 0,-1 2-12640 0</inkml:trace>
  <inkml:trace contextRef="#ctx0" brushRef="#br1" timeOffset="-138961.1">14767 11583 23951 0,'2'-13'1056'0,"2"4"224"0,1 1-1024 0,-1 0-256 15,-2 1 0-15,-2 7 0 0,0 0 1312 0,0 0 208 16,-7-6 32-16,-7 2 16 0,-3 5-832 0,-2 4-160 16,-1-1-48-16,-2 0 0 0,2 4-272 0,0-2-64 15,1 3-16-15,2 0 0 0,4-3-176 0,4 4 0 16,4-2 0-16,5-8 0 0,2 14 0 0,4 1 0 15,4 2 0-15,4-2 0 0,1-2 192 0,4 2 0 16,1 3 0-16,4-1 0 0,1 1 16 0,1 3 16 16,-2 1 0-16,-1 0 0 0,-1-2 0 0,-3-1 0 0,-3-2 0 0,0 0 0 15,-2 0-224-15,-4-1 176 0,-3-4-176 0,-5 1 160 16,-3-2 288-16,-4-3 48 0,-5 2 16 0,-5-5 0 16,-7 2 560-16,-6-1 112 0,-6-3 32 0,-4-3 0 15,-4-3-384-15,-5 0-64 0,-4-4 0 0,-1 2-16 16,-3-2-416-16,0 0-80 0,1 2 0 0,0-3-16 15,1 4-240-15,2-1 0 0,4 0-144 0,1-3 144 32,3 1-1344-32,4-2-160 0,6 1-32 0,2 1-16 0</inkml:trace>
  <inkml:trace contextRef="#ctx0" brushRef="#br1" timeOffset="-137524.28">23906 10924 23327 0,'-10'-12'1024'0,"10"12"224"0,-6-13-992 0,-1 5-256 0,7 8 0 0,-6-10 0 16,1 2 768-16,5 8 128 0,0 0 0 0,0 0 16 16,0 0-208-16,0 0-32 0,-3-10-16 0,3 10 0 15,0 0-160-15,0 0-48 0,10 0 0 0,3 4 0 16,1 4-96-16,1 2-32 0,2 1 0 0,1 5 0 15,-1 0-96-15,4 3-32 0,2 1 0 0,1 5 0 16,-1 0 48-16,0-2 0 0,-3 1 0 0,4 3 0 16,0 3 80-16,2-2 32 0,-6 3 0 0,0-3 0 15,-2 1-96-15,0 1 0 0,-2-3-16 0,1-1 0 16,-6-6-64-16,2-1-16 0,1 0 0 0,-3-4 0 16,2-3 208-16,-4-2 32 0,-9-10 16 0,0 0 0 15,8 7 160-15,-8-7 48 0,0 0 0 0,0 0 0 16,0 0-48-16,0 0-16 0,-2-11 0 0,-1-4 0 15,-4-3-176-15,-3-2-48 0,-1-4 0 0,-3-1 0 0,0 1-160 0,-3-5-48 16,-1-2 0-16,-1 4 0 0,-1-4-128 0,-3 1 128 16,2-1-128-16,-1-1 128 0,2 4-128 0,2 3 0 15,1 2 0-15,5-1 128 0,0 2-128 0,3 4 0 16,3 3 0-16,1 5 0 0,2 0 0 0,3 10 0 16,0 0 0-16,0 0 0 0,0 0 0 0,12 14-144 15,-1 2 144-15,6 3 0 0,-2 6-144 0,4 4 144 16,4 5 0-16,0-1-144 0,1-2 144 0,1 2 0 15,-1 1 0-15,2 0 0 0,2-1 0 0,-3-1 0 16,-1-5 0-16,-1 0 176 0,-2-6-176 0,-2 1 0 16,-3-3 0-16,-2-3 0 0,-2-2 0 0,-3-4 0 15,-3-1 0-15,-6-9 0 0,0 0 0 0,0 0 0 0,0 0 0 0,0 0 0 32,-6-12-784-32,-3-2-144 0,-4 0-32 0,0-2 0 15,-2 0-2368-15,-2-3-464 0</inkml:trace>
  <inkml:trace contextRef="#ctx0" brushRef="#br1" timeOffset="-137188.43">24612 10811 24927 0,'0'0'1104'0,"-4"-8"240"0,1-4-1088 0,-1 4-256 0,4 8 0 0,-7-10 0 0,-3 6 1152 15,-2 2 192-15,1 2 16 0,-3 2 16 0,-2 5-608 0,-1 4-112 16,-4 7-16-16,-2 0-16 0,-1 3-112 0,-1 10 0 16,-3 3-16-16,1 4 0 0,-3 0-144 0,-5 9-32 15,-3 3 0-15,-4 3 0 0,-3 1-112 0,-1-5-16 16,-1-2-16-16,4-6 0 0,2-2-176 0,1-4 160 16,2-5-160-16,4-4 160 0,2-4 224 0,3-4 32 15,1-3 16-15,5-3 0 0,7-3 144 0,3-3 48 16,1-5 0-16,12-1 0 0,0 0-112 0,-3-7-32 15,3-5 0-15,3 0 0 0,4 1-352 0,2-2-128 16,3-5 0-16,2 1 0 16,3 1-256-16,1 3-160 0,2 2-32 0,4-1 0 15,3-1-2048-15,3 6-400 0,3-3-96 0</inkml:trace>
  <inkml:trace contextRef="#ctx0" brushRef="#br1" timeOffset="-136558.54">26294 10948 15599 0,'0'0'688'0,"0"0"144"0,0 0-656 0,0 0-176 16,0 0 0-16,0 0 0 0,0 0 1072 0,2-11 176 15,-6 2 32-15,0 0 16 0,-2 3 16 0,-2 1 0 16,-2-5 0-16,-1 3 0 0,-3-2-208 0,-4 3-32 16,-5-3-16-16,0 1 0 0,-1 0-256 0,-2 1-48 15,0 3-16-15,-2 1 0 0,-1-1-272 0,-1 2-48 16,0 2-16-16,-1 2 0 0,1 2-272 0,-1-1-128 0,2 1 0 0,0 3 128 16,1 3-128-16,2 2 128 0,4 0-128 0,0 1 128 15,4 1-128-15,3 0 0 0,3-1 144 0,2 3-144 16,1 2 0-16,4-1 144 0,4-3-144 0,1 2 0 15,0 1 256-15,4 1-48 0,2 0-16 0,3-2 0 16,1 2-32-16,4 1-16 0,3 0 0 0,3-1 0 16,0 1 48-16,2 2 16 0,0 0 0 0,-3 3 0 15,-1-1-16-15,-1 1-16 0,0-1 0 0,-4-1 0 16,-5-3-176-16,0 3 160 0,-2-2-160 0,-2-1 160 16,-4-1-32-16,-1-2-128 0,-2 0 192 0,1-1-64 15,-4-6 320-15,-3 1 64 0,-7 0 16 0,1-2 0 16,-1-1 128-16,-3 0 32 0,-4-5 0 0,-3 2 0 15,2 0-336-15,-1-4-64 0,-1-3-16 0,-2-1 0 16,-1-1-272-16,1-4 128 0,1 2-128 0,3-3 0 0,4-1 0 0,2-1 0 16,4-2 0-16,4 0 0 15,2 0-1696-15,7-3-240 0,2 0-48 0,6 0-9328 16,4 2-1856-16</inkml:trace>
  <inkml:trace contextRef="#ctx0" brushRef="#br1" timeOffset="-136255">26658 10559 29135 0,'0'0'1280'0,"4"-6"288"0,0-4-1248 0,-4 10-320 0,0 0 0 0,0 0 0 16,0 0 528-16,0 0 48 0,0 0 16 0,-12 10 0 15,0 4-16-15,-4 6 0 0,0 5 0 0,-2 5 0 16,-1-2-96-16,-1 5-32 0,-1 4 0 0,-2 0 0 16,-3 1-32-16,1 0-16 0,5-1 0 0,1-3 0 15,0-5-64-15,2-1-16 0,2-7 0 0,0-1 0 16,0-1 16-16,-1-2 0 0,0-2 0 0,4 0 0 16,0-6-112-16,0 3-32 0,6-6 0 0,1 4 0 15,5-10-192-15,-3 10 0 0,3-10 0 0,3 12-17568 16</inkml:trace>
  <inkml:trace contextRef="#ctx0" brushRef="#br1" timeOffset="-134519.96">18581 8721 9215 0,'-9'-16'816'0,"7"8"-656"0,1-2-160 0,-1 0 0 0,0-4 896 0,-1 1 128 16,1 2 48-16,0-3 0 15,2-4-608-15,-1 3-112 0,1 0-32 0,1-2 0 16,1 1 0-16,-1 0 0 0,-1 0 0 0,1 0 0 16,2 3 464-16,-1 1 96 0,2 2 16 0,0-4 0 15,0 0-16-15,0 0 0 0,1 1 0 0,-2-1 0 0,1 0-128 0,0 4-32 16,0-1 0-16,0 2 0 0,-3 1-64 0,2 3-16 16,-2-1 0-16,-1 6 0 0,0 0-80 0,-3 10-32 15,-2 5 0-15,0 4 0 0,-4 3 48 0,-4 8 16 16,0 7 0-16,-5 5 0 0,-1 6-112 0,-2 8-32 15,0 8 0-15,-2 3 0 0,-4 10-144 0,0 0-48 16,1 6 0-16,0 1 0 0,2 5-112 0,3-2-16 16,1 0-128-16,3-3 192 0,1-8-32 0,4-5-16 15,2-2 0-15,-1-8 0 0,4-7 80 0,-3-3 16 16,1-4 0-16,0-7 0 0,2-6 192 0,0-9 32 16,0-3 16-16,2-2 0 0,2-6 128 0,0-2 32 15,0-5 0-15,3-7 0 0,0 0-112 0,4-9-16 0,3-5 0 0,2-7 0 16,1-7-208-16,2-5-48 15,1-7-16-15,2-3 0 0,2-5-240 0,1-3 144 16,1-4-144-16,1-3 128 0,2-7-128 0,1 0 0 16,1-6 0-16,1-3 128 0,1-3-128 0,-1-1 0 0,2 1 0 15,-1-2 0-15,-1 3 0 0,0 5 0 0,-1 2 0 0,-1 8 0 16,-4 4 0-16,-1 3 0 0,-3 5-144 16,-1 7 144-16,-2 11 0 0,-4 5 0 0,-1 5 0 0,-2 5 0 15,-4 4 0-15,-2 3 0 0,1 9 0 0,-6 2 0 16,-3 5 0-16,-4 6-128 0,-4 12 128 0,-2 10 0 15,-4 7-192-15,-2 9 64 0,-3 3 128 0,0 7-208 16,-2 8 208-16,0 3 0 0,-3-1-160 0,0 1 160 16,1-2 0-16,2-2 0 0,1-8 0 0,5-3 0 15,-1-5 0-15,5-5 0 0,1-5 0 0,-4 10 0 0,4-10 0 0,8-11 0 16,3-6 0-16,5-6 0 0,0-3 0 0,4-5 0 16,-1-11 0-16,0 0 0 15,13 1-2304-15,1-5-320 0</inkml:trace>
  <inkml:trace contextRef="#ctx0" brushRef="#br1" timeOffset="-133353.45">29095 11166 5519 0,'0'0'496'0,"-7"10"-496"0,1-2 0 0,-2 2 0 15,1-4 608-15,-1 5 32 0,4 0 0 0,-1 1 0 16,-1 2-48-16,0-1 0 0,-1 0 0 0,2 1 0 15,0-2 0-15,1-1 0 0,0 0 0 0,4-11 0 0,-3 9 0 0,3-9 0 16,0 0 0-16,-4 10 0 0,4-10 176 0,0 0 16 16,0 0 16-16,-4 9 0 0,4-9-16 0,0 0 0 15,0 0 0-15,0 0 0 0,-3 10-288 0,3-10-64 16,0 0-16-16,7 9 0 0,-7-9 144 0,13 8 16 16,-2-7 16-16,4 0 0 0,3-1 16 0,2-1 0 15,4-3 0-15,3-3 0 0,2-2-192 0,6-4-32 16,0-1-16-16,2-1 0 0,0-2-112 0,0-1 0 15,-1-3-16-15,-3 0 0 0,0 1-16 0,1 0 0 0,3-3 0 0,-2-1 0 16,1 0-16-16,1 2 0 0,0-3 0 0,1 3 0 16,3 2 32-16,-1-2 0 0,-2-5 0 0,0 3 0 15,1 1-240-15,-4-2 144 0,-2 1-144 0,2-6 128 16,-1-1-128-16,0 1 160 0,-2-4-160 0,1 1 160 16,0 1-160-16,0 4 128 0,1 0-128 0,-1 6 128 15,1-1-128-15,-1-1 0 0,1 2 144 0,-2 3-144 16,-1 2 0-16,1 2 144 0,-5-4-144 0,-2 1 0 15,1-1 128-15,-1 1-128 0,1 1 0 0,0-1 0 16,0 0 0-16,0 0 128 0,1 0-128 0,0-2 0 16,0 1 128-16,-1 0-128 0,0 0 0 0,0 1 0 15,1 2 0-15,0-1 0 0,-2 2 128 0,1-1-128 16,-4 0 0-16,1-1 128 0,-1 0-128 0,-3 0 0 16,-2 2 128-16,-2-2-128 0,0 0 0 0,-2 0 0 0,-2 2 192 0,-1 0-192 15,-2 1 192-15,-2 2-192 0,-1 1 208 16,-1-1-64-16,0 3-16 0,-3 3 0 0,-1 0 32 0,0 1 0 15,0-4 0-15,-1 1 0 0,-2-1-160 0,1 0 192 16,1-1-192-16,-2 2 192 0,-1-2-192 0,1 0 0 16,-1-3 0-16,-1 4 0 0,0-2 0 0,-1 1 0 15,1 1 0-15,2-1 0 0,-4 2 0 0,1-1 0 16,-2 2 128-16,-1-2-128 0,-1 2 0 0,6 5 0 16,-2 1 0-16,-2-2 128 0,-1 0-128 0,1 1 0 15,-1-1 0-15,-2 2 0 0,3 1-352 0,-11 1 0 16,2 2 0-16,0 1 0 15,0-2-1504-15,0 1-288 0,3 1-64 0</inkml:trace>
  <inkml:trace contextRef="#ctx0" brushRef="#br1" timeOffset="-132998.8">29143 9729 2751 0,'0'0'256'0,"0"0"-256"15,-9-2 0-15,2-1 0 0,-1 2 576 0,-1-3 64 16,0-1 0-16,2-4 16 0,-1 0-112 0,-2 0-32 16,-4 1 0-16,0 0 0 0,0 0-304 0,-1 2-64 15,-3-3-16-15,1 1 0 0,1-3-384 0,2 2-64 16,-4-1-32-16,1 1-2592 0</inkml:trace>
  <inkml:trace contextRef="#ctx0" brushRef="#br1" timeOffset="-132557.16">31220 8155 11967 0,'1'-9'1072'0,"1"1"-864"0,-2-2-208 0,3 5 0 15,-1 0 192-15,-2 5 0 0,2-8 0 0</inkml:trace>
  <inkml:trace contextRef="#ctx0" brushRef="#br1" timeOffset="-128780.77">4571 19035 11343 0,'0'0'496'0,"0"0"112"0,0 0-480 0,0 0-128 16,0 0 0-16,0 0 0 0,0 0 0 0,0 0 176 16,1 11-176-16,-1-11-3328 15,0 0-784-15</inkml:trace>
  <inkml:trace contextRef="#ctx0" brushRef="#br2" timeOffset="-123377.7">29624 11457 7359 0,'0'0'656'0,"0"0"-528"0,0 0-128 0,10-1 0 0,-10 1 1104 0,10 0 192 15,-10 0 48-15,10 1 0 0,-10-1-512 0,0 0-112 16,9 4-16-16,-9-4 0 0,10 1-208 0,-10-1-48 15,0 0-16-15,10 4 0 0,-10-4-32 0,10 1 0 16,-10-1 0-16,0 0 0 0,0 0 176 0,12 0 16 16,-12 0 16-16,0 0 0 0,0 0 96 0,0 0 0 15,0 0 16-15,0 0 0 0,0 0-96 0,0 0-32 16,0 0 0-16,0 0 0 0,0 0-160 0,-3-9-48 16,3 9 0-16,-5-6 0 0,-2 2-80 0,0-1-32 15,1 0 0-15,-2 1 0 0,-1 1-16 0,-2 0-16 16,1-3 0-16,-2 3 0 0,1-2 128 0,-2 2 16 0,-2-1 16 0,0-1 0 15,-2 0 0-15,1 3 0 0,-1-2 0 0,-1-1 0 16,-1 2-160-16,0 1-48 0,1-1 0 0,1 0 0 16,-2 2 0-16,-2 0 0 0,-2 1 0 0,-1 0 0 15,-1-1-16-15,-1 1-16 0,1 1 0 0,-2 1 0 16,-1 1-160-16,2 2 0 0,0 3 144 0,3-2-144 16,3 4 128-16,1-2-128 0,1 3 128 0,4-1-128 15,1 3 0-15,3 2 0 0,1-3 0 0,3 3 0 16,2 0 0-16,2 3 0 0,2 0 128 0,5 0-128 15,0 0 240-15,2-1-32 0,6 1 0 0,0 1 0 16,-3 0 0-16,8-1 0 0,0-1 0 0,4 0 0 16,1 2-16-16,3 1 0 0,0-1 0 0,4-2 0 15,1 1-192-15,0-1 0 0,1-2 0 0,0-1 0 16,-3-5 176-16,1 0-176 0,2-3 192 0,1-2-192 0,-1-2 208 0,0 0-64 16,-2-6-16-16,-1 1 0 0,3 0 48 0,-3-1 0 15,2-5 0-15,-4 2 0 0,-1-1 16 0,-4-4 0 16,-2-4 0-16,-2 0 0 0,-1-1 80 0,-6-2 32 15,-2-2 0-15,-3 1 0 0,-3-6 144 0,-3 4 48 16,-8 0 0-16,-2-1 0 0,-5 0-144 0,-3 0-32 16,-4-1 0-16,-2 0 0 0,-1 4-160 0,-2 1-32 15,0 0-128-15,2 2 192 0,1 2-192 0,-2 5 0 16,4-2 0-16,-3 6 0 0,2-1 0 0,2 2 0 16,-1 3 0-16,3-1 0 15,3 3-576-15,2 0 0 0,2 0 0 0,12 0 0 16,0 0-2576-16,0 0-528 0,0 0-96 0,15 0-32 0</inkml:trace>
  <inkml:trace contextRef="#ctx0" brushRef="#br2" timeOffset="-122317.18">29080 11669 6447 0,'0'0'576'0,"0"0"-576"16,-7 12 0-16,2-4 0 0,1 3 1728 0,-1 0 224 16,-1-5 48-16,-1 2 16 0,-1 2-928 0,1-5-176 15,7-5-32-15,-7 8-16 0,7-8 144 0,0 0 16 16,0 0 16-16,0 0 0 0,0 0 96 0,0 0 16 15,0 0 0-15,0 0 0 0,0 0-256 0,0 0-64 16,0 0 0-16,0 0 0 0,0 0-416 0,0 0-96 16,7-12 0-16,-2 1-16 0,0 0 112 0,-1-3 32 15,0 2 0-15,0-1 0 0,0-3 64 0,-2-1 0 0,-2 0 16 0,3-1 0 16,-1-1-128-16,2 0-16 16,-1 0-16-16,-1-3 0 0,2 0-128 0,0 0-32 0,0-5 0 0,1-1 0 15,0-5-32-15,0 0-16 16,1-4 0-16,1-1 0 0,1-2-160 0,1 0 160 0,-1 0-160 0,1 3 160 15,1 4-160-15,1 3 0 16,-2-1 0-16,3 0 0 0,1 3 128 0,1-2-128 0,2 1 0 0,3 2 128 16,0-3-128-16,2-1 128 0,0 3-128 0,2-6 128 15,2-1-128-15,2-1 128 0,1 0-128 0,0 1 128 16,1 2-128-16,2 1 0 0,-1 3 0 0,0 0 128 16,-4 4-128-16,3 1 0 0,-1 3 0 0,0-1 128 15,-1 2-128-15,-1-1 0 0,-4 4 0 0,1-1 0 0,-1 0 0 16,-3 1 0-16,-3 1 128 0,-3 1-128 0,-1 2 0 15,-2 3 0-15,1 1 0 0,-4 4 128 0,0-4-128 0,0 3 0 16,0-1 0-16,-7 7 0 0,0 0-368 0,9-5 0 16,-9 5 0-16,8-5 0 15,-8 5-2656-15,7-4-544 0</inkml:trace>
  <inkml:trace contextRef="#ctx0" brushRef="#br2" timeOffset="-121434.68">29557 11795 6447 0,'-14'6'576'0,"14"-6"-576"0,-11 4 0 0,2-1 0 15,0-1 1152-15,9-2 112 0,-9 4 16 0,9-4 16 16,0 0-544-16,0 0-112 0,0 0-32 0,0 0 0 0,0 0 64 0,0 0 16 16,0 0 0-16,0 0 0 0,0 0-80 0,0 0-16 15,0 0 0-15,0 0 0 0,0 0 32 0,0 0 0 16,0 0 0-16,0 0 0 0,0 0-48 0,0 0 0 16,0 0 0-16,0 0 0 0,3-11 112 0,-1-3 16 15,4 0 0-15,-1-2 0 0,0 0-144 0,4-2-32 16,-1-1 0-16,4-1 0 0,1-1-112 0,-3 2-32 15,1-1 0-15,2 0 0 0,1-5-144 0,1 4-48 16,2 0 0-16,-1 1 0 0,1-5-16 0,1 2-16 16,1 0 0-16,0-3 0 0,0 2 48 0,1 1 16 0,-1-4 0 15,4 2 0-15,-1-1 32 0,-2-1 0 16,0-1 0-16,-1 3 0 0,4-3-112 0,-2 2-16 16,-2 3 0-16,0-2 0 0,-1-2 64 0,-1 1 0 15,1 1 0-15,0 2 0 0,-2-2-64 0,1 2-128 16,-3 3 192-16,1 0-64 0,2-2-128 0,-1 4 0 0,2 0 0 0,0 1 0 15,1-3 0-15,0 1 0 16,4 3 0-16,-2 2 0 0,0 1 0 0,0-3 0 16,2-2 0-16,0 1 0 0,-1 3 0 0,-1-1 0 0,0 1 0 0,-2-1 0 15,5-2 0-15,-4 1 0 0,-2 1 0 0,0-2 0 16,0-1 0-16,-1 2 0 0,0 0 0 0,-3 2 0 16,0-3 0-16,-1 0 0 0,1 3 0 0,-2-1 0 15,-1-3 144-15,-1 2-144 0,-1-2 160 0,0 1-160 16,-1-1 240-16,0-1-48 0,-2-2-16 0,1 2 0 0,-2-2-16 15,0-1 0-15,1 2 0 0,-3-1 0 0,1-2-160 0,-2 0 192 16,1-1-192-16,-2 4 192 0,-1 1-192 0,0-2 160 16,3 2-160-16,-2-1 160 0,-1 1-160 0,0 0 160 15,-1-3-160-15,1 2 160 0,-2 1-160 0,0-2 192 16,-2 1-192-16,1 1 192 0,0-3-64 0,-1-1-128 16,0 3 192-16,0 0-64 0,2-1 16 0,-2 4 0 15,0-1 0-15,0 0 0 0,0 2-144 0,2 2 128 16,-2 0-128-16,0 2 128 0,2-1-128 0,-1 6 128 15,2-3-128-15,1 10 128 0,-1-8-128 0,1 8 0 16,0 0 0-16,0 0 0 0,0 0 0 0,0 0-176 16,0-10 48-16,0 10 0 15,0 0-1856-15,0 0-352 0,0 0-80 0,0 0-11296 0</inkml:trace>
  <inkml:trace contextRef="#ctx0" brushRef="#br2" timeOffset="-120697.83">29866 10380 6447 0,'-6'8'576'0,"0"-2"-576"16,1 1 0-16,5-7 0 0,0 0 1632 0,-6 8 224 16,6-8 32-16,0 0 16 0,0 0-720 0,0 0-144 15,0 0-16-15,0 0-16 0,0 0 128 0,0 0 16 16,0 0 16-16,0 0 0 0,0 0-16 0,12 0-16 15,-3 0 0-15,-9 0 0 0,13-3-432 0,-2-5-96 16,0-1-16-16,1-1 0 0,-6 2-112 0,6-2-32 16,-2 1 0-16,0-2 0 0,1-1 64 0,0 1 0 15,-1-3 0-15,0-3 0 0,0 0 0 0,0-1 0 0,2 3 0 16,-2-2 0-16,-3-1 0 0,1 0 0 16,-2 1 0-16,2-1 0 0,-5 0-80 0,0 0-16 0,3 2 0 0,-3 1 0 15,0 2-48-15,-1-1-16 0,1-3 0 0,-2 2 0 16,1-1-96-16,-2 0 0 15,-2 6-16-15,2-3 0 0,0 1-96 0,-1-1-16 16,-2-2 0-16,1-1 0 0,-1 5 16 0,1 1 0 16,-1-3 0-16,-1 4 0 0,2-1-16 0,2 10 0 0,-3-10 0 0,2 1 0 15,-3 0-128-15,3 0 128 0,0 3-128 0,1 6 128 16,-3-10-128-16,3 10 128 0,-2-8-128 0,0 0 128 16,2 8-128-16,-2-6 0 0,-1-3 0 0,3 9 128 15,0 0-128-15,0 0 192 0,-4-6-192 0,4 6 192 16,-6-10 0-16,6 10 0 0,-6-5 0 0,-1 2 0 15,1-1 0-15,6 4 0 0,-6-6 0 0,-1 2 0 16,7 4-64-16,-7-4 0 0,-1-1 0 0,2-1 0 0,-2 1-128 0,2 2 0 16,6 3 0-16,-12-4 0 0,0-2 0 0,0 1 0 15,-2 2 0-15,3 2 0 0,-2-3 0 0,0 0 0 16,1 3 0-16,-1 0 128 0,0 0-128 0,0 1 0 16,-1-2 0-16,2 1 128 0,0 0-128 0,2 0 128 15,0-2-128-15,1 2 128 0,0-3-128 0,9 4 0 16,-7-1 0-16,7 1 0 0,-5-3 0 0,5 3 0 15,0 0 0-15,0 0 0 16,0 0-384-16,0 0-64 0,0 0-16 0,0 0 0 16,0 0-1888-16,6-6-368 0,3 1-80 0,0-2-12624 0</inkml:trace>
  <inkml:trace contextRef="#ctx0" brushRef="#br2" timeOffset="-119493.54">30653 9846 11679 0,'0'0'512'16,"0"0"128"-16,0 0-512 0,0 0-128 0,0 0 0 0,-9 5 0 0,9-5 720 0,-7 4 128 16,7-4 32-16,-9 2 0 0,9-2-240 0,-9 0-32 15,9 0-16-15,-10-2 0 0,1 0 0 0,9 2 0 16,-10-5 0-16,1 2 0 0,-3-1-128 0,2 2-16 15,0-6-16-15,1 3 0 0,0 1 64 0,-1 0 16 16,-1-1 0-16,0-1 0 0,1 1 0 0,4-3 0 16,-2 1 0-16,-1 0 0 0,0-3-208 0,2 5-48 15,0-3 0-15,0 2 0 0,-1 0-80 0,-2-2-32 16,2 3 0-16,-2-3 0 0,0 2-16 0,-1 1-128 16,-2-3 192-16,0 2-64 0,0 1 0 0,3-3-128 15,-2 1 192-15,1 2-64 0,3-6 64 0,1 5 16 16,2-3 0-16,0 4 0 0,5 5 32 0,-5-6 0 0,-1-3 0 0,0 4 0 15,3-4 16-15,0 2 16 16,-3 4 0-16,6 3 0 0,-5-8-112 0,0 3-32 16,5 5 0-16,-8-5 0 0,0-3 64 0,2 2 0 15,-2-1 0-15,2 1 0 0,0 2-32 0,-1 2 0 0,-2-3 0 0,3-2 0 16,0 2 80-16,-1 0 16 0,0-1 0 0,0-1 0 16,1 2 64-16,-3-2 0 0,-1 3 16 0,-3-1 0 15,-1-3-160-15,0 2-48 0,0 1 0 0,-1-2 0 16,-2 4 32-16,4 0 0 0,-3-2 0 0,2-1 0 15,-1 1-160-15,2 1 192 0,2-3-192 0,1 4 192 16,1-3-64-16,1 3-128 0,3-4 192 0,-1 1-64 16,-2 0 32-16,3-3 0 0,1 2 0 0,4 7 0 0,-4-10-32 0,1 4-128 15,-3-3 192-15,4 1-64 0,-2 1 0 0,2-4 0 16,-1 5 0-16,3 6 0 0,-2-11 0 0,-1 1 0 16,0 1 0-16,1-3 0 0,-1 5 16 0,1-5 0 15,-1 2 0-15,-1-1 0 0,1-2-16 0,-1 4 0 16,0-3 0-16,3 4 0 0,-2-4-128 0,1 2 192 15,-2 0-192-15,1-4 192 0,1 1-192 0,0 2 160 16,0-3-160-16,1 1 160 0,-2 3-160 0,2-4 0 16,0 2 144-16,1 2-144 0,2-3 0 0,1 2 144 15,0 2-144-15,0-2 0 0,2 2 192 0,1-1-192 16,1 2 192-16,0-2-192 0,2 0 128 0,3-2-128 16,0 2 0-16,1 2 0 0,-1-3 144 0,0 2-16 15,2-2-128-15,0 1 192 0,-1-4-192 0,1 0 0 0,0 1 0 0,-1 3 0 16,-2-3 0-16,1 3 0 15,-2 0 0-15,0-1 0 0,-2 4 0 0,-2-2 0 0,-1 0 0 0,1 4 0 16,-1-3 0-16,2 2 0 16,-1-4 0-16,1 3 0 0,-1 2 128 0,-6 5-128 0,6-7 0 0,2 0 0 15,-8 7 0-15,6-9 0 16,2 3 0-16,1 1 0 0,-2-4 0 0,2 4 0 0,0 0 0 0,1-1 0 16,0-1 0-16,1 2 0 15,-2-2 0-15,-2 1 0 0,0 1 0 0,-1-2 0 0,2 2 0 0,-8 5 0 16,8-5 0-16,-8 5 0 0,8-8 0 0,0 3 0 15,-1 0 0-15,-7 5 0 0,8-8 0 0,-8 8 0 16,8-7 176-16,-1-1-176 0,0 2 192 0,0 2-192 16,2-4 0-16,-1 2 0 0,-1 1 0 0,1-3 0 15,2 3 0-15,-1 1 0 0,0-5 0 0,0 2 0 0,2-4 0 0,-1 4 0 16,2-3 0-16,-2 1 0 0,1-5 0 0,2 2 0 16,-1 2-128-16,0-4 128 0,0 1 0 0,-1 2 0 15,3-3 0-15,-1 1 0 0,0 2 0 0,1-4 0 16,0-2 0-16,1 1 0 0,0-1 0 0,2 3 0 15,0 0 160-15,1 1-160 0,-1-2 0 0,1-1 0 16,2-1 0-16,1 2 0 0,2-2 0 0,1 0 0 16,-1-1 0-16,2 1 0 0,0 1 0 0,-1-1 0 15,-2 2 0-15,-1 0 0 0,-3-2 0 0,-3 3 0 16,2 0 0-16,-2 4 0 0,0-1 0 0,-1 0 0 16,-2 3 0-16,1-1-176 0,-6-2 176 0,1 3 0 15,-3-1-144-15,-3 2 144 16,-2 7-512-16,0 0-48 0,0 0 0 0,0 0 0 15,0 0-2176-15,0 0-432 0,0 0-96 0</inkml:trace>
  <inkml:trace contextRef="#ctx0" brushRef="#br2" timeOffset="-118541.91">29690 9375 6447 0,'0'0'272'0,"-8"4"80"0,0 1-352 0,1 1 0 16,-1-2 0-16,2 2 0 0,6-6 1856 0,-8 8 288 16,2-3 64-16,6-5 16 0,-8 6-1216 0,3 1-240 15,5-7-64-15,0 0 0 0,0 0 112 0,0 0 16 16,-8 5 0-16,8-5 0 0,0 0 96 0,-8 2 32 15,8-2 0-15,-11 0 0 0,11 0-192 0,-8-4-16 0,1-1-16 0,1-4 0 16,1 2-32-16,1-5-16 16,1 0 0-16,2 0 0 0,0-2-80 0,1 4-16 0,0-1 0 0,1-3 0 15,-1-2-144-15,0 0-48 16,0-1 0-16,0 5 0 0,0-1-112 0,0-1-32 16,0-1 0-16,0-2 0 0,-1-2-112 0,0 0-16 0,-2-1-128 0,3-1 192 15,-3 0-192-15,2-3 176 0,-1 1-176 0,0 1 160 16,0 1-160-16,1-1 0 0,-1 2 144 15,1 2-144-15,1 1 128 0,3 1-128 0,0-2 128 0,4 0-128 16,-1 3 160-16,4-3-32 0,3 0-128 0,1 1 192 16,-3 0-192-16,7-1 176 0,0-1-176 0,5 0 160 15,0-1-160-15,-2 1 0 0,4-2 144 0,-1 1-144 16,-1-3 0-16,-2 4 144 0,-1 1-144 0,0 2 0 0,-3-1 128 0,-1 1-128 16,1 0 0-16,0 1 0 0,-1 2 0 0,0-1 0 15,-2 1 0-15,0 0 0 0,-2 3 0 0,1-3 0 16,0 1 0-16,0 1 0 0,-1-4 0 0,2-2 0 15,1 2 0-15,2 0 0 0,0 0 0 0,-2-2 0 16,-3 2 0-16,2-2 0 0,2 2 128 0,-1-2-128 16,-1 2 0-16,1 2 0 0,-1 3 0 0,0-2 0 15,-1-1 0-15,2 1 0 0,-2-2 0 0,1 2 0 16,-1-5 0-16,1 6 0 0,1-2 128 0,-1 2-128 16,0 0 0-16,-2-1 0 0,1 0 0 0,0 2 0 15,1-3 128-15,0 2-128 0,-1 1 0 0,1 0 128 16,1-1-128-16,-1-1 0 0,1-1 160 0,-1 2-160 0,-1-3 128 0,-1 0-128 15,1 1 144-15,-3 0-144 16,2-1 160-16,2-2-160 0,-3 2 144 0,3-2-144 0,1-1 128 0,-1-1-128 16,-1 1 128-16,0 2-128 15,0-1 128-15,-1-1-128 0,1 1 144 0,0-1-144 16,-3 4 160-16,3 1-160 0,-1 1 176 0,-2-1-176 16,2 0 192-16,-2 0-192 0,0 0 160 0,-1 3-160 0,-1-3 128 0,-1 1-128 15,1 2 128-15,-3 3-128 16,0-3 128-16,-2 2-128 0,0-4 128 0,0 4-128 0,-3 7 0 0,0-10 128 15,0 2-128-15,0 8 0 0,-3-8 0 0,3 8 128 16,0 0-128-16,-5-6 128 0,0-2-128 0,5 8 128 16,-5-7-128-16,5 7 0 0,-9-3 0 0,9 3 0 15,-7-2-256-15,7 2-48 0,0 0 0 0,-9-3 0 16,9 3-1440-16,0 0-304 0,-9 3-48 0,9-3-12320 16</inkml:trace>
  <inkml:trace contextRef="#ctx0" brushRef="#br2" timeOffset="-113422.85">29275 11782 12319 0,'0'0'544'0,"0"0"112"0,0 0-528 0,0 0-128 0,0 0 0 0,0 0 0 16,0 0 288-16,0 0 32 0,0 0 0 0,0 0 0 15,0 0-96-15,0 0-16 0,0 0 0 0,3-10 0 16,-3-1 96-16,1 0 16 0,2-1 0 0,-1 0 0 15,-1 1 128-15,1-4 16 0,-2-2 16 0,1 2 0 16,0-2 0-16,1-2 0 0,-2-2 0 0,1 2 0 16,1-1-80-16,2 0-16 0,1-5 0 0,0 1 0 0,2 1-128 0,-2-4-48 15,1 2 0-15,3-3 0 0,0 1-208 16,1 0 0-16,2 2 128 0,-2-4-128 0,0 1 0 16,0 0 0-16,0 3 0 0,0 0 0 0,-1 2 0 0,3 4 0 15,-7 1 0-15,1 2 0 0,0-2 0 0,2 3 0 16,0 0 0-16,-2 1 0 0,0 1 144 0,3-2-144 15,2-2 128-15,-1 1-128 0,0-1 0 0,0 0 0 16,4-2 0-16,-1 2 0 0,-2-1 0 0,-1 1 0 16,3 3 0-16,0 2 0 0,-2-2 0 0,1 0 0 15,-1 1 0-15,1 3 0 0,-4-2 0 0,4 5 0 16,-1-3 0-16,1 3 0 0,-2 2 0 0,1-3 0 0,1 3 0 16,1-1 0-16,-2-3 0 0,3 3 0 0,0-4 0 0,1 2 0 15,2 0 0-15,0 2 0 0,-3 1 0 0,2-1 0 16,-1-1 0-16,-1 1 0 0,1-2 0 0,-2 4 0 15,0-2 0-15,-1-2 0 0,-1 3 0 0,0 0 0 16,-1-2 0-16,-2 3 0 0,-1-1 0 0,-7 5 0 16,8-8 0-16,0 3 0 0,-1 1 0 0,1-2 0 15,0-1 0-15,-1 4 0 0,-7 3 0 0,10-9 0 16,-3 2 0-16,2-1 0 0,-2-1 0 0,3 4 0 16,1-3 0-16,-1 3 0 0,-4-5 128 0,2 2-128 15,2-1 0-15,0 2 0 0,3-1 0 0,-1-2 0 16,1 1 0-16,0-3 0 0,-2 1 0 0,2 1 0 15,1-3 0-15,-1 0 128 0,-2 2-128 0,1-2 128 16,-1 2-128-16,-1 2 192 0,-1-3-192 0,1 4 192 16,0-5-32-16,-1 1 0 0,-1 0 0 0,1-2 0 0,4-3 0 0,-5 1 0 15,-1-3 0-15,0 1 0 0,1-3 64 16,0 1 16-16,-1-2 0 0,2 3 0 0,-2 2-48 0,-1-4-16 16,-1 0 0-16,4-1 0 0,-4-2-176 0,-1 1 160 15,-4 1-160-15,0-2 160 0,0-4-160 0,-1 4 128 16,-5-1-128-16,0 3 128 0,-2 2 32 0,0-1 0 15,-4 1 0-15,1 1 0 0,-7-1 16 0,0 4 0 16,-5 2 0-16,0 1 0 0,-2-3-176 0,-2 4 128 16,-2 1-128-16,1 1 128 0,-1 0-352 0,1-1-80 15,1 4-16-15,3 0 0 16,1 2-576-16,3 2-112 0,-1 0-16 0</inkml:trace>
  <inkml:trace contextRef="#ctx0" brushRef="#br2" timeOffset="-112071.45">29904 9628 9503 0,'-20'-3'416'0,"2"3"96"0,-6-4-512 0,0 3 0 15,0 0 0-15,-3-2 0 0,1 2 480 0,-4 0 0 16,2-1 0-16,3 0 0 0,-2-1 48 0,8 1 16 16,0-2 0-16,3-2 0 0,-1 1 32 0,4-4 0 15,3 0 0-15,1-1 0 0,0-1 0 0,2-1 0 0,0-1 0 0,1 2 0 16,0-3-272-16,-1-2-48 15,2 2-16-15,0 2 0 0,1-2 80 0,-2-2 0 0,1 1 16 16,1 1 0-16,1 2 48 0,-2-2 16 0,2-3 0 0,0 0 0 16,1 3-128-16,0-2-16 0,0-2-16 0,2-1 0 15,0-1-240-15,0-1 144 0,0 0-144 0,2-2 128 16,2 1-128-16,0 2 0 0,1 0 0 0,0-1 0 16,0-2 0-16,1-1 0 0,2-180 0 0,0 363 0 15,-1-185 0-15,2 3 0 0,1-3 0 0,1-1 0 16,-3 3 0-16,1-3 0 0,4 4 0 0,-1-2 0 15,-2-2 0-15,-1 4 0 0,-3-2 0 0,2 2 128 16,3-4-128-16,0 3 0 0,1 2 0 0,-1 2-176 16,2 1 176-16,0 1 0 0,2 0 0 0,0 3 0 15,-1-1 0-15,3-1 0 0,-1 3 0 0,1 3-128 16,-1-1 128-16,1 2 0 0,1 0 0 0,1 0 0 0,-1 2 0 0,1-2 0 16,2 1 0-16,0-2 0 0,-2-2 0 0,1 1 0 15,-1-2 0-15,-1 4 0 0,-3 1 0 0,2-1 0 16,0 3 0-16,0-2 0 0,-2 2 0 0,0 4 0 15,1-4 0-15,-4 3 0 0,2-2 0 0,0 3 0 16,2-2 0-16,-2 0 0 0,0 0 0 0,0 3 0 16,0-5-128-16,1 4 128 0,-1-1 0 0,1 1 0 15,0-1 0-15,2-2 0 0,1 1 0 0,-1 0 0 16,1-4 0-16,0 3 0 0,-1-5 0 0,-1 4 0 16,1-6 0-16,-1 4 0 0,2-2 0 0,-2-1 0 15,1 1 0-15,-2-2 0 0,-1 3 0 0,-1 0 0 16,0-3 0-16,-1 3 0 0,-2-3 0 0,-1 0 0 0,-1 3 0 15,-2-1 0-15,1-4 0 0,-2 2 0 0,1 1 0 0,1-3 0 16,-1-1 0-16,0-1 0 0,-1 1 0 0,2-2 0 16,-1 1 0-16,0 0 0 0,-2-3 0 0,1-1 0 15,3-2 192-15,-3-4-16 0,3 3-16 0,1-6 0 16,1-1 32-16,0 3 0 0,0-1 0 0,0 1 0 16,0-3-64-16,-2 5 0 0,-3-1 0 0,0 0 0 15,0 2 0-15,-2 2 0 0,-3-1 0 0,-1 5 0 16,-1 2 0-16,2 2 0 0,-2-3 0 0,-3 2 0 15,2 2-128-15,-1-1 192 0,0 2-192 0,1 3 192 16,-1-3-192-16,1 2 0 0,1 3 0 0,-1 2 0 31,3 6-496-31,-4-8-80 0,2 3 0 0,2 5-9792 0</inkml:trace>
  <inkml:trace contextRef="#ctx0" brushRef="#br2" timeOffset="-104458.8">5326 19329 29487 0,'0'0'2624'0,"0"0"-2112"0,0 0-512 0,0 0 0 31,0 0-864-31,0 0-288 0,0 0-48 0,0 0-16 16,-1 8 64-16,1-8 0 0,0 0 0 0,0 0-8864 0</inkml:trace>
  <inkml:trace contextRef="#ctx0" brushRef="#br2" timeOffset="-103097.53">3272 19885 16127 0,'0'0'704'0,"0"0"160"0,0 0-688 0,0 0-176 16,0 0 0-16,-5 5 0 0,5-5 1200 0,0 0 208 16,0 0 32-16,0 0 16 0,0 0-256 0,0 0-48 15,0 0-16-15,0 0 0 0,0 0-560 0,0 0-96 16,0 0-32-16,0 0 0 0,0 0-288 0,5 9-160 15,0-4 160-15,-5-5-160 16,6 8-1296-16,-6-8-368 0</inkml:trace>
  <inkml:trace contextRef="#ctx0" brushRef="#br3" timeOffset="-96581.4">30091 7661 12543 0,'0'0'560'0,"-9"-5"112"0,-1-5-544 0,1 3-128 0,9 7 0 0,-10-11 0 15,1 6 608-15,2 0 96 0,7 5 0 0,-10-9 16 16,-2 2 48-16,2 0 0 0,2 1 0 0,-1 2 0 16,9 4-256-16,-11-9-64 0,1 3 0 0,2 0 0 15,8 6 192-15,-10-9 16 0,2 1 16 0,8 8 0 16,0 0 208-16,0 0 32 0,0 0 16 0,-6-10 0 0,6 10-208 0,-1-9-32 15,1 9-16-15,0 0 0 0,0 0-160 0,0 0-16 16,0 0-16-16,0 0 0 0,0 0-96 0,0 0 0 16,0 0-16-16,0 0 0 0,0 0 16 0,0 0 0 15,1 10 0-15,-1 4 0 0,0-1-96 0,0 1-16 16,0 6 0-16,0 3 0 0,0 4-48 0,0 3-16 16,0 3 0-16,4 3 0 0,-3 1-16 0,2 2 0 15,-1 0 0-15,1 5 0 0,-1 0 0 0,0 3 0 16,-1-4 0-16,-1 4 0 0,4-6 0 0,-2 1 0 15,-1-2 0-15,-1-1 0 0,0 3 80 0,3 1 16 16,-1-5 0-16,0-1 0 0,-2 0 16 0,0 0 0 0,1 0 0 0,-1 1 0 16,-1 1-80-16,1 2-16 15,1-2 0-15,-1-1 0 0,0-1-32 0,0 1-16 0,0 2 0 0,0-1 0 16,-1-3 32-16,-2 1 0 0,-1 1 0 0,1-1 0 16,-1-2 0-16,-3 2 0 0,1 0 0 0,1-1 0 15,1-2-48-15,0 1 0 0,2 0 0 0,-1-2 0 16,1 1-16-16,-1-2-128 0,-1 1 192 0,1-1-64 15,-1 0-128-15,1-1 192 0,2-1-192 0,-2 0 192 16,1 1-192-16,-2-4 0 0,0 4 144 0,0 0-144 16,1-1 0-16,0 1 128 0,-1 2-128 0,2-2 0 15,-1 0 0-15,1 2 128 0,-2-3-128 0,4 3 0 16,-3-3 0-16,1 1 144 0,-1 1-144 0,2-1 0 16,-2-3 128-16,1 2-128 0,-2 1 0 0,0-2 0 15,0 0 0-15,-1 3 0 0,1-3 0 0,-2 2 0 16,1 0 128-16,0-3-128 0,1 0 0 0,2-3 0 15,-2 0 0-15,0-1 0 0,0 5 0 0,3-4 0 0,-3-3 0 0,2 3 0 16,0-3 0-16,1 0 0 0,1 0 0 0,-1 4 0 16,-1-3 0-16,1 3 0 0,1-6 0 0,-1 2 0 15,1-2 0-15,0 2 0 0,-1 2 0 0,1-1 0 16,-2-2 0-16,2 6 0 0,-1-3 0 0,-1 1 0 16,0 1 0-16,0-5 0 0,-1 2 0 0,1 1 0 15,-3-2 0-15,1 0 0 0,0 1 128 0,-1 2-128 16,-1-1 0-16,-3 3 0 0,4-2 0 0,1 3 0 15,-1-4 0-15,1-1 0 0,1-1 0 0,1 2 0 16,-1-4 0-16,2 2 0 0,1 1 0 0,0 0 0 0,-3-3 0 16,3 0 0-16,0-1 0 0,0 2 0 0,0-1 0 0,0-1 0 15,0-1 0-15,0 0 0 0,3 0 0 0,-6-1 0 16,3-1 0-16,3 1 0 0,-3-1 0 0,1 0 0 16,-1 1 0-16,-1 1 0 0,1-1 0 0,2 1 0 15,1 0 0-15,1 0 0 0,0-1 0 0,1 0 0 16,-1-2 0-16,-1 2 0 0,0-4 0 0,-1 0 0 15,1 3 0-15,0 0 0 0,-2 0 0 0,-1-4 0 16,0 2 0-16,0 1 0 0,0 2 0 0,0-2 0 16,0-1 0-16,0-2 0 0,0 0 0 0,-1 2 0 15,1-7 0-15,0-7 0 0,-3 11 0 0,2-4 0 16,1-7 0-16,0 0 0 0,0 0 0 0,0 0 0 16,0 0 128-16,0 0-128 0,0 0 0 0,0 0 0 15,-5-8 0-15,2-4 0 0,3-2 0 0,1-3 0 16,1-4 0-16,0 0 0 0,1-5 0 0,2 1 0 0,0-1 0 15,0-3 0-15,1 0 0 0,-1-2 0 0,2-9 0 0,0 0 0 16,2 1 0-16,-1 0 0 0,-3-1 0 0,1-3 0 16,3 1-128-16,-1-6 128 0,-3-4 0 0,1-2 0 15,2 0 0-15,0-2 0 0,-3 1 0 0,0-3 0 16,-1-5 0-16,-3 0 0 0,3-6 0 0,-2 0 0 16,1 0 0-16,1 0 0 0,-1 0 0 0,1 4 0 15,-1-1 0-15,-1 1 0 0,-1 1 0 0,3-4 0 16,-2 2 0-16,0 3 0 0,-1-3 0 0,2 3 0 15,-3-2 0-15,-3 3 0 0,2 0 0 0,0-3 0 16,1 0 0-16,0 0 0 0,0 6 0 0,2-1 0 16,1 1 0-16,-1 2 0 0,1-6 0 0,0 2 0 15,2 1 0-15,1-2 0 0,0 1 0 0,1 0 0 0,-2 2 0 0,0 2 0 16,-1-5 0-16,0 1 0 0,-1 1 0 0,1-4 0 16,-1 2 0-16,0 0-144 0,1 3 144 0,0 1 0 15,-1 2 0-15,0 5 0 0,1 3 0 0,4-2-128 16,-4 4 128-16,2 1-128 0,2 4 128 0,-2-1-128 15,-1-1 128-15,2 2 0 0,-5 3-144 0,3 0 144 16,-1 0 0-16,-2 1 0 0,-2 1-144 0,0-2 144 16,0 0 0-16,0 0-128 0,-2-5 128 0,2 2 0 15,0 0-208-15,1 3 64 0,-2 1 16 0,2 6 0 16,0 0 128-16,1 7-192 0,0-1 192 0,1 2-192 16,-1 0 192-16,2 1-160 0,0 1 160 0,1 3-160 15,-4 4 160-15,2 1-128 0,1 0 128 0,-2 2-128 16,0 0 128-16,0-1 0 0,2 1 0 0,-4 0-128 15,0 6 128-15,0 5 0 0,2-7 0 0,-2 7 0 0,0 0 0 0,0 0-160 16,0 0 160-16,0 0 0 0,0 0-144 0,0 12 144 16,-1 4 0-16,0 2-144 0,1 1 144 0,-3 5 0 15,1 2 0-15,-2 6-128 0,0 4 128 0,2 6 0 16,-3 6 0-16,-1 5-128 0,1 6 128 0,0 7 0 16,-1-1 0-16,0 7 0 0,1 7 0 0,-2 4 0 15,1 6 0-15,1 0-128 0,-3-4 128 0,2 0 0 16,2-5 0-16,-1 3 0 0,-2-3 0 0,2 0 0 15,-1-6 0-15,0 1 0 0,1 1 192 0,-2 3-48 16,1-3 0-16,-3 4 0 0,-2-1 16 0,4 3 0 16,1-2 0-16,-2 3 0 0,1-4-32 0,-1 2-128 15,2-3 192-15,6 1-64 0,-2-2-128 0,1-4 128 0,1-4-128 0,1 0 128 16,1-4-128-16,0 1 0 0,-2-5 144 0,1 3-144 16,2-3 128-16,-3 0-128 0,0-4 160 0,-3-3-160 15,0 0 128-15,0 0-128 0,-2 4 0 0,1-4 144 16,2-2-144-16,0 2 0 0,0-2 144 0,-1-1-144 15,2-3 0-15,0-2 0 0,1 1 0 0,0-1 128 16,-2 2-128-16,2 0 0 0,4-3 0 0,-2 0 0 16,-4 0 0-16,2 1 0 0,0-4 0 0,0 0 0 15,0-3 0-15,0-1 128 0,-1-1-128 0,0 0 0 16,-1-2 0-16,1 1 0 0,0-2 0 0,0 2 0 16,-1-4 0-16,0-3 0 0,-2 1 0 0,-1 1 0 15,0-3 0-15,-2 0 0 0,-1-5 0 0,2 0 128 16,3 0-128-16,-2-3 0 0,0-2 0 0,-1-2 0 15,1 1 0-15,2-6 0 0,-1 1 0 0,1-2 0 0,-1-4 0 0,4-6 0 16,0 0 0-16,0 0 0 0,-6 0 0 0,6 0 128 16,0 0-128-16,-5-9 0 0,1 0 0 0,0-3 0 15,2-4 0-15,-1-1 128 0,1-2-128 0,-1-6 0 16,1-3 0-16,0-2 0 0,1-6 0 0,-1-6 0 16,2-1 0-16,0-9 0 0,0-5 0 0,0-4 0 15,0 0 0-15,1-4 0 0,0-7 0 0,3-3 0 16,-2 0 0-16,3 1 128 0,1 1-128 0,-1 2 0 15,1 0 0-15,2 0 0 0,1-4 0 0,1-1 0 16,1-1 0-16,2 4 0 0,-2-1 0 0,-1-1 0 16,-1-5 0-16,2 0 128 0,-3-4-128 0,0 5 0 15,-3 0 0-15,0 2 0 0,0-5 0 0,0 4 0 16,0-3 0-16,1 4 128 0,-4 3-128 0,1-1 0 0,-2-2 0 0,0 0 128 16,2 2-128-16,-1 2 0 0,2 2 0 0,0 2 0 15,1 5 0-15,4 2-128 0,0 2 128 16,0 2 0-16,0 4 0 0,1 1-160 0,0-2 160 0,0 2 0 15,-1 1 0-15,2 4 0 0,0-1 0 0,1-2 0 16,0-2 0-16,-1-3 0 0,2 0 0 0,0 2 0 16,-2-4 0-16,2 1-128 0,2 1 128 0,2 0 0 15,-2 5 0-15,1 3 0 0,1 0 0 0,-2-3 0 16,0 4 0-16,-1 1 0 0,-2 4 0 0,-1-1 0 16,-1 2 0-16,-2 2 0 0,0 0 0 0,-1 2 0 15,0 0 0-15,-4 0 0 0,-3 0 0 0,0 0 0 16,0 4 0-16,0 3 0 0,2 1 0 0,-2 1 0 15,-3 1 0-15,2 1-128 0,1 4 128 0,0 1 0 0,-1 1 0 16,-1 1 0-16,1-2-128 0,-1 2 128 0,-1 4 0 16,-1 0-128-16,0 1 128 0,2 1 0 0,-1 2-128 0,1-1 128 15,-2 5 0-15,1-1 0 0,2 2-144 0,1 6 144 16,-2-7 0-16,2 7-144 0,0 0 144 16,0 0 0-16,-4-6-144 0,4 6 144 0,0 0 0 0,0 0-176 15,-4-6 176-15,4 6-128 0,0 0 128 0,0 0 0 16,0 0-144-16,0 0 144 0,-4-4 0 0,4 4-144 15,0 0 144-15,0 0 0 0,0 0-128 0,0 0 128 16,0 0 0-16,0 0 0 0,-10 5-192 0,10-5 192 16,-10 11-192-16,3 1 192 0,1 2-160 0,1 4 160 15,1 2-128-15,0 2 128 0,2 2-144 0,-1 2 144 0,-2 7-160 16,4 4 160-16,-3 1 0 0,0 8-144 0,-1 4 144 16,1 4 0-16,-1 4 0 0,1 4-160 0,-2 8 160 0,0 2 0 15,-1 5 0-15,0-3 0 0,2 1 0 0,-2 2 0 16,1 4 0-16,0-2 0 0,1 2 0 0,-2-4 0 15,0 1 0-15,-2 2 0 0,0-3 0 0,2-2 0 16,-1-2 0-16,1 1 0 0,-2-1 128 0,2-1-128 16,0 2 224-16,1-1-48 0,0 4-16 0,1 2 0 15,-1-3-160-15,4 1 192 0,-2 5-192 0,2-5 192 16,-2-1-192-16,4 1 0 0,-4-1 144 0,4-1-144 16,-1 1 0-16,-1 2 0 0,2-6 0 0,-1 1 128 15,0-2-128-15,0-1 128 0,-1 0-128 0,2-4 128 16,-2-1-128-16,-1 1 144 0,2-3-144 0,-3 1 160 15,-1-3-160-15,0 0 160 0,-1-3-160 0,0 0 160 16,4-1-160-16,-3-1 160 0,0-3-160 0,1-1 160 0,1-2-160 16,2 1 0-16,0-2 0 0,2-2 0 0,-2 0 0 0,1 1 0 15,1 0 128-15,0 0-128 0,-1 1 0 0,0-3 0 16,-1 0 0-16,0 0 0 0,-2 1 0 0,0 2 0 16,-1-6 0-16,-1 3 0 0,-2-3 0 0,2 2 0 15,3-4 128-15,-3-3-128 0,-1-3 0 0,1-2 0 16,2 0 0-16,-1-6 0 0,1 0 0 0,1-4 0 15,-1-3 0-15,1-2 0 0,0-3 128 0,0-1-128 16,-1-5 0-16,2 1 128 0,-2-5-128 0,3-5 0 16,0 0 0-16,0 0 128 0,0 0-128 0,-3 5 0 15,3-5 0-15,0 0 0 0,-7 4 128 0,7-4-128 16,0 0 0-16,-7-5 128 0,-1 4-128 0,0-3 0 16,1-1 0-16,-1-4 0 0,-1 1 0 0,2-3 0 15,-2-3 0-15,0-3 0 0,1-4 0 0,3-2 0 0,-1 0 0 0,-1-7 0 16,0-4 0-16,2-5 0 0,-2-4 0 0,4-5 0 15,-6-3 0-15,5-3 0 0,1-2 0 0,1-2 0 16,-2-2 0-16,1-1 0 0,2-6 0 0,-3-3 0 16,2-4 0-16,-1-1 0 0,-1-6 0 0,2-1 0 15,-1-5 0-15,-1-2 0 0,2-5 0 0,2 0 0 16,1 3 0-16,2 1 0 0,1-3 0 0,2 1 0 16,2-1 0-16,3 4 0 0,2 2 0 0,-1 1 0 15,1 1 0-15,1 3 0 0,0-1 0 0,-1 6 0 16,-3 4 0-16,0 1 0 0,3 1 0 0,-3 3 0 15,-1 1 0-15,0 5 0 0,4-1 0 0,-2 3 0 16,0-4-128-16,0 3 128 0,-1-3 0 0,0 4 0 16,3-1 0-16,-1 1 0 0,1-2 0 0,1-1 0 0,0 2 0 15,1 0 0-15,1 6-144 0,1 1 144 0,-1 1 0 0,-1-1 0 16,-1 2 0-16,-4 3 0 0,-5-2 0 0,-1-1 0 16,-2-3 0-16,0 2 0 0,-2 1 0 0,-3-1 0 15,-4 1-128-15,-2-1 128 0,-3 0 0 0,-1 0 0 16,-1 1 0-16,2 2 0 0,0 2-144 0,2 0 144 15,0 6 0-15,2 4-144 0,2 0 144 0,2 7 0 16,3 0 0-16,2 4 0 0,2 0 0 0,2 1-160 16,1 0 160-16,2 2 0 0,-1 0-144 0,1 2 144 15,0 1 0-15,1 2-144 0,-2 1 144 0,2 0 0 16,3 0 0-16,-5 2 0 0,-2 0 0 0,0 2 0 16,2-1 0-16,-6 5 0 0,2 2 0 0,0 2 0 15,-3 6 0-15,4-5 0 0,-4 5 0 0,0 0 0 0,0 0 0 0,0 0 0 16,0 0 0-16,0 0 0 0,0 0 0 0,0 0 0 15,0 0 0-15,0 0 0 0,0 0 0 0,-2 20 0 16,-2 2 0-16,1 6-128 0,1-1 128 0,-2 3 0 16,0 6 0-16,2 1 0 0,-4 2 0 0,0 9-128 15,-3 3 128-15,4 5 0 0,-3 4 0 0,2 10 0 16,0 6 0-16,-1 7 0 0,2 4 0 0,2 6-128 16,-3 6 128-16,5 3 0 0,0 10 0 0,2 1 0 15,3 0 0-15,0 4 0 0,0 0 0 0,-1 1 0 16,2 2 0-16,-1-4 0 0,0 5 0 0,1-6 0 15,-1-4 0-15,2 0 144 0,-1-2-144 0,2-2 160 16,-2-4-32-16,-3-2-128 0,4-1 192 0,-4-3-64 16,2 3-128-16,-4-2 192 0,0 0-192 0,-3-4 192 0,-3 1-192 15,1 2 128-15,-4-3-128 0,0 1 128 0,-4 0-128 16,1-1 160-16,-1-2-160 0,-2-2 160 0,-2-1-160 0,1 0 0 16,0 0 144-16,1 0-144 0,2-1 0 0,2 1 0 15,3 0 0-15,2-4 0 0,-2-4 0 0,7 1 0 16,0-2 0-16,0-3 0 0,1-4-144 0,2-7-48 15,-1-3-16-15,4-5 0 16,-1-5-1136-16,0-5-208 0,1-7-48 0,0-6-10192 16,2-1-2032-16</inkml:trace>
  <inkml:trace contextRef="#ctx0" brushRef="#br3" timeOffset="-95827.46">30179 6398 24879 0,'-4'-8'2208'0,"-1"2"-1760"0,0-2-448 0,5 8 0 15,-5-5 0-15,5 5-224 0,0 0 32 0,-6-2 0 16,6 2 752-16,0 0 144 0,0 0 48 0,-11 2 0 15,0 6-32-15,0 5 0 0,-1 3 0 0,3 2 0 16,-1 5-176-16,0 6-32 0,0 2-16 0,2 0 0 16,-2 2-176-16,4 0-16 0,2 0-16 0,1-5 0 15,1-1-32-15,2-7 0 0,2-2 0 0,3-3 0 0,-1-1 0 0,2-3-16 16,2-2 0-16,1-7 0 0,-9-2 192 0,15-4 32 16,2-7 16-16,2-3 0 0,0-5-64 0,5-4-16 15,4-4 0-15,3-2 0 0,-1-5-208 0,4-2-32 16,2-1-16-16,-2 3 0 0,-2 2-144 0,-4 5 0 15,-1-1 0-15,-4 4 0 0,-3-1 0 0,-4 6 0 16,-4 4-144-16,-4 4 144 16,-1 1-1408-16,-7 10-160 0,0 0-32 0,0 0-8544 15,0 0-1696-15</inkml:trace>
  <inkml:trace contextRef="#ctx0" brushRef="#br3" timeOffset="-94833.02">30259 6624 17503 0,'0'0'768'0,"-10"8"176"0,0-2-752 0,2-1-192 0,-2 4 0 0,4-2 0 16,-2-1 384-16,8-6 64 0,-9 8 0 0,1-5 0 15,8-3 336-15,-7 5 80 0,7-5 16 0,0 0 0 16,0 0 336-16,0 0 80 0,0 0 16 0,0 0 0 15,0 0-336-15,0 0-64 0,0 0-16 0,0 0 0 16,0 0-256-16,0 0-64 0,5-7-16 0,1-3 0 16,2-1-208-16,1-1-32 0,0-1-16 0,2-1 0 15,2-1-64-15,2-2-16 0,-1-1 0 0,0-1 0 16,0-2 0-16,0 0 0 0,1-1 0 0,-2 3 0 16,0-3 48-16,-2-2 16 0,-1 0 0 0,1-1 0 0,-1-3-16 0,-3 3 0 15,-2-3 0-15,2 0 0 0,-1-2-144 0,0-5-128 16,0 0 192-16,-1-1-192 0,-2-1 144 0,1 2-144 15,-1-2 0-15,1 1 144 0,-1 2-144 0,4 1 0 16,-3 0 0-16,2 0 0 0,0 1 0 0,2-1 0 16,-2 0 0-16,1-1 0 0,-1-1 0 0,2 0 0 15,-1-2 0-15,0 1 0 0,-2 3 0 0,1-1 0 16,-1-2 0-16,0 3 0 0,-1 1 0 0,0-1 0 16,-3-1 128-16,0 0-128 0,2 1 0 0,-3 1 0 15,0 0 0-15,-3-1 128 0,2 0-128 0,-1-1 160 16,-1-2-160-16,0 4 160 0,0 4-160 0,-2 0 0 15,-1 3 0-15,1-3 0 0,0 3 0 0,0-2 0 0,1 3 0 16,-2-2 0-16,0 5 0 0,-2 0 0 0,-1 2 0 0,0-1 0 16,-1 0 0-16,0-2 0 0,-1 3 128 0,-2 1-128 15,4-1 0-15,-3 0 128 0,1 1-128 0,0 0 128 16,-1-1-128-16,-1 2 0 0,-1 0 0 0,2 2 128 16,0 1-128-16,-2-1 0 0,2-2 0 0,-1 1 0 15,0-2 128-15,0 0-128 0,1 1 0 0,-2 1 128 16,0-2-128-16,-1 0 0 0,-1 2 0 0,1 2 128 15,0 1-128-15,1-1 128 0,0 0-128 0,-1-1 128 16,-2 0-128-16,1 1 0 0,-1-2 144 0,0 2-144 16,2 3 0-16,3 0 144 0,-4-2-144 0,2 0 0 15,-2 0 128-15,0-2-128 0,1-1 0 0,0-1 0 16,0-1 0-16,-1 1 0 0,2-3 128 0,1 3-128 0,-4-1 0 16,2 1 0-16,1 0 0 0,0-1 0 0,-1 1 0 0,2 1 0 15,1-2 0-15,2 0 0 0,1 0 0 0,-1 2 0 16,3-1 0-16,1 2 0 0,4 1 0 0,-1-2 0 15,1-1 0-15,1 0 0 0,1 1 0 0,1-2 0 16,-1 0 0-16,2 2 0 0,1-1 0 0,-1 2 0 16,1 0 0-16,0-2 0 0,0 2 0 0,1-1 0 15,-1 0 0-15,2 0 0 0,-3-2 0 0,2 0 0 16,0 0 0-16,1 2 0 0,0-1 0 0,-2 1 0 16,2-2 0-16,-1 3 0 0,-2-1 0 0,3 3 0 15,2-7 0-15,-1 4 0 0,-1 3 144 0,0-1-144 16,1 4 0-16,1-3 144 0,-2-1-144 0,1 0 0 15,2 2 144-15,-1-1-144 0,0-1 0 0,3 1 0 0,-2 2 0 16,-1-3 0-16,0 1 0 0,1 2 0 0,1-2 0 0,0 0 0 16,-1 4 0-16,0-2 0 0,0 2 0 0,-1-2 0 15,0-2 0-15,0 3 0 0,-1-2 0 0,-1 1 0 16,-1 2 0-16,-1-1 0 0,0 3 0 0,-3 7 0 16,0 0 0-16,0-8 0 0,0 8 0 0,0 0 128 15,-2-8-128-15,2 8 0 0,0 0 128 0,-10-1-128 16,1-1 0-16,0 2 0 0,0 0 0 0,9 0 0 15,-11 0 0-15,0 3-160 0,1-2 160 0,0 2-208 32,1-2-1376-32,0-1-272 0,-2 0-48 0,1-1-8720 0,-1-3-1728 0</inkml:trace>
  <inkml:trace contextRef="#ctx0" brushRef="#br3" timeOffset="-93915.38">28771 2278 2751 0,'-13'6'256'0,"13"-6"-256"16,-13 3 0-16,3 1 0 0,1-1 1760 0,9-3 304 16,-9 2 64-16,2 1 16 0,7-3-992 0,-7 9-208 0,7-9-48 0,-4 9 0 15,4-9-192-15,0 0-64 0,0 0 0 0,6 12 0 16,0-5 224-16,3 2 32 0,3-4 16 0,4-3 0 16,3-2-16-16,1-1 0 0,2 0 0 0,-1-4 0 15,2-4-336-15,-1 1-80 0,-1-3-16 0,1-2 0 16,-2 0-64-16,-1-1-16 0,-2-2 0 0,-2 3 0 15,-2 1-128-15,-2 0-16 0,0-2-16 0,-4 1 0 16,-2 2-96-16,-1-2 0 0,-3 3-128 0,-1 10 192 16,-1-10-64-16,-3-1 0 0,-3 4-128 0,-2 0 192 15,-3 1-64-15,0 4 0 0,-2-1-128 0,-3 6 192 16,1 3-192-16,-2 3 0 0,-1 0 0 0,0 3 0 16,-2 5 0-16,0 1 0 0,-3 0 0 0,-1-1 0 15,3 0 0-15,1 1 0 0,3 1 0 0,4 0 0 16,4-4 0-16,4 3 0 0,2 1 0 0,5 0 0 0,4-3 0 0,4 2 0 15,4 0 0-15,5-1 0 0,2-5 128 0,2 0-128 16,1 0 176-16,1-3-176 0,0-1 288 0,1-6-48 16,2-3-16-16,-1 0 0 0,1-3-96 0,0-5-128 15,-1 0 176-15,-1-1-176 16,0 3-560-16,0-5-208 0,-4-1-64 0,1 1-7280 16,-2-2-1456-16</inkml:trace>
  <inkml:trace contextRef="#ctx0" brushRef="#br3" timeOffset="-93603.18">29257 2062 6447 0,'0'0'576'0,"0"0"-576"0,0 0 0 0,0 0 0 15,0 0 1392-15,11 0 160 0,-11 0 48 0,11 5 0 16,-11-5-640-16,12 9-128 0,-1-2-32 0,-1 0 0 16,0 2-80-16,0 3-16 0,2-3 0 0,-1 6 0 15,1 3-64-15,1-1-32 0,-1 0 0 0,2-1 0 16,1 1-192-16,1-1-32 0,-4-2-16 0,1 2 0 16,-1-2-144-16,-2 2-32 0,-1 2 0 0,-2-3 0 15,1-6-48-15,0 3-16 0,-8-12 0 0,7 11 0 16,-1-1 32-16,-6-10 0 0,7 12 0 0,-7-12 0 0,0 0-320 0,0 0-64 15,0 0-16-15,0 0-9680 16</inkml:trace>
  <inkml:trace contextRef="#ctx0" brushRef="#br3" timeOffset="-93349.11">29582 1959 19295 0,'0'0'848'0,"0"0"176"0,0 0-816 0,0 0-208 16,-7 11 0-16,1-3 0 0,-3 5 0 0,-1 0 0 15,-2-2 0-15,0 5 0 0,-1 0 416 0,0 2 32 0,-2 1 16 0,0 3 0 16,-1 3 48-16,1 0 16 0,1 6 0 0,0-6 0 16,2 1-160-16,-1-2-48 0,1 1 0 0,1-1 0 15,1-3-144-15,0-1-48 0,-1-2 0 0,3-2 0 16,2 1-128-16,1-4 0 0,0-4 144 0,5-9-144 15,0 0-224-15,0 0-112 0,9 6-32 0,1-6-10224 16</inkml:trace>
  <inkml:trace contextRef="#ctx0" brushRef="#br3" timeOffset="-93029.31">29992 1958 16575 0,'0'0'736'0,"0"0"160"0,-10 5-720 0,1 4-176 16,-4 3 0-16,1 0 0 0,-4 2 208 0,0 0 16 15,-2 1 0-15,-2 1 0 0,-4-1 384 0,1 1 80 16,1 2 16-16,3 0 0 0,1 0-192 0,4 1-16 15,2 3-16-15,3-5 0 0,4-3-192 0,2 0-32 16,4 0-16-16,2-4 0 0,-2 3-16 0,6-3 0 16,-7-10 0-16,12 5 0 0,3 2 80 0,3-1 16 15,3-3 0-15,1-3 0 0,-1-2-112 0,0-3-16 0,1 0 0 16,-2 1 0-16,-1-1-432 0,-1-2-80 16,-1 2-32-16,-2-4-6896 0,-1 0-1392 0</inkml:trace>
  <inkml:trace contextRef="#ctx0" brushRef="#br3" timeOffset="-92678.38">29991 2098 19343 0,'0'0'848'0,"0"0"192"0,0 0-832 0,0 0-208 0,0 0 0 0,0 0 0 16,0 0 272-16,11 2 16 0,2 1 0 0,1-4 0 0,1-3-288 0,1-4 0 15,1 1 128-15,4 0-128 0,-5-3 224 0,2 3-16 16,0-4 0-16,-2 2 0 0,1-3 16 0,-2-2 0 16,-2 0 0-16,-3 2 0 0,-2 0-96 0,-3 0-128 15,-4 3 176-15,-2-2-176 0,-4 2 336 0,-4 0-32 16,-4 4-16-16,-1 4 0 0,-3-1-128 0,0 5-32 16,-1 6 0-16,-2 2 0 0,-3 5 0 0,1 3-128 15,2 1 192-15,-2 3-64 0,1 1-128 0,1-2 0 16,5-3 0-16,2 2 0 0,3 3 0 0,3-1 0 15,3-1 0-15,4-3 0 0,1-5 0 0,6-1 0 16,1-6 0-16,5 3 0 0,1-3 288 0,4-2-32 16,4-4 0-16,-1-2 0 0,5-2-128 0,-1-2-128 15,2-2 144-15,-1-1-7664 16,0-3-1536-16</inkml:trace>
  <inkml:trace contextRef="#ctx0" brushRef="#br3" timeOffset="-92241.43">30582 1886 14735 0,'0'0'640'0,"-6"7"160"0,-1 1-640 0,1 1-160 0,-3 1 0 0,0 9 0 16,-4 1 736-16,2 2 112 0,0 1 32 0,0-2 0 15,1 0-496-15,3-1-80 0,0 0-32 0,0 2 0 16,-2 2 80-16,1-1 16 0,2 1 0 0,1 0 0 15,0-5-160-15,1-1-16 0,0-6-16 0,1-1 0 16,2 1 96-16,1-12 32 0,0 0 0 0,0 0 0 0,0 0 432 0,0 0 96 16,0 0 0-16,0 0 16 0,8-12 48 0,-1 1 0 15,0 2 0-15,0-9 0 0,2-1-448 0,0-1-96 16,0-1-16-16,1 2 0 0,0 3-336 0,1-2 144 16,-1-1-144-16,1-1 0 0,3 4 128 0,-1 0-128 15,1-1 0-15,0 1 0 0,0-2 0 0,2 4 0 16,-3 6 0-16,1 1 0 0,0 3-128 0,0 4 128 15,-1 2 0-15,-3 3-144 0,-4 4 144 0,-2-1 0 16,-4-8-144-16,4 13 144 0,-5 3 0 0,-3-3 0 16,-3-3 0-16,-3 3 128 0,-4 3-128 0,-1 1 128 15,-3-2-128-15,0-2 128 0,-1 0 16 0,0 1 0 16,0-2 0-16,1-2 0 0,2 2-144 0,-1-3 128 16,1 1-128-16,3-5 128 0,0-2-128 0,6-2-272 0,7-1 64 0,-7-5 16 31,7 5-624-31,-1-10-112 0,1 10-32 0,8-13-7248 0,4-6-1456 0</inkml:trace>
  <inkml:trace contextRef="#ctx0" brushRef="#br3" timeOffset="-91998.38">30995 1492 21183 0,'0'0'1888'0,"0"0"-1504"0,0 0-384 0,1 14 0 16,-1-2 128-16,-1 2-128 0,-4 2 128 0,1 1-128 16,-2 1 0-16,-2 5 128 0,2 5-128 0,-2-1 0 15,1 1 224-15,-1-2-32 0,-1 5 0 0,1 2 0 0,2 1-192 0,0 3 128 16,-2 1-128-16,4 0 0 0,-1 0 192 0,3-3-64 16,-1-6-128-16,2-4 192 0,1-2-192 0,0-4 144 15,0-1-144-15,0-5 128 16,0-2-592-16,0-11-128 0,-3 13-32 0,3-13-8992 0</inkml:trace>
  <inkml:trace contextRef="#ctx0" brushRef="#br3" timeOffset="-91822.72">30704 2028 24239 0,'0'0'1072'0,"0"0"224"0,11-3-1040 0,2 2-256 0,-1 0 0 0,3 0 0 15,1-3 0-15,3 1 0 0,4-2 0 0,3-1 0 16,-1-4 384-16,3 2 80 0,0-3 16 0,-1 2 0 15,-3 0-64-15,0 2-16 0,0 1 0 0,-3 1 0 16,-4 1-400-16,0-1 0 0,-3 1 0 0,-3 2 0 31,-11 2-1632-31,9-3-304 0,-9 3-64 0</inkml:trace>
  <inkml:trace contextRef="#ctx0" brushRef="#br3" timeOffset="-91629.55">31176 1874 16575 0,'0'0'1472'0,"0"0"-1168"0,3 12-304 0,0 0 0 0,-2 0 192 0,0 2 0 0,-1 1-16 0,-1 0 0 16,0 3 224-16,-3 1 48 0,0-1 16 0,1 0 0 0,-4 0 64 0,2-2 16 15,0-1 0-15,0-1 0 0,-1 2-288 0,0 0-48 16,4 2-16-16,-2-2 0 0,0 0-192 0,3-2 176 16,2-4-176-16,1 0 160 0,-2-10-320 0,0 0-64 15,6 6-16-15,-6-6 0 16,10 0-784-16,-1-3-144 0</inkml:trace>
  <inkml:trace contextRef="#ctx0" brushRef="#br3" timeOffset="-90794.27">31441 1933 16575 0,'0'0'736'0,"0"0"160"0,-6 6-720 0,0 5-176 15,-1 0 0-15,-2 3 0 0,-1 0 976 0,-1-2 176 0,-2 2 16 0,2 0 16 16,-3 3-768-16,1-3-160 0,1-1-16 0,2-1-16 15,3 1 48-15,3-3 16 0,0 2 0 0,4 0 0 16,0-12-96-16,4 9-32 0,-4-9 0 0,10 8 0 16,0-4 240-16,2-4 48 0,-1-4 16 0,3-4 0 15,3 2 0-15,-1-4 0 0,1 1 0 0,-1-4 0 16,-2 3-224-16,-1-2-48 0,-3-3-16 0,-2 1 0 16,-3 1-176-16,0 1 160 0,-3-2-160 0,2 1 160 15,-4 0-160-15,0 1 0 0,-2-1 0 0,0 7 0 16,2 6 0-16,0 0 128 0,0 0-128 0,0 0 0 15,0 0 0-15,0 0 0 0,0 0 0 0,0 0 0 16,0 0 0-16,0 0-144 0,2 8 144 0,-2-8 0 0,6 11-128 16,2-4 128-16,-8-7 0 0,12 7 0 0,1-5 0 0,0-1 0 15,-1-1 0-15,0 0 0 0,-2 0 0 16,-10 0 128-16,10 0-128 0,-10 0 0 0,0 0 128 0,9 3-128 16,-9-3 0-16,6 9 144 0,-2 0-144 0,-1 2 0 15,-3-2 0-15,0 4 0 0,0 0 0 0,0-3 0 16,0 1 0-16,0-11 0 0,2 9 0 0,-2-9 0 15,5 10 0-15,4-2 192 0,-9-8 16 0,12 6 16 16,-1-2 0-16,1-4 0 0,0 0 288 0,-1-3 48 16,1-3 16-16,1 1 0 0,-4 0-112 0,1-4-16 15,0 1 0-15,2-2 0 0,0 3-112 0,-2-2-16 16,1 4-16-16,-2 0 0 0,-2-1-160 0,-7 6-16 16,9-7-128-16,-9 7 192 0,0 0-192 0,0 0 0 15,9-4 128-15,-9 4-128 0,0 0 0 0,0 0 0 16,0 0 0-16,0 0 0 0,0 0 0 0,0 0 0 0,0 0 0 0,8 4 0 15,-8-4 0-15,0 0 0 0,0 0 0 0,0 0 0 16,0 0 0-16,6 10 0 0,-6-10 0 0,4 9 0 16,-4-9 0-16,2 11 0 0,-2-11 0 0,3 11 0 15,-1-1 0-15,-2-10 0 0,0 0 0 0,5 12 0 16,1-3 0-16,-6-9 0 0,8 10 0 0,-1-6 0 16,-7-4 0-16,13 3 0 0,-2-3 0 0,0 0 0 15,1-1 0-15,-1-2 0 0,2-1 0 0,0-2 0 16,1-2 0-16,-2-1 144 0,1 0-16 0,0-2 0 15,-2 0-128-15,1-5 192 0,-1 0-192 0,2-5 192 16,1-5-192-16,2 2 128 0,1-4-128 0,1-2 128 16,-1-4-128-16,0-3 128 0,0-5-128 0,-1-1 128 15,1-8-128-15,-1-2 160 0,1-4-160 0,-7 22 160 0,0-7-160 0,1-5 0 16,2 5 0-16,-1-2 0 16,-2 3 0-16,-1 2 0 0,0 2 0 0,3-20 0 0,-4 20-192 0,-4 14 192 15,-4 10-160-15,0 13 160 0,-9 4-208 0,1 1 48 16,-2 4 16-16,-3 5 0 0,-2 3 16 0,0 3 0 15,0 4 0-15,-1 3 0 0,1 6 128 0,-13 30 0 16,6 0 0-16,3-6-128 0,4-6 128 0,1-2-192 16,3-6 192-16,1 1-192 0,-1-5 192 0,4-1 0 15,0-2 0-15,2-4 0 16,0-8-704-16,-1-3-128 0,2-3 0 0</inkml:trace>
  <inkml:trace contextRef="#ctx0" brushRef="#br3" timeOffset="-90652.55">31449 1418 35999 0,'0'0'1600'0,"0"0"320"0,0 0-1536 16,0 0-384-16,0 0 0 0,0 0 0 16,0 0-384-16,0 0-160 0,0 0-32 0,0 0 0 15,0 0-1312-15,0 0-272 0,0 0-48 0</inkml:trace>
  <inkml:trace contextRef="#ctx0" brushRef="#br3" timeOffset="-90098.88">30654 2655 11807 0,'0'0'512'0,"6"-8"128"0,-6 8-512 0,5-10-128 0,-2 2 0 0,-3 8 0 15,0 0 992-15,6-11 176 0,-6 11 48 0,0-12 0 16,-3 5 64-16,3 7 0 0,-4-10 16 0,-1 3 0 15,-1 5-384-15,-1 2-80 0,0 0 0 0,-3 2-16 16,-2 1-288-16,1 3-48 0,-2 3-16 0,0 4 0 16,-2 3-128-16,-3 3-16 0,-1 3-16 0,-1 0 0 15,1 2-16-15,1 2 0 0,0 1 0 0,2 4 0 16,-1 2-288-16,3-2 128 0,3 0-128 0,2 3 0 0,4 1 224 16,1-2-64-16,4-2-16 0,1-3 0 0,2-2 64 0,1-7 16 15,-2-1 0-15,3-1 0 0,0 0-224 0,-1-3 144 16,-1-4-144-16,-3-10 128 0,0 0-128 0,0 0-144 15,0 0 144-15,0 0-208 16,0 0-1792-16,0 0-368 0</inkml:trace>
  <inkml:trace contextRef="#ctx0" brushRef="#br3" timeOffset="-89930.59">30246 3042 22975 0,'0'0'1024'0,"13"3"192"0,-3-2-960 0,4 0-256 16,0 1 0-16,3-1 0 0,2-1 448 0,2-1 64 15,2-1 0-15,0-3 0 0,4-2 384 0,0-1 96 0,3-3 16 0,-2 2 0 16,-1-4-400-16,-1 3-80 16,-1 1-16-16,-5-2 0 0,-4-1-352 0,-2 1-160 0,0 3 128 0,-2 0-128 31,-2 2-1872-31,-2 0-464 0,-8 6-96 0</inkml:trace>
  <inkml:trace contextRef="#ctx0" brushRef="#br3" timeOffset="-89744.72">30729 2905 19343 0,'0'0'1728'0,"0"0"-1392"0,0 0-336 0,2 15 0 16,-1 1 688-16,-1 0 64 0,-1 2 16 0,-1 0 0 15,0-1-272-15,-3 1-48 0,2 0-16 0,1 1 0 16,-3 0 320-16,1-1 64 0,0 0 16 0,4-2 0 16,-3 1-416-16,1-3-80 0,-1 1-16 0,2-1 0 0,0 1-192 0,2-2-128 15,-1-13 128-15,0 0-128 16,0 0-288-16,0 0-128 0,0 0-32 0,9 3-11568 15</inkml:trace>
  <inkml:trace contextRef="#ctx0" brushRef="#br3" timeOffset="-89289.01">31202 2402 20495 0,'0'0'896'0,"0"15"208"0,2 3-880 0,-4 2-224 0,-3 0 0 0,0 5 0 16,1 1 0-16,-2 1 128 0,1 0-128 0,0 1 0 16,1 2 416-16,0 2-16 0,-1-2 0 0,0 0 0 15,-1 1 240-15,1 2 64 0,-1-1 0 0,0-1 0 16,-2-2-48-16,2-2 0 0,-3-1 0 0,3-5 0 15,0-3-160-15,0-3-48 0,1 0 0 0,2-5 0 16,3-10 32-16,0 0 0 0,0 0 0 0,0 0 0 16,0 0-16-16,0 0 0 0,0 0 0 0,2-9 0 15,2-2-48-15,2-1-16 0,2-2 0 0,1-1 0 16,1 2-400-16,1 2 0 0,0 0 0 0,0 2 0 16,0 4 0-16,1 2 0 0,-1 2 0 0,1 3 0 0,-2 2-208 0,0 4 80 15,0 1 128-15,0 3-208 0,-1 0 208 16,-1 1-192-16,-3 1 192 0,-2 1-192 0,-3 0 192 0,-3 0 0 15,-2-2 0-15,0 0 0 0,-1-1 176 0,-3-1-32 16,-3 0 0-16,-1-2 0 0,-2 1 112 0,0-2 32 16,0 1 0-16,1-6 0 0,-4 1-48 0,4-3-16 15,0-2 0-15,1 0 0 0,2 0-224 0,-1-2-288 16,1 1 64-16,2-5 16 16,1-3-1824-16,3 0-352 0,2 0-80 0</inkml:trace>
  <inkml:trace contextRef="#ctx0" brushRef="#br3" timeOffset="-88944.38">31347 2826 13823 0,'0'0'1216'0,"0"0"-960"0,8 10-256 0,-1-2 0 16,2-3 1152-16,2-1 192 0,-1 1 48 0,2-4 0 15,5-3-320-15,1-3-64 0,0-3-16 0,-1-2 0 16,1 2 128-16,-1-3 32 0,-1-2 0 0,-1 2 0 15,-1-2-480-15,-1 0-96 0,-1 1 0 0,-4 1-16 16,-1 2-160-16,-7 9-16 0,0 0-16 0,2-8 0 16,-2-4 16-16,0 12 0 0,-5-8 0 0,5 8 0 15,-11-1 0-15,-2 4 0 0,-2 2 0 0,0 5 0 16,-2 0-208-16,-1 4-48 0,-2 3 0 0,0 0 0 16,-1 3-128-16,3 1 0 0,2-2 0 0,3 4 0 0,4-1 0 15,2-2 0-15,3 0 0 0,4-2 0 16,4-4 0-16,3-2 0 0,-2-3 0 0,6-1 0 0,3-1 240 0,1-3 16 15,-1-1 0-15,1-4 0 0,2-5-256 0,0-3 144 16,1 0-144-16,0-2 128 16,1 3-768-16,0-5-144 0,-1 0-48 0,0 1-8816 15,-2-2-1760-15</inkml:trace>
  <inkml:trace contextRef="#ctx0" brushRef="#br3" timeOffset="-88593.7">31910 2563 28559 0,'0'0'2544'0,"0"0"-2032"0,0 0-512 0,-9 9 0 31,2 1-560-31,-3 3-208 0,2-3-32 0,-2 4-16 0,2 3 1088 0,-2 2 224 0,4 0 32 0,-2 0 16 16,2 1 160-16,-1 2 16 0,2 1 16 0,0-2 0 16,0 3-160-16,0 2-48 0,-1-2 0 0,3-4 0 15,-1-4-144-15,2-1-48 0,-2-1 0 0,3-4 0 16,1-10 80-16,0 0 16 0,0 0 0 0,0 0 0 15,0 0 144-15,0 0 48 0,10-4 0 0,0-5 0 16,0-6 32-16,2-3 16 0,0 0 0 0,1-1 0 16,0 0-352-16,1-2-80 0,2 0-16 0,2 2 0 15,1 1-224-15,1 1 176 0,3-2-176 0,-1 2 160 16,-2 2-160-16,2 1 0 0,1-1 0 0,0 2 0 16,-2 5 0-16,1 1 0 0,-2 2 0 0,-2 1 0 15,-3 2 0-15,1 4 0 0,-4 0 0 0,-2 1 0 16,-10-3 0-16,0 0 0 0,0 0 0 0,7 9-176 15,-7-9-208-15,1 12-64 0,-2 0 0 0,-4-6 0 16,-3-1-2608-16,-2-1-528 0</inkml:trace>
  <inkml:trace contextRef="#ctx0" brushRef="#br3" timeOffset="-88406.15">31028 2308 46079 0,'-14'-14'2048'0,"8"6"400"0,6 8-1952 0,0 0-496 16,0 0 0-16,0 0 0 15,0 0-480-15,0 0-192 0,0 0-32 0,13-6-16 0,-1-1 560 0,1-2 160 0,0 2 0 0,-1-2 0 16,1 3-288-16,0-2 16 0,-2 2 0 0,1 0-12432 16,-1-1-2480-1</inkml:trace>
  <inkml:trace contextRef="#ctx0" brushRef="#br3" timeOffset="-77805.14">30524 3871 6447 0,'0'0'576'0,"0"0"-576"15,0 0 0-15,0 0 0 0,0 0 1552 0,0 0 208 16,-8-2 32-16,8 2 16 0,-5-8-656 0,5 8-128 15,0 0-16-15,0 0-16 0,0-9-96 0,0 9 0 16,0-9-16-16,0 9 0 0,0 0-208 0,0 0-32 16,0 0-16-16,0 0 0 0,0 0-112 0,0 0 0 15,0 0-16-15,0 0 0 0,0 0-112 0,4 10-32 16,-3 6 0-16,-1-2 0 0,-1-2 64 0,-1 6 16 16,1 4 0-16,-1-1 0 0,-4 1-48 0,1 3 0 15,0 2 0-15,0 2 0 0,-2 0-80 0,-1 2-32 16,0-6 0-16,-1 3 0 0,1-4 32 0,-1 2 0 15,1-3 0-15,0-2 0 0,-1-4 16 0,2-2 0 16,-1-1 0-16,2-4 0 0,1 2 16 0,5-12 16 16,0 0 0-16,-5 6 0 0,5-6 64 0,0 0 16 0,0 0 0 0,0 0 0 15,0 0 272-15,-3-11 48 0,2-5 16 0,2-3 0 16,3-6-448-16,0-1-64 0,0-3-32 0,1 1 0 16,0-2-224-16,1 1 144 0,2 1-144 0,1-4 128 15,-2 0-128-15,2 3 0 0,1 0 0 0,1 2 0 16,1 1 0-16,1 2 0 0,0-2 0 0,1 4 0 15,0 3 0-15,0 2 0 0,1 1 0 0,1 2 0 16,1 2-144-16,1 0 144 0,-1 2 0 0,0 2 0 16,-3 3-128-16,0 0 128 0,-1 2 0 0,-1 5 0 15,0 3-160-15,-3 1 160 0,-4 5-128 0,1 1 128 16,-2 1-176-16,-1 2 176 0,-5 1-208 0,1 2 80 16,-2 0 128-16,-2 1 0 0,-1-1 0 0,-4 0 0 15,0-2 0-15,-2 1 0 0,3-2 0 0,-2 0 0 0,-3-2 0 0,-3 1 128 16,2-5-128-16,1 2 128 0,1-4-128 15,2-1 144-15,0-5-144 0,3-2 160 0,-2-5-160 0,3-1 0 16,2-3 0-16,1 0 0 16,1-5-448-16,0 1-160 0,2 0-32 0,1 1-16 15,1 0-1568-15,2 0-304 0,-1 5-64 0,2-5-10368 16</inkml:trace>
  <inkml:trace contextRef="#ctx0" brushRef="#br3" timeOffset="-77334.41">31023 3710 13471 0,'0'0'592'0,"0"0"128"0,-9 2-576 0,9-2-144 16,-9 3 0-16,9-3 0 0,0 0 992 0,0 0 160 16,0 0 48-16,0 0 0 0,0 0-160 0,0 0-16 15,0 0-16-15,12 5 0 0,0-8-176 0,5 1-48 16,2-2 0-16,1-1 0 0,2-4-128 0,3 1-16 16,3-4-16-16,4 3 0 0,1-3-224 0,0 5-32 15,0-5-16-15,0 3 0 0,-1 0 32 0,-3-1 0 16,-3 3 0-16,-5 0 0 0,-2-2-176 0,-1 6-16 15,-4-3-16-15,-1 1 0 0,-3 3-176 0,-10 2 0 16,0 0 0-16,0 0 0 16,0 0-1728-16,0 0-256 0,-2 11-64 0</inkml:trace>
  <inkml:trace contextRef="#ctx0" brushRef="#br3" timeOffset="-77074.86">31033 3905 14735 0,'-19'4'1312'0,"9"0"-1056"0,-1 2-256 0,2-2 0 16,9-4 736-16,0 0 96 0,0 0 0 0,0 0 16 15,0 0 416-15,0 0 80 0,0 0 0 0,16 1 16 16,2-2-432-16,2-1-96 0,2-6 0 0,1 0-16 16,0-1-112-16,2 1 0 0,1 1-16 0,1-3 0 15,4-1-128-15,2 0-32 0,0-1 0 0,1 3 0 16,-2 0-192-16,0 4-32 0,-4-3-16 0,-3 4 0 0,0 1-144 0,-6 1-16 15,-2 0-128-15,-1-1 192 0,-2-1-192 0,-3 3 0 16,-1 0 0-16,-10 1 0 16,10 0-784-16,-10 0-48 0,0 0-16 0,0 0-7920 15,11 1-1568-15</inkml:trace>
  <inkml:trace contextRef="#ctx0" brushRef="#br3" timeOffset="-76646.89">31493 3281 7359 0,'0'0'320'0,"0"0"80"0,-9 0-400 0,9 0 0 0,-10 4 0 0,3 2 0 16,7-6 1808-16,-8 8 288 0,-1 2 48 0,2 0 16 16,0 4-896-16,1 4-176 0,-1 0-48 0,0 1 0 15,-2 1-80-15,1 7 0 0,1 2-16 0,0 4 0 16,-4 4-64-16,5 1-16 0,-3 3 0 0,1 1 0 15,-1 0-240-15,1 2-48 0,0-2-16 0,0 0 0 16,2 2-224-16,-1-5-32 0,0 2-16 0,-1-5 0 0,0-2 32 0,1-4 16 16,-1-1 0-16,-1-5 0 0,4 1 48 0,0-5 0 15,0-2 0-15,1-3 0 0,2-1-160 0,0-3-32 16,2-11 0-16,0 0 0 0,0 0-192 0,0 0-128 16,12-2 128-16,-1-8-208 15,1-4-1552-15,2-3-304 0,1-2-64 0</inkml:trace>
  <inkml:trace contextRef="#ctx0" brushRef="#br3" timeOffset="-75875.25">31718 3261 2751 0,'0'0'128'0,"0"0"16"16,0 0-144-16,0 0 0 0,0 0 0 0,0 0 0 0,0 0 2576 0,0 0 496 0,0 0 80 0,0 0 32 16,-9 0-2000-16,9 0-400 0,0 0-80 0,0 0 0 15,0 0-16-15,0 0 0 0,0 0 0 0,0 0 0 16,0 0-192-16,0 0-48 0,0 0 0 0,0 0 0 16,0 0 0-16,0 0 0 0,0 0 0 0,0 0 0 15,0 0-48-15,0 0-16 0,0 0 0 0,0 0 0 16,0 0 0-16,0 0-16 0,7 8 0 0,-1 0 0 15,-6-8-160-15,8 9-16 0,-2 2-16 0,1 1 0 16,-4 0-176-16,2 3 0 0,1 0 0 0,0 3 0 0,-2 2 128 16,-1 3-128-16,1 3 128 0,-1-3-128 0,-1 3 0 0,0-2 0 15,-2-3 128-15,0 0-128 0,0 0 128 0,0-2-128 16,-2 1 192-16,0-2-64 0,1 0-128 0,-2-3 128 16,0 0-128-16,1-1 128 0,-1 1-128 0,2-3 0 15,0-3 0-15,1-9 0 16,0 12-384-16,0-12-176 0,0 0-16 0</inkml:trace>
  <inkml:trace contextRef="#ctx0" brushRef="#br3" timeOffset="-75626.29">31679 3616 16575 0,'0'0'736'0,"0"0"160"16,-8-3-720-16,8 3-176 0,0 0 0 0,0 0 0 0,0 0 1232 0,0 0 224 0,0 0 32 0,11-4 16 16,2 0-800-16,3 1-176 0,0-4-16 0,5-2-16 15,3 3 96-15,1-4 32 0,2 1 0 0,2-1 0 16,2 2-160-16,-2-1-16 0,-1 3-16 0,-3-2 0 16,-2 2-240-16,-1 0-64 0,-4-2 0 0,-3 2 0 15,-1 2-128-15,-3 1-192 0,-11 3 32 0,10 0 16 16,-10 0-1664-16,0 0-336 0,0 0-64 0</inkml:trace>
  <inkml:trace contextRef="#ctx0" brushRef="#br3" timeOffset="-75419.09">31746 3778 2751 0,'-14'5'128'0,"7"3"16"0,-1 0-144 0,0 2 0 16,0-3 0-16,0 2 0 0,2 1 3584 0,1 1 704 15,5-11 128-15,0 0 16 0,0 0-2736 0,0 0-544 16,0 0-128-16,8 5 0 0,3-5 464 0,3-3 112 15,3-3 0-15,8-2 16 0,4-2-816 0,4 1-160 16,5-1-48-16,1 2 0 16,1-1-352-16,0 2-80 0,1 0-16 0,-5-1 0 0,-5 0-144 0,-3-1 0 15,-2 1-160-15,-3-2 160 16,-2 3-896-16,-9 3-64 0,2-1-32 0</inkml:trace>
  <inkml:trace contextRef="#ctx0" brushRef="#br3" timeOffset="-74628.76">32631 3375 12895 0,'0'0'1152'16,"0"0"-928"-16,0 0-224 0,0 0 0 0,0 0 384 0,0 0 48 16,0 0 0-16,0 0 0 0,0 0 400 0,0 0 64 15,0 0 32-15,0 0 0 0,0 0-144 0,0 0-16 0,0 0-16 0,0 0 0 16,0 0-368-16,0 0-80 0,0 0-16 0,0 0 0 15,-1 12 48-15,1 2 16 0,0-2 0 0,0 5 0 16,-2 1-32-16,1 3-16 0,0 4 0 0,0 1 0 16,-3 7 16-16,0 5 16 0,0 4 0 0,0-1 0 15,-1 1 16-15,2-3 0 0,-5-3 0 0,3-6 0 16,0 0-96-16,-2-6 0 0,0-4-16 0,0-2 0 16,1-3 64-16,-2-1 16 0,0 0 0 0,0-4 0 15,0-1 16-15,2-2 16 0,6-7 0 0,-6 7 0 16,6-7 0-16,0 0 0 0,0 0 0 0,0 0 0 15,0 0 544-15,0 0 96 0,0-10 32 0,2 1 0 16,2-2-256-16,0-4-32 0,0-2-16 0,2-3 0 0,0-4-448 16,3-7-80-16,-4-2-32 0,3-4 0 15,-1-4-160-15,1-3 128 0,0 2-128 0,-1 0 128 0,4 3-128 0,-6 6 0 16,0 1 0-16,1 4 0 0,0 5 0 0,-1 1 0 16,-1 2 0-16,-1 2 0 0,1 2 0 0,-2 3 0 15,1 2 0-15,-3 11 0 0,0 0 0 0,0 0 0 16,0 0 0-16,0 0-176 0,0 0 176 0,-4 14-208 15,-1 1 80-15,0 3 128 0,0-1-160 0,0 5 160 16,0 3 0-16,-1 5-144 0,-1 7 144 0,-1 10 0 16,1 5 0-16,-1 0-128 0,0-4 128 0,2-2 0 15,-4-4 0-15,2-7 0 0,1-4 0 0,-2-3 0 16,0-7 0-16,1-1 0 0,3-3 0 0,2-1 0 16,1-1 0-16,2-2 0 0,2-1 0 0,4 1 0 0,0-5 0 0,5-3 128 31,1-2-576-31,3-4-96 0,3-4-32 0</inkml:trace>
  <inkml:trace contextRef="#ctx0" brushRef="#br3" timeOffset="-63387.92">28467 12030 6623 0,'0'0'288'0,"0"0"64"0,0 0-352 0,0 0 0 0,0 0 0 0,0 0 0 0,0 0 288 0,0 0-16 15,7-8 0-15,1 3 0 0,-8 5 64 0,8-6 16 16,-8 6 0-16,7-8 0 0,0 3 48 0,0-2 16 15,0 2 0-15,0-2 0 0,1-2-112 0,0 4-32 16,3-4 0-16,-1 3 0 0,0-3-64 0,1 1-16 16,-1 1 0-16,0-3 0 0,1 2-192 0,-2-2 0 15,1 2 0-15,1-2 0 0,0 0 0 0,2 0 0 16,-2-3 0-16,3 4 0 0,1-2 128 0,2-1-128 16,-4-2 0-16,3 0 0 0,-2-1 0 0,1 2 0 15,2 1 0-15,-1-4 0 0,1 0 0 0,-1 1 0 0,-3 1 0 0,0 1 0 16,-2 1 0-16,1-3 0 0,0 0 0 0,1 1 0 15,1 3 0-15,0-3 0 0,0-3 0 0,1 2 0 16,2-2 0-16,-1 1 0 0,1-2 0 0,1 0 0 16,0-1 0-16,1-1 0 0,-2-1 0 0,2 4 0 15,-1-2 0-15,0-1 0 0,0 3 0 0,2 0 0 16,2-1 0-16,1 3 0 0,-4 2 0 0,0 3 0 16,0-4 0-16,-1 3-160 0,-1 2 160 0,0-1-3600 15,-3 3-640-15</inkml:trace>
  <inkml:trace contextRef="#ctx0" brushRef="#br3" timeOffset="-51441.99">30563 7871 3679 0,'0'0'320'0,"0"0"-320"0,2-10 0 0,-2 10 0 16,0 0 640-16,3-8 64 0,0-2 16 0,-3 10 0 16,3-7-448-16,-3 7-80 0,3-11-32 0,-3 11 0 15,4-6-160-15,-4 6 128 0,0 0-128 0,0 0 128 16,0 0-128-16,2-9 0 0,-2 9 0 0,0 0 128 0,0 0-128 16,0 0 0-16,0 0 0 0,0 0 128 0,0 0-128 0,0 0 0 15,0 0 0-15,0 0 0 0,3-8 0 0,-3 8 0 16,0 0 144-16,0 0-144 0,0 0 128 0,0 0-128 15,2-6 128-15,-2 6-128 0,0 0 128 0,0 0-128 16,5-6 128-16,-5 6-128 0,0 0 128 0,0 0-128 16,0 0 128-16,7-4-128 0,-7 4 0 0,0 0 128 15,0 0-128-15,0 0 0 0,6-4 0 0,-6 4 128 16,0 0-128-16,0 0 0 0,0 0 0 0,0 0 0 16,0 0 0-16,0 0 0 0,0 0 0 0,0 0 128 15,0 0-128-15,0 0 0 0,0 0 128 0,0 0-128 16,0 0 128-16,0 0-128 0,0 0 128 0,0 0-128 0,0 0 128 0,0 0-128 15,0 0 0-15,0 0 128 0,0 0-128 0,0 0 0 16,0 0 0-16,0 0 0 16,0 0 0-16,0 0 0 0,0 0 0 0,0 0 0 0,0 0 0 0,0 0 0 15,0 0 0-15,0 0 0 0,0 0 0 0,0 0 128 16,0 0-128-16,0 0 0 0,0 0 0 0,0 0 128 16,0 0-128-16,0 0 0 0,0 0 0 0,0 0 0 15,0 0 0-15,0 0 0 0,0 0 0 0,0 0 0 16,0 0 0-16,0 0 0 0,0 0 0 0,0 0 0 15,0 0 0-15,0 0 0 0,0 0 0 0,0 0 0 16,0 0 0-16,0 0 0 0,0 0 0 0,0 0 0 16,0 0 0-16,0 0 0 0,0 0 0 0,0 0-2736 15,0 0-560-15</inkml:trace>
  <inkml:trace contextRef="#ctx0" brushRef="#br3" timeOffset="-48441.36">29523 11789 3679 0,'0'0'320'0,"0"0"-320"16,-5 8 0-16,1 1 0 0,4-9 912 0,-4 8 112 16,4-8 32-16,-2 10 0 0,2-10-848 0,-4 12-208 15,4-12 0-15,0 0 0 0,-2 7 0 0,2-7 0 16,0 0 128-16,0 0-128 0,0 0 0 0,0 0 144 16,0 0-144-16,0 0 128 0,0 0-128 0,0 0 0 15,0 0 0-15,0 0 128 0,0 0-128 0,0 0 128 16,0-7-128-16,0-4 128 0,-2 1 448 0,4 1 64 15,-1-1 32-15,4-1 0 0,-5-5 224 0,2 1 64 0,0 1 0 0,0-1 0 16,1-3-224-16,-1-1-32 16,1-1-16-16,2-2 0 0,0-2-368 0,1-3-64 0,2 2 0 0,1-6-16 15,-1-2-240-15,0-2 144 0,3-3-144 0,0 1 128 16,0-1-128-16,1 1 0 0,-1 0 0 0,2 0-176 16,0 1 176-16,-2 2-160 0,-1 1 160 0,1 0-160 15,0 4 160-15,2 0 0 0,-3-3 0 0,0 3 0 16,-1 3 0-16,1-1 0 0,0 2 0 0,2 2 0 15,0-1 0-15,1 1 0 0,1 0 0 0,0-1 0 16,-2 3 0-16,-1 0 0 0,4 1 0 0,-1 1 0 16,1 1 0-16,1 0 0 0,-2 0-144 0,0 2 144 15,-2 1-208-15,1 2 16 0,1 1 16 0,-4-2 0 16,0-1 32-16,2 3 0 0,-1 1 0 0,0-1 0 16,-3 3-112-16,1 0-32 0,1 4 0 0,1 1 0 15,-1-1-144-15,-10 5-16 0,9-4-16 0,-9 4 0 16,10-4-208-16,-10 4-32 15,10 0-16-15,-10 0 0 0,9-1 16 0,-9 1 0 0,10-3 0 0,-1 1 0 0,-1-3 528 0,-1 0 176 16,1-3 0-16,0-1 0 0,-8 9 0 0,10-5 0 16,0-6 128-16,0 2-128 0,0-1 176 0,0 2-176 15,1-2 192-15,-1 1-192 0,0-4 0 0,0 3 0 16,-2 1 0-16,-1-1 0 16,1 1-496-16,-4-2-208 0,0-3-32 0,-1 2-16 15,1-2 144-15,0 0 32 0,-1-1 0 0,-1-2 0 0,1 1 704 0,-1 2 160 16,1 0 32-16,1-1 0 0,-3 2 304 0,1 3 64 15,2-3 16-15,-1 4 0 0,-3-2-272 0,0 1-48 16,1-1-16-16,-1-1 0 0,0 0 48 0,0 3 16 16,-1-2 0-16,1 2 0 0,0-4 48 0,-2 2 16 0,1 1 0 0,-1-2 0 15,-1 1-176-15,1-2-48 0,-5-1 0 0,2 0 0 16,0-1-272-16,0 0 160 0,-1-2-160 0,0-2 128 16,1 1-128-16,0 2 0 0,-1-1 0 0,0 2 0 15,-1-3 0-15,1 2 0 0,-2-2 0 0,1 4 0 16,-2 0 0-16,1 2 0 0,-1-1 0 0,3 0 0 15,-2 3 0-15,-1-2 0 0,0 3 0 0,1-1 0 16,-3 3 0-16,2-5 0 0,-2 6 0 0,5-3 128 16,1 2-128-16,-3 0 0 0,-2 0 144 0,-2 4-144 15,1-4 144-15,-1 3-144 0,2-1 192 0,1 2-192 16,0-4 192-16,1 2-64 0,-1 3 0 0,9 2-128 16,-9-4 160-16,0-1-160 0,-1 1 128 0,10 4-128 15,-13-4 176-15,2 2-48 0,0-2-128 0,0 0 192 16,0 1 0-16,-1 1-16 0,12 2 0 0,-13-1 0 15,-2-1-32-15,2 1 0 0,2-2 0 0,0 1 0 0,-1-3-144 0,1 2 160 16,-2-1-160-16,1 2 160 0,2-3-160 0,1 0 0 16,1 1 144-16,-1 1-144 0,0-2 128 0,1-1-128 15,0 1 128-15,2 0-128 0,0-3 0 0,-1 2 144 16,0-1-144-16,2 0 0 0,5 7 256 0,-7-9-64 16,-2-4-16-16,2 1 0 0,2 1-32 0,-2 0 0 15,1 3 0-15,0-3 0 0,-1-1-144 0,1 4 0 16,-2-3 144-16,1 4-144 0,-1-3 0 0,2 2 128 15,-1-1-128-15,2 1 0 0,0 2 144 0,0-3-144 16,1 2 192-16,0-4-192 0,1 5 192 0,0-5-192 16,1 2 192-16,-1-1-192 0,1 3 0 0,-1-3 0 0,2 1 0 15,1-1 0-15,0 2 128 0,1-2-128 0,0-1 0 0,1 2 0 16,-1-3 144-16,1 2-144 0,-2-4 0 0,2 3 144 16,-2 1-144-16,0-3 0 0,0 3 0 0,0 1 128 15,0-3-128-15,0 5 128 0,0-3-128 0,0 1 128 16,0-3-128-16,0 3 0 0,0-2 0 0,2 3-176 15,-1-3 176-15,2 1 0 0,-1-2 0 0,1 1 0 16,-3 11 0-16,4-9 128 0,-2-1-128 0,5 2 128 16,-3-2-128-16,1 4 0 0,-5 6 128 0,9-9-128 15,-2 0 0-15,2 0 0 0,-3 1 0 0,1-1 0 16,3 3 0-16,-2-3 0 0,0 0 0 0,4 4 0 16,-2-3 0-16,2 3 0 0,-2-2 0 0,0 0 0 15,1 1 0-15,-1-2 128 0,3 2-128 0,1 1 0 16,-2-3 0-16,-1 2 0 0,0 0 0 0,2-5 0 15,-1 4 0-15,0-3 128 0,1 0-128 0,-2 1 0 0,-2-3 0 0,5 5 0 16,-3-4 0-16,0 5 128 0,0-3-128 0,1 2 0 16,-2-1 0-16,1-4 0 0,2 1 0 15,-1 1 128-15,0-4-128 0,1 2 128 0,-2 2-128 0,2-1 0 16,1 2 128-16,0-3-128 0,-2 2 128 0,-1 1-128 16,-2-1 160-16,0 3-160 0,1-5 160 0,0 5-160 15,-2-4 160-15,2 2-160 0,-2-1 272 0,0 3-32 16,1-3-16-16,2 4 0 0,-4 0-224 0,3-3 0 15,-2 3 0-15,3-3 0 0,0 1 0 0,1-2 0 16,0 3 0-16,0-5 0 0,1 2 128 0,-1-2-128 16,-1 0 0-16,0 3 144 0,2-3-16 0,-1 5-128 15,-1-5 192-15,-2 5-64 0,0-3 0 0,-1 2 0 0,-1-4 0 0,1 4 0 16,-1 1 32-16,0 2 0 0,-1-2 0 0,0-1 0 16,1 2-16-16,0-3 0 0,0 1 0 0,0-1 0 15,0 3 48-15,-1-2 16 0,0 1 0 0,0 0 0 16,-3-2 112-16,-3 9 0 0,4-7 16 0,1-4 0 15,-1 4-16-15,0-5 0 0,-4 12 0 0,2-7 0 16,1-2-64-16,-3 9 0 0,4-9-16 0,-2-1 0 16,1 3-64-16,-1 0-16 0,0 0 0 0,-2 7 0 15,2-6-160-15,1-3 192 0,-1 3-192 0,2-3 192 16,-4 9-192-16,3-9 192 0,-1-1-192 0,-2 10 192 16,4-8-192-16,-4 8 0 0,3-10 144 0,-1 4-144 15,2-3 0-15,-4 9 128 0,4-9-128 0,0 1 0 16,-4 8 0-16,3-7 144 0,0-1-144 0,-2 0 0 15,-1 8 128-15,0 0-128 0,3-8 0 0,-3 8 0 0,2-11 0 0,1 5 128 16,-3 6-128-16,2-10 0 0,1 2 128 0,1-1-128 16,-4 9 0-16,1-7 0 0,-1 7 128 0,3-9-128 15,-1 2 0-15,-2 7 0 0,3-10 128 0,-3 10-128 16,2-7 0-16,-2 7 0 0,0 0 0 0,0 0 0 16,4-9 0-16,-4 9 0 0,4-8 128 0,-4 8-128 15,0 0 0-15,0 0 0 0,0 0 0 0,0 0 128 16,1-10-128-16,-1 10 0 0,0 0 176 0,0 0-176 15,0 0 160-15,0 0-160 0,0 0 128 0,0 0-128 16,0 0 0-16,0 0 0 0,0 0 176 0,0 0-176 16,0 0 192-16,0 0-192 0,0 0 128 0,0 0-128 15,0 0 0-15,0 0 0 0,0 0 0 0,0 0 0 0,0 0 0 16,0 0 0-16,0 0 0 0,0 0 0 0,0 0 0 0,0 0 0 16,0 0 0-16,0 0 0 0,0 0 0 0,0 0 0 15,0 0 128-15,0 0-128 0,0 0 0 0,0 0 0 16,0 0 0-16,0 0 0 0,0 0 0 0,0 0 0 15,0 0 128-15,0 0-128 0,0 0 0 0,0 0 0 16,0 0 0-16,0 0 0 0,0 0-160 0,0 0 160 31,0 0-912-31,0 0-64 0,0 0-16 0,-6 10-12000 0</inkml:trace>
  <inkml:trace contextRef="#ctx0" brushRef="#br3" timeOffset="-44379.54">30722 7816 7311 0,'0'0'320'0,"0"0"64"0,0 0-384 0,0 0 0 0,0 0 0 0,11 0 0 16,-1 2 256-16,-10-2-48 0,0 0 0 0,0 0 0 16,0 0 160-16,0 0 16 0,0 0 16 0,0 0 0 15,0 0 96-15,0 0 16 0,0 0 0 0,0 0 0 0,0 0-96 0,0 0-16 16,0 0 0-16,0 0 0 0,0 0-176 0,0 0-32 15,0 0-16-15,0 0 0 0,0 0-176 0,0 0 0 16,0 0 144-16,0 0-144 0,0 0 0 0,0 0 0 16,0 0 0-16,0 0 0 0,3-9 0 0,-3 9 0 15,0 0 0-15,0 0 0 0,0 0 0 0,0 0 0 16,0-7 0-16,0 7 0 0,0 0-272 0,0 0 16 16,0 0 16-16,0 0 0 0,0 0-112 0,0 0-32 15,0 0 0-15,0 0 0 16,0 0-400-16,0 0-96 0,0 0-16 0</inkml:trace>
  <inkml:trace contextRef="#ctx0" brushRef="#br3" timeOffset="-40858.02">29630 7844 2751 0,'0'0'128'0,"0"0"16"0,0 0-144 0,0 0 0 16,0 0 0-16,0 0 0 0,0 0 896 0,0 0 128 16,0 0 48-16,0 0 0 0,0 0-704 0,0 0-144 15,0 0-32-15,0 0 0 0,0 0-192 0,0 0 176 16,0 0-176-16,0 0 160 0,0 0-160 0,0 0 0 16,-8 7 0-16,8-7 128 0,-9 1-128 0,9-1 0 15,-10 3 0-15,10-3 0 0,-9 3 0 0,9-3 0 0,-10 5 0 16,10-5 0-16,-10 4 0 0,10-4 0 0,0 0 0 0,-9 4 0 15,9-4 0-15</inkml:trace>
  <inkml:trace contextRef="#ctx0" brushRef="#br3" timeOffset="-33420.02">4239 19734 8287 0,'0'0'736'0,"0"0"-592"0,0 0-144 0,0 0 0 16,0 0 640-16,0 0 112 0,0 0 16 0,0 0 0 16,0 0-288-16,0 0-48 0,0 0-16 0,0 0 0 15,0 0-272-15,0 0-144 0,0 0 160 0,0 0-160 16,0 0 0-16,0 0 0 0</inkml:trace>
  <inkml:trace contextRef="#ctx0" brushRef="#br4" timeOffset="-28731.62">31806 12341 7359 0,'0'0'656'0,"0"0"-528"0,0 0-128 0,0 0 0 0,0 0 704 0,0 0 96 15,0 0 32-15,0 0 0 0,0 0-256 0,0 0-64 16,0 0 0-16,0 0 0 0,0 0 0 0,0 0 0 16,0 0 0-16,0 0 0 0,0 0-112 0,0 0-16 15,0 0-16-15,0 0 0 0,0 0 80 0,0 0 32 16,0 0 0-16,0 0 0 0,0 0 16 0,0 0 0 16,10-7 0-16,-1 0 0 0,0 4-96 0,2-2-16 15,2-3 0-15,1 3 0 0,1-3-144 0,2 3-48 16,1 1 0-16,0 1 0 0,-1-4-64 0,-1 5 0 0,-1-1-128 15,-1 1 192-15,-3 2-48 0,1 0-16 16,-2 0 0-16,-1 3 0 0,-9-3-128 0,7 11 0 0,0-3 144 16,-3 5-144-16,-4 0 0 0,-2 0 0 0,0 1 0 0,-2 1 0 15,-4 1 192-15,-1 2-48 0,1 2 0 0,-4 2 0 16,-2 0-16-16,-2 2 0 0,-5-3 0 0,0 1 0 16,-2 0 112-16,-3-5 16 0,2-1 0 0,0 2 0 15,1 1-48-15,0-2 0 0,2-1 0 0,0-2 0 16,-3 0 160-16,5-3 16 0,3-1 16 0,4-1 0 15,-1-1-80-15,5-2 0 0,0-2-16 0,8-4 0 16,0 0-128-16,0 0-32 0,0 0 0 0,0 0 0 16,0 0 0-16,0 0 0 0,0 0 0 0,0 0 0 15,11 2 16-15,3 0 0 0,4-2 0 0,0 1 0 16,-2-1-160-16,2-1 192 0,0 1-192 0,0 1 192 16,0 0-192-16,1 1 0 0,0-2 0 0,-1 0 128 0,-1 1-128 0,1 0 0 15,-3-3 144-15,2 2-144 0,-2 3 176 0,-1 1-48 16,-2-4 0-16,-2 0 0 15,0 0-464-15,0 0-112 0,0-1 0 0</inkml:trace>
  <inkml:trace contextRef="#ctx0" brushRef="#br4" timeOffset="-27480.06">31327 12410 10943 0,'0'0'480'0,"0"0"96"0,0 0-448 16,0 0-128-16,0 0 0 0,0 0 0 0,0 0 1072 0,0 0 192 16,0 0 32-16,0 0 16 0,-3 10-432 0,2 3-96 15,0 4-16-15,0-1 0 0,-2 2-64 0,2-3-32 16,-1-5 0-16,2 6 0 0,0 3-256 0,0 0-48 16,0-2-16-16,0 1 0 0,0-1-176 0,0-2-48 15,-1 3 0-15,1-3 0 0,0-15 0 0,-2 14 0 16,2-3 0-16,0-11 0 0,0 0-128 0,-3 13 0 15,-1 0 0-15,4-13-6896 16,0 0-1248-16</inkml:trace>
  <inkml:trace contextRef="#ctx0" brushRef="#br4" timeOffset="-23709.33">32481 12363 2751 0,'0'0'256'0,"0"0"-256"0,0 0 0 0,0-8 0 16,0 8 2592-16,3-10 480 0,-3 10 80 0,6-6 32 16,-6 6-2064-16,9-6-416 0,-9 6-64 0,9-4-32 15,-9 4 32-15,0 0 0 0,0 0 0 0,10 2 0 16,-10-2-144-16,6 10-32 0,-3 1 0 0,-3 5 0 15,-3 3 112-15,-1 7 32 0,-2 0 0 0,-2 6 0 16,0 2 16-16,-3 3 0 0,0 1 0 0,-3-3 0 16,0-5-112-16,0-3 0 0,0 0-16 0,1-3 0 15,-1 4-112-15,2-3-32 0,0 4 0 0,3-1 0 16,0 2-96-16,4-1 0 0,1-4-16 0,2 2 0 0,2-5 48 0,4-3 16 16,1-4 0-16,2-4 0 0,4 0 112 0,4-4 32 15,0-2 0-15,4-2 0 0,3-3 48 0,-1-2 16 16,1-3 0-16,0 2 0 0,-1-2-240 0,0-1-32 15,-1 0-16-15,-2 0 0 0,-6-2-224 0,1 2 0 16,1 1 0-16,-2-3 0 16,-2 2-2160-16,-3-1-528 0</inkml:trace>
  <inkml:trace contextRef="#ctx0" brushRef="#br4" timeOffset="-23046.52">31308 12232 10127 0,'0'0'448'0,"2"-10"96"0,0 1-544 0,0 0 0 15,-1 3 0-15,-1 6 0 0,4-10 1216 0,-4 10 144 0,4-9 32 0,0-1 0 16,-4 10-304-16,2-8-48 16,-2 8-16-16,0 0 0 0,0 0-96 0,0 0-32 0,0 0 0 0,0 0 0 15,0 0-272-15,0 0-64 0,0 0-16 0,0 9 0 16,-3 6 144-16,-1 5 16 0,0 5 16 0,-2-1 0 16,2 5-128-16,-3 2-16 0,0 2-16 0,0 2 0 15,0 3-32-15,-1 0 0 0,-1-1 0 0,2-1 0 16,-1-4-112-16,0-1-32 0,1 2 0 0,2-5 0 15,0-1-128-15,2-4-48 0,-1-1 0 0,-1-1 0 16,0-3-64-16,1-4-16 0,0 1 0 0,2-2 0 16,-1 0-128-16,3-13 192 0,0 9-192 0,2-1 192 15,-2-8-192-15,0 0 0 0,0 0 0 0,0 0 0 16,0 0-2240-16,12-6-320 16</inkml:trace>
  <inkml:trace contextRef="#ctx0" brushRef="#br4" timeOffset="-22806.66">31003 12627 23951 0,'-14'-2'1056'0,"14"2"224"16,0 0-1024-16,-8-5-256 0,8 5 0 0,0 0 0 0,0 0 928 0,0 0 128 15,0 0 32-15,9-8 0 0,4 1-112 0,3-2-16 16,5 4 0-16,3-4 0 0,2 2-368 0,6-3-80 15,4 1 0-15,2 0-16 0,1 3-80 0,2 2-16 0,4 0 0 16,-2 1 0-16,-1 1-128 0,-4 2-16 0,-5 0-16 0,-4 0 0 16,-2 0-240-16,-6 2 0 0,-3 1 0 0,-4 0 0 31,-2 1-1632-31,-12-4-416 0</inkml:trace>
  <inkml:trace contextRef="#ctx0" brushRef="#br4" timeOffset="-22063.97">30048 12294 6447 0,'0'0'576'0,"0"0"-576"0,0 0 0 0,0 0 0 16,0 0 2144-16,0 0 320 0,0 0 64 0,0 0 16 16,10-2-1200-16,0-1-224 0,2 1-48 0,3-1-16 15,3 2-528-15,0 1-96 0,0 0-32 0,1 3 0 16,1 0-144-16,0 1-16 0,-1 4-16 0,-1-2 0 16,-1 3-32-16,-2 1-16 0,-4 4 0 0,3 3 0 15,-3-5 192-15,-6 4 32 0,-5 0 16 0,-3 1 0 16,1-1 288-16,-6 0 64 0,-2-2 16 0,-2-3 0 15,0 2-272-15,-2-1-48 0,-2-3-16 0,2 3 0 16,0-7-160-16,3 4-32 0,2-3-16 0,9-6 0 0,0 0-240 0,0 0 128 16,0 0-128-16,0 0 0 0,8 11 144 0,2-5-144 15,0-1 128-15,5 1-128 0,0 0 192 0,1 1-64 16,-1 2 0-16,2 0 0 0,-1 2-128 0,-3 0 160 16,-3 0-160-16,-4 1 160 0,-2-2-160 0,-4 3 0 15,-5 1 0-15,-3 0 128 0,-1-2 160 0,-3 0 32 16,-6 4 0-16,-1-4 0 0,-1 2 256 0,-2 0 48 15,-1-1 16-15,0-4 0 0,2 1-336 0,2-2-64 16,-1-3-16-16,5-3 0 0,3-1-224 0,1-1 128 16,1-2-128-16,10 2 0 15,-5-10-1040-15,4 2-304 0,3-3-64 0</inkml:trace>
  <inkml:trace contextRef="#ctx0" brushRef="#br4" timeOffset="-21494.64">30335 12915 17215 0,'0'0'768'0,"0"0"144"0,0 0-720 0,-3 6-192 0,3-6 0 0,0 0 0 15,0 0 768-15,0 0 128 0,0 0 32 0,0 0 0 16,0 0 32-16,11-4 16 0,-1-3 0 0,0-4 0 15,1 3-512-15,-1-6-96 0,0-4-32 0,0-1 0 0,0-4 16 0,-1 0 0 16,-1-1 0-16,1-3 0 0,0 2 32 0,-2-2 0 16,0-1 0-16,0-2 0 0,1 5-128 0,-2-4-32 15,-1 1 0-15,3-1 0 0,-2-2-224 0,1 7 128 16,-1 1-128-16,0 3 0 0,1 6 0 0,-2 1 0 16,-2 3 0-16,-3 10 0 0,6-7 0 0,-6 7 0 15,0 0 0-15,0 0 0 0,0 0 0 0,0 0 0 16,0 0 0-16,6 15 0 0,-2 1 0 0,-2 3 128 15,-2 3-128-15,-1 1 0 0,-2 1 128 0,0 0-128 16,-2 4 176-16,1-4-176 0,-1 1 256 0,1-3-48 16,1-3-16-16,-2-2 0 0,3-3 32 0,-1-3 0 15,3-11 0-15,0 0 0 0,-1 14 336 0,1-14 64 0,0 0 16 0,0 0 0 16,0 0 224-16,11-3 48 0,-3-6 16 0,2 0 0 16,-2-4-352-16,2-3-80 0,-1-1-16 0,0 0 0 15,-3 0-224-15,3-2-32 16,0 0-16-16,-4 2 0 0,1-1-208 0,1-1 176 15,0 0-176-15,5 0 160 0,-2 0-160 0,-1 4 0 16,-3 1 0-16,1 6 0 0,-1-1 0 0,0 5 0 16,-6 4 0-16,0 0 0 0,8 8 0 0,-1 5 0 0,1 3 0 15,0 6 0-15,-3 3-128 0,2 2 128 0,-1 5 0 0,-1 2 0 16,-2 3 0-16,1 0 0 0,0 2 0 0,1 16 0 16,0-8 0-16,0-9 160 0,-1-4-160 0,1-2 160 15,2-5-160-15,-2 1 0 0,-2-7 0 0,3 1 0 16,-1-2-784-16,2-1-240 15,0-3-64-15</inkml:trace>
  <inkml:trace contextRef="#ctx0" brushRef="#br4" timeOffset="-12757.16">32742 3411 6447 0,'0'0'576'0,"0"0"-576"0,0 0 0 0,-11-3 0 15,0 2 192-15,1 0-64 0,0 0 0 0,-2-2-128 16,0 2 608-16,-1 0 16 0,-1-3 0 0,0 0 0 16,-4 0-144-16,2 0-32 0,-5-3 0 0,0-1 0 15,-2-1-64-15,-1 0 0 0,-4-4-16 0,-3 3 0 0,-2-2-16 0,14 7 0 16,-5-3 0-16,-4 2 0 16,-4 2-48-16,-2-6-16 0,-2 6 0 0,1-1 0 0,-1 0-160 15,-30-3-128-15,7 4 192 0,6 2-192 0,1-5 128 0,1 2-128 16,-2 5 0-16,1-1 0 0,-1 0 0 0,3 1 0 15,4 2 0-15,3-2 0 0,-1 1 0 0,1 2 0 16,-1 0 0-16,18-3 0 0,-4 0 0 0,-2 1 0 16,-4 3 0-16,2-1 0 0,0 0 0 0,-2 2 0 15,3 4 0-15,-32 5 0 0,9-1 0 0,7-3 0 16,3-6 0-16,4 2 0 0,0 3 0 0,3-5 0 16,1-2 0-16,2 3 0 0,0 3 0 0,1-3 0 15,2 4 0-15,0-3 0 0,1 4 0 0,-1-1 0 16,-3 3 0-16,2-3 0 0,1 0 0 0,-1-1 0 0,-2 5 0 0,4 0 0 15,0-3 0-15,1 4 0 0,0 1 0 16,2-1 0-16,1-4 0 0,0 4 0 0,3 2 0 0,0-1 0 16,0-2 192-16,3 1-192 0,0 0 192 0,0 0-192 15,2-2 192-15,1 1-192 0,1 1 192 0,-3 1-192 16,4-3 176-16,3 3-176 0,2 3 160 0,1-2-160 16,1-2 144-16,1 0-144 0,2-2 128 0,1 2-128 15,0 0 0-15,0 3 0 0,4 2 0 0,1 1 0 16,1-3 128-16,1 1-128 0,1 1 0 0,2 0 128 15,1-2-128-15,2 1 128 0,0 2-128 0,2-2 128 16,4 1-128-16,4 0 0 0,2 1 144 0,1-2-144 16,0-4 0-16,3 1 128 0,1 0-128 0,4 1 0 15,3-4 0-15,-1-1 128 0,1 1-128 0,1 4 0 0,2 0 0 0,3 1 0 16,0 0 0-16,2 1 128 0,-1-3-128 16,2 1 0-16,-4-1 0 0,4-1 0 0,-5-5 0 0,2 1 0 15,-1 0 0-15,2-1 0 0,0 3 0 0,3-5 0 16,-2 5 0-16,7-4 128 0,2 4-128 0,3-4 128 15,-4-1-128-15,0-3 128 0,-2 0-128 0,0-2 0 16,1 1 0-16,1 1 128 0,2-2-128 0,-1 1 0 16,5 1 0-16,-3 1 0 0,-4 0 0 0,-2-1 0 15,1-3 0-15,-4 0 0 0,-1-1 0 0,-2 0 128 16,0 0-128-16,-5 0 0 0,-1-1 240 0,-2 1-32 16,1 0 0-16,-1-1 0 0,2 1-32 0,0-3-16 15,0 2 0-15,0-2 0 0,-1-2-160 0,2-1 0 16,0-1 0-16,1-3 0 15,-4 0 160-15,2 0-160 0,-2-4 192 0,-12 9-192 0,4-3 176 0,3 2-176 0,1 1 160 0,2-4-160 16,1 0 0-16,-1-5 128 0,-2-1-128 0,20-17 0 16,-6 1 128-16,-10-2 0 0,-6-2-128 0,-5-2 192 15,-2-5 112-15,-3 1 16 0,-4 2 0 0,-1 3 0 16,-3 1-16-16,-2 4 0 0,-4 7 0 0,-1-1 0 16,-2 1-80-16,-2 2-16 0,-2-1 0 0,-2-2 0 15,-4-1-208-15,-1 0 0 0,-3 1 0 0</inkml:trace>
  <inkml:trace contextRef="#ctx0" brushRef="#br4" timeOffset="-3418.96">23984 10790 6447 0,'0'0'576'0,"0"0"-576"0,0-8 0 0,-3-1 0 15,3 9 704-15,0 0 48 0,-3-5 0 0,1-3 0 16,1 2 128-16,-1 0 16 0,2 6 16 0,-1-9 0 16,1 1 64-16,0 0 16 0,1 2 0 0,-1 6 0 15,0 0 160-15,0 0 16 0,4-2 16 0,-4 2 0 16,7 0-352-16,0 1-64 0,3 1 0 0,1 5-16 16,1 2-496-16,2 3-112 0,12 11-16 0,-2 1 0 15,-5-2 0-15,1 5 0 0,-2 2 0 0,0-2 0 16,0 2-128-16,-3-4 0 0,-1 1 0 0,-1-2 0 15,-2 2 0-15,0 1 0 0,1-1 0 0,-2-1 0 16,-1-3 0-16,1-1 0 0,-1-2 144 0,0-1-144 16,0-3 128-16,-2 1-128 0,-1-5 160 0,-1-2-160 0,-5-9 176 15,3 11-176-15,-3-11 192 0,0 0-192 0,0 0 0 0,0 0-320 16,0 0 32-16,0 0-10432 16</inkml:trace>
  <inkml:trace contextRef="#ctx0" brushRef="#br4" timeOffset="-3110.78">24606 10721 9215 0,'0'0'400'0,"2"-5"96"0,3-4-496 0,-3 3 0 15,-2 6 0-15,0 0 0 0,3-6 1760 0,-3 6 256 16,0 0 48-16,-12 4 16 0,0 4-1184 0,-5 5-224 16,-1 4-48-16,-1 5-16 0,-1 3 160 0,-2 0 48 15,-2 3 0-15,-1 2 0 0,-6 7 48 0,1 2 16 16,-5-3 0-16,0 3 0 0,-2 3-368 0,-1-1-64 16,-3-2 0-16,-2-4-16 0,-1-6-240 0,0 1-32 15,2 0-16-15,5-6 0 0,6-3-16 0,3-3 0 16,5-4 0-16,8 0 0 0,2-4-272 0,5 0-64 0,8-10-16 0,0 0-11792 15</inkml:trace>
  <inkml:trace contextRef="#ctx0" brushRef="#br4" timeOffset="-2387.84">26371 10895 6447 0,'0'0'576'0,"0"0"-576"0,0 0 0 0,0 0 0 15,0 0 1152-15,-9-5 112 0,-4-1 16 0,0 2 16 16,-1 1-912-16,-2 3-176 0,1-2-32 0,-1-1-16 15,2-2-160-15,0 1 192 0,-1 0-192 0,1 1 192 16,-2-4 160-16,-1 2 32 0,1 0 16 0,0-3 0 16,1 2 368-16,0 1 64 0,-2-4 0 0,1 4 16 15,-2-1-32-15,0-2-16 0,-1 3 0 0,-1 1 0 0,-2 0-256 0,-1 3-48 16,0 2-16-16,1 4 0 0,-4-2-304 0,1 2-176 16,-1 3 192-16,1-2-192 0,1 2 128 0,1 1-128 15,3-3 0-15,2 3 0 0,1 1 208 0,3 1-64 16,0 1-16-16,2-1 0 0,4 2-128 0,3 4 0 15,2 0 0-15,3 0 0 0,2-2 0 0,1-1 0 16,2 1 176-16,4 2-176 0,2-1 144 0,-1 2-144 16,-1 3 128-16,1-2-128 0,-1-2 0 0,1 1 0 15,-1 0 128-15,2 1-128 0,-2 0 0 0,1 1 0 16,0-1 0-16,-1 1 0 0,-1 0 0 0,1-1 0 16,-2 1 0-16,1 2 0 0,0 0 128 0,-1 0 0 15,0 0 0-15,-1 1 0 0,-2 5 32 0,0-5 0 16,-2-2 0-16,-1-2 0 0,-2-1-160 0,0-3 160 0,-2 1-160 0,-2-2 160 15,-2-4 80-15,-2 0 16 0,-1-2 0 0,-4-1 0 16,-3-2 192-16,-1 2 32 0,-1 0 16 0,0-4 0 16,-1-3-176-16,-2 0-48 0,-1 0 0 0,-1-3 0 15,-1 0-144-15,1-5-128 0,2 3 192 0,2-3-192 16,-1-3 176-16,2-1-176 0,3 2 160 0,2-4-160 16,1 3 0-16,3-2-208 0,2-4 16 0,3 1 0 31,1-2-1808-31,4-1-368 0</inkml:trace>
  <inkml:trace contextRef="#ctx0" brushRef="#br4" timeOffset="-2095.29">26582 10467 17503 0,'0'0'1552'0,"0"0"-1232"15,0 0-320-15,5-7 0 0,-5 7 1584 0,0 0 256 16,0 0 48-16,5 7 16 0,-5 7-1328 0,-1 3-256 16,-7 4-48-16,-1 5-16 0,-2 8 112 0,-3 1 16 15,-2 3 0-15,-1 3 0 0,-5 0-64 0,0-2 0 0,1 2 0 0,0 2 0 16,0 0-192-16,1-1-128 0,0-6 128 0,1-3-128 15,2 0 0-15,0-2-288 16,2-1 48-16,1-7-12000 0</inkml:trace>
  <inkml:trace contextRef="#ctx0" brushRef="#br4" timeOffset="11863.93">16806 10556 5519 0,'0'0'240'0,"0"0"64"0,0 0-304 0,0 0 0 16,0 0 0-16,0 0 0 0,0 0 1680 0,0 0 288 15,0 0 48-15,0 0 16 0,0 0-1120 0,-4 6-208 16,-3 3-64-16,4-7 0 0,-3 2-128 0,0 0-48 0,-2 1 0 0,1-2 0 16,-2-3 80-16,0 1 16 0,-1-1 0 0,1 1 0 15,1-1 128-15,1 0 16 0,2 0 16 0,5 0 0 16,-7-1 112-16,7 1 0 0,0 0 16 0,0 0 0 15,4-10-288-15,2 3-64 0,3-3-16 0,3 3 0 16,2 0-288-16,2-2-48 0,5 2-16 0,-1-2 0 16,-1 4-128-16,0-3 0 0,-1 2 0 0,0 2 0 15,-2 0 0-15,-2 0 0 0,-1 3 0 0,-2 1 0 16,0 0 160-16,-3 4-160 0,0 1 192 0,-8-5-192 16,0 0 128-16,0 8-128 0,-5 0 0 0,-1 1 0 0,-3 3 192 15,-3 1-64-15,-2-5 0 0,-1 4-128 16,-4-4 192-16,1 0-192 0,-1-1 192 0,3-3-192 0,0-3 320 0,2-1-32 15,2 0-16-15,0-1 0 0,3-2 208 0,2-2 32 16,2-4 16-16,1 0 0 0,3-2-208 0,2 2-64 16,1-1 0-16,5 2 0 0,-1-2-256 0,3 3 0 15,1 0 128-15,3 1-128 0,1-1 0 0,0 0 0 16,0 3 0-16,0 1 0 0,-2 3-192 0,1 3 192 16,-3 2-208-16,-1 4 80 0,-1-2 128 0,-3 5-192 15,-3 3 192-15,0 0-192 0,-4-2 192 0,-1 2 0 16,-2 0 0-16,-2 1 0 0,-2-4 0 0,3-1 128 0,-3 0-128 15,-1-5 0-15,0-2 512 0,1 0 16 16,0-3 16-16,4-2 0 0,-1-4 272 0,-1-1 48 16,5-3 16-16,-1-1 0 0,1-7-304 0,0 0-48 15,2 4-16-15,3-4 0 0,1-2-272 0,-2 1-64 16,5 3-16-16,-2 2 0 0,1-1-160 0,-1 0 0 16,0 1 0-16,-1 5 0 0,-4 8 0 0,0 0 0 15,0 0 0-15,0 0-176 16,0 0-1984-16,0 0-400 0</inkml:trace>
  <inkml:trace contextRef="#ctx0" brushRef="#br4" timeOffset="13380.31">16836 10603 6447 0,'0'0'272'0,"0"0"80"0,0 0-352 0,0 0 0 15,0 0 0-15,0 0 0 0,0 0 1616 0,0 0 256 16,0 0 48-16,6 6 16 0,-6-6-640 0,0 0-128 16,0 0-16-16,0 0-16 0,0 0-208 0,3 6-32 15,-1 2-16-15,-2-8 0 0,0 0-160 0,0 0-16 16,0 0-16-16,2 8 0 0,-2-8-16 0,0 9 0 16,0-9 0-16,-2 6 0 0,2-6-96 0,0 0-32 0,0 0 0 0,-2 7 0 15,2-7-160-15,0 0-16 0,0 0-16 0,-5 6 0 16,0-3-16-16,5-3 0 0,0 0 0 0,0 0 0 15,-4 7-96-15,4-7-32 0,0 0 0 0,0 0 0 16,0 0 96-16,0 0 16 0,0 0 0 0,0 0 0 16,0 0 32-16,-1-5 16 0,1 1 0 0,0-4 0 15,0 1-112-15,0-2 0 0,0 0-16 0,0-3 0 16,0 2 0-16,1-4 0 0,-1 0 0 0,4-2 0 0,-2-2-32 0,1-1 0 16,-1 1 0-16,2-5 0 0,-1-4-16 0,4 1 0 15,-2-2 0-15,1-1 0 0,-1-3-64 0,0-4-128 16,1 1 176-16,0-3-176 0,1-2 144 0,-1-1-144 15,3 1 0-15,0 2 144 0,0-2-144 0,0 0 0 16,0-1 0-16,2 0 0 0,1 2 0 0,-1-2 0 16,-2 3 0-16,1 0 0 0,1 0 0 0,-2 0 0 15,0-4 0-15,0 1 0 0,0 3 0 0,-3 1 0 16,1 0 0-16,-2 0 0 0,0 0 0 0,-1 2 0 16,0-1 128-16,-1 3-128 0,1 1 0 0,0 2 128 15,-1-3-128-15,-1 1 128 0,1-1-128 0,-1 3 0 16,2 0 0-16,0 0-176 0,0 4 176 0,-1-2 0 15,0 2 0-15,3-4 0 0,-1 0 0 0,2 2 0 16,-1-1 0-16,2 3 0 0,-2-2 0 0,0 3 0 16,1-2 0-16,-1 3 0 0,-1-3 0 0,0 3 0 15,-1-2 0-15,1 1 0 0,-2 4 0 0,1-1 0 16,-2-1 0-16,-1 3 0 0,1 0 0 0,-2 2 0 16,0 1 0-16,1 2-128 0,1-1 128 0,1 2 0 0,-2-2 0 0,2 2-128 15,-1 2 128-15,1 0 0 0,1-2 0 0,0 0 0 16,-2 2 0-16,2 1 0 0,0-1 0 0,0 0 0 15,-2 2 0-15,2 1 0 0,1 0 0 0,-1 0-128 16,1-1 128-16,-3 0 0 0,1 4 0 0,-1-1 0 16,2 0 0-16,-2 2 0 0,-1-3 0 0,0 3 0 15,2 1 0-15,-3 4 0 0,0 0 0 0,0 0 0 16,0-6 0-16,0 6 0 0,0 0 0 0,0 0-128 16,0 0 128-16,0 0 0 0,0 0 0 0,0 0 0 15,0 0 0-15,0 0 0 0,0 0 0 0,0 0 0 0,0 0 0 0,0 0-128 16,0 7 128-16,-3 5 0 0,1-2 0 0,-1 3-128 15,-1 3 128-15,0 3 0 0,2-1 0 0,-3 4-128 16,0 2 128-16,0 2 0 0,-2 4 0 0,0-1 0 16,-2 4 0-16,0 3 0 0,0 2 0 0,1 2-160 15,1 5 160-15,-2-1 0 0,-3 3 0 0,5 4 0 16,-3 1 0-16,2 2 0 0,-2 0 0 0,0 1-128 16,-1 1 128-16,4 2 0 0,-2-2 0 0,1 2 0 15,-1-3 0-15,2 0 0 0,-2-3 0 0,0 2 0 16,0-1 0-16,-1 0 0 0,0 0 0 0,0-4 0 15,-2-1 0-15,1 2 0 0,-1-2 0 0,0-1 0 16,-2 0-128-16,0-2 128 0,1-1 0 0,0-2 0 16,-1 3 0-16,1-5 0 0,3 0 0 0,-2-2 0 15,3-2 0-15,0-2 0 0,1-4 0 0,2-2 0 16,1 0 0-16,1 0 0 0,1-4 0 0,2 2 0 16,1-2 0-16,1-2 0 0,2-5 0 0,1 1 0 15,1-1 0-15,0-1 0 0,1 1 0 0,1-3 128 0,0-2-128 0,3 5 0 31,1-2-1488-31,-3-2-352 0,1-3-64 0</inkml:trace>
  <inkml:trace contextRef="#ctx0" brushRef="#br4" timeOffset="15481.83">17048 10467 3679 0,'0'0'320'16,"0"0"-320"-16,7-5 0 0,-2-2 0 15,-5 7 1824-15,7-6 288 0,1-1 64 0,-2 0 16 16,1 2-1200-16,-1 0-240 0,-6 5-48 0,9-8-16 16,-3 2-144-16,-1-2-32 0,-5 8 0 0,7-6 0 0,-7 6 0 0,5-5 0 15,-1-4 0-15,-4 9 0 0,0 0 96 0,0 0 16 16,0 0 0-16,0 0 0 0,0 0 0 0,0 0 0 16,0 0 0-16,-4-8 0 0,-1-2-160 0,-2 4-16 15,1 1-16-15,-3-2 0 0,2 2-240 0,-4 4-64 16,2-4 0-16,-2 1 0 0,-3 1 64 0,0 1 0 15,-1-1 0-15,0 2 0 0,-1 1-16 0,1 0 0 16,1-1 0-16,-2 1 0 0,-2 0 64 0,0 0 16 16,-1-2 0-16,-1 4 0 0,-3 0-256 0,0 1 0 15,0-1 128-15,0 3-128 0,-1 2 0 0,-2-2 0 16,1 1 128-16,1-1-128 0,2-2 0 0,-2 3 0 16,3 3 0-16,1-4 0 0,1 3 0 0,2-1 0 15,-1 6 0-15,1-3 0 0,3 2 0 0,3 0 0 16,-2-1 0-16,3 3 0 0,1 1 0 0,3 0 0 15,1 2-160-15,1 0 160 0,1-1 0 0,2 2 0 0,1 2 0 16,3-1 0-16,-1-1 0 0,4-2 0 0,5-1 0 16,0 1 0-16,2-1 0 0,3-1 0 15,1-1 0-15,3-3 0 0,2 3 176 0,3-5-48 0,2 3 0 0,2 0 0 16,2-1 48-16,2-1 0 0,-2-5 0 0,5 0 0 16,1-3-16-16,0-1 0 0,-2-2 0 0,1-1 0 15,2-5-16-15,-5 1 0 0,-1 0 0 0,-2-3 0 16,-2 1-144-16,3-3 160 0,-3-1-160 0,-1-1 160 15,-3 0-160-15,-3-1 192 0,-2-1-192 0,-5 0 192 0,-3-2 256 0,-5 0 64 16,-2 0 16-16,-7-1 0 16,-6 2 208-16,-3-4 32 0,-6 0 16 0,-4 0 0 0,-2 2-480 0,-1 0-112 15,-3-2 0-15,1 3-16 0,0 3-176 0,1 3 0 16,-1-1-160-16,4 1 160 16,4 3-640-16,1 0-16 0,4 4-16 0,3 1 0 15,3-1-1952-15,8 5-400 0</inkml:trace>
  <inkml:trace contextRef="#ctx0" brushRef="#br4" timeOffset="16360.14">16429 10645 6447 0,'0'0'576'0,"0"0"-576"15,0 0 0-15,0 0 0 0,-5 8 768 0,5-8 32 16,-6 8 16-16,6-8 0 0,0 0-64 0,0 0-16 15,-4 9 0-15,1 0 0 0,3-9 96 0,0 0 32 16,0 8 0-16,0-8 0 0,0 0-16 0,0 0 0 16,0 0 0-16,0 0 0 0,0 0-32 0,0 0-16 15,0 0 0-15,0 0 0 0,0 0 128 0,7-8 32 16,-2-2 0-16,0 0 0 0,-1-4-224 0,0-2-32 16,1 0-16-16,0-2 0 0,-1-1-208 0,-1 0-32 15,1 0-16-15,1-3 0 0,2-2-80 0,-1 0-16 16,0 0 0-16,1-4 0 0,-2-3-48 0,1 1-16 15,2-2 0-15,-2-4 0 0,3-2-96 0,0-1-32 16,0-4 0-16,0 1 0 0,1-7-144 0,0 5 192 16,-1-1-192-16,1 4 192 0,0-3-192 0,1 4 128 15,-1 0-128-15,1 2 128 0,-2-5 0 0,0 1-128 0,0-1 192 16,-3 12-64-16,3-1 32 0,-3-2 0 0,2-1 0 0,0-2 0 16,-1-3-160-16,1 2 128 0,-2-1-128 0,2-2 128 15,-2 0-128-15,2 3 0 0,1 1 0 0,0 1 0 16,0 0 0-16,-1 2 0 0,1 1 0 0,2 3 0 15,-1 2 0-15,0 0 0 0,0 4 0 0,-1-2 0 16,-1 0 0-16,-1 2 0 0,1-3 0 0,-1 4 0 0,-1 4 0 0,1-1 0 16,0 0 0-16,-1-1 0 0,0 4 0 0,2-1 128 15,-1 0-128-15,1 0 0 0,0 3 0 16,-1-2 0-16,0 0 0 0,-1-1 0 0,0 0 0 0,2 0 128 16,-3-1-128-16,2-1 0 0,-1 3 0 0,1 1 0 15,1-2 0-15,0 1 0 0,-3 0 0 0,0 0 0 16,0 2 0-16,0-2 0 0,0 1 128 0,0 1-128 15,0-1 128-15,0 4-128 0,-1-2 0 0,1-2 0 16,-1 4 0-16,0 1 0 0,0 0 0 0,1 3 0 16,-3-2 0-16,2 4 0 0,-1-2 0 0,-1 3 0 15,-2 5 0-15,3-4 0 0,-1-1 0 0,-2 5 0 16,0 0 0-16,0 0 0 0,0 0-272 0,0 0 64 16,0 0 16-16,0 0 0 15,0 0-1792-15,11 8-368 0,-4 0-64 0,0-1-16 0</inkml:trace>
  <inkml:trace contextRef="#ctx0" brushRef="#br4" timeOffset="16996.91">16963 10603 9215 0,'0'0'816'0,"0"0"-656"16,0 0-160-16,4-9 0 0,0 2 1568 0,1-1 288 16,-3 0 48-16,2-2 16 0,0 1-720 0,1-3-144 15,0 0-32-15,0-2 0 0,0-3 0 0,0-2-16 16,1-5 0-16,-1 0 0 0,0-4-224 0,1 0-32 15,-1-5-16-15,0-2 0 0,0-1-256 0,0-4-48 16,0-4-16-16,2-1 0 0,-1-3-224 0,1 0-64 16,-1 1 0-16,2-3 0 0,-1 3 64 0,3 3 0 15,-2-3 0-15,3 2 0 0,0-2 144 0,0 4 48 16,0-6 0-16,1 6 0 0,1-1-144 0,-1 1-32 16,1-6 0-16,-2 2 0 0,1 0-80 0,-1-2 0 0,0-2-128 15,-1 0 192-15,-1 0-192 0,1 3 0 0,0-2 0 0,-1-1 0 16,0 2 176-16,0 4-16 15,2 0 0-15,-3 3 0 0,1 2 144 0,-1 2 16 0,0 2 16 0,0 3 0 16,-2 0-176-16,-1 0-32 16,3 4-128-16,-2 2 192 0,1 5-192 0,-2-1 0 0,1 4 0 15,-2 1 0-15,1 1 0 0,-1 3 128 0,-1 0-128 0,1 0 0 16,-2 3 0-16,1 2 0 0,-1-4-144 0,-1 7 144 16,0-2-192-16,-1 8 192 0,0 0-208 0,0 0 80 15,0 0-416-15,0 0-80 0,0 0-16 16,0 0 0-16,0 0-1840 0,0 0-368 0</inkml:trace>
  <inkml:trace contextRef="#ctx0" brushRef="#br4" timeOffset="17568.28">16994 8202 10127 0,'-9'-4'896'15,"1"1"-704"-15,-1 1-192 0,9 2 0 0,0 0 1456 0,-6-2 256 16,0 2 48-16,6 0 16 0,-7 6-1136 0,1 1-240 0,-1 2-32 0,2-1-16 16,0 2-208-16,-1 4-144 0,3 0 192 0,1 1-192 15,1 0 176-15,1 2-176 0,1 1 160 0,3-1-160 16,1 1 256-16,2 0-64 0,2-3 0 0,3 2 0 15,2-2 304-15,1-2 48 0,3-1 16 0,2 1 0 16,2-4 336-16,2 1 64 0,-1 4 0 0,3-6 16 16,2-3-96-16,3 0-32 0,1-4 0 0,-1-1 0 0,1-1-336 0,1-4-64 15,0-1 0-15,-1 0-16 16,-1-2-160-16,-1 0-16 0,-1-3-16 0,1-1 0 0,-1-2 16 0,-1-1 0 16,-2 1 0-16,0-3 0 15,-2-2-16-15,-1 0 0 0,0 0 0 0,-2 1 0 0,-2 1-64 0,-2-1-16 16,-4 0 0-16,-3-1 0 0,-2 0-32 0,-3 1-128 15,-4-1 192-15,-1 2-64 0,-3 0-128 0,-2-1 192 16,-4 1-192-16,-1 1 192 0,0-1-192 0,-1 2 192 16,-5 0-192-16,-1 2 192 0,-3 0-192 0,0 3 0 15,-3 0 0-15,-1 2 0 0,-1 2 0 0,-2 2 0 16,0 2 0-16,-2 2 128 0,-1 2-128 0,-4 1 0 16,-1 3 0-16,-2 3 0 0,-1-1 0 0,1 2 0 15,0 3 0-15,2 1 0 0,2 1 0 0,1 3 0 16,5-1 176-16,3 2-176 0,5 0 0 0,2 4 0 15,6 0-208-15,5 0 64 0,4 4 144 0,7 0 0 16,4 3 0-16,8-2-128 0,7-1 128 0,9-3 0 16,9 4 128-16,25 6-128 15,4-7-448-15,-1-2-144 0,4-3-48 0,-21-8-13632 0</inkml:trace>
  <inkml:trace contextRef="#ctx0" brushRef="#br4" timeOffset="19792.38">4975 10751 2751 0,'-13'-16'256'0,"7"6"-256"0,0 1 0 0,-2-3 0 15,2 2 1648-15,1-1 272 0,-2 3 64 0,4 0 16 16,-3 3-1136-16,6 5-224 0,0 0-64 0,-3-10 0 15,-2 3-368-15,5 7-80 0,-6-7 0 0,1 1-128 16,5 6 192-16,-5-5-192 0,0 1 192 0,5 4-192 16,-7-5 704-16,7 5 48 0,0 0 0 0,0 0 0 15,-8-5 80-15,8 5 32 0,0 0 0 0,0 0 0 16,0 0-192-16,0 0-32 0,0 0-16 0,0 0 0 0,0 0-416 0,0 0-80 16,0 0 0-16,10 9-128 0,2-3 384 0,-1 2-48 15,0 1 0-15,5-2 0 0,3 2 32 0,4-1 0 16,2 2 0-16,6-2 0 0,4 0 32 0,2-2 16 15,0 0 0-15,4 2 0 0,2-5-128 0,3 1-32 16,-1 1 0-16,4-2 0 0,-1-2-128 0,3 2-128 16,5-3 192-16,1 1-192 0,1-1 208 0,3 0-64 15,4 1-16-15,3-2 0 0,-2-2 16 0,0-2 0 16,4-2 0-16,0 2 0 0,-1-3-144 0,1 2 192 16,-1 0-192-16,-3-1 192 0,0 0-192 0,-2 2 0 15,-1-2 144-15,1 0-144 0,-3 1 0 0,-1-2 0 16,-3 3 0-16,-2 0 128 0,-2-5-128 0,-4 2 0 15,-5-3 0-15,-1 0 0 0,0 0 0 0,-1 0 176 0,-1 3-176 0,-2-3 192 16,1-2-16-16,0 2 0 16,0-2 0-16,-2 0 0 0,-3-1-176 0,4 3 192 15,-3-1-192-15,0-2 192 0,-2-1-192 0,-1-1 0 16,3-2 144-16,-2 1-144 0,1 1 0 0,-4-2 144 0,0-1-144 0,2 0 0 16,-3-3 144-16,1 1-144 15,-2-2 0-15,0-4 144 0,1-1-144 0,-2-1 0 0,-4 1 144 0,0-4-144 16,-1-1 176-16,-2 1-48 0,0 2 0 0,-2-2 0 15,-3-1 64-15,-2 1 0 0,-1-1 0 0,-2 4 0 16,1-2-64-16,-7 1 0 0,0-1 0 0,-1 0 0 16,0-4 0-16,-4 1-128 0,-3-2 192 0,2 1-64 15,-2-1-128-15,1 3 160 0,-2 0-160 0,0 0 160 16,0 0-160-16,1 0 0 0,-1-1 0 0,-1-1 0 16,0 1 0-16,-1 1 128 0,-1 1-128 0,-1 3 0 0,-1-3 0 0,-2 3 0 15,-2 4 0-15,-1-3 0 0,0 2 0 0,-1 0 0 16,-2 1 0-16,-2 4 0 0,-2-1 0 0,-3 1 0 15,-2 0 0-15,-3 1 0 0,-3-2 0 0,-1 2 0 16,-1-2 0-16,-2 5 0 0,-3 0 0 0,-1 2 0 16,1-2 0-16,-2 3 0 0,-1 4 0 0,-2-1 0 15,-4 0 0-15,-3 4 0 0,-1 0 0 0,-1 0 0 16,3 2 0-16,0 0 0 0,0-2 0 0,2 4-144 16,1 1 144-16,0 0 0 0,-1 2 0 0,-4 1 0 15,-2 0 0-15,1 2 0 0,0-1 0 0,-1 5 0 16,-2-2 0-16,0 1 0 0,0 4 0 0,-2 0 0 15,-4 3 0-15,-3 2 0 0,-3-2 0 0,1 0 0 0,-4 1 0 0,2 2 0 16,3 3-128-16,1 3 128 16,0 5 0-16,1-7 0 0,-2-1 0 0,3 0 0 15,-2 0 0-15,6 0 0 0,4 2 720 0,3 2 256 16,1-2 48-16,2 1 16 16,-2 2-1680-16,0 1-320 0,0-2-80 0,-1 4-16 0,-4-3 848 0,4 0 208 0,2 4 0 0,2-1 0 15,0 2 0-15,1 4 0 16,1 1 0-16,-1 1 0 0,5-3 0 0,-3-1 0 15,2 0 0-15,4 1 0 0,4-3-128 0,4 1 128 0,4 2 0 0,4-1-144 16,4-1 144-16,2 2 0 0,3 2 0 0,4 2-128 16,1-2 128-16,4 2 0 0,3 1 0 0,2-2 0 15,-1 1 0-15,4-1 0 0,2 0 0 0,3 0 0 0,1 2 0 16,1 0-128-16,2-1 128 0,2-1-128 0,1-2 128 0,3-2 0 16,1-2 0-16,4-1 0 0,2-4 0 0,0 4-128 15,0-3 128-15,6 0 0 0,2-6 0 0,4 1 0 16,-2-2 0-16,0-2 0 0,3 5 0 15,2-2 0-15,-1 1 0 0,3 0 0 0,3-2 0 0,2 3 0 16,2 0 0-16,2 2 0 0,1-4 0 0,1-5 0 16,2 1 0-16,1-1 0 0,1-1 0 0,4-4 128 15,5 0-128-15,2-7 0 0,-1 2 0 0,2-4 0 16,4-2 0-16,2-2 0 0,0-5 0 0,2 3 128 16,0 0-128-16,3-1 0 0,-1-1 0 0,1-2 128 15,-5 2-128-15,2-4 0 0,0-1 0 0,-1 3 0 16,-2-4 0-16,-3 1 128 0,-1 0-128 0,-5-1 128 15,-4-1-128-15,-3 3 128 0,-2 4-128 0,-4-1 0 16,-2 3 0-16,-3-3 128 16,-1 1-1440-16,-5 4-288 0,-8 2-48 0</inkml:trace>
  <inkml:trace contextRef="#ctx0" brushRef="#br4" timeOffset="27640.74">29302 11775 13759 0,'0'0'608'0,"0"0"128"0,0 0-592 0,0 0-144 0,0 0 0 0,0 0 0 16,0 0 832-16,0 0 128 0,0 0 16 0,0 0 16 15,0 0-240-15,0 0-48 0,0 0-16 0,0 0 0 16,11 0-256-16,0 0-48 0,-11 0-16 0,11 1 0 0,-1 0-368 0,-10-1 128 15,12 3-128-15</inkml:trace>
  <inkml:trace contextRef="#ctx0" brushRef="#br4" timeOffset="34897.61">22350 18077 5519 0,'0'0'496'0,"0"0"-496"0,0 0 0 0,0 0 0 16,-2 10 1968-16,2-10 288 0,-2 11 64 0,2-11 16 16,-3 8-1184-16,3-8-256 0,-4 11-32 0,4-11-16 0,0 0 16 0,-3 8 0 15,3-8 0-15,0 0 0 0,0 0-272 0,0 0-48 16,0 0-16-16,0 0 0 0,-1 10 48 0,1-10 0 15,0 0 0-15,0 0 0 0,0 0-32 0,0 0 0 16,6 4 0-16,-6-4 0 0,0 0-208 0,12-1-32 16,-1-2-16-16,2-2 0 0,0-1 112 0,2-2 32 15,3-5 0-15,2 1 0 0,2-1 112 0,-1-2 32 16,1-2 0-16,1-2 0 0,0-3-192 0,-2-1-48 16,0 2 0-16,-4-2 0 0,-1 0-96 0,-4-2-32 15,2 2 0-15,-1-1 0 0,-2-3-16 0,1 0-16 0,-3-2 0 16,-2 2 0-16,-2 3-176 0,4 1 128 15,0-2-128-15,-1 2 128 0,-3 1-128 0,0 2 0 0,0 2 0 0,0 3 0 16,0 2 0-16,0 2 0 0,-2-2 0 0,-1 0 128 16,1 5-128-16,-2-3 192 0,-1 5-192 0,0-3 192 15,0 9-192-15,0 0 160 0,0 0-160 0,-2-6 160 16,2 6-160-16,0 0 0 0,0 0 0 0,0 0 0 16,-7-8 0-16,7 8 0 0,0 0 0 0,0 0 0 15,0 0 0-15,0 0 0 0,0 0 0 0,0 0 0 16,0 0 0-16,0 0-144 0,0 0 144 0,0 0 0 15,0 0 0-15,0 0 0 0,0 0 0 0,0 0 0 16,0 0 0-16,0 0 0 0,0 0 0 0,0 0 0 16,0 0 0-16,0 0 0 0,0 0 0 0,11 4 0 15,-11-4 0-15,11 1 0 0,-11-1 0 0,11 3 0 16,0-2 0-16,-1 2 0 0,0-2 0 0,3 1 0 16,-1 0 0-16,4 1-192 0,-1 0 192 0,4 0-160 0,1-1 160 0,7 2 0 15,0-2 0-15,1 4 0 0,0-3 0 0,1 0 0 16,1 1 0-16,0 2 0 0,-2-2 0 0,1-2 0 15,-1 2 0-15,2-1-128 0,3-1 128 0,2 2 0 16,-1-1 0-16,3-1 0 0,1 1 0 0,3-1 0 16,2 0 0-16,1 0 0 0,1 1 0 0,-7-2 0 15,-2-1 0-15,-2 0 0 0,-1 0 0 0,2 0 0 16,4 0 0-16,0 1 0 0,0 0 0 0,3 1 0 16,2-1 0-16,-1-1 0 0,0 1 0 0,0 1 0 15,-2-2 0-15,-3 1 0 0,-2 0 0 0,2-1 0 16,-1-1 0-16,0 1 0 0,-1 2 0 0,3 0 0 15,-1-2 0-15,2 5 128 0,2-3-128 0,0 1 0 0,0-3 0 16,-4 1-128-16,3 0 128 0,-4 1 0 0,-4-4 0 0,1 2 0 16,2 2 0-16,-2-1 0 0,-1 0 0 0,1 0 0 15,3 3 0-15,4-1 0 0,-2-1 0 0,3 0 128 16,-2-1-128-16,-2-1 0 0,-2 0 0 0,-2 0 0 16,-5-1 0-16,0 1 0 0,-1-3 0 0,1 2 0 15,2 0 0-15,0-1 0 0,0 2 0 0,4 0 0 16,-2 0 0-16,2 0 0 0,3 2 0 0,1-2 0 15,-4-4 0-15,-1 1 0 0,-2 1 0 0,-3 0 0 16,-3 1 0-16,-3 0 0 0,-2 0 0 0,0-2 0 16,-1 0 0-16,-2 1 0 0,2-1 0 0,-1 1 0 15,-1-1 0-15,0 2 0 0,0 1 0 0,-1 0 0 16,1 0 0-16,0 0 0 0,-3 0 0 0,1 0 128 16,-1 0-128-16,0 0 0 0,-1 0 0 0,0 0 0 15,-1 1 0-15,-1-1 0 0,1-1 0 0,0 1 0 0,-13 0 0 0,7 1 128 16,-7-1-128-16,11 0 0 0,-11 0 0 0,0 0 0 15,0 0 0-15,7 2 128 0,-7-2-128 0,0 0 0 16,10 0 0-16,-10 0 0 0,0 0 0 0,0 0 0 16,0 0 0-16,0 0 0 0,11 2 0 0,-11-2 0 15,0 0 0-15,0 0 0 0,0 0 0 0,0 0 0 16,7 3 0-16,-7-3 0 0,0 0 0 0,0 0 0 16,8 7 0-16,-8-7 0 0,4 9 0 0,-4-9 0 15,0 0 0-15,2 14 0 0,-1 1 0 0,1-1 0 16,-2-2 0-16,0 2 0 0,0 0 0 0,0 2 128 15,0 0-128-15,0-2 0 0,0 1 0 0,2 0 0 16,-2 0 0-16,0 2 0 0,2 1 0 0,0-2 0 0,1-1 0 0,0-2 0 16,3 0 0-16,-1 1 0 0,0 1 0 15,1-3 0-15,4 3 0 0,-1 0 0 0,5-1 0 0,-2 3 0 16,-2-3 0-16,4-2 0 0,-2 2 0 0,2 1 0 16,2 2 0-16,-1-3 0 0,3-3 0 0,2 2 0 15,-2 1 0-15,1-2 0 0,1 2 0 0,-1-2 0 16,2 1 0-16,-1 0 0 0,0-1 0 0,2 1 0 15,0-5 0-15,2 2 0 0,4-3 0 0,-3 2 0 16,3-4 0-16,-1 1 0 0,-3-1 0 0,0-2 0 16,-2 0 0-16,-2-2 0 0,0 2 0 0,-1-3 0 15,-1 0 0-15,0 0 0 0,-1 0 0 0,2 0 0 16,0 0 0-16,0 0 0 0,-3 0 0 0,-1 0 0 16,1 0 0-16,-2 0 0 0,-3-1 0 0,2-1 128 15,-3 2-128-15,-10 0 0 0,10 0 0 0,-10 0 0 16,0 0 0-16,9 0 0 0,-9 0 0 0,0 0 0 15,0 0 0-15,0 0 128 0,0 0-128 0,0 0 0 0,0 0 0 0,0 0 0 16,0 0 0-16,0 0 128 0,9 3-128 0,-9-3 0 16,0 0 0-16,0 0 0 0,0 0 0 0,0 0 0 15,0 0 128-15,0 0-128 0,0 0 0 0,0 0 0 16,0 0 0-16,0 10 128 0,0-10-128 0,-4 9 0 16,0 2 0-16,1-2 128 0,-3 1-128 0,1 4 0 15,0-1 0-15,-1 1 0 0,2 0 0 0,-2 4 0 16,-2 0 0-16,1 1 0 0,-1 1 0 0,0 2 0 15,1 1 0-15,-1-2 0 0,2 2 0 0,-1 2 0 16,0-2 0-16,-1 0 0 0,-1 1 0 0,2 3 0 0,1-3 0 0,0 4 0 16,-2-5 0-16,5 5 0 0,-2 0 0 0,1 1 0 15,0-3 0-15,1-1 0 0,1-5 0 16,2 2 0-16,0 0 0 0,0 0 0 0,1-1 0 0,0-2 0 16,1 1 0-16,0-1 0 0,1 2 0 0,1-1 0 15,1-1 0-15,-3 0 0 0,2-1 0 0,1 1 0 16,1-1 0-16,-2 2 0 0,1-1 0 0,-1-1 0 15,1-2 0-15,-2-3 0 0,1-1 0 0,-1-5 0 16,1 3 0-16,0-3 0 0,-4-7 0 0,0 0 0 16,0 0 0-16,1 9 0 0,-1-9 0 0,0 0 128 15,0 0-128-15,0 0 0 0,0 0 0 0,0 0 0 16,0 0 0-16,0 0 0 0,0 0 0 0,0 0 0 16,0 0 0-16,3 6 0 0,-3-6 0 0,0 0 128 15,0 0-128-15,0 0 0 0,0 0 0 0,0 0 0 16,0 0 0-16,0 0 0 0,0 0 0 0,0 0 0 0,4 10 0 0,-4-10 0 15,0 0 0-15,0 0 0 0,2 9 0 0,-2-9 0 16,0 0 0-16,0 0 0 0,0 0 0 0,0 0 0 16,0 0 0-16,0 0 0 0,0 0 0 0,0 0 0 15,0 0 0-15,0 0 0 0,3 9 0 0,-3-9 0 16,0 0 0-16,0 0-128 0,0 0 128 0,2 6 0 16,-2-6 0-16,0 0 0 0,0 0 0 0,0 0 0 15,0 0 0-15,0 0 0 0,0 0 0 0,0 0 0 16,0 0 0-16,0 0 0 0,0 0 0 0,0 0 0 15,0 0 0-15,0 0 0 0,0 0 0 0,0 0 0 16,0 0 0-16,0 0 0 0,0 0 0 0,0 0 0 16,0 0 0-16,0 0 0 0,0 0 0 0,-10 2 0 0,1-4 0 0,0 1 0 15,-1 0 0-15,0 1 0 0,0-1 0 0,0-1 0 16,-4 2 0-16,1-1 0 0,-1 0 0 0,-3-1 0 16,0 2 0-16,-4 0-128 0,-3 2 128 0,-3-2 0 15,-3 0 0-15,-2-2 0 0,-3-3 0 0,2 3 0 16,0 1 0-16,1-1 0 0,1 1 0 0,3 1-128 15,2 5 128-15,0 1 0 0,-1 1 0 0,3-1 0 16,0 3 0-16,1-1 0 0,2 2 0 0,-1-1 0 16,-1-2 0-16,0 1 0 0,-1 2 0 0,3-2 0 15,-2 1 0-15,0-3 0 0,-3 2 0 0,3 1 0 16,4-4 0-16,0 5-128 0,2-4 128 0,0 6 0 16,-1-5 0-16,3 5 0 0,-2-3 0 0,3 2 0 15,0 0 0-15,2 0 0 0,0 0 0 0,2-1-128 16,1 3 128-16,2 2 0 0,-1-1 0 0,3-2 0 15,2 0 0-15,2 4-128 0,0-5 128 0,1-1 0 0,1 2 0 0,-1-3 0 16,0 2 0-16,0-11-128 0,4 10 128 0,1 2 0 16,1-1 0-16,1-2-128 0,0 1 128 0,1-1 0 15,1 2 0-15,1-2 0 0,-1 0 0 0,1 0 0 16,-2 0 0-16,2-4 0 0,-2 3 0 0,-8-8 0 16,10 6 0-16,-3-1 0 0,-7-5 0 0,0 0 0 15,0 0 0-15,8 8 0 0,-8-8 0 0,0 0 0 16,0 0 0-16,0 0 128 0,0 0-128 0,0 0 0 15,0 0 0-15,0 0 0 0,0 0 0 0,0 0 144 16,0 0-144-16,0 0 0 0,0 0 0 0,0 0 0 16,-8 1 0-16,8-1 0 0,-7 0 128 0,0-1-128 0,7 1 0 0,-6-2 0 15,-2 1 0-15,8 1 0 0,-9-4 0 0,3 2 0 16,6 2 0-16,-10-1 0 0,4-2 0 0,-2 2-144 16,0-2 144-16,1 1 0 0,-1 0 0 0,0 0 0 15,0 1 0-15,1-2 0 0,1 1 0 0,-3 0 0 16,-1 2 0-16,0-1 0 0,-1-4 0 0,0 0 0 15,0 4 0-15,-2-1-128 0,0 0 128 0,-1-1 0 16,0 1-144-16,-2-1 144 0,-3 3-160 0,-3-4 160 16,-3 2-144-16,-3-1 144 0,-2-1-128 0,-1 3 128 15,-4 0 0-15,1-2-128 0,0-2 128 0,-1 4 0 16,1 0 0-16,1 1 0 0,1 0 0 0,3-2 0 16,0 1 0-16,1 0 0 0,1 1 0 0,-1 1-192 15,-6-1 192-15,1 0 0 0,-3-1 0 0,0 0 0 16,0 1 0-16,0-2 0 0,2-1 0 0,-1 1 0 0,2 2 0 0,2 0 0 15,0-2 0-15,2 0 0 0,1 1 0 0,1 0 0 16,0 2 0-16,-2-1 128 0,-1 1-128 0,-2 1 0 16,-1 0 0-16,-3-2-128 0,1 2 128 0,-1-1 0 15,-1 0 0-15,4 2 0 0,-2-2 0 0,2 3 0 16,1-1 0-16,3 3 128 0,-1-4-128 0,4 1 0 16,-1-1 0-16,0 1 0 0,2-1 0 0,-2 2 0 15,-2-3 128-15,-2 2-128 0,1-2 0 0,-2 0 128 16,3 1-128-16,0 0 0 0,1 1 0 0,1 1 144 15,0-3-144-15,2 0 0 0,1 0 144 0,1 1-144 16,2-1 0-16,4-1 144 0,-1 0-144 0,0 1 0 16,4 2 144-16,0-2-144 0,-1-2 0 0,1 0 0 0,0-1 0 0,1 2 128 15,0 0-128-15,1 0 0 0,-2 0 0 16,-1 2 0-16,2-4 0 0,-1 2 0 0,-1 0 0 0,2 0 0 16,0 0 0-16,-2 0 0 0,-2 2 0 0,1-2 0 15,-1-2 0-15,1 4 0 0,-2-2 0 0,1 2 0 16,4 1 0-16,-3-2 0 0,0 1 0 0,0 0 0 15,2-2 0-15,-1 1 0 0,1 0 0 0,2 1 0 16,0-1 0-16,2-1 0 0,0 0 0 0,10 0 0 16,-9 0 0-16,1 0 128 0,8 0-128 0,-9 0 128 15,0 1-128-15,9-1 128 0,-8 0-128 0,8 0 128 16,-9 1-128-16,9-1 0 0,0 0 0 0,-9 0 0 16,9 0 0-16,-9 0 128 0,9 0-128 0,-8 0 0 15,8 0 0-15,0 0 0 0,-9 0 0 0,9 0 128 16,-9 0-128-16,9 0 0 0,0 0 128 0,-7 0-128 0,7 0 0 15,0 0 0-15,0 0 0 0,0 0 128 0,0 0-128 0,0 0 128 16,0 0-128-16,0 0 128 0,0 0-128 0,0 0 128 16,-7-3-128-16,7 3 128 0,0 0-128 0,0 0 144 15,-2-11-144-15,2 4 160 0,0-3-160 0,0 10 0 16,1-8 144-16,-1 8-144 0,1-13 0 0,-1 4 128 16,-1-1-128-16,2 3 0 0,-1 7 0 0,2-12 0 15,-2 1 0-15,0 2 128 0,0-1-128 0,0 1 0 16,0-4 0-16,0 4 128 0,-3-2-128 0,2 0 0 15,0 3 0-15,-1-3 128 0,0 4-128 0,-1-3 0 16,1 2 0-16,-1-2 0 0,-1 2 0 0,1-1 0 16,-3 2 0-16,0 0 128 0,0 0-128 0,-2 2 0 15,-1-6 0-15,0 4 128 0,-2 0-128 0,-1-1 0 16,1 2 0-16,-2-1 0 0,1 0 0 0,-2 4 0 0,-2-4 0 0,2 2 0 16,-2 1 0-16,-1-1 0 0,0 0 0 0,-3 1 0 15,3 1 0-15,-2-1 0 0,-2-4-144 0,3 4 144 16,-1 1 0-16,-1 1 0 0,0 0 0 0,1 0 0 15,1 2-128-15,-1 0 128 0,-2 0 0 0,2 2 0 16,0 0 0-16,2 0 0 0,-3 0-144 0,3 2 144 16,-2-2 0-16,-2 2 0 0,-2 0 0 0,-1-1 0 15,-1-1 0-15,-2 1 0 0,-2-1 0 0,1 2 0 16,1-3 0-16,1 3 0 0,0-3 0 0,2 3 0 16,1 0 0-16,3 1 0 0,2-2 0 0,0-1 0 15,2-1 0-15,3 2 0 0,0-2 0 0,2 2 0 16,-1 2 0-16,2-3-128 0,1 1 128 0,9-3 0 15,-10 3 0-15,10-3 0 0,-9 3 0 0,9-3 0 0,-9 5-128 0,9-5 128 16,-7 6 0-16,7-6 0 0,0 0 0 0,0 0 0 16,-8 5 0-16,8-5 0 0,0 0 0 0,0 0 0 15,0 0 0-15,0 0 0 0,-6 5 0 0,6-5 0 16,0 0 0-16,0 0 0 0,0 0 0 0,-7 6 0 16,7-6 0-16,0 0 0 0,0 0 0 0,0 0 0 15,0 0 0-15,0 0 0 0,-7 3 144 0,7-3-144 16,0 0 128-16,0 0-128 0,-8 0 0 0,8 0 0 15,0 0 128-15,0 0-128 0,0 0 0 0,0 0 0 16,0 0 144-16,-8-3-144 0,8 3 0 0,-3-10 0 16,-1 2 0-16,1-3 128 0,2 1-128 0,0-3 0 15,-1-2 0-15,2-2 0 0,2-1 128 0,-2-3-128 16,0-5 128-16,1-2-128 0,0-2 192 0,1-7-48 0,-1-5 0 16,1-4 0-16,2 1-144 0,0-4 160 0,-1-2-160 0,2 2 160 15,0-1-160-15,0 1 0 0,0-3 144 0,0 1-144 16,-1-3 0-16,1 6 128 0,-1 5-128 0,1 1 0 15,0 0 0-15,4 3 0 0,0 3 0 0,0 3 128 16,-1 1-128-16,0 3 0 0,-2 0 128 0,1 3-128 16,-1-2 176-16,0 5-48 0,1 0 0 0,0-1 0 15,0 1 16-15,-1 1 0 0,1-1 0 0,-2 1 0 16,0 2 48-16,0 1 0 0,-1 0 0 0,2 1 0 16,-2 0-32-16,1 0 0 0,-3 2 0 0,1 2 0 15,-2 2-32-15,2 2 0 0,-3 10 0 0,0-6 0 16,0 6 0-16,0 0 0 0,0 0 0 0,0 0 0 15,0 0-1280-15,0 0-256 0,-8 6-48 16,3 7-15648-16</inkml:trace>
  <inkml:trace contextRef="#ctx0" brushRef="#br4" timeOffset="35995.75">25206 18457 5519 0,'0'0'496'0,"0"0"-496"0,0 0 0 0,5-9 0 15,-5 9 1632-15,7-9 224 0,-2 0 64 0,-5 9 0 16,4-9-832-16,-4 9-144 0,4-11-48 0,-3 2 0 15,-2-2 80-15,1 11 16 0,-4-7 0 0,-1-2 0 16,-2 1-128-16,0-1-32 0,-3 3 0 0,-3 0 0 16,-2-4-48-16,-3 2-16 0,-1-2 0 0,-2 3 0 15,-2-4-32-15,1 2-16 0,-1-4 0 0,1 2 0 16,-1 1-16-16,0-2 0 0,2 5 0 0,-2-5 0 16,-1 1 512-16,1 2 112 0,0-3 16 0,1 4 0 31,-1-5-1808-31,1 3-368 0,-1 1-64 0,-1 2 0 0,-4-1 896 0,-2 4 0 0,0-1 160 0,-2 0-16 15,-2 3-144-15,1 1 128 0,-2 0-128 0,4 3 128 16,-1 1-128-16,0 3 160 0,0-2-160 0,2 4 160 16,0 1-32-16,4-1-128 0,-3 5 192 0,-2 1-64 0,-2-4-128 15,-3 3 128-15,-2 1-128 0,-1 4 128 0,1 0 32 0,1-1 0 16,1 5 0-16,6 2 0 0,-2 5-160 0,7 4 128 16,2 3-128-16,4 1 128 0,0 4-128 0,6 3 0 15,4-2 144-15,4 4-144 0,5-2 128 0,4 5-128 16,3-4 128-16,3 1-128 0,2-3 0 0,3 0 0 15,3-4 0-15,4-1 128 0,2-3-128 0,2-2 0 16,4-1 0-16,3-5 0 0,2 1 0 0,2-5 0 16,-1-3 0-16,-1-2-128 0,1-2 128 0,-2-2 0 15,1-5 0-15,-1 1 0 0,1 3 0 0,6-8 0 16,1-1 0-16,3 0 0 0,-2 1 0 0,4-3 0 16,0-3 0-16,-1-1 0 0,-4-3 128 0,-3-2-128 15,0-3 160-15,-2 2-160 0,1-2 176 0,1 1-176 0,-1-5 192 0,4 2-192 16,0 0 192-16,5-2-64 0,1 1 0 0,0 0-128 15,-2-3 256-15,-4 0-48 0,-5-1-16 0,-3-3 0 16,-2-7-48-16,-2 6-16 0,0 0 0 0,-1-4 0 16,-2-2 80-16,1-5 16 0,-3 1 0 0,-1-4 0 15,-4-2 144-15,-3-2 16 0,-4-3 16 0,-3-2 0 16,-6 3-96-16,-2 4-32 0,-3 0 0 0,-4 4 0 16,-3 3-32-16,-1 4-16 0,-1-1 0 0,-3 3 0 15,-1 3-224-15,-1-1-208 0,-1 4 32 0,-2 2-11808 16,-1 1-2368-16</inkml:trace>
  <inkml:trace contextRef="#ctx0" brushRef="#br4" timeOffset="43682.24">29269 11642 6447 0,'0'0'576'0,"0"0"-576"0,-12 2 0 0,1-2 0 16,0 0 1808-16,-1 0 256 0,1 0 48 0,-1 0 16 16,1 0-1328-16,-1 0-272 0,1 0-48 0,0-2-16 15,-2 1 304-15,0-3 48 0,2 2 16 0,-1-1 0 16,1 1-16-16,1-1 0 0,1 2 0 0,9 1 0 16,-9-6 16-16,9 6 0 0,0 0 0 0,0 0 0 15,-8-6-112-15,8 6-16 0,0 0 0 0,0-7 0 0,4-2-32 0,4 3-16 16,4-6 0-16,2 6 0 0,2 2-400 0,4-2-96 15,0-2-16-15,2 2 0 0,2-2-144 0,0 4 0 16,-2-1 144-16,2 1-144 0,-1 4 160 0,-2 4-32 16,-3 0-128-16,-4-2 192 0,-4 4-64 0,-10-6 0 15,0 0-128-15,5 12 192 0,-3 1 128 0,-5-3 0 16,-3 2 16-16,-4 0 0 0,-6-2 208 0,-1 2 32 16,-2-3 16-16,1 1 0 0,-1-4-272 0,0 3-64 15,-2-4-16-15,3 0 0 0,3-2-32 0,2-3 0 16,1-3 0-16,3 0 0 0,3-4 112 0,2-4 32 15,4-3 0-15,4-1 0 0,2-3 16 0,5-1 0 16,3 0 0-16,3 1 0 0,2 1-368 0,4 3 0 16,3-1 0-16,-1 0 0 0,-1 2 0 0,-3 4 0 0,2-1 0 0,-4 6 0 15,-3 4 0-15,-4 3 0 0,-2-1 0 0,-10-2 0 16,6 13 0-16,-5 4-160 0,-4 0 160 0,-2 2 0 16,-2-1-128-16,-5 0 128 0,-2 0 0 0,-1 0 0 15,-2-1 0-15,0-6 0 0,-2-1 0 0,3 1 0 16,5-3 160-16,2-2-160 0,9-6 160 0,0 0-160 15,0 0 176-15,0 0-176 0,0 0 192 0,13-6-192 16,4-3 256-16,4-4-64 0,0-5-16 0,1 2 0 16,0-2-176-16,-2-1-176 0,-1 1 48 0,-2 0-11568 15,-4 3-2304-15</inkml:trace>
  <inkml:trace contextRef="#ctx0" brushRef="#br4" timeOffset="44820">29500 11673 5519 0,'0'0'240'0,"0"0"64"0,0 0-304 0,0 0 0 0,0 0 0 0,0 0 0 15,0 0 1712-15,12 4 272 0,-12-4 64 0,0 0 16 16,0 0-880-16,11-2-176 0,-11 2-48 0,12-2 0 16,-12 2-256-16,11-1-48 0,-1-1-16 0,-10 2 0 15,0 0-64-15,12-3-32 0,-2 0 0 0,-10 3 0 0,10-5 32 0,-10 5 16 16,4-10 0-16,-4 10 0 15,2-9 112-15,0-1 0 0,-2 10 16 0,5-7 0 0,-5-4-16 0,-2 1-16 16,-1 0 0-16,-2-2 0 0,-2 4-128 0,0-2-32 16,-2 3 0-16,-2-5 0 0,0 3-80 0,-2-1 0 15,-1 5-16-15,0-5 0 0,-3 1-16 0,-4-1 0 16,-3 1 0-16,0 0 0 0,-7 3-80 0,-2-4-16 16,-5 2 0-16,-1-1 0 0,1 5-112 0,-4 2-16 15,1 0-16-15,2 4 0 0,2 1-48 0,4 5 0 16,2 1 0-16,1 4 0 0,0-3-128 0,4 3 0 15,0 1 144-15,1 2-144 0,1-2 0 0,2-1 0 16,3 1 0-16,4 0 0 0,2 2 0 0,3-2 0 16,1-4 0-16,7 3 0 0,4 1 0 0,3-2 0 0,3 0 0 15,2 2 0-15,8-4 0 0,2 4 0 0,3 2 0 0,2-1-128 16,0-2 128-16,1-3 0 0,1 1 0 0,0-3 0 16,-1 1 0-16,1-5 0 0,0-1 0 0,1-3 0 15,1-1 0-15,0-1 0 0,0-1 128 0,1-1-128 16,-1-2 0-16,-1-1 144 0,-1-4-144 0,-3 2 0 15,-3-4 0-15,-2 2 0 0,-2-2 0 0,-3 1 0 16,-3-1-320-16,-2 3 16 0,-1-3 16 0,-2 2 0 31,-2 2-272-31,0-2-48 0,-4 11-16 0,5-8 0 16,-1-4-384-16,-4 12-80 0,0 0 0 0,1-7-7712 0,-1 7-1536 0</inkml:trace>
  <inkml:trace contextRef="#ctx0" brushRef="#br4" timeOffset="45433.15">29532 11649 14447 0,'0'0'640'0,"-6"10"128"0,-4-4-608 0,3 4-160 16,1-1 0-16,-1 2 0 0,1-5 304 0,0 1 16 0,1 4 16 0,0-1 0 16,-2-4 112-16,7-6 32 0,-5 9 0 0,5-9 0 15,0 0 224-15,0 0 32 0,0 0 16 0,0 0 0 16,-4-9 304-16,4-2 64 0,3-5 16 0,2-1 0 15,1-4-608-15,1-3-112 0,2-6-32 0,-1 0 0 16,1-1-64-16,2-4 0 0,0 0-16 0,2-1 0 16,1 1 16-16,0-1 0 0,-2-1 0 0,4 3 0 15,1 2-64-15,1 0 0 0,3 0 0 0,0 1 0 16,2-2-256-16,0 1 160 0,0-1-160 0,1 2 128 16,0 0-128-16,0-4 0 0,-1 0 0 0,1 0 128 15,0 1-128-15,1 0 0 0,-1 1 0 0,0 3 0 16,-1 0 0-16,0 6 0 0,-3-2 0 0,4 3 0 15,2 3 0-15,0 0 0 0,-2-4 128 0,4 5-128 16,3 1 0-16,2 5 0 0,2 2 0 0,4-5 0 0,1 0 0 0,0 1 0 16,0 2 0-16,0-4 0 0,-5-2 0 0,4 3 0 15,0 1 160-15,-3-2-160 0,-1 3 0 0,-1 0 0 16,1 3 0-16,2-2 0 0,-2 5-144 0,3-1 144 16,-5 4-128-16,-1-1 128 0,-1 1 0 0,-2 1 0 15,-2 4 0-15,-2-3-128 0,-5 1 128 0,1 1 0 16,-4-2 0-16,1 2 0 0,-1 0 0 0,-1-1-192 15,2 1 64-15,-4 1 0 0,0 0-128 0,0 0 0 16,0-3-16-16,1 1 0 16,-3-2-208-16,-1-2-32 0,-1 1-16 0,-1 0 0 15,-1-6-464-15,-2 5-96 0,-1-4 0 0</inkml:trace>
  <inkml:trace contextRef="#ctx0" brushRef="#br4" timeOffset="46187.41">29279 11532 12895 0,'-10'-7'576'0,"5"4"112"0,5 3-560 0,-7-4-128 16,7 4 0-16,-6-9 0 0,0 3 672 0,1-3 96 15,1 0 32-15,1 0 0 0,1-1-464 0,-1-3-80 16,2 0-32-16,-2 2 0 0,2-4 320 0,2 2 64 15,2-1 16-15,1 0 0 0,1-1-224 0,1-2-32 16,2-2-16-16,3 0 0 0,3 0-48 0,0-4-16 16,3-1 0-16,2 0 0 0,0-3-112 0,3 0-32 15,0-4 0-15,1-1 0 0,-1 0 48 0,2 0 16 16,-1-7 0-16,0 3 0 0,1 3 32 0,0 3 0 0,0 0 0 16,0 5 0-16,2-2-240 0,-2 3 176 0,4 5-176 0,0-1 160 15,-3-1-32-15,3 4 0 0,2 1 0 0,-3 1 0 16,0 2-128-16,0-1 0 0,0 1 144 0,-2-1-144 15,-1 0 0-15,-1 1 0 0,0-1 0 0,0-1 128 16,-2-1-128-16,2 2 0 0,0 3 0 0,3 1 128 16,-1-2-128-16,4 6 0 0,-1-3 0 0,1 4 0 15,1 1 0-15,-1 0 0 0,-1 2 0 0,-1-2 0 16,-1 1 0-16,-3 2 0 0,-4-1 0 0,3-1 0 16,-3-6 0-16,-1 4 0 0,-1 3 0 0,0-7 128 15,-3 0-128-15,3-4 0 0,-2 2 0 0,0-2 0 16,0 0 0-16,1 1 144 0,-1-1-144 0,-1-1 0 15,-2 1 224-15,2 2-64 0,-1-5-16 0,1 0 0 16,0 1 0-16,-1-1 0 0,0 2 0 0,-2-1 0 0,0 0 48 16,0-2 0-16,-4 0 0 0,2 0 0 0,1-1 32 0,-2 0 16 15,-3 2 0-15,-1-2 0 0,-2-2-32 0,0-1 0 16,-4 0 0-16,1-1 0 0,-3-1 80 0,-1 0 16 16,1 1 0-16,-2 3 0 0,-2-1 16 0,1 4 16 15,-1-1 0-15,1 6 0 0,-2 0-64 0,1 5-16 16,-1 0 0-16,1 2 0 0,0 0-128 0,8 4-128 15,-12-1 192-15,2 0-192 0,1 0 0 0,9 1 0 16,0 0 0-16,0 0 0 0,-13 0-176 0,3 0-32 16,0 0-16-16,1 0 0 15,9 0-1360-15,0 0-272 0,-10 0-48 0,10 0-9808 0</inkml:trace>
  <inkml:trace contextRef="#ctx0" brushRef="#br4" timeOffset="46758.14">31356 9784 6447 0,'-14'-16'272'0,"5"3"80"0,-1-1-352 0,-3 0 0 0,-1 0 0 0,-2-3 0 16,-2-2 1680-16,-1 2 272 0,-1 0 48 0,1 0 16 16,-3 3-864-16,-2 6-160 0,1-5-32 0,-5 3-16 15,-1 1-512-15,-6 0-112 0,0 0 0 0,-7 4-16 16,-4-5-304-16,-2 3 0 0,2-1-208 0,0 4 80 16,-1 2-176-16,0 2-16 0,3-1-16 0,1 1 0 15,-1 1 48-15,5-1 16 0,2 0 0 0,5-3 0 16,6-4-48-16,5 2 0 0,5 1 0 0,6-3-6288 15</inkml:trace>
  <inkml:trace contextRef="#ctx0" brushRef="#br4" timeOffset="47507.94">30858 9610 15375 0,'0'0'672'0,"0"0"160"0,0 0-672 0,0 0-160 0,-8 5 0 0,8-5 0 16,-7 6 0-16,7-6 0 0,-9 4 0 0,1-1 0 15,-1-2 0-15,-1 2 128 0,-1-2 0 0,-3 3 0 16,-2 1 64-16,-1-3 0 0,-3 2 0 0,0 0 0 16,-3 0-192-16,2 0 192 0,-4-1-192 0,1 0 192 15,-2-3-192-15,-1 1 0 0,-4 0 144 0,-4 5-144 16,-6-5 0-16,-3-1 0 0,-5-1 0 0,0 1-128 16,-1 0 128-16,2 0 0 0,2-4 0 0,3-1 0 15,2 0 128-15,2-3-128 0,1-1 160 0,2 0-160 16,-2 0 496-16,1-4 0 0,-1 2 0 0,2-4 0 15,2-2 48-15,2-1 16 0,1 1 0 0,1 0 0 16,0 1-224-16,2 0-32 0,-1 1-16 0,-1 0 0 16,1 1-160-16,1 0-128 0,-1-3 144 0,0 1-144 15,1-2 128-15,-2 0-128 0,4 0 0 0,0 1 144 16,1-1 32-16,3-1 0 0,3 0 0 0,5-3 0 0,2 1 144 0,3 0 48 16,0 0 0-16,4 0 0 0,1-2-192 0,1 2-48 15,2 2 0-15,1-2 0 0,1 1-128 0,2 0 0 16,1 1 0-16,-2 1 0 0,2 0 0 0,2 0 0 15,1 0 0-15,4 1 0 0,3-1-144 0,3 0 144 16,0-1 0-16,5 0 0 0,1 0 0 0,7 1 0 16,2 0 0-16,4-1 0 0,1-4 0 0,1 2 0 15,4 0 0-15,5 1 0 0,4 1 0 0,3-1 0 16,4 1 0-16,-1 1 0 0,-3 0 0 0,-3-1 0 16,-5-4 0-16,-2 3 0 0,0-1 0 0,-1 1 0 15,1 1 0-15,1 1 144 0,1 0-288 0,-2 1-64 0,1-2-16 0,-2-3 0 16,-1-4 16-16,0 5 0 15,-5-2 0-15,-1 0 0 0,0 3 16 0,0 2 0 0,-2 1 0 0,-1 1 0 16,-1 3-144-16,1 1-32 0,-5 0 0 0,0 4 0 31,1 0-224-31,-2 0-48 0,-3 0-16 0,-3-2 0 16,-1 0 96-16,-1 1 32 0,-2-1 0 0,-1 2 0 0,-2 2 288 0,-2-4 64 0,0 0 16 0,-2 1 0 16,-2-1 160-16,-1 2 0 0,0-4 0 0,-1 4 0 15,0-6 0-15,1 0 0 0,-1-4 0 0,-1 0-128 16,-1-4-160-16,-2 2-32 0,1-2 0 0,0-3-4304 15,-3-2-880-15</inkml:trace>
  <inkml:trace contextRef="#ctx0" brushRef="#br5" timeOffset="59294.73">29983 7538 16575 0,'0'0'736'0,"-1"-8"160"0,-2-3-720 0,2 2-176 16,0-2 0-16,1 1 0 0,0 10 176 0,2-11 0 16,2-3 0-16,0 4 0 0,0 1 80 0,0 0 0 0,0 1 16 15,-4 8 0-15,5-11 144 0,1 2 32 0,-1 1 0 0,0 0 0 16,-5 8-48-16,7-8 0 0,-2-2 0 0,-5 10 0 15,0 0-80-15,0 0-32 0,5-5 0 0,-5 5 0 16,0 0-32-16,0 0-16 0,0 0 0 0,0 0 0 16,0 0 48-16,0 0 16 0,10 1 0 0,-10-1 0 15,0 0 48-15,10 4 16 0,-10-4 0 0,9 10 0 16,-1-1 0-16,-1 5 0 0,0 1 0 0,-1 3 0 16,-2 3-80-16,1 1-16 0,0 6 0 0,-1 3 0 15,-2 3-48-15,2 4-16 0,0 3 0 0,-3 1 0 16,-2 5 16-16,0-1 0 0,3 5 0 0,2 2 0 15,-2 3-32-15,1 2 0 0,2 5 0 0,-1-2 0 16,0 0 16-16,0-3 0 0,-1 1 0 0,0 0 0 16,-1-1-16-16,0-1-16 0,-1 1 0 0,-1-2 0 0,-3-2 0 0,2-1 0 15,0 0 0-15,-2-1 0 0,0-2 64 0,-3 1 16 16,1-2 0-16,2 2 0 0,-1-1-112 0,2-1-16 16,2 0 0-16,3-4 0 0,-3 1-128 0,4-3 0 15,0 3 144-15,-1-5-144 0,1 0 0 0,-1 2 0 16,1-1 0-16,-2 2 128 0,1-2-128 0,-1 0 0 15,0 0 0-15,0-4 0 0,1-1 0 0,0 2 0 16,1 1 128-16,0 1-128 0,0-3 0 0,-2 0 0 16,2-1 0-16,-1 2 128 0,-1 0-128 0,1 1 0 15,1-2 0-15,-2-1 128 0,-2-2-128 0,4 0 0 16,-1 0 0-16,-2 1 0 0,-1 1 0 0,0-3 0 0,0-2 0 16,-1 2 128-16,-3 3-128 0,0 2 0 0,-1 1 0 0,-2-2 128 15,0-1-128-15,0 2 0 0,-1-1 0 0,3 1 0 16,-3-1 0-16,3-1 0 0,0-3 0 0,0 1 128 15,1-2-128-15,0 1 0 0,0-3 0 0,2 2 0 16,0-1 0-16,1-3 0 0,0 1 0 0,0 3 0 16,-2-4 0-16,2 0 0 0,-2-1 0 0,3-1 0 15,0 1 0-15,-1-2 0 0,-2 2 0 0,1-1 0 16,1 4 0-16,-1-1 0 0,0-4 0 0,-1 1 0 16,1-2 0-16,-3 3 0 0,1 1 0 0,-1 0 0 15,1-2 0-15,-2 1 0 0,0-4 0 0,0 5 0 16,-3-3 0-16,2 1 0 0,1-2 0 0,0 0 0 15,-1-1 0-15,0-2 0 0,2-2 0 0,1-1 128 16,-1 0-128-16,1-3 0 0,2-2 0 0,-1-2 0 16,1-3 0-16,2 0 0 0,0-9 0 0,0 0 0 15,0 0 0-15,0 0 128 0,0 0-128 0,0 0 0 0,0 0 144 0,0 0-144 16,0 0 192-16,0 0-192 0,-2-15 192 0,1 1-64 16,0-4 0-16,-2-1-128 0,1-1 208 0,1-2-64 15,-2-6-16-15,2 1 0 0,-2-2-128 0,2-1 192 16,0-1-192-16,1-2 192 0,-2-1-192 0,2-3 160 15,0-1-160-15,2-5 160 0,-4-2-160 0,4-5 0 16,-1-2 144-16,1-4-144 0,1-1 0 0,0-6 144 16,-1-2-144-16,2-6 0 0,-4-8 144 0,0 1-144 15,1-2 0-15,2 3 144 0,1 0-144 0,-1 4 0 16,4 0 0-16,-3 3 128 0,1 2-128 0,4 2 0 16,-3 5 0-16,0-5 0 0,-1-2 0 0,3 5 0 15,2 0 0-15,-5 0 0 0,0-5 0 0,0 0 0 0,3-2 0 0,-3-1 128 16,-4-3-128-16,3 0 0 0,0 1 144 0,-1-1-144 15,-3 0 0-15,2-1 0 0,2 0 0 0,2 3 0 16,2 3 0-16,-1 5 0 0,0 2 0 0,2 4 0 16,0 3 0-16,1 0 0 0,1 1-144 0,-1 2 144 15,4-1 0-15,-1 5-176 0,2 1 176 0,1-1-128 16,0 3 128-16,2 1 0 0,-4-3 0 0,2 2 0 16,2-2 0-16,0 4-160 0,-1-1 160 0,-1 2 0 15,-3-5-144-15,-2 3 144 0,-2-1 0 0,-1 1-144 16,-3 4 144-16,-1-1 0 0,-4 3 0 0,-2 1-128 15,0 3 128-15,-2 3 0 0,0 1 0 0,-2-1 0 16,-3 5 0-16,0-4 0 0,0 2 0 0,-1 2 0 16,-1-1 0-16,-1 2 0 0,1 2 0 0,2-1 0 15,1 2 0-15,2 2-128 0,1-1 128 0,1 5 0 16,1 2 0-16,1 2 0 0,-1 1 0 0,1-1-128 0,2 5 128 0,0-2 0 16,0 3-144-16,0 6 144 0,0-7 0 0,0-2 0 15,0 9-144-15,1-5 144 0,-1 5 0 0,0 0 0 16,0 0-128-16,0 0 128 0,0 0 0 0,0 0 0 15,0 0-128-15,8-2 128 0,-8 2 0 0,0 0-128 16,0 0 128-16,9 9 0 0,-4 2-160 0,1-1 160 16,0 4-128-16,-2 5 128 0,1 8-144 0,-1 2 144 15,-3 4-160-15,-1 8 160 0,-2 1-144 0,-1 7 144 16,2 6-128-16,-3 5 128 0,-2 6-128 0,-3 5 128 16,-3 4-128-16,0 8 128 0,-1-2 0 0,-2 5-160 0,-3-2 160 15,0 2 0-15,2 0 0 0,-2 2 0 0,-1 1 0 16,1-3 0-16,0 2 0 0,3-2 0 0,0-2 0 0,-2 4 0 15,2 3 0-15,0 2 0 0,1-1 0 0,0 0 0 16,1 2 0-16,0 3 0 0,1-2 0 0,4-2 0 16,-2-1 0-16,2-5 0 0,-1-1 0 0,2-5 0 15,0-2 0-15,0-3 0 0,-1-2 0 0,2-3 0 16,1-1 0-16,-2-3 128 0,3 3-128 0,2-6 0 16,-3-1 144-16,2-2-144 0,-1 1 128 0,4-7-128 15,3-1 0-15,1-4 128 0,1-4-128 0,-1 1 0 16,-2-4 128-16,1 2-128 0,1-4 0 0,1-1 128 15,0 1-128-15,0-2 0 0,2-2 0 0,0 0 0 16,3-4 0-16,0-1 0 0,-5 0 0 0,0-3 0 16,0-1 0-16,0-4 0 0,-2 1 0 0,-2 0 0 15,1-5 0-15,-2 0 0 0,-2-1 0 0,1-1 0 16,-2-3 0-16,2-2 0 0,0-3 0 0,1 2 0 0,0-12 0 0,0 0 0 16,0 0 0-16,0 0 0 0,0 0-320 0,0 0 64 15,0 0 16-15,0 0 0 0,1-12 48 0,3-1 0 16,0 1 0-16,0-3 0 0,1-2 192 0,-3-1 0 15,2-1 0-15,0-1 0 0,0-6 0 0,-3 1 0 16,2-8 0-16,-1-4 0 0,1-5 0 0,-3-6 0 16,0-3 0-16,0-5 0 0,-2-4 0 0,0-6 0 15,1-6 0-15,-3-8 0 0,1-4 0 0,-1-5 0 16,3 0 0-16,0-7 0 0,-2 0 0 0,2-1 0 16,0-2 0-16,2 3 0 0,2-4 0 0,-1 6 0 15,1 0 0-15,-2 1 0 0,1 3 0 0,4 1 0 16,-1 0 0-16,-2 4 0 0,1 0 0 0,1 1 0 0,-5 4 0 0,3 0 0 15,-3 1 0-15,-1 3 0 0,-1 0 0 0,-4 4 0 16,2 3 0-16,-1 1-144 0,-1 0 144 0,-1 0 0 16,1 3-128-16,-2 3 128 0,1 0-128 0,-2 5 128 15,0 2 0-15,3 3-160 0,0 3 160 0,3 2 0 16,0 3-128-16,2 2 128 0,1 0 0 0,4-1 0 16,-2 2-160-16,1 2 160 0,-1-2-128 0,2 6 128 15,0 4 0-15,0-1-128 0,0 2 128 0,-1 3 0 16,0-2 0-16,-1 5 0 0,0 0 0 0,-1-1-128 15,-1 2 128-15,0 4 0 0,-1 0 0 0,-1 2 0 16,1-1 0-16,1 1 0 0,-1-1 0 0,1 2 0 16,-3 2 0-16,2 0 0 0,1 0 0 0,0 1 0 15,1 1 0-15,2 3 0 0,-2-2 0 0,2 4-128 16,-2-5 128-16,2 5 0 0,-3 7 0 0,0 0 0 16,0 0 0-16,0 0-128 0,0 0 128 0,0 0 0 0,0 0 0 15,11 6 0-15,-1 7 0 0,0 2-128 0,-1 4 128 0,0 4 0 16,0 4 0-16,2 7 0 0,2 4 0 0,-3 7-128 15,-3 3 128-15,2 7 0 0,1 6 0 0,-1 7 0 16,0 3 0-16,-2 10-128 0,-2 11 128 0,-2 4 0 16,1 5-144-16,-3 7 144 0,-2 7 0 0,-3 6 0 15,1 3 0-15,-1 4 0 0,1 6 0 0,-2 1 0 16,-1 1 0-16,1 1 0 0,2 5 0 0,-1-1 0 16,-1-1 0-16,-2-1 0 0,0-3 0 0,-2 0 0 15,0 1 160-15,1-6-160 0,1-1 192 0,2-3-64 16,-2-4 0-16,2-2-128 0,-1-9 144 0,1-1-144 0,-2 1 0 15,4-9 144-15,-3-6-144 0,1-7 0 0,2-5 0 0,1-7 0 16,1-2 0-16,2-9-272 0,3-8 32 0,5-9-9296 16,0-6-1872-16</inkml:trace>
  <inkml:trace contextRef="#ctx0" brushRef="#br5" timeOffset="61598.31">31365 7897 6447 0,'0'0'576'0,"0"0"-576"0,0 0 0 0,-5-9 0 16,1-3 1376-16,-1 3 160 0,-1-2 48 0,2-2 0 16,-1 3-448-16,-2-3-96 0,0 2-16 0,-3-1 0 15,-1-2-176-15,-1 0-32 0,-2 2-16 0,-3 0 0 16,3-2-240-16,-2 2-48 0,0-4-16 0,-3 2 0 16,-1-1-208-16,-3 0-32 0,-1 0-16 0,-3 1 0 0,-1-2-64 0,-1 1-16 15,1-5 0-15,-2 1 0 16,-5 1 96-16,0-1 32 0,-2-3 0 0,-1 4 0 0,-3 3-32 0,0 0 0 15,-1-2 0-15,-1 5 0 0,0 0-96 0,-1 6-32 16,-2 0 0-16,0 0 0 0,0 3-128 0,-1-2 0 16,1-2 144-16,1 3-144 0,-1 2 0 0,3-1 0 15,-2 1 0-15,1 1 0 0,-1 1 0 0,3 0 0 16,2 1 0-16,-1 0 0 0,-2 0 0 0,-2 2 0 16,-1-3 0-16,2 2 0 0,1 1 0 0,1 3 0 15,0 1 0-15,2 0 0 0,0 3 0 0,2 2 0 16,-2-2 0-16,2 3 0 0,1-4 0 0,-1 1 144 15,-4-1-144-15,4 1 0 0,1 1 192 0,2 0-64 16,-1 1 0-16,3-3-128 0,1 1 176 0,3-1-176 0,0 3 160 0,1-1-160 16,1-3 144-16,2 3-144 15,0-2 128-15,5 2-128 0,5-4 192 0,0 3-64 0,2-2 0 0,3 3 0 16,1-2-128-16,2 1 0 0,2 3-160 0,3-3 160 16,1 1 0-16,1 2 288 0,1-4-32 0,1 4-16 15,3-3 0-15,1 3 0 0,1 1 0 0,2 1 0 16,1 0-32-16,3 0 0 0,2 2 0 0,2-1 0 15,-1 1-64-15,3-1-16 0,2 1 0 0,3-2 0 16,1-3 0-16,6-3-128 0,3 3 192 0,3 0-64 16,2 0 48-16,5 2 0 0,1-1 0 0,0-1 0 15,-1-1-16-15,2-2 0 0,1 0 0 0,0-2 0 16,-1 5-160-16,-2 1 0 0,5-5 0 0,-1 4 0 16,2-3 0-16,2 1 0 0,-4-2 0 0,2 2 0 15,0-1 128-15,1 1-128 0,0-5 192 0,1 3-64 0,0-3-128 16,2 0 0-16,0-1 0 0,2-1 0 0,-2-1 0 0,2-1 0 15,0-2 0-15,1-2 0 0,0-2 144 0,-1 1-144 16,-1 2 160-16,-1-5-160 0,3-4 144 0,-4 1-144 16,-8 1 128-16,0-3-128 0,-1 2 128 0,-2-3-128 15,-1-2 0-15,-3 1 128 0,-2 2-128 0,-3-2 192 16,-3-2-192-16,-2 2 192 0,-1 2-32 0,-3 0 0 16,-2-2 0-16,-2 0 0 0,-2-2 32 0,-2 2 0 15,-3-2 0-15,-2 2 0 0,-2-2 48 0,-1-1 16 16,0-2 0-16,-3 2 0 0,-2 0-128 0,-1 2 0 15,-4-2-128-15,1 2 192 0,-1 2-192 0,-2-2 128 16,-1 0-128-16,0 1 0 0,0-1 128 0,-2 3-128 16,-2-1 0-16,-1 1 144 0,0 2-144 0,-1-3 0 15,-2 4 0-15,-1-3 0 0,-3 2 0 0,0 1 0 0,-3-2 0 0,0 2 0 16,-3-4 0-16,-1 2 0 0,-3 1 0 0,-2-3 0 16,-3 0-144-16,-3 3 144 0,-3-3 0 0,-4 2 0 15,-4-2-128-15,-1-2 128 0,-3-4 0 0,-2 2 0 16,-1 1 0-16,-2 2 0 0,-1 0 0 0,0 1 0 15,-5-2 0-15,0 0-128 0,-2-1 128 0,-1 3 0 16,-1 0 0-16,2 0 0 0,2 4-128 0,-3 3 128 16,-2 3 0-16,-3-2 0 0,0 1 0 0,-1 3 0 15,1 1 0-15,3 5 0 0,-1 0 0 0,0 4 0 16,1 1 0-16,0 3 0 0,-2-1 144 0,3 0-144 16,4 0 0-16,2-1 0 0,2 4 0 0,1 2 0 15,3-1 0-15,4 1 0 0,1-1 0 0,1 1 0 16,0 0 0-16,1-1 0 0,4 1 0 0,2 0 0 0,2 1 0 15,3 1 0-15,5 0 0 0,3-1 0 0,3-1-192 0,4-1 192 16,1-2-160-16,3 0 160 0,5 0 0 0,3 0 0 16,2 1 0-16,2-1 0 0,1 4 0 0,3-1 0 15,3-2 0-15,1 1 0 0,1 2 0 0,3 1 160 16,-1 2-32-16,7-2 0 0,1-3-128 0,3 1-144 16,1-1 144-16,7 1-208 0,0 1 208 0,6-2 0 15,1 1 144-15,5-1-144 0,6 2 128 0,0 0-128 16,1-2 0-16,2-2 0 0,2-1 192 0,5 2-48 15,-1 0-16-15,3-1 0 0,1-3-128 0,3 1 0 16,1 2 0-16,0-4 0 0,-1 2 0 0,1 1 0 16,0-3 0-16,0 1 0 0,0-3 0 0,1 2 0 15,1-2 0-15,0 1 0 0,-4-6 0 0,3 1 0 0,0-3 0 0,0 1 0 16,0-2 0-16,3 1 0 0,1 1 0 0,0 0 128 16,-2-2-128-16,0-4 0 0,0-1 0 0,-3 1 0 15,0 3 0-15,-1-2 0 0,-1-2 0 0,-2 3 0 16,-3-2 0-16,-1 0 0 0,-5-4 0 0,-2 2 0 15,-3 0 0-15,-1-3 0 0,-4 2 0 0,-1-3 0 16,-2 3 0-16,-2-5 0 0,-2 3 0 0,-1-3 128 16,-2-4-128-16,0 2 0 0,-1 3 0 0,-2-3 0 15,0-3 0-15,-4 3 0 0,0 3 128 0,-2-6-128 16,-3 0 0-16,-1-2 0 0,-2-1 144 0,0 3-144 16,0-4 128-16,-3 1-128 0,-3-2 128 0,0 2-128 15,-3 1 0-15,-3 0 0 0,-1 1 0 0,-1 2 128 16,-2-2-128-16,-1 1 0 0,-2 1 0 0,-2-1 0 0,-1 1 0 0,-1 0 0 15,-3 5 0-15,2-3-128 0,0-4 128 0,-2 4 0 16,-1 0 0-16,1 3 0 0,-3-3 0 0,-2 0 0 16,-4 1 0-16,1 2-128 0,-2-5 128 0,0 0 0 15,-3 1 0-15,0 1 0 0,-2 1 0 16,-3-1-128-16,-2-1 128 0,-2 1 0 0,-2 1 0 0,-5-2 0 16,-1-2 0-16,-6 0-128 0,-3-3 128 0,-3 1 0 15,-2-2 0-15,-5 3 0 0,1 3 0 0,-5 1 0 16,-1 1 0-16,-5 2 0 0,1 0 0 0,0 1-128 15,-1 4 128-15,-2 5 0 0,-1 1 0 0,-1 2 0 16,-2 6 0-16,-3 1 128 0,-3 2-128 0,1 3 0 16,3 8-176-16,1 2 176 0,2 6 0 0,-2-3 0 15,-1 0-128-15,5-2 128 0,6 3 0 0,9-1 0 0,8 2 0 0,7-2 0 16,5 1 0-16,6-4 0 0,5 1 0 0,7-1-144 31,7-1-1392-31,7 3-288 0,6-3-48 0</inkml:trace>
  <inkml:trace contextRef="#ctx0" brushRef="#br5" timeOffset="62056.78">30845 11414 9087 0,'0'0'400'0,"8"-4"96"0,-8 4-496 0,11-5 0 0,1 3 0 0,-2 0 0 16,0-1 128-16,0 2-128 0,0 0 0 0,-1 0 144 15</inkml:trace>
  <inkml:trace contextRef="#ctx0" brushRef="#br5" timeOffset="63318.11">31200 11307 9503 0,'0'0'416'0,"0"0"96"0,0 0-512 0,0 0 0 0,0 0 0 0,0 0 0 0,0 0 576 0,0 0 32 15,0 0 0-15,0 0 0 0,0 0 288 0,0 0 48 16,0 0 16-16,0 0 0 0,-10-1-288 0,-1-2-48 16,-1 0-16-16,-1-2 0 0,-1 2-144 0,-1-1-16 15,-2 0-16-15,-1-1 0 0,-2-3 48 0,-2 2 16 16,0-3 0-16,-3 1 0 0,1-3-112 0,-4 2-32 15,-3-2 0-15,-1 0 0 0,1 1-96 0,0-5 0 16,-4 0-16-16,1 1 0 0,-2 2-96 0,1 0-16 16,-1 0 0-16,-2 3 0 0,-4-3-128 0,-1 3 160 15,1-3-160-15,-3 3 160 0,-2-3-160 0,2-1 128 16,0 4-128-16,3 0 128 0,-2 4-128 0,2-1 160 16,1 2-160-16,3 1 160 0,-3 2-32 0,3 1-128 15,1 0 192-15,-1 0-64 0,-3-1-128 0,1-1 192 0,2 2-192 0,1-1 192 16,1 0-192-16,2 1 0 0,2 0 144 0,2 2-144 15,2 2 176-15,0 1-48 0,3 2 0 0,0-3 0 16,1 2 48-16,0 3 0 0,1-2 0 0,2 4 0 16,0-4 64-16,1 3 16 0,-1-1 0 0,-2 1 0 15,-2-2-96-15,2 2-16 0,1-1 0 0,0 3 0 16,-3 0-144-16,3-2 128 0,1 2-128 0,1-3 128 16,1 1-128-16,0 1 160 0,-3-2-160 0,2 3 160 15,-1-2-32-15,2 1-128 0,0-2 192 0,0 3-64 16,0-1 16-16,1 1 0 0,1 0 0 0,0 4 0 15,-1-1-144-15,3-4 192 0,1 2-192 0,1 1 192 16,2 2-192-16,1 1 192 0,0-2-192 0,1 0 192 0,1 3-192 16,3-1 0-16,1-2 0 0,2 2 128 0,-1-2 0 15,4 0-128-15,3-1 192 0,1-1-64 0,2 2 112 0,3 0 16 16,1 2 0-16,4-1 0 0,4-2-96 0,2 0-16 16,2 3 0-16,1-1 0 0,3 1-144 0,2-1 0 15,0 1 0-15,2-1 128 0,-1 1-128 0,2 1 0 16,-2-3 144-16,2 2-144 0,4 0 0 0,-1-4 128 15,1 0-128-15,-1-1 0 0,1-1 0 0,1-1 128 16,2-1-128-16,1 0 0 0,-2 0 128 0,4 1-128 16,1 2 160-16,3-4-160 0,1 0 0 0,2-1 128 15,5 3-128-15,-1-3 0 0,1-2 0 0,-1-3 128 16,0-3-128-16,1 1 0 0,2 3 144 0,1 0-144 16,0 0 128-16,0 0-128 0,-2-2 0 0,-3 0 0 0,-1 0 0 0,-3-3 0 15,-1-1 128-15,-1-1-128 0,-2 1 128 0,2 1-128 16,-3 1 192-16,1-1-64 0,-4-2 0 0,1 1 0 15,-2-1-128-15,0-2 0 0,-4-2 0 0,-1-3 0 16,-2 2 0-16,-1-2 0 0,-3 1 0 16,-3-1 0-16,1 2 0 0,-7 1 0 0,-2-4 0 0,-1 3 0 15,-1-2 0-15,-2 2 0 0,-2-3 0 0,-2 5 128 16,-4-3-128-16,1 2 128 0,-2-2-128 0,-3 2 128 16,-1-2 32-16,-2 2 0 0,-2-3 0 0,-2 0 0 15,-2 0-32-15,-1-3 0 0,0 2 0 0,-3-2 0 16,-5-2 16-16,3 0 0 0,-1-1 0 0,-3 0 0 15,-2 0-144-15,-2 1 160 0,-2-1-160 0,-1 2 160 16,-3 0-160-16,0 2 0 0,-2-2 144 0,-1-1-144 16,-8-5 0-16,0-1 0 0,-2 2 0 0,-1-1 0 0,-2 1 0 0,-2 1 0 15,-1 1 0-15,-2 2 128 0,-4 0-128 0,1 0 0 16,0-2 0-16,-4 3 0 0,-1 2 0 0,-4 0 0 16,1 3 0-16,-2 3 0 0,-4-1 0 0,0 0 0 15,0 5 0-15,-2 1 0 0,1 0 0 0,2 2 0 16,3 1 0-16,3 2-128 0,2 0 128 0,1 5 0 15,3-2 0-15,0 6 0 0,-2-2 0 0,1 4 0 16,2 2 0-16,2 1 0 0,2 1 0 0,1 2 0 16,3 0 0-16,1 5-128 0,1 1 128 0,4-2 0 15,-2 1 0-15,3-1 0 0,-1-3 0 0,3 2 0 16,2 1 0-16,2-1-128 0,2 1 128 0,3 3 0 0,0 0 0 16,3 1 0-16,3-2 0 0,3 1 0 15,2 0 0-15,3 0 0 0,2-2 0 0,4 2 0 0,2-8 0 0,4 1 0 16,1 2 0-16,7-2 0 0,5-1 0 0,4-1 0 15,2 0-128-15,6 2 128 0,1-2-128 0,6-3 128 16,4 0 0-16,4 1 0 0,5-2 0 0,3 0 0 16,2-8 0-16,1-1 0 0,-1 0 0 0,5-4 0 15,4-2 0-15,3 1 0 0,4-1 0 0,1-3 0 16,2-2 0-16,-2 1 0 0,1-6 0 0,-2 5 0 16,2-7 0-16,4 6 0 0,3-3 0 0,-4 1 128 15,-1-4-128-15,-2-4 0 0,-2 1 128 0,-1 1-128 16,-1 2 0-16,-2 1 0 0,-2-2 0 0,-3 2 128 15,-2-1-128-15,-6 0 0 0,-4 2 0 0,-3 2 0 16,-7-4 0-16,-2 4 0 0,-3-1 0 0,-5 4 0 16,-5-3 0-16,-4 3 128 0,-1-5-128 0,-4 5 0 0,-2-3-176 0,-2 3-96 15,-2-1-32-15,-2 0-10160 16,-1 0-2032-16</inkml:trace>
  <inkml:trace contextRef="#ctx0" brushRef="#br5" timeOffset="64232.3">31509 7154 2751 0,'0'0'128'0,"11"-6"16"0,-11 6-144 0,6-6 0 16,-6 6 0-16,0 0 0 0,6-8 2688 0,-6 8 496 16,-3-12 96-16,-2 2 32 0,-4 3-2064 0,-1-2-416 15,-3 0-64-15,-5-3-32 0,-2 4-352 0,-2-5-64 0,-2 1 0 0,-1 0-16 16,-2-4-112-16,-2 0-32 0,-2-1 0 0,-2 0 0 15,-2-2-160-15,-3 1 128 0,-2 0-128 0,-3 1 128 16,-4 1-128-16,-5-3 0 0,-2-3 0 0,-2 1 0 16,-1-1 192-16,-2 4-64 0,-1 4 0 0,-2 0 0 15,-3 3-128-15,0 3 0 0,-2-2-192 0,-1 2 192 16,1-2 0-16,1 5 0 0,-2 0 0 0,1 1 0 16,-3 2 0-16,1-1 0 0,1-1 0 0,2 1 0 15,2-3 0-15,4 4 0 0,4 2 0 0,3 2 0 16,0 4 0-16,2-3 0 0,2 2 144 0,0 4-16 15,-3-2-128-15,3 2 0 0,2-3 128 0,4 5-128 16,3 1 128-16,3 3-128 0,1 2 128 0,3 2-128 16,1 1 0-16,1 2 0 0,-1-1 0 0,1 2 0 15,3-1 0-15,0 4 0 0,0 0 0 0,3 4 0 0,1 1 0 16,1 1 0-16,1 1 0 0,4 2 0 0,3 2 0 0,4 0 0 16,2-3 0-16,3 1 0 0,4-1 0 0,4-1-240 15,-1-8 48-15,4 1 0 16,0-5-192-16,0-2-16 0,-2-2-16 0,2-3 0 0,-3-3 272 0,1 1 144 15,-2 1-160-15,-1-3 160 0,-1 1 0 0,1-11 0 16,-3 10 0-16,1 2 0 0,-3 2 0 0,2-3 0 16,-1 2 0-16,2 1 0 0,-1 0 0 0,1-1 0 15,0 1 0-15,0 0 0 0,2 0-240 0,0 1 48 16,0 1 16-16,2-2 0 0,1 0-176 0,-1 0-32 16,1-4-16-16,2 2 0 0,3 1 256 0,1-3 144 15,-1 1-160-15,5 1-6752 0</inkml:trace>
  <inkml:trace contextRef="#ctx0" brushRef="#br5" timeOffset="64932.01">31327 7925 11055 0,'0'0'976'0,"11"-3"-784"0,1-1-192 0,-2 3 0 0,0 0 768 0,-10 1 128 16,10-2 0-16,-10 2 16 0,8-5-544 0,-8 5-112 15,6-5-32-15,-6 5 0 0,0 0 224 0,3-10 32 16,-3 2 16-16,-1-3 0 0,-2 1-48 0,-2 0 0 16,-3-4 0-16,-1 2 0 0,-1-1-96 0,-4 1-32 15,-1 0 0-15,-5 1 0 0,-3-3 0 0,-3 1 0 16,-2 2 0-16,-3-2 0 0,-6-2-64 0,-4 0 0 16,-3-1-16-16,-5 2 0 0,-4-1-112 0,-3 0 0 15,-4-2-128-15,-2 1 192 0,-3-1-48 0,-4 2-16 16,-3 4 0-16,-4-3 0 0,-4-2-128 0,-2 1 128 0,1 2-128 0,-6 6 128 15,1 0-128-15,-2 0 0 0,-2 0 144 16,1 1-144-16,3 2 0 0,2 4 0 0,1 3 0 0,4 2 0 16,3-3 0-16,6 1 0 0,5 3 0 0,6 4 0 15,3-1 0-15,5 3 0 0,3 2 0 0,0 0 0 16,1-2 128-16,3 6-128 0,3 0 160 0,-1 1-160 16,2 0 0-16,3 3 128 0,1 1-128 0,6 0 0 15,2-3 0-15,4 5 0 0,1-1 128 0,6 6-128 16,2-1 0-16,6 0 144 0,3-1-144 0,6 1 128 15,3 6-128-15,6 2 0 0,4 1 0 0,5 2 0 16,5-4 192-16,7 0-32 0,7-3-16 0,8 0 0 16,5-2-16-16,8-1-128 0,4-6 192 0,3-1-64 15,6-4-128-15,5 2 0 0,6-3 144 0,3-6-144 0,2-6 0 16,4-5 128-16,-1-6-128 0,5 0 0 0,4 1 0 0,1-9 0 16,0-3 0-16,-1-1 128 0,2 2 16 0,0 2 16 15,1-2 0-15,-4 0 0 0,-4-2 272 0,-3 3 48 16,1 4 16-16,-3-2 0 0,-3-1-240 0,-6 3-64 15,-7-2 0-15,-7 3 0 0,-8-3-192 0,-7-2 128 16,-7 0-128-16,-8 1 0 0,-6-5 0 0,-6 2 0 16,-6 0 0-16,-6-4 0 15,0-4-1296-15,-10 2-368 0</inkml:trace>
  <inkml:trace contextRef="#ctx0" brushRef="#br5" timeOffset="66351.15">30024 11937 1839 0,'0'0'160'0,"0"0"-160"15,0 0 0-15,0 0 0 0,0 0 2000 0,0 0 368 16,0 0 80-16,0 0 16 0,0 0-1760 0,0 0-336 15,0 0-80-15,9-4-16 0,-9 4-96 0,0 0-32 16,0 0 0-16,11 0 0 0,-11 0 112 0,0 0 0 16,0 0 16-16,0 0 0 0,0 0 96 0,0 0 16 0,0 0 0 0,10 6 0 15,-10-6 128-15,0 0 16 0,9 6 16 16,-9-6 0-16,0 0-32 0,0 0-16 0,9 5 0 0,-9-5 0 16,0 0-48-16,0 0 0 0,0 0 0 0,0 0 0 15,0 0-144-15,0 0-48 0,0 0 0 0,0 0 0 16,9 4 16-16,-9-4 0 0,0 0 0 0,0 0 0 15,0 0 48-15,0 0 0 0,0 0 0 0,0 0 0 16,0 0-80-16,10 0-16 0,-10 0 0 0,0 0 0 16,0 0-96-16,11-3 0 0,-11 3-128 0,7-1 192 15,-7 1-192-15,0 0 0 0,0 0 0 0,0 0 0 16,0 0 128-16,0 0-128 0,0 0 0 0,0 0 0 16,0 0-192-16,0 0-144 0,0 0-32 0,0 0-10096 15</inkml:trace>
  <inkml:trace contextRef="#ctx0" brushRef="#br5" timeOffset="67807.13">30300 11754 10703 0,'0'0'464'0,"0"0"112"0,0 0-448 0,0 0-128 15,0 0 0-15,0 0 0 0,0 0 768 0,0 0 144 16,0 0 32-16,0 0 0 0,0 0-240 0,0 0-64 15,0 0 0-15,0 0 0 0,0 0 96 0,0 0 16 16,0 0 0-16,0 0 0 0,0 0-192 0,0 0-48 16,0 0 0-16,-5 8 0 0,5-8-176 0,-7 6-32 15,7-6-16-15,0 0 0 0,-9 3-96 0,9-3-32 16,-7 2 0-16,7-2 0 0,0 0-32 0,0 0 0 16,-9 4 0-16,9-4 0 0,0 0 0 0,0 0-128 15,0 0 192-15,0 0-64 0,-6 8-128 0,6-8 0 0,0 0 0 0,0 0 128 16,0 0-128-16,0 0 192 0,0 0-192 0,0 0 192 15,0 0-320-15,0 0-64 0,0 0-16 0,0 0 0 32,0 0-176-32,0 0-48 0,0 0 0 0,0 0 0 15,0 0-272-15,0 0-48 0,0 0-16 0,0 0-8064 0</inkml:trace>
  <inkml:trace contextRef="#ctx0" brushRef="#br5" timeOffset="85869.71">6602 17796 7359 0,'0'0'320'0,"0"0"80"0,0 0-400 0,0 0 0 16,0 0 0-16,0 0 0 0,0 0 3168 0,0 0 544 15,0 0 128-15,0 0 0 0,0 0-1920 0,0 0-384 16,0 0-64-16,0 0-32 0,0 0-192 0,0 0-32 15,0 0-16-15,0 0 0 0,-4-5-272 0,1-2-48 16,-1 2-16-16,-1 1 0 0,-2-3-256 0,0 2-48 16,-2 1-16-16,-5-5 0 0,-1 0-144 0,4 5-16 15,-3-2-16-15,-2-1 0 0,-3 2-64 0,-2-2-16 0,0 0 0 0,-1 0 0 16,-2-1-32-16,-19-8-16 16,5-1 0-16,2 2 0 0,3-2-48 0,-1 2 0 0,-4-3 0 15,-4 2 0-15,-7-1-48 0,-3 2-16 0,-4-2 0 0,3 3 0 16,2 2-128-16,3 0 128 0,0-2-128 0,2 3 128 15,-1 2-128-15,-4-1 128 0,-4 2-128 0,-2 4 128 16,-4-2-128-16,4 2 0 0,3 0 144 0,-1 3-144 16,0 0 0-16,-5-2 0 0,-6-2 0 0,-5 4 128 15,-7 1-128-15,38 1 0 0,-6 1 0 0,-6 0 0 16,-7 1 0-16,-6-1 0 0,-2-1 0 0,-4 3 0 0,-4 1 0 0,-67 7 0 16,25-1 0-16,14-2 0 0,11 3 0 0,8-2 0 15,5 1 0-15,4 2 0 0,4-4 0 0,3 2 0 16,1-2 0-16,5 3 0 0,2-1 0 0,3 2 128 15,0 3-128-15,-1 1 0 0,-2 1 0 0,4-2 0 16,1-2 0-16,3 4 128 0,1-3-128 0,4 3 0 16,2 2 0-16,3 1 0 0,0 1 0 0,6 4 0 15,0-2 0-15,6 3 0 0,1-3 0 0,3 0 0 16,2 4 0-16,6-1 0 0,2 3 0 0,2 2 0 0,1-3 0 16,4 3 0-16,-1 0 0 0,4-2 0 0,-1-6 0 0,5 4-128 15,1 0 128-15,2 3 0 0,3-5 0 0,2 1 0 16,0 0 0-16,6 1 0 0,3-1 0 0,3-1 0 15,5-2 0-15,5 1 0 0,3-5 0 0,5 0 0 16,2-2 0-16,4-1 0 0,3-2 0 0,3-1 0 16,3 1 0-16,5 0 0 0,2 0 0 0,4 1 0 15,1-4 0-15,3 1 0 0,0 2 0 0,4-1 128 16,2 2-128-16,1-2 0 0,0-3 0 0,2 2 0 16,-1 1 0-16,1-2 0 0,-1 5 0 0,1 1 0 15,0 0 0-15,1 1 0 0,-1 2 0 0,0-2 0 16,0-1 0-16,1-5 0 0,3-2 0 0,-1 1 0 15,-1-3 0-15,2 0 0 0,-1-6 0 0,-2-1 128 0,1-4-128 0,5 0 0 16,2-1 0-16,-2-2 128 0,-3 0-128 0,-1 0 0 16,-2-4 0-16,1 3 0 0,2-2 0 0,-2 2 128 15,-2 1-128-15,-4-4 0 0,-4 1 0 0,0-2 0 16,-2 2 0-16,1-2 128 0,-1 0-128 0,-1-5 0 16,-2 0 0-16,-2-2 0 0,-3 0 0 0,-4 0 128 15,-3-1-128-15,-2 1 0 0,-1 1 0 0,-1-3 0 16,-1-3 0-16,-4 2 128 0,0-3-128 0,-4 0 0 15,-4 1 0-15,-2 0 0 0,-3-1 128 0,-3-3-128 16,-2 2 128-16,-4-3-128 0,-3 3 128 0,-2 0-128 16,-1-5 128-16,-1 0-128 0,-2 3 0 0,-4 0 0 15,-1 1 0-15,0 3 0 0,-3-4 0 0,-2 2 0 16,-2 1 0-16,-2-1 0 0,-3-2 0 0,0 4 0 16,-5-4 0-16,-2 3 0 0,-4 0 0 0,-2-1 0 0,-3 0 0 0,-3 1 0 15,-3-3 0-15,-3 1 0 0,-2-3 0 0,0 4 0 16,-2 3 0-16,1-3 0 0,-1 2 0 0,-1 0 0 15,-1 2 0-15,-1-2 0 0,-2 1 0 0,-2 4 0 16,-2 1 0-16,-3-2 0 0,-3-4 0 0,-1 2 0 16,0 1 0-16,-3 1 0 0,-2 2 0 0,-3 0 0 15,-2 2 0-15,-4-2 0 0,-4 1 0 0,0-2 0 16,-3 1 0-16,1 0 0 0,-3 2 0 0,0 3 0 16,-1-3 0-16,0 2 0 0,-1 1 0 0,0-2 0 15,-1 2 0-15,3 3 0 0,3 3 0 0,1-1 0 16,-3-1 0-16,3 5 0 0,-1-2 0 0,4 2 0 15,0 2 0-15,0 3 0 0,-2 1 0 0,-1 3 0 16,-4 1 0-16,-3 1 0 0,1 4 0 0,-3 0 0 16,-1 5 0-16,-2 2 0 0,-5 3 0 0,1 0 0 0,-2 1 0 0,4-1 0 15,1 2 0-15,0 4-128 0,2 4 128 0,2-2 0 16,2-4 0-16,5 2 0 0,1-3 0 0,5 5 0 16,3 2 0-16,1 0 0 0,3-1 0 0,3 0 0 15,5-1 0-15,-2 1 0 0,5-1 0 0,3-1 0 16,5 3 0-16,6 0-128 0,4-3 128 0,7-1 0 15,5 0 0-15,3-2 0 0,3 2 0 0,5-2 0 16,6 1-144-16,3-2 144 0,4 2 0 0,1-4 0 16,2 3-144-16,2-4 144 0,2 1 0 0,3 2 0 15,1-4 0-15,3 4 0 0,2-3-160 0,3-2 160 16,3 2-128-16,2 1 128 0,1-2 0 0,3-2 0 16,3 1 0-16,5-2-128 0,1-3 128 0,2-2 0 0,3-1 0 0,4-2 0 15,2 1 0-15,3 3 0 0,4 0 0 0,4-1-128 16,0-2 128-16,3 0 0 0,0-3 0 0,3 3 0 15,1-6 0-15,3 3 0 0,2-3 0 0,3 1 0 16,2-1 0-16,4-5 0 0,3-3 0 0,5-1 0 16,5-3 0-16,2 0 0 0,2-5 0 0,2 4 0 15,0-2 0-15,3 0 0 0,-1-1 0 0,0 1 0 16,-3-4 0-16,0 6 0 0,-1-2 0 0,0 1 0 16,-2-2 0-16,-7 4 0 0,-4-3 0 0,-1 1 0 15,-1 3 0-15,-2-5 0 0,-3-2 0 0,-2 3 0 16,-1 1 0-16,-1 0 0 0,1 0 0 0,-4-3 0 15,-2-3 0-15,-3 1 0 0,-2 3 0 0,-5-1 0 16,-4 3 0-16,-4-2 0 0,1 3 0 0,-5-3 0 16,-3 1 0-16,-3-3 0 0,-2-1 0 0,-5 1 0 0,-5-3 0 0,-4 1 144 15,-3 0-144-15,-5 0 0 0,-3-2 128 0,-1-1-128 16,-3 1 0-16,-2-1 0 0,0-1 160 0,-3 1-160 16,-3-3 128-16,0 1-128 0,-4-1 144 0,-1-2-144 15,-2 1 160-15,-1-1-160 0,-4 1 128 0,-2-5-128 16,-2 1 0-16,-1-3 144 0,-3 2-144 0,-2-2 0 15,0 2 0-15,-6-5 128 0,-4 3-128 0,-5-1 0 16,-3 1 144-16,-3 1-144 0,-2-3 0 0,-5 3 0 16,-3-2 0-16,-2 2 0 0,-7-2 0 0,0 5 0 15,-5 0 0-15,-4 1 0 0,-5 1 0 0,-1-3 0 16,-3-2 0-16,0 0 0 0,1 3 0 0,-5 3 0 16,-2-3 0-16,0 1 0 0,0 0 0 0,1 0 0 15,-1 1 0-15,-1 5-128 0,-6-1 128 0,1 4 0 0,-2-2 0 0,-1 1-128 16,-1 3 128-16,0 3 0 0,-1 0-144 0,0 2 144 15,-4 0-144-15,2 4 144 0,0 2-192 0,-2 2 192 16,-3 6-144-16,1-4 144 0,-1 1 0 0,2 5-144 16,0-1 144-16,0 3 0 0,0-1 0 0,-1 3 0 15,-1 0 0-15,0-1-128 0,-1 5 128 0,-3 1 0 16,4 1 0-16,-1 0 0 0,4 4 0 0,-2 0 0 16,0 3 0-16,3 4 0 0,0 0 0 0,5-2-128 15,5-1 128-15,9 3 0 0,7 2 0 0,3 0 0 16,6 0 0-16,7-4-128 0,5-1 128 0,7 4 0 15,3-4 0-15,7 3 0 0,8-3 0 0,4 3-128 16,6 2 128-16,6 5 0 0,5 0 0 0,3 4 0 16,6-3-128-16,2 5 128 0,7-1-128 0,0 4 128 0,6-2-144 15,5 3 144-15,4-6-160 0,6-2 160 0,4-4-192 0,8-4 48 16,3-1 16-16,7-4 0 0,5 2 128 0,3-2 0 16,6-3 0-16,5-1-128 0,0-3 128 0,1 1 0 15,4-3-144-15,2 2 144 0,4 6 0 0,7-1 0 16,3-5 0-16,5 0 0 0,1-3 0 0,5-2 0 15,3 0 0-15,5-1 0 0,-3 0 0 0,9-6 0 16,2 0 0-16,2-2 0 0,-1-4 0 0,4-1 0 16,3-1 0-16,1-2 0 0,-6-4 0 0,3 2 0 15,2-3 0-15,-6 0 0 0,-4 1 0 0,0-4 0 16,-1 1 0-16,-4 1 0 0,-9 1 0 0,-3 0 0 16,-1-4 0-16,-4 0 0 0,-4-6 0 0,-3 0 0 15,-6 0 0-15,-4 1 0 0,1-6 0 0,-6-3 0 0,-3-2 0 0,-8-1 0 16,-7-4 0-16,-6 3 0 0,-6 0 0 0,-5-4 128 15,-4-4-128-15,-1-3 160 0,-2 0-160 0,-5 2 160 16,-6-5-16-16,-2 2 0 0,-5 1 0 0,-3-5 0 16,-5-2-16-16,-6 1 0 0,-4-4 0 0,-7 1 0 15,-6 0 0-15,-4 1-128 0,-5 0 192 0,-6 0-64 16,-7 1-128-16,-8 2 0 0,-3-2 0 0,-12 5 128 16,-6 0-128-16,-15 3 0 0,-12 3 0 0,-8 4 0 31,-8 2-1024-31,-8 3-224 0,-9 1-48 0,-2 4-10304 0,-4 1-2064 0</inkml:trace>
  <inkml:trace contextRef="#ctx0" brushRef="#br5" timeOffset="87338.55">4124 17517 7359 0,'0'0'656'0,"0"0"-528"0,0 0-128 0,-7 8 0 16,7-8 1376-16,-7 2 240 0,7-2 48 0,-8 6 16 15,8-6-640-15,-6 6-128 0,6-6-16 0,0 0-16 16,-9 4 96-16,9-4 32 0,0 0 0 0,0 0 0 16,0 0-16-16,0 0 0 0,0 0 0 0,0 0 0 15,0 0 0-15,0 0 0 0,0 0 0 0,12-3 0 16,0-1-512-16,2 1-96 0,2-1-32 0,3 0 0 0,3 0-208 0,1-2-144 16,1 1 192-16,-1 0-192 15,0-1 144-15,-2 4-144 0,-3-1 0 0,0 3 144 0,-3 2-144 16,-2 0 0-16,-3 3 0 0,-10-5 0 0,0 0 0 0,4 10 0 15,-4-10-128-15,-5 14 128 0,-3 2 0 0,-3-5 192 16,-4 1-32-16,1 0 0 0,-3-2 48 0,1 1 16 16,0 0 0-16,4-3 0 0,0-2-224 0,4 0 176 15,8-6-176-15,0 0 160 0,0 0-16 0,0 0 0 16,0 0 0-16,0 0 0 0,12 0 240 0,2 0 32 16,5-1 16-16,0 2 0 0,1 3-128 0,1 0-32 15,-2 1 0-15,0 3 0 0,-1-3-272 0,-3 4 128 16,-4-3-128-16,-1 2 0 0,-3 1 160 0,-7-9-160 15,2 12 128-15,-3-2-128 0,-4 3 384 0,-4-3 0 0,-4 1 0 0,-3 1 0 16,-4 0 64-16,-5 0 16 0,0 1 0 0,0-4 0 16,0 1-224-16,1-5-48 0,4 3-16 0,1-3 0 15,0-4-176-15,4-1 0 0,2 0 0 0,4-1 0 32,9 1-864-32,0 0-256 0,0 0-48 0,13-9-14448 0</inkml:trace>
  <inkml:trace contextRef="#ctx0" brushRef="#br5" timeOffset="88339.96">4956 17703 14559 0,'0'0'640'0,"0"0"144"0,0 0-624 0,0 0-160 15,0 0 0-15,0 0 0 0,0 0 1184 0,0 0 208 16,0 0 32-16,0 0 16 0,0 0-224 0,0 0-64 16,0 0 0-16,0 0 0 0,0 0-208 0,0 0-48 15,0 0-16-15,0 0 0 0,0 0-32 0,0 0 0 16,3-8 0-16,0 3 0 0,4 1-320 0,-1-1-64 16,2-2-16-16,1 0 0 0,1-2-144 0,1 3-48 15,10-8 0-15,-10 9 0 0,1-3-64 0,0 3 0 0,-2 0-16 0,3-2 0 16,0 0 32-16,-2 3 16 15,1-1 0-15,-2 0 0 0,-1 3-224 0,0 0 176 0,-9 2-176 0,7 2 160 16,1 0-160-16,-2 5 0 0,-1-1 0 16,-1 4 0-16,-3-4 0 0,-1 6 0 0,0-2 0 0,-2 1 0 15,-1-2 192-15,-2 3-32 0,-1-1-16 0,-4 1 0 16,-4 0 112-16,-1 2 32 0,-2-3 0 0,0 0 0 16,0 2 48-16,0-3 16 0,2 1 0 0,1-3 0 15,1 1 0-15,3-4 0 0,2 0 0 0,3 0 0 16,5-5-128-16,0 0-32 0,0 0 0 0,0 0 0 15,9-2 128-15,5-1 0 0,3-1 16 0,3 0 0 16,4-1-16-16,3-1 0 0,0 2 0 0,1 2 0 0,0-7-96 0,3 2-32 16,0 4 0-16,-2-5 0 0,0 0-16 0,-2 3-16 15,-3 0 0-15,-1 3 0 0,-1 0-160 0,-2 1 0 16,-4 0 0-16,0 2 128 16,-4 2-1344-16,-3 3-288 0,-4 0-48 0</inkml:trace>
  <inkml:trace contextRef="#ctx0" brushRef="#br5" timeOffset="94849.89">13871 3508 5519 0,'0'0'496'16,"3"-8"-496"-16,-3 8 0 0,3-5 0 16,-3 5 2192-16,6-3 352 0,-6 3 64 0,5-4 16 15,2-1-1984-15,-7 5-400 0,6-3-80 0,-6 3-16 0,8-4 0 0,-3-1 0 16,0-3 0-16,-1 2 0 0,-1-3 128 0,0 1 32 15,0-2 0-15,-2 1 0 0,-1-2 176 0,1 1 32 16,3-3 16-16,-3-1 0 0,-1 1-16 0,0-1 0 16,1 1 0-16,-1-2 0 0,-1-1-32 0,0 0-16 15,0 5 0-15,1-4 0 0,0-4-16 0,-3 1-16 16,1-1 0-16,-1 2 0 0,-1 1 0 0,0 0 0 16,-1 2 0-16,0 0 0 0,-2 3-48 0,-1-4 0 15,0 1 0-15,-1 0 0 0,-2 1-112 0,0-1-16 16,-1 0-16-16,3 1 0 0,-1 2-112 0,-1-2 0 15,-2 2-128-15,0-1 192 0,0-3-192 0,-1 2 128 0,-2 3-128 16,-2-2 0-16,0 1 128 0,1 3-128 0,-3-4 0 0,1 2 144 16,0-4-144-16,-1 0 0 0,-4 1 0 0,0 2 128 15,-2-3-128-15,1 2 0 0,-1 2 144 0,0-3-144 16,-2 3 0-16,-1 0 0 0,-1 0 0 0,0 2 128 16,-1 1-128-16,1 2 0 0,-2 1 0 0,-2 3 128 15,-3-3-128-15,-1-1 0 0,-2 0 0 0,0 1 0 16,-2 1 0-16,2 1 0 0,0-3 0 0,-2 2 0 15,-2 1 0-15,1-1 128 0,0-1-128 0,-3 2 0 16,-2 2 0-16,0-3 0 0,-2 1 0 0,2-1 0 16,-1-1 0-16,2 3 0 0,0-2 0 0,0 1 0 15,2-1 0-15,-1 3 0 0,-4 4 0 0,3-1 0 16,-1-2 0-16,-3 0 0 0,-2-2 0 0,1 1 0 16,-1 0 0-16,5 1 0 0,0-1 0 0,0 4 0 0,-1 1 0 15,2 1 0-15,-1-2 0 0,0 1 0 0,-1 2 0 0,4-2 0 16,-1-3 0-16,3 5 0 0,1 2 0 15,2-1 0-15,2 1 0 0,0 4 0 0,2-1 0 0,-2 1 0 16,0 4 0-16,0-3 0 0,1-3 0 0,-1 2 0 16,-4 1 0-16,1-1 0 0,3-2 0 0,1 5 0 15,0 0 0-15,2 1 0 0,1 0 0 0,1 0 0 16,-3-1 0-16,2 3 0 0,-2 1 0 0,3 0 0 16,-3 1 0-16,5 1 0 0,-1 0 0 0,0-1 0 15,2 0 0-15,-2 0 0 0,3 1 0 0,1 2 0 16,0-4 0-16,2 2 0 0,1 0 0 0,-1 0 0 15,2 0 0-15,1 1 0 0,2 4 0 0,2-3 0 0,0 1 0 0,1 3 0 16,1-2 0-16,2 2 0 0,0-3 0 16,2 3 0-16,3-4 0 0,2 2 0 0,2-5 0 0,3 1 0 15,1 1 0-15,2 2 0 0,4-3 0 0,1 1 0 16,0-1 0-16,2-1 0 0,4 0 0 0,-3-2 0 16,3 2 0-16,0-1 0 0,-1 0 0 0,4-1 0 15,3-1 0-15,-2 3 0 0,2-1 0 0,2 0 0 16,0-1 0-16,4-1 0 0,-2 0 0 0,2-2 0 15,1 1 0-15,3 0 144 0,1-2-144 0,2-1 0 16,5 1 144-16,0 0-144 0,2 2 0 0,1-3 144 16,3-3-144-16,-2 3 0 0,1 0 0 0,-1 4 0 15,3-3 0-15,-1 0 128 0,-2-3-128 0,2 1 0 16,2 2 0-16,2-1 0 0,-1-3 128 0,3 1-128 16,1-3 0-16,1 0 0 0,-4-2 0 0,2 0 128 15,0-4-128-15,2 1 0 0,0 2 0 0,5 2 0 0,0-4 128 0,4-2-128 16,0-2 192-16,-2-1-64 0,-4-1-128 0,2-1 0 15,-1 2 0-15,2 0 0 0,-1-1 0 16,3 1 0-16,1-4 0 0,-1-1 0 0,0-2 0 0,-2-2 0 16,-2 2 0-16,0-2 0 0,1 0 0 0,2 1 0 15,2 0 0-15,1-1 0 0,0-5 176 0,0-1-48 16,-2 0-128-16,-1-2 192 0,-3-1-192 0,0 0 0 16,-1 1 0-16,0 2 0 0,1-5 0 0,3 1 128 15,0-4-128-15,-4-3 144 0,-4 3-144 0,-1-5 0 16,2 2 0-16,-3-1 128 0,-3 3-128 0,1-2 0 15,1 3 144-15,-3-2-144 0,1 3 0 0,-1 1 144 16,0-4-144-16,-4 1 0 0,-2-6 144 0,-5 6-144 0,1-1 0 0,-3 1 144 16,-1 1-144-16,-1-3 128 0,-3 3-128 0,-1-5 128 15,-3 1-128-15,-1-1 128 0,-2-1-128 0,-2 4 128 16,-2-4 0-16,0 2 0 0,-3-1 0 0,-1 3 0 16,-4-2 0-16,-3-3 0 0,1-3 0 0,-6 3 0 15,0-1-128-15,-5 1 160 0,-2-1-160 0,-3 0 160 16,-4 3-32-16,1-3 0 0,-3 0 0 0,0 3 0 15,-5-1-128-15,0-1 0 0,-3 4 0 0,-1 1 0 16,-1 0 0-16,-3 2 128 0,-4 4-128 0,-2-1 128 16,-1-1-128-16,-3 0 0 0,-5-2-160 0,0 3 160 15,-3 1 0-15,-1 4 0 0,-2 0 0 0,-4 5 0 16,-6-2 0-16,0 2 0 0,-2 1 0 0,-1-2 160 16,-3 3-160-16,1 0 0 0,-4 4 0 0,-3-2-176 15,-1 0 176-15,0 2 0 0,-2 0 0 0,3 1 0 0,2 0 0 0,-1 3 0 16,0 1-144-16,0 0 144 0,-1 0 0 0,2 0 0 15,-3 1-144-15,1 2 144 0,0 0 0 0,0 3 0 16,-2-1 0-16,4 0 0 0,-4 3 0 0,4-2 0 16,3 2 0-16,0 3 0 0,0 3 0 0,2-1 0 15,2-3 0-15,3 4 0 0,0 0 0 0,4 1 0 16,2-1 0-16,2 5 0 0,1 3-128 0,2-1 128 16,0 0 0-16,4 2 0 0,0-2 0 0,2 3 0 15,0-2 0-15,3 2 0 0,2 3 0 0,4-2-128 16,3 3 128-16,4-1 0 0,2 1 0 0,2-1 0 15,3 2 0-15,2 0 0 0,-1-3 0 0,4 2 0 16,2-2-160-16,2 3 160 0,2-1 0 0,2 0 0 16,1-3 0-16,4 1 0 0,0-2 0 0,3 3 0 0,2-3 0 0,2 2-128 15,1 2 128-15,2-2 0 0,2 4 0 0,1 1 0 16,2-3 0-16,3 1 0 0,1 2 0 0,1-6 0 16,0 2 0-16,6-1 0 0,3 0-144 0,0 0 144 15,0-1 0-15,2 0-144 0,0-3 144 0,5 2 0 16,1 3-128-16,3-4 128 0,5-2 0 0,0 1 0 15,3-4 0-15,2 0 0 0,-1-1 0 0,3-1 0 16,2-1 0-16,-1-1 0 0,2 1 0 0,2-2 0 16,2-3 0-16,5 3 0 0,-2-2 0 0,3-1 0 15,-3 1 0-15,0-4 0 0,3 3 0 0,0-1 0 16,3 1 0-16,5-1 0 0,0 0 0 0,1-5 0 16,0 0 0-16,-1-2 128 0,3 1-128 0,-1 1 0 15,5-2 0-15,0-2 0 0,2-2 0 0,-2-3 0 16,-4 0 128-16,0 1-128 0,-1-4 0 0,1 3 144 0,1-3-144 0,0-3 0 15,-1-2 0-15,-4 1 0 0,-5-4 0 0,2 0 0 16,-6-2 0-16,4-1 128 0,-1-1-128 0,1-3 192 16,-1-3-192-16,-1 2 192 0,-5-4-192 0,-1 3 0 15,-1-3 0-15,-2 2-176 0,0-3 176 0,-1 0 0 16,-5-2 128-16,4 0-128 0,-4-2 0 0,-3-1 0 16,-2-1 0-16,-5-2 0 0,-2-2 0 0,-2 0 128 15,-3 0-128-15,-4 0 0 0,-2 2 0 0,-5 1 128 16,-1 2-128-16,-2 1 0 0,-4-3 144 0,-3 3-144 15,-3 1 192-15,-4 2-192 0,-2 1 352 0,-3-2-32 16,-4 2-16-16,-4 1 0 0,-4-2-176 0,0 0-128 0,-4 0 192 0,-3-2-192 16,-4 3 128-16,-2 2-128 0,-3-1 0 15,-3 3 0-15,-3-2 0 0,-3 2 0 0,-3-5-160 0,-1 6 160 16,-1 1 0-16,-2 0 0 0,-2 2 0 0,-2 2 0 16,-3 0 0-16,-3 1-176 0,-2 0 176 0,-4 2-192 15,-5-4 192-15,-1 5 0 0,1 3 0 0,-7 0-128 16,-5-3 128-16,0 3 0 0,-3 5 0 0,-2 0 0 15,-2-1 0-15,-1 6-208 0,-4 5 80 0,0-1 128 16,-1 1-160-16,2 5 160 0,3 0 0 0,2 5-144 16,1 1 144-16,3 1 0 0,2 4 0 0,1 2 0 15,2-1 0-15,0 4 0 0,1 0 0 0,0-1-128 16,0 1 128-16,4 3 0 0,2-1 0 0,-1 3-128 16,2-1 128-16,-1 2 0 0,1 3 0 0,-3 2 0 15,6-4 0-15,4 4 0 0,1 2-144 0,6 1 144 0,5-1 0 16,4 2 0-16,3 2 0 0,3 4 0 0,3-1-176 15,5 1 176-15,2-1-128 0,4 1 128 16,1 0-160-16,4 1 160 0,5-2-192 0,4 1 192 0,4-1-208 0,4 1 64 16,1-6 16-16,5 3 0 0,2 2 128 0,5-2-160 15,2 2 160-15,3-5-160 0,5 0 160 0,3 2 0 16,3 1-144-16,5-1 144 0,3-2-160 0,3-2 160 16,3-4-208-16,3 0 80 0,4 1 128 0,1-2-160 15,4-1 160-15,4-2-160 0,7 0 160 0,5-5 0 16,3-1 0-16,5-4 0 0,-1-2 0 0,7-1 0 15,5 1 0-15,5-3 0 0,2-2 0 0,2-4 128 16,-3-2-128-16,6 2 0 0,3-3 0 0,3-1 144 0,-2-3-144 16,4-1 0-16,-2-2 176 0,5-2-176 0,5 1 160 15,-3-4-160-15,-4-2 128 0,2 2-128 0,3-1 0 0,-1-5 0 16,1-5 128-16,-2-1-128 0,-2 0 0 0,-2 0 0 16,3-2 128-16,-4-3-128 0,-4-7 0 0,0 0 144 15,0 2-144-15,-3-6 160 0,-3-4-160 0,-6 1 160 16,-4-1-160-16,-2 0 0 0,-2 1 0 0,-1-1 0 15,-5-4 0-15,-3 1 0 0,-8 1 0 0,-4-1 128 16,-6 1 64-16,-5 3 0 0,-5 0 0 0,-3 0 0 16,-3-4-16-16,-4 3 0 0,-4 1 0 0,-7 2 0 15,-4 2 16-15,-6-1 0 0,-5 1 0 0,-4 1 0 16,-4 2 0-16,-8-3 16 0,-6-3 0 0,-5 3 0 16,-5 2-208-16,-4-2 0 0,-4 1 0 0,-4 0 0 15,-8 0-160-15,-3 1 160 0,-5-2-128 0,-4-1 128 16,-7 1 0-16,-5-2-128 0,1 1 128 0,-3-1 0 15,-3 1 0-15,-4 0 0 0,-5 2 0 0,-2-1-128 0,-6 1 128 0,-3 4 0 16,-2 1 0-16,-9 2 0 0,-9 0 0 16,-6 5 0-16,-4 2 0 0,-10 5-128 0,-10 5 128 0,-6 2 0 15,-4 4 0-15,-4 7 0 0,-4 6-272 0,4 5 16 16,3 3 16-16,11 5 0 16,10 2-1440-16,9 5-304 0,6 4-48 0,6 7-16 0</inkml:trace>
  <inkml:trace contextRef="#ctx0" brushRef="#br5" timeOffset="97259.66">22240 18035 2751 0,'6'-9'128'0,"-6"9"16"0,8-9-144 0,-2 1 0 15,-1-2 0-15,0 2 0 0,-1-2 2048 0,0 3 368 16,-4 7 80-16,4-12 0 0,-1 6-1424 0,-3 6-304 15,4-10-48-15,-4 10-16 0,0 0-64 0,5-8-32 16,-5 8 0-16,0 0 0 0,0 0-176 0,0 0-48 16,0 0 0-16,0 0 0 0,0 0-208 0,0 0-48 15,0 0-128-15,0 0 192 0,5 13 0 0,-1 5 0 16,-4 3 0-16,-2 3 0 0,-1 4 128 0,-1 5 0 16,-1 4 16-16,-1 4 0 0,-2-1-160 0,1 9-48 15,-5 2 0-15,2 1 0 0,-3-3-128 0,2 2 160 16,-1 1-160-16,1 0 160 0,-1 0-160 0,1-1 0 0,0-5 0 0,0-1 128 15,1-7 0-15,0-3 0 0,-1-2 0 0,2-1 0 16,0-5 64-16,0 1 16 0,-1-5 0 0,2-2 0 16,2-3 48-16,1-3 16 0,-2-2 0 0,4-2 0 15,1 1-16-15,1-1 0 0,1-11 0 0,-1 7 0 16,1-7-16-16,0 0-16 0,0 0 0 0,0 0 0 16,0 0 96-16,7 6 0 0,-7-6 16 0,12 4 0 15,-1-3-80-15,1-1-32 0,-2 0 0 0,3-1 0 16,-3 0-80-16,-10 1-16 0,12-3 0 0,0 3 0 15,-12 0-128-15,13-1-144 0,-3 0 144 0,-10 1-208 16,11 0 208-16,-11 0 0 0,12 0 0 0,-12 0 0 16,11 2 0-16,-11-2 0 0,12 0 0 0,-1 0 0 15,-11 0 0-15,9 3 0 0,-9-3 0 0,11 3 0 0,-11-3 0 16,12 3 0-16,-3-2 0 0,3 2 0 0,-3-1 0 0,3 1 0 16,0 2 0-16,1-1 0 0,1-3 0 0,0 2 0 15,0-1 0-15,4 1 0 0,0 0 0 0,2 0 0 16,3-2 0-16,1 1 0 0,0-2-160 0,2 0-32 15,-2 0-16-15,1 1 0 0,1 0 208 0,-1 0 0 16,-1-1-160-16,-1 3 160 0,-1-1-256 0,3 4 32 16,-1-3 0-16,0 2 0 0,-2 4 48 0,-2 0 16 15,1 4 0-15,-1 1 0 0,0 2 160 0,-1-2-192 16,-1 0 192-16,1 2-192 0,-1 0 32 0,4 2 0 16,-2 0 0-16,0 0 0 15,1-3-336-15,-2-1-64 0,-1-4-16 0,-3 3 0 16,-1-4-640-16,-3 1-144 0,-2 0-32 0,-1 0-4240 0,-3 0-832 0</inkml:trace>
  <inkml:trace contextRef="#ctx0" brushRef="#br5" timeOffset="98464.15">23291 18370 13471 0,'0'0'592'0,"0"0"128"0,1-7-576 0,-1 7-144 0,3-11 0 0,-3 11 0 15,-3-11 976-15,1 2 176 0,-1-2 16 0,0 4 16 16,3 7-208-16,-5-10-32 0,0 1-16 0,0 2 0 16,-2 0-256-16,-2 3-48 0,-1 1-16 0,-2-4 0 0,-1 1-96 0,-3 3-32 15,-3 2 0-15,-3 0 0 0,-6-1-32 0,0 0 0 16,-2 1 0-16,-3 4 0 0,-4 1-128 0,1 1-48 15,3 4 0-15,3-1 0 0,-1 5-80 16,3-1 0-16,3 4-16 0,2-1 0 0,4 0-176 0,4 2 192 16,4-1-192-16,5-1 192 0,0-2-32 0,3 0 0 15,3 0 0-15,5-3 0 0,4 0 320 0,3 1 64 16,2-4 16-16,2 0 0 0,2 1-176 0,3-3-16 16,5-1-16-16,2 0 0 0,1-7-80 0,3 1-16 15,2-2 0-15,2-1 0 0,-1-7 16 0,-2 3 0 16,2-3 0-16,-2-2 0 0,-3-2 96 0,-2 1 16 0,-1-3 0 15,-3-1 0-15,-1-1-80 0,-4-2-16 0,-5 1 0 0,-1-5 0 16,-3 2-48-16,-4 4-16 0,-2-1 0 16,-3 2 0-16,-2 0-80 0,-3 2-16 0,-3-1 0 0,-2 4 0 15,-1 1-128-15,-2 5 0 0,-1-2 0 0,-1 6-176 32,3 1-1328-32,1 1-272 0,10 2-48 0,0 0-13136 0</inkml:trace>
  <inkml:trace contextRef="#ctx0" brushRef="#br5" timeOffset="99071.87">26031 17796 10127 0,'0'0'896'0,"0"0"-704"0,0 0-192 0,0-7 0 15,0 7 1408-15,-2-10 240 0,-2 5 48 0,4 5 16 16,-6-9-464-16,-2 4-96 0,-1 0 0 0,-1 0-16 16,0 1-240-16,-2 2-32 0,-2 0-16 0,-1 4 0 15,-1 0-208-15,-2 3-32 0,-1 3-16 0,0-1 0 16,0 5-240-16,0 1-48 0,-1-1-16 0,4 5 0 15,-1-2-128-15,5 2-32 0,3-1 0 0,2 1 0 16,4 0 16-16,0 1 0 0,2-1 0 0,3-2 0 16,3 0 144-16,2-1 32 0,2-4 0 0,2-1 0 15,2 3 128-15,1-5 48 0,0 0 0 0,1-5 0 16,2 1 112-16,-1-2 32 0,1-2 0 0,0-2 0 16,1 1-64-16,-3-6-16 0,-2 0 0 0,1 0 0 15,-1-3-48-15,-2 1 0 0,2 1 0 0,-3-3 0 0,-2-1-80 0,-3 1-32 16,0-4 0-16,-2-1 0 0,-1 0-128 0,-2 0-16 15,-2 2-16-15,-2 2 0 0,-1 2-240 0,0-2 144 16,-2 5-144-16,0-1 128 0,-4 6-128 0,3-1-144 16,-1 1 144-16,0 3-208 15,-1 3-1200-15,10-3-224 0,0 0-48 0,-6 9-8816 16,4 2-1744-16</inkml:trace>
  <inkml:trace contextRef="#ctx0" brushRef="#br5" timeOffset="99509.36">26645 18403 18367 0,'0'0'816'0,"-5"-5"160"0,1-4-784 0,-2 4-192 0,-3-2 0 0,-2 0 0 16,-1 1 1248-16,-3-2 208 0,-1 4 32 0,-2 2 16 15,-3 2-416-15,0 0-64 0,-3 1-32 0,-1 3 0 16,1 2-448-16,0 1-96 0,0-1 0 0,0 5-16 16,0-2-128-16,1 3-32 0,4 3 0 0,2 0 0 15,3 3-272-15,4 0 0 0,1-3 0 0,5-1 0 16,4 1 160-16,3-1-32 0,1-1 0 0,2-2 0 0,3 2 208 0,2 0 48 15,2-4 0-15,1 0 0 16,1-4-16-16,2 0 0 0,-1 0 0 0,1-3 0 0,-1-2 16 0,2-2 16 16,0-3 0-16,0-2 0 0,-2 1 176 0,1-4 16 15,-3-1 16-15,0 0 0 0,-3-4-64 0,-1 0-16 16,-1-2 0-16,-2-2 0 0,-3-2-256 0,-2-2-48 16,-1-3-16-16,-1 2 0 0,-1 0-208 0,-1 0 144 15,-2 4-144-15,0 2 128 0,-1 1-384 0,-2 3-64 16,1 4-32-16,0-1 0 15,-2 2-1808-15,-1 1-352 0,-1 3-80 0</inkml:trace>
  <inkml:trace contextRef="#ctx0" brushRef="#br5" timeOffset="100137.4">23504 18773 16527 0,'0'0'720'0,"-5"-8"176"0,1 1-720 0,-1-1-176 15,-4 2 0-15,1 1 0 0,-4-3 1232 0,-1 3 224 16,-4-1 32-16,-1-1 16 0,-1 5-352 0,-7 2-80 16,1 0-16-16,0 2 0 0,-1 3-128 0,-1 2-32 0,-1 6 0 0,-1-2 0 15,-1 3-128-15,-1 1-16 0,1 3-16 0,-1 0 0 16,-1 0-304-16,3 2-64 0,1 3-16 0,4 1 0 16,5-4-128-16,4 1-32 0,3-4 0 0,8 2 0 15,4-2-48-15,4 0-16 0,3-5 0 0,4-2 0 16,7 1 176-16,6-5 16 0,3-1 16 0,3 0 0 15,1-5 80-15,2-5 16 0,2 0 0 0,-3-3 0 16,0-4 32-16,-2-4 16 0,0 0 0 0,-1-1 0 16,-2-2-48-16,-6 0-16 0,-2-1 0 0,-2-2 0 15,-6-6 112-15,-2 4 32 0,-3-4 0 0,-3 4 0 16,-6 0-224-16,-2 1-32 0,-5 4-16 0,-1 2 0 16,-4 5-160-16,-3 0-128 0,-3 1 144 0,-3 4-144 15,1 4 0-15,-2 1-208 0,0 2 16 0,-1 4 0 16,1 0-1408-16,1 2-256 0,2 3-64 15,4 3-9568-15,4-2-1904 0</inkml:trace>
  <inkml:trace contextRef="#ctx0" brushRef="#br5" timeOffset="100626.74">25754 19383 15663 0,'0'0'1392'0,"0"0"-1120"0,-5-7-272 0,-1 1 0 16,-3 3 1328-16,-4-1 208 0,-2-1 32 0,-5 2 16 15,-5 1 112-15,0 0 32 0,-3 2 0 0,-1 3 0 16,-3 2-672-16,3 4-128 0,0-1-32 0,2 3 0 16,0 2-368-16,4-1-80 0,3 1 0 0,3 1-16 15,5-1-144-15,3-3-32 0,2 1 0 0,6 0 0 16,4-1-64-16,3 1 0 0,6-3-16 0,3-1 0 15,4 2 144-15,4-6 48 0,3-2 0 0,4-2 0 0,0-2 144 16,3-2 48-16,2-2 0 0,-2 0 0 0,-3-3 112 0,-2 1 32 16,-2-3 0-16,-5 0 0 0,-3 2-64 15,-2-4 0-15,-4 0 0 0,-4 1 0 0,-3-1-160 0,-4 0-32 16,-4 2-16-16,-2 1 0 0,-2 0-208 0,-4 3-32 16,0-1-16-16,-3 2 0 0,-4-3-176 0,-3 3-144 15,-5-2 144-15,1 4-208 16,-2 3-1552-16,2-1-304 0,-1 2-64 0,-2 1-15232 0</inkml:trace>
  <inkml:trace contextRef="#ctx0" brushRef="#br0" timeOffset="-20288.89">31075 7735 3679 0,'0'0'160'0,"1"-9"32"0,-1-2-192 0,-1 3 0 0,0-2 0 0,0 2 0 16,-2-2 1344-16,-2 4 208 0,-1-2 48 0,-3 2 16 16,-3-4-1360-16,0 2-256 0,-6-2 0 0,0 2-192 31,0-2-384-31,-5 2-64 0,-3 0-32 0,-2 0 0 0,0-2 304 0,-4 1 64 0,-2-1 16 0</inkml:trace>
  <inkml:trace contextRef="#ctx0" brushRef="#br0" timeOffset="-19887.75">29470 7311 3679 0,'-89'-9'320'0,"29"7"-320"16,-7 1 0-16,1 2 0 0,1 2 912 0,1 2 112 15,3 1 32-15,1 2 0 0,4 3-480 0,3-2-80 16,6 2-32-16,6-1 0 0,3 4-240 0,6 2-48 16,5 2-16-16,1 2 0 0,2 3-160 0,2 4 128 15,5 6-128-15,0 3 128 0,2 2-128 0,1 5 128 16,2 3-128-16,2 4 128 0,6 3-128 0,2 0 0 15,2 0 144-15,5 1-144 0,4-6 0 0,5 2 0 16,4 0 0-16,7 0 0 0,8-5 0 0,6 0 0 16,5-3 0-16,8 0 0 0,6 1 144 0,1-6-144 0,2-4 192 0,-2-7-192 15,0-5 304-15,5 2-48 0,4-2-16 0,10-5 0 16,6-4 80-16,-2-4 32 0,-6-4 0 0,3-1 0 16,4-2-16-16,5-1 0 0,6 0 0 0,-4-1 0 15,-6-3-112-15,2 0-32 0,2-3 0 0,3-1 0 16,6-2-64-16,-7-4-128 0,-3-9 176 0,-1 1-176 15,-1 2 0-15,2-3 0 0,-1-7-240 0,-7 0 80 16,-12-4 160-16,-7 1-128 0,-8 1 128 0,-8 0-128 16,-9 2 272-16,-9 2 64 0,-6-1 16 0,-6 2 0 15,-7-4 624-15,-5 1 128 0,-7-3 32 0,-7 2 0 16,-3 1-512-16,-7-1-112 0,-4 2 0 0,-4-1-16 16,0-3-368-16,-8 2-288 0,-4 4 48 0,-5 1-5584 15,-4 2-1104-15</inkml:trace>
  <inkml:trace contextRef="#ctx0" brushRef="#br2" timeOffset="183207.05">23476 10647 2751 0,'0'0'256'0,"-7"-6"-256"0,-1-4 0 0,-1 1 0 16,-1-4 1648-16,0 2 272 0,-2-2 64 0,1 0 16 15,-2-1-1328-15,-1 1-272 0,-1-1-48 0,-1 0-16 16,-2 2-176-16,0 0-32 0,-1 2-128 0,0-3 192 15,-3-1-192-15,-2 3 144 0,2-3-144 0,-2 0 128 16,-2-2-128-16,-2 3 160 0,0 0-160 0,-3-1 160 16,-3 8-160-16,0-4 192 0,-1 3-192 0,0 0 192 15,-2 2-192-15,-1 1 0 0,-2 0 0 0,1-1 0 0,-2 1-320 16,-3 0 0-16,-6 2 0 0,-3-2 0 0,-3-1 128 16,-1 1 16-16,3 0 16 0,2 0 0 0,0 1 160 0,1 0 0 15,3 2 0-15,-3 1-128 0,-1 0 128 0,-2 0 0 16,0 0 0-16,3 2 0 0,3 3 128 0,1 0 64 15,1-1 16-15,3 5 0 0,1-1 48 0,0 4 16 16,-1 2 0-16,-2 0 0 0,-2 3-96 0,0 1-32 16,0 1 0-16,0 4 0 0,5-2-144 0,0 0 0 15,3-1 0-15,3 2-176 0,2 2 176 0,2-1 0 16,1 2 0-16,2 0 0 0,-1-4 0 0,-1 3-128 16,-1 3 128-16,2-1 0 0,1 5 0 0,-1-1 0 15,1-4 0-15,2 2 0 0,7-185 0 0,0 368 0 0,2-183 0 0,3 2 0 16,-1-4 176-16,4 5 112 0,2 1 32 0,2-1 0 15,2-4-16-15,2 2 0 0,4-1 0 0,4 1 0 16,3 2 16-16,5-2 16 0,0 2 0 0,6 0 0 16,3-1-128-16,0 2-16 0,3 2-16 0,4 1 0 15,2 0-176-15,0 0 0 0,2-2 0 0,1 0 128 16,-1-3-128-16,2-1 0 0,-1 0 0 0,3-2 0 16,0 3 0-16,4-3 0 0,3 1-144 0,2 1 144 15,2-2 0-15,1 5 0 0,3-6 0 0,-4 2 0 16,0-2 0-16,0-1 0 0,0-3 0 0,1-4 0 15,2-2 0-15,-1-2 0 0,5 0 0 0,0-1 144 16,4-3-144-16,-5-6 0 0,-2-3 0 0,-2-1 0 16,0 0 128-16,2 0-128 0,1-1 128 0,1-1-128 15,4 1 256-15,0-1-16 0,1-3-16 0,-4 0 0 16,-2-3 128-16,-2-4 32 0,-2-2 0 0,1 0 0 0,-2 0-256 0,0-2-128 16,1-2 160-16,0 0-160 0,1 1 160 0,-4-4-160 15,2-4 160-15,-3-1-160 0,-6-3 576 0,0 1 0 16,-3-2 16-16,-2-3 0 0,-1 1 48 0,-1-1 16 15,-2 2 0-15,-1 0 0 0,-3 1-320 0,1 0-64 16,-1-5-16-16,-1 2 0 0,-2 0-256 0,-3 0 128 16,-2 2-128-16,-5-4 0 0,0-3 160 0,-3 3-160 15,-3 1 128-15,-2 5-128 0,-3 0 240 0,-2 2-48 16,-3-2 0-16,-1 4 0 0,-3-3 64 0,-2 2 16 16,-3-4 0-16,-2 1 0 0,-1 2-272 0,-2-1 0 15,-3 4 0-15,0-3 0 0,-2 3 0 0,1 0-144 0,-2-3-16 16,-1 3 0-16,-2-3 32 0,-1 3 0 0,0 1 0 0,0-1 0 15,0 2-16-15,-4 2 0 0,-3 1 0 0,-5 1 0 16,-1 0-32-16,-5 1 0 0,-3 0 0 0,1 3 0 16,0 3-48-16,3-1-16 0,-3 3 0 0,2 2 0 15,1 2 80-15,-4 1 16 0,-3 0 0 0,-1-1 0 16,-3-7-16-16,4 1 0 0,2 0 0 0,2 4 0 16,1 1 160-16,4 1 0 0,-1 1-144 0,2 1 144 15,-1 2 0-15,-1 1 0 0,-1 0 0 0,-1 0 0 16,1 0 0-16,0 3 0 0,2-1-224 0,1 3 80 15,-1 3 144-15,1 0 0 0,1 4 0 0,1 2-128 16,-4 3 128-16,0-2 0 0,-2 2 0 0,2 3-128 16,-1 3 128-16,2-2 0 0,0 4 128 0,3 3-128 15,0-1 0-15,1 1 0 0,4 0 0 0,2-2-128 0,4 3-32 16,1-5 0-16,-2 0 0 0,5 2 0 0,1-3 160 0,2 2 0 16,3 2-144-16,1-2 144 0,0 3 0 0,2-1 0 15,-1 0 128-15,2-1-128 0,1 1 128 0,3 1-128 16,1 0 0-16,2 4 128 0,2-1 16 0,4 2 0 15,2 6 0-15,4-1 0 0,5-1-16 0,2 2 0 16,5 0 0-16,3-2 0 0,4-4-128 0,5 2 0 16,3-1 0-16,4-4 0 0,-1-3 0 0,3 2 0 15,0 1 0-15,3-2 0 0,2-4 0 0,0 2 0 16,4-1 0-16,4 0 0 0,3-2 0 0,0-3 0 16,2-1 0-16,-3 0 0 0,-2 2 128 0,-1-2-128 15,2-1 128-15,1-1-128 0,0 1 144 0,3 0-144 16,4-2 160-16,-2-2-160 0,-1-1 128 0,-4-6-128 0,0-2 0 15,1 2 144-15,2-3-144 0,3 1 0 0,1-2 144 0,2-1-144 16,0 1 128-16,-3-3-128 0,-3-5 160 0,-3 0-160 16,-1-1 384-16,0-1-32 0,0-1 0 0,-3 2 0 15,0-4 80-15,1 2 16 0,-4-5 0 0,0-2 0 16,-2-1-64-16,-3-5 0 0,-4 0 0 0,0-3 0 16,-2-1-128-16,1 0-16 0,-1-6-16 0,-1 1 0 15,-1-4-224-15,0 2 128 0,-7 0-128 0,0-1 0 16,1 1 272-16,-5 0-32 0,0 2-16 0,-5-3 0 15,-2-1 96-15,-4 1 0 0,-2-2 16 0,-3 2 0 16,0 4 48-16,-2-3 16 0,-3-2 0 0,0 1 0 16,0 0-192-16,-4 2-32 0,-2 1-16 0,-1-1 0 15,-2-2-160-15,-3 3 0 0,-2-2 144 0,-3-2-144 16,-1 1 0-16,-1-1 0 0,-2 1 0 0,2 4 0 0,0 1 0 0,-3 3 0 16,0-3 0-16,-1 4 0 0,-1-3 0 0,0 2 0 15,0 0 0-15,0 0 0 0,-3 3 0 0,-3 5 0 16,-5 1-128-16,-3 2 128 0,-2 2 0 0,-6-4-128 15,-4 0 128-15,-2 1 0 0,1 4-208 0,0 4 32 16,1-2 16-16,-1 5 0 0,-1 2-176 0,-2 0-48 16,0 2 0-16,-1-2 0 15,-1-6-240-15,3 4-48 0,2 2-16 0,5 4-8160 16,-2 5-1648-16</inkml:trace>
  <inkml:trace contextRef="#ctx0" brushRef="#br2" timeOffset="187568.14">705 11018 6447 0,'0'0'576'0,"0"0"-576"15,0 0 0-15,0 0 0 0,0 0 1536 0,0 0 192 16,0 0 32-16,0 0 16 0,0 0-944 0,0 0-192 15,0 0-48-15,-2 2 0 0,-2-2-144 0,4 0-48 16,0 0 0-16,-5 1 0 0,1-1 368 0,4 0 80 16,0 0 16-16,0 0 0 0,0 0 240 0,0 0 48 15,-4-4 16-15,4-2 0 0,0 6-416 0,4-5-96 16,1-2-16-16,2-3 0 0,0 1-368 0,2-4-80 16,0 2 0-16,1 1-16 0,0-3-176 0,6-2 0 15,-2 3 0-15,1 1 0 0,0 1 0 0,0 1 0 16,1 0 0-16,-1 4 0 0,0 2 0 0,0 0 0 0,1 1 0 0,-2 4 0 15,-2 1 0-15,2 4 0 0,-2 4-192 0,-1 2 192 16,-2 0 0-16,-1 3 0 0,-1 2 0 0,-2 5 192 16,1 0-192-16,-4 0 0 0,-2 3 0 0,-1 0 0 15,-2 4 0-15,-1-1 128 0,2 3 0 0,-3 1 0 16,0 2-128-16,-2-4 0 0,0-3 144 0,-1 2-144 16,-5-2 160-16,1-1-32 0,-2 3-128 0,0-5 192 0,-4-1 80 15,1-1 16-15,0-5 0 0,-1 0 0 0,0-2 160 0,0-3 16 16,0-2 16-16,4-3 0 0,-1 0-32 0,0-5 0 15,0 1 0-15,-1-1 0 0,1-1-128 0,1-2-16 16,2 0-16-16,-4-3 0 0,4-1 16 0,1 0 0 16,4-2 0-16,0-5 0 0,2 1-80 0,2-1-16 15,0-4 0-15,3-2 0 0,3 1-208 0,0-1 128 16,1 2-128-16,4 2 0 0,-2 0 0 0,3 1 0 16,0 1 0-16,2 1 0 0,2 5 0 0,-1 0-192 15,0 4 192-15,2 1-160 0,0 0 160 0,1 5-192 16,2 0 192-16,-1 4-192 0,2 2 192 0,5 7 0 15,-2 1-144-15,-4-1 144 0,-1-1 0 0,-2-1 0 16,-3 2 0-16,-1 0 0 0,0-2 0 0,-1-2 0 16,-2-1 0-16,1 3 0 15,1-4-1152-15,-1-1-224 0,-8-11-32 0,10 5-16 0</inkml:trace>
  <inkml:trace contextRef="#ctx0" brushRef="#br4" timeOffset="194448.98">553 10966 1839 0,'-9'-2'0'0,"5"2"160"0,-1-2-160 0,0 2 0 16,0-1 0-16,1 1 0 0,0 0 3456 0,2 1 640 15,-1-2 144-15,3 1 32 0,0 0-2224 0,0 0-448 16,0 0-96-16,0 0-16 0,0 0-592 0,0 0-112 0,0 0-16 0,0 0-16 15,14-11-192-15,1 3-48 16,-2-1 0-16,1 5 0 0,1-3-160 0,2 0-32 0,2 2-16 0,-8 3 0 16,5-3 112-16,2 2 32 15,2 2 0-15,1 0 0 0,2 1-128 0,0 1 0 0,1 3-16 0,20 6 0 16,-10 3-160-16,-6-1-16 0,-5 3-128 0,-4 5 192 16,0 5-32-16,-3-1-16 0,-3 5 0 0,-3-1 0 15,-6 2 48-15,0 3 16 0,-2 3 0 0,-2 1 0 16,-3-2 32-16,-2 0 0 0,-4 0 0 0,0 0 0 0,-5-3 96 0,-4 1 32 15,-2-3 0-15,-2 0 0 16,0-6 16-16,1-1 0 0,-2-3 0 0,1 0 0 0,1-2 0 16,0-4 16-16,1-4 0 0,11-6 0 0,-2-1 64 0,-1-2 16 15,0-2 0-15,0-2 0 0,1-1 16 0,-1 1 0 16,3-5 0-16,-8-7 0 0,5 1-176 0,3-4-16 16,4-4-16-16,3 3 0 0,2 1-288 0,3 2 160 15,4 1-160-15,3 2 128 0,1-2-128 0,0 7 0 16,1-2 0-16,5 2 0 0,1-1 0 0,2 3 0 15,3-2-128-15,1 3 128 0,0 4 0 0,17 0 0 16,-9 2 0-16,-7 3 0 0,-3 1-128 0,-6 3 128 16,-3-2 0-16,-2 3 0 0,-2-4-352 0,-9-5 0 15,4 11 0-15,-1-2 0 16,-3-9-2400-16,0 0-464 0,0 0-112 0</inkml:trace>
  <inkml:trace contextRef="#ctx0" brushRef="#br4" timeOffset="194895.55">1635 10627 18431 0,'0'0'816'0,"0"0"160"0,-3-10-784 0,-1 2-192 15,4 8 0-15,-6-5 0 0,-2-1 1536 0,8 6 272 16,-10 0 48-16,-1 2 16 0,-2 3-720 0,0 0-160 15,-1 2-32-15,0 3 0 0,-1 6-256 0,-1 3-48 16,-2 6-16-16,0 4 0 0,0 5 16 0,0 3 0 16,2 2 0-16,1 6 0 0,-3-2-80 0,4 4-32 15,2-2 0-15,3 2 0 0,2-3-288 0,3 3-48 16,3-6-16-16,3-3 0 0,3-1-192 0,2-5 176 16,0-3-176-16,4-4 160 0,0 2-160 0,0-4 160 15,1 1-160-15,1-1 160 0,1-3-160 0,1-1 0 16,-1-2 0-16,1-2 0 15,-1 0-1296-15,0-1-240 0,-1-1-64 0,-1 0-12992 0</inkml:trace>
  <inkml:trace contextRef="#ctx0" brushRef="#br4" timeOffset="195616.08">2060 10862 8287 0,'0'0'368'0,"0"0"80"0,0 0-448 0,0 0 0 0,0 0 0 0,0 0 0 16,0-8 2304-16,0 8 384 0,0 0 80 0,-3-9 16 16,-1 3-1296-16,0 0-256 0,4 6-48 0,-8-5-16 15,1 1-336-15,0 0-80 0,1-1-16 0,0 4 0 16,-3 1-272-16,-1 1-48 0,-2 1-16 0,1 2 0 15,-1 0-208-15,0 4-32 0,-2 1-16 0,-3 0 0 16,-1 1-16-16,2 4 0 0,-1 0 0 0,-1-2 0 16,3 2 48-16,3 2 0 0,0-9 0 0,3 5 0 15,2 0 144-15,3-1 16 0,4-11 16 0,2 11 0 0,3 0-208 0,2 0-144 16,3 3 192-16,5-6-192 0,0 1 240 0,3 2-64 16,0 3-16-16,0-2 0 0,0 2 64 0,1-4 16 15,-3 2 0-15,-1-1 0 0,-2-1-240 0,-3 4 144 16,-2-2-144-16,-2-3 128 0,-2 5 48 0,-1-2 0 15,-3 0 0-15,-3 2 0 0,-2-1 144 0,-3-3 48 16,-2 0 0-16,-2-1 0 0,-5 1 0 0,0 1 0 16,0-4 0-16,-1-1 0 0,0 0-160 0,0-3-16 15,0-3-16-15,6-1 0 0,-2-2-32 0,2-1 0 16,1 1 0-16,2-1 0 0,1-1-304 0,5-3-64 16,3 8-16-16,0-8 0 15,2-2-2064-15,3 4-400 0,3-3-96 0,2 1-16 0</inkml:trace>
  <inkml:trace contextRef="#ctx0" brushRef="#br4" timeOffset="196306.74">2391 11168 11055 0,'0'0'976'0,"0"0"-784"16,0 0-192-16,0 0 0 0,0 0 1904 0,0 0 336 15,0 0 64-15,0 0 0 0,0 0-768 0,-1-5-144 16,-3-1-48-16,4 6 0 0,-6-8-400 0,-1 4-96 16,0 2-16-16,-1 1 0 0,-1 2-384 0,0 1-96 15,-1 5-16-15,-4 3 0 0,-1-5-144 0,2 4-48 16,0 0 0-16,3 4 0 0,0-5-16 0,4 3 0 16,3 0 0-16,2-5 0 0,1-6-128 0,0 0 0 0,0 0 0 0,0 0 0 15,5 8 272-15,5-2-16 0,3-3-16 0,-4-2 0 16,0-1 240-16,1 0 48 0,1-2 16 0,1-2 0 15,-2 0-176-15,0 0-48 0,0 0 0 0,-1 2 0 16,0-182-160-16,-1 367-32 0,-2-181-128 0,3 1 192 16,-3 2-192-16,1 4 0 0,-2 0 128 0,0 5-128 0,-2 1 128 15,0 4 0-15,-3 0-128 0,-3 0 192 0,2 1 144 0,-3 2 32 16,-2 3 0-16,0-4 0 0,-2-1 96 0,-2 0 32 16,1 1 0-16,-2-1 0 0,0-2-48 0,-6 6-16 15,0-6 0-15,1 0 0 0,-2-4-112 0,1-4 0 16,1 1-16-16,3-5 0 0,2 3-128 0,-1-5-32 15,-2-3 0-15,4 1 0 0,2-4-144 0,8 2 0 16,-9-5 0-16,3-2-176 16,6 7-1552-16,-4-8-304 0,3-3-64 0,2 1-13760 0</inkml:trace>
  <inkml:trace contextRef="#ctx0" brushRef="#br4" timeOffset="197222.43">2716 10859 1839 0,'0'0'0'0,"0"0"160"0,0 0-160 0,0 0 0 16,0-6 0-16,0 6 0 0,-2-8 3712 0,2 8 720 15,0 0 144-15,0 0 32 0,-3-3-2832 0,3 3-560 16,0 0-128-16,0 0 0 0,0 0-480 0,0 0-96 16,0 0 0-16,0 0-16 0,0 0-96 0,0 0-16 15,0 0 0-15,0 0 0 0,0 0 176 0,0 0 16 16,0 0 16-16,14 3 0 0,-1 1-176 0,-13-4-32 15,0 0-16-15,0 0 0 0,13 4-176 0,-13-4-16 16,0 0-16-16,0 0 0 0,0 0-16 0,0 0 0 16,0 0 0-16,0 0 0 0,0 0-16 0,0 0-128 15,10 0 192-15,-10 0-64 0,0 0-128 0,0 0 192 16,0 0-192-16,0 0 192 0,0 0-192 0,0 0 128 0,0 0-128 0,0 0 128 16,0 0-128-16,0 0 0 0,0 0 0 15,0 0 0-15,0 0 0 0,0 0 0 0,0 0 0 0,0 0 0 16,0 0 0-16,0 0 0 15,0 0 0-15,0 0 0 0,6-8 0 0,-6 8 0 0,0 0 0 0,0 0 0 16,0 0 0-16,0 0 0 0,0 0 0 0,0 0 0 16,0 0 0-16,0 0 0 0,0 0 0 0,0 0 0 15,0 0 0-15,0 0 0 0,0 0 0 0,0 0 0 16,0 0 0-16,0 0 0 0,0 0 0 0,0 0 0 0,0 0 0 0,0 0 0 16,0 0-144-16,0 0 144 0,0 0 0 0,0 0 0 15,0 0 0-15,0 0 0 0,0 0 0 0,0 0 0 16,0 0 0-16,0 0 0 0,0 0 176 0,0 0-16 15,0 0 0-15,0 0 0 0,0 0 16 0,0 0 0 16,0 0 0-16,0 0 0 0,0 0-48 0,0 0-128 16,0 0 192-16,0 0-64 0,0 0 0 0,0 0-128 15,0 0 192-15,0 0-64 0,0 0-128 0,10 4 0 16,-10-4 0-16,12 9 0 0,-2-1 176 0,-4 3-48 16,-6-11-128-16,12 15 192 0,-2 3 0 0,-1-6-16 15,0 5 0-15,0 0 0 0,0-2 48 0,1 1 16 16,1 3 0-16,1-2 0 0,-2-1 16 0,-1 0 16 15,-2-2 0-15,5-1 0 0,-2 1-64 0,-1 0-16 16,0-3 0-16,-2-2 0 0,0 3-192 0,-2-5 176 16,0 3-176-16,0-3 160 0,-5-7-32 0,0 0-128 15,6 9 192-15,-1-3-64 0,-5-6-256 0,0 0-64 16,0 0-16-16,0 0 0 16,0 0-1584-16,0 0-320 0,0 0-64 0,0 0-11840 0</inkml:trace>
  <inkml:trace contextRef="#ctx0" brushRef="#br4" timeOffset="198019.68">3306 10797 7359 0,'0'0'656'0,"0"0"-528"15,0 0-128-15,0 0 0 0,0 0 1840 0,0 0 336 16,0 0 64-16,0 0 0 0,0 0-832 0,0 0-160 16,0 0-32-16,0 0-16 0,-9 9-560 0,4 0-96 15,0 1-32-15,1 5 0 0,1 3 128 0,-1 1 32 16,1-1 0-16,2 4 0 0,0 4-96 0,1-3-32 16,1 0 0-16,1 1 0 0,2-1-176 0,1-1-48 15,0-3 0-15,2-4 0 0,3-2 16 0,0-6 0 16,0 2 0-16,0-2 0 0,1 0 208 0,-4-2 32 15,2-2 16-15,1-1 0 0,0-2 64 0,2 0 16 16,1-2 0-16,-3-4 0 0,1-1-32 0,3 2 0 16,-4-3 0-16,2 1 0 0,-1-6-64 0,1 2 0 15,-2-3-16-15,0-2 0 0,-1 4-144 0,-1-1-32 16,-2-2 0-16,-1-2 0 0,-1 2-96 0,0-3-32 16,-1 2 0-16,-1-1 0 0,2 1-256 0,-2 0 128 15,-1 6-128-15,1-3 0 0,0 3 0 0,1 1 0 0,-2 4 0 0,-1-1-144 31,0 6-1392-31,0 0-288 0,0 0-48 0,0 0-8688 0,0 0-1728 16</inkml:trace>
  <inkml:trace contextRef="#ctx0" brushRef="#br4" timeOffset="198999.08">3869 10750 7359 0,'0'0'656'0,"0"0"-528"16,0 0-128-16,0 0 0 0,0 0 1216 0,0 0 192 0,0 0 64 0,0 0 0 15,0 0-640-15,0 0-128 16,0 0-32-16,0 0 0 0,0 0 288 0,0 0 64 0,0 0 16 0,0 0 0 16,0 0-16-16,0 0 0 0,0 0 0 0,0 0 0 15,0 0-64-15,0 0 0 0,0 0-16 0,0 0 0 16,0 0-288-16,0 0-48 0,0 0-16 0,0 0 0 16,0 0-304-16,0 0-64 0,0 0-16 0,0 0 0 15,3 10 80-15,-6 3 16 0,-1 1 0 0,1 5 0 16,-2 0 64-16,0 5 16 0,-2 4 0 0,2 1 0 0,-1-2-16 15,2 5 0-15,-2 1 0 0,-2-3 0 0,-1 1-128 0,0-1-32 16,5-3 0-16,-1 1 0 0,-1-4-16 0,2 2-16 16,2-5 0-16,-1-4 0 0,0-6-48 0,2 1-128 15,0-1 192-15,1-4-64 0,0-7-128 0,0 0 0 16,0 0 0-16,0 0 0 0,0 0-144 0,0 0-64 16,0 0-16-16,0 0 0 15,0 0-1792-15,8-8-352 0,-5-6-80 0,4 0-10016 0</inkml:trace>
  <inkml:trace contextRef="#ctx0" brushRef="#br4" timeOffset="199330.9">3749 10795 15663 0,'0'0'688'0,"0"0"144"0,-9-2-656 0,9 2-176 16,0 0 0-16,0 0 0 0,0 0 1232 0,0 0 224 15,0 0 32-15,0 0 16 0,0 0-576 0,10 0-112 16,3-1-32-16,2 1 0 0,3 1-128 0,2 2-16 0,3 1-16 16,-5 1 0-16,1-1-176 0,1 6-48 0,0 0 0 0,1 3 0 15,-1 1-16-15,-1 3 0 0,-2 4 0 0,-3-1 0 16,-4-1-32-16,-3 1-16 0,0 1 0 0,-3 2 0 16,-4-2 64-16,-2 0 16 0,-2 0 0 0,-2 0 0 15,-3-1 80-15,-3 2 16 0,-2-2 0 0,-9 5 0 16,1 1 0-16,-3-3 16 0,-1-6 0 0,1 1 0 0,-2 0-256 0,2-3-48 15,0 0-16-15,1-3 0 0,0-1-208 16,1-2 176-16,2-2-176 0,3-5 160 0,4-3-160 0,5-2 0 16,0-3 0-16,5-2-176 15,4-3-1552-15,5-1-320 0,6-3-64 0,4-3-11872 16</inkml:trace>
  <inkml:trace contextRef="#ctx0" brushRef="#br4" timeOffset="199745.37">4019 10680 17391 0,'0'0'768'0,"0"0"160"0,0 0-736 0,0 0-192 0,0 0 0 0,0 0 0 16,0 0 1344-16,0 0 224 0,0 0 48 0,0 0 16 15,4-5-464-15,-1-3-80 0,-3 8-32 0,5-5 0 16,1 0-400-16,2-1-80 0,-1 2 0 0,2 2-16 16,1-1-80-16,-1 2-16 0,-1 0 0 0,0 2 0 15,-8-1-256-15,6 4-48 0,2 1-16 0,-3 5 0 16,-2-3-144-16,-1 6 128 0,0 1-128 0,-2-1 128 15,-2 1 64-15,-1 1 16 0,-1 2 0 0,-1-1 0 0,-1-1 224 0,-2-3 32 16,1-2 16-16,0 1 0 0,2-4 176 0,0 0 48 16,1 1 0-16,4-8 0 0,0 0-240 0,0 0-32 15,0 0-16-15,8 3 0 0,1-2-96 0,1-1-32 16,1-1 0-16,2 1 0 0,0-4-144 0,1-3-16 16,1 1-128-16,2 1 192 0,-3-3-192 0,0 2-128 15,0 2 128-15,-2-3-11712 16,-2 3-2240-16</inkml:trace>
  <inkml:trace contextRef="#ctx0" brushRef="#br4" timeOffset="200440.8">4338 10981 14735 0,'0'0'640'0,"0"0"160"0,0 0-640 0,0 0-160 0,0 0 0 0,0 0 0 15,0 0 1152-15,0 0 208 0,0-8 48 0,0 8 0 16,0 0-592-16,0 0-112 0,0 0-32 0,0 0 0 16,0 0-160-16,5 11-48 0,2 2 0 0,3-3 0 15,-2 3 48-15,3 1 0 0,0 3 0 0,0-3 0 16,0 3-160-16,1 1-32 0,-1-3 0 0,0 3 0 15,1 1-128-15,-2 0-48 0,1-1 0 0,-3-2 0 16,0-2-16-16,-1 0 0 0,0-1 0 0,-1-2 0 0,-2-1-128 0,0-1-176 16,-2 1 48-16,-2-10 0 15,0 0-2016-15,0 0-400 0</inkml:trace>
  <inkml:trace contextRef="#ctx0" brushRef="#br4" timeOffset="200706.51">4612 10931 14735 0,'0'0'640'0,"-2"-4"160"0,1-3-640 0,1 7-160 16,-2-6 0-16,2 6 0 0,-6-1 1856 0,1 1 352 16,-1 2 64-16,0 3 16 0,-2 3-1120 0,0 1-208 15,-2 4-64-15,0 2 0 0,-1 0-128 0,-3 2-48 16,-2 4 0-16,1 0 0 0,0 3-64 0,-7 11-16 15,2-3 0-15,1 1 0 0,0-4-288 0,2-2-64 16,2-4-16-16,2 0 0 0,6-4-144 0,-1-1-128 0,0-6 192 0,5 0-192 16,3-2 0-16,0-10-256 0,0 0 32 0,0 0 0 31,0 0-2000-31,11 1-400 0,4-10-64 0,3-1-32 0</inkml:trace>
  <inkml:trace contextRef="#ctx0" brushRef="#br4" timeOffset="202298.77">4343 10631 9215 0,'0'0'816'0,"0"0"-656"0,0 0-160 0,0 0 0 15,0-5 1344-15,0-1 224 0,0 6 48 0,-1-7 16 16,1 7-368-16,0-4-80 0,0-6-16 0,0 3 0 16,0 2-16-16,0-3 0 0,0 2 0 0,0 1 0 15,0 5-128-15,0 0-48 0,0 0 0 0,0 0 0 0,0-10-192 0,0 4-32 16,0 6-16-16,0 0 0 0,0 0-144 0,0 0-16 16,0 0-16-16,0 0 0 0,0 0-272 0,0 0-48 15,0 0-16-15,0 0 0 0,0 0 128 0,5 7 32 16,0 6 0-16,3 1 0 0,1 3 64 0,-2 2 0 15,0 1 16-15,0 4 0 0,1 5-80 0,0-1 0 16,-2 3-16-16,0 2 0 0,0 1-80 0,-3 1-16 16,1 0 0-16,-3 0 0 0,-1 0-48 0,-1 1-16 15,-1-1 0-15,-3 1 0 0,1-1 48 0,-1-1 0 16,0-1 0-16,-3-2 0 0,-2 1-48 0,0-4 0 16,-2 0 0-16,3-1 0 0,-3-2-16 0,-2-1-16 15,2-2 0-15,-1 0 0 0,1-2-48 0,-1-4 0 16,0 0 0-16,1-5 0 0,-1 2-128 0,-1-4 192 15,1 0-192-15,2-4 192 0,-2-2-64 0,2 1-128 16,-1-2 192-16,2-2-64 0,0-2-128 0,0-2 160 16,1-1-160-16,2 2 160 0,2-1-160 0,5 4 128 15,-4-9-128-15,2 3 128 0,2-5-128 0,1 1 0 16,2-1 0-16,2 2 0 0,1-3 0 0,1 0 0 0,3 2 0 0,0-3 0 16,1 0 0-16,2 2 0 0,0-5 0 0,1 1 0 15,0-3 0-15,0 1 0 0,1 0 0 0,0-1 0 16,0-1 0-16,-1-1 0 0,-1-2 0 0,1 1 0 15,0-2 0-15,0 2 0 0,-3 0 0 0,1-3 0 16,-1-1 0-16,1 3 0 0,-3-4 0 0,1 3 0 16,-2 3 0-16,-3-3 0 0,-2-2 0 0,0 2 0 0,-3 2 0 0,-1 1 0 15,-1 1 0-15,0 1 0 0,-2 2 0 0,-1 0 0 16,0 0 0-16,0 1 0 0,0 2 0 0,2 3 0 16,-1-3 0-16,1 4 0 0,-3-1 0 0,0 2 0 15,1 0 0-15,0 2 0 0,1-1 0 0,-1 0 0 16,0 2 0-16,0-1 0 0,0 2-144 0,0 0 144 15,0-1 0-15,0 0 0 0,1 1 0 0,4 4 0 16,-4-3 0-16,4 3 0 0,0 0 0 0,-4-3 0 16,2-3 0-16,2 6 0 0,0 0 0 0,0 0 0 15,0 0 0-15,0 0 0 0,0 0 0 0,0 0 0 16,0 0 0-16,0 0 0 0,0 0-160 0,0 0 32 16,0 0 0-16,0 0 0 0,0 0 128 0,0 0 0 15,8 6 0-15,1 0 0 0,0 6 0 0,0-1-128 16,1 5 128-16,-1 1 0 0,-1 2 0 0,1 6-128 15,0-3 128-15,0 5 0 0,-2 0 0 0,0 5 0 16,-1-2 0-16,-2 4-128 0,-1 2 128 0,-1 1 0 16,-2-3 0-16,-2 2-128 0,0-2 128 0,-3 0 0 15,-1-2 0-15,-2 0 0 0,-2-3 0 0,1-1 144 0,-1-2-16 16,-3 0-128-16,-2-4 272 0,-2 2-48 0,1-2-16 16,-1-1 0-16,-1 0-64 0,1-1-16 0,-1-2 0 0,2-2 0 15,1-2-128-15,1-4 128 0,2 1-128 0,0-3 128 16,3 0-128-16,2-3 0 0,-1-2 0 0,8-3 0 15,0 0-688 1,0 0-16-16,-5-7 0 0,5 7 0 0,0 0-2240 0,7-12-464 0,4-2-96 16,-1 5-16-16</inkml:trace>
  <inkml:trace contextRef="#ctx0" brushRef="#br4" timeOffset="206937.78">1398 10360 13823 0,'0'0'1216'0,"-4"-10"-960"15,1 1-256-15,1-1 0 0,2 10 688 0,-1-9 80 16,-3-1 32-16,4 10 0 0,0 0 560 0,0 0 112 15,0 0 32-15,0 0 0 0,-1-8-352 0,1 8-80 16,0 0-16-16,0 0 0 0,-10-4-176 0,0 4-48 16,-1 4 0-16,1 2 0 0,-1 7-384 0,-2 4-64 15,-2 2-32-15,0 5 0 0,-3 8 32 0,1 6 16 0,2 7 0 0,-3 4 0 16,-3 7 128-16,2 3 32 0,1 4 0 0,1 5 0 16,3 1-144-16,2 2-32 0,3 2 0 0,1 0 0 15,0 2-192-15,5 0-32 0,3-5-16 0,0-4 0 16,0-1-144-16,2-6 128 0,2-2-128 0,4-5 128 15,1-4-128-15,-1-1 128 0,1-5-128 0,3-2 128 16,4-4-128-16,1-3 0 0,2-2 144 0,2-6-144 16,6-2-1088-16,4-1-272 0,6-8-64 0,7-3-13216 15</inkml:trace>
  <inkml:trace contextRef="#ctx0" brushRef="#br4" timeOffset="207656.49">4795 10951 16175 0,'-2'-13'704'0,"2"6"176"0,0-7-704 0,-1 5-176 15,0-1 0-15,1 2 0 0,0-2 1264 0,0 10 208 16,0 0 64-16,0 0 0 0,0 0-128 0,0 0 0 16,-1-4-16-16,1 4 0 0,0 0-512 0,0 0-112 15,2 13 0-15,1 1-16 0,-1 3-272 0,3 2-48 0,3 3-16 0,1 0 0 16,1 1 32-16,1 2 16 0,3-1 0 0,-2-1 0 16,1 0-208-16,-1 2-32 0,1-1-16 0,-2 2 0 15,2-4-208-15,-1-3 128 0,-2-4-128 0,-1 0 0 16,-2-2 0-16,0 0 128 0,-2-2-128 0,1-2 0 15,-2 2-1600-15,-4-11-384 16,0 0-64-16,0 0-10816 0</inkml:trace>
  <inkml:trace contextRef="#ctx0" brushRef="#br4" timeOffset="207925.15">4959 10910 12895 0,'0'0'576'0,"3"-10"112"0,1 2-560 0,1 0-128 16,0 1 0-16,-5 7 0 0,0 0 2544 0,0 0 464 16,0 0 112-16,0 0 16 0,0 0-1680 0,0 0-336 15,6 12-64-15,-4 0-16 0,-3 4-272 0,-2 1-48 16,-2 1-16-16,-1 3 0 0,-3 1-112 0,-1 0-16 16,-2-2-16-16,1 5 0 0,-2 5 48 0,-1-3 16 15,-1-1 0-15,0 1 0 0,-1 0-336 0,0-4-64 16,-3-2-16-16,1 3 0 0,-4-3-208 0,1-1 176 15,-2-2-176-15,1 0 160 0,5-3-160 0,3-5-224 16,3-1 48-16,2-6 16 16,9-3-1936-16,0 0-384 0,0 0-80 0</inkml:trace>
  <inkml:trace contextRef="#ctx0" brushRef="#br4" timeOffset="208362.54">5608 10913 17727 0,'0'0'784'0,"0"0"176"0,0 0-768 0,0 0-192 16,0 0 0-16,0 0 0 0,-6 0 1264 0,-2 0 208 15,-1 0 64-15,-2 1 0 0,-2 4-512 0,-2 3-80 16,-2-2-32-16,-9 8 0 0,-1 1-192 0,2-2-32 16,-1 1-16-16,3 0 0 0,-1 1-176 0,4 1-48 15,2-2 0-15,4 2 0 0,3 1-112 0,3-2-16 16,4-2-16-16,3-3 0 0,1 1-144 0,1 2-32 16,5-3 0-16,5 1 0 0,-1 2 224 0,4-3 32 15,0 2 16-15,4 2 0 0,1-3-80 0,-2 2-32 16,0-2 0-16,-6-3 0 0,1 3-80 0,-1-2-16 15,-1 3 0-15,-1-1 0 0,-2-1 0 0,-2 3 0 16,-3-3 0-16,-2 6 0 0,-2-1 64 0,-5 0 16 16,-1-1 0-16,-4-1 0 0,-2-1-16 0,-2 2-16 15,-2-2 0-15,0-2 0 0,-2 1-64 0,2-4-16 16,1-2 0-16,0 0 0 0,0-1-160 0,1-4-192 0,0-3 32 16,4-3 16-1,1-2-1728-15,5 1-352 0,1-5-64 0,5 1-12240 0</inkml:trace>
  <inkml:trace contextRef="#ctx0" brushRef="#br4" timeOffset="208634.34">5909 10956 23439 0,'4'-9'1024'0,"-4"9"240"0,0 0-1008 0,0 0-256 16,0 0 0-16,0 0 0 0,0 0 1456 0,0 0 240 16,0 0 48-16,0 0 16 0,-4 8-736 0,1 3-128 15,-2 1-48-15,-3-1 0 0,-1 4 48 0,-1 2 16 16,0 1 0-16,0-1 0 0,-1 1-640 0,2-1-128 16,2-5-16-16,0 0-128 0,2 1 144 0,2-2-144 15,-1-2 0-15,2 0 144 16,2-9-1360-16,0 0-288 0,0 0-48 0,0 0-13184 0</inkml:trace>
  <inkml:trace contextRef="#ctx0" brushRef="#br4" timeOffset="209357.24">6389 10829 6447 0,'0'0'576'0,"0"0"-576"0,0 0 0 0,0-8 0 15,1-2 2688-15,-1 10 416 0,2-6 96 0,-2 6 0 16,3-12-1600-16,-3 12-336 0,0 0-64 0,8-5-16 16,-8 5-416-16,10-1-64 0,0 0-32 0,0 2 0 15,0 3 64-15,3 1 16 0,2 4 0 0,1-4 0 16,-1 5-80-16,-4-4-16 0,3 5 0 0,3 0 0 16,2 3-16-16,1 5 0 0,2 4 0 0,-1 2 0 0,1-2-80 0,-2 6-32 15,-1 3 0-15,-1 1 0 0,-3 2-80 0,-2 1 0 16,-3 4-16-16,-1-1 0 0,-2 1 0 0,-5-1 0 15,-3-1 0-15,-3-1 0 0,-2 2 128 0,-3-6 16 16,-5-1 16-16,-3 0 0 0,-2-1-48 0,-10 8-16 16,0-5 0-16,1-4 0 0,4-4-208 0,-1 0-32 15,1-2-16-15,0-4 0 0,0-2-144 0,1-2-128 16,3-2 192-16,3-3-192 0,3-1 0 0,2-5 0 16,4-1-192-16,8-4-12336 15,0 0-2448-15</inkml:trace>
  <inkml:trace contextRef="#ctx0" brushRef="#br4" timeOffset="210243.84">7189 11079 11967 0,'0'0'528'0,"0"0"112"0,0 0-512 0,0 0-128 16,4-6 0-16,3 2 0 0,2 0 1872 0,2 1 352 15,2-1 64-15,1 1 16 0,2-2-976 0,5-1-192 16,4 1-48-16,3 0 0 0,1-6-400 0,3 4-96 16,0-3-16-16,0 4 0 0,-2 1-336 0,2 0-80 15,-4 3-16-15,-3 2-8016 16,-3 2-1600-16</inkml:trace>
  <inkml:trace contextRef="#ctx0" brushRef="#br4" timeOffset="210395.26">7184 11430 23039 0,'0'0'2048'0,"8"-5"-1648"0,5-3-400 0,5 5 0 16,3-2 1712-16,5-1 256 0,0 1 48 0,5 2 16 15,1-3-1152-15,4 0-240 0,4 1-32 0,4-1-16 16,3-3-112-16,3 2-32 0,2-1 0 0,-2 1 0 15,0 0-1536-15,-4 1-320 0</inkml:trace>
  <inkml:trace contextRef="#ctx0" brushRef="#br4" timeOffset="211671.11">8199 10861 11967 0,'0'0'1072'0,"0"0"-864"0,0 0-208 0,0 0 0 16,-3-10 1280-16,3 10 192 0,0 0 64 0,0 0 0 15,0 0-336-15,0 0-64 0,0 0-16 0,0 0 0 16,0 0-496-16,0 0-112 0,-5 7 0 0,-1 2-16 16,-2 6-32-16,1 6 0 0,-1 0 0 0,2 2 0 15,-2-3 208-15,0 8 32 0,1 0 16 0,0 5 0 16,-3 0-224-16,3 2-48 0,0 2-16 0,2-3 0 15,3-4-192-15,0-2-48 0,4 0 0 0,1-5 0 16,1-4 0-16,3-1 0 0,-2-3 0 0,3-2 0 0,3-4 320 0,1-3 48 16,2-1 16-16,3-2 0 0,1-3 304 0,2-5 64 15,2-4 16-15,0-1 0 0,3 1-32 0,-2-6 0 16,-2-3 0-16,-1-1 0 0,-2 0-320 0,0-3-64 16,-1-2-16-16,-2 1 0 0,0 0-208 0,-3-3-64 15,-1-1 0-15,-1-2 0 0,-1 3-64 0,1-2-32 16,0 4 0-16,-2 2 0 0,0 3-160 0,-2 7 0 15,0-5 0-15,1 2 0 0,-2 6 0 0,-1 0-224 16,-1 4 32-16,-3 5 0 16,0 0-2176-16,0 0-416 0,0 0-96 0</inkml:trace>
  <inkml:trace contextRef="#ctx0" brushRef="#br4" timeOffset="213017.56">9025 10862 11103 0,'0'0'496'0,"0"0"96"0,0 0-464 0,0 0-128 0,0 0 0 0,0 0 0 16,-6-5 880-16,6 5 144 0,0 0 48 0,0 0 0 16,0 0-48-16,0 0-16 0,2-10 0 0,-2 10 0 15,0 0-192-15,9-5-48 0,1 3 0 0,-10 2 0 0,10-2-144 0,-2 1-48 16,1-1 0-16,2 2 0 0,1 2-64 16,1 0-32-16,-2 1 0 0,3 0 0 0,0 5-112 0,0-2-32 15,0 3 0-15,1 4 0 0,0 2-192 0,2 2-144 16,-6 1 192-16,2-1-192 0,-1 2 176 0,-5 3-176 15,3 2 160-15,-5 0-160 0,-1-3 144 0,-4 3-144 16,-1 1 128-16,-2-1-128 0,0 4 192 0,-3-3-64 16,0-1 0-16,-1 1 0 0,-2-2 96 0,0-1 16 15,-1-3 0-15,-2-2 0 0,-1-1 128 0,1-2 16 16,-1 1 16-16,2-1 0 0,-3-5 64 0,-3 4 16 16,1-7 0-16,3 0 0 0,1-3-128 0,2-3-32 15,0-7 0-15,5 0 0 0,-1-5 64 0,-1 1 0 16,6-3 0-16,1-3 0 0,1-2-112 0,2-2-16 15,-1-3 0-15,3 1 0 0,3 1-256 0,-2 6 160 16,2-2-160-16,0 4 128 0,1 4-128 0,2-2 0 16,0-1 0-16,2 7-176 0,1 1 176 0,0 1-128 0,1 4 128 15,1 2-128-15,0 1 128 0,-1 1-128 0,1 1 128 16,-2 7-128-16,-2-2 128 0,0 3 0 0,-2 1 0 16,-1-2-128-16,-2 0 128 0,0 2 0 0,-3 1 0 0,-2-1 0 15,-1-3 0-15,-1 2-128 0,-1-2 128 0,-1-3-128 31,-1 0-544-31,-1-1-96 0,4-7-32 0,0 0-8912 0,0 0-1776 0</inkml:trace>
  <inkml:trace contextRef="#ctx0" brushRef="#br4" timeOffset="213368.73">9622 10824 15135 0,'0'0'672'0,"0"0"144"0,0 0-656 0,0 0-160 15,0 0 0-15,0 0 0 0,0 0 800 0,0 0 128 16,3 4 32-16,-2 5 0 0,-1-1-192 0,0 5-16 15,0 1-16-15,4 8 0 0,-1-2 144 0,-2-2 16 16,-1 0 16-16,0 3 0 0,0 6-176 0,0-2-32 16,-1 3-16-16,-2 13 0 0,-1-3-240 0,3-1-32 15,-2-3-16-15,1-11 0 0,-1 1-160 0,1-2-48 16,-1-2 0-16,-1-1 0 0,2-2 0 0,-1-2-16 0,1 0 0 16,-1 3 0-16,1-6-176 0,0-1 0 0,2-11 0 0,0 0 0 31,0 0-1728-31,0 0-416 0</inkml:trace>
  <inkml:trace contextRef="#ctx0" brushRef="#br4" timeOffset="213740.53">9556 10847 10127 0,'0'0'896'0,"0"0"-704"16,0 0-192-16,5-9 0 0,3-3 1696 0,0 7 304 15,-8 5 64-15,10-2 16 0,1-3-688 0,-1 2-144 16,3 2-32-16,0 2 0 0,1 3-368 0,0 2-80 16,2-1 0-16,0 7-16 0,-1-1-368 0,-1 6-64 15,-1 2 0-15,-3 2-16 0,-1 2-64 0,-2-1-16 16,0 1 0-16,-2 3 0 0,-3 0 144 0,-2 3 16 15,-1-2 16-15,-3 1 0 0,-1 4-16 0,-1-4 0 16,-1 0 0-16,-3-3 0 0,3 0 80 0,-5-3 16 16,2 1 0-16,-2-2 0 0,1-3-96 0,0-1-32 15,-2-1 0-15,0-2 0 0,2 2-128 0,1-8-32 16,-1 1 0-16,3-2 0 0,-1-1-64 0,1-2-128 16,0-4 176-16,2-1-176 15,-2-2-288-15,2-3-160 0,1 1-48 0,-1-8-13888 0</inkml:trace>
  <inkml:trace contextRef="#ctx0" brushRef="#br4" timeOffset="214160.34">9797 10656 18431 0,'0'0'816'0,"0"0"160"0,0 0-784 0,0 0-192 16,0-8 0-16,1 3 0 0,3 0 992 0,1-2 160 16,0 2 16-16,2-3 16 0,2 2-192 0,3 2-32 15,-1-1-16-15,3-2 0 0,3 2-320 0,-1-1-64 16,2-2-16-16,1 4 0 0,0-1 0 0,-1-1 0 15,-2 1 0-15,0 4 0 0,-5 2-304 0,-2 5-64 16,-3 1-16-16,-2-1 0 0,-2 4-160 0,-4 0 0 16,-3 3 0-16,-2 1 0 0,-4-1 0 0,0 1 0 15,-2 0 144-15,1 1-144 0,-2-2 224 0,1-2-32 16,3 2 0-16,1-4 0 0,1 0 224 0,3-4 32 16,1 2 16-16,4-7 0 0,0 0-80 0,0 0 0 15,7 4-16-15,1-3 0 0,5-1 48 0,2 0 16 0,5-2 0 0,0-2 0 16,0-1-224-16,1 1-32 0,-2 2-16 0,-3-2 0 31,-2-1-1520-31,-2 3-304 0,-4 1-64 0,3-1-12800 0</inkml:trace>
  <inkml:trace contextRef="#ctx0" brushRef="#br4" timeOffset="214555.87">10186 10984 11055 0,'0'0'480'0,"0"0"112"0,0 0-464 0,0 0-128 15,0 0 0-15,0 0 0 0,0 0 1920 0,7 3 352 16,-7-3 80-16,8 2 16 0,-1 4-1216 0,0 1-224 16,-1-1-48-16,0 3-16 0,1-3-176 0,-1 6-48 15,1-1 0-15,-2 2 0 0,2 0-80 0,0-2-32 0,-1 3 0 0,0 1 0 16,2 1-192-16,0 1-32 0,-2 0-16 0,-1-2 0 15,-1-3-112-15,0 0-32 0,-2 2 0 0,1-5 0 16,-3 1-144-16,0-3 160 0,0 0-160 0,0-7 160 31,0 0-1824-31,0 0-384 0</inkml:trace>
  <inkml:trace contextRef="#ctx0" brushRef="#br4" timeOffset="-214703.34">10423 10864 20271 0,'0'0'1792'0,"0"0"-1424"16,0 0-368-16,0 0 0 0,0 0 640 0,-6 8 64 15,-3-2 16-15,0 7 0 0,-1 0 240 0,0 2 64 16,-6 0 0-16,1 2 0 0,-3 1-192 0,1 0-16 16,-1 1-16-16,0 0 0 0,-1 0-160 0,1 1-16 15,2 2-16-15,0-2 0 0,4 0-288 0,0-1-64 16,2-1-16-16,1 0 0 0,2-3-240 0,1-1 0 15,4-4 0-15,1 1 0 16,1-11-464-16,0 0-144 0,2 5-32 0,-2-5-8592 16,9 2-1728-16</inkml:trace>
  <inkml:trace contextRef="#ctx0" brushRef="#br4" timeOffset="-214287.04">10862 10723 6447 0,'0'0'576'0,"0"0"-576"0,0 0 0 0,0 0 0 16,0 0 2800-16,-7 0 448 0,0 2 80 0,-2 3 32 0,-3-1-1744 0,1-1-336 15,0 5-80-15,-3 0-16 0,-3 3-160 0,1 1-16 16,-2 2-16-16,1 1 0 0,1-3-224 0,0 2-32 16,2 3-16-16,3 1 0 0,1 1-144 0,2-1-48 15,3-3 0-15,3-1 0 0,0 2-240 0,4-2-48 16,1-1-16-16,2 1 0 0,2-1 32 0,2 1 16 16,1-2 0-16,0 4 0 0,-2-4-64 0,-2 2-16 15,3-3 0-15,-3 1 0 0,-1 2 0 0,-1-2-16 16,-3-1 0-16,-1 3 0 0,-2 0 32 0,-3-2 16 15,1-1 0-15,-2 2 0 0,-3-3 96 0,-3 1 32 16,0-3 0-16,-2 2 0 0,-2-5-48 0,1 0-16 16,0 0 0-16,1-2 0 0,0-3-288 0,0-1 128 15,0-2-128-15,3-3 0 16,0-1-1632-16,4-3-432 0,2 1-96 0,1-7-12224 0</inkml:trace>
  <inkml:trace contextRef="#ctx0" brushRef="#br4" timeOffset="-213997.2">11141 10487 16575 0,'0'0'736'0,"0"0"160"0,0 0-720 0,0 0-176 15,0 0 0-15,0 0 0 0,0 0 2224 0,0 0 400 16,0 0 96-16,-6 9 16 0,-2-1-1376 0,-2 4-272 16,-2 1-48-16,-2 3-16 0,-3 4-112 0,3 0-16 15,-1 3-16-15,2-3 0 0,2 2-320 0,3-1-64 16,0 2-16-16,2-1 0 0,1-2-288 0,2-1-48 16,2-1-16-16,1-3 0 0,3 2-128 0,0-7-144 15,1 0 144-15,3 0-10544 16,0-3-1984-16</inkml:trace>
  <inkml:trace contextRef="#ctx0" brushRef="#br4" timeOffset="-211035.57">362 12283 15135 0,'0'0'672'0,"0"0"144"0,0 0-656 0,0 0-160 0,-4-9 0 0,4 9 0 16,0 0 704-16,6-6 96 15,-6 6 32-15,11-8 0 0,2 3-304 0,2 3-48 16,1-2-16-16,6 0 0 0,0 1 80 0,2 1 16 16,0-1 0-16,1 1 0 0,3-2 112 0,3-2 32 0,10-1 0 0,-17 5 0 15,10-1-48-15,5-1 0 16,5 0 0-16,8 2 0 0,5-2-96 0,0-4-32 0,5 1 0 0,59-5 0 15,-18 2-128-15,-4 1-16 0,-3 2-16 0,-4 3 0 16,-1-4-128-16,-1 3-32 0,0 3 0 0,3-1 0 16,5 3-80-16,0 1-128 0,-3-1 176 0,8 2-176 15,5-1 160-15,0-1-160 0,-1-1 128 0,1 2-128 16,0-1 128-16,5 1-128 0,3-1 128 0,-2 0-128 16,-1 0 176-16,4 3-48 0,4-2-128 0,-1-1 192 15,-5-3-32-15,5 5-16 0,0 3 0 0,0-6 0 0,-2-6 0 16,0 6 0-16,6 2 0 0,-6-2 0 0,-1-3 16 0,2 2 0 15,0-1 0-15,-3 2 0 0,-1-2-160 0,-3 1 192 16,-3-1-192-16,3-1 192 0,1 2-192 0,-4-3 0 16,-3-2 0-16,1 4 128 0,1 0-128 0,-3-2 0 15,-4-1 144-15,2 0-144 0,-3 3 128 0,0-1-128 16,3-1 128-16,-4 0-128 0,-2 0 160 0,-3 2-32 16,-2 2-128-16,0 0 192 0,4-2-192 0,-3-2 176 15,-4 0-176-15,-2 4 160 0,0-3-160 0,-1 1 128 16,2 1-128-16,0-2 128 0,-6-3-128 0,-2 2 0 15,-1 2 0-15,2-3 128 0,3 3-128 0,-1-2 0 0,-2-6 0 16,-1 4 0-16,-2 0 0 0,-1 0 128 0,0 3-128 0,-1-2 0 16,-1-3 192-16,1 2-64 0,-5-2 0 0,-1 3 0 15,-1 4-128-15,0-5 192 0,-2 2-192 0,0 0 192 16,-2-1-192-16,1 1 160 0,-5-2-160 0,0 3 160 16,-1 1-160-16,2 0 160 0,-1-1-160 0,2 0 160 15,-1-3-160-15,0 0 128 0,-1 2-128 0,-1-2 128 16,-5 0-128-16,1 5 160 0,-2-2-160 0,1 0 160 15,-2 0-160-15,1 2 128 0,-2-1-128 0,-4 3 128 16,-3-1-128-16,-2 2 160 0,-1-1-160 0,-2 3 160 16,0-2-160-16,-2 2 0 0,-1-1 144 0,-2 3-144 15,0-1 176-15,-2-1-48 0,0-1 0 0,-4 2 0 16,3 0-128-16,-4-2 0 0,0 0 0 0,-2-1 0 16,1 1 144-16,-1 0-144 0,-2-1 160 0,-1 0-160 0,-3 1 160 0,0 1-160 15,-2-1 160-15,-4-2-160 0,3 0 208 0,-5 1-48 16,0 0-16-16,-1 0 0 0,-3 1 32 0,-8-2 0 15,0 0 0-15,7 0 0 0,-7 0 32 0,0 0 16 16,0 0 0-16,0 0 0 0,0 0-48 0,0 0-16 16,0 0 0-16,0 0 0 0,0 0 16 0,0 0 0 15,0 0 0-15,0 0 0 0,0 0-176 0,4-7 192 16,1 0-192-16,-2-1 192 0,-3-3-192 0,0 2 128 16,-1-3-128-16,1-2 128 0,-3 0-128 0,-1 0 128 15,3-3-128-15,0-5 128 0,-2-1-128 0,2 0 0 16,0-3 0-16,-1-2 128 0,1-3-128 0,2 2 0 15,-1 0 0-15,2-6 0 0,0-3 0 0,2-3 0 0,1 2 128 0,0-3-128 16,1-4 0-16,2 1 0 0,1-6 0 0,1 1 0 16,2-2 0-16,2 1 0 0,0 0 0 0,0 2 0 15,0-1-128-15,1 1 128 0,-1-3-160 0,0 2 160 16,1 2-128-16,0 1 128 0,3 3 0 0,-1 1-144 16,-2 4 144-16,0 1 0 0,-2 2 0 0,0 2-128 15,-1-2 128-15,0 4 0 0,-2 3-144 0,0-1 144 16,-4 2-160-16,1 2 160 0,-2 3-208 0,-1 2 80 15,-2-1 0-15,-2 4 0 0,0 2 0 0,0 2 0 16,-2 0 128-16,-2 0-192 0,0 1 192 0,0 4-192 16,0-1 192-16,1 4-128 0,3 6 128 0,-6-7-128 15,6 7 128-15,-6-7 0 0,1 2 0 0,5 5-128 16,-5-8 128-16,0 2 0 0,5 6 0 0,-8-5-128 16,1 1 128-16,7 4 0 0,-11-5 0 0,4 1 0 0,-3 0 0 15,-1 0 0-15,0-1 0 0,0 3-128 16,-2 0 128-16,0 2 0 0,0-1 0 0,-1 2-128 0,-2 2 128 0,-3-2 0 15,-1-1-144-15,-5 0 144 0,1 0 0 0,-1 4 0 16,-2-1 0-16,-1-1 0 0,0-1-128 0,-2 1 128 16,-2 0 0-16,0 2 0 0,-3 1 0 0,-5-1 0 15,-2-1 0-15,0 0 0 0,2 4-128 0,-5-4 128 16,-2-1 0-16,0-1 0 0,-1 2 0 0,-1-1 0 16,0 2 0-16,-2 1 0 0,-2-1 0 0,-1 0 0 15,2-2 0-15,-1 1 0 0,-2 1 0 0,0-3 0 16,2-1 0-16,-4 1 0 0,1 2 0 0,-4-2 0 15,-1 1 0-15,0 0 0 0,0-2 0 0,0 0 0 16,0 0 0-16,1 0 0 0,-1 0 0 0,0 1 0 0,-2 2 0 16,-1 0 0-16,1-1 0 0,-2-1 0 0,1-2 0 15,2 3 0-15,0 1 0 0,-1 2 0 0,-1 0 0 0,-1-1 0 16,0-3 0-16,-1 1 0 0,0 2 0 0,1 3 0 16,0-2 0-16,0-1 0 0,-3 1 0 0,2 2 0 15,-3-3 0-15,1 2 0 0,1 2 0 0,1-3 0 16,0 0 0-16,-1 2 0 0,-3-4 0 0,0 2 0 15,1 2 0-15,-2-2 0 0,2-1 0 0,1 1 0 16,-2 1 0-16,0-2 0 0,-3 1 0 0,1 0 0 16,1 2 0-16,1-4 0 0,2 4 0 0,0 0 0 15,-2-2 0-15,-1 0 0 0,-3 3 0 0,3-4 0 16,-2-2 0-16,5 2 0 0,-1 1 0 0,3-2 0 16,1-1 0-16,0 0 0 0,-1-1 0 0,0-1 0 15,0 1 0-15,1-1 0 0,3 0 0 0,0 2 0 0,1-1 0 16,0 1 0-16,-3 1 0 0,0-3 0 0,1 0 0 0,1 1 0 15,1 0 0-15,0 2 0 0,-2-1 0 0,0 2 0 16,-2 0 0-16,-1 0 0 0,-3-2 0 0,3 1 0 16,-1-2 0-16,2 2 0 0,1-1 0 0,1 1 0 15,-3 1 0-15,1-2 0 0,-5 1 0 0,4-2 0 16,1 2 0-16,1-1 0 0,2-1 0 0,-1 3 0 16,-2-1 0-16,1-2 0 0,2-1 0 0,1-1 0 15,1-2 0-15,2 1 0 0,-1 0 0 0,0 2 0 16,3-1 0-16,-2 0 0 0,1-2 0 0,0 1 0 15,-3-1 0-15,4-1 0 0,3-1 0 0,1 2 0 16,2 0 0-16,1-1 0 0,2-2 0 0,-2 1 0 16,2 0 0-16,0-3 0 0,1 2 0 0,3 1 0 0,0-4 0 0,1 4 0 15,3 1 0-15,1-3 0 0,-3 4 0 0,0-1 0 16,1 3 0-16,-2-2 0 0,-3 0 0 0,2 0 0 16,-2 1 0-16,-3 2 0 0,1 2 0 0,0-2 0 15,1 0 0-15,2 3 0 0,-6 0 0 0,2 0 0 16,0-1 0-16,-1 1 0 0,1-1 0 0,0 1 0 15,-3-1 0-15,3 1 0 0,1-1 0 0,-1 0 0 16,4 0 0-16,-2 2 0 0,-1 1 0 0,-1-1 0 16,0-2 0-16,-1 0 0 0,0 0 0 0,-2 0 0 15,0-2 0-15,4 2 0 0,1 2 0 0,0 0 0 16,1-2 0-16,-1 2 0 0,3 0 0 0,1 1 0 16,0-3 0-16,0 0 0 0,1-2 0 0,4 1 0 15,-1-1 0-15,3 0 0 0,2 0 0 0,12 0 0 0,2 1 0 16,-1 2 0-16,-2-1 0 0,1 1 0 0,-1 1 0 15,3-3 0-15,-1 0 0 0,-12 2 0 0,8-3 0 0,5 0 0 16,2 0 0-16,6 0 0 0,0 0 0 0,3-1 0 16,0 1 0-16,8 0 0 15,-9 0 0-15,9 0 0 0,-8-2 0 0,8 2 0 0,0 0 0 0,-6 0 0 16,6 0 0-16,0 0 0 0,0 0 0 0,0 0 0 16,0 0-144-16,0 0 144 0,-8 4 0 0,8-4 0 15,0 0-128-15,0 0 128 0,0 0 0 0,-1 10 0 16,1-10 0-16,0 0 0 0,0 12 0 0,0-1-128 15,0-11 128-15,1 13 0 0,3-4 0 0,-1 3-128 16,1-1 128-16,-1 1 0 0,0 1 0 0,-2 1-128 16,3 0 128-16,0 3 0 0,-2 2 0 0,2 0 0 0,-1-2 0 0,-2 9 0 15,-1-1 0-15,0 11-128 0,0 7 128 0,-1 5 0 16,-1 11 0-16,0-1 0 0,-3 0 0 0,0-3 0 16,-3-1 0-16,-1-2 0 0,-2-1 0 0,-2 6 0 15,-2 10 0-15,-3 1 0 0,0-3 0 0,-1-4 0 16,0-9 0-16,-1-7 0 0,-3 1 0 0,0 3 0 15,-2 4 0-15,0 8 0 0,0 2 0 0,12-28 0 16,-3 3 0-16,-1 1 0 0,-1-3 0 0,1-1 0 16,-1 1 0-16,1 0 128 0,2-1-128 0,-8 30 0 15,9-10 128-15,5-8-128 0,4-9 0 0,4-5 0 16,4-9 0-16,0-4 128 0,2-3-128 0,2-4 0 16,0-2 0-16,2-6 0 0,-9-5 0 0,13 4 0 15,0-1 0-15,-3-3 0 0,-10 0 0 0,10-2 0 0,2 0 128 16,-1-1-128-16,0 1 0 0,2-2 144 0,0-1-144 0,0 1 0 15,-1 0 0-15,12 0 0 0,-3 2 0 0,-2-1 0 16,-1 3 0-16,-1 3 0 0,0-1 0 16,1 2 0-16,0-3 0 0,3 3 0 0,3 0-224 0,2 4 80 15,-1-2 16-15,2 5 0 16,-1-4-1472-16,6 3-272 0,3 1-64 0</inkml:trace>
  <inkml:trace contextRef="#ctx0" brushRef="#br4" timeOffset="-209558.68">8865 10843 6447 0,'0'0'272'0,"0"0"80"0,0 0-352 0,0 0 0 16,0 0 0-16,0 0 0 0,0 0 1536 0,0 0 256 0,0 0 32 0,10-1 16 15,-10 1-1056-15,0 0-208 0,0 0-32 0,0 0-16 16,11-3 32-16,-11 3 0 0,0 0 0 0,11-1 0 15,-11 1 48-15,0 0 16 0,11-3 0 0,-1-1 0 16,0 3-48-16,1 0-16 0,-11 1 0 0,14-3 0 16,0 1-64-16,-2 2-16 0,3-3 0 0,-3 3 0 15,1-1-144-15,2 1-16 0,0-3-16 0,2 3 0 16,-1 2-112-16,1 2 0 0,1-3-16 0,-1 1 0 16,1 3-48-16,0 2-128 0,-2-2 192 0,0 3-64 0,-1 0-128 0,-1 5 0 15,-1 0 144-15,-2 1-144 0,-1 0 0 0,-1 0 0 16,-1-2 0-16,-2 4 0 0,-1-1 0 0,-1 2 144 15,0-1-144-15,-2 3 0 0,-2 3 208 0,-1-1-64 16,0 2-16-16,-2 0 0 0,-2 3 80 0,0 0 16 16,-3-2 0-16,1 3 0 0,-2-3 80 0,0 2 16 15,0-4 0-15,2-1 0 0,-1 0 48 0,0-1 16 16,-1-3 0-16,2 1 0 0,-1-1-64 0,1-1-16 16,-2-1 0-16,0-1 0 0,0-5-48 0,0 3 0 15,0-2 0-15,0-1 0 0,0-2-16 0,-1 2-16 16,-1-5 0-16,0 2 0 0,0 2-48 0,-6-3-16 15,1-1 0-15,-1 1 0 0,3-2-32 0,0-2 0 16,0 0 0-16,2-2 0 0,0-3 0 0,2 0-128 16,1 2 192-16,0-3-64 0,2 0 0 0,3-3-128 15,-1 2 192-15,5 6-64 0,0-12 0 0,5 2-128 16,0-4 192-16,3 1-64 0,2 3 0 0,3-3-128 16,-1 2 192-16,2 1-64 0,3-4-128 0,-6 7 0 0,3-3 0 0,1 3 128 15,1-4-128-15,-1 4 0 0,-1-2 0 0,-1 4 0 16,2-1 0-16,-2 0 0 0,-2 1 0 0,-1 4 128 15,-2 0-128-15,-8 1-144 0,0 0 144 0,0 0-208 32,7 2-400-32,-7-2-80 0,4 7-16 0,-4-7 0 0,0 0-1344 0,2 10-256 15,-2-4-64-15,0-6-9488 0</inkml:trace>
  <inkml:trace contextRef="#ctx0" brushRef="#br4" timeOffset="-209145.91">9563 10812 7359 0,'0'0'320'0,"0"0"80"0,0 0-400 0,0 0 0 15,0 0 0-15,0 0 0 0,0 0 1920 0,0 0 320 16,0 0 48-16,-5 5 16 0,0 1-1376 0,-1 0-272 16,1 2-48-16,2-1-16 0,-3 3 208 0,3 0 32 0,-1 4 16 15,1 3 0-15,1 0 112 0,-1 2 0 0,2 0 16 0,-2 2 0 16,1 3-272-16,-1 1-64 0,1 0-16 0,-2 3 0 15,-1 0-288-15,-2 0-48 0,1-3-16 0,0 2 0 16,-1-3-144-16,2 2-128 0,-2-5 144 16,2-2-144-16,0-1 144 0,-1-1-144 0,4-2 128 0,1-5-128 15,1 1 128-15,1-2-128 0,3-1 0 0,0-3 128 16,2 0-128-16,2 0 0 0,0-5 0 0,3-2 0 16,-1-3-1536-16,1-1-320 15,1 1-80-15</inkml:trace>
  <inkml:trace contextRef="#ctx0" brushRef="#br4" timeOffset="-208784.59">9527 10877 14111 0,'0'0'624'0,"0"0"128"0,9-1-608 0,2-2-144 16,2 1 0-16,0-2 0 0,-2 3 816 0,3 1 128 15,0 0 16-15,0 1 16 0,1 4-128 0,1 0-16 16,-2 3-16-16,0 3 0 0,-2 3-224 0,1 0-32 16,-1 0-16-16,-1 3 0 0,-2 1-96 0,-1 1 0 15,-2 2-16-15,-2 2 0 0,-2 1 32 0,-2 4 16 16,-2-2 0-16,-2 2 0 0,-1-4-32 0,-3 2-16 15,1-1 0-15,-5-3 0 0,-1 3 0 0,-1-5 0 0,-1 0 0 16,0-2 0-16,-2-1-64 0,2-5-16 0,0 1 0 0,1 0 0 16,1-4-192-16,2 1-32 0,1-6-128 0,1-2 192 15,2 3-192-15,7-5 128 0,0 0-128 0,-3-6 0 16,1 0-1360 0,2-5-368-16,3 2-80 0</inkml:trace>
  <inkml:trace contextRef="#ctx0" brushRef="#br4" timeOffset="-208365.43">9680 10483 16127 0,'0'0'704'0,"7"-4"160"0,1-1-688 0,2 0-176 15,3 0 0-15,-1 0 0 0,6 0 1264 0,3 1 208 16,4 2 64-16,2 0 0 0,2 1-464 0,3 1-96 16,1 1-16-16,0 1 0 0,-1-1-288 0,-3 3-64 15,-2 5-16-15,-5-1 0 0,-4 5-352 0,-4 4-80 16,-2-2-16-16,-6 4 0 0,-3 3-144 0,-3 1 192 15,-7 3-192-15,-3-2 192 0,-4 3 0 0,-4-3 0 0,-1 2 0 0,-1-1 0 16,-2-3-48-16,-1-2 0 0,0-2 0 0,2-3 0 16,-1 0 112-16,3-1 32 0,3-5 0 0,2 3 0 15,3-5-16-15,4 2 0 0,2-4 0 0,5 2 0 16,0-7-96-16,9 7-32 0,3-2 0 0,4-1 0 16,1-3 80-16,5-1 16 0,5-1 0 0,3 0 0 15,3 1-240-15,3-1-128 0,1-2 128 0,-2 3-9728 16,-2-1-1808-16</inkml:trace>
  <inkml:trace contextRef="#ctx0" brushRef="#br4" timeOffset="-207827.2">8795 11777 15375 0,'0'0'672'0,"5"-6"160"0,-1 1-672 0,3-4-160 0,-1 2 0 0,-1-1 0 15,4-1 1104-15,-1-4 192 0,3 0 48 0,0 1 0 16,0-2-368-16,3-2-64 0,2 6-16 0,0 0 0 15,2-3-240-15,0 3-48 0,1-1-16 0,-1 4 0 0,-2 0-64 0,1 2-16 16,-2 2 0-16,-1 3 0 0,0 3-192 0,-1 0-32 16,-3 4-16-16,1 0 0 0,-2 1-64 0,-1 2-16 15,-2 3 0-15,-1-2 0 0,-1 2 64 0,-1 2 0 16,-2 2 0-16,-2 1 0 0,-1 1 80 0,0 1 32 16,-2 0 0-16,-1 1 0 0,-3-1-48 0,-1 3 0 15,0-2 0-15,-1-1 0 0,0 0-144 0,0 1-48 16,0-3 0-16,2-2 0 0,1-2-128 0,0-2 160 15,2-2-160-15,1 3 160 0,-3-5-160 0,3 2 0 16,0-4-160-16,4-6 160 16,-3 8-1872-16,3-8-288 0,0 0-48 0</inkml:trace>
  <inkml:trace contextRef="#ctx0" brushRef="#br4" timeOffset="-207434.41">9078 11792 19583 0,'0'0'864'0,"0"0"176"0,0 0-832 0,0 0-208 15,0 0 0-15,0 0 0 0,0 0 1248 0,-9 3 208 0,-2 3 32 16,-2 1 16-16,-1 3-640 0,-2 0-128 0,-5 3-32 0,0 1 0 16,-2 3 80-16,-1 4 16 0,-2-1 0 0,-14 14 0 15,-2-4-32-15,0 1-16 0,0 3 0 0,-4 1 0 16,3 3-272-16,-4 2-48 0,-1 2-16 0,-3 0 0 15,0 5-208-15,-2-4-32 0,-3 0-16 0,-2-1 0 0,-1 2-160 0,-1 2 0 16,-2 1 0-16,-3 0 128 0,1 5-128 0,2 3 0 16,2 1 144-16,3 0-144 0,4-4 128 0,4 0-128 15,4 0 128-15,8-1-128 0,2 0 0 0,7-3 0 16,3 0 0-16,6 0 128 0,1-4-128 0,7-1 0 16,2-5 0-16,4 2 0 0,2-3 0 0,3-3 0 15,3-2 128-15,1-6-128 0,1-1 128 0,0-4-128 16,0 2 160-16,-1-1-160 0,1-5 144 0,1 1-144 15,3 0 128-15,-3-1-128 0,1-2 0 0,3-2 0 16,2-1 0-16,-1-3 0 16,-1-1-2304-16,0-3-384 0,8-4-64 0,-2-1-32 0</inkml:trace>
  <inkml:trace contextRef="#ctx0" brushRef="#br4" timeOffset="-206704.99">7863 13522 14335 0,'0'0'640'0,"4"-10"128"0,-1 1-624 0,0-2-144 16,1 2 0-16,3-1 0 0,-1 5 1280 0,1-3 240 16,4 2 32-16,0 2 16 0,1-1-448 0,0-2-96 15,2 4 0-15,0 1-16 0,0 0-320 0,0 2-64 16,0 2-16-16,0 3 0 0,0 4-272 0,0 1-48 15,0 4-16-15,0 4 0 0,-1 3-80 0,0 1-32 16,-5 4 0-16,1 1 0 0,-5 2 144 0,-1 5 16 16,-3 2 16-16,-3 2 0 0,-3 1 144 0,-3 2 32 0,-3-2 0 0,0-2 0 15,-2-4 0-15,-3-1 0 0,-3 1 0 0,-3-2 0 16,1-2 48-16,1-6 16 0,-1-3 0 0,1 0 0 16,-1-1-192-16,3-2-16 0,1-4-16 0,4-7 0 15,-1 0-64-15,3-3-16 0,4-3 0 0,-1-6 0 16,2-2 144-16,1-3 32 0,3-2 0 0,2-2 0 15,0 1-96-15,2-6-16 0,3-4 0 0,1-2 0 16,1 1-192-16,5 0-144 0,-1 1 192 0,4 1-192 16,0-2 0-16,1 4 0 0,-1 2 0 0,2 5 0 0,1 5 0 0,1 2 0 15,0 0 0-15,-2 6 0 0,-1 1 0 0,2 5-144 16,-2 7 144-16,0 2-192 0,-2 3 192 0,0 4-128 16,-2 0 128-16,-1 1-128 0,-3 0 128 0,-2 0 0 15,1 3 0-15,1-4 0 0,-5-3 0 0,2-3 0 16,-2 0 0-16,0-1-128 0,-1-2-176 0,-1-12-16 15,0 0-16-15,0 0 0 16,4 11-1808-16,-4-11-352 0,0 0-80 0,0 0-11600 0</inkml:trace>
  <inkml:trace contextRef="#ctx0" brushRef="#br4" timeOffset="-206397.34">8481 13525 12895 0,'0'0'1152'0,"0"0"-928"0,0 0-224 0,0 0 0 16,0 0 1824-16,0 0 320 0,0 0 64 0,0 0 16 15,0 0-1136-15,1 11-208 0,-1-1-48 0,-1 6-16 16,-3-1-32-16,0 4 0 0,-1 0 0 0,0 3 0 15,-1 2-16-15,-1 1 0 0,0 7 0 0,-2-1 0 16,0-2-272-16,0 4-64 0,0 4-16 0,2-4 0 0,3-7-224 16,3 1-32-16,-2-1-16 0,2-1 0 0,-1-5-144 0,2-3 128 15,0-7-128-15,3 1 128 16,1 2-464 0,1-8-112-16,-5-5 0 0,11 0-8656 0,-1-2-1728 0</inkml:trace>
  <inkml:trace contextRef="#ctx0" brushRef="#br4" timeOffset="-206077.64">8439 13511 21247 0,'3'-6'464'0,"3"0"112"0,-1 0 0 0,5 1 16 0,2 2-464 0,0 1-128 16,1-3 0-16,5 5 0 0,0 2 704 0,3 1 128 15,0 1 32-15,3 2 0 0,1 3-160 0,1 2-48 16,-1 3 0-16,0 3 0 0,0 2-224 0,-3 3-48 16,-1 2-16-16,-2 0 0 0,-5 4 80 0,0 0 32 15,-4 5 0-15,-4 1 0 0,-2 2 32 0,-3 1 0 16,-3-1 0-16,-3 1 0 0,-5 0 16 0,-3-1 16 16,-4-1 0-16,-3-3 0 0,-5-4-128 0,-2-2-32 0,-2 5 0 0,1-5 0 15,-3 0-64-15,3-3-32 0,3 0 0 0,-1-5 0 16,6-3-128-16,2-2-32 0,3-8 0 0,6-1 0 15,-1-5-400-15,10 1-96 0,0 0-16 0,-3-9 0 16,5-5-2592-16,3-4-528 0</inkml:trace>
  <inkml:trace contextRef="#ctx0" brushRef="#br4" timeOffset="-205709.33">8883 13286 20783 0,'9'-13'912'0,"-3"9"208"0,3-3-896 0,1 0-224 15,0 2 0-15,0-1 0 0,-1 1 1296 0,0 2 224 16,0-1 32-16,-1 3 16 0,-1 1-736 0,-7 0-160 15,7 5-32-15,-2 0 0 0,-3 4-384 0,-2 0-96 16,-2 4-16-16,-2 3 0 0,-1 2 16 0,-2 0 0 16,0 1 0-16,-2 0 0 0,-1-1 240 0,0 0 48 0,-1 0 16 15,4-1 0-15,0 1 272 0,2 0 48 0,3-4 16 0,3-3 0 16,0 0-80-16,4-3-16 0,3 1 0 0,2-4 0 16,4-2 112-16,3-3 16 0,2-1 0 0,2-2 0 15,4-1-384-15,0-2-64 0,2-3 0 0,1 3-16 16,0-3-368-16,0 2 144 0,-6-1-144 0,0 1 0 15,-3 2 0-15,-2-1 0 0,-6 1 0 0,-2 2-144 16,-3-1-1648-16,-6 4-320 16,0 0-64-16</inkml:trace>
  <inkml:trace contextRef="#ctx0" brushRef="#br4" timeOffset="-205407.58">9087 13824 17391 0,'0'0'768'0,"0"0"160"0,0 0-736 0,0 0-192 16,0 0 0-16,0 0 0 0,0 0 1280 0,0 0 240 15,0 0 32-15,7 3 16 0,0 0-144 0,3-2-16 16,1-2-16-16,0 0 0 0,2-2-512 0,1 3-112 16,0-2 0-16,2 0-16 0,1-2-432 0,-1 3-96 15,1 0-16-15,-1 0 0 0,0 1-208 0,-2 0 0 16,-2 0 0-16,-3 2 0 16,-9-2-2176-16,0 0-416 0</inkml:trace>
  <inkml:trace contextRef="#ctx0" brushRef="#br4" timeOffset="-205260.4">9089 14023 21183 0,'0'0'1888'0,"6"-1"-1504"0,2-2-384 0,-1 1 0 16,2-2 1520-16,1 1 224 0,2 1 48 0,2-1 16 0,1 1-304 15,4-2-64-15,3 0-16 0,2 2 0 0,0-2-560 16,0 1-112-16,-2 1-32 0,2-1 0 0,-3-1-592 0,1 3-128 16,-2-1 0-16,6 0-15744 15</inkml:trace>
  <inkml:trace contextRef="#ctx0" brushRef="#br4" timeOffset="-204738.25">10019 13473 9215 0,'0'0'400'0,"0"0"96"0,-6-4-496 0,-3 3 0 0,0-1 0 0,-3 4 0 15,4-1 2144-15,-4 1 336 0,-3 2 64 0,1 6 16 16,-5 1-1472-16,-3 3-272 0,-2 0-64 0,-1 3-16 16,-2 6-96-16,-1 4 0 0,-3-2-16 0,2 7 0 15,1 0-112-15,2 1 0 0,0-1-16 0,3 3 0 16,3 2-176-16,5-1-48 0,3-3 0 0,5-1 0 16,3-1-272-16,5-6 0 0,5-4 0 0,5-2 0 0,3-1 496 0,5-3 32 15,2-3 16-15,6-3 0 0,2-3 208 0,4-4 32 16,2 1 16-16,1-4 0 0,1-4-160 0,0-5-16 15,1-1-16-15,-2-3 0 0,-1-3-240 0,1-3-48 16,-3 0-16-16,-2-3 0 0,-2 0 64 0,-1 1 16 16,-3-6 0-16,-2 2 0 0,-4-4 112 0,-2-1 16 15,-7 1 16-15,-1-3 0 0,-4-2-144 0,-4 2-48 16,-3 5 0-16,-4 3 0 0,-1 4-208 0,-1 1-128 16,-3 2 160-16,-2 2-160 0,-1 6 0 0,0 3-288 15,-1 5 32-15,-2 0 16 16,1 5-1648-16,1 0-336 0,-3 3-64 0,-3 4-12352 0</inkml:trace>
  <inkml:trace contextRef="#ctx0" brushRef="#br4" timeOffset="-204482.01">9941 13737 11055 0,'0'0'480'0,"-5"-1"112"0,5 1-464 0,0 0-128 0,0 0 0 0,0 0 0 16,0 0 3424-16,0 0 672 0,-3 5 128 0,3-5 16 16,1 11-2032-16,4 0-416 0,4 3-64 0,2 1-32 15,5 1 32-15,3 3 0 0,3 0 0 0,3 2 0 16,1-1-528-16,4 3-112 0,-1-3 0 0,0 2-16 0,0 0-672 0,-2-1-128 16,-2-2-16-16,0-1-16 0,-4 0-240 0,-2-2 176 15,-2 1-176-15,-2-3 160 16,-1 1-768-16,-4-2-160 0,-4 2-16 0,0 3-17840 15</inkml:trace>
  <inkml:trace contextRef="#ctx0" brushRef="#br4" timeOffset="-202978.92">10888 13286 11055 0,'20'-1'976'0,"-12"1"-784"0,1 0-192 0,1 2 0 16,-1-1 1072-16,-1 1 160 0,-8-2 48 0,0 0 0 15,0 0-256-15,0 0-64 0,0 0 0 0,0 0 0 16,0 0-256-16,0 0-48 0,0 0-16 0,0 0 0 16,0 0 144-16,-6 2 32 0,-2 1 0 0,-1-1 0 15,0-2-128-15,0 2-32 0,-1-2 0 0,0-2 0 16,-1 0 0-16,-2-2 0 0,-1 1 0 0,0-3 0 16,-3 0-64-16,0 1-16 0,-4-4 0 0,-2 2 0 15,-3 0-320-15,-4-5-80 0,-1 2-16 0,-4 0 0 0,-2-1-16 0,1 2 0 16,-1-3 0-16,-3 1 0 0,-2 1-16 0,-1-2 0 15,0 2 0-15,-22-4 0 0,5 3 16 0,3 4 0 16,0 1 0-16,0-1 0 0,0 1-144 0,-3-4 192 16,-1 1-192-16,0-1 192 0,0 5-64 0,0-3 0 15,-3 3 0-15,-1 3 0 0,-1-1-128 0,0-3 0 16,-2-2 0-16,1 4 128 0,3 2-128 0,-1 2 0 16,-1 2 144-16,1 0-144 0,1-2 0 0,-2 0 0 15,1 0 0-15,3 2 128 0,1-1-128 0,1 3 0 16,1 2 0-16,-1 2 0 0,1 4 0 0,3-4 0 15,4 1 0-15,3 0 0 0,-1 3 0 0,7-2 0 16,1 3 0-16,1 1 0 0,3 2 0 0,1 2 0 16,0 1 0-16,2 1 0 0,1 3 0 0,1 1 0 15,-2-2 0-15,3 2-128 0,1 5 128 0,0-3 0 16,-1 0 0-16,2 2 0 0,1 5 0 0,-1 0 0 16,5 1 0-16,0-3 0 0,0 1 0 0,3-1 0 0,-1 0 0 0,2 0 128 15,0-3-128-15,0 1 0 0,0-4 0 0,0 2 0 16,1-5 0-16,1 1 0 0,-3 1 0 0,5-3 0 15,-1 0 0-15,4-2 0 0,0 0 0 0,2-1 0 16,2-1 0-16,3 3 0 0,0 1 0 0,3 1 0 16,4-3 0-16,4-3 0 0,4-4 0 0,5 6 0 0,3 3 0 15,6 2 0-15,3-5 0 0,6 2 0 16,0 2 128-16,5 2-128 0,2 3 160 0,5-3-160 0,3 1 0 0,2-2 0 16,2 0 0-16,3 1 0 0,3-2 0 0,2-3 0 15,1-3-160-15,2 0 160 0,2-2 0 0,3 1 0 16,1-1 0-16,4 0 0 0,0 0 0 0,2-5 0 15,-1 0-176-15,1-3 176 0,-1 2 0 0,1 0 0 16,0 1 0-16,1-2 160 0,1-5-160 0,-2-1 0 16,-2-1-160-16,-1 2 160 0,1 2 0 0,-1-1 0 15,-2 0 0-15,0-6 160 0,-1 0-160 0,-5-1 0 16,-1 2 0-16,0-1 0 0,-2-4 0 0,-2 4 0 16,0 0 0-16,-5 2 0 0,2-6 0 0,-2-2 0 15,-5 2 0-15,-1-2 0 0,-7 3 0 0,-1-3 0 16,-1 1 0-16,-3-3 0 0,1 4 0 0,-2-2 0 0,1 2 0 0,-3-2 0 15,-2 0 192-15,-1-4 0 0,0 2 0 0,0-3 0 16,0-3 32-16,2 1 16 0,1 0 0 0,-1 3 0 16,1-1-48-16,-1 0 0 0,0-2 0 0,-3 4 0 15,-1 0-192-15,-1 1 176 0,-1-2-176 0,-1 3 160 16,-1-3-160-16,-2 0 0 0,1 3 144 0,-4-2-144 16,0-4 0-16,-3 1 144 0,-1-3-144 0,-1 0 0 15,1-1 160-15,0-4-160 0,-2-1 128 0,2-4-128 16,0 0 144-16,-2 2-144 0,2-4 160 0,-2 1-160 15,-1-3 128-15,-2-2-128 0,0 1 0 0,-2 0 144 16,0-1-144-16,-2-2 160 0,-1 2-160 0,-3 2 160 16,-2 0-160-16,-1-3 160 0,-4-2-160 0,-2 1 160 15,-2 1-160-15,-3-1 160 0,-3-2-160 0,0 2 160 0,-2 5-160 16,-3-1 0-16,-2 0 144 0,-2 5-144 0,-2 6 0 0,-2-2 128 16,-3 1-128-16,-3 4 0 0,-1 3 0 0,-2 5 0 15,-3-1 0-15,-2 5 0 16,-2 3-624-16,0-1-80 0,-1 1-32 0,3 2-10400 15,-1-2-2096-15</inkml:trace>
  <inkml:trace contextRef="#ctx0" brushRef="#br4" timeOffset="-198421.42">595 13396 1839 0,'0'0'160'0,"0"0"-160"0,0 0 0 0,0 0 0 0,0 0 2576 0,-4-2 496 15,4 2 80-15,0 0 32 0,-5-5-1456 0,5 5-304 16,0 0-48-16,0 0-16 0,0 0-240 0,0 0-48 15,0-5-16-15,0 5 0 0,8-4-416 0,2 0-96 16,4-1-16-16,-3 4 0 0,4 1-144 0,3 1-16 16,1 2-16-16,3-1 0 0,1 2-96 0,1 4 0 15,0 2-16-15,7 6 0 0,-3 5-112 0,-3 1-128 16,-5 6 176-16,-2 0-176 0,-1 3 368 0,-6 5-48 16,-3-2 0-16,-6 0 0 0,-3 2 144 0,-4 1 32 0,-5-2 0 0,-4-1 0 15,-3 1 80-15,-1-2 32 16,-1-1 0-16,-1-3 0 0,-2-2-144 0,1-6-16 0,0 0-16 0,6-8 0 15,-1-1-144-15,0-1-32 16,1 0 0-16,2-5 0 0,0-4 0 0,0-2-16 16,1-2 0-16,-2-4 0 0,3-6-48 0,1-6-16 15,1 1 0-15,3-6 0 0,0-4-176 0,1 0 0 0,3-2 0 16,2 4 128-16,1-1-128 0,3 5 0 0,1 0 0 0,0 5 0 16,3-1 0-16,2 4-144 0,0 6 144 0,0 2-160 15,0 0 160-15,2 3-208 0,-1 2 80 0,2 3 128 16,0 5-192-16,1-1 192 0,0 6-160 0,3 2 160 15,0 0 0-15,-2 2 0 0,-1-1 0 0,-1 5 0 16,1-1 0-16,-4-1 0 0,0-2 0 0,0-2 0 16,-3-4-192-16,0 2 48 0,1-1 16 0,1-1 0 15,-3-1-1856-15,-6-10-384 0,0 0-64 0</inkml:trace>
  <inkml:trace contextRef="#ctx0" brushRef="#br4" timeOffset="-198109.02">1175 13329 15375 0,'0'0'672'0,"0"0"160"0,0 0-672 0,0 0-160 15,0 0 0-15,0 0 0 0,0 0 1152 0,0 0 192 16,2 10 32-16,-2 2 16 0,-1 2-176 0,-2 2-16 16,2 2-16-16,-2 2 0 0,0 3-224 0,-1 4-64 15,1 0 0-15,2 1 0 0,-3 3-384 0,0-3-96 16,1 2-16-16,0-1 0 0,0-1-208 0,1 2-64 0,-1-3 0 0,3 1 0 16,-2-5-128-16,1-2 128 0,-2 1-128 0,3-4 128 15,1-4-128-15,1-2 0 0,-2 1-192 0,0-3 192 31,0-10-2208-31,0 0-320 0,0 0-64 0</inkml:trace>
  <inkml:trace contextRef="#ctx0" brushRef="#br4" timeOffset="-197809.67">1077 13362 17391 0,'0'0'768'0,"0"0"160"0,0 0-736 0,7-1-192 16,2-2 0-16,0 3 0 0,0 0 800 0,1 2 128 16,5 0 32-16,3 1 0 0,0 1 176 0,4 3 32 15,-1-1 16-15,2 5 0 0,-1 1-288 0,2 10-48 16,-3 0-16-16,-1 2 0 0,-3 5-160 0,0 0-32 16,-3 4-16-16,-4 2 0 0,-5 0 0 0,-2 2 0 15,-3 1 0-15,-4-1 0 0,-3 1-144 0,-3-5-32 16,-4-1 0-16,-1 0 0 0,-3 1-16 0,0-4-16 15,1-1 0-15,-2-3 0 0,-2 1-208 0,1-6-32 16,1 2-16-16,0-7 0 0,-3-2-160 0,3-6-272 0,3 1 64 0,-5-4 16 31,7-7-2032-31,4-7-400 0,2-4-64 0</inkml:trace>
  <inkml:trace contextRef="#ctx0" brushRef="#br4" timeOffset="-197444.46">1363 13163 18591 0,'6'-14'832'0,"-1"9"160"0,4-6-800 0,1 2-192 15,2 1 0-15,2 0 0 0,2-2 1424 0,3 2 240 16,0-3 64-16,2 3 0 0,-2 2-480 15,-2 1-96-15,-1 2 0 0,1 3-16 0,-4 1-608 0,-3 3-112 16,-2 6-32-16,-3 1 0 0,0 1-80 0,-4 5-32 16,-3-1 0-16,-3 2 0 0,-4 1 160 0,-3 3 16 15,-3 1 16-15,-1 1 0 0,-2-4 80 0,5 0 16 16,-1 0 0-16,3-3 0 0,2-1-112 0,4 0-32 16,0-6 0-16,2-1 0 0,3-1-160 0,0-8-48 15,0 0 0-15,10 5 0 0,6-3 256 0,1-3 48 16,4-4 16-16,3 0 0 0,1 0-208 0,2-4-64 15,2 1 0-15,-3-1 0 0,-2 2-256 0,-3 2 0 0,0 0 0 0,-2 1 0 32,-3 0-1840-32,0 1-464 0,-8 3-112 0</inkml:trace>
  <inkml:trace contextRef="#ctx0" brushRef="#br4" timeOffset="-196482.58">1832 13530 6447 0,'0'0'576'0,"0"0"-576"15,0-8 0-15,0 2 0 0,2-2 1856 0,-2 3 272 0,0 5 48 0,0 0 16 16,3-7-656-16,-3 7-128 15,0 0-16-15,6-3-16 0,-6 3-288 0,9 0-48 0,0 3-16 0,0 3 0 16,0-1-320-16,1 5-80 0,1-2-16 0,2 5 0 16,1-1-80-16,1 4-16 0,2-1 0 0,-3 1 0 15,2 1-208-15,1-1-48 0,-2 1-16 0,2-2 0 16,-2 0-112-16,0-1-128 0,-1 0 176 0,-1 0-176 16,-2 3 192-16,-1-3-64 0,-1-4 0 0,-1 3-128 15,-2-6 144-15,-1 3-144 0,0-3 0 0,-1 3 144 16,-4-10-848-16,0 0-192 15,0 0-16-15,0 0-7072 0,0 0-1408 0</inkml:trace>
  <inkml:trace contextRef="#ctx0" brushRef="#br4" timeOffset="-196239.43">2219 13470 7359 0,'0'0'320'0,"0"0"80"0,0 0-400 0,0 0 0 16,0 0 0-16,0 0 0 0,0 0 3520 0,0 0 608 15,-6 13 128-15,-3-2 32 0,-2 5-2720 0,-2 0-544 16,0 1-96-16,-3 3-32 0,-3 2-32 0,-3 3-16 0,-2 0 0 0,-2 2 0 16,1-4-96-16,0 2-32 0,-3 2 0 0,5-1 0 15,1-1-432-15,4-5-96 0,2 1 0 0,4-4-16 16,2-1-176-16,4-2 0 16,1-5 0-16,5-9 128 0,0 0-128 0,0 0-224 0,6 10 48 0,-6-10 16 31,12 2-1536-31,-1-3-304 0,1-3-64 0,1-3-10016 0</inkml:trace>
  <inkml:trace contextRef="#ctx0" brushRef="#br4" timeOffset="-195666.58">2957 13409 3679 0,'0'0'160'0,"0"0"32"0,0 0-192 0,0 0 0 15,1-6 0-15,1 1 0 0,-2-2 3776 0,0 1 720 16,-2 1 144-16,1 0 32 0,-2 0-2928 0,-1 0-576 0,0 1-112 0,-2 0-32 16,2 0-192-16,-3 4-32 15,-2 3-16-15,-1 1 0 0,-3-1-416 0,-1 5-96 0,-3 1-16 0,-9 7 0 16,-1 0 64-16,2 2 16 15,2 2 0-15,0 1 0 0,-1 6 128 0,2-4 32 16,0-4 0-16,2 4 0 0,5-1-160 0,2 0-16 16,3 0-16-16,4-3 0 0,3-2-112 0,4-1-32 0,4 1 0 15,4 1 0-15,4-1-32 0,4 1 0 0,0-1 0 0,4-1 0 16,0-1 96-16,1 2 16 0,-2-1 0 0,-1 1 0 16,-2-2-96-16,-2 2-16 0,-2-2 0 0,-2 0 0 15,-1-1-128-15,-2 3 128 0,-2 1-128 0,-3-1 128 16,-2-1 0-16,-2-2 0 0,-2-2 0 0,-4 0 0 0,-3 0 128 0,-2 1 0 15,1-5 16-15,-5 4 0 16,-3 1-48-16,2-3-16 0,0 1 0 0,-1-6 0 0,0 0-208 0,1 0 0 16,-1-1 128-16,3-3-128 0,2-1 0 0,1-4-256 15,2-2 48-15,4-2 16 16,3-1-2448-16,3-4-496 0</inkml:trace>
  <inkml:trace contextRef="#ctx0" brushRef="#br4" timeOffset="-195371.49">3339 13094 17727 0,'0'0'784'0,"4"-4"176"0,-4 4-768 0,4-7-192 0,-4 7 0 0,0 0 0 15,0 0 1776-15,0 0 320 16,0 0 64-16,0 0 16 0,-4 7-896 0,-2 1-160 16,-3 6-32-16,-1 1-16 0,-1 2-160 0,0 0-16 0,-2 2-16 0,1 2 0 15,0-1-160-15,1 0-16 0,-1-1-16 0,-2 8 0 16,4-7-400-16,5-4-80 0,1-4-16 16,2 1 0-16,0 1-192 0,2-2 0 0,0-4 0 0,3 8 0 15,1-9-832-15,-4-7-272 0,7 11-48 16,1-4-13616-16</inkml:trace>
  <inkml:trace contextRef="#ctx0" brushRef="#br4" timeOffset="-194870.68">3521 13736 19983 0,'0'0'880'0,"0"0"192"0,0 0-864 0,0 0-208 0,0 0 0 0,0 0 0 0,9-3 1184 0,4 1 192 15,-2-3 32-15,3 1 16 0,1 0-512 0,3 0-96 16,4-1-32-16,1 1 0 0,-1 1-352 0,-5 1-80 16,1 0-16-16,0 2 0 0,-2-2-208 0,1 2-128 15,-1 2 128-15,-2-1-8800 16,-2 2-1760-16</inkml:trace>
  <inkml:trace contextRef="#ctx0" brushRef="#br4" timeOffset="-194720.97">3592 13914 23727 0,'0'0'1040'0,"0"0"240"0,0 0-1024 0,0 0-256 16,0 0 0-16,13-3 0 0,1-1 1440 0,2 2 240 16,2-2 48-16,-4 2 16 0,1-1-624 0,3-1-128 0,4 0-32 0,2 1 0 15,-1-1-320-15,1 0-80 0,1-2-16 0,1 2 0 16,-2 1-544-16,0 2 0 15,-1 0 0-15,0 1 0 16,0 0-2560-16,-3 1-432 0</inkml:trace>
  <inkml:trace contextRef="#ctx0" brushRef="#br4" timeOffset="-194333.08">4767 13562 18431 0,'5'-13'816'0,"-1"7"160"0,-1-1-784 0,3-4-192 15,-1 2 0-15,0 0 0 0,-2 4 2048 0,1-1 352 16,-4 6 80-16,0 0 16 0,0 0-1040 0,0 0-208 15,0 0-32-15,0 0-16 0,0 0-368 0,-1 12-80 16,-3 4-16-16,-1 1 0 0,-2 4-48 0,-4 0-16 16,0 6 0-16,2-7 0 0,-2 6-160 0,-2 4-48 15,-2 3 0-15,-4 21 0 0,2-1-192 0,2-2-32 16,0 0-16-16,1-8 0 0,0-5-64 0,1 0-16 16,1-1 0-16,5-11 0 0,0-4-144 0,1 1 128 15,0 3-128-15,-1 3 128 0,4-2-128 0,0-8 0 0,2-1 0 0,1-5 128 16,0-13-128-16,0 0 0 15,0 0-192-15,0 0 192 16,0 0-960-16,12-2-64 0,-1-4 0 0,0-1-10144 16,-2-3-2016-16</inkml:trace>
  <inkml:trace contextRef="#ctx0" brushRef="#br4" timeOffset="-194065.55">4446 13548 21183 0,'0'0'1888'0,"0"0"-1504"0,0 0-384 0,0 0 0 0,0 0 608 0,0 0 48 15,0 0 16-15,13-8 0 0,0 0 640 0,3 2 128 16,3 2 32-16,7-5 0 0,-1 1-336 0,6-1-64 16,1-2-16-16,3 0 0 0,6 3-208 0,-8 1-32 15,2-1-16-15,4-2 0 0,0 2-304 0,2 2-64 16,-2-2-16-16,0 3 0 0,-3 0-176 0,-4-1-48 15,-2 2 0-15,-3 1 0 0,-4 1-192 0,-4 1 0 16,-2-4 0-16,-6 3 0 16,0 1-960-16,-4 1-304 0,-7 0-48 0,0 0-14176 0</inkml:trace>
  <inkml:trace contextRef="#ctx0" brushRef="#br4" timeOffset="-193633.41">5420 13202 13823 0,'4'-5'1216'0,"1"-3"-960"0,1 2-256 0,2 0 0 15,1-5 2656-15,0 4 480 0,2-5 112 0,-1 6 16 16,1-3-1552-16,0 3-304 0,-1-3-64 0,4 4-16 16,-1 2-416-16,0 1-80 0,-1 0 0 0,0 2-16 15,-2 3-368-15,-1 1-80 0,0 3-16 0,-6 4 0 0,0 1-176 0,-3 1-48 16,-4 3 0-16,-5 5 0 0,-2 2 64 0,-7 0 16 16,-2 2 0-16,-3 2 0 0,-1-3 112 0,-2 1 0 15,2-2 16-15,1-3 0 0,2 1 144 0,3-1 32 16,0-1 0-16,4-1 0 0,4-3-144 0,4-1-32 15,2-1 0-15,4-3 0 0,4 0-16 0,3-5-16 16,5-1 0-16,4 0 0 0,6-3 224 0,3-1 48 16,7-4 16-16,1 1 0 0,3-2-192 0,0 1-32 15,1-4-16-15,1 1 0 0,2-6-208 0,-3 3-144 16,1-2 192-16,-3 5-192 0,-4-4 128 0,-1 6-128 16,-4-2 0-16,-7 3 0 15,-5 3-832-15,-3 2-256 0,-2 3-64 0,-9-4-17680 0</inkml:trace>
  <inkml:trace contextRef="#ctx0" brushRef="#br6" timeOffset="116668.3">30173 13723 4607 0,'0'0'400'0,"0"0"-400"16,0 0 0-16,0 0 0 0,0 0 1120 0,0 0 144 15,0 0 16-15,0 0 16 0,-8 0-528 0,8 0-96 16,0 0-32-16,0 0 0 0,0 0 80 0,0 0 16 15,0 0 0-15,0 0 0 0,-9 1 0 0,9-1 0 16,0 0 0-16,0 0 0 0,0 0-176 0,0 0-48 16,0 0 0-16,0 0 0 0,0 0 0 0,0 0 0 0,0 0 0 0,0 0 0 15,0 0-160-15,0 0-32 0,0 0-16 0,0 0 0 16,0 0-48-16,0 0-16 0,0 0 0 0,3 12 0 16,-3-12 144-16,9 13 48 0,1-3 0 0,2 2 0 15,4-1 32-15,-1-1 16 0,3 0 0 0,2-2 0 16,0 0 96-16,5 1 0 0,-3 0 16 0,0 1 0 15,-2 2-128-15,0-5-16 0,-1 4-16 0,0-5 0 16,-3 2-80-16,1-1-16 0,-2-2 0 0,-1 3 0 16,-1-2-160-16,-1-1-48 0,-3 3 0 0,0-3 0 15,-9-5-128-15,10 6 192 0,-3 5-192 0,-7-11 192 16,0 0-192-16,6 6 128 0,-6-6-128 0,0 0 128 16,4 10-128-16,-4-10 192 0,0 0-192 0,0 0 192 15,0 0-64-15,0 0-128 0,0 0 192 0,0 0-64 0,0 0-128 0,-9 4 0 16,9-4 0-16,0 0 128 15,-10-1-464-15,2-2-112 0,8 3 0 0,-9-4-16 16,9 4-1904-16,-7-7-384 0,2-1-80 0</inkml:trace>
  <inkml:trace contextRef="#ctx0" brushRef="#br6" timeOffset="117307.8">30611 13733 14047 0,'0'0'624'0,"0"0"128"0,0 0-608 0,0 0-144 0,-4-9 0 0,4 9 0 15,0 0 1008-15,-2-5 160 0,-2-1 48 0,4 6 0 16,0 0-224-16,0 0-32 0,0 0-16 0,-8-5 0 16,8 5-224-16,-10-1-32 0,0 1-16 0,1 3 0 15,-1 4-96-15,-1-2-32 0,-3 5 0 0,-3 0 0 16,-2 4 16-16,0 0 0 0,-1 1 0 0,-2-1 0 15,-1 2-48-15,-2 0-16 0,-8 3 0 0,1 0 0 16,-1-1-80-16,1 0-16 0,-1-2 0 0,6 1 0 16,3-1-80-16,1 2-32 0,0 0 0 0,4-1 0 15,3-2-64-15,3-2-16 0,2-5 0 0,2 5 0 16,1-5-64-16,8-8-16 0,0 0 0 0,0 0 0 16,-4 9 48-16,4-9 0 0,0 0 0 0,0 0 0 15,0 0 96-15,0 0 32 0,0 0 0 0,0 0 0 0,8-8-64 16,2 0-16-16,2-2 0 0,0 1 0 15,2-3-48-15,0-1-16 0,3-4 0 0,1 6 0 0,1-3-160 0,3 1 0 16,0 3 0-16,2-4-176 0,2 0 176 0,0 0 0 16,0 0 0-16,-1 0 0 0,-1-2 0 0,-1 2 0 15,-2 1 0-15,-1 0 0 0,0-2 0 0,-1 1 0 16,0 1 0-16,-1 1 0 0,-1-4 0 0,-3 2 0 16,-3 4 0-16,-2 1 0 0,0-1 0 0,-9 10 0 15,0 0 0-15,0 0 128 0,0 0-128 0,0 0 0 16,0 0 0-16,0 0 0 0,-10-1 128 0,-2 3-128 15,-2 6 128-15,-3 1-128 0,-6 4 128 0,-1 3-128 16,-3 3 128-16,1 0-128 0,-3 0 128 0,-1 3-128 0,-2 3 128 0,0-3-128 16,0-2 144-16,2-1-144 0,1 3 192 0,1 2-192 15,5-1 240-15,0-1-64 0,3-5-16 0,0 1 0 16,4-1-16-16,3-2 0 0,2-1 0 0,3-5 0 16,8-9-144-16,-5 10 0 0,5-10 0 0,0 0 128 15,0 0-128-15,0 0 0 0,0 0 144 0,10 0-144 16,0-1 0-16,3-7 0 0,2-1 0 0,3-1 0 31,1 2-608-31,-1-3-96 0,-1 0 0 0,0-2-16 16,1 0-1552-16,1 3-304 0,-1-1-64 0,0-1-6576 0,-2 2-1328 0</inkml:trace>
  <inkml:trace contextRef="#ctx0" brushRef="#br6" timeOffset="117713.08">30109 13666 16575 0,'-19'-6'1472'0,"9"0"-1168"16,0 1-304-16,2 2 0 0,-2-1 528 0,10 4 48 16,0 0 16-16,0 0 0 0,-8-7 256 0,8 7 48 15,0 0 16-15,0 0 0 0,0 0-128 0,0 0-16 16,9-3-16-16,3 1 0 0,-1 4-48 0,4 0 0 15,3 3 0-15,0 3 0 0,0-2-96 0,1 6-32 16,1 0 0-16,2 1 0 0,1 1-16 0,1 1-16 16,0 1 0-16,1-1 0 0,-1-1-96 0,-2 1 0 15,-2-1-16-15,1 1 0 0,-2-2 16 0,0-2 0 0,-1 1 0 0,0 1 0 16,-3-3-80-16,-1 2-16 0,0-4 0 0,-3 1 0 16,-1-4-96-16,-1 0-32 0,0 3 0 0,-9-8 0 15,0 0-64-15,9 2-16 0,-9-2 0 0,0 0 0 16,0 0-144-16,0 0 160 0,0 0-160 0,0 0 160 15,0 0-160-15,0 0 128 0,0 0-128 0,0 0 128 16,0 0-128-16,0 0 0 0,0 0 0 0,0 0 0 31,0 0-432-31,0 0-160 0,3-9-48 0,-3 9 0 16,1-7-1472-16,-1 7-288 0,0-8-64 0,0 8-6496 0,1-10-1312 0</inkml:trace>
  <inkml:trace contextRef="#ctx0" brushRef="#br6" timeOffset="118058.32">30719 13633 15663 0,'0'0'688'0,"0"0"144"0,-5-6-656 0,5 6-176 16,0 0 0-16,0 0 0 0,-7-7 1664 0,7 7 320 16,-11-1 48-16,1 2 16 0,0 3-736 0,-3-1-144 15,-1 0-16-15,-1 2-16 0,-5 6-192 0,-2-1-48 16,-2 4 0-16,-4 2 0 0,-2 2-128 0,-2 1-48 15,-1 3 0-15,-3 2 0 0,-2-3-80 0,0 4 0 16,0 0-16-16,-3-2 0 0,3 0-144 0,1 1-32 16,3-4 0-16,2 2 0 0,1 0-64 0,3 0-32 15,1-1 0-15,2-3 0 0,5-4-128 0,3 0-32 0,2-1 0 0,4-2 0 16,2-4-32-16,9-7-16 0,-4 7 0 0,4-7 0 16,0 0-144-16,0 0 160 0,0 0-160 0,0 0 160 15,0 0-160-15,12 1 0 0,-1-1 144 0,2-3-144 16,1 0-192-16,1 0-128 0,-2 0 0 0,2-4-16 31,3-1-2160-31,1-1-448 0,0 3-64 0</inkml:trace>
  <inkml:trace contextRef="#ctx0" brushRef="#br6" timeOffset="123844.43">30067 7450 4655 0,'0'0'192'0,"0"0"64"0,0 0-256 0,0 0 0 0,4-7 0 0,-1-5 0 15,-1 2 736-15,2-1 96 0,-4 1 0 0,2 1 16 16,0-5 96-16,-1 1 16 0,0 2 0 0,-1-2 0 0,0 4-304 0,0-3-48 16,0 2-16-16,0 3 0 0,-1-3-240 0,0 2-48 15,1 8-16-15,-3-10 0 0,-1 2-64 0,4 8-16 16,0 0 0-16,0 0 0 0,-5-9-80 0,5 9 0 15,0 0-128-15,0 0 192 0,-4-6-192 0,4 6 0 16,0 0 128-16,0 0-128 0,0 0 0 0,0 0 0 16,0 0 0-16,0 0 0 0,0 0 0 0,0 0 0 15,0 0 0-15,0 14 0 0,0-14 128 0,0 14-128 16,-1 0 0-16,1 2 0 0,0 2 0 0,0-1 0 16,-2-2 0-16,0 3 0 0,1 1 144 0,1 2-144 15,-4 5 128-15,2-3-128 0,-1 0 0 0,1 4 128 16,-1 0-128-16,1 2 0 0,-2 2 128 0,1-2-128 0,2 3 0 15,0 0 128-15,-2 1-128 0,2 0 128 0,0 2-128 0,1 2 128 16,-2 1-128-16,4-1 0 0,-2 0 144 0,0-3-144 16,0 1 128-16,0-2-128 0,1 1 128 0,1-3-128 15,1-2 0-15,-1 1 0 0,2-2 0 0,1 2 128 16,0-4-128-16,1 2 128 0,-1 3-128 0,1-3 128 16,-1 2 16-16,0-3 16 0,-1 1 0 0,0-1 0 15,-2 1-16-15,0 3 0 0,-2 0 0 0,0-2 0 16,-2-1 112-16,1-3 0 0,-1 0 16 0,-1 0 0 15,-1-1 32-15,0 2 0 0,1-5 0 0,-1 1 0 16,0 2 16-16,0 3 0 0,2-5 0 0,-1 4 0 16,-1-2-48-16,2 0 0 0,-1 4 0 0,1-6 0 15,0-3-32-15,2 1-16 0,-2 1 0 0,0 0 0 16,1 1-32-16,-1-3 0 0,-1-4 0 0,-1 4 0 0,1 1 0 0,-1 3 0 16,-1-4 0-16,1 0 0 0,0 1 16 0,-1-3 0 15,-1-1 0-15,-1 1 0 0,2 1-64 0,0 3-16 16,1 0 0-16,0-1 0 0,-1 0-128 0,1-3 0 15,1 1 0-15,-1 1 128 0,-1 0-128 0,4 4 0 16,-3-3 0-16,0 2 0 0,-1-3 0 0,1 0 0 16,-1-1 0-16,-1 1 0 0,-1 0 0 0,3 0 128 15,-1 0-128-15,-1 2 0 0,0-2 128 0,-1 1-128 16,0-1 128-16,2 3-128 0,-3-2 192 0,-1 2-64 16,0-5 0-16,-1 2 0 0,0 1 0 0,0 0 0 15,1 1 0-15,-3 1 0 0,2-3-128 0,1 2 128 16,0-2-128-16,2 1 128 0,-2-4-128 0,1 4 0 0,1-1 144 15,1 0-144-15,3-2 128 0,-1 2-128 0,-1 2 128 0,1 2-128 16,1 0 0-16,1-3 0 0,-2-1 0 0,1 1 0 16,1 1 0-16,-2 2 0 0,3-1 0 0,0 0 0 15,-2 0 0-15,0 2 0 0,2-3 0 0,0 4 0 16,0 0 0-16,-1-3 0 0,1-5 0 0,1 6 0 16,0 4 0-16,-2-3 0 0,4-2 0 0,1-1-128 15,-1 0 128-15,1-1 0 0,-1 0 0 0,2-1 0 16,0 0 0-16,1-1 0 0,-1 0 0 0,-2 0 128 15,5 0-128-15,-5 1 0 0,2 0 0 0,1 0 0 16,2 0 0-16,-4 1 0 0,1 2 0 0,1-2 0 16,2 2 0-16,0-3 0 0,2 2 0 0,-1-1 0 15,-2-4 0-15,2 1 0 0,-1-1 128 0,2 2-128 16,1 0 0-16,1-1 0 0,-3 1 0 0,3-1 0 16,-1-1 0-16,-1-2 0 0,-2-1 0 0,1 4 0 0,0-2 0 15,-2 0 128-15,4 2-128 0,-2-1 0 0,-3 1 0 0,-1-1 0 16,2 2 0-16,-1-2 0 0,1 0 0 0,0-1 0 15,-1 0 0-15,-2 0 0 0,1 2 0 0,0 1 0 16,1 0 0-16,-2-2 0 0,-1-1 0 0,2 2 0 16,0-1 0-16,-2-2 0 0,1 2 0 0,-2-1 0 15,2 0 0-15,-2 2 0 0,-1-3 0 0,0 0 0 16,0 2 0-16,-1-1 128 0,-2-1-128 0,-1 2 0 16,2-5 0-16,1 1 0 0,-1-1 0 0,2-2 0 15,-1 2 0-15,1-2 0 0,0-9 0 0,-1 13 0 16,1-2 0-16,0-11 128 0,0 11-128 0,0-11 0 15,0 0 0-15,0 0 0 0,0 0 0 0,0 0 0 16,0 0 0-16,0 0 0 0,0 0 0 0,0 0 0 0,0 0 0 0,0 0 0 16,0 0 128-16,0 0-128 0,0 0 160 0,0 0-160 15,1-8 128-15,-1-2-128 0,0 1 0 0,0-3 144 16,0 4-144-16,0-4 0 0,0 1 0 0,0-2 0 16,1-4 0-16,2-2 0 0,-1-2 0 0,2-1 0 15,-1-2 0-15,1-7 0 0,-1-2 0 0,1-3 0 16,1-4-192-16,2-2 16 0,-1-9 16 0,2 3 0 15,-1-2-32-15,1 1 0 0,1-2 0 0,0 0 0 16,-2 3 192-16,1 2 0 0,-2-2-144 0,2 2 144 16,1 2 0-16,-3-3 0 0,-1 1 0 0,4-2 0 15,-1 0 0-15,-3-1 0 0,-3-6 0 0,2-1 0 16,0 0 0-16,0-3 0 0,2-5 0 0,-1-2 0 16,0-6-208-16,-1-5 16 0,0 1 16 0,0-1 0 15,-2-5-176-15,2 3-32 0,-3 3-16 0,3 4 0 0,-1 2 256 0,-1 2 144 16,1 1-160-16,-1 6 160 0,1 0 0 0,-2 3 0 15,3-1 208-15,-1 1-64 0,-2 2-144 0,0 0 0 16,-1 0 0-16,1 1 128 0,-3-1-128 0,1 0 0 16,-2-1 0-16,-1 0 0 0,0 2 0 0,1 1 0 15,-3-4 0-15,1 4 0 0,0 0 0 0,0 2 0 16,0 1 0-16,1 2 0 0,1-2-144 0,0 1 144 16,0-2 0-16,2 3 0 0,0-2 0 0,0 4 0 15,1-1 0-15,0 2 0 0,0 0 0 0,0-2 0 16,1 3 0-16,-1-3 0 0,0 1 0 0,0 1 0 15,0-2 0-15,0 6 0 0,0 0 0 0,-1 4 0 0,-1 1 0 0,2 0 0 16,-2 1 0-16,2 2 0 0,-1 2 0 0,-1 3 0 16,2-3 0-16,0 3 0 0,-1 1 128 0,0-1-128 15,-1 4 0-15,1-2 0 0,0 4 0 0,1 4 0 16,0-1 0-16,-1 0 0 0,1 1 0 0,-2 3 0 16,1 2 0-16,1 2 0 0,1 4 0 0,1-1 0 15,-2 9 0-15,0 0 0 0,2-8 0 0,-2 8 0 16,0 0 0-16,0 0 0 0,0 0 0 0,0 0 0 15,5 14-176-15,0 4 176 0,-2 3-160 0,-1 4 160 16,1 1 0-16,-2 1 0 0,1 6 0 0,-2 4 0 16,1 2 0-16,-2 5-192 0,-1-3 192 0,1 8-192 15,-2 2 192-15,2 1 0 0,0-3 0 0,1 3-144 16,0 2 144-16,2 0 0 0,0 0 0 0,0-2 0 16,0-1 0-16,0 2 0 0,-1 2 0 0,1-1 0 15,0 0 0-15,1 1 0 0,-2 2 0 0,-1 1 0 0,0-4 0 0,-1-1 0 16,-1-2 0-16,2 1 0 0,-1-1 0 0,1 1 0 15,0 1 0-15,0 2 0 0,0 1 0 0,0-2 0 16,1 0 0-16,1 1 0 0,0-2 0 0,-1-1 0 16,-1-2 0-16,0-2 0 0,0-4 0 0,-1 2 0 15,0-4 0-15,1 3 0 0,-1-1 0 0,-1 1 0 16,1-5 0-16,-1 1 0 0,0 5 160 0,0-6-32 16,-1-2-128-16,-1 3 192 0,-3 4-192 0,2-3 0 15,-2 1 0-15,0-3 0 0,-2 1 0 0,1 1 0 16,2-3 0-16,1 1 0 0,2-1 176 0,1 5-176 15,-6-4 192-15,3 0-192 0,1 2 128 0,0-2-128 0,1-2 0 16,-1 0 0-16,1 3 0 0,-1 0 0 0,1-3 0 16,-1-1 0-16,0 1 0 0,0-4 0 0,0 1 128 0,2-2-128 15,-2-2 128-15,1 2-128 0,1 1 144 0,-1-1-144 16,1-3 160-16,1-1-160 0,-3 3 160 0,2 0-160 16,1-4 176-16,0 2-176 0,0 3 192 0,1-2-192 15,0-4 176-15,0 3-176 0,1-2 160 0,-1 3-160 16,0 2 128-16,0-3-128 0,0-4 0 0,-1 1 144 15,-2-1-144-15,1 3 0 0,0-3 0 0,0 2 0 16,-2-6 0-16,0 1 128 0,2 3-128 0,-1-3 0 16,2 1 0-16,1 1 0 0,0-2 128 0,1-1-128 15,0-2 0-15,2 0 0 0,-2 2 0 0,0-3 0 16,1-1 0-16,-1 0 0 0,0-2 0 0,-1 3 128 16,0-1-128-16,0-3 0 0,0-2 0 0,0 1 0 15,-1 1 0-15,0 0 128 0,1-1-128 0,-2-1 0 0,-1 0 0 16,0 0 0-16,0-5 128 0,1 4-128 0,-1-3 0 0,3-9 0 15,-5 11 0-15,3 1 128 0,2-12-128 0,0 0 0 16,-4 6 0-16,4-6 0 0,0 0 128 0,0 0-128 16,0 0 0-16,-6 5 128 0,-2-2-128 0,8-3 160 15,-6 0-160-15,6 0 160 0,-8-5-160 0,2-2 0 16,1-3 0-16,-2 1 0 0,1-4 0 0,-2 1 128 16,6-2-128-16,-3-2 0 0,-2-1 0 0,2-5 0 15,1-3 0-15,0-3 0 0,-1-2 0 0,2-3-176 16,-1 0 176-16,1-4-192 0,2-2 192 0,1-2-192 15,0-2 192-15,1 3-192 0,1-6 192 0,0 1-128 16,1-4 128-16,2-2-128 0,-3-3 128 0,3 0 0 16,3-2-144-16,0 0 144 0,-1-1-144 0,3-3 144 0,2 4-192 0,-1-4 192 15,1-4-160-15,-1 0 160 0,1-2-128 0,-4 2 128 16,3 1 0-16,-2-2-160 0,-2 1 160 0,1-2 0 16,-2-4-144-16,0 2 144 0,0-1 0 0,-3 2-144 15,1-2 144-15,-1-1-192 0,-2-1 192 0,0 0-192 16,-2-3 192-16,1 3 0 0,0 1-144 0,-1-1 144 15,-1 1 0-15,1 1 0 0,0-1-144 0,2 6 144 16,2 1 0-16,1 4 0 0,-1-6 0 0,1 4 144 16,4 0-144-16,-1 2 0 0,1 2 0 0,1-3 0 15,2-3 0-15,1 3 0 0,-2 0 0 0,3 1 0 16,-3-1 0-16,0-4 0 0,0 4 0 0,-1 3 0 16,-1 0 0-16,-2 5 0 0,-1 5-144 0,2-1 144 15,-5 1 0-15,-1 1 0 0,-1-4 128 0,-1 7-128 16,-1 0 0-16,-1 3 0 0,-1 4 0 0,-1-1 0 15,0 0 0-15,0 0 0 0,-1-1 0 0,0 1 0 0,1 0 0 0,0 2 0 16,2-1 0-16,0 0-160 0,-2 0 160 0,0 0 0 16,4 0 0-16,-2 3 0 0,-1 0 0 0,0 3 0 15,1 6 0-15,-1 1 0 0,0-5 0 0,0 6-128 16,0 2 128-16,-1 2 0 0,3 1 0 0,0 3 0 16,0 3 0-16,-1 2-128 0,3 9 128 0,0 0 0 15,-2-9 0-15,2 9-128 0,0 0 0 0,0 0 0 16,0 0 0-16,0 0 0 0,0 0-48 0,-4 12 0 15,0-1 0-15,2 1 0 0,0 2 48 0,1 2 0 16,0 2 0-16,0 5 0 0,2 5 128 0,0 1 0 16,0 3-144-16,1 2 144 0,-2 4 0 0,2 5-144 0,2-1 144 0,0 5 0 15,-3-2-128-15,3 6 128 0,0 2 0 0,-2 0 0 16,-2 2 0-16,0 4 0 0,0 3 0 0,-2-2 0 16,-3-1-144-16,1 5 144 0,0 2 0 0,0-4-144 15,-1 2 144-15,0-3-160 0,0 4 160 0,0-2-160 16,1 1 160-16,0-2-160 0,0 2 160 0,3-2-160 15,-1 0 160-15,-1-1 0 0,0 3 0 0,1-2 0 16,-1 3 0-16,1-3 0 0,-1-2 0 0,-2-3-128 16,3 2 128-16,-2-2 0 0,-1 0 0 0,1-9 0 15,-1-2 0-15,1 4 0 0,0-2 0 0,-1 1 0 16,-1-3 0-16,-2-1 0 0,1 3 0 0,-2 0 0 16,0 1 0-16,-1-2 128 0,-1-3-128 0,0 2 0 15,2 2 0-15,0-3 0 0,0 3 0 0,-1-2 128 16,0 1-128-16,0 1 0 0,1-2 0 0,-1-2 128 15,0-6-128-15,1 2 144 0,0-1-144 0,1-2 160 0,0-3 16 0,5 1 0 16,-1-1 0-16,1-1 0 0,0 1 64 0,-1-3 16 16,0-2 0-16,0 0 0 0,2-2-48 0,-2 1 0 15,-1 4 0-15,0-7 0 0,-2 1-16 0,2-2-16 16,-1-1 0-16,1 2 0 0,0-2 16 0,0 0 16 16,1-3 0-16,1 3 0 0,-1-1-64 0,2-1-16 15,-1 1 0-15,1 0 0 0,-1 0-128 0,2 0 0 16,0-3 144-16,-1 1-144 0,0-1 192 0,1 2-48 15,-1 0 0-15,1 0 0 0,-3-1-144 0,3-1 160 16,-4 0-160-16,2 0 160 0,-1 0-160 0,2 3 192 16,-2-3-192-16,0-1 192 0,0 0-32 0,1-1 0 15,-2 1 0-15,1 0 0 0,-1 0 48 0,1 1 16 0,-1 2 0 0,1-3 0 16,-1-5 0-16,1 2 0 0,0 1 0 0,-1 0 0 16,1 1 0-16,3-2 0 0,1-4 0 0,-1 2 0 15,-2 0-48-15,-1-3-16 0,-1 3 0 0,4-2 0 16,-1-2-16-16,-1 1 0 0,-1-4 0 0,2 6 0 15,-1-3-16-15,1 1-128 0,-1-4 192 0,3-6-64 16,0 12-128-16,0-12 0 0,1 9 0 0,-1-9 128 16,0 0-128-16,7 9 0 0,-7-9 0 0,0 0 128 15,0 0-128-15,0 0 0 0,11 0 0 0,1-2 0 32,-2-2-1936-32,-1-4-320 0</inkml:trace>
  <inkml:trace contextRef="#ctx0" brushRef="#br6" timeOffset="125642.77">30118 13901 10127 0,'0'0'896'0,"0"0"-704"16,0 0-192-16,0 0 0 0,0 0 832 0,0 0 144 16,0 0 32-16,0 0 0 0,0 0-400 0,0 0-80 15,0 0-16-15,0 0 0 0,-8-4 400 0,8 4 80 16,-7-9 16-16,7 9 0 0,-9-3-144 0,9 3-32 15,-10-4 0-15,0-1 0 0,1 0-128 0,0 1-16 16,9 4-16-16,-9-5 0 0,-1 0-176 0,1-3-48 16,1 3 0-16,2 0 0 0,1-2-96 0,5 7-32 15,-8-6 0-15,8 6 0 0,-5-8 80 0,5 8 16 16,0 0 0-16,0-10 0 0,1 1-32 0,4 2 0 0,-5 7 0 0,12-7 0 16,1-1-192-16,-2 1-64 0,3-2 0 0,1 3 0 15,2 0-128-15,-1-2 192 0,-2 4-192 0,3-1 192 16,-2-1-192-16,2 2 0 0,-2 1 144 0,1 3-144 15,0 0 192-15,-2 2-16 0,-3 1-16 0,-1 4 0 16,-10-7-160-16,8 9 0 0,-4 2 144 0,-2-2-144 16,-2-9 0-16,-2 13 0 0,-5-1 0 0,-2-3 0 15,0 1 192-15,-2 1-16 0,-3-1-16 0,-1-3 0 16,-2 2 96-16,1-4 0 0,-2 2 16 0,-1-1 0 16,0-3-64-16,1-1-16 0,-1-1 0 0,2-1 0 15,3 0 16-15,3-2 0 0,1-2 0 0,2-5 0 16,3 0 64-16,3-1 16 0,0 3 0 0,5-6 0 15,-1-2-16-15,5 1 0 0,-2 1 0 0,5-1 0 16,1-1-272-16,3 2 160 0,3 3-160 0,-1-2 128 16,1 5-128-16,3-2 0 0,2 1 0 0,2-1 0 0,1 4 0 0,1 3 0 15,-3-2 0-15,2 3 0 0,-1 1-128 0,-2 2 128 16,-2 2 0-16,-2 1 0 0,-3 1 0 0,-2 1 0 16,-4 2-144-16,-3 1 144 0,-3 1 0 0,-4 1-128 15,-3 2 128-15,-1 1 0 0,-3 0 0 0,-2-1 0 16,-3-2 0-16,-2 0 0 0,-3 1 0 0,-1-3 0 15,0 2 0-15,-1-5 0 0,-3 1 0 0,2-4 0 16,0-1 0-16,-1 1 144 0,-1-1-16 0,3-3 0 16,2-1 0-16,4-3 0 0,0-1 32 0,4 0 0 15,1-6 0-15,4 1 0 0,-1 0 32 0,4-5 0 16,4 0 0-16,4-1 0 0,-1-3-48 0,5 0 0 16,2 0 0-16,2 1 0 0,1 2-144 0,3 1 0 0,1 3 0 0,1 1 0 15,2 3 0-15,1 2 0 0,1 2 0 0,0 3 0 16,-1 2 0-16,-1 3 0 0,-1 5 0 0,-1-2 0 15,-2 5-128-15,-2-2 128 0,-6 1 0 0,-3 3 0 16,-2-1 0-16,-2 0 0 0,-4 2-144 0,-3 0 144 16,-1 2 0-16,-5-2 0 0,-4 0-128 0,-2-1 128 15,-1 0 0-15,-3 0 0 0,0 0 0 0,-1-2 0 16,-2-4 128-16,0-2-128 0,0 1 0 0,3-2 0 16,-2-2 160-16,3-3-160 0,2-1 160 0,3-2-160 15,2 0 224-15,3-2-48 0,4-2-16 0,0-2 0 16,3-1 32-16,5-4 0 0,2-2 0 0,1-1 0 15,3-2-192-15,4-2 160 0,5 1-160 0,1 2 160 16,0 0-160-16,1 1 0 0,4 1 0 0,0 4 128 16,2 4-128-16,-3 5 0 0,1 2 0 0,-2 4 0 0,-2-1 0 0,-2 3 0 15,-7 4-144-15,-1 0 144 0,-3 3 0 0,-4 3-128 16,-3 0 128-16,-2-1 0 0,-3 1 0 0,-4 2 0 16,-2 1 0-16,-3-2 0 0,-3-2 0 0,-1 3 0 15,-1-7 0-15,0 1 0 0,0 1 0 0,0-5 0 16,0 2 0-16,0-4 0 0,0-3 192 0,2 0 0 15,4 1 0-15,2-3 0 0,2-3 48 0,9 3 0 16,-4-8 0-16,2 0 0 0,2 8 16 0,5-8 0 16,1-4 0-16,1 4 0 0,4-5-128 0,0 3-128 15,2 2 176-15,0-1-176 0,0 0 0 0,2 4 0 16,0-2 0-16,3 1 0 0,-3 3 0 0,2-2 0 16,-1 1 0-16,1 1 0 0,1 1 0 0,-3 2 0 0,-1 0-128 15,0 0 128 1,-2 0-1296-16,0 1-176 0,-1 4-16 0,2 0-10448 0,0-2-2080 0</inkml:trace>
  <inkml:trace contextRef="#ctx0" brushRef="#br6" timeOffset="156005">30090 12363 3679 0,'0'0'160'0,"0"0"32"0,0 0-192 0,-2 10 0 16,-1-5 0-16,3-5 0 0,0 0 880 0,-3 8 128 15,3-8 16-15,-2 9 16 0,2-9-480 0,0 0-112 16,0 0 0-16,0 0-16 0,-5 5-128 0,5-5-32 0,0 0 0 0,0 0 0 16,0 0-16-16,0 0-16 0,0 0 0 0,0 0 0 15,0 0-80-15,0 0-16 0,0 0 0 0,0 0 0 16,0 0-144-16,0 0 0 0,0 0 0 0,0 0 128 16,0 0-128-16,0 0 0 0,0 0 0 0,0 0 128 15,0 0-128-15,0 0 0 0,0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4T15:46:25.46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9">
        <inkml:traceFormat>
          <inkml:channel name="X" type="integer" max="25977" units="cm"/>
          <inkml:channel name="Y" type="integer" max="17318" units="cm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T" name="resolution" value="1" units="1/dev"/>
        </inkml:channelProperties>
      </inkml:inkSource>
      <inkml:timestamp xml:id="ts1" timeString="2020-10-14T15:51:10.707"/>
    </inkml:context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92D050"/>
    </inkml:brush>
    <inkml:brush xml:id="br3">
      <inkml:brushProperty name="width" value="0.05292" units="cm"/>
      <inkml:brushProperty name="height" value="0.05292" units="cm"/>
      <inkml:brushProperty name="color" value="#FFC000"/>
    </inkml:brush>
    <inkml:brush xml:id="br4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3750 1009 9215 0,'5'-4'816'0,"1"-3"-656"0,2 1-160 0,-2 1 0 15,-1-3 1088-15,3 3 176 0,-2 1 32 0,-2-2 16 16,-4 6-352-16,4-6-64 0,-4 6 0 0,1-7-16 15,-1-1 80-15,-1 2 32 0,1 6 0 0,-4-5 0 16,2-1-144-16,-2 2-16 0,-1 2-16 0,-3 2 0 16,-1 0-112-16,-2 1-32 0,-2 3 0 0,-5 2 0 15,-5 0-112-15,-1 2-32 0,0 4 0 0,-5 3 0 16,-3 1-80-16,-2 1-32 0,-2 1 0 0,-1 2 0 0,2 2-80 0,-1 2-16 16,2 0 0-16,3-1 0 0,-1 2-96 0,6 2-32 15,2-4 0-15,2 2 0 0,3-2-192 16,4-3 128-16,3 1-128 0,5-2 0 0,3-1 0 0,1-1 0 15,6 1 0-15,3 0 0 0,3 1 0 0,4 1 0 16,2 1 0-16,5 0 144 0,3 0-144 0,3-2 0 16,2 2 144-16,1 3-144 0,0 1 0 0,2-1 0 15,-1 4 0-15,-1 0 128 0,1 0-128 0,-2 1 0 16,-3-2 0-16,-1 3 0 0,-1-3 0 0,-1 2 0 16,-3-5 0-16,-3 5 0 0,-2 3 0 0,-2-4 0 15,-3 1 0-15,-3-3 0 0,-1-1 0 0,-3-2 176 16,0 0-176-16,-4 2 192 0,-1-3 160 0,-4-2 32 15,-2 3 16-15,-1 0 0 0,-1-3 80 0,-2-1 16 16,-3-1 0-16,-2-1 0 0,-3-2-16 0,-3-2 0 0,-4-1 0 0,-2 1 0 16,-3-3-144-16,-2 2-16 0,-1-3-16 15,-1 0 0-15,-1-6-128 0,-3 1-32 0,-2-3 0 0,-2-2 0 16,-1-4-144-16,1-1 0 16,-4-7 144-16,-13-5-144 15,10 3-256-15,8 1-128 0,7 1-32 0,7 1 0 16,8 0-496-16,5 2-112 0,6-1 0 0,5 2-9408 0,3-5-1888 0</inkml:trace>
  <inkml:trace contextRef="#ctx0" brushRef="#br0" timeOffset="735.91">4431 887 12895 0,'0'0'1152'0,"0"0"-928"0,0 0-224 0,0 0 0 16,0 0 768-16,0 0 128 15,0 0 0-15,0 0 16 0,0 0-32 0,0 0-16 0,9-3 0 0,2 1 0 16,3-5 96-16,4 2 32 15,3 1 0-15,3-2 0 0,4-4-192 0,3 2-32 0,3-2-16 0,1 0 0 16,6 0-240-16,-1-3-32 0,1 3-16 16,0 0 0-16,-3 2-32 0,1 0-16 0,0 3 0 0,-1 3 0 15,-1 2-96-15,-3 2-32 0,-2 5 0 0,-3 3 0 16,-6-1-160-16,-3 2-128 0,-5 3 192 0,-3 1-192 16,-5 3 208-16,-3 1-64 0,-4 3-16 0,-4-1 0 15,-5 1 320-15,-1 1 48 0,-5 0 16 0,-3-3 0 0,-1 0-32 0,-1-1 0 16,-2 1 0-16,1-3 0 0,-1 2-208 0,3-1-32 15,0-3-16-15,2 1 0 0,2-1-80 0,4-2-16 16,2-3 0-16,2 1 0 0,5-4-128 0,-1 2 0 16,3-3 0-16,4 2-176 0,1 0 176 0,3 0 0 15,2 2 160-15,3 2-160 0,1-2 160 0,2 4-160 16,2 2 160-16,1 2-160 0,1 0 0 0,-2 1 0 16,0-1 0-16,-3 2-160 0,-2 2 160 0,-3-1 0 15,-2 2 0-15,-2-2 0 0,-1-2 0 0,-3 0 224 16,-4-2-48-16,-3 0-16 0,-1 1 528 0,-4-2 96 15,-3 0 32-15,-4-2 0 0,-2 1 16 0,-2 0 0 16,-5-1 0-16,0 1 0 0,-2-6-304 0,-3 3-48 0,-1-5-16 0,-1 3 0 16,-1-2-240-16,0 1-48 15,-2-3-16-15,2 2 0 0,1-3-160 0,1-1 0 0,0-3 0 0,2 2 0 16,-1 0 0-16,3 0-176 16,3-2 16-16,-10 1 0 15,6-1-1408-15,5 0-288 0,4 3-48 0,6 2-9888 16,1 1-1984-16</inkml:trace>
  <inkml:trace contextRef="#ctx0" brushRef="#br0" timeOffset="6187.16">30370 10182 18431 0,'0'0'1632'0,"0"0"-1312"15,0 0-320-15,7-3 0 0,-7 3 0 0,9-3 0 16,-9 3 0-16,7-6-128 0,-7 6 336 0,0 0 80 0,5-6 16 0,-5 6 0 16,0 0 64-16,2-6 16 15,-2 6 0-15,-1-10 0 0,-3 2-16 0,2-2 0 16,0 2 0-16,-1-2 0 0,-4 1 144 0,2-4 48 0,1 1 0 0,-1 0 0 15,0-2-64-15,0-1-16 0,0-3 0 0,1-1 0 16,-2 1-32-16,-1-5 0 0,0-3 0 0,0 2 0 16,1-3 64-16,0 3 16 0,-2-3 0 0,-1 3 0 15,-1-1-16-15,0-3 0 0,0-2 0 0,-2 4 0 16,0-2-144-16,-2 1-48 0,-2-4 0 0,0 5 0 16,-3-5-112-16,-2 3-16 0,0 2-16 0,-2-5 0 15,-1 2-176-15,-2-2 192 0,-2 0-192 0,-2 0 192 16,-3 1-192-16,-2-2 0 0,0 0 0 0,-1 0 128 15,-1 0-128-15,-1 1 0 0,0-4 144 0,0 2-144 16,-1 0 128-16,-1 2-128 0,0 0 160 0,-5 1-160 16,-2 0 176-16,-4 2-176 0,-4-2 192 0,1 3-192 0,0-2 208 0,2 0-64 15,-1 3-16-15,1-2 0 0,0 2 0 16,-3-1-128-16,-2 1 192 0,-3 4-64 0,-1-5-128 0,0 3 160 16,-1-5-160-16,3 6 160 0,0-4-160 0,-2 5 160 15,-2 2-160-15,-4 0 160 0,-6-10-160 0,1 6 0 16,3 0 0-16,1 3 128 0,0 1-128 0,-4 3 0 15,-6-1 0-15,0 0 0 0,-4-2 0 0,1 2 0 16,-1 1 0-16,0 2 0 0,-7 2 0 0,-1-1 0 16,-6-1 0-16,5 2 0 0,2 1 0 0,-7-1 0 15,-6 2 0-15,0 2 0 0,4-3 0 0,1 6 0 16,5-2 0-16,-3 2 0 0,-1 1 0 0,3-3 0 16,4 2 0-16,4 5 0 0,5 1 0 0,-5 0 0 15,-6-3 0-15,2 2 0 0,3 1 0 0,1 1 0 16,4 3 0-16,-6 0 0 0,-7 0 0 0,2 2 0 0,4-2 0 0,0 1 0 15,4 4 0-15,-4-3 0 0,-6 3 0 0,1-3 0 16,3 2 0-16,2 2 0 0,2 4 0 0,-4-3 0 16,-4 1 0-16,2 1 0 0,4-2 0 0,5 3 0 15,1 1 0-15,0 1 0 0,-5-2 0 0,1-2 0 16,6 4 0-16,2 1 0 0,2 1 0 0,-3 1 128 16,-5 0-128-16,0 0 0 0,2 3 0 0,1-4 128 15,8-1-128-15,-5 3 0 0,-3 1 0 0,-2 1 128 16,-3-2-128-16,1 2 0 0,2 2 144 0,0-3-144 15,1 4 144-15,-6 0-144 0,2-1 192 0,0 7-192 16,3 0 208-16,1 0-64 0,2-1-16 0,0 5 0 16,0-2-128-16,4 0 160 0,3 0-160 0,3 5 160 15,2-1-160-15,-2 1 0 0,-3 0 0 0,2 0 0 0,1 3 0 16,4 1 128-16,-3-1-128 0,7 1 0 0,2 1 0 0,2 0 0 16,0 5 0-16,0-2 0 0,1-1 176 0,4-2-48 15,4 3-128-15,5-3 192 0,5 4-48 0,0-3-16 16,6 2 0-16,3 1 0 0,4-1-128 0,4 3 0 15,1-4 0-15,5 2 128 0,0 2-128 0,4-1 0 16,-1 0 0-16,3 3 0 0,1 1 0 0,3 1 128 16,2 1-128-16,3 0 0 0,1 1 0 0,1 1 0 15,3-2 0-15,2 2 0 0,0 3 0 0,3-1 0 16,0-3 0-16,3 2 0 0,2 2 0 0,1-5 0 16,3-2 0-16,3 1 0 0,2-5-128 0,4 1 128 15,2-2 0-15,3 2 0 0,0-1 0 0,4-2 0 16,5 2 0-16,2 2 0 0,2-3 0 0,-1 0 0 0,1-2 0 0,-2-3 0 15,0 3 0-15,3-1 0 0,2 3 0 0,3-1 0 16,1 4 0-16,4-2 0 0,3 0 0 0,0-1 0 16,0 0 0-16,3-1 0 0,0-1 0 0,3-3 0 15,3 0 0-15,4 1 0 0,4-4 0 0,1-1 0 16,-2-2 128-16,2-1-128 0,2 1 0 0,6 0 128 16,4-2 0-16,-1-2-128 0,-3-4 192 0,1 0-64 15,3-3-128-15,7 1 0 0,4-4 0 0,-3 0 0 16,-7 0 0-16,4-1 0 0,5 0 144 0,3-4-144 15,1 0 128-15,1-3-128 0,-2 0 160 0,5 0-160 16,4 1 0-16,-1-2 128 0,-7-4-128 0,5 1 0 16,4-4 128-16,-3 2 0 0,0-1-128 0,-1-1 192 15,0-3-192-15,4 4 0 0,3-3-144 0,-4-1 144 16,-4 1 0-16,4 3 0 0,6-4 0 0,-4 2 0 0,-6-1 0 0,4 1 0 16,6-1 192-16,-2 1-192 0,-3-2 176 0,1-1-176 15,3 1 160-15,2-2-160 0,5-1 0 0,-3-1 0 16,-4-6 0-16,4 2 0 0,5 2 0 0,-7-4 0 15,-6 0 128-15,1 0-128 0,4-4 0 0,-3 1 0 16,-3-1 0-16,-2-4 0 0,3 0 0 0,0-2 128 16,-3 0-128-16,-2-4 0 0,-3 1 128 0,1 0-128 15,2-5 0-15,-4 1 0 0,-4-1 128 0,-1-4-128 16,-1 2 0-16,1-7 0 0,2-7 144 0,-5 0-144 16,-6-1 128-16,-1-3-128 0,-3 1 128 0,1-3-128 15,0-1 0-15,-7 1 128 0,-8-3-128 0,-2 2 160 16,-3 0-160-16,-1-3 160 0,-3 0-160 0,-1-2 0 0,-4-2 0 15,0 0 128-15,-5-3-128 0,-2-4 0 0,-3 1 144 0,-1-7-144 16,-6-3 0-16,0 0 128 0,-5-1-128 0,0 0 0 16,-4 1 128-16,-3 1-128 0,-3 0 160 0,-4 0-160 15,0 3 256-15,-5 2-32 0,-3-3-16 0,-6 2 0 16,-3 6-16-16,-4-3 0 0,-4 2 0 0,-1 0 0 16,-5-5 64-16,-4 0 0 0,-1 1 0 0,-5 1 0 15,-2-1-64-15,-3 3 0 0,-5-5 0 0,-1 5 0 16,-5-3-192-16,-2 7 0 0,-2-3 0 0,0 4 0 15,-4-1 0-15,0 5 0 0,-3 2 0 0,0 2-160 16,1 2-96-16,2-2-32 0,-1 2 0 0,2 5 0 16,1 4-1184-1,-1 3-224-15,0-1-48 0,-3 4-16080 0</inkml:trace>
  <inkml:trace contextRef="#ctx0" brushRef="#br0" timeOffset="7938.67">28992 7655 25791 0,'0'-14'1152'0,"0"14"224"0,0 0-1104 0,0 0-272 15,0 0 0-15,0 0 0 0,-3-6 0 0,-3-1-256 16,-2 2 64-16,-1 1 0 0,-1-2 48 0,-1 1 16 0,-1 0 0 0,0-3 0 15,-4 1 128-15,0-3 0 16,-2 1 0-16,-1-3 0 0,0 2 0 0,-1-3 192 0,-3-2-32 0,-1 0-16 16,-2 1 240-16,-1 0 64 0,-1-3 0 15,-2 2 0-15,-2-1-32 0,-2 0 0 0,-2 0 0 0,-2 0 0 16,-3 3-32-16,-4-1 0 0,-6-2 0 0,-3 0 0 16,-3-1-112-16,0 3-16 0,-1 3-16 0,-2-2 0 15,0-2-80-15,-6 2-16 0,-6 0 0 0,-3-1 0 16,-3-2-144-16,0 1 0 0,1 1 0 0,-6-2 0 15,-6 4 128-15,2-4-128 0,-7 4 0 0,1 0 128 16,0 0-128-16,-7-1 0 0,-8 4 0 0,-1-2 0 16,1-2 0-16,-2 4 0 0,-5-1 0 0,0 2 0 15,-1-2 0-15,4 5 0 0,4 2 144 0,-5 1-144 16,-8-5 288-16,7 5-16 0,6 3 0 0,-7 0 0 16,-7 1-16-16,2 2 0 0,3-1 0 0,-3 2 0 15,-4 4-32-15,2-2-16 0,1-1 0 0,-2 4 0 16,-5 0-16-16,1 3 0 0,0 1 0 0,-1 1 0 0,-3 2-192 0,1 1 176 15,-1 1-176-15,3 1 160 0,-2 2-160 0,3 1 0 16,3 1 0-16,2 0 0 0,2 4 0 0,1-3 192 16,-2 4-192-16,4 1 192 0,6 3 64 0,-3 0 0 15,0 0 16-15,3 0 0 0,2 0 0 0,4 3 0 16,0 0 0-16,3 4 0 0,2-1-112 0,3 3-32 16,3 1 0-16,-2-1 0 0,-5 4-128 0,5-1 0 15,3-1 0-15,4-1 0 0,2 3 0 0,2 0 0 16,-4 0 0-16,8-2 0 0,6 3 128 0,5-2-128 15,4 0 128-15,4 6-128 0,2 1 0 0,1-1 0 0,1-1 0 0,3 2 0 16,3 1 0-16,6 3 0 16,4 5 0-16,4-2 0 0,4 2 128 0,3 1-128 0,3 3 0 15,4-3 128-15,3 3-128 0,2 0 0 0,2 1 0 0,2 4 0 16,2 1 0-16,-1 1 0 0,1-1 0 0,5 1 0 16,-1-1 0-16,4 1 0 0,2-1 0 0,3 1 0 15,4 4 0-15,3-2 0 0,2-3 0 0,5 1 0 16,-1 2 0-16,4 3 0 0,2-3 0 0,1 1 0 15,3 0 0-15,2 4 0 0,2-1 0 0,2 3 128 16,3-2-128-16,1 3 0 0,-1-3 0 0,3 4 128 16,4-3-128-16,1 2 0 0,3 0 0 0,1 2 128 15,-4-2-128-15,4-3 0 0,-3-1 0 0,5-1 128 16,1-2-128-16,4-4 128 0,2 2-128 0,6-2 128 16,3-5-128-16,1-4 160 0,-1 2-160 0,4-4 160 0,4-1-32 15,5 2 0-15,5-2 0 0,3-3 0 0,-1-3-128 16,5-2 192-16,2 1-192 0,5-1 192 0,6-4-192 0,2 0 0 15,1 0 0-15,3-4 128 0,4 3-128 0,4-4 0 16,2 0 0-16,3 0 128 0,5-4-128 0,0-1 0 16,2-7 0-16,1 0 0 0,2 0 0 0,1-2 0 15,3-3 0-15,3 0 0 0,2 0 0 0,5-3 128 16,0-3-128-16,5-1 0 0,7-2 0 0,-4-1 0 16,-6 1 128-16,6-2-128 0,6 1 0 0,-6 1 0 15,-2 1 0-15,2 2 128 0,3 4-128 0,-1-2 0 16,1-2 0-16,0 1 128 0,-1-4-128 0,4 3 0 15,6-1 0-15,-3-3 0 0,-4-5 0 0,1 3 0 16,5-5 0-16,0 1 0 0,-2-3 0 0,-1-4 128 16,0-2-128-16,1 0 0 0,3-2 128 0,-6-2-128 0,-5-5 0 0,-4 0 128 15,1-3-128-15,-2-2 0 0,-5 1 0 0,-1-4 128 16,-4-2-128-16,-2-1 0 0,-7-2 144 0,0 0-144 16,0-3 128-16,-5-5-128 0,-6 1 160 0,2-2-160 15,2-3 176-15,-4-3-176 0,-6-4 192 0,0 2-192 16,3-1 176-16,-4-2-176 0,-3-8 160 0,-2-4-160 15,-3-2 192-15,2-3-48 0,1-4-16 0,-8 0 0 16,-6-1-128-16,-4-2 0 0,-1 0-192 0,-4-5 192 16,0-7-144-16,-9 2 144 0,-7-3 0 0,-6 0 0 15,-5 3 0-15,-6-4 0 0,-4 0 0 0,-2 0 0 16,-7 1 144-16,-2 3-144 0,-2 3 128 0,-4-3-128 16,-3-1 0-16,-7 0 0 0,-3-3 128 0,-3 4-128 15,-3-3 0-15,-6-3 0 0,0-2 0 0,-4-1 0 0,-2-3-128 0,-5-1 128 16,-4-3-160-16,-5 0 160 0,-2-1-160 0,-2 0 160 15,-6 1-160-15,-1 0 160 0,-5-4 0 0,1 4 0 16,-4 0 0-16,0-1 0 0,-4-3 0 0,-4 2 0 16,-3 1 0-16,-5 1 0 0,-6-1 0 0,-1 1 0 15,-4-2 0-15,0 5 0 0,-2 1 128 0,-4 4-128 16,-2-1 144-16,-4 0-144 0,-9 0 128 0,2 5-128 16,-5-1 0-16,-1 4 0 0,-1 1 0 0,-5-1 0 15,-3 4 0-15,-3-2 0 0,0 1 0 0,-3 3 0 16,-2 0 0-16,-1 4 0 0,-1 5 0 0,2 1 0 15,0 3 0-15,-1 4 0 0,-6 3 0 0,4 8 0 0,0 3 0 16,0 3 0-16,-3 2 0 0,7 5 0 0,5 3-160 16,5 8 160-1,2 8-1776-15,-1-2-272 0,-1 2-48 0</inkml:trace>
  <inkml:trace contextRef="#ctx0" brushRef="#br0" timeOffset="9171.7">28650 9653 34095 0,'6'-25'1504'0,"2"11"320"0,-1 1-1456 0,4-1-368 0,-2-2 0 0,-1-1 0 32,-1-1-640-32,-2 2-208 0,-3-1-48 0,0-2 0 0,-4 0 896 0,-1-1 0 0,-4-1 0 0,-4 2 0 15,-1 2 176-15,0-4 0 0,-6 5 0 0,-2-5 0 16,-2 1 96-16,-2 0 32 0,-4-1 0 0,-1 2 0 15,-3-1 48-15,-5 0 16 0,-4-2 0 0,-6 2 0 16,-1-1-96-16,-2 0-16 0,2-3 0 0,-2-3 0 16,0 3 0-16,-4-3 0 0,0 3 0 0,-6 1 0 15,-8-4 64-15,-1 3 16 0,-6-4 0 0,-4 5 0 16,0 2 32-16,-9 2 0 0,-7-3 0 0,-4 5 0 16,-3-3-192-16,-7 2-48 0,-1 1 0 0,-7 4 0 15,-6-1-128-15,-1 2 0 0,-1 1 0 0,-5-2 0 16,-4 3 0-16,3 2 0 0,5-2 0 0,-4 3 0 15,-6 0 0-15,7 1 0 0,5 5 0 0,-3-1 0 0,-5 0 256 16,5 2 0-16,6 2 16 0,-2 3 0 0,-7 3 112 16,7 1 0-16,5 6 16 0,-3 2 0 0,-6-1-128 0,3 5-16 15,6 2-16-15,-1 2 0 0,-2-1-240 0,3 3 176 16,2-3-176-16,4 8 160 0,4 0-160 0,0-3 0 16,-4 1 0-16,6 5 0 0,5-1 0 0,-3 0 0 15,-5 1 0-15,3 1 0 0,4 4 0 0,7-1 0 16,4 3 0-16,0 3 0 0,0-3 0 0,4 5 0 15,7-3 0-15,6 4 0 0,6 4 128 0,3 1-128 16,1 0 0-16,6 0 128 0,3 1-128 0,6 0 0 16,3 1 0-16,4 4 0 0,5 3 0 0,4-4 0 0,1 2 0 15,6 2 0-15,3-2-224 0,6 1 80 0,5-6 16 0,4-2 0 16,4-1 0-16,5-2 0 0,4-1 0 0,6 2 0 16,3-2 128-16,5-2 0 0,2 0-144 0,6 1 144 15,2-4 0-15,9 3-144 0,3-1 144 0,5 1 0 16,6 1 0-16,3-3-128 0,-1 1 128 0,5-4 0 15,2 1 0-15,4 1 0 0,1 3 0 0,10-1 0 16,1 0 0-16,1-3 0 0,-2-1 0 0,3 3 0 16,4-3 0-16,6 2-128 0,5-5 128 0,0 1 0 15,-4-2 0-15,5 3 0 0,6-3 0 0,3 0 0 16,2-1 0-16,2-2 0 0,1 0 0 0,7 0 0 16,7 0 0-16,4-5 0 0,-8-2 0 0,9 0 0 15,5-4 0-15,-1 0 0 0,-3-3 0 0,4 0 0 16,3-3 0-16,3-3 0 0,-6 1 0 0,4-2 0 15,3-2 0-15,-1-2 0 0,-1 1 0 0,3-3 0 0,-1-1 0 16,4-5 128-16,3 1-128 0,2-3 0 0,-3-3 0 0,7 0 0 16,3-6 128-16,0 0-128 0,-6-5 0 0,3-1 0 15,3-3 128-15,-2-3-128 0,0-1 0 0,-7-8 144 16,1-2-144-16,-3-2 128 0,0-3-128 0,-4-3 160 16,-5-2-160-16,-3-7 160 0,-1 2-16 0,-4-1 0 15,-8-3 0-15,-1 0 0 0,-5 3 0 0,-2 1 0 16,-4-3 0-16,-8 0 0 0,-8-1-16 0,-3 1-128 15,-2 2 192-15,-4-2-64 0,-7 0-128 0,-4 0 0 16,-8-1 0-16,-5 2 0 0,-7-4 0 0,-6 1-144 16,-6 0 144-16,-7-1 0 0,-3-1-128 0,-7 1 128 15,-4-2 0-15,-7 3 0 0,-4-1 0 0,-5 1 0 0,-9 0 0 0,-4 1 144 16,-5-4 32-16,-7 2 0 0,-7-1 0 16,-8 1 0-16,-7-2-176 0,-6 2 160 0,-10 2-160 0,-7 2 160 15,-12-5-160-15,-3 3 0 0,-7 0 0 0,-9 3 0 16,-6 1 0-16,-7-1 0 0,-5 1-128 0,-2 4 128 15,-4 3-208-15,-1-3 16 0,-3 1 16 0,3 1 0 32,3 2-1088-32,2 1-208 0,-2 0-64 0,7 1-10432 0,10 2-2112 0</inkml:trace>
  <inkml:trace contextRef="#ctx0" brushRef="#br0" timeOffset="10398.98">27596 9938 24527 0,'14'-27'1088'0,"-4"12"224"16,-1 3-1056-16,3 1-256 0,-3-4 0 0,-2 2 0 0,1 2 288 0,-2-2 0 16,-2-1 0-16,-2 1 0 15,-2 2 288-15,-1-3 48 0,-3 1 16 0,-3 2 0 0,-1-2-208 0,-3-2-48 16,-6-1 0-16,-1 1 0 0,-1 0-176 0,-5 4-32 16,-3-6-16-16,-3 2 0 0,-4-1 32 0,-5 1 16 15,-2 1 0-15,-6-2 0 0,-6-2 96 0,1 0 16 16,0-1 0-16,-2 1 0 0,-4 2 0 0,0 1 16 15,-2-1 0-15,-7 2 0 0,-7 2 48 0,-4 1 16 16,0-1 0-16,-4 3 0 0,0-1-112 0,-7 5-32 16,-9-3 0-16,1 3 0 0,-3 1-64 0,1 0 0 15,-2 2-16-15,-4-1 0 0,-6 1 16 0,3 0 16 16,3 1 0-16,-6 1 0 0,-5-1 48 0,2 1 0 16,5-3 0-16,-5 3 0 0,-1 0-96 0,-1 1-16 15,0 1 0-15,2 0 0 0,2 2 0 0,-3 2 0 0,-5 0 0 0,4 4 0 16,6 2 48-16,-2 2 0 0,-5 2 0 0,4 3 0 15,6 2 0-15,3 6 0 0,2 0 0 0,2 2 0 16,1-2-192-16,6 3 0 0,6 3 0 0,2 4 0 16,4 2 0-16,1 5 0 0,0-2 0 0,3 6 0 15,5 0 0-15,5 4 0 0,3 4-144 0,3 4 144 16,0-3 0-16,1 3 0 0,3 4 0 0,6-3 0 16,8 0 0-16,4 0 0 0,7-2-128 0,4 2 128 15,8-6 0-15,4 0 0 0,9-2 0 0,3 0 0 16,3 1 0-16,4-3 0 0,5-4 0 0,5 1 0 15,4 1 0-15,6-1 0 0,4-4 0 0,7 1 0 16,7-1 0-16,5-1 0 0,6 3 176 0,0-5-176 16,1-3 0-16,8 2 0 0,3 1 0 0,10-1 0 0,2 0 0 15,7 0 0-15,2-9 0 0,3 1-144 0,2 1 144 0,8-2 0 16,6-2 128-16,5 0-128 0,1-5 0 0,5 3 144 16,10-4-144-16,-1-1 0 0,0-2 160 0,4-1-160 15,7-1 128-15,-3 0-128 0,-6-3 0 0,3 0 128 16,6 0-128-16,-1 1 0 0,-3-6 128 0,5 2-128 15,6 1 0-15,-4-3 128 0,-3 2-128 0,6-3 0 16,6-4 0-16,-4-4 0 0,-4-1 0 0,3-3 0 16,4-4 128-16,-5-1-128 0,0-5 0 0,2-2 0 15,2-4 0-15,-2-2 0 0,-2-2 0 0,-1-5 128 16,-1-4-128-16,-2 0 0 0,-3-3 144 0,-4-2-144 16,-1 0 160-16,-7-4-160 0,-5-1 208 0,1 0-48 0,-4-5-16 0,-4 0 0 15,-11 0-16-15,-4-4-128 0,-3-5 192 0,-3 2-64 16,-5-5-128-16,-9-2 160 0,-9-4-160 0,-7 2 160 15,-4-3 16-15,-8 2 0 0,-7-2 0 0,-9 1 0 16,-5 4 240-16,-10 0 48 0,-6 5 16 0,-6-1 0 16,-5 0-112-16,-7 0-32 0,-7 2 0 0,-8 0 0 15,-7-2-208-15,-7 0-128 0,-8 1 160 0,-9 0-160 16,-11 2 0-16,-9-2 0 0,-10-3 0 0,-7 2 0 16,-7-3 0-16,-10 4-128 0,-12-1 128 0,-2 0 0 15,-1 4-144-15,-2 2 144 0,-4 0 0 0,4 3-144 16,6 7-176-16,2 3-16 0,0 3-16 0,4 2 0 15,2 3-2400 1,6 3-496-16,2-3-80 0,0 2-32 0</inkml:trace>
  <inkml:trace contextRef="#ctx0" brushRef="#br0" timeOffset="11943.99">30733 8967 29487 0,'13'-15'2624'0,"-2"9"-2112"15,2 3-512-15,1 0 0 16,0 3-896-16,1 1-272 0,-3 2-64 0,-1-1-16 0,-2-2 992 0,-9 0 256 15,0 0 0-15,0 0 0 0,0 0 224 0,0 0 96 16,0 0 0-16,0 0 16 0,0 0 64 0,0 0 16 16,-5-5 0-16,-1-2 0 0,-3 0-144 0,-1-4-16 15,-3 0-16-15,0-2 0 0,-2-2-48 0,-2-2 0 16,2 0 0-16,-3 0 0 0,-2-2 48 0,0-2 0 16,-4-2 0-16,-1-1 0 0,-1 1 64 0,-5 1 16 15,-4-3 0-15,-6 2 0 0,-4 2 80 0,0-1 32 0,-1-3 0 16,-6 2 0-16,-3 1-96 0,-1 2-16 0,-4 1 0 0,-3-3 0 15,-8-1-160-15,-4 1-32 0,-3-5-128 0,-2 1 192 16,-1 2-192-16,-4-2 144 0,-6 1-144 0,-1-2 128 16,-3 0-128-16,-1-4 0 0,-1 1 0 0,-6 1 128 15,-6-2-128-15,-2 3 128 0,1 0-128 0,-6-2 128 16,-7 3 32-16,2-1 0 0,-3 3 0 0,0-2 0 16,-3 4 96-16,1 0 32 0,3-1 0 0,-3 6 0 15,0 4-96-15,-2 1 0 0,1-1-16 0,-3 4 0 16,-1 1-176-16,-1-1 0 0,0 4 0 0,-2 0 128 15,2-1-128-15,-1 2 0 0,-2 3 0 0,3-1 0 16,0 2 0-16,-1-3 0 0,-1 4 0 0,-4 1 0 16,-2 3 0-16,3 0 0 0,1 0 0 0,-1 2 0 15,-3 2 128-15,4-1-128 0,8 3 192 0,-4 1-64 16,-2 1 0-16,1 2 0 0,3 3 0 0,-2 1 0 0,-4 1-128 0,1 1 0 16,2 2-160-16,-2 2 160 0,-8 0 0 0,7 3 0 15,3 1 0-15,-6 2 0 0,-6-3 0 0,2 6 0 16,2 2 0-16,-2 4 0 0,-3-1 0 0,3 4 0 15,-1 0 0-15,7 5 0 0,1-4 0 0,6 5 0 16,3 2 0-16,4 1 0 0,2 1 0 0,5 4 0 16,7 2 0-16,-2 2 0 0,-2 6 0 0,4 0 128 15,3 4-128-15,2 2 160 0,4 1-160 0,2 3 128 16,1-1-128-16,4 0 128 0,3 5-128 0,5-2 128 16,2 4-128-16,3 0 128 0,1 0 0 0,4 2 0 15,8 1 0-15,7 2 0 0,3 3 16 0,9-1 0 16,7 0 0-16,7 0 0 0,6 0-144 0,5 0 192 0,4-1-192 0,6 2 192 15,6 0-192-15,3 0 0 0,6 2 0 0,5 1 0 16,2-3 0-16,5-1 0 0,3-3 0 0,4 2 0 16,2-3 0-16,6 0-176 0,5-3 176 0,4 0-128 15,4 0 128-15,5 0 0 0,4 3 0 0,6-5-128 16,3-5 128-16,2 0-128 0,-1-6 128 0,4 1-128 16,4 0 128-16,2-3 0 0,5-3 0 0,3-4 0 15,4 2 0-15,2-2 0 0,3-3 0 0,7-1 0 16,7-2 0-16,3 0 176 0,1-2-176 0,5-1 192 15,8-6-192-15,5 0 128 0,2-7-128 0,9-1 128 16,3 0-128-16,5-3 0 0,4-1 0 0,7 1 0 16,4-3 0-16,3-4 0 0,0 1 0 0,1-4 0 15,4-3 0-15,5 1 0 0,4 1 0 0,-2-3 0 16,-4-2 0-16,3-1 0 0,2-2 0 0,2-1 0 0,9 2 0 16,-7 1 0-16,-5-3 0 0,0 0 0 0,1-4 0 0,4 0 0 15,5-2 0-15,-3 2 0 0,-3-5 160 0,0-1-160 16,0-2 192-16,4-4-192 0,3-2 128 0,2-1-128 15,-1 0 0-15,-4-8 0 0,-6-3 128 0,3-2-128 16,2-1 0-16,-1-4 0 0,0-3 128 0,-6 0-128 16,-5-6 0-16,-2-1 0 0,-2 1 0 0,-1 0 0 15,-11-2 128-15,0-2-128 0,-2 0 0 0,-4 0 0 16,-5-2 0-16,-4 0 0 0,-5-5 144 0,-4-7-144 16,-8-1 0-16,1-4 144 0,-3-3-144 0,-6-2 128 15,-5-6-128-15,-5-1 128 0,1-3-128 0,-4-6 192 0,-8-7-192 0,-2 0 192 16,-1-3-192-16,-7 1 128 0,-1 5-128 15,-6-4 128-15,-1-3 16 0,-7 3 0 0,-7 2 0 0,-1 2 0 16,-5 4 0-16,-2-2 0 0,-2-2 0 0,0 0 0 16,-1-2-144-16,-2 2 128 0,-3 0-128 0,-5-1 128 15,-5-9-128-15,-6-2-144 0,-6-1 144 0,-7-1-208 16,-3-2 64-16,-9-2 16 0,-7 3 0 0,-8-5 0 16,-7 4 128-16,-9 4 0 0,-9 1 0 0,-8-3 0 15,-6 1 176-15,-8-1-48 0,-7 1 0 0,-8 0 0 16,-4 4 0-16,-11 2 0 0,-10-1 0 0,-5 0 0 15,-11 2 64-15,-8 3 0 0,-14 1 0 0,-5 0 0 16,-15 3-192-16,-11-1 192 0,-9 0-192 0,-14 8 192 16,-9 2-192-16,-7 4 0 0,-12 6 0 0,-4 3 0 15,-7 3-1456-15,-3 7-160 16,-4 8-48-16,8 3-16304 0</inkml:trace>
  <inkml:trace contextRef="#ctx0" brushRef="#br0" timeOffset="13379.88">27151 10445 16927 0,'27'-4'752'0,"-5"-1"144"0,4-1-704 0,3 1-192 0,2-2 0 0,-3 2 0 0,-1 3 304 0,-4-2 16 15,-4-4 16-15,-5 4 0 0,0 3 176 0,-4 0 16 16,-10 1 16-16,0-182 0 0,0 364 112 0,0-182 32 16,0 0 0-16,0 0 0 0,0 0-16 0,-7-8 0 15,-3 2 0-15,-4 2 0 0,-6 0-272 0,-4-2-48 16,-4 0-16-16,-3-3 0 0,-1 1-32 0,-3 2-16 16,1-4 0-16,-3 1 0 0,-4-4 416 0,0-1 96 15,1 1 16-15,-2 3 0 0,-3-4 48 0,-4 1 16 16,-9 3 0-16,-1-2 0 0,-4 1-272 0,-3 4-48 15,-2 3-16-15,-4-4 0 0,-3 2-272 0,-8 3-48 16,-9 1-16-16,-1-1 0 0,-1 2-208 0,-2-2 144 16,-5 3-144-16,-4 0 128 0,-5 0-128 0,5 6 0 0,2-5 144 0,-1 1-144 15,-8 5 0-15,4 3 128 0,5 1-128 0,-1 3 0 16,2 0 128-16,0 3-128 0,1 1 128 0,4 2-128 16,4 3 0-16,-1 2 144 0,0-2-144 0,-1 4 0 15,2-3 160-15,4 5-160 0,5 0 128 0,0 5-128 16,-1 0 144-16,7 0-144 0,2-3 160 0,10-2-160 15,8 3 176-15,8-2-176 0,3-1 192 0,8 2-192 16,4 2 160-16,6-3-160 0,1 0 128 0,5 0-128 16,4-4 0-16,8 2 0 0,6-3 0 0,3 2 0 15,5-4 0-15,6-2 0 0,6-2 0 0,5 0 0 16,4 2 0-16,7-7 0 0,6 0 0 0,6 0 0 16,7 1 0-16,9-5 0 0,9 0 0 0,4-3 0 15,3-1 0-15,1-1 0 0,3-2 0 0,5 0 0 16,8 2 0-16,0-1 0 0,0-1 0 0,1-1 0 0,-2 1 0 0,7 3 0 15,5 1 0-15,1 0 0 0,-2 2 0 0,6-3 0 16,9 2 0-16,0-3 0 0,-1-1 0 0,2 4 0 16,4-2 0-16,0-3 0 0,-1-2 0 0,-2-2 0 15,-2 1 0-15,3 0 0 0,2-2 0 0,-9 1 0 16,-12 1 0-16,13-1 0 0,11-1 0 0,-6-1 0 16,-14-5 0-16,-3 2 0 0,-2-5 0 0,-2 4 0 15,1-5 0-15,-11 3 0 0,-12-3 0 0,-11-2 0 16,-10 0 0-16,-6 0 0 0,-4-1 0 0,-1-2 128 15,0-1-128-15,9-2 0 0,12-3 192 0,-13 4-64 0,-18 0 0 16,-7 0 0-16,-11 0 192 0,-5-2 48 0,-5 2 0 0,-5-1 0 16,-3-2 16-16,-6 0 16 15,-7 0 0-15,-7 0 0 0,-10-1-192 0,-2-1-32 0,-10 0-16 0,-3 0 0 16,-4 1-160-16,-1 3 0 0,-3-1 0 0,3 2 0 16,0 2 0-16,-26-1-176 0,-27 1 48 0,0 2 0 31,11 1-256-31,4 4-32 0,-3 0-16 0,1 3 0 15,-3 5-1680-15,12 2-320 0,9 1-80 0</inkml:trace>
  <inkml:trace contextRef="#ctx0" brushRef="#br0" timeOffset="14131.19">26385 10753 33167 0,'0'0'2944'0,"0"0"-2352"15,0 0-464-15,0 0-128 0,7-3-192 0,-7 3-48 16,11 0-16-16,-11 0 0 0,0 0-32 0,0 0-16 16,7-1 0-16,-7 1 0 0,0 0-16 0,5-9 0 0,-5 0 0 0,0 0 0 15,-6 3 192-15,-3 1 128 0,-2-4-192 0,-3 4 192 16,-3-4 0-16,-3 1 0 0,-4 2 192 0,-2-2-48 16,-1 2 112-16,-3-3 32 0,-4 3 0 0,-1-3 0 15,2 2 224-15,-5 4 64 0,-3-1 0 0,-1 0 0 16,-2 4-128-16,-4 4 0 0,-4 0-16 0,-4-2 0 15,-8 3-80-15,1 3-16 0,2-1 0 0,-2 5 0 16,-3-2-64-16,3 4-16 0,-1 0 0 0,-1 4 0 16,-1-3-256-16,1 3 0 0,3-2 128 0,2 1-128 15,3 1 0-15,4-4 0 0,3 0 0 0,4 0 0 16,3-3 0-16,4-1 0 0,2 3 0 0,4 0 0 16,2-4 128-16,5 1-128 0,3-3 0 0,4 4 0 15,5-3 144-15,3 1-144 0,5-2 0 0,6-7 144 16,0 14-144-16,6-3 128 0,5 4-128 0,4-2 128 0,8 0-128 15,3-4 0-15,8 2 0 0,2-6 0 0,5-2 0 0,5-2 0 16,3-1 0-16,6 3 0 0,5 3 0 0,6-4 0 16,5 1 0-16,-1 1 0 0,-1-3 0 0,-1 0 0 15,2-1 0-15,3 0 0 0,2 0 0 0,1 4 0 16,0-1 0-16,-3-2 0 0,-6-4 0 0,0 1 0 16,1-3 0-16,3 4 128 0,-1 1-128 0,-4-2 0 15,-4-2 0-15,-6 1 0 0,-2-5 0 0,-5 2 0 16,-3 1 0-16,-4-1 0 0,-5 1 0 0,-6 0 128 15,-4-4-128-15,-7 4 0 0,-4 1 256 0,-6-1-48 16,-4-2 0-16,-6 7 0 0,0 0 80 0,-5-10 16 16,-6-2 0-16,-6 2 0 0,-3 2-64 0,-6-3-16 15,-4 1 0-15,-1-3 0 0,-3 0-16 0,-3 2 0 16,-2-3 0-16,-2-1 0 0,-1-2-208 0,0 2 0 0,-2-2 128 0,2 2-128 16,2 4 0-16,0-2 0 0,0 0 128 0,2 2-128 15,1-4-208-15,3 2-96 0,2 5-16 0,3-1 0 31,-3 4-1920-31,6 3-400 0,0-2-80 0</inkml:trace>
  <inkml:trace contextRef="#ctx0" brushRef="#br0" timeOffset="15464.17">30787 6693 26719 0,'-4'-14'2368'0,"0"1"-1888"0,-4 4-480 0,1 0 0 16,-2 4 704-16,-1 1 32 0,-3-1 16 0,-2-4 0 15,-4 1-752-15,-3-5 0 0,-2 1 0 0,-5 2 0 16,-3-2-272-16,-6 0 48 0,-5-1 16 0,-4-4 0 0,-3-6 208 0,-2 0 0 16,-4 0 0-16,-1-2 0 0,-6 0 384 0,0 3 64 15,-6-5 0-15,-2 3 16 0,-5-3 32 0,-3 0 0 16,-5-1 0-16,-2 2 0 0,-3-5-96 0,-5-1-16 16,-6 2 0-16,1-1 0 0,-6 1-128 0,-6 4-48 15,-4-2 0-15,-5 2 0 0,-1-5-208 0,-6 6 144 16,-8-3-144-16,-2 4 128 0,-4-4-128 0,-6 0 128 15,-8-3-128-15,-6 3 128 0,-4 4-128 0,-3 0 128 16,-2-6-128-16,-7 3 128 0,-6 3-128 0,-4 1 128 16,-2-4-128-16,-2 4 128 0,3 4-128 0,-6 3 128 15,-6-1-128-15,-4 4 128 0,-4 3-128 0,-3 0 160 16,-1 6-160-16,1 4 160 0,0 4-32 0,3 5 0 0,0 0 0 0,2 4 0 16,3 3 48-16,0 7 0 0,2 6 0 0,1 4 0 15,2 4-32-15,-2 4 0 0,1 6 0 0,-3 1 0 16,-2 2-144-16,-2 4 0 0,-1 5 0 0,3 7 0 15,-4 6 0-15,1 5 0 0,-1 3 0 0,1 4 0 16,-3-2-240-16,1 7 32 0,2 5 0 0,2 4 0 16,2 0 48-16,7 5 16 0,6 0 0 0,8 2 0 15,8 1 144-15,7-6 0 0,7-1 0 0,10 1 0 16,6 3 0-16,7 1 256 0,4-1-48 0,7 2 0 16,6 2 48-16,3 5 0 0,4 0 0 0,8 3 0 15,4 0-112-15,7 6-16 0,7 4 0 0,3 1 0 16,2 0-128-16,7 0 0 0,4 4 0 0,8 6 128 15,5-2-128-15,8 5 0 0,8 1 0 0,4 2 0 16,6 2-256-16,9-2 32 0,5-2 0 0,7-5 0 16,6-1-32-16,7-7-16 0,6-1 0 0,7-4 0 0,7-7 272 0,7 0-192 15,6-3 192-15,6-3-160 0,6-3 160 0,10 2 0 16,7 0 0-16,7-2 0 0,5-2 0 0,7-3 0 16,8 2 128-16,10 0-128 0,8 2 160 0,6-9-32 15,2 1-128-15,10-2 192 0,7 2-192 0,5 1-128 16,5-4 128-16,8-3-208 0,10-1 80 0,7 1 128 15,5-1-208-15,2 0 80 0,4-2 0 0,3-2 0 16,6-1 0-16,4-1 0 0,4-5 128 0,4 0 0 16,5-2 0-16,0-7 0 0,1-5 0 0,0 1 176 15,6 2-16-15,0 2 0 0,3 5 352 0,3-2 64 16,0-2 0-16,3 1 16 0,2 0-64 0,-2-1-16 0,-3 2 0 0,-4 0 0 16,-1 2-384-16,-1 2-128 0,-1-9 0 15,0 4 0-15,2-3 0 0,2-1 0 0,1 0 0 0,3-8 0 16,0-4 0-16,-3-4 0 0,-3-5 0 0,-4-10 0 15,-4-6 0-15,0-7 0 0,1-3 0 0,0-4 0 16,-1-3 0-16,-1-3-176 0,-7-6 32 0,-2-3 0 16,-6-4 144-16,-3-6-160 0,-4-4 160 0,-1-3-160 15,-2-4 160-15,-4-3 0 0,-5-7 0 0,-1-3 0 16,-3-7 128-16,2-7 64 0,2-5 16 0,-7-6 0 16,-5-3-32-16,-2-5-16 0,2-2 0 0,-5-11 0 15,-4-4-16-15,-1-12 0 0,-4-4 0 0,-1-5 0 16,1-3-144-16,0-8 0 0,-1-5 0 0,-4 4 0 15,-3 3 0-15,-5-2 0 0,-5-2-192 0,-3 3 192 16,-6 4 0-16,-4-4 0 0,-6-7 0 0,-52 58 0 0,6-10 0 16,6-14 0-16,2-4 0 0,1-12 0 15,-1-6-144-15,1-7 144 0,3-10 0 0,-3-1 0 0,3-1-144 0,-7-6 144 16,-7-7 0-16,-6 1-144 0,-3 0 144 0,108-291 0 16</inkml:trace>
  <inkml:trace contextRef="#ctx0" brushRef="#br0" timeOffset="16743.32">31462 4650 28559 0,'-9'-39'2544'0,"1"18"-2032"16,-3 4-512-16,-1 5 0 0,1 2 2096 0,-2 5 320 15,-3-1 64-15,-6 1 16 16,-6 1-2752-16,-8-1-528 0,-7 0-112 0,-6-2-32 16,-9 1 288-16,-10-3 64 0,-11 1 16 0,-6-6 0 0,-4-2 320 0,-7-1 64 15,-5 1 16-15,-3-3 0 0,-5-3 320 0,-1 1 64 16,-3-2 16-16,-4 0 0 0,-6-1 144 0,-3-2 16 16,-3 2 16-16,-5 0 0 0,-6-7-48 0,-4 3-16 15,-2-1 0-15,-5-1 0 0,-6 0 16 0,-3 2 0 0,-5 1 0 0,-4 1 0 16,-4-1-144-16,-4 2-32 0,-7-3 0 0,-5 4 0 15,-7 1-192-15,-5-1 0 0,-4 1 0 0,-4 1 0 16,-8 1 0-16,0-2 128 0,-3 1-128 0,-5 1 0 16,-5 3 0-16,-6 1 0 0,-6 2 0 0,-4 5 0 15,-5 0 0-15,-3 5 128 0,-2 1-128 0,1 5 144 16,-4 4-16-16,1 2-128 0,1 4 192 0,1 7-64 16,1 3-128-16,1 5 0 0,-1-1 0 0,4 6 128 15,-1-2-128-15,-2 8 0 0,-2 5 0 0,-2 2 0 16,-2 7 0-16,-5 6 0 0,1 6 0 0,-3 1 0 15,-2 5 0-15,-2 6 0 0,-4 6 0 0,1 8 0 16,-1 8 0-16,2 5 0 0,3 3 144 0,2 7-144 16,1 9 0-16,9 2 0 0,4-2 0 0,9 5 0 0,8 2 0 0,8-1 0 15,9-1 0-15,9 4 128 0,11 3 16 16,6-2 16-16,6 4 0 0,6 2 0 0,7 5 96 0,9 2 32 16,5-2 0-16,6 3 0 0,7 5-48 0,8-1-16 15,10 1 0-15,7 2 0 0,5 4-32 0,8-3-16 16,11 5 0-16,11 1 0 0,10-7-176 0,8 5 0 15,10 2 0-15,12-3 128 0,11-7-128 0,8 4-224 16,10 0 48-16,10 1 16 0,9-3-80 0,11-1-16 16,8-4 0-16,8 2 0 0,8-2 48 0,5-1 0 15,4-5 0-15,7 1 0 0,4 0 208 0,7-1-144 16,5-7 144-16,11 6-128 0,6 0 128 0,4 0 144 16,-1-6-16-16,9 3-128 0,5 2 400 0,7-1-16 15,5-2-16-15,8-1 0 0,5 2-176 0,8-3-16 16,4 0-16-16,8-1 0 0,12 6 64 0,5-8 16 0,3 0 0 0,7-3 0 15,8-4-240-15,7-2 0 0,10-1 0 0,5-6 0 16,3-3 0-16,7 2 0 0,5-5 0 0,12-1 144 16,8-6-144-16,6 0 0 0,6-6 0 0,12 2 0 15,8-2 320-15,4-1 16 0,5-1 16 0,0 1 0 16,1-1 80-16,2-2 16 0,-1 2 0 0,0 4 0 16,-3-2-64-16,-2 0-16 0,-5 1 0 0,-2-2 0 15,-2 4-128-15,2-1-32 0,-5-4 0 0,0-1 0 16,-3-3 48-16,1-3 0 0,-2-7 0 0,5-7 0 15,0-3-256-15,0-7 0 0,-1-7 128 0,3-8-128 16,4-4 0-16,0-6 0 0,-2-5-192 0,3-4 192 16,0-4-192-16,0-4 192 0,-1-3-192 0,-3-7 192 15,-3-2-176-15,-2-8 176 0,-3-4-160 0,-6-5 160 0,-3-6-128 0,-7-4 128 16,-4-2 0-16,-11-7-144 0,-7 0-48 0,-9-5 0 16,-9-2 0-16,-5-6 0 0,-7-4 64 0,-2-3 0 15,1-4 0-15,-7-6 0 0,-7 0 128 0,-8-1 0 16,-5-4 0-16,-3 0 128 0,-2-2-128 0,-6-2 144 15,-8-2-144-15,-3-1 160 0,-1 0-32 0,-67 30-128 16,6-5 192-16,5-8-64 0,3-3-128 0,0-9 0 16,-1-4 0-16,-2-2 0 0,-2-1-448 0,-5-2 48 15,-8-1 0-15,-7-5 0 16,-6-4-240-16,-8-4-32 0,-11-1-16 0,20-80 0 16,-25 24-112-16,-23 17-32 0,-19 8 0 0,-12 11 0 15,-10 9-912-15,7 41-192 0,-10-8-48 0</inkml:trace>
  <inkml:trace contextRef="#ctx0" brushRef="#br0" timeOffset="18115.14">30056 3400 48831 0,'10'-65'4352'0,"-2"32"-3488"0,0 8-688 0,3 6-176 15,-1 5-2256-15,1 7-496 0,1-2-80 0,0 5-32 16,0-1 1472-16,-1-1 304 0,-1 1 48 0,-2 2 16 0,-8 3 656 0,0 0 144 16,0 0 32-16,4-9 0 0,-4 9-32 0,-4-7 0 15,-5-5 0-15,-5 3 0 0,-6-4-64 0,-6-2-16 16,-4-5 0-16,-10-2 0 0,-4-4 176 0,-6-2 128 15,-4-4-192-15,-5 0 192 0,0-1 160 0,-4 1 144 0,-3-1 16 16,-5 1 16-16,-5 2 256 0,-2 1 48 0,-1-4 16 0,-3 1 0 16,-3 3-64-16,-4 3-16 0,-4 2 0 0,-3-1 0 15,-3 2-256-15,-2-3-64 0,-5 1-16 0,-4-1 0 16,-6-3-240-16,-5 5 0 0,-2-1 0 0,-7 2 0 16,-8-4 0-16,-5 2 0 0,-4 2 0 0,-6-5 0 15,-3 0 0-15,-6-1 0 0,-4 4 0 0,-4 0 0 16,-5 3 0-16,-4 3 0 0,-4-1 0 0,-6 0 0 15,-3 2 0-15,-5 1 0 0,-5 2 0 0,-3 1 0 16,0 3 0-16,-3 2 0 0,-4 2 176 0,-3 0-176 16,-5 6 0-16,-2 3 0 0,-3 2 0 0,-4 5-192 15,-3 4 192-15,-3 1 0 0,-2 3 0 0,-8 5 0 16,-5 0 0-16,-4 2 0 0,-7 4 0 0,2 5 0 0,-5 4 0 0,-2 3 0 16,0 3-160-16,2 7 160 0,1 0 0 0,1 4 0 15,1 5 0-15,6 2 0 0,3-2 0 0,6 6 0 16,-1-1 0-16,8 3 0 0,6-2 176 0,6 0-48 15,3 5-128-15,-1 1 192 0,-1 0-192 0,1 4 176 16,1 4-176-16,0 1 160 0,1 5-160 0,-2 4 192 16,0 1-192-16,-2 7 192 0,-1 5-64 0,0 4-128 15,3 6 192-15,1 4-64 0,2-3-128 0,5 5 128 16,4 2-128-16,7 1 128 0,9 1-128 0,13 2 0 16,7 4 0-16,8-2 0 0,7-1 0 0,5 2 0 15,12 0 128-15,7-4-128 0,6-2 0 0,7 4 0 16,8 1 0-16,5-1 0 0,4 0 0 0,6 3 0 15,8-1 0-15,8 2 0 0,3 3 128 0,5-2-128 0,1 3 0 16,5 1 128-16,6 3-128 0,3 0 0 0,8 5 0 16,5 0 0-16,3 0-208 0,2-1 80 0,5-1 128 0,4-7-208 15,6 1-48-15,7-3 0 0,6 3 0 0,11-3 0 16,7 0 0-16,8 1-16 0,9-2 0 0,5-3 0 16,6-5 112-16,5 2 32 0,4 0 0 0,6-1 0 15,4 1 128-15,4-4 0 0,4 4-144 0,8 0 144 16,4-2 0-16,2 2 0 0,0 3 0 0,2-1 0 15,5-1 0-15,4 6 208 0,4 3-16 0,3-3-16 16,1-3 0-16,2 4 0 0,2 0 0 0,9 2 0 16,6-2-176-16,0 0 192 0,-1 3-192 0,6-2 192 15,5-2-192-15,4 0 0 0,1 5 0 0,7-6 128 16,4 0-128-16,3-5 0 0,0-5 0 0,8-6 0 16,8 1 0-16,4-7 0 0,0-1 0 0,8-6 0 0,3-3 0 15,8 0 0-15,6 1 0 0,0-5 0 0,-2-4 0 0,2 1 240 16,4-2-16-16,2 1 0 0,1 5-16 0,-2-2 0 15,0-1 0-15,-4 3 0 0,-3 1 64 0,2 1 16 16,1 5 0-16,-2-2 0 0,3 1-32 0,-1 0 0 16,-4-5 0-16,7-1 0 0,5-1-256 0,3-4 0 15,3-5 128-15,7 3-128 0,-1-3 128 0,3 2-128 16,0-7 144-16,2 1-144 0,1-2 0 0,2 1 0 16,3-4 0-16,3 3 0 0,0-3 0 0,3-3 128 15,1-3-128-15,3-3 0 0,-4-2 0 0,1 0 0 16,-4-3 0-16,-1 0 0 0,-5-3 0 0,2 0 0 15,-2 1 0-15,1-4 0 0,-1-1 0 0,5-2 0 0,-1 2 0 16,-6-2 0-16,-4-1 0 0,-3 0 0 0,2-5 0 0,-1 2 0 16,-1-2-128-16,4-5 128 0,3-2 0 0,-2-3 0 15,-6-4-192-15,1-5 192 0,-3-6-192 0,2-8 192 16,0-6-240-16,0-5 64 0,2-6 16 0,0-5 0 16,2-6 160-16,-7-5-192 0,-6-4 192 0,-1-6-192 15,-2 0 192-15,2-1-128 0,-1-7 128 0,-7 3-128 16,-8 1 128-16,-5 3 128 0,-11 2-128 0,-4 1 176 15,-3 1 16-15,-9 0 0 0,-6 3 0 0,-2 0 0 16,-3-2 0-16,-1-2 0 0,-7-5 0 0,3-1 0 16,-4-5-192-16,2-3 0 0,-2-4 0 0,1-6 0 15,2-4 0-15,-1-5 0 0,1-1 0 0,-2-4 0 16,0-4 0-16,0 0 0 0,-3 4 0 0,-56 31 0 16,7-6-272-16,6 1-96 0,4-2-16 0,0 2 0 15,-5 1-976-15,3-2-208 0,-1 2-32 0</inkml:trace>
  <inkml:trace contextRef="#ctx0" brushRef="#br0" timeOffset="24436.31">23409 10465 8287 0,'0'0'736'0,"6"-9"-592"0,-6 9-144 0,7-8 0 16,-2-1 496-16,1 1 64 0,-6 8 16 0,8-6 0 16,-2-2-416-16,-6 8-160 0,0 0 128 0,7-5-128 15,-7 5 128-15,0 0-128 0,0 0 128 0,0 0-128 16,0 0 352-16,0 0-16 0,0 0 0 0,0 0 0 0,0 0 240 0,0 0 64 15,0 0 0-15,0 0 0 0,0 0-32 0,0 0 0 16,0 0 0-16,0 0 0 0,0 0-240 0,0 0-48 16,-6 4-16-16,1 1 0 0,-1 4 272 0,-2 0 64 15,-1 2 16-15,1 4 0 0,-5 3-64 0,-1 5-16 16,-13 27 0-16,-1-2 0 0,3 0-160 0,-1 6-32 16,-2 5-16-16,0 1 0 0,-1 9-176 0,-1-3-48 15,-3-1 0-15,0-2 0 0,0-6-144 0,2-2 0 16,3-3 0-16,3-5 128 0,4-6-128 0,2-3 0 15,3-4 144-15,4-3-144 0,2-7 208 0,2-4-16 16,2-2-16-16,4-3 0 0,2-6-176 0,0-9 192 16,0 0-192-16,8 9 192 0,4-6-336 0,2-3-64 0,4-3-16 0,5-6-10736 15</inkml:trace>
  <inkml:trace contextRef="#ctx0" brushRef="#br0" timeOffset="24806.5">24428 10232 3679 0,'0'0'320'0,"7"-8"-320"0,-3 0 0 0,-1-1 0 0,1 0 2160 0,-4 9 352 15,0 0 80-15,0 0 16 0,0-7-1440 0,0 7-272 16,0 0-64-16,0 0-16 0,-10 2-240 16,0 2-32-16,-3 9-16 0,-1-2 0 0,-2 5 160 0,-2 5 16 15,-4 7 16-15,1 5 0 0,-2 4 16 0,-1 4 0 16,-3 8 0-16,-5 3 0 0,-6 4-160 0,-6 5-16 16,-6 8-16-16,-1 3 0 0,-1 3-256 0,2 4-48 15,2-1-16-15,2-2 0 0,3-3-224 0,4-4 0 16,3 1 128-16,3-6-128 0,4-8 0 0,2-4 0 15,6-10 0-15,3-5 0 0,1-6 128 0,5-3-128 16,1-6 0-16,5-4 0 0,3-4 144 0,6-5-144 16,-3-9 128-16,13 5-128 15,2-1-416-15,8-8-160 0,2-4-48 0</inkml:trace>
  <inkml:trace contextRef="#ctx0" brushRef="#br0" timeOffset="25151.46">25009 10230 6447 0,'0'0'576'0,"0"0"-576"0,0 0 0 0,0 0 0 16,0 0 2560-16,0 0 384 0,0 0 96 0,0 0 16 15,-6 10-2048-15,-7 7-416 0,-2 5-80 0,-1 4 0 16,-4 6-48-16,-1 4 0 0,-3 3 0 0,0 8 0 16,-6 3-80-16,1 6 0 0,-3 5-16 0,-5 2 0 0,-5 4-96 0,-5 5-16 15,-5 1 0-15,0 4 0 0,1-4-256 0,3 1 160 16,4 0-160-16,3-3 128 0,3 0-128 0,5-9 0 16,6-4 0-16,0-5 0 0,3-6 0 0,3-4 0 15,2-6 128-15,3-3-128 0,4-4 128 0,4-4-128 16,4-4 128-16,3-4-128 0,2-6 0 0,8-5 0 15,2-3 0-15,7-7 0 16,3-3-1008-16,1-8-80 0</inkml:trace>
  <inkml:trace contextRef="#ctx0" brushRef="#br0" timeOffset="25474.41">25949 10233 23039 0,'-12'12'2048'0,"1"1"-1648"0,-6 8-400 0,0 5 0 15,-3 0-528-15,1 8-192 16,0 9-48-16,-2 0 0 0,-5 6 1136 0,-2 3 208 0,-5 4 64 0,-7 5 0 15,-5 6-288-15,-1 3-48 0,-1-1-16 0,3 2 0 0,1 0-96 0,2 0-32 16,3-1 0-16,2 1 0 16,3-5-160-16,0-1 0 0,-1-3 144 0,2 0-144 15,5-9 0-15,-1-7 128 0,0-6-128 0,4-2 0 0,3 1 0 0,2-4 0 16,3-3 0-16,6-5 128 0,4-2-320 0,3-5-64 16,3-6-16-16,7-5-6832 15,3-4-1376-15</inkml:trace>
  <inkml:trace contextRef="#ctx0" brushRef="#br0" timeOffset="25805.39">26628 10245 16287 0,'-6'13'720'0,"1"-1"160"0,-4 3-704 0,-3 5-176 0,-5 3 0 0,-6 9 0 15,-1 7 832-15,-5 10 144 0,-3 7 32 0,-2 5 0 16,-2 5-304-16,-3 9-48 0,-8 6-16 0,-4 4 0 16,-4-4-320-16,1 3-80 0,-1 0-16 0,4-1 0 15,3 1-224-15,5-4 144 0,1 0-144 0,5-8 128 16,4-3-128-16,4-8 0 0,2 0 0 0,3-10 0 15,2-7 128-15,6-6-128 0,2-3 128 0,5-6-128 16,2-6 0-16,5-4 0 0,3-2 128 0,5-7-128 16,3-1-304-16,5-6-80 0,4-4-32 15,2-3-6336-15,2-7-1264 0</inkml:trace>
  <inkml:trace contextRef="#ctx0" brushRef="#br0" timeOffset="26105.07">27600 10317 16575 0,'0'0'1472'0,"0"0"-1168"15,0 0-304-15,-8 12 0 0,-2 7 320 0,-3 9 16 0,-3 8 0 0,-4 5 0 16,-2 7 672-16,-1 8 128 0,-5 5 16 0,0 6 16 15,-1 3-608-15,-5 5-128 0,-7 7-32 0,-1-5 0 16,-6-1-256-16,-1 4-144 0,1 6 160 0,0-5-160 16,5 2 128-16,1-6-128 0,3-4 0 0,5-5 144 15,2-4-144-15,4-8-256 0,3-9 64 0,7-5 16 32,5-11-208-32,7-9-32 0,5-9-16 0,6-6 0 15,-5-7-32-15,18-5-16 0,2-9 0 0,5-7-5664 0,5-9-1152 0</inkml:trace>
  <inkml:trace contextRef="#ctx0" brushRef="#br0" timeOffset="26342.42">27951 10643 22111 0,'-31'27'976'0,"8"1"208"0,-3 11-944 0,-7 12-240 16,-4 8 0-16,-5 8 0 0,-5 6 0 0,-4 5 0 16,-4 5-144-16,2 6 144 0,0 5 0 0,0 0 240 15,1-4-32-15,-1-5 0 0,-2 1-208 0,6-5 0 16,0-6 128-16,6-4-128 0,6-7-272 0,5-5-112 0,6-6 0 16,5-8-9312-16</inkml:trace>
  <inkml:trace contextRef="#ctx1" brushRef="#br0">15709 6353 0,'0'0'16,"0"0"-16,0 0 16,0 0-1,-13 103-15</inkml:trace>
  <inkml:trace contextRef="#ctx0" brushRef="#br1" timeOffset="-128038.3">25705 10903 16575 0,'-12'7'1472'0,"6"-4"-1168"16,0-1-304-16,0 5 0 0,3 2 496 0,-2-2 32 15,2 2 16-15,-2-4 0 0,1 3 16 0,3-3 0 16,1-5 0-16,1 6 0 0,-1 2 128 0,0 0 16 16,0 0 16-16,0-8 0 0,1 7 80 0,-1-7 16 15,0 0 0-15,3 6 0 0,-3-6 128 0,0 0 16 16,0 0 16-16,0 0 0 0,0 0-112 0,0 0-32 16,10 1 0-16,-10-1 0 0,0 0-128 0,10-9-48 15,-2-2 0-15,0-3 0 0,-2-5-144 0,0-1-16 16,-1-2-16-16,2-3 0 0,-1-5-144 0,3-1-16 15,0-1-16-15,0 0 0 0,2-2-112 0,-1-2 0 0,0-1-16 16,1 0 0-16,-2-1-176 0,1 3 192 0,2-1-192 16,0-2 192-16,-1-4-192 0,2 0 192 0,-4-4-192 15,1 3 192-15,0-6-48 0,0-1 0 0,1-2 0 0,0 5 0 16,-1 0 0-16,0-3 0 0,-1-2 0 0,-1-1 0 16,-2-4-16-16,1 1-128 0,-1-3 192 0,0-1-64 15,1 2-128-15,-2 1 128 0,-1-2-128 0,-2 1 128 16,3 1-128-16,-1-1 0 0,-1 2 0 0,0-1 128 15,0 0-128-15,-1 4 0 0,1 4 0 0,-2-1 0 16,-1-4 0-16,2 1 0 0,-2-2 0 0,1 0 0 16,0-2 0-16,0 0 128 0,1 0-128 0,0 4 0 15,-1 2 128-15,1-3-128 0,-2-183 0 0,0 361 128 16,0-180-128-16,0-1 0 0,0-3 144 0,0 3-144 16,-2 0 128-16,1 0-128 0,0-1 160 0,0 0-160 15,-1 2 128-15,1-1-128 0,0-5 0 0,0 1 144 0,-1 1-144 16,2-1 128-16,-1 4-128 0,1-2 128 0,0-4-128 0,1 0 0 15,1-3 0-15,1 1 0 0,1-1 0 0,1-1 0 16,2 6 128-16,-1-4-128 0,-1-1 0 0,0 0 0 16,1-1 0-16,1-2 128 0,0 3-128 0,0 1 0 15,-1-1 0-15,1 0 0 0,-2 2 0 0,1-4 0 16,0-4 0-16,1 3 128 0,-2 2-128 0,0 3 0 16,0-4 0-16,0 0 128 0,1-2-128 0,2-1 0 15,1-3 0-15,-1 1 0 0,-1 3 0 0,0-2 128 16,-4 0-128-16,4-2 0 0,0-1 0 0,2 0 0 15,-2 2 128-15,0 3-128 0,1 1 0 0,-2 0 0 0,-1 0 0 16,0-1 0-16,3-1 0 0,-3 0 0 0,-1 4 0 16,-2 3 0-16,0 1 0 0,-2 2 0 0,-2-4 0 0,1-1 0 15,0 1 0-15,-2-1 0 0,1 5 128 0,-2-2-128 16,0 4 0-16,-3-2 0 0,1 1 0 0,1 0 0 16,2-5 0-16,-1 3 0 0,1-1 0 0,1 4 0 15,0 4 0-15,0 1 0 0,-1-2 0 0,2-3 0 16,1 0 0-16,1-1 0 0,-1 3 0 0,4 2 0 15,0-1 0-15,0 3 0 0,0-1 0 0,1 1 0 16,0-2 0-16,2-1 0 0,1-2 0 0,-2-4 0 16,3 2 0-16,0 5 0 0,0 4 0 0,-1 4 0 15,-2 3 0-15,0-1 0 0,-1 3 0 0,1 0 0 16,-1 1 0-16,1 0 128 0,-1 1-128 0,-1 2 128 16,0 0-128-16,-1 3 0 0,1-1 0 0,1 4 0 15,-1 3 0-15,0 4 0 0,-1-5 0 0,-1 5 0 0,1-3 0 0,-1 1 0 16,1-3 0-16,1 4 0 0,-1-2 0 15,0 4 0-15,-1-2 0 0,-2 3 0 0,-3 2 0 0,1 2 0 16,1 4 0-16,0 0 0 0,-2 5 0 0,-1 1 0 16,4 9 0-16,0 0 0 0,-6-3 0 0,6 3 0 15,0 0 0-15,0 0 0 0,-5 10 0 0,1 4-144 16,-1 2 144-16,1 4-160 0,2 5 160 0,-1-1 0 16,1-1 0-16,-1 4-128 0,1-2 128 0,0 6 0 15,-1-2 0-15,1 5-128 0,-2 3 128 0,1 7 0 16,-2 4 0-16,-2 9-128 0,1 5 128 0,-3 4 0 15,4 1 0-15,-2-5 0 0,1 0 0 0,0 3 0 16,-1 7 0-16,2 6-128 0,-1-1 128 0,1 4 0 0,-1-3 0 16,2 0 0-16,0 3 0 0,-2 2 0 0,-1 5 0 0,1 2 0 15,-1 0 0-15,1 3 0 0,0-2 0 0,-1 3 0 16,2 0 0-16,0-1 0 0,0-4 0 0,0-1 0 16,1 0 0-16,0-1 0 0,1 1 0 0,0 0 0 15,2-7 0-15,1 3 0 0,-3 1 0 0,2 2 0 16,2-4 0-16,2 0 0 0,-2-2 0 0,0-2 0 15,-1 0 0-15,3 1 0 0,1 1 0 0,-2 2 0 16,1 0 0-16,1-5 0 0,-4 3 0 0,0-4 0 16,0 2 0-16,0 2 0 0,1-2 0 0,1 2 0 15,1-7 0-15,0 2 128 0,-1 2-128 0,4-1 0 16,-2 2 0-16,3-5 0 0,0-4 0 0,1-1 128 16,-1-1-128-16,0 2 0 0,-3-3 0 0,1 1 0 15,1 0 0-15,-2-3 0 0,-2-5 0 0,0 4 128 16,-2-2-128-16,-2 1 0 0,0-2 0 0,-1 4 0 15,0-1 0-15,-1-2 0 0,-3-1 0 0,0-1 128 0,-3-3-128 0,-1 2 0 16,4 4 0-16,-3-4 0 0,-3 0 0 0,1 1 0 16,1-2 0-16,-3-4 0 0,0-1 0 0,-1 1 0 15,0-1 0-15,-1 7 128 0,2-4-128 0,0 2 0 16,2 1 0-16,-1-5 0 0,3 0 0 0,0-1 0 16,-2 0 0-16,3 1 0 0,-3-1 0 0,0 1 0 15,1-2 0-15,0 1 0 0,1 2 0 0,0-1 0 16,1 0 0-16,2-3 0 0,-1-3 0 0,2 2 0 15,-5 0 0-15,4 2 0 0,-3 1 0 0,2-1 0 16,0 1 0-16,1-1 0 0,-3-5 0 0,1 3 0 16,0 1 0-16,0-2 0 0,0 2 0 0,0-3 0 0,0 2 0 15,3 2 0-15,0 0 0 0,2-1 0 0,-1-5 0 0,0 0 0 16,-1-8 0-16,3 0 0 0,-1 1 0 0,0 2 0 16,-1-2 0-16,2-2 0 0,1-1 0 0,1-2 0 15,1-1 0-15,0 0 0 0,0-1 0 0,0-2 128 16,0 1-128-16,1-4 0 0,-1 2 0 0,-1-5 128 15,-2 0-128-15,2 0 0 0,-1-3 0 0,1 0 0 16,-4 1 0-16,5-1 0 0,-1-3 0 0,0-3 128 16,-2-1-128-16,2-1 0 0,1 0 128 0,0-5-128 15,0-8 128-15,1 10-128 0,-1-10 128 0,0 0-128 16,0 0 0-16,0 0 144 0,1 6-144 0,-1-6 0 16,0 0 160-16,0 0-160 0,0 0 128 0,2 8-128 15,-2-8 0-15,0 0 128 0,0 0-128 0,0 0 0 16,0 9 0-16,0-9 0 0,0 0 0 0,0 0 0 15,0 0 0-15,0 0 0 0,0 0 0 0,0 0 0 16,0 0 0-16,0 0 0 0,0 0 128 0,0 0-128 0,0 0 0 0,0 0 0 16,0 0 0-16,0-13 0 0,-2 1 0 0,2 0 0 15,-1-5 128-15,1-2-128 0,0-1 0 0,0-4 0 16,-1 1 0-16,1-1 0 0,1-6 0 0,0-1 0 16,-1-5 0-16,2-3 0 0,0-3 0 0,1-7 0 15,-1 1 128-15,-1-7-128 0,2-6 0 0,1 2 0 16,-2-2 0-16,1-3 0 0,-3-7 0 0,2-2 0 15,1-2 0-15,2 2 0 0,-1 0 0 0,0 0 0 16,0-1 0-16,-2 0 0 0,1-2 0 0,-2-3 0 16,3 2 0-16,0 2 0 0,1 5 0 0,-2-3 0 15,1-6 0-15,0 2 0 0,1-5 0 0,1 4 0 0,2 3 0 0,0-4 0 16,-2-1 0-16,3-4 0 0,0 3 0 0,2-2 0 16,2 5 0-16,-3-5 0 0,2-1 0 0,2 1 0 15,-2-2 0-15,4 1 0 0,-1-1 0 0,-1 0 0 16,-1-3 0-16,-1-1 0 0,1-3 0 0,-3 3 0 15,0 4 0-15,-2-2 0 0,1-2 0 0,-2-2 0 16,0 1 0-16,-1 1 0 0,1 3 0 0,0 1 0 16,-1-1 0-16,2-3 0 0,0-1 0 0,1 4 0 15,-2 2 0-15,-2 1 0 0,0 1 0 0,-2-6 0 16,1 1 0-16,-2 2 0 0,0 4 0 0,-1-3 0 16,-1 1 0-16,0-2 0 0,1-2 0 0,0 1 0 15,1 9 0-15,0-4 0 0,-2 0 0 0,0-2 0 16,3-8 0-16,-1 5 0 0,0 2 0 0,-2 3 0 15,0-3 0-15,2-3 0 0,1-3 0 0,-1 1 0 0,2 0 0 0,-3 0 0 16,3-4 0-16,1 1 0 0,3-6 0 0,-2 2 0 16,1 4 0-16,0-2 0 0,1-2 0 0,2 2 0 15,1-1 0-15,2 5 0 0,0 4 0 0,0 0 0 16,-1 2 0-16,2 0 0 0,1-4 0 0,-1 8 0 16,-1 8 0-16,2 3 0 0,1 2 0 0,-1 0 0 15,0-5 0-15,0 6 0 0,-3 1 0 0,2 4 0 16,0 8 0-16,0 1 0 0,0 6 0 0,-3 2 0 15,-1 4 128-15,-1 6-128 0,-1 2 0 0,0 7 0 16,-3-2 0-16,-2 6 0 0,1 1 0 0,-1 4 0 16,-2 6 0-16,0 0 0 0,-1 10-176 0,0 0-64 15,0 0-16-15,0 0 0 16,0 0-1488-16,0 0-304 0,-1 15-64 0,0 3-9568 16,0 2-1904-16</inkml:trace>
  <inkml:trace contextRef="#ctx0" brushRef="#br1" timeOffset="-127098.83">25792 11017 2751 0,'0'0'256'0,"0"0"-256"0,0 0 0 0,0 0 0 16,0 0 2416-16,-7-1 432 16,7 1 96-16,0 0 0 0,-9-8-1712 0,3 2-336 0,6 6-80 0,0 0-16 15,-6-9 272-15,6 9 48 0,0 0 16 0,0 0 0 16,0 0-304-16,0 0-48 0,0 0-16 0,0 0 0 15,0 0-96-15,0 0-32 0,0 0 0 0,0 0 0 16,0 0-208-16,0 0-48 0,-5 9-16 0,3 0 0 16,2-9 0-16,2 15 0 0,0 3 0 0,0 2 0 15,-1 3 112-15,2 0 32 0,0 2 0 0,-1 4 0 16,-1 5-128-16,1 0 0 0,-2 1-16 0,0 4 0 16,0 1-176-16,1 5-16 0,-1-3-16 0,0 1 0 15,-1 1-32-15,-1-3-128 0,-1 0 192 0,1-2-64 16,0-3-128-16,-2-2 128 0,0-3-128 0,2-1 128 15,-2-1-448-15,4-5-80 16,2 1-32-16,0-1-8928 0,0-5-1792 0</inkml:trace>
  <inkml:trace contextRef="#ctx0" brushRef="#br1" timeOffset="-124448.77">25757 11467 14735 0,'0'0'640'0,"-9"-4"160"0,0-2-640 0,9 6-160 16,-6-4 0-16,6 4 0 0,0 0 608 0,0 0 96 15,0 0 0-15,0 0 16 0,0 0-240 0,-4 10-48 16,1-1-16-16,2 4 0 0,0 1-80 0,1 1-16 16,0 3 0-16,0 1 0 0,-2 0 64 0,2 3 16 15,0 2 0-15,0 5 0 0,-1-1 32 0,1 5 0 0,0 5 0 0,1 5 0 16,3 1-64-16,0 5-16 0,0 3 0 0,-2 3 0 15,1 1-160-15,0 1-16 0,-1 1-16 0,1 2 0 16,-1 2-160-16,1 3 160 0,-1 4-160 0,-2-2 160 16,-2-1-160-16,-2 0 160 0,1 2-160 0,0-5 160 15,-3 1 32-15,3 3 0 0,-1-2 0 0,-1-1 0 16,-3-3 128-16,2 0 48 0,2-4 0 0,0 0 0 16,-3 0 32-16,1 3 16 0,3-1 0 0,-2-2 0 15,2-4-96-15,0 2 0 0,2-1-16 0,0 1 0 16,-3 1-48-16,3 1 0 0,2-1 0 0,0 1 0 15,1 1-64-15,0-1-32 0,1-1 0 0,1 0 0 16,-1-6-16-16,2 4 0 0,-2-2 0 0,1 1 0 16,1 2-144-16,1-2 0 0,2 1 0 0,-1-1 128 0,0-1-128 0,-2 2 192 15,0-1-192-15,1 0 192 0,1 3-32 16,0 2 0-16,-2-1 0 0,-1 0 0 0,1 0-32 0,-1 0 0 16,0 1 0-16,-2 0 0 0,0-1 0 0,-1 2-128 15,0-1 192-15,4-1-64 0,-2 1 0 0,-1 0-128 16,0-2 192-16,0 1-64 0,0-1 0 0,0 0-128 15,1-1 192-15,-1-1-64 0,1 2-128 0,-1-1 192 16,0-3-192-16,0 1 192 0,-1-1-192 0,2 1 192 16,-1-3-192-16,2 0 192 0,-2 0-192 0,-1-1 0 15,-1 3 144-15,2-1-144 0,1-3 0 0,-2 1 144 16,0 0-144-16,-1 0 0 0,-2-2 144 0,2 2-144 16,0 2 0-16,-1-1 144 0,-1-3-144 0,0 1 128 15,1 0-128-15,1-1 128 0,-2-1-128 0,1 2 160 0,0-2-160 0,1 4 160 16,0-3-160-16,0 0 192 0,1 1-192 0,0 4 192 15,-1-2-192-15,0-2 0 0,-2 2 144 0,2-1-144 16,0-2 0-16,1 3 128 0,-1 1-128 0,0-1 0 16,0-1 0-16,1-1 128 0,-2 0-128 0,2 1 0 15,1-6 0-15,0 3 128 0,2-6-128 0,0 2 0 16,-2 3 0-16,1-5 144 0,2 2-144 0,-1 3 0 16,-2-2 128-16,2 3-128 0,-3-2 0 0,2 2 0 15,-1-3 0-15,1 3 160 0,-1 2-160 0,1-3 128 16,1 1-128-16,-3-2 0 0,0 1 0 0,1-4 128 15,-1 3-128-15,-1 0 0 0,-1-7 144 0,-1 0-144 16,2-2 0-16,2-4 0 0,0-9 0 0,1-2 128 16,-2 0-128-16,0-4 0 0,1-2 0 0,-1-4 0 0,0 2 0 0,-1 1 0 15,0 0 0-15,0 1 0 0,0 0 0 16,-1 2 0-16,-2 1 0 0,1 2 0 0,-1 0 0 0,1 0 128 16,0 1-128-16,0-1 0 0,-2 0 0 0,0-1 0 15,0 0 0-15,1-1 0 0,-3-3 0 0,1-2 128 16,0-3-128-16,0 1 0 0,5-10 0 0,0 0 0 15,0 0 0-15,0 0 128 0,-7 0-128 0,7 0 0 16,0 0 0-16,-7-15 0 0,1 1 0 0,1-4 0 16,1-1 0-16,0-4-128 0,2 2 128 0,-2-6 0 15,3 0 0-15,-2-3 0 0,-1 1 0 0,2-1 0 16,0-3 0-16,0 0 0 0,-2 0 0 0,0-2 0 16,-1-1 0-16,1-1 0 0,1-1 0 0,0 1 0 0,-2 0 0 15,1 2 0-15,-2-1 0 0,4 1 0 0,-3-2 0 0,0-3 0 16,-1-2 0-16,2-1 0 0,-5-4 0 0,2 1-128 15,0-6 128-15,2-1 0 0,1-4 0 0,3-2 0 16,-1 1 0-16,0-2 0 0,1-4 0 0,4 3 0 16,-2-5 0-16,1 4 0 0,5-1 0 0,-1 3-128 15,-1-1 128-15,5 4 0 0,-2 1 0 0,2 0 0 16,-2-5 0-16,-1 0-128 0,2 1 128 0,0-4 0 16,1 0 0-16,0 0 0 0,1-2 0 0,-1-3-128 15,3-2-16-15,1 0 0 0,-1-4 0 0,-1 0 0 16,-3 1-176-16,0-2-48 0,0-4 0 0,-2 4 0 15,1 1-48 1,0 1-16-16,-1-1 0 0,-2 5 0 0,0 4 112 0,-1 0 0 0,-1 1 16 0,-2 3 0 16,-2 3 304-16,-1-1-160 0,1 2 160 0,0 2-128 15,-2 1 128-15,2 0 0 0,-3-5 0 0,2 0 0 0,-1-1 0 0,1-3 0 16,0 3 0-16,1-2 0 0,-1 2 0 16,2-3 0-16,0 2 0 0,0-3 0 0,0 0 0 0,1 3 0 15,0-3 0-15,0 4 0 0,-1-1 0 0,-1 4 0 16,1 0 0-16,-1-1 0 0,0-8 0 0,-2 5 0 15,0 1 0-15,-3 3 0 0,0-5 0 0,1 4 0 16,-3 3 128-16,4-4-128 0,0-1 192 0,-1 3-16 16,0-2-16-16,-1 3 0 0,-1-1-32 0,1 2-128 15,2 3 192-15,-1 0-64 0,-2-1-128 0,2 0 128 16,2-2-128-16,0 2 128 0,0 2 0 0,0 0-128 16,2 0 192-16,0 1-64 0,-1 0-128 0,2-1 160 15,0-1-160-15,2-1 160 0,-1 0-160 0,0 0 0 16,0 4 144-16,2-4-144 0,-1 1 0 0,2 2 144 0,-1 0-144 0,-1-1 0 15,1 1 160-15,-1-2-160 0,0 1 128 0,0 1-128 16,0 4 160-16,-1-3-160 0,0-1 192 0,0 3-192 16,2 1 192-16,-2-1-64 0,0 3 0 0,-1-4-128 15,0-3 192-15,2 2-64 0,0 2 0 0,2 1-128 16,-4-5 160-16,0 1-160 0,1 2 128 0,1 4-128 16,-4-4 0-16,2 4 128 0,2-4-128 0,-1 2 0 15,-1 4 144-15,0-1-144 0,0 0 160 0,0 4-160 16,1-2 144-16,0 1-144 0,-2 0 128 0,1-1-128 15,1 6 0-15,1-3 0 0,-2-1 128 0,0-1-128 16,0-1 0-16,0 4 0 0,1 1 0 0,-1 0 0 16,0 0 0-16,0 2 0 0,-1 1 0 0,-1 0 128 15,1 1-128-15,1 2 0 0,-1 0 0 0,1 1 0 16,-1 3 0-16,-1-5 0 0,1-1 0 0,-2 1 128 16,1 2-128-16,1 1 0 0,-1-3 144 0,2 4-144 15,-1-1 0-15,0-3 128 0,0-1-128 0,1 1 0 0,1 2 0 0,-1-1 128 16,-3 4-128-16,2-2 0 0,2-1 0 0,-1 0 144 15,0-1-144-15,0-2 0 0,0 1 128 0,0-1-128 16,0 2 0-16,-1-1 0 0,-1-2 0 0,0 0 0 16,-2-3 0-16,2 3 0 0,-2 1 128 0,2 0-128 15,0-1 0-15,1 0 0 0,-2 2 0 0,3-2 0 16,3-2 0-16,0 0 0 0,-2-5 0 0,1 0 0 16,1 1 0-16,3-1 0 0,-4-2 0 0,1 1 0 15,0-1 0-15,1-1 0 0,-1 2 0 0,1-2 0 16,0 1 0-16,0-2 0 0,-2 2 0 0,1 1 0 15,1-4 0-15,-3 3 0 0,-2-4 0 0,1 0 0 0,0 1 0 16,1-1 0-16,0 3 0 0,2-5 0 0,-2 2 0 0,0 0 0 16,-1-4 128-16,2 1-128 0,-1-4 0 0,2 3 0 15,-1 1 0-15,1 1 0 0,-1 1 0 0,1 0 0 16,-2-2 128-16,0 1-128 0,2-2 0 0,-1-1 0 16,1-2 0-16,1-2 0 0,0 3 128 0,-2-1-128 15,-1 2 0-15,1 0 0 0,-2-1 0 0,1-2 0 16,0 2 0-16,-1-2 0 0,0-1 0 0,1 2 0 15,1-1 128-15,0 0-128 0,-2 2 0 0,3-2 0 16,-1-1 0-16,1-1 0 0,1 1 0 0,-2-2 0 16,1 1 0-16,2-1 0 0,-1 0 0 0,-1 1 0 15,1-1 0-15,1-1 0 0,-1-2 0 0,0 2 0 16,1-4 128-16,0 2-128 0,-1 2 0 0,0-2 0 0,0 1 0 16,-2-2 0-16,1 4 0 0,-1-1 0 0,-2-3 0 0,-1 2 0 15,0 3 0-15,-2 0 0 16,1 0 0-16,-1-2 0 0,-2 1 128 0,0-3-128 0,1 1 0 0,-1 0 0 15,0-3 0-15,-1 2 0 0,2 3 0 0,-1-1 0 16,-2-1 0-16,2 1 0 0,0-3 0 0,1 2 0 16,0-4 0-16,1 4 0 0,-1-2 0 0,0 1 0 15,0 2 0-15,0-3 0 0,1 3 0 0,1 0 0 16,1-5 0-16,0 3 0 0,1-2 0 0,0 2 0 16,1-1 0-16,2 3 0 0,0-4 0 0,1 1 0 15,3-6 0-15,-2 1 0 0,1 1 0 0,0-1 0 16,1 2 0-16,2 3 0 0,-2-2 0 0,0 1 0 15,-1-5 0-15,0 2 0 0,1 5 0 0,-2 0 0 16,0 3 0-16,0-1 0 0,0 0 0 0,0-4 0 0,-1 1 0 0,1-3 0 16,1-1 0-16,-2 6 0 0,-1 1 128 0,2 3-128 15,-3 6 0-15,1-5 0 0,1-4 0 0,0-1 0 16,-1 0 128-16,1-1-128 0,1 3 0 0,0 1 0 16,2-2 0-16,-1 2 0 0,-1 0 0 0,3 1 0 15,1 2 0-15,-2 5 0 0,-2 3 0 0,0 2 0 16,-1 4 0-16,-2 2 0 0,-2 1 0 0,-2 4 0 15,0 3 0-15,0 6 0 0,-1-3 0 0,-2 5-144 32,-3 2-272-32,0 2-48 0,-2 2-16 0,1 0 0 0,0 6-1968 0,4-1-400 0,0 3-80 15</inkml:trace>
  <inkml:trace contextRef="#ctx0" brushRef="#br1" timeOffset="-118015.84">10205 11532 9215 0,'11'-12'400'0,"-1"9"96"0,0-4-496 0,2 1 0 0,-1-4 0 0,2 1 0 16,-2 2 1104-16,1-1 128 0,1 0 32 0,-3-4 0 15,2 1-720-15,1 2-144 0,0-1-16 0,0 2-16 16,-2-3 384-16,-1 3 80 0,-3-2 0 0,-2 5 16 16,1-1 176-16,-6 6 48 0,8-9 0 0,-2 4 0 15,-6 5-48-15,0 0-16 0,0 0 0 0,0 0 0 16,4-10-160-16,-4 10-16 0,0 0-16 0,2-8 0 15,-3-1 16-15,1 9 16 0,-5-9 0 0,-1-2 0 16,-2 3-304-16,-1-3-64 0,-2 3-16 0,-2-2 0 16,-4 2-112-16,2-1-32 0,-1 4 0 0,-1-4 0 15,-1 2-64-15,-1 0 0 0,-2 0-16 0,-1 2 0 16,-1 2-48-16,-4 0-16 0,-1 0 0 0,-2 1 0 16,-3 1-176-16,-4 1 160 0,-4 1-160 0,-1 6 160 15,0-2-160-15,-3 5 128 0,-5-2-128 0,1 6 128 16,2 1-128-16,-7 3 192 0,-2 2-192 0,0 2 192 15,-3 2-64-15,-1 4-128 0,-2-2 192 0,1 2-64 0,-1 2-128 16,4-1 160-16,3 0-160 0,2 3 160 0,1 0-160 0,1 5 0 16,3 2 0-16,-2 0 128 0,2 1-128 0,1 4 0 15,2-2 0-15,2 3 128 0,1 0-128 0,3 4 192 16,2-1-192-16,0 2 192 0,0 0-192 0,-1 4 0 16,0 2 0-16,0 1 0 0,5 3 128 0,0-2-128 15,1-3 128-15,4 1-128 0,1-5 256 0,4 1-48 16,3-1 0-16,2-4 0 0,2 0-32 0,0-4-16 15,4 3 0-15,0-6 0 0,1 0-16 0,1-2 0 16,0-5 0-16,1 1 0 0,0-1 0 0,2-1 0 0,2-8 0 16,0 2 0-16,1-5-144 0,2-2 192 0,1-2-192 0,-1-5 192 15,2-4-192-15,0-8 0 16,0 0 0-16,0 0 0 0,0 0-160 0,0 0-112 0,0 0-32 0,-1-11 0 31,0-1-2384-31,-3-4-464 0</inkml:trace>
  <inkml:trace contextRef="#ctx0" brushRef="#br1" timeOffset="-117654.52">7647 12476 33119 0,'0'0'1472'0,"0"0"288"0,0 0-1408 0,0 0-352 0,0 0 0 0,5 13 0 0,0 6 0 0,0 3-240 16,0 4 48-16,1 5 0 0,-1 2 192 0,2 8 0 16,-2-1 0-16,0 7-144 0,-1 0 144 0,0 4 0 15,-1 2 0-15,0 1 0 0,-3 1 0 0,-1-2 0 16,-1 0 0-16,0-1 128 0,1 1-128 0,0-3 0 16,1-3 0-16,2-1 128 0,1-8 0 0,3 0 16 15,2-5 0-15,2-5 0 0,8-6 176 0,0-3 16 16,4-4 16-16,5-7 0 0,6-4 320 0,4-5 64 15,5-7 16-15,5-9 0 0,5-2 0 0,7-1 0 16,3-7 0-16,4 1 0 0,3-7-400 0,1-2-80 16,1-2-16-16,1-1 0 0,1-6-48 0,0 3-16 0,2 4 0 0,0 0 0 15,-5 2-64-15,-4-3-128 0,-2-2 176 0,-4 5-176 32,-2 2-1856-32,-4 0-496 0,-4-1-80 0</inkml:trace>
  <inkml:trace contextRef="#ctx0" brushRef="#br1" timeOffset="-116993.06">5934 11139 8287 0,'-13'-6'736'16,"4"2"-592"-16,9 4-144 0,0 0 0 15,0 0 5056-15,0 0 992 0,-3 16 192 0,3 6 32 0,-2 9-5056 0,4 3-1008 16,0 4-208-16,2 5 0 0,1 7 0 0,2 3 0 16,0 4 0-16,-2 7 0 0,-1 1 0 0,-1 3 0 15,2 1 0-15,0-2 128 0,-1-1 0 0,1-7 16 16,0-8 0-16,1-7 0 0,-3-1-16 16,4-4 0-16,-3-6 0 0,-1-7 0 0,0-2 16 0,-2-6 0 15,3-6 0-15,-4-12 0 0,0 0-144 0,0 0 0 16,0 0 0-16,3-13-9632 15,-1-7-1888-15</inkml:trace>
  <inkml:trace contextRef="#ctx0" brushRef="#br1" timeOffset="-116727.39">6189 10856 33167 0,'0'0'2944'0,"0"0"-2352"0,0 0-464 0,0 0-128 15,0 0 224-15,12 6 32 0,-2 8 0 0,1 5 0 16,-1 5-256-16,0 5 144 0,2 6-144 0,-1 2 128 16,2 3 64-16,0 9 0 0,-3 3 0 0,3 4 0 15,-4 6-64-15,-1 5 0 0,1 4 0 0,-1 1 0 16,-2 0-128-16,1 2 128 0,-3-2-128 0,-2-3 128 16,1-6-128-16,-1-5 128 0,-2-5-128 0,-1-2 128 15,-2-9-128-15,1-3 0 0,-1-5 0 0,1-3 128 16,-2-4-128-16,1-4 0 0,1-6 0 0,-2-4 0 15,-2-3-1824-15,-2-3-288 0,-1-4-64 0</inkml:trace>
  <inkml:trace contextRef="#ctx0" brushRef="#br1" timeOffset="-116491.24">5257 11503 27647 0,'-16'-28'1216'0,"13"10"256"0,7-1-1168 0,6-3-304 16,9 1 0-16,12-5 0 0,7-1 2304 0,10-1 384 15,9 2 96-15,12-9 16 0,10 0-1968 0,6-2-400 16,8 1-80-16,5-2-16 0,1-1-80 0,4-2-32 0,4 3 0 16,-6-1 0-16,0-2-224 0,-2-1 144 0,1 4-144 0,-1 0 128 15,1 0-128-15,-5 2 0 0,-4 0 0 0,-2 6 128 16,3 3-128-16,-4 2-144 0,-7 5 144 0</inkml:trace>
  <inkml:trace contextRef="#ctx0" brushRef="#br0" timeOffset="-98247.77">8667 16053 7359 0,'-32'22'320'0</inkml:trace>
  <inkml:trace contextRef="#ctx0" brushRef="#br0" timeOffset="-92401.81">11702 18010 11967 0,'0'0'528'0,"0"0"112"0,-11-1-512 0,11 1-128 16,0 0 0-16,-7-1 0 0,7 1 1728 0,0 0 304 15,-10-1 64-15,10 1 16 0,0 0-768 0,0 0-128 16,0 0-48-16,0 0 0 0,0 0-96 0,0 0-32 15,0 0 0-15,15 0 0 0,6-2-128 0,3 1-16 16,1-3-16-16,7 2 0 0,2-1-256 0,7 2-48 16,2-2-16-16,0 2 0 0,1-3-288 0,-2 0-48 15,-2 2-16-15,-2 1 0 0,-3-1-208 0,-4 1 176 16,3 0-176-16,-7 2 160 0,-2 3-160 0,-4 0 160 16,0 3-160-16,-10-2-9968 15,-1 4-2080-15</inkml:trace>
  <inkml:trace contextRef="#ctx0" brushRef="#br0" timeOffset="-92176.4">11641 18402 35423 0,'-13'1'1568'0,"13"-1"320"0,0 0-1504 0,0 0-384 0,0 0 0 0,0 0 0 15,0 0 0-15,12 7 0 0,0-1 0 0,4-5 0 16,0-3 192-16,6-3-48 0,3-1 0 0,6-1 0 15,3-5 208-15,5 1 32 0,5 2 16 0,4-1 0 16,0 2-176-16,1-1-32 0,-5 3-16 0,-2 1 0 16,-5 1-176-16,-2 2 0 0,0 0 0 0,-6 2 0 15,-1 2-336-15,-5 0-160 0,-3 3-16 0,-2 0-10448 16,-3-2-2096-16</inkml:trace>
  <inkml:trace contextRef="#ctx0" brushRef="#br0" timeOffset="-84734.83">23619 10989 2751 0,'0'0'256'0,"-10"-1"-256"16,1-3 0-16,1 3 0 0,2-2 1200 0,6 3 192 15,-8-10 32-15,3 5 16 0,5 5-480 0,-6-9-112 0,-1 0-16 0,0-1 0 16,2 2-256-16,-2-3-48 16,1-1-16-16,0-2 0 0,-1-2 288 0,2-2 48 0,1-1 16 0,2-5 0 15,0-1-272-15,5-3-48 0,2-3-16 0,3-5 0 16,1-3-192-16,2-2-32 0,2 3-16 0,-1 1 0 16,5-1-80-16,-4 3-16 0,-1 3 0 0,0 6 0 15,-2 5 144-15,-2 7 32 0,-3 6 0 0,-5 8 0 16,0 0 80-16,2 27 0 0,-2 9 16 0,-5 8 0 15,-9 14 112-15,-4 7 32 0,-6 6 0 0,-5 8 0 16,-1 1-288-16,-4 4-48 0,0-1-16 0,0-1 0 16,1-3-96-16,-2-4-32 0,1-7 0 0,2-6 0 15,4-9 496-15,6-11 80 0,2-10 32 0,8-9 0 16,3-8 96-16,9-15 32 0,0 0 0 0,14-14 0 16,5-12-512-16,8-18-96 0,4-12-32 0,7-6 0 0,7-9-224 0,5-3 176 15,4-2-176-15,0-5 160 0,-6-5-160 0,1 3 0 16,0 0 0-16,-3 7 128 0,-5 6-128 0,1 9 0 15,-6 9 0-15,-4 11 0 0,-4 12 0 0,-7 10 0 16,-3 11 0-16,-5 8 0 0,-7 9 0 0,-3 11-176 16,-10 8 176-16,-3 10-128 0,-5 11 128 0,-5 4 0 15,-6 9 0-15,-2 7 0 0,0 3 0 0,-1 5 0 16,2-2 0-16,1 0 128 0,2 2-128 0,1-3 0 16,1-4 0-16,3-7 0 0,4-7 0 0,3-7 0 15,3-10 0-15,7-9 0 0,4-8 0 0,6-8 176 16,6-9-176-16,5-7 192 0,4-11-192 0,10-10 160 15,8-14-160-15,7-10 160 0,5-6-32 0,10-4 0 0,7-7 0 16,-2 0 0-16,-4-5-128 0,-1-4 0 0,1-3 0 0,-1 2 128 16,1 8-128-16,-2 10 0 0,-1 9 0 0,-10 14 0 15,-10 11 0-15,-9 8 0 0,-8 12 0 0,-9 9 0 16,-6 14 0-16,-4 6 0 0,-6 7 0 0,-7 10 0 16,-6 10 0-16,-5 5 0 0,-3 4 0 0,-6 3 0 15,-5 2 0-15,0 1 128 0,2-2-128 0,0 0 128 16,-1-3-128-16,4-6 0 0,2-9 0 0,4-7 0 15,5-4 0-15,9-6 0 0,1-9 0 0,9-8 0 16,5-6 176-16,10-13-48 0,7-5-128 0,6-10 192 16,5-10-48-16,7-8-16 0,7-6 0 0,3-8 0 15,-1-2-128-15,0-3 0 0,0 0 144 0,-2 1-144 16,1 3 0-16,0 4 0 0,-5 6 0 0,1 6 128 16,-4 6-128-16,-5 11 0 0,-9 6 0 0,-8 10 0 0,-6 7 0 15,-6 12-160-15,-7 8 160 0,-6 7-208 16,-5 9 208-16,-8 6-144 0,-7 6 144 0,-1 0-128 15,-1 1 128-15,2 2 0 0,1 1 0 0,2-5 0 0,1-9 0 0,3-4 0 16,3-7 0-16,4-4 0 0,6-6 0 0,5-9 0 16,0-12 0-16,12 7 0 0,6-10 0 0,2-10 0 15,3-4 0-15,10-10 128 0,9-2-128 0,4-8 128 16,-1-9-128-16,0 3 128 0,-2-4-128 0,0 4 0 16,0-3 0-16,2 6 0 0,-1 4 0 0,-3 5 0 15,-5 8 0-15,-4 7 0 0,-1 9-128 0,-5 9 0 16,-3 6 0-16,-7 10 0 0,-3 9-80 0,-9 5-16 15,-4 8 0-15,-4 4 0 0,-4 4 224 0,-1-1-144 16,-1 1 144-16,1 1-128 0,-1-6 128 0,4-3 0 0,2-8 0 0,6-4 0 16,4-8 0-16,6-3 0 15,2-9 0-15,9-7 0 0,4-7 0 0,5-10 0 0,3-8 0 16,5-10 0-16,0-4 0 0,5-8 0 0,3-1 0 0,2-1 128 16,4-1-128-16,5 5 0 0,3-3 0 0,-1 6 0 15,-8 3 0-15,0 2 0 0,-4 3 0 0,-2 7 0 16,1 8 0-16,-7 9 0 0,-4 9 0 0,-4 5 0 15,-6 9 0-15,-6 4 0 0,-4 2 0 0,-6 7-128 16,-4 2-64-16,-2 3-16 0,-3 2 0 0,1 2 0 16,-3-2 208-16,0-1-144 0,0-2 144 0,2-3-128 15,1-4 128-15,3-4 0 0,4-5 0 0,3-3-128 16,1-8 128-16,5-7 0 0,4-7-144 0,5-9 144 16,0-8-160-16,3-7 160 0,2-4-208 0,1-6 80 15,1 1 128-15,4 0 0 0,1-4 0 0,2 3 0 0,0 4 0 16,0 3 0-16,-1 3 0 0,-3 7 0 0,-2 7 0 0,-7 5 0 15,-5 3 0-15,-4 7 0 0,-6 3 0 0,-2 3 0 16,-2 5 0-16,-5 7 0 0,0 0 256 0,-1 1-32 16,-3 1 0-16,2 3 0 0,-3-1-16 0,1 1 0 15,-1 0 0-15,2 0 0 0,1-3-208 0,2-1 128 16,-1-5-128-16,2 0 0 0,-6-9 0 0,13 2 0 16,5-2 0-16,2-3 0 0,0-9 304 0,7-3-48 15,4-7 0-15,2 2 0 0,2-2-96 0,5-2-32 16,3-1 0-16,1 3 0 15,2-1-1280-15,-3 3-256 0,-1-2-48 0</inkml:trace>
  <inkml:trace contextRef="#ctx0" brushRef="#br2" timeOffset="-56613.5">4852 14895 11919 0,'0'0'512'0,"0"0"128"0,5-6-512 0,-1 1-128 15,0 0 0-15,-1-3 0 0,0 2 848 0,-3 6 144 16,2-6 32-16,0-1 0 0,0 2 16 0,-2 0 16 15,-2-4 0-15,0 1 0 0,0 1-112 0,-1 0-32 16,0 1 0-16,-2-3 0 0,-1 3-256 0,1-2-48 16,0 3-16-16,-2 0 0 0,-4-4-128 0,1 3-16 15,-1-3-16-15,-3 2 0 0,-3 1-112 0,-2-2-32 16,-2 2 0-16,-5 2 0 0,1-2-16 0,-4 2 0 0,-4 0 0 0,-1 3 0 16,-2-2 32-16,-3 5 0 15,-1 0 0-15,-1 3 0 0,-2 4-64 0,-3-1-16 16,-3 2 0-16,-2-1 0 0,-1 4-96 0,-3 2 0 15,2-1-128-15,0 1 192 0,3 3-48 0,-4 3-16 16,-2 2 0-16,0 0 0 0,-1 4-128 0,0 0 192 16,-1 3-192-16,-1 2 192 0,1-3-192 0,2 4 0 0,2 1 144 0,3 2-144 15,2 1 160-15,1 1-32 0,-1 1-128 16,6 3 192-16,0 0-192 0,2 2 144 0,2-3-144 0,-1 3 128 16,3 1-128-16,2 1 0 0,2 1 0 0,2 3 128 15,2-1-128-15,1 0 160 0,1 0-160 0,2 2 160 16,1 2-160-16,3-2 0 0,2-1 144 0,3-2-144 15,2 2 256-15,1 2 0 0,2-4-16 0,2 0 0 16,2 3-48-16,4 3-16 0,1-2 0 0,4 2 0 16,3-1 0-16,2 0 0 0,2 3 0 0,1 2 0 0,2 1-48 0,1-2-128 15,2-2 192-15,3 2-64 0,1 0-128 0,1 0 192 16,-1-3-192-16,4-3 192 0,1-1-192 0,3 0 160 16,1 1-160-16,1-5 160 0,0-2-32 0,2-2-128 15,1-4 192-15,2-1-64 0,3 2-128 0,-2-7 128 16,-2-1-128-16,3-3 128 0,2-4-128 0,0-1 128 15,-1-2-128-15,4-2 128 0,2-3 0 0,3 0 0 16,2-2 0-16,2-1 0 0,1-6 16 0,-1 1 0 16,2-4 0-16,1-3 0 0,-1 0-16 0,1-2-128 15,2-1 192-15,1-4-64 0,1-2-128 0,0 0 128 16,0-6-128-16,-1-4 128 0,0 0 32 0,0-1 0 16,1-2 0-16,0-5 0 0,2 0 96 0,-1-5 32 15,3-2 0-15,-3-1 0 0,-2-3-288 0,-2-3 128 16,0 0-128-16,-1-5 0 0,0 2 208 0,1-4-64 15,-1 3-16-15,-1-5 0 0,-1 2 32 0,-1-1 0 16,-3-3 0-16,-2 0 0 0,0-2-32 0,-4-1 0 16,-2 2 0-16,-1 0 0 0,-1 1-128 0,-3-1 160 15,-2 0-160-15,-1 0 160 0,-3-4-160 0,-4 3 0 0,-3-1 0 0,-2 1 128 16,-2-2-128-16,-3 1 0 0,-3-4 144 16,0 1-144-16,-3 0 0 0,-1 1 144 0,-2-1-144 0,-4 2 0 15,-1 2 144-15,0 0-144 0,-4-2 0 0,1 1 144 16,-3 2-144-16,-1 2 0 0,-6-4 0 0,0 2 0 15,-3 0 0-15,-2 0 0 0,-2 0 0 0,-2 2 0 16,-1 2 240-16,-1 2-48 0,-1 2 0 0,-2 3 0 16,-2 2-192-16,0 3-128 0,-1-1 128 0,1 3-208 15,-5-1 208-15,-1 4-176 0,-1 4 176 0,-4 0-160 0,2 3 160 0,-3 0 0 16,-2-1 0-16,0 3 0 0,0 0 0 0,-2-1 0 16,-1 6 0-16,2-1 0 0,-1 4 0 0,1-1 0 15,-2-3 0-15,-2 1 0 0,1 3 0 0,0 2 0 16,-1 0 0-16,0-1 0 0,3 7 0 0,-1 0 0 15,0 2 0-15,3 3-128 0,-3-2 128 0,2 4 0 16,-1 4 0-16,2 6 0 0,-1-5-128 0,-2 7 128 16,-1 1-128-16,-3 6 128 0,1 5 0 0,0 7-128 15,1 3 128-15,0 3 0 0,-2 2 0 0,2 5 0 16,-2-1 0-16,2 3-128 0,0 0 128 0,2-1 0 16,1 2 0-16,6-3 0 0,2 1-192 0,4-6 64 15,0-2 0-15,5-2 0 16,4 0-448-16,5-6-64 0,1-6-32 0,5-2 0 15,4-2-1696-15,6-4-320 0,0-5-80 0</inkml:trace>
  <inkml:trace contextRef="#ctx0" brushRef="#br2" timeOffset="-56098.4">3667 14980 16575 0,'5'-10'1472'0,"0"-4"-1168"16,0-1-304-16,1 0 0 0,-1 2 144 0,-4-1-16 15,1 2-128-15,0 5 192 0,-2 7 272 0,0 0 48 16,-3-8 16-16,1 4 0 0,-6 4 320 0,0 4 64 15,-2 5 16-15,0 3 0 0,-4 1-416 0,-1 8-64 16,-2 3-32-16,-2 4 0 0,-2 6 80 0,-4 8 16 16,-1 3 0-16,-2 11 0 0,-1 8 64 0,-5 9 32 15,1 10 0-15,-1 3 0 0,-1 8-224 0,-2 1-32 16,-1 7-16-16,2-3 0 0,-2 0-48 0,1-7-16 16,-1-7 0-16,2-6 0 0,3-4 208 0,3-7 32 0,0-9 16 0,8-8 0 15,4-5-288-15,4-8-64 16,2-8-16-16,5-7 0 15,0-5-464-15,4-8-80 0,3-10-32 0,0 0 0 0,2-11-1840 16,4-10-368-16,3-7-80 0</inkml:trace>
  <inkml:trace contextRef="#ctx0" brushRef="#br2" timeOffset="-55802.33">4321 14739 16575 0,'0'0'736'0,"0"0"160"0,0 0-720 0,0 0-176 16,0 14 0-16,-4 5 0 0,-3 5 1584 0,-3 8 272 16,-4 8 64-16,-4 10 16 0,-3 6-912 0,-6 10-192 15,-5 4-48-15,-5 6 0 0,-6 11 16 0,-2 7 0 16,-4 9 0-16,-3 6 0 0,-3 9-144 0,0 3-16 16,-4 3-16-16,-3 2 0 0,-6-1-320 0,2-4-64 15,1-8-16-15,4-8 0 0,3-6 176 0,6-10 48 16,5-9 0-16,5-8 0 0,4-8 80 0,5-9 32 15,6-5 0-15,2-8 0 0,2-8-384 0,6-5-176 16,3-7 160-16,4-8-160 0,0-5-128 0,5-7-128 16,5-2-32-16,2-14 0 15,5-6-1760-15,4-8-336 0,4-8-80 0,6-8-6480 16,2-5-1296-16</inkml:trace>
  <inkml:trace contextRef="#ctx0" brushRef="#br2" timeOffset="-55563.84">4374 15273 5519 0,'38'-40'240'0,"-19"25"64"0,3-2-304 0,-1 1 0 0,-2 3 0 0,-1 6 0 16,-1 3 3104-16,-7 5 560 0,-4 4 112 0,-4 10 32 15,-6 7-1824-15,-5 11-384 0,-5 6-64 0,-5 12 0 16,-7 5-320-16,-3 10-64 0,-4 8-16 0,-3 7 0 0,-5 10-112 0,-3 5 0 16,-5 5-16-16,-3 4 0 15,-3 3-368-15,-4 4-64 0,1 0 0 0,1-4-16 0,1-3-368 0,6-7-64 16,6-2 0-16,4-13-128 0,6-9 128 0,5-10-128 15,6-10 0-15,4-7 0 0,5-8 0 0,4-14 0 16,5-7-160-16,3-7 160 16,2-11-1056-16,8-4-96 0,2-12 0 0,5-12-16 15,2-9-1984-15,2-9-400 0</inkml:trace>
  <inkml:trace contextRef="#ctx0" brushRef="#br2" timeOffset="-55335.42">4912 15359 15487 0,'35'-24'688'0,"-18"16"144"0,1-3-672 0,-1 4-160 16,0 5 0-16,-6 6 0 0,-2 3 1120 0,-4 11 192 16,-3 9 32-16,-6 6 16 0,-4 5 240 0,-3 6 64 15,-6 7 0-15,-4 12 0 0,-5 4-400 0,-3 9-80 16,-4 3-16-16,-4 10 0 0,-1 9-256 0,-4 2-48 16,-4 5-16-16,-1 1 0 0,-1 1-464 0,-1 0-112 0,2-4-16 15,4-5 0-15,1-4-256 0,5-7 0 0,4-5 0 0,5-11 0 16,6-11 0-16,4-11 0 0,6-9-240 0,5-9 80 15,0-9-1072 1,5-8-224-16,2-14-32 0,0 0-16 0,9-13-928 0,2-10-176 0,4-12-32 16</inkml:trace>
  <inkml:trace contextRef="#ctx0" brushRef="#br2" timeOffset="-55168.07">5143 15534 22111 0,'27'-19'1968'0,"2"-1"-1584"0,0 0-384 0,3 4 0 0,-3 8 896 0,-1 5 112 16,-1 8 16-16,-3 13 0 0,-4 5 32 0,-4 10 16 15,-5 9 0-15,-5 7 0 0,-3 12 0 0,-7 4 0 16,-6 8 0-16,-5 7 0 0,-6 6-128 0,-3 6-32 16,-5 2 0-16,-2 7 0 0,-3 6-528 0,-4-5-96 15,-1-2-32-15,-3-2-11312 16,-2-1-2256-16</inkml:trace>
  <inkml:trace contextRef="#ctx0" brushRef="#br0" timeOffset="-50748.83">9245 15898 15887 0,'0'0'704'0,"0"0"144"0,5-9-672 0,-5 9-176 16,4-8 0-16,-2-2 0 0,1 1 1328 0,-3 9 224 16,0 0 48-16,1-11 16 0,-1 2 176 0,0 9 16 15,0 0 16-15,0 0 0 0,0-10-352 0,0 10-80 16,0 0-16-16,0 0 0 0,0 0-448 0,0 0-96 16,0 0 0-16,0 0-16 0,10 11-528 0,-2 2-96 15,3 4-32-15,3 4 0 0,3 3 112 0,2 3 32 16,3 3 0-16,3 6 0 0,3 3 64 0,4 5 16 15,0 1 0-15,3 5 0 0,-1 0-96 0,1-2-16 16,-2-1 0-16,0 0 0 0,-1-6-80 0,1 1 0 16,-3-4-16-16,2-3 0 0,0 1-176 0,-4-4 192 15,-2-4-192-15,0-2 192 0,-3 0-192 0,-3-6 128 0,-2-2-128 16,0-2 128-16,-3-5-128 0,-4-1 0 0,-3-5 144 0,-8-5-144 31,0 0-272-31,0 0-128 0,0 0-32 0,0 0 0 16,-8-10-2112-16,-2-3-416 0,-4 1-96 0,-2-1-16 0</inkml:trace>
  <inkml:trace contextRef="#ctx0" brushRef="#br0" timeOffset="-50458">9868 15895 24879 0,'7'-29'2208'0,"-2"18"-1760"15,2-1-448-15,0-2 0 0,1-1 880 0,0 1 80 16,-2 3 32-16,-1-1 0 0,-2 5 128 0,-2-1 32 15,-1 8 0-15,0 0 0 0,0 0 48 0,-6 0 16 16,-5 4 0-16,-3 5 0 0,-3 6-400 0,-5 6-80 16,-3 5-16-16,-2 7 0 0,-1 3-80 0,-3 6-32 15,0 3 0-15,-2 5 0 0,0 3 32 0,-2 3 16 16,0 3 0-16,-1 0 0 0,0 0-112 0,3-5-32 16,0-4 0-16,2-4 0 0,3 0-192 0,2-6-64 15,5-2 0-15,2-2 0 0,2-4-256 0,4-2 160 16,3-6-160-16,2-1 128 0,2-4-128 0,2-2 0 15,3-4 0-15,4 2 0 16,-3-15-1184-16,12 4-160 0,1-3-48 0,4-5 0 16,3-2-1520-16,3-7-304 0,1-2-64 0</inkml:trace>
  <inkml:trace contextRef="#ctx0" brushRef="#br0" timeOffset="-49949.16">11557 15651 12895 0,'-2'-16'1152'0,"0"9"-928"0,0-3-224 0,0 0 0 0,0-1 2896 0,-1-1 544 16,-2 1 96-16,1-2 32 0,-2 2-1488 0,-3 3-288 16,-2 0-64-16,-3 1-16 0,-4 2-512 0,-2-2-112 15,-2 7 0-15,-2 4-16 0,-3 0-448 0,-1 2-96 16,0 7-16-16,0 1 0 0,-1 3-224 0,5 0-48 16,1 1-16-16,3 2 0 0,2 2-96 0,3 1 0 15,3 1-128-15,3 0 192 0,3-1-64 0,3 5 0 16,3 0-128-16,7 3 192 0,-1 0 32 0,6-1 0 15,-2 0 0-15,4 3 0 0,1 3-32 0,3 2 0 16,0-1 0-16,-1 0 0 0,0 5 80 0,-1-4 16 16,0 1 0-16,0-3 0 0,-2-1 112 0,-1 2 32 15,-3-3 0-15,0-1 0 0,-2-3-48 0,-3 0-16 16,-1-1 0-16,-4-1 0 0,-2 2 80 0,-3-5 32 0,-2-1 0 0,-6-1 0 16,-1 0-96-16,-2 1 0 0,-4-4-16 0,-1 1 0 15,-5-5-112-15,1 0 0 0,-2-5-16 0,1 0 0 16,-2-4-240-16,-2 0 144 0,-1-3-144 0,0-4 128 15,2-1-128-15,1-4-192 0,1-5 32 0,-3-4 16 32,6 0-1600-32,10 0-320 0,5-3-64 0,7 2-10880 0,5-5-2176 0</inkml:trace>
  <inkml:trace contextRef="#ctx0" brushRef="#br0" timeOffset="-49616.23">12554 14804 31439 0,'-8'-18'1392'0,"5"10"288"0,2 3-1344 0,-4-3-336 15,5 8 0-15,0 0 0 0,-9-1 992 0,-1 2 128 16,-1 6 32-16,-2 0 0 0,0 7-80 0,-1 4-16 15,-2 5 0-15,0 5 0 0,0 3-80 0,-1 5-16 16,0 4 0-16,-1 0 0 0,-1 5 32 0,1-3 0 16,1 0 0-16,2 1 0 0,0-4-352 0,0-2-64 15,1-4 0-15,1-3-16 0,0-4-144 0,3 0-32 16,0-7 0-16,2-1 0 0,1-2-144 0,2-3-48 16,-1 0 0-16,6-6 0 0,-1 1-192 0,1-8 128 0,0 0-128 15,7 5 0 1,-7-5-992-16,12 0-288 0,1-3-64 0,1-1-19840 0</inkml:trace>
  <inkml:trace contextRef="#ctx0" brushRef="#br1" timeOffset="-45607.13">9830 11440 12831 0,'15'-7'576'0,"-8"4"112"0,4-5-560 0,-1 2-128 0,0 2 0 0,1-3 0 15,1 0 752-15,-1 2 112 0,1-1 32 0,-2 2 0 16,-1 0-112-16,-2 2-16 0,0-2 0 0,-7 4 0 15,4-6 96-15,-4 6 16 0,6-6 0 0,-6 6 0 16,0 0 336-16,0 0 64 0,0 0 0 0,0 0 16 16,-4-3-368-16,-1-1-80 0,0 0-16 0,-1 3 0 15,-5 1-208-15,-1 1-48 0,-2 3-16 0,-1 0 0 0,-3-2-32 0,-3 3 0 16,-1 3 0-16,-4-2 0 0,-2 4-96 16,-2-1-32-16,-2 5 0 0,-1 2 0 0,-3 1-112 0,-1 1-32 15,-5 0 0-15,-1 2 0 0,-3 2-16 0,-2 2-16 16,-5 0 0-16,1 2 0 0,-1 4 0 0,1 2 0 15,0 0 0-15,0 6 0 0,-1 1-16 0,-1 3 0 16,1 5 0-16,0-2 0 0,-3 2-80 0,0 2 0 16,-1 6-128-16,-1 2 192 0,1 3-64 0,-4 5 0 15,0-3-128-15,0 3 192 0,1 3 0 0,1-3 0 16,-2 1 0-16,2 2 0 0,2-3 96 0,2-2 16 16,4 2 0-16,1-5 0 0,0-3 0 0,3-2 0 15,2-3 0-15,2 0 0 0,1 0-112 0,2-1 0 16,0 0-16-16,3-3 0 0,4 1 0 0,2 0 0 15,-1-1 0-15,1-3 0 0,2 2-176 0,0-2 0 16,2 2 0-16,0-5 0 0,3 2 144 0,3-5-144 16,2 0 160-16,2-1-160 0,2-6 160 0,2-1-160 15,2-6 160-15,0 2-160 0,1-4 160 0,0-3-160 0,0-1 160 0,2-4-160 16,2-1 144-16,0-3-144 0,1-1 128 0,1-3-128 16,0-2 160-16,4-5-160 0,0 0 192 0,0 0-192 15,0 0 272-15,0-6-48 0,0-3-16 0,1-5 0 16,3-2-80-16,1-3 0 0,3-2-128 0,-3-5 192 15,1-2-192-15,4-5 0 0,4-2 0 0,0-3 0 16,3-3 0-16,2-4 0 0,5-4 0 0,4-3 0 16,4-4 0-16,3-5 0 0,2-4 0 0,8-4 0 0,6-5 0 0,1 0 0 15,4 0 0-15,3-1 0 16,5-5 0-16,2 2 0 0,1-5 0 0,7 5 0 0,2 2 0 16,3 0 0-16,0 1 0 0,0 0 0 0,-2 1 0 0,3 3 0 15,2 2 0-15,-2 4 0 0,0 4 0 0,-1 3 0 16,0-3 0-16,-4 5 0 0,-3 3 0 0,-1 2 0 15,-2 3 0-15,-3 1 0 0,-5 5 0 0,-4 1 0 16,-5 3 0-16,-2 3 0 0,-6 5 0 0,-4-1 0 16,-6 2 0-16,-3 5 0 0,-5 2 0 0,-2 3 0 15,-5 2 0-15,-2 1 0 0,-6 1 0 0,1 4 0 16,-3 3 0-16,-4 2 0 0,-1-2 0 0,-3 3 0 16,-1 5 0-16,0 0 0 0,0 0 0 0,-8-1-128 15,-2 2 128-15,-3 1 0 0,1 5-144 0,-5 2 144 16,-2-2 0-16,-4 5-144 0,-1 3 144 0,-5 3 0 15,-3 1 0-15,-1 1-128 0,-5 2 128 0,-5 5 0 16,-4 1 0-16,-7 7 0 0,-2 7 0 0,-7 4 0 16,-3 6 0-16,-4 6 176 0,-5 6-176 0,-5 6 0 0,-5 2 0 15,-6 8-176-15,-4 11 176 0,0 3 0 16,1-2 0-16,-2 4 0 0,0 5 0 0,0 1 128 0,1 0-128 0,2 1 128 16,3-4 0-16,2-1 0 0,2 4 0 0,3-7 0 15,4 1 64-15,2-1 32 0,4-7 0 0,6 1 0 16,5-3-32-16,4-5 0 0,5-3 0 0,6-6 0 15,5-7 0-15,4-5-16 0,5-5 0 0,2-4 0 16,5-4-176-16,4-6 0 0,3-7 0 0,4-2 0 16,2-6 304-16,4-5 128 0,3-7 16 0,2-2 16 15,0-1-640-15,3-6-128 0,1-5-16 0,0 0-16 0,0 0 336 0,0 0 0 16,8-8 0-16,-1-2 0 0,1-4 0 0,1-2 0 16,0-5 0-16,-1 1 0 0,1-4-224 0,-1-1-80 15,-3 0-16-15,1-1 0 16,0 0-1488-16,-1 0-304 0,0 1-64 0,-4 1-16 15,-2-4-1408-15,1 3-288 0</inkml:trace>
  <inkml:trace contextRef="#ctx0" brushRef="#br1" timeOffset="-44507.52">6822 13161 27119 0,'-8'-16'1200'0,"6"4"256"0,-1 2-1168 0,2-1-288 16,1 2 0-16,0 9 0 0,0 0 496 0,0 0 32 15,0 0 16-15,0 0 0 0,-2-8 320 0,2 8 64 16,0 0 16-16,0 0 0 0,-9 1-48 0,0 5 0 16,-1 1 0-16,1 2 0 0,0 5-128 0,-1 3-48 0,-2 2 0 0,1 5 0 15,-2 4-96-15,-1 6-32 0,-1 7 0 0,1 6 0 16,0 6-48-16,4-12-16 0,-3 10 0 0,-2 3 0 15,-2 12-176-15,-1 2-32 0,-1 6-16 0,2-1 0 16,-1 0-64-16,0-1-16 0,0-2 0 0,0 0 0 16,-1-3 16-16,2-2 0 0,0-6 0 0,2-5 0 15,1-4-16-15,1-3 0 0,3-5 0 0,1-7 0 0,1-3-32 0,3-6-16 16,1 0 0-16,3-5 0 0,2-4-176 0,5-3 160 16,0-5-160-16,5 0 160 0,5-5-160 0,4-4 128 15,4-5-128-15,8-4 128 0,7 1-128 0,4-2 0 16,6-1 144-16,0-2-144 0,7-3 0 0,-1-1 0 15,2-1 0-15,2 0 128 0,0 1-128 0,4-1 0 16,1-1 0-16,4 1 0 0,0 2 0 0,1-2 0 16,0-1 0-16,-1 0 0 0,0 0 0 0,-1-1 0 15,-1 1 0-15,-2 0 0 0,-1 2 0 0,-3-4 0 16,-3 2 0-16,-2 1 0 0,-4 1 0 0,1-1 128 16,-1 0-128-16,-3 4 0 0,-1 1 0 0,-6-1 128 15,-2 3-128-15,-3 2 0 0,-4-1 0 0,-3 2 128 16,-3 3-128-16,-4-1 0 0,-4-1 0 0,-4 4 144 15,-3-3-144-15,-3 4 0 0,-2-1 144 0,-6 3-144 16,0 0 0-16,0 0 144 0,0 0-144 0,0 0 128 16,-7 4-128-16,-6 3 128 0,-2-1-128 0,-4 4 0 15,-3 0 0-15,-3 2 128 0,-5-5-128 0,-1 6 0 16,-5 4 0-16,-2-1 0 0,-2 2 0 0,-1 1 0 16,-7 3 0-16,-1 0 0 0,-3 4 0 0,-4-3 0 0,-4 3 0 0,-3-3 0 15,-5 0 0-15,3-1 0 0,-2 1 0 0,-2-3 0 16,-2-2 0-16,0-3 0 0,-1-4 0 0,-1 1 0 15,4-1 0-15,3-3 0 0,3 0 0 0,0 0 0 16,0 1 0-16,2-1 0 0,2-7 0 0,4 3 0 16,1 0 0-16,5 0 0 0,7-2 0 0,2-2 0 15,5-2 0-15,4-2 0 0,6 1 0 0,3-2 0 16,4-1 0-16,4-3 0 0,4 0 0 0,4-2 0 0,2-3 0 0,4-3-176 16,3-2 176-16,4-2-128 0,5-4 128 0,0-4-160 15,2-1 160-15,2-3-160 0,0-3 160 0,2 0 0 16,0 1 0-16,1-2 0 0,1-2 0 0,0-2 0 15,2 0 0-15,-2-5 0 0,-1 2 0 0,0-4 0 16,1-4 0-16,-3-2 0 0,0 1 0 0,6-20 0 16,-3 10 0-16,-2 4 0 0,-3 3 0 0,-1 6 0 15,-2 1 0-15,0 5 0 0,-2 3 0 0,1-1 0 16,-1 4 0-16,-3 5 0 0,0 6 0 0,-2 2 0 16,-1 1 0-16,-2 6 0 0,2 5 0 0,-3 6 0 15,-1 7 0-15,0 0 0 0,0 0 0 0,0 0 0 16,0 0 0-16,0 0 0 0,-9 12-160 0,0 6 160 15,-1 4-192-15,-2 9 192 0,-4 9-160 0,0 4 160 16,-3 7-128-16,5-10 128 0,-4 8 0 0,-2 9-128 16,-1 8 128-16,-4 5 0 0,-1 5 0 0,0 5 0 15,-1 0 0-15,2 0-128 0,2-9 128 0,2 0 0 16,2-1 0-16,2-9 0 0,0-4 0 0,2-5 0 0,1-6 0 16,1-3 0-16,3-6 0 0,2-3 0 0,-1-6 0 15,3-3 0-15,1-4 0 0,1-2 0 0,4-3 0 0,0-4 0 16,1-3 0-16,4-3 0 0,1 0 0 0,6-1 0 15,1-3 0-15,6-3 0 0,4-2 0 0,5-1 0 16,6-1-128-16,6 0 128 0,2 0-128 0,5-2 128 16,2 1 0-16,2 0 0 0,0-2 0 0,-3-3 0 15,-2 0 0-15,0 1 0 0,-6-1 0 0,2 2 0 16,-2 2-256-16,-3-3 0 0,-2 3-16 0,-1-3 0 16,-4 2-1392-16,-5-3-256 0,-2 1-64 0,-3-2-16 15,-4 1-1168-15,-5-2-224 0</inkml:trace>
  <inkml:trace contextRef="#ctx0" brushRef="#br1" timeOffset="-43792.57">6526 14610 30399 0,'-27'3'2704'0,"18"-1"-2160"15,2 1-544-15,7-3 0 0,-5 0 352 0,5 0-32 16,0 0-16-16,0 0 0 0,0 0-128 0,7-9-32 15,5-6 0-15,8-3 0 0,3-5 448 0,6-6 96 16,7-5 16-16,4-3 0 0,4-9-16 0,1-2 0 16,2-4 0-16,3-6 0 0,-2-3-112 0,4-1 0 15,3-5-16-15,2-2 0 0,2-3-112 0,22-31-32 16,-6 7 0-16,-6 6 0 0,-4-1 48 0,-1 0 16 16,1-3 0-16,4 4 0 0,1 4-144 0,1-1-16 0,0-1-16 15,-1 1 0-15,-1 0-144 0,1 8-32 0,1 2 0 0,-1 5 0 16,-3 2-128-16,3 4 192 0,1-2-192 15,0 3 192-15,-2 4-192 0,5 3 0 0,1 2 144 0,1 5-144 16,-4 0 0-16,0 2 144 0,-2-1-144 0,-1 6 0 16,0-2 128-16,0 4-128 0,-1-5 0 0,0 6 0 15,-3 6 0-15,-2-2 0 0,1 0 0 0,-6 3 0 16,-3 4 0-16,-2 6 160 0,-2-3-160 0,0 6 128 16,-4 1-128-16,-3 0 0 0,-3 4 0 0,-3 2 0 0,-3 3 0 0,-4-2 0 15,-1 1 0-15,-5 2 0 0,-3 0 0 0,-2 5 0 16,-2 1 0-16,-4-1 0 0,-4-1 0 0,-2 3 0 15,-8 3 0-15,0 0 0 0,0 0 0 0,0 0 128 16,0 0-128-16,0 0 0 0,0 0 0 0,0 0 128 16,0 0-128-16,0 0 0 0,0 0 128 0,0 0-128 15,0 0 0-15,0 0 128 0,-13 3-128 0,-1-1 0 16,-3 2 0-16,2 0 0 0,-4 1 0 0,-1 0 0 16,-3 3 0-16,-5 1 0 0,-4 2 0 0,-5 2 0 15,-6 2 0-15,-4 4 0 0,-3 3 0 0,-4 1 0 16,-4-1 0-16,-3 9 0 0,-3 2 0 0,-9 4 0 15,-8 2 0-15,-2 3 0 0,-5 6 0 0,-6 8 0 16,-5 8 0-16,-5 2 0 0,-8 5 0 0,-3 9 0 16,-4 3 0-16,1 8 0 0,0 3 0 0,3 4 0 15,6 3 0-15,5 4 0 0,2 3 0 0,6-2 0 16,2-7 0-16,7 1 0 0,4-2 0 0,6-1 160 16,3-6-160-16,22-26 160 0,-6 1-16 0,-5 5 0 15,2 7 0-15,-2-2 0 0,1-2-16 0,0 0 0 0,-1-3 0 0,2-1 0 16,2 0-128-16,4-4 128 0,1-5-128 0,7-3 128 15,8-3-128-15,3-3 0 0,4-5 0 0,4-6 0 16,4-4 0-16,6-6 128 0,3 0-128 0,4-10 0 16,1-3 0-16,2-4-256 0,2-2 48 0,2-2 0 15,4-10-544 1,0 0-96-16,0 0-32 0,0-12 0 0,1-3-1888 0,2-6-384 0,0-5-80 16</inkml:trace>
  <inkml:trace contextRef="#ctx0" brushRef="#br1" timeOffset="-43326.45">6619 12929 26079 0,'-2'-14'1152'0,"2"14"256"0,0 0-1136 0,0 0-272 15,0 0 0-15,0 0 0 0,0 0 128 0,0 0-128 16,6 11 192-16,-6 1-192 0,0 4 784 0,-4 6 48 16,-3 4 16-16,-2 4 0 0,-1 5 96 0,-4 8 16 15,-2 3 0-15,-2 8 0 0,-2 5 32 0,1 4 16 16,1 5 0-16,4-13 0 0,-5 8-240 0,-3 11-64 16,-1 8 0-16,0 5 0 0,2 2-272 0,-1 1-64 15,1 5-16-15,-1-8 0 0,0 0-80 0,3-7-16 0,5-8 0 0,2-7 0 16,1-3 32-16,4-6 0 0,0-4 0 0,5-5 0 15,-2-6-96-15,3-5 0 0,2-5-16 0,3-4 0 16,2-5-48-16,6-7-128 0,2-2 192 0,5-9-64 16,6-4 64-16,7-4 0 0,5-8 0 0,5-3 0 15,5-4-192-15,7-3 192 0,7-2-192 0,4-5 192 16,3 1-192-16,2-3 128 0,-3 0-128 0,3-1 128 16,2 0 112-16,2-1 16 0,1 0 0 0,1 1 0 15,-1-1 48-15,-1 0 16 0,-2 1 0 0,1 1 0 16,-2 0-128-16,-2 3-32 0,-4-1 0 0,-4 5 0 0,-5-2-160 0,-3 7 128 15,-2 1-128-15,-4 3 128 0,-4 0-304 0,-1 5-64 16,-3 1-16-16,-2 5-13664 16,-4 4-2736-16</inkml:trace>
  <inkml:trace contextRef="#ctx0" brushRef="#br1" timeOffset="-35456.75">6532 17442 12783 0,'0'0'560'0,"0"0"128"0,0 0-560 0,0 0-128 16,5-7 0-16,-5 7 0 0,0 0 960 0,4-9 176 15,-4 9 16-15,0 0 16 0,3-9-80 0,-3 9 0 16,2-9-16-16,-2 9 0 0,0 0-112 0,0 0 0 15,0-9-16-15,0 9 0 0,-2-9-160 0,2 9-16 16,0 0-16-16,-5-6 0 0,-2 2-320 0,1-1-64 16,6 5-16-16,-11-3 0 0,-2 1-128 0,-2 1-32 0,-3-1 0 0,-1 4 0 15,-2 0-32-15,-2 2-16 0,-1 1 0 0,-4-1 0 16,-2 0 0-16,-2 3 0 0,-1 0 0 0,-3 0 0 16,-2 1 80-16,1-2 16 0,2 4 0 0,-1-1 0 15,1 4-96-15,0-3-16 0,1 3 0 0,1 1 0 16,-1 2-128-16,2 1 0 0,0 1 144 0,-1 1-144 15,-1 1 0-15,1 3 0 0,1 1 0 0,1-1 128 16,1-1-128-16,1 2 0 0,2 1 0 0,2 3 0 16,2 1 0-16,1 4 0 0,3 3 0 0,1 3 0 15,4 2 0-15,3 4 0 0,2-2 0 0,0 4 0 16,4 0 0-16,1-1 0 0,2 3 0 0,2-3-128 0,1-2 128 16,4 0 0-16,2-1 0 0,4-4 0 15,0-1 0-15,3-2 0 0,1-3 0 0,3 1 0 0,2-2 128 0,5-3-128 16,0-1 128-16,6-4-128 0,0 1 256 0,4-6-32 15,3-3 0-15,0-2 0 0,0-2 80 0,0-2 16 16,3-4 0-16,1-2 0 0,1 0 96 0,3 0 32 16,2-4 0-16,2-3 0 0,1 2-16 0,1-4 0 15,2-2 0-15,0-4 0 0,-5-2-112 0,1 2 0 16,1-3-16-16,0-3 0 0,1 1 0 0,0-2 0 16,1-2 0-16,1-3 0 0,-2-3-80 0,-2 3-16 15,-2-3 0-15,-3 0 0 0,-2 2-208 0,-3-1 176 16,-3 1-176-16,-2-3 160 0,0 1-160 0,-2 4 0 15,-2-4 0-15,-1 2 128 0,-2-4-128 0,-4 1 160 16,-1 2-160-16,-4-2 160 0,-3-2-160 0,0-3 192 16,-4-3-192-16,-2-1 192 0,-2 2 0 0,-3-6 16 0,-2 0 0 0,-2-4 0 15,-2-3 16-15,-4 3 0 0,-4-3 0 0,-3 4 0 16,-2-1-32-16,-1 4-16 0,-3-5 0 0,-1 6 0 16,-1 5-16-16,-2-1 0 0,-2 5 0 0,0-1 0 15,-1 7-160-15,-1 1 192 0,-2 4-192 0,0 3 192 16,1 2-192-16,-4 2 0 0,-1 0 0 0,0 4 0 15,0-1-144-15,2 5-64 0,-1 2-16 0,3 2 0 32,3-3-1568-32,2 6-304 0,3-1-64 0,3 3-14800 0</inkml:trace>
  <inkml:trace contextRef="#ctx0" brushRef="#br1" timeOffset="-33266.53">6264 17438 3679 0,'0'0'320'0,"0"0"-320"0,0 0 0 0,0 0 0 0,0 0 2016 0,0 0 336 16,0 0 64-16,0 0 16 16,0 0-1120-16,0 0-224 0,0 0-32 0,6-3-16 0,1-5-16 0,-7 8-16 15,0 0 0-15,0 0 0 0,0 0-192 0,0 0-48 16,0 0 0-16,0 0 0 0,0 0 64 0,0 0 0 16,0 0 0-16,0 0 0 0,0 0 0 0,0 0 16 15,0 0 0-15,0 0 0 0,0 0-336 0,0 0-64 16,0 0 0-16,0 0-16 0,0 0-224 0,0 0-32 15,0 0-16-15,10 5 0 0,-10-5 32 0,10 8 16 16,0 3 0-16,-1-2 0 0,-1 4 0 0,-1-3 0 16,2 1 0-16,2 5 0 0,0-2 32 0,-1 1 0 15,4 3 0-15,-1 1 0 0,-2 2 32 0,2-2 16 0,-2 3 0 0,1 3 0 16,-1 0-32-16,-1 0 0 0,-4 2 0 0,0-1 0 16,-1 4 64-16,0 0 16 0,-1-2 0 0,2 1 0 15,-4-2 112-15,-1 1 32 0,-1 1 0 0,0-2 0 16,-3 2-32-16,1-2-16 0,-3 2 0 0,1-3 0 15,-1 1-96-15,0-2-16 0,-3 0 0 0,2-1 0 16,-5-1-64-16,4 2-32 0,-2-2 0 0,1 3 0 16,1 0-16-16,-1-1 0 0,0 3 0 0,0-6 0 15,-3 1 48-15,1 2 0 0,-1-4 0 0,-1 1 0 16,3 2-16-16,-1-1 0 0,-1-4 0 0,-1 0 0 16,1 0-48-16,1 0 0 0,0-1 0 0,2-2 0 15,0-2-16-15,2-2-16 0,-2-1 0 0,1 2 0 16,0-7-16-16,1 2 0 0,-2 0 0 0,2-3 0 15,0 2-16-15,6-7 0 0,0 0 0 0,-9 7 0 0,0-1-128 16,3 2 128-16,6-8-128 0,0 0 128 0,0 0-128 0,0 0 0 16,0 0 0-16,0 0 128 0,0 0-128 0,0 0 0 15,0 0 0-15,0 0 0 0,0 0 128 0,0 0-128 16,0 0 0-16,0 0 128 0,0 0-128 0,10-7 0 16,0 1 0-16,-1 1 0 0,-2-5 0 0,2 3 0 15,1-4 0-15,2 2 0 0,-1-4 0 0,1 0 128 16,1 0-128-16,1-3 0 0,-1-2 0 0,1-2 0 15,-1 0 128-15,1-2-128 0,-1 1 0 0,0-2 0 16,-1-1 0-16,2-1 128 0,-2-3-128 0,2 0 0 16,0-3 0-16,0 0 0 0,-5 1 0 0,1-3 128 15,-3-2-128-15,2 1 0 0,0 2 0 0,0 0 0 0,-4-2 0 0,1-1 0 16,0-1-176-16,-3 3 176 0,0-1-128 0,-3-1 128 16,-3 0-144-16,2 0 144 0,-1 2-160 0,-2 3 160 15,0 3-128-15,-1 0 128 0,1 5 0 0,-2 1-144 16,-1 3 144-16,2 4-160 0,-2 0 160 0,-1 3-160 15,-1-2 160-15,0 3-128 0,-1 1 128 0,0-1-128 16,1 2 128-16,0 2 0 0,1-2-144 0,8 8 144 16,-8-7 0-16,0-1 0 0,2 2-144 0,0 2 144 15,6 4 0-15,-7-6 0 0,2 1 0 0,5 5 0 16,0 0-128-16,0 0 128 0,0 0 0 0,0 0 0 16,0 0-144-16,0 0 144 0,0 0 0 0,0 0-144 15,0 0 144-15,0 0-128 0,0 0 128 0,0 0-128 16,0 0 128-16,0 0 0 0,0 0 0 0,0 0-128 15,0 0 128-15,0 0 0 0,0 0 0 0,0 0-128 0,1 11 128 0,2-2 0 16,2 4 0-16,0 1-128 0,0-2 128 0,1 4 0 16,2-1-144-16,2 5 144 0,0 6 0 0,0-1-144 15,0 6 144-15,-2 2 0 0,-2 3 0 0,2 3 0 16,1-1 0-16,-1 4 0 0,-1 3 0 0,-2 0 0 16,-3 2 0-16,-1 0 0 0,-1-6 0 0,-1-1-128 15,-2 3 128-15,-1-1 0 0,-2 2 0 0,-2-1 0 16,1-5 0-16,-4 0 0 0,-3 0 0 0,1 0 128 15,-3-5-128-15,2-1 144 0,-2-5-144 0,1 0 160 16,1-2-160-16,-2-3 160 0,1-5-160 0,0-1 160 16,1-2-160-16,1-2 160 0,2 1-160 0,2-7 192 15,0 0-192-15,9-6 192 0,-8 2-192 0,8-2 160 16,-9-1-160-16,9 1 160 0,-4-9-384 0,3-1-80 0,4 1-16 0,1-5-13088 16,3-3-2624-1</inkml:trace>
  <inkml:trace contextRef="#ctx0" brushRef="#br2" timeOffset="-30178.38">6396 17721 1839 0,'0'0'160'0,"0"0"-160"0,0 0 0 0,0 0 0 16,0 0 2624-16,0 0 480 0,0 0 96 0,0 0 32 15,0 0-1504-15,5-5-320 0,0-1-48 0,-5 6-16 16,0 0-64-16,0 0-32 0,0 0 0 0,4-5 0 16,0-4-304-16,-4 9-64 0,0 0-16 0,0 0 0 15,0-8-160-15,0-3-48 0,-4 4 0 0,4 7 0 0,0 0-80 0,-12-4 0 16,0-1-16-16,-2 2 0 0,-1 1-240 0,-3 2-32 15,-2 4-16-15,-4 1 0 0,-2-3-80 0,-3 1 0 16,-2 2-16-16,0 5 0 0,-5-1-16 0,0 2 0 16,-3 3 0-16,1-1 0 0,-1 5 96 0,2 3 0 15,2 1 16-15,1 0 0 0,1-1 32 0,0 3 0 16,5-1 0-16,3 0 0 0,2 0-160 0,2 1-16 16,4-1-128-16,0-1 192 0,3-2-192 0,4 2 0 15,2-3 0-15,6 1 0 0,2 0 0 0,4 1 128 16,1-3-128-16,2-1 0 0,3 0 0 0,2-1 128 15,1 1-128-15,2-4 0 0,3-4 144 0,-1 2-144 16,4-2 128-16,-1 2-128 0,-2-4 0 0,1 0 0 16,-1-2 128-16,0-1-128 15,-2 1-544-15,2-1-144 0,0-6-16 0,-3-1-9408 16,-4-1-1856-16</inkml:trace>
  <inkml:trace contextRef="#ctx0" brushRef="#br2" timeOffset="-29801.52">6508 17838 11167 0,'0'0'496'0,"0"0"96"0,0 0-464 0,0 0-128 0,0 0 0 0,0 0 0 15,0 0 1312-15,0 0 240 0,0 0 48 0,-13 6 16 0,-1-2-368 0,-3 0-80 16,0 2-16-16,-2 2 0 0,-1-3 0 0,-3 5 0 16,-3-3 0-16,-3 5 0 0,-4-3-128 0,-1 2-48 15,-2 2 0-15,1 0 0 0,-2 3-272 0,1 1-48 16,-1-1-16-16,3 2 0 0,1 0-160 0,4 1-32 16,-1 2-16-16,4 4 0 0,0-3-208 0,5 1-32 15,0-2-16-15,5 2 0 0,1-2-176 0,2 1 0 16,3 2 0-16,2-1 0 0,1-3 0 0,1-1 0 15,4 0 0-15,-1 0 0 0,8-1 0 0,2 0 128 16,-1-3-128-16,6 0 0 0,-1-4 0 0,4-1-256 16,1-5 48-16,4 1 0 15,-1-3-896-15,5-2-176 0,0-2-48 0,2-6-7568 16,-1-1-1504-16</inkml:trace>
  <inkml:trace contextRef="#ctx0" brushRef="#br2" timeOffset="-29577.93">6354 18131 18591 0,'-11'5'832'0,"2"0"160"0,-4 3-800 0,-2 1-192 16,-4 4 0-16,-3-2 0 0,1-1 1248 0,-5 4 208 0,-2 3 32 0,0 2 16 16,2-1-224-16,2 3-32 0,1 1-16 0,1 4 0 15,3 0-416-15,2 2-96 0,1-4-16 0,5 3 0 16,2-3-352-16,4-3-80 0,1-1-16 0,2-3 0 15,2 0-128-15,4-2-128 0,1 0 144 0,4-1-144 16,4-1-1136-16,2-2-320 0,3-4-64 0,2-1-16 0</inkml:trace>
  <inkml:trace contextRef="#ctx0" brushRef="#br2" timeOffset="-6199.75">2256 4116 10127 0,'0'0'896'0,"0"0"-704"15,-4 5-192-15,4-5 0 0,-5 7 1360 0,0 0 240 16,0-3 64-16,5-4 0 0,-4 5-416 0,1 2-80 15,-3-3-16-15,6-4 0 0,0 0 64 0,0 0 16 16,0 0 0-16,0 0 0 0,0 0-272 0,0 0-48 16,8-4-16-16,0-3 0 0,-1 1-160 0,2-3-32 15,0-1-16-15,3-3 0 0,0 2-144 0,2-4-32 16,0-5 0-16,3-1 0 0,2-2-64 0,1 0-32 16,2-4 0-16,1 2 0 0,-2 1-32 0,5-3-16 0,-3 3 0 0,-1-1 0 15,1 3-80-15,-1 0-16 16,-2 5 0-16,-2-1 0 0,0 3-112 0,-4 2-32 15,-3 4 0-15,-1 1 0 0,1 4-128 0,-2 4 0 16,-9 0 144-16,8 8-144 0,0 4 0 0,0 3 0 0,-3 3 0 0,0 4 128 16,-1 6 32-16,-1 7 16 15,0 2 0-15,-2 6 0 0,-1 5 16 0,0 4 0 16,0 3 0-16,-4 1 0 0,1 0-16 0,-4 2 0 0,0 1 0 0,-1-5 0 16,-2 0 160-16,1-5 48 0,-1-3 0 0,1-3 0 15,1-5 128-15,-1-2 48 0,2-6 0 0,0-2 0 16,2-5-144-16,3-4-32 0,-1-1 0 0,2-6 0 15,1-12-64-15,0 0-32 0,0 0 0 0,0 0 0 0,1-7 192 0,2-5 32 16,-1-5 16-16,2-2 0 16,1-8-272-16,2-2-48 0,-1-7-16 0,3-2 0 0,0-5-192 0,2-1 0 15,2-5 128-15,5 0-128 0,-1-5 0 0,4 2 0 16,3 4 0-16,1 0 0 0,2-179 0 0,1 367 0 16,-1-178 0-16,2 6 0 0,-2 7 0 0,-2 3 0 15,1 6 0-15,-4 3 0 0,0 5-128 0,-3 3 128 16,1 7 0-16,-2 5 0 0,0 2-176 0,-3 6 176 15,1 6-160-15,-1 7 160 0,-3 3-128 0,1 6 128 16,-5 3 0-16,-1 4-144 0,0 2 144 0,-2 2 0 16,-4-2 0-16,-1 1 0 0,-2-4 0 0,-2 0 0 15,0-2 0-15,-4-3 0 0,2-3 0 0,-2-2 0 16,2-8 0-16,0 1 0 0,1-7 0 0,1-4 128 0,0-5-128 16,1-1 128-16,3-9-128 0,0 0 192 15,0 0-64-15,-1-9 0 0,0-5 96 0,3-4 32 0,1-5 0 0,1-5 0 16,3-7-112-16,0-7-16 15,0-1 0-15,4-6 0 0,0 0-128 0,2-3 0 0,2-2 0 0,4 3 0 16,4 1 0-16,1 1 0 16,1 6 0-16,1 1 0 0,2 5 0 0,1 9 0 0,2 4 0 0,-2 8 0 15,0 3 0-15,-1 5 0 0,-3 7-144 0,1 6 144 16,-4 4 0-16,2 9 0 0,-1 6 0 0,-2 6 0 16,-2 6 0-16,-1 5-128 0,-1 6 128 0,-1 1 0 15,1-1 0-15,-3 1 0 0,-3 3 0 0,0-3 0 16,1 5 0-16,-4-5 0 0,-5-2 0 0,5-4 0 15,1 0 0-15,-3-3 0 0,-1-6 0 0,0 0 0 16,0 0 0-16,-1-4-192 0,-1-3 16 0,-1 4 0 16,-4-11-2320-16,-1-1-448 0,3-9-112 0</inkml:trace>
  <inkml:trace contextRef="#ctx0" brushRef="#br2" timeOffset="-4743.88">4713 4315 3679 0,'0'0'160'0,"0"0"32"0,0 0-192 0,0 0 0 0,0 0 0 0,0 0 0 16,-6 1 2624-16,1-1 464 0,5 0 112 0,-5 2 0 16,0 0-1856-16,5-2-368 0,-5-4-80 0,1 4 0 15,4 0 96-15,0 0 32 0,0 0 0 0,0 0 0 16,-7 1-96-16,7-1-16 0,0 0 0 0,0 0 0 0,0 0-128 0,0 0-16 16,0 0-16-16,0 0 0 0,0 0-112 0,0 0-32 15,-5 4 0-15,5-4 0 0,0 0-224 0,0 0-32 16,0 0-16-16,0 0 0 0,0 0-64 0,0 0-16 15,0 0 0-15,8 6 0 0,1-3 96 0,4-1 16 16,3 0 0-16,1-2 0 0,2-3 48 0,4-1 16 16,5-1 0-16,2 1 0 0,3 2-64 0,7-1-16 15,3 1 0-15,5-2 0 0,2 2 0 0,2-1 0 16,0-1 0-16,1 0 0 0,2-2-80 0,-2 1-16 16,-1 1 0-16,1-1 0 0,-1 0 0 0,-2 1 0 15,0 2 0-15,-2-1 0 0,-2-5-32 0,-1 2-16 0,-2 0 0 16,-1-2 0-16,-3 3-16 0,-1 1-16 0,-5-2 0 0,-1 2 0 15,-1 0-176-15,-3 0 192 16,-2 2-192-16,-2-2 192 0,-2 1-192 0,0 1 0 0,-3-1 144 0,-1 3-144 16,-2-1 0-16,-4 1 144 0,-1-1-144 0,-1 1 0 15,-1-1 128-15,-1 1-128 16,-8 0 0-16,0 0 0 0,0 0 0 0,0 0 0 0,0 0 0 0,0 0-144 31,0 0-400-31,0 0-80 0,-3-8-16 0,-1 3 0 16,4 5-1408-16,-11-5-304 0,-3-3-48 0,-1 2-16 15,3 2-400-15,-1-2-64 0</inkml:trace>
  <inkml:trace contextRef="#ctx0" brushRef="#br2" timeOffset="-4263.08">5531 3958 17503 0,'0'0'1552'16,"-8"-8"-1232"-16,2 2-320 0,6 6 0 0,-4-7 1232 0,0 0 192 15,0 0 48-15,4 7 0 0,0 0-528 0,0 0-112 16,-1-6 0-16,1-2-16 0,0 8-176 0,3-6-16 16,-1-3-16-16,2 4 0 0,1 2 48 0,3 2 16 15,0-1 0-15,5-2 0 0,0 0-96 0,2 3-32 16,3 1 0-16,1 0 0 0,3 1-96 0,3 3 0 16,3 0-16-16,4-2 0 0,1 1 16 0,2-1 16 15,4 3 0-15,0 3 0 0,3-2-32 0,1 6-16 16,2-3 0-16,-1 2 0 0,1 0-48 0,-1 0-16 0,1 0 0 0,-2-1 0 15,0 0 0-15,-1 3 0 0,-1-3 0 16,-3 2 0-16,-3-6 32 0,-3 4 0 0,-1-2 0 0,-2 2 0 16,-2-4-64-16,-2 5-16 15,-2-5 0-15,-2 4 0 0,-1-2-16 0,-4 2 0 0,1-3 0 0,-3 4 0 16,-2-1-32-16,-2 1 0 16,-2-1 0-16,-2 2 0 0,2 1 16 0,-7-2 0 15,-2 3 0-15,-3 3 0 0,-1 2 208 0,-2 0 32 0,-2 1 16 16,-4 3 0-16,-2 0-32 0,-7 1-16 0,-1 5 0 15,-2 2 0-15,-3-1-128 0,-1 2-32 0,-3 1 0 0,-1-1 0 16,-4-2-32-16,0 1-16 16,0-2 0-16,-2-2 0 0,2 1-80 0,0-4 0 0,3-1-16 0,1-2 0 15,0-7-176-15,3-1 160 0,4-2-160 0,2-3 160 16,4 0-160-16,3-3 0 0,0-4 0 0,-1 2 128 16,7-5-576-16,11 2-128 0,-9-4-32 0,9 4 0 15,-4-11-1808-15,7 0-352 0,3-6-80 0</inkml:trace>
  <inkml:trace contextRef="#ctx0" brushRef="#br1" timeOffset="554.05">2352 4115 11967 0,'0'0'1072'0,"0"0"-864"15,0 0-208-15,-7 5 0 0,2 0 944 0,0 2 144 16,1-2 16-16,-1-3 16 0,5-2 224 0,-6 4 64 16,2 0 0-16,4-4 0 0,0 0-80 0,0 0-16 0,0 0 0 0,0 0 0 15,0 0-208-15,0 0-32 0,0 0-16 0,1-6 0 16,4-2-320-16,4-5-64 0,4-2-16 0,3-4 0 16,4-1-192-16,2-3-32 15,4-3-16-15,1 2 0 0,3-1-112 0,-1-2-32 0,-1-1 0 0,0 3 0 16,0 0 64-16,-1 3 16 0,-2 4 0 0,1 1 0 15,-2 5-64-15,-3 0-16 0,-3 6 0 0,-2-1 0 16,-4 6-144-16,0 2-128 0,-2 4 144 0,0 1-144 16,-4 2 192-16,-1 5-64 0,-1 5-128 0,-1 4 192 15,-3 3 128-15,-3 4 0 0,1 7 16 0,0 3 0 16,-3 2-192-16,0 1-144 0,-1 6 192 0,-2-2-192 0,-1-2 192 16,-2 3-64-16,-2-1 0 0,-1 2-128 0,0-1 368 0,-1 1-48 15,-1-4 0-15,-1-2 0 0,-1-3 128 0,4 1 0 16,-1-7 16-16,1-1 0 0,1-2-144 0,3-4-16 15,2-2-16-15,1-1 0 0,-1-7-160 0,4-3-128 16,1-3 192-16,0-2-192 0,2-1 208 0,1-7-64 16,0 0-16-16,0 0 0 0,0 0 256 0,0 0 64 15,2-9 0-15,3 2 0 0,-2-9-96 0,2 0-16 16,0-3 0-16,1-2 0 0,2-4-208 0,1-3-128 16,0-4 160-16,1-2-160 0,3-4 128 0,1-2-128 15,0 0 0-15,1-2 0 0,2 2 0 0,2 2 128 16,1-2-128-16,0 0 0 0,1 2 0 0,0 1 0 15,2 2 0-15,1 0 0 0,2 5 0 0,-1-2 0 16,-1 2 0-16,-2 5 0 0,-1 4 0 0,0 3 0 16,-2 4 0-16,0 3 0 0,-1 6 0 0,-2 3 0 15,-1 4-128-15,-1 3 128 0,0 6 0 0,-1 4-128 16,-1 6 128-16,0 3 0 0,-2 8-160 0,-1 1 160 0,-2 3-128 0,-1 1 128 16,0 0 0-16,0 3 0 15,-4 0 0-15,1 3-128 0,-3-1 128 0,-2 3 0 0,-1-2 0 0,-3 3 0 16,0-3 0-16,0-1 0 0,-1-3 0 0,-2-2 0 15,-1-5 0-15,1-1 0 0,1-3 0 0,1-4 0 16,-2-4 128-16,2-2-128 0,0-4 160 0,2 0-160 16,-1-7 160-16,1 2-160 0,5-9 160 0,0 0-160 15,0 0 304-15,0 0-48 0,-7-5 0 0,2 0 0 0,0-1 16 16,4-6 0-16,0 0 0 0,1-4 0 0,1-5-128 16,3-2-16-16,1-3-128 0,2-4 192 0,4-4-192 0,1-4 0 15,5-3 0-15,1-4 0 0,2 2 0 0,3-1 128 16,2 2-128-16,2-2 0 0,0 1 0 0,3 3 0 15,1-2 0-15,1 4 0 0,-1 1 0 0,1 5 0 16,-1 5 0-16,-3 6 0 0,-3 2 0 0,-2 5 0 16,-4 7 0-16,-1 3 0 0,2 6-128 0,-2 7 128 15,0 3 0-15,-1 7 0 0,-1 4-128 0,-1 9 128 16,-2 5 0-16,-1 5 0 0,1 5 0 0,0 2 0 16,-3 2 0-16,-2 1 0 0,-1-1 0 0,-2 0 0 15,2-1 0-15,-1-5 0 0,-1 0 0 0,1-6 0 16,0-2 0-16,0-3 0 0,-2 1 0 0,2-5 0 15,3-2 0-15,-3 0 0 0,-2-5 0 0,4-1 0 16,-2-5 0-16,3 4 0 16,-1-10-1424-16,-8-11-240 0,0 0-32 0,7 2-11904 15,1-5-2384-15</inkml:trace>
  <inkml:trace contextRef="#ctx0" brushRef="#br1" timeOffset="1352.79">4819 4566 7359 0,'0'0'320'0,"-12"0"80"0,1 0-400 0,-2-1 0 0,2 1 0 0,-3 0 0 16,0 0 1680-16,0-1 256 0,-4 1 48 0,3-1 16 15,2 1-480-15,0-2-112 0,2-2 0 0,1 2-16 16,1-2 16-16,0 0 16 0,0-3 0 0,1 0 0 0,2 3-464 0,0-1-80 16,3-1-32-16,3 6 0 0,-4-5-96 15,2-1-32-15,2 6 0 0,0 0 0 0,0-8-16 0,1 3-16 16,-1 5 0-16,5-8 0 0,0 2-64 0,3 3-16 15,0-2 0-15,4-1 0 0,4 0-160 0,4 0-16 16,3-1-16-16,8 2 0 0,3-2 0 0,4 0 0 16,6 2 0-16,8-3 0 0,8 3 16 0,5 0 0 15,3 1 0-15,2-4 0 0,2 2 80 0,1-2 32 16,4 3 0-16,-1 2 0 0,0 1-32 0,-2 0-16 16,-2-2 0-16,-1 0 0 0,-3 2-160 0,-3 0-16 15,-2 2-16-15,-3 2 0 0,-4-2-96 0,-3 0-16 16,-6 0 0-16,-3 0 0 0,-6-2-64 0,-4 2-128 15,-6 0 176-15,0 0-176 0,-8-1 176 0,-2 1-176 16,-3-1 160-16,-2 1-160 0,-3 1 128 0,-2-1-128 16,-8 0 0-16,0 0 0 0,0 0 0 0,0 0 0 15,0 0 0-15,0 0 0 16,-14-5-672-16,-3-3-32 0,-2 3 0 0,-1 1 0 16,-4 1-1600-16,-2-5-320 0,-3-1-64 0,5 0-8448 15,-3 2-1680-15</inkml:trace>
  <inkml:trace contextRef="#ctx0" brushRef="#br1" timeOffset="1693.58">5445 4008 3679 0,'-10'-12'160'0,"10"12"32"16,0 0-192-16,0-5 0 0,-1-6 0 0,1 6 0 16,0 5 4912-16,0 0 928 0,6-5 192 0,5-1 48 15,1 1-4112-15,4 2-816 0,4 1-176 0,4-2-16 0,5 1-128 0,2 2-32 16,3 1 0-16,4 1 0 0,3 1 0 0,3 3 0 15,2 0 0-15,1 0 0 0,0 5 32 0,2 0 0 16,-1 5 0-16,-1 3 0 0,-3 3-384 0,2 4-80 16,-5 3-16-16,-4 2 0 0,-3 5-208 0,-4-2-144 15,-4 2 192-15,-2 0-192 0,-4 0 288 0,-3 3-48 16,-6 3-16-16,-2 4 0 0,-5-1 384 0,-5 2 80 16,-3-3 16-16,-6 3 0 0,-5-3-16 0,-3 0 0 15,-3 0 0-15,-4-1 0 0,-6 0-144 0,-3 0-32 16,-3-1 0-16,-2 2 0 0,-3-2-256 0,-1 0-64 15,0-2-16-15,2 2 0 0,-1-4-176 0,2-4 160 16,2-5-160-16,4-2 160 0,4-4-160 0,3-3-272 16,4-9 64-16,0 0 16 15,8-6-1920-15,15-4-384 0,-1-11-80 0</inkml:trace>
  <inkml:trace contextRef="#ctx0" brushRef="#br1" timeOffset="6657.3">27980 10572 4607 0,'0'0'192'0,"6"7"64"0,5 0-256 0,-4-2 0 16,-7-5 0-16,13 7 0 0,-3-2 2432 0,0-2 448 16,0 0 96-16,1-2 16 15,-11-1-1616-15,12 4-320 0,0-1-64 0,-2 0-16 0,0-1-256 0,-10-2-48 16,11 2-16-16,-11-2 0 0,11-1-16 0,-1 2 0 16,-10-1 0-16,9 3 0 0,-9-3-64 0,9 0 0 15,-9 0-16-15,0 0 0 0,0 0 16 0,0 0 16 16,0 0 0-16,0 0 0 0,0 0 176 0,0 0 16 15,0 0 16-15,0 0 0 0,0 0 32 0,0 0 16 16,2-9 0-16,-2 9 0 0,-4-9-128 0,-2-2-16 16,-3 2-16-16,-1 0 0 0,-2 4-240 0,-2 0-64 15,-1-6 0-15,-1 4 0 0,-2-2-112 0,0 3-16 16,-1-2-16-16,-1-2 0 0,-2-4 32 0,-2 2 16 16,-1 2 0-16,-2-3 0 0,-1-3 48 0,-3 1 16 0,-2-1 0 15,-1 1 0-15,0 0-112 0,-2 0-32 0,-1 1 0 0,-1 0 0 16,-1 2-208-16,-1-2 176 0,1 0-176 0,-3 0 160 15,-5 0-160-15,-1-1 160 0,-1-1-160 0,2-1 160 16,-4 1-160-16,3 0 160 0,0 0-160 0,-3 3 160 16,1-1-32-16,0 1 0 0,-3 4 0 0,-1-1 0 15,-5 3 16-15,0-4 0 0,-1 4 0 0,-2-2 0 16,1 3-144-16,-1-1 0 0,1 6-160 0,-1 0 160 16,-4-2 0-16,0 1 0 0,0 2 0 0,2-2 0 15,3 1 0-15,3 1 0 0,1 3 0 0,-2-2 0 16,-1 1 0-16,-6 1 0 0,-2-2 0 0,-1 1 0 15,2 1 0-15,3 1 0 0,2 1 0 0,0 3 0 16,-2-3 0-16,-2-1 0 0,-4-2 0 0,1 2 0 0,5 2 0 16,1-2 0-16,4-1 0 0,0 2 0 0,-1 4 0 15,2-4 0-15,-3 1 0 0,4 1 160 0,4 1-160 0,3 3 0 16,3 1 0-16,-2-1 0 0,4 0 0 0,-1 2 0 16,-3-3 144-16,1 4-144 0,0 2 0 0,-3-3 0 15,-1-4 0-15,2 4 128 0,2-4-128 0,0 3 128 16,2 2-128-16,3 0 128 0,1-1-128 0,0 2 0 15,0 2 0-15,1-1-128 0,3 1 128 0,0-2 0 16,-3-4 128-16,6 5-128 0,0 0 128 0,4 1-128 16,-1-2 128-16,3 3-128 0,-1 1 0 0,4 0 0 15,0 1 0-15,3 1 128 0,0 0-128 0,1 1 0 16,-1 1 0-16,-1 1 0 0,-1 1 0 0,1-1 0 16,1 3 0-16,2-4 0 0,0 0 0 0,2 1 0 0,-1-2 0 15,1-2 0-15,2 2 0 0,2-1 0 0,2 3 0 0,2-2 0 16,1-4 0-16,4 0 0 0,-2 3 0 0,4 0 0 15,0-1 0-15,2 3 0 0,-1-3 0 0,2 0 0 16,3 2 0-16,2 1 0 0,0 2 0 0,2-4 0 16,3-1 0-16,0 0 0 0,3 3 0 0,2-1 128 15,2-2-128-15,1-2 0 0,-1 2 0 0,2-1 0 16,-1-1 0-16,3-1-160 0,1-1 160 0,4-1 0 16,-2 2 0-16,1-4 0 0,1-1 0 0,1 1 0 15,1-4-128-15,4 2 128 0,1 3 0 0,3-3 0 16,3-1 0-16,4 2 0 0,2-1 0 0,1 1 0 15,5-3 0-15,-2 0 0 0,1-4 0 0,-1 3 0 16,1-2 0-16,4 1 0 0,-3 0 0 0,8 0 0 16,3 1 0-16,0 0-128 0,0 2 128 0,-3-1 0 15,-4 1 0-15,0-2 0 0,0 3 0 0,2-2 0 0,1 4 0 0,2-4 0 16,2 0 0-16,-1-3 0 0,-1 4 0 0,-2-2 0 16,-2 1 0-16,-1-3 0 0,2 3 0 0,3-3 0 15,2 1 0-15,1-1 0 0,-1-2 0 0,-3-3 0 16,-3 0 0-16,0-1 0 0,-1-1 0 0,4 0 0 15,0 0 0-15,3-2 0 0,3 2 0 0,-3-4 0 16,-4 1 0-16,-3 0 0 0,0 0 0 0,1-1 0 16,0 1 0-16,4 1 0 0,6 0 0 0,-2 1 0 15,0-4 0-15,-4 4 0 0,1-1 0 0,-3 0 128 16,-1 0-128-16,0-1 144 0,0 0-144 0,1 1 0 16,2-3 0-16,-1-2 0 0,-3 0 0 0,-2 2 0 15,-2-3-160-15,-1 2 160 0,-1-4 0 0,1 2 0 0,-2-2 0 0,2-1 160 16,-1 1-160-16,1-3 0 0,-2-3 0 0,-3 2-176 15,-5-2 176-15,-2 2 0 0,-1-5 0 0,-1 2 0 16,-1 0 0-16,0 2 0 0,-2-3 0 0,-3 0 0 16,2 0 0-16,-1-2 0 0,0 1 0 0,0-2 128 15,-2-1-128-15,-2 0 0 0,-3 1 0 0,-1-4 0 16,-3 1 0-16,-1 3 0 0,-2-1 0 0,-4 0 0 16,-6 2 0-16,2 2 0 0,-3 0 0 0,-3-2 0 15,0 0 0-15,-3 0 0 0,-3 1 0 0,3 0 0 16,-3-2 0-16,-2-1 0 0,-2-2 0 0,-2 2 0 15,-3-4 0-15,2 2 0 0,-3-2 0 0,0 0 128 16,-3-3-128-16,-2 4 0 0,1-4 0 0,-6 5 0 0,0-2 0 16,-3 4 0-16,0-1 0 0,-3 0 0 15,2 1 0-15,-2 0 0 0,-3 1-144 0,-2 1 144 0,-3-2 0 0,-1 1 0 16,-2-2 0-16,-4 1 128 0,-6 2-128 0,-2-4 0 16,-4-1 0-16,-1 2-176 0,-3-3 176 0,0 4 0 15,1-4 0-15,-5 3 0 0,-5 0 0 0,-4 0 0 16,-5 4 0-16,2 2 0 0,-5 0 0 0,0 3 0 15,0 5 0-15,-3-2 128 0,-2 3-128 0,-1 0 0 16,2 4-176-16,0 3 176 0,0-2 0 0,-4 0 0 16,-3 0-128-16,3 3 128 0,3 0 0 0,-1 2 0 15,1 1 0-15,0 0 0 0,-3-2 0 0,2 1 0 16,2 0 0-16,4 6 0 0,3 0 0 0,-2 3 0 16,-4-3-128-16,2 4 128 0,-1 3 0 0,3 1 0 0,2 3-160 15,-3 4 160-15,-4 1-352 0,0 1 0 0,1 3 0 0,9 1 0 31,4 3-352-31,6 5-64 0,4 2 0 0,2 4-16 16,2 0-2096-16,6-3-432 0,4-3-80 0</inkml:trace>
  <inkml:trace contextRef="#ctx0" brushRef="#br1" timeOffset="7159.16">23912 10497 21023 0,'0'0'928'0,"0"0"192"0,-5-9-896 0,5 9-224 0,-7-5 0 0,-1 4 0 16,-1 2 672-16,-2 6 96 15,-5 4 0-15,-1 5 16 0,-1 5-144 0,-4 4-16 0,-2 8-16 0,-3 5 0 16,-2 6 160-16,-4 3 48 0,-4 5 0 0,-1 6 0 16,-3 2 32-16,2 1 16 0,2 3 0 0,2 3 0 15,2-1-288-15,3 1-48 0,4 1-16 0,1-6 0 16,4 2-304-16,4-11-64 0,5-6-16 0,1-8 0 16,6-9-128-16,2-7 0 0,0-9 144 0,3-3-144 15,0-11 0-15,0 0 0 0,14-1 0 0,1-7 0 31,3-8-400-31,4-7-160 0,2-5-16 0,4-7-16 16,-3-4-2688-16,1-2-544 0,7-17-96 0,-5 10-32 0</inkml:trace>
  <inkml:trace contextRef="#ctx0" brushRef="#br1" timeOffset="7447.52">24496 10407 15663 0,'-1'-13'688'0,"1"13"144"0,0 0-656 0,0 0-176 16,0 0 0-16,0 0 0 0,0 0 2624 0,-9 14 512 15,-1 5 80-15,-3 4 32 0,-4 5-2176 0,-2 3-432 16,-4 5-96-16,-2 9-16 0,-4 5 128 0,-2 4 32 16,-2 5 0-16,-1 5 0 0,-4 1-64 0,-2 3-16 15,1-2 0-15,1-4 0 0,1 2-336 0,5-6-64 16,5-2-16-16,2-5 0 0,3-4-64 0,5-5-128 15,0-5 176-15,4-6-176 0,3-6 0 0,1-4 0 0,3-4 0 0,2-6 0 16,4-11 0-16,0 0 0 0,0 0 0 0,0 0 0 31,0 0-512-31,0 0-16 0,13-4 0 0,1-6 0 16,2-3-1856-16,2-4-368 0,1-6-80 0</inkml:trace>
  <inkml:trace contextRef="#ctx0" brushRef="#br1" timeOffset="7758.9">24950 10395 33167 0,'2'-7'2944'0,"-2"7"-2352"0,0 0-464 0,0 0-128 16,0 0-560-16,0 0-128 0,0 0-16 0,-6 18-16 0,-3 2 848 0,-4 4 192 15,-3 7 16-15,-3 4 16 0,-3 6 176 0,-2 7 48 16,-3 0 0-16,-3 8 0 0,-3 4-64 0,-3 9 0 15,0-1 0-15,-2 0 0 0,0-1-192 0,1 2-64 16,3-1 0-16,2-3 0 0,2 0-256 0,4-1 0 16,5-7 128-16,2-4-128 0,3-6 0 0,4-2 0 15,1-8 128-15,1-6-128 0,4-6 0 0,2-4 0 16,4-4 0-16,1-6 0 0,-1-11 0 0,0 0-192 16,0 0 192-16,12 1-192 15,-12-1-560-15,13-11-96 0,2-4-32 0,1-6 0 16,2-3-1616-16,1 0-336 0,0-6-64 0,2-4-16 0</inkml:trace>
  <inkml:trace contextRef="#ctx0" brushRef="#br1" timeOffset="8040.28">25374 10507 29311 0,'0'0'1296'0,"0"0"272"0,0 0-1248 0,-6 12-320 0,-2 2 0 0,-1 4 0 16,0 3 544-16,-5 6 48 0,-2 5 16 0,-7 8 0 16,-5 7 48-16,-5 5 16 0,-5 4 0 0,-4 8 0 15,-4 6-112-15,0 6-32 0,-3 4 0 0,4 3 0 16,2-4-272-16,6 2-64 0,7-6-16 0,4-4 0 16,3-9-176-16,3-7 0 0,4-8 0 0,2-2 0 0,0-9 0 0,3-6 0 15,1-4 0-15,3-8 0 0,0-1 0 0,3-10 0 16,4-7 0-16,0 0 0 15,0 0-752-15,11-6-16 0,1-5-16 0,4-6 0 16,0-3-2224-16,2-3-432 0</inkml:trace>
  <inkml:trace contextRef="#ctx0" brushRef="#br1" timeOffset="8339.85">26507 10254 23039 0,'-9'-6'2048'0,"9"6"-1648"0,-6 5-400 0,-2 8 0 16,-2 6 2320-16,-2 5 384 0,-2 8 80 0,-4 8 16 16,-3 9-2016-16,-3 4-400 0,-4 2-64 0,-9 11-32 15,-5 5 0-15,-5 5 0 0,-1 2 0 0,-2 6 0 16,2 2-288-16,1-2 0 0,7 0 0 0,6-1 0 15,6-10 0-15,6-4 0 0,2-7 128 0,5-6-128 16,-2-5 0-16,3-6 0 0,0-10 0 0,0-3 0 16,2-4 0-16,0-4 0 0,2-2 0 0,2-7 0 15,3-4 0-15,5-11 0 0,0 0-176 0,0 0 176 32,0 0-1088-32,0 0-96 0,14-7-32 0,0-6-8400 0,-1-2-1696 0</inkml:trace>
  <inkml:trace contextRef="#ctx0" brushRef="#br1" timeOffset="8630.2">27015 10376 32703 0,'0'0'1456'0,"0"0"288"0,-6 12-1392 0,-3 6-352 16,-1 6 0-16,-3 6 0 0,-2 3 0 0,-4 9 144 15,-4 4-144-15,-4 7 0 0,-6 7 496 0,-2 4-16 16,-9 4 0-16,0 5 0 0,-6 2-224 0,3 5-64 0,-1-3 0 0,2 0 0 16,3 1-192-16,5-4 0 0,6 0 128 0,3-5-128 15,5-12 0-15,3-6-256 0,4-8 48 0,3-8 16 32,2-5-304-32,6-9-48 0,2-5-16 0,4-16 0 15,0 0-1136-15,14 0-224 0,1-8-64 0,3-7 0 16,1-3-400-16,1-6-96 0</inkml:trace>
  <inkml:trace contextRef="#ctx0" brushRef="#br1" timeOffset="9377.02">27600 10661 27647 0,'0'0'1216'0,"0"0"256"0,0 0-1168 0,0 0-304 15,0 0 0-15,0 0 0 16,0 0-368-16,-3 6-128 0,1 6-16 0,-5 4-16 0,-1 5 752 0,-4 8 160 16,-3 4 16-16,-5 6 16 0,-5 3 224 0,0 11 64 15,-2 2 0-15,-4 9 0 0,-6-185-160 0,-4 372-32 0,-1-180 0 0,-1 0 0 16,1 0-336-16,0-2-176 0,5-4 160 0,4-6-160 16,4-8 0-16,2-2 0 0,2-8 0 0,3-2 0 31,4-9-528-31,6-3 0 0,1-6 0 0,5-4-8544 0,1-8-1696 0</inkml:trace>
  <inkml:trace contextRef="#ctx0" brushRef="#br1" timeOffset="12728.11">27951 10830 4607 0,'0'0'400'15,"6"-6"-400"-15,2-1 0 0,1 1 0 16,-2 1 3872-16,-7 5 688 0,12-1 144 0,-3-2 32 15,-9 3-3504-15,7-7-688 0,-7 7-144 0,0 0-16 0,0 0 128 16,4-8 48-16,-3-2 0 0,-1 10 0 0,-2-8 320 0,-2 1 64 16,-2-2 16-16,-1-2 0 0,-2 3-96 0,0-5-16 15,1 1 0-15,-3 1 0 0,0-2-128 0,0 4-16 16,-2-2-16-16,-1-1 0 0,-1 1-224 0,-2-2-32 16,-1 2-16-16,-1-1 0 0,-1-4-112 0,-4-1-32 15,-6 0 0-15,2 0 0 0,1 2 32 0,-4-3 0 16,-2 0 0-16,0 0 0 0,-3 1-48 0,-1-1 0 15,-1 0 0-15,-4 0 0 0,-5 2 0 0,2-1-16 16,-6-1 0-16,-1 2 0 0,-2-2-64 0,2 3-16 16,1-2 0-16,-1 0 0 0,0 1-32 0,0 1-128 15,-1-4 192-15,-5 4-64 0,0 2-128 0,-2 3 128 0,2-2-128 16,-3 5 128-16,0-3-128 0,1 5 0 0,-1 1 144 0,-3 0-144 16,-3 0 0-16,0 0 0 0,-2 0 0 0,3-2 128 15,0 1-128-15,1 1 0 0,3 3 0 0,-6-3 0 16,0-5 0-16,-1 3 0 0,3-3 0 0,4 1 0 15,2-2 0-15,6 4 0 0,5 3 0 0,1 1 0 16,-3-2 0-16,-1 3 0 0,-4-2 0 0,1 1 0 16,2 2 0-16,-1 1 0 0,1-2 0 0,1 4 0 15,1 6 0-15,0-4 0 0,-2 0 0 0,-2 2 0 16,-2-2 0-16,1 0 0 0,0 1 0 0,3-1 0 16,-1-1 0-16,2 5 0 0,2-3 0 0,-3 6 0 15,-2-4 0-15,0 3 0 0,-4-3 0 0,3 3 0 16,3 3 0-16,2 0 0 0,1 1 0 0,3 1 0 15,0-1 0-15,0-1 0 0,-1 0 0 0,1 1 0 16,-1 0 0-16,-1 0 0 0,2 2 0 0,1 1 0 0,5 0 0 0,-3 1 0 16,2 1 0-16,2 3 0 0,0 4 0 0,0-3 0 15,0 0 0-15,1-1 0 0,-1-2 0 0,1 2 0 16,0-1 0-16,0-2 0 0,4 1 0 0,2-1 0 16,0 1 0-16,2 1 128 0,2 1-128 0,1-1 0 15,3 2 0-15,2 1 0 0,-1-1 0 0,5 2 0 16,1 0 0-16,1 0 0 0,3 2 0 0,3 1 0 15,1-1 0-15,2 1 0 0,3-3 0 0,2 4 0 16,2-3 0-16,2 1 0 0,2-4 0 0,2 3 0 16,1-1 0-16,-1 4 0 0,1-4 0 0,2 2 0 15,3 3 0-15,-1-6 0 0,-1 2 0 0,5-2 0 16,0 1 0-16,1-1 0 0,1-2 0 0,5 0-128 0,2 1 128 0,3-2 0 16,4-1 0-16,1 0-128 0,5-5 128 0,2 2 0 15,1 1 0-15,6-3 0 0,-1-2 0 0,0 0-128 16,-2-3 128-16,1 0 0 0,1 3 0 0,3-5 0 15,2 1 0-15,4-2 0 0,4 2 0 0,2-2 0 16,-1 0 0-16,3-1 0 0,-7 2 0 0,3-4 0 16,0 0 0-16,3 1 0 0,1-1 0 0,2-2 0 15,2 2 0-15,-3 0 0 0,-1-2 0 0,-1-2 0 16,0-1 0-16,2 0 0 0,3 0 0 0,6-1 0 16,2-1 0-16,-2-2 0 0,-3 2 0 0,0-1 0 15,0 1 0-15,2 1 0 0,3-1 0 0,2 1 0 16,0 0 0-16,-4 1 0 0,-5 0 0 0,0 0 0 15,0-2 0-15,4 1 0 0,5-1 0 0,-4 0 0 0,-1 0 0 16,-2 1 0-16,-2-1 0 0,2 0 0 16,2-1 0-16,2 1 0 0,3-3 0 0,-2 1 0 0,-2 0 0 0,-1-1 0 15,0 0 0-15,1-3 0 0,1-2 0 0,-1 2 0 16,1-2 0-16,-3 3 0 0,-6-5 0 0,-2 2 0 16,-2-3 0-16,-1 3 0 0,0 1 0 0,3 0 0 15,1 0 0-15,-1 1 128 0,-1-3-128 0,-4 1 0 16,-3-3 0-16,-1 1 0 0,0 0 0 0,-1 3 0 15,-3-1 0-15,2 1 0 0,-2-5 0 0,-1 2 0 16,-6-4 0-16,-3 0 0 0,-5-2 0 0,-4 0 0 16,-2-1 0-16,-4 1 128 0,-3 1-128 0,-1-2 0 15,-1-4 128-15,-1 2-128 0,-2 4 176 0,-2-3-48 16,-2-1 0-16,-2-3 0 0,0 0 0 0,-4 3-128 16,0 1 192-16,-1-3-64 0,1-1-128 0,-3-2 0 0,-2-2 144 0,-2 4-144 15,-2-1 0-15,-2 1 0 0,-2-5 0 0,-2 1 128 16,-1-4-128-16,-1 0 0 0,-1 0 0 0,-1 2 0 15,-1-2 0-15,0-2 0 0,0 3 0 0,-3 4 0 16,-2 1 0-16,-3 2 0 0,-3-4 0 0,-2 3 128 16,-2 4-128-16,-5-3 0 0,-3 0 0 0,-1 1 128 15,1-3-128-15,-4 5 0 0,-3 0 0 0,0 1 0 16,-1 0 0-16,-5 1 0 0,-2 1 0 0,-3-1 0 16,-4-4 0-16,0 4 0 0,3 1 0 0,1 1 0 15,0-2 0-15,1 3 0 0,-1-1 0 0,-3 3 0 16,-6 0 0-16,-2 2 0 0,-3 0 0 0,-2 1 0 15,0-3 0-15,0 4 0 0,-1-1 0 0,-3 1 0 16,-7-1 0-16,2-3 0 0,1 0 0 0,2 5 0 0,5 0 0 16,-2 3 0-16,-4-4 0 0,1 1 0 0,2-4 0 0,5 5 0 15,3 1 0-15,5 2 0 0,0 2 0 0,-1-1 0 16,-5 2 0-16,-1-1 0 0,3 1 0 0,1 0 0 16,2 2 0-16,2 3-128 0,1 6 128 0,-4-5 0 15,-5 1 0-15,1 1 0 0,5-2 0 0,-3 2 0 16,4 4 128-16,1 1-128 0,1 1 0 0,-2 4 0 15,0-2 0-15,1-3-192 0,0 0 192 0,5 3 0 16,3-1 0-16,3 4 0 0,1 0 0 0,3 6 0 16,0 0 0-16,0 0 0 0,0 4 0 0,-1-3-128 15,-2 4 128-15,4-4 0 0,3 0 0 0,1 3 0 16,0-2 0-16,3 3 0 0,2-4 0 0,3 4 0 16,-1-2 0-16,0 3 0 0,-2-2 0 0,0 1 0 0,0-4 0 0,2 1-128 15,2-2 128-15,3-1-128 0,5 2 128 0,2 3-128 16,1-3 128-16,3 2-160 0,0-3 160 0,2 3-160 15,-1 0 160-15,1 1 0 0,2 1-144 0,1 4 144 16,-3-3 0-16,6 0 0 0,1-1 0 0,2 0 0 16,1 4-192-16,2 0 192 0,1-4-160 0,4 1 160 15,2 0-160-15,2-3 160 0,0 2-160 0,3-3 160 16,4 0-160-16,0 2 160 0,-1-5-160 0,4 2 160 16,0 3-128-16,3-2 128 0,1 0 0 0,3-2-144 15,-1 1 144-15,3 2 0 0,2-3 0 0,1 2-128 16,3-1 128-16,3-2 0 0,1-2-144 0,3-1 144 15,1-1 0-15,1 1 0 0,-1 3 0 0,6-4 0 16,4-4-128-16,5 2 128 0,3 1 0 0,5-2 0 16,4 0 0-16,2-1 0 0,-2-2 0 0,0-2 0 15,-1-3-144-15,7 2 144 0,2-2 0 0,5 0 0 0,2-2 0 0,-3-2-128 16,-9-1 128-16,4 2 0 0,2 1 0 0,3-1 0 16,3 0 0-16,-2-2 0 0,-2 0 0 0,-2-1 0 15,-2-1 0-15,3 1 0 0,2-1 0 0,3 0-128 16,1-1 128-16,-5-2 0 0,-9-2 0 0,4 3 0 15,4-2 0-15,2 0 0 0,4 0 0 0,-6 2 0 16,-2-1 0-16,-2 1 0 0,-3-3 0 0,2 2 0 16,2 1 0-16,4 0 0 0,3-1 0 0,-3-3 0 15,-5 3 0-15,-2-1 0 0,1-1 0 0,-2-2 0 16,2 0 0-16,1 0 0 0,0-1 0 0,-5 0 0 16,-4-5 0-16,-3 4 0 0,-2-1 0 0,0 1 0 15,-4-4 0-15,4 0 0 0,1 1 0 0,-2 3 0 0,-2-1 0 0,-4 1 0 16,-6-2 0-16,-1 2 0 0,-2-3 0 0,0 3 0 15,-3-2 128-15,0 1-128 0,-2 0 0 0,2-3 0 16,-1 0 0-16,1 2 128 0,-1-4-128 0,0 1 0 16,-3-4 0-16,-1 0 0 0,-3-1 128 0,-4-1-128 15,-2-3 0-15,-1-3 144 0,-2 3-144 0,-1 1 128 16,-1-4-128-16,2 2 192 0,-6-1-192 0,2-3 192 16,-2-2-192-16,-3 2 0 0,-1-2 144 0,0 1-144 15,-3-1 128-15,-3-1-128 0,-1 3 128 0,-3 0-128 16,-3-4 176-16,-2 1-48 0,-3 0 0 0,0 0 0 15,-1 1 0-15,-1 2 0 0,-4-2 0 0,2 0 0 16,-2 6-128-16,-2-8 128 0,2 0-128 0,-2 3 128 16,-3-3-128-16,-2 3 0 0,-1 1 0 0,-4-3 128 15,-2 1-128-15,-2 1 0 0,-5-3 0 0,-2 1 128 0,-1 2-128 0,-2 0 0 16,-4-2 0-16,0 7 128 0,-4 1-128 0,-2-1 0 16,-2 1 0-16,-5 1 0 0,-8-4 0 0,0 5 0 15,-1 0 0-15,0 1 0 0,0 1 0 0,3 1 0 16,2 3 0-16,-2-2 0 0,-8-1 0 0,1 1 0 15,-4-2 0-15,3 2 0 0,2 2 0 0,-1 3 0 16,0 3 0-16,-2-2 0 0,-4 1 0 0,2-3 0 16,4 2 0-16,4 1 0 0,4-3 0 0,-3 5 0 15,-4-2 0-15,-2 4 0 0,-3-3 0 0,2 2 0 16,1 4 0-16,2-3 0 0,3 6-128 0,-1 0 128 16,-5 0 0-16,1 0 0 0,-2 3 0 0,1 1 0 0,4 0 0 0,3 1 0 15,3 1 0-15,-1-1 0 0,0 0-144 16,-1 2 144-16,-1-2 0 0,4-1 0 0,3-1 0 0,1 6 0 15,1 0 0-15,0 3 0 0,0 0 0 0,-3-2 0 16,-3 4 0-16,1 0 0 0,0 2 0 0,1-1 0 16,3 3 0-16,-1 5 0 0,3-2 0 0,-2 2 0 15,-2 3 0-15,0-1-128 0,-2 5 128 0,5-2 0 16,2 2 0-16,3-4 0 0,2 2 0 0,2 4 0 16,1 1 0-16,0 1 0 0,1-1 0 0,-1 2 0 15,-5-6 0-15,4 4 0 0,0-4 0 0,6 3 0 16,-1 0 0-16,4 2 0 0,3-2 0 0,0 2 0 15,2-1 0-15,3 2-128 0,2-2 128 0,2 0 0 16,2 0 0-16,2 0 0 0,3 1 0 0,3-3 0 16,2-1-144-16,2 1 144 0,4-3 0 0,4 2-144 15,-4 2 144-15,7-2 0 0,3 2 0 0,5 3-128 0,2-1 128 0,2 0 0 16,2-1-144-16,3 3 144 0,3 1 0 0,0 0-176 16,2-4 176-16,0 1-128 0,2 0 128 0,1 1 0 15,2-4 0-15,4 2-128 0,0-1 128 0,4 1-128 16,3-4 128-16,3-1-128 0,8 2 128 0,1-5 0 15,3-2 0-15,0 1-128 0,-1-4 128 0,1 1 0 16,4-2 0-16,3-3-128 0,4 1 128 0,6-1 0 16,5 0 0-16,1-6-128 0,-4-1 128 0,-1-4 0 15,7 2 0-15,3 1 0 0,7 3 0 0,-1-3 0 16,-3-3 0-16,-1 3 0 0,1-1 0 0,3 2-128 16,5-2 128-16,-4-2 0 0,-1 0-128 0,-1-1 128 15,0-3-128-15,5 0 128 0,6 2 0 0,-5-2-128 16,-3-2 128-16,1-1 0 0,0 2 0 0,4 0 0 15,4 2 0-15,-4-4-128 0,-5 0 128 0,1-2 0 0,1-1-144 0,3 0 144 16,2-1 0-16,-5-6 0 0,-6-1 0 0,0 2 0 16,-1-4 0-16,2 3 0 0,2 0 0 0,-5-4 0 15,-6-3 0-15,-2 1 0 0,-4-1 0 0,1 3 0 16,-1-1 0-16,1 2 0 0,0-1 0 0,-4-1 0 16,-8-2 0-16,0 1 0 0,-3 0 0 0,-3 1 0 15,-3-1 0-15,-1 0 0 0,1 2 0 0,-2-1 0 16,-1 0 0-16,-2 0 0 0,-3 0 0 0,-4-1 0 15,-4-1 0-15,0-1 0 0,2 0 128 0,-3-1-128 16,0-2 0-16,-4-2 0 0,1 0 0 0,-2-5 128 16,-4 1-128-16,-1 0 0 0,-2-4 144 0,1-2-144 15,-4 0 144-15,-1-1-144 0,-3 2 192 0,-2 0-192 0,0 2 208 0,-4 1-64 16,-2-2-16-16,0-1 0 0,-4 1-128 0,-1 0 0 16,-1-3 144-16,-2 1-144 0,-3-2 0 0,-3-3 128 15,0 1-128-15,-3-3 0 0,-4-2 0 0,-4 0 0 16,-4-3 0-16,-3-2 128 0,-2 3-128 0,-2-2 128 15,-4-3-128-15,-2 3 128 0,-2 2-128 0,-1-4 128 16,-5 1-128-16,-4 2 128 0,-5-2-128 0,-6 4 0 16,-6 0 0-16,-3-1 128 0,-4 7-128 0,-5 1 0 15,-6 1 0-15,-6 4 128 0,-9 2-128 0,-1 6 0 16,0 2-128-16,-6 4 128 16,-14 5-1152-16,0 6-160 0,-1 7-32 0,-8 9-15792 0</inkml:trace>
  <inkml:trace contextRef="#ctx0" brushRef="#br0" timeOffset="-122191.24">29050 8495 12895 0,'17'-14'1152'0,"-4"9"-928"16,-1-2-224-16,0 1 0 0,-3-2 480 0,-2 0 48 16,-7 8 16-16,0-10 0 0,-4 1 0 0,-3-3 0 15,-7 1 0-15,-4-2 0 0,-5-1-400 0,-7-1-144 16,-9-1 0-16,-6-1 144 0,-7 2-144 0,-4-3 192 16,-3-2-192-16,-2 1 192 0,-7-1 48 0,-7 0 16 15,-8-1 0-15,-4-2 0 0,-7-4-112 0,-1 3-16 16,0-4 0-16,-8 4 0 0,-8-6 32 0,-1 4 0 15,2-6 0-15,-6 5 0 0,-6 2 80 0,1-1 16 16,3-5 0-16,-4 0 0 0,-6 8 64 0,-5 4 0 16,1-1 16-16,-6 3 0 0,-7 2 80 0,2 4 16 0,4 3 0 0,-9 3 0 15,-8 1-144-15,-2 5-32 0,2 6 0 0,-8 2 0 16,-6 2-256-16,-2 7 128 0,-1 2-128 0,1 9 0 16,3 7 128-16,-2-2-128 0,-6-3 0 0,0 3 0 15,3 4 128-15,6 4-128 0,7 1 0 0,0 5 0 16,-3-4 0-16,5 4 160 0,9 4-160 0,2 2 128 15,3 0 0-15,7 1 0 0,8 2 0 0,3 4 0 16,1-1 160-16,8 2 32 0,11 2 0 0,3 5 0 16,1-1-16-16,12 2 0 0,8-1 0 0,7 4 0 15,4 1-160-15,6 2-16 0,2 3-128 0,0 1 192 16,3-1-192-16,6 2 0 0,6 1 128 0,6 0-128 16,3 2 0-16,6-2 0 0,6-2 0 0,6-4 0 0,7-1 0 15,5-3 0-15,3 0 0 0,6-1 0 0,5-4 0 0,5 1 0 16,2-5 0-16,7 3 0 0,4-5 0 0,4 3 0 15,5-3 0-15,8 4 0 0,5-3 0 0,5-1 0 16,6-5 0-16,1 0 0 0,0-3 0 0,3 1 128 16,7 0-128-16,8-2 0 0,6-1 128 0,4-3-128 15,3-4 0-15,4 1 144 0,4-3-16 0,8-2-128 16,4-1 192-16,0-2-64 0,-3-3-128 0,9 3 0 16,7-1 144-16,-2-2-144 0,-2-2 0 0,7-2 0 15,10-4 0-15,1-5 0 0,-1-1 0 0,10 0 0 16,8-2 0-16,3-4 0 0,-3-3 0 0,7 0 0 15,6-5 0-15,6 1 0 0,2 3 0 0,-2-5 0 16,-5-1 0-16,2 0 0 0,1-1 0 0,2-1 0 0,1 1 0 16,-1-3 0-16,-8-5 208 0,6-2-16 0,7 0-16 15,2-1 0-15,1-2 208 0,0-3 64 0,-1-3 0 0,4-3 0 16,6-3-240-16,3-2-32 0,2-8-16 0,-7-2 0 16,-9-4-160-16,-1-2 128 0,-1-2-128 0,-5-1 128 15,-7 1 0-15,-11-8-128 0,-10-5 192 0,-4-4-64 16,-1 2 176-16,-7 0 16 0,-7-2 16 0,-5 2 0 15,-4 4-160-15,-1-6-48 0,-2-2 0 0,-5-2 0 16,-10 2-128-16,-10-7 0 0,-7 0 0 0,-12 1 0 16,-9 1 160-16,-13-1-160 0,-11-2 192 0,-12 3-192 15,-11-1 640-15,-13-3 0 0,-11 0 16 0,-14-4 0 16,-11-1-400-16,-11-6-64 0,-9-4-32 0,-12 0 0 16,-12-4-160-16,-11-4 0 0,-10-2 0 0,-7 1 0 15,-5-4 0-15,-9 0-176 0,-11 0 176 0,-2 3-128 0,-2 2 128 16,-7-1 0-16,-7 4 0 0,-3 2 0 0,-4 0 0 0,1 2-160 15,-1 2 160-15,1 6 0 0,-6 6-352 0,5 3 32 16,5 9 16-16,3 1 0 16,4 1-1504-16,8 10-304 15,9 10-64-15,7 1-11392 0</inkml:trace>
  <inkml:trace contextRef="#ctx0" brushRef="#br0" timeOffset="-121051.5">29570 8165 37775 0,'10'-23'3360'0,"-1"-1"-2688"0,-2 0-544 0,-5 3-128 16,-4 3-1472-16,-3 1-320 0,-9-1-64 0,-9-2 0 16,-8-3 1408-16,-11-7 304 0,-11 4 144 0,-6-9-160 15,-3-5-80-15,-5 2-16 0,-7-1 0 0,-10 0 0 0,-9-3 128 0,-6-2 128 16,-3 2-208-16,-7-2 80 0,-9 4 0 15,-8-1 0-15,-5-6 0 0,-7 1 0 0,-2-2 128 0,-3 1-192 16,-2 4 192-16,-3-2-192 0,-10 3 192 0,4 5 0 16,1 2 0-16,-9 1 0 0,-10 2 144 0,-7 4 64 15,-5 1 16-15,-3 8 0 0,-2 8 32 0,-6 2 0 16,-4 2 0-16,-11 1 0 0,-6 5-128 0,-5 3-128 16,-2 7 176-16,3 5-176 0,7 4 192 0,7 1-192 15,9 1 192-15,7 2-192 0,6 3 192 0,5 6-192 16,2 1 192-16,12 5-192 0,10 3 448 0,1 7-32 15,-1 3 0-15,10 8 0 0,7 7-208 0,1 2-32 16,0 3-16-16,9 4 0 0,7 6-160 0,7 0 128 16,3 3-128-16,9 3 128 0,10 5-128 0,5 1 0 15,5 5 0-15,4 1 128 0,2-3-128 0,5 7 0 16,8-4 0-16,7 5 0 0,3 3 0 0,7 0 0 0,6 1 0 0,4 2 0 16,4 4-192-16,7-1 192 0,-1-4-160 0,7 3 160 15,8-3 0-15,3 2-144 0,8 2 144 0,7 0 0 16,3-4 0-16,7-3-128 0,6-3 128 0,7 0 0 15,6-2 0-15,8-2 0 0,4 1 0 0,10-3 0 16,9-1 0-16,1-6 0 0,3-5 0 0,6 0 0 16,3-5 0-16,7-2 0 0,15 2 0 0,2-9 128 15,4-9-128-15,13-1 192 0,10-3-64 0,3-4 0 16,-1-5-128-16,12-1 176 0,10-3-176 0,-1-4 192 16,-3-3-192-16,7-1 0 0,6-8 144 0,5 2-144 15,4 5 0-15,-2-6 0 0,-3-4 0 0,4 1 0 16,2 0 0-16,9 1 0 0,5 1 0 0,-3 1 0 0,0-3 0 15,0 2 0-15,2-4 0 0,5 1 0 0,4 2 0 0,1-2 0 16,3 3 0-16,-2-2 0 0,-6 2 0 0,1-8 0 16,0-6 0-16,2-3 0 0,3 1 0 0,2-2 0 15,-1-7 0-15,-4-6 0 0,-10-6 0 0,2-6 0 16,-3-4 0-16,2-3 128 0,-4-2-128 0,-9-5 0 16,-7-2 0-16,-2-2 0 0,0-5 0 0,-4-1 144 15,-5-2-144-15,-5-6 0 0,-4 1 144 0,-4-3-144 16,-6-3 0-16,-7-4 144 0,-5-4-144 0,-6-1 128 15,-6-4-128-15,-4 3 128 0,-3-2-128 0,-10-3 0 16,-11-6 0-16,-9-3 0 0,-9 0-208 0,-5 0 16 16,-6-3 16-16,-5-3 0 0,-6-4 176 0,-6-3-160 15,-6-1 160-15,-8 2-160 0,-5-1 160 0,-9 1 0 0,-4-2 0 0,-10 0 0 16,-5-2 0-16,-8 3 0 16,-6 3 0-16,-6-3 0 0,-8-4 0 0,-3 2-160 0,-4 2 16 0,-6 0 0 15,-4 0 144-15,-6 1 0 0,-3 2 0 0,-7-2 0 16,-6-1 0-16,-2 3-128 0,1 2 128 0,-5-4 0 15,-2-1 0-15,-8-3 0 0,-9 0 0 0,-3 0 0 16,-3 2 0-16,-8 5 0 0,-10-2 0 0,-3 1 0 16,-2 1-176-16,-11 6 176 0,-12-1-208 0,-4 1 80 15,-7 4 128-15,-5 1 0 0,-4 1 0 0,-4 1 0 16,-3 3 0-16,-2 4 0 0,1 5 0 0,1-1 0 16,-2-1 0-16,-4 3 0 0,-7 8 0 0,-1 3 0 15,-3 2 0-15,-4 7 0 0,-2 5 0 0,-2 6 0 16,-2 2 0-16,-6 10 0 0,-5 8 0 0,-3 7 0 0,-4 5 0 15,2 12 0-15,6 10 0 0,6 8-128 0,9 8 128 16,17 5-128-16,12 4 128 0,15 5-128 16,10 3-352-16,20 0-64 0,16-3-16 0,20 1 0 15,17 1-1728-15,8 0-336 0,-17 13-80 0,28-12-16 0</inkml:trace>
  <inkml:trace contextRef="#ctx0" brushRef="#br0" timeOffset="-120077.01">31056 9853 35007 0,'-23'-33'3120'15,"-7"-4"-2496"-15,-7-6-496 0,-6 3-128 32,-6 1-2176-32,-5-1-464 0,-9-4-96 0,-8 3-16 0,-6 3 2368 0,-10-5 384 0,-11-2 224 0,-3 1-32 0,-4-1-64 0,-8 0-128 15,-7 0 176-15,-1-2-176 0,4 3 128 0,-6-6-128 16,-8-1 0-16,1 2 0 0,7 2 0 0,-10-3 0 16,-3 2 0-16,0-3 0 0,0 0 0 0,-6-1 0 15,-8 2 0-15,-5 1 0 0,0 1 0 0,-4 0-176 16,-5-2 176-16,-5 3-160 0,-4 3 160 0,-1 4 176 15,-1-1-48-15,-6 4 0 0,-6 2 144 0,-5 4 32 16,-5 2 0-16,0 6 0 0,-4 0-128 0,6 9-32 16,3 3 0-16,-2 2 0 0,0 2-144 0,0 6 0 15,-2 2 144-15,4 6-144 0,4 3 0 0,7 6 0 16,7 2 0-16,-3 4 0 0,-2 7 0 0,2 3 0 0,5 3 0 0,6 5 0 16,7 2 0-16,1 6 0 0,-6-1 0 0,7 4 0 15,7 4 0-15,4 3 0 0,-1 2 0 0,8 0 0 16,8 4 0-16,4 3 0 0,5-5 0 0,10 6 0 15,3 4 0-15,8 3 0 0,1 5 0 0,6 1 0 16,2 4 0-16,10 5 0 0,4 6 0 0,7 4 0 16,2 4 0-16,7 3 0 0,2 3 0 0,8-1 0 15,9 1 0-15,10 1 0 0,9-2 0 0,11 2 0 16,8-7 0-16,11 2 0 0,12-2 0 0,13-2 0 16,8-6 0-16,9-3-128 0,7-4 128 0,9-3 0 15,9-3 0-15,14-2 0 0,9-1 0 0,9-7 0 16,1-2 0-16,10-1 144 0,7 1 0 0,6 0 0 15,3-2 112-15,8 1 0 0,5-4 16 0,2 3 0 16,-3-3-128-16,6-3-16 0,5 1-128 0,2 1 192 0,1-4-192 16,2-3 128-16,2-5-128 0,8-3 0 0,8-4 0 0,2-4 0 15,-3-3 0-15,5-2 0 0,2-3 0 0,8-1 0 16,6-6 0-16,8 1 0 0,4 3 128 0,1-4-128 16,-1 4 0-16,-7 1 0 0,-6-3 0 0,3-1 0 15,2 2 0-15,1-3 0 0,1 4 0 0,-2-5 0 16,0 2 0-16,-2-1 0 0,-3-2 0 0,1-4 0 15,3-3 0-15,-7-3 0 0,6-6 0 0,-3-3 0 16,-2-6 0-16,-6-9-160 0,-5-5 160 0,0-6 0 16,1-6-144-16,-2-5 144 0,-2-5 0 0,-5-6 0 15,-10-9 0-15,0-7 0 0,0-8 0 0,-6-5 0 16,-7-2 0-16,-8-7 0 0,-9 0 256 0,-12-4 112 0,-9-4 16 16,-6-3 16-16,-2-2 112 0,-11 0 32 0,-10-5 0 0,-13-2 0 15,-9-8-400-15,-13 1-144 0,-8-1 0 0,-16-8 144 16,-15-7-400-16,-12-4-96 0,-11-1-16 0,-16 1 0 31,-17-4-208-31,-22 1-32 0,-22 2-16 0,-20 0 0 16,-19 1-288-16,-23 3-64 0,-24 7-16 0</inkml:trace>
  <inkml:trace contextRef="#ctx0" brushRef="#br0" timeOffset="-118708.33">28113 10245 20271 0,'12'-16'1792'0,"-4"5"-1424"16,0 0-368-16,0 2 0 0,-2 3-160 0,1 0-96 15,-7 6-32-15,4-5 0 0,-4 5 288 0,0 0 272 16,0-5-48-16,0 5-16 0,-4-11-208 0,-3 6 0 15,-3-2 128-15,-1-1-128 0,-4-3 0 0,-2 3 128 16,-2-2-128-16,-4 2 0 0,-1 2 352 0,-4-1-32 16,-3 2 0-16,-5 0 0 0,-8-5 192 0,-1 1 48 15,-8-2 0-15,0-2 0 0,-2 3-272 0,-2-1-48 16,-2 0-16-16,-6 2 0 0,-5-2 48 0,-5 0 16 16,-3-6 0-16,-1 1 0 0,-2-5 32 0,-3 2 0 15,-2 1 0-15,-7 2 0 0,-6-1 0 0,1 1 0 0,0-1 0 16,-6 2 0-16,-7 2-192 0,-1 1-128 0,2-4 144 0,-2 2-144 15,0 4 208-15,-4 1-48 0,-4-1-16 0,1 2 0 16,5 3-144-16,-4-2 128 0,-5 0-128 0,8 4 128 16,6-3 16-16,-4 5 0 0,-6 0 0 0,5 0 0 15,6-1 80-15,-1 4 16 0,-1 0 0 0,2 5 0 16,0-1-80-16,8 5-16 0,7 1 0 0,2 3 0 16,-4 2-144-16,6-1 192 0,4 1-192 0,7 2 192 15,5 1-192-15,6 7 0 0,1-1 0 0,3 4 0 16,4-5 0-16,5 3 128 0,-2-5-128 0,10 6 0 15,2 0 0-15,3 6 0 0,3 0 0 0,4 3 0 16,2-1 0-16,3 4 0 0,2-2 0 0,3 1 0 16,0 0 0-16,4 4 0 0,2-6 0 0,5 0 0 15,4-2 0-15,5-1 0 0,3-1 0 0,4 1 0 0,5-2 0 0,5 0 0 16,2 0 0-16,2 1 0 0,1-1 0 0,3 2 0 16,2-2 0-16,4 1 0 0,3-2 0 0,5-3 0 15,0 1 0-15,5 3 0 0,4 1 128 0,3 0-128 16,2-2 0-16,-1-2 128 0,3-2-128 0,-2-1 0 15,-3 3 0-15,6-2 0 0,3 2 0 0,5-1 0 16,3-4 0-16,5 2 0 0,3-4-160 0,-1-4 160 16,-2 0 0-16,6 1-144 0,1 6 144 0,9-3-192 15,6-3 192-15,-2-2-192 0,-3-3 192 0,0 0-192 16,3 4 192-16,7-2-192 0,1-5 192 0,-2 1-192 16,-8-1 192-16,0-1-192 0,1 2 192 0,3 1 0 15,3-4-144-15,-8 1 144 0,-6 1 0 0,-2-2-144 0,1 3 144 0,3-2 0 16,5-1-160-16,-8 2 160 0,-1-5-128 15,-4 0 128-15,-1-4 0 0,5-1-160 0,4-1 160 16,2-1 0-16,0-1 0 0,-3-1 0 0,1-5 0 0,3 1 0 16,4-2 0-16,2-2 0 0,1-2 0 0,-3 2 0 15,-4-4 0-15,-1 1 0 0,1 2 0 0,-1-4 0 16,-1-6 0-16,-7 2 0 0,-5 0 0 0,-4 0 0 16,-3-5 0-16,0 1 0 0,-1-1 0 0,-1-3 0 15,-1 1 0-15,-4-4 0 0,-4 1 0 0,-4 0 0 16,-3-3 192-16,-4 0-48 0,-5-2-16 0,0 1 0 15,-8-1-128-15,-3 1 192 0,-5-3-192 0,-3 0 192 16,-4-2-32-16,-4 0 0 0,-7-2 0 0,-3 0 0 16,-3 3 48-16,-6 0 16 0,-5-1 0 0,-8-1 0 15,-7-1-224-15,-6 1 0 0,-9 2 0 0,-8-1 0 0,-11 1 0 0,-7-1 0 16,-8-1-144-16,-5 1 144 0,-3-6-240 0,-5 4 48 16,-2 2 16-16,-4 1 0 0,-2 0 176 0,2 0 0 15,2 1 0-15,-8 7 0 0,-9 2-144 0,1 6 144 16,0 4-160-16,-3 2 160 15,-5 1-912-15,1 4-96 0,6 0-16 0,3 5 0 16,5 2-704-16,3-1-160 0,3-5-32 0</inkml:trace>
  <inkml:trace contextRef="#ctx0" brushRef="#br0" timeOffset="-117822.31">27036 10792 12895 0,'0'-13'1152'0,"0"13"-928"16,0-9-224-16,-3 1 0 0,-2 0 320 0,-3 3 0 16,-2-3 16-16,-3 1 0 0,-1 0-160 0,-2-2-48 15,-3 2 0-15,-4-3 0 0,-4 2-128 0,-3-4 0 16,-5 5 0-16,-3-5 0 0,-2 1 0 0,-5 1 128 15,1-4-128-15,-5 0 0 0,-1-3 288 0,-4 1-32 0,-2-1 0 0,-6 5 0 16,-9-1 32-16,0 0 0 0,-4-5 0 0,1 1 0 16,1-1 16-16,1 2 0 0,-1 4 0 0,-4-2 0 15,-6 1 80-15,3 3 32 0,1 0 0 0,4 5 0 16,3 2 144-16,-6 2 16 0,-9 1 16 0,0 2 0 16,2 2-16-16,2 8-16 0,5 2 0 0,-5 7 0 15,-3 5-80-15,2 3-16 0,2-1 0 0,9 5 0 16,4 4-256-16,7 2-48 0,5 4-16 0,4 1 0 15,5 1-144-15,5-1 0 0,6 0 0 0,8 1 0 16,6 3 0-16,8-5 0 0,6-4 0 0,9 1 0 16,6-7 0-16,8 1 0 0,4-1-128 0,9 2 128 15,3 0 0-15,4 0 0 0,3-2-144 0,3 2 144 16,2-3 0-16,6-3 0 0,5 0 0 0,8 3 0 16,7-5 0-16,4-3 0 0,3-9 0 0,3 1 0 0,0-5 128 0,10 0-128 15,6-2 0-15,3-2 0 0,-1-7 0 0,4-2 128 16,-3 0-128-16,9-2 0 0,6 1 0 0,-4-7 176 15,-8-1-176-15,1-2 160 0,0 3-32 0,-1-3 0 16,-6-8 0-16,-7 2 0 0,-3 1-128 0,-7-1 192 16,-4-2-192-16,-2 2 192 0,-4 0-192 0,-8-1 0 15,-5 0 144-15,-10-3-144 0,-8 0 0 0,-7 0 144 16,-6-1-144-16,-9-2 0 0,-5 5 144 0,-7-3-144 16,-6-4 0-16,-7 0 144 0,-7 0-144 0,-6-4 0 15,-10-1 0-15,-9 0 0 0,-10 1 0 0,-5 0 0 16,-4 1 0-16,-8 4 0 0,-5-1-128 0,-7 5 128 15,-9-2 0-15,-2 2 0 0,-2 2-272 0,7 1 16 0,7 0 0 16,-1 3 0 0,-2 3-496-16,6 0-80 0,3 4-32 0,10 0-6352 0,9 2-1264 0</inkml:trace>
  <inkml:trace contextRef="#ctx0" brushRef="#br0" timeOffset="-117088">26397 10871 15087 0,'0'0'656'0,"9"-4"160"0,0 0-656 0,0 0-160 16,-9 4 0-16,9-2 0 0,-9 2 576 0,0 0 64 15,6-8 32-15,-6 8 0 0,0 0-336 0,0 0-64 16,0 0-16-16,-10-7 0 0,-1 2-112 0,-2-2-16 0,-3 2-128 16,-4 4 192-16,-4-3-192 0,-2-1 0 0,-5 4 0 0,-2-2 0 15,-4-2 0-15,-2 2 128 0,-2-5-128 0,-2 3 0 16,-3 1 272-16,-1-3-32 0,3 1-16 0,-5 2 0 16,-4-1 160-16,-6-1 48 0,-5 2 0 0,-2 1 0 15,-1 2 272-15,3 1 64 0,1 1 16 0,2 3 0 16,0 6-80-16,-4 1-32 0,-3 1 0 0,3 5 0 15,5-1-416-15,8 2-64 0,4-1-32 0,7 2 0 16,7 1-160-16,6-1 0 0,5 4 0 0,6-3 0 16,5-3 0-16,5-1 0 0,5 1 0 0,4-2 0 15,4-2 0-15,4-3 0 0,5 1 0 0,5 5 0 16,6 0 0-16,5 1 0 0,6-5 0 0,8 1 0 16,8 0 0-16,2-4 0 0,2 0 128 0,3-2-128 15,-3 5 128-15,4-6-128 0,3 2 0 0,5-3 128 0,6-3-128 0,2 0 0 16,-2 0 0-16,-4-2 0 15,-5 0 0-15,0-2 0 0,-1-3 0 0,1-1 0 0,1 1 192 0,-3 2-64 16,-4-3 0-16,-8-2 0 0,-8 0 32 0,-6-4 0 16,-6 4 0-16,-5-5 0 0,-7 1 16 0,-6 0 0 15,-4-5 0-15,-8-1 0 0,-7-2 272 0,-7-7 48 16,-4-4 16-16,-6-1 0 0,-8-2-288 0,-6-1-48 16,-9-2-16-16,-7-2 0 0,-5-2 48 0,-4 4 16 15,-1 2 0-15,-2 2 0 0,-2 2-96 0,-5 1 0 16,-7-2-128-16,0 5 192 0,-2 3-192 0,5 1 0 15,6 4 0-15,12 4 0 16,8 7-640-16,9 4-32 0,7 11 0 0,7-2-13200 0</inkml:trace>
  <inkml:trace contextRef="#ctx0" brushRef="#br0" timeOffset="-116023.43">26324 10975 11967 0,'-7'-13'528'0,"5"2"112"0,-1-2-512 0,-1 4-128 16,-2-1 0-16,-3 3 0 0,-2-5 192 0,-3 4 0 15,-3-2 0-15,-2 3 0 0,-4-4 144 0,-1 4 48 16,-1-3 0-16,-1 1 0 0,1-4 208 0,-3 0 48 15,-1-2 16-15,-3 2 0 0,-1-2 112 0,-1 0 32 16,-2 1 0-16,-5 2 0 0,-6 0-224 0,-5-1-64 16,-6-1 0-16,-2 5 0 0,-1 3-128 0,0-2-16 0,0 4-16 15,1 2 0-15,-1 1 16 0,-4-2 0 0,-6 0 0 0,1 7 0 16,3 1 16-16,3 3 0 0,2 2 0 0,4 5 0 16,0 3 64-16,4 3 0 0,-1 3 16 0,3 4 0 15,2 0-272-15,8 2-48 0,4 3-16 0,6 3 0 16,4-2-128-16,7 2 128 0,4 1-128 0,6-2 128 15,6 2-128-15,6-1 0 0,5-1-160 0,8 1 160 16,8-1 0-16,6 1-144 0,6 0 144 0,10-2 0 16,5 1 0-16,5-1 0 0,1-5 0 0,5 0 0 15,4-5 0-15,8 0 0 0,8-3 0 0,7-4-128 16,3-6 128-16,4-1 0 0,-4-6 0 0,8-1 0 16,6 1 0-16,-4-8 0 0,-5-5 0 0,-2-3 0 15,-2 3 0-15,-2-6 0 0,-2-6 0 0,-9-5-128 0,-9-2 384 0,-10-3 96 16,-9-1 16-16,-9 1 0 0,-12-2 272 15,-10-1 48-15,-6 1 16 0,-9 0 0 16,-7 2-64-16,-6-2 0 0,-8-3 0 0,-10 7 0 0,-5 2-640 0,-9 2 0 16,-9-5 0-16,-10 6 0 15,-9-1-384-15,-2 2-48 0,-1 3-16 0,-2 1 0 16,0-1-448-16,-3 4-112 0,-7-1-16 0,6 3 0 16,7 0-192-16,9 6-64 0,6-3 0 0</inkml:trace>
  <inkml:trace contextRef="#ctx0" brushRef="#br0" timeOffset="-114841.38">30376 7237 11967 0,'-5'-28'1072'0,"0"-5"-864"0,-5-4-208 0,2-2 0 31,-2 2-320-31,-3-4-128 0,-3 0 0 0,-2-2-16 0,-2-5 928 0,-3-2 192 0,-4 5 48 16,-4-3 0-16,-3-1-96 0,-3 1-16 0,-7 2 0 0,-8-2 0 15,-8 3-80-15,-1-3-32 0,-1-2 0 0,-7-3 0 16,-6-3-224-16,-13 0-64 0,-12 1 0 0,-3 1 0 15,-1-2-192-15,-4 1 144 0,-8 0-144 0,-2-2 128 16,-4 0-128-16,-4 4 0 0,-2 2 0 0,-5 0 0 16,-3-5 0-16,-5 8 0 0,-4-1 0 0,-2 4 0 15,-6-1 0-15,-7 0 0 0,-11 4 0 0,-6 5 0 16,-6 2 0-16,-7 0 0 0,-4 5 0 0,-7 5 0 16,-7 4 0-16,-11 5 0 0,-10 0 0 0,-6 10 0 15,-4 1 0-15,-4 9 0 0,-5 2-144 0,-1 8 144 16,-2 1 0-16,-4 10 0 0,-1 6 0 0,-5 10 0 15,2 3 0-15,-2 9 0 0,-1 6 0 0,3 5 0 0,-2 6 0 16,6 5 0-16,4 6 0 0,6 4 0 0,4 6 0 16,7 5 0-16,9 10 0 0,6 7 0 0,-1 5 0 0,3 7 0 15,1 5 0-15,0 10 0 0,-3 9-192 0,3 3 32 16,-1 6 0-16,4 5 0 16,6 5-256-16,10 6-48 0,12 4-16 0,1 6 0 15,0 4 32-15,13 3 0 0,8 6 0 0,10-4 0 0,6-2 48 0,13 4 16 16,10 2 0-16,8 3 0 0,8-2 160 0,15 1 32 15,15 0 16-15,13-2 0 0,14 0 176 0,9-6 0 16,13-4 0-16,8-4 0 0,15-4 160 0,11-10 64 16,8-6 16-16,13-8 0 0,8-7 160 0,14-1 48 15,12-9 0-15,20-2 0 0,11-6-320 0,8-6-128 16,0-2 0-16,21-2 128 0,16-6 48 0,5-4 0 16,-1-7 0-16,16-6 0 0,15 1 48 0,12-7 16 0,9-4 0 15,7-8 0-15,3-1 192 0,8-2 32 0,2-2 16 0,12-3 0 16,3 0-96-16,9-2-32 0,1-7 0 0,6 3 0 15,2-6-80-15,6 4-16 0,1-5 0 0,4-2 0 16,6-4-112-16,0-4-16 0,5-7-128 0,1-3 192 16,2-5-192-16,2-2 0 0,1-8 0 0,1-5 0 15,1-1 0-15,-2-5-288 0,-2-5 32 0,1 1 16 16,-1 0 96-16,-3-7 16 0,-2 0 0 0,-2-2 0 16,1-2 128-16,-1-4 0 0,2-2 0 0,-3-5 0 15,0-4 0-15,2-2 0 0,4-3 0 0,-4-10 0 16,-2-10 0-16,-6-2 0 0,-3-3 0 0,-7 1 0 15,-7-3 0-15,-8-3 0 0,-5-3 0 0,-6-6 0 16,-3-1 0-16,-5-7 0 0,-3-8 128 0,-8-5-128 0,-5-6 144 0,-4-10-144 16,-3-12 192-16,-1-8-192 0,-1-11 0 0,-8-10 0 15,-10-10 0-15,-86 66 0 16,7-17-352-16,5-17-80 0,1-16-16 0,-5-10 0 16,-7-9 32-16,-11-7 0 0,-13-3 0 0,33-160 0 15,-48 67 784-15,-39 37 144 0,-30 19 48 0,-24 22 0 0,-19 20 352 0,22 77 80 16,-15-19 16-16,-17-8 0 0,-18-4-1008 0,-18-6 0 15,-14 1-144-15,-11-4-9344 0</inkml:trace>
  <inkml:trace contextRef="#ctx0" brushRef="#br0" timeOffset="-113968.35">31218 4890 23039 0,'-21'-62'1024'0,"3"19"192"0,-8-2-960 0,-14-3-256 16,-12 0 0-16,-10 1 0 16,-11-1-1824-16,-9-1-416 0,-11 5-64 0,-12-1-32 0,-14 3 1984 0,-8 0 352 15,1-3 160-15,-11 3-16 0,-9 0 0 0,-8 1 0 16,-6 2 0-16,-9-1 0 0,-12-2-144 0,-9 5 192 15,-14 2-192-15,-9 1 192 0,-8-1-192 0,-8 5 0 16,-5-2 0-16,-5 3 0 0,-5-6 0 0,-4 6 0 16,-1-3-144-16,-4 8 144 0,-5 1 0 0,-3 6 0 15,-3 0 0-15,-6 4 0 0,-4-1 0 0,-11 4 0 16,-6 6 0-16,-8 7 0 0,-7 6 0 0,-5 2 272 0,-10 8-48 16,-8 8-16-16,-8 5-208 0,5 6 0 0,2 3-192 15,6 8 192-15,3 6 0 0,9 10 0 0,4 3 0 0,2 12 0 16,2 9 272-16,5 2-32 0,3 1-16 0,6 13 0 15,3 8 0-15,5 7 0 0,1 6 0 0,10 14 0 16,7 9-96-16,11 7 0 0,8 3-128 0,7 5 192 16,5 9-192-16,9 5 0 0,6 6 0 0,4 12 0 15,6 1 0-15,11 4 0 0,15 0 0 0,13 4 0 16,13-1 0-16,9 3 0 0,10-5-144 0,14 1 144 16,12 0 0-16,17-5-144 0,10 3 144 0,8 3 0 15,4-2 0-15,8 8-128 0,7-1 128 0,14 0 0 16,10 4 0-16,12-1 0 0,7 3 0 0,14 1 0 15,10 4 0-15,13-4-128 0,12-3 128 0,9-2 0 16,12-4 0-16,8-6-160 0,8-5 160 0,17-4 0 0,18-4-160 16,8-7 160-16,8-7-128 0,14-1 128 0,18-3 0 0,6 2 0 15,3-6 0-15,9-3 0 0,10-3 0 0,9-3 0 16,6 4 0-16,15-8 0 0,5-1 0 0,9-4 0 16,0 1 0-16,4-10 0 0,1-3-160 0,8-8-48 15,5-6-16-15,8-6 0 0,2-8 224 0,8-3-176 16,0-2 176-16,10-5-160 0,0-9 672 0,8-5 128 15,3 0 16-15,1-7 16 0,2 1 128 0,3-7 32 16,3-10 0-16,6-7 0 0,2-7-336 0,7-9-64 16,2-8-16-16,9-6 0 0,6-7-416 0,0-10 0 15,-5-5 0-15,1-5 0 0,0-6-160 0,5-6-112 16,6-4-32-16,11-8 0 16,12-6-288-16,-5-11-64 0,-7-17-16 0,4-7 0 15,6-14-128-15,7-10-32 0,6-12 0 0,-11-13 0 16,-10-18 32-16,1-10 0 0,0-15 0 0,-2-5 0 15,-4-8-128-15,-14-11-32 0,-13-18 0 0,-160 100 0 0,25-26 1120 0,20-21 224 0,14-14 32 0,927-709-416 16</inkml:trace>
  <inkml:trace contextRef="#ctx0" brushRef="#br2" timeOffset="-29417.71">1745 6624 2751 0,'0'0'128'0,"0"0"16"0,0 0-144 0,0 0 0 16,0 0 0-16,0 0 0 0,0 0 3280 0,0 0 624 16,0 0 128-16,0 0 32 0,12 1-2352 0,-12-1-480 15,0 0-80-15,0 0-32 0,0 0-112 0,0 0-32 16,0 0 0-16,0 0 0 0,7 12-208 0,-7-12-32 15,4 13-16-15,-4-1 0 0,-2 4-224 0,-1 1-48 16,2 4-16-16,-3 4 0 0,1-1-80 0,3 6-16 16,0-3 0-16,0 3 0 0,0-6-32 0,4 0-16 15,4-2 0-15,5-5 0 0,-1 0 80 0,4-7 16 16,1-1 0-16,4-4 0 0,0-1 160 0,3-4 32 16,2-3 16-16,-1 0 0 0,2-6-16 0,-2 0 0 0,-4-5 0 0,2-1 0 15,-1-2-176-15,-1 0-32 16,-3 0-16-16,-3-2 0 0,-2 0-160 0,-5-1-48 15,0 1 0-15,-3 2 0 0,-2 1-144 0,-3 2 192 16,-2 3-192-16,0-2 192 0,-2 2-192 0,-1 2 160 16,1-1-160-16,4 10 160 0,-9-5-160 0,9 5-224 0,0 0 48 0,-7 2 16 31,7-2-1696-31,0 0-320 0,0 0-80 0,0 0-7856 0,4 10-1584 0</inkml:trace>
  <inkml:trace contextRef="#ctx0" brushRef="#br2" timeOffset="-29132.68">2467 6554 11055 0,'14'-6'976'0,"-14"6"-784"0,12-3-192 0,-2 2 0 0,-10 1 1456 0,10 4 240 16,-2 0 48-16,-2 6 16 0,-2-1-352 0,-4 6-80 15,-4 0-16-15,3 4 0 0,1 2-416 0,-2 0-64 16,0 1-32-16,-1 1 0 0,1 0-144 0,-2-2-16 16,-5 6-16-16,3-4 0 0,1-4 192 0,0 0 32 15,-2-2 16-15,3-3 0 0,2-7-96 0,2-7 0 16,0 0-16-16,0 0 0 0,0 0-112 0,0 0-32 15,0 0 0-15,14-7 0 0,-3-7 96 0,3 0 32 16,3-4 0-16,-2 0 0 0,-1 0-464 0,3 0-80 16,-1-1-32-16,3-1 0 0,3 1-160 0,2 0 0 15,1 1 0-15,3 2 0 0,2-1 0 0,-1 4 0 16,0 3 0-16,-4 0 0 0,1 5-128 0,-3 0-64 16,-2 0-16-16,-2 5 0 15,-1 5-2288-15,0-1-464 0,0-3-96 0,0 0-16 0</inkml:trace>
  <inkml:trace contextRef="#ctx0" brushRef="#br2" timeOffset="-28726.9">3301 6512 19983 0,'0'0'880'0,"0"0"192"0,0 0-864 0,0 0-208 0,0 0 0 0,-9 7 0 16,3 0 1184-16,-2 0 192 0,-2 5 32 0,-1-1 16 0,-3 1-448 0,0 2-80 15,0 4-32-15,-2 1 0 16,1 1-224-16,1 0-64 0,3 1 0 0,2-2 0 0,1-2-288 0,4-3-64 16,4-2-16-16,3-3 0 0,2 1 48 0,3-4 16 15,2-3 0-15,3-1 0 0,-1-5 336 0,2-1 64 16,1 0 16-16,5-6 0 0,0-2-272 0,0-2-48 16,-1-3-16-16,-5 3 0 0,2 0-64 0,-1-1-16 15,0-3 0-15,5-10 0 0,-1-2-112 0,1 4-32 16,-1 0 0-16,-2 0 0 0,0-3 16 0,-1 2 0 15,1-1 0-15,-2-2 0 0,0-3-144 0,-2 1 0 16,-3 0 0-16,-1 4 128 0,-2 7-128 0,-2 3 0 16,0 8 0-16,-5 10 0 0,0 0 0 0,0 0 0 15,0 0 0-15,0 0 0 0,2 15-224 0,-2 9 32 16,-2 1 0-16,-1 5 0 0,1-2 192 0,-1 5-144 16,1 1 144-16,-1 3-128 0,-1 1 128 0,3 1 0 15,1-2 0-15,3-5 0 16,0-2-432-16,2-2-48 0,0-5-16 0,2-2 0 15,0-4-2032-15,1-1-416 0,4-5-64 0,-1-5-9520 0</inkml:trace>
  <inkml:trace contextRef="#ctx0" brushRef="#br2" timeOffset="-28556.21">3946 6479 6447 0,'0'0'576'0,"1"7"-576"0,-1 2 0 0,0-1 0 16,-1 4 3184-16,-1 3 528 0,1 2 96 0,-3-1 32 15,2 1-2192-15,-2-2-432 0,0 1-96 0,0 2-16 16,-1 0-368-16,1 0-80 0,1-3-16 0,0 0 0 16,2 1-448-16,1-4-192 0,0-4 128 0,2 0-128 15,-2-8-1824-15,7 5-448 0</inkml:trace>
  <inkml:trace contextRef="#ctx0" brushRef="#br2" timeOffset="-28129.41">4683 6408 21647 0,'0'0'960'0,"0"0"192"0,-7 12-912 0,2-2-240 16,-1 2 0-16,-3 2 0 0,0 3 848 0,-3 1 128 16,-4-3 32-16,0 3 0 0,2 5 16 0,-3 0 0 0,-2 3 0 0,0 2 0 15,-3 0-208-15,2-4-48 0,0-1 0 0,2-2 0 16,3-4-224-16,2-1-48 0,0-4-16 0,4-3 0 16,9-9-32-16,-5 9 0 0,5-9 0 0,0 0 0 15,0 0 320-15,0 0 48 0,3-13 16 0,3-1 0 16,3-1-320-16,4-3-48 0,1-2-16 0,4 0 0 15,1-2-320-15,0 0-128 0,0 2 0 0,4-3 0 16,0 3 144-16,1 2-144 0,-1 4 128 0,-2 1-128 16,1 2 0-16,1 5 0 0,0 1 0 0,-2 1 0 0,-3 4 0 0,-3 5 0 15,-1 0-224-15,0 4 80 0,-5 1 16 0,0 3 0 16,-4-2 0-16,0 3 0 16,-1 1-576-16,0 2-96 0,-4-2-32 0,1 0 0 15,-1-2-2112-15,4-1-448 0,1-4-64 0</inkml:trace>
  <inkml:trace contextRef="#ctx0" brushRef="#br2" timeOffset="-27579.14">5353 6414 13823 0,'0'0'1216'0,"0"0"-960"16,4-7-256-16,-4 7 0 0,0 0 1984 0,0 0 336 0,0 0 80 0,-12 0 16 15,-1 1-1040-15,1 5-208 0,-6 6-32 0,4-3-16 16,-5 1-560-16,-4 4-112 15,-1 1-32-15,-3 2 0 0,-1-2 96 0,3 3 0 16,1 0 16-16,3-1 0 0,5 0-128 0,4-2-16 0,5-2-16 0,3-6 0 16,4 1-128-16,0-8-32 15,9 3 0-15,3-3 0 0,4-2 128 0,1-4 32 16,1-3 0-16,3-1 0 0,-1 0-64 0,0-4-16 0,-1 0 0 16,3-1 0-16,-4 1 32 0,-4-2 0 0,1 0 0 15,2-7 0-15,-4 1-96 0,-1 8-16 0,-3 3 0 0,-4 1 0 16,-5 10-208-16,0 0 176 0,0 0-176 0,0 0 160 15,0 0-160-15,0 0 0 0,0 0-160 0,0 14 160 16,-1 2 0-16,-1 0 0 0,1-1-128 0,1-4 128 16,1 1 0-16,4-1 0 0,-5-11 0 0,7 8 0 15,4-1 0-15,-2-3 0 0,-9-4 0 0,15 0 0 0,4-4 0 0,-5-2 0 16,-1 0 0-16,4-5 0 0,-1 3 192 0,2-5-192 16,1 0 192-16,0 2-192 0,-1-3 160 0,5 2-160 15,-3 1 128-15,0-2-128 0,0-1 0 0,-1 4 128 16,-2-3-128-16,1 4 0 0,-3 0 0 0,1 1 0 15,-2 0 0-15,-2 4 0 0,-3 3 0 0,0 1 0 16,0 1 0-16,0 0 0 0,0 4 0 0,0 2 0 16,0 0-176-16,0 1 176 0,-1 1 0 0,0-1 0 15,0 2 0-15,1-3-128 0,0 2 128 0,1-4 0 16,0 0 0-16,1 1 0 0,1-4 0 0,-1 1 0 16,1-3 0-16,0 0 0 0,2 0 0 0,2 0 176 15,-1-2-176-15,0 0 192 0,-1-2-192 0,3 3 128 16,-3 1-128-16,0 1 128 0,-2-1-128 0,0 0 0 15,-2 3 0-15,-1-1 0 16,-3 2-368-16,3-2-96 0,-9-2-32 0,8 4 0 16,-2 4-2144-16,-6-8-432 0</inkml:trace>
  <inkml:trace contextRef="#ctx0" brushRef="#br2" timeOffset="-27416.17">4811 6125 34319 0,'0'0'1520'0,"0"0"320"0,14-5-1472 0,0 1-368 0,-1 0 0 0,2 4 0 16,3 1-768-16,0 3-208 0,-3-1-48 0</inkml:trace>
  <inkml:trace contextRef="#ctx0" brushRef="#br2" timeOffset="-26302.65">4317 8213 4607 0,'14'-13'192'0,"-4"8"64"0,0-1-256 0,1 0 0 15,0-1 0-15,-1-2 0 0,-1 2 2320 0,0-2 432 16,-2 2 64-16,0 2 32 0,-1-4-1184 0,-6 9-224 15,6-8-48-15,-1-3-16 0,-1 4-96 0,-4 7 0 16,0 0-16-16,1-13 0 0,-2 5-160 0,1 8-16 16,-4-10-16-16,-1 3 0 0,-2-1-144 0,-2 2-32 15,-3-6 0-15,-2 6 0 0,-2 1-288 0,-2-2-64 16,-1 4-16-16,-3 0 0 0,-2-1-144 0,-4 3-16 0,-4-2-16 0,-1 6 0 16,-5 1-80-16,-1 0-16 0,-3 1 0 0,-1 2 0 15,2-2 0-15,-1 7 0 0,1 1 0 0,-1 3 0 16,3 2-32-16,0 2-16 0,-2 3 0 15,2-1 0-15,-1-1-48 0,0 5-16 0,-4-2 0 0,6 3 0 16,1 0 16-16,3 7 0 0,2 0 0 0,4 3 0 16,3 1 32-16,1 4 0 0,-2 1 0 0,5-1 0 15,3 4-192-15,1-2 0 0,2 2 0 0,4-3 0 0,2-1 0 16,4 1 0-16,1-2 0 0,4 4 0 0,2-4 144 16,6 0-144-16,2 4 160 0,3-3-160 0,2 0 144 0,4-2-144 15,3-4 128-15,3-2-128 0,3-2 128 0,3 0-128 16,0-2 0-16,5-4 128 0,1 0 0 0,2-4-128 15,2-1 192-15,0-4-64 0,-1-3 0 0,2-4-128 16,-1-1 192-16,2-5-64 0,2 0 80 0,0-1 16 16,2-5 0-16,2-1 0 0,0 1 16 0,0-2 0 15,-4-2 0-15,0-6 0 0,-3-2-48 0,-1-1 0 16,-1 0 0-16,0 2 0 0,-4-2 0 0,3-2-16 16,-1 1 0-16,0 0 0 0,0 0-48 0,1-2 0 0,-2-1 0 15,0 0 0-15,0 1-128 0,-3-1 160 16,1-1-160-16,-6-4 160 0,0-3-160 0,2 4 192 15,-2-5-192-15,-9 9 192 0,1-4-192 0,0 0 160 16,2-3-160-16,0-1 160 0,-1-5-32 0,-2-2-128 0,1-2 192 0,0-2-64 16,-2-8 64-16,-1 2 16 15,-2-7 0-15,6-23 0 0,-3 4 32 0,-4 4 0 16,-2 4 0-16,-4 4 0 0,-3 7-240 0,-3 1 144 16,-3 2-144-16,-2 6 128 0,-1 4 64 0,-4 6 0 0,0 4 0 0,-6 4 0 15,-4 0 32-15,-4 3 16 0,-5 6 0 0,-4 1 0 16,-5 0-240-16,-3 5 0 0,-4-1 0 0,-2 6 0 15,-2 0 0-15,-1-1 0 0,-1 5 0 0,-1 0 0 16,0-2 0-16,4-1 0 0,3 2 0 0,6 0 0 16,3 0-896-1,7-1-192-15,8 0-16 0,7-2-16 0,11 4-1680 0,0 0-336 16,11 0-64-16</inkml:trace>
  <inkml:trace contextRef="#ctx0" brushRef="#br2" timeOffset="-24055.22">5273 8462 8287 0,'-9'9'368'0,"6"0"80"0,-1-4-448 0,-1 0 0 0,-1 1 0 0,2-3 0 16,2 0 1472-16,-4 0 224 0,0-3 32 0,6 0 16 16,-5 2-32-16,5-2-16 0,-5 1 0 0,5-1 0 15,-8-1-368-15,8 1-80 0,0 0-16 0,0 0 0 16,-6-5-256-16,6 5-48 0,-5-7-16 0,2-4 0 16,0 2-240-16,3 0-48 0,-2-4-16 0,2-7 0 15,2-3 32-15,-2 0 16 0,2-5 0 0,-1-1 0 0,1 0-48 16,-1-4-16-16,-1 0 0 0,2-2 0 0,1 0-144 0,0 2-48 15,-2-2 0-15,1 2 0 0,5-1-96 0,-3 9-32 16,-1-2 0-16,6-18 0 0,-1 5-64 0,2 0-16 16,-1 1 0-16,0-3 0 0,0 3 0 0,2 0-16 15,3 1 0-15,-1 0 0 0,-3 1 16 0,5 2 16 16,3-1 0-16,-4 11 0 0,-4 2-48 0,4-4-16 16,1 0 0-16,11-9 0 0,-1 1-144 0,-9 15 160 15,4-5-160-15,8-6 160 0,-3 1-160 0,-1 5 0 16,-2 0 144-16,-2 3-144 0,-2 3 128 0,0 1-128 15,0-1 160-15,1 2-160 0,1 0 144 0,-2 3-144 16,0 1 128-16,0 2-128 0,-3-2 0 0,0 6 0 16,0-1 0-16,2 3 0 0,-4 1 0 0,3 2 0 15,2-2 0-15,0 2 0 0,-6 2 0 0,4 0 0 16,-1 0 0-16,1 2 0 0,2-2 0 0,0 4 0 16,1-1 0-16,-1 0 0 0,-3 1 0 0,2 1 0 15,-1 1 0-15,1-1 0 0,0 4 0 0,1-3 0 16,0 2 0-16,0 1 0 0,-4-3 0 0,1 6 0 0,0-3 0 15,3 2 0-15,-3 2 0 0,1-2 0 0,-1 2 0 0,0 2 0 16,-1-1 0-16,-1 0 0 0,-2 1 0 0,1 3 0 16,0 0 0-16,1 0 0 0,1-2 0 0,-2 3 0 15,-2 2 0-15,1 2 0 0,2-3 0 0,0 0 0 16,-3 2 0-16,0-2 0 0,0 2 0 0,-1 0 0 16,0-2 0-16,0 4 0 0,0 1 0 0,0 0 0 15,0-1 0-15,-1 4 0 0,0-3 0 0,0 3 0 0,-2 1 0 16,0 1 0-16,-1 0 0 0,1 2 0 0,-1-2 0 0,0 2 0 15,0 0 128-15,0 2-128 0,0 1 0 0,0-1 0 16,-1 0 0-16,0 2 0 0,1-1 0 0,-1 2 0 16,-1 0 0-16,1 1 0 0,-4-1 0 0,0 1 0 15,-1-2 0-15,1 1 0 0,-1-1 0 0,-1 0 0 16,-1-2 0-16,-3 1 0 0,0 0 0 0,0 1 0 16,-3-2 128-16,0 2-128 0,0-1 0 0,0-2 0 15,-1-3 0-15,-1 1 128 0,2 1-128 0,1-1 0 16,-1-5 0-16,0 5 0 0,0-2 0 0,0 0 128 15,2-1-128-15,-1-2 0 0,1 2 0 0,-2-3 128 16,-1 3-128-16,-2-1 0 0,1 2 176 0,-1-4-48 16,1 2-128-16,2-9 192 0,-1 2-192 0,1-1 176 15,-3 0-176-15,2 1 160 0,-1-1-160 0,-3 1 160 16,2-2-160-16,-7 7 160 0,0-5-160 0,1-2 0 16,3-2 144-16,-1-3-144 0,-1 0 0 0,1 1 0 15,-2-4 0-15,1 2 128 0,2-1-128 0,2-2 0 16,1 0 0-16,-1-3 0 0,0 3 0 0,-1-2 0 15,1-4 0-15,2 1 0 0,0 3 0 0,-1-4 0 16,1 0 0-16,-1 1 0 0,1-2 0 0,-1 2 0 0,1 0 0 16,1-2 0-16,1 1 0 0,-1 2 0 0,-2 1 0 0,1 0 0 15,-1 2 0-15,1-1 0 0,1 2 0 0,1 0 0 16,-4-4 0-16,3 4 0 0,1-2 0 0,0 2 0 16,3-1 0-16,-3 2 0 0,3-4 0 0,-1 3 0 15,0-1 0-15,-1-4 0 0,-2 1 0 0,3 0 0 16,2-1 0-16,-1-1 0 0,-2 1 0 0,1 1 0 0,-2-1 0 0,0-3 0 15,0 2 0-15,0 1 0 0,3-2 0 16,-1 2 0-16,1-1 0 0,-2-2 0 0,1-1 0 0,-3 0 0 16,0-1 0-16,1-1 0 0,0-1 0 0,0 0 0 15,-1-1 0-15,-2 0 0 0,-2-1 0 0,-5-5 0 16,1 3 0-16,1-4 0 0,1 1 0 0,0 1 0 16,-2 2 0-16,1-4 0 0,2 1 0 0,0 1 0 15,2-3 0-15,2 0 0 0,-2-3 0 0,-1 0 0 16,-1-2 0-16,2-2 0 0,2-2 0 0,-1-5 0 15,1 1 0-15,2 3 0 0,-1-5 0 0,1 2 0 16,-1-6 0-16,-6-9 0 0,-1 3 0 0,3 4 0 16,3 1 0-16,1 4 0 0,-1 0 0 0,1 2 0 15,0 1 0-15,4 8 0 0,0-4 0 0,0 0 0 16,-1-6 0-16,2-1 0 0,1-4 0 0,2-3 0 16,2-2 0-16,4-1-128 0,0-4 128 0,1 1 0 15,2 0 0-15,3-1 0 0,2 2 0 0,-1 2 0 16,0 1 0-16,-1 2 0 0,0 4 0 0,-1 1 0 15,0 0 0-15,-2 2 0 0,1 4 0 0,0 3 0 16,-2 4 0-16,0 1 0 0,-2 5-224 0,0 2-16 0,0 4 0 0,-4 5 0 31,0 0-1616-31,0 0-320 0,-4 9-64 0,-1 4-8784 0,-2 3-1776 16</inkml:trace>
  <inkml:trace contextRef="#ctx0" brushRef="#br2" timeOffset="-22477.54">3696 9335 6447 0,'0'0'576'0,"0"0"-576"16,0 0 0-16,-3 5 0 0,-2 1 672 0,-2 1 32 15,1-2 0-15,-2 3 0 0,-2 1-192 0,1-3-16 16,0 3-16-16,0-3 0 0,0 3 96 0,-2-2 0 16,1-1 16-16,1 0 0 0,1-2 480 0,1-1 80 0,0-1 32 0,1 0 0 15,1-5 352-15,0 0 80 0,-2 1 16 0,1-7 0 16,1-1-512-16,-1-5-96 0,1-1-32 0,-1-1 0 16,-1-4-416-16,0 2-64 0,1-2-32 0,1-4 0 15,0 1-16-15,0-5 0 0,2 1 0 0,0-2 0 16,0 0 32-16,-2 1 0 0,1-4 0 0,2 1 0 15,0-1-96-15,1-4-16 0,-2-2 0 0,3-2 0 16,-1-3-64-16,0-1 0 0,1-2-16 0,0-1 0 0,0-2-112 16,1-2-32-16,3 1 0 0,-3-1 0 0,2 1 48 0,-1 3 16 15,2 1 0-15,1-1 0 0,2 0 64 0,0 2 16 16,1-1 0-16,-1 2 0 0,1-1-48 0,0 3-16 16,-1 0 0-16,1 1 0 0,1 1-64 0,0-1-16 15,-2 3 0-15,4 0 0 0,0 2-32 0,2-3-128 16,1 0 192-16,1-1-64 0,0 2-128 0,3-1 0 15,0 0 0-15,1-1 128 0,1 0-128 0,3-1 0 16,0-1 144-16,4 2-144 0,1-3 0 0,1 2 0 16,0 3 0-16,2-1 0 0,0 1 0 0,1 2 0 15,0-1 0-15,11-9 0 0,-3 2 0 0,-5 6 0 16,-1 2 0-16,0 0 0 0,0 2 0 0,0 0 0 16,-1 0 0-16,3 0 0 0,1-2 0 0,3 1 0 15,5-3 0-15,-1 4 0 0,5 1 0 0,-1-1-128 16,3 1 128-16,0-2 0 0,1 1 0 0,-1 2 0 15,-1 1 0-15,4 1 0 0,2 1 0 0,0 3 0 16,0 2 0-16,-3 2-128 0,-3-3 128 0,-2 4 0 0,-2 3 0 16,-3 2 0-16,-2 2 0 0,0 0 0 0,0 4 0 0,4 0 0 15,-1 3 0-15,-1-1 0 0,2 4 0 16,1-4-192-16,-1 1 192 0,2 1 0 0,-5-2 0 0,4 4-128 16,0-1 128-16,2 1 0 0,2 2 0 0,-1 3 0 15,2 3 0-15,-1-1 0 0,-3 1 0 0,-3 2 0 16,1-1 0-16,-3 1 0 0,-3 5 0 0,-1 0-128 15,-2 2 128-15,-1 4 0 0,1-1 0 0,0 3 0 0,-5 1 0 0,5 2 0 16,-3 4 0-16,-1 4 0 0,0 3 0 0,-1 0-128 16,1-3 128-16,-3 5 0 0,-3 3 0 0,3 1 0 15,-2-1 0-15,2 3 0 0,-1 0 0 0,-3 1 0 16,-1 6 0-16,-1-3 128 0,0 3-128 0,0-2 0 16,0-2 0-16,0 2 0 0,0 3 0 0,-3 3-128 15,-2 0 128-15,-2-2-128 0,1 1 128 0,-2 2 0 16,-1 0 160-16,1 0-160 0,-3 0 0 0,-2 0 0 15,1 2 0-15,-4-1 0 0,-1 2 0 0,-1 1 0 16,-3-3 0-16,1 3 0 0,-1 4 0 0,-1-1 0 0,-1-4 0 0,0 1 0 16,-4 4 0-16,0-2 128 0,-1-1-128 0,-2 2 0 15,-4-1 0-15,0 2 0 0,0-1 128 0,-2-2-128 16,0 0 0-16,0-1 0 0,-1 1 0 0,-1-2 0 16,0-2 0-16,-2 1 128 0,3-5-128 0,0-2 0 15,0 3 0-15,0-4 0 0,0-1 0 0,-2 0 0 16,1-1 144-16,-1-1-144 0,-1 4 128 0,-2 3-128 15,-2-3 128-15,2 3-128 0,-2-1 128 0,-1 0-128 16,-1-2 0-16,-1 1 128 0,-5 1-128 0,-2-3 0 16,1 0 128-16,-5-3-128 0,4 0 128 0,-2-2-128 15,-1-2 144-15,0-2-144 0,1-1 160 0,3-2-160 16,0-1 192-16,1 0-48 0,-3-5-16 0,3 2 0 16,0 1 0-16,-2-4-128 0,-4 0 192 0,-2-3-64 15,-2 3-128-15,-2-5 160 0,-1 0-160 0,-1 1 160 16,-1 0-160-16,3-2 0 0,0-2 0 0,0 1 128 0,-1-1-128 0,2 0 0 15,-1 0 0-15,-1-1 128 0,-4-1-128 0,2 0 0 16,-2-2 0-16,1 0 128 0,0-2-128 0,3-4 0 16,2 4 0-16,1-4 0 0,-3 2 0 0,3 0 0 15,-1-3 0-15,-2 0 0 0,-1-1 0 0,-4-3 0 16,-1 1 128-16,-1 0-128 0,1-2 0 0,0-3 0 16,2-3 0-16,3-1 0 0,2 1 0 0,0-1 0 15,1 0 128-15,-2-5-128 0,-4 2 0 0,2-2 0 16,-1 1 0-16,2-1 0 0,-2 0 0 0,5-2 0 15,2 2 0-15,2-4 0 0,-3 0 0 0,3 2 0 16,5-3 128-16,-2-1-128 0,2 1 0 0,0 1 0 16,2-1 144-16,0-2-144 0,-1-3 0 0,2-3 128 0,3-2-128 0,0 0 0 15,3-3 0-15,2 0 144 0,-1-1-144 0,6 2 0 16,-1-5 144-16,-1 1-144 0,2 0 0 0,-1-3 144 16,2-1-144-16,3 0 0 0,1-1 0 0,0 1 0 15,-3-2 0-15,2 1 0 0,-1-1 0 0,3 1 0 16,-3 0 128-16,1 4-128 0,2-3 0 0,1 3 128 15,-3 1-128-15,2 0 0 0,1-4 0 0,-1-1-176 16,-1 0 176-16,1-1 0 0,0 1 0 0,2-2 0 16,2-1 0-16,0-2 0 0,0 3 0 0,1 0 0 15,0 2 0-15,2 1-128 0,-2 2 128 0,3-4 0 16,2-1 0-16,2-1 0 0,0 1 0 0,3 2 0 16,-1 2 0-16,0-2 0 0,0 1 0 0,1 1 0 15,2 0 0-15,-1 4 0 0,1 2 0 0,0 4 0 0,-2-1 0 0,-1 4-160 16,1 6 160-16,1 3 0 15,-2 1-2032-15,-5 10-288 0,0 0-64 0</inkml:trace>
  <inkml:trace contextRef="#ctx0" brushRef="#br3" timeOffset="-13235.19">5045 8320 19583 0,'0'0'864'0,"0"0"176"0,0 0-832 0,6 7-208 15,0 5 0-15,-1-6 0 0,0 2 416 0,-5-8 32 16,5 5 16-16,-5-5 0 0,6 6 368 0,0 1 64 16,-6-7 0-16,0 0 16 0,8 2 64 0,-8-2 16 15,8-2 0-15,-8 2 0 0,0 0-48 0,5-8-16 16,-4 2 0-16,-1-3 0 0,-1 0-176 0,-3-3-48 16,-1 4 0-16,-1-5 0 0,-2 1-112 0,-2 2-16 15,-2-4-16-15,-2 2 0 0,-1-1-144 0,0-1-32 16,-5 1 0-16,-1-1 0 0,0 0-16 0,-2-1-16 15,-1 0 0-15,-3-3 0 0,-2 1-192 0,-1 1-32 16,0-1-128-16,-2 1 192 0,0 2 64 0,-3 1 0 16,-1-1 0-16,-1 3 0 0,0 3-128 0,-1 0 0 15,-1 5-128-15,-2 0 192 0,1 2-192 0,-2 5 128 16,-3 2-128-16,-1-1 0 0,-2 3 128 0,0 2-128 16,-2 4 0-16,2 0 144 0,0 1-144 0,1 3 0 15,1 1 0-15,1 4 0 0,-1 0 0 0,2 0 0 0,1 3 0 0,2 0 0 16,2 3 0-16,1-1 0 0,-1 5 0 0,1-1 0 15,3 2 0-15,-1 0 0 0,3 2 0 0,3 2 0 16,2 1 0-16,1 3 128 0,1 2-128 0,2-4 0 16,3 7 128-16,2-3-128 0,2 1 128 0,4 0-128 15,3-2 128-15,4-2-128 0,5-1 0 0,4-2 128 16,1-2 0-16,8-3 0 0,5 0 0 0,5-1 0 0,6-5 32 16,5-1 0-16,4-4 0 0,4 0 0 0,2-3-32 15,4-2-128-15,4-1 192 0,1-2-64 0,1-3-128 0,1-1 128 16,-2 2-128-16,1-5 128 0,2 3-128 0,-1-3 0 15,0-1 0-15,0 1 0 0,1-5 128 0,1-2-128 16,-1-1 0-16,-1 0 128 0,0-6 0 0,-2 1 0 16,0-2 0-16,-1-5 0 0,-2 1 0 0,2-1-128 15,0-3 192-15,1-4-64 0,-1-1-128 0,-3-1 192 16,-1 1-192-16,-2-1 192 0,-3-3-192 0,-1 0 128 16,-2 1-128-16,11-10 128 0,-10 3-128 0,-7 4 0 15,-6-1 144-15,-5-3-144 0,-1 1 128 0,-2 0-128 16,-1-3 128-16,0 1-128 0,-2 1 160 0,1 0-32 15,-6-3-128-15,1 0 192 0,-2-2-192 0,-2 0 0 16,-5 0 0-16,0 4 0 0,-4 4 0 0,-3 1 0 16,-3 2 0-16,-1-2 0 0,-5 5 0 0,-1-1 0 15,-4 2 0-15,-5-2 0 0,-1-2 0 0,0 0 0 16,-2 4 0-16,-4 0 0 0,-3 1 0 0,-3 0 0 16,-1-3 0-16,-3 4 0 0,-1 0 0 0,-1 1 0 15,-2 1 0-15,-3 4 0 0,-3-4-128 0,0 3 128 0,0 1 0 16,-1 6 0-16,0-2 0 0,1 2-128 0,2 4 128 15,0 1 0-15,1 4 0 0,1 1 0 0,0 1-128 0,2 3 128 16,1 0 0-16,-1 1 0 0,2 3 0 0,3 5 0 16,2-1-128-16,0 1 128 0,2 0 0 0,-4 4 0 15,3 2 0-15,-1 0 0 0,1 9 0 0,2-3 0 16,0 2 0-16,0 2-128 0,1-3 128 0,4 2 0 16,1 4 0-16,2 1 0 0,1-2-128 0,3 3 128 15,4 3 0-15,2 0 0 0,4 0 0 0,2-3 0 0,2-3 0 16,3 1-128-16,0 1 128 0,2 0 0 0,3-6 0 0,2 2 0 15,0 0 0-15,2-1 0 0,2-3 0 0,3 0-128 16,3 2 128-16,0-4 0 0,2 2 0 0,2-4 0 16,0-1 0-16,3-2 0 0,3-4 0 0,2-1 0 15,4-4 0-15,1 1 0 0,3-4 0 0,3 1 128 16,4-6-128-16,1 1 144 0,5-2-144 0,-1-2 0 16,3-2 144-16,0-2-144 0,0-1 0 0,3 0 144 15,2-7-144-15,3-2 0 0,1 1 128 0,-2-4-128 16,-2 0 0-16,2-2 0 0,0-2 144 0,0-1-144 15,-2 0 0-15,0-1 144 0,0 1-144 0,-1-1 0 16,-4-3 0-16,0 0 128 0,-2 2-128 0,-1-1 0 16,-2 3 144-16,-1-2-144 0,-2-5 0 0,-2 1 0 15,-3 1 0-15,-3-1 128 0,-2-4-128 0,-2-2 0 16,-2 1 0-16,-2-1 0 0,-4-1 0 0,-4 0 144 16,-2-1-144-16,-2 5 0 0,-4 1 128 0,-3 1-128 15,-4 5 0-15,-3-3 0 0,-2 2 128 0,-3 1-128 16,-3-2 0-16,-3 2 0 0,-3 2 0 0,-3-4 0 0,-4 4 0 0,-1-1 0 15,-3 1 0-15,-2-5 0 0,-4 3 0 0,-3 2 0 16,-1 0 0-16,0 1 0 0,-2 2 0 0,0 0-144 16,-3 1 144-16,-2 4 0 0,1 1 0 0,-1 5-128 15,-1-1 128-15,-1 2 0 0,-4 1 0 0,-1 3 0 16,4 4 0-16,-3 0-128 0,0 5 128 0,0 2 0 16,1-2 0-16,-1 6 0 0,1-4 0 0,-1 5-128 15,3 2 128-15,1 2 0 0,0 1 0 0,4 3 0 16,0 1 0-16,-2 0 0 0,-1 2 0 0,2 3-128 15,2 2 128-15,1 1 0 0,2 2 0 0,3 1 0 0,-2-1 0 0,6 2 0 16,1 0 0-16,3 1-128 0,2 3 128 0,5 2 0 16,3 2 128-16,4-5-128 0,2 2 0 0,5-2 0 15,2 0-160-15,2 1 160 0,2-3-128 0,2-3 128 16,3 0 0-16,2-1 0 0,4 0-128 0,3-6 128 16,1 1 0-16,4-3 0 0,1 2 0 0,4-4-128 15,2-1 128-15,5-1 0 0,0-2 0 0,3-2 0 16,1 0 0-16,5-5 0 0,2-2 0 0,0 0 0 15,-1-3 128-15,1-2-128 0,3 1 0 0,1-1 128 16,3-4-128-16,-1-4 0 0,0 0 144 0,3-2-144 16,5-5 128-16,1-1-128 0,1-2 128 0,-1-2-128 15,3-3 0-15,-2-2 128 0,0-2-128 0,1 2 160 16,-3-1-160-16,2 2 160 0,-3-2-160 0,-2-2 0 16,0 0 0-16,-2 2 0 0,-3-2 0 0,-2 0 0 15,2 0 0-15,-5-5 128 0,-5-2-128 0,1-2 0 16,-2 0 144-16,-1-1-144 0,1-1 0 0,-7 1 144 0,-3-2-144 0,-2 2 0 15,-1 0 128-15,-4 3-128 0,-3 3 0 16,-5 0 0-16,-6 4 0 0,-2 1 0 16,-3 0 128-16,-5 1-128 0,-6-3 0 0,-3 0 0 0,-1 2 128 0,-4 1-128 15,-7 0 0-15,-3 1 0 0,-3 0 0 0,-2-1 0 16,-2 0 0-16,-4 0 0 0,-5 0 0 0,-1 2-144 16,-1 1 144-16,0 1 0 0,0 1 0 0,-1 2-128 15,0-2 128-15,-2 9 0 0,-3 0 0 0,-1 2 0 16,1 0 0-16,-3 1-128 0,-1 2 128 0,0 5 0 0,-2 6 0 0,-2-1 0 15,-2 5 0-15,0-2-128 0,1 3 128 16,1 2 0-16,2 3 0 0,2 3 0 0,1 5 0 0,4-1 0 16,3 6 0-16,-1 0-128 0,0 1 128 0,6 3 0 15,3 3 0-15,2 2-128 0,0 0 128 0,3-1 0 16,4 3 0-16,3 3 0 0,3-2 0 0,4 1-128 16,1-4 128-16,5-2 0 0,3 0 0 0,2 3 0 15,-2-3 0-15,5-4-128 0,4-2 128 0,1 1 0 16,1 0 0-16,5 1-128 0,1 2 128 0,5-2 0 15,2 2-144-15,4-3 144 0,3-4 0 0,5 2 0 16,4-3-144-16,3-6 144 0,4 1 0 0,5-4 0 16,0-2 0-16,3-4 0 0,2-4 0 0,6-3 0 15,3-6 0-15,2-1 0 0,1-1 0 0,2-3 0 16,2-1 128-16,1 0-128 0,0-7 0 0,0 0 0 16,0-2 128-16,-1 1-128 0,-2-3 0 0,1-2 0 15,-1-4 128-15,1 1-128 0,-2-1 0 0,0-4 0 16,-1-1 0-16,1-4 0 0,-2 0 128 0,-4-2-128 15,-1-1 0-15,-3-4 144 0,-3-1-144 0,-1-5 0 0,-1 1 144 16,-6-5-144-16,-6 1 0 0,0 4 144 0,-2 2-144 0,-4 1 0 16,-5 4 128-16,-3 3-128 0,-4 5 0 15,-6-1 0-15,-5 9 0 0,-4-1 128 0,-5-1-128 0,-5 3 0 16,-5-2 128-16,-2 5-128 0,-3 0 0 0,-2 2 0 16,-5 0 0-16,-1 2 0 0,-2-1 0 0,0 2-144 15,0 4-208-15,2-1-32 0,-1 2-16 0,3 2 0 16,-1-1-2288-16,4 2-464 0,2 1-96 0</inkml:trace>
  <inkml:trace contextRef="#ctx0" brushRef="#br3" timeOffset="-12182.77">1236 9937 4607 0,'0'0'400'0,"0"0"-400"16,-7 9 0-16,7-9 0 0,0 0 3488 0,0 0 608 16,-9 2 128-16,9-2 32 0,0 0-1712 0,0 0-352 0,-4-6-64 0,2-6-16 15,1-2-656-15,1-1-144 16,2 1-32-16,2-4 0 0,0-3-608 0,2-1-128 0,2-1-32 0,-1-4 0 15,4 2-16-15,-1-2-16 0,0 1 0 16,1-4 0-16,2 1-32 0,0 1-16 0,-2 5 0 0,1 3 0 16,-2 2-208-16,0 4-32 0,-2 2-16 0,-2 6 0 15,-6 6-176-15,0 0 0 0,0 0 144 0,8 6-144 16,-1 6 0-16,0 6 0 0,-2 1 0 0,-1 7-128 16,-2 4 128-16,1 2 0 0,-3-4 0 0,0 2 0 15,-3 2 0-15,1 0 0 0,-2-4 0 0,0 1 128 16,1-5-128-16,-2-1 0 0,3-3 128 0,-2-4-128 0,1-6 320 0,3-10-16 15,-2 11 0-15,2-11 0 0,0 0 144 0,0 0 48 16,0 0 0-16,0 0 0 0,6-10 272 0,2-4 48 16,1-4 16-16,2-1 0 0,-1-1-464 0,-1-3-96 15,0-1-16-15,1-5 0 0,0-2-256 0,1-1 128 16,-1-5-128-16,0 3 0 0,1 5 128 0,3-3-128 16,-3 2 0-16,3 4 0 0,0 3 0 0,-1 6 0 15,-1 3 0-15,-2 3 0 0,-1 5 0 0,0 5 0 16,1 2 0-16,-10-1 0 0,10 6-144 0,0 6 144 15,-1 3-128-15,-1 3 128 0,-2 2 0 0,2 3-128 16,1 4 128-16,-2-2 0 0,-1 2 0 0,-1-4 0 16,0 0 0-16,0-2 176 0,-1-2-176 0,-1-1 0 15,0-3 0-15,-2-2 0 0,-1 0 0 0,0-4 0 16,1 1 0-16,-1-10 0 0,0 0 0 0,0 0 128 16,0 0-128-16,0 0 128 0,0 0-128 0,0 0 160 15,0 0-160-15,0 0 160 0,0 0-32 0,0 0 0 0,0 0 0 0,0 0 0 16,0 0-128-16,0 0 0 0,0 0 0 0,8 0 0 15,-8 0-144-15,0 0-16 0,0 0 0 0,0 0 0 32,0 0-560-32,0 0-112 0,9-6-32 0,-9 6 0 15,9-6-1632-15,-1 3-336 0,-1-6-64 0,1 1-12960 0</inkml:trace>
  <inkml:trace contextRef="#ctx0" brushRef="#br3" timeOffset="-11670.34">1834 9661 8287 0,'0'0'368'0,"0"0"80"0,0 0-448 0,0 0 0 15,0 0 0-15,0 0 0 0,0 0 2640 0,0 0 448 16,0 0 96-16,0 0 16 0,0 0-1376 0,0 0-272 16,0 0-48-16,-6-5-16 0,1-2-208 0,0 1-32 15,1 1-16-15,0-4 0 0,2 1-400 0,-2-2-64 16,0 3-32-16,1-2 0 0,1-1-304 0,-1-3-64 0,3 3-16 0,0 1 0 15,2-1-160-15,1 2-16 16,-1-2-16-16,1 2 0 0,4-2 16 0,0 2 0 16,2-2 0-16,3 3 0 0,0-4 16 0,1 5 0 0,-1 0 0 0,-1-3 0 15,4 4 128-15,-2-2 16 0,0 2 16 0,-1 4 0 16,2 0-128-16,-1 1-32 0,-1 2 0 0,-1 3 0 16,-1 3-192-16,0 0 128 0,1 3-128 0,0 6 0 15,-2-1 208-15,0 2-48 0,0 2-16 0,-3 1 0 16,-1 1 80-16,-1 4 16 0,-2-2 0 0,0 3 0 15,-2-4-16-15,1 1 0 0,-1 2 0 0,-1-4 0 16,-2-3-80-16,1-1-16 0,-2-2 0 0,0 2 0 0,0-3-128 16,2-1 0-16,-1-3 144 0,2 1-144 15,1-12-1504-15,0 0-368 0,0 0-80 0,0 0-8832 16,0 0-1760-16</inkml:trace>
  <inkml:trace contextRef="#ctx0" brushRef="#br3" timeOffset="-11330.69">2326 9428 16575 0,'0'0'736'0,"-6"1"160"0,-1 2-720 0,1 0-176 0,0-1 0 16,-1 3 0-16,7-5 2176 0,-6 3 384 0,0-1 96 0,6-2 16 15,0 0-832-15,0 0-176 0,0 0-16 0,0 0-16 16,0 0-480-16,0 0-80 0,10-4-32 0,4-2 0 16,1 0-480-16,2 1-112 0,2-4 0 0,4 2-16 15,1 0-64-15,2-2-16 0,1 0 0 0,2 0 0 16,-2-1-96-16,0 1-32 0,-1 0 0 0,-3 3 0 15,-1 1-224-15,-3-3 128 0,-1 2-128 0,3-1 0 16,-7 1-256-16,-3 2-128 16,-11 4-48-16,0 0-11040 0,6-2-2224 0</inkml:trace>
  <inkml:trace contextRef="#ctx0" brushRef="#br3" timeOffset="-11081.04">2488 9152 20271 0,'0'0'1792'0,"8"-3"-1424"16,3-1-368-16,1 1 0 0,2-2 1344 0,2-1 208 16,-1 2 48-16,3 1 0 0,2 0-32 0,2-1 0 15,2 3 0-15,-1 2 0 0,0 5-464 0,-2 2-80 0,-1 2-32 0,0 1 0 16,-1 5-496-16,-3 3-112 16,-2 2 0-16,-1 2-16 0,-6 3-64 0,0 3-16 0,-3 1 0 0,-7 0 0 15,-2-1 0-15,-3 1 0 16,-2-2 0-16,-4 3 0 0,-2-6-80 0,-2 3-16 0,0-2 0 0,0-1 0 15,0-5-192-15,1-1-192 16,3-3 48-16,-4 3 0 16,6-10-2672-16,2-4-544 0</inkml:trace>
  <inkml:trace contextRef="#ctx0" brushRef="#br3" timeOffset="-10069.06">5570 8066 11967 0,'0'0'1072'16,"0"0"-864"-16,0 0-208 0,0 0 0 16,0 0 1664-16,0 0 304 0,0 0 48 0,0 0 16 15,0 0-400-15,0 0-80 0,0 0-16 0,0 0 0 0,0 0-320 0,0 0-64 16,0 0 0-16,0 0-16 0,0 0-480 0,0 0-80 16,0 0-32-16,0 0 0 0,-5 7-224 0,1 5-32 15,-1-3-16-15,-1 3 0 0,-1 5 16 0,1-1 0 16,-2 1 0-16,1 3 0 0,-1-1-16 0,1 3 0 15,1-1 0-15,0 2 0 0,1-1 32 0,1-2 0 16,0 2 0-16,1-3 0 0,3-1-16 0,0-2 0 16,2-2 0-16,2 2 0 0,2-3 224 0,2-1 32 15,1 1 16-15,2-4 0 0,2 1-112 0,3-3 0 16,1 1-16-16,1-4 0 0,1 0-96 0,2-3-16 16,-3-1 0-16,1-1 0 0,2-2-112 0,-1-1-16 15,0 0-16-15,1-3 0 0,-1-1 16 0,0-3 0 16,1 2 0-16,-1-4 0 0,-1 2-32 0,0 1 0 15,0-6 0-15,0 1 0 0,-1-2-32 0,-1 1-128 16,-2-1 192-16,0 0-64 0,-1-2-128 0,-1 0 160 16,-3 1-160-16,-1 0 160 0,-1-1-160 0,-2 0 128 15,-2-2-128-15,-1 1 128 0,-1 0-128 0,-2-2 0 16,0 4 144-16,-3 1-144 0,-1 1 0 0,1 0 128 16,-2 2-128-16,-1 0 0 0,-1 1 0 0,-1 4 0 0,-1-1 0 0,0 2 128 15,-1 2-128-15,0-3 0 0,-1 3 0 0,-2 1 0 16,-1 2 0-16,-1 2 0 0,1 1 0 0,-3 0 128 15,2 1-128-15,-2 2 0 0,1 1 0 0,-2-1 0 16,0-1 0-16,0 0 0 0,1 3 0 0,0 4 0 16,1-2 0-16,0 3 0 0,0-1 0 0,-1 3 0 15,0 4 0-15,1-1 0 0,2 3 0 0,0 1-128 16,0 0 128-16,3 1 0 0,-2-2 0 0,3 0 0 0,1-1 0 0,1 3 0 16,2 0 0-16,2-1 0 0,2-1 0 0,0 0 0 15,0-2 0-15,4 1-128 0,2-1 128 0,0-1 0 16,0-1 0-16,2-1 0 0,-2 0 0 15,2-1 0-15,2-1 0 0,-3-1-128 0,3-4-160 0,1 3-32 16,1-4 0-16,6 3 0 16,2-2-2208-16,0-3-448 0,0-1-96 0</inkml:trace>
  <inkml:trace contextRef="#ctx0" brushRef="#br3" timeOffset="-9516.5">5939 8284 16575 0,'-5'0'1472'0,"-2"0"-1168"0,1-2-304 0,-2-1 0 16,1-1 2032-16,-1 2 336 0,2-1 80 0,-3 1 16 15,1 0-928-15,2 1-176 0,6 1-32 0,0 0-16 16,0 0-352-16,0 0-80 0,0 0-16 0,0 0 0 16,0 0-256-16,2 7-48 0,2 1-16 0,4-1 0 15,1 0 32-15,2 1 0 0,3 0 0 0,3 1 0 16,0-2-64-16,2 3-16 0,2-1 0 0,-1 1 0 0,0-3-32 16,0 2 0-16,-3-3 0 0,0 3 0 0,-2-3-96 0,0-1-32 15,-3 2 0-15,-1-2 0 0,-1-3-64 0,-2 2-16 16,-8-4 0-16,0 0 0 0,0 0-32 0,0 0-16 15,0 0 0-15,0 0 0 0,0 0 48 0,0 0 16 16,0 0 0-16,-6-2 0 0,-2-1-16 0,-5-2 0 16,-1-3 0-16,-3 3 0 0,-2-1-128 0,-2-2-128 15,1 4 192-15,-3-4-192 0,1-1 0 0,1 2 0 16,0-2 0-16,4 4 0 0,0-2 0 0,3 2 0 16,3 1 0-16,3 0 0 0,2 0 0 0,6 4 0 15,0 0 0-15,0 0 0 0,0 0 0 0,0 0 0 16,9 4-160-16,3 0 160 0,5-2 0 0,1 5 0 15,1 2 0-15,4 0 0 0,3 2 0 0,2 3 0 16,1 0 224-16,1 0-64 0,0 1-160 0,-2 0 0 0,-2-1 0 0,-4 2 128 16,1 0 32-16,-2-3 0 15,-5-2 0-15,-2-1 0 0,-4-3-160 0,-1 0 192 0,-1 1-192 0,-3-3 192 16,-5-5-192-16,0 0 0 16,0 0 0-16,0 0 0 15,11 1-1728-15,-11-1-416 0,0 0-96 0</inkml:trace>
  <inkml:trace contextRef="#ctx0" brushRef="#br3" timeOffset="-7628.65">5064 8266 11055 0,'0'0'976'0,"12"0"-784"0,0-2-192 0,1 1 0 16,-2-1 2016-16,0 0 352 0,-2 1 80 0,-2-2 16 16,2 0-784-16,-9 3-144 0,8-3-48 0,-2 0 0 15,0-1-288-15,-6 4-64 0,0 0-16 0,5-6 0 16,-3 1-288-16,2-2-64 0,-3 0-16 0,-1 2 0 16,-1-4-144-16,-3 1-32 0,1 3 0 0,-1-2 0 15,-1 1-96-15,-2-2-32 0,-2-1 0 0,-3 0 0 0,-3 1-80 0,0 1-32 16,-6-4 0-16,0 1 0 0,-2 1-80 0,-1-2 0 15,-5 2-16-15,-1-3 0 0,-3 4-48 0,0-3-16 16,-4 4 0-16,-2-1 0 0,-2 4-32 0,-1 2 0 16,-3-1 0-16,0 1 0 0,1-3-144 0,-1 3 0 15,2 5 144-15,-2 2-144 0,-2-1 128 0,-1 0-128 16,4 2 160-16,-2 3-160 0,1-3 144 0,0 6-144 16,-4 0 128-16,1 1-128 0,0 1 0 0,-1 1 128 15,2 3-128-15,0 0 0 0,2 1 128 0,0 3-128 16,2 2 0-16,2 0 128 0,3 3-128 0,5 1 128 15,-3 2-128-15,6-1 128 0,2 3-128 0,4 2 0 16,1-1 0-16,4 4 0 0,2 3 0 0,5 0 128 16,1 0-128-16,5-1 0 0,1-1 0 0,2 3 0 15,2 1 128-15,1-3-128 0,1-3 0 0,2-2 0 16,1-3 0-16,1-1 0 0,1 1 0 0,2-6 128 16,0 2-128-16,2-3 0 0,0 1 208 0,1 0-32 15,2-5-16-15,1 0 0 0,-1-1 0 0,5 0 0 16,-2-1 0-16,3 0 0 0,4-4 16 0,1-1 0 0,3-4 0 15,2-1 0-15,4-1-16 0,1-2 0 0,2-1 0 0,2-3 0 16,4-1-32-16,1-3-128 0,2-2 192 0,-1-1-64 16,1-3-128-16,2 0 192 0,1-2-192 0,0-1 192 15,-1-2-48-15,2-2 0 0,0-1 0 0,1 0 0 16,-1-4-16-16,-1 3 0 0,-4-1 0 0,0 0 0 16,-2-1-128-16,-1-2 192 0,-1 1-192 0,-2-1 192 0,-3 0-192 0,-4-2 0 15,-1 3 144-15,-3-2-144 0,1-1 128 0,-3-2-128 16,-2 2 128-16,0-1-128 0,-1-1 0 0,-2 3 128 15,-1-3-128-15,-1 2 0 0,2-6 0 0,-2 5 0 16,-4-1 0-16,-1 2 0 0,-2-1 0 0,-1-2 0 16,-1 3 0-16,-2-1 128 0,-4-1-128 0,0 2 0 15,-3-4 0-15,-1 3 128 0,-2-5-128 0,-2 3 0 16,-1 1 0-16,-3-2 0 0,-1 3 0 0,-2 2 0 16,1-4 0-16,-2 4 0 0,-2 2 0 0,0-2 0 15,-2 2 0-15,-1 1 0 0,-2 1 0 0,-4 1 0 16,1 2-144-16,-3-1 144 0,0 3 0 0,-4 4-144 15,-1-3 144-15,-2 4 0 0,-3-1-144 0,0 3 144 0,0-2 0 0,-3 1-144 16,-2 0 144-16,1 5 0 16,-2 1 0-16,0 1-128 0,-4 1 128 0,1 1 0 15,1 3-144-15,-1 4 144 0,-2-1 0 0,0 5 0 16,0-4 0-16,-3 3 0 0,3-1-128 0,-1 3 128 16,3 2 0-16,2 3 0 0,-3 0 0 0,3 1 0 15,1 0 0-15,1 1 0 0,2 4-128 0,1 0 128 16,2 1 0-16,2 3 0 0,1-2 0 0,1 3 0 15,2 2 0-15,0 0 0 0,4 3-144 0,2 1 144 0,1 2 0 0,4 4 0 16,1 0 0-16,5-1-128 0,4 0 128 0,3 0 0 16,1-1 0-16,3-1 0 0,5-3 0 0,3 1 0 15,3-3-128-15,4-3 128 0,1 0 0 0,4 0 0 16,2-3 0-16,3 2 0 0,-1-4 0 0,3 2 0 16,2-4 0-16,2-1 0 0,0-2 0 0,3 2 0 0,2-2 0 0,2-2 0 15,-1-3 0-15,2-4 0 0,0 1 0 0,3-5 128 16,-1 1-128-16,4-3 0 0,-1 0 128 0,1 0-128 15,1-2 0-15,-1-3 144 0,1-3-144 0,5-2 0 16,0 1 144-16,2-1-144 0,-1-4 128 0,-2 1-128 16,4-8 128-16,-1 1-128 0,-2-1 128 0,1-1-128 15,-2-1 128-15,1-1-128 0,-2-1 128 0,-3-2-128 16,1-1 128-16,-1-1-128 0,-1 1 0 0,-1 0 144 16,-2-2-144-16,-1 0 0 0,-3-5 144 0,-3 2-144 15,-3-2 0-15,-3-1 144 0,0 1-144 0,-3-4 0 16,-4-1 144-16,0 1-144 0,-2 1 0 0,-2-1 0 15,-5 2 0-15,-2 3 128 0,-3-2-128 0,-1 2 0 16,-2 1 0-16,-3-3 128 0,-4 0-128 0,-1 1 0 0,-3 1 0 0,-1-3 128 16,-3 1-128-16,-2-5 0 15,-4 3 0-15,0 0 0 0,-5 1 0 0,-2 0 0 16,-4 6 0-16,-3-2 0 0,-3 6-128 0,-1 0 128 16,-4 3-128-16,0 4 128 0,-4 1-128 0,-1 4 128 15,-4 4-128-15,0 3 128 0,-2-3 0 0,-5 1-128 16,1 3 128-16,-2 5 0 0,-1 3 0 0,-1 2-160 15,-1 3 160-15,-1 1 0 0,2 3 0 0,-4 2-128 0,1-1 128 16,2 3 0-16,3 4 0 0,1 4 0 0,2-2 0 0,0 4 0 16,2 4 0-16,2 0-128 0,5 0 128 0,3 2 0 15,2 3 0-15,5-1 0 0,3-2 0 0,4 5 0 16,4 2 0-16,4 3 0 0,3 1 0 0,4 0 0 16,4-2 0-16,4 1 0 0,4-2 0 0,4 0 0 15,2-3 0-15,4-1 0 0,2-2-192 0,4-1 192 0,4-1-160 0,3-2 160 16,2-1-128-16,1-4 128 0,3 0 0 0,4-1 0 15,4-1 0-15,-1-4-128 0,5-2 128 0,0-3 0 16,2-3 0-16,4 0 0 0,3-3 0 0,0-1 0 16,-1-2 128-16,2 0-128 0,0-7 0 0,2-2 128 15,-2-3-128-15,0-4 0 0,-3 1 128 0,0-6-128 16,0-2 128-16,1-3-128 0,2-1 128 0,-4-3-128 16,1 2 128-16,-3-7-128 0,1 2 0 0,-3-6 144 15,-4 1-144-15,-1-2 0 0,-4-4 160 0,-3-4-160 16,-2-2 128-16,-4-7-128 0,-2-3 144 0,-3-6-144 15,-2-6 160-15,-3-2-160 0,1-2 144 0,-5 3-144 0,-1 2 128 16,-4 8-128-16,-2 0 0 0,-3 4 0 16,-2 5 128-16,-2 7-128 0,-2 5 0 0,-4 2 0 15,-3 4 0-15,-2 7 0 0,-3 4 0 0,-2 3 0 16,-3 6-160-16,-2 0 160 0,-3 5-416 0,0 1 16 16,-2 4 0-16,-12 3 0 15,4 5-1936-15,3 0-384 0,3 3-80 0,7 1-14320 0</inkml:trace>
  <inkml:trace contextRef="#ctx0" brushRef="#br3" timeOffset="-6447.02">5270 8185 3679 0,'0'0'320'0,"0"0"-320"15,0 0 0-15,0 0 0 0,0 0 2560 0,0 0 432 16,0 0 80-16,0 0 32 0,0 0-1760 0,-6 1-336 16,-1-1-80-16,1 0-16 0,-2-1 0 0,1 0 0 0,-1-2 0 0,1 1 0 15,-1 0-48-15,0-1-16 16,-1-4 0-16,0 2 0 0,-1 0-80 0,-1-3 0 16,-3 1-16-16,-1-2 0 0,-2 0-64 0,-1-4-16 15,-2 3 0-15,0-3 0 0,-2-2-160 0,-1 1-48 16,-1-1 0-16,-3 2 0 0,-1-2-112 0,-1-1-32 15,-1 2 0-15,-2 3 0 0,-3-1-64 0,0-1-32 0,-1 4 0 0,-4-1 0 16,-2 2-32-16,-3 1 0 0,-1 2 0 16,-1 3 0-16,-1 4-64 0,-1 3 0 0,-2 4-128 0,0-2 192 15,-1 3-192-15,0 0 0 0,-1 3 0 0,1 2 0 16,-1 1 0-16,1 1 0 0,1 3 0 0,3 0 0 16,1 1 0-16,1 2 128 0,0 3-128 0,4-3 0 15,0 6 0-15,4-2 0 0,1 2 128 0,2 4-128 16,2 0 0-16,1 3 144 0,1 3-144 0,3 2 128 15,0 4-128-15,6 2 128 0,2 6-128 0,4 1 128 16,1 0-128-16,5-2 0 0,4 0 144 0,6 0-144 0,0-1 0 0,6 0 0 16,2-4 0-16,6 0 128 0,4 0-128 0,4-4 176 15,2-1-176-15,3-2 192 0,2-4-192 0,0-4 192 16,3-2-192-16,2 0 192 0,3-5 0 0,2-5 16 16,2-4 0-16,2-2 0 0,2-4 16 0,4-3 0 15,4-2 0-15,2-1 0 0,3-4 0 0,1-1 0 16,1-4 0-16,1-1 0 0,0-6-64 0,0 1-16 15,0-1 0-15,0-3 0 0,-1 1 48 0,-2-3 16 16,0-2 0-16,-2-2 0 0,-2-1 112 0,1-4 32 16,-4 0 0-16,-3-4 0 0,0-2 48 0,-1-1 16 15,0 1 0-15,-5-4 0 0,-5 1-32 0,-5-6 0 16,-4-2 0-16,-5-3 0 0,-4-2 0 0,-5-6 0 16,-4-7 0-16,-5 2 0 0,-5 0-192 0,-4-3-64 15,-5 0 0-15,-3-1 0 0,-2 5-128 0,-4 6 128 16,-4 7-128-16,-2 2 128 0,-4 6-128 0,-2 5 0 15,-3 7-160-15,-17-3 160 16,2 8-512-16,5 8 0 0,1 3 0 0,1 8 0 16,-2 5-2160-16,2 5-432 0,5 0-96 0,14-2 0 0</inkml:trace>
  <inkml:trace contextRef="#ctx0" brushRef="#br3" timeOffset="-3979.62">5330 8255 9615 0,'0'0'416'0,"0"0"96"0,0-10-512 0,-3-3 0 0,-2 2 0 0,3 1 0 0,-5-2 304 0,2 2-48 16,-1-3-16-16,-2-1 0 0,-2 1 160 0,-1 2 48 16,-3-3 0-16,-2 1 0 0,1 2 48 0,0-1 16 15,-3 2 0-15,-4 3 0 0,-3-3-352 0,0 2-160 16,-3-2 160-16,0 3-160 0,-3 4 0 0,-1-4 0 16,-2 3 0-16,-3 3 0 0,-3 1 0 0,-2 0 0 15,-4 0 0-15,-5 1-160 0,-7-2 160 0,-2 4 0 16,-1-1 0-16,1 2 0 0,-2-1 0 0,3 0 0 15,0 5 160-15,-1 2-160 0,-4-6 240 0,2 4-48 16,0-2-16-16,4 2 0 0,8 0 288 0,3 1 64 16,5 2 16-16,4 1 0 0,2 1 176 0,7 3 48 15,-1 2 0-15,1 5 0 0,-6 0-352 0,0 6-64 16,2 2-16-16,1 3 0 0,1 0-336 0,-1 3 144 0,3 3-144 16,2 2 0-16,2-2 0 0,3 2 0 0,2 3 0 0,3-5 0 15,3 0 0-15,4-2 0 0,2-2 0 0,4 2 0 16,3 1 0-16,4-2 0 0,2-1 0 0,5-1 0 15,0 2 192-15,4-1 48 0,3-2 0 0,2 1 0 16,0 0 288-16,5-3 64 0,3-1 16 0,2 0 0 16,1-1-80-16,2-5-16 0,1-4 0 0,2 1 0 15,-1-4 48-15,0-2 0 0,1-3 0 0,0 1 0 16,1-7-176-16,4 2-48 0,1-5 0 0,2 0 0 16,2-2-48-16,1 0-16 0,1-5 0 0,0-3 0 15,1-6-48-15,0 1-16 0,-1-4 0 0,2-1 0 16,0-4 48-16,2-4 0 0,1-1 0 0,1-3 0 15,2-3 112-15,-1 1 16 0,-1 2 16 0,-1-4 0 16,-5-6 48-16,-5-3 16 0,0 2 0 0,-3 0 0 0,-1 0-16 16,-2-2-16-16,-3 1 0 0,-2 0 0 0,-3 1-48 0,-4-3-16 15,-3 0 0-15,-4 5 0 0,-8 3-144 0,-7 3-32 16,-6 3 0-16,-4-1 0 0,-8 2 64 0,-4 1 16 16,-7 3 0-16,-4 3 0 0,-6 4-272 0,-5 2 0 15,-7 4 0-15,-4 2 0 16,-3 8-1024-16,-5 3-272 0,-6 3-48 0,3-1-16 15,-1-2-1488-15,8 2-288 0</inkml:trace>
  <inkml:trace contextRef="#ctx0" brushRef="#br3" timeOffset="5811.28">1270 11081 14975 0,'0'0'656'0,"0"0"144"0,-3 11-640 0,1 2-160 0,-1-7 0 16,3-6 0-16,-2 10 1152 0,2-10 192 0,0 7 32 0,0-7 16 16,0 0-224-16,0 0-32 0,0 0-16 0,7 5 0 15,-7-5-160-15,13 0-16 0,-3-3-16 0,4-3 0 16,1-7-64-16,1-1-16 0,-2-2 0 0,3 0 0 15,1 4-208-15,0-5-64 0,0-1 0 0,0-2 0 16,-2-5-80-16,1 0-32 0,-1 4 0 0,1-6 0 0,-1 3-80 0,-2-3-32 16,2 2 0-16,-4-3 0 0,-2 1-112 0,-1 3-32 15,-1-3 0-15,-2 3 0 0,-2-3-80 0,0 5-128 16,0 3 176-16,-2-1-176 0,-3 1 160 0,0 3-160 16,-1 1 128-16,2 2-128 0,-3 1 128 0,-1 0-128 15,0 3 128-15,-1 3-128 0,0 0 176 0,-2 0-48 16,0 1-128-16,-1 2 192 0,8 3-48 0,-11-1-16 15,-1 1 0-15,1 3 0 0,2 1-128 0,-1 4 0 16,-2 1 0-16,3 4 0 0,2 2 0 0,-1 4 0 16,-2 0 0-16,0 7 0 0,0 2 0 0,1 6 0 15,0 3 0-15,1 1 0 0,2 3 0 0,2 1 0 16,2-4 0-16,2 0 0 0,0-2 128 0,3-1-128 16,2-3 0-16,4-5 128 0,0-1-128 0,3-4 160 15,3 0-160-15,-2-6 160 0,2-1 16 0,4-4 0 16,4-3 0-16,-1-1 0 0,0-2 16 0,1-5 16 15,1-5 0-15,2 0 0 0,-1 0-64 0,-2-3-16 16,-4 2 0-16,0-6 0 0,-1-1-128 0,-3-1-224 16,1 0 48-16,-2 2 16 15,-3 0-2976-15,-2-2-608 0</inkml:trace>
  <inkml:trace contextRef="#ctx0" brushRef="#br3" timeOffset="6165.36">2022 10774 19519 0,'0'0'864'0,"0"0"176"0,-9-1-832 0,9 1-208 16,-10-3 0-16,1 2 0 0,-1 1 1408 0,3-1 224 15,7 1 48-15,0 0 16 0,0 0-304 0,0 0-64 16,0 0-16-16,0 0 0 0,0 0-448 0,0 0-96 16,7-6 0-16,5 0-16 0,0 1-80 0,5 2-16 15,2-5 0-15,3 2 0 0,2-5 0 0,2 4 0 16,2-3 0-16,2-1 0 0,0-3-80 0,-1 3-32 16,1 2 0-16,-2-4 0 0,1 3-192 0,-1 0-32 15,-3 5-16-15,-3 0 0 0,-2 2-160 0,-1 1-16 16,-5-2-128-16,0 3 192 0,-1-1-192 0,-13 2-128 15,0 0 128-15,0 0-208 16,10 0-2032-16,-10 0-416 0,0 0-80 0</inkml:trace>
  <inkml:trace contextRef="#ctx0" brushRef="#br3" timeOffset="6435.13">2274 10394 18431 0,'0'0'1632'0,"0"0"-1312"0,0 0-320 0,0 0 0 15,0 0 1760-15,0 0 288 0,0 0 48 0,0 0 16 16,11-4-704-16,3-1-144 0,4 3-32 0,1-1 0 16,2 2 48-16,2 0 0 0,1-1 0 0,4 1 0 0,0 1-336 0,-2 3-64 15,1 4-16-15,-5 2 0 0,-2 0-416 0,-1 1-96 16,-1 4-16-16,-4 1 0 0,-3-1-144 0,1 4-16 16,-5 4-16-16,-2 2 0 0,-3 1 64 0,-4 2 16 15,-3-4 0-15,-1 4 0 0,-4-2 32 0,-4 4 16 16,0-2 0-16,-4 4 0 0,-1-6-96 0,-1 2-32 15,-2-6 0-15,2 0 0 0,2-4-160 0,0-1 0 16,4-4 0-16,1-3 128 16,2-1-1328-16,1-6-272 0,1-4-48 0,1-3-10160 15,2-2-2032-15</inkml:trace>
  <inkml:trace contextRef="#ctx0" brushRef="#br3" timeOffset="6750.72">2884 9968 21183 0,'0'0'1888'0,"0"0"-1504"15,0 0-384-15,0 0 0 0,0 0 1296 0,0 0 192 16,0 0 48-16,0 0 0 0,-2 16-416 0,-1 1-80 0,-1 5-16 0,2 3 0 15,-1 0-80-15,-1 5-32 0,2 2 0 0,1 3 0 16,-1 5-112-16,4-1-32 0,-1-1 0 0,1 3 0 16,2 1-256-16,1-3-48 0,0-2-16 0,3 0 0 15,-3 1-272-15,1-3-176 0,1-4 192 0,-2-5-192 16,1-1 160-16,-1-4-160 0,2-5 128 0,-2-3-128 0,0 0 0 16,0-2 0-16,-5-11-144 0,0 0 144 15,0 0-1408-15,9-5-192 0,-4-3-16 0,1-2-8752 16,-2 0-1760-16</inkml:trace>
  <inkml:trace contextRef="#ctx0" brushRef="#br3" timeOffset="6966.12">2837 10151 18431 0,'0'0'1632'0,"0"0"-1312"15,-1-7-320-15,2-5 0 0,3 5 2176 0,1-3 352 16,1 1 80-16,3-3 16 0,3 2-1136 0,3-3-208 15,0-1-64-15,4 2 0 0,3 1-256 0,2-2-64 16,1 0-16-16,3 1 0 0,0-2-368 0,0-2-64 16,2 1 0-16,-2-1-16 0,-2 5-272 0,-2-1-160 15,-2 5 192-15,-3-3-192 0,-5 2 0 0,-2 2-144 16,-2 4-16-16,-10 2 0 16,0 0-2144-16,-3 12-416 0</inkml:trace>
  <inkml:trace contextRef="#ctx0" brushRef="#br3" timeOffset="7117.71">2896 10317 15663 0,'-12'6'688'0,"12"-6"144"0,0 0-656 0,0 0-176 0,0 0 0 0,0 0 0 16,7 6 3424-16,1-1 656 0,4-3 128 0,4-6 16 15,3-1-2032-15,6-3-400 0,4-5-96 0,0 0-16 16,5-5-656-16,3-3-128 0,3 0-16 0,3-5-16 0,-1 2-496 0,0 3-112 16,0-2 0-16,0 0-16 15,0 2-1136-15,0 5-208 0,-2 5-48 0</inkml:trace>
  <inkml:trace contextRef="#ctx0" brushRef="#br3" timeOffset="9168.81">3457 8321 14559 0,'0'0'320'0,"0"0"64"0,0 0 0 0,4 9 48 0,0 1-432 0,-1 2 0 0,-1-4 0 0,2 4 0 0,-1-2 880 0,2 2 80 15,-4 0 32-15,-1-2 0 0,0 2-16 0,0-3 0 16,-1 1 0-16,-1 0 0 0,-1-2 128 0,1 2 32 15,-2-2 0-15,2-1 0 0,-1 1-96 0,3-8-16 16,0 0 0-16,0 0 0 0,0 0 0 0,0 0 0 16,0 0 0-16,0 0 0 0,-6-4 0 0,-2-5 0 15,3-1 0-15,0-7 0 0,1-7-576 0,1 0-128 16,0-6-32-16,2-2 0 0,-1-1-96 0,1-3 0 16,1-3-16-16,1-2 0 0,2 0 0 0,2-3 0 15,1 1 0-15,5-4 0 0,0-2 32 0,1-3 16 16,2-2 0-16,2-5 0 0,4 1-80 0,5-1-16 15,0-2 0-15,2 0 0 0,-2 1 0 0,4-4-128 16,3-1 192-16,2 0-64 0,3-2-128 0,15-22 192 16,-3 15-192-16,-4 5 192 0,1 12-192 0,-1 1 0 15,-2 1 144-15,0 2-144 0,3 2 0 0,1 2 0 16,0 2 0-16,1 1 128 0,-1 0-128 0,2 3 0 16,-2 5 128-16,2 0-128 0,2-2 0 0,0 5 128 15,-2 2-128-15,1-2 0 0,-2 1 128 0,1 0-128 16,-4 1 128-16,4 1-128 0,0-1 0 0,0 4 0 0,-1 1 0 0,1 3 0 15,1-3 0-15,0 6 0 0,-2 1 0 0,-1 1 0 16,-1 2 0-16,1 2 0 0,0 0 0 0,-13 7 0 16,4 1 0-16,5-1 0 0,2 0 0 15,17-4 0-15,-7 4 0 0,-4-1 0 0,-4 2 0 0,-3 2 0 16,-2 3 0-16,0 3 0 0,-2 2 0 0,-1 0 0 16,-1 1 0-16,-1-2 0 0,0 2 0 0,-11-1 0 15,2 1 0-15,2 2 0 0,1 2 0 0,0-2 0 16,-2 1 0-16,2 2 0 0,0-1 0 0,1 3-128 0,-2-2 128 0,-1 4 0 15,1 1 0-15,1 0 0 0,-1 3 0 0,-1 0 0 16,-1 1 0-16,0 4 0 0,0 2 0 0,0-1 0 16,0 1 0-16,0 1 0 0,-5 4 0 0,1 2 0 15,0-4 0-15,-1 4 0 0,-1-4 0 0,-2 1 0 16,-1-4 0-16,0 4 0 0,0-1 0 0,-2 3 0 16,-2-1 0-16,-2 2 0 0,0-2 0 0,-4 2 0 15,-1 2 0-15,0 3 128 0,-2 0-128 0,1-1 0 16,-2-3 128-16,-1 3-128 0,-2 3 0 0,0-2 144 15,0 1-144-15,-2-2 0 0,0-1 128 0,0 3-128 16,-2 1 0-16,0 1 0 0,2 1 0 0,-1 1 0 16,0-2 0-16,1 1 0 0,-2-1 0 0,1 1 0 15,0 0 0-15,0-1 0 0,1 1 128 0,-3-2-128 16,1 1 0-16,0 2 0 0,-2-3 0 0,2 2 0 16,-1-1 0-16,1-1 0 0,-1 0 128 0,1-1-128 15,0-1 0-15,-1 1 0 0,0-1 0 0,2 1 0 0,-4 0 128 16,0-1-128-16,-2 1 0 0,1 1 0 0,-2-1 0 0,-1 4 0 15,1 1 0-15,-3 0 0 16,0-1 128-16,0 1-128 0,0-2 0 0,0 3 0 0,1-1 128 0,-2-1-128 16,-2 2 0-16,2-1 0 0,-4-2 0 0,1 1 0 15,1 2 128-15,-1-3-128 0,-2-1 0 0,2 3 0 16,-3 1 0-16,2-2 0 0,-1 0 128 0,-1 1-128 16,-1-1 0-16,-2 0 160 0,2-2-160 0,-3 4 128 15,-1 2-128-15,0-1 160 0,-1 3-160 0,-1-3 160 16,-2 4-160-16,0-1 160 0,-1 2-160 0,-2 2 160 0,-1-2-160 0,-2 1 128 15,-2-2-128-15,0 1 128 16,2-2-128-16,0 1 0 0,2-3 144 0,0 3-144 0,1-2 0 0,0-1 0 16,2-2 0-16,0 0 128 0,-2-2-128 0,2-2 0 15,1-3 0-15,2 2 0 0,-1 0 0 0,-2-1 144 16,0-3-144-16,-1 2 0 0,0-3 128 0,-3-2-128 16,-2 4 0-16,1-3 0 0,0 1 128 0,-2-3-128 15,2 2 0-15,-1-1 0 0,0-4 128 0,-2 2-128 16,2-3 0-16,-2 1 0 0,2-4 0 0,-2-3 0 15,-1-2 0-15,-1-6 0 0,-2-3 128 0,-1-2-128 16,2 0 0-16,0-6 0 0,-2-6 0 0,0 1 0 16,0-1 0-16,0-4 0 0,2 2 128 0,-2-3-128 15,-1 2 0-15,-5-3 0 0,-2 0 0 0,1 2 0 16,-2-3 0-16,2-2 0 0,-2-2 0 0,1-2 0 16,0 0 0-16,-2-1 0 0,3-5 0 0,1-1 0 15,-1-1 0-15,1-2 0 0,0-2 0 0,1 0 0 16,1-3 0-16,5 0 0 0,2-1 0 0,-1-1 0 0,4-1 0 15,2 0 0-15,0-3 0 0,4-2 0 0,1-5 0 0,0 1 0 16,0-5 0-16,2-1 0 0,0 0-128 0,3 0 128 16,1 1 0-16,0 3 0 0,1-1 0 15,0 0 0-15,1-1 0 0,1 4 0 0,0 1 0 0,1 1 0 16,2 0 0-16,-1 1 0 0,3 1 0 0,1 0 0 16,-1 4 0-16,3-1 0 0,0 1 0 0,-1-6 0 15,3-2 0-15,2-5 0 0,-1 0 0 0,2-3 0 16,-2-3 0-16,4-2 0 0,2-1 0 0,2 2 0 15,0-1 0-15,4-2 0 0,1 2 0 0,1 0 0 0,3-4 0 16,1 3 0-16,0-2 0 0,3 2 0 0,1 0 0 0,0-1 0 16,1 3 0-16,2-5 0 0,0 1 0 0,2 2 0 15,2-1 0-15,2 3 0 0,-2-6 0 0,2 2 0 16,1-4 0-16,3 2 0 0,2 0 0 0,2 0 0 16,-1 0 0-16,15-17 0 0,-2 15 0 0,-2 6-144 15,-1 6 144-15,2 3 0 0,5 4-128 0,0 1 128 16,2 7-128-16,-2 4 128 0,1 3-304 0,-5 7 32 15,-5 5 0-15,-3 2 0 16,-6 3-1792-16,-5 5-368 0,-2 6-64 0</inkml:trace>
  <inkml:trace contextRef="#ctx0" brushRef="#br3" timeOffset="16839.64">4931 8110 6447 0,'0'0'576'0,"0"0"-576"0,7-2 0 0,-7 2 0 16,8-4 672-16,-8 4 32 0,0 0 0 0,0 0 0 15,0 0 272-15,0 0 64 0,0 0 16 0,0 0 0 16,0 0-416-16,0 0-64 0,0 0-32 0,0 0 0 0,6-7-224 0,-1 2-64 16,-2 0 0-16,-3 5 0 0,4-7 64 0,-2 0 0 15,1 1 0-15,-1-2 0 0,-2 8 48 0,0 0 16 16,0 0 0-16,-2-6 0 0,-2 0-64 0,-1-2-16 16,0 3 0-16,-2-3 0 0,-1 1-64 0,-3 0-16 15,1-3 0-15,-2 2 0 0,-6-2-96 0,2 3 0 16,-1-4-128-16,-2 6 192 0,-2 0-192 0,0 0 0 15,-6 3 0-15,-2 0 0 0,-4 0 0 0,0 2 0 16,-3 2 0-16,-1 2 0 0,0 1 0 0,0 2 0 16,-1-1 0-16,1 5 0 0,1 3 0 0,-1-1 0 15,0 2 0-15,-3 2 0 0,-3 1 0 0,-1-1 0 16,-2 3 0-16,2 0 0 0,-1-1 0 0,2 4 0 16,0-2 0-16,1 0-160 0,1 0-32 0,4 2-16 15,3 0 0-15,-1 0 0 0,2 6 16 0,2-3 16 16,-1-1 0-16,1-1 0 0,1 3 176 0,2 0 0 15,0-1 0-15,1 1 0 0,2 0 0 0,1 2-128 16,1 3 128-16,2-3 0 0,1 1 0 0,2 2 0 16,2-1 0-16,1-1 0 0,2 3 0 0,-1 0 0 15,1 2 0-15,4 0 0 0,2 1 0 0,2-1 0 0,1-2 0 0,4-1 0 16,2-2 0-16,5 0-128 0,1-2 128 0,5 0 0 16,2 0 0-16,5-4 0 0,2 0 0 15,3 2-128-15,3-5 128 0,6-2 0 0,1 0 0 0,2 0 0 16,3-2 0-16,-1-2 0 0,1-2 0 0,0-3 0 15,2 3 0-15,3-3 0 0,-1-1 0 0,3 0 0 16,1-2 0-16,3 0 0 0,0-1 0 0,-1-5 0 16,-1-2 0-16,0-4 0 0,-2-3 0 0,2-1 0 0,2 1 0 0,2-5 0 15,2-2 0-15,1-2 0 16,0-2 0-16,-3-1 0 0,-4-3 0 0,-2 1 128 0,-5-2-128 0,-3 0 192 16,0 1-64-16,0-4 0 0,-4 3 128 0,1-2 48 15,-2 0 0-15,-3 2 0 0,-1-4 112 0,-2 1 32 16,-4-3 0-16,-1-5 0 0,-3 1 64 0,-3 1 32 15,-4 3 0-15,-4-2 0 0,-1-1-208 0,-5-2-32 16,-7 0-16-16,-3-1 0 0,-5 1-128 0,-4-1-32 16,-10-2 0-16,2 2 0 0,-4 2-128 0,-4 2 160 15,0 2-160-15,1 3 160 0,-1 3-160 0,-1 4-176 16,0 6 48-16,-13-5-11120 0</inkml:trace>
  <inkml:trace contextRef="#ctx0" brushRef="#br3" timeOffset="17776.66">4976 8078 2751 0,'0'0'128'0,"0"0"16"0,-7 2-144 0,7-2 0 16,-7 0 0-16,7 0 0 0,-5-4 2656 0,5 4 496 16,-5-5 112-16,1-2 0 0,2-3-1888 0,-2-3-384 15,4-2-80-15,0 0-16 0,4-3 0 0,0-3-16 16,0-2 0-16,2-1 0 0,2-7-256 0,2 0-48 15,-1 1-16-15,2-3 0 0,-1-3-224 0,2-1-32 16,2-1-16-16,-2-2 0 0,5 2 32 0,1-2 0 16,-1 1 0-16,5-4 0 0,0-1-16 0,1 4 0 15,1-4 0-15,0 2 0 0,0 2-144 0,1-2-32 16,3 2 0-16,2 4 0 0,-5 1-128 0,4 2 0 16,1 3 0-16,-1 0 0 0,1 6 0 0,-2 0 0 0,0 1 0 0,0 6 0 15,-1 0 0-15,-2 6 0 0,-1 2 0 0,1 0 0 16,0 2 128-16,-1 5-128 0,0 1 128 0,-1 2-128 15,0 0 0-15,-1 3 0 0,-1 1 0 0,3 3 0 16,1 2 0-16,-4 3 0 0,-2 1 0 0,0 3 0 16,0 1 0-16,2 5 0 0,-2 4 0 0,1-2 0 15,1 4 0-15,-1 1 0 0,-1 1 0 0,1 2 0 16,2 2 0-16,1-1 0 0,1 2 128 0,-1 0-128 0,1 0 0 0,0 1 0 16,0 0 0-16,0 0 128 0,-6 0-128 0,3 2 0 15,-6 3 0-15,1-1 0 0,-3 0 0 0,-2 4 0 16,0-2 0-16,-1 2 0 0,-3-3 0 0,0 0 0 15,-3 1 144-15,-1-4-144 0,1 2 0 0,1 1 0 16,-1-2 0-16,1 0 128 0,-1-1-128 0,1 3 0 16,0-2 0-16,0 0 0 0,0 1 0 0,0 2 0 15,0-1 0-15,-1 4 0 0,0-5 0 0,-1 1 0 16,-2 1 0-16,-1-3 128 0,-1 0-128 0,-2 0 0 16,1-1 0-16,-4 0 0 0,-4-1 0 0,1 2 0 15,-2-2 128-15,-2 4-128 0,-1-3 0 0,0-2 144 16,2 0-144-16,-4 1 0 0,-1-1 128 0,-1-2-128 15,0 0 0-15,-1-2 0 0,-1 0 0 0,0-5 0 16,-1 0 128-16,-1-3-128 0,-2 1 0 0,0-6 0 16,-1 0 0-16,-2-2 0 0,0-3 176 0,-1-1-176 15,-1-4 160-15,0 2-160 0,-3-6 0 0,-1 3 128 16,1-3-128-16,-1 0 0 0,-5-3 0 0,2 0 0 16,1-3 128-16,-1 0-128 0,3 0 0 0,1-3 0 0,2-2 0 15,2 0 0-15,2-1 0 0,0-3 0 0,2 1-144 0,2-4 144 16,2-2-336-16,-1-4 16 0,1-1 16 0,1-4 0 31,2-4-416-31,2-1-96 0,0-5-16 0</inkml:trace>
  <inkml:trace contextRef="#ctx0" brushRef="#br3" timeOffset="19362.14">7749 7108 18143 0,'-3'-12'800'0,"3"5"160"0,0 1-768 0,0-4-192 16,2 1 0-16,-1-1 0 0,-1 3 768 0,0-1 128 16,0 1 0-16,0 0 16 0,0 7 336 0,0 0 64 15,0-7 16-15,0 7 0 0,0 0-240 0,0 0-32 16,0 0-16-16,0 0 0 0,0 0-320 0,0 0-64 16,0 0-16-16,0 13 0 0,2 1-144 0,-2 4-48 15,0 3 0-15,2 2 0 0,-1 6-48 0,1 1-16 16,1 3 0-16,-1 2 0 0,1 3-128 0,0 1-48 15,2 0 0-15,0-1 0 0,-1-1-48 0,2-4-16 16,-1-2 0-16,1-4 0 0,2-1 0 0,0-3 0 16,1-7 0-16,1-3 0 0,1-2 112 0,3-2 0 15,-2-2 16-15,3-5 0 0,0-3 176 0,3-7 48 16,2-1 0-16,2-7 0 0,-1-3 16 0,1-3 0 16,0-4 0-16,0 0 0 0,1-4-64 0,0 0 0 15,-1 1 0-15,-2-4 0 0,-1-1-128 0,-1-3-16 16,0-1-16-16,-2-5 0 0,1 1 64 0,-1 2 16 15,0 5 0-15,-4-1 0 0,4 2-144 0,-5 3-32 0,-2 5 0 0,1 0 0 16,-3 5-192-16,-2 1 176 0,-2 1-176 0,2 3 160 16,-2 1-160-16,-2 2 0 0,-1-1 144 0,0-1-144 15,-2 3 0-15,-1 3 0 0,1-1 0 0,-1 3 128 16,1-4-128-16,-2 5-240 0,0-2 64 0,-1 1 16 16,0 3-1792-16,0-2-352 15,5 6-80-15,0 0-15776 0</inkml:trace>
  <inkml:trace contextRef="#ctx0" brushRef="#br3" timeOffset="20488.7">9288 5956 19007 0,'0'0'832'0,"-5"-5"192"0,-1-1-832 0,1 3-192 16,-1-2 0-16,1-2 0 0,0 2 832 0,2 1 112 15,0-2 16-15,3 6 16 0,-3-5 336 0,3 5 64 16,0 0 16-16,0 0 0 0,0 0-288 0,0 0-48 15,0 0-16-15,0 0 0 0,0 0-384 0,0 0-80 16,-1 14 0-16,1 1-16 0,1 4-208 0,2 4-32 0,1 6-16 0,1 2 0 16,1 4 80-16,3 2 0 0,0 4 16 0,1-2 0 15,0 3-80-15,3 1 0 0,-1-2-16 0,0-1 0 16,2-2-64-16,1-1-16 0,-2-2 0 0,-1-2 0 16,-1-2 96-16,2 0 0 0,-2-4 16 0,4 0 0 15,-3-4-32-15,-1-2-16 0,0 0 0 0,-1-4 0 16,-1-1-80-16,1-2-16 0,-1-2 0 0,0-4 0 0,-2 2 0 15,1-5-16-15,-1 0 0 0,2-2 0 0,-2-2 64 0,-1-1 16 16,0-2 0-16,1-3 0 0,-1-2 144 0,0-4 48 16,2-2 0-16,-2 0 0 0,0-2-128 0,-1-1-32 15,-2-3 0-15,1-4 0 0,1-2-128 0,-1 0-32 16,0-4 0-16,1-2 0 0,0 0-128 0,0-3 0 16,0-1 144-16,2-2-144 0,0-5 160 0,0 0-32 15,3 0-128-15,0-5 192 0,-1-1-192 0,2 2 0 16,2-1 0-16,1 4-160 0,0-3 160 0,0 5 0 15,0 2 0-15,1 0 0 0,-1 0 0 0,1 3 0 16,-1-2 0-16,-2 1 0 0,3-1 0 0,-1 2 0 16,3-1 0-16,-3 1 0 0,-3 2 0 0,0-1 0 15,0 2 0-15,-1 5 0 0,0-2 0 0,-1 6 0 16,0 0 0-16,-3 4 0 0,-1-1 0 0,0 4 0 16,-1 0 0-16,0 2 0 0,-2 5 0 0,1-2 0 15,0 3 0-15,-1 2 0 0,-1 2 0 0,-1 5 0 16,0 0 0-16,0 0 0 0,2-9 0 0,-2 9 0 15,0 0 0-15,0 0 0 0,0 0 0 0,0 0 0 16,0 0 0-16,0 0 0 0,0 0 0 0,0 0-128 0,0 0 128 0,0 0 0 16,0 0 0-16,0 0 0 0,0 0 0 0,1 9-128 15,-1-9 0-15,0 0 0 0,1 6 0 0,-1 5 0 32,0-11-320-32,-1 9-64 0,1-9-16 0,0 0 0 0,-1 12-1168 0,1-12-224 15,0 0-64-15,0 7-9584 0,0 2-1920 0</inkml:trace>
  <inkml:trace contextRef="#ctx0" brushRef="#br3" timeOffset="21074.14">10376 4427 22399 0,'-28'-2'992'0,"17"1"208"0,-3 0-960 0,0-1-240 16,-1 2 0-16,-1 0 0 0,1 0 448 0,1 0 32 15,1-1 16-15,3 1 0 0,3 0 576 0,7 0 112 16,0 0 32-16,0 0 0 0,2-6-272 0,6-2-48 16,4-1-16-16,6-1 0 0,6 0-416 0,6 0-80 0,3-3 0 15,4 0-16-15,3 1 80 0,2-4 32 0,0 0 0 0,0-1 0 16,0 5-48-16,0 3-16 0,-3-1 0 0,-2 6 0 16,-4 1-176-16,-5 2-48 0,-1 2 0 0,-7 2 0 15,-3 2-192-15,-4 2 0 0,-6 1 128 0,-2 4-128 16,-6-5 256-16,-4 5 0 0,-4-5 0 0,-4 6 0 15,-2 2 144-15,-3 2 48 0,-2-1 0 0,0-1 0 16,2 1-240-16,1-1-32 0,2-1-16 0,4 0 0 16,2-4-160-16,5 2 0 0,3-4 0 0,4 3 128 0,2-1-128 0,3-4 0 15,5 2 0-15,2 1 0 0,5-3 0 0,3 4 0 16,5-1 0-16,1 3 0 0,1-1 0 0,-1 3 0 16,-4 4 0-16,8 7 0 0,-7-4 0 0,-7-2 0 15,-6 0 0-15,-7 0 0 0,-4 0 128 0,-3 1 0 16,-6 0 0-16,-5 2 0 0,-3-2 512 0,-7 1 80 15,-7-1 32-15,-3 2 0 0,-1 4-288 0,-2-4-48 16,-2 0-16-16,1-1 0 0,2 2-272 0,0-4-128 16,0-1 128-16,4-3-128 15,1-5-896-15,1 2-256 0,1-6-48 0,4 2-11440 16,4-3-2288-16</inkml:trace>
  <inkml:trace contextRef="#ctx0" brushRef="#br3" timeOffset="22276.27">7526 8350 4607 0,'0'0'400'0,"-7"7"-400"15,-2-2 0-15,1 1 0 0,-1-1 2368 0,9-5 384 16,-7 5 64-16,7-5 32 0,-8 8-1088 0,8-8-224 15,-9 6-32-15,9-6-16 0,0 0-128 0,0 0-16 16,-4 5-16-16,4-5 0 0,0 0-48 0,0 0 0 16,0 0 0-16,0 0 0 0,0 0-192 0,2-194-64 15,1 363 0-15,2-182 0 0,1 1-320 0,2-1-64 16,1-2 0-16,4-10-16 0,-1 5-160 0,1 1-16 16,-1 1-16-16,2 2 0 0,-1 3-48 0,-1 0 0 15,-1 4 0-15,-1 4 0 0,-10 5-192 0,11 0-32 16,1 5-16-16,-5 4 0 0,1 3-144 0,2 11 160 15,-4 1-160-15,1 6 160 0,-2 1-32 0,-3-8 0 16,0 1 0-16,0 13 0 0,-2-4 0 0,-2-2-128 16,0 0 192-16,1-12-64 0,0-1 48 0,0 0 0 15,-1-2 0-15,1-2 0 0,-2-2 48 0,2 0 16 0,1-5 0 0,0-7 0 16,0 0-80-16,0 0-16 0,0 0 0 0,5-5 0 16,0-8 256-16,3-2 48 0,0-4 16 0,3-9 0 15,-2-3-224-15,1 2-48 0,2 1-16 0,-2-3 0 16,-1 2-176-16,1 2 0 0,0-1 0 0,0 3 0 15,-1 0 0-15,-3 9 0 0,1-1 0 0,4-6 0 16,-3 5 0-16,-1 8 0 0,0 2 0 0,-7 8 0 16,0 0 0-16,0 0 0 0,7 9 0 0,0 1 0 15,-3 5 0-15,-2 3 0 0,1 1 0 0,-3 0 0 0,-2 0-128 0,1-5 128 16,1 0 0-16,-4 5 0 0,3-3 0 0,0-4 0 16,-1-3 0-16,2-9 0 0,0 0 0 0,0 0 0 15,0 0 0-15,0 0 0 0,0 0 0 0,0 0 0 16,2-6 0-16,2-11 0 0,1-2 160 0,0 4-160 15,1-1 192-15,4-9-192 0,-1-1 128 0,1 3-128 16,-1 4 0-16,4-2 0 0,-3 2 0 0,-1 2 0 16,-1 1 0-16,2 4 0 0,0 7 0 0,1 2 0 15,1 6 0-15,-1 2 0 0,2 5 0 0,1 1 0 16,-4 6 0-16,-2-3-144 0,-2 1 144 0,3 9 0 16,0 3 0-16,0-3 0 0,0 1 0 0,-3 1 0 15,0-6-128-15,0-1 128 16,-3-1-544-16,1-3-32 0,0-6 0 0,-4-9 0 15,0 0-2016-15,0 0-416 0,8-4-64 0</inkml:trace>
  <inkml:trace contextRef="#ctx0" brushRef="#br3" timeOffset="22664.68">8236 8147 3679 0,'0'0'160'0,"-8"0"32"0,8 0-192 0,-9 0 0 15,9 0 0-15,-6 1 0 0,-1 0 3968 0,-3 3 768 16,10-4 128-16,-7 5 48 0,7-5-2864 0,-8 3-560 15,8-3-112-15,0 0-32 0,0 0-320 0,0 0-64 16,0 0 0-16,0 0-16 0,0 0-208 0,0 0-32 16,0 0-16-16,10 4 0 0,2-3 64 0,-2-2 16 15,2-2 0-15,11-1 0 0,1-1-16 0,2-1 0 16,1 1 0-16,2-1 0 0,1-5-128 0,1 4-32 16,-2-5 0-16,3 2 0 0,-3 1-224 0,-3 0-48 15,-5 2-16-15,-2-2 0 0,2 1-176 0,-9 6-128 16,0-3 192-16,3-2-192 0,-4 2 0 0,-11 5 0 15,0 0 0-15,5-6 0 16,-2-4-1264-16,-4 3-352 0,-6 1-80 0,2 3-9456 16,-2 1-1904-16</inkml:trace>
  <inkml:trace contextRef="#ctx0" brushRef="#br3" timeOffset="24542.06">2640 8723 14223 0,'0'0'624'0,"0"-5"144"0,0 0-624 0,0-3-144 0,0 2 0 0,0 1 0 15,0-4 960-15,-1 2 176 0,-2-2 16 0,1 2 16 16,-1 0 16-16,-1 0 0 0,-1 2 0 0,0 0 0 16,-1-1-96-16,0 4 0 0,-1 2-16 0,0 1 0 15,-2 2-304-15,-2 3-48 0,0 2-16 0,0 4 0 16,-1 5-256-16,1 1-64 0,-2 2-16 0,0 4 0 16,1 2-64-16,-1 0-16 0,3 5 0 0,1 2 0 15,1-1-144-15,3-2-16 0,1-1-128 0,4 1 192 16,4-6-192-16,1-1 128 0,3-4-128 0,3-3 0 0,3-3 304 0,4 0-48 15,0-7 0-15,1-1 0 0,0-4 256 0,1-2 32 16,1-1 16-16,-1-2 0 0,-2-3 0 0,1-3 0 16,0 3 0-16,-1-6 0 0,-3-4-64 0,0 0-16 15,0-1 0-15,-2 1 0 0,-3 1-32 0,-2-2 0 16,0-1 0-16,-1 0 0 0,-4-3-80 0,-2-1-32 16,-2 2 0-16,-2-1 0 0,-3 2-128 0,-2-1-16 15,-2 2-16-15,0 3 0 0,1 1-176 0,-4 1 0 16,2 3 144-16,-2 1-144 0,2 4 0 0,-1 0-128 15,1 3 0-15,-7 3 0 16,0 0-1856-16,3 5-352 0,2 0-80 0,3-1-13760 0</inkml:trace>
  <inkml:trace contextRef="#ctx0" brushRef="#br3" timeOffset="24767.37">2552 8958 26719 0,'0'0'2368'0,"0"0"-1888"0,-3 2-480 0,3-2 0 15,0 0 640-15,0 0 16 0,6 4 16 0,5 0 0 16,1-1 480-16,4-2 80 0,5-1 32 0,3-1 0 16,8-1-192-16,2 1-48 0,3-3 0 0,2 4 0 0,4-2-464 15,3 2-112-15,-1 1 0 0,-2 0-16 16,0 4-288-16,-3 3-144 0,-5-2 160 0,-3 7-11728 15,-5 2-2336-15</inkml:trace>
  <inkml:trace contextRef="#ctx0" brushRef="#br3" timeOffset="30325.4">7866 9579 5519 0,'0'0'240'0,"-5"7"64"0,0-3-304 0,-1 1 0 16,1-1 0-16,5-4 0 0,-5 5 2608 0,5-5 464 0,0 0 80 0,0 0 32 15,0 0-1472-15,0 0-304 16,0 0-48-16,0 0-16 0,0 0-128 0,0 0-16 0,4-8-16 0,2 2 0 16,2 1-80-16,1-6-16 0,0 0 0 0,0-1 0 15,0-3-128-15,0-3-48 0,-2-1 0 0,5-2 0 16,-2-3-80-16,-1-1-32 0,1-1 0 0,1-1 0 16,3-1-160-16,0 0-16 0,-1-5-16 0,-2-1 0 15,0-2-192-15,-1-1-32 0,0 0-16 0,0 1 0 16,-6-1-128-16,0 2-32 0,0 1 0 0,-2 4 0 0,-2 3-80 0,-1 1 0 15,0 4-128-15,-1 1 192 0,0 3-192 0,-1 2 144 16,1 3-144-16,-1 6 128 0,-2-1 64 0,0 4 16 16,0 0 0-16,-1 6 0 0,-3 3-64 0,0 5-16 15,0 5 0-15,0 4 0 0,0 5-128 0,1 7 0 16,2 4 0-16,0 5 0 0,-2 3 0 0,2 0 0 16,1 6 0-16,1-4 0 0,4 2 0 0,0-3 0 15,4 0 0-15,1-3 0 0,1-3 0 0,2-1 0 16,-1-4 0-16,3-1 0 0,2-6 0 0,1 1 0 15,1-7 0-15,-2 1 0 0,1-6 0 0,0 0 0 16,-1-6 0-16,4-1 0 0,-4-6 0 0,2-3-256 16,-1-4 48-16,6-7 0 15,-2-2-1872-15,-1-2-368 0,-2-3-80 0,1 0-13408 0</inkml:trace>
  <inkml:trace contextRef="#ctx0" brushRef="#br3" timeOffset="30645.85">8284 9286 20271 0,'-14'1'896'0,"8"0"192"0,-2 1-880 0,2-1-208 16,6-1 0-16,-7 0 0 0,7 0 1920 0,0 0 352 15,0 0 64-15,0 0 16 0,0 0-720 0,0 0-144 16,7-5-16-16,3 0-16 0,2-3-320 0,5 3-64 16,1-5-16-16,2 1 0 0,3-2-272 0,1 2-48 15,2-3-16-15,-1 1 0 0,0 2-208 0,1-4-32 16,2 3-16-16,-3-1 0 0,-1 3-304 0,2-1-160 16,-3 3 160-16,-2-3-160 0,-2 2 0 0,-2 4 0 15,-2-4 0-15,3 2 0 16,-5 1-912-16,-2 1-288 0,-11 3-48 0,0 0-16 15,1-9-1584-15,-1 9-320 0,0 0-64 0</inkml:trace>
  <inkml:trace contextRef="#ctx0" brushRef="#br3" timeOffset="30891.73">8462 8950 24879 0,'0'0'1088'0,"0"0"256"0,0 0-1088 0,2-5-256 0,5 0 0 0,0-1 0 15,2 1 1104-15,3 2 176 0,2-1 16 0,2 0 16 16,2 3 96-16,2 1 0 0,5 3 16 0,1 3 0 16,2-1-368-16,0 5-80 0,3 2-16 0,-1 4 0 15,-1 3-352-15,-2 4-80 0,-3 1-16 0,-5 1 0 16,-3 1-240-16,-5 0-48 0,-3 3-16 0,-3-1 0 16,-4 0-32-16,-4 1-16 0,-2-3 0 0,-2-1 0 0,-5-1-160 15,0-4 0-15,-4 1 0 0,-7 7 0 16,2-8-1392-1,2-5-352-15,0-7-80 0,7-4-9344 0,0-3-1872 0</inkml:trace>
  <inkml:trace contextRef="#ctx0" brushRef="#br3" timeOffset="31528.48">9302 8556 20271 0,'3'-11'896'0,"-3"11"192"0,0 0-880 0,2-7-208 16,1 2 0-16,-3 5 0 0,0 0 1472 0,0 0 256 15,4-5 64-15,-4 5 0 0,0 0-112 0,0 0-16 16,0 0 0-16,0 0 0 0,0 0-432 0,0 0-80 15,0 0-32-15,0 12 0 0,0 4-384 0,0 6-80 16,-2 5-16-16,2 0 0 0,2 5-112 0,-1 4-16 16,0 2-16-16,2 5 0 0,3 2-240 0,-1 4-64 15,1 5 0-15,1-1 0 0,-2-2-48 0,0 1-16 16,0 0 0-16,1-5 0 0,1-1-128 0,-2-5 0 16,2-1 144-16,-1-4-144 0,-1-4 0 0,0-2 144 15,-3-4-144-15,2-6 0 0,1-5 0 0,-1-2 0 16,-2-2 0-16,2-4 0 15,-4-7-1040-15,0 0-272 0,2-18-48 0,0-1-16 16,-1-7-1776-16,-1 0-368 0</inkml:trace>
  <inkml:trace contextRef="#ctx0" brushRef="#br3" timeOffset="31785.62">9103 8775 17503 0,'0'0'1552'0,"0"0"-1232"16,0 0-320-16,0 0 0 0,1-5 3008 0,0 0 528 16,2-3 112-16,3 2 32 15,3-1-1936-15,4-3-384 0,3-1-80 0,6-1 0 0,3-3-80 0,6-3-16 16,3 0 0-16,3 1 0 0,1-1-400 0,-1 0-80 16,-2 0 0-16,4 2-16 0,-6-3-368 0,-2 2-64 15,-1 3 0-15,-4 3-16 0,-2-2-240 0,-1 3 0 16,-4 2 0-16,3-1 0 15,-8 3-304-15,-4 3-144 0,-10 3-48 0,0 0 0 16,0 0-2560-16,-2 13-512 0,-6 0-96 0</inkml:trace>
  <inkml:trace contextRef="#ctx0" brushRef="#br3" timeOffset="31947.8">9347 8855 18431 0,'0'0'1632'0,"0"0"-1312"15,0 0-320-15,0 0 0 0,0 0 3008 0,0 0 544 16,8 2 96-16,4-2 32 0,2-1-1536 0,2-1-304 15,3-6-64-15,3 0-16 0,4 1-480 0,1-2-80 16,5-4-32-16,3 2 0 0,-2-3-560 0,2-2-112 16,3 4-32-16,-1 2 0 0,0-3-304 0,-3 5-160 15,-3-1 160-15,8 2-160 16,-6-2-1488-16,-5 5-400 0,-4-1-80 0</inkml:trace>
  <inkml:trace contextRef="#ctx0" brushRef="#br3" timeOffset="35487.62">9268 7626 14335 0,'0'0'640'0,"0"0"128"0,2-5-624 0,0-3-144 0,1 3 0 0,0-1 0 15,-1-3 928-15,2 1 160 0,0-3 16 0,1 4 16 16,0-2 128-16,0 3 32 0,0-3 0 0,1 2 0 15,-1 0-224-15,-2-2-32 0,3 3-16 0,-3-2 0 16,0 1 16-16,-1 2 16 0,-2 5 0 0,0 0 0 16,-1-9-144-16,0 4-16 0,-3-3-16 0,2 3 0 0,2 5-176 0,0 0-48 15,-7-4 0-15,2 3 0 0,-1-2-256 0,-2 3-48 16,-2 2-16-16,-2-1 0 0,0 3-112 0,-2 2-16 16,-3 5-16-16,-1 2 0 0,-1 1-16 0,0 0 0 15,-1 8 0-15,0-1 0 0,-2 2-160 0,0 4 0 16,1-2 0-16,-1 5 0 0,3-2 0 0,1 2 0 15,3 3-144-15,0-2 144 0,3 2 0 0,5 0 0 0,2-2 0 0,5 1 0 16,4-5 0-16,3 0 0 16,3-6 0-16,6-2 0 0,1-1 0 0,5 0 0 15,3-3 0-15,3-6 0 0,5-1 0 0,2-5 256 16,2-1-64-16,2-2 0 0,3-2-48 0,-1-3-16 16,-2-4 0-16,-1-1 0 0,-2-7 96 0,1-4 16 15,-3 0 0-15,-1-2 0 0,-3 1 80 0,0-6 32 0,-1 0 0 16,-1-4 0-16,-1-1 128 0,-2 0 32 0,-1-1 0 0,-2-2 0 15,-2-3-64-15,-6 1 0 0,-1 0 0 16,-3 3 0-16,-6 1-160 0,-3 4-32 0,-2 4-16 0,-4 2 0 16,-3 5-112-16,-5 5-128 0,-4 1 176 0,-5 3-176 15,-2 5 0-15,-4 2 0 0,-5 3 0 0,-12 3-144 16,5 2-528-16,3 3-96 0,1-1-32 0,6 1 0 16,3-3-1792-16,3-1-352 0,5 1-80 0,5 1-12912 15</inkml:trace>
  <inkml:trace contextRef="#ctx0" brushRef="#br3" timeOffset="35899.15">9392 7705 7359 0,'-5'-2'656'0,"-1"1"-528"15,-2-1-128-15,2 0 0 0,6 2 3600 0,-6 0 688 16,-1 0 144-16,1 3 32 0,6-3-2384 0,-5 6-480 15,1-1-80-15,1 2-32 0,2 3-336 0,4-1-64 0,3 1 0 0,3 0-16 16,2 0-16-16,5 3 0 0,1-2 0 0,5 2 0 16,2 1-80-16,3-1-16 0,3-3 0 0,3 4 0 15,4 0-96-15,1-1-32 0,8 2 0 0,-3 0 0 16,6 0-160-16,-2 2-32 0,-1 1-16 0,-1-1 0 0,-2-1-240 16,-1-1-32-16,-1-2-16 0,-3 1 0 15,-3 1-176-15,-4 1-32 0,0-2-128 0,7 5 192 16,-6-2-624-16,-7-3-128 15,-4-1-16-15,-10-4-12928 0,-2-3-2592 0</inkml:trace>
  <inkml:trace contextRef="#ctx0" brushRef="#br3" timeOffset="38119.81">4844 7790 11055 0,'0'0'480'0,"0"0"112"0,-5-1-464 0,-1-1-128 15,-2 4 0-15,2-2 0 0,6 0 0 0,-7 0-128 16,0 0 128-16,0 0-192 0,7 0 192 0,-6-2 0 16,-1 1 128-16,-1 0-128 0,2-1 0 0,0 0 0 15,6 2 0-15,-6-3 0 0,1 0 144 0,5 3 16 16,0 0 0-16,0 0 0 0,-6 1-160 0,6-1 0 15,0 0 0-15,-7 6 0 0,1-1-320 0,1 2 0 16,1 1 0-16,0-1 0 16,2 3-448-16,-1-2-64 0,-2 1-32 0,3-4 0 0,-2 1 512 0,0 2 96 0,0-3 32 0,0 2 0 15,4-7 224-15,0 0 256 0,-6 5-48 0,0-1-16 16,0 1-192-16,0 3 144 0,-2-4-144 0,1 1 128 16,-1 0 128-16,-1 0 32 0,0-2 0 0,1 0 0 15,-1 0 240-15,0 1 48 0,2-2 16 0,-2 2 0 16,-2-1-256-16,0 0-48 0,0 2-16 0,1 1 0 15,0-3-64-15,1 2-16 0,0 2 0 0,2-2 0 16,0 1 0-16,2 3-16 0,-4-4 0 0,3 4 0 0,1-4-176 0,1 2 0 16,-1-1 144-16,5-6-144 0,0 0 352 0,0 0 0 15,0 0 0-15,0 0 0 0,-5 5 320 0,5-5 64 16,0 0 16-16,0 0 0 0,0 0-144 0,0 0-32 16,0 0 0-16,-4 4 0 0,0 0 32 0,-1 1 0 15,5-5 0-15,-5 4 0 0,5-4-32 0,-6 2 0 16,-1 1 0-16,2-1 0 0,5-2-48 0,0 0-16 15,-7 1 0-15,0-1 0 0,7 0-80 0,0 0-32 16,-7-2 0-16,3-1 0 0,0 1-32 0,0-1-16 16,0-4 0-16,2-1 0 0,-1-6-16 0,2-1 0 15,0-3 0-15,1-4 0 0,-1 0 128 0,2-9 32 16,1-3 0-16,1-6 0 0,-1-2-112 0,4-6 0 16,0-3-16-16,0-1 0 0,2-1-112 0,0-1-32 15,2-2 0-15,0-3 0 0,1-5-32 0,2 7-16 16,2-2 0-16,3 0 0 0,1 1 16 0,1 6 16 15,2 2 0-15,1-3 0 0,2 4-16 0,1-1-16 16,-1-1 0-16,3 3 0 0,3 1-48 0,-2 0-128 0,1 5 192 16,1-1-64-16,-1 2-128 0,1 4 0 15,2 4 144-15,1 5-144 0,2-1 0 0,0 2 0 0,-1 2 0 0,2 3 128 16,4 1-128-16,-3-1 0 0,0 3 0 0,0 3 0 16,1-2 0-16,1 5 0 0,-1-1 0 0,-1 1 0 15,3 2 0-15,1 0 0 0,0-2 0 0,1 4 0 16,-1-1 0-16,0 3 0 0,0-2 0 0,-1 3 0 15,-1 4 0-15,0 0 0 0,-3 4 0 0,-2 0 0 16,2 1 0-16,-3 3 0 0,1 3 0 0,-3 0 0 0,-1 4 0 0,0 1 0 16,-1 2 0-16,-2-1 0 0,-1 1 0 0,-2-4 0 15,1 5 0-15,-2-1 0 0,0 2 0 0,-1 0 0 16,-1-2 0-16,-1 2 0 0,1-1 0 0,-2 2 0 16,2 1 0-16,-2 0 0 0,0 6 0 0,2-1 0 15,0 5 0-15,-1-1 0 0,-2 4 0 0,0 1 0 16,0 0 0-16,1 2 0 0,2 1 0 0,0 0 0 15,-2 0 0-15,1-2 128 0,-2-2-128 0,0 2 0 16,-1-1 128-16,6 15-128 0,-4-7 0 0,-1-1 144 16,-4 1-144-16,-2-3 0 0,-1-2 128 0,-2 0-128 15,-3 0 0-15,2 0 0 0,-2 1 192 0,-1 0-64 16,-2 2 0-16,-2-2-128 0,1 0 208 0,-2 4-64 16,-2 1-16-16,0-2 0 0,-1 1 0 0,0 1 0 15,-1-4 0-15,1 2 0 0,-1-2 0 0,1 1-128 16,-2-5 192-16,-1 2-64 0,-2 1 0 0,2 0-128 15,-1-1 192-15,0-7-64 0,0 0-128 0,1 4 192 16,-2 3-192-16,-1 1 192 0,1 3-192 0,-2-2 160 16,-2 2-160-16,1 0 160 0,-2-2-160 0,-1-2 128 0,-2 0-128 0,-1 1 128 15,1-1-128-15,-1 0 0 0,-2-2 144 0,0 0-144 16,1 0 0-16,1-2 128 0,-1 0-128 0,1 2 0 16,-1-4 0-16,0 1 128 0,1 0-128 0,0-4 0 15,-1 1 0-15,1 0 128 0,-2-2-128 0,0 1 0 16,-1-2 0-16,1 0 0 0,1-2 0 0,-1 1 128 15,-1 0-128-15,-2-3 0 0,-2 0 0 0,1 5 0 16,-6-3 128-16,1 4 16 0,-4-1 0 0,1 3 0 0,-2 0-144 0,0-2-192 16,-2 2 32-16,1-3 16 0,0 2 144 0,0 0 0 15,0-3-144-15,1 2 144 0,3-4 0 0,-2-1 0 16,1-3 160-16,-3-2-160 0,-2-3 0 0,0-1 0 16,-2-1-240-16,1-4 80 0,1 1 160 0,0-3 0 15,0 4 0-15,-1-4 0 0,1 2 0 0,-1-1 0 16,0 2 0-16,3-2 0 0,2 2 0 0,-1-3 0 15,0 4 0-15,2-5 0 0,0 0 0 0,1-1-128 16,0-1 128-16,2-4 0 0,3-2 0 0,-1-3 0 16,2-1 0-16,0 0 0 0,0-5 0 0,1-2 0 15,1-2 0-15,-1-6 0 0,-1-3 0 0,0-2 0 16,-1-6 0-16,0-3 0 0,0-1 0 0,-1-4 0 16,0-4 0-16,0 0 128 0,-3-4-128 0,3 1 0 15,-1-1 0-15,2-3 0 0,0-2 0 0,1-1 0 16,-1 1 0-16,2-1 0 0,2 0 0 0,1-2 0 15,0-3 0-15,0 1 0 0,2-2 0 0,2-1 0 16,2 3 0-16,2-1 0 0,2-4 0 0,4-1 0 0,1-3 0 16,3-1 0-16,2 2 0 0,4 0 0 15,4 3 0-15,2 3 0 0,2 4 0 0,1 4 0 0,0 4 0 0,0 4 0 16,1 1-128-16,2 5 128 0,1 4-128 0,4-10 128 31,-2 9-1280-31,-4 8-160 0,-2 7-32 0,-5 12-14384 0</inkml:trace>
  <inkml:trace contextRef="#ctx0" brushRef="#br3" timeOffset="43138.25">2223 12057 3679 0,'0'0'320'0,"0"0"-320"16,0-13 0-16,0 5 0 0,4-2 2112 0,-3 5 336 16,3-4 80-16,-1 2 16 0,-2 2-1248 0,-1 5-240 15,0 0-48-15,5-9-16 0,-1 2 64 0,-4 7 16 0,0 0 0 0,0 0 0 16,0 0-32-16,0 0 0 15,0 0 0-15,0 0 0 0,0 0-208 0,0 0-64 0,0 9 0 0,1 5 0 16,0 1-128-16,1 6-16 16,-2 5-16-16,1 4 0 0,-1 5-128 0,1 3-32 15,-1 3 0-15,0 1 0 0,0 4-96 0,0-4-32 0,0 0 0 0,-1 1 0 16,2-2-160-16,-1-1-32 0,0-2-128 0,-1-1 192 16,-2-5-192-16,2-1 176 0,1-5-176 0,0-2 160 15,-1-7-160-15,1-4 0 0,0-1 0 0,2 2 0 16,-2-14-864-16,0 0-160 15,0 0-16-15,0-10-12288 0</inkml:trace>
  <inkml:trace contextRef="#ctx0" brushRef="#br3" timeOffset="43469.98">2152 12114 18431 0,'0'0'1632'0,"0"0"-1312"16,4-4-320-16,1-5 0 0,0 0 704 0,0-1 64 16,3 1 0-16,2-2 16 0,6 1 352 0,1-3 64 15,1-4 16-15,5 3 0 0,1 0-320 0,5 4-48 16,0-2-16-16,3 4 0 0,1 2-240 0,-1 4-48 16,0 4-16-16,-2 5 0 0,-2 1-208 0,-1 5-32 15,-2 3-16-15,-3 3 0 0,-4 2-48 0,-3 3-16 16,-1 4 0-16,-3 5 0 0,-3 1 80 0,-3 2 16 15,-2 0 0-15,-3 1 0 0,-2 0-64 0,-4-1-16 16,0 1 0-16,-2-2 0 0,-4 1-32 0,-2-2-16 16,-3-1 0-16,-1-4 0 0,-1-1-48 0,0-3-128 0,-3-3 192 0,2-4-64 15,1-5-128-15,2-2-176 0,2-3 48 0,-7-3 0 32,3-13-2432-32,5 1-496 0</inkml:trace>
  <inkml:trace contextRef="#ctx0" brushRef="#br3" timeOffset="43820.14">2649 11586 20847 0,'0'0'912'0,"0"-7"208"0,0 0-896 0,1-1-224 16,2 0 0-16,1 2 0 0,-1-5 896 0,4 4 144 15,0-5 32-15,4 2 0 0,1-3-192 0,1 1-48 16,2-2 0-16,2 4 0 0,1-2-80 0,-2 3-32 16,-1 3 0-16,1 3 0 0,-2 3-432 0,0 5-96 15,-7 4 0-15,3 0-16 0,-5 4 16 0,1 4 16 16,-4-1 0-16,-2 2 0 0,-1 1 112 0,-2 0 32 0,-2-1 0 0,1 1 0 16,-2-3 112-16,1 1 32 15,0-6 0-15,0 2 0 0,2-3 0 0,2-3 0 0,1-7 0 0,0 0 0 16,0 0-176-16,10 0-16 15,3-3-16-15,2-3 0 0,2-5 112 0,0 0 32 16,4-2 0-16,-1-1 0 0,2-1-432 0,1 0 0 0,-2-2 0 0,7-3-176 31,-6 5-208-31,-4 5-32 0,-4-3-16 0,-7 9-10816 0,1 0-2160 16</inkml:trace>
  <inkml:trace contextRef="#ctx0" brushRef="#br3" timeOffset="44064.7">3241 11509 5519 0,'0'0'496'0,"0"0"-496"16,0 0 0-16,3 9 0 0,2-2 4032 0,1 5 720 16,1 1 144-16,4-1 32 0,-1 4-3040 0,2-1-608 15,0 0-112-15,1 0-16 0,2 2-432 0,-1-2-80 16,3-1 0-16,1 3-16 0,0-1-304 0,-1-1-48 15,1 2-16-15,-1-4 0 0,-1-3-256 0,-2 1 160 16,-1-2-160-16,0 3 128 0,-2-6-128 0,-2 2-144 16,0-5 144-16,2 1-208 15,-11-4-2304-15,9-1-464 0</inkml:trace>
  <inkml:trace contextRef="#ctx0" brushRef="#br3" timeOffset="44274.68">3504 11337 12895 0,'0'0'1152'0,"0"0"-928"16,0 0-224-16,0 0 0 0,-1 8 2656 0,-3 5 480 15,-1 2 112-15,-1 4 16 0,-2 3-1600 0,-1 3-304 0,-1 3-64 0,-1 2-16 16,-1 1-336-16,-2 3-80 0,-1 2-16 0,0 1 0 16,0 0-416-16,1-1-96 0,2-1-16 0,0-2 0 15,3-1-320-15,0-2 0 0,0-4 0 0,0 7 128 31,4-9-640-31,2-5-128 0,2-8-32 0,1-11-8864 0,0 0-1760 0</inkml:trace>
  <inkml:trace contextRef="#ctx0" brushRef="#br3" timeOffset="44661.36">3780 11157 21471 0,'0'0'960'0,"0"0"192"0,0 0-928 0,0 0-224 15,0 0 0-15,-5 6 0 0,-4 1 1168 0,0 4 192 16,1 2 48-16,-3 1 0 0,-1 1-368 0,-2 3-64 16,-3 2-16-16,1 4 0 0,-2-2-256 0,1 1-64 15,3 1-16-15,3-3 0 0,3 0-224 0,3-3-32 16,3 1-16-16,2-3 0 0,2 1-160 0,5-7-16 15,3 1-16-15,2-1 0 0,5-3 224 0,1-1 64 16,0-1 0-16,2 0 0 0,3 0-64 0,0 3 0 16,1-3 0-16,-1 2 0 0,0 1-128 0,-2 0-16 15,-1 2-16-15,1-1 0 0,-3 4-80 0,-4 2-16 16,-3 2 0-16,-2-1 0 0,-4 2 32 0,-4 1 0 0,-2 3 0 0,-5 0 0 16,-2 0 64-16,-2 1 16 0,-2-1 0 0,-3-2 0 15,0 2-112-15,-2-2 0 0,0-2-128 16,0-2 192-16,2-3-192 0,0-2 0 0,-1-3 0 0,1-4 0 15,2-7-1472 1,3-2-352-16,1-6-64 0,4 3-8880 0,5-6-1776 0</inkml:trace>
  <inkml:trace contextRef="#ctx0" brushRef="#br3" timeOffset="45034.73">3952 10811 26207 0,'0'0'1152'0,"0"0"256"0,0 0-1136 0,0 0-272 16,0 0 0-16,0 0 0 0,-3 10 944 0,0 0 128 16,-3 3 16-16,1 2 16 0,0 4 144 0,-2 2 32 0,-1 0 0 0,0 4 0 15,-2-4-512-15,3 3-112 16,-2 4-16-16,4-6 0 0,-2-3-272 0,5-3-64 0,-2 0-16 0,1-4 0 15,3-4-32-15,0 0-16 16,0-8 0-16,0 0 0 0,0 0 336 0,0 0 64 0,7-8 0 0,0 0 16 16,1-7-48-16,1-1-16 15,1-1 0-15,-1-2 0 0,0-1-256 0,-1-1-48 0,-2 0-16 0,0 2 0 16,1 0-80-16,-2 2 0 0,-2 2-16 0,0 3 0 16,1 2-176-16,-3 5 128 0,-1 5-128 0,0 0 128 15,0 0-128-15,0 0 0 0,-1 5 0 0,-4 8 0 16,0 2-144-16,-2 2 144 0,1 1-192 0,-2 7 192 31,3 2-2176-31,0-3-336 0,3 0-64 0,3-6-16 0</inkml:trace>
  <inkml:trace contextRef="#ctx0" brushRef="#br3" timeOffset="46372.25">1533 12405 8287 0,'0'0'736'0,"-6"3"-592"16,-1-7-144-16,0 2 0 0,-1 1 1120 0,3 1 192 15,-1-2 32-15,0-1 16 0,1 1-128 0,2-5-16 16,3 7-16-16,-2-7 0 0,1-1-128 0,2-3-32 16,3 0 0-16,0 0 0 0,1-2-272 0,1 2-48 15,2 2-16-15,2-4 0 0,0 3-48 0,2-3-16 16,-1-2 0-16,2 2 0 0,1 3-224 0,-1 0-48 16,-2 4-16-16,4-1 0 0,1 5-160 0,-1 2-48 15,-1 2 0-15,0 6 0 0,-1 1 96 0,-1 5 16 16,-2 4 0-16,2 3 0 0,-2 7 16 0,-2 3 16 0,-2 0 0 15,-2 5 0-15,-3 3-32 0,0 1-16 0,-3-1 0 0,-2 1 0 16,-6-3 880-16,-2 1 176 0,0 1 48 0,-10 11 0 31,-1-8-1488-31,2-6-304 0,-1-3-48 0,8-11-16 0,-3-2 704 0,2 1 144 0,1-3 32 0,0-3 0 16,2 0-144-16,0-6-32 0,2-1 0 0,0-6 0 16,1-3 64-16,1-3 16 0,1-4 0 0,-1 0 0 15,2-6-16-15,1-4 0 0,-1-1 0 0,4-4 0 0,1-3-256 16,1 1 128-16,2-4-128 0,2 2 0 0,1-1 0 0,3 5 0 15,3-2 0-15,1 2 0 0,0 0 0 0,4 3 0 16,1 2 0-16,4 1 0 0,-1 1 0 0,3 2 0 16,2 4 0-16,-1 3 0 0,3 5-128 0,-1 2 128 15,0 2 0-15,1 5-144 0,0 4 144 0,-2 4 0 16,-3 3 0-16,2 1 0 0,-3 0-256 0,0 3 48 16,-2 2 0-16,6 9 0 15,-4-2-2928-15,-4-1-576 0</inkml:trace>
  <inkml:trace contextRef="#ctx0" brushRef="#br3" timeOffset="47830.55">5540 8319 7359 0,'0'0'320'0,"0"0"80"0,0 0-400 0,0 0 0 0,0 0 0 0,0 0 0 16,0 0 1632-16,0 0 240 0,0 0 48 0,0 0 16 15,-3-9-1088-15,-2 2-208 0,4 2-64 0,-2-1 0 16,-1-1-64-16,0 2-32 0,1-5 0 0,-2 4 0 16,0-2-96-16,-1 1-32 0,0-2 0 0,0 0 0 15,-4-3-96-15,2 4-32 0,-2-5 0 0,-2 1 0 16,0 1-32-16,-2-3 0 0,0 0 0 0,-4 0 0 0,0 1-192 0,0-1 0 15,-2 2 0-15,-2 1 0 16,-3-1 128-16,-3 0-128 0,-1 1 0 0,-3-1 0 0,-2 5 0 0,-2-2 0 16,-1 2 0-16,0 0 0 0,-1 1 128 0,-1 3-128 15,2 2 0-15,-1 1 144 0,0 1-144 0,-3 0 0 16,-4 3 0-16,0 0 0 0,-2 1 0 0,1-3 0 16,0 1 0-16,2 0 0 0,-3 3 0 0,2 3 0 15,2-3 0-15,0 6 128 0,-1-3-128 0,0 3 0 16,-2 3 0-16,2-1 0 0,-1 3 0 0,2 1 0 15,1 0-144-15,3 1 144 0,1 1 0 0,1-1 0 16,1 3 0-16,0 2 0 0,1 4 0 0,-1 4 0 16,1-1 0-16,-1 2 0 0,1 0 0 0,-1 0 0 15,0 1 0-15,1 2 0 0,-1 4-128 0,2 2 128 0,2-2 0 0,4 2 0 16,3 4-128-16,3 0 128 16,4-2 0-16,3 2 0 0,4 2 0 0,3 2 0 15,4-2 0-15,4-5 0 0,4-2 0 0,5-3-128 16,2-2 128-16,6-3 0 0,2-3 0 0,5 1 0 15,5-6 0-15,6 3 0 0,3-5 0 0,5-2 0 0,0-4 0 0,2-1 144 16,0-2-144-16,5-2 0 0,2 0 0 16,3-1 128-16,2-3-128 0,3-2 0 0,2 2 0 0,-2-7 128 15,1-1-128-15,0-2 128 0,0-2-128 0,2-3 128 16,5 2 80-16,0-6 16 0,1-1 0 0,-2-5 0 16,1-6 208-16,-3-1 32 0,-4-2 16 0,1-4 0 15,0-5 256-15,-1 0 48 0,-1-2 16 0,-5-3 0 0,-7-5 176 0,-6 0 48 16,-5-3 0-16,-7-2 0 0,-6-3-176 0,-3-3-16 15,-5-2-16-15,-6-3 0 0,-5 0-416 0,-5 3-80 16,-5 4 0-16,-2 4-16 0,-5 9-304 0,-2 5 128 16,-4 5-128-16,-3 4 0 0,-5 7 0 0,0 4 0 15,-3 3-192-15,-3 4-10048 16,-4 5-2016-16</inkml:trace>
  <inkml:trace contextRef="#ctx0" brushRef="#br3" timeOffset="51178.4">4406 10444 11055 0,'0'0'976'0,"0"0"-784"16,0 0-192-16,0 0 0 0,0 0 640 0,-7-3 96 15,7 3 16-15,-6-2 0 0,-2-1-240 0,1-1-64 16,-2 2 0-16,-3-1 0 0,2 2-192 0,-2 1-32 16,-2-1-16-16,-2 2 0 0,0 3-32 0,-3 0-16 15,-3 4 0-15,-2-1 0 0,-5 0-160 0,-4 2 160 16,-4 4-160-16,-1-3 160 0,-3 3-16 0,-1 1 0 0,-1 0 0 0,-2 6 0 15,-2 3-16-15,-1 0-128 16,-4 0 192-16,-7 4-64 0,-4-2-128 0,-3 6 0 0,-3 2 0 0,-1 0 0 16,2 2 0-16,-6 1 0 15,-6 3 0-15,-2 2 0 0,-1-2 0 0,1 3 0 16,3 0 0-16,-29 17 128 0,12-9 0 0,5-1-128 0,5-5 192 0,5 1-64 16,8-5 256-16,6 4 32 0,5 1 16 0,16-12 0 15,-8 3-288-15,-3 2-144 0,-4 3 160 16,0 3-160-16,1 0 0 0,1 3 0 0,1-3 0 0,0 2 0 15,0 2 0-15,-2-3-240 0,-2 0 48 0,2-1 16 16,0 1 176-16,5-4 0 0,3 0 0 0,3 1 0 16,3-4 0-16,1 0 0 0,2-1 0 0,0 2 0 0,-1-1 0 0,2 0 0 15,2 1 0-15,1-1 0 0,4 2 256 0,5-1 0 16,2-1-16-16,3 1 0 0,0 3-240 0,6-3 144 16,3 2-144-16,3 1 128 0,2-1-128 0,3 1 0 15,3 3 0-15,2 0 0 0,2 2 0 0,2-1 0 16,3 1 0-16,3 2 0 0,0-3 0 0,3 1 0 15,3-1 0-15,1-4-176 0,3 1 48 0,0-1 0 16,6-4 0-16,13 14 0 0,2-11 128 0,1-4 0 16,2-4-144-16,-2-9 144 0,-3 0 0 0,2-5 0 15,3-1 0-15,3-5 0 0,2-3 0 0,2 0 0 16,6-4 0-16,6-1 0 0,8-1 0 0,-3-5 0 16,-7-2 0-16,6-2 0 0,1-4 128 0,9 1-128 15,6-6 0-15,2-2 128 0,2-2-128 0,-4-3 160 16,-1-2-160-16,8-4 160 0,7 2-16 0,-3-7 0 15,2-2 0-15,0-3 0 0,-2-1-144 0,6-2 192 16,2-4-192-16,-1 1 192 0,-5-8-192 0,-1-1 160 16,1-3-160-16,4-1 160 0,-1-4-160 0,-3 1 160 0,-5-1-160 0,-2 0 160 15,0-1 96-15,1 1 32 16,2-3 0-16,-6 1 0 0,-4-4-32 0,-6-1-16 0,1 3 0 0,0-5 0 16,1 2-16-16,-4-5 0 0,-4-4 0 0,-9 0 0 15,-13-8 304-15,-5-4 64 0,-7-1 16 0,-4-2 0 16,-5-3 128-16,-7-3 32 0,-11 2 0 0,-1 5 0 15,-4 1-416-15,-3 7-80 0,-6 9-16 0,-3 10 0 0,-4 7-128 16,-2 8-128-16,-2 2 144 0,-5 11-144 16,-5 5-1072-16,-7 5-304 0,-3 7-64 0</inkml:trace>
  <inkml:trace contextRef="#ctx0" brushRef="#br3" timeOffset="51658.25">4631 10920 16575 0,'-7'-8'736'0,"6"2"160"0,-1-2-720 0,2 0-176 0,-2-5 0 0,4-1 0 16,-2-2 1584-16,3-2 272 0,1-2 64 0,1-3 16 16,0-5-720-16,6 1-160 0,0-3-32 0,7-14 0 15,1 0-256-15,1 2-48 0,-2-5-16 0,1 5 0 16,1-3-256-16,3 3-64 0,1 3-16 0,2-3 0 16,-2 1-160-16,4 5-16 0,0 0-16 0,0 5 0 0,-3 5-48 0,1 2-128 15,-3 1 192-15,-1 5-64 0,-2 3-128 0,-1 3 0 16,-2 0 144-16,-1 4-144 0,-6 2 0 0,-10 6 0 15,9-2-192-15,-9 2 64 16,0 0-2720-16,0 0-544 0</inkml:trace>
  <inkml:trace contextRef="#ctx0" brushRef="#br3" timeOffset="51963.81">4526 10144 29487 0,'11'-7'2624'0,"4"-3"-2112"16,8 0-512-16,3 0 0 0,5-4 0 0,1-1 0 15,2-3 0-15,3 0-192 0,0-1 336 0,3 1 80 16,2 0 16-16,4 2 0 0,0 1 256 0,1 2 48 16,1 3 16-16,-2 3 0 0,-1 1-224 0,-6 5-32 15,-3 5-16-15,-5 2 0 0,-3 4-32 0,-4 5-16 0,-3 4 0 0,-5 8 0 16,-2 4 160-16,0 6 48 0,-5 3 0 0,0 5 0 15,-5 2-112-15,0-2-16 0,-2-3 0 0,-3-1 0 16,-3 1-16-16,-1-3-16 0,0-2 0 0,0-11 0 16,-3 3-96-16,-2 1 0 0,-1 1-16 0,0 1 0 15,0 1-944-15,1 0-176 0,-3-4-32 16,-3 14-15088-16</inkml:trace>
  <inkml:trace contextRef="#ctx0" brushRef="#br4" timeOffset="128567.43">1923 3228 9215 0,'0'0'816'0,"-9"-3"-656"0,3-2-160 0,0-1 0 0,1 0 1344 0,-2 2 224 16,1-3 48-16,-1 5 16 16,0-1-416-16,-2 2-64 0,-3 1-32 0,4 1 0 0,-4 2-352 0,-1 1-80 15,1 2-16-15,-1 0 0 0,2 6-112 0,-2-2-32 16,1 3 0-16,1 2 0 0,-2 3-80 0,1 1 0 15,1 5-16-15,-1 1 0 0,2-3-144 0,2 3-32 16,4 3 0-16,3-2 0 0,-2-5-80 0,6-3-32 16,3-3 0-16,6-3 0 0,-1-3 48 0,4-4 16 15,2-5 0-15,4-5 0 0,5-5 432 0,2-3 64 16,1-2 32-16,0-3 0 0,3-2 0 0,-3-2 0 16,-3 2 0-16,-1-3 0 0,-1-5-176 0,-3 2-48 15,-6 0 0-15,-1 3 0 0,-4 0-64 0,-5 1-32 16,-2 3 0-16,-5 1 0 0,-1 2 0 0,-5 4 0 0,-2 0 0 0,-4 5 0 15,0 0-224-15,-3 4-32 16,-2 3-16-16,-1 3 0 0,-3 3-144 0,1 0 0 0,2 7 0 0,4-4 0 31,3 1-1616-31,3-3-256 0,2 1-48 0,8-8-8096 0,0 0-1616 0</inkml:trace>
  <inkml:trace contextRef="#ctx0" brushRef="#br4" timeOffset="128898.59">2335 3018 15087 0,'0'0'656'0,"0"0"160"0,0 0-656 0,0 0-160 0,0 0 0 0,-1 10 0 0,-4-1 960 0,1 4 176 16,-1 2 16-16,1 3 16 0,-2 2 112 0,-1 2 32 15,0 3 0-15,-1 0 0 0,0 1-224 0,2-2-64 16,1-1 0-16,0-1 0 0,-1 1-304 0,2-4-64 15,2-1-16-15,-1-8 0 0,3-10-32 0,0 0-16 16,0 0 0-16,0 0 0 0,0 0 240 0,0 0 32 16,0 0 16-16,3-8 0 0,1-6-64 0,3-1-16 15,0-2 0-15,3 1 0 0,-1-2-480 0,1-1-80 16,1-1-32-16,0 1 0 0,2 1-208 0,2 1 0 16,2-1 128-16,0 2-128 0,2-1 0 0,0 5 0 15,3-1 0-15,-2 4 0 0,-2 1 0 0,0 5-128 0,0-1 128 0,2 1-160 31,1 3-1648-31,1 3-336 0,3-2-64 0,-4 0-7920 0,-1 1-1584 16</inkml:trace>
  <inkml:trace contextRef="#ctx0" brushRef="#br4" timeOffset="129364.64">3082 2975 5519 0,'0'0'496'0,"0"0"-496"0,0 0 0 0,0 0 0 15,0 0 2816-15,0 0 448 0,0 0 112 0,0 0 16 16,-3-10-1600-16,-4 5-304 0,-2 1-64 0,1 0-16 16,-3-1-64-16,1 4 0 0,-3 1-16 0,-1 2 0 15,-1 5-448-15,-1-1-96 0,-2 5-16 0,-1 0 0 0,-3 3-272 0,2 1-64 16,-2 1-16-16,2 5 0 0,1 2 0 0,2 3 0 16,3-2 0-16,3 2 0 0,3-6-256 0,3-2-160 15,3-3 192-15,4-3-192 0,1 0 288 0,3-3-48 16,0-1-16-16,3-4 0 0,3-3 112 0,1-4 32 15,2 0 0-15,4-5 0 0,2 0 128 0,2-3 16 16,0-1 16-16,-1-1 0 0,-1-7-112 0,1 0-32 16,-2-3 0-16,-1-1 0 0,1-1-112 0,-1-5-16 15,0 2-16-15,-2 2 0 0,1-3-48 0,-3 2 0 16,-2-5 0-16,-1 0 0 0,-2-3-16 0,-3-2-16 16,0-1 0-16,-3 1 0 0,1 1-160 0,0 4 160 15,-3 5-160-15,3 1 160 0,-2 7-160 0,-1 9 0 16,-2 10 0-16,0 0 0 0,0 0 0 0,0 0 0 0,-1 7 0 0,-1 10-176 15,-5 1 176-15,5 6-128 16,-2 4 128-16,0 0-128 0,0 2 128 0,3 5 0 0,1 2-144 0,1 5 144 16,1 2 0-16,1 0 0 15,3 0 0-15,1-6 0 0,2-1 0 0,0-4 0 0,1-7 0 0,3 2 0 16,3-3-352-16,-2-5 48 16,0-2 16-16,-1-4 0 15,-3-3-1824-15,2-7-384 0,-2-3-64 0</inkml:trace>
  <inkml:trace contextRef="#ctx0" brushRef="#br3" timeOffset="133963.81">1903 3271 18431 0,'0'0'1632'0,"0"0"-1312"0,-5-1-320 0,-2-2 0 0,1-1 1712 0,0 2 272 16,-2-2 48-16,-5 2 16 0,-1-1-960 0,0 6-176 15,0-2-32-15,0 1-16 0,2 1-80 0,3-2-16 16,-3 3 0-16,-4 5 0 0,-1 0-288 0,1 5-64 15,-1 5-16-15,6-4 0 0,-2 2-96 0,0 3-32 16,-1 3 0-16,-1 15 0 0,-1 1-112 0,7-13-32 16,1 4 0-16,1 11 0 0,0-5-128 0,5-10 128 15,4-2-128-15,2-10 128 0,1-1 0 0,5 0 0 16,2-6 0-16,8 2 0 0,3-7 176 0,1-4 16 16,0-3 16-16,2-6 0 0,-5-4 192 0,-3 2 48 15,2-2 0-15,11-13 0 0,-4 0 16 0,-11 7 16 0,-2-3 0 0,8-11 0 16,-6 2-192-16,-4 5-32 15,-6 1-16-15,-3 9 0 0,-2-2-32 0,-1 1 0 0,-3 0 0 0,-3-7 0 16,-4 8-144-16,0 7-16 16,-1 0-16-16,1 4 0 0,-1-2-160 0,3 5 0 0,-1 2-160 0,-3 2 160 31,0 4-1312-31,1 0-160 0,3 2-48 0,8-6 0 16,0 0-1824-16,0 0-368 0</inkml:trace>
  <inkml:trace contextRef="#ctx0" brushRef="#br3" timeOffset="134273.85">2181 3080 21183 0,'0'0'1888'0,"0"0"-1504"0,0 0-384 0,0 0 0 15,-7 8 880-15,0 5 96 0,1 0 32 0,-2 0 0 0,3 5 64 0,1-4 16 16,1 2 0-16,-4 11 0 0,1-1-176 0,-2 4-16 16,-1-3-16-16,2 1 0 0,-1-4-80 0,3-7-16 15,-1-1 0-15,-3 6 0 0,0-3-160 0,1-4-48 16,2-1 0-16,1-5 0 0,5-9-96 0,0 0-32 15,0 0 0-15,0 0 0 0,0 0 160 0,0 0 32 16,6-9 0-16,0-6 0 0,1-2-128 0,-1 5-32 16,2-4 0-16,6-10 0 0,0 2-272 0,1-2-48 15,2 2-16-15,0 0 0 0,2-3-144 0,4 3 128 16,4-3-128-16,-2 3 128 0,1-3-128 0,2 6 0 16,1 4 0-16,-1 6 0 0,-1-1 0 0,-2 5 0 15,-3-2 0-15,-2 6 0 0,-2 1-384 0,-4 1 64 16,-1 1 0-16,-2 1 0 15,-11-1-1808-15,11 2-368 0,-11-2-64 0,11 2-13472 0</inkml:trace>
  <inkml:trace contextRef="#ctx0" brushRef="#br3" timeOffset="134833.29">2822 2897 15663 0,'0'0'688'0,"0"0"144"0,0 0-656 0,2-8-176 0,-2 8 0 0,0 0 0 15,0 0 2000-15,8-7 368 0,-8 7 80 0,0 0 16 0,0 0-1136 0,0 0-240 16,0 0-32-16,9-6-16 0,-9 6-336 0,0 0-64 16,0 0 0-16,0 0-16 0,0 0-176 0,0 0-48 15,0 0 0-15,0 0 0 0,0 0 144 0,0 0 32 16,0 0 0-16,0 0 0 0,0 0-48 0,-6 9 0 15,-2-3 0-15,-2 4 0 0,-3-5-224 0,-1 5-48 16,-1-1-16-16,-3 5 0 0,-2 3-112 0,4-3 0 16,-1 2-128-16,-11 12 192 0,-2 3-192 0,4-3 0 15,2 0 0-15,2-2 0 0,3 2 0 0,8-8 0 16,-1-1 0-16,-1 9 0 0,3-8 0 0,4-4 0 16,3-4 0-16,3-2 0 0,4-2 0 0,5-2 0 15,0-5 128-15,4-1-128 0,1-6 192 0,3-3 0 16,1-2 0-16,0-3 0 0,2-7 96 0,-6 9 16 15,4-5 0-15,5-8 0 0,-3-1-48 0,-6 8 0 0,0-6 0 0,13-11 0 16,-4 2-16-16,-2-2-16 16,0-2 0-16,-1-1 0 0,0-2 32 0,-2 0 0 0,-1 1 0 0,-2-3 0 15,-2-3-128-15,-2 5 0 16,-3 0-128-16,-3 6 192 0,-1 3-192 0,-2 7 128 0,0 3-128 0,-2 9 0 16,-2 2 0-16,2 10 0 0,0 0 0 0,0 0 0 15,-6 14 0-15,0 8 0 0,-2 6 0 0,0 3 0 16,1 2 0-16,0 9 0 0,1 4-128 0,0 4 128 15,-1 3 0-15,3-13 0 0,-1 7 0 0,-1 22 0 16,5-8 0-16,-1-5 0 0,4-9 0 0,0-17 0 16,2-6-320-16,2 10 0 0,0-10 0 0,1-3 0 15,2-5-1616 1,1-3-336-16,2-8-64 0,-1-8-8368 0,-1-7-1680 0</inkml:trace>
  <inkml:trace contextRef="#ctx0" brushRef="#br3" timeOffset="135000.88">3246 2867 18431 0,'-2'15'1632'0,"1"3"-1312"16,-1 4-320-16,0 2 0 0,-2 5 1760 0,0 4 288 15,-1 0 48-15,3-2 16 0,-2-1-720 0,1-10-144 16,1 3-32-16,-2 13 0 0,0-4-336 0,2-3-80 16,2-5-16-16,0-2 0 0,0-1-560 0,2-8-224 15,-1-2 176-15,-1-11-176 16,7 7-1440-16,-7-7-384 0,9-3-80 0</inkml:trace>
  <inkml:trace contextRef="#ctx0" brushRef="#br3" timeOffset="135457.65">3806 2707 26719 0,'0'0'2368'0,"0"0"-1888"0,-3-10-480 0,2 3 0 0,1 7 1536 0,0 0 224 16,0 0 32-16,0 0 16 0,0 0-1552 0,-4 13-256 15,3-2-192-15,-2 5 48 0,1 1 144 0,-1 6 128 16,-1 5-128-16,-1 5 176 0,2 0 0 0,-3 4 0 15,1 1 0-15,-1 3 0 0,-2-2-32 0,2 1 0 16,0-7 0-16,1-3 0 0,-1-3 32 0,5-13 0 16,-3-1 0-16,2 3 0 0,1-2 0 0,1-14 0 15,0 0 0-15,0 0 0 0,0 0 304 0,11-12 64 16,-1-4 16-16,2-1 0 0,2-4-112 0,-2 0-32 16,2-6 0-16,-1 0 0 0,1-1-288 0,-1 2-128 15,1-4 128-15,0 5-128 0,0-3 0 0,1 4 0 16,3 2 0-16,0 3 0 0,-1 3 0 0,1 3 0 0,-1 5 0 15,0 3 0-15,-3 5 0 0,2 7-144 0,-2 1 144 0,-2 6-160 16,0 2-48-16,-2 1-16 0,-4 1 0 0,-2 3 0 16,-1 3-96-16,-3 2-32 0,-3-1 0 0,-1 3 0 31,0-3-1216-31,1 2-240 0,-1-6-48 0,4 0-7920 0,5-5-1568 0</inkml:trace>
  <inkml:trace contextRef="#ctx0" brushRef="#br3" timeOffset="135824.66">4600 2618 23951 0,'0'0'2128'0,"-9"-1"-1696"0,-1-1-432 0,0 5 0 16,-3 1 768-16,-1 3 64 0,-4 0 0 0,-1 7 16 0,-2 1-96 0,-2 4-32 16,0 1 0-16,-1 1 0 0,0-2-192 0,1 4-32 15,1 1-16-15,3-1 0 16,1-2-176-16,3-1-48 0,5-2 0 0,2-4 0 0,5 0 16 0,3-14 0 15,0 0 0-15,0 0 0 0,0 0 80 0,14-1 16 16,-1-7 0-16,5-1 0 0,4-6-32 0,-1-3 0 16,0-2 0-16,-1 0 0 0,1-3-96 0,0 3-32 15,-1-2 0-15,0 3 0 0,-4 1-80 0,-2 2 0 16,-1 4-128-16,-2 4 192 0,1 5-192 0,-2 3 128 16,0 2-128-16,0 5 0 0,-2 4 0 0,-1 7 0 15,-2 1 0-15,-1 1 0 0,-1 1 0 0,-2 0 0 16,0 3 0-16,1-3 0 0,-1-2-208 0,3-2-48 15,0 0 0-15,1-4 0 16,1-4-1072-16,-6-9-208 0,13 2-64 0,2-2 0 16,1-4-160-16,4-3-32 0,1-6-16 0,-1-5 0 15,0-5-1968-15,-3-2-400 0,1 2-80 0,0-4-16 0,-2 2 3152 0,1 1 624 0</inkml:trace>
  <inkml:trace contextRef="#ctx0" brushRef="#br3" timeOffset="136067.69">4978 2508 10127 0,'0'0'896'0,"0"0"-704"0,0 12-192 0,0 4 0 16,-2 6 2112-16,0-2 400 0,-3 3 80 0,0 3 16 15,-3 0-1120-15,2 4-208 16,-2-5-64-16,1 2 0 0,-1 1-48 0,0 1-16 0,-1-4 0 0,0 0 0 16,1-4 192-16,-1-3 48 0,0-4 0 0,5-3 0 15,4-11-480-15,0 0-80 0,0 0-32 0,0 0 0 16,0 0-224-16,0 0-32 0,4-12-16 0,1-5 0 16,1-2-64-16,1 6-16 0,-1-2 0 0,2-3 0 15,-1-1-320-15,2-1-128 0,0-2 0 0,1 1 144 0,2-1-144 0,0 3 0 16,0 0 0-16,3 2 0 0,-1 1 0 15,0 3 0-15,-1 4 0 0,4-2-176 16,-1 4-928-16,-1 4-192 0,0 0-48 0,3 6 0 16,0-1-1280-16,-2-1-272 0,0 1-48 0,1-1-16 0</inkml:trace>
  <inkml:trace contextRef="#ctx0" brushRef="#br3" timeOffset="136276.61">5396 2375 11967 0,'0'0'1072'0,"1"-8"-864"0,-1 8-208 0,0 0 0 16,0 0 2176-16,0 0 384 0,4 9 64 0,-1 3 32 16,2 2-1264-16,-5 4-256 0,1 1-48 0,1 3-16 15,2 4-64-15,0-2-16 0,-1-4 0 0,2 3 0 16,2-4-432-16,-2-3-96 0,0-2-16 0,1 1 0 16,0-2-272-16,2-2-176 15,0 0 192-15,3 1-192 0,-1-7 0 0,0-4 0 0,0-1 0 0,2-1-192 31,-1-4-256-31,2-3-32 0,-1 1-16 0,2-5 0 16,2-1-1744-16,-1 1-368 0,1-4-64 0</inkml:trace>
  <inkml:trace contextRef="#ctx0" brushRef="#br3" timeOffset="136466.1">5808 2301 14735 0,'0'0'1312'0,"0"0"-1056"0,0 0-256 0,0 0 0 15,-8 7 1904-15,3-1 320 0,-1 5 64 0,-2 1 16 16,-2 4-544-16,-3 5-96 0,-1-1-32 0,-1 8 0 0,-3 6-336 0,0 3-64 15,-3 1-16-15,-1 4 0 0,1 2-320 0,-2-1-80 16,-1 4-16-16,1 1 0 0,0-2-384 0,-8 19-80 16,5-11-16-16,3-5 0 0,2-7-320 0,4-4 0 15,0-4 0-15,3-2-128 16,4-7-2496-16,0-3-512 0,-4 6-80 0,6-14-32 0</inkml:trace>
  <inkml:trace contextRef="#ctx0" brushRef="#br3" timeOffset="137053.31">6906 1987 17903 0,'5'-23'784'0,"-2"11"176"0,-2-5-768 0,0-1-192 16,-1-1 0-16,0-2 0 0,-1-1 1008 0,-2 1 144 15,-2-1 48-15,0 2 0 0,-2 2-80 0,-1 4-16 16,0 1 0-16,-1 4 0 0,1-1-128 0,-1 5-16 16,-2 0-16-16,-1 2 0 0,-1 8-288 0,-2 2-48 15,-2 5-16-15,1 5 0 0,-2 3-160 0,-1 6-48 16,-7 4 0-16,2 8 0 0,0 9-48 0,1 0-16 16,0 3 0-16,2 1 0 0,-1-2-176 0,2 2-144 15,-1 3 192-15,4-3-192 0,1-1 144 0,4-1-144 16,2-4 0-16,2-6 144 0,3-9-144 0,1-2-176 15,0-5 48-15,3-3 0 16,1-6-576-16,2-1-128 0,-2-13 0 0,0 0-16 16,0 0-1600-16,0 0-320 0,12-12-64 0,-3-1-16 0</inkml:trace>
  <inkml:trace contextRef="#ctx0" brushRef="#br3" timeOffset="137192.87">6410 2309 23375 0,'0'0'1024'0,"0"0"240"0,0 0-1008 0,0 0-256 0,0 0 0 0,10 2 0 16,-10-2 848-16,13 3 128 0,0 0 32 0,2-2 0 15,0 0-192-15,4-1-48 0,3 0 0 0,1-2 0 16,4-2-224-16,-1 0-48 0,1-1-16 0,0 1 0 0,1 0-480 0,-2-2 0 16,-3-2 0-16,-1 2 0 15,-1-4-2048-15,0 1-464 0,-2-5-96 0</inkml:trace>
  <inkml:trace contextRef="#ctx0" brushRef="#br3" timeOffset="137342.23">7029 2073 17903 0,'0'0'784'0,"0"0"176"0,7 12-768 0,-6 2-192 15,0 4 0-15,-1-7 0 0,0 1 1168 0,-1 3 192 16,0 2 48-16,-3 2 0 0,0 1-592 0,-1 3-112 16,-4 2-32-16,0-2 0 0,-1 3-320 0,1-2-64 15,1-3-16-15,2 1 0 0,0-3-272 0,2-1 0 16,1-3 0-16,2 2 0 16,1-17-2208-16,0 0-544 0</inkml:trace>
  <inkml:trace contextRef="#ctx0" brushRef="#br3" timeOffset="137703.22">7582 1497 3679 0,'0'0'160'0,"-4"12"32"0,-1 1-192 0,0 4 0 0,-1 2 0 0,-2 4 0 15,-3 7 3920-15,-2-1 752 0,-1 3 128 0,-1 4 48 16,-2 3-2880-16,0 3-576 0,-2 0-112 0,-2 1-32 15,-2 6-160-15,0-2-16 0,2-6-16 0,0 0 0 16,-1 0-416-16,3-6-96 0,2-5-16 0,4-4 0 16,4-5-208-16,3-5-64 0,1-3 0 0,4-3 0 0,1-2 192 0,0-8 48 15,7 4 0-15,5-10 0 0,2-1-112 16,4-6-32-16,2-1 0 0,1 1 0 0,0-2-192 0,0 0-32 16,2 2-128-16,0 3 192 0,0-1-192 0,0 4 0 15,0 1 0-15,0 3 0 0,-4 3 0 0,-1 5 0 16,-2 3 0-16,-2 2 0 0,-2-2-160 0,-5 3 160 15,-2 1-128-15,-4 0 128 0,-2 4 0 0,-4-1 0 16,-2 1 192-16,-5 0-64 0,-2 0 16 0,-2 2 16 16,-2 0 0-16,-9 6 0 15,2-7-480-15,2-6-80 0,4 0-32 0,7-9-10064 16,2-4-2000-16</inkml:trace>
  <inkml:trace contextRef="#ctx0" brushRef="#br3" timeOffset="138012.35">7849 2073 18431 0,'0'0'1632'0,"9"5"-1312"0,0-3-320 0,0-1 0 15,0-1 1840-15,0 0 288 16,-2-1 64-16,2 0 16 0,0-2-960 0,0-2-192 16,2-1-32-16,0 0-16 0,-1-5-176 0,0 2-48 0,1-2 0 0,0-3 0 15,-4-1-208-15,3 0-32 0,-2 1-16 0,-2-2 0 16,-1 1-176-16,-1-1-32 0,-1 2-16 0,-3 3 0 15,-3 0 16-15,-1 5 16 0,-1-2 0 0,-1 4 0 16,-3 7-32-16,-2 2-16 0,-5 4 0 0,2 3 0 16,-3 2-288-16,-2 8 0 0,-2 1 128 0,5 2-128 15,-1 3 0-15,3-2 0 0,3 0 128 0,2-2-128 16,4 3 0-16,3-4 0 0,6-1 0 0,3-2 0 16,2-1 128-16,3-2-128 0,4-3 0 0,0-2 0 0,2-4 0 0,1-4-176 15,1-4 32-15,3-3 0 16,1-1-1712-16,0-2-352 0,1-7-64 0,8-6-12288 0</inkml:trace>
  <inkml:trace contextRef="#ctx0" brushRef="#br3" timeOffset="138320.64">8628 1691 21247 0,'-10'15'944'0,"5"-3"192"0,-1 1-912 0,-2 4-224 16,-2 8 0-16,0 0 0 0,-3 4 576 0,-2 0 64 15,-2 3 0-15,1 1 16 0,-2 2 848 0,0-2 160 0,-1-3 48 0,0 1 0 16,0-3-336-16,2-6-64 16,4-1-16-16,1-5 0 0,3 0-416 0,3-8-96 15,1 0-16-15,5-8 0 0,0 0 176 0,0 0 16 0,5-11 16 0,4-5 0 16,-2-3-272-16,6-4-64 0,2-2-16 16,3-4 0-16,-3-6-352 0,4 1-64 0,2 0-16 0,0 0 0 15,2 0 0-15,1 5 0 0,4 0 0 0,2 5 0 16,4 0-192-16,2 5 128 0,3 6-128 0,3 0 0 15,2 7 0-15,1 1 0 0,-1 2 0 0,-3 6 0 16,-4 3 0-16,-4 1 0 0,-3 3-160 0,-4 0 160 16,-6 3-720-1,-3-1-64-15,-3 0-16 0,-3 2-11808 0,-3 1-2368 0</inkml:trace>
  <inkml:trace contextRef="#ctx0" brushRef="#br3" timeOffset="138478.43">7788 1338 43311 0,'-19'-8'3840'0,"14"7"-3072"15,5 1-608-15,0 0-160 16,0 0-400-16,0 0-112 0,0 0-32 0,0 0 0 16,0 0-352-16,0 0-64 0,3 8 0 0,-3-8-16448 0</inkml:trace>
  <inkml:trace contextRef="#ctx0" brushRef="#br3" timeOffset="139291.32">8389 3463 7359 0,'18'-10'320'0,"-9"5"80"0,3 2-400 0,-1-2 0 15,2 0 0-15,-1-4 0 0,0 2 2512 0,-1-5 432 16,-1 3 64-16,-1-1 32 0,-2 2-1648 0,-2 0-336 16,-3 1-64-16,0-2-16 0,-2 0 272 0,-2-2 48 15,0 2 16-15,-2-2 0 0,-1 2-160 0,-1-1-16 16,-2-1-16-16,-1 2 0 0,-1-1-240 0,-3 3-48 0,0-3-16 0,-2 2 0 16,-3-1-160-16,-1 3-16 15,-2 4-16-15,-3 2 0 0,-4 2-96 0,-3 4-16 0,-1 4 0 16,-2 2 0-16,-3 0-64 0,-1 7-32 0,-3 7 0 0,-1 3 0 15,-2 8-96-15,-3 6-32 0,-1 5 0 0,-1 2 0 16,2 5-144-16,1 4-16 0,3 1-128 0,5 6 192 16,5 0-192-16,5 0 144 0,6-1-144 0,7-6 128 15,5-2 0-15,6-5 0 0,6-4 0 0,5-4 0 0,6-1 112 16,5-4 16-16,3-5 0 0,7-3 0 16,5-7-64-16,5-2 0 0,3-6 0 0,4-2 0 0,2-9 64 15,1-2 16-15,3-4 0 0,2-3 0 0,2-8 48 0,1-3 0 16,1-4 0-16,1-3 0 0,1 0 16 0,-2-5 16 15,0-1 0-15,-2-5 0 0,-3-1 32 0,-1-3 0 16,-2 0 0-16,2-8 0 0,-5 0-128 0,-1-9-32 16,-3 0 0-16,-6-5 0 0,-5-3 16 0,-3-1 0 15,-4-3 0-15,-4-2 0 0,-3 3-80 0,-6 5-16 16,-3 6 0-16,-6 6 0 0,-4 7-144 0,-4 4 128 16,-7 4-128-16,-4 6 128 0,-3 0-128 0,-5 7 0 15,-5 2 144-15,-8 4-144 0,-2 5 0 0,-2 2-320 16,-2 3 64-16,-17 4 16 15,5 5-1200-15,9 4-240 0,8-2-48 0,8 4-16 16,9 0-1200-16,4-2-224 0,3 2-48 0</inkml:trace>
  <inkml:trace contextRef="#ctx0" brushRef="#br3" timeOffset="139536.84">8300 3717 32255 0,'0'0'2864'0,"0"9"-2288"0,2 0-576 0,2 4 0 15,1 1 768-15,4 4 64 0,2-1 0 0,5 4 0 16,5 4 512-16,6 1 96 0,0-184 32 0,8 366 0 0,3-182-416 0,3 0-80 16,4-1-16-16,2 0 0 0,3 0-480 0,-2-3-96 15,-1-2-32-15,0-1 0 0,0-1-192 0,-3-4-32 16,-5 0-128-16,-2-4 192 15,-3 1-768-15,-3-5-176 0,-3 0-16 0,-4-2-16 16,-4-3-2480-16,-3 1-480 0</inkml:trace>
  <inkml:trace contextRef="#ctx0" brushRef="#br3" timeOffset="140808.97">2132 4168 17791 0,'-14'2'784'0,"6"-2"176"0,-5-3-768 0,2 1-192 0,-1 2 0 0,1 0 0 16,-2-2 928-16,2 1 160 0,2 0 16 0,3 0 16 15,6 1 288-15,0 0 64 0,0 0 16 0,0 0 0 0,6-7-480 0,2-3-112 16,4 1 0-16,5-4-16 0,2 1-336 0,3-1-64 16,2-2-16-16,4-2 0 0,1-2-144 0,3-1-16 15,-2-3-16-15,2 3 0 0,1 2 0 0,0 4 0 16,-1 4 0-16,-2 1 0 0,-2 4-64 0,0 5-16 15,-5 4 0-15,-3 6 0 0,-2 0-208 0,-1 13 144 16,-2 5-144-16,-2 7 128 0,-6 7 128 0,-2 1 0 16,-3 8 16-16,-4 3 0 0,-1 2 0 0,-5 2 0 15,-2 2 0-15,-3-3 0 0,-2-2-32 0,-2-3-16 16,0-6 0-16,-5-2 0 0,-1-7 336 0,0-3 64 16,0-6 16-16,2 0 0 0,-1-4-112 0,7-1-16 15,1-5 0-15,4-7 0 0,2 0-224 0,8-11-48 16,0 0-16-16,0 0 0 0,3-9 256 0,3-1 48 0,3-4 16 0,4-3 0 15,1-3-320-15,3-6-64 0,2 0-16 0,3-7 0 16,1-3-144-16,1-2 0 16,1-2 0-16,2 1 0 0,1-2 0 0,1 2 128 15,2 0-128-15,2 0 0 0,1 3 0 0,-1 2 0 16,-1 3 0-16,-1 7 0 0,-2-1 0 0,-1 9 0 0,-3 4 144 0,-1 5-144 16,-3 4 0-16,-3 6 0 0,-5 4-192 15,-1 2 64-15,-3 5 128 0,-4 4 0 0,0 4-144 0,-4 6 144 16,-2 2 0-16,-4 4 0 0,-3 7-144 0,-2-1 144 15,-1-2 0-15,-2 1 0 0,-2-1 0 0,-1-2 0 16,1-4 0-16,0-2 0 0,0 1 0 0,1-7 0 16,1-1 0-16,3-4 144 0,2-4-144 0,3-2 128 15,1-6-128-15,4-7 0 0,0 0 144 0,0 0-144 16,0 0 256-16,5-7 0 0,0-7-16 0,3-2 0 16,1-3-48-16,1-2-16 0,2-3 0 0,-1-6 0 0,4 1-176 0,4-5 0 15,3-6 0-15,1 1 128 0,2 0-128 0,1-1 0 16,4 0 0-16,1 0 0 0,0 1 0 0,1 1 0 15,3 2 0-15,-4 4 0 0,-1 7 0 0,-4 1 0 16,0 5 0-16,-3 5 0 0,-3 5 0 0,-1 6-144 16,-2 3 144-16,-2 5 0 0,-1 8-192 0,-2 3 64 15,0 6 128-15,-1 2-208 0,-2 5 208 0,-1 5-176 16,-2 5 176-16,1 4-160 0,-2 7 160 0,1 1 0 16,2-2 0-16,-1-2 0 0,1 1 0 0,1 0-128 15,0-5 128-15,1-4-128 0,1-2 128 0,2-1 0 16,1-2 0-16,-1-2 0 0,-1-3 0 0,4-5 0 15,-1 1 0-15,1-4 128 0,1-8-128 0,3-2 0 16,2-3 0-16,8-1 0 16,-2-4-1056-16,-1-6-224 0,1-4-64 0,4-1-17728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4T15:46:58.72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FFC000"/>
    </inkml:brush>
    <inkml:brush xml:id="br3">
      <inkml:brushProperty name="width" value="0.05292" units="cm"/>
      <inkml:brushProperty name="height" value="0.05292" units="cm"/>
      <inkml:brushProperty name="color" value="#00B0F0"/>
    </inkml:brush>
    <inkml:brush xml:id="br4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29696 9504 27647 0,'-6'-36'1216'0,"1"13"256"0,1-4-1168 0,0 2-304 16,0 2 0-16,0-1 0 0,1 1 0 0,-3 2 0 15,1-4 0-15,-1 1 0 0,-2 3 0 0,-2 0 0 16,3-3 0-16,-4-2 0 0,0 2-144 0,-2-4-48 16,-2 3 0-16,-2-3 0 0,0 1 192 0,-5-3 0 0,-2-5 0 0,-5 2 128 15,-4 0 80-15,-3 0 32 16,-3 1 0-16,-2-1 0 0,0-2 208 0,-1 2 64 0,-1-2 0 0,-1 6 0 15,-2 2-48-15,-4-1 0 0,-4 3 0 0,-9-4 0 16,-5 2-144-16,-6-1-16 0,-2 4-16 0,-2-1 0 16,-3 2-128-16,-8 0-32 0,-10 0 0 0,-3 0 0 15,0 3-128-15,-4 2 0 0,-6 0 144 0,-5 2-144 16,-5 0 0-16,-4 4 0 0,-1-2 0 0,-4 2 0 16,-3 2 0-16,-3-1 0 0,-4 4 0 0,0 1 0 15,-1 2 0-15,-3 0 0 0,-8 2 0 0,3 0 0 16,5 2 0-16,-7 3 0 0,-10-2 0 0,3 1 0 15,3 1 288-15,-3 5-16 0,-2 0 0 0,-7 4 0 16,-5 0 112-16,0 3 0 0,8 3 16 0,-3 1 0 16,-2 4-96-16,3 1-32 0,2 6 0 0,9 1 0 0,9-1-96 15,3 2-32-15,-3 0 0 0,13 0 0 16,10 1-144-16,1 5 160 0,-3 4-160 0,4 0 160 0,8 6-160 0,3 3 0 16,3 2 0-16,1 3 0 0,-1-1 0 15,4 2 0-15,5 3 0 0,1 5 0 0,-2 5 0 0,4-1 0 16,9 3 0-16,5 1 0 0,7 0 0 0,4-2 0 15,2 0 0-15,8 0 0 0,4 2 0 0,6-2 128 16,3 0-128-16,6 5 128 0,4 5 0 0,4-1 0 16,3 2 0-16,4 0 0 0,5 0-128 0,1 6 0 15,3 3 144-15,6 1-144 0,-2 2 0 0,5-2 0 16,2-1 0-16,4-1 0 0,0-1 0 0,6 0 0 16,4-2 0-16,3 0 0 0,6-3 0 0,2 1-128 15,4-5 128-15,4 4 0 0,4-5 0 0,6 3 0 0,3-5 0 0,7-2 0 16,5-1 0-16,7-4 0 0,3-2 0 15,4-2 0-15,4-2 0 0,8-3 0 0,10-1 128 0,6-6-128 16,5-3 128-16,7-2-128 0,7-5 160 0,7 1-160 16,7-4 160-16,6 1-160 0,4-5 160 0,6-2-160 15,2-2 128-15,8-2-128 0,4 0 0 0,-2-4 144 16,-4 1-144-16,6-3 0 0,6 2 0 0,-3-6 0 16,-6 1 0-16,2-3 0 0,-2-3 0 0,3 0 0 15,2-2 0-15,-3-5 0 0,-5 0 0 0,5-3 0 16,9 0 0-16,-8-5 0 0,-4-2 0 0,0-3 0 15,3 1 0-15,3-2 0 0,2-1 0 0,-2-5 0 16,-3-4 0-16,6-1 128 0,3 4-128 0,-1-10 0 16,-11-2 128-16,3-1-128 0,3-6 0 0,0-3 128 0,1-2-128 15,-6-2 0-15,-8-8 144 0,1-1-144 0,1-5 128 0,-10-6-128 16,-7-5 128-16,-5-3-128 0,1-4 128 16,-9-3-128-16,-7-6 160 0,-6-2-160 0,-4 3 192 0,-4-2-48 15,-5 0-16-15,-6-2 0 0,-10 0 128 0,-4-2 0 16,-5 0 16-16,-5 3 0 0,-1-3-80 0,-1 1 0 15,-6-4-16-15,-5 0 0 0,-2-1-176 0,-5-1 160 16,-7-1-160-16,-5 0 160 0,-7 0-160 0,-8 1 192 16,-4 1-192-16,-3 2 192 0,-11-1-32 0,-4 3 0 15,-6-1 0-15,-10 1 0 0,-8 7 16 0,-9-3 0 16,-8-1 0-16,-8 1 0 0,-7 3-176 0,-3 3 0 16,-4 0 0-16,-11 2 0 0,-9 0 0 0,-6 2-176 15,-2 0 176-15,-1 4-192 16,-1 5-208-16,-3 1-48 0,-5 3-16 0,4 7 0 15,6 6-1968-15,-2 3-400 0,-5 0-80 0</inkml:trace>
  <inkml:trace contextRef="#ctx0" brushRef="#br0" timeOffset="999.54">29804 8399 39039 0,'-2'-25'1728'0,"-1"9"368"0,-2 1-1680 0,0 2-416 16,-2 3 0-16,1 0 0 0,-3 2-144 0,-2 0-112 15,-4-1-32-15,-3 1 0 16,-4-1-432-16,-5-4-96 0,-4 0-16 0,-5-2 0 16,-3-1-192-16,-11-4-32 0,-8-2-16 0,-6-3 0 0,-5-1 656 0,2-5 128 15,-4-3 32-15,-3 2 0 0,-2 4 256 0,-6-5 144 16,-5-5-16-16,-1-1 0 0,-1 2 256 0,-1 1 64 0,-2-1 0 0,-7 0 0 15,-9-1-16-15,-1 4 0 0,1 5 0 16,-10-2 0-16,-8-1-80 0,-3 6-16 0,0-2 0 16,-10 5 0-16,-8-3-112 0,-3 7-32 15,0 4 0-15,-7 0 0 0,-4-3-192 0,-6 0 0 0,-2 2 0 0,2 3 0 16,0 8 0-16,-3-1 0 0,-7 3 0 0,-3 3 0 16,-1-2 0-16,-1 2 0 0,2 3 0 0,-2 8 0 15,-2 0 0-15,-4 3 0 0,-4 1 0 0,0 6 0 16,-2 5 0-16,8 1 144 0,3 5-144 0,1 2 128 15,-4 0 80-15,3 6 16 0,3 7 0 0,4 1 0 16,5 4-32-16,-1 3 0 0,-1 6 0 0,3 0 0 16,5 5-192-16,8 6 176 0,9 2-176 0,3 4 160 15,1 2-160-15,10-1 0 0,7 4 0 0,8 4 0 0,3 1 0 16,7 2 0-16,6 0 0 0,9 5 0 0,7 3 0 16,5 1 0-16,4 6 0 0,6 1 0 15,4 4 0-15,9 2 0 0,4 3-128 0,7 1 128 0,5 3 0 0,4 5 0 16,10-4 0-16,5 1 0 0,4 0 0 0,4 2 0 15,6 1 0-15,6-4 0 0,6-3 0 0,4 3 0 16,8-8 0-16,9-1 0 0,7-3 0 0,11-2 0 16,6-4 0-16,13-2 0 0,11-3 0 0,7-3 0 15,8-4 0-15,9-2 0 0,10-4 0 0,9-6 160 16,8 2-32-16,9-6-128 0,8-3 208 0,5-2-64 16,8-3-16-16,8 0 0 0,6 0 16 0,9-3 0 15,2 1 0-15,5-3 0 0,3 3-144 0,5-7 192 16,6 0-192-16,5 2 192 0,7-8-192 0,6-1 0 0,3-4 0 0,3-5 0 15,4-5 128-15,3-3-128 0,5-4 0 0,4-5 128 16,3-6-128-16,4-6 0 16,2-5 0-16,4-3 0 0,0-3 0 0,3-4 0 0,0 0 0 0,0-6 0 15,-3 0 0-15,0-5 0 0,-1-3 0 0,-2-2 128 16,0-2 64-16,-4-6 16 0,-3 0 0 0,-2-5 0 16,-8-3 0-16,-10-6 0 0,-7-8 0 0,-12-6 0 15,-9-5-80-15,-5-8-128 0,-3-9 176 0,-9-7-176 16,-5-5 256-16,-10-10-64 0,-8-10-16 0,-2-7 0 15,-6-7 16-15,-10-3 16 0,-11-5 0 0,-9 3 0 16,-9 3-16-16,-7-2-16 0,-5-2 0 0,-14 0 0 16,-12 5-176-16,-13-4 128 0,-15-4-128 0,-12 6 128 15,-13 2-256-15,-15 3-64 0,-14-1-16 0,-18 1 0 16,-17 7 208-16,-18-4 0 0,-15 0 0 0,-15 3-144 0,-9 3 144 16,-17 2 0-16,-16-2 0 0,-7 6 0 0,-6 5-240 0,-3 4 48 15,0 8 0-15,-3 4 0 16,-3 1-1008-16,4 8-192 0,9 5-32 0,-3 6-10208 15,-2 6-2032-15</inkml:trace>
  <inkml:trace contextRef="#ctx0" brushRef="#br0" timeOffset="1923.72">29137 10084 45727 0,'-3'-43'2032'0,"3"21"400"0,-1 1-1936 0,1 0-496 0,-3 3 0 0,2 3 0 16,-3 1-512-16,-1 0-208 0,-4 3-48 0,-3-4 0 16,-6-3-976-16,-4-3-208 0,-5-4-32 0,-9 0-16 15,-10-5 1008-15,-9 0 208 0,-8-2 32 16,-6 2 16-16,-6-3 432 0,-5 2 96 0,-5 3 16 0,-7-5 0 0,-11-1 384 0,-1 1 64 15,1 1 32-15,-7 3 0 0,-9-4 160 0,1 5 48 16,-3 2 0-16,-2 0 0 0,-7-1 176 0,-1 5 32 16,2 2 16-16,-9 2 0 0,-8 0-96 0,-4 3-32 15,-1 2 0-15,-9 7 0 0,-9 0-592 0,-4 2 0 16,-1 3 0-16,2 1 0 0,4 1 0 0,-7 5 0 16,-5 3 0-16,4 2 0 0,6 0 0 0,8 4 0 15,7 1 0-15,-1 6 128 0,-3 1-128 0,6 4 192 16,9 3-64-16,-3 1 0 0,0 2 0 0,6 6 0 15,9 7 0-15,1 1 0 0,-3 0-128 0,11 4 128 0,9 5-128 16,0 1 128-16,-1 4-128 0,5-1 0 0,10 3 0 0,10-1 0 16,11 3 0-16,4 0 0 0,5 2 0 0,8 0 0 15,6 0 128-15,8-1-128 0,7 4 160 0,8 2-160 16,5 2 0-16,10 2 0 0,5-2 0 0,8 0-160 16,5 0 160-16,8-2 0 0,7-1-144 0,7-2 144 15,4-1 0-15,7-3 0 0,9 3 0 0,8-2 0 16,6-5 0-16,4 0 0 0,1-5 0 0,9-2 0 15,8-3 0-15,11 0 0 0,8-3 0 0,2-1 0 16,0-7 128-16,12-3-128 0,10-4 0 0,3-2 128 16,2-5-128-16,10 1 128 0,9-6-128 0,2-2 128 15,-4-5-128-15,6-4 160 0,4 2-160 0,2-1 160 16,2-6-160-16,0-1 128 0,1-4-128 0,6 0 128 16,6 0-128-16,-4 0 0 0,-6-2 0 0,1-3 128 15,3-6-128-15,6 5 0 0,1-3 0 0,-1 0 0 0,-1-6 0 0,1 1 0 16,3-1 0-16,3-2 0 0,2-2-256 15,-3-1 64-15,-3-2 0 0,-3-6 16 0,1-4 176 0,0-1-160 16,-2-2 160-16,-9-2-160 0,-8-6 160 0,-4 1 0 16,-5-4 0-16,-10-4 0 0,-11-7 0 0,-9-2 0 15,-5-2 128-15,-6-6-128 0,-4 4 240 0,-11-2-32 16,-9-4 0-16,-9 2 0 0,-6 3 176 0,-7-2 16 16,-5 2 16-16,-10 0 0 0,-4 3-112 0,-8 3-32 15,-9 2 0-15,-10-2 0 0,-9-1-272 0,-10-1 0 16,-11 4 0-16,-8-2 0 0,-10-3 0 0,-8 2 0 15,-8 4-176-15,-11-1 176 0,-12 2-352 0,-9-1 32 16,-11 0 16-16,-4 7 0 16,-6 2-272-16,-9 3-48 0,-10-1-16 0,-4 4 0 15,-1 5-1680-15,-7 3-352 0,-7 4-64 0</inkml:trace>
  <inkml:trace contextRef="#ctx0" brushRef="#br0" timeOffset="2637.99">27454 10087 43311 0,'11'-37'3840'0,"1"15"-3072"16,0 4-608-16,5 1-160 16,-2 1-720-16,2 0-176 0,-3 2-48 0,-2 0 0 0,-1 1 688 0,-5 2 256 15,-2-1-176-15,-4 2 176 16,-4-3-672-16,-6-2-32 0,-6-1-16 0,-6 0 0 15,-8 0 32-15,-7-3 16 0,-7 1 0 0,-11-1 0 0,-10-1 368 0,-4-1 80 16,-5 1 16-16,-2 2 0 0,-2 2 208 0,-10-1 0 16,-12 3 0-16,-3 0 0 0,-4 1 0 0,-5 2 0 0,-6 5 176 0,-6 2-48 15,-4 4 192-15,-6 5 32 0,-7 0 16 0,-1 6 0 16,1 1-80-16,-6 4-16 0,-8 3 0 0,1 2 0 16,4 3 16-16,-5 0 0 0,-5 6 0 0,0 2 0 15,1 0-96-15,1 7-32 0,-1 3 0 0,-5 0 0 16,-6 2-160-16,2 0 160 0,5 6-160 0,2 3 160 15,-3 0-160-15,4 1 0 0,4-1 0 0,8 2 128 16,10-1-128-16,2 5 0 0,2 2 0 0,8-1 0 16,8-2 0-16,10 7 0 0,8 1 144 0,8 3-144 15,6 4 0-15,11 0 0 0,7-1 0 0,10 3 128 16,6 0-128-16,10 7 0 0,7-1 0 0,6 3 0 16,8-3 0-16,7 3-160 0,3 3 160 0,10-2-160 15,6-1 160-15,10-2-192 0,8-3 192 0,12-5-192 16,9-8 192-16,11 1 0 0,10-3 0 0,13-4 0 0,11-3 0 15,14-5 0-15,12-5 0 0,14-10 176 0,15-12 80 16,17-4 0-16,20-6 16 0,13-11 0 0,11-11 16 0,12-8 0 16,11-7 0-16,8-7 0 0,11-5-96 0,2-6-32 15,2-3 0-15,0-8 0 0,6-5-160 0,-4-6 192 16,-5-1-192-16,-5-6 192 0,-8-5-192 0,-13 3 160 16,-12 1-160-16,-17 4 160 0,-16 2-160 0,-21 0 0 15,-20 0 144-15,-20 3-144 0,-14 4 0 0,-20 0 0 16,-13-2 0-16,-16 5-192 15,-15-1-2496-15,-17 0-496 0</inkml:trace>
  <inkml:trace contextRef="#ctx0" brushRef="#br0" timeOffset="4005.89">11205 10756 27871 0,'0'0'1232'0,"0"0"256"0,0 0-1184 0,-8 6-304 0,8-6 0 0,-5 10 0 16,1 2 0-16,2-1 0 0,-1 0-128 0,1 0 128 15,2-11 0-15,-3 9 0 0,3-9 0 0,0 0 0 16,0 0 0-16,0 0 320 0,0 0-64 0,0 0 0 16,0 0 576-16,0 0 128 0,0 0 0 0,-2-7 16 15,2-6-16-15,2-2-16 0,3-2 0 0,-1-6 0 16,3-3-336-16,3-4-64 0,-3-1-16 0,3-4 0 15,3-2-112-15,4 1-32 0,1-3 0 0,2-1 0 0,3-6-176 0,2 3-32 16,2-4-16-16,7 0 0 16,3 0-160-16,5 0 0 0,1 2 0 0,0-2 128 0,1-2-128 0,0-1 0 15,3 3 0-15,4 1 0 0,2 7 0 0,3 2 0 16,4-2 0-16,1 0 0 0,1 1 0 0,-3 5 0 16,1 2 0-16,1 0 0 0,-2 6 0 0,6 0 0 15,1 6 0-15,0 0 0 0,-1-1-144 0,-3 2 144 16,-1 2 0-16,0 2 0 0,1 2 0 0,0 1-128 15,0 3 128-15,2 1 0 0,0 1 0 0,-1 1 0 16,-4-1 0-16,1 5 0 0,1 1 0 0,3 4 0 16,-4 3 0-16,2 1 0 0,0 5 0 0,-2 2-128 15,-5-3 128-15,-3 4 0 0,-3 5 0 0,0 2 0 16,-5 1-128-16,-1 4 128 0,-3-1 0 0,-1 5 0 0,0 2-128 0,-2 3 128 16,-2 2 0-16,-1 3-128 0,0-1 128 0,-1 2 0 15,-6 3 0-15,-4 0 0 0,-2 1 0 0,0 1 0 16,-3-1 0-16,-2 4 0 0,1 2 0 0,-2 1 0 15,-1-3 0-15,0 2 0 0,-5 3 0 0,-2 0 0 16,-1-2 0-16,-1 4 0 0,-3 0 0 0,1-2 0 16,-5-1 0-16,1 1 0 0,-3 2 0 0,1 2 0 15,-4-4 0-15,0 0 128 0,-1-2-128 0,-1 2 0 16,0 1 0-16,0 1 128 0,0-5-128 0,0 0 0 16,1 1 128-16,0-3-128 0,-1 0 0 0,-1-3 0 15,-2 0 128-15,-2-5-128 0,0 3 0 0,-3-4 144 16,-5 1-16-16,-1 2-128 0,-4-5 192 0,-3 1-64 15,-2-2 0-15,-1-2 0 0,0-2 0 0,0-1 0 16,-1-2 0-16,-2 1-128 0,-1 1 192 0,2-1-64 16,-1 0 16-16,0-1 0 0,1-4 0 0,-1 1 0 0,-3-2-144 15,-2 2 160-15,-1-1-160 0,0-2 160 0,4-5-160 0,0 1 128 16,0-2-128-16,1-2 128 0,0-2-128 0,0-3 128 16,2 0-128-16,-3-4 128 0,-3 2-128 0,-1-6 128 15,-4-1-128-15,-3 0 128 0,-2-5-128 0,0-3 160 16,-1 0-160-16,0 0 160 0,1 0-16 0,-3-2 0 15,4 1 0-15,-4-1 0 0,-3-6 80 0,0 1 16 16,-2 0 0-16,6-2 0 0,1-1-112 0,1-4 0 16,0-4-128-16,3-1 192 0,1-1-192 0,-1-3 0 15,-3-4 0-15,0-5 0 0,-3-2 0 0,2-3 128 16,3-5-128-16,0-1 0 0,2-6 0 0,4-2 0 0,1-3 0 16,2-1 0-16,-2 1 0 0,1-4 0 0,2 3 0 0,0 2 0 15,3-3 0-15,1 1 0 0,2 0 0 0,5-2 0 16,2 0 0-16,3-2 0 0,0-1 0 0,6-2 0 15,3 2 0-15,5-3 0 0,6-4 0 0,3-2 0 16,3-3 0-16,10-4 0 0,5 4 0 0,6-1 0 16,5 2-160-16,7 0 32 0,5-1 0 0,6 2 0 15,1 1 128-15,1 2-160 0,0-1 160 0,2 4-160 16,-1-1 160-16,3 8 0 0,1 0-144 0,3 6 144 16,2 5 0-16,-1 6 0 0,0 9-144 0,-4 0 144 15,-3 6 0-15,0 6-192 0,-2 4 192 0,1 7-160 16,0 5-1472-1,2 7-288-15,1 4-64 0,1 7-9504 0,-1 1-1888 0</inkml:trace>
  <inkml:trace contextRef="#ctx0" brushRef="#br0" timeOffset="4786.26">12372 11435 27647 0,'-20'-15'1216'0,"7"7"256"0,-1-2-1168 0,0 3-304 0,1-5 0 0,0 3 0 16,-1-4 464-16,2 0 48 0,-1-4 0 0,0-2 0 15,1-3-512-15,1-1 0 0,1-5 0 0,4 0 0 16,-2-3 0-16,3-4 128 0,0 0-128 0,3-2 0 16,0-1 352-16,2-4-32 0,2 1 0 0,1 2 0 15,2-1 32-15,2 0 0 0,0-1 0 0,4 4 0 16,3 3 0-16,0 2 0 0,3 3 0 0,5-3 0 15,1 0-96-15,4 4 0 0,2-1-16 0,3 5 0 16,3 0-240-16,3 2 128 0,3 2-128 0,2 2 0 16,-2 0 0-16,0 4 0 0,-3 5 0 0,-1 2 0 0,-1 3 0 15,1 3 0-15,-1 2 0 0,-1 4 0 0,1 3-144 16,1-2 144-16,4 2 0 0,-3 1-144 0,1 6 144 0,-1 0 0 16,0 2 0-16,-2-2 0 0,-4-1 0 0,-3 2 0 15,-4 2 0-15,1 2 0 0,-1 3 0 0,-2 1 0 16,-4 7 0-16,-1-2 0 0,-4 2 0 0,-1 2 0 15,-4 2 0-15,-3 4 128 0,-2-1-128 0,-3 1 144 16,-2 2-144-16,-3-2 160 0,-2 1-160 0,-3 0 0 16,-3 2 144-16,-2-1-144 0,-1-4 128 0,-3 2-128 15,0 0 160-15,-2 1-160 0,0-2 224 0,-3-1-48 16,-3-2-16-16,-3 1 0 0,-4 1 96 0,-1-3 0 0,-3-5 16 16,0 1 0-16,0-4 0 0,0-1 0 15,-2-3 0-15,1 0 0 0,-2-4 0 0,2-2 0 0,1-2 0 0,2 0 0 16,-1-6-16-16,2-2 0 0,-2-6 0 0,2-4 0 15,1-1 0-15,1-2-16 0,0-7 0 0,2-3 0 16,1-2-16-16,1-2 0 0,2-4 0 0,2 0 0 16,1-3 64-16,3 0 16 0,2-4 0 0,3 1 0 15,0 0-96-15,3-2-16 0,-1-4 0 0,5 0 0 16,0-3-192-16,3 1 0 0,1 3 0 0,3 0 0 16,1 2 0-16,4 1 0 0,-3 1 0 0,4 0 0 15,1-2 0-15,4 3 0 0,3 3 0 0,2-1 0 16,3 5-128-16,3-2 128 0,1 2-192 0,5 3 192 15,4-2-400-15,3 5 16 0,3 2 16 0,4 2 0 16,3-2-1312-16,0 4-272 0,1 4-48 16,-1-1-8928-16,1 4-1776 0</inkml:trace>
  <inkml:trace contextRef="#ctx0" brushRef="#br0" timeOffset="5338.25">12733 11186 20271 0,'-8'-8'1792'0,"4"2"-1424"0,1 0-368 0,3 6 0 16,-5-5 2320-16,5 5 400 0,0 0 80 0,0 0 16 15,0 0-2304-15,0 0-512 0,-7-8 0 0,2 2 0 16,1 2 0-16,0-4 0 0,4 8-160 0,-3-10 160 16,0-4 0-16,2 0 0 0,1-1 144 0,0 1-144 15,0-4 400-15,2 2-16 0,2-1-16 0,1 2 0 16,-1 0-48-16,4 1 0 0,-3-2 0 0,2 6 0 15,4-1-160-15,-1 6-32 0,0 0-128 0,0-1 192 16,3 4-192-16,-3 6 0 0,0 5 128 0,2-1-128 16,-1 4 0-16,-1 3 0 0,-1 0 128 0,0 4-128 15,0 2 0-15,0 3 0 0,-5 1 0 0,-1 0 0 0,0-3 0 16,-3 0 0-16,0-4 0 0,-3-4 0 0,0 1 192 0,-1-1-16 16,-5-1 0-16,0-4 0 0,-1 1 368 0,-2-4 80 15,1 2 16-15,-1-4 0 0,0-2-64 0,0-4-16 16,2-1 0-16,1-3 0 0,-1-2-304 0,2-3-64 15,2-1-16-15,1-2 0 0,2-2-176 0,2-3 0 16,1-2 0-16,1 2 0 0,2-2 0 0,1 2 0 16,0 0-192-16,3 1 192 0,0 1 0 0,0 3 0 15,1-4 0-15,1 7 0 0,1 5 0 0,0-1 0 16,0 3 128-16,2 3-128 16,-1 1-800-16,3 3-240 0,1 1-48 0,3 2-15168 0</inkml:trace>
  <inkml:trace contextRef="#ctx0" brushRef="#br0" timeOffset="6906.1">5228 10515 27359 0,'-11'-27'1216'0,"3"9"240"0,0-2-1168 0,2-4-288 0,-2-3 0 0,2 4 0 16,0-1 144-16,1-1-16 0,0-1-128 0,1-2 192 15,0 2-48-15,0-3-16 0,0 2 0 0,-2-2 0 16,-2-1-128-16,-2 1 192 0,-4-1-192 0,-2-2 192 16,-3 1-192-16,-3 2 128 0,-2-4-128 0,-3 0 128 15,-1 0-128-15,-1 0 0 0,-3 1 0 0,-1 0 128 0,-2-1-128 16,-5 2 128-16,-6 3-128 0,-4-2 128 0,-1 4 16 0,-3-2 0 15,0 2 0-15,-5 0 0 0,-1 3 48 0,1 1 0 16,-1 4 0-16,-6 3 0 0,-9 0-192 0,0 2 128 16,0 4-128-16,4-1 128 0,2 2-128 0,0 1 160 15,2 3-160-15,-3 1 160 0,0 3-160 0,2 4 128 16,1 3-128-16,3 3 128 0,0 5-128 0,-2 3 0 16,-3 1 0-16,-1 6 0 0,-3 4-160 0,1 6 160 15,5 0 0-15,2 2-144 0,3-2 144 0,-2 1 0 16,5 3 0-16,-4 1 0 0,-1 2 0 0,0-2-160 0,6-1 160 15,3 3 0-15,4 2-128 0,4 3 128 0,4-3 0 0,1 1 0 16,0 0-128-16,0 5 128 0,0-5 0 0,0 6 0 16,-1 1-144-16,1 2 144 0,1 0 0 0,3 3-144 15,1 4 144-15,-1-1 0 0,0 2-144 0,4-2 144 16,3 0 0-16,2 1-144 0,0-3 144 0,1 0 0 16,-2-2-192-16,6 0 192 0,4-3-192 0,3 3 192 15,5-2-128-15,4 1 128 0,3 1 0 0,4-1 0 16,-2-2 0-16,6-1 0 0,2-1 0 0,4 2 0 15,1 5 0-15,4-1-128 0,4 1 128 0,1 5 0 16,0-1 0-16,0 0 0 0,0-5 0 0,3 4 0 16,0 2 0-16,6-5 0 0,0-2 0 0,8-5 0 15,2-4 0-15,8-6 0 0,6-1 0 0,6-7 0 16,7-3 0-16,0-9 0 0,-3 1 0 0,7-6 144 16,3-2 0-16,9-5 0 0,1 0 0 0,2-8 0 0,-3-2 16 15,2-7 0-15,1 2 0 0,4-2 0 0,2-4 32 0,1-2 0 16,0-1 0-16,0-5 0 0,2-2 64 0,5-3 32 15,4-4 0-15,-3-3 0 0,-5-3 0 0,1-6 0 16,4-6 0-16,2-1 0 0,2-6-64 0,-4-4-16 16,-4-3 0-16,2-8 0 0,1-3-80 0,-4-4-128 15,-5-8 176-15,-4 0-176 0,-6 0 288 0,-6-5-48 16,-3-3-16-16,-6-2 0 0,-3 2 272 0,-12-1 48 16,-5-5 16-16,-11 0 0 0,-8-2 32 0,-7 3 16 15,-7 0 0-15,-6 5 0 0,-6 6-336 0,-4 6-64 16,-8 9-16-16,-6 9 0 0,-6 3-192 0,-9 11-128 15,-8 2 128-15,-3 8-208 16,-2 5-368-16,-2 8-64 0,-4 1 0 0,3 11-16 16,1 5-1632-16,0 6-320 0</inkml:trace>
  <inkml:trace contextRef="#ctx0" brushRef="#br0" timeOffset="7577.91">3893 10912 30111 0,'-3'-16'1344'0,"-1"9"256"0,3-5-1280 0,1 3-320 15,0 0 0-15,0 9 0 0,2-8 0 0,1-1 0 16,-3-2-160-16,-3 3 160 0,3-5-352 0,0 0 32 16,-2 2 16-16,-2-5 0 0,-4 2 0 0,-2 0 0 15,-4-1 0-15,-3-3 0 0,-3 1 304 0,-2-4 0 16,-2 6 176-16,-6-1-176 0,-7-2 400 0,-2 0-16 15,-5 0-16-15,0 2 0 0,-1 2 80 0,0 2 0 16,-4 5 16-16,1 1 0 0,0 4-64 0,-2 6-16 16,-1 1 0-16,-1 4 0 0,-2 0-176 0,-1 5-32 0,0-2-16 0,4 6 0 15,3 2 0-15,1 6 0 0,3 8 0 0,3 2 0 16,1 2-160-16,2 1 0 0,3 3 0 0,0 1 0 16,0 5 0-16,3-4 0 0,0 2 0 0,4-4 128 15,3-3-128-15,3 4 0 0,7-1-192 0,2 4 192 16,7-3-192-16,3 0 192 0,5 1-160 0,4-4 160 15,4 7 0-15,5-3-144 0,5-1 144 0,2-4 0 16,6-2 0-16,3-8 0 0,3-2 0 0,4-5 0 16,3-2 0-16,2-4-160 0,4-3 160 0,4-5 0 15,5-4 0-15,8-8 0 0,5-3 0 0,1 0 0 16,0-6 0-16,0-3 0 0,-1-6 0 0,2-3 144 16,3-1-144-16,1-7 160 0,1-3-160 0,-6-2 160 15,-7-7-32-15,0 0-128 0,-2-4 192 0,-4-2-64 16,-4-1 112-16,-2-1 16 0,-2 3 0 0,-5-2 0 0,-5 1 0 0,-6-1 16 15,-5-2 0-15,-8 6 0 0,-8 6-16 0,-4 3 0 16,-6 2 0-16,-2 5 0 0,-3 1-64 0,-6 7 0 16,-5 4-16-16,-5 2 0 0,-3 2-448 0,-5 2-96 15,-3 2-16-15,-1 3 0 16,0 0-2064-16,-1 4-432 0,-13 0-64 0,5 0-32 0</inkml:trace>
  <inkml:trace contextRef="#ctx0" brushRef="#br0" timeOffset="8127.55">3400 11289 22111 0,'-15'-28'976'0,"6"14"208"0,1-1-944 0,3 1-240 0,0 4 0 0,3 1 0 16,-1-3 1600-16,3 3 288 0,0 9 48 0,0-12 16 31,0-1-2128-31,1 4-416 0,-1 9-96 0,-1-13-16 16,-1 3 32-16,-2-1 0 0,-2 2 0 0,-2 3 0 0,-1 0 432 0,-1 0 96 0,-3 1 16 0,0 0 0 0,-1 1 256 0,-1-1 64 15,-1 4 16-15,-2-2 0 0,0 2 128 0,-5 1 32 16,-5 1 0-16,2 2 0 0,1-2 48 0,1 4 16 16,-2 0 0-16,-1 4 0 0,-1 3 48 0,2 3 16 15,2 0 0-15,3 5 0 0,0 3-160 0,5 5-16 16,1 0-16-16,3 3 0 0,3 2-176 0,5-3-128 16,4-3 192-16,5 1-192 0,4-4 0 0,4-1 0 15,2-3 0-15,4-2 0 0,2-3 0 0,3-3 0 16,8-6 0-16,2-1 0 0,3-5 176 0,2-5-32 15,2-2 0-15,-2-9 0 0,1-2 176 0,-2-1 16 16,0-2 16-16,-1-6 0 0,-3 0-64 0,-2-3-16 0,-4-1 0 16,-4 1 0-16,-5-1 368 0,-5 5 64 0,-4-1 0 0,-2 0 16 15,-7 1-128-15,-3 1-16 0,-5 1-16 0,0 4 0 16,-6 1-288-16,-4 2-48 0,0 5-16 0,-2 3 0 16,-4 0-208-16,0 4-192 0,-1 1 48 0,-2 4 0 31,-2 3-1696-31,2 2-336 0,-2 0-64 0,-3-3-12448 0</inkml:trace>
  <inkml:trace contextRef="#ctx0" brushRef="#br0" timeOffset="9409.83">4557 1723 29487 0,'-9'-36'2624'0,"4"19"-2112"16,0 0-512-16,1 6 0 0,3 3 0 0,-4 3 0 16,0-1 0-16,-3 2 0 0,-6 2-192 0,-1 1 48 15,-4 1 16-15,-4 0 0 0,-5-1-64 0,-3 1-16 16,-2 0 0-16,-2 1 0 0,-6 3 208 0,-6 1 0 15,-10 0 0-15,-5 0 0 0,-7 3 0 0,-4 2 208 16,-4 5-64-16,-4 4-16 0,-6 3 96 0,-3 0 16 16,-4-3 0-16,6 4 0 0,4 1-48 0,8 4 0 15,5-3 0-15,8 2 0 0,10-2-16 0,9 6-16 16,8-2 0-16,8 3 0 0,6 1-160 0,6-3 0 0,7-4 0 16,6 2 0-16,7-2 0 0,9 4 0 0,6-4 0 0,8 2 0 15,7-2 0-15,8 3-176 0,4-1 176 0,3 0-128 16,2-3 128-16,4 3 0 0,1 1 0 0,2 3 0 15,2 4 0-15,2-1 0 0,2 0 0 0,-3-2 0 16,-4 1 0-16,-2 4 0 0,-2 0 0 0,-5 0 128 16,-3-2 0-16,-4 1 16 0,-7 5 0 0,-5-4 0 15,-5-2-144-15,-6 0 160 0,-5 0-160 0,-11-2 160 16,-5 1 160-16,-11-4 48 0,-7-1 0 0,-7 1 0 16,-7 4 352-16,-7-5 80 0,-8-3 16 0,-7 3 0 15,-5 0-144-15,-6-2-32 0,-4-5 0 0,-1-3 0 16,2-5-304-16,1-1-64 0,2 0-16 0,-2-5 0 15,0 0-256-15,-1-7 0 0,2-3 128 0,5-3-128 16,6-7-1792-16,6-6-432 0,6-4-80 0,9-8-7824 16,7-6-1584-16</inkml:trace>
  <inkml:trace contextRef="#ctx0" brushRef="#br0" timeOffset="10056.28">4692 1170 19343 0,'-10'-2'1728'0,"1"-1"-1392"0,9 3-336 0,-9-4 0 15,1 0 0-15,8 4-128 0,0 0 0 0,0 0 0 16,6-7 128-16,6-5 128 0,8 0-128 0,6-1 176 15,3-2 16-15,5-1 16 0,-1-1 0 0,8-4 0 16,5-2 336-16,2 2 64 0,2 2 16 0,4 1 0 0,5 0 240 0,-1 5 48 16,1 1 16-16,-6 3 0 0,-5 2-384 15,-2 6-80-15,-4 5-16 0,-5 4 0 0,-5-2-256 0,-7 5-64 16,-5 2-128-16,-4 4 192 0,-6 2-192 0,-5 2 0 16,-5-2 128-16,-4 0-128 0,-5-1 256 0,-5 1 0 15,-5 2 0-15,-5 3 0 0,-5-3 176 0,-2 2 32 16,-2-1 16-16,2-1 0 0,0 2-224 0,2 1-32 15,0-3-16-15,1-1 0 0,2-2-208 0,5-3 128 16,1 0-128-16,8-3 0 0,4-1 0 0,4 2 0 16,3-3 0-16,5 3 0 0,2 2 0 0,6 3-160 15,0 1 160-15,6 1-192 0,4 3 192 0,1 1-160 16,0-3 160-16,-1-2-160 0,0 1 160 0,-2-1 0 16,1 2 0-16,-4-2 0 0,0-3 176 0,-3 1 16 0,-4-3 0 0,-3 1 0 15,-4-4 112-15,-5 3 16 0,-8 0 16 16,-4 3 0-16,-7 1 208 0,-7-1 32 0,-7 1 16 0,-8 1 0 15,-8 0-48-15,-7 2-16 0,-4-1 0 0,-4 3 0 16,-3-2-304-16,5 1-64 0,1 2-16 0,4 0 0 16,0-2-144-16,4-4-192 0,8-3 32 0,9-1-10720 15,8-3-2160-15</inkml:trace>
  <inkml:trace contextRef="#ctx0" brushRef="#br0" timeOffset="12327.5">16384 9787 22111 0,'-3'-13'1968'0,"2"1"-1584"0,1 0-384 0,1 2 0 16,-1 10 1008-16,0 0 112 0,0 0 32 0,0 0 0 15,0 0-896-15,0 0-256 0,6 12 0 0,-1 4 128 16,-1-2-128-16,-1 0 0 0,-1 1-176 0,1 5 176 15,-2 7-128-15,2-1 128 0,-2 6 0 0,1 3-144 16,0 0 144-16,-2 3 0 0,0 4 0 0,0 1-128 16,-2 6 128-16,1-2 0 0,0 2 0 0,1 5 0 15,0 2 0-15,0 0 0 0,1-2 0 0,2 0 0 16,-1-2 0-16,2 0 0 0,0 0 0 0,1-2 0 0,0-7 0 16,3 1 0-16,2-4 0 0,3-2 176 0,2-4 144 0,3-2 48 15,-2-8 0-15,5 1 0 0,1 1 144 0,1-3 48 16,1-5 0-16,3-3 0 0,4-1 16 0,-1-5 16 15,2 0 0-15,1-6 0 0,1-4 64 0,1-3 16 16,-2-5 0-16,-2 2 0 0,-1-5-80 0,0-3-16 16,1-6 0-16,0-4 0 0,-1 4-64 0,-1-8 0 15,-1-5-16-15,0 0 0 0,-1-1 48 0,1-5 16 16,2-1 0-16,-1-7 0 0,0 2 0 0,2-1 0 16,2-1 0-16,-2 2 0 0,-3-2-240 0,-2 1-64 15,-2 0 0-15,-1-1 0 0,-1 2-96 0,-1 1-32 16,1-3 0-16,-4 1 0 0,-3-4 16 0,2 2 0 0,-2 3 0 0,0 1 0 15,-1 0-144-15,0 1 0 0,-1 5 0 0,0 0 0 16,-1-2 0-16,0 4 0 0,-2 3 0 0,-1 1 128 16,2 1-128-16,-4 1 0 0,0 7 0 0,-2-1 0 15,0 2 0-15,-1 3 0 0,-1 2 0 0,-2 3 0 16,-1 2 0-16,1 4 0 0,1-1 0 0,-2 10 0 16,0 0 0-16,0 0 0 0,0 0 0 0,0 0 0 15,0 0 0-15,0 0-176 0,-7 9 176 0,2 1-128 16,0 3 128-16,0 4-208 0,-1 5 80 0,-2 6 128 15,0 3-160-15,-1 7 160 0,-2 2 0 0,1 4-144 16,-3 4 144-16,0-1 0 0,-4 0 0 0,0 4-128 16,-3 2 128-16,-1 3 0 0,-1 3 0 0,-1-2 0 15,0-1 0-15,0-2 0 0,-1 0 0 0,0-1 0 16,-2-2 0-16,-2-2 0 0,1 2 0 0,2 0 0 0,-3-1 0 0,0 1 0 16,-2 1 0-16,2-4 0 0,2-1 0 0,1-4 0 15,-2-1 0-15,2-4 0 0,1-2 0 0,-1-2 0 16,0-6 0-16,1-1 0 0,0-8 0 0,1 0 0 15,0-1 0-15,-1-5 0 0,-2-5 128 0,1 0-128 16,-2-5 160-16,1-6-160 0,-1-1 192 0,-1-3-64 16,0-6-128-16,-1-4 192 0,-1 1-64 0,1-2 0 15,0 0-128-15,0-3 192 0,-2-2-192 0,1 1 176 16,-1-2-176-16,-1 0 160 0,2-4-160 0,-1 1 128 16,-2-1-128-16,2 0 128 0,-1-3-128 0,3-1 0 15,2-1 0-15,0 0 128 0,0-2-128 0,3 2 0 16,3 0 0-16,3-1 128 0,1 1-128 0,5 0 0 0,2 1 0 0,2-2 0 15,3-2 0-15,0 1 0 0,3-2 128 0,4-3-128 16,3 1 0-16,1-2 0 0,1 1 0 0,1-4 0 16,4 4 0-16,-3 0 0 0,0 3 0 0,1-2 0 15,0 0 0-15,-1 3 0 0,0 7 0 0,-2-2 0 16,1 2 0-16,0 5 0 0,-2 1 0 0,0 0 0 16,1 4 0-16,-2 2 0 0,0 4 0 0,0 0 0 15,0 4 0-15,0 3 0 0,-5 6-144 0,0 0 144 16,0 0 0-16,0 0-160 0,0 0 160 0,0 0-128 15,10 6 128-15,-2 5-192 0,0 5 192 0,-5 1-192 16,-3 1 192-16,0 1-192 0,-1 7 192 0,0 3-192 16,-2 4 192-16,-1 4-128 0,1 6 128 0,-2 4-128 15,-2 1 128-15,1 1 0 0,0 3-144 0,0 4 144 16,3 5 0-16,-1-2 0 0,1 0-144 0,5 2 144 16,3-4 0-16,0 0 0 0,2-2 0 0,4 0 0 15,0-1 0-15,4 0 0 0,2-3 0 0,1-3 0 0,1-1 0 0,1-5 0 16,2-3 0-16,-1-4 0 0,1-5 0 0,2-5 0 15,1 2 0-15,1-4 0 0,-1-5 128 0,3 0-128 16,0-6 0-16,4-4 0 0,1-4 144 0,3-6-144 16,2-1 128-16,0-5-128 0,4-6 160 0,-2-4-160 15,-1-7 192-15,-4-2-192 0,3-2 160 0,-2-4-160 16,-1-5 128-16,-1 0-128 0,0-2 144 0,0-2-144 16,-1-6 160-16,2-3-160 0,1 0 160 0,1-1-160 15,1-2 160-15,1-5-160 0,-5-5 0 0,-1 1 128 0,-1-4-128 16,-3-2 0-16,-1-4 0 0,-1 4 0 0,-3 0 0 15,-1 4 0-15,-3-1 0 0,0 6 0 0,-6 1 0 0,0 3 0 16,0 0 0-16,-1 5 128 0,-2 6-128 0,0 1 0 16,-3 6 0-16,0 5 0 0,-2 3 0 0,-1 4 0 15,-1 3 0-15,-1 5-128 0,-3 4 128 0,0 5 0 16,0 9 0-16,0 0 0 0,0 0-128 0,0 0 128 16,-8 7-192-16,-1 7 32 0,-1 3 0 0,-1 4 0 15,-2 3 0-15,-1 6 0 0,-3 5 0 0,0 5 0 16,-4 6 160-16,1 1 0 0,-3 3-144 0,0 3 144 15,-1 3 0-15,0 4 0 0,1-2-144 0,-1 2 144 16,-1 3 0-16,0 1 0 0,0 5 0 0,-2-3 0 16,1 0 0-16,-4-4 0 0,1 2 0 0,-3-2 0 15,2 0 0-15,-1-1 0 0,0 3 0 0,-4-3 0 16,1-3 0-16,0-2 0 0,-1-4 0 0,0 0 0 16,-4 1 0-16,0-5 0 0,-3-6 0 0,-1-3 0 0,0-3 0 15,-1-3 0-15,4 0 0 0,-1-4 0 0,2-6 0 0,-1-4 0 16,1-4 128-16,1-4-128 0,0-4 128 0,0-8-128 15,-2-7 176-15,2-3-176 0,1-8 224 0,0-5-64 16,0-3-16-16,3-6 0 0,2-4-144 0,3-4 192 16,-1-3-192-16,4-4 192 0,3-2-192 0,2-2 160 15,0-3-160-15,5-3 160 0,2-5-160 0,4-1 0 16,2-4 144-16,3 1-144 0,2 0 0 0,3-1 144 16,3-2-144-16,5-2 0 0,2-4 128 0,1 6-128 15,3 4 0-15,0 3 0 0,0 0 0 0,-2 7 0 16,2 5 0-16,-2 6 0 0,2 3 0 0,-1 3 0 15,-2 5 0-15,1 6 0 0,-2 5 0 0,0 6 0 16,-1 3-128-16,-1 6 128 0,-8 8 0 0,7-4-176 0,-7 4 176 0,10 6-160 16,-2 3-96-16,0 6-32 0,-1 4 0 0,2 3 0 31,-1-1-1200-31,-2 7-240 0,-1 2-64 0,0-2-15888 0</inkml:trace>
  <inkml:trace contextRef="#ctx0" brushRef="#br0" timeOffset="15007.9">7880 12166 22687 0,'-14'-18'1008'0,"9"7"208"0,2-2-976 0,1 0-240 15,0 3 0-15,2 1 0 0,0 9 288 0,4-10 16 16,0 1 0-16,5-2 0 0,2 3-176 0,3-4-128 16,3-4 144-16,3 0-144 0,3-3 224 0,5-2-48 15,5 1-16-15,5-3 0 0,-1-2 32 0,4 1 16 16,6-1 0-16,4 0 0 0,6 2-16 0,0 1-16 15,-1 0 0-15,0 3 0 0,-2 2 112 0,2 6 32 16,0-3 0-16,3 7 0 0,3 2 0 0,2 3 16 16,-1-1 0-16,1 3 0 0,-2 4-112 0,2 4-32 15,-2-1 0-15,1 8 0 0,1 2-64 0,1 5 0 16,0 5-128-16,-4 4 192 0,-8 6 48 0,-1 7 0 0,-4 6 0 0,-3 7 0 16,-4 3-16-16,-3 8 0 0,-8 6 0 15,-1 8 0-15,-3 4-80 0,-3 0-16 0,-2 3 0 0,-3 7 0 16,-4-2-128-16,-1 6 0 0,-4 1 0 0,-2 0 128 15,0-4-128-15,-5 3 0 0,-2 2 144 0,-5-2-144 16,0 3 128-16,-4-1-128 0,-2-7 128 0,-2-3-128 16,0-3 224-16,-3-4-32 0,-3-5 0 0,0-4 0 15,-5-4 128-15,-2-6 32 0,-2 0 0 0,-4 4 0 16,-3-2 192-16,-1-2 32 0,-2-1 16 0,-4 1 0 16,-4-6-80-16,-3 4 0 0,-8-5-16 0,1 1 0 15,0 0-192-15,0-4-48 0,-3-5 0 0,0-4 0 16,3-2-112-16,-7-8-16 0,-3-10-128 0,0-5 192 15,1-8-16-15,2-7-16 0,1-7 0 0,4-10 0 16,2-9 48-16,3-5 16 0,1-11 0 0,1-12 0 16,0-10-48-16,7-9-16 0,4-4 0 0,2-5 0 15,3-5-160-15,0-6 0 0,5-2 0 0,1-1 0 0,1-2 0 0,1 0 0 16,3 1 0-16,0-1 0 0,1-4 0 0,2 3 0 16,1-2 0-16,0 1 128 0,-2-1-128 0,4-3 0 15,0-1 144-15,3 0-144 0,0 4 0 0,5 3 0 16,5-1 0-16,0 2 128 0,7 2-128 0,7 3 0 15,5 8 0-15,8-2 128 0,4 3-128 0,5 2 0 16,3-2 0-16,7 1 0 0,7 1-128 0,7 4 128 16,7 6-128-16,5 2 128 0,7 2 0 0,2 4 0 15,1 3 0-15,-1 2-128 0,2 9 128 0,0 5 0 16,5 6 0-16,-3 3 0 0,-4 4 0 0,-1 6 0 0,-5 5 0 16,4 5-128-16,-3 1 128 0,0 4 0 0,-1 2-144 0,-5 4 144 31,-6-1-528-31,-7 4-48 0,-7 1 0 0,-5 2 0 15,-6 0-1504-15,-5 3-304 0,-4 1-64 0,-8 0-12416 0</inkml:trace>
  <inkml:trace contextRef="#ctx0" brushRef="#br0" timeOffset="15753.67">8504 13811 19343 0,'0'0'1728'0,"0"0"-1392"0,0 0-336 0,0 0 0 15,0 0 192-15,-5-3-16 0,5 3-16 0,-5-4 0 16,5 4-160-16,-3-10 0 0,1 1 144 0,0-3-144 15,0-1 384-15,-1-1 16 0,2-4 0 0,0-2 0 16,-3-4 416-16,3-4 80 0,-1-1 0 0,2-6 16 16,-1-2 48-16,4-6 0 0,0 0 0 0,1-4 0 15,1 1-224-15,2-3-32 0,-1-2-16 0,2 0 0 16,2-3-176-16,3 0-16 0,0-2-16 0,3 1 0 16,0 4-192-16,2 4-32 0,4 0-16 0,1 3 0 15,1 7-64-15,0 6-16 0,0 2 0 0,3 5 0 16,1 1-32-16,1 5-128 0,-2 6 192 0,1 0-64 15,-3 7-128-15,2 4 0 0,-4 2 0 0,-3 4 0 16,-2 8 0-16,-1 5 0 0,1 5 0 0,-1 8 0 16,-6 4-176-16,2 5 176 0,-2 10-128 0,0 5 128 0,-4 6 0 15,0 5 0-15,-2 1 0 0,-2-2 0 16,1-1 0-16,-2-2 0 0,-1-1 0 0,-1-4 0 0,-3-1 0 0,-1-1 0 16,-1-3 0-16,-2-3 0 0,-3 0 192 0,-3-6 80 15,-1 0 16-15,-3-1 0 0,-3-4 160 0,-2-2 48 16,-2-3 0-16,-2-3 0 0,-4-1 16 0,0 1 16 15,-1-6 0-15,1-1 0 0,-1-2-176 0,2-3-32 16,1-5-16-16,0-2 0 0,-1-4-144 0,1-4-32 16,1-4 0-16,2-1 0 0,-1-6-128 0,5-9 160 15,-1-4-160-15,3-8 160 0,1-3-160 0,3-4 0 16,2-4 0-16,2-2 128 0,1-7-128 0,2 6 0 16,4-3-160-16,2 3 160 0,6-3-144 0,2 7 144 0,0 1-128 15,3 1 128-15,4 5-336 0,-2 0 16 0,5 2 0 0,4 2 0 31,3 1-2416-31,1 3-464 0</inkml:trace>
  <inkml:trace contextRef="#ctx0" brushRef="#br1" timeOffset="27132.84">3297 11194 2751 0,'0'0'256'0,"0"0"-256"16,0 0 0-16,0 0 0 0,0 0 2992 0,0 0 544 15,0 0 112-15,0 0 32 0,0 0-2432 0,0 0-480 16,0 0-112-16,0 0-16 0,0 0-176 0,0 0-32 16,0 0-16-16,0 0 0 0,0 0 16 0,0 0 0 15,-6-2 0-15,6 2 0 0,0 0 80 0,0 0 32 16,0 0 0-16,0 0 0 0,0 0 96 0,0 0 32 16,-11-3 0-16,11 3 0 0,0 0-144 0,0 0-16 15,0 0-16-15,-6-3 0 0,6 3-208 0,0 0-32 16,0 0-16-16,0 0 0 0,-6-5-112 0,6 5-128 0,0 0 176 15,-6-10-176-15,-1 2 144 0,7 8-144 0,-5-6 0 0,5 6 144 16,0 0-16-16,-6-10-128 0,0 3 192 0,6 7-64 16,0 0 208-16,-6-9 48 0,0 3 0 15,6 6 0-15,0 0 0 0,0 0 16 0,-9-10 0 0,9 10 0 16,0 0-16-16,0 0-16 0,0 0 0 0,0 0 0 16,-9-4-48-16,9 4-16 0,0 0 0 0,0 0 0 15,0 0-160-15,0 0-16 0,0 0-128 0,0 0 192 16,0 0-192-16,0 0 0 0,0 0 128 0,0 0-128 15,0 0 192-15,0 0 0 0,0 0 0 0,-1 10 0 16,1-10 32-16,0 10 0 0,0-10 0 0,1 12 0 16,3-3 0-16,-3 1 0 0,-1-10 0 0,3 10 0 15,-1 0-32-15,1 2-16 0,-3-12 0 0,5 11 0 16,0 2-32-16,0 2 0 0,0-2 0 0,2-2 0 0,-1 2 0 0,2 0 0 16,-1-2 0-16,2 3 0 0,-1 1 16 0,-1 1 0 15,2-4 0-15,2 2 0 0,-1 2-32 0,2 0 0 16,-1 2 0-16,1 0 0 0,2-1 0 0,0 1 0 15,2-1 0-15,0 1 0 0,1 2 0 0,-1-1-128 16,1-1 192-16,0 1-64 0,4 0 32 0,0 0 0 16,0 1 0-16,-1-2 0 0,-1 0-160 0,0 0 192 15,0 2-192-15,0-2 192 0,2 1-192 0,-2-1 192 16,-1-1-192-16,-1 1 192 0,2-1-192 0,3 1 192 16,-3-3-192-16,3 1 192 0,-1 1-192 0,2 1 128 15,0-1-128-15,1 1 128 0,0-1-128 0,3-1 0 16,-3 1 144-16,3 1-144 0,1-2 128 0,-1 2-128 0,3 0 128 15,-1-2-128-15,1 2 0 0,1-1 128 0,-1-2-128 0,0-1 0 16,-1 1 128-16,2 0-128 0,-1 1 128 0,2 0-128 16,1-2 128-16,0-1-128 0,1 0 128 0,2 2-128 15,0 1 128-15,1 0-128 0,-2-4 160 0,2 4-160 16,1-1 128-16,-2 1-128 0,-3 0 0 0,0-2 144 16,1-2-144-16,2 2 0 0,-1 0 144 0,1 3-144 15,-1-2 176-15,2 0-48 0,-1-1 0 0,2 1 0 16,0 2-128-16,3-2 0 0,0-1 0 0,-3 0 128 15,-3-4-128-15,1 3 128 0,-2-3-128 0,1 3 128 16,-1 1-128-16,0 0 160 0,2-1-160 0,-2 1 160 16,0-2-160-16,1 2 128 0,0-1-128 0,2 0 128 15,0 1-128-15,-1-2 160 0,-2 1-160 0,2-1 160 16,-3 0-160-16,2-2 128 0,2 3-128 0,-1 0 128 16,-2-4-128-16,0 2 128 0,3-2-128 0,1 3 128 15,2-1-128-15,0-1 0 0,1 2 144 0,0-4-144 0,-1 4 0 16,0-4 0-16,-3 2 0 0,0-3 128 0,-1 4-128 0,1-3 0 15,1 3 0-15,0 1 128 0,-1-2-128 0,0 2 0 16,1-2 0-16,2 0 0 0,-1 0 0 0,1-1 0 16,-2 4 0-16,-3-5 128 0,-2-2-128 0,2 0 0 15,0-2 0-15,0 1 128 0,-4 2-128 0,1-4 0 16,-1 3 0-16,0 1 0 0,1-2 0 0,0 2 128 16,2-1-128-16,1-2 0 0,1 1 0 0,-1-1 0 15,-2 1 0-15,-1-3 128 0,-2 0-128 0,-1-2 0 16,1 1 0-16,0 1 128 0,1 1-128 0,-1-1 0 0,1 2 0 15,-1 0 0-15,1-1 0 0,-1 0 144 0,2 1-144 0,0 1 0 16,1-1 0-16,-1-3 0 0,1 2 0 16,-3-1 0-16,-3 0 0 0,-2 2 0 0,1-1 0 0,0-1 0 15,0-1 0-15,-1-1 0 0,-1 0 0 0,-1 2 0 16,0 1 0-16,0 0 0 0,-1-2 0 0,0 1 0 16,1 1 128-16,0-1-128 0,4 0 0 0,-3 0 0 15,-1 0 0-15,1 0 0 0,0-1 0 0,2 1 0 16,-1 0 128-16,2-2-128 0,-3 1 0 0,-1-1 0 15,-2-1 0-15,4-1 0 0,-1 0 0 0,-1 1 0 16,2 0 128-16,0 0-128 0,1-1 0 0,1 1 0 16,-2 0 0-16,2-1 128 0,-2 1-128 0,2 0 0 15,2-2 0-15,0 1 0 0,-1 1 0 0,0-1 0 16,-1 1 0-16,2 0 0 0,-5-1 0 0,2 1 0 16,-1 1 0-16,1 0 0 0,-4-1 0 0,4 1 0 0,-2-1 0 0,0-1 0 15,2 0 0-15,-1-2 0 0,0 4 0 0,1 0 0 16,-1 0 0-16,1 0 0 0,-1-1 0 0,1-1 0 15,-2 1 0-15,0-1 0 0,0-1 0 0,1 1 0 16,3-1 0-16,-3 2 0 0,-4-4 0 0,-1 1 0 16,2 1 0-16,0 2 0 0,-2-3 0 15,2-1 0-15,-1 1 0 0,3 1 0 0,1 1 0 0,-1-2 0 16,0-3 0-16,0 3 0 0,1 3 0 0,1-3 0 16,-1-2 0-16,3 0 0 0,0 3 0 0,1-2 0 15,-1-4 0-15,0 4 0 0,-1-4 128 0,0 2-128 16,-3-2 0-16,1 2 0 0,1 0 0 0,-1-1 0 15,1 0 0-15,-1-2 0 0,0 2 0 0,3-5 0 0,-2 3 0 0,1 0 0 16,-2 0 0-16,2 1 0 0,1-2 0 0,0 2 0 16,0-5 0-16,-1 2 0 0,3 2 0 0,-2-4 0 15,-3 1 0-15,1 3 0 0,-1-2 0 16,-2 0 0-16,-2-3 128 0,4 3-128 0,-1-2 0 0,0 2 0 16,0 0 0-16,0 0 0 0,-1 0 0 0,1 2 0 15,-2-5 0-15,-1 3 0 0,2 2 0 0,3-3 0 16,-3 2 128-16,2 0-128 0,0-5 0 0,1 2 0 15,-2 3 0-15,1-1 0 0,-3-3 0 0,0 0 0 16,-2 1 0-16,2 2 0 0,-3-2 0 0,1-2 0 16,0 3 0-16,1 2 0 0,-2-2 0 0,1-1 0 15,2 1 128-15,-3 3-128 0,0-2 0 0,0 0 0 16,-1 1 0-16,1-3 0 0,0 0 0 0,1 1 0 16,2-2 0-16,-1 1 0 0,1-3 0 0,0 2 0 0,-2-2 0 0,-1 3 0 15,0 2 0-15,1-2 0 0,-2-1 128 16,0 1-128-16,0 1 0 0,0-1 0 0,-2-1 0 0,1 1 0 15,0-2 0-15,0 2 0 0,1 0 128 16,1-1-128-16,-1-1 0 0,1 2 0 0,0 2 0 0,0-3 0 16,-1-2 128-16,1 0-128 0,0 1 0 0,0-1 0 15,-1 0 0-15,3 1 0 0,0-1 0 0,-1 0 0 16,0 2 0-16,-1-1 0 0,0-2 128 0,0-1-128 16,1-1 0-16,-1 0 0 0,0 0 0 0,-2 1 0 15,0 0 0-15,1 0 0 0,-3 0 0 0,0 0 0 16,2 1 0-16,-1-1 0 0,0 0 0 0,0 1 0 15,3-2 0-15,-2 3 0 0,-1-1 128 0,1 2-128 0,1-1 0 0,-1 0 0 16,1-3 0-16,-1 3 0 0,-1-1 0 16,2-1 0-16,0 1 0 0,0-2 0 0,-1 1 0 0,1 0 0 15,0-3 0-15,0 0 0 0,0 2 0 0,-2-4 0 16,1 1 0-16,-1 1 0 0,1 2 0 0,-1 0 0 16,-1-2 128-16,1 2-128 0,-2 2 0 0,0-4 0 15,-2-1 0-15,1-2 0 0,0 1 0 0,-2 2 0 16,1 1 128-16,-1-3-128 0,2-1 0 0,0 4 0 15,-1-3 0-15,-2-1 0 0,-2 1 0 0,0-2 0 16,-2 1 128-16,0-5-128 0,-1 5 0 0,1-6 0 16,-1 1 0-16,0 3 0 0,-1-4 0 0,-1 6 0 15,2-3 128-15,-1 4-128 0,-1 0 0 0,-1 1 0 16,1 0 0-16,-1-3 0 0,0 2 0 0,-2 1 0 16,1-2 0-16,-1 1 0 0,0 0 0 0,-1-4 0 15,-1 4 0-15,1-4 0 0,-1 0 0 0,-1-2 0 0,-1 6 128 0,0-1-128 16,1 1 0-16,-1-6 0 0,-1 1 0 0,0 0 0 15,-2 1 0-15,1 1 0 0,0-3 0 0,-1 3 0 16,0-2 0-16,-1 2 0 0,-1-2 0 0,0 1 0 16,0 3 0-16,2-3 0 0,-1 0 0 0,0-2 0 15,-1 5 0-15,1 0 0 0,-1 2 0 0,0 2 0 16,-1-1 0-16,-2-3 0 0,-1 1 0 0,2 3 0 16,-2-4 0-16,-1 4 0 0,0 1 0 0,-2-1 0 15,1-2 0-15,-1 0 0 0,1 2 0 0,0-1 0 16,0 1 0-16,1-2 0 0,-3 0 0 0,1 1 0 15,-1-4 0-15,0 3 0 0,1 1 0 0,-1 2 0 16,0-2 0-16,-2-1 0 0,0 0 0 0,-1 2 0 16,0-8 0-16,0 6 0 0,-3 4 0 0,3-2 0 0,-2 1 0 0,0-3 0 15,2-1 0-15,0 2 0 0,1-2 0 0,-4 4 0 16,-1 1 0-16,-1-2 0 0,3 0 0 0,-3-1 0 16,0 1 0-16,0-1 0 0,0-1 0 0,0 4 0 15,1-1 0-15,0-3 0 0,-2 1 0 0,1 3 0 16,-2 3 0-16,0-1 0 0,1 1 0 0,-1 0 0 15,2-2 0-15,-1 1 0 0,1-1 0 0,-2 3 0 16,0-1 0-16,-1 1 0 0,0 1 0 0,-1-1 0 16,-1 1 0-16,-1-3 0 0,2-2 0 0,-2 4 0 15,1 1 0-15,-1 3 0 0,1 0 0 0,-2-1 0 16,-2-1 0-16,1 3 0 0,1-3 0 0,0 2 0 16,-1-1 0-16,-2 0 0 0,-4 0 0 0,0 3 0 15,1-2 0-15,0 1 0 0,0-3 0 0,0 3 0 0,-1 1 0 0,0 3 0 16,-2-3 0-16,3 1 0 0,0-2 0 0,-1 3 0 15,-2 1 0-15,-2 1 0 0,0 0 0 0,-2-3 0 16,-1 2 0-16,3 1 0 0,0-3 0 0,0 2 0 16,1-3 0-16,0 4 0 0,0 0 0 0,0 2 0 15,-1 1 0-15,-2-3 0 0,-3 0 0 0,2 1 0 16,0-3 0-16,1 4 0 0,-1-1 0 0,0 3 0 16,0-1 0-16,-1 2 0 0,3 0 0 0,-2-1 0 15,-2-2 0-15,-1 2 0 0,-1-1 0 0,1 0 0 16,1 1 0-16,1-1 0 0,1-4 0 0,-2 4 0 15,1-1 0-15,0 2 0 0,0 1 0 0,-2 0 0 16,1-2 0-16,-3-1 0 0,2-1 0 0,-1 0 0 0,3-5 0 16,-2 7 0-16,-1 2 0 0,2 2 0 0,1 2 0 0,-2-4 0 15,-4-2 0-15,0 0 0 0,-1 0 0 0,1-1 0 16,1 3 0-16,1 2 0 0,0 1 0 16,0 1 0-16,2-1 0 0,-2-1 0 0,-3 0 0 0,0-2 0 15,-2 3 0-15,1 3 0 0,0 0 0 0,1-2 0 16,-1 1 0-16,3 2 0 0,1 1 0 0,-1 1 0 15,-4-3 0-15,0 2 0 0,1 1 0 0,0-3 0 16,1 1 0-16,3 0 0 0,-1 1 0 0,0 1 0 16,1 2 0-16,-2-2 0 0,-3 2-128 0,1 0 128 15,2 0 0-15,1 2 0 0,1 1 0 0,0 1 0 16,0 0 0-16,2 2 0 0,-1-2 0 0,-1 3 0 16,-2-2 0-16,-1 0 0 0,0-4 0 0,0 4 0 15,2 0 0-15,1 2 0 0,1 1 0 0,1 0 0 16,2-1 0-16,-1 1 0 0,-4-1 0 0,0 3 0 0,-2 0 0 0,5 0 0 15,-2 0 0-15,1 0 0 0,2 0 0 16,1 1 0-16,1 0-128 0,-1 2 128 0,-4 5 0 16,1-2 0-16,-1 1 0 0,1-3 0 0,2 3 0 0,-2-2 0 15,3 2 0-15,1-1 0 0,1 0 0 0,-1 4 0 16,5-4 0-16,-3 2 0 0,-3-1 0 0,-2 0 0 16,1 1 0-16,2-2 0 0,2 2 0 0,-1-1 0 15,3 1 0-15,1 2 0 0,2-5 0 0,3 5 0 16,-1-3 0-16,1 0 0 0,0-3 0 0,2 1 0 15,-1-3 0-15,-1 1 0 0,0 2 0 0,2-3 0 16,0 3 0-16,2-2 0 0,-2-1 0 0,1 2 0 16,1-1 0-16,0 2 0 0,0 0 0 0,3 4 0 0,1-2 0 0,0 3 0 15,-2-4 0-15,2 1 0 0,1-1-128 0,0-1 128 16,1 4 0-16,0-4 0 0,2 2 0 0,0-2 0 16,-3-1 0-16,6 1 0 0,-1-4 0 0,0 5 0 15,2 1 0-15,1 3 0 0,0-2-128 0,-2-1 128 16,4 4 0-16,-1-6 0 0,-4 1 0 0,3 1 0 15,1 0 0-15,1 1 0 0,-1-5 0 0,1 4 0 16,1-2 0-16,-1 2 0 0,2-3 0 0,-3 0 0 16,3 0 0-16,0-2 0 0,-1-1 0 0,2 3 0 15,3-4 0-15,-2-1 0 0,2 3 0 0,-1 0 0 16,1-4 0-16,1 2 0 0,-2 0 0 0,3 3 0 16,2 1 0-16,0-3 0 0,1 1-128 0,0 3 128 15,1-3 0-15,0-2 0 0,1 2 0 0,0 1 0 16,1-1 0-16,1 0 0 0,1 1 0 0,-1-2 0 0,1-3 0 0,0 1 0 15,1 2 0-15,1 1 0 0,2 0 0 0,0 1 0 16,1 1 0-16,-1-2 0 0,2-1 0 0,1-1 0 16,2 2 0-16,-1 0 0 0,5-1 0 0,1-1 0 15,2-2 0-15,-1 3 0 0,1-1 0 0,2-1 0 16,0-1 0-16,3-2 0 0,-1 1 0 0,0 0 0 16,1 0 0-16,-1 0 0 0,1-1 0 0,1 1 0 15,-1 0 0-15,2 0 0 0,-1 0 0 0,3-1 0 16,2 2-128-16,-1 0 128 0,1 1 0 0,0-3 0 15,-3 0 0-15,3 2 0 0,0 0 0 0,4 0 0 16,-1-2 0-16,0-1 0 0,0 1 0 0,1-1 0 16,-1 2 0-16,-1-2 0 0,-2-2 0 0,2 0 0 0,3 2 0 15,-1-1 0-15,0 0 0 0,0-2 0 0,-1-2 0 0,2 2 0 16,-3 1 0-16,2-3 0 16,1 2 0-16,-1 1 0 0,1 1 0 0,1 1 0 0,-1-2 0 0,-1 0 0 15,-2 0 0-15,0 1 0 0,-4 0 0 0,3 0 0 16,0-1 0-16,1 2 0 0,-1-1 0 0,1 1 0 15,1 2 0-15,1 1 0 0,1-1 0 0,2 0 0 16,2-2 0-16,0 5 0 0,1-1 0 0,-1 0 0 16,1 2 0-16,0-2 0 0,-3 2 0 0,1-2 0 15,2 3 0-15,-2-3 0 0,5-2-128 0,2 5 128 16,1-1 0-16,2 1 0 0,6-2 0 0,-2 3 0 16,4-3 0-16,-2 0 0 0,-3 0 0 0,4-1 0 15,2-1 0-15,4-1 0 0,2 0 0 0,3-1 0 16,2 1 0-16,-1-2 0 0,0-4 0 0,-2 1 0 15,-3-3 0-15,3 2 0 0,0 0 0 0,0-2 0 0,1 2 0 0,-1-3 0 16,-1 1 0-16,-3 3 0 0,-4-4 0 0,0 2 0 16,-1-3 0-16,0 3 0 0,0-3 0 0,2 2 0 15,2-4 0-15,1 3 0 0,1-5 0 0,-6 2 0 16,2 1 0-16,2-2 0 0,-2-1 0 0,1 1 0 16,0 1 0-16,3-3 0 0,3 0 0 0,1 1 0 15,-3 1 0-15,-1-1 0 0,-2-1 0 0,0-2 0 16,0 1-128-16,3 2 128 0,3 0 0 0,-1-1 0 15,-1-2 0-15,-3 0 0 0,-6 0 0 0,1-1 0 16,0 0 0-16,1 3 0 0,-1-1 0 0,3 0 0 16,4-1 0-16,0-1 0 0,-1 0 0 0,-3-1 0 15,-1-2 0-15,1 2 0 0,-1 0 0 0,2-1 0 16,1 1 0-16,-1 0 0 0,3-2 0 0,-2 2 0 0,-2-3 0 0,-1 4 0 16,0-2 0-16,0-1 0 0,2 1 0 0,1-1 0 15,2-3 0-15,1 2 0 0,1 0 0 0,0 0 0 16,-7-3 0-16,4-1 0 0,0-1 0 0,0 0 0 15,0-1 0-15,4-1 0 0,4-5 0 0,-2 2 0 16,-6-1 0-16,4-3 0 0,-2-2 0 0,1 2 0 16,0 0 0-16,1-1 0 0,4-1 0 0,-3 1 0 15,-3-3 0-15,-2-1 0 0,-1 3 0 0,-1 1 0 16,-1-3 0-16,-1 2 0 0,0-3 0 0,3-1 0 16,0 1 0-16,-1-4 0 0,-5 1 0 0,0-6 0 15,-2-1 0-15,0-1 0 0,-2-2 0 0,1-1 0 16,3 0 0-16,0 0 0 0,1 1 0 0,-1-1 0 0,-3 0 0 15,-1-1 0-15,-5 1 0 0,-1-1 0 0,-2 1 0 16,-1 0 0-16,2-2 0 0,-4 0 0 0,0 1 0 16,2 3 0-16,-1-1 0 0,-1 2 0 0,-1 0 0 0,0-2 0 15,-2-1 0-15,-3 0 0 0,-3-2 0 0,-2 1 0 16,-2-3 0-16,0-1 0 0,-1 1 0 0,-2 1 0 16,-1-6 0-16,-1 4 0 0,-3-2 0 0,-1 2 0 15,-1-3 0-15,-2 2 0 0,1 0 0 0,-2-4 0 16,-1 1 0-16,0 1 0 0,-2 1 0 0,-2-2 0 15,3-3 0-15,-3 5 0 0,-2-3 128 0,-2 4-128 16,-2-3 0-16,-1 2 0 0,-2-6 0 0,1 2 0 16,-1 3 0-16,-1-3-144 0,0 0 144 0,-2 1-128 15,0-1 128-15,-1-2-128 0,-1 2 128 0,-1 3 0 0,-1 1-144 0,-5-1 144 16,1-2 0-16,-1 4 0 0,-4 4 0 0,0-2 0 16,-3 2 0-16,3-1 0 0,0 2 0 0,-5-1 0 15,-3 2-128-15,-3-3 128 0,-2 1 0 0,-3-1 0 16,-1 4 0-16,2-2 0 0,-4-2 0 0,1-2 0 15,-2 4-160-15,0 0 160 0,2 0 0 0,0-2-144 16,0 0 144-16,-2 0 0 0,0 1-144 0,-5 2 144 16,1 0 0-16,1 0 0 0,2-1-144 0,1 1 144 15,1-1 0-15,1 5-128 0,-3-1 128 0,7-2 0 16,-2 2-128-16,1 1 128 0,-1-1 0 0,-2 3 0 16,-1 4 0-16,-3-1 0 0,-4 2 0 0,1-4 0 15,2 0 0-15,0 2 0 0,-3-1 0 0,0 3 0 16,1 0 0-16,0 3 0 0,-2 2 0 0,0 0 0 15,-1 3 0-15,-2 0 0 0,-1 0 0 0,1-1 0 0,-1 2 0 16,0 1 0-16,-1 1 0 0,1 1 0 0,-1-1 0 16,-2 0 0-16,-3 3 0 0,-1-1 0 0,-2 2 0 0,4 2 0 15,-1 0 0-15,0 0 0 0,-2 3 0 0,1-3 0 16,-2 4 0-16,-2-3 0 0,-4 1 0 0,2 3 0 16,2-1 0-16,1 1 0 0,-2 0 0 0,1 3 0 15,-3 1 0-15,-3 2 0 0,-3 1 0 0,1 1 0 16,0 2 0-16,0-3 0 0,0 3 0 0,-4 2 0 15,-2-5 0-15,1 4 0 0,1 0 0 0,0-1 0 16,2-1 0-16,2 1 0 0,0-1 0 0,-1-2 0 16,-3-1 0-16,1 2 0 0,1 1 0 0,2-1 0 15,1 0 128-15,0 3-128 0,-1 0 0 0,3-1 0 16,-1 3 0-16,5-3 0 0,-1 4 0 0,3-1 0 0,1 3 0 0,1-2 0 16,-4 3 0-16,4 1 0 0,-6 0 0 0,4-2 0 15,0 2 0-15,0 0-128 0,0 2 128 0,2 0 0 16,6 2 0-16,-6 0 0 0,1-1 0 0,-2 1 0 15,-1-1 0-15,3-1 0 0,0 0 0 0,3 0 0 16,0 1 0-16,3 0 0 0,1 6 0 0,-2-2 0 16,-5-1 0-16,1 0 0 0,1 3 0 0,0 4 0 15,2-2 0-15,0 3 0 0,1-1 0 0,-1 2 0 16,0-1 0-16,-2 3 0 0,-3 0 0 0,1 1 0 16,-1-6 0-16,2 2 0 0,1-3 0 0,2 5 0 15,3 2 0-15,-1 0 0 0,0-3 0 0,-1 2 0 16,-1-6 0-16,2 6 0 0,1 0 0 0,3-1 0 15,1 0 0-15,0 5 0 0,5-2 0 0,1 1 0 16,1 2 0-16,0-1 0 0,-3 2 0 0,-3 1 0 16,-2 0 0-16,2-1 0 0,-1 2 0 0,4 1 0 0,-2 1 0 0,3-2 0 15,1-1 0-15,3 2 0 0,1 1 0 0,-1-1 0 16,-1-1 0-16,1 1 0 0,1-3 0 0,1-1 0 16,1 1 0-16,2 0 0 0,3-1 0 0,2 2 0 15,0-1 0-15,4 0 0 0,0 1 0 0,1-1 0 16,4-1 0-16,-2 0 0 0,0 1 0 0,2 1 0 15,1 1 0-15,1 0 0 0,-1-4 0 0,1 3 0 16,1 2 0-16,-2-3 0 0,-2-2 0 0,-1 1 0 16,1-1 0-16,2 1 0 0,0 1 0 0,1 0 0 15,-2-2 0-15,2 1 0 0,0 1 0 0,3-1 0 16,0 0 0-16,4 0 0 0,-1-1 0 0,1 2 0 0,1 0 0 0,0 1 0 16,3 0 0-16,2 3 0 15,0-2 0-15,1 1 0 0,-2-1 0 0,5 2 0 16,0-3 0-16,4 0 0 0,0-1 0 0,2 0 0 0,3 0 0 0,3-2 0 15,0 1 0-15,6-1 0 0,4 0 0 0,1-1 0 16,0-1 0-16,2-2 0 0,3-2 0 0,2 1 0 16,-4-2 0-16,3 2 0 0,2-4 0 0,0 2 0 15,4-1 0-15,2 1 0 0,2 0 0 0,3-1 0 16,2 0 0-16,5 0 0 0,3 4 0 0,1-1 0 16,2 1 0-16,1-2 0 0,0-1 0 0,3 0 0 15,2 0 0-15,7-3 0 0,2 1 0 0,3 0 0 16,-1-4 0-16,-1 1 0 0,1 1 0 0,3-4 0 15,3 1 0-15,3 0 0 0,3-2 0 0,-1-1 0 16,-5 0 0-16,3-3 0 0,2 0 0 0,4 1 0 16,3-7 0-16,-3 2 0 0,-5 2 0 0,2-3 0 15,3 1 0-15,4 1 0 0,2-3 0 0,-2 3 0 0,-4-4 0 16,2 3 0-16,2-3 0 0,3 4 0 0,2-5 0 0,-1 3 0 16,-1-2 0-16,5 1 0 0,2-3 0 0,-1 2 0 15,-1-4 0-15,0-3 0 0,1 1 0 0,5-2-128 16,4 0 128-16,-2-2 0 0,-5-3 0 0,3-3-128 15,3 3 128-15,-2-1 0 0,-4-2-128 0,-1 4 128 16,0-5 0-16,4 3 0 0,3 1 0 0,-2-3 0 16,-5 1 0-16,2 2 0 0,2-3 0 0,-2 3 0 15,-3-4 0-15,3 1 0 0,-3-2 0 0,3 1 0 16,4-2 0-16,-4 5 0 0,-4-5 0 0,0 2-128 16,2-3 128-16,-1-1 0 0,1 2 0 0,-4-3-128 15,-1-2 128-15,-1 2 0 0,2 3-128 0,-3-4 128 16,-4 1 0-16,-2-2 0 0,-2 0 0 0,1-1-128 0,-2 3 128 0,-1-2 0 15,-2-3 0-15,-2-3-192 0,-2 1 192 0,0-2-160 16,-1-1 160-16,3-4 0 16,0-2 0-16,-5 2 0 0,-5-1 0 0,-1 0-192 0,1-3 192 0,-2-1-192 15,1 0 192-15,0 0 0 0,-3 0 0 0,-5-3-128 16,-7 0 128-16,1-3 0 0,0-1 0 0,-2-1 0 16,-1-5 0-16,2 2 0 0,-1-3 128 0,0-1-128 15,-1-3 0-15,-3 1 0 0,-6-5 0 0,-1-6 0 16,-1-3 0-16,-2-8 0 0,-2 1 0 0,-2-8 128 15,-5-1-128-15,-2-9 0 0,-4-5 128 0,-3-4-128 16,-3-2 144-16,-4 0-144 0,-6-5 192 0,-3 8-192 16,-4 2 272-16,-3 6-48 0,-5 7-16 0,-2 1 0 0,-3 4 160 15,-2 6 16-15,-4 2 16 0,-4 5 0 0,-3 3-160 0,-6 5-48 16,-6 0 0-16,-3 4 0 0,-3 1-192 16,-12 4 0-16,-10 4 0 0,-6-4 0 0,-7-1-400 0,-2 4 16 15,-2 5 16-15,-5 0 0 16,-2-4-384-16,-1 3-80 0,-4 0 0 0,2-1-16 15,5 3-2304-15,-7 2-464 0</inkml:trace>
  <inkml:trace contextRef="#ctx0" brushRef="#br2" timeOffset="32278.6">8158 7332 8287 0,'13'-18'736'0,"-4"7"-592"0,-2 1-144 0,1 1 0 15,0-1 1776-15,0 2 320 0,1 2 64 0,-2-2 16 16,-2 3-832-16,0-3-176 0,-5 8-16 0,8-6-16 16,-3 2-32-16,-5 4 0 0,7-5 0 0,-7 5 0 15,0 0-272-15,9 4-64 0,-9-4-16 0,8 8 0 16,-2 3 0-16,-1 2 0 0,2 1 0 0,-2 9 0 16,0 1-64-16,1 8-16 0,-1 2 0 0,0 4 0 15,-2 3-208-15,2 4-32 0,-3 0-16 0,0 3 0 0,-2-2-64 0,0 0-16 16,0-3 0-16,1-1 0 0,0-4 16 0,2-5 0 15,1-6 0-15,-2-3 0 0,1-5-224 0,0-8-128 16,1-2 160-16,-4-9-160 0,12 3 320 0,-2-8-16 16,1-8-16-16,1-2 0 0,-2-4 128 0,3-5 32 15,1-8 0-15,2-3 0 0,-1-1-176 0,7-5-16 16,1-1-16-16,1 1 0 0,0 2-240 0,0-3 0 16,4 1 0-16,2 7 0 0,-1 5 0 0,1 0 0 15,1 3 0-15,-10 11 0 0,2 2 0 0,0 6-128 16,-1-2 128-16,-2 5 0 15,-2 0-576-15,-2 0-48 0,-2 4-16 0,-2 5 0 16,-5 0-1936-16,1 6-400 0,-5-1-80 0</inkml:trace>
  <inkml:trace contextRef="#ctx0" brushRef="#br2" timeOffset="32688.19">8457 7804 22111 0,'-12'2'1968'0,"12"-2"-1584"0,0 0-384 0,0 0 0 16,-6 0 352-16,6 0-16 0,0 0 0 0,0 0 0 16,-4-4 432-16,3-2 64 0,2-3 32 0,0 0 0 15,2-3 32-15,1-4 0 0,1 0 0 0,-1-3 0 16,1-2-48-16,1-3 0 0,-1-5 0 0,3-1 0 16,1-2 48-16,0-1 16 0,1-2 0 0,-1 0 0 15,1-2-384-15,3-5-80 0,1-1 0 0,1-3-16 16,3 0 16-16,2-5 16 0,4-3 0 0,3-5 0 0,1-3-128 0,2-3-16 15,3-2-16-15,3-7 0 0,2-7-128 0,0-3-32 16,4-4 0-16,0 3 0 0,3 1-144 0,3-2 0 16,4-1 0-16,4 8 128 0,1 3-128 0,0 4 0 15,1 2 0-15,-1 4 0 0,0 1 0 0,0 4 0 16,-1-3 0-16,1 6 128 0,6 2-128 0,-1 4 0 16,1 2 0-16,0 5 0 0,-6-1 0 0,0 5 0 15,2 0 0-15,-4 2 0 0,4 2 0 0,-2 7 0 16,-1-1 128-16,-1 7-128 0,-2-1 0 0,-3 4 0 15,-5 3 0-15,-1 3 0 0,-4 1 0 0,0 5 0 16,-10-1 0-16,2 5 0 0,-4 1 0 0,-3 3 0 16,-4 2 0-16,-2 2 0 0,-3-1 0 0,-2 5 0 15,-5-1-224-15,3 0 80 16,-12-6-2224-16,0 0-432 0,0 0-80 0</inkml:trace>
  <inkml:trace contextRef="#ctx0" brushRef="#br2" timeOffset="33483.1">11202 4568 12895 0,'0'0'576'0,"0"0"112"0,-6 3-560 0,0 0-128 0,-1 1 0 0,2-2 0 0,-1 2 1152 0,6-4 192 15,-6 3 32-15,6-3 16 0,0 0-48 0,0 0-16 16,0 0 0-16,0 0 0 0,3-5 16 0,4-6 16 16,0 0 0-16,4-6 0 0,1-5-400 0,5-3-96 15,2 1-16-15,5-6 0 0,3-3-272 0,2 0-48 16,3-3-16-16,1 2 0 0,0 3-128 0,-1-1-16 16,-1 2-16-16,-3 3 0 0,-4-1-64 0,-3 7-16 15,-3 0 0-15,-3 6 0 0,-1 2-144 0,-1 7-128 16,-3 2 192-16,-1 4-192 0,-9 0 144 0,7 9-144 15,0 6 0-15,-2 6 144 0,-3 5-144 0,-2 2 128 16,0 5-128-16,-1 6 128 0,-2 5-128 0,1 3 160 16,-4 6-160-16,-2 5 160 0,0 1-160 0,1-3 160 15,-1 0-160-15,0-1 160 0,-1-3-160 0,1-1 128 16,-1-7-128-16,-1 1 128 0,-2-8-128 0,3 0 0 16,-1-3 144-16,-4 10-144 15,3-7-1040-15,0-6-288 0,3-3-48 0,2-16-8592 16,1 0-1712-16</inkml:trace>
  <inkml:trace contextRef="#ctx0" brushRef="#br2" timeOffset="33674.08">11202 5187 26783 0,'0'0'1184'0,"0"0"240"0,0 0-1136 0,8 5-288 0,1-3 0 0,4 2 0 16,4-1 848-16,5-1 112 0,7-4 32 0,6-1 0 15,5-1 224-15,5 0 64 0,4-6 0 0,1 1 0 16,2-6-208-16,3 1-48 0,1-1 0 0,2 0 0 15,2 1-496-15,0-2-96 0,-3 1-32 0,-4 1 0 16,-7 1-400-16,-5 2 0 0,-6-3 0 0,8-2 0 16,-11 0-1760-16,-6 6-384 0,-10-1-80 0,-7 8-16 0</inkml:trace>
  <inkml:trace contextRef="#ctx0" brushRef="#br2" timeOffset="34395">12462 4437 21423 0,'-16'5'944'0,"9"0"208"0,1 1-928 0,3 1-224 15,0 0 0-15,1 3 0 0,4 3 240 0,3-3 0 16,3 2 0-16,5-5 0 0,2 2 400 0,6-2 96 16,0-4 16-16,6-3 0 0,4-3 80 0,2-3 32 15,0-4 0-15,-2 0 0 0,5-4-304 0,0-4-64 16,-1 1-16-16,1-1 0 0,-2-3-64 0,0 0-16 16,0-3 0-16,-5 0 0 0,-3 1 48 0,-4-3 0 15,1 3 0-15,-7 2 0 0,-4-2-224 0,-4 4-32 16,-5 1-16-16,-3 1 0 0,-3 3-48 0,-5 1 0 15,-5-1 0-15,-5 2 0 0,-3 3 64 0,-3 5 16 16,-4 3 0-16,0 5 0 0,-4 1-208 0,0 8 144 16,0 6-144-16,-2 5 128 0,0 5-128 0,1 3 0 0,1 1 0 0,3 4 0 15,3 1 0-15,5 0 0 16,3 0 0-16,6-1 0 0,6-1 0 0,6-3 0 0,5 0 0 0,7-7 0 16,4 0 128-16,4-6 0 0,6-2 0 0,2-4 0 15,1-4 16-15,7-2 0 0,2-4 0 0,0-6 0 16,5 0-144-16,3-3 192 0,0 0-192 0,17-9 192 15,-6-4-576-15,-8-1-96 0,-7 0-32 16,-18 5-9920-16,-1-3-2000 0</inkml:trace>
  <inkml:trace contextRef="#ctx0" brushRef="#br2" timeOffset="34649.56">13475 4012 29311 0,'0'0'1296'0,"0"0"272"0,0 0-1248 0,0 0-320 16,0 0 0-16,0 0 0 0,0 0 0 0,5 12 0 15,0-4 0-15,4 6 0 0,3 0 0 0,2 0 0 16,1 3 128-16,3 2-128 0,0 4 128 0,1-1-128 16,1-2 192-16,3 3-192 0,-3 1 160 0,0-1-160 15,1 0 128-15,-2-2-128 0,-1 2 128 0,-1-3-128 16,-1-3 0-16,-2-2 128 0,0-2-288 0,-3-2-64 15,-1 1-16-15,-1-7 0 16,-4 0-928-16,-5-5-192 0,0 0-48 0,7-5-10208 0</inkml:trace>
  <inkml:trace contextRef="#ctx0" brushRef="#br2" timeOffset="34828.96">13788 3974 15663 0,'0'-15'1392'0,"1"10"-1120"0,0-3-272 0,-1 8 0 15,0 0 1856-15,0 0 320 0,0 0 64 0,0 0 16 16,-2 13-720-16,-2 2-160 0,-1 4-32 0,-3 4 0 15,-2 7-208-15,-3 2-48 0,0 4-16 0,-4 2 0 16,-1 3-256-16,-2 1-48 0,-2 1-16 0,1-3 0 16,-1 2-368-16,0 2-80 0,0-5-16 0,1 0 0 0,5-2-288 0,2-4 0 15,2-2 0-15,-2 4 0 16,5-10-1088-16,7-6-336 0,3-5-64 0,-1-14-13136 16</inkml:trace>
  <inkml:trace contextRef="#ctx0" brushRef="#br2" timeOffset="35158.51">14715 3750 21183 0,'-14'-10'1888'0,"7"5"-1504"16,-2 0-384-16,-1 2 0 0,-3 2 672 0,-3 4 64 16,-6 3 16-16,-3 4 0 0,-3 5-16 0,-4 3 0 15,-2 3 0-15,-4 5 0 0,0 5-176 0,-1 3-48 16,1 2 0-16,1 2 0 0,2 4 0 0,2-3-16 0,4-2 0 0,4-1 0 16,6-2-144-16,5-5-32 0,3-1 0 0,6-2 0 15,4-2 0-15,4-5 0 0,6-4 0 0,3-3 0 16,3-2-80-16,4-7-32 0,3-3 0 0,2-2 0 15,2-7-208-15,4-1-288 0,1-7 64 0,3 0-9504 16,0-3-1888-16</inkml:trace>
  <inkml:trace contextRef="#ctx0" brushRef="#br2" timeOffset="35490.49">14755 3886 25167 0,'0'0'1104'0,"0"0"240"0,0 0-1072 0,7 3-272 16,0 2 0-16,2-4 0 0,1-3 288 0,3-1 0 15,1 1 0-15,4-5 0 0,2-4 272 0,3-2 48 16,0-3 16-16,1-1 0 0,1-1-48 0,-2-2 0 16,3-3 0-16,-3 1 0 0,-3-2-64 0,-1 3-32 15,-2-1 0-15,-5 3 0 0,-2-1-96 0,-3 1-32 16,-5 1 0-16,-3 3 0 0,-4 2-32 0,-3 5-16 15,-2 1 0-15,-3 4 0 0,-3 4-48 0,-2 8 0 16,-2 1 0-16,-2 6 0 0,-1 4-256 0,0 7 0 16,-1 2 0-16,3 3 0 0,0-1 0 0,7 4 0 15,2 0 0-15,3 0 0 0,5-4 0 0,3-1 0 0,4-1 0 16,5-5 0-16,4-4 0 0,5-3 0 0,1-6 0 16,6-3 0-16,2-4 0 0,4-7-176 0,5-2 0 0,3-2 0 31,4-7-2560-31,1-5-512 0</inkml:trace>
  <inkml:trace contextRef="#ctx0" brushRef="#br2" timeOffset="35877.98">15895 3505 19343 0,'-6'6'1728'0,"-2"3"-1392"15,1 8-336-15,-3 3 0 0,-3 6 1472 0,-1 4 208 16,-3 6 48-16,-2 3 16 0,-1 2-416 0,-3 4-96 15,2 1-16-15,-4 5 0 0,0 4-192 0,1 1-32 16,0-2-16-16,2 2 0 0,0 1-464 0,5-3-80 16,3-8-32-16,3-7 0 0,4-7-208 0,3-7-64 15,1-7 0-15,5-5 0 0,3-4 432 0,-5-9 80 16,7-8 0-16,7-3 16 0,4-9 48 0,3-8 0 16,0-6 0-16,2-4 0 0,0 0-448 0,1-7-64 15,2-2-32-15,-1-3 0 0,-1-6-160 0,0-2 0 16,0-3 144-16,6 3-144 0,-2 3 0 0,2 2 0 15,1 3 0-15,0 10 128 0,2 3-128 0,1 5 0 16,-3 8 0-16,-1 5 0 0,0 6 0 0,-3 8 0 16,-6 2-144-16,-3 12 144 0,-5 8 0 0,-4 3 0 15,-3 6-144-15,-6 4 144 0,-5 3 0 0,-5 3 0 0,-8 2 0 0,-5 4 0 16,-2 2 0-16,-2-3 0 16,-2-2 0-16,0-2 0 0,-1-2 0 0,1-5 0 0,0-2 0 0,1-5 0 15,0-4 0-15,1-2-208 0,3-9 32 0,1-2 16 31,2-6-1968-31,0-7-400 0,5-3-80 0</inkml:trace>
  <inkml:trace contextRef="#ctx0" brushRef="#br2" timeOffset="36224.37">16853 2589 28559 0,'-11'-17'2544'0,"9"11"-2032"16,-1 1-512-16,3 5 0 0,0 0 256 0,0 0-32 15,-7 5-16-15,-1 6 0 0,-1 2 176 0,-1 10 16 16,-3 3 16-16,-1 9 0 0,-1 5 160 0,-1 7 48 15,-4 7 0-15,3 2 0 0,-1 7-160 0,3 2-16 16,-2 4-16-16,2-1 0 0,0 0-176 0,1-2-16 16,2 2-16-16,2 0 0 0,1-2-224 0,1-8 176 15,5-2-176-15,0-5 160 0,3-9-160 0,0-6 0 16,1-7 0-16,1-7 0 0,-1-5-336 0,0-4 0 16,-1-13 0-16,0 0 0 15,0 0-1680-15,0 0-336 0,4-16-64 0,-3-5-10432 0</inkml:trace>
  <inkml:trace contextRef="#ctx0" brushRef="#br2" timeOffset="36526">16452 3375 17503 0,'0'0'768'0,"0"0"176"0,1-6-752 0,3 0-192 0,-4 6 0 0,9-7 0 0,0 3 1840 0,2 2 336 15,3-2 64-15,3 0 0 16,3 2-976-16,4-2-208 0,6 1-32 0,3-2-16 16,2-2-288-16,5 0-48 0,2 0-16 0,0-2 0 0,-3-1-288 0,-1-1-64 15,-2-1-16-15,-3 4 0 0,-3-3-288 0,-2 2-176 16,-2-3 32-16,-3 1 0 15,-2 2-496-15,-3-4-80 0,-1 4-32 0,-3-1 0 16,-3 4 16-16,2 0 0 0,-4 2 0 0,-2 1 0 16,0-1 176-16,-7 4 48 0,6-1 0 0,-6 1 0 0,6 5 320 0,-1 2 64 15,-1 4 128-15,-1 3-208 0,-3 2 400 0,-2 5 96 16,0-2 16-16,-3 1 0 0,-2 4 208 0,-1 4 64 16,-1-1 0-16,-2 1 0 0,0-1-192 0,-2 2-16 15,-1 1-16-15,0-2 0 0,-1 2-128 0,1-1-32 16,0-4 0-16,1-1 0 0,1-1-192 0,2-2 0 15,1-2 0-15,-2 1 0 16,5-3-752-16,2-6-144 0,4-11-16 0,0 0-11312 0</inkml:trace>
  <inkml:trace contextRef="#ctx0" brushRef="#br2" timeOffset="37411.68">17675 3119 26719 0,'0'0'1184'0,"0"0"240"0,0 0-1136 0,0 0-288 0,0 0 0 0,0 0 0 16,-5 5 384-16,-4 5 32 0,-4 1 0 0,-2 7 0 15,-4 6 128-15,-1 0 32 0,-3 3 0 0,0-2 0 16,3 5 16-16,2-5 16 0,2-1 0 0,5 0 0 16,2-3-320-16,4-3-64 0,3-2-16 0,3-3 0 0,3-7-16 0,3 1-16 15,3-5 0-15,3-4 0 0,2-5 144 0,2-3 16 16,-1-1 16-16,2-5 0 0,-1 0-32 0,-1-3-16 15,0-2 0-15,-1 1 0 0,-3-2-64 0,0 2-16 16,-2-2 0-16,-1 2 0 0,-3-3-96 0,-1 0-128 16,-2 3 176-16,1 2-176 0,-3 2 144 0,0 0-144 15,1 3 0-15,-1 0 144 0,1 1-144 0,2 6 0 16,-1 0 0-16,3 1 0 0,2 1 0 0,2 1 0 16,4 3-176-16,1 0 176 0,3 0 0 0,2 0 0 15,2 3 0-15,1-1-128 0,0 2 128 0,0 1 0 16,-2-1 0-16,-1 0-128 0,0 1 128 0,-4 3 0 15,-2-3 0-15,-1 2 0 0,-2 0 0 0,-1-1 0 16,-2 4 0-16,-3-2 0 0,-1 3 0 0,-2-2 0 16,0 1 0-16,-1 0-128 0,-1-3 128 0,0-7 0 15,0 0 0-15,1 7 0 0,3 1 0 0,0-2 0 16,1-1 0-16,3-1 0 0,0-4 0 0,3-1 0 16,1-3 0-16,2 0 0 0,3 1 0 0,-3-3 0 0,2 0 128 15,2 1-128-15,-1 1 0 0,1-2 0 0,-1 1 0 0,1 1 128 16,0-1-128-16,-2 0 0 0,0 1 0 0,-2 0 0 15,1 2 0-15,-4-1 0 0,0 2 0 0,-1-2 0 16,-1 2 0-16,-2 0 0 0,1-1 0 0,-1 2 0 16,-7 0 0-16,8 3 0 0,-8-3 0 0,0 0 0 15,0 0 0-15,8 1 0 0,-8-1 0 0,0 0 0 16,0 0 0-16,0 0 0 0,6 4 0 0,-6-4 0 0,0 0 0 0,0 0 0 16,6 4 0-16,-6-4 0 0,0 0 0 0,4 6 0 15,-4-6 0-15,5 10 0 0,-1-3 0 0,2 2 0 16,-2-3 0-16,1 2-128 0,0 1 128 0,2-4 0 15,-1 2 0-15,3-2 0 0,0-2 0 0,1-1 0 16,2 0 0-16,0-2 0 0,1-3 0 0,1-1 0 16,3-1 0-16,-2-2 0 0,3 2 0 0,-2-4 0 15,2 0 0-15,0-3 128 0,3 2-128 0,-2-4 0 16,2-1 0-16,2-2 128 0,1-2-128 0,1-1 128 16,2-4-128-16,1-4 128 0,0 2-128 0,5-4 0 15,-4-3 128-15,0-4-128 0,1-1 0 0,-2-9 128 16,-1-5-128-16,1-7 0 0,0-6 0 0,0-7 144 15,0-6-144-15,-1 2 0 0,0-4 128 0,-1 4-128 16,1 3 0-16,-1 6 0 0,-2 4 128 0,-4 5-128 16,-2 10 0-16,-5 6 0 0,-5 12 144 0,-1 3-144 15,-3 5 0-15,-2 6 144 0,-3 4-144 0,-3 5 128 16,-2 4-128-16,-4 4 128 0,-4 7 0 0,-3 7-128 16,-3 9 192-16,-2 8-64 0,-1 11-128 0,-2 3-224 0,-2 4 48 0,0 7 16 15,-1 8 160-15,2 5 0 16,0 3 0-16,2 4 0 0,1-2 0 0,4 2 0 0,3 1 0 0,3-7 0 15,0-5 0-15,2-8-192 0,1-4 192 0,1-5-192 32,0-5-480-32,0-5-96 0,0-3-32 0,-2-7-10032 0,-5-6-2016 0</inkml:trace>
  <inkml:trace contextRef="#ctx0" brushRef="#br2" timeOffset="37547.31">18223 2425 34095 0,'1'-8'3024'0,"0"-3"-2416"15,6 3-480-15,-1-1-128 0,-1 5 1008 0,3 0 176 16,-2 2 32-16,2-1 16 0,-1 2-1072 0,0 1-160 16,-7 0-144-16,9 5-11216 15,-4 0-2240-15</inkml:trace>
  <inkml:trace contextRef="#ctx0" brushRef="#br2" timeOffset="38046.6">13410 5361 20271 0,'0'0'896'0,"12"-10"192"15,-3-6-880-15,0 0-208 0,-3-1 0 0,2 1 0 0,-5 3 1136 0,1 2 176 16,-4-5 32-16,0 2 16 0,-2 2 64 0,-3 0 16 16,-4 0 0-16,0 1 0 0,-5 0-352 0,0 2-80 15,0 0-16-15,-3 5 0 0,1-1-208 0,-2 5-32 16,1 5-16-16,0 4 0 0,-1 5-256 0,-1 7-48 16,0 3-16-16,0 7 0 0,0 8-272 0,-2 5-144 15,1-2 160-15,1 6-160 0,0 4 128 0,4 3-128 16,2 5 0-16,5 1 0 0,4-4 0 0,4 0 0 15,4 0 0-15,3-3 0 0,0-5 0 0,2-3 0 16,1-6 0-16,0-7 0 0,1-7 0 0,-1-4-320 16,-1-4 64-16,-2-6 0 15,-7-12-1280-15,0 0-240 0,0 0-48 0</inkml:trace>
  <inkml:trace contextRef="#ctx0" brushRef="#br2" timeOffset="38241.68">12934 5781 22111 0,'0'0'1968'0,"0"0"-1584"0,11 0-384 0,3 2 0 15,4 3 1520-15,2 4 208 0,4 0 64 0,3 2 0 16,1-2-656-16,4 1-128 0,1-5-32 0,2-1 0 16,2 1-272-16,1-2-64 0,2-2-16 0,3-1 0 15,-1 0-176-15,1 0-16 0,-2 0-16 0,-4-1 0 16,-3-2-416-16,-2-5 0 0,-3-2 0 16,-2-4-176-16,-6 0-1760 0,-1-1-368 15,-4-3-64-15,-2 1-11040 0</inkml:trace>
  <inkml:trace contextRef="#ctx0" brushRef="#br2" timeOffset="38380.33">13987 5504 24015 0,'0'0'1056'0,"8"12"224"0,-2-1-1024 0,1 1-256 15,-5 8 0-15,0 4 0 0,-4 0 1280 0,0 4 192 16,-2-1 32-16,-1 4 16 0,-3 4-528 0,1 1-96 16,-2 1-32-16,0-1 0 0,1 0-304 0,-1-2-64 15,0-2-16-15,3-5 0 0,1 1-480 0,1-4 0 16,2-4-128-16,0-5 128 15,2-2-3152-15,0-13-528 0</inkml:trace>
  <inkml:trace contextRef="#ctx0" brushRef="#br2" timeOffset="38778.58">14783 4813 16575 0,'0'0'1472'0,"0"0"-1168"0,0 0-304 0,0 0 0 0,0 0 2560 0,0 0 464 0,0 16 96 0,-2 5 16 15,-2 2-2112-15,-1 7-432 0,-3 3-80 0,-3 5 0 16,-5 3 144-16,0 6 48 0,-4 0 0 0,-1 3 0 16,0 2-80-16,-2 1-16 0,-3 1 0 0,1-4 0 15,-1 1-224-15,5-2-64 0,2-4 0 0,1-5 0 16,3-9-192-16,3-6-128 0,2-6 160 0,4-5-160 0,3-4 176 0,3-10-176 15,0 0 192-15,0 0-192 0,9-12 512 0,5-3 0 16,3-5 0-16,6-2 0 0,3-4-288 0,6 1-64 16,2 2-16-16,3 1 0 0,0 1-144 0,-1 3 0 15,-2 6 0-15,-2 0 0 0,-4 9 0 0,-8 3 0 16,2 3 0-16,-2 5 0 0,-4 5-160 0,0 3 160 16,-4 5 0-16,-1 0-144 0,-6 3 144 0,0-1 0 15,-6 0 0-15,-6 11 0 0,-3-2 0 0,-4-6 144 16,-4 0-144-16,-1-5 0 0,-2-2 0 0,0-3 0 15,1-3 0-15,-2-7-144 16,-1-2-1120-16,1-5-208 0,-1-4-64 0,0-5-8848 16,1-1-1776-16</inkml:trace>
  <inkml:trace contextRef="#ctx0" brushRef="#br2" timeOffset="39090.44">15421 5223 29423 0,'21'-6'1296'0,"-10"2"288"0,6 1-1264 0,2-3-320 0,2-1 0 0,3 2 0 16,3-4 320-16,0 0 0 0,-1-5 0 0,2 1 0 15,0 1 128-15,-3-2 16 0,0-2 16 0,-2 1 0 16,-2-3 32-16,-1 2 16 0,-5-1 0 0,-2 3 0 16,-3-1 80-16,-3 1 16 0,-3 0 0 0,-1 5 0 15,-3 0 80-15,0 9 0 0,-7-1 16 0,-3 5 0 16,-5 5-144-16,-4 6-48 0,-4 6 0 0,-4 4 0 0,-3 5-272 0,-1 2-64 15,2 1-16-15,2 3 0 0,3 2-176 0,4-1 128 16,3-1-128-16,6 0 128 0,6-3-128 16,2-4 0-16,4-1 0 0,6-4 0 0,3 3 0 0,5-7 0 15,4-3 0-15,4-7 0 0,5-2-240 0,4-6-16 16,2-3-16-16,-1-5 0 16,3-3-2384-16,0-5-480 0,-1-5-80 0</inkml:trace>
  <inkml:trace contextRef="#ctx0" brushRef="#br2" timeOffset="39385.06">16882 4728 11967 0,'-4'14'1072'0,"1"-5"-864"16,0 5-208-16,-4 3 0 0,-2 5 3744 0,-5 6 704 16,-3 4 144-16,-2 1 16 0,-2 4-3008 0,-2 3-624 15,-2 1-112-15,1 1-32 0,1 1-32 0,-3-3-16 16,2 0 0-16,0 0 0 0,3-5 0 0,0-2 0 15,3-3 0-15,3-9 0 0,1-3-304 0,7-4-64 16,0-5-16-16,7-9 0 0,0 0 240 0,0-10 32 0,5-7 16 16,2-4 0-16,3-10-240 0,3-3-32 0,2-3-16 0,3-1 0 15,4-3-176-15,4 0-32 0,1 3-16 0,4-1 0 16,4 2 160-16,0-1 48 0,3 1 0 0,2 4 0 16,0 1-192-16,5 8-16 0,2 2-16 0,4 5 0 15,1 1-160-15,3 4 0 0,-1 4 0 0,-2 2 0 16,-3 4-144-16,-7 4-64 0,-3 0-16 0,-6 2 0 15,-6-1-2096-15,-3 0-432 0,-6 0-64 0</inkml:trace>
  <inkml:trace contextRef="#ctx0" brushRef="#br2" timeOffset="39605.31">14420 4688 49759 0,'-36'-15'4416'0,"20"5"-3520"15,3 2-720-15,4 2-176 16,9 6-512-16,0 0-128 0,0 0-16 0,0 0-16 16,11-4-32-16,3 3 0 0,3 0 0 0,-1-2 0 15,1 1-2432-15,-4-2-512 0,-3-3-80 0,-10 7-32 0</inkml:trace>
  <inkml:trace contextRef="#ctx0" brushRef="#br2" timeOffset="41001.01">10097 5451 6447 0,'14'-25'576'0,"-4"8"-576"0,0-1 0 0,1 2 0 0,1 0 1216 0,-1 4 144 16,-1-1 32-16,1-1 0 0,-4 1-384 0,1 2-80 16,-4-1-16-16,1 5 0 0,-5 7 176 0,0 0 48 15,0 0 0-15,5-9 0 0,-5 9 0 0,0 0 0 16,0 0 0-16,4-4 0 0,-4 4-240 0,0 0-64 16,0 0 0-16,1-5 0 0,-1 5 48 0,0 0 0 15,-1-9 0-15,-2 4 0 0,2 0-128 0,-3-1-32 16,-2 1 0-16,-1 1 0 0,0-1-208 0,-1 1-32 15,-1 1-16-15,-2 2 0 0,-1 1-64 0,-2 3-16 16,-2 0 0-16,-1 4 0 0,-2-2-80 0,-1 2-32 16,-2 4 0-16,1 1 0 0,-2 0-144 0,-1 2-128 15,-3 4 192-15,-1 1-192 0,-4 1 192 0,-4 5-64 16,-2 2 0-16,-2 5-128 0,-1 5 208 0,-3 5-64 16,-5 5-16-16,-2 4 0 0,1 2 0 0,-4 0 0 15,-6 3 0-15,3 9 0 0,-3 6 0 0,1 3 0 16,0 2 0-16,2 3 0 0,1 1-128 0,1 4 192 15,0-1-192-15,1 1 192 0,-2 1-32 0,7-4 0 16,-2-2 0-16,5-3 0 0,4-1 96 0,3-1 0 0,2-3 16 16,5-5 0-16,3-5-32 0,6-5-16 15,5-3 0-15,3-4 0 0,2-4-32 0,3-4-16 0,2 0 0 0,5-6 0 16,-1-2-176-16,1-2 0 0,1-6 144 0,0 1-144 16,2-5 128-16,0-2-128 0,0-2 160 0,0-2-160 15,0-3 144-15,0-2-144 0,0-1 128 0,-1-2-128 16,1-7 160-16,0 0-160 0,0 0 192 0,0 0-192 0,0 0 304 15,0 0-48-15,-6-5-16 0,1-5 0 16,0-1 16-16,-2-3 16 0,1-4 0 0,1-4 0 16,0-2-272-16,1-1 128 0,1-6-128 0,1-1 0 0,-1 1 0 0,3-5 0 15,0-2 0-15,3-3 0 0,3-4 0 0,4-4 0 16,4-4 0-16,2-6 0 0,1 0 0 0,8-4 0 16,5-3 0-16,6-4 0 0,7-2 0 0,8-2 0 15,3-6-160-15,6 0 160 0,2-5 0 0,2 0 0 16,1 0 0-16,2-2 0 0,0 1 0 0,2 2 0 15,-3 8 0-15,0-1 0 0,-5 1 0 0,-1 2 0 16,0 1 0-16,-4 0 0 0,-4 3 0 0,-3 7 0 16,2 0 0-16,-2 7 0 0,-2 6 0 0,1 0 0 15,-1 4-144-15,0 0 144 0,-3 5 0 0,-2 1-128 16,2 5 128-16,-4 3 0 0,0 1-128 0,-3 7 128 16,-3 1 0-16,-5 2 0 0,-2 7-128 0,-2 1 128 15,-4 4 0-15,-6 3 0 0,-2 3-128 0,-5 1 128 16,-8 2 0-16,0 0 0 0,0 0-192 0,0 0 192 15,0 0-192-15,0 0 192 0,0 0-128 0,-2 6 128 16,-3 3 0-16,-2-2 0 0,0 5 0 0,-3-2 0 16,-3 2 0-16,-1 1 0 0,-3-2 0 0,-2 3 0 0,-2 3 0 15,-3 3 0-15,-3 2 0 0,-2 5-128 0,-4-2 128 0,-4 5 0 16,-4 3 0-16,-3 1 0 0,0 4 0 0,-6 4 0 16,-6 5 0-16,-3 8-128 0,-2 5 128 0,-1 7 0 15,-3 4 0-15,-1 7 0 0,-1 4 0 0,-3 6 0 16,0 5 0-16,4 7 0 0,2 2 0 0,4 5 0 15,1 7 0-15,3-2 0 0,2-1 0 0,6-1 0 16,3-2 0-16,5-2 0 0,3-2 0 0,5-4 0 0,5-7 224 0,5-3-48 16,3-7-16-16,5-6 0 0,1-3-160 0,3-6 160 15,2-10-160-15,0-5 160 0,5-4-160 0,1-10 128 16,2-5-128-16,0-8 128 0,0-2-128 0,3-10 0 16,-1-4 0-16,-2-10 0 0,0 0 0 0,0 0 0 15,4-6-192-15,-1-8 192 16,-2-7-1616-16,-1-4-208 0,-1 1-32 0,-2-5-9920 15,-2-2-1984-15</inkml:trace>
  <inkml:trace contextRef="#ctx0" brushRef="#br2" timeOffset="42199.49">7969 6871 22111 0,'-8'-12'1968'0,"-1"-2"-1584"15,0-1-384-15,2-1 0 0,-1-1 0 0,2 2 128 0,1-2-128 16,-2 3 0-16,3 0 864 0,1 3 96 0,-1-2 0 0,0 3 16 16,3 2 256-16,-4 3 48 0,5 5 16 0,0 0 0 15,0 0-464-15,0 0-112 0,0 0-16 0,0 0 0 16,-3 8-320-16,2 6-80 0,0 4-16 0,2 6 0 15,1 5 64-15,2 5 16 0,2 1 0 0,2 5 0 16,2 9-144-16,2 3-32 0,2 5 0 0,2 3 0 16,2 5 32-16,2-2 0 0,1 2 0 0,-2 0 0 0,4-4-48 0,-2-1-16 15,0-6 0-15,0-4 0 16,0-6 32-16,-1-4 0 0,0-5 0 0,-1-7 0 0,0-1 48 0,-2-8 16 16,-4-3 0-16,3-4 0 0,-2-4 64 0,0-3 0 15,-1-4 16-15,1-7 0 0,1-7 112 0,3-5 0 16,1-4 16-16,3 0 0 0,-2-8-240 0,3 2-48 15,2-5-16-15,2 0 0 0,1-1-160 0,1 1 0 16,3 0 0-16,2 2 128 0,3 0-128 0,2-1 0 16,3 1 0-16,2 3 0 0,0-2 0 0,1 1 0 15,-1 1 0-15,1-3 0 0,-2 4 0 0,0-3 0 16,0 1 0-16,-2 2 0 0,0 2 0 0,-5 0 0 16,0 4 0-16,-2-1 0 0,-4 3 0 0,-4 1 0 15,-3 2 0-15,-1 1 0 0,-4-1 0 0,-3 4 0 16,-3 1 0-16,0 1 128 0,-2 5-128 0,-4-1 0 15,1 1 0-15,-7 5 128 0,0 0-128 0,0 0 0 16,0 0 144-16,0 0-144 0,0 0 160 0,0 0-32 16,0 0-128-16,-9 7 192 0,-4-2-192 0,4 3 144 15,-2 2-144-15,-4-1 128 0,2 3-128 0,-5 2 0 16,-2 0 0-16,-2 1 128 0,-1 3-128 0,-1-1 0 16,-4 6 0-16,-1 0 128 0,-3 5-128 0,0 0 0 0,-1 4 0 0,-1 0 0 15,-3 3 0-15,-1 2 128 0,-1 1-128 0,-1 2 0 16,-3 2 0-16,-2 2 128 0,0 2-128 0,0 1 0 15,1 2 0-15,2 0 0 0,2-4 0 0,1 4 0 16,3-6 0-16,3 0 0 0,3-5 0 0,1-1 0 16,-1-2 0-16,4-4 0 0,2-4 0 0,2-4 0 15,2-4 0-15,1-4 0 0,1-2 128 0,1-4-128 0,4-3 0 0,1-3 0 16,0-3 0-16,2-4 128 0,0-5 0 0,1-1-128 16,-2-4 192-16,2-3-64 0,0-2-128 0,0 0 0 15,0-1 0-15,-1-3 0 0,-2 1 0 0,0-1 0 16,0-1 128-16,0-5-128 0,-1 0 0 0,0 0 0 15,-1-3 0-15,0-4 0 0,-2 1 0 0,-1-5 0 16,-2-3 0-16,1 1 0 0,3 0 0 0,0-2 0 16,0 0 0-16,-2-1 0 0,3 1 0 0,-1 0 0 15,-2 2 0-15,2 1 0 0,2 3 0 0,3 5 0 16,1 1 0-16,2 2 0 0,-1 6 0 0,2 0 0 16,-1 5 0-16,1 5 0 0,0 1-128 0,2 1 128 15,1 5 0-15,2 0 0 0,1 7 0 0,0 0 0 16,0 0-144-16,0 0 144 0,0 0 0 0,0 0 0 15,0 12 0-15,1 3 0 0,3 2-160 0,2 2 32 16,3 5 0-16,3 4 0 0,2 0 128 0,2 5 0 16,2 1-144-16,2 6 144 0,2 3 0 0,2 0-144 15,3 4 144-15,2-3 0 0,-1 2 0 0,4-3-128 0,0 2 128 0,-1-4 0 16,1-2 0-16,-4-2 0 0,1-3 0 16,-1-3 0-16,0-5 0 0,0 0 0 0,0-3 0 0,-4-2 0 15,-1-4 0-15,-1-3 0 0,-2-1 0 0,0-7 0 16,2-2 0-16,1-6 0 0,1-4 0 0,-1-5 0 15,1-2 0-15,3-5 0 0,2-5 0 0,2 0 0 16,2-5 0-16,2 0 0 0,2-3 0 0,0-1 0 16,0 1 0-16,-2 0 128 0,1-2-128 0,0 1 0 15,2 0 0-15,0 2 0 0,1-4 0 0,1 5 0 0,-1 3 0 0,-1-1 0 16,0 4 0-16,-2 4 0 0,-4 1 0 16,-3 0 0-16,-5 4 0 0,-4 4 0 0,-2-1 0 0,-1 4 0 15,-6 0 0-15,-1 2 0 0,-2 3 0 0,-8 2 0 16,0 0 0-16,0 0 0 0,0 0 0 0,0 0 0 15,0 0 0-15,0 0 0 0,-4 8 0 0,-2 2 0 16,1-2 0-16,-3 1 0 0,-2-3-128 0,1 0 128 16,-1 2-192-16,1-4 192 15,-2 1-512-15,-1 0 0 0,-1-1 0 0,-1-3 0 16,2 2-1824-16,-2-2-352 0,0 0-80 0,-4 0-12912 0</inkml:trace>
  <inkml:trace contextRef="#ctx0" brushRef="#br2" timeOffset="43314.68">8508 7752 13823 0,'-27'15'1216'0,"16"-6"-960"0,-2 2-256 0,-2 3 0 15,-2-1 1472-15,0 0 240 0,0-1 48 0,-1 2 16 16,-1 0-1424-16,2-2-352 0,0 0 0 0,0-3 0 16,2-1 464-16,2-5 32 0,2-1 0 0,0-1 0 0,4-1 512 15,0-1 96-15,4-3 32 0,1-5 0 0,4-1-352 0,1-6-64 16,3-2-16-16,1-5 0 0,2-4-96 0,2-1-32 15,2-5 0-15,4-4 0 0,-1-5-32 0,2-1-16 16,0-2 0-16,0-4 0 0,-2-4-80 0,1-6 0 16,-1-3-16-16,3-4 0 0,2-5-112 0,0-3-32 15,1-1 0-15,1-5 0 0,2-1-144 0,3-3-16 16,1-1-128-16,3 3 192 0,2 0-48 0,3 4-16 16,1 1 0-16,2-1 0 0,-1 0 48 0,3 3 0 15,0 2 0-15,3-1 0 0,2 4-176 0,1-1 128 16,4 1-128-16,1 3 128 0,1 1-128 0,-1 6 0 15,2 1 0-15,-3 6 0 0,-2 5 0 0,-2 6 0 16,-4 2 128-16,0 10-128 0,-2 1 0 0,-2 7 0 16,-2 0 0-16,-2 6 0 0,-3 4 0 0,-3 6 0 15,0 0 0-15,-6 3 0 0,0 2 0 0,-2 0 0 16,3-1 0-16,-3 2 0 0,-3-1 0 0,0 2 0 0,0 1 0 16,0-1 0-16,-1 0 0 0,0-1 0 0,-1 0 0 0,-1-1 0 15,-4 1 0-15,0 0 0 0,-1 0 0 0,-1 0 0 16,-1-3 0-16,-1 2 0 0,-1-1 0 0,0-1 0 15,-2-1 128-15,-5 4-128 0,5-4 0 0,-5 4 128 16,3-5-128-16,-3 1 0 0,-2-2 0 0,0 2 128 16,-2 1-128-16,-1 0 192 0,-2 0-192 0,-1 2 192 15,-3-1-192-15,-1 0 0 0,-1 1 0 0,-2 2 128 16,-2 3-128-16,1 0 0 0,-1 0 144 0,-3 1-144 16,-3 1 0-16,-2-1 128 0,-3 2-128 0,0 3 0 0,-4-1 0 0,-1 3 144 15,-3 4-144-15,-3-1 0 0,-2 3 128 0,-1 2-128 16,0 3 0-16,-2 6 0 0,-2 3 0 0,-1 4 0 15,-5 2 0-15,-2 1 0 0,0 4 0 0,-1 4 0 16,-2 2 0-16,1 4 0 0,0 4 0 0,0 7 0 16,0 6 0-16,0 7 0 0,0 2 0 0,0 5 0 15,2 0 0-15,3 2 0 0,1 4 128 0,5 1-128 16,0-2 0-16,3-2 0 0,4 0 144 0,4-1-144 16,2-6 0-16,3 0 144 0,2-7 48 0,3-2 0 15,2-5 0-15,2-5 0 0,3-2 16 0,2-3 16 16,2-4 0-16,2-3 0 0,1 1-64 0,0-6-16 15,5 2 0-15,-2-7 0 0,3-2-144 0,1-2 128 16,-1-2-128-16,1-7 128 0,1 1-128 0,0-5 128 16,1-3-128-16,0-5 128 0,0-2-128 0,1-5 128 15,0-7-128-15,0 0 128 0,0 0 48 0,0 0 0 16,0 0 0-16,1-9 0 0,0-5-16 0,2-5 0 16,-1-7 0-16,2 0 0 0,2-6-160 0,2-2 0 0,0-2 0 0,2-2 0 15,1-3 0-15,3-5 0 0,4-3 0 16,2-4 0-16,3-7 0 0,3-2 0 0,0-6 0 0,4-6 0 15,1-7 0-15,5-3 0 0,0-2 0 0,4-8 0 16,5-4 0-16,4-3 0 0,5 5 0 0,0-1 0 16,2 3 0-16,-1 4 0 0,1 1 0 0,1 8 0 15,0 3 0-15,3 6 0 0,-2 3 0 0,2 5 0 16,1 0 0-16,0 4 0 0,-1 1 0 0,0 2 0 16,-4 3 0-16,1 3 0 0,-1 5 0 0,1 4 0 0,0 3 0 0,-1 3 0 15,0 4 0-15,-1-1 0 0,-2 1 0 0,2 4 0 16,-2 3 0-16,-1 3 0 0,-2 3-176 0,-3 3 176 15,-4 1-128-15,-4 3 128 0,-4 4-176 0,-3 1 176 16,-6 4-208-16,-4 2 80 0,-4 1-160 0,-3 1-32 16,-5 1 0-16,0 3 0 15,-10-5-1088-15,0 0-240 0,-2 14-32 0,-5-3-9344 16,-5 4-1872-16</inkml:trace>
  <inkml:trace contextRef="#ctx0" brushRef="#br2" timeOffset="43925.41">7886 6819 12895 0,'-6'-7'1152'0,"-2"-3"-928"0,-1 0-224 0,-1 1 0 16,0 3 448-16,0-1 64 0,-4 1 0 0,1-2 0 0,2 1 336 0,0 2 80 15,1-2 16-15,1 4 0 0,2 0 336 0,7 3 64 16,-9-1 0-16,9 1 16 0,-8 0-272 0,8 0-48 15,0 0-16-15,0 0 0 0,-2 12-512 0,2 0-128 16,2 2 0-16,5 4-16 0,3 2 48 0,1 7 16 16,2-1 0-16,-2 0 0 0,3 2 16 0,2 5 16 15,1 4 0-15,1 3 0 0,0 6-16 0,3 1-16 16,2 1 0-16,0 3 0 0,0 1 0 0,0 0 0 16,-1 2 0-16,-1-2 0 0,2 0-112 0,-4-6 0 15,-1-2-16-15,0-6 0 0,-2-4-64 0,0-5-16 16,-4-3 0-16,0-1 0 0,-2-4 96 0,-1-4 32 15,-2-3 0-15,1-3 0 0,0-3-32 0,-2-2 0 16,-6-6 0-16,8-2 0 0,-1-3 128 0,2-3 32 0,1-6 0 0,4-3 0 16,3-3-208-16,2-3-32 0,4-5-16 0,2-1 0 15,-1-2-224-15,3-2 0 16,2-1 0-16,3-2 0 0,4 1 0 0,2-2 0 0,4 0 0 0,3-1 0 16,5 0 0-16,2-3 0 15,2 1 0-15,-1 1 0 0,0 0 0 0,1 2 0 0,-1 2 0 0,-1 2 0 16,-2-1 128-16,20-5-128 0,-11 6 0 0,-10 5 0 15,-10 8 128-15,-6 2-128 0,-5 1 0 0,-2 6 144 16,-5 1-144-16,-2 6 0 0,-6 1 0 0,-13 3 128 16,0 0-1024-1,0 0-224-15,0 0-32 0,0 0-16224 0</inkml:trace>
  <inkml:trace contextRef="#ctx0" brushRef="#br2" timeOffset="53525.92">6316 17996 14735 0,'-9'17'640'0,"3"-4"160"0,3-3-640 0,0 3-160 16,-1 1 0-16,-1-2 0 0,0-2 1600 0,1 4 304 15,0 0 48-15,0-3 16 0,0-1-480 0,4-10-80 16,0 0-32-16,0 0 0 0,-3 9-176 0,3-9-48 15,0 0 0-15,0 0 0 0,0 0-256 0,0 0-48 16,0 0-16-16,0 0 0 0,0 0-32 0,3-11-16 16,4-3 0-16,-1-2 0 0,-1-1-128 0,3-3-16 15,-1-3-16-15,4-5 0 0,1 2-256 0,4-9-48 16,-1-3-16-16,3-5 0 0,1-2-112 0,2-2 0 16,2-1-16-16,0-1 0 0,-1-4-32 0,1 0 0 15,-1-3 0-15,1-2 0 0,0-3-16 0,1 1 0 16,-1-4 0-16,-5 22 0 0,2-3-128 0,2 3 0 15,-2 0 144-15,-1 2-144 0,0 3 128 0,-1 2-128 16,-1 1 160-16,-1 2-160 0,-3 4 160 0,0 0-160 16,-2 5 160-16,-1 3-160 0,-1 2 176 0,0 0-176 15,-1 4 192-15,-2 5-192 0,-1 0 128 0,-1 5-128 16,-4 4 0-16,0 0 0 0,9 0 0 0,-2 3 0 0,1 3 0 16,1 3 0-16,-1 0 0 0,-2 4 0 0,0 3 0 0,5 5 0 15,-4 4 0-15,2 1 0 0,0 4 160 0,1 1-160 16,0 4 192-16,-2 3-64 0,0 2 0 0,-1 0 0 15,2 6 0-15,-3-3-128 0,1 6 192 0,-1-2-64 16,0 1-128-16,1 0 0 0,-2-6 0 0,0 0 0 16,0-1 0-16,0-3 0 0,0-4 0 0,-2-1 128 15,1-2 128-15,-1 1 32 0,0-1 0 0,0 0 0 16,-2-4-288-16,3-3 0 0,-2-3 0 0,1-3 0 0,-1-5 256 16,1-3-48-16,1-2-16 0,-2-1 0 0,-2-7 160 0,0 0 32 15,0 0 0-15,6-7 0 0,0-2-192 0,-3-7-16 16,2-1-16-16,2-2 0 0,-1-4 0 0,4-4 0 15,1-1 0-15,0-4 0 0,3-2-160 0,2-2 0 16,2 0 0-16,1-5 0 0,2-5 0 0,0 0 0 16,1-1 0-16,1-4 0 0,-2 3 0 0,1 0 0 15,0-2 0-15,-2 2 0 0,0 4 0 0,2-1 0 16,1 6 0-16,-2-1 0 0,-3 0 0 0,0 4 0 16,2 4 0-16,-2 2 0 0,1 2 0 0,0 4 0 15,-1 3 0-15,-1 3 0 0,-2 3 0 0,0 6 0 16,-1 0 0-16,0 7 0 0,0-1 0 0,0 6-144 15,0 2 144-15,0 6 0 0,0 2-128 0,0 2 128 16,-4 8 0-16,2 1 0 0,-1 8 0 0,0 2 0 16,1 5 0-16,-1 0 0 0,-1 3 0 0,2 2 0 15,-4 0 144-15,2 4-144 0,-3 3 240 0,0 0-48 16,-2 1 0-16,1-3 0 0,-2 1 112 0,0-2 16 0,0-3 0 16,-1-1 0-16,1-4-96 0,-1-2-16 0,-1-3 0 15,1 0 0-15,-1-2-208 0,2-2 144 0,-1-4-144 0,-1-1 128 16,1-4-128-16,-1-3 0 0,0-2 0 15,-2-4 0 1,2-4-768-16,1-2-192 0,-3-7-48 0,0 0 0 0,0 0-1312 0,7-7-272 0,-2-2-48 16</inkml:trace>
  <inkml:trace contextRef="#ctx0" brushRef="#br2" timeOffset="54306.84">9972 16493 18191 0,'0'0'800'0,"0"0"176"0,5-4-784 0,-1-5-192 16,1 1 0-16,-1 0 0 0,-2 0 1104 0,1 3 176 15,-2-3 48-15,-1 8 0 0,0 0-80 0,0 0-16 16,0 0 0-16,0 0 0 0,-8-1-208 0,1 3-64 15,-3 6 0-15,-2 0 0 0,-2 4-80 0,-1 2-32 16,-3 3 0-16,-3 3 0 0,-4 4-48 0,-1 6-16 16,-5 0 0-16,2 10 0 0,-3 2-80 0,2 7 0 15,-5 4-16-15,1 3 0 0,-3 7 16 0,-2 2 16 16,-2 4 0-16,-1 3 0 0,-1 0-112 0,0 3-32 16,3 0 0-16,4 0 0 0,2-3-128 0,6-4-48 0,6-2 0 15,3 0 0-15,5-5-128 0,3-4-16 0,6-3-16 0,4-6 0 16,2-1-16-16,4-5 0 0,4 0 0 0,4-5 0 15,2-3-64-15,6-2-16 0,3-2 0 0,1-3 0 16,3 1-144-16,3-5 0 0,2-2 0 0,0-1 0 16,0-5-576-16,0-1-112 0,1 0-16 15,13-2 0-15,-6-4-2000 0,-3-3-416 16,-2-2-80-16</inkml:trace>
  <inkml:trace contextRef="#ctx0" brushRef="#br2" timeOffset="55053.7">11636 16729 8287 0,'8'-10'736'0,"-6"4"-592"15,4-1-144-15,-1 1 0 0,2-3 2080 0,-1 3 384 0,1-4 80 0,-2 3 16 16,-2-2-800-16,0 2-160 0,0 0-16 0,-1-2-16 16,-1 4-224-16,-1 5-64 0,0-10 0 0,-1 5 0 15,-3 1-192-15,0-2-64 0,1 1 0 0,-2 1 0 16,-2 3-192-16,1-1-64 0,-3 2 0 0,-1 2 0 16,-4 0-128-16,-1 2-16 0,-2 1-16 0,-2 3 0 0,-4-2-32 0,0 3-16 15,-4 0 0-15,-3 2 0 0,-3 2-96 0,-1 1-16 16,-2 5 0-16,-2 4 0 0,-2 1 0 0,0 7-16 15,-2 0 0-15,-1 5 0 0,-2 1-48 0,-1 2-16 16,1-1 0-16,0 4 0 0,1 4-16 0,3 0 0 16,3 3 0-16,5 5 0 0,4-1-128 0,3 2-32 15,5-2 0-15,4-1 0 0,6-2-192 0,4-2 144 16,6-4-144-16,3-3 128 0,6 0-128 0,6-3 0 16,5-3 144-16,7-5-144 0,7-1 0 0,5-1 0 15,4-5 0-15,5-4 128 0,-2-1-128 0,4 0 128 16,-2-4-128-16,2-4 128 0,-2 1-128 0,2-3 144 15,2-2-144-15,1-4 160 0,1-1-32 0,0-4 0 16,-2-4 0-16,0-2 0 0,-4-6 64 0,2-4 0 0,-2-3 0 0,2-5 0 16,2-5 0-16,0-3 16 15,2-3 0-15,-2-3 0 0,-13 8-48 0,2-5-16 0,-5-4 0 16,-1-9 0-16,1-9 112 0,-3-3 32 16,-4-5 0-16,-4-4 0 0,2-30 16 0,-5 4 0 0,-6 1 0 0,-7 9 0 15,-5 7-112-15,-3 9-32 0,-2 8 0 0,-4 9 0 16,-5 10 16-16,-5 5 0 0,-3 10 0 0,-5 4 0 15,-6 3-176-15,-4 3 0 0,-5 2 0 0,-5 5 0 16,-3 4 0-16,0 3-192 0,-1 3 0 0,-40 6 16 31,15 6-1296-31,10 0-256 0,11 3-48 0,20-2-12256 0,6 1-2464 0</inkml:trace>
  <inkml:trace contextRef="#ctx0" brushRef="#br2" timeOffset="56118.94">13389 17527 11967 0,'-9'-8'528'0,"4"2"112"0,0 1-512 0,1-5-128 16,0 1 0-16,3-1 0 0,0 3 1904 0,1 7 336 15,-2-12 80-15,2 12 16 0,0-8-1296 0,0 8-256 16,0 0-48-16,0 0-16 0,3-8-336 0,-3 8-64 16,0 0 0-16,0 0-16 0,10 0-48 0,1 2-16 15,-2 3 0-15,3-1 0 0,3 2 256 0,0 3 48 16,6 0 16-16,0 3 0 0,6-2-96 0,1 1-16 16,0 3 0-16,2 3 0 0,3 2 0 0,3 1-16 15,0 3 0-15,2 4 0 0,0-1 16 0,1 6 0 16,-2 2 0-16,4 5 0 0,-2 6-64 0,-1 2 0 0,-3 3 0 15,-2 1 0-15,-2 0-128 0,-4-1-16 0,-4 0-16 16,-4-2 0-16,1-3 0 0,-7-3 0 0,-4 0 0 0,-3 0 0 16,-4-3 224-16,-5-1 32 0,-5-1 16 0,-3-3 0 15,-4-1 144-15,-2-6 48 0,-2-1 0 0,-4-4 0 16,-2-3-64-16,-2 2-16 0,2-5 0 0,-3 0 0 16,2-2-224-16,1-6-64 0,1 1 0 0,0-4 0 31,1-1-992-31,2-2-208 0,5-4-32 0,1-2-16976 0</inkml:trace>
  <inkml:trace contextRef="#ctx0" brushRef="#br2" timeOffset="57148.74">11136 18834 12959 0,'0'0'576'0,"0"0"112"0,0 0-560 0,0 0-128 0,0 0 0 0,0 0 0 16,0 0 976-16,0 0 176 0,0 0 16 0,0 0 16 16,0 0 16-16,0 0 0 0,0 0 0 0,0 0 0 15,7-6-208-15,0-4-32 0,2 3-16 0,-1-4 0 16,-1-2-240-16,5 0-64 0,3-3 0 0,-2-1 0 16,0 0-160-16,1-1-32 0,-2-4-16 0,4 1 0 15,-1-1-96-15,0 2-16 0,-1 0 0 0,0 4 0 16,-1 1-128-16,-1 1-16 0,0 2-16 0,-2 0 0 0,-2 3-16 0,-1 0 0 15,0 4 0-15,-7 5 0 0,0 0-144 0,0 0 128 16,0 0-128-16,10 5 128 0,-3 6-128 0,0 1 0 16,-2 3 144-16,0 5-144 0,-1 7 128 0,0 0-128 15,-2 2 160-15,-1 3-160 0,1-3 352 0,-1 1-32 16,-1 1 0-16,0-4 0 0,0 1 80 0,0-4 16 16,-1 2 0-16,1-3 0 0,0-2-128 0,0-1-32 15,-2-1 0-15,1-1 0 0,0-3-256 0,0-1 160 16,-1-1-160-16,1-4 128 0,1-9-128 0,0 0 0 15,-5 9-160-15,5-9 160 16,0 0-1616-16,-9 1-240 0,0-2-32 0,2-5-11872 0</inkml:trace>
  <inkml:trace contextRef="#ctx0" brushRef="#br2" timeOffset="57376.49">11285 18744 17503 0,'0'0'1552'0,"0"0"-1232"0,0 0-320 0,0 0 0 16,0 0 1824-16,0 0 304 0,4 13 64 0,0-2 16 16,-2 3-672-16,-1 4-144 0,-2 2-32 0,-1 4 0 15,-3 0-80-15,-2 2-32 0,0 2 0 0,-2-2 0 16,-3 5-288-16,1 1-48 0,-1-2-16 0,1 1 0 16,0-2-416-16,-1 0-96 0,1-2 0 0,0 0-16 15,3-3-240-15,0-1-128 0,0-2 160 0,3 2-160 16,-1-2-256-16,1-2-128 0,1 2-48 0,0-2-11072 15,0 0-2208-15</inkml:trace>
  <inkml:trace contextRef="#ctx0" brushRef="#br2" timeOffset="59378.65">11946 19618 6447 0,'0'0'576'0,"0"0"-576"16,0 0 0-16,10-2 0 0,-10 2 2688 0,0 0 416 16,0 0 96-16,8-7 0 0,-8 7-1536 0,0 0-320 15,0 0-64-15,0 0-16 0,0 0-240 0,0 0-32 16,0 0-16-16,0 0 0 0,-12-3-272 0,1 1-48 0,0 2-16 0,-1 2 0 16,-2-1-16-16,0 4-16 0,-1-2 0 0,-2 0 0 15,-2 1 80-15,0 1 16 0,-1 2 0 0,-3-1 0 16,-2 0-64-16,-1 3 0 0,2 0 0 0,-1 1 0 15,0 0-160-15,1-1-32 0,3 3-16 0,2-5 0 16,3 4-176-16,4-5-16 0,1-1-16 0,5 3 0 16,6-8-224-16,-1 9 0 0,1-9 0 0,7 11 0 15,4-3 160-15,1 2-160 0,4-4 160 0,3 4-160 16,-2-5 176-16,4 6-176 0,0-3 192 0,0 5-192 16,2-1 144-16,-1-1-144 0,1 3 0 0,-4 3 144 15,-1-2-144-15,-3 0 0 0,1-1 0 0,-4 1 0 16,0 1 0-16,-3-1 0 0,-4 0 0 0,0-1 0 15,-4 0 0-15,-2 1 128 0,-2-1-128 0,0 3 0 16,-4-5 256-16,1-1-48 0,-4 0 0 0,-3-2 0 16,-1 2 32-16,-3 2 0 0,1-4 0 0,-3 1 0 0,-1-5-80 15,-2 2-16-15,0-1 0 0,1-3 0 0,-2-1-16 0,0-2-128 16,-1-1 192-16,0 0-64 0,0-3-128 0,1-4 128 16,0 0-128-16,4 0 128 0,1 1-128 0,1 1-192 15,2-6 32-15,4 2 16 16,2 3-624-16,1 0-128 0,4-3-32 0,3 2 0 15,2-3-2528-15,4 0-496 0</inkml:trace>
  <inkml:trace contextRef="#ctx0" brushRef="#br2" timeOffset="60107.3">12137 19439 8287 0,'0'0'736'0,"0"0"-592"16,0 0-144-16,-8-4 0 0,8 4 1920 0,0 0 368 15,-6-5 64-15,6 5 16 0,0 0-1024 0,0 0-192 16,0 0-32-16,0 0-16 0,-7-5-272 0,7 5-48 15,0 0-16-15,0 0 0 0,0 0 0 0,-1-7-16 16,1 7 0-16,0 0 0 0,3-11-128 0,-3 11-32 16,6-7 0-16,-1-3 0 0,3 3-160 0,1 0-48 15,1 0 0-15,-1 2 0 0,2-2-96 0,1 0-32 16,-1-2 0-16,2 3 0 0,-2 1 96 0,4-2 16 16,-1 1 0-16,2 2 0 0,-4 0 0 0,0 1 0 15,-2 0 0-15,-10 3 0 0,10-2-176 0,-10 2-16 0,12 1-16 0,-12-1 0 16,0 0-160-16,0 0 0 0,8 6 0 0,-8-6 128 15,6 13-128-15,-4 1 0 0,-2 1 0 0,-2 2 0 16,-4 2 0-16,-1 0 0 0,-3 1 144 0,-2 0-144 16,1-2 256-16,-4 3-32 0,-2 1 0 0,-1 0 0 15,0-3 160-15,1-1 48 0,-1-2 0 0,1 1 0 16,1-2 16-16,1-2 0 0,1-2 0 0,1 2 0 16,1-3-128-16,3 0 0 0,2-4-16 0,7-6 0 15,0 0-160-15,0 0-16 0,0 0-128 0,0 0 192 16,0 0-32-16,0 0-16 0,0 0 0 0,13 0 0 15,-1 0 0-15,4-3 0 0,-1-1 0 0,1 2 0 16,0-1-144-16,1 2 0 0,1 0 0 0,1-1 128 16,3 1-128-16,-1 1 128 0,0 1-128 0,-2-1 128 15,0-1 16-15,0 0 0 0,-1-1 0 0,-2 2 0 0,-2-1-16 16,-1 0 0-16,-2 1 0 0,0 0 0 0,-11 0-128 0,11 0 0 16,-11 0 144-16,10 0-144 0,-10 0 0 0,0 0-240 15,0 0 48-15,0 0-12208 16,0 0-2432-16</inkml:trace>
  <inkml:trace contextRef="#ctx0" brushRef="#br2" timeOffset="64070.82">12910 19813 13823 0,'0'0'608'0,"0"0"128"0,0 0-592 0,0 0-144 0,0 0 0 0,0 0 0 16,0 0 1040-16,0 0 176 0,0 0 48 0,0 0 0 16,0 0-352-16,0 0-64 0,0 0-16 0,0 0 0 15,0 0-64-15,0 0-32 0,0 0 0 0,0 0 0 16,0 0 16-16,0 0 0 0,0 0 0 0,6 7 0 15,-6-7 32-15,9 9 16 0,-3-1 0 0,1 0 0 16,-7-8-144-16,11 7-16 0,2 1-16 0,-1 1 0 0,0 2-144 0,1-2-32 16,-1 3 0-16,2-5 0 0,-1 6-16 0,2 1-16 15,-1 0 0-15,1 2 0 0,2 1-96 0,-2-1 0 16,0 2-16-16,-1-1 0 0,0-1-48 0,0 1 0 16,-2-3 0-16,-1-2 0 0,-3 1-32 0,3 0-16 15,-2-4 0-15,-1 1 0 0,-1 3 16 0,0-4 0 16,-3-1 0-16,-4-8 0 0,5 9 0 0,-3 0 0 15,-2-9 0-15,0 0 0 0,0 0-48 0,0 0-16 16,0 0 0-16,0 0 0 0,0 0-32 0,0 0 0 16,0 0 0-16,0 0 0 0,0 0-128 0,0 0 0 0,0 0-192 15,0-11 192 1,-1 1-2768-16,1 1-432 0</inkml:trace>
  <inkml:trace contextRef="#ctx0" brushRef="#br2" timeOffset="64525.8">13851 19753 14447 0,'0'0'640'0,"0"0"128"0,0 0-608 0,0 0-160 15,7-6 0-15,-7 6 0 0,5-5 1280 0,-5 5 240 16,0 0 32-16,8-8 16 0,-8 8-352 0,0 0-64 16,6-5 0-16,-6 5-16 0,0 0-80 0,0 0-16 15,0 0 0-15,0 0 0 0,0 0-304 0,0 0-64 16,4 10-16-16,-2-1 0 0,-2 2 48 0,-2 1 16 15,0 2 0-15,1 1 0 0,-1 2-16 0,-2 2 0 16,0 1 0-16,1 5 0 0,1 1-144 0,-2 3-48 16,-2-2 0-16,-2 2 0 0,2 0-80 0,-1-1-32 15,1 1 0-15,1-3 0 0,0 1-80 0,-2-3-32 16,5-3 0-16,1 0 0 0,-2-1-144 0,2-2-16 0,0-4-128 16,-1 1 192-16,1-1-192 0,0-4 128 0,0 0-128 0,1-10 0 15,0 9 128-15,0-9-128 0,0 0 0 0,0 0 144 16,0 0-352-16,0 0-80 0,0 0-16 0,0 0 0 31,6-9-1920-31,-1 0-384 0,-3 1-80 0,2-1-12112 0</inkml:trace>
  <inkml:trace contextRef="#ctx0" brushRef="#br2" timeOffset="65078.23">13746 19800 5519 0,'0'0'496'0,"0"0"-496"16,-9 4 0-16,9-4 0 0,-8 2 2336 0,8-2 368 15,-7 6 80-15,7-6 16 0,0 0-1392 0,0 0-288 16,0 0-48-16,0 0-16 0,-9 5-176 0,9-5-48 16,0 0 0-16,0 0 0 0,0 0 96 0,0 0 16 15,0 0 0-15,0 0 0 0,0 0-32 0,11-2 0 16,1 1 0-16,0-3 0 0,2-1-400 0,3 0-96 16,1 1-16-16,1-3 0 0,0 0-112 0,3 4-32 15,-1-5 0-15,3 3 0 0,2 1 16 0,0 0 0 0,-1 2 0 0,4-1 0 16,-3 1 48-16,2 2 16 0,-1 1 0 0,-3 3 0 15,2 1-192-15,-3-1-144 0,-3 1 192 0,-1 5-192 16,-4 2 224-16,-1 5-64 0,0 1-16 0,-2 2 0 16,-3 0-144-16,-2 2 128 0,0 2-128 0,-2 4 128 15,-3 5 128-15,-1 0 32 0,-1-2 0 0,-2 1 0 16,-2 1 32-16,-1-2 0 0,-1-1 0 0,-3-2 0 16,-3-2 80-16,0 1 32 0,-2-3 0 0,-4-1 0 15,0-4 16-15,0 1 16 0,-6-1 0 0,2-2 0 16,0-3-80-16,-1-3-32 0,-1 2 0 0,1-4 0 15,0 1-96-15,1 0-32 0,2-3 0 0,1-3 0 16,1-2-96-16,3-2-128 0,2-1 176 0,0-3-176 16,2 0 128-16,3-5-128 0,2 2 0 0,2-5 0 15,2 3-832-15,0-3-256 0,2-1-64 0,3 1-16 16,2 0-1680-16,1-2-336 0</inkml:trace>
  <inkml:trace contextRef="#ctx0" brushRef="#br2" timeOffset="65593.83">14413 19400 20495 0,'0'0'896'0,"0"0"208"0,0 0-880 0,0 0-224 0,7-8 0 0,0 2 0 16,3 1 1408-16,2-3 224 0,2 2 48 0,2-2 16 15,3 2-368-15,6 3-80 0,3-3-16 0,2-1 0 16,1 2-304-16,0 0-64 0,2-1-16 0,-1 3 0 0,-4 2-96 0,-1 2-32 16,-2 3 0-16,-4 3 0 0,-4-2-336 0,-1 5-64 15,-2-1 0-15,-3 3-16 0,-2-1 16 0,-3 4 0 16,-3 3 0-16,-6 1 0 0,1 1 128 16,-3 2 16-16,-3-7 16 0,-1 3 0 0,-2-1-112 0,2 0-32 15,-1-3 0-15,-1 0 0 0,3-1 0 0,0-4 0 16,2-1 0-16,6-8 0 0,-5 7 112 0,5-7 0 15,0 0 16-15,0 0 0 0,0 0 16 0,7 5 0 16,3-3 0-16,3 1 0 0,2-6-32 0,4 2-16 16,6-3 0-16,1 1 0 0,2 0-288 0,1-1-144 15,1-2 160-15,0 2-160 0,2 0 0 0,-2-2 0 16,2-2 0-16,-3 6 0 16,1-1-1328-16,-1 2-304 0,0 1-64 0,-5 2-18048 0</inkml:trace>
  <inkml:trace contextRef="#ctx0" brushRef="#br2" timeOffset="70382.11">16067 19838 3679 0,'0'0'160'0,"0"0"32"0,0 0-192 0,0 0 0 0,0 0 0 0,0 0 0 15,0 0 3600-15,0 0 688 0,6-5 128 0,-6 5 16 16,0 0-2304-16,0 0-464 0,7-6-80 0,-7 6-32 0,0 0-304 0,0 0-64 15,0 0-16-15,0 0 0 0,0 0-272 0,0 0-48 16,0 0-16-16,0 0 0 0,0 0-272 0,0 0-64 16,0 0-16-16,0 0 0 0,0 0-160 0,0 0-48 15,0 0 0-15,0 0 0 0,0 0-32 0,-3 5-16 16,-1-1 0-16,1 2 0 0,-3 3 0 0,1-1 0 16,0 2 0-16,0 4 0 0,0 1 32 0,-4 13 16 15,3 0 0-15,1-3 0 0,1 3-128 0,3-2-16 16,1 0-128-16,2-1 192 0,1-3-64 0,2 0 0 15,1 2-128-15,1-3 192 0,0-4-192 0,2 0 0 16,1-3 0-16,0-4 0 0,1 0 320 0,0-2-16 16,-2 2-16-16,2-4 0 0,2-1 32 0,1 2 0 15,-1-3 0-15,2-3 0 0,0-1-48 0,2 1 0 0,-4-2 0 0,1 0 0 16,0-3-16-16,-1-3-16 0,0 1 0 0,1 1 0 16,1-5-48-16,-2 1-16 0,0-4 0 0,0 2 0 15,-1 1-176-15,0-4 160 0,0 1-160 0,2 1 160 16,-1 0-160-16,1-2 0 0,-1 1 144 0,1 0-144 15,1-1 128-15,-1 2-128 0,-5-2 160 0,1 2-160 16,2-3 0-16,-4 1 0 0,3 0 0 0,-2 1 0 16,-2-2 0-16,1 0 0 0,-2-2 0 0,2 3 0 15,-1-1 0-15,0 4 0 0,-1-3 0 0,0 2 0 16,0 2 0-16,-3 0 0 0,4 2 0 0,-7 8 0 16,5-11 0-16,-1 3 0 0,-4 8 0 0,2-9 0 15,-2 9 0-15,0 0 0 0,4-5 0 0,-4 5 0 16,0 0 0-16,0 0 0 0,0 0 0 0,0 0 0 15,0 0 0-15,0 0 0 0,0 0 0 0,0 0 0 0,0 0 0 0,0 0-128 16,0 0 128-16,-5 9 0 0,-1 1 0 0,0 2 0 16,1-1-128-16,0 3 128 0,-1 1 0 0,0 3 0 15,-1 1 0-15,1 2 0 0,-2 0 0 0,1 2 0 16,-2-1 0-16,1-1 0 0,-2 1 0 0,0-2 0 16,1 2 0-16,-3-2 0 0,0 0 144 0,0 1-144 15,1-2 128-15,1-1-128 0,-1-3 128 0,0 1-128 16,1-4 0-16,0-1 128 0,1 2-128 0,0-4 0 15,1 2 0-15,-1-3 128 0,0 0-128 0,2-3 128 16,-2-1-128-16,1 1 128 0,-3-3 0 0,-1-1-128 16,1-1 192-16,-2-1-64 0,-1-1 0 0,2-2-128 15,-2 0 192-15,1 0-64 0,-1-1-128 0,0-3 128 0,0 2-128 16,1-2 128-16,1 1-128 0,0 0 0 0,1-1 0 0,0 1 128 16,1-3-128-16,1 1 0 0,2-2 0 0,0 2 0 15,1-3 128-15,1 1-128 0,1-2 128 0,2 1-128 16,-1-2 0-16,3 1 0 0,0 1 0 0,3-3 0 15,-1 0 0-15,2 0 0 0,1-3 0 0,1 0 128 16,0 0-128-16,1 0 0 0,2-2 0 0,0 2 0 16,0-1 0-16,0 3 0 0,-2-1 0 0,2 3 0 15,-4 3 0-15,2-4 0 0,-1 2 0 0,-1 1 0 16,-1 1 0-16,0 0 0 0,-4 11 0 0,2-9 0 16,1-3 0-16,1 5 0 0,-2-2 0 0,-2 9 0 15,0 0 0-15,0 0 0 0,3-8 0 0,-3 8 0 16,0 0 0-16,0 0 0 0,0 0 0 0,0 0 0 0,0 0 0 15,0 0 0-15,0 0-144 0,0 0 144 0,0 0 0 0,0 0 0 16,0 0-128-16,0 0 128 0,-7 6 0 0,2 6-160 16,0-5 160-16,1 6-128 0,-1 1 128 0,0 1 0 15,0-1-144-15,1 4 144 0,1 3 0 0,-1 3 0 16,0 0-144-16,1 4 144 0,1-2 0 0,-1 4 0 16,2-6 0-16,0 3 0 0,1-5 0 0,1 4-128 15,2-3 128-15,-2-3 0 0,0-1 0 0,3 0 0 16,2-4 0-16,-1-3 0 0,2-1 0 0,0-1 0 15,2-2 0-15,1-2 0 0,2 1 0 0,-1-3 0 16,1-1 0-16,0-1 0 0,2-4 0 0,2 0 128 16,-1-2-128-16,0-4 0 0,-1 2 176 0,0 1-176 15,0-5 192-15,0 2-192 0,0-4 176 0,0 0-176 16,0 1 160-16,0-5-160 0,-1 1 128 0,1 0-128 0,1-2 0 0,-2 1 0 16,-2 1 0-16,1-2 128 0,-2 1-128 0,1-1 0 15,1-1 0-15,-1 0 0 0,-1 1 0 0,2 0 0 16,-1-1 0-16,1 2 0 0,-2-3 0 0,1 1 0 15,-1 3 0-15,0 2 0 0,-2 2 0 0,0-2 0 16,-1 3 0-16,0 1 0 0,-1-4 0 0,-2 5 0 16,1 0 0-16,-1 1 0 0,-2-3 0 0,-2 10 0 15,3-8 0-15,-3 8 0 0,0 0 0 0,0 0 0 16,0-9 0-16,0 9 0 0,0 0 0 0,0 0 0 16,0 0 0-16,0 0 0 0,-5-6 0 0,5 6 0 15,0 0 0-15,0 0 0 0,-9-2 0 0,9 2 0 16,-9 0 0-16,9 0 0 0,0 0 0 0,0 0 0 15,-10 1 0-15,10-1 0 0,-9 4 0 0,9-4 0 16,0 0 0-16,-8 7 0 0,8-7 0 0,0 0 0 0,-7 8 0 0,2 1-128 16,5-9 128-16,-7 9 0 0,2 2 0 0,1-1 0 15,-1 3 0-15,1 4 0 0,-1-1-128 0,3 3 128 16,-3 4 0-16,1 2 0 0,0 0 0 0,0 0-128 16,-1 2 128-16,-1-3 0 0,-2 1 0 0,1-2 0 15,-2 0 0-15,-1-1 0 0,-2 1 0 0,2-3 0 16,-2-1 0-16,0-4 0 0,-3-3 0 0,1 0 0 15,2 4 0-15,-1-5 0 0,1-2 0 0,-2 1 128 16,0-4-128-16,1 1 144 0,-2-1-144 0,2-2 192 16,-1-1-192-16,0-3 192 0,-2-2-192 0,2 1 160 15,0-3-160-15,0-2 160 0,0-1-160 0,0 1 128 16,0-3-128-16,0 0 128 0,0-2-128 0,1-1 0 0,2 0 0 0,0-2 128 16,2-4-128-16,1 0 0 0,1-1 0 15,2-3 0-15,1 1 0 0,2 1 0 0,-1-3 128 0,1 1-128 16,0-3 0-16,2-1 0 0,0 3 0 0,0 0 0 15,0 3 0-15,2 0 0 0,-1 2 0 0,1 4 0 16,1 3-192-16,1-3 192 0,0 1-160 0,-2 4 160 16,2-1-160-16,-4 10 160 0,6-7-160 0,1 0 160 15,-2-1-144-15,-5 8 144 0,0 0-128 0,11-2 128 16,-11 2 0-16,0 0-160 0,10 1 160 0,-10-1 0 16,11 9-160-16,-5 0 160 0,-6-9-128 0,0 0 128 15,5 12-160-15,-5-12 160 0,1 11-192 0,-1-11 192 31,0 0-1104-31,-2 11-112 0,-3-2-32 0,-2 0-11472 0,-2-4-2288 0</inkml:trace>
  <inkml:trace contextRef="#ctx0" brushRef="#br2" timeOffset="71668.09">17700 19698 12831 0,'0'0'576'0,"0"0"112"0,-1-8-560 0,1-1-128 15,0 9 0-15,3-9 0 0,-2-3 976 0,0 5 176 16,-1-2 16-16,0 9 16 0,0 0 64 0,0 0 16 15,3-8 0-15,-3 8 0 0,0 0-272 0,0 0-48 16,0 0-16-16,0 0 0 0,0 0-64 0,0 0-16 16,0 0 0-16,0 0 0 0,0 0-176 0,0 0-32 15,0 0-16-15,0 0 0 0,0 0-288 0,0 0-48 16,0 10-16-16,2 4 0 0,2 4 48 0,-1 2 0 16,-1 2 0-16,1 2 0 0,-2-2-16 0,2 4 0 15,0 4 0-15,2 2 0 0,2 1-48 0,-1 2-16 0,-1 5 0 16,0 0 0-16,-1 3-96 0,0-3-16 0,-1-2 0 0,0-1 0 15,0-2 48-15,-2-2 0 0,-1-1 0 0,0-4 0 16,-1 0 96-16,-2-5 32 0,1 1 0 0,1-3 0 16,1-4 16-16,0-1 16 0,-2-5 0 0,2 2 0 15,4-4-16-15,-4-9 0 0,3 10 0 0,-3-10 0 16,0 0 0-16,0 0 0 0,0 0 0 0,0 0 0 16,10 0 240-16,0-1 32 0,-1-5 16 0,0-1 0 15,0-1-144-15,1-5-16 0,0 0-16 0,3-3 0 16,-3-2-176-16,3-1-16 0,-1 0-16 0,2-4 0 15,-1 1-32-15,1-8-16 0,1-1 0 0,2-5 0 16,2-2-16-16,0-2 0 0,1 0 0 0,2-5 0 16,-1 3-32-16,2 3 0 0,-5 3 0 0,4 3 0 15,-1 2 16-15,1 4 0 0,-2 0 0 0,1 6 0 0,-4 3 64 0,4 0 16 16,-3 0 0-16,-3 2 0 0,-1-2-80 0,-2 4-16 16,0 1 0-16,-3 2 0 0,0-2-128 0,-4 5 192 15,0 1-192-15,-5 7 192 0,0 0-192 0,0 0 0 16,0 0 0-16,0 0 128 0,0 0-128 0,0 0 0 15,0 0 0-15,0 0 0 16,0 0-896-16,0 0-128 0,-3 10 0 0,0-2-16 16,-1 0-1952-16,-4-1-384 0,-1 4-80 0,9-11 0 0</inkml:trace>
  <inkml:trace contextRef="#ctx0" brushRef="#br2" timeOffset="72455.62">18762 19472 10127 0,'0'0'448'0,"0"0"96"0,0 0-544 0,0 0 0 0,0 0 0 0,0 0 0 15,0 0 3008-15,0 0 480 0,0 0 96 0,0 0 32 16,2-10-1536-16,-2 10-304 0,7-6-64 0,2-2-16 16,3 0-544-16,2 3-128 0,0-2 0 0,2 3-16 15,-1 1-320-15,3 0-64 0,-1-3-16 0,4 4 0 16,0-1-128-16,1 1-32 0,0 2 0 0,-2-1 0 16,-1 1-64-16,-1 0 0 0,-2 3-16 0,-3 0 0 15,-13-3-176-15,11 8-48 0,-3-3 0 0,-8-5 0 16,4 11 48-16,-4-1 16 0,-3 4 0 0,-2-2 0 15,-4-5 0-15,-2 5 0 0,-3-3 0 0,-3 3 0 16,0-2-208-16,-1 1 176 0,0 0-176 0,1-5 160 16,3 2-160-16,3 0 0 0,2-4 0 0,9-4 128 15,0 0-128-15,0 0 0 0,0 0 0 0,0 0 0 0,0 0 0 0,0 0 0 16,8 11 0-16,2-5 0 0,3 1 0 16,1 2 0-16,1-4 0 0,-2 5 0 0,-1-1 0 0,1 2 0 15,0-1 0-15,-3 2 0 0,-4 2 0 0,-3-2 0 16,1-1 0-16,-3 3 0 0,-2-7 0 0,-3 3 0 15,0-2 176-15,-1 1-176 0,-4-4 480 0,3 0 0 16,-6 1 0-16,2-2 0 0,-3 1 48 0,-2 2 16 16,-1-5 0-16,0 1 0 0,-1-3-224 0,-1 2-64 15,4 0 0-15,1-2 0 0,2-2-256 0,-2 2 0 16,1 0 128-16,1 3-128 16,1-1-1376-16,1 3-336 0,1 1-64 0</inkml:trace>
  <inkml:trace contextRef="#ctx0" brushRef="#br2" timeOffset="79978.48">23764 19470 10303 0,'0'0'448'0,"0"0"112"0,0 0-560 0,0 0 0 0,0 0 0 0,0 0 0 16,0 0 960-16,0 0 64 0,0 0 32 0,0 0 0 15,0 0 48-15,0 0 16 0,0 0 0 0,-4 7 0 16,4-7-48-16,-4 10-16 0,4-10 0 0,0 0 0 15,-4 11-96-15,4-11-32 0,-4 10 0 0,4-10 0 16,0 0-96-16,-2 9 0 0,2-9-16 0,0 0 0 16,0 0-176-16,0 0-16 0,0 0-16 0,0 11 0 15,0-11 64-15,0 0 16 0,0 0 0 0,0 0 0 16,0 0-32-16,0 0 0 0,8 4 0 0,-8-4 0 16,10 2-112-16,-10-2-32 0,11-1 0 0,-1-1 0 15,3-1-112-15,0-1-16 0,1-2-16 0,0 0 0 16,0-1-48-16,1-2 0 0,1 3 0 0,2-4 0 0,1 0-112 0,2-2-16 15,-1-1-16-15,-1 3 0 0,1-2-16 0,2-2 0 16,0 1 0-16,-3 3 0 0,-2-4-160 0,0 2 192 16,-2 2-192-16,-1-1 192 0,0 2-192 0,-1-4 0 15,0 0 0-15,-2 3 128 0,-2 0-128 0,0 4 0 16,-2-4 0-16,0 3 128 0,-7 7-128 0,0 0 0 16,0 0 0-16,0 0 0 0,0 0 0 0,0 0 0 15,0 0 0-15,0 0 0 0,0 0 0 0,0 0 0 16,0 0 0-16,0 0 0 0,0 0 0 0,0 14 0 15,-3-2-144-15,-1 2 144 0,-1 1 0 0,0 3 0 16,-2 1 0-16,-1 5 0 0,-1 3 0 0,-1 1 0 0,0-1 0 0,0 5 0 16,-1 0 0-16,1-4 0 0,-1 0 0 0,2-1 0 15,0 1 0-15,0-6 0 0,0-1 0 0,2-2 0 16,0-1 0-16,2-2 0 0,0-2 0 0,3-5 0 16,-1 0 0-16,3-9 0 0,-2 11 0 0,2-11 0 15,0 0 160-15,0 0-16 0,0 0 0 0,0 0 0 16,0 0 176-16,0 0 16 0,0 0 16 0,0 0 0 15,11-3 176-15,-1-1 48 0,-10 4 0 0,10-9 0 16,2-4-256-16,-2-2-64 0,0 0 0 0,0-4 0 16,-2-2-112-16,2 1-16 0,0-3-128 0,3-2 192 15,1 2-192-15,1-1 0 0,0-3 128 0,3 1-128 16,-3 0 0-16,6 3 0 0,-3-4 0 0,2 3 0 16,0 2 0-16,1 1 0 0,-1 2 0 0,0 2 0 15,1 2 0-15,-2 0 0 0,-2 2 0 0,1 2 0 16,-1-1 0-16,-3 6 0 0,-3-2 0 0,1 4 0 15,-1 4 0-15,-1 0 0 0,-10 0-128 0,10 4 128 0,-10-4 0 0,11 13-192 16,-4 1 192-16,0-1-160 0,-4-1 160 0,0 4-128 16,-3 3 128-16,0 0-128 0,0 1 128 0,-1 2 0 15,-3 3 0-15,0-3 0 0,0-2 0 0,-1 2 0 16,-1 2 0-16,-3-3-128 0,1-2 128 0,2-1 0 16,-2-1 128-16,1-3-128 0,-1-2 0 0,2-1 128 15,1-4-128-15,5-7 0 0,-7 9 0 0,7-9 0 16,0 0 0-16,0 0 0 0,0 0 176 0,0 0-48 15,0 0 0-15,0 0 0 0,0 0 0 0,0 0 0 16,7-10 0-16,0 0 0 0,2-3 32 0,1 0 0 0,0 1 0 16,3-5 0-16,0-2-160 0,1 0 128 0,0-1-128 0,2-1 128 15,1 0-128-15,1 0 0 0,-1-1 0 0,4-1 0 16,0 2 0-16,2 2 0 0,0 1 0 16,4 1 0-16,0-2 0 0,1 1 0 0,0 1 0 0,-1 3 0 15,0 7 0-15,-1 3 0 0,-2-3 0 0,0 7 0 16,-3 6 0-16,1-1 0 0,-3-2 0 0,0 8 0 15,-1 3-160-15,0 3 160 0,-2 2 0 0,0 2-144 16,-4-1 144-16,2 4 0 0,-2 6 0 0,-2-4-128 16,1 2 128-16,1 1 0 0,1 1 0 0,-1-1 0 15,2-4 0-15,0 2 0 0,-1-2 0 0,0 1 0 16,-2-5 0-16,0 0 0 0,2 0 0 0,1-3 128 16,-1-3-128-16,0 1 0 0,-3-2 0 0,-1-2 0 15,-2 1-2208-15,1 0-352 0,-2-3-80 16</inkml:trace>
  <inkml:trace contextRef="#ctx0" brushRef="#br2" timeOffset="81592.1">25734 19584 4607 0,'0'0'400'0,"-8"-1"-400"0,8 1 0 0,0 0 0 16,-10 0 3760-16,10 0 656 0,0 0 144 0,0 0 32 16,0 0-2048-16,0 0-416 0,0 0-80 0,18-5 0 15,4 1-768-15,0 0-128 0,3 0-48 0,3 2 0 16,2-2-400-16,2-1-64 0,5 1-32 0,3 0 0 16,4 2 0-16,3-2 0 0,3-1 0 0,-1 1 0 15,-2 0-16-15,1-4 0 0,0 2 0 0,1 2 0 16,-2-1-112-16,0 0-32 0,-1 1 0 0,-2 2 0 15,0-2-176-15,0 3-32 0,-2-1-16 0,-7 0 0 16,-4 1-96-16,-3-1-128 0,-3 0 176 0,-3 1-176 0,-1 1 144 0,-2 0-144 16,-6 0 0-16,1 0 144 0,-4 0-144 0,-10 0 0 15,0 0 0-15,0 0 0 16,0 0-480-16,9 0-32 0,-9 0 0 16,0 0 0-16,0 0-1536 0,0 0-304 0,0 0-64 0,0 0-7952 15,0 0-1584-15</inkml:trace>
  <inkml:trace contextRef="#ctx0" brushRef="#br2" timeOffset="81914.23">26556 19179 16575 0,'0'0'1472'0,"7"-9"-1168"16,-3-2-304-16,2 5 0 0,0-3 1856 0,2 4 304 15,-8 5 64-15,14-2 16 0,1 2-896 0,4 0-160 0,4 0-32 0,2 3-16 16,0 5-224-16,1-2-32 0,4 3-16 0,0 1 0 15,1 3 0-15,3-1 0 0,-1 0 0 0,0 4 0 16,0-1-336-16,0 3-64 0,-1 2-16 0,-5 2 0 16,-2 0-192-16,-1 4-32 0,-5-2-16 0,-2 4 0 15,-6-1 32-15,-5 3 0 0,-3 3 0 0,-4-1 0 16,-3-3 48-16,-4 3 16 0,-3 0 0 0,-3-5 0 16,-3 0 160-16,-2-1 48 0,-2-2 0 0,-3-2 0 15,-2-5 128-15,3 1 48 0,-1-3 0 0,1-1 0 16,-1 0-240-16,2-1-32 0,2 0-16 0,0-4 0 15,-2 2-208-15,3-2-64 0,3 1 0 0,2-3 0 16,1-1-128-16,3-1 0 0,2-1 0 0,8-4 0 16,0 0-1808-16,0 0-352 0,0 0-64 0</inkml:trace>
  <inkml:trace contextRef="#ctx0" brushRef="#br2" timeOffset="130626.96">27559 20064 15775 0,'0'0'704'0,"0"0"128"0,0 0-656 0,0 0-176 0,0 0 0 0,0 0 0 15,-11 0 1248-15,11 0 224 0,0 0 32 0,0 0 16 16,-9 2-176-16,9-2-48 0,0 0 0 0,0 0 0 16,0 0-464-16,0 0-112 0,0 0-16 0,-4 1 0 15,4-1-144-15,0 0-48 0,0 0 0 0,0 0 0 16,0 0 64-16,0 0 16 0,0 0 0 0,8 8 0 0,-1-2-144 0,4-3-16 15,1 0-16-15,3 1 0 16,3 0-32-16,3-1 0 0,3-1 0 0,4 1 0 16,5 0 16-16,0 1 0 0,0 1 0 0,1-1 0 0,1-3-16 0,-1 1-16 15,-5-1 0-15,-1 2 0 0,0-1-48 0,-3 1 0 16,0-3 0-16,-4 1 0 0,-3 0-80 0,-3 2-32 16,-1-2 0-16,-2 1 0 0,-2-2-48 0,-10 0-16 15,0 0 0-15,0 0 0 0,0 0 16 0,0 0 0 16,0 0 0-16,0 0 0 0,0 0 144 0,0 0 16 15,0 0 16-15,0 0 0 0,-10-1-16 0,-4 0-16 16,-4 1 0-16,-1 0 0 0,-2 0-160 0,0 0-16 16,-3 0-128-16,-4 0 192 0,0 0-192 0,-1 0 0 15,-4 0 128-15,-1 0-128 0,-4 1 0 0,1-1 0 0,-1 0 128 0,3-1-128 16,0 1 0-16,2 0 0 0,4 2 0 16,2 0 0-16,2-1 0 0,2 0 0 0,4 2 0 0,3-1 0 15,2-2 0-15,3 0 0 0,11 0 0 0,0 0 0 16,0 0 0-16,0 0 0 0,0 0 0 0,0 0 0 15,0 0 128-15,13-3-128 0,4 0 176 0,4 0-176 16,5 1 128-16,0 1-128 0,5-3 0 0,2 0 0 16,3 2 0-16,2-1 0 0,2 0 0 0,0 2 0 15,-1-3 128-15,-1 2-128 0,-6-2 0 0,-5 1 0 16,-6 1 160-16,-3-1-32 0,-5 2 0 0,-3-1 0 16,-10 2-128-16,0 0 0 0,0 0 0 0,0 0 128 15,0 0-128-15,0 0 0 0,0 0 0 0,0 0-176 16,0 0-1088-16,-5-11-208 0,0 5-64 0,0-2-10832 15,0 1-2176-15</inkml:trace>
  <inkml:trace contextRef="#ctx0" brushRef="#br2" timeOffset="131241.07">29087 19195 13823 0,'0'0'1216'0,"0"0"-960"0,0 0-256 0,3-8 0 16,-2 0 1104-16,-1 8 176 0,-1-7 48 0,1 7 0 16,0 0 192-16,-5-6 32 0,0-3 16 0,-3 6 0 15,-2 2-480-15,0 1-112 0,-1 1-16 0,0 2 0 16,-2 3-192-16,-1 2-32 0,-2-2-16 0,-2 6 0 16,-2-2-144-16,-1 3-16 0,0 1-16 0,-4 3 0 15,-1 2-96-15,-3 3 0 0,2 2-16 0,0 2 0 16,0 5-192-16,3 0-48 0,1 2 0 0,2 0 0 15,2 0-192-15,4 1 144 0,3-3-144 0,6-4 128 0,4 1 128 16,2-3 0-16,2 4 16 0,4-7 0 16,4-3 160-16,2-1 16 0,2-2 16 0,1-1 0 0,5-1-64 15,1-2-16-15,3-1 0 0,4-3 0 0,3 1-128 0,1-4-16 16,0 0-16-16,0 0 0 0,1-6-80 0,-4-3-16 16,0 0 0-16,-1 0 0 0,0-5 48 0,-1 1 0 15,2-3 0-15,-2 1 0 0,0-2 16 0,-1-1 16 16,-2-1 0-16,-1-4 0 0,-2-5 16 0,-2-1 0 15,-3-3 0-15,-2-2 0 0,-2-5 64 0,-2 1 16 16,-4 2 0-16,-1 2 0 0,-1-2-80 0,-3 6-16 16,-3 1 0-16,-1 4 0 0,-1 2-80 0,-1 1-128 15,-1-1 176-15,-3 3-176 0,0 2 144 0,-2 1-144 16,2 2 0-16,-1 1 144 0,0-3-144 0,1 5 0 16,0-2 0-16,1 4 0 15,-1 2-416-15,3-1-160 0,6 4-48 0,-10-1 0 16,10 1-1872-16,-8 4-384 0,-2 0-80 0,2 3-12912 0</inkml:trace>
  <inkml:trace contextRef="#ctx0" brushRef="#br2" timeOffset="131612.17">29022 19589 3679 0,'0'0'320'0,"0"0"-320"0,0 0 0 0,0 0 0 0,0 0 4016 0,0 0 720 15,-7-4 160-15,7 4 32 0,0 0-2496 0,0 0-512 16,0 0-80-16,0 0-32 0,0 0-624 0,0 0-128 16,0 0-32-16,6 13 0 0,0-3-64 0,3 2-32 15,3 2 0-15,-1-2 0 0,2 4-416 0,2 3-64 16,3-2-32-16,0 1 0 0,0 0 128 0,-1 0 32 15,1 0 0-15,1 1 0 0,0-4-48 0,0 1 0 16,-2 1 0-16,-1 0 0 0,1-2-144 0,-1-3-16 16,0-4-16-16,-4 4 0 0,4-4-64 0,-5 4-16 15,-3-5 0-15,-1 1 0 0,-7-8-128 0,8 5-16 16,-8-5-128-16,0 0 192 0,8 5-192 0,-8-5 144 16,0 0-144-16,0 0 128 15,0 0-1008-15,0 0-208 0,0 0-32 0,8-2-16992 0</inkml:trace>
  <inkml:trace contextRef="#ctx0" brushRef="#br2" timeOffset="132262.81">30006 19355 8287 0,'0'0'368'0,"0"0"80"0,0 0-448 0,9-5 0 0,-1-1 0 0,-8 6 0 16,0 0 2624-16,0 0 432 0,6-8 80 0,-6 8 32 15,0 0-1296-15,0 0-256 0,0 0-48 0,0 0-16 16,0 0-336-16,0 0-80 0,0 0-16 0,0 0 0 15,0 0-240-15,0 0-48 0,0 0-16 0,-2 14 0 16,-4 4-128-16,1 1-32 0,0 1 0 0,0 2 0 16,-1 1-304-16,1 0-64 0,1 1-16 0,-2 1 0 15,0-2-80-15,3-1-32 0,0-1 0 0,-2 2 0 0,1-1-160 0,2-2 192 16,-1-1-192-16,1 0 192 0,-2-1-192 0,3-3 0 16,-1-1 144-16,1-2-144 0,-2-1 0 0,2 2 0 15,0-2 0-15,0 0 128 16,1-11-576-16,0 0-128 0,-3 11 0 0,3-11-16 15,-5 6-2432-15,5-6-496 0</inkml:trace>
  <inkml:trace contextRef="#ctx0" brushRef="#br2" timeOffset="132430.09">29782 19576 11967 0,'0'0'528'0,"0"0"112"0,0 0-512 0,0 0-128 15,0 0 0-15,12-3 0 0,-12 3 4160 0,14-2 784 0,2 2 176 0,3 2 16 16,2 1-3024-16,3 0-592 0,-2-1-128 0,-1 0-32 15,1 2-528-15,-2-1-128 0,-1 2 0 0,-1-1-16 16,-1-2-464-16,-4 0-96 0,1 2 0 0,0 2-128 16,-1-4 0-16,-1 1 0 0,-2 1-240 0,0 1-11040 15,0 0-2224-15</inkml:trace>
  <inkml:trace contextRef="#ctx0" brushRef="#br2" timeOffset="133291.49">30391 20011 10127 0,'0'0'896'0,"0"0"-704"0,0 0-192 0,0 0 0 16,0 0 2400-16,0 0 448 0,0 0 96 0,0 0 0 16,0 0-1056-16,0 0-224 0,0 0-32 0,0 0-16 15,0 0-592-15,0 0-112 0,0 0-16 0,0 0-16 16,0 0-32-16,13 1 0 0,0-1 0 0,1 2 0 15,1 0-208-15,4-1-32 0,1-1-16 0,5 2 0 16,1-1-176-16,3 0-32 0,1 2-16 0,1-1 0 16,1 2 160-16,3-3 48 0,3-1 0 0,0 3 0 15,-3 0-64-15,2-1 0 0,1 2 0 0,-3-2 0 0,-3 1-112 0,-6-2-16 16,0 1-16-16,-5 0 0 0,-2-1-224 0,-3-1-144 16,-5-1 192-16,-1 2-192 0,-10-1 160 0,0 0-160 15,0 0 128-15,0 0-128 0,0 0 208 0,0 0-32 16,0 0-16-16,0 0 0 0,-11 2 112 0,-3-1 32 15,-1-1 0-15,-3 0 0 0,-3 0-160 0,-3 0-16 16,-1-1-128-16,-2 1 192 0,-5 1-192 0,2 1 0 16,-1 0 0-16,0-1 0 0,-3 3 0 0,3-3 128 15,-2 3-128-15,2-2 0 0,3 3 0 0,3-1 0 16,2-1 0-16,4-1 0 0,2 1 0 0,5-1 0 16,1 1 0-16,11-3 0 0,0 0 0 0,0 0 0 15,0 0 0-15,0 0 0 0,13 3 0 0,1-2 0 16,4-1 0-16,4 1 0 0,2-1 0 0,5 1 0 15,0-1 0-15,4 0 0 0,3 2 0 0,1-2 0 0,1 0 0 0,-1 1 0 16,-1-2 128-16,-4-1-128 0,-4 1 176 0,-5 0-176 16,-4-2 272-16,-5 2-48 0,-4-2-16 0,-10 3 0 15,0 0 0-15,0 0 0 0,0 0 0 0,0 0 0 16,0 0 192-16,-12 0 48 0,-5 0 0 0,-6 0 0 16,-1-1-160-16,-4 0-32 0,-5 1 0 0,1 0 0 15,1 1-256-15,-1 0 0 0,1-1 0 0,2 3 0 16,1-2 0-16,4 1 0 0,2-4 0 0,4 2 0 15,2-1-256-15,4-2-16 0,4 2 0 0,8 1 0 32,0 0-1392-32,0 0-256 0,0 0-64 0,7-7-10912 0,6-6-2176 0</inkml:trace>
  <inkml:trace contextRef="#ctx0" brushRef="#br2" timeOffset="134094.07">31726 19241 9215 0,'0'0'816'0,"0"0"-656"16,3-12-160-16,-2 5 0 0,0-3 1344 0,-1 10 224 15,0-9 48-15,0-1 16 0,0-2-224 0,0 3-32 16,0 9-16-16,0-9 0 0,-1 0-112 0,0 1-32 16,1 8 0-16,-2-8 0 0,2 8-64 0,-1-8 0 15,0-2-16-15,1 10 0 0,0 0-160 0,0 0-16 16,0 0-16-16,0 0 0 0,0 0-176 0,0 0-16 15,0 0-16-15,0 0 0 0,0 0-464 0,0 0-80 16,0 0-32-16,-3 13 0 0,1 0-32 0,0 3 0 0,1 3 0 0,0 5 0 16,0 0 64-16,-1 6 0 15,1-1 0-15,-2 3 0 0,1 2 32 0,-3 2 16 0,-2 0 0 0,1 4 0 16,-3 3 80-16,3-2 0 0,0-2 16 0,-1-1 0 16,0 2-48-16,1-7-16 0,3-3 0 0,-1 1 0 15,-1-5 48-15,1 2 0 0,1-6 0 0,1 0 0 16,-2-1-64-16,0-2 0 0,0-3 0 0,3 0 0 15,-1-1-80-15,0-1-32 0,0 0 0 0,1-4 0 16,-1 2-144-16,1-1 192 0,1-11-192 0,0 0 192 16,-1 8-192-16,1-8 0 0,0 0 144 0,0 0-144 15,0 0 128-15,0 0-128 0,0 0 160 0,0 0-160 16,5-6 0-16,0-6-288 0,0-2 32 0,1-1 16 16,1 0-1856-16,0-2-368 0,1 1-80 15,2-5-13472-15</inkml:trace>
  <inkml:trace contextRef="#ctx0" brushRef="#br2" timeOffset="134483.43">31760 19088 9215 0,'0'0'816'0,"0"0"-656"0,0 0-160 0,0 0 0 16,0 0 1904-16,0 0 336 0,0 0 80 0,0 0 16 15,-7-5-496-15,7 5-112 0,0 0 0 0,0 0-16 16,0 0-384-16,0 0-80 0,0 0-16 0,0 0 0 16,0 0-128-16,10-1-16 0,4-2-16 0,4 2 0 15,3 0-272-15,5 0-48 0,4-3-16 0,4 1 0 16,3 1-128-16,3-1-32 0,-1 1 0 0,2-6 0 15,1 2 48-15,0 1 0 0,-3-3 0 0,-16 4 0 16,4-1-112-16,1-3 0 0,0 1-16 0,-2 3 0 16,0-4-240-16,-3 3-64 15,-2 1 0-15,11-7 0 0,-10 3-192 0,-8 1 144 0,-3 2-144 0,-11 5 128 16,5-4-128-16,-5 4 0 0,0 0 0 0,0 0 0 16,-6-7-720-16,-2 5-80 15,-2 1-16-15,-1-1 0 0,-3 4-1408 16,-2 1-272-16,0 4-64 0</inkml:trace>
  <inkml:trace contextRef="#ctx0" brushRef="#br2" timeOffset="135147.13">31727 19566 9215 0,'0'0'816'15,"0"0"-656"-15,0 0-160 0,0 0 0 0,0 0 2224 0,0 0 400 0,0 0 96 0,0 0 16 16,0 0-944-16,0 0-192 0,0 0-48 0,0 0 0 16,-5 5-320-16,5-5-64 0,0 0-16 0,0 0 0 15,0 0 0-15,0 0-16 0,0 0 0 0,5 9 0 16,3-6-288-16,-8-3-48 0,11 1-16 0,1-1 0 15,0-1-160-15,4 1-48 0,-1 0 0 0,3-2 0 16,0 1-32-16,2 0-16 0,2-2 0 0,3 0 0 16,2-1-32-16,-1 3-16 0,-3-2 0 0,-1 0 0 15,-2 1-96-15,-1-3-32 0,-2 1 0 0,-2 0 0 16,-1-1-160-16,0 0-16 0,-1 1-16 0,-3 0 0 16,-10 4-160-16,10-2 192 0,-10 2-192 0,9-4 192 15,-9 4-192-15,8-5 160 0,-8 5-160 0,0 0 160 0,0 0-160 16,0 0 128-16,0 0-128 0,0 0 128 0,0 0 0 0,0 0-128 15,0 0 192-15,0 0-64 0,-12-1 48 0,-1 2 0 16,-4 1 0-16,-1 2 0 0,-1-1-176 0,-4-1 128 16,-5 2-128-16,-3 0 128 0,0 2-128 0,-1-2 0 15,-1-3 0-15,1 3 128 0,0 4-128 0,6-3 0 16,-1-2 0-16,7 0 0 0,-1 2 0 0,5-1 0 16,3-1 0-16,3-1 0 0,10-2 0 0,-8 3 0 15,8-3 128-15,0 0-128 0,0 0 0 0,0 0 0 16,0 0 0-16,15 0 0 0,6-1 0 0,2-1 128 15,2 1-128-15,3 0 0 0,1 1 0 0,6-2 0 16,0 1 128-16,5 0-128 0,0-2 0 0,1 0 0 16,-2-1 0-16,-1 0 0 0,-2 1 0 0,0 0 0 0,-3-4 0 0,-16 5 0 15,1-1 0-15,0-2 0 0,0 1 128 0,-3 2-128 16,-1-1 0-16,-2 2 128 0,-2 0-128 0,4-1 128 16,-7-1-128-16,-7 3 0 0,0 0 0 0,0 0 0 15,0 0 0-15,0 0-144 0,0 0 144 0,0 0-208 31,0 0-192-31,0 0-48 0,-9-3 0 0,2-1 0 16,-3 2-1984-16,5 2-384 0,-4-2-96 0</inkml:trace>
  <inkml:trace contextRef="#ctx0" brushRef="#br2" timeOffset="135611.66">31701 19260 2751 0,'0'0'128'0,"0"0"16"16,0 0-144-16,0 0 0 0,8 1 0 0,-8-1 0 0,0 0 2208 0,0 0 416 16,0 0 64-16,0 0 32 0,0 0-1296 0,0 0-256 0,0 0-48 0,0 0-16 15,0 0 208-15,0 0 32 0,0 0 16 0,0 0 0 16,0 0-96-16,0 9-32 0,0-9 0 0,-2 13 0 16,-3 1-256-16,0 2-48 0,-3 2-16 0,1 1 0 15,-1 3-208-15,-1 4-32 0,-1 1-16 0,0 6 0 16,-2 2-64-16,-1 1-16 0,0 0 0 0,0 3 0 15,-1 6-224-15,4-7-48 0,-2-2-16 0,2-3 0 16,1-4-80-16,2 1-16 0,-1-5 0 0,3-1 0 16,1-4 16-16,0-1 0 0,0-1 0 0,2 0 0 15,1-3-16-15,1-2-16 0,-2-1 0 0,2-12 0 16,0 12-176-16,0-12 192 0,0 0-192 0,0 0 192 16,0 0-192-16,0 0 0 0,0 0 0 0,0 0 0 15,7-12-1024-15,2 1-272 16,-3-2-64-16,0-2-8816 0,1 0-1744 0</inkml:trace>
  <inkml:trace contextRef="#ctx0" brushRef="#br2" timeOffset="135957.63">31823 19168 19407 0,'0'0'848'0,"0"0"192"0,0 0-832 0,0 0-208 0,-5-10 0 0,5 10 0 15,0 0 1472-15,-3-7 240 16,0-4 48-16,3 11 16 0,7-6-224 0,0-2-32 0,5 2-16 0,2 1 0 16,2-3-496-16,6 3-112 0,3 1 0 0,6 1-16 15,2-4-384-15,4 2-80 0,1 1-16 0,0-3 0 16,0-1 80-16,-1 3 16 0,-1-3 0 0,-17 6 0 15,2-1-112-15,1 2 0 0,-2-1-16 0,1-1 0 16,-2-1-240-16,-2 2-128 0,-1-2 160 0,7 3-160 16,-8-1 0-16,-5 2 0 0,-10 0 0 0,0 0 0 31,0 0-896-31,0 0-128 0,0 0-32 0,-11 10 0 16,-3 3-2304-16,-3 1-464 0,-11 4-80 0,1 0-32 0</inkml:trace>
  <inkml:trace contextRef="#ctx0" brushRef="#br2" timeOffset="136271.03">31671 19679 20959 0,'0'0'928'0,"0"0"192"0,0 0-896 0,0 0-224 15,0 0 0-15,0 0 0 0,0 0 1296 0,0 0 224 16,0 0 32-16,0 0 16 0,9 5-32 0,4-2-16 15,2 0 0-15,4-1 0 0,3-2-608 0,5 0-112 16,3-1-32-16,4 1 0 0,5 0-64 0,4-1 0 16,5-1-16-16,0 0 0 0,1 2-128 0,-1 0-32 15,-2-4 0-15,-20 4 0 0,6 2-32 0,4 1-16 16,1 0 0-16,0-1 0 16,-2 1-48-16,-2-2-16 0,-1 0 0 0,21 0 0 0,-12-1-208 0,-12 0-32 0,-8-1-16 0,-5 1 0 15,-3 0-160-15,-13 0 128 0,0 0-128 0,0 0 128 16,0 0-128-16,0 0-192 0,0 0 32 0,0 0 16 31,0 0-1712-31,-10-6-320 0,-4 3-80 0</inkml:trace>
  <inkml:trace contextRef="#ctx0" brushRef="#br2" timeOffset="166282.23">24427 6333 13823 0,'-16'8'608'0,"7"1"128"0,-1-3-592 0,2 2-144 0,2-1 0 0,6-7 0 0,0 0 1648 0,0 0 288 16,0 0 64-16,0 0 16 0,0 0-1552 0,0 0-304 15,0 0-160-15,0 0 160 0,0 0 160 0,0 0 48 16,0 0 0-16,10-5 0 0,-1-4 256 0,2 0 48 15,2-5 16-15,5-3 0 0,3-6 160 0,7-5 48 16,4-1 0-16,0-3 0 0,3-4-256 0,2-5-32 16,0 1-16-16,4-6 0 0,1-2-160 0,2-3-48 15,5 1 0-15,3-2 0 0,5-1-32 0,0-3-16 16,1-1 0-16,-3-2 0 0,-4-2 16 0,-3 4 0 16,-1 4 0-16,0-3 0 0,0-1 48 0,0-3 16 15,2 5 0-15,-1 0 0 0,2 1-144 0,-6 2-16 16,-5 3-16-16,-2 4 0 0,-5 7 48 0,-3 1 16 0,-1 1 0 0,-1 2 0 15,-2 1 16-15,0 2 16 0,0 4 0 0,-1-3 0 16,3 3-64-16,1-1-16 0,-1 3 0 0,0-2 0 16,1 2-128-16,3-1-128 0,1 3 192 0,1-1-192 15,-1-2 144-15,1 2-144 0,-3-3 0 0,2 3 144 16,-4 3-144-16,0 0 0 0,-1-3 0 0,-2 5 0 16,-2 1 0-16,-2 2 0 0,-1 5 0 0,-3-3 0 15,0 3 0-15,-3 3 0 0,-3-1 0 0,-3 4 0 16,-8 5 0-16,8-4 0 0,-8 4-160 0,0 0 160 31,0 0-672-31,0 0-32 0,0 0-16 0,0 0 0 16,0 0-1648-16,0 0-336 0,0 0-64 0,0 0-11168 0</inkml:trace>
  <inkml:trace contextRef="#ctx0" brushRef="#br2" timeOffset="166666.6">25698 4373 19919 0,'0'0'880'0,"13"-6"192"0,-2-7-864 0,1 0-208 16,2-1 0-16,0-2 0 0,2-2 208 0,2-1 0 15,0-3 0-15,4 3 0 0,-1 0 528 0,6 0 96 16,1-1 32-16,2 1 0 0,3 1-32 0,3 1-16 0,0 5 0 0,0-1 0 15,4-1-96-15,-2 1-16 0,1 6 0 0,-4-1 0 16,-2 6-64-16,0 2-32 0,1 3 0 0,2 6 0 16,-3 1-128-16,2 4-32 0,1 3 0 0,-2 3 0 15,-1 7 48-15,-1 1 0 0,-3 4 0 0,-2 1 0 16,-4-1 304-16,-7 1 64 0,-5-2 16 0,-4 4 0 16,-3-1 32-16,-4 0 16 0,-4 2 0 0,0-2 0 15,-3-1-192-15,-3-1-32 0,-3-1-16 0,0-1 0 16,1-1-352-16,-1-3-64 0,0 0-16 0,2-3 0 15,-1-4-256-15,3-1 0 0,0-3 128 0,3-1-128 32,1-1-272-32,0-1-112 0,1-4-32 0,4-8 0 15,0 0-2720-15,0 0-528 0,0 0-112 0</inkml:trace>
  <inkml:trace contextRef="#ctx0" brushRef="#br2" timeOffset="167183.87">24263 4777 11055 0,'-7'-16'480'0,"3"3"112"0,-3 0-464 0,2 2-128 0,2-3 0 0,0 0 0 15,-5 4 2416-15,5-2 464 0,0 2 80 0,3 10 32 16,-3-9-1040-16,3 9-208 0,0 0-32 0,0 0-16 16,0 0-480-16,0 0-80 0,0 0-32 0,12 3 0 15,2 7-192-15,0 4-32 0,0 8-16 0,1 3 0 16,0 7-192-16,2 1-32 0,-1 1-16 0,0 4 0 16,-2 2-128-16,-3 0-32 0,2 5 0 0,-3-4 0 0,-1-5-128 15,-2 0-16-15,1-2-16 0,1-2 0 0,-3-1-160 0,1-1-16 16,-2-2-128-16,-1-4 192 0,-1 0-192 0,3-2 144 15,-4-4-144-15,1-6 128 0,-3 0-304 0,0-12-64 16,0 0-16-16,0 0 0 16,0 0-1664-16,0 0-320 0,0 0-80 0,2-9-16 15,1-6-480-15,-2-9-80 0</inkml:trace>
  <inkml:trace contextRef="#ctx0" brushRef="#br2" timeOffset="167438.53">24599 4303 28623 0,'0'0'1264'0,"0"0"272"0,0 0-1232 0,0 0-304 0,0 0 0 0,5 13 0 15,-1 0 640-15,2 3 80 0,0 3 16 0,3 3 0 16,1 2 0-16,2 5 0 0,-2 3 0 0,3 1 0 16,-2 5-160-16,3 0-48 0,-1 2 0 0,1-1 0 15,0 3 128-15,0-1 32 0,-1-4 0 0,-2-2 0 16,2-6-224-16,-1 3-32 0,1-1-16 0,-1-1 0 15,-5-3-240-15,2 1-48 0,0-4-128 0,0 0 192 16,0-2-192-16,-4-3 128 0,1-5-128 0,-1 0 0 16,0-1-128-16,-1-2-128 0,-4-11-32 0,0 0 0 31,0 0-1568-31,0 0-304 0,0 0-64 0,0 0-13008 0</inkml:trace>
  <inkml:trace contextRef="#ctx0" brushRef="#br2" timeOffset="167733.31">23963 4837 29487 0,'-19'-2'2624'0,"10"0"-2112"15,2 0-512-15,7 2 0 0,0 0 176 0,0 0-176 16,5-10 160-16,6-1-160 0,7-5 400 0,6-7-16 15,7-2 0-15,3-8 0 0,3-4 368 0,5-3 64 16,2-6 16-16,5 1 0 0,3-5-32 0,4 1 0 0,3 3 0 0,2-2 0 16,2-5-48-16,-5 3-16 0,1 0 0 15,-3 4 0-15,-4-1-288 0,-3 5-48 0,-6 3-16 0,-4 6 0 16,-6 4-224-16,-7 7-160 0,-8 5 192 0,-3 6-192 16,-4 3 0-16,-11 8 0 0,0 0-192 0,0 0 48 31,-8 4-2288-31,-1 9-464 0</inkml:trace>
  <inkml:trace contextRef="#ctx0" brushRef="#br2" timeOffset="169968.44">27599 1428 17215 0,'0'0'768'0,"0"0"144"0,0 0-720 0,0 0-192 15,2-8 0-15,-2 8 0 0,0-10 0 0,0 10 160 16,0-7-160-16,0 7 160 0,-4-11 416 0,2 5 96 16,-3 1 16-16,5 5 0 0,-8-8 272 0,1 3 64 15,-2 3 16-15,0-1 0 0,0 1-240 0,-1-2-48 16,-2 5-16-16,-1 3 0 0,0 0-224 0,-1 1-32 15,-2 4-16-15,0 0 0 0,-1 5-80 0,-2 1-32 16,0 4 0-16,-1-1 0 0,-2 1 0 0,-1 0 0 16,0 3 0-16,1 2 0 0,-4-1-32 0,1-2 0 15,-3 2 0-15,0 2 0 0,2 0 0 0,1 1-16 0,-1 0 0 16,2 3 0-16,0-1-48 0,1 5 0 0,-1 5 0 0,3 3 0 16,1 2-64-16,-1 3-32 0,1-2 0 0,2 3 0 15,1-2-160-15,2 3 0 0,0-1 0 0,3 1 0 16,1 3 0-16,1 3 0 0,1 0 128 0,0 1-128 15,1 0 0-15,1 2 0 0,-1-3 0 0,5 1 0 16,2-2 0-16,0-2 0 0,0-2 0 0,1 1 0 16,2 0 0-16,2-3 0 0,4-2 0 0,-1-5-176 15,2-3 176-15,3-1 0 0,4-2 0 0,1-4 0 16,-2-3 0-16,4 0 0 0,5-4 0 0,-1-3 0 16,0 0 0-16,2-1 0 0,3-2 0 0,3-2 0 15,0 1 0-15,5-6 0 0,1 0 0 0,1-3 0 16,-1 1 0-16,0-5 0 0,0-3 0 0,0-2 0 15,-1 1 0-15,4-3 0 0,2-3 0 0,1 0 128 16,3-2-128-16,2 2 0 0,3-5 0 0,0 0 0 0,-2-5 192 0,-2-2-48 16,-3-4 0-16,-3-2 0 0,0-7-16 0,1-4 0 15,-5-3 0-15,1-6 0 0,0 1 192 0,0-4 16 16,3-4 16-16,-7-3 0 0,2 0 16 0,-6-4 0 16,-3-8 0-16,0-5 0 0,-4-7-80 0,-3-6-16 15,-1-3 0-15,-2-1 0 0,-7-1-48 0,1 1-16 16,-1 0 0-16,-1 7 0 0,-4 5 48 0,-1 7 0 15,-2 8 0-15,-5 5 0 0,-3 3 80 0,-1 6 32 16,-4 1 0-16,-2 8 0 0,-3 3-64 0,-3 7-16 16,-3 4 0-16,-4 5 0 0,-7 3-160 0,-1 3-128 15,-3 5 144-15,-3 1-144 0,-5 4 0 0,2 4-320 16,0 3 64-16,1 4 0 16,-2 1-1664-16,1 5-336 0,-2-2-64 0,-4 5-16 15,-2-1-1088-15,2 1-224 0</inkml:trace>
  <inkml:trace contextRef="#ctx0" brushRef="#br2" timeOffset="170539.74">26691 2847 4607 0,'0'0'400'0,"-8"3"-400"15,-2 0 0-15,3-1 0 0,7-2 2320 0,0 0 384 16,-9 0 80-16,9 0 16 0,0 0-1264 0,0 0-240 16,0 0-48-16,0 0-16 0,0 0-416 0,0 0-96 15,11 2-16-15,1-2 0 0,-1-2 16 0,3 1 0 16,3 0 0-16,2 0 0 0,0-1-224 0,1 2-48 16,2-1-16-16,-1 1 0 0,1 0-32 0,5 0 0 15,2 0 0-15,4-1 0 0,2 1 48 0,2-1 16 16,0-4 0-16,4 1 0 0,3 0 64 0,0-1 16 15,-1-7 0-15,-1 0 0 0,-2-1 96 0,2-4 32 16,0-2 0-16,0-5 0 0,1-1-48 0,3-6-16 16,4 2 0-16,-2-1 0 0,0-2-240 0,-1-1-48 15,-1-4-16-15,-3 1 0 0,-3 1-32 0,-3-1 0 16,-2 0 0-16,1 2 0 0,-2 4-80 0,-1 0-32 0,-2 1 0 0,-1 4 0 16,-2-3 16-16,-2 4 0 15,-5 3 0-15,0 1 0 0,-4 0-48 0,1-1 0 0,-4 4 0 0,-1 1 0 16,-4 0-128-16,3 0 128 0,-4 0-128 0,1 1 128 15,0 1-128-15,-1 4 0 0,-1-2 0 0,-2 6 128 16,-5 6-560-16,4-9-112 16,-4 9-32-16,0 0 0 0,0-8-1920 0,0 8-400 0,0 0-80 0</inkml:trace>
  <inkml:trace contextRef="#ctx0" brushRef="#br2" timeOffset="171170.97">26809 2939 1839 0,'0'0'160'0,"0"0"-160"0,0 0 0 0,0 0 0 15,0 0 2752-15,0 0 528 0,7-6 112 0,0-3 0 16,1 1-1552-16,0-4-320 0,-2-2-64 0,2-1-16 15,-1-3-240-15,5-1-48 0,0-4-16 0,0 0 0 16,3-4-240-16,0 1-32 0,0-6-16 0,2 0 0 16,5-1-80-16,0-3 0 0,0-2-16 0,2-1 0 15,3-2-224-15,2 0-32 0,4 5-16 0,-1 0 0 0,1 0-80 0,-1 5-16 16,-2 1 0-16,0 1 0 0,-4 2-112 16,0 1-16-16,-2 3-16 0,1 1 0 0,1 1-64 0,0 3-16 15,0 3 0-15,1-1 0 0,-1 1-32 0,1 1-128 16,1 1 192-16,1-1-64 0,-1-1-128 0,1 0 128 15,-1 2-128-15,0 3 128 0,0-1-128 0,-1 3 0 16,-2-2 0-16,-1 3 128 0,-2-1-128 0,-2 1 0 16,-1 3 144-16,2 2-144 0,-1-1 176 0,-2 6-48 15,-2-2 0-15,0 2 0 0,-1-2 96 0,-1 2 16 16,-1 0 0-16,-2 1 0 0,2 2 16 0,-2-2 16 16,-1 1 0-16,2 2 0 0,-5-2-64 0,-7-5-16 15,11 5 0-15,-11-5 0 0,9 6-16 0,-1-1-16 16,-8-5 0-16,0 0 0 0,8 4-160 0,-8-4 192 0,0 0-192 15,0 0 192-15,0 0-64 0,0 0-128 16,0 0 192-16,0 0-64 0,0 0-128 0,0 0 0 0,0 0-160 0,0 0 160 31,0 0-2896-31,0 0-496 0</inkml:trace>
  <inkml:trace contextRef="#ctx0" brushRef="#br2" timeOffset="177167.47">29071 1033 7359 0,'0'0'320'0,"-9"2"80"0,-1 2-400 0,2-1 0 0,-1-1 0 0,0 1 0 15,-1-1 1072-15,0 2 128 0,2 0 16 0,8-4 16 16,-9 4 48-16,9-4 0 0,0 0 0 0,-9 1 0 16,9-1-112-16,0 0-16 0,0 0 0 0,0 0 0 15,0 0-48-15,0 0-16 0,0 0 0 0,0 0 0 16,0 0-256-16,0 0-64 0,0 0-16 0,0 0 0 15,0 0 48-15,0 0 16 0,0 0 0 0,0 0 0 16,0 0-368-16,0 0-64 0,0 0 0 0,0 0-16 16,12-9-112-16,2 1 0 0,4 2-16 0,-1-2 0 15,4 3 16-15,2-3 16 0,5-1 0 0,3-2 0 0,4 3 16 16,0-5 0-16,1 3 0 0,-1-2 0 0,0 1 32 16,-2 1 16-16,-1-3 0 0,-4 3 0 0,-3 1-48 0,-3-3-16 15,-3 5 0-15,-3-2 0 0,-1 3-80 0,1 2-32 16,-2-4 0-16,-2 3 0 0,1 1-32 0,-13 4-128 15,0 0 192-15,9-5-64 0,-9 5-128 0,0 0 0 16,8-6 0-16,-8 6 128 16,0 0-1360-16,0 0-288 0,0 0-48 0</inkml:trace>
  <inkml:trace contextRef="#ctx0" brushRef="#br2" timeOffset="177866.64">30607 276 10127 0,'0'0'896'0,"0"0"-704"0,0 0-192 0,0 0 0 0,4-8 1088 0,-4 8 176 16,1-9 32-16,-1 9 16 0,0 0-128 0,0 0-32 15,-6-5 0-15,0-2 0 0,-3 3 64 0,0 3 16 16,-1 4 0-16,-2 4 0 0,1-2-464 0,-2-1-80 16,-1 1-32-16,2 5 0 0,-2 2-240 0,1-1-48 15,-1 2-16-15,-1 5 0 0,1 0 16 0,-3 6 0 16,-1 5 0-16,7-11 0 0,-3 7-128 0,0 4-32 16,-3 5 0-16,2 0 0 0,1 1-208 0,1 2 176 15,1 0-176-15,-6 31 160 0,5-11 0 0,6-6 0 16,4-7 0-16,3-5 0 0,5-5 32 0,1-4 16 15,6-3 0-15,-1-2 0 0,6-6 144 0,2-2 32 0,3-3 0 0,2-2 0 16,-1-1 48-16,1-5 16 0,0-2 0 0,0-2 0 16,-1-2-176-16,0 0-16 0,-2-5-16 0,2 0 0 15,0-1 0-15,0-3 0 0,0 1 0 0,1-3 0 16,2-3 48-16,0-3 16 0,2 0 0 0,1-4 0 16,2 0-32-16,1-1 0 0,-1-5 0 0,0 2 0 15,-2 1-48-15,-2-6-16 0,-4 0 0 0,0 1 0 16,-4-2-16-16,-3-2-16 0,-3-1 0 0,-3 0 0 15,-1-1 16-15,-3 1 0 0,-2-2 0 0,-4 16 0 16,0-4-64-16,-2 0 0 0,-2-3 0 0,-3 4 0 16,2-1 0-16,0 4 0 0,-1 1 0 0,-7-11 0 15,1 7 0-15,-1 8-128 0,0 5 192 0,-2 0-64 16,-3 3-128-16,-2 4 0 0,-4 0 0 0,-2 1 0 16,-1 0-176-16,1 2-64 0,-1-1-16 0,0 4 0 15,1 3-672-15,3-2-144 0,4 0-16 0,2-1-16 16,5 5-1376-16,1-3-272 0,4 3-48 0</inkml:trace>
  <inkml:trace contextRef="#ctx0" brushRef="#br2" timeOffset="178608.68">30668 416 3679 0,'0'0'320'0,"0"0"-320"0,0 0 0 0,-10-2 0 16,1 0 2528-16,9 2 432 0,-10 0 96 0,1 2 16 16,9-2-1520-16,-10 5-288 0,1 1-64 0,5 1-16 15,1-1-32-15,0 7 0 0,1 2 0 0,-4 3 0 16,3 3-112-16,-1 2-16 0,1 6-16 0,-4 25 0 15,-1-6-368-15,3 2-64 0,-1-5 0 0,0-4-16 16,3 0-272-16,-2-6-48 0,-1-3-16 0,3-4 0 16,0-4-96-16,1-3-128 0,0-4 176 0,-1-1-176 15,1-2 192-15,2-6-192 0,0-8 192 0,0 0-192 16,0 0 0-16,0 0 0 0,0 0 0 0,5-6 0 16,2-8-384-16,0-4-176 0,0-2-32 0,2-2-16 15,1-3-544-15,-1 1-128 0,0-4 0 0</inkml:trace>
  <inkml:trace contextRef="#ctx0" brushRef="#br2" timeOffset="178827.5">30751 396 4607 0,'0'0'400'0,"0"0"-400"0,0 0 0 0,0 0 0 0,-4 11 3488 0,2 0 608 16,-3 1 128-16,-2 2 32 0,0 3-2656 0,-1 2-544 16,-1 1-96-16,0 3-32 0,0 0 0 0,-6 20 0 15,2-3 0-15,2-9 0 0,1-1-176 0,2-2-48 16,-1-3 0-16,3-1 0 0,1-2-368 0,3-4-80 15,1-5 0-15,2 0-16 0,3-3-240 0,-4-10 0 16,0 0 128-16,7 7-128 0,2-3-176 0,-1-4-80 16,-8 0 0-16,13-6-16 15,0-2-352-15,1-1-64 0,1-7-16 0,0 1 0 16,1-1-304-16,-2-1-64 0,2-1-16 0,1-2 0 16,-2-3-1152-16,-1 0-224 0</inkml:trace>
  <inkml:trace contextRef="#ctx0" brushRef="#br2" timeOffset="178993.89">30909 535 8287 0,'0'0'368'0,"0"0"80"0,0 0-448 0,0 0 0 0,2 11 0 0,-2 4 0 15,-2 0 2816-15,-2 5 464 0,-1 0 112 0,-2 1 0 16,0 6-2208-16,-2-3-448 0,-1 0-96 0,0 3 0 16,2-1 64-16,-1 2 32 0,4-8 0 0,1 0 0 15,2 1-16-15,0-4 0 0,2-1 0 0,4-2 0 16,-4-6-464-16,0-8-80 0,0 0-32 0,5 11 0 16,-5-11-144-16,0 0 192 0,10 2-192 0,2-1 192 15,-1-2-432-15,-1-1-80 0,-1-2 0 0,1-3-16 16,1 1-1664-16,0 0-336 0</inkml:trace>
  <inkml:trace contextRef="#ctx0" brushRef="#br2" timeOffset="180658.87">30996 3295 12895 0,'0'0'1152'0,"-6"-7"-928"16,6 7-224-16,-4-7 0 0,-1 2 2352 0,0-1 416 16,5 6 96-16,-5-5 16 0,0 0-2304 0,-1 0-576 15,-2-3 0-15,-1 3 0 0,0-3 320 0,-1 1-32 16,-4-1-16-16,1-1 0 0,1 1 336 0,-5-2 64 15,0 3 16-15,0-5 0 0,-4 6 16 0,1-2 0 16,-2 3 0-16,0 0 0 0,-3 0-272 0,1 1-48 16,-1 2-16-16,-2 0 0 0,0 2-112 0,1 2 0 0,-1-1-16 15,-2 1 0-15,-3 1 16 0,-1 2 16 0,-3 0 0 16,-2 0 0-16,0 5 16 0,-3-1 0 0,-1 3 0 0,2-1 0 16,3-1-128-16,-1 4-32 0,0 0 0 0,2 2 0 15,2-1-128-15,-2 3 160 0,1-2-160 0,-2 1 160 16,-3 0-32-16,1 1-128 0,1 1 192 0,1 0-64 15,1 0-128-15,1 6 128 0,-3-2-128 0,7 3 128 16,1-2-128-16,2 2 128 0,0 0-128 0,3-1 128 16,-1 3-128-16,0 0 128 0,-2 2-128 0,2 3 128 15,-5-1 0-15,-1-2 0 0,-2 2 0 0,1 2 0 16,1 2 0-16,-3 2 0 0,2 3 0 0,2 0 0 16,2-3 0-16,3-1 0 0,4-1 0 0,0 3 0 15,4-1 32-15,0 0 0 0,6-3 0 0,0 1 0 16,1-2-32-16,1 3 0 0,1 1 0 0,1 2 0 15,3-2-128-15,2-1 0 0,0-2 144 0,1 2-144 0,2-1 128 0,3 1-128 16,1-1 128-16,2 0-128 0,0-2 128 0,3-1-128 16,0-3 128-16,3 3-128 0,2 1 128 0,2 2-128 15,-2 0 160-15,4 1-160 0,0-2 176 0,3-1-176 16,2 2 192-16,1-1-192 0,3 2 128 0,0 0-128 16,1-2 0-16,2 0 0 0,0-3 160 0,1-2-160 15,-1-3 128-15,-1-1-128 0,-1-3 0 0,0 3 128 16,-2-3-128-16,5-3 0 0,-2-2 128 0,2-2-128 15,-1 1 128-15,6-7-128 0,2 0 0 0,5-2 128 16,4 1-128-16,0-4 0 0,-2-1 128 0,-1-3-128 16,1-1 128-16,-1-3-128 0,1 1 128 0,-1-2-128 15,1-4 0-15,2 1 128 0,1-6-128 0,3 0 0 16,1 3 144-16,-3-4-144 0,-2 0 0 0,-2 4 128 0,-4-5-128 0,-1 1 0 16,2-3 0-16,0 2 144 0,0-2-144 0,3 0 0 15,-1-1 128-15,2-3-128 0,-2-1 0 0,0-3 0 16,-4-3 0-16,0 2 128 0,-2-5-128 0,1 2 0 15,-1 2 128-15,0-3-128 0,3 1 0 0,1-1 0 16,1-3 0-16,2 3 0 0,3 3 128 0,-1-2-128 16,-1 0 0-16,-4 1 0 0,-4 0 0 0,-4 2 0 15,-3-2 0-15,2 3 0 0,-3-3 0 0,0 3 0 16,-5-2 128-16,3 1-128 0,-1 2 0 0,-1-4 0 16,1 2 0-16,-3-5 0 0,0 2 128 0,-2 1-128 15,0-4 0-15,-3-1 0 16,0-2 128-16,-1-2-128 0,-1-1 128 0,0-7-128 0,-3-1 144 0,0-2-144 0,-1 3 128 0,-1-3-128 15,0 0 0-15,-2 3 0 0,0 1 128 0,-2 3-128 16,-3 4 0-16,-1-1 144 0,-3 0-144 0,-4 0 0 16,-2-4 144-16,-4 3-144 0,-2-1 176 0,-6-2-48 15,-3 2 0-15,-5-1 0 0,-5-1 32 0,-1-2 0 16,-8 0 0-16,1-3 0 0,-2 4-160 0,0-3 128 16,1 4-128-16,2 4 128 0,1 4-128 0,1 3 0 15,3 7 0-15,-1 0 0 0,-3 6 0 0,-1 3-176 16,-3 1 48-16,-5 4 0 15,-4 5-512-15,-1 4-112 0,1 4-16 0,0 2 0 16,4 4-1584-16,1-1-320 0,6 2-64 0,1-2-7520 16,0 2-1520-16</inkml:trace>
  <inkml:trace contextRef="#ctx0" brushRef="#br2" timeOffset="184449.12">29481 4019 9215 0,'-4'-16'400'0,"3"7"96"0,2 0-496 0,-1 1 0 0,0-3 0 0,0 11 0 16,3-7 672-16,-3 7 32 0,0 0 16 0,0 0 0 15,0 0-528-15,0 0-192 0,0 0 144 0,4 9-144 16,-2 8 768-16,2 10 80 0,-3 10 16 0,3 9 0 15,0 3-288-15,1 10-48 0,3 2-16 0,-1 9 0 0,0 5-288 0,0 6-64 16,0 0-16-16,-1 3 0 0,-1 3-144 0,-1-1 128 16,-2-1-128-16,1-2 128 0,1-4-272 0,-3-3-64 15,-1-10-16-15,1-6 0 16,2-11-592-16,-1-5-112 0,1-9-32 0,0-8-3472 16,0-4-704-16</inkml:trace>
  <inkml:trace contextRef="#ctx0" brushRef="#br2" timeOffset="184761.4">30027 3635 22287 0,'0'0'976'0,"0"0"224"0,0 0-960 0,-7 9-240 0,3 5 0 0,2 8 0 16,1 9 0-16,-1 6 0 0,0 7 0 0,-1 7 0 15,2 9 0-15,1 2 0 0,-3 4 0 0,2 8 0 16,1 3 240-16,-1 6 0 0,-2 4 0 0,-1 0 0 16,2 3-64-16,-1 1-16 0,2 4 0 0,-1-5 0 0,-1-5-160 15,4-6 0-15,1-8 144 0,0-7-144 0,2-9 0 16,1-10-256-16,3-13 32 0,1-6 16 15,-2-11-752-15,3-8-160 0,2-3-32 16</inkml:trace>
  <inkml:trace contextRef="#ctx0" brushRef="#br2" timeOffset="185009.71">30440 3852 11967 0,'-12'14'528'0,"6"4"112"0,1 8-512 0,0 13-128 16,0 9 0-16,1 7 0 0,0 4 2944 0,0 5 576 0,0 3 96 0,-1 3 32 15,-2 3-2944-15,-5 2-704 0,-2-2 0 0,0 4 0 16,-1 0 0-16,1-1 0 0,0-2 128 0,4-1-128 16,3-4 0-16,5-4 0 0,-2-8 0 0,5-4 0 31,4-10-480-31,1-5-160 0,0-10-16 0,3-9-6384 0,1-4-1264 0</inkml:trace>
  <inkml:trace contextRef="#ctx0" brushRef="#br2" timeOffset="185194.95">30710 3715 24527 0,'-7'24'1088'0,"3"-3"224"15,0 10-1056-15,0 8-256 0,2 8 0 0,-1 7 0 0,2 6-256 0,-2-1-96 16,1 5-32-16,-2-3 0 0,-1 4 384 0,0-7 0 16,-1 1 0-16,-2-1 0 0,0 2 0 0,3-4 0 15,1-4 0-15,3-1 0 16,1-4-976-16,3-2-240 0</inkml:trace>
  <inkml:trace contextRef="#ctx0" brushRef="#br2" timeOffset="185415.71">31103 3438 21247 0,'0'0'944'0,"0"11"192"0,-2 6-912 0,2 8-224 0,2 4 0 0,1 8 0 16,-2 8 0-16,3 4-288 0,2 5 64 0,-2 3 16 15,-4 0 208-15,0 5 0 0,-1-1 0 0,-2 5 0 16,-2-2 128-16,-1 3 0 0,-1 2 16 0,4-2 0 15,0-3-144-15,0-1 0 0,2-4 0 0,1-7 0 32,3-13-2400-32,1-7-416 0</inkml:trace>
  <inkml:trace contextRef="#ctx0" brushRef="#br2" timeOffset="185566.34">31530 3506 24879 0,'-4'38'2208'0,"1"11"-1760"16,0 13-448-16,1 5 0 16,-1 7-400-16,0 0-176 0,0 2-16 0,0 2-16 0,3-1 608 0,-2-2 0 15,-1 0 0-15,2-4-6848 16,-1-3-1232-16</inkml:trace>
  <inkml:trace contextRef="#ctx0" brushRef="#br2" timeOffset="188781.75">31467 5151 5519 0,'34'-39'496'16,"-1"-5"-496"-16,-5 1 0 0,1-5 0 0,-2-5 336 0,-3-1-16 15,-1-3-16-15,-1-2 0 0,-5 2-64 0,4-1-16 16,-3-1 0-16,-1-3 0 0,0 1 16 0,-1-5 0 15,0-3 0-15,-4 3 0 0,0 0-240 0,-5-1 0 16,-4 6-192-16,-3-3 192 0,-4 3-272 0,-5 0 48 16,-3 8 16-16,-5 3 0 0,-3 3 560 0,-3 1 112 15,-3 4 32-15,1 6 0 0,-2-1 368 0,1 2 80 16,-5 1 16-16,-1 4 0 0,-3 4-448 0,-6-3-64 16,-5-2-32-16,-1 1 0 0,0-3-416 0,0 2 0 15,0 2 128-15,1-1-128 0,2 0-256 0,2 4-96 16,3-2-16-16,-2 2 0 0,-5 0 0 0,-2 0 0 15,-4 5 0-15,1 0 0 16,1-2-64-16,1 9-16 0,0 3 0 0,2 0 0 16,2 2-480-16,-2-2-96 0,-3 8-32 0</inkml:trace>
  <inkml:trace contextRef="#ctx0" brushRef="#br2" timeOffset="189212.92">28801 5424 7071 0,'36'54'320'0,"-8"-17"64"0,5 3-384 0,2 2 0 15,3-2 0-15,3-1 0 0,6-2 528 0,9-2 48 16,5 0 0-16,6-2 0 0,6-7-48 0,-3 1 0 15,-4-3 0-15,4-2 0 0,1-3-208 0,7-2-32 16,5-3-16-16,1-4 0 0,-1-9-144 0,0-4-128 16,-1-5 144-16,6-3-144 0,3-1 288 0,-3-10-32 15,-5-7-16-15,-2-4 0 0,-3-3 208 0,2-5 32 16,1 0 16-16,0-8 0 0,0-5 144 0,-6-4 16 16,-7-3 16-16,-2 0 0 0,-1-5 160 0,-1-1 48 15,-3-3 0-15,-5 1 0 0,-7-2-272 0,-6 1-48 16,-6-1-16-16,-7-3 0 0,-10-3-48 0,-4 1-16 15,-2 1 0-15,-5 1 0 0,-5-1 16 0,-4 7 0 0,-2 2 0 0,-6 8 0 16,-4 3-176-16,-7 7-16 0,-9 6-16 0,-5 3 0 16,-9 4-288-16,-2 7 0 0,-3 4 128 15,-1 3-128-15,-2 7 0 0,-1 2 0 0,-1 1 0 0,0 4-144 32,-1 6-544-32,3-1-96 0,4 2-32 0,6-2-10352 0</inkml:trace>
  <inkml:trace contextRef="#ctx0" brushRef="#br2" timeOffset="190718.47">22181 10645 6447 0,'0'0'576'0,"0"0"-576"0,0 0 0 0,0 0 0 16,0 0 784-16,0 0 48 0,0 0 16 0</inkml:trace>
  <inkml:trace contextRef="#ctx0" brushRef="#br2" timeOffset="197788.04">31990 9883 2751 0,'0'0'128'0,"0"0"16"0,0 0-144 0,7 7 0 0,-7-7 0 0,0 0 0 0,7 6 1072 0,0 0 176 15,-1 2 32-15,-6-8 16 0,8 2-992 0,2 1-304 16,-1 0 128-16,1-3-128 0,-1-2 976 0,1-2 128 16,-2 2 32-16,-8 2 0 0,11-1-160 0,-1-1-16 15,-10 2-16-15,10-5 0 0,-10 5-464 0,9-1-96 16,-9 1 0-16,0 0-16 0,0 0-80 0,0 0-16 16,0 0 0-16,0 0 0 0,8-6 352 0,-3 1 64 15,-5 5 16-15,0-11 0 0,0 11 64 0,-3-8 32 16,1-5 0-16,-3 3 0 0,-3 2-160 0,-1-3-48 15,-1 2 0-15,-1-3 0 0,-3 3-80 0,1-3-32 0,0-1 0 16,-3 3 0-16,1-4-112 0,-1-1-32 0,1 2 0 0,-3 0 0 16,-2-2 0-16,0 0 0 0,-1 1 0 0,0 1 0 15,-4 1-80-15,0-2-32 0,-2 2 0 0,-3 2 0 16,1-4-224-16,-2 3 0 0,1 4 0 0,-2-2 0 16,-1 1 0-16,-3 2 128 0,-2-4-128 0,-1 2 0 15,-2-2 0-15,0 2 0 0,1-2 0 0,0 4 0 16,2-1 0-16,0 4 0 0,-1-1 128 0,0 4-128 15,3 0 0-15,-1 1 0 0,-1 3 0 0,-3-2 0 16,-1 0 0-16,0 0 0 0,-1 0 0 0,1-1 0 16,1-1 0-16,2 2 0 0,1 1 0 0,-1 2 0 15,3 4 0-15,0-1 0 0,0 3 0 0,0-3 0 16,-5 0 0-16,0-2 0 0,1-1 0 0,-1 1 0 16,-1-2 0-16,0 1 0 0,0 4 0 0,1-3 0 0,-1 3 0 15,3-1 0-15,2-1 0 0,0 3 0 0,0 1 0 0,1-1 0 16,-3 4 0-16,0 1 0 0,-2-2 0 0,2-1 0 15,-1 2 0-15,4 3 0 0,0-2 0 0,3 0 0 16,1-2 0-16,2 1 0 0,0 1 0 0,3-1 0 16,-4-2 0-16,4 4 0 0,-1 3 0 0,-1 3 0 15,-3-7 0-15,2 2 0 0,-3-2 0 0,2 0 0 16,-3 1 0-16,1 0 0 0,1-4 0 0,3 3 0 16,0 3 0-16,2-1 0 0,0 0 0 0,3 2 0 15,1 0 0-15,0 3 0 0,0-3 0 0,1 1 0 16,3 0 0-16,-2-1 0 0,1 1 0 0,0 0 0 15,-2 0 0-15,3 1 0 0,0-4 0 0,1 4 0 0,0-2 0 16,0 1 0-16,1 0 0 0,0 3 0 16,1-1 0-16,0 1 0 0,2-3 128 0,2 0-128 0,-1 5 0 0,3 0 0 15,0-2 0-15,1 1 0 0,-2 0 0 0,3 0 0 16,-1 4 0-16,0-4 0 0,0 2 0 0,3 1 0 16,-1-1 0-16,2 1 0 0,1-4 0 0,0 4 0 15,2-3 0-15,-1 1 0 0,2-1 0 0,1-3 0 16,0 1 0-16,3 0 0 0,0 1 0 0,1-3 0 15,0-2 0-15,2 1 128 0,1-1-128 0,0 1 0 16,0 0 0-16,2 1 128 0,1-1-128 0,1 1 0 16,1-1 128-16,2 0-128 0,1 1 0 0,3 0 144 15,1-1-144-15,1 2 0 0,0-2 144 0,0 0-144 16,1-1 128-16,-2-1-128 0,3 1 128 0,-1 1-128 16,1-1 0-16,0 0 0 0,-3-2 0 0,1 2 128 15,-1-1-128-15,4-2 0 0,1-4 0 0,3 3 128 0,-3-1-128 16,1 2 0-16,3-3 128 0,2 1-128 0,0-1 128 15,2-2-128-15,2 2 128 0,1-1-128 0,-1-2 128 0,0 0-128 16,-1-4 128-16,-1 2-128 0,-4-2 160 0,1-2-32 16,0 0-128-16,2 0 192 0,-3-1-32 0,4 1-16 15,1-2 0-15,5 1 0 0,0-2 0 0,4 0 0 16,2 0 0-16,1-2 0 0,1 2-16 0,-2-1-128 16,-3-1 192-16,0 0-64 0,-2-1-128 0,3 2 0 15,2 0 144-15,2-1-144 0,0 0 0 0,4 1 144 16,-3-2-144-16,1-1 0 0,0-1 176 0,-1 1-176 15,-4-3 160-15,2 2-160 0,2-2 176 0,0-2-176 16,1 3 192-16,2-4-192 0,3 4 160 0,1-3-160 16,-4 0 128-16,-3-4-128 0,-3 3 0 0,0-3 0 0,-1-1 128 0,-1-1-128 15,0-2 0-15,0 1 128 0,0 2-128 0,1-1 128 16,2-2 0-16,-2 1 0 0,-1-2 0 0,-4 0 0 16,-1-1-128-16,-1 1 192 0,-2-3-192 0,0-2 192 15,1 1-192-15,-1 0 192 0,-4 1-192 0,2-3 192 16,-1 1-192-16,-1 1 160 0,3-1-160 0,-1-1 160 15,-1 0-160-15,-2 2 128 0,0-2-128 0,-2 1 128 16,-2 2-128-16,-1-2 0 16,-3-3 0-16,-4 4 0 0,1-1 144 0,0-1-144 0,-3-1 160 0,-1 1-160 15,-1-4 224-15,1 4-48 0,-1 0-16 0,1-1 0 16,-2-5-16-16,-5 15 0 0,0-3 0 0,0-1 0 0,-1-1-16 16,0-2-128-16,1 1 192 0,-2-6-64 15,0 0-128-15,0-25 160 0,-2 10-160 0,-5 0 160 0,0 3-160 16,-1 20 128-16,-1-3-128 0,-2-1 128 0,-2 2-128 0,1-1 0 15,-3 2 144-15,-1-2-144 0,3-2 0 0,-15-15 144 16,2 7-144-16,4 3 0 0,0-2 128 0,-1 6-128 16,2-1 0-16,-3 2 0 0,-2-1 0 0,2 2 0 15,-1 1 0-15,1-1 0 0,-2-1 0 0,-1 3 0 16,-4 0 0-16,1 1 0 0,-1-2 0 0,2 2 0 16,-4 5 0-16,0-2 0 0,0-1 0 0,0 2 0 15,-2-2 0-15,-1 3 0 0,1-2 0 0,-1 5 0 16,-2 1 0-16,0 0 0 0,-4 0 0 0,-1 2 0 15,-2-2 0-15,-1 4 0 0,0-2 0 0,0 1 0 16,1 2 0-16,-1-2-144 0,2 4 144 0,-1 3 0 16,1 0 0-16,-3 1 0 0,-4 0 0 0,-2 0 0 0,-4-3 0 15,1 2 0-15,0 1 0 0,-1 3 0 0,1-1 0 0,3 3 0 16,1 3 0-16,1 0 0 0,-4 2 0 0,1-4 0 16,-2 2 0-16,-1 1 0 0,-1 0 0 0,2 2-128 15,-3 4 128-15,5 0 0 0,0-2 0 0,1 1 0 16,-1 1 0-16,0 1 0 0,1 0 0 0,-3 1 0 15,-4-1 0-15,2-1 0 0,1-1 0 0,2 3 0 16,3 1 0-16,2 5 0 0,0-3 0 0,2 2 0 16,-4-2 0-16,2 3 0 0,0-4 0 0,0-1 0 15,2-1 0-15,0 3 0 0,1 2 0 0,2 0-128 16,2 1 128-16,4 2 0 0,3-2 0 0,0 3 0 16,3 0 0-16,-2 1 0 0,0 1 0 0,2 2-128 15,2-2 128-15,-1 3 0 0,-1-3 0 0,1 4 0 16,0-1 0-16,6 4 0 0,-1-1 0 0,2 0 0 15,-1 2 0-15,6-2 0 0,1-3 0 0,4 4 0 0,1 2 0 0,3-1 0 16,3-3 0-16,1 0-128 0,2-1 128 0,2 0 0 16,2 2 0-16,2-4 0 0,3 1 0 0,1 1 0 15,2-3 0-15,2 1 0 0,2 1 0 0,1-3 0 16,1 0 0-16,4 1 0 0,3-2 0 0,1 3 0 16,1-2 0-16,4 3 0 0,0 2 0 0,1-5 0 15,-1-3 0-15,2 1 0 0,2 0 0 0,2-2 0 16,0 3 0-16,2-3 0 0,3 0 0 0,0 1 0 15,5-4 0-15,0-2 0 0,-1-1 0 0,-1 1 0 16,-2-2 0-16,-1-1 0 0,0-3 0 0,-2-3 0 16,4 3 0-16,3-4 0 0,2 1 0 0,3-4 0 0,2 2 0 15,-2-4 0-15,-1-3 0 0,-2 3 0 0,0-1 0 0,0 3 0 16,3-3 0-16,2-3 0 0,-1-2 0 0,4-1 0 16,2-1 0-16,0 2 0 0,-1-2 0 0,-2 2 0 15,-2-2 0-15,2-3 0 0,1 2 0 0,3 2 0 16,2-5 0-16,-1 2 128 0,3-1-128 0,-6-2 0 15,-2 3 0-15,2-7 0 0,-1-1 0 0,2 2 0 16,4 1 0-16,0 1 0 0,2-4 0 0,-1-1 128 16,-5-3-128-16,-1-2 0 0,-1-2 0 0,-1-2 128 15,-3 1-128-15,1 2 0 0,-4-6 0 0,-1 1 0 16,-2-1 128-16,-4 0-128 16,-1-4 128-16,-3 1-128 0,-3-1 0 0,-2-2 128 0,-2-1-128 0,-14 16 0 15,2-1 144-15,2-3-144 0,1-3 192 0,1 0-192 16,-3-6 192-16,1 1-192 0,-3-2 192 0,14-30-192 0,-6 8 192 0,-8 7-192 15,-3 5 192-15,-3 5-192 0,-3 3 192 16,-1 2-64-16,-4 4 0 0,0-1-128 0,-1 2 176 0,-3-2-176 16,-2-1 160-16,-1-2-160 0,-2-6 128 0,0-2-128 15,-1 0 0-15,0 0 144 0,-3-3-144 0,-1 4 0 16,-1 2 0-16,-1 4 0 0,-3 3 0 0,-2 2 0 16,-1 4 0-16,-2 0 0 0,-3 3 0 0,-1-1 0 15,-1-1 0-15,10 9 0 0,-3-5 0 0,-2-1 0 16,-1-3 0-16,-3 1 0 0,-1 2 0 0,-3 0 0 15,-3-3 0-15,-27-19 0 0,2 5 0 0,4 10 0 16,3 0 0-16,-3 5 0 0,3 1 0 0,2 2 0 16,-1 1 0-16,-1 4 0 0,-2 0 0 0,0 6-144 15,0-4 144-15,-1 2 0 0,-1 1 0 0,-1 0-128 0,1 3 128 16,0 2 0-16,1 1 0 0,2 3 0 0,0 4 0 0,-1 0 0 16,-4 4 0-16,-2-2-128 0,-1-2 128 0,0 3 0 15,-2 0 0-15,4 0 0 0,0 4-128 0,1-2 128 16,0 1 0-16,-1 2 0 0,1-1 0 0,-1 1 0 15,0 5-128-15,3-2 128 0,1-2 0 0,3 2 0 16,0 2 0-16,1 0-128 0,0 2 128 0,0-1 0 16,1-1 0-16,-4-1 0 0,-1 1 0 0,0 1 0 15,1 4 0-15,1 1 0 0,0 0 0 0,3-1 0 16,0 1 0-16,-1 2-128 0,-1-2 128 0,-2 1 0 16,0 3 0-16,-3-2 0 0,4 3 0 0,2-1 0 15,2 2 0-15,2 3 0 0,1 0 0 0,3-2 0 16,4 2 0-16,5 0 0 0,1-4 0 0,2 3 0 15,2 4-144-15,0-1 144 0,3-1 0 0,0 0-144 0,2 0 144 0,2 0 0 16,3 2 0-16,1 0 0 0,1 1 0 0,4-1 0 16,1 2 0-16,4 0-128 0,2 1 128 0,1-1 0 15,-1 0 0-15,5 1 0 0,1-1 0 0,1 0 0 16,-3 0 0-16,9-2-128 0,0 1 128 0,3-1 0 16,4 0 0-16,-2 0-128 0,2 1 128 0,4 1 0 15,2-3 0-15,1-1 0 0,1 0 0 0,0-1 0 16,1-3 0-16,4 0 0 0,0-3 0 0,2 2 0 15,-1-1 0-15,5-1 0 0,4-3 0 0,2-1 0 16,4-2 0-16,1 0 0 0,1-1 0 0,-2-1 0 16,-2 0 0-16,4-3-128 0,-4-2 128 0,4 0 0 0,3-3 0 15,3 1 0-15,3-2 0 0,0 0 0 0,-2-1 0 0,0-1 0 16,-2-2 0-16,-3 1 0 0,1-1 0 0,1-2 0 16,2-1 0-16,3 2 0 0,2-3 0 0,-3 0 0 15,-2 0 0-15,-2-1 0 0,-3-2 0 0,3-1 0 16,2 1 0-16,3-1 128 0,3-4-128 0,2 0 0 15,-1 1 0-15,-1-4 0 0,-4 1 0 0,-2-3 128 16,-1-2-128-16,2 0 0 0,2 2 0 0,0-2 0 16,2-2 0-16,-2 1 0 0,-1-1 0 0,-4-1 0 15,-5 1 0-15,-1-1 0 0,0-2 0 0,1 0 128 16,-1 0-128-16,3 1 0 0,1 0 0 0,-2-1 0 16,-2-2 0-16,-2 0 144 15,-3-2-144-15,-3-2 0 0,-2 1 128 0,-17 9-128 0,3-3 0 0,3-1 0 16,2-3 0-16,0-3 0 0,1 1 0 0,-1-3 0 0,0 1 0 15,20-17 0-15,-9 8 128 0,-7 5-128 0,-6 1 0 0,-4 5 128 16,-4 2-128-16,-2-3 0 0,-4 1 128 0,-2-2-128 16,-1-3 0-16,-2-1 0 0,-2 2 0 0,-1-3 0 15,-2-3 128-15,-1 1-128 0,-1-1 0 0,-1 0 0 16,0 3 0-16,0-1 0 0,-2-2 0 0,-1 2 0 16,-1 0 0-16,0-5 0 0,0-6 0 0,-3-3 0 15,-2-2 0-15,0-2 0 0,0 1 0 0,-2 6 0 16,-3 1 0-16,-1 6 0 0,-1 6 0 0,-2-1 0 15,-3 7 0-15,-2 0 0 0,-4 2 0 0,12 11 0 16,-6-1 0-16,-2-2 0 0,-3-4 0 0,-1 2 0 16,-2-3 0-16,-2 1 0 0,-4 0 0 0,-31-14 0 15,4 7 0-15,3 3 0 0,4 1 0 0,2 2 0 16,-1 2 0-16,1 3 0 0,1 0 0 0,-2 0 0 16,-3 2 0-16,-3 4 0 0,-4-1-128 0,3 3 128 0,2-1 0 0,3 1-144 15,1 1 144-15,0 2 0 0,-1 0 0 0,-2 3 0 16,-2 1 0-16,0 1 0 0,0 1 0 0,-1 3-128 15,-1 2 128-15,2 0 0 0,2 3 0 0,-4-1 0 16,0 3 0-16,-5 1 0 0,-1-3 0 0,-1 2 0 16,0 1 0-16,4 4 0 0,2-2 0 0,2 2-128 15,-3 1 128-15,1-1 0 0,2-2 0 0,2 1-128 16,3 1 128-16,4 1 0 0,4 4 0 0,2 2 0 16,2-2 0-16,-2 1 0 0,0 0 0 0,-2-1 0 15,-2 3 0-15,3 3 0 0,0 3 0 0,3-2 0 16,2 1 0-16,4 2 0 0,1 1 0 0,3 0-128 15,2 2 128-15,1 1 0 0,-3-2 0 0,4 2 0 0,3 0 0 16,3 0 0-16,0 0 0 0,5 1 0 0,3 3 0 0,3-1-160 16,5 0 160-16,4-1 0 0,2 4 0 0,3-2-128 15,4-3 128-15,5 2 0 0,1-2 0 0,4-1 0 16,1-2 0-16,3-1 0 0,2-2 0 0,5 0-128 16,1 2 128-16,-2-1 0 0,2 2 0 0,2-5 0 15,0 1 0-15,2 2 0 0,2 0 0 0,4-3 0 16,2 2 0-16,4-1 0 0,4-1 0 0,1-1 0 15,3 1 0-15,0-6 0 0,-2-4 0 0,3 2 0 16,0-3 0-16,2-1 0 0,3-2 0 0,5-2 0 16,3 0 0-16,2-1 0 0,0-6 0 0,-1 2 0 15,-2-4 0-15,5 0 0 0,2-5 0 0,3 0 0 16,2 2 0-16,2-4 0 0,-7-1 0 0,3-1 0 0,-4-3 0 0,3-1 0 16,0-1 128-16,5-3-128 0,2-1 0 15,-5 3 0-15,-6-2 0 0,1-1 0 0,0-1 0 0,2 1 0 16,3-2 0-16,-2-3 0 0,-2 3 0 0,-3-4 0 15,-3-2 0-15,1 1 128 0,1 1-128 0,-1-3 0 16,2 0 0-16,-1-1 0 16,-4-4 0-16,-1 2 0 0,-6-3 0 0,-23 10 128 0,5-5-128 0,2-1 0 15,3-7 0-15,0 1 144 0,-1-1-144 0,-1-3 128 16,0-4-128-16,25-45 192 0,-18 1-192 0,-12-2 192 16,-6-5-192-16,-6 4 192 0,-5 10-192 0,-5-4 192 15,-6 0-192-15,-3-1 128 0,-6 0-128 0,-3 10 128 16,-6 11-128-16,-4 9 128 0,-5 10-128 0,-9 3 128 15,-10 3-128-15,-9 1 0 0,-8 0-160 0,22 16 160 16,-9-2-2064-16,-8 0-320 0,-6 0-64 0,-8 1-16 0</inkml:trace>
  <inkml:trace contextRef="#ctx0" brushRef="#br2" timeOffset="198825.62">29663 10251 8287 0,'0'0'736'0,"0"0"-592"16,4-9-144-16,0 0 0 0,-2 0 576 0,-2 9 64 16,0 0 32-16,0 0 0 0,1-9-16 0,-1 9 0 15,0 0 0-15,0 0 0 0,0 0 128 0,0 0 32 16,0 0 0-16,0 0 0 0,0 0-96 0,-8 13-16 16,-3-1 0-16,0 9 0 0,-2 5-304 0,2 7-64 15,1 6-16-15,-2 4 0 0,-4 5-128 0,-1 8-16 0,-1 8-16 0,0 0 0 16,-1 6 0-16,2 0 0 0,1 3 0 15,-1-2 0-15,-2 0-160 0,-1-5 128 0,3-5-128 0,0-1 128 16,3-3-128-16,1-6 0 0,2-8 0 0,2-5 0 16,3-6 0-16,-1-4 128 0,5-5-128 0,1-4 0 15,3-4 0-15,2-6 0 0,-4-9 0 0,11 0 0 32,3-5-576-32,4-9-192 0</inkml:trace>
  <inkml:trace contextRef="#ctx0" brushRef="#br2" timeOffset="199125.4">30262 10093 16815 0,'0'0'736'0,"0"0"160"0,0 0-704 0,0 0-192 16,0 0 0-16,0 0 0 0,0 0 640 0,-5 15 112 15,-2 3 16-15,0 4 0 0,-2 6-128 0,-4 3 0 16,0 7-16-16,-3 3 0 0,-2 0-240 0,1 7-32 16,0 3-16-16,-1 4 0 0,-4 2 48 0,2 4 16 15,-2 2 0-15,3 0 0 0,0 2-176 0,1-2-32 16,1-3-16-16,0 0 0 0,2-2-176 0,1-8 0 16,2-6 144-16,2-6-144 0,1-2 0 0,4-3 128 15,1-8-128-15,4-1 0 0,3-5-192 0,1-6-96 16,1-3-32-16,-5-10 0 15,9 3-1664-15,1-6-320 0</inkml:trace>
  <inkml:trace contextRef="#ctx0" brushRef="#br2" timeOffset="199387.45">30802 10031 21183 0,'0'0'944'0,"-5"14"192"0,-7 3-912 0,1 11-224 0,-2 5 0 0,-1 8 0 15,-1 7-176-15,-2 3-80 0,1 3 0 0,-2 3-16 16,0 3 272-16,-2 6 144 0,-3 1-16 0,2 4 0 0,-2 2 0 16,2-1-128-16,3 1 192 0,1-1-64 0,-1-5-128 0,3-7 0 15,-1-5 144-15,9-4-144 0,-1-6 0 0,4-4 0 16,4-9-192-16,2-7 64 15,4-8-1856-15,4-8-352 0,3-7-80 0</inkml:trace>
  <inkml:trace contextRef="#ctx0" brushRef="#br2" timeOffset="199590.84">31265 10023 6447 0,'0'0'576'0,"-4"11"-576"0,-1 9 0 0,-3 4 0 16,-1 9 3136-16,-1 6 528 0,0 7 112 0,0 1 0 16,-2 4-2832-16,3 2-576 0,-2 6-112 0,-1 0-32 15,-3 1-80-15,1 4-16 0,0-2 0 0,2 3 0 16,-1 2-128-16,3-3 160 0,2 2-160 0,-1-6 160 16,0 1-160-16,5-12-144 0,1-4 144 0</inkml:trace>
  <inkml:trace contextRef="#ctx0" brushRef="#br2" timeOffset="199801.65">31382 11031 1839 0,'-11'67'160'0,"8"-18"-160"16,-5 4 0-16,0 4 0 0,2 2 816 0,1-1 128 15</inkml:trace>
  <inkml:trace contextRef="#ctx0" brushRef="#br2" timeOffset="204509.62">31529 3364 10079 0,'10'-4'448'0,"-2"4"80"0,-1-2-528 0,0 0 0 0,0 2 0 0,0-1 0 16,-7 1 720-16,5-1 48 0,-5 1 0 0,0 0 0 15,0 0-32-15,0 0 0 0,0 0 0 0,0 0 0 16,0 0 96-16,0 0 32 0,0 0 0 0,0 0 0 15,-7-8-416-15,0-1-96 0,7 9-16 0,-12-6 0 0,2-3 48 16,-1 1 16-16,1-2 0 0,-1 1 0 16,0 0 48-16,2 0 0 0,-4-5 0 0,2 2 0 0,-4-1-32 15,-2 0 0-15,2-2 0 0,-7 1 0 0,-1-4-96 0,1 6 0 16,0 0-16-16,-2 1 0 0,-3 3-112 0,-1-1-32 16,-2 3 0-16,0 2 0 0,1-2-160 0,0 2 192 15,0 1-192-15,-3 1 192 0,-1 1-192 0,-1-1 0 16,-1 1 144-16,-2 0-144 0,-1-3 0 0,0 3 144 15,0 1-144-15,0 3 0 0,1 0 128 0,0 1-128 16,2 1 0-16,-1 3 0 0,2-3 0 0,-5 3 160 16,-2 1-160-16,-3 0 128 0,0 0-128 0,-1 0 0 15,2 0 0-15,-3 2 0 0,3 0 128 0,0 1-128 16,1-2 0-16,4 3 128 0,2 2 16 0,1 2 0 0,-2 1 0 0,0-2 0 16,-1 1 48-16,-4-1 0 0,-5 2 0 0,4 1 0 15,-1 0-64-15,4 3 0 0,-1 6 0 0,0-1 0 16,-1 0-128-16,4 1 0 0,0 3 0 0,0 1 0 15,-1-4 0-15,0 1 128 0,1-2-128 0,0 3 0 16,3 2 0-16,3-2 0 0,0-3 0 0,3 4 0 16,1-3 128-16,1 2-128 0,3 2 0 0,1 0 128 15,-1-2-128-15,1 2 0 0,0-2 144 0,4 2-144 16,-1-1 0-16,3-1 144 0,-3 1-144 0,2-2 0 16,0 4 144-16,3-1-144 0,-1 1 0 0,2-1 144 15,0-1-144-15,1 4 128 0,1-1-128 0,2-1 128 16,1-1-128-16,2 0 0 0,-1-1 0 0,2 2 128 15,4-2-128-15,1 1 0 0,1-4 0 0,3 1 0 16,-1-1 0-16,2 0 128 0,1 0-128 0,0-3 0 0,0 1 0 0,2 0 0 16,-2-3 0-16,0 3 0 0,3-3 0 0,2-1 0 15,-4 1 128-15,3 1-128 0,-1-3 0 0,0 3 0 16,0 0 0-16,1 0 0 0,0 2 0 0,1 0 0 16,-1-4 0-16,1 1 0 0,0 0 0 0,0-2 128 15,1 0-128-15,1 0 0 0,0 1 128 0,4 1-128 16,1-3 0-16,1-1 128 0,-2-2-128 0,3 0 192 15,2 0-192-15,1 1 192 0,3 1-64 0,1-1-128 16,-2-2 192-16,3-1-64 0,0-1-128 0,1 2 160 16,2-2-160-16,1 1 160 0,-1-1-160 0,1-3 192 15,-1 1-192-15,1-3 192 0,-3 1-192 0,2 0 0 16,1-4 144-16,1-2-144 0,-2 0 128 0,2 1-128 16,1-2 128-16,1-1-128 0,3-1 128 0,0 2-128 0,2-1 128 0,0 0-128 15,-3-2 128-15,-1 1-128 0,-2-1 128 0,-3 0-128 16,-1-1 0-16,2-2 144 0,-2-1-144 0,2 3 0 15,1-3 128-15,1-1-128 0,1-1 0 0,3 1 0 16,0-4 128-16,-1 1-128 0,1-2 0 0,1 2 0 16,1-3 176-16,-4 3-176 0,-2-2 160 0,3 1-160 15,1-2 144-15,-2-1-144 0,-2 2 128 0,0-1-128 16,2 3 144-16,2-2-144 0,-1 2 160 0,3-2-160 16,-1 3 144-16,-1-5-144 0,-2 2 128 0,-2-3-128 15,-2-3 160-15,-2 2-160 0,-1-3 192 0,0 2-192 16,0 1 160-16,1-2-160 0,0-2 128 0,3-1-128 15,1 0 0-15,1-3 0 0,2 0 128 0,1 2-128 16,1 1 0-16,0-1 0 0,0-6 0 0,-3 2 0 16,-1 1 0-16,-2-4 128 0,-2 3-128 0,1-4 0 15,-2 3 0-15,-1-4 128 0,-4-1-128 0,2 0 0 0,-2 1 128 0,0 1-128 16,-3-5 0-16,4 1 128 0,-1-1-128 0,-1 2 0 16,-1 1 0-16,1-2 128 0,0-1-128 0,0 0 0 15,-4 3 0-15,0-2 128 0,-1-1-128 0,-1 0 0 16,-2-2 0-16,-2 1 0 0,-3 1 128 0,-1-3-128 15,0-2 0-15,-3 5 128 0,0 0-128 0,1 1 0 16,-2-2 0-16,0 1 0 0,-1 1 128 0,-1 2-128 16,0-3 0-16,-1-2 128 0,1 4-128 0,-2-2 0 15,-2-2 0-15,0 3 0 0,-2 1 128 0,-1-4-128 16,-2 0 0-16,1 2 128 0,-3 0-128 0,-2 1 0 16,-3 0 0-16,1 0 0 0,-5-1 0 0,1 3 0 0,-3 1 0 15,0-1 0-15,1 5 0 0,-6-3 0 0,-3 1 0 0,-1-1 0 16,-1-1 0-16,-1 2 0 0,-4-1 0 0,1 3 0 15,-4 2 0-15,4 0 0 0,0 0 0 0,0 6 0 16,0 0 0-16,-3 2 0 0,0-1 0 0,-3 3 0 16,1 0-128-16,-1 3 128 0,-2 1 0 0,1-1 0 15,-2 1 0-15,5 1 0 0,-3 3-144 0,2 1 144 16,1-1 0-16,0 0 0 0,-2 1-128 0,-2 2 128 16,1 0 0-16,-5 2 0 0,-2 0-128 0,3 0 128 15,-3 2 0-15,1 1 0 0,0 1-128 0,3 1 128 16,1 0 0-16,0 0 0 0,0 6-128 0,0-2 128 15,0 1 0-15,-1-1 0 0,-4 2 0 0,1 3 0 16,3-4 0-16,0 5 0 0,1 3 0 0,1 3 0 16,2 0 0-16,-1 1-128 0,1-2 128 0,0 3 0 15,-1 0 0-15,-1 1 0 0,1-4 0 0,-1 3 0 0,2 1 0 16,-2 1 0-16,3 4 0 0,2-2 0 0,2 2-128 0,1 0 128 16,-1 1 0-16,4 2 0 0,0-5 0 0,-1 5 0 15,1 2 0-15,1 0 0 0,2 1 0 0,-2-5-128 16,-2-1 128-16,2 2 0 0,0 2 0 0,1 1 0 15,0 3 0-15,1 0 0 0,2 0 0 0,0 0 0 16,4 0 0-16,1 1 0 0,0 0 0 0,3 1 0 16,0 1 0-16,3 0 0 0,3-3-128 0,1 3 128 15,1-2 0-15,4 4 0 0,1-2 0 0,1 4 0 16,2 0 0-16,4-2 0 0,2 3 0 0,2-5-128 16,3 1 128-16,3 1 0 0,4-3 0 0,-1-1-128 15,2-1 128-15,4 0 0 0,3 0 0 0,3-1-128 0,2-2 128 16,5 0 0-16,2 2 0 0,-2-1 0 0,2 0 0 0,0-2 0 15,1-2 0-15,-1 1 0 0,-1-1 0 0,-1-1 0 16,1-2 0-16,1 1 0 0,1-3 0 0,1-1 0 16,1-3 0-16,0-4 0 0,5-2 0 0,-1-1 0 15,-1-2 0-15,2 1 0 0,-2 3 0 0,0-5 0 16,2-7 0-16,-1 1 0 0,1-1 0 0,2-3 0 16,2-2 0-16,1-1 0 0,0-4 0 0,-1 0 0 15,1 0 0-15,-2-4 0 0,-4 1 0 0,1-2 0 16,1-3 0-16,1-1 0 0,0-1 0 0,0 1 0 15,4 1 128-15,0-1-128 0,-6-1 0 0,1 0 0 16,-3-5 128-16,-1-2-128 0,-1-1 0 0,0 3 0 16,-1-1 0-16,2 1 128 0,1-3-128 0,3-1 0 15,0 0 0-15,0 0 0 0,-2-3 0 0,1 2 0 0,-3-6 128 0,-2-1-128 16,-2-1 0-16,1-2 144 0,-1-2-144 0,0 0 0 16,1-1 0-16,1-2 128 0,-1 0-128 0,0-3 0 15,-2 1 144-15,-2 0-144 16,-1-3 0-16,-1 2 0 0,-1-3 0 0,-4 2 128 0,-3-5-128 0,-2 1 0 15,-1-2 128-15,-3 0-128 0,-1-5 0 0,-2 2 144 16,1-1-144-16,-12 22 0 0,0-7 160 0,-1-4-160 16,-1 2 128-16,-3-7-128 0,0-3 0 0,-6-1 0 15,-2 1 128-15,-2-1-128 0,-1 0 0 0,-17-38 0 16,0 20 0-16,1 11 0 0,-3 7 0 0,-3 4 0 16,-4 6 0-16,-7 1 0 0,-4 2 0 0,-5 3 0 15,-3 3 0-15,-1 5 0 0,-2 4-224 0,-1 5-80 0,-4 0-16 16,-2 2 0-1,-3 2-576-15,7 5-128 0,2-2-32 0,8 7-8768 16,7 2-1760-16</inkml:trace>
  <inkml:trace contextRef="#ctx0" brushRef="#br2" timeOffset="207074.44">30896 6128 3679 0,'0'0'160'0,"0"0"32"0,0 0-192 0,0 0 0 0,0 0 0 15,6-6 0-15,-6 6 2640 0,7-10 496 0,-7 10 80 0,0 0 32 16,0 0-1888-16,5-8-368 0,-5 8-80 0,6-10-16 16,-6 10 64-16,0 0 16 0,0 0 0 0,0 0 0 15,0 0-32-15,0 0-16 0,0 0 0 0,0 0 0 16,0 0-240-16,0 0-48 0,0 0-16 0,0 0 0 15,0 0-80-15,0 0-16 0,0 0 0 0,0 0 0 16,0 0 0-16,0 0 0 0,8 5 0 0,2 0 0 16,-4 0-32-16,4 8-16 0,1 2 0 0,0 3 0 15,3 3-112-15,0 1-32 0,0 5 0 0,0 4 0 16,0 2-96-16,1-2-32 0,2 2 0 0,-2-5 0 16,-1 0-80-16,1 0-128 0,-2-2 176 0,0-3-176 15,-1-3 208-15,2-2-64 0,-4-3-16 0,1-1 0 16,0 0 64-16,-5 0 16 0,2-3 0 0,-2 2 0 15,0-1-208-15,-6-12 144 0,5 6-144 0,-5-6 128 0,0 0-128 16,0 0 0-16,0 0 0 0,0 0 128 0,0 0-128 0,0 0-256 16,0 0 64-16,0 0 16 15,0 0-560-15,-9-9-112 0,1-1-32 0,2-2 0 16,1 1-1968-16,2-2-400 0,3 1-80 0,-2 0-8128 0</inkml:trace>
  <inkml:trace contextRef="#ctx0" brushRef="#br2" timeOffset="207392.67">31383 6053 11967 0,'0'0'528'0,"0"0"112"0,-1-8-512 0,1-3-128 0,1 5 0 0,-1 6 0 15,0 0 2176-15,0 0 416 0,0 0 80 0,0 0 16 16,-12-6-1104-16,1 3-224 0,-2 4-32 0,-1 6-16 15,-2-1-336-15,-3 11-64 0,-3 3-16 0,0 5 0 16,-2 2-32-16,0 5-16 0,-1-2 0 0,-1 6 0 16,0 5-48-16,0-1-16 0,2 4 0 0,-3 0 0 15,-1-3-208-15,2-4-32 0,-1-4-16 0,3 0 0 16,0-3-320-16,3-3-64 0,1 1-16 0,2-7 0 16,3-3-128-16,1-1 0 0,3-6 144 0,0 1-144 15,2-3 0-15,9-9 0 0,0 0 0 0,0 0 128 16,0 0-416-16,0 0-80 0,0 0-16 0,9-12 0 15,3-2-1664-15,6-1-352 16,2-2-64-16,4-2-6912 0,5 0-1376 0</inkml:trace>
  <inkml:trace contextRef="#ctx0" brushRef="#br2" timeOffset="207880.73">32219 6059 23903 0,'0'0'1056'0,"0"0"224"0,0 0-1024 0,0 0-256 0,0 0 0 0,0 0 0 15,0 0 272-15,0 0 16 0,-11 1 0 0,-1 3 0 16,0-2 432-16,-2 1 96 0,-4 1 16 0,0 1 0 15,-1 2 48-15,-3 0 16 0,1 3 0 0,-5 0 0 16,-3 1-144-16,1 6-32 0,0 1 0 0,-1 2 0 16,1-1-192-16,1 3-32 0,-2 2-16 0,7-3 0 15,1-1-144-15,3 0-16 0,0 0-16 0,6 1 0 16,0-2-112-16,7-2 0 0,2 1-16 0,3-18 0 16,6 22-176-16,1-3 192 0,-7-19-192 0,13 22 192 15,1-2-64-15,1-4 0 0,0 1 0 0,-15-17 0 16,21 20 0-16,-5-2 0 0,-16-18 0 0,18 22 0 15,-18-22-128-15,18 24 192 0,-5-3-192 0,-13-21 192 16,8 19 0-16,-8-19 16 0,5 22 0 0,-5-22 0 0,0 23 144 0,-5-5 32 16,-1-2 0-16,-5-2 0 0,-2-1 0 0,-2-3 0 15,-3 0 0-15,-2-1 0 0,-3 0-192 0,-2-4-48 16,3-1 0-16,0 1 0 0,-1-2-144 0,3-3 0 16,-2-3 0-16,4-3 128 15,2 1-448-15,2-2-80 0,-1-4-32 0,6 3 0 16,4-5-1632-16,3 2-336 0,5-2-64 0,3-1-8320 15,3-2-1664-15</inkml:trace>
  <inkml:trace contextRef="#ctx0" brushRef="#br2" timeOffset="208382.89">32583 5817 25791 0,'0'0'2304'0,"0"0"-1856"0,0 0-448 0,0 0 0 15,0 0 0-15,0 0 0 0,0 0 0 0,0 0 0 16,0 0 784-16,-9 0 64 0,-3 0 16 0,2 6 0 16,1 7 32-16,-2 2 0 0,-3 4 0 0,-1 2 0 15,-1 3-128-15,0 1 0 0,-2-3-16 0,-1 2 0 16,-3 2-48-16,1-1 0 0,-3 3 0 0,13-13 0 15,-1 4-128-15,-1 0-48 0,0-1 0 0,2-1 0 0,1-3-144 0,0 0-48 16,2-2 0-16,-2 6 0 0,5-9-80 0,5-9-32 16,0 0 0-16,0 0 0 0,6-8 128 0,3-3 32 15,2-3 0-15,2-6 0 0,2-1-192 0,2 0-48 16,1 0 0-16,-1 0 0 0,18-20-144 0,-7 7 0 16,-5-1 144-16,-2 1-144 0,-2 0 0 0,-2 2 128 15,-4 7-128-15,-3 0 0 0,-3 6 0 0,0 5 144 16,-3 5-144-16,-4 9 0 0,0 0 208 0,0 0-64 15,-9 6-16-15,-3 6 0 0,-3 7 0 0,-3 4 0 16,-3 3 0-16,-2 0 0 0,-2 6-128 0,0-1 0 16,-3-3 0-16,14-13 0 0,-1 1 0 0,0 2 0 15,1 0 0-15,2-2 0 0,2 1 0 0,2-3 0 16,2-3 0-16,1 7 0 0,1-5 0 0,4-13 0 0,0 0 0 0,9-3 0 16,4-3 0-16,1-2-144 0,4-2 144 0,1-1 0 15,2-4-400-15,1-1 16 0,-1 1 16 0,16-12 0 31,-9 1-2176-31,-2 2-432 0,-3 2-96 0</inkml:trace>
  <inkml:trace contextRef="#ctx0" brushRef="#br2" timeOffset="214468.93">28749 7110 11343 0,'0'0'496'0,"0"0"112"0,0 0-480 0,0 0-128 0,0 0 0 0,0 0 0 16,0 0 208-16,0 0 32 0,0 0 0 0,0 0 0 15,0 0 336-15,0 0 80 0,0 0 16 0,0 0 0 16,0 0-32-16,0 0 0 0,0 0 0 0,0 0 0 16,0 0 208-16,0 0 48 0,0 0 0 0,0 0 0 15,0 0-256-15,0 0-32 0,0 0-16 0,0 0 0 16,0 0-80-16,0 0 0 0,0 0-16 0,11-3 0 16,-2 1 16-16,0-2 0 0,-1-1 0 0,1-2 0 15,-2 0-80-15,2-3-16 0,0 2 0 0,-2-2 0 16,1 2-32-16,1-3 0 0,0-1 0 0,3 1 0 15,-3-6-64-15,2 1-32 0,0-2 0 0,2-2 0 0,-1-4 32 16,-1-1 16-16,1 3 0 0,0-5 0 16,3 1-32-16,-1-2-16 0,2 3 0 0,0-4 0 15,5 0-64-15,0-3-16 0,2-1 0 0,2 0 0 0,2-2-80 0,2 2 0 16,1-1-128-16,1 2 192 0,2-1 0 0,-1 1 0 16,-1 3 0-16,-3 2 0 0,-3 5-32 0,-2-3-16 15,-4 5 0-15,-4 4 0 0,-2 2 0 0,-2 3 0 16,-4-1 0-16,-2 5 0 0,-5 7 0 0,0 0 0 15,2-9 0-15,-2 9 0 0,0 0 176 0,0 0 16 16,0 0 16-16,0 0 0 0,-10 9-112 0,0-1-32 16,-1 5 0-16,-3 2 0 0,-3-1-80 0,-1 4 0 15,1 2-128-15,-5 4 192 0,-2 8-16 0,-2 0-16 16,-2 3 0-16,0 2 0 0,-1 3 0 0,1 0 0 0,-5 6 0 16,3-1 0-16,1-1-16 0,-1-2 0 0,2 1 0 0,0 2 0 15,0-5 48-15,2 4 16 0,-6-2 0 0,3-7 0 16,-3-2 80-16,0-4 16 0,-1 1 0 0,3-1 0 15,2-4-80-15,6-2-16 0,3-5 0 0,4-5 0 16,3-1-64-16,6-5-16 0,6-7 0 0,0 0 0 16,0 0-128-16,0 0 0 0,0 0 0 0,11-13 128 15,5-5-128-15,4-6 0 0,5-3 0 0,7-4 0 16,6-4 0-16,0-3 0 0,0-4 128 0,-2 3-128 16,-3-1 0-16,1 2 0 0,2-4 0 0,2 0 0 15,2 2 128-15,0-1-128 0,0-3 192 0,3 0-64 16,1-3-128-16,-2 4 192 0,-5-3-192 0,-1 7 192 15,-6 1-192-15,-4 2 128 0,-7 3-128 0,-3 5 128 16,-2 3-128-16,-2 6 160 0,-2 1-160 0,-5 3 160 16,-1 3-160-16,-2 5 160 0,-2 7-160 0,0 0 160 0,0 0-32 0,0 0-128 15,-10 2 192-15,0 7-64 0,-1 0-128 0,-5 6 0 16,-4 4 0-16,-4 8 0 0,-5 2 0 0,-1 8 0 16,-3 5 0-16,-1 0 0 0,0-3 0 0,-3 8 0 15,0 0 0-15,3 2 0 0,2-1 0 0,1-4 0 16,1 2 0-16,2-6 0 0,4-5 128 0,2-2-128 15,6 0 0-15,2-7 128 0,1-5-128 0,5-3 128 16,3-4-128-16,1-2 128 0,4-12-128 0,0 0 0 16,0 0 0-16,0 0 0 0,7-8 0 0,2-4 0 15,-1-5-176-15,4-4 176 0,1-4-336 0,-1 1 16 16,0-3 0-16,2 3 0 16,0 4-1312-16,-2 1-256 0,-1 1-48 0,0 2-16 15,1 1-1072-15,-1 4-224 0,-1 2-32 0</inkml:trace>
  <inkml:trace contextRef="#ctx0" brushRef="#br2" timeOffset="-214444.19">28814 6268 15663 0,'-45'-4'1392'0,"20"6"-1120"0,-2 2-272 0,3 2 0 15,0-1 2848-15,5-1 512 0,4 1 96 0,2 3 32 0,1-2-2704 0,4 2-528 16,2-2-128-16,6-6 0 0,0 0 496 0,0 0 96 16,0 0 32-16,0 0 0 0,0 0-80 0,12 1-16 15,3-2 0-15,4-2 0 0,7-4 80 0,4-1 16 16,8-2 0-16,3-2 0 0,1-3-176 0,1-1-16 15,-1-1-16-15,1-1 0 0,2-1-128 0,1 2-32 16,-2-4 0-16,3 1 0 0,1-2 32 0,2 3 0 16,1 3 0-16,-3 0 0 0,-3 1-144 0,-6 0-16 15,-7-2-16-15,-2 5 0 0,-6 3-96 0,-1 1-16 16,-4 1 0-16,-1 1 0 0,-3 1-128 0,-3 3 192 16,-12 2-192-16,11 0 192 0,-11 0-48 0,10 4 0 0,-10-4 0 0,9 9 0 15,-2-1 16-15,-2 3 0 0,-1 3 0 0,-2 0 0 16,2 1-32-16,-3 6-128 0,-1 2 192 0,0 3-64 15,-1 3 32-15,-3 3 0 0,2 2 0 0,-2 5 0 16,0 3-160-16,0 5 128 0,0-1-128 0,1 1 128 16,-4 1 0-16,0-2-128 0,0-1 192 0,-2-5-64 15,0 1 112-15,2-3 16 0,0-2 0 0,4-3 0 16,-4 0-48-16,1-4 0 0,0-6 0 0,0-1 0 16,3-2-80-16,-4-2 0 0,4-3-128 0,-1-2 192 15,0-2-192-15,4-11 144 0,0 0-144 0,0 0 128 16,0 0-128-16,0 0 0 0,0 0 0 0,0 0 0 15,0-13-400-15,0-2-64 16,1-4-16-16,3 0 0 0,0 0-1200 0,1 0-240 16,0-1-64-16,0 2 0 0,0 1-576 0,1 3-112 0,-3 2-16 0,1 4-7248 15,-2-2-1456-15</inkml:trace>
  <inkml:trace contextRef="#ctx0" brushRef="#br2" timeOffset="-214010.1">29020 7087 20271 0,'-14'1'896'0,"5"3"192"0,1 2-880 0,-1-1-208 16,9-5 0-16,-9 5 0 0,9-5 928 0,-8 8 144 16,8-8 16-16,-9 6 16 0,0-3-400 0,9-3-64 15,-9 5-32-15,9-5 0 0,-10 5 192 0,2-2 32 16,8-3 16-16,-10 2 0 0,10-2-144 0,0 0-48 0,0 0 0 0,-8 2 0 15,8-2 32-15,0 0 0 0,0 0 0 0,0 0 0 16,0 0-144-16,0 0-32 0,-4-8 0 0,6-4 0 16,0 0-144-16,5-3-48 0,4-3 0 0,-1-3 0 15,3-2 0-15,2-4-16 0,3-3 0 0,4-1 0 16,2-5 64-16,2-1 16 0,5-5 0 0,3-5 0 16,2 1 64-16,3 1 32 0,1-6 0 0,0 1 0 15,1-1-112-15,-3-2-32 0,-2-2 0 0,-6 4 0 16,-4 6-96-16,-5 4-32 0,-4 0 0 0,-2 6 0 15,-2 4-80-15,-2 2 0 0,-2 5-128 0,-3 5 192 16,1 6-64-16,-5 2-128 0,0 4 176 0,-2 7-176 16,0 0 128-16,0 0-128 0,0 0 0 0,0 0 0 0,-9-1 0 15,9 1-176-15,-12 3 32 0,1 3 0 16,-1 3-1056-16,2-2-208 0,1 5-32 16,-1-5-16-16,-1 2-784 0,-1-2-144 0,1 0-48 0,1 0 0 15,1-5 576-15,9-2 96 0,-10 4 32 0</inkml:trace>
  <inkml:trace contextRef="#ctx0" brushRef="#br2" timeOffset="-213659.7">28880 6229 15663 0,'-18'4'1392'0,"0"3"-1120"16,1 0-272-16,4 0 0 0,0 1 1968 0,3-4 336 15,1 0 64-15,9-4 0 0,0 0-1104 0,0 0-240 0,0 0-32 0,0 0-16 16,12-2 48-16,1-2 0 15,4 1 0-15,3-7 0 0,5-3-192 0,0-1-16 0,2-4-16 0,2 0 0 16,3-5-224-16,1 0-32 0,2-2-16 0,6-4 0 16,2-2-16-16,3 3-16 0,2-2 0 0,1 6 0 15,-1 1 0-15,-2 2 0 0,-6 2 0 0,-4 4 0 16,-6 1-160-16,1 1-16 0,-6 2-16 0,-3 7 0 16,-3 5-112-16,-1 6 0 0,-3 3-16 0,-1 4 0 15,-4 1 64-15,3 7 16 0,-2 3 0 0,-2 8 0 16,-2 4 64-16,-2 3 32 0,-2 3 0 0,0-3 0 15,-2 2-32-15,-1 2-16 0,-1-2 0 0,-3 0 0 16,-1-4-16-16,-1 1 0 0,-2-2 0 0,1-3 0 16,-2-2 16-16,1-3 0 0,0 0 0 0,2-6 0 15,-4-1-176-15,1-4-128 0,3-2 192 0,2-4-192 0,0-5 0 0,4-7-224 16,0 0 16-16,0 0 0 16,0 0-1968-16,11-9-400 0,2-5-80 0</inkml:trace>
  <inkml:trace contextRef="#ctx0" brushRef="#br2" timeOffset="-212174.57">29011 6966 8063 0,'0'0'352'0,"0"0"80"0,-6 13-432 0,-1 0 0 16,1-3 0-16,-2 2 0 0,1-3 816 0,1 1 80 15,-4-2 0-15,3 1 16 0,0-1 176 0,1-1 16 16,6-7 16-16,-8 5 0 0,8-5 192 0,0 0 32 16,-9 2 16-16,9-2 0 0,0 0-112 0,-8-8-32 0,2-5 0 0,5-6 0 15,2-4-288-15,7-6-64 0,0-5-16 0,3-2 0 16,2-1-272-16,3 0-64 0,2-3-16 0,4-6 0 16,2-5-112-16,4-1-32 0,1-5 0 0,3 1 0 15,1 1 48-15,1 3 16 0,-2 1 0 0,0 8 0 16,0 4-112-16,-4 4-32 0,-4 4 0 0,-4 3 0 15,-3 5-64-15,-3 5-16 0,-2 4 0 0,-2 6 0 16,-1 2-192-16,-9 6 128 0,0 0-128 0,0 0 0 16,0 0 0-16,0 0-192 0,0 0 16 0,-5 15 0 15,-2 3-1360-15,-2-1-256 16,-1-2-64-16,-3 1-11152 0</inkml:trace>
  <inkml:trace contextRef="#ctx0" brushRef="#br2" timeOffset="-211778.68">28624 6493 25455 0,'0'0'1120'0,"0"0"240"0,0 0-1088 0,0 0-272 15,4-10 0-15,1 1 0 0,3-3-144 0,1-2-96 16,2 0-16-16,6-4 0 0,2-4 256 0,4-2 128 16,3-5 0-16,4 3-128 0,0 0 448 0,3 0-32 0,0-4 0 0,3-2 0 15,1-2 224-15,2 1 32 0,3-3 16 0,3 2 0 16,0 2-176-16,4 3-48 0,-1 5 0 0,-2-1 0 16,-2 0-128-16,-4 5-16 0,-5 2-16 0,-6 5 0 15,-6 5-112-15,-1 5 0 0,-4 3-16 0,-3 5 0 16,-2 4 32-16,-3 6 16 0,-2 5 0 0,-3 11 0 15,-4 7 304-15,-2 9 64 0,-3 4 16 0,-1 2 0 16,-2 2-288-16,0 1-64 0,-1-3-16 0,-3 0 0 16,0 2-240-16,-1-5 176 0,-1-6-176 0,-2 1 160 15,0-6-160-15,1-2 160 0,-2-1-160 0,4-6 160 16,0-6-160-16,5-3 0 0,0-5 0 0,5-1 0 16,2-3-2368-1,0-12-544-15</inkml:trace>
  <inkml:trace contextRef="#ctx0" brushRef="#br0" timeOffset="-206763.36">31033 6247 11967 0,'-14'-14'1072'0,"7"10"-864"16,7 4-208-16,-11-5 0 0,0-2 1072 0,1 4 160 16,1 0 48-16,-1-1 0 0,-3-1-848 0,3 1-176 15,-2 1-16-15,4-1-16 0,-1-4 352 0,0 2 64 16,-1 1 0-16,2-4 16 0,3 4 304 0,1-2 48 15,4 7 16-15,-1-9 0 0,1 9-96 0,1-6-16 16,-1 6 0-16,0 0 0 0,3-9-272 0,-3 9-64 0,0 0-16 0,0 0 0 16,0 0-112-16,0 0 0 0,0 0-16 0,0 0 0 15,0 0-128-15,0 0-32 0,10 3 0 0,-1 3 0 16,-2 0 48-16,1 6 0 0,2-2 0 0,0 4 0 16,2 1-64-16,0 4 0 0,1 3 0 0,1 5 0 15,1-2 0-15,2 3-16 0,-2-5 0 0,-1 1 0 16,-1 2 16-16,-2-4 16 0,-2 1 0 0,0 1 0 15,-1-6 16-15,1 1 0 0,-2 0 0 0,-2-1 0 16,-1-3 16-16,0-2 0 0,0 0 0 0,-2 0 0 16,1-5-112-16,-1 3-32 0,-2-11 0 0,0 0 0 15,0 7-32-15,0-7 0 0,0 0 0 0,0 0 0 16,0 0-128-16,0 0 160 0,0 0-160 0,0 0 160 16,-9 0-352-16,9 0-80 0,-8-5-16 0,1 0 0 15,3-5-1728-15,2 2-352 0,1-2-64 0,1 1-7232 16,1-2-1472-16</inkml:trace>
  <inkml:trace contextRef="#ctx0" brushRef="#br0" timeOffset="-206435.18">31276 6148 18431 0,'-1'-14'816'0,"1"3"160"0,0 1-784 0,0 10-192 16,1-11 0-16,-1 11 0 0,0-12 768 0,0 12 96 15,0-7 32-15,0 7 0 0,-1-10-96 0,1 10-16 16,0 0 0-16,-5-6 0 0,5 6 208 0,0 0 32 16,-12-1 16-16,2 2 0 0,-1 6-336 0,-3 4-80 0,0 5-16 0,-2 4 0 15,-1 1 0-15,-2 9 0 0,-3 0 0 0,0 8 0 16,-1 2 48-16,-1 0 16 0,-4 4 0 0,0 1 0 16,2 2-96-16,-4-1 0 0,5 1-16 0,-2-5 0 15,1-1-208-15,1-3-32 0,3-5-16 0,3-2 0 16,2-4-128-16,2-4-32 0,2 0 0 0,3-5 0 15,1-4-16-15,3 0-128 0,2-8 192 0,4-6-64 16,0 0-128-16,0 0 160 0,0 0-160 0,0 0 160 16,14-2-400-16,0-2-80 0,1-7 0 0,3-1-16 31,2-3-2176-31,2-2-432 0,6 1-96 0</inkml:trace>
  <inkml:trace contextRef="#ctx0" brushRef="#br0" timeOffset="-204991.97">32109 6207 10127 0,'0'0'896'0,"0"0"-704"0,0 0-192 0,0 0 0 16,0 0 1344-16,0 0 224 0,0 0 48 0,0 0 16 15,0 0-16-15,0 0 0 0,0 0 0 0,0 0 0 16,-11-5-240-16,1 3-48 0,0 0-16 0,-1 0 0 16,-2 1-368-16,-1-1-80 0,3 2-16 0,-7 0 0 15,0 0-272-15,-4 0-48 0,-3-1-16 0,-2 1 0 16,-1 0 16-16,-1 3 0 0,-3-1 0 0,3 2 0 16,-3 1-64-16,2 0-16 0,-1 0 0 0,5 5 0 15,0 1-128-15,3-1-16 0,0 2-16 0,4 0 0 0,3 3-160 0,2 2-128 16,1-2 144-16,2-2-144 0,0-3 128 15,8 2-128-15,-1-1 0 0,3 0 0 0,2 2 176 0,4-2-176 16,3 3 192-16,3 0-192 0,3 1 368 0,2 1-48 16,2 1 0-16,1 1 0 0,2-1-64 0,-1 1 0 15,0-2-16-15,-2 3 0 0,2 2-112 16,-2-1-128-16,-2-1 176 0,-5 0-176 0,0-2 176 0,-2 0-176 16,-2 1 160-16,-2 2-160 0,-1-2 176 0,-2 0-176 15,-1-1 192-15,-2-1-192 0,-1 1 256 0,-1-1-64 16,-2-1-16-16,-1-2 0 0,-3 0 16 0,-1 1 0 15,-1-3 0-15,-1 2 0 0,-5 0 0 0,2 1 0 16,0-3 0-16,-1 1 0 0,-4-1-16 0,0-3 0 16,-2-3 0-16,-2 2 0 0,-3-3-16 0,2 1 0 0,-1-1 0 0,0-4 0 15,-4-1-32-15,4-1-128 0,0 0 192 16,3-1-64-16,4 1-128 0,3-2 0 0,1 0 144 0,3 2-144 16,2-1 0-16,10 3 0 0,0 0 0 0,0 0 0 15,0 0 0-15,0 0 0 0,0 0 0 0,0 0 0 16,0 0 0-16,0 0 0 0,10-1 0 0,5 0 0 15,3 1 0-15,5 1-160 0,1 0 160 0,0 0 0 16,-1 1 0-16,0-2 0 0,0 0 0 0,1-2 0 16,2 1-128-16,-1-1 128 0,-1-1 0 0,0-1 0 15,2-1 0-15,-5 0 0 0,1 0 0 0,-2-3 0 16,-1 2 0-16,-1 1 0 0,-1-7 0 0,-2 5 0 16,-2-2 0-16,-2 4 0 0,-2-4 128 0,-1 3-128 15,-8 6 0-15,7-8 128 0,-7 8-128 0,4-11 0 16,-1-2 144-16,-3 3-144 0,-2-3 128 0,-1 2-128 0,-3 2 128 15,0-3-128-15,-3 1 128 0,-1-1-128 0,-3 1 0 0,-1 1 128 16,-1-4-128-16,0 1 0 0,-4-1 0 16,1 1 0-16,-1-2 128 0,0 0-128 0,0 2 0 0,2 3 0 15,2-4 0-15,2 2 0 0,2 1 0 0,-1-3 0 16,1 0 0-16,2 0 0 0,0 1 0 0,2 1 0 16,-1-2 0-16,2 0 0 0,0 1 0 0,3-1 0 15,-1 0 0-15,1 0 0 0,3-2 0 0,0 2 0 16,2 0 0-16,1-2 0 0,1 2 0 0,4-1 0 15,2-1 0-15,3-1 0 0,-1 1 0 0,4-1-144 16,0 0 144-16,3 1 0 0,2-1-128 0,0 1 128 16,3-2 0-16,-1 2 0 0,3 0-128 0,-1 4 128 0,-1-1 0 15,0-1 0-15,-1 2 0 0,0 4-128 0,0-3 128 16,-1 6 0-16,-2-1 0 0,-2 1 0 0,-3 2 0 0,-1 2 0 16,-1 0 0-16,-2 2-128 0,-11-1 128 0,13 4 0 15,-3 1 0-15,-10-5 0 0,10 5-128 0,-10-5 128 16,0 0 0-16,9 8 0 0,-9-8 0 0,8 10 0 15,-8-10 0-15,5 7-128 0,-5-7 128 0,0 0 0 16,0 0 0-16,0 0 0 0,0 0 0 0,0 0 0 16,0 0 0-16,0 0 0 0,0 0 0 0,0 0 0 15,0 0 0-15,0 0 0 0,0 0 0 0,0 0 0 16,-12 2 0-16,1-2 0 0,-1-2 0 0,-2 1 0 16,-2 1 0-16,-1 0 0 0,0 1 0 0,-1 2 0 15,-1 2 0-15,-2-1 0 0,1 1 0 0,0 5 0 16,-2-1 0-16,2 3 0 0,-1 1 0 0,0 0 0 15,-2 4-144-15,4-1 144 0,-1 1 0 0,4 1-144 0,0-1 144 16,3 2 0-16,4-1 0 0,2-4-128 0,1-1 128 0,5-2 0 16,1 3 0-16,5 0-128 0,3 3 128 0,3-3 0 15,3-3-144-15,4 5 144 0,2 1 0 0,3 1-144 16,2 0 144-16,-1 0 0 0,1 0 0 0,-1-1-128 16,-1 1 128-16,-1-1 0 0,-3-2 0 0,-3 3 0 15,-3-3 0-15,0 1 0 0,-3-2 0 0,-2 3 0 16,-3-2 0-16,-2 4 0 0,-3 2 0 0,-2 1 0 15,-4-1 0-15,-3 0 0 0,0 1 0 0,-4-3 0 16,-3-1 144-16,-2-2-144 0,-4 1 160 0,-1-2-160 16,0 0 192-16,-1 2-192 0,-2-2 240 0,-1-2-64 15,0 0-16-15,-1-1 0 0,0-3-160 0,1 0 160 0,0-6-160 0,1-3 160 16,3 0-160-16,3 0 160 0,2-4-160 16,4-4 160-16,4 1-160 0,4-4-224 0,1 5 48 0,5-5 16 31,3-2-1392-31,4-1-288 0,2-3-48 0,3 1-16 15,6-3-1248-15,2-3-256 0</inkml:trace>
  <inkml:trace contextRef="#ctx0" brushRef="#br0" timeOffset="-204315.68">32556 5943 12895 0,'1'-14'1152'0,"-1"14"-928"16,3-8-224-16,-3 8 0 0,5-9 1776 0,-5 9 304 15,8-6 64-15,-8 6 16 0,6-8-1072 0,-6 8-224 16,6-7-32-16,-6 7-16 0,0 0 32 0,0 0 16 15,0 0 0-15,0 0 0 0,0 0-272 0,2 14-48 16,-4 0-16-16,0 0 0 0,-5 2 0 0,-2 2 0 16,-2 0 0-16,-2 1 0 0,1 0 64 0,-4 5 16 15,-3 0 0-15,-1 8 0 0,-3 2-16 0,-1 3 0 16,-3 1 0-16,4-1 0 0,-1-4 0 0,13-16 0 16,-2-1 0-16,2 0 0 0,-1-4-96 0,2 1-32 0,1 0 0 0,1-6 0 15,2 1-112-15,2-3-32 0,4-5 0 0,0 0 0 16,0 0 272-16,8-4 48 0,1-3 16 0,4-1 0 15,2-6-272-15,0-3-48 0,3-2-16 0,2-1 0 16,-1-4-320-16,16-22 128 0,-7 8-128 0,-3 4 0 16,-3 2 0-16,-2 5 144 0,-2 2-144 0,-2 4 0 15,1 4 128-15,-3 3-128 0,-5 2 0 0,-3 2 0 16,-6 10 0-16,0 0 0 0,0 0 0 0,0 0 0 16,0 0 0-16,-10 13 0 0,-3 0 0 0,-5 2-144 15,-3 4 144-15,-3 6 0 0,-6 3-144 0,-4 8 144 16,-5 7 0-16,17-20 0 0,-3 5 0 0,-1-1 0 15,-1 1-144-15,3-4 144 0,3-1 0 0,2-2 0 0,2-3 0 0,-7 7 0 16,10-7 0-16,6-6 0 0,8-12 0 16,0 0 0-16,16-13 144 0,-4 4-144 0,6-2 400 0,5-7 0 15,5-6 0-15,2-3 0 0,2-4-80 16,0 1-32-16,-3-3 0 0,27-26 0 0,-11 15 0 0,-10 10 0 16,-7 6 0-16,-5 6 0 0,-6 6-96 0,-6 5 0 15,-1 1-16-15,-10 10 0 0,0 0-176 0,0 0 128 16,0 0-128-16,0 0 128 0,-10 4-128 0,-1 2 0 15,-3-1-160-15,-3 3 160 0,-3 0-320 0,-1-1 48 16,2 2 0-16,2-2 0 16,0 1-416-16,3-1-80 0,3-1 0 0,3 2-16 15,8-8-1840-15,0 0-352 0,0 0-80 0</inkml:trace>
  <inkml:trace contextRef="#ctx0" brushRef="#br0" timeOffset="-202455.99">28999 8752 13823 0,'4'-11'1216'0,"-1"0"-960"15,2-1-256-15,0-2 0 0,0 2 752 0,0-2 96 16,-1 2 32-16,0 1 0 0,-2 1 16 0,0 3 0 16,-2-2 0-16,-3 2 0 0,-1 0 0 0,-3 0 0 15,-1 4 0-15,-2-4 0 0,-3 3-448 0,5 2-64 16,-2-2-32-16,-2 4 0 0,-4-1-112 0,-1-2-32 16,-4-1 0-16,-2 1 0 0,-1-3 96 0,-23-5 16 15,5 0 0-15,5-3 0 0,-1-2-16 0,0 1 0 0,0 1 0 16,0 0 0-16,-2-4 96 0,-2 3 32 0,-5 0 0 0,-5-2 0 15,-5-2-80-15,-4-2-16 0,1-3 0 0,-1 3 0 16,-4 2-128-16,-2 3-16 0,-4-1-16 0,-5 1 0 16,-6 0-176-16,0 0 128 0,-1-2-128 0,-1 1 128 15,-2 2-128-15,-3-1 0 0,-4-1 0 0,1 2 128 16,2 0 720-16,-3-1 144 0,-2 2 32 0,-5 0 0 31,-3-1-1632-31,0 1-320 0,4 4-64 0,-6-3-16 0,-5 1 816 0,0 3 192 0,2 1 0 0,-1 0 0 16,-3 2 0-16,-2-2 0 0,-3 3 0 0,5 3 0 15,3-1 0-15,-3 3 0 0,-5 0 0 0,5 4 0 16,5 1 0-16,-1 5-144 0,-5-2 144 0,2 5 0 16,6-3 736-16,-1 5 224 0,2 5 64 0,-3 5 0 15,-2-3-1616-15,5 1-320 0,2 7-64 0,2 0-16 16,-3-1 800-16,1 3 192 0,4 1 0 0,7 4 0 0,-1 4 0 0,2-1 0 16,-2-2 0-16,6-1 0 0,2 4 0 0,5 1 0 15,6 5 0-15,0-5 0 0,-3 1 0 0,1-2 0 16,1 0 0-16,0 3 0 0,3 0 0 0,9 5 0 15,5-1 0-15,0-1 0 0,-2 1 0 0,2 3 0 16,-2 3 0-16,5-2 0 0,3 0 0 0,3 1 0 16,2 3 0-16,4 1 0 0,5-1 0 0,3 4 0 15,2 2 0-15,0-1 0 0,0-1 0 0,7-1 0 16,3-4 0-16,3 3 0 0,2-2 0 0,3-2 0 16,1-2 0-16,1 2 0 0,5 0 0 0,3-1 0 15,4-4 0-15,1 3 0 0,3 2 0 0,1-2 0 16,3 0 0-16,-1-4 0 0,4-1 0 0,-1 3 0 0,4-1 0 0,2 0 0 15,2 1 0-15,2 1 0 0,1-1 0 0,0-4 0 16,0 1 128-16,4 0-128 0,0-4 0 0,3 0 0 16,3 2 0-16,3-6 128 0,2-1-128 0,6 0 0 15,4 2 0-15,2-3 0 0,3-1 0 0,0-1 0 16,-3-1 128-16,4-3-128 0,0-3 0 0,1-2 0 16,6 3 0-16,2 1 128 0,6-2-128 0,2 0 0 15,-3-6 144-15,0 3-144 0,-4 0 0 0,5-3 144 16,0-1-144-16,5 5 192 0,5-2-192 0,-2-1 192 15,-4-3-192-15,1 2 128 0,5-8-128 0,1 3 128 16,6 5-128-16,-1-4 128 0,-2-3-128 0,1-1 128 16,-2-1-128-16,6-2 0 0,6-1 144 0,-1 2-144 15,-2-8 0-15,-1-2 128 0,-3-2-128 0,4 3 0 16,5 3 0-16,-2-1 144 0,-5-6-144 0,0 0 0 0,-2 1 160 0,5 1-160 16,4 0 128-16,-1 0-128 0,-4-2 128 0,1-3-128 15,-1-1 128-15,7-1-128 0,5 1 128 0,1-5-128 16,-4-6 128-16,2 4-128 0,4-1 128 0,2-5-128 15,-1 0 0-15,1-1 128 0,-2 0-128 0,4-2 128 16,4-5-128-16,-5 3 128 0,-7-3-128 0,-1 0 0 16,-1 2 0-16,3-3 0 0,2 3 0 0,-8-2 0 15,-2-1 0-15,1 0 0 0,2 4 0 0,-1-1 128 16,-4-5-128-16,-3 0 128 0,-4 1-128 0,2-3 0 16,-2 5 0-16,0-5 0 0,-2-2 0 0,-4 0 0 15,-4-1 0-15,-4-2 0 0,-2-2 0 0,2 1 0 16,4 1 0-16,-4 1 0 0,-5-2 0 0,-4-1 128 0,-4-2-128 15,-1 4 128-15,0 3 16 0,-3-1 0 0,-1 3 0 0,-1-1 0 16,-3 0 96-16,-3 0 16 0,-4 2 0 0,-3 2 0 16,-7-4-96-16,-1-1-16 0,-2 0 0 0,-5-1 0 15,-2-2-144-15,0-1 160 0,-1 0-160 0,-1 2 160 16,-1 0-160-16,0 0 160 0,-3-2-160 0,-3 0 160 16,0-2-160-16,-1 1 192 0,1-2-192 0,-3-2 192 15,-2 2-192-15,0-5 0 0,-2 1 0 0,0-3 128 16,0 2-128-16,-3-4 0 0,0-4 0 0,-4 1 128 15,-3-1-128-15,0 1 0 0,-5-2 0 0,-1 5 0 16,-3-1 128-16,-7-1 0 0,1 3 0 0,-2 1 0 16,-4-1 0-16,-2 0-128 0,-1-2 192 0,-3 4-64 15,-3-1 0-15,-3 3-128 0,-2-2 192 0,-4 1-64 16,-3-3-128-16,-2 2 160 0,3 3-160 0,-4 2 160 0,-2-2-160 0,-1 3 0 16,-2 0 0-16,-6-3 0 0,-6 1 0 0,-4 3 0 15,-6-2 0-15,-3 2 0 0,-4-1 0 0,-4 3 0 16,-10 2 0-16,-5 4 0 0,-5 4 0 0,-2 3-144 15,1 3 144-15,-4 3-160 16,-4 3-400-16,6 3-80 0,8 2 0 0,5 4-16 16,3 2-2096-16,13 3-400 0</inkml:trace>
  <inkml:trace contextRef="#ctx0" brushRef="#br0" timeOffset="-200949.47">29796 8423 7359 0,'6'-13'320'0,"-6"13"80"0,10-9-400 0,-4 3 0 0,0-1 0 0,2 1 0 15,-8 6 2624-15,9-5 448 0,-9 5 96 0,5-5 16 16,-5 5-2448-16,4-10-480 0,-4 2-112 0,-4-2-16 16,-4 1-128-16,-1-4 0 0,1 2 0 0,-4-182 0 15,-3 360 240-15,-2-180 16 0,-2-3 0 0,-2-2 0 16,-3-1-112-16,-4-1-16 0,1-2 0 0,-2 1 0 15,-2-5 96-15,-3 4 16 0,-4-1 0 0,-4-4 0 16,-3 0 16-16,-3-3 16 0,-4 3 0 0,-2-1 0 16,0 0 32-16,-1 1 0 0,0-3 0 0,-3 5 0 15,-6-1 64-15,-3 2 16 0,-5 1 0 0,-3-4 0 16,-2 3-192-16,-1-2-16 0,-3 1-16 0,-6 3 0 16,-9-3-160-16,-3 1 0 0,0 1 0 0,-6 2 0 0,-9 0 0 15,-1 1 0-15,-3-4 0 0,-2 5 0 16,-2 2 0-16,-1 3 0 0,-1-1 0 0,1 5 0 0,2 2 0 0,-4 2 0 15,-4-2 144-15,2 3-144 0,1 5 176 0,-1 0-48 16,-4-1 0-16,4 3 0 0,5 6-128 0,-4-4 0 16,-6 0 0-16,4 5 0 0,3 1 0 0,-3 1 0 15,-7-2 0-15,1 4 0 0,1 3 0 0,-3 0 0 16,-5-4 0-16,4 1 0 0,2 2 0 0,1 3 0 16,-2 0 0-16,3 0 0 0,3-3 0 0,-1 4 0 15,-2 3 0-15,6 3 0 0,3-2 0 0,2 1-144 16,-1 0 144-16,6 2 0 0,8 7 0 0,0 0 0 15,-3 1 0-15,5-1 0 0,4 0 0 0,5 5 0 0,4 4 0 16,0 1 144-16,-4 4-16 0,5 1-128 16,3-3 192-16,1 6-64 0,-1 5-128 0,3-3 0 0,4-2 0 0,4 0-176 15,5 5 176-15,5-1 0 0,6 3 0 0,2 2 0 16,2-3 0-16,3 0 0 0,6 3 0 0,4 2 0 16,3-3 0-16,4 4 0 0,4 1 128 0,3 3-128 15,3-1 0-15,0 2 0 0,-1 2-160 0,4 1 160 16,5 3 0-16,2 4 0 0,1-3 0 0,6 2 0 15,-2 0 0-15,5-1 0 0,2-1 0 0,5 2 0 16,-1 1 0-16,7-1 0 0,3-2 0 0,3-2 0 16,4 2 0-16,-2-1 0 0,4 0 0 0,1 0 0 15,6-2 0-15,3 2 0 0,0 1 0 0,4 1 0 16,0-7 0-16,7 2 0 0,4 0 128 0,5-2-128 16,2-2 0-16,1-1 128 0,2-5-128 0,3-2 0 15,0-1 160-15,6-3-160 0,4-3 160 0,7 1-160 0,5 1 224 0,2-4-48 16,-2-3-16-16,5 2 0 0,3-2 32 0,8 0 0 15,4-5 0-15,-2-2 0 0,-3-3-64 0,4-2 0 16,7-5 0-16,-1 2 0 0,3 1-128 0,-1-1 128 16,-2-4-128-16,7 1 128 0,6-4-128 0,-2 0 192 15,-4-4-192-15,4 2 192 0,6 0-32 0,-3-1 0 16,-2-5 0-16,2 0 0 0,5-3-160 0,-2-3 0 16,-2-3 0-16,1 1 0 0,0 2 0 0,4-4 0 15,3-5 0-15,-4 2 128 0,-5 1 32 0,6-1 0 16,4-2 0-16,-6 1 0 0,-6-4 32 0,4 2 16 15,10 3 0-15,-9-4 0 0,-6-7-16 0,5 6 0 16,5 0 0-16,-1-2 0 0,-3-6-64 0,6 3 0 16,3-3-128-16,-3 0 192 0,-2-6-192 0,3 2 144 0,-1-1-144 15,2-1 128-15,0-7-128 0,0 2 0 0,-2 0 144 0,1-1-144 16,0 2 0-16,-6-2 128 0,-4-3-128 0,1-1 0 16,3 3 0-16,-5-4 144 0,-10 2-144 0,2 0 0 15,3-2 192-15,-2 1-64 0,-5-7 0 0,-1 2-128 16,1-1 272-16,2-1-48 0,4-3-16 0,-5-3 0 15,-5-4 48-15,-1-1 16 0,3-3 0 0,1 0 0 16,0-4 32-16,-3-2 0 0,-4-2 0 0,3-2 0 16,2-3-144-16,-5-6-32 0,-1-2 0 0,-2-2 0 15,1 2 64-15,-1-2 16 0,2 0 0 0,-6-4 0 16,-5-3-80-16,-4-3-128 0,-3 0 176 0,-5-6-176 16,-3 4 176-16,-1-1-176 0,-4-4 160 0,-3-1-160 15,-7-3 208-15,-5 3-48 0,-9 0-16 0,-5 4 0 0,-5 1 32 0,-4 6 0 16,-5 1 0-16,-3-2 0 0,-6 1 16 0,-4 2 0 15,-6 3 0-15,-6 3 0 0,-8-1-192 0,-5 3 0 16,-9-3 0-16,-12 2 0 16,-10 5-304-16,-14-5-144 0,-12-4-16 0,-12 4-11120 15,-7 5-2240-15</inkml:trace>
  <inkml:trace contextRef="#ctx0" brushRef="#br0" timeOffset="-199932.25">22243 13827 13823 0,'0'0'1216'0,"2"-9"-960"16,-2 9-256-16,5-11 0 0,-5-4 1344 0,4 2 240 16,1 0 32-16,4-1 16 0,-1-1-592 0,5-3-112 15,1 1-32-15,1-1 0 0,3-3-288 0,1 0-64 16,7-3-16-16,2 1 0 0,3 1 48 0,2-7 0 15,-1-2 0-15,0 3 0 0,0-1-128 0,-3 5 0 16,-4-1-16-16,2 2 0 0,-3 1-48 0,-3 4 0 16,0 4 0-16,-3 7 0 0,-5-5-176 0,-1 8-32 15,0 2-16-15,-2 4 0 0,-10-2 32 0,9 14 0 0,-3 4 0 0,-2 4 0 16,0 2-192-16,-3 7 0 0,-1 0 144 0,-1 2-144 16,-2 0 0-16,1 4 0 0,-2 3 0 0,2-3 128 15,-5-1-128-15,2 0 0 0,1-2 0 0,-1-1 0 16,-2-3 0-16,-1-1 0 0,-1-4 128 0,3 3-128 15,-2-4 144-15,0-1-144 0,1-1 192 0,0-4-192 16,5-4 192-16,-2 0-64 0,0-2 0 0,0 0-128 16,4-12 0-16,0 0 0 0,0 0 0 0,0 0 0 31,0 0-1584-31,0 0-272 0,4-14-48 0,-1 0-10432 0</inkml:trace>
  <inkml:trace contextRef="#ctx0" brushRef="#br0" timeOffset="-199605.93">22728 13440 22111 0,'0'0'1968'0,"-9"-3"-1584"15,9 3-384-15,0 0 0 0,-9 3 336 0,1 6-16 16,1 1 0-16,-2 8 0 0,-1 8 32 0,-1 1 0 16,0 5 0-16,-2 2 0 0,-5 2 304 0,2 4 64 15,-4 5 16-15,-2 4 0 0,-1 6 160 0,-1 3 16 16,-7 3 16-16,2 6 0 0,-3 2-320 0,2 5-64 15,-3 9-16-15,-1 2 0 0,2 4-272 0,3 1-64 16,-4-1-16-16,3 0 0 0,1-4 0 0,5-2 0 16,0-8 0-16,1-4 0 0,5-2 304 0,3-8 64 15,5 1 16-15,3-5 0 0,5 2-96 0,2-3-16 0,6-3 0 16,7-2 0-16,5-2-176 0,4-4-32 0,4-3-16 16,7-5 0-16,6-2 16 0,11-2 0 0,8-1 0 0,10-3 0 15,6-3-112-15,6 0-128 0,3-3 176 0,10-1-176 16,6-5 0-16,7-1 0 0,5 1-240 0,0-1-11344 15,4 1-2288-15</inkml:trace>
  <inkml:trace contextRef="#ctx0" brushRef="#br0" timeOffset="-198770.14">23766 15983 21183 0,'0'-18'944'0,"1"7"192"0,2-3-912 0,0 1-224 16,-1 0 0-16,2 1 0 0,0 2 272 0,-2 2 16 0,-2 8 0 0,0 0 0 16,0 0 208-16,0 0 32 0,0 0 16 0,0 0 0 15,0 0-368-15,0 18-176 0,0 1 160 0,-1 5-160 16,-2 4 528-16,2 6 16 0,0 4 0 0,1 1 0 15,0-1 160-15,1 5 48 0,0-1 0 0,-1 5 0 16,-2-1-288-16,-1 1-48 0,1-3-16 0,-2 1 0 16,-1-6-256-16,0 0-144 0,-1-2 160 0,-1-5-160 15,1-4 144-15,1-5-144 0,0-2 128 0,1-3-128 16,1-5 224-16,3-13-32 0,-1 8-16 0,1-8 0 16,0 0-176-16,0 0-256 0,8-5 64 0,-2-3-9104 15,0-4-1840-15</inkml:trace>
  <inkml:trace contextRef="#ctx0" brushRef="#br0" timeOffset="-198548.75">23651 15997 28559 0,'0'0'1264'0,"7"-6"272"0,7-2-1232 0,6-3-304 15,6-1 0-15,6 2 0 0,3-3 512 0,6 1 32 16,2 1 16-16,8-1 0 0,7 0-352 0,0 1-64 16,0-3-16-16,-2 0 0 0,-3 4-128 0,-2-2 0 15,-4 2 0-15,-5 2 0 0,-5 2-240 0,-4 1-128 16,-5 3-16-16,-6 2-8592 0,-6 2-1712 16</inkml:trace>
  <inkml:trace contextRef="#ctx0" brushRef="#br0" timeOffset="-198382.17">23525 16369 26719 0,'0'0'1184'0,"0"0"240"0,0 0-1136 0,10-1-288 0,10-1 0 0,3 2 0 16,4-2 768-16,5 0 112 0,3-4 16 0,6-1 0 15,3 0-464-15,2-4-96 0,4 4-16 0,-1-2-9376 16,1 4-1888-16</inkml:trace>
  <inkml:trace contextRef="#ctx0" brushRef="#br0" timeOffset="-198167.39">24498 16348 23039 0,'0'0'2048'0,"0"0"-1648"15,0 0-400-15,-3 11 0 0,3-1 1536 0,0 6 240 16,0 2 32-16,0 2 16 0,0 1-1488 0,-2 2-336 16,0 0 0-16,-1 0 0 0,-1 4 0 0,1-2 128 15,-2 4-128-15,-2-2 144 0,0 2-144 0,0-2-176 16,1 1 48-16,-2-4 0 16,2 2-2224-16,2-6-432 0,-2-5-96 0</inkml:trace>
  <inkml:trace contextRef="#ctx0" brushRef="#br0" timeOffset="-197730.09">25097 15836 27647 0,'-5'10'2448'0,"-1"3"-1952"0,1 1-496 0,1 5 0 15,1 2 752-15,-2 2 48 0,0 4 16 0,-1 3 0 16,-2 5-656-16,-2 0-160 0,-4 1 0 0,0 2 0 16,-1 0 0-16,-3 4 0 0,-1-1 0 0,1 1 128 15,1-3-128-15,1-6 128 0,-1-5-128 0,3-5 128 16,3-3-128-16,0-3 0 0,-1-5 0 0,3-4 128 0,3 0 48 0,6-8 0 16,0 0 0-16,0 0 0 0,0 0 496 0,0 0 96 15,8-9 32-15,2 2 0 0,1-3-320 0,4 4-64 16,3 1-16-16,3 0 0 0,-1 0-400 0,1 1 0 15,2 4 128-15,4 0-128 0,-2 0 0 0,3 4 0 16,-1 6 144-16,0-1-144 0,-6 2 0 0,-2-1 128 16,-5 2-128-16,-2 2 0 0,-3-2 0 0,-4 1 0 15,-3 4 0-15,-4-2 0 0,-4 1 0 0,-6 1 0 16,-4-4 0-16,-5-2 0 0,-3 3 0 0,-1-1 0 16,-3-6 0-16,1 1 128 0,0-2-128 0,3-2 192 15,1 0-64-15,0 1 0 0,1-6-128 0,4-2 144 0,5 1-144 16,2-2 160-16,-1-1-416 0,8-4-96 15,3-1-16-15,1-4-10400 0,1 0-2096 0</inkml:trace>
  <inkml:trace contextRef="#ctx0" brushRef="#br0" timeOffset="-197415.46">25613 16361 29487 0,'0'0'2624'0,"0"0"-2112"0,0 0-512 0,0 0 0 16,0 0 272-16,0 0-48 0,0 0-16 0,7 7 0 16,-7-7-80-16,11 3-128 0,0-5 176 0,2-1-176 15,-1-7 272-15,-1 1-48 0,-1-3-16 0,-2 2 0 0,-2-4-208 0,-1-1 0 16,0 1 128-16,-1 1-128 16,-1-1 0-16,-3 0 0 0,-3 1 0 0,2 3 0 15,-4-4 0-15,-2 4 0 0,1 5 0 0,-5 2 0 0,-3 1 224 0,-3 2 0 16,-2 2 0-16,-1 5 0 0,-3 6-48 0,1 3-16 15,2 2 0-15,1 0 0 0,2 3 96 0,3 1 0 16,3 2 16-16,2-2 0 0,4 2-144 0,2-3-128 16,3 1 192-16,4-2-192 0,1 1 192 0,3-4-192 15,2-1 192-15,3-2-192 0,1-3 0 0,4 2 0 16,1-6 0-16,5 2 0 16,4-4-1872-16,2-1-384 0,-2-4-80 0</inkml:trace>
  <inkml:trace contextRef="#ctx0" brushRef="#br0" timeOffset="-197118">26158 16258 23951 0,'-16'5'1056'0,"7"2"224"0,0 1-1024 0,-1 5-256 0,-3 2 0 0,-1 0 0 16,-1 6 944-16,-3 0 128 0,-1 1 16 0,1-1 16 15,1 4-240-15,-1-4-48 0,-1-1-16 0,2-2 0 16,3 0-288-16,2-1-48 0,1-5-16 0,2-3 0 15,1 1-32-15,1-5-16 0,7-5 0 0,0 0 0 16,0 0-16-16,0 0 0 0,0 0 0 0,5-15 0 16,2-1 208-16,2-2 48 0,1-2 0 0,2 0 0 15,2 1-320-15,2-2-48 0,0-5-16 0,2 3 0 0,1 1-80 16,3-3-32-16,1 3 0 0,2 1 0 0,2 3-144 0,1 4 0 16,2 2 0-16,-1 0 0 0,-1-3 0 0,-1 5 0 15,0 2 0-15,-1 4 0 0,-1-1-288 0,-1 3 64 16,-1-1 16-16,-3 2-11184 15,-2 5-2224-15</inkml:trace>
  <inkml:trace contextRef="#ctx0" brushRef="#br0" timeOffset="-196674.94">27169 16160 19343 0,'-6'-12'1728'0,"3"5"-1392"0,3 7-336 0,0 0 0 15,-4-8 1280-15,-1 4 192 0,-1-3 48 0,-3 3 0 16,-2 1-880-16,-3 2-160 0,-4 0-32 0,-3 1-16 15,0 2-272-15,-3 1-160 0,-2 2 192 0,1 3-192 16,-2-2 512-16,3 3 0 0,4-2 0 0,2 4 0 16,4-3 0-16,4 3-16 0,3-2 0 0,5 3 0 15,2 2-304-15,4-2-64 0,1 0-128 0,4 4 192 16,2-1 16-16,2 3 0 0,-1 2 0 0,1 2 0 16,0-1-16-16,-3 2-16 0,0-3 0 0,-1 2 0 15,-3-2 16-15,0 2 0 0,-3 1 0 0,-1-3 0 16,-5-1 16-16,1-1 16 0,-2-3 0 0,-3-2 0 0,-3 1 176 0,-3 0 48 15,-3-4 0-15,-2-1 0 0,-1-3-32 0,-1 2 0 16,-6-5 0-16,3 0 0 0,-1-4-160 0,1-1-16 16,1-1-16-16,1-2 0 0,3 0-224 0,3 0 0 15,2-7-144-15,5 3 144 16,2-2-3024-16,4 1-512 0</inkml:trace>
  <inkml:trace contextRef="#ctx0" brushRef="#br0" timeOffset="-196358.19">28060 16218 29663 0,'0'0'1312'0,"0"0"272"0,6-10-1264 0,8 5-320 0,5 0 0 0,3 0 0 0,2 4 176 0,4-1-32 15,5 1 0-15,4 0 0 0,5 1-144 0,3-2 0 16,-2 2 0-16,-3-1 0 15,-1-1-464-15,-5 0-128 0,-2 1-32 0,-4 1-12176 16</inkml:trace>
  <inkml:trace contextRef="#ctx0" brushRef="#br0" timeOffset="-196207.03">28230 16386 13823 0,'-26'13'1216'0,"0"-3"-960"16,3 0-256-16,6-1 0 0,1 0 2624 0,5-3 496 15,11-6 80-15,0 0 32 0,0 0-1632 0,5 10-320 16,5-5-64-16,8 1 0 0,4-1-128 0,9-3-32 15,7-2 0-15,4-1 0 0,5-2-688 0,3-2-144 16,2-1-32-16,2 2 0 16,-1 0-1440-16,2-1-288 0,20-2-64 0,-4-2-16 0</inkml:trace>
  <inkml:trace contextRef="#ctx0" brushRef="#br0" timeOffset="-195317.04">29401 16850 11967 0,'0'0'1072'0,"-6"5"-864"0,-2 4-208 0,1-4 0 0,-1 1 960 0,2 2 128 16,-1-2 48-16,7-6 0 0,0 0 144 0,0 0 48 15,0 0 0-15,0 0 0 0,12-3-48 0,0-3-16 16,2-2 0-16,4-4 0 0,4-4-352 0,1-5-64 16,1-3-16-16,1-3 0 0,2-7-192 0,2 1-32 15,2-3-16-15,3 0 0 0,2-5-128 0,3-2-16 16,3 0-16-16,2-5 0 0,1-1-80 0,-2-1-16 16,-1-7 0-16,-1-1 0 0,-3-3-176 0,-1-4-32 15,-2-3-128-15,-2 2 192 0,-1-4-192 0,-4 3 144 16,-3 4-144-16,-2 0 128 0,-2 5-128 0,-5 6 0 15,-3 5 0-15,-3 9 0 0,-5 6 0 0,-2 9 0 16,-5 4 0-16,1 2 0 0,0 7 0 0,-5 5 0 16,-3 2 0-16,-2 5 0 0,-1 3 0 0,-1 5-176 0,-5 7 176 15,-1 3-128-15,-2 3 128 0,-2 7-128 0,-3 6 128 0,1 2-128 16,-2 3 128-16,-1 4-128 0,-2 0 128 0,-3 4-128 16,1 5 128-16,-2 2 0 0,-2 1 0 0,3 1 0 15,1 0 0-15,3-1 0 0,2-1 0 0,3-3 0 16,4-2 0-16,4-1 0 0,5-9 128 0,3-2-128 15,6-6 176-15,4-3-48 0,3-4 0 0,4 0 0 16,3-3-128-16,2-1 128 0,2-6-128 0,5-3 128 16,2-3-400-16,3-2-96 0,6-6-16 0,0-4-9472 15,0-7-1888-15</inkml:trace>
  <inkml:trace contextRef="#ctx0" brushRef="#br0" timeOffset="-194995.04">30400 16293 22111 0,'-12'3'976'0,"0"1"208"0,-2 4-944 16,0 0-240-16,0 5 0 0,-2 1 0 0,-3 6 1088 0,1 0 160 16,0 0 32-16,3 0 16 0,1 1-560 0,4 2-112 15,2-2-32-15,4-2 0 0,2 0-240 0,4-3-48 16,3 0-16-16,4-4 0 0,4 1 48 0,1-2 16 15,2-7 0-15,3 0 0 0,3-1 32 0,0-2 16 16,-1-5 0-16,3-1 0 0,-1-5 64 0,-1 0 16 16,-6-4 0-16,0 0 0 0,-2-2-160 0,-3 0-16 15,-1-2-16-15,-3 0 0 0,-5 1 0 0,-3 1 0 0,-3 1 0 0,-2-1 0 16,-3-1 32-16,-3 0 0 0,-3 2 0 0,-1 3 0 16,-1 0-144-16,-2 1-32 0,-3 4 0 0,3 1 0 15,3 2-304-15,2 3-64 0,1 1-16 0,3 2 0 31,1 2-2208-31,9-4-448 0,-8 8-96 0</inkml:trace>
  <inkml:trace contextRef="#ctx0" brushRef="#br0" timeOffset="-194616.87">30827 16198 21183 0,'-6'15'1888'0,"1"-2"-1504"0,-4 5-384 0,0 1 0 0,-1 1 528 0,-3 5 48 16,-2 0 0-16,-2 1 0 0,0-2 384 0,-5 2 64 16,0 1 32-16,1-5 0 0,0 1-272 0,4 0-48 15,-1-4-16-15,3-2 0 0,2-4-32 0,3-2-16 16,2-2 0-16,8-9 0 0,-4 6-176 0,4-6-48 16,0 0 0-16,0 0 0 0,9-12 144 0,3-4 32 15,0-2 0-15,2-1 0 0,2-1-320 0,1 0-64 16,4 1-16-16,-1-3 0 0,-1-3-224 0,0 2 0 15,2 1 0-15,0 1 0 0,2-1 0 0,0 3 0 16,1 2 0-16,0 6 0 0,0-1 0 0,-2 7 0 16,-2 3 0-16,-2 2 0 0,-4 2 0 0,-1 3 0 15,-3 7 0-15,-2 2-160 0,-3 1 160 0,-2 7 0 16,-3-3 0-16,-1 2-128 0,-1 2 128 0,-3 4 0 0,-3-2 0 0,-2 3 0 16,-3-3 0-16,-1 0 0 0,0 0 0 0,3-3-128 15,2-2-192-15,2-2-48 0,1-3 0 0,4-1 0 31,-2-6-576-31,4-8-112 0,0 0-32 0,0 0-8608 0,0 0-1728 0</inkml:trace>
  <inkml:trace contextRef="#ctx0" brushRef="#br0" timeOffset="-194200.06">31327 16244 20271 0,'0'0'1792'0,"6"-9"-1424"15,-2-4-368-15,-3 2 0 0,-1 3 1152 0,0 8 144 16,-5-13 48-16,-2 7 0 0,-4-2-528 0,0 4-112 16,-3 4 0-16,-1 2-16 0,-2 4-176 0,-3 2-16 15,-4 3-16-15,0 2 0 0,-1 5-160 0,3 1-16 16,-1 2-16-16,2 0 0 0,1-1-80 0,2-2-16 16,4 1 0-16,5-1 0 0,3-4 0 0,3-4-16 15,3-10 0-15,4 11 0 0,-4-11 208 0,10 7 64 16,3-2 0-16,1-5 0 0,1-4 64 0,3-1 0 15,1-2 16-15,0-3 0 0,0 1-272 0,2-3-64 16,-2-2-16-16,0 4 0 0,0-3-176 0,-3 0 0 16,-2 7 144-16,-2-2-144 0,-12 8 0 0,0 0 0 15,0 0 0-15,9 12 0 0,-4 3 0 0,-5 5 144 0,0 3-144 16,-5 6 0-16,-3 3 240 0,-2 2-64 0,-3 3-16 0,-1 0 0 16,-1 0-16-16,0 0 0 0,-2-2 0 0,-1 0 0 15,-2-1 0-15,0-1 0 0,1-2 0 0,0-2 0 16,0-5-144-16,-2 0 160 0,7-4-160 0,2-4 160 15,1-7-320-15,11-9-64 0,0 0-16 0,0 0 0 32,-3-9-1744-32,3-4-368 0,2 0-64 0,4-1-16 15,3-1-192-15,3-5-32 0,-1-2-16 0</inkml:trace>
  <inkml:trace contextRef="#ctx0" brushRef="#br0" timeOffset="-193947.4">31614 16263 17503 0,'0'0'1552'0,"5"-7"-1232"0,0-2-320 0,-5 9 0 0,0 0 1024 0,0 0 128 15,0 0 48-15,0 0 0 0,0 12-256 0,-1 2-48 16,-3 0-16-16,-2 1 0 0,-2 4 208 0,-2 4 64 16,-3 1 0-16,-1 5 0 0,-1 2-256 0,0-1-64 15,0 1 0-15,1 1 0 0,1 2-240 0,1-3-48 16,2-2-16-16,0-2 0 0,3-2-336 0,1-3-192 15,3-5 192-15,0 0-192 0,3-6 0 0,1-2 0 16,-1-9 0-16,0 0-144 16,0 0-560-16,13 1-128 0,-1-3 0 0,-1-2-16 15,0-6-2288-15,1 0-448 0</inkml:trace>
  <inkml:trace contextRef="#ctx0" brushRef="#br0" timeOffset="-193650.58">32196 15737 14735 0,'0'0'1312'0,"0"0"-1056"0,0 0-256 0,0 0 0 16,-3 6 2096-16,0 7 352 0,-5 1 80 0,-1 3 16 15,-3 4-1392-15,-2 3-288 0,-3 3-48 0,1 2-16 16,-1 5-320-16,1 3-64 0,-2 2-16 0,3 6 0 16,-2-1-32-16,-1 2-16 0,-1-3 0 0,0 3 0 0,-1-1-144 0,1 0-16 15,0 0-16-15,2-1 0 0,1-3-176 0,3-3-256 16,0-4 64-16,3-1 16 16,2-3-816-16,1-6-160 0,0-1-48 15</inkml:trace>
  <inkml:trace contextRef="#ctx0" brushRef="#br0" timeOffset="-192818.06">31777 16395 22399 0,'0'0'992'0,"14"0"208"0,0 1-960 16,2 0-240-16,2 1 0 0,2-2 0 0,3-2 928 0,4 0 144 16,4-2 16-16,-2 0 16 0,0-1 48 0,-1-2 16 15,0 0 0-15,-3 3 0 0,-2-1-464 0,-4-1-80 16,-2 0-32-16,-4 3 0 0,-13 3-336 0,0 0-80 15,10-2-16-15,-10 2 0 0,0 0-160 0,0 0 128 16,0 14-128-16,-3 3 128 0,-3 2-128 0,1 3 0 16,-4 0 144-16,1-2-144 0,2-1 0 0,1-1 144 15,2-3-144-15,2-4 0 0,2-2 128 0,-1-9-128 16,5 11 0-16,3-5 0 0,-8-6 512 0,11 1-16 16,1 0 0-16,1-3 0 0,-1-1-16 0,4-4 0 0,-1-2 0 15,0-1 0-15,0 0-224 0,-6 2-64 16,1 0 0-16,2-3 0 0,-1-1-192 0,1 0 176 0,-1-4-176 0,1 4 160 15,-1 0-160-15,7-7 0 0,-6 5 0 0,-1 3 0 16,-4 4 0-16,-7 7 0 0,0 0 0 0,0 0 0 16,0 0 0-16,4 9 0 0,-3 3 0 0,-1 3 0 15,0 0 0-15,2 1 0 0,-2-1-192 0,2 1 192 0,-1 0 0 16,5-2 0-16,-3 0 0 0,4-4 0 0,-1 0 0 16,2-5 0-16,1 1 0 0,1-3 0 0,0-1 0 0,3-2 128 15,1-2 0-15,0-3 0 0,0 0-128 0,0 0 0 16,1-6 0-16,0 4 0 0,-1-6 0 0,-1 3 0 15,-2-2 0-15,1 0 0 0,-2 2 0 0,-1-2 128 16,-3 2-128-16,2 2 0 0,-2 3 0 0,-6 5 0 16,8-7 0-16,-8 7 0 0,0 0 0 0,0 0 0 15,0 0 0-15,0 0 0 0,0 0 0 0,0 0 0 16,0 0 0-16,0 0-176 0,0 0 176 0,3 11 0 16,-3-11 0-16,0 13 0 0,-3-4 0 0,3-9-128 15,-4 11 128-15,0-2-128 0,-2 1 128 0,1-2-160 16,0 1 160-16,-1-3-160 0,1 3 160 0,5-9 0 0,-3 8-144 0,3-8 144 15,0 0 0-15,0 0 0 16,0 0-144-16,0 0 144 0,0 0 0 0,10 3 0 0,1-4 0 0,1-4 0 16,-1-1 0-16,3-6 0 0,0-4 0 0,1-3 0 15,3-3 0-15,0-3 128 0,0 0-128 0,-7 11 0 16,2-2 128-16,1-1-128 0,1 0 0 16,0-4 0-16,1 2 128 0,0-2-128 0,2-2 0 0,15-27 144 15,-6-2-144-15,-3-3 0 0,-1-4 144 0,-3-4-144 16,-2 4 0-16,-2 4 0 0,-7 23 0 0,-9 32 128 15,0 0-128-15,0 0 0 0,0 0 0 0,0 0 0 16,0 0 0-16,0 0 0 0,0 0 0 0,0 0-128 16,0 0 128-16,0 0-160 0,-6-189 160 0,-16 205-160 0,-1 2 160 15,0 4-160-15,2 3 160 0,-1 6-160 0,2 3 160 0,1 13-128 16,1 10 128-16,9-22-128 0,-2 8 128 0,-1-1 0 16,3 1 0-16,-1 0 0 0,3-5 0 0,-2 0 0 15,2 1 0-15,1 27 0 0,3-10 0 0,6-11 176 16,1-7-48-16,0-20 0 0,2-1 64 0,2-3 0 15,0-2 0-15,3 0 0 0,0-7 128 0,3-2 16 16,1-5 16-16,16-5 0 0,-2-7-112 0,-1-3-32 16,0-2 0-16,-4 0 0 0,-4-3-208 0,-7 10 0 15,-13 12 0-15,0 0 0 0,0 0 128 0,0 0-128 0</inkml:trace>
  <inkml:trace contextRef="#ctx0" brushRef="#br0" timeOffset="-192495.13">31469 16251 14735 0,'0'0'640'0,"0"0"160"0,0 0-640 0,0 0-160 0,0 0 0 0,9 2 0 16,3-1 6352-16,4 0 1248 0,4 0 240 0,6 1 48 0,2-2-6096 0,7 0-1216 16,7 0-240-16,44-2-48 0,-5 2-160 0,-5 2-128 15,-5 0 192-15,-6-1-192 16,-6-2-2384-16,-28 1-592 0,4 0-112 0,2-1-32 0</inkml:trace>
  <inkml:trace contextRef="#ctx0" brushRef="#br3" timeOffset="-13123.01">14323 9802 7711 0,'0'0'336'0,"0"0"80"0,0 0-416 0,0 0 0 15,0 0 0-15,0 0 0 0,0 0 0 0,0 0 128 16,0 0-128-16,0 0 0 0,-5-6 0 0,5 6 0 16,-8-6 0-16,3 3 0 0,0-2 512 0,-2-2 0 15,0 2 16-15,0 1 0 0,-2-2 496 0,1 1 80 16,0 0 32-16,2-4 0 0,0 1-432 0,-1-2-64 15,-2 1-32-15,1-4 0 0,-1 3-96 0,0-4 0 0,-1 0-16 0,-2 2 0 16,1 0-192-16,-3-2-48 0,-4-2 0 0,-1-1 0 16,-3 1 32-16,-1-2 0 0,-2-1 0 0,0 0 0 15,-2 1 32-15,-2 1 16 0,-2 3 0 0,-1 3 0 16,-2-2-48-16,0 3-16 0,1 2 0 0,0 2 0 16,-2-3-80-16,0 4-32 0,-3-4 0 0,-3 2 0 15,-1-1-160-15,2 2 192 0,2 2-192 0,0 1 192 16,-1 1-192-16,-1 2 0 0,1 1 0 0,-2 3 128 15,-1 0-128-15,-2 5 0 0,-4-1 0 0,-6 4 0 16,-3-3 0-16,0 3-144 0,1 0 144 0,0-1 0 16,0 5-304-16,4 0 48 0,1 1 16 0,-1-1 0 15,-4 1 112-15,3-2 128 0,0-4-208 0,5 2 80 16,5 1 128-16,2 0 0 0,4 0 0 0,2 4 0 0,-2 1 0 16,3 4 0-16,1-2 0 0,-2 4 0 0,-2 0 0 0,-1-2-128 15,0 1 128-15,-3 1 0 0,1 0 0 0,2 4 0 16,1-1 0-16,1 1 0 0,2-5 0 0,2 7 0 15,4-1 0-15,0-1 0 0,4 2 0 0,1 2 0 16,0-1 0-16,2-1 0 0,0 5 0 0,1 1 0 16,-2 1 0-16,1 1 0 0,-2 2 0 0,0 4 0 15,0-3 0-15,0 0 0 0,-1-1 0 0,4 0 0 16,-3-3 0-16,3 3 0 0,-1 2 0 0,3-2 0 16,2 0 0-16,-1 2 0 0,3-3 0 0,2-1 0 15,0-1 0-15,2 0 0 0,5 1 128 0,1-2-128 16,2 0 160-16,0-1-160 0,2-2 0 0,2-1 128 0,1 1-128 0,4 1 0 15,-1 0 0-15,2 1 0 0,-1-2 0 0,2 4 0 16,1 4 0-16,1-2 0 0,-2-2 0 0,2 1 0 16,3-1 0-16,1-1 0 0,0-1 0 0,3-1 0 15,4 2 0-15,1-1 0 0,1-3 0 0,0 1 0 16,0 0 0-16,0 1 0 0,-1 0-128 0,-1 0 128 16,-2-2 0-16,-1 1 0 0,4-1 0 0,0-1 0 15,0 1 0-15,0 1 0 0,1 0 0 0,1 2 0 16,5 0 0-16,1-2 0 0,2-1 0 0,4-4 0 15,3 0 0-15,2-3 0 0,1-2 0 0,0-4 0 16,-2 1 0-16,-3-5 0 0,3-1 0 0,-1-2 0 16,1 0 128-16,1 0-128 0,1-1 176 0,5-1-176 15,3 0 256-15,3 2-48 0,-5-6-16 0,-1 0 0 16,-4-4 16-16,3-1 0 0,0-2 0 0,1 0 0 16,3 0 48-16,4 0 0 0,3-3 0 0,1-2 0 0,2 0-256 0,-3 0 0 15,-6-7 128-15,1 1-128 0,1 1 128 0,2-3-128 16,-3 6 176-16,6-7-176 0,0-6 0 0,0 0 0 15,-3 0 0-15,-5-3 0 0,-2 0 272 0,0 1-48 16,-4 0-16-16,1-5 0 0,2-2 160 0,3 1 16 16,1-4 16-16,2 1 0 0,-2 2-80 0,-3-4-32 15,-4-4 0-15,-3-1 0 0,-1-4-80 0,-2-1-16 16,2-2 0-16,-3 1 0 0,-3-4-64 0,0 1-128 16,-2-5 176-16,1 1-176 0,0-1 144 0,-1-3-144 15,-2-4 0-15,-2-3 144 0,-2 1-144 0,-4-4 0 16,-2 1 0-16,-2 1 0 0,-2 6 128 0,-3 0-128 15,-7-2 0-15,1 3 128 0,-3 3 96 0,-4 1 16 0,1 1 0 0,-4 2 0 16,1-4-112-16,-5 4 0 0,-2 3-128 0,-1 2 192 16,0-6-192-16,-1 6 0 0,-1-2 128 0,-2 1-128 15,-2-3 0-15,-2-2 0 0,-2 1 0 0,-2 3 0 16,-5-1-192-16,1 3 64 0,-3-1 128 0,0 3-208 16,0-2 16-16,0 0 0 0,-1-4 0 0,-1 6 0 15,0 2 192-15,-2 0-192 0,-1 3 192 0,-1 0-192 16,0 2 192-16,-5 4-176 0,-4 2 176 0,-5 4-160 15,-7 0 160-15,2 3-208 0,-2-1 80 0,0 0 128 16,1 4-192-16,2 6 192 0,2 0-160 0,1-1 160 16,-1 2 0-16,-3 0 0 0,-1 0-128 0,-2 1 128 15,3 2 0-15,2 1 0 0,-1 2-160 0,2 4 160 16,0 3-304-16,-4 3 16 0,-3 2 0 0,-3-1 0 16,-6-1-48-16,4 4-16 0,2-2 0 0,3 2 0 15,1 2 160-15,0 5 16 0,0 1 16 0,-1-2 0 0,-3 1 160 0,2 0-128 16,-1 2 128-16,5 0-128 0,3 2 128 15,4 3-128-15,0 1 128 0,3 0-128 0,2 1 128 0,2 4 0 16,-6-1 0-16,-1 2 0 0,0 1 0 0,1 1 0 16,3 3-176-16,2 2 176 0,-2-1 0 0,5 5-144 15,-1 2 144-15,2-2 0 0,1 2 0 0,1 3-160 16,-1-2 160-16,0 2 0 0,-1-2-208 0,3 4 64 16,2-1 16-16,2 1 0 0,3 1 128 0,3-1-160 15,2 1 160-15,3 2-160 0,0-2 160 0,4 0 0 16,2 3 0-16,2 0-128 0,1 1 128 0,2-2 0 15,0-2 0-15,2 3 0 0,1 2 0 0,1-1 0 0,0-1-144 16,3 3 144-16,1-1 0 0,3 3 0 0,-1-1 0 0,2 0 0 16,2 0 0-16,2 4 0 0,0 0 0 0,1 1 128 15,1 5-128-15,1-5 0 0,2 1 0 0,3-3 0 16,2-1 0-16,5-1 0 0,2-4 0 0,6-2-176 16,5-6 176-16,3 0 0 0,2-6 0 0,-1 0-128 15,1-4 128-15,2-1 0 0,4-2 0 0,4-2 0 16,2-1 0-16,5-3 144 0,5 5-16 0,1-5-128 15,-7-3 0-15,0 1 0 0,-2-1-160 0,2 1 160 16,3 3 0-16,1-3 0 0,6 2 0 0,2 0 128 16,-3 0-128-16,0 3 0 0,-4-3-192 0,6 4 192 15,2-5 0-15,5-3 0 0,5-5 0 0,-3-3 0 16,-4-5 0-16,-1-2 0 0,-1-6 0 0,2-3 0 16,3-3 0-16,-2-2 192 0,-1-6-32 0,-1-1 0 15,-5-1 64-15,-1-3 16 0,-1-3 0 0,1 2 0 0,0-5-48 16,1 4 0-16,2-1 0 0,-3-1 0 0,-5-7-16 0,-4 3-16 15,1-2 0-15,0-3 0 0,1-5 128 0,0 0 32 16,4-1 0-16,-5-2 0 0,-5-5-32 0,-3 1 0 16,-3-6 0-16,0-3 0 0,0-6 32 0,-2-6 0 15,-5-3 0-15,2-7 0 0,-1-5-64 0,-3-3 0 16,-4-5 0-16,-2-2 0 0,-4-5 32 0,-4-3 0 16,-3 3 0-16,-9 2 0 0,-4 0 416 0,-4 4 64 15,-3 0 32-15,-4 4 0 0,-3 1-272 0,-4 6-48 16,-5 0-16-16,-1 0 0 0,-4-1-336 0,-4 2-128 15,-5 1 0-15,-2-5 144 0,-1 5-144 0,-1 1 0 16,-1-1 0-16,-3-2 0 0,-2 6 0 0,-1 3 0 0,-2 3-176 16,-5-1 176-16,-5 6-128 0,-9 0 128 0,-5 4-128 0,-6 3 128 15,-2 3-144-15,-4 7 144 16,-2 2-160-16,-5 5 160 0,-9 0-176 0,0 5 176 0,6 3-192 0,-3 1 192 16,2 7-144-16,-3 2 144 0,-7 1 0 0,1 6-144 31,2 6-240-31,-7 9-64 0,-7 3 0 0,-1 5 0 15,-4 7-2432-15,-2 6-480 0</inkml:trace>
  <inkml:trace contextRef="#ctx0" brushRef="#br3" timeOffset="6872.5">5440 2427 8287 0,'0'0'736'0,"0"0"-592"0,0 0-144 0,0 0 0 16,0 0 1472-16,-6 9 256 0,6-9 48 0,-6 3 16 15,6-3-624-15,-5 5-112 0,5-5-32 0,0 0 0 0,-5 5-208 0,5-5-48 16,0 0-16-16,0 0 0 0,0 0-176 0,0 0-48 15,0 0 0-15,0 6 0 0,-2-2-80 0,2-4 0 16,0 0-16-16,0 0 0 0,0 0-32 0,-1 5 0 16,1-5 0-16,0 0 0 0,0 0-96 0,0 0-32 15,1 8 0-15,-1-8 0 0,0 0-96 0,0 0-32 16,0 0 0-16,0 0 0 0,0 0 16 0,0 0 0 16,0 0 0-16,0 0 0 0,0 0 0 0,0 0 0 15,0 0 0-15,0 0 0 0,0 0-160 0,0 0 160 16,0 0-160-16,0 0 160 0,0 0-32 0,0 0 0 0,0 0 0 0,0 0 0 15,5 2-128-15,-5-2 0 16,0 0 144-16,0 0-144 0,0 0 0 0,0 0 144 0,0 0-144 0,0 0 0 16,0 0 128-16,0 0-128 15,0 0 0-15,0 0 0 0,0 0 0 0,0 0 128 0,0 0-128 0,0 0 0 16,0 0 0-16,0 0 0 16,0 0 0-16,0 0 0 0,0 0 0 0,0 0 0 0,0 0 0 0,0 0 0 31,0 0-1312-31,0 0-320 0,0 0-64 0,0 0-9904 0</inkml:trace>
  <inkml:trace contextRef="#ctx0" brushRef="#br3" timeOffset="9857.56">2317 4710 13407 0,'0'0'592'0,"0"0"128"0,0 0-576 0,12-4-144 16,-12 4 0-16,10-2 0 0,-10 2 1184 0,10 0 208 15,-10 0 32-15,0 0 16 0,0 0-80 0,0 0-16 16,0 0 0-16,0 0 0 0,10 1-448 0,-10-1-80 15,0 0-32-15,0 0 0 0,0 0 0 0,0 0 0 16,0 0 0-16,0 0 0 0,0 0 0 0,0 0 0 16,-11 0 0-16,-1 0 0 0,0-1-96 0,-1-2-32 15,0 2 0-15,-3 0 0 0,0-1-144 0,0 1-16 16,-3 0-16-16,0 1 0 0,0 1-96 0,-3 2 0 16,-2-1-16-16,-1 4 0 0,-2 0-112 0,-1 2 0 0,-3 0-16 0,1 3 0 15,-2-2-64-15,-1 5-16 16,-1 0 0-16,1-1 0 0,1 0 32 0,3 2 0 0,1 3 0 0,2 0 0 15,2-1-32-15,4 1 0 16,3-1 0-16,5-2 0 0,0 0-160 0,4-1 0 0,3 1 144 0,4-1-144 16,4 2 0-16,2-2 144 15,0-4-144-15,5 4 0 0,5 2 176 0,3 0-176 0,1-2 160 0,3-2-160 16,2 1 128-16,4 4-128 0,4 0 0 0,1 2 144 16,0 0-144-16,1 2 128 0,2-1-128 0,-6 0 128 15,-1 3-128-15,1-2 0 0,-2-2 0 0,-4 1 0 16,-3 2 128-16,0 1-128 0,0-2 0 0,-3 0 128 15,-4 0 0-15,1 2 0 0,2 2 0 0,-4-2 0 16,-5 1 48-16,-1 2 0 0,-2-5 0 0,-1 2 0 0,-3-1 48 16,-1 0 16-16,0-2 0 0,-3 2 0 0,0-2 96 0,-5 0 32 15,-3-2 0-15,-2 2 0 0,0-1-48 0,-2 2 0 16,-4-1 0-16,-3-1 0 0,-2-1 80 0,-1 0 16 16,-5 1 0-16,-1-1 0 0,-4-1-160 0,-2 0-16 15,-2-3-16-15,-2-3 0 0,-2 1-64 0,1-2-16 16,3-4 0-16,-1-3 0 0,0-1-144 0,3-2 160 15,2 0-160-15,4-1 160 0,-1-3-160 0,3 2 128 16,3-6-128-16,3 3 128 0,4 0-128 0,3-1 0 16,3 1 144-16,0 1-144 0,3-3 0 0,4-2 0 15,1 2 0-15,2-2 0 0,3 9-128 0,1-9-64 16,3-1 0-16,1 2 0 16,2-3-1040-16,4 3-224 0,-1-3-32 0,7-2-16 15,1-2-1104-15,2-3-208 0,3-2-64 0,2-2-13376 0</inkml:trace>
  <inkml:trace contextRef="#ctx0" brushRef="#br3" timeOffset="10448.18">2585 4271 12895 0,'0'0'576'0,"0"0"112"0,0 0-560 0,0 0-128 16,0 0 0-16,0 0 0 0,0 0 1728 0,0 0 320 15,0 0 64-15,0 0 16 0,0 0-368 0,0 0-80 16,0 0-16-16,0 0 0 0,0 0-400 0,0 0-96 16,0 0-16-16,0 0 0 0,13-2-304 0,1-3-64 15,-1-3-16-15,2 2 0 0,3 2-32 0,1 1-16 16,3-4 0-16,3 1 0 0,2-1-64 0,1-3-16 16,2 5 0-16,3-3 0 0,2 2-64 0,-1 3-32 0,0 3 0 15,-1 0 0-15,-2 2-224 0,-6 1-64 16,-3 4 0-16,-2 0 0 0,-3 6-112 0,-3 0-16 15,-3 2-128-15,-5 3 192 0,-3 2-192 0,-4 4 128 16,-4-1-128-16,-3 4 0 0,-2-3 192 0,-3-2-48 0,-3-1-16 0,-5 6 0 16,-3 0 128-16,0 1 32 15,1-4 0-15,-1 0 0 0,1-4-32 0,1 1 0 0,2-2 0 0,4-1 0 16,0-1-48-16,7-4-16 0,-1-4 0 0,5 0 0 16,5-9-64-16,0 0 0 0,0 0-128 0,0 0 192 15,0 0-48-15,13 5-16 0,2-3 0 0,5 1 0 16,5-2 32-16,0-1 0 0,2-1 0 0,3 0 0 15,2-1-32-15,1 2-128 0,1-1 192 0,1 0-64 16,-2-2-128-16,0-2 0 0,-1 1 0 0,-12 1 128 16,4 0-128-16,-1-1 0 0,0-1 0 0,-2 3 128 15,0 0-128-15,-2 1 0 0,-3 0 0 0,0 2-176 16,-4 2-2256-16,-2 3-464 0</inkml:trace>
  <inkml:trace contextRef="#ctx0" brushRef="#br3" timeOffset="12829.05">2571 1049 14735 0,'-13'-5'1312'0,"1"0"-1056"0,12 5-256 0,0 0 0 16,0 0 2752-16,0 0 512 0,0 0 80 0,0 0 32 15,-9 10-2640-15,4 3-528 0,0 1-208 0,4 4 176 16,-1 1 96-16,4 2 32 0,-1 5 0 0,0 4 0 16,-2 3 176-16,1 4 32 0,-4 1 16 0,2 8 0 15,-3 1-16-15,-2 5 0 0,-3 3 0 0,1 3 0 16,3 2-16-16,-4 6-16 0,-3 2 0 0,1 7 0 15,2 2 64-15,-1 3 16 0,-2 4 0 0,-1 1 0 16,-1-2-128-16,3 2-32 0,-3 2 0 0,2-4 0 16,2-4-112-16,0-5-32 0,0-7 0 0,1 1 0 0,0-5 64 15,1 1 16-15,2-6 0 0,-1-1 0 0,-2 1-112 16,0-4-32-16,-1 0 0 0,4-6 0 0,-1-2-192 0,3-4 128 16,1 0-128-16,0-4 0 0,3-5 128 0,-1-4-128 15,0 0 0-15,2-3 0 0,2-2 128 0,0-3-128 16,-1-1 0-16,2-1 0 0,2 1 160 0,0-2-160 15,2 0 160-15,0 1-160 0,1 0 0 0,1 0 128 16,3-1-128-16,4-2 0 0,1-2 0 0,4 0 0 16,0-3 128-16,5 1-128 0,1 1 0 0,3-6 128 15,3 1-128-15,3-3 0 0,2-1 128 0,0-2-128 16,0 0 0-16,0-2 0 0,2 0 128 0,0 0-128 16,6-2 0-16,1 1 0 0,0 1 0 0,5 0 128 15,5 0-128-15,2 0 0 0,-2-1 0 0,-1-1 0 0,-3 0 0 0,1-2 0 16,0-4 0-16,4 2 0 0,-1-3 0 0,4 2 0 15,1 2 192-15,-2-3-48 0,-3 3-16 0,-2 0 0 16,-2-3 0-16,2 2 0 0,1 1 0 0,2-4 0 16,1 0-128-16,-1-4 192 0,1 2-192 0,-3-1 192 15,-4 0 0-15,0-2 0 0,1-2 0 0,3 4 0 16,1-4 16-16,3 1 16 0,2 0 0 0,1 1 0 16,-5 4-64-16,2-4-16 0,-3 0 0 0,3 1 0 15,1 3-144-15,0-2 0 0,5 4 0 0,-4-3 128 16,-1 1-128-16,-5-1 0 0,-5-1 0 0,-1 3 0 15,-1-2 0-15,-2 3 0 0,1-2 128 0,1 4-128 16,0-1 0-16,0 1 0 0,-4 0 0 0,-1-2 0 16,-6 4 0-16,-3 2 0 0,0-2 0 0,-5 1 0 15,-3 1 0-15,-3-1 0 0,-4 1 128 0,-1-1-128 0,-2 2 0 16,-4-2 0-16,-1 0 144 0,-12 3-144 0,11-4 128 16,-11 4-128-16,0 0 128 0,0 0-128 0,7-7 144 0,0 1-144 15,-4-4 192-15,0 2-192 0,-3-4 256 0,-1-2-48 16,-1-4-16-16,1-5 0 0,0-4-64 0,-2-5 0 15,1-8-128-15,-1-5 192 0,1-7-192 0,-1-6 0 16,1-10 128-16,-2-7-128 0,-3-7 0 0,5-7 0 16,-3-4 0-16,0-9 0 0,1 1 0 0,-1-5 0 15,1-2 0-15,1 0 0 0,3 1-144 0,3 6 144 16,1 1 0-16,1 6-144 0,1 4 144 0,3 5 0 16,1 5 0-16,-1 5 0 0,1 5 0 0,1 5-128 15,-3 7 128-15,4 1 0 0,-2 4 0 0,-2 4 0 0,-1 2 0 0,1 5-128 16,1 2 128-16,0 2-192 0,-3 3 192 0,2 2-192 15,-1 0 192-15,2 1 0 0,1 5 0 0,-1 2-128 16,-1 2 128-16,0 4 0 0,-2 1-144 0,3 1 144 16,1 2-128-16,1 3 128 0,0 0-160 0,-4-1 160 15,1 6-144-15,-1-2 144 0,2 4-128 0,-4 2 128 16,-1-2 0-16,0 3-160 0,-1-1 160 0,-3 3 0 16,5-3 0-16,-2 2 0 0,-3 1 0 0,0 0 0 15,0 0 0-15,0 0 0 0,0 0 0 0,0 0 0 16,0 0 0-16,0 0 0 0,0 0 0 0,0 0 0 15,0 0 0-15,0 0 0 0,-6 3 128 0,-4-1-128 16,-4 0 144-16,-1 0-144 0,-4 2 128 0,-2-2-128 16,-3 0 0-16,-1-1 128 0,-29 4-128 0,1-1 0 15,2 1 144-15,-1-2-144 0,-4-1 160 0,-6 3-160 0,-8 2 208 16,-4-2-48-16,-5 0-16 0,1 4 0 0,-5-1-16 0,-10 6-128 16,-11 0 192-16,-4 2-64 0,-4-2-128 0,-2 2 128 15,-7 2-128-15,-2 0 128 0,0 6-128 0,3-4 128 16,-2-1-128-16,2-1 128 0,1 1 0 0,7 2-128 15,5-1 192-15,-2 0-64 0,-3-3-128 0,6 1 0 16,10 1 0-16,-1-3 0 0,3-2 0 0,4 1 0 16,5-2 0-16,7-1 0 0,8-1-272 0,9-1-48 15,8-1 0-15,8-5 0 16,10-3-1216-16,7-1-240 0,7 1-48 0</inkml:trace>
  <inkml:trace contextRef="#ctx0" brushRef="#br3" timeOffset="14060.65">3830 5173 3679 0,'0'0'160'0,"0"0"32"0,0 0-192 0,0 0 0 0,-6 1 0 0,6-1 0 15,0 0 3232-15,0 0 608 0,0 0 112 0,0 0 16 16,-6 2-2160-16,6-2-432 0,0 0-96 0,0 0 0 0,0 0-288 0,0 0-48 15,0 0-16-15,0 0 0 0,0 0-80 0,0 0-16 16,0 0 0-16,9 4 0 0,2-2-80 0,0-1-32 16,4-1 0-16,2 0 0 0,1 0 48 0,3-1 0 15,5-1 0-15,2 1 0 0,2 0-192 0,2 1-16 16,-2-2-16-16,5 1 0 0,-2 1-192 0,0-1-32 16,-1 1-16-16,-2-1 0 0,-1-2-64 0,-1 2-16 15,-2 0 0-15,-3-2 0 0,-6 2-224 0,1-1 0 16,-3 1 0-16,-2 0 0 0,-1 0 0 0,-4-1 0 15,-8 2 144-15,0 0-144 0,6-1 0 0,-6 1 0 16,0 0-192-16,0 0 192 16,0 0-1408-16,0 0-176 0,0 0-16 0,-8-1-16 15,-4 1-800-15,0 1-144 0,-5 3-48 0,6-2 0 0</inkml:trace>
  <inkml:trace contextRef="#ctx0" brushRef="#br3" timeOffset="14351.37">3634 5624 10127 0,'0'0'896'0,"-1"10"-704"0,0-5-192 0,1-5 0 15,0 8 1904-15,0-8 336 0,3 7 80 0,3-2 16 16,0 1-416-16,4 0-64 0,0-2-32 0,5-2 0 0,2 0-160 0,5-2-48 15,3-3 0-15,3 2 0 16,2-3-320-16,5-1-64 0,2 1-16 0,3 1 0 0,2 1-304 0,0-1-64 16,-2-3-16-16,-2 2 0 0,0 0-256 0,-3 2-48 15,-3-3-16-15,-1 0 0 0,-3 1-224 0,-3 1-48 16,-3 2-16-16,-3-1 0 0,-1 0-224 0,-3 4 0 16,-4-1 0-16,-1 1-12112 15,-10-2-2432-15</inkml:trace>
  <inkml:trace contextRef="#ctx0" brushRef="#br3" timeOffset="16719.32">7023 4297 16127 0,'4'-9'704'0,"-4"9"160"0,0 0-688 0,0 0-176 15,5-5 0-15,-1 1 0 0,-4 4 1200 0,0 0 208 16,0 0 32-16,2-4 16 0,-2-1-304 0,0 5-48 15,0 0-16-15,0 0 0 0,0-6-80 0,0 2-32 16,0-2 0-16,0 1 0 0,-1-2-272 0,0 0-48 16,-3 0-16-16,1 2 0 0,1-4 16 0,-2 3 0 15,-1-4 0-15,0 3 0 0,-3-2 32 0,1 1 0 16,-2-1 0-16,-2 0 0 0,1 0-80 0,-2 0-16 16,-1-2 0-16,-1 3 0 0,-1-2-48 0,-3 2-16 15,-1-1 0-15,-3 3 0 0,2 1-176 0,-3-3-32 16,-2 3-16-16,-3 3 0 0,-2-1-144 0,-1 3-32 15,-1-1 0-15,0 3 0 0,-1 0-128 0,-1 1 0 16,-2 1 0-16,-1 3 128 0,-1-2-128 0,-1 2 0 16,-6 1 0-16,2-1 128 0,-4 5-128 0,-1-2 160 15,-1-1-160-15,1 4 160 0,0-2-160 0,-1 4 128 16,0 2-128-16,-1 1 128 0,1 1-128 0,-5 1 192 0,-3 3-192 16,4 0 192-16,2-3-192 0,0 4 128 0,4 3-128 0,2-2 128 15,2 3-128-15,3-1 192 0,0 2-192 0,3 3 192 16,2-1-192-16,-2 0 0 0,-1 1 144 0,1 3-144 15,-1-4 0-15,1 4 144 0,0 0-144 0,1 2 0 16,2 1 128-16,1 2-128 0,1 0 0 0,3 3 0 16,1 1 128-16,3 0-128 0,0-2 0 0,4-1 0 15,2 3 160-15,5 0-160 0,-1-3 128 0,1 4-128 16,0-3 128-16,1 2-128 0,4 0 128 0,3 0-128 0,-2-2 0 16,5 4 128-16,5-4-128 0,2 1 0 0,1 1 0 15,2-2 128-15,3 2-128 0,-1-4 0 0,2 0 0 0,0-1 0 16,2 3 0-16,2-3 0 0,3 0 0 0,0-1 0 15,-1-3 0-15,2 2 0 0,2-4 0 0,3-1 0 16,3-3 0-16,3 0 0 0,1 1 0 0,4-5 0 16,3 3 0-16,2-6 0 0,-1-5 0 0,1 1 0 15,-1 0 0-15,0-4 0 0,1-3 0 0,2 3 0 16,2 2 0-16,3-2 0 0,1-4 0 0,3 1 0 16,1-4 128-16,-1 3-128 0,-4-5 0 0,2 0 0 15,-1-1 0-15,0-4 0 0,1-1 416 0,0-2 0 16,2 2 0-16,1-3 0 0,3-1-608 0,-2-3-112 15,-2 1-16-15,-1-4-16 0,-3 1 336 0,-2-1 0 16,1 1 0-16,1-3 128 0,0 1-128 0,0 0 0 0,1-5 144 0,2 1-144 16,0-1 128-16,-3-2-128 15,-3 0 128-15,17-13-128 0,-5 4 144 0,-6 2-144 16,-6-2 192-16,1 1-192 0,-2-2 192 0,3 1-192 0,1-3 192 0,0 2-192 16,0 0 128-16,0-2-128 0,-5 0 0 0,-2 0 0 15,-4 3 0-15,0-1 0 0,2 1 0 0,-3-3 0 16,1 1 128-16,-1 1-128 15,0-2 0-15,-1-1 0 0,0 1 128 0,-2-1-128 0,-1-3 0 0,-2 0 0 16,-4-2 128-16,-2-4-128 0,-2-1 0 0,-5 0 0 16,-2-3 176-16,-2 0-176 0,-2-4 160 0,-1-3-160 15,-3-1 160-15,-1 1-160 0,-2-1 160 0,0 2-160 0,-4-1 192 16,-1 2-48-16,-3 0-16 0,-4 0 0 0,0 0 96 0,-4 1 16 16,0-2 0-16,-5 0 0 0,-3 2-48 0,-2-1-16 15,-1 7 0-15,-4 1 0 0,-4 2-176 0,2 4 192 16,-2 3-192-16,-1 3 192 0,-2 0-192 0,4 2 0 15,-1 2 0-15,-1 3 128 0,-3 2-128 0,1 3 0 16,2 0 0-16,0 2 0 0,-2-5 0 0,3 6 0 16,1 0 0-16,0 1 0 0,1 1-128 0,4 4-16 15,3-2 0-15,2 5 0 16,-1-2-1040-16,3 5-208 0,1 2-32 0,1 2-16 16,3 2-1648-16,0-1-336 0,-6 7-64 0,20-9-16 0</inkml:trace>
  <inkml:trace contextRef="#ctx0" brushRef="#br4" timeOffset="25371.65">6011 4289 6447 0,'0'0'272'0,"0"0"80"0,0 0-352 0,0 0 0 0,0 0 0 0,-5-2 0 15,0-5 1872-15,1 2 304 0,-2-2 64 0,2 2 16 16,0 1-912-16,0-3-176 0,-1 2-32 0,1 3-16 16,-1-2-32-16,5 4 0 0,-5-3 0 0,5 3 0 15,-6-3-128-15,6 3-48 0,-6 1 0 0,6-1 0 16,0 0-144-16,0 0-48 0,0 0 0 0,-7 4 0 0,2-1-64 0,5-3-16 15,0 0 0-15,-5 3 0 16,1 1-16-16,4-4-16 0,0 0 0 0,-5 7 0 0,5-7-80 0,-2 6-16 16,2 1 0-16,1 2 0 0,-1-9-160 0,2 8-32 15,2 1-16-15,1-2 0 0,2 5-32 0,0-2 0 16,2 1 0-16,3 5 0 0,0 0-48 0,5 3-16 16,-2-1 0-16,2 4 0 0,0 0-16 0,3 5-16 15,-1 0 0-15,1 5 0 0,2 2 64 0,-3 1 16 16,-2 1 0-16,1 0 0 0,-1 2 0 0,1 1 16 15,-2 3 0-15,-1-2 0 0,-1 1-32 0,-1 4-16 16,-3-3 0-16,3 4 0 0,-4-3-16 0,-2 3 0 16,0-3 0-16,0 1 0 0,-2-2 16 0,-1 3 0 15,-2 1 0-15,-2-3 0 0,0 3 48 0,-2-2 16 16,-2 2 0-16,1-2 0 0,-2 1 0 0,-2-5 0 16,1 4 0-16,-3-4 0 0,-1 5 0 0,0-1 0 15,-2 1 0-15,1-1 0 0,-3-3-16 0,-1 2 0 16,-1-1 0-16,-2-3 0 0,2 1-32 0,1-3-16 15,-1-3 0-15,1-1 0 0,0-1-32 0,0-2 0 16,-2-4 0-16,3-2 0 0,-1-2-32 0,1-3-16 16,0 0 0-16,0-3 0 0,0 1-16 0,1-2-128 0,2-2 192 15,-1-1-64-15,0-4-128 0,0 1 192 0,2-5-192 0,1 0 192 16,2-2-192-16,-1-1 0 0,2-1 0 0,6 0 0 16,-6-3 0-16,3-2 0 0,-1-2-192 0,1 0 192 31,1 0-1296-31,0-4-144 0,0-2-32 0,3-1 0 0,2-2-1344 0,2-5-288 0,2-4-48 15</inkml:trace>
  <inkml:trace contextRef="#ctx0" brushRef="#br4" timeOffset="26354.43">5256 5288 11567 0,'0'0'512'0,"-4"9"112"0,0-4-496 0,4-5-128 0,-7 4 0 0,2 1 0 15,5-5 1312-15,-4 7 240 0,4-7 48 0,0 0 16 16,-6 2-208-16,6-2-32 0,0 0-16 0,0 0 0 0,-4-6-320 0,3-4-64 16,1-1-16-16,2-3 0 0,2-2-320 0,3-4-64 15,4-5 0-15,1 0-16 0,1-4-112 0,5-2-32 16,2-4 0-16,4-5 0 0,2 3-160 0,4 1-48 15,5-1 0-15,1 0 0 0,4 0 32 0,3 1 0 16,3 2 0-16,0 5 0 0,-1 1-112 0,0 7 0 16,-2 2-128-16,-1 5 192 0,-3 8-192 0,0 5 0 15,-3 5 0-15,-3 2 0 0,-2 7 0 0,-3 2 0 16,-4 4 0-16,5 9 0 16,-7 1-624-16,-6 3-16 0,-4-3 0 0,-6-5-8192 15,-2-1-1632-15</inkml:trace>
  <inkml:trace contextRef="#ctx0" brushRef="#br4" timeOffset="26694.96">5198 5836 17327 0,'-14'15'768'0,"9"-8"160"0,1 2-736 0,0-4-192 0,0 1 0 0,4-6 0 0,0 0 864 0,0 0 144 15,0 0 16-15,0 0 16 0,6-4 288 0,5-1 48 16,0-9 16-16,2-2 0 0,1-5-336 0,1 0-64 16,2-7-16-16,2-1 0 0,1-3-304 0,4-3-64 15,2 0-16-15,4-2 0 0,2-1 32 0,2-2 0 16,4 2 0-16,3 3 0 0,1 0-240 0,1 4-32 15,2-2-16-15,-2 0 0 0,-5 2-208 0,1 6-128 16,1-1 160-16,-3 6-160 0,-4 2 0 0,-2 7 0 16,-3 2 0-16,-2 5 0 0,-5 4 0 0,0 1-208 15,-3 4 16-15,3 7 0 16,-7-3-720-16,-4 5-144 0,-3 3-32 0</inkml:trace>
  <inkml:trace contextRef="#ctx0" brushRef="#br4" timeOffset="27004.82">5465 6193 14735 0,'0'0'1312'0,"0"0"-1056"0,0 0-256 0,0-6 0 16,1 0 1472-16,1-1 256 0,1-2 32 0,1 0 16 15,0-6-144-15,1-1-32 0,2-3 0 0,3-2 0 16,3 1-544-16,4-5-112 0,0-1-32 0,5-2 0 16,2 0-272-16,3-4-48 0,2-1-16 0,2 2 0 15,-1 1-128-15,-1 1-16 0,-1 6-16 0,0 2 0 16,-1 2-240-16,-3 2-48 0,-1 3-128 0,-1 3 192 0,-5 4-192 0,3 3 0 16,-3 3 0-16,0 4 0 0,-2 1-320 0,-2 3-64 15,-3 3-16-15,-1 4 0 16,-1 3-1728-16,-3 3-352 0,-4 2-64 0</inkml:trace>
  <inkml:trace contextRef="#ctx0" brushRef="#br4" timeOffset="27221.21">5616 6510 22111 0,'0'-9'1968'0,"0"0"-1584"15,1-4-384-15,2-1 0 0,0-1 704 0,1-1 64 16,1-4 16-16,4 3 0 0,1 0 304 0,4-1 64 16,2 1 16-16,1-2 0 0,4-3-240 0,-1 3-48 15,2 1-16-15,-1 2 0 0,3 0-416 0,1 4-64 16,0-1-32-16,-2 0 0 0,0 3-352 0,0-1 128 0,-2 0-128 0,0 4 0 31,-2 0-1584-31,-3 1-384 0</inkml:trace>
  <inkml:trace contextRef="#ctx0" brushRef="#br4" timeOffset="30054.55">4858 5540 11807 0,'0'0'512'0,"0"0"128"0,0 0-512 0,0 0-128 16,0 0 0-16,0 0 0 0,0 0 1360 0,0 0 256 15,0 0 48-15,0 0 16 0,0 0-464 0,5-9-80 16,0-4-32-16,0-1 0 0,-1-2-240 0,3-3-48 15,2-5-16-15,2 1 0 0,2-1-176 0,3-2-48 0,3-3 0 16,3-2 0-16,2-5-96 0,5-3-32 16,4 1 0-16,3-1 0 0,3-2-32 0,1 1-16 0,3-1 0 0,1 2 0 15,5-1-144-15,-3 5-48 0,-3 1 0 0,0 8 0 16,5 0-16-16,-2 6 0 0,-3 3 0 0,0 9 0 16,-6 3-48-16,-4 7-16 0,0 7 0 0,-6 0 0 15,-4 4-128-15,-3 4 0 0,-2 5 144 0,-1 5-144 16,-3-2 0-16,0 6 144 0,-3 4-144 0,2 1 0 15,-3-4 144-15,-1-2-144 0,0 2 0 0,-3-2 144 16,-2-3-144-16,0 0 0 0,-2-4 0 0,0-2-176 16,0-3-544-16,1-3-112 0,-2-1-32 0,1-1-8096 15,-2-13-1632-15</inkml:trace>
  <inkml:trace contextRef="#ctx0" brushRef="#br4" timeOffset="30422.47">6040 5101 6447 0,'0'0'576'0,"5"-5"-576"16,-5 5 0-16,6-7 0 0,-1 2 1520 0,-3-3 192 15,-2 8 32-15,1-6 16 0,-2-3-480 0,-1 0-80 16,-3 4-32-16,1-2 0 0,-4 2 48 0,-2 2 0 15,-1 0 0-15,-3-1 0 0,-2-1-288 0,0 4-48 16,-3 2-16-16,-3 4 0 0,0 2-112 0,-3 1-32 0,-2 8 0 0,-2 4 0 16,-6 7-320-16,-5 3-64 0,-2 2-16 15,-2 7 0-15,-2 2-48 0,0 4-16 0,2 7 0 0,-1 2 0 16,2 6 64-16,4-1 16 0,2 0 0 0,4 1 0 16,2-3-16-16,6-2-16 0,7-2 0 0,3-2 0 15,3-5-112-15,6 0-32 0,2-6 0 0,4 0 0 16,4-6-160-16,3-3 128 0,4-5-128 0,3-2 128 15,0-6-128-15,2-3-144 0,2-6 144 0,4-1-208 16,0-8-1152-16,4-8-240 0,1 1-32 16,2-7-6816-16,1-4-1344 0</inkml:trace>
  <inkml:trace contextRef="#ctx0" brushRef="#br4" timeOffset="30728.85">6029 5572 17503 0,'0'0'1552'0,"0"0"-1232"16,0 0-320-16,0 0 0 0,-5-4 1184 0,0 0 176 16,5 4 48-16,-9 1 0 0,-4-1-160 0,3 3-32 15,-3 1 0-15,-3 1 0 0,-5 0-528 0,0-1-112 16,-2 2-32-16,-1 4 0 0,-2 0 0 0,-2 4 0 15,-1 3 0-15,-1 1 0 0,-2 1-176 0,0 5-48 16,2 0 0-16,2 2 0 0,2 3-112 0,3 5-16 16,2 0-16-16,2 2 0 0,2 0-176 0,3 0 0 15,3 1 144-15,3 0-144 0,4-3 0 0,3 1 0 0,4-6 0 0,0-2 0 16,6-3 0-16,0-1-256 0,5-4 32 0,3-5 16 31,2-3-560-31,5-2-128 0,0-4 0 0,5-4-8064 0,-1-3-1616 0</inkml:trace>
  <inkml:trace contextRef="#ctx0" brushRef="#br4" timeOffset="30940.15">5970 5795 27183 0,'0'0'1200'0,"-5"7"256"0,0-1-1168 0,0 3-288 16,0-1 0-16,0 4 0 0,0 5 416 0,-1 6 32 15,-3 5 0-15,0 5 0 0,-4 1 368 0,2 3 80 16,-3 2 0-16,1 1 16 0,4 2-464 0,-4-2-112 16,3 0-16-16,3-3 0 0,-1-2-320 0,3 1 0 15,1-4-192-15,0-3-9600 16,3 0-1920-16</inkml:trace>
  <inkml:trace contextRef="#ctx0" brushRef="#br4" timeOffset="50876.27">24097 10782 8287 0,'0'0'736'0,"0"0"-592"15,0 0-144-15,4-5 0 0,-4 5 1776 0,5-7 320 16,0 2 64-16,0-2 16 0,0 0-704 0,-1 4-128 16,-4 3-16-16,3-8-16 0,1 2-144 0,-1-1-16 15,-3 1-16-15,-1 1 0 0,-2 0-96 0,0-2-16 16,-2 2 0-16,-1 4 0 0,0-2-272 0,-3 1-64 15,-1 1-16-15,-2 1 0 0,-2 2-400 0,0 1-80 16,-2-1 0-16,0 3-16 0,0 4-16 0,-2-1 0 0,-1 3 0 0,0 2 0 16,-4 1 32-16,1 4 0 0,0 0 0 0,0 2 0 15,2 4 0-15,2-2 16 0,0-1 0 0,5 3 0 16,2-1-80-16,5-1 0 0,0 0-128 0,4-5 192 16,2-1-48-16,2-1-16 0,4 1 0 0,0-3 0 0,0-4 128 0,4 1 0 15,4-5 16-15,3 0 0 16,-1-2 224-16,4-3 32 0,1-3 16 0,3-2 0 0,3-1-48 0,1-4-16 15,1-2 0-15,0 0 0 0,1-5-112 0,-2 0-32 16,-2-3 0-16,0-4 0 0,-3-1-16 0,-3 2-16 16,-2-1 0-16,-3 1 0 0,-4 1 16 0,0 0 0 15,-4 1 0-15,-2 1 0 0,-2 2-112 0,-3 1-16 16,-1 4 0-16,-3 1 0 0,0-1-192 0,-5 4 176 16,0 0-176-16,-5 4 160 0,-1 4-304 0,0 1-64 15,-1 1-16-15,-4 3 0 16,2 4-1232-16,3 1-240 0,1 3-48 0,9-3-9904 15,-1 3-1968-15</inkml:trace>
  <inkml:trace contextRef="#ctx0" brushRef="#br4" timeOffset="51224.47">24592 10680 27007 0,'-15'-6'1200'0,"15"6"240"0,-6-3-1152 0,-1 3-288 0,2 4 0 0,-1 1 0 16,-2 0 608-16,1 7 64 16,-2 0 16-16,0 4 0 0,-2 5-272 0,-1 2-48 0,-1 0-16 0,-1 8 0 15,-1 3-112-15,1 1-32 0,4-3 0 0,0-4 0 16,2 0-208-16,3-5 144 0,1-1-144 0,2-6 128 16,1-3 304-16,1-4 48 0,0 1 16 0,0-10 0 15,0 0 544-15,0 0 112 0,7-8 32 0,2-2 0 16,2-3-192-16,1-2-32 0,-1-5-16 0,2-2 0 0,1 1-560 0,3-4-96 15,-1 1-32-15,3 3 0 16,0-6-256-16,2 2 128 0,-2-2-128 0,0 4 0 0,2 1 0 0,0 5 0 16,0 4 0-16,0 3 0 0,-2-3 0 0,-2 7 0 15,0 2 0-15,0 6 0 0,-4 1 0 0,0 1 0 16,-1 2 0-16,2 6 0 16,-4 2-1152-16,-1-2-144 0,-2 4-32 0,0 1 0 15,-4 1-1600-15,0 0-320 0</inkml:trace>
  <inkml:trace contextRef="#ctx0" brushRef="#br4" timeOffset="51736.55">25314 10776 15663 0,'0'0'688'0,"0"0"144"0,-3-7-656 0,-1 0-176 15,0 1 0-15,-1 1 0 0,-3 2 1904 0,-1-5 336 16,-1 2 80-16,-5 0 16 0,0 0-1344 0,-3 1-272 0,-1 1-48 0,-1 0-16 15,-3-1-32-15,-2 4-16 0,1 4 0 16,0 0 0-16,0 0-96 0,1 1 0 0,0 3-16 0,2 4 0 16,-1 3-64-16,0 2-16 0,-2 4 0 0,4 2 0 15,0 3-240-15,3 3-48 0,3 4-128 0,6-6 192 16,2-4-192-16,2 1 0 0,4-4 128 0,5-2-128 16,2-6 192-16,3 0-16 0,4-8 0 0,6 1 0 15,3-4 336-15,3-4 64 0,3-3 0 0,3-7 16 16,3-1-192-16,1-6-32 0,-3-2-16 0,1-5 0 0,0-1-144 0,-1 0-16 15,-2-4-16-15,-1-1 0 0,0-3 96 0,-1-1 32 16,0-3 0-16,-3-1 0 0,-1 1-112 16,0-3 0-16,1-2-16 0,-4 0 0 0,0 4-176 0,0 3 0 15,-2 1 144-15,-1 3-144 0,-1 5 0 0,-3 6 0 16,-1 1 0-16,-2 9 0 0,-5 1 0 0,-1 8 0 16,-6 5 0-16,0 0 0 0,-3 6 0 0,-3 8-160 15,-3 3 160-15,-1 5 0 0,-7 6-144 0,1 6 144 16,-2 9 0-16,0-1-144 0,0 4 144 0,3-2 0 15,2 7 0-15,3-1 0 0,0-5 0 0,2 0 0 16,1-4 0-16,2-2 0 0,2-2 0 0,-2-3 0 16,2-3 160-16,0-3-160 0,-1-3 160 0,2-2-160 15,2-4 160-15,0-2-160 0,2-3 144 0,-1-1-144 16,2-2 128-16,-1-1-128 0,-2-10 0 0,0 0 0 16,8 5-144-16,2-4 144 15,0-2-1600-15,0-3-192 0,0-2-64 0,-2-2-8560 16,0 2-1712-16</inkml:trace>
  <inkml:trace contextRef="#ctx0" brushRef="#br4" timeOffset="51975.77">25815 10735 19343 0,'0'0'1728'0,"0"0"-1392"0,0 0-336 0,0 0 0 15,0 0 2080-15,0 0 352 0,0 0 64 0,-4 10 0 16,1 1-1088-16,-4 5-208 0,3 2-48 0,-1 2-16 15,-1-1-336-15,-2 5-64 0,0 0-16 0,1 2 0 0,1 0-352 0,-1 0-80 16,0-2-16-16,0-3 0 0,2 2-272 0,0-2 160 16,0-3-160-16,0-3 128 0,4-3-128 0,0-4 0 15,1 2 144-15,0-10-144 0,0 0 0 0,0 0-256 16,10 0 32-16,2-4 16 16,0-6-1648-16,-1-2-320 0,0-4-64 0,-5 6-6976 15,0-1-1408-15</inkml:trace>
  <inkml:trace contextRef="#ctx0" brushRef="#br4" timeOffset="52309.58">26048 10746 29487 0,'-12'8'1296'0,"7"-2"288"0,0 3-1264 0,-1 4-320 16,1-2 0-16,-2 3 0 0,1 3 432 0,-2-1 16 15,1 1 16-15,-1-1 0 0,1 2 32 0,-1-1 0 16,0-1 0-16,1-3 0 0,-1 0 48 0,0-2 16 15,1-2 0-15,2-1 0 0,5-8 80 0,0 0 0 16,0 0 16-16,0 0 0 0,0 0 48 0,0 0 16 0,2-7 0 0,2 0 0 16,1-6-176-16,2 0-32 0,0 1-16 0,3-4 0 15,1 0-288-15,3-1-48 0,-1-1-16 0,3 1 0 16,0-2-144-16,2 2 0 0,1 1 0 0,0 2 128 16,0 2-128-16,0-1 0 0,-1 3 0 0,-1 4 0 15,-3 3 0-15,0 3 0 0,-5 3 0 0,-1 3 0 16,0 4 0-16,-3 4-144 0,-2-1 144 0,-3 2 0 15,-3 3-192-15,-1 0 64 0,-1 1 128 0,-4 11-208 16,-1 1-256-16,0-8-48 0,0-4-16 0,3-3 0 16,4 1-560-16,0-4-128 0,2-4 0 0,1-9-16 15,0 0-1552-15,11 2-304 0,1-2-64 0</inkml:trace>
  <inkml:trace contextRef="#ctx0" brushRef="#br4" timeOffset="52659.83">26578 10728 27583 0,'0'0'1216'0,"-8"-3"256"0,-2-1-1168 15,-1 3-304-15,-2 2 0 0,2 3 0 0,-5 1 800 0,0 2 96 16,-3 5 32-16,0-1 0 0,0 3-480 0,2 2-112 16,2 0-16-16,1-1 0 0,4 1-176 0,-1-2-144 15,4 1 192-15,2-3-192 0,2 0 144 0,3-4-144 16,1 0 0-16,3-2 144 0,-4-6 368 0,9 0 64 15,3-3 0-15,-3-3 16 0,2-1-144 0,2 2-16 16,1-8-16-16,1 3 0 0,-1 1-224 0,0-3-64 16,2 0 0-16,-4 0 0 0,1-4-128 0,-3 4 128 0,1 0-128 0,-2 1 128 15,0 3-128-15,-3 0 160 0,-1 5-160 0,-5 3 160 16,0 0-160-16,0 0 160 0,0 0-160 0,-1 11 160 16,0 1 64-16,-2 2 16 0,1 2 0 0,1 1 0 15,-1-1-240-15,2 2 0 0,2 2 0 0,0-2 0 16,2-1 0-16,2-2 0 0,3-4 0 0,1 1 0 15,2-1-256-15,0-5-80 0,4-2-32 0,8-2 0 16,0-1-2208-16,-1-5-448 0</inkml:trace>
  <inkml:trace contextRef="#ctx0" brushRef="#br4" timeOffset="52972.71">27011 10680 29311 0,'0'0'1296'0,"0"0"272"0,0 0-1248 0,0 0-320 16,-3 9 0-16,-3 1 0 0,0 4 128 0,0 1-128 15,-1 3 192-15,0 1-192 0,-2 2 240 0,0-1-64 16,3-2-16-16,-3 1 0 0,2-1-160 0,1-2 0 16,1-3 0-16,1-4 128 0,2 0 416 0,0-3 80 15,2-6 16-15,0 0 0 0,0 0 608 0,0 0 128 16,7-4 32-16,3-5 0 0,-3-1-624 0,5-4-112 15,2 0-32-15,0-1 0 0,-1-2-352 0,1 0-80 16,1-2-16-16,0 1 0 0,0 0-192 0,1 0 0 16,-1 0 0-16,1 1 0 0,1-2 0 0,-1 6 0 0,1 1 0 0,1 2 0 15,-2 3 0-15,0 2 0 0,-4-1 0 0,0 5 0 16,-3 1 0-16,-2 3-160 0,-7-3 0 0,10 6 0 31,-10-6-1904-31,9 9-384 0,-2 5-80 0</inkml:trace>
  <inkml:trace contextRef="#ctx0" brushRef="#br4" timeOffset="53190.18">27488 10620 15663 0,'0'0'1392'0,"0"0"-1120"0,0 0-272 0,-4 4 0 0,-1 1 3008 0,0 6 560 15,1 0 96-15,-2 3 32 0,1 1-2432 0,1 3-496 16,-1 0-80-16,4 0-32 0,-1 2-464 0,2 3-192 15,2-3 176-15,1 2-176 0,3-3 0 0,0 1 0 16,2-1 0-16,2 0 0 0,1-3-256 0,3-6-64 16,3-1 0-16,7-1 0 15,0-2-352-15,1-6-80 0,-2-3-16 0,-6-1-7760 16,1-2-1568-16</inkml:trace>
  <inkml:trace contextRef="#ctx0" brushRef="#br4" timeOffset="53345.4">27888 10659 21183 0,'0'0'944'0,"0"0"192"0,0 0-912 0,-5-6-224 15,-1 4 0-15,-2 1 0 0,-2 3 2528 0,-1 7 464 16,-2 4 80-16,-5 5 32 0,-2 3-2000 0,-3 5-400 16,-2 4-64-16,-2 4-32 0,0 1 112 0,1 3 32 15,-1 0 0-15,-7 21 0 0,4-4-432 0,6-1-64 0,4-2-32 0,2-4 0 16,3-2-224-16,2-7-160 0,2-2 32 0,0-2 0 31,0-2-2176-31,0-3-416 0</inkml:trace>
  <inkml:trace contextRef="#ctx0" brushRef="#br4" timeOffset="53822.37">25331 11397 22111 0,'1'-4'1968'0,"1"-2"-1584"16,-2 6-384-16,0-8 0 0,0 2 928 0,0-3 96 16,-2 3 32-16,0-3 0 0,-2 1 160 0,-1-2 16 15,0 2 16-15,-3-1 0 0,-1 2-288 0,-1 2-48 16,-4-3-16-16,-1 4 0 0,-3 2-272 0,-1 2-64 0,-1 2-16 0,-3 3 0 16,1 6-224-16,-2-1-32 0,0 2-16 0,1 5 0 15,1 2-96-15,2 3-32 0,0 3 0 16,2 0 0-16,3 5 32 0,2-2 0 0,1 1 0 0,4 0 0 15,1-5-176-15,2 2 160 0,1-1-160 0,3-3 160 16,0-2-160-16,1-1 0 0,1-1 0 0,0-3 128 0,2-1-128 16,-2-2 0-16,3-3 0 0,-4-9 0 15,5 11-752-15,-5-11-80 0,0 0 0 0,0 0-16 16,0 0-2288-16,0 0-448 0</inkml:trace>
  <inkml:trace contextRef="#ctx0" brushRef="#br4" timeOffset="53984.73">24825 11595 26031 0,'0'0'1152'0,"0"0"240"0,-4-3-1120 0,4 3-272 16,0 0 0-16,0 0 0 0,0 0 1360 0,0 0 224 16,9 0 32-16,4 0 16 0,2 3-736 0,5 0-160 15,1-2-32-15,3 2 0 0,3 2-240 0,1-3-48 16,2 2-16-16,2 0 0 0,0-1-400 0,-1 0 0 16,0-3 0-16,11 2 0 15,-5-1-1488-15,-5-2-288 0,-6-2-48 0,-8-1-7664 16,0 2-1536-16</inkml:trace>
  <inkml:trace contextRef="#ctx0" brushRef="#br4" timeOffset="54150.8">25491 11515 24767 0,'0'0'1088'0,"0"0"240"0,0 0-1072 0,-4 7-256 16,1 3 0-16,-3 0 0 0,-1 4 832 0,-1 4 96 0,1-2 32 0,-2 3 0 16,-2 0-288-16,3 2-48 0,-3-1-16 0,3-1 0 15,-1 0-240-15,1-1-48 0,2 0-16 0,1-2 0 16,2 0-304-16,0-4 0 0,2 1 128 0,2-4-128 15,2 0-128-15,2-3-96 0,4-3-16 0,1-2-8976 16,0-2-1808-16</inkml:trace>
  <inkml:trace contextRef="#ctx0" brushRef="#br4" timeOffset="54574.06">26058 11158 29487 0,'-20'-4'1296'0,"12"8"288"0,-2 1-1264 0,0 7-320 15,-2 0 0-15,-2 6 0 0,2 1 912 0,-4 5 128 16,0-1 32-16,1 5 0 0,-1-1-320 0,0 5-64 16,-2-3-16-16,0 3 0 0,2 1-336 0,-2 0-64 15,-1-3-16-15,1-3 0 0,0-2-256 0,2-3 0 16,3-3 128-16,0-5-128 0,3-4 240 0,2-1-16 15,3-4 0-15,5-5 0 0,0 0 256 0,0 0 48 16,0 0 16-16,9-5 0 0,3-4-224 0,2 2-64 16,2-5 0-16,2-1 0 0,0 1-256 0,1-2 0 15,1 0 0-15,1 4 0 0,-2-2 0 0,0 2 0 0,1 2 0 16,-1 5 0-16,0-3 0 0,-1 6 0 0,-1 0-160 16,-2 7 160-16,-3 0 0 0,-1 5 0 0,-2-2 0 0,-3 1 0 15,-2 5 0-15,-4 2 0 0,-3-3 0 0,-6 5 0 16,-3-1 0-16,-4-4 0 0,-1 1 0 0,3-9 0 15,-4 2 0-15,1-2 0 0,-1 0 0 0,1-2 0 16,-1-5 0-16,0 0 0 0,2 0 0 0,0-4 128 16,1-1-128-16,1 0-144 0,1-2 144 0,-1-2-208 15,3-1-1840 1,5 1-352-16,2-3-80 0,6 7-16 0</inkml:trace>
  <inkml:trace contextRef="#ctx0" brushRef="#br4" timeOffset="54924.17">26317 11504 32079 0,'0'0'1408'0,"0"0"320"0,0 0-1392 0,0 0-336 16,0 0 0-16,0 0 0 0,0 0 336 0,9 4 0 16,-1-7 0-16,3 2 0 0,2 0 80 0,1-1 16 15,1-2 0-15,3-2 0 0,2 0-144 0,1-3-32 16,-1 0 0-16,0-1 0 0,-1-2-64 0,-1-2 0 15,-2 2-16-15,-2 0 0 0,-2 1 144 0,0 1 48 16,-5 2 0-16,-2-1 0 0,-2 1 144 0,-4 3 16 16,-3-1 16-16,-4 4 0 0,-3 0 32 0,-3 4 16 15,-3 1 0-15,-3 5 0 0,-4 0-368 0,1 3-80 16,0 4-16-16,1 2 0 0,3 1-128 0,4-1 0 0,1 0 0 16,-1 6 128-16,3-2-128 0,6-2 0 0,2-1 0 0,4-4 0 15,0-14 0-15,7 14 0 0,1-2 0 0,4-3 0 16,2-6 0-16,4 1 0 0,1-1 0 0,2-1-176 31,4-2-304-31,-1-4-64 0,0 1-16 0,1-1 0 16,1 1-1648-16,-1-1-336 0,1 1-64 0,0-2-7696 0,2-2-1552 0</inkml:trace>
  <inkml:trace contextRef="#ctx0" brushRef="#br4" timeOffset="55244.98">27084 11290 31263 0,'0'0'1392'0,"0"0"272"0,0 0-1328 0,0 0-336 15,0 0 0-15,0 0 0 0,-3 9 816 0,-1-1 80 16,-2 3 32-16,-5 7 0 0,-1 0-192 0,0 2-32 16,0 2-16-16,-2 2 0 0,0 0-304 0,1-1-64 15,2-3-16-15,1 2 0 0,0 1-128 0,-1-3-32 16,1-3 0-16,4-3 0 0,1 1-16 0,2-4-128 16,3-11 192-16,0 0-64 0,0 0 416 0,0 0 80 15,0 0 16-15,0 0 0 0,14-3 192 0,4-9 32 16,5-2 16-16,1-4 0 0,3-2-416 0,-2-2-80 15,4-4 0-15,3 0-16 0,3 1-224 0,0-2-144 16,1 0 192-16,1-1-192 0,2 3 144 0,-2 1-144 16,-1 4 0-16,-1 4 144 0,-2 4-144 0,1 0 0 15,-2 6 0-15,-1 1 0 0,-3 2 0 0,-2 4 0 16,-1 3 0-16,-4 5 0 0,3-1 0 0,-1 3 0 16,-1 6 0-16,-2-2 0 15,3 0-448-15,-1 1 16 0,-2 0 16 0,-1 3 0 16,-2 3-2816-16,-3 1-560 0</inkml:trace>
  <inkml:trace contextRef="#ctx0" brushRef="#br4" timeOffset="61274.01">28715 15393 8287 0,'0'0'736'0,"0"0"-592"0,0 0-144 0,0 0 0 15,0 0 1264-15,0 0 208 0,0 0 64 0,0 0 0 16,0 0-960-16,0 0-192 0,0 0-48 0,0 0 0 15,0 0 64-15,0 0 16 0,0 0 0 0,0 0 0 16,0 0 304-16,0 0 64 0,1 9 16 0,-1-9 0 16,0 0-80-16,0 0-16 0,0 0 0 0,0 0 0 0,0 0 0 0,0 0 0 15,0 0 0-15,0 0 0 0,0 0 96 0,0 0 16 16,11-2 0-16,0-2 0 0,0-4-112 0,0 1-32 16,1-5 0-16,1-3 0 0,1-4-176 0,1 2-48 15,1 0 0-15,3-1 0 0,1-1-160 0,-1-3-32 16,1 0-16-16,-1 3 0 0,0 0-48 0,-1 2-16 15,0 0 0-15,-1 2 0 0,0 3-48 0,-2 3-128 16,0 2 192-16,-2 0-64 0,-4 2-128 0,-1 2 128 16,-8 3-128-16,0 0 128 0,0 0-128 0,9 5 128 15,-9-5-128-15,5 9 128 0,-3 7 80 0,-2 3 16 16,-2 3 0-16,-1 1 0 0,1 1-48 0,-2 2-16 16,-4 0 0-16,-1 3 0 0,-1-1-160 0,-3 1 192 0,3-3-192 0,0-1 192 15,0-3 0-15,0-3 0 0,1-4 0 0,1 0 0 16,2-5 96-16,-1 1 32 0,7-11 0 0,0 0 0 15,0 0 80-15,0 0 32 0,0 0 0 0,0 0 0 16,0 0 0-16,0-11 0 0,2 0 0 0,3-5 0 16,1-5-144-16,4-3-32 0,2 0 0 0,1 0 0 15,-1-3-256-15,2 3 160 0,0-4-160 0,3 2 128 16,-2-3-128-16,3 4 0 0,1-3 0 0,1 6 0 16,0-1 0-16,1 4 0 0,0 3 0 0,1 2 0 15,0 1 0-15,-3 5 0 0,-3 0 0 0,0 4 0 16,-4 4 0-16,-2 4 0 0,-10-4 0 0,12 12 0 15,-2 2 0-15,-4 3 0 0,-2 1-128 0,-3 3 128 0,1 0 0 16,-5 3 0-16,-2 2 0 0,-1-1 0 16,-1 0 0-16,0-1 0 0,-2-2 0 0,1-2 0 0,1-3 0 15,3-5 0-15,-3 0 0 0,7-12 0 0,0 0 0 0,0 0 0 16,-5 6 0-16,5-6 0 0,0 0 0 0,0 0 128 16,2-10-128-16,3-2 0 0,2-5 160 0,3-2-160 15,2-4 192-15,2 0-192 0,0 0 160 0,1-4-160 16,2 2 128-16,0-3-128 0,1 2 0 0,0 4 0 15,0-4 0-15,-2 5 0 0,1 2 0 0,-1-1 0 16,1 6 0-16,-1 6 0 0,-4 0 0 0,1 4 0 16,-3 4 0-16,-10 0 0 0,13 8 0 0,-6 4 0 15,-2 5 0-15,-1 5 0 0,-3 4 0 0,-1 4 0 16,-2 1 0-16,-1 4 0 0,-1-1 0 0,1 0 0 16,-2 3 0-16,1-4 0 0,-1-4 0 0,1-2 0 0,1-4 0 15,-1-1 0-15,4-2 0 0,-1-6 0 0,0-1 0 0,1-13 0 16,1 12-192-16,-1-12 0 0,0 0-16 0,0 0 0 31,12 0-1632-31,-1-6-320 0,-1-3-64 0,3-2-8704 0,1-5-1744 0</inkml:trace>
  <inkml:trace contextRef="#ctx0" brushRef="#br4" timeOffset="61702.75">30023 15179 14735 0,'0'0'1312'0,"0"0"-1056"16,0 0-256-16,-7 6 0 0,7-6 1216 0,0 0 176 16,0 0 32-16,0 0 16 0,0 0 16 0,0 0 0 15,0 0 0-15,0 0 0 0,0 0-336 0,0 0-64 16,0 0-16-16,13-9 0 0,0 0-208 0,-1-1-32 16,4 2-16-16,2-1 0 0,2 2-80 0,0 0-32 15,1-3 0-15,0 4 0 0,5-3-112 0,-1 4-32 16,2-1 0-16,-2-1 0 0,1 2-128 0,-2 3-16 0,-3-1-16 15,1 2 0-15,-4-2-208 0,-2 3-32 0,-3 3-128 0,0-1 192 16,-3 0-192-16,3 0 0 0,-13-2 0 0,11 1 0 16,-11-1 0-16,10 3 0 0,-10-3 0 0,0 0 0 31,0 0-464-31,0 0-144 0,0 0-32 0,0 0 0 16,0 0-2080-16,0 0-416 0,0 0-96 0</inkml:trace>
  <inkml:trace contextRef="#ctx0" brushRef="#br4" timeOffset="62039.21">30302 14912 18831 0,'0'0'832'0,"0"0"176"0,0 0-816 16,0 0-192-16,12-4 0 0,0 1 0 0,2 3 944 0,0-1 144 15,0 0 16-15,3-1 16 0,1 2 64 0,0 2 16 16,1-1 0-16,1 3 0 0,3 0-176 0,-2-1-16 15,2 1-16-15,-4 3 0 0,3 0-224 0,-2 0-64 16,-1 1 0-16,-1 0 0 0,-3 4-256 0,-1-2-64 16,-2 1-16-16,-3 3 0 0,-3-2-144 0,-1 2-32 15,-2 3 0-15,-6 0 0 0,1-1 256 0,-5 1 32 16,-2 2 16-16,-1-1 0 0,-4 0 112 0,-1-1 32 16,-3 0 0-16,2-1 0 0,-2-2-32 0,1-2 0 15,0 1 0-15,-1-1 0 0,0-4-224 0,3 2-64 0,2-2 0 0,0-3 0 16,3 0-176-16,10-5-144 0,0 0 192 0,0 0-192 15,0 0 0-15,0 0 0 0,0 0 0 0,0 0 0 32,10-7-1536-32,4 1-256 0,4 0-48 0,1-3-15376 0</inkml:trace>
  <inkml:trace contextRef="#ctx0" brushRef="#br4" timeOffset="64817.91">5953 4679 9215 0,'0'0'816'0,"0"0"-656"15,2-5-160-15,1 2 0 0,-1-4 1216 0,1 2 224 16,-2 0 32-16,-2 0 16 0,-2-1-448 0,-1 1-80 16,1 2-32-16,-5 0 0 0,-3 0-160 0,-3 1-16 15,-2 1-16-15,-1 2 0 0,-2 3 48 0,-3 0 16 16,-4-1 0-16,0 2 0 0,-3 2-16 0,-2 1 0 16,-1 5 0-16,-2 2 0 0,-2 4-272 0,-1 4-48 15,-1 3-16-15,1 5 0 0,1 3-192 0,0 6-32 16,2 4-16-16,2-1 0 0,1 6-64 0,3-1-16 15,3-1 0-15,3 1 0 0,6 2-128 0,2-6 0 16,6 0 0-16,3-4 0 0,3-3 0 0,3-4 0 16,3-1 0-16,2-7 0 0,2 0-144 0,1-3-64 0,1-4-16 15,8 5 0 1,-1-6-1856-16,2-8-368 0</inkml:trace>
  <inkml:trace contextRef="#ctx0" brushRef="#br4" timeOffset="65108.56">5977 4837 28559 0,'0'0'2544'0,"0"0"-2032"16,0 0-512-16,-8-1 0 15,-1 1-752-15,0 2-240 0,-1 1-48 0,1 2-16 0,-2-1 1056 0,-3 1 144 16,-1 6 64-16,-3-1 16 0,0 4 0 0,-6 3 0 15,-2 2 0-15,-1 5 0 0,-5 3 32 0,-4 7 16 16,2 4 0-16,-6 6 0 0,1 4 16 0,1 7 0 16,0 4 0-16,1 9 0 0,0 4-144 0,4 2-16 15,2-2-128-15,7-1 192 0,4-1-192 0,6-6 0 16,1-9 0-16,2 12 0 16,3-16-576-16,7-14 0 0,4-12 0 0,3-8 0 15,5-10-256-15,8-8-48 0,7-7-16 0,0-9-10000 0</inkml:trace>
  <inkml:trace contextRef="#ctx0" brushRef="#br4" timeOffset="65335.96">5892 5436 11967 0,'0'0'1072'0,"0"0"-864"0,1 7-208 0,-1 5 0 15,0-1 1344-15,-1 6 240 0,-2 6 32 0,-2 3 16 16,-4 7-128-16,-2 3-32 0,-2 2 0 0,-2 5 0 15,-4 7 0-15,-4 5 0 0,-3 3 0 0,-3 4 0 16,-3 4-512-16,2 1-96 0,-3 0-32 0,4 2 0 16,3-5-512-16,3-3-128 0,2-2 0 0,3-7-16 15,4-5-176-15,2-8-144 0,5-2 144 0,-1 8-208 16,4-15-1328-16,4-6-272 0,3-10-48 16</inkml:trace>
  <inkml:trace contextRef="#ctx0" brushRef="#br4" timeOffset="67401.05">30999 9329 3679 0,'11'-5'320'0,"3"2"-320"0,3-2 0 0,-2 0 0 0,-1 0 2992 0,0 3 528 15,-1-1 96-15,-2 1 32 0,-2-4-2656 0,0 4-528 16,0-2-96-16,-1 2-32 0,2-4-336 0,-4-1 144 16,2 0-144-16,1-3 0 0,-1 1 160 0,3-5-160 15,-2 2 128-15,-2-2-128 0,1-2 208 0,-2-1-32 16,1-4-16-16,-4 2 0 0,0-1 352 0,-1-2 64 15,-2 2 0-15,0-2 16 0,-2-6 144 0,-3 6 32 16,-3-4 0-16,-1-1 0 0,-1-2-64 0,-4 1-16 16,-1-5 0-16,-2 3 0 0,-3-2-288 0,-3-1-48 15,-4-8-16-15,-3 3 0 0,-4 0-16 0,-3 1 0 16,-5-2 0-16,-3-5 0 0,0 1-96 0,-5-4-32 0,-3 0 0 16,-5-1 0-16,-4 3 48 0,-5-2 0 0,-7-5 0 15,-4 3 0-15,0 0-240 0,-5 4 176 0,-3-2-176 0,-10 0 160 16,-7-6-160-16,-2 4 0 0,-1-1 144 0,-9 5-144 15,-7-4 128-15,-2 1-128 0,2 1 160 0,-7 0-160 16,-5 6 0-16,1-2 0 0,0 2 0 0,-3 3 0 16,-6-1 0-16,2 3 0 0,-1 3 0 0,-4 0 0 15,-7 3 0-15,-2 2 0 0,4-2 0 0,-5 6 0 16,-3-1 0-16,-2 1 0 0,-1 1 0 0,-3 0 0 16,2 3 0-16,-3-2 0 0,-5 2 0 0,4 3 0 15,6 3 0-15,3 4 0 0,-5-3 0 0,0 2 0 16,-1 3 128-16,3 2-128 0,2 2 0 0,-1 3 0 15,-2 1 0-15,-2 4 0 0,-6 3 0 0,4 2 0 16,1 3 0-16,-7 4 0 0,-5-2 0 0,-2 6 0 0,1 3 0 16,0 6 0-16,2 2 0 0,-6 5 0 0,-5 3 0 15,-1 2 0-15,1 1 0 0,7 6 0 16,2 5 0-16,8 1 0 0,4-3 0 0,6 2 0 0,5 4 0 0,3 0 0 16,4 4 0-16,2 4 0 0,4 6 0 0,1 3 0 15,0 2 0-15,1 3 0 0,-2 9 0 0,4 2 0 16,2 4 0-16,-1 5 0 0,-2-1 0 0,3 6 0 15,7 3 0-15,4 2 0 0,5-1 0 0,7 1 0 16,4-5 0-16,15 1 0 0,9-2 0 0,7-2 0 16,3-1 0-16,9-2 0 0,7 2 0 0,8 1 0 15,7-5 0-15,7 5 0 0,7-1 128 0,7 2-128 16,5 2 0-16,5 0 0 0,4 3 128 0,7 2-128 16,4 3 0-16,6 4 144 0,2 0-144 0,3 1 0 15,5-1 0-15,7-2 0 0,3-5-272 0,8 0 64 16,6-6 16-16,5-2 0 0,3-7 0 0,5-8 16 0,2-8 0 0,6-3 0 15,3-7 176-15,10 0 0 0,7-1 0 0,-2-6-128 16,-2 1 128-16,2 1 0 0,-1-1 0 0,8-4 0 16,6 1 128-16,-1-1-128 0,-3-2 128 0,5 1-128 15,8-2 144-15,3-2-144 0,5-2 192 0,8-1-192 16,2-3 160-16,6 1-160 0,3-6 128 0,6 4-128 16,4-2 0-16,4 1 128 0,1-6-128 0,8 3 0 15,6 3 0-15,0-6 0 0,-3 2 128 0,3-1-128 16,1 0 0-16,7-3 0 0,5-3 144 0,-5 0-144 15,-4-1 0-15,4-3 0 0,4 0 0 0,5-6 0 16,5-3 0-16,0-5 144 0,-1-3-144 0,4-6 0 16,3 1 192-16,3-7-64 0,2-1 0 0,3-1-128 15,-1-4 208-15,-3-4-64 0,-5 1-16 0,1-3 0 0,2-2-128 0,4 1 160 16,3-4-160-16,1 1 160 0,-8-3-160 0,-6-1 128 16,-1 0-128-16,0 1 128 0,4-2 0 0,-1-3-128 15,-1-2 192-15,-3-6-64 0,-7-6 0 0,3-3-128 16,2-4 192-16,0-1-64 0,-1-7 0 0,-5-6-128 15,-6-5 192-15,0-3-64 0,1-9-128 0,-4-4 160 16,-4-9-160-16,-8 1 160 0,-3-2-160 0,-3 5 128 16,-9 7-128-16,-7 0 128 0,-9-8 208 0,-6 2 48 15,-8 2 0-15,-5 3 0 0,-4-1 336 0,-10-1 80 16,-12-5 16-16,-5-1 0 0,-13-3-384 0,-7 0-80 16,-7-1-16-16,-11-6 0 0,-12-5-336 0,-6-4 0 15,-9-5 0-15,-10 0 0 16,-7-1-368-16,-10-3-32 0,-10 5-16 0,-6 2 0 15,-10 2-112-15,-9 11-32 0,-10 9 0 0,-8 6 0 16,-11 8-528-16,-5 6-128 0,-4 9 0 0,-9 11-13696 0</inkml:trace>
  <inkml:trace contextRef="#ctx0" brushRef="#br4" timeOffset="68302.63">27797 10303 27647 0,'28'-14'1216'0,"-6"10"256"0,4 0-1168 0,-2 0-304 16,2 3 0-16,-2 0 0 16,-2 1-1280-16,0 0-304 0,-1 0-64 0,-1 0-16 0,-1-2 1424 0,-2 0 240 15,-5 1 128-15,-1-3 0 0,-11 4 160 0,7-9 32 16,-3 1 16-16,-4-2 0 0,-4 0 464 0,-2-3 96 16,-3 2 0-16,-4-1 16 0,-3-3-304 0,-2-1-64 15,-2 0-16-15,-3 0 0 0,-3-3-272 0,-5 0-64 0,-9 0-16 0,-4-2 0 16,-7 1 144-16,-3-2 16 0,-3-1 16 15,-4 3 0-15,-2 4 32 0,-7-1 0 0,-8-1 0 16,-3 2 0-16,-6 0-112 0,1 5-16 0,-3 0 0 0,1 4 0 16,-7 0-112-16,-3 2-16 0,-5-1-128 0,1 0 192 15,2 4-192-15,-6 0 128 0,-4 0-128 0,2 2 0 16,2 1 160-16,-4 0-160 0,-3 2 160 0,-4 2-160 16,-3-3 128-16,-1 4-128 0,-3 4 0 0,-3 0 144 15,-4 1-144-15,2 3 0 0,2 3 0 0,1 1 0 16,2-2 0-16,7 4 0 0,6 1 0 0,3 0 0 15,2-1 128-15,6 1 0 0,8 3 0 0,3 0 0 16,3 2 0-16,3 4 0 0,-6 3 0 0,1 3 0 16,5 0-128-16,7 3 0 0,4 0 144 0,0 6-144 15,1-1 0-15,4 3 0 0,1-5 0 0,5 7 128 16,6 4-128-16,7 2 0 0,3 1 0 0,8 0 128 16,3-2-128-16,6 1 0 0,3 2 0 0,6-2 0 0,5-4 0 0,3-2 0 15,6-1 0-15,5 2-128 0,7 1 128 0,4-3 0 16,4-1 0-16,6 3 0 0,3-2 0 0,5-1 0 15,8 0 0-15,9-4 0 0,2 3 0 0,12-4 0 16,8-5 0-16,4 2 128 0,1 3-128 0,4-4 0 16,5-3 0-16,10-2 0 0,6 0 0 0,3-3 0 15,0-6 0-15,6 3 0 0,9-1 0 0,3-4 0 16,-1-6 0-16,6 1 0 0,7 4 128 0,2-6-128 16,-1-6 128-16,8-1-128 0,8 0 176 0,0-6-48 15,-5-2 0-15,10-2 0 0,7 1 0 0,-1-5 0 16,-4-3 0-16,3-3 0 0,2 1 32 0,5-2 0 0,3 2 0 0,-5-1 0 15,-7-5 48-15,2-2 16 0,3-3 0 16,-1-1 0-16,-3-2 16 0,-2-5 0 0,-4 1 0 0,-1-3 0 16,0-7-112-16,-7-3-128 0,-4-2 176 0,-4-3-176 15,-4-4 240-15,-9-4-64 0,-9-6-16 0,-11-2 0 16,-11 3 16-16,-8-2 0 0,-10 0 0 0,-12 4 0 16,-12-2 80-16,-12 4 0 0,-12 0 16 0,-12 0 0 15,-13-2 112-15,-14-4 0 0,-13 2 16 0,-11-4 0 16,-9 5-64-16,-13 0-16 0,-11 0 0 0,-13 3 0 15,-11 1-320-15,-13 3 0 0,-13 1 0 0,-11 3 128 16,-11-3-128-16,-2 4-128 0,-3 7 128 0,-6 2-192 31,-5 0-288-31,8 5-64 0,7 4-16 0,6 7-11920 0,3 1-2368 0</inkml:trace>
  <inkml:trace contextRef="#ctx0" brushRef="#br4" timeOffset="84835.8">5565 4280 5519 0,'0'0'496'0,"0"-9"-496"15,1 1 0-15,-1 8 0 0,4-9 832 0,-4 9 80 0,0 0 16 0,5-8 0 16,-5 8-448-16,7-6-96 0,-7 6 0 0,7-9-16 16,2 4-16-16,-1 0 0 0,-8 5 0 0,7-8 0 15,1 4 128-15,-8 4 32 0,8-9 0 0,-8 9 0 16,6-6 0-16,-6 6 0 0,0 0 0 0,6-5 0 16,-6 5-16-16,8-7 0 0,-8 7 0 0,0 0 0 15,0 0-160-15,11 0-16 0,-1 3-16 0,1 1 0 0,0 1-48 0,1 6-16 16,0 1 0-16,1 1 0 0,3 2 16 0,-2 1 0 15,0 2 0-15,-1 1 0 0,-1 3 0 0,0 3 16 16,2-1 0-16,0 4 0 0,-1 2-16 0,2 3-16 16,2 2 0-16,-2 3 0 0,-2 2-240 0,-1 3 176 15,2-2-176-15,2 2 160 0,-1 3-160 0,0 1 0 16,-1 0 0-16,-1-13 0 0,0 3 0 0,1 1 128 16,0 4-128-16,1-3 0 0,1-2 0 0,0 3 0 15,-1-4 0-15,1 0 0 0,1-2 0 0,1 1 0 16,-4-1 0-16,0 2 0 0,0-3 0 0,-3-2 128 15,1 1-128-15,-4-1 0 0,0 0 0 0,1 1 0 16,-4-4 128-16,0 4-128 0,-1-2 0 0,-2 0 0 16,1-1 0-16,-3 1 128 0,0-2-128 0,-3 3 0 15,-2 2 144-15,0-3-144 0,-1 2 160 0,-2-1-32 16,-1-1-128-16,-1-2 192 0,-1 0 128 0,-2-4 0 0,-1 4 16 0,3-4 0 16,-3 1 16-16,2 0 0 15,2-3 0-15,-3 0 0 0,1 1-160 0,1-1-16 0,-3-2-16 16,2 2 0-16,-2 0-160 0,-1-1 0 0,-1-3 0 0,2 0 0 15,-1 2 128-15,1-1-128 0,0-1 0 0,1 0 128 16,1-2 128-16,0 1 0 0,0-3 16 0,1 0 0 16,2 0-112-16,-1 0-32 0,3-3 0 0,0-1 0 15,2-2-128-15,1 1 0 0,2-4-160 0,2-5 160 32,0 0-640-32,0 0-16 0,0 0-16 0,-5-3-10848 0</inkml:trace>
  <inkml:trace contextRef="#ctx0" brushRef="#br4" timeOffset="85896.86">5528 4259 6447 0,'0'0'576'0,"-8"4"-576"15,0 2 0-15,-3 2 0 0,0-3 384 0,-2 2-16 16,-1 2-16-16,-1 0 0 0,-1 1-352 0,-2 4 128 16,-1 0-128-16,-2 1 0 0,0 1 272 0,-2 1-16 15,1 1 0-15,-4 3 0 0,-5 1 160 0,-2 3 32 16,-3 3 0-16,1 0 0 0,-2 3-176 0,1 2-16 15,-1 2-16-15,2 2 0 0,2 2 144 0,2 2 48 16,2 3 0-16,4-1 0 0,2 3 80 0,1-1 32 16,2 3 0-16,2 3 0 0,3-3-352 0,1 3-192 0,0 2 192 15,4 2-192-15,-3 1 144 0,3 4-144 16,-2-4 0-16,3-2 144 0,3 2 0 0,4 1 0 16,-2 3 0-16,4-3 0 0,0 0-144 0,2 2 192 15,2 2-192-15,0-4 192 0,-2 3-192 0,2 1 0 0,3-3 0 0,1 1 0 16,0-2 0-16,1-1 0 15,0-4 0-15,1 0 0 0,2-4 128 0,0-1-128 0,2-6 128 0,1-3-128 16,3-3 240-16,1-4-48 16,3-4 0-16,1 1 0 0,1-5-192 0,0 0 144 15,4-2-144-15,3-2 128 0,2-3-128 0,-2-5 0 0,4 1 0 0,0-5 0 16,1 0 0-16,-2-4 128 0,-1-3-128 0,0-1 0 16,0-3 128-16,3-3-128 0,1-1 128 0,0-5-128 15,-2 1 0-15,3-1 0 0,1-2 128 0,-1-2-128 16,1 1 0-16,-1-2 0 0,-5 1 0 0,-1 0 0 15,-3-3 0-15,-1 1 0 0,-2-5 0 0,-2 0 0 0,-1 0 0 0,-2-4 0 16,0 1 0-16,-2-4 0 0,-1-3 0 0,1-1 0 16,0-1 0-16,-2 1 0 0,0-2 0 0,1-1 160 15,-2-2-32-15,1-3-128 0,-1 0 176 0,-2-4-176 16,2 1 160-16,-4-3-160 0,1-1 128 0,-2 0-128 16,0 2 0-16,-2-2 0 0,-3 1 160 0,0-1-160 15,-1 1 160-15,-1-2-160 0,-4-1 288 0,0-2-32 16,-1-1-16-16,-2-1 0 0,-2 0-64 0,-2-2-16 15,-2 3 0-15,-1 0 0 0,-2 0-160 0,-1 1 0 16,-3-1 0-16,-1 2 0 0,2 0 0 0,-3 3 0 16,2 1 0-16,1 3 0 0,-1 1 0 0,2 4 0 15,3 4 0-15,-2 4 0 0,2 3 0 0,-1 2 128 16,-2 1-128-16,3 4 128 0,1 3-128 0,-4 1 0 16,1 2 0-16,0 3 0 0,-1 0 0 0,-1 3 0 0,-3-1 0 0,-1 3 0 15,-2-2 0-15,-1 3 0 16,-2-2 0-16,-3 5-176 0,-2-1-112 0,0 2-32 15,1 3 0-15,-12 1 0 16,2 4-432-16,5 4-80 0</inkml:trace>
  <inkml:trace contextRef="#ctx0" brushRef="#br4" timeOffset="89451.53">30574 7579 6047 0,'46'26'256'0,"-12"-8"64"0,7 1-320 0,7 0 0 0,8 0 0 0,4-2 0 16,2-2 192-16,-1-5-16 0,-2-2-16 0,-1-3 0 15,2-1 112-15,2-3 32 0,1-1 0 0,0 0 0 16,3-2-304-16,-3-1 0 0,-7-1 0 0,-3 0 0 31,-2-4-592-31,-4 1-176 0,-1-3-48 0,-2 1 0 0,2-2 448 0,1-1 96 16,0 1 16-16,1-4 0 0,2 1 256 0,-7-2 0 0,-1 1 0 0,-18 4 0 15,3-6 528-15,5 1 64 0,2-2 16 0,4-3 0 16,3 1 208-16,1-7 32 0,1-2 16 0,34-36 0 16,-14 8-864-16,-10-4 0 0,-6-1-176 0,-19 29 32 15,3-4-512-15,3-1-112 0,3-4 0 0,1-5-16 16,1-6 592-16,1-3 192 0,-1-7 0 0,23-49 0 0,-24 23 592 0,-11 34-592 16</inkml:trace>
  <inkml:trace contextRef="#ctx0" brushRef="#br4" timeOffset="90148.37">30090 7006 9503 0,'74'58'416'0,"-17"-17"96"0,17 2-512 0,-1 4 0 0,4 2 0 0,-1-3 0 16,-1-1 640-16,5-3 16 0,5 2 16 0,0-4 0 15,-1-4-160-15,-6-3-48 0,-2-2 0 0,-3-3 0 16,-4-4-224-16,8-2-48 0,5-4-16 0,-4-6 0 15,-2-2-304-15,0-6-64 0,1-5-16 0</inkml:trace>
  <inkml:trace contextRef="#ctx0" brushRef="#br4" timeOffset="96386.71">32054 3800 2751 0,'0'0'256'0,"11"-5"-256"0,0-4 0 0,-1 3 0 0,0 3 1248 0,3-5 208 15,-2 1 32-15,0-2 16 16,1 1-592-16,1 3-112 0,-2-1-32 0,1 1 0 0,-4 0-256 0,1-2-48 16,-1 3-16-16,-2-1 0 0,-1 0 0 0,-5 5-16 15,5-10 0-15,1 4 0 0,-5-4 256 0,-1 10 48 16,0-11 16-16,-1 0 0 0,-2 1 48 0,-1 1 16 15,0-3 0-15,-1 5 0 0,0-3-224 0,-1 2-32 16,-3-3-16-16,-1 2 0 0,-2-3-80 0,0 2-16 16,-2 0 0-16,-5 0 0 0,-2 1-144 0,-3-4-48 15,-1 3 0-15,1-1 0 0,-7-3-112 0,2 0-16 16,-4 1-128-16,-2-1 192 0,2-3-32 0,-1 3-16 0,0 2 0 0,-2 2 0 16,1-3 48-16,-1 5 16 0,3 2 0 0,-3-1 0 15,-1 1-64-15,1-2-16 0,-1 3 0 0,-3-1 0 16,-3-2 64-16,0 3 16 0,1-4 0 0,-4 6 0 15,0 0-208-15,1 2 0 0,-1 2 0 0,0 0 0 16,-6 1 0-16,0-2 0 0,1-2 0 0,-1 1 0 16,0 0 192-16,1 0-64 0,1 1-128 0,7 0 192 15,1 0-192-15,4 1 0 0,3 1 0 0,-1 1-160 16,0-2 160-16,-2 2 0 0,3 2 128 0,-1-4-128 16,-1-1 0-16,-1 1 128 0,-1-1-128 0,-1 5 0 15,1 4 160-15,-1 0-32 0,4 3-128 0,-4-1 192 16,-1 2-192-16,2 1 176 0,1 2-176 0,-3 0 160 15,-1-4-160-15,0 5 128 0,0 2-128 0,2 2 128 16,-2 1 0-16,5-2 0 0,1 2 0 0,2 0 0 0,0 2-128 16,2-1 128-16,1 1-128 0,1 3 128 0,-3 0-128 0,0 1 192 15,0 0-192-15,0-3 192 0,-2-3-192 0,1 5 160 16,0 1-160-16,1 3 160 0,2 3-160 0,2 0 128 16,4 1-128-16,0-1 128 0,1-2-128 0,4 1 192 15,2-2-192-15,3 4 192 0,0 0-192 0,1 2 128 16,5 1-128-16,-1-1 128 0,-1-1-128 0,1 1 0 15,3 0 144-15,1-1-144 0,-1 1 0 0,3 1 128 16,1-2-128-16,2-4 0 0,1-2 0 0,3 2 0 16,-1 0 0-16,2-4 0 0,0 1 0 0,1-4 0 15,0 2 0-15,1-3 0 0,2 0 0 0,1 3 0 16,0-1 0-16,0 2 128 0,0-4-128 0,2 5 0 0,2 1 0 16,2 0 0-16,2-1 0 0,-1-4 128 15,1 2-128-15,0-2 0 0,5 3 0 0,1-3 0 0,1 1 0 0,2-2 128 16,1 1-128-16,1 1 0 0,3 0 0 0,-2-2 128 15,0-4-128-15,2-1 0 0,1-1 128 0,-2-1-128 16,-2-1 0-16,0-3 128 0,0-2-128 0,-1 3 0 16,2-1 0-16,3 0 144 0,1 2-144 0,2-2 0 15,2-5 192-15,3 3-64 0,2-1 0 0,1 0-128 16,-1-1 192-16,0 0-64 0,1-4 0 0,-1 1-128 16,0-2 192-16,0-1-64 0,0 0 0 0,0 0-128 15,1-2 208-15,-1 0-64 0,-3-1-16 0,-1 0 0 16,-3-1 0-16,0-1-128 0,1-1 192 0,-3 1-64 15,-3-4 96-15,2 0 16 0,-1 0 0 0,3-4 0 16,-2 1-32-16,3-5 0 0,2-2 0 0,4 1 0 16,2 4-64-16,-1-3-16 0,-1 1 0 0,0 0 0 0,-1-3-128 15,-2-1 192-15,-2-2-192 0,0-2 192 16,-1-1-192-16,1 0 0 0,-2 2 0 0,2 0 128 0,-2-3-128 0,2 1 0 16,-2 1 144-16,1 0-144 0,0-2 128 0,-1-1-128 15,0 0 128-15,1-3-128 0,-2 2 128 0,0 0-128 16,0-3 160-16,0 2-160 0,-1-3 128 0,1 2-128 15,0-1 0-15,-1 0 144 0,-2 0-144 0,2-1 128 16,1 2-128-16,-3-3 128 0,1-6-128 0,-3 1 160 16,-3-1-160-16,1-1 160 0,-3-7-160 0,-2 2 0 15,0 4 144-15,-4 0-144 0,0 1 0 0,-3 2 0 16,-1 1 0-16,-2 2 128 0,-1-1-128 0,0 0 0 16,-1 0 128-16,-1 1-128 0,-3 1 0 0,0-1 0 0,0-1 0 0,0 1 128 15,-2-1-128-15,-2 0 0 16,-1-3 0-16,-1 2 128 0,1-2-128 0,-3 2 0 0,2 1 0 0,0 4 0 15,-2 1 0-15,1 2 0 0,-2-4 0 0,0 3 0 16,-4 2 0-16,1 3 0 0,-2-2 0 0,0 1 0 16,-1 2 0-16,-3-1 0 0,2 2 0 0,-3-2 0 15,0 0 0-15,-3 1 0 0,1 0 0 0,-2 0 0 16,0 2 0-16,-4-2 0 0,-2 1 0 0,-1 0-128 16,-6-2 128-16,0 1-128 0,-3 0 128 0,-1 1-128 15,-2 2 128-15,0 3 0 0,-2-2-144 0,1 1 144 16,-2-2-128-16,3 3 128 0,-1-2-160 0,-1 3 160 15,-2 3-144-15,2-1 144 0,-3 1-128 0,0 3 128 16,-1-1-144-16,2 4 144 0,-1 3-160 0,1-1 160 16,-3 2-128-16,1 1 128 0,1 0 0 0,-3 1-144 15,1 2 144-15,-5-1-128 0,-3 2 128 0,0 1-128 0,0 0 128 16,1-1 0-16,3 2-144 0,0 3 144 0,1 4 0 0,1-3 0 16,3 0 0-16,-3-1 0 0,0 3-128 0,-1-1 128 15,0-1 0-15,2 3 0 0,0 0 0 0,0 0 0 16,1 0 0-16,-1 4 0 0,0 3 0 0,-1-1 0 15,-1-1-144-15,0 1 144 0,-4 3 0 0,0 3 0 16,1 2 0-16,2 2 0 0,0 4 0 0,1 0 0 16,1 2 0-16,3-2 0 0,1-2 0 0,0 4 0 15,-1-1 0-15,2 0 0 0,0 1 0 0,4 0-128 16,2 5 128-16,2 0 0 0,5 4 0 0,2-4 0 16,0 2 0-16,4 3 0 0,2-1 0 0,2 3 0 15,1 3-128-15,2-4 128 0,1-1 0 0,3-1 0 0,-1 0 0 0,3-1 0 16,2 3-144-16,2-1 144 0,1-1 0 0,4-3-144 15,2 1 144-15,2 2 0 0,1-2 0 0,2 1-128 16,0-2 128-16,2-2 0 0,-2 5 0 0,0-2-128 16,2-3 128-16,1 2 0 0,0 1 0 0,-1-4 0 15,5-1 0-15,2-2 0 0,1-2 0 0,5 1 0 16,2 1 0-16,4-5 0 0,1 1 0 0,8-1 0 16,6-2 0-16,4 0 0 0,1-6 0 0,2-2 0 15,4-2 0-15,2 0 0 0,1 0 0 0,3-3 0 16,3-1 0-16,1-4 0 0,-2 0 0 0,-2-1 0 15,-4 1 0-15,-3-3 0 0,-3-2 0 0,-1-2 0 16,-3-1 0-16,1 0 0 0,-1 0 0 0,2-2 0 16,-1 0 0-16,-2-2 0 0,-3 1 0 0,-4 0 128 15,1-3-128-15,-1-1 0 0,-2 0 0 0,1 0 0 16,1-5 0-16,1 2 128 0,4-4-128 0,1 4 0 0,3-4 0 0,0 3 0 16,-2-2 0-16,1-1 128 0,-1 0-128 0,-1-4 0 15,1 1 128-15,3-3-128 0,3 1 0 0,1 1 128 16,1 2-128-16,1 3 0 0,-3-2 0 0,-2-2 128 15,-1-2-128-15,-4 0 0 0,-6-5 0 0,-3 2 128 16,-3-1-128-16,0 2 0 0,-2 0 160 0,1-2-32 16,-2-1-128-16,-3 0 192 0,0-1-64 0,0-3 0 15,-2-2-128-15,0-1 192 0,0-1-192 0,-1 2 128 16,-3-5-128-16,1-1 0 0,-2-2 144 0,1-2-144 16,2-5 128-16,-1 0-128 15,0 0 0-15,-2-2 0 0,-1 2 128 0,1-2-128 0,-2 3 0 0,0-1 0 0,-3 1 0 16,0 3 0-16,-1-2 0 0,-2-1 0 0,-1 0 0 0,-5 21 0 15,0-8 0-15,-1-3 0 0,-1-3 0 0,-1 0 128 16,0-2-128-16,0 1 0 0,-2 5 0 0,-4-2 128 16,1 0-128-16,-3-2 0 0,1 2 0 0,-4 0 0 15,1-1 0-15,-15-29 0 0,1 11 0 0,-1 4 0 16,-1 6 0-16,1 1 0 0,-4 2 0 0,2 2 0 16,-3 3 0-16,-1 5 0 0,0-1 0 0,-3 5 0 15,-1-6 0-15,0 6 0 0,1 0 0 0,1 3 0 16,0 5 0-16,-1 1 0 0,1 1 0 0,0-1 0 15,-1 4 0-15,1-1 0 0,1 3 0 0,-2 1 0 16,3-1 0-16,-3 2 0 0,-4-2 0 0,1 2 0 16,-1 2 0-16,-1-3 0 0,-2 2 0 0,-3-1 0 15,3 4 0-15,-2 0 0 0,2 0 0 0,-1 1 0 0,-1 0 0 0,1 2 0 16,0 1 0-16,-2 0 0 0,-5 1 0 0,-1 3 0 16,0 1 0-16,-1-1 0 0,2 1 0 0,3 1 0 15,1-1 0-15,1 0 0 0,1 3 0 0,2-2 0 16,-1 2 0-16,0 2 0 0,-2-2 0 0,-4 2 0 15,0-1 0-15,0 4 0 0,1 1 0 0,0 2 0 16,2 1 0-16,0-2 0 0,0-1 0 0,-3 1 0 16,0-2 0-16,0 3 0 0,-3 0-128 0,-1 1 128 15,1 4 0-15,-1-1 0 0,3 2 0 0,2 3 0 16,2 2 0-16,3 3 0 0,0 1 0 0,2-2 0 16,2 3 0-16,1 1 0 0,-2 0-144 0,4 1 144 15,4-1 0-15,2 3 0 0,3 3-128 0,1 2 128 16,3 0 0-16,3 3 0 0,3-3-128 0,1 1 128 0,-1 0 0 0,2-3 0 15,0-2 0-15,2 2 0 0,0 2 0 0,1-4 0 16,0-3 0-16,0 1 0 0,-1 0 0 0,1 1 0 16,-1-2 0-16,2 0-128 0,2 2 128 0,1-1 0 15,1 0 0-15,2-1 0 0,2-2 0 0,2-3 0 16,1 0-144-16,0 3 144 0,4-1 0 0,4 2-144 16,-1-4 144-16,2 3 0 0,-1-3 0 0,3 1 0 15,3 1 0-15,-3-3 0 0,-4 0 0 0,3 0 0 16,-1 0 0-16,9 0 0 0,-4-4 0 0,5 0 0 15,4-1 0-15,1-3 0 0,7-1 0 0,2 3 0 16,3 0 0-16,1 0 0 0,2 1 0 0,0-2 0 16,-2-5 0-16,3 1 0 0,1-6 0 0,5 4 0 15,0 1 0-15,2-1 0 0,0 0 0 0,-2-6 0 16,-2-1 0-16,2-4 0 0,-6-2 0 0,-1 2 0 0,2-2 0 0,0 2 0 16,-2 0 0-16,-2-1 0 0,1-1 0 0,1 2 0 15,4 1 0-15,-2 0 0 0,-2-2 0 0,-1-1 0 16,-2-1 0-16,0-2 0 0,0-1 0 0,1-1 0 15,4-2 0-15,0 1 0 0,3 3 0 0,3 0 0 16,0-1 0-16,1 0 0 0,-6-1 0 0,-2-3 0 16,-1-3 0-16,-3 4 0 0,-2-1 0 0,0 1 0 15,1-1 0-15,0 1 0 0,-1-4 0 0,1 3 0 16,-1-2 0-16,-1 2 0 0,-2-3 0 0,-1 0 0 16,-2-3 0-16,-1-4 0 0,-1-4 0 0,1-2 0 15,-4 1 0-15,0-3 128 0,-2 2-128 0,1-2 0 16,2-3 0-16,1 1 0 0,-1-2 0 0,1 0 0 15,-3-2 0-15,2 4 128 0,-2-4-128 0,2 2 0 0,0 1 0 0,-2 0 0 16,-1 3 0-16,-2 1 0 0,-3-4 0 0,0-1 128 16,0-4-128-16,-1-1 0 15,0 0 0-15,-2-1 0 0,1 0 0 0,-1-3 0 0,-1-1 0 0,1-2 0 16,-2 1 0-16,-2-6 0 0,-1 1 0 0,0-3 0 16,-3 1 0-16,-3 0 0 0,0 4 0 0,-5-1 128 15,0 2-128-15,-3 1 0 0,-1-5 0 0,-2 3 128 16,-3 2-128-16,-2-5 0 0,-5 1 0 0,0-5 0 15,-2 1 0-15,-3 2 0 0,-5-2 0 0,2 2 128 16,-1 1-128-16,-2 5 0 0,-4 5 0 0,0 3 0 16,-3 1 0-16,0 8 0 0,-4 2 0 0,-1 2 128 15,-2 1-128-15,-1 1 0 0,3 3-128 0,-2 3 128 16,0 3 0-16,2 3-128 0,2-1 128 0,0 1 0 16,0 1 0-16,0-1 0 0,3 2 0 0,1 2-128 0,0 0 0 0,2 0 0 15,4 3 0-15,-1 1 0 16,1 2-416-16,3-1-80 0,2 1-16 15,4 2 0-15,3 0-1792 0,5 0-384 0</inkml:trace>
  <inkml:trace contextRef="#ctx0" brushRef="#br4" timeOffset="119389.7">29368 19293 3679 0,'0'0'320'0,"0"0"-320"0,0 0 0 0,5-10 0 16,-5 10 1936-16,7-8 320 0,-2-1 64 0,-5 9 16 0,0 0-1344 0,0 0-272 15,0 0-48-15,7-5-16 0,-7 5-64 0,5-9-16 16,-5 9 0-16,0 0 0 0,4-9-32 0,-4 9-16 15,4-12 0-15,-4 12 0 0,0 0-80 0,0-9-32 16,-3-1 0-16,3 10 0 0,-6-11-96 0,-2 0-32 16,0 1 0-16,-1 2 0 0,-3-1-80 0,-2 2-16 15,-1-1 0-15,-3 0 0 0,0 1-16 0,-1-1-16 16,-1 3 0-16,0 1 0 0,-3 0 32 0,-1-1 16 16,-2 3 0-16,-2 1 0 0,0 3-80 0,-1 1-128 15,2 0 176-15,-1 1-176 0,-1 1 304 0,-1 6-48 16,-3-3-16-16,-3 6 0 0,-2 2-32 0,-2 0 0 15,0 2 0-15,0 2 0 0,2 3-208 0,3 5 128 0,0-1-128 16,3 3 0-16,3 6 0 0,3 0 0 16,-1-2 0-16,3 4 0 0,1 3 0 0,2 3 0 15,2 1 0-15,4-1 0 0,5-4 0 0,5-4 0 0,5-4 0 0,5-3 0 16,5 1 0-16,4-5 0 0,3-2 0 0,4-3 0 16,5-1 160-16,4-1-160 0,7 0 160 0,4-2-160 15,3-5 272-15,5-1-32 0,3-1-16 0,0-2 0 16,-3-5-96-16,0-2 0 0,-4-5-128 0,1-4 192 15,0 0-48-15,0-3-16 0,1 0 0 0,0 0 0 16,0-2 0-16,0 1 0 0,-1 3 0 0,-2-4 0 16,-3-2-128-16,-7-3 0 0,-5-3 0 0,-5-3 0 15,-3-1 144-15,-5-3-144 0,-3 1 160 0,-4-1-160 16,-4 2 192-16,-2 2-64 0,-3 3-128 0,-4 2 192 16,-4-1 48-16,-2 0 0 0,-3 2 0 0,-3 2 0 15,-5 3-240-15,0-2 176 0,-2 0-176 0,0 4 160 0,0 3-160 16,-1 0-272-16,1 5 64 0,0-1-8400 15,0 3-1680-15</inkml:trace>
  <inkml:trace contextRef="#ctx0" brushRef="#br4" timeOffset="119625.83">28717 19519 22511 0,'0'0'992'0,"13"4"224"0,5 1-976 0,5 1-240 0,3 5 0 15,6-1 0-15,5 4 352 0,2 0 32 0,3-2 0 0,3 5 0 16,1 2 208-16,1 4 48 0,-2 0 16 0,2 5 0 16,-5-3-320-16,-2 3-64 0,-3-5-16 0,-6 1 0 15,-4 0-256-15,-4-2 0 0,-3-3 0 0,-2 0 0 31,-3 0-1184-31,-3-1-352 0</inkml:trace>
  <inkml:trace contextRef="#ctx0" brushRef="#br4" timeOffset="120397.73">31787 19035 13583 0,'0'0'592'0,"0"0"144"0,0 0-592 0,0 0-144 16,0 0 0-16,0 0 0 0,0 0 768 0,0 0 112 15,0 0 16-15,0 0 16 0,0 0-192 0,1 13-32 16,-3 3-16-16,-2 1 0 0,-2 2 80 0,-2 5 16 16,0 6 0-16,-2 3 0 0,-4 3-272 0,0 2-48 15,0 0-16-15,-1 7 0 0,-3 1-16 0,0 4 0 0,1 4 0 0,0-1 0 16,1 1-112-16,0-5-32 0,1-2 0 0,1-4 0 16,5-4-272-16,0-5 0 0,0-5 0 0,3-1 0 15,0 0 176-15,2-3-32 0,1-2 0 0,2-2 0 16,1-4-144-16,1 0 0 0,2-3 0 0,1 0 0 31,2-4-304-31,2-2-80 0,-1-7-32 0,5-1-10992 0</inkml:trace>
  <inkml:trace contextRef="#ctx0" brushRef="#br4" timeOffset="120654.43">31690 19049 21823 0,'22'-24'960'0,"-3"9"208"0,5-2-928 0,5 2-240 16,5 2 0-16,5 3 0 0,4-3 336 0,3 6 32 16,1-2 0-16,-3 4 0 0,2-1 48 0,-20 3 16 15,2 0 0-15,1 1 0 0,1-1-224 0,1 2-32 16,-1-2-16-16,0 2 0 0,-2 0-160 0,12-2 0 15,-12 3 0-15,-9 3 128 16,-6-2-1552-16,-13-1-320 0,0 0-64 0,0 0-16 0</inkml:trace>
  <inkml:trace contextRef="#ctx0" brushRef="#br4" timeOffset="120854.16">31627 19513 27071 0,'0'0'1200'0,"10"2"240"0,3 1-1152 0,6-1-288 0,4 2 0 0,7-4 0 16,6-1 464-16,8-2 48 0,10 1 0 0,5-2 0 15,4-1 144-15,-28 1 48 16,7-2 0-16,4 1 0 0,4-2-352 0,2 1-64 0,0 4-16 0,0 2 0 16,-3 0-672-1,35 3-144-15,-20 4-32 0,-13-2 0 0</inkml:trace>
  <inkml:trace contextRef="#ctx0" brushRef="#br4" timeOffset="130989.95">27300 12408 6447 0,'183'-6'272'0,"-47"4"80"0,17-1-352 0,11 2 0 16,6-1 0-16,-4-2 0 0,1-3 288 0,-2 0-16 15,2-8 0-15,-2-3 0 0,-6-6-272 0,0-6-144 16,-7-5 16-16</inkml:trace>
  <inkml:trace contextRef="#ctx0" brushRef="#br4" timeOffset="132930.32">32243 5545 4607 0,'-35'5'192'0,"12"2"64"0,-3-6-256 0,0 10 0 16,-2 4 0-16,-3 2 0 0,-3 0 496 0,-2 4 48 16,-2 3 16-16,-2 8 0 0,-4 4-432 0,-1 3-128 0,0 0 0 0,2 3 0 15,1-2 0-15,1-3 0 0,4-4 0 0,3 0 0 16,-2-5 0-16,17-10 0 0,-2 6 0 0,-5 0 0 15,0 6 128-15,-2 3-128 0,2 0 0 0,1 3 0 16,-2 2 0-16,-16 32 0 0,6-8 0 0,8-4 0 16,3-3 0-16,6-1 0 0,0-3 0 0,5 0 0 15,2-4 128-15,1-2-128 0,1 6 0 0,3-3 0 16,2-4 0-16,2-2 0 0,2 0 0 0,0-4 0 16,6-3 128-16,0 1-128 0,4 2 0 0,2 0 0 15,1-2 160-15,3-1-160 0,5 3 128 0,4-1-128 16,-1 0 272-16,3-3-16 0,2 0-16 0,1-3 0 15,0 2 16-15,4-7 16 0,1-1 0 0,0-2 0 16,0-4-80-16,2 3-32 0,0-3 0 0,-1-3 0 16,-2-2 0-16,1 0 0 0,-3-6 0 0,3 2 0 0,2-4-16 15,-1 0 0-15,-1-1 0 0,4-4 0 0,1-2-144 0,3-4 192 16,1-3-192-16,0 0 192 0,-2-3-192 0,-2-6 160 16,-2 3-160-16,-3-1 160 0,-2 1-160 0,-14 3 0 15,5-2 0-15,3-1 0 0,1 1 0 0,2-2 0 16,1-2 0-16,1 1 0 0,2-2 0 0,27-19 0 15,-8 0-144-15,-6-1 144 0,-4-5-288 0,-3 0 0 16,-1-5 0-16,-15 22 0 0,3-6-32 0,3 1-16 16,1-2 0-16,3 0 0 15,2-2-112-15,3-5 0 0,3-5-16 0,84-97 464 0</inkml:trace>
  <inkml:trace contextRef="#ctx0" brushRef="#br4" timeOffset="133530.82">32209 5582 5519 0,'-39'22'240'0,"11"-7"64"0,-13-10-304 0,-2 14 0 16,-7 3 0-16,1 0 0 0,2 1 864 0,0 0 112 16,0 3 32-16,-1 2 0 0,5 5-608 0,1 3-112 15,-2 1-32-15,1 1 0 0,-1-1-256 0,-1 3 0 16,-2-2 128-16,2 4-128 0,1 5 128 0,3-1-128 15,0 2 192-15,6 5-192 0,2 1 0 0,1-1 0 16,4-1 0-16,4-1 0 0,3-1 0 0,4 0 0 16,1-3 0-16,4 3 0 0,3-3 0 0,0 1 0 15,2 2 0-15,2-4 0 0,4-1 0 0,0-3 0 16,0 3 0-16,2-4 0 0,0-1 0 0,4 1 0 16,4-3 0-16,1 1 0 0,0-2 0 0,6 0 0 0,2 3 0 15,1-1 0-15,2-3 0 0,3-1 0 16,4-2 0-16,3 0 0 0,1-1 0 0,2 0 0 0,1-4 0 15,2 2 0-15,1-7 128 0,1 3-128 0,-3-5 192 0,1-3-192 16,0 0 224-16,-2-2-64 0,-2-3-16 0,0-3 0 16,0 2 160-16,0-5 16 0,-3 2 16 0,5-5 0 15,1-3 80-15,4-1 16 0,4-2 0 0,1-5 0 16,1-2-96-16,-1-5-16 16,-3-2 0-16,-1-2 0 0,-2-2-112 0,-14 7-16 0,4-5-16 0,4-1 0 15,2-1-176-15,4 0 128 0,-1 0-128 0,4 0 128 16,-2-1-128-16,34-24 0 0,-14 7 0 0,-8 0 0 15,0-7 0-15,-24 20 128 0,6-11-128 0,2-3 0 16,1-8 0-16,0 0 0 0,-2 1 0 0,101-131 0 16</inkml:trace>
  <inkml:trace contextRef="#ctx0" brushRef="#br4" timeOffset="142317.94">27616 18988 7359 0,'0'0'656'0,"0"0"-528"15,-11 1-128-15,1 0 0 0,2 1 1648 0,8-2 288 16,-10 1 64-16,1 2 16 0,9-3-480 0,0 0-112 16,-9 2-16-16,9-2 0 0,0 0 0 0,0 0-16 0,0 0 0 0,0 0 0 15,0 0-528-15,0 0-96 0,0 0-32 0,0 0 0 16,0 0-80-16,0 0-16 0,0 0 0 0,0 0 0 16,10-2 176-16,2-1 16 0,-1-2 16 0,2-3 0 15,0 3-208-15,1-4-64 0,0 2 0 0,1-1 0 16,0-3-176-16,3 0-32 0,0 0-16 0,0-2 0 15,-3 1-96-15,0 1 0 0,-1-1-16 0,0 0 0 16,0 1-48-16,0-2-16 0,-1 2 0 0,1 0 0 16,1-4-32-16,0 1 0 0,-3 0 0 0,-1 3 0 15,1-2-16-15,-2 2 0 0,-1 1 0 0,0-2 0 16,-2 4 0-16,1 1 0 0,-1 3 0 0,1-1 0 16,-2-4 0-16,-6 9-128 0,0 0 192 0,8-5-64 15,-8 5-128-15,6-4 160 0,-6 4-160 0,0 0 160 0,0 0-160 16,0 0 0-16,0 0 0 0,0 0 0 0,0 0 0 0,5 9 0 15,-2 1 0-15,0 3 0 0,-5 0 0 0,0 1 0 16,-5 1 0-16,4 4 0 0,-5 1 160 0,0 3-160 16,-1 3 192-16,0-2-192 0,1 5 208 0,-1-2-64 15,0 2-16-15,1 4 0 0,1 0 32 0,1 0 0 16,-1-2 0-16,0 2 0 0,0 3 32 0,0-3 0 16,2-1 0-16,0-3 0 0,-1 1 0 0,1-1 16 15,1-4 0-15,0 3 0 0,-2-1-16 0,2 1-16 16,0-4 0-16,2 4 0 0,-2-2-48 0,1 3 0 15,0-6 0-15,0 1 0 0,-1 2 32 0,2-5 0 16,-2 0 0-16,3 1 0 0,-2 1-16 0,0-4 0 0,0-4 0 16,-1-1 0-16,0 0 16 0,0 0 0 15,-1-1 0-15,1-3 0 0,1 2-16 0,-3-4 0 0,0 3 0 16,0-3 0-16,-1 1-144 0,0-2 192 0,-1 3-192 0,2-5 192 16,6-5-192-16,-10 8 0 0,1-5 144 0,9-3-144 15,0 0 192-15,-8 3-16 0,8-3-16 0,0 0 0 16,-9 3-160-16,9-3 0 0,0 0-160 0,0 0 160 15,-9 0-144-15,9 0 144 0,0 0-128 0,0 0 128 32,0 0-512-32,0 0-32 0,-6-4 0 0,6 4 0 15,0 0-1072-15,0 0-224 0,0 0-32 0,0 0-16 16,0 0-960-16,0 0-192 0,0 0-32 0,0 0-10592 0</inkml:trace>
  <inkml:trace contextRef="#ctx0" brushRef="#br4" timeOffset="142692.54">27384 19925 10127 0,'0'0'448'0,"0"0"96"0,-9-3-544 0,9 3 0 16,0 0 0-16,-8-2 0 0,8 2 3440 0,0 0 576 15,-7-5 112-15,7 5 32 0,0 0-2128 0,0 0-432 16,0 0-64-16,0 0-32 0,0 0-432 0,9-7-96 15,-1 2-16-15,3 1 0 0,-2-3-144 0,3 2-48 16,0 1 0-16,-1-3 0 0,4 5-128 0,4-2-16 16,3 1-16-16,1 0 0 0,2-2 0 0,5 1 0 0,1 0 0 0,4 3 0 15,2-1-32-15,-1 2 0 0,0 3 0 0,-2-3 0 16,1-1-80-16,-5-1-32 16,-1 2 0-16,-2-1 0 0,-3 0-128 0,-2 0-16 0,-3-2-16 0,-3 3 0 15,-3 0-112-15,-1 0-32 0,-2 0 0 0,-10 0 0 16,0 0 16-16,0 0 0 0,0 0 0 0,0 0 0 15,0 0-48-15,0 0 0 0,0 0 0 0,0 0 0 16,0 0-128-16,0 0 0 0,0 0 144 0,0 0-144 16,0 0 0-16,0 0 0 0,0 0 0 0,0 0 0 31,-10 4-1200-31,10-4-256 0,-9 5-48 0,9-5-11728 0,0 0-2336 0</inkml:trace>
  <inkml:trace contextRef="#ctx0" brushRef="#br4" timeOffset="143986.21">30944 19017 11807 0,'0'0'512'0,"0"0"128"0,10-4-512 0,-10 4-128 16,11-5 0-16,-4-2 0 0,-7 7 960 0,9-8 160 15,-1 2 32-15,-8 6 16 0,6-8 0 0,-6 8 0 16,6-9 0-16,-6 9 0 0,0 0-16 0,6-10 0 15,-6 10 0-15,0 0 0 0,0 0 0 0,0 0-16 16,0-12 0-16,0 12 0 0,-4-8-192 0,4 8-48 16,0 0 0-16,-8-5 0 0,0-3-192 0,0 4-32 15,-3 3-16-15,3 0 0 0,8 1-304 0,-13-2-64 0,0 5-16 0,0-2 0 16,-1 2-32-16,0 2-16 16,-1 2 0-16,-1-2 0 0,-2 3-16 0,0 0 0 0,-1 7 0 0,0 0 0 15,0 3-16-15,0 2 0 0,0-1 0 0,0 7 0 16,1 2 0-16,3 0-16 0,1 1 0 0,3 3 0 15,4-2-48-15,2-2 0 0,0 0 0 0,2-1 0 16,3 2 0-16,3-3 0 0,-1 0 0 0,2-5 0 16,1-1 16-16,3-1 0 0,2-1 0 0,3 0 0 15,-1 1 48-15,5-3 16 0,1-1 0 0,1 2 0 16,2-3 80-16,1-4 16 0,-2 3 0 0,3-4 0 16,-1 0-32-16,1-2 0 0,-2 0 0 0,2-4 0 15,-5-1-16-15,-2-2-16 0,2 0 0 0,-1-2 0 16,-1-1-48-16,1-4 0 0,-1 1 0 0,0 1 0 15,-2-4-16-15,0 1-16 0,0-4 0 0,0-1 0 16,-1-4-160-16,1 3 160 0,-1-1-160 0,0-3 160 0,-2-1-160 0,3 0 0 16,-2 0 144-16,-1-1-144 0,-1-2 0 0,-1 0 128 15,0 0-128-15,0 0 0 0,-1-1 0 0,-2 0 0 16,0 0 0-16,-1-3 128 0,1 2-128 0,-1-4 0 16,-3 0 0-16,-1 0 128 0,-2 2-128 0,0 0 0 15,-2-1 0-15,0 3 0 0,-3 2 0 0,0 3 0 16,-3 0 0-16,0 2 0 0,-1 1 0 0,-3 1 0 15,-3 1 0-15,-1 1 0 0,2 0 0 0,-1 3 0 16,-2-3 0-16,-1 4 0 0,-2 2 0 0,-1 3 0 16,-3 1 0-16,3 1-128 0,-3 1 128 0,0 2 0 15,-2 4 0-15,-2-2-128 0,-2 4 128 0,0 3 0 16,-1 4 0-16,-1 0 0 0,0 3 0 0,1 2 0 16,-1 3 0-16,4 0-128 0,0 3 128 0,2 4 0 0,1 0 0 0,4 2 0 15,0 3 0-15,4-1-128 0,2 0 128 0,3-1 0 16,4-3 0-16,3 0-128 0,2-2 128 0,3 1 0 15,2 1 0-15,3-2 0 0,1 2 0 0,0-5 0 16,1 0 0-16,3 2 0 0,3-2 0 0,1 1 0 16,3-2 0-16,0-4 0 0,1-1 0 0,1 0 0 15,1-2 0-15,2 2 0 0,3-5 0 0,4-2 0 16,-2 1 0-16,2-2 0 0,-3-2 0 0,4-5 0 16,-1-1 0-16,2-4 128 0,-1 1-128 0,0-4 128 15,-5-5-128-15,2 0 192 0,-1-3-64 0,2-5 0 16,1 0 0-16,1-3 16 0,0-8 0 0,2-2 0 15,1-1 0-15,-2-2 0 0,-1-3 0 0,-1 3 0 16,-4-1-144-16,-3 5 128 0,-6 6-128 0,-4-2 128 0,1 3-128 0,-6 4 0 16,-3 2 144-16,-2-2-144 0,-2-2 128 0,-2 2-128 15,-3 1 160-15,-2 1-160 0,-1 3 128 0,-1 0-128 16,-3 1 0-16,-1 3 0 0,-2-2 0 0,-1 5 0 16,0-5 0-16,-2 7 0 15,-1 0-1328-15,0-1-144 0,-1 3-48 0,0 2-11408 16,2 0-2272-16</inkml:trace>
  <inkml:trace contextRef="#ctx0" brushRef="#br4" timeOffset="145186.87">15178 16409 15775 0,'0'0'704'0,"8"-8"128"0,0 4-656 0,-8 4-176 0,5-11 0 0,-5 11 0 16,0 0 1376-16,2-9 240 0,-2-1 48 0,0 10 16 15,0 0-288-15,0 0-64 0,0 0-16 0,0 0 0 16,-11-3-432-16,-1 2-96 0,-1 4-16 0,-4-1 0 16,-1 3-224-16,0 4-48 0,-1-1-16 0,0 3 0 15,-2 3 160-15,-1 4 16 0,0 0 16 0,-2 1 0 16,0 1-96-16,1 6 0 0,0 3-16 0,3 5 0 15,0-2-48-15,1 0-16 0,1 1 0 0,1 4 0 16,1 3-80-16,1 0-16 0,2-1 0 0,-1 4 0 16,1 2-80-16,2-1 0 0,-1 1-16 0,2-3 0 15,0 5-48-15,2-4 0 0,2 0 0 0,1-3 0 16,0-2 0-16,0 0 0 0,1 1 0 0,1-1 0 0,0-4-96 0,3-3-32 16,0-1 0-16,3-8 0 0,1 0 0 0,1-3 0 15,3-1 0-15,1-2 0 0,1 1 64 0,1-3 16 16,3 0 0-16,2-4 0 0,-1-1 16 0,3-4 0 15,-1-1 0-15,1 1 0 0,0-4-80 0,1-1-16 16,0-1 0-16,-1 0 0 0,-3-3-128 0,0-1 0 16,-1 0 0-16,0-3 0 15,-2 0-1744-15,-1 2-432 0,2-3-96 0</inkml:trace>
  <inkml:trace contextRef="#ctx0" brushRef="#br4" timeOffset="145561.18">15778 16567 17503 0,'0'0'1552'0,"0"0"-1232"0,0-7-320 0,0 7 0 16,0 0 1104-16,0 0 176 0,0 0 16 0,0 0 16 16,0 0 128-16,0 0 32 0,-2 15 0 0,1 4 0 15,-3 1-400-15,0 0-80 0,-1 4-16 0,0 5 0 16,-3 2 64-16,2 3 16 0,0 3 0 0,-2 5 0 0,-2 7-128 0,0 0-32 16,-3-1 0-16,-1 3 0 0,-1 1-240 0,1 1-48 15,-3-4-16-15,3-5 0 0,0 1-224 0,1-3-48 16,2-3-16-16,0-2 0 0,-1-4-304 15,1-1 160-15,-1-6-160 0,3 1 128 0,2-7-128 0,0 1 192 16,0-5-192-16,3 1 192 0,-1-3-192 0,1-4 0 16,-1 1 0-16,5-11 0 15,0 0-1360-15,0 0-304 0,0 0-64 0,0 0-15152 0</inkml:trace>
  <inkml:trace contextRef="#ctx0" brushRef="#br4" timeOffset="145816.69">15975 17567 16575 0,'0'0'1472'0,"0"15"-1168"0,0 0-304 0,0 3 0 16,-2 1 1888-16,2-1 320 0,-3 1 64 0,-2 1 16 15,-5 3-112-15,1 1 0 0,-1-2-16 0,-3 0 0 16,-1-2-816-16,-2 3-144 0,-2-2-48 0,2 0 0 15,-1-3-432-15,1-2-80 0,-1-2-32 0,2-2 0 16,3-1-384-16,1 0-80 0,-2-2-16 0,4 0 0 16,0-2-128-16,9-7 0 0,-7 2 144 0,7-2-144 15,0 0-1056-15,-8-2-288 0,8 2-48 0,-4-12-14784 16</inkml:trace>
  <inkml:trace contextRef="#ctx0" brushRef="#br4" timeOffset="146405.51">16978 16722 5519 0,'2'-11'496'0,"-2"5"-496"0,0 6 0 0,-2-11 0 16,1 2 3568-16,1 9 608 0,-4-9 128 0,4 9 32 15,-7-4-2096-15,-3 3-400 0,-3-2-96 0,-1 4-16 16,-3 6-704-16,0 3-160 0,-5 0-32 0,-2 5 0 16,1 3-256-16,-1 3-64 0,1 4-16 0,-4 5 0 15,0 6 144-15,1 2 48 0,2 4 0 0,1 8 0 16,2 2-112-16,4 0-32 0,0 0 0 0,4-4 0 16,4 1-176-16,4-6-48 0,3-2 0 0,1-6 0 0,2-6-144 15,4-1-48-15,1-6 0 0,4-2 0 0,3-2 256 0,1-4 32 16,4-3 16-16,4-4 0 0,2-2 80 0,1-4 32 15,2-5 0-15,2-3 0 0,3-7-64 0,1-3-16 16,1 1 0-16,1-3 0 0,-2-2-208 0,-2-4-32 16,1-2-16-16,-1-2 0 0,-1-5-80 0,3-3-128 15,-1-4 176-15,2-2-176 0,-1-5 144 0,-3 2-144 16,-4 5 0-16,-4 3 144 0,-4 1-16 0,-7 3 0 16,-3 5 0-16,-4 3 0 0,-3 2 0 0,-4 2 0 15,-3 5 0-15,-4 0 0 0,-3 4-128 0,-5-1 0 16,-5 2 0-16,0 3 0 15,-1-1-1248-15,0 3-288 0,-1-2-48 0,6 4-16 16,0 4-1760-16,1-1-352 0,-5-5-80 0,8 6-16 0</inkml:trace>
  <inkml:trace contextRef="#ctx0" brushRef="#br4" timeOffset="147047.56">17472 16003 7359 0,'-13'-15'320'0,"7"4"80"0,-2 1-400 0,2-3 0 16,0 3 0-16,3 0 0 0,-1-3 2672 0,1 4 448 16,1-1 80-16,2 10 32 0,0-10-1664 0,0 10-336 15,0 0-64-15,0 0-16 0,0 0-320 0,5-8-80 16,-5 8-16-16,0 0 0 0,0 0-352 0,0 0-64 16,0 0 0-16,10 1-16 0,-10-1-64 0,10 7-16 15,-1 1 0-15,1 1 0 0,2 2 336 0,0 1 64 16,2 0 16-16,3 2 0 0,-1 1 64 0,2 5 32 15,0 2 0-15,1 3 0 0,0-1-112 0,1 7-32 0,1-2 0 16,-2 2 0-16,0 0-112 0,-1 4-32 0,5 2 0 0,-4 0 0 16,-1 6-16-16,-2 1-16 0,-1 2 0 0,1 5 0 15,-4 3 0-15,1 1 0 0,0-1 0 0,-4-2 0 16,-1 0-96-16,1 1-32 0,0 2 0 0,-4 2 0 16,0-1-64-16,-1 0-16 0,-2 1 0 0,-4-1 0 15,0-3-16-15,-2-1-16 0,-2 1 0 0,-3-5 0 16,-2-2 80-16,0-2 0 0,-3-3 16 0,1-4 0 15,-2 0 208-15,-3-1 32 0,-6-1 16 0,0-1 0 16,-3-5-80-16,-1-2-32 0,0 2 0 0,-1-2 0 16,0 2-160-16,0-2-16 0,1-1-16 0,-3-1 0 15,-3 0 0-15,0-2 0 0,-2-3 0 0,2 3 0 16,-2-3 0-16,0 0 0 0,1-3 0 0,-1 0 0 16,2-2-32-16,1 2-16 0,1-3 0 0,3-2 0 15,-2 0-48-15,8-1-128 0,3-2 192 0,4 0-64 0,2 0-128 0,3-1 160 16,11-8-160-16,0 0 160 0,-6 3-160 0,6-3 128 15,0 0-128-15,0 0 128 0,13-3-128 0,1-6-176 16,1 1 48-16,3-2 0 16,1 1-1792-16,-1-4-368 0,0-3-64 0,-3-2-16 0</inkml:trace>
  <inkml:trace contextRef="#ctx0" brushRef="#br4" timeOffset="147787.75">13671 16971 11967 0,'-14'-2'528'0,"5"2"112"0,0-1-512 0,-1 1-128 0,0-4 0 0,-2 2 0 16,-2-2 2928-16,-2 0 544 0,-2-5 112 0,4 4 32 15,3-1-1504-15,0-3-288 0,4 1-64 0,2-2-16 16,2 0-560-16,3-4-112 0,0-1-32 0,3 1 0 16,2-1-336-16,2 1-64 0,4-3 0 0,1 2-16 15,1-2-368-15,2 5-80 0,1 1-16 0,-1-1 0 16,1-1-160-16,2 4 192 0,3 0-192 0,-4 4 192 15,-1-1-192-15,-2 1 160 0,-2 3-160 0,0 4 160 16,-12-2 0-16,10 7 0 0,-10-7 0 0,2 12 0 16,-4 3 64-16,-4 0 16 0,-6 2 0 0,-4-1 0 15,-5-2 160-15,-3-1 48 0,-1 1 0 0,-1-1 0 16,0-2 32-16,-1-3 16 0,1-1 0 0,2 1 0 16,3-6-112-16,2 1-32 0,1-3 0 0,5-1 0 15,3 1-160-15,2-3-48 0,8 3 0 0,-5-6 0 16,5 6-144-16,-1-10 0 0,1 10 144 0,0 0-144 15,6-8-1168-15,2 0-304 0,2 6-64 0,1 1-17040 16</inkml:trace>
  <inkml:trace contextRef="#ctx0" brushRef="#br4" timeOffset="148309.87">13493 17468 8287 0,'-9'-9'736'0,"0"2"-592"0,0-1-144 0,0 1 0 16,-1-2 2352-16,0 4 432 0,0 0 96 0,1-2 0 15,1 1-976-15,8 6-208 0,0 0-32 0,0 0-16 16,0 0-272-16,0 0-48 0,0 0-16 0,0 0 0 16,0 0-576-16,0 0-112 0,12 6-32 0,2 1 0 15,4-2-16-15,2 4-16 0,4 0 0 0,1 4 0 16,7-2 32-16,1 4 16 0,3 2 0 0,0 1 0 15,-3 3-128-15,0 5-32 0,0 0 0 0,-3 5 0 16,-2 2-112-16,-2 4-16 0,-2 4-16 0,-3 3 0 0,-2-1 112 0,-1 3 32 16,0-3 0-16,0 6 0 0,-3-6-128 0,-1 2 0 15,-3 0-16-15,0 1 0 0,-4-7-48 0,-2 2-16 16,-2 5 0-16,-3-2 0 0,-3 4 80 0,1-2 0 16,-3-4 16-16,-2-1 0 0,-2-3 48 0,-2 1 16 15,-3-3 0-15,1-4 0 0,-1-3 48 0,-1 1 16 16,0-3 0-16,2 1 0 0,0-8-144 0,-1-1-16 15,-2 1-16-15,3-4 0 0,-1 1-160 0,3-5-128 16,1-3 192-16,-1 0-192 0,1-4 176 0,1-2-176 16,9-3 160-16,0 0-160 15,-9-4-576-15,4-4-192 0,2-1-64 0,0-2-12880 16,2-3-2592-16</inkml:trace>
  <inkml:trace contextRef="#ctx0" brushRef="#br4" timeOffset="150160.94">14770 16261 6447 0,'0'0'576'0,"-2"9"-576"15,2-9 0-15,0 0 0 0,-5 5 1520 0,5-5 192 16,0 0 32-16,0 0 16 0,0 0-480 0,0 0-80 16,0 0-32-16,0 0 0 0,0 0-16 0,0 0 0 15,0 0 0-15,2-8 0 0,1-1-336 0,1-3-80 16,1-1-16-16,-1 0 0 0,1-3-80 0,1 1-32 15,2-2 0-15,1 0 0 0,1-2-112 0,1-2-32 16,2 1 0-16,0-4 0 0,-1 1-64 0,2 0-16 16,2-5 0-16,1 3 0 0,2-3-64 0,1 1 0 15,5-4-16-15,0 5 0 0,3-3-176 0,0 4-128 16,0-1 192-16,0 3-192 0,0-1 176 0,-1 1-176 16,-2 4 160-16,-2 2-160 0,-2 1 192 0,-4 3-48 15,4 0-16-15,-7 4 0 0,0 0 0 0,-2 1 0 0,1-1 0 16,-4 5 0-16,0 1-128 0,-3 1 128 0,3 2-128 0,-1 4 128 15,-1-2-128-15,1 1 0 0,-2 3 0 0,1 2 0 16,0-5 0-16,1 4 128 0,-2 0-128 0,1 2 0 16,0 4 0-16,1 2 128 0,1-1-128 0,0 2 0 15,1 4 144-15,1 2-144 0,3-1 160 0,3 3-160 16,1 2 192-16,2-5-64 0,2 1-128 0,0-2 192 16,4-1 64-16,2-2 0 0,2-3 0 0,2-1 0 0,1-6 320 0,-1 1 80 15,4-4 16-15,-3-3 0 0,0-1-160 0,0 0-48 16,0-3 0-16,1 0 0 0,-1-3-112 0,0 1-32 15,-1-184 0-15,-3 362 0 0,-2-182-80 0,-3-3-32 16,-2 2 0-16,-2 1 0 0,0-3-208 0,-2-1 176 16,-1 0-176-16,-2-1 160 0,-1-1-160 0,-1 1 160 15,1-1-160-15,-3 1 160 0,-2-3-160 0,1 0 0 16,-1-3 144-16,-1 3-144 0,-1-4 128 0,0 1-128 16,-1 1 160-16,2 1-160 0,-2 0 0 0,0 2 0 15,2 1 0-15,-4-1 0 0,-1 5 0 0,1 3 0 16,0-2 0-16,0 5 0 0,-2-1 0 0,-2 6 0 15,0 0 0-15,0 0 0 0,0 0 0 0,0 0 0 16,2 10 0-16,-2 4 0 0,0 0 0 0,0 0 0 16,-2 1 0-16,2 2 0 0,3 2 0 0,2 0 0 15,1-2 0-15,0 1 0 0,1 0 0 0,3 0-128 16,3-2 128-16,-2 0 0 0,5-1 0 0,-1-2 0 16,4-5 0-16,4 1 0 0,2-4 0 0,5-3 0 15,1-1 0-15,2-2 0 0,3-1 0 0,1-1 128 16,1-6-128-16,3 1 144 0,-2-3-144 0,2 2 192 0,-2-4-192 0,1 0 192 15,0-1-192-15,1 3 0 0,2-2 0 0,-3 4 0 16,-1-2 0-16,-1-2 0 0,0 3 128 0,-1-1-128 16,-1 3 0-16,-2-1 0 0,-3 4 0 0,-4 1 0 15,0 2 0-15,-3 5 0 0,-2 2 0 16,0 2 0-16,-5 2 0 0,-1 0 0 0,-4 7 0 0,0 2 0 16,-3 4 0-16,-2 2 0 0,-2 1 0 0,0 4 0 15,1-1 0-15,-1 2 0 0,0-1 0 0,2-4 0 16,1 3 0-16,1-4 0 0,1 2 0 0,5 8 0 0,-2-6 0 15,5-4 0-15,-4-2 0 0,2-2 0 16,2-5-800-16,0-1-32 0,-3-2-16 0,0-5-16592 16</inkml:trace>
  <inkml:trace contextRef="#ctx0" brushRef="#br4" timeOffset="150907.43">15784 14601 11967 0,'-14'-7'528'0,"14"7"112"0,-6-1-512 0,-1-2-128 16,-2-1 0-16,-1 3 0 0,0 1 1968 0,-2 4 352 15,-2 1 80-15,-1 0 16 0,-4 3-1184 0,0 0-224 16,-2 8-48-16,2 0-16 0,2 2-352 0,0 1-64 16,1 1-16-16,-1 12 0 0,6-3-112 0,6-1-16 15,3-2-16-15,4-1 0 0,4-4 80 0,3-2 32 16,2-3 0-16,3-2 0 0,1-5 224 0,3 0 32 15,1-5 16-15,0-2 0 0,0-3-144 0,1-2-32 16,-4-2 0-16,2-4 0 0,0 1-80 0,-2-5-32 0,1-2 0 16,-3-2 0-16,-2-1-16 0,-1-2-16 0,-3 0 0 0,-2-2 0 15,-1-1 0-15,-3 4 0 0,-2 0 0 0,-2 1 0 16,-3 0-80-16,-3-1-16 0,-2-1 0 0,-2 2 0 16,0 4-48-16,-1 4-16 0,1-1 0 0,2 6 0 15,1 2-272-15,9 3 0 0,-10 0 0 0,10 0 0 16,-9 0 0-16,9 0-176 0,-6 5 0 0,6-5 0 15,0 0-1200-15,2 13-240 0,4-3-48 0,4 3-9216 16,2-1-1856-16</inkml:trace>
  <inkml:trace contextRef="#ctx0" brushRef="#br4" timeOffset="151242.87">16173 14448 12895 0,'0'0'1152'0,"0"0"-928"16,0 0-224-16,0 0 0 0,0 0 1920 0,0 0 352 16,0 0 64-16,0 0 16 0,-2 9-1152 0,-2 5-240 15,-1 1-32-15,0 3-16 0,1-1-112 0,-3 2-32 16,0 2 0-16,0 3 0 0,-2 3-112 0,0-2-16 16,-1-1-16-16,1 0 0 0,0 2-304 0,1-1-48 15,1-6-16-15,0-2 0 0,2-6 48 0,2-1 0 16,3-10 0-16,0 0 0 0,0 0 384 0,0 0 80 15,0 0 0-15,0 0 16 0,0 0 176 0,8-7 16 16,3-7 16-16,0-1 0 0,1-3-416 0,-1 1-96 0,0-2-16 0,1 0 0 16,-1 0-208-16,2 1-32 0,0 2-16 0,-1-2 0 15,1-2-208-15,0 0 0 0,-2 3 0 0,2 1 0 16,1 1 0-16,2 4 0 0,2 1 0 0,0 1 0 16,-3 5-128-16,1 3 128 0,-2 2 0 0,0 0 0 15,-2 0-1280-15,1 3-128 0,-2 4-48 16,1-3-9584-16,-3 0-1920 0</inkml:trace>
  <inkml:trace contextRef="#ctx0" brushRef="#br4" timeOffset="151711.04">16788 14453 18719 0,'0'0'832'0,"0"0"160"0,0 0-800 0,-4-10-192 16,4 10 0-16,-5-8 0 0,5 8 1168 0,-9-6 192 15,0-2 48-15,0 5 0 0,0 5-400 0,-5 0-80 16,-4 5-16-16,-1-1 0 0,-1 0-304 0,-3 6-64 16,-1 3-16-16,1-1 0 0,0-1-112 0,3 3-32 15,1 2 0-15,2 2 0 0,5-2-128 0,1-1-16 16,4-3-16-16,2 1 0 0,3 3-80 0,2-6-16 16,0-12 0-16,7 9 0 0,2-2 320 0,2-1 48 15,-1-3 16-15,4-5 0 0,0-2-80 0,3-3-16 16,1 0 0-16,1-4 0 0,0 0-96 0,0-5 0 15,0-1-16-15,0-1 0 0,0 0-112 0,-1-2 0 0,-2-5-16 16,0 3 0-16,-1 1-176 0,0-4 0 0,-1-1 0 16,0 1 128-16,0-6-128 0,0 0 0 0,-1-4 144 0,-1 1-144 15,0-2 0-15,-2-2 128 0,0-1-128 0,-2 2 0 16,-1 4 0-16,1 3 128 0,-2 2-128 0,0 2 0 16,-3 7 0-16,0 8 0 0,-2 0 0 0,-1 11 0 15,0 0 0-15,0 0 0 0,0 0 0 0,-6 11 0 16,-1 0 0-16,0 8 0 0,-2 5 0 0,0 3 0 15,-1 6 0-15,1 5 0 0,-2 3 0 0,2 3 0 16,-3 0 0-16,1 3 0 0,1 2 0 0,1-3 0 0,1-2 0 0,3-4 0 16,1-2 0-16,3-2 0 0,-2-3 0 0,6-4 0 15,-1-6 0-15,1-4 0 0,1 1-176 0,1-3 0 16,0-3 0-16,1-7 0 16,-6-7-1616-16,12 7-320 0,0-5-64 0</inkml:trace>
  <inkml:trace contextRef="#ctx0" brushRef="#br4" timeOffset="151940.75">17173 14218 20559 0,'0'0'896'0,"0"0"208"0,0 0-880 0,0 0-224 16,4 10 0-16,-4 1 0 0,-3 3 1296 0,-1 1 224 15,3 4 32-15,-1 2 16 0,-2-1-496 0,-1 2-112 16,-3-1 0-16,2 4-16 0,-1-3-288 0,1 3-48 15,0 0-16-15,2-1 0 0,0 3-336 0,4-4-80 0,-1 0-16 16,1-3 0-16,0-2-160 0,1-2 0 0,2-1 0 0,0-1 128 16,1-5-256-16,-4-9-64 0,0 0-16 0,0 0 0 31,8 9-1792-31,-8-9-368 0</inkml:trace>
  <inkml:trace contextRef="#ctx0" brushRef="#br4" timeOffset="152295.81">17486 14125 19231 0,'0'0'848'0,"0"0"176"0,-8 10-816 0,0 4-208 16,-1 2 0-16,2 2 0 0,-1 0 1152 0,1 2 176 16,-1 3 32-16,0 3 16 0,-1-3-496 0,2 1-112 15,2 1 0-15,0-2-16 0,0 0-48 0,-2-3 0 16,2-3 0-16,0-2 0 0,1 0-144 0,0-1-48 15,3-4 0-15,1-10 0 0,0 0 32 0,0 0 0 16,0 0 0-16,0 0 0 0,0 0 144 0,0 0 16 16,9-7 16-16,-1-3 0 0,-1 1-80 0,2-5 0 15,0-3-16-15,1-1 0 0,0 1-288 0,1-4-48 16,-3 0-16-16,1-3 0 0,3-3-144 0,-1 4-128 16,2-4 192-16,0 4-192 0,-1 2 128 0,2 0-128 15,3 2 0-15,1 4 0 0,-6 4 0 0,2 4 0 16,-1 0 0-16,1 4 0 0,-4 2 0 0,0 3 0 15,-10-2 0-15,11 9 0 0,-3-2 0 0,0 4-144 16,-3-2 144-16,3 4-128 16,-2-2-1024-16,1-1-208 0,-2 3-48 0,0-3 0 15,0 2-1792-15,-5-12-384 0</inkml:trace>
  <inkml:trace contextRef="#ctx0" brushRef="#br4" timeOffset="152690.07">17956 14079 19407 0,'0'0'848'0,"0"0"192"0,-4-8-832 0,4 8-208 0,-5-10 0 0,5 10 0 16,0 0 1568-16,-9-2 272 0,0 2 48 0,-1 1 16 0,-1 4-944 0,-2 4-176 15,-4 0-32-15,1 2-16 0,-2 3-192 0,2 0-32 16,-1 3-16-16,0-1 0 0,1 1-112 0,1-1 0 16,2 2-16-16,3 0 0 0,3-2-64 0,2 0-16 15,2-1 0-15,3-4 0 0,0 2-80 0,3-1-16 16,-3-12 0-16,0 0 0 0,12 6 224 0,-2-1 32 15,-10-5 16-15,13 0 0 0,-1-5 112 0,1 0 32 16,0-5 0-16,0 1 0 0,-1-6-224 0,1 1-32 16,0 0-16-16,-2 2 0 0,2-2-160 0,-2 1-48 15,-2-1 0-15,-1 2 0 0,-1-2-128 0,0 0 0 16,-1 6 0-16,0-3 128 0,0 2-128 0,-6 9 0 16,0 0 0-16,0 0 0 0,0 0 0 0,0 0 0 15,0 0 0-15,0 0 0 0,3 10 0 0,0 4 0 16,-1-1 0-16,1-2 0 0,1 2 0 0,1 3 0 15,1 1 0-15,2 1 0 0,-3-2 0 0,5-1 0 16,-2-2 0-16,2 0 0 0,-2 1-304 0,-1-5 64 0,-7-9 16 16,13 10 0-1,-2-2-1568-15,0-3-320 0,-11-5-64 0,11-4-16 0</inkml:trace>
  <inkml:trace contextRef="#ctx0" brushRef="#br4" timeOffset="153030.07">18384 13824 22799 0,'0'0'1008'0,"0"0"208"0,0 0-960 0,-10 6-256 0,2 7 0 0,1 1 0 16,0 0 992-16,2 5 160 0,0 2 16 0,2 2 16 16,-1 0-800-16,0 6-176 0,0-5-16 0,0 6-16 0,-1 0-176 0,0-3 0 15,-1 1 0-15,1-4 0 0,0-5 304 0,1 1-32 16,0-2 0-16,1-4 0 0,3-14 304 0,-1 13 64 15,1-13 16-15,0 0 0 0,0 0 48 0,0 0 0 16,0 0 0-16,0 0 0 0,0 0 80 0,0 0 32 16,8-10 0-16,-1 1 0 0,0-3-432 0,-2 1-64 15,0-1-32-15,1-2 0 0,1-3-144 0,0-1-16 16,1 4-128-16,-1-3 192 0,2-3-192 0,2 0 0 16,1 1 0-16,2 1 0 0,2 1 0 0,-1 1 0 15,0 2 0-15,-1 4 0 0,4-1 0 0,-3 6 0 16,0-1 0-16,-1 2 0 0,-2 2 0 0,0 0 0 15,1 2 0-15,0 2 0 16,-3-1-944-16,1 1-224 0,1 1-48 0,-2 2-9312 16,-1-1-1856-16</inkml:trace>
  <inkml:trace contextRef="#ctx0" brushRef="#br4" timeOffset="153273.41">18787 13864 15663 0,'-7'-10'1392'0,"7"10"-1120"0,-4-6-272 0,4 6 0 16,0 0 2048-16,0 0 368 0,0 0 64 0,0 0 16 16,0 0-1040-16,0 0-208 0,0 0-32 0,0 0-16 15,0 14-704-15,0 0-144 0,2 0-32 0,2 1 0 16,0 0 48-16,1 4 0 0,1 3 0 0,5 3 0 0,-4-2-112 0,5 0-32 16,-2-1 0-16,-3-8 0 0,0 2-96 0,3 1-128 15,0-1 176-15,-1 2-176 0,0-3 0 0,0-1 0 16,0 0 0-16,-2-5 0 0,0 1-208 0,-2-5-160 15,-5-5-16-15,0 0-16 16,10 5-1840-16,-10-5-384 0</inkml:trace>
  <inkml:trace contextRef="#ctx0" brushRef="#br4" timeOffset="153479.44">19148 13785 3679 0,'0'0'320'0,"0"0"-320"16,0 0 0-16,0 0 0 0,0 0 4336 0,0 0 784 15,0 0 176-15,-1 7 16 0,-2 4-2896 0,-2 8-592 16,0 3-112-16,-4 3-32 0,-5 8-624 0,-1 4-128 16,0 6-32-16,2-12 0 0,-2 6-224 0,-4 2-48 15,-3 2-16-15,-8 16 0 0,-2-2-288 0,4-4-64 0,3-2-16 0,0-4 0 16,1-2-240-16,1-4 0 0,0-2 128 16,1-1-128-16,3-1 0 0,-1 0 0 0,3-9-192 0,-1 2-10224 15,0-5-2048-15</inkml:trace>
  <inkml:trace contextRef="#ctx0" brushRef="#br4" timeOffset="153993.75">17647 14969 3679 0,'0'0'320'0,"6"-12"-320"15,3 3 0-15,-2-3 0 0,-1 0 3168 0,0 1 560 16,-1-3 112-16,2-1 32 0,-2 1-1808 0,-1 1-352 16,-2-2-80-16,1-1-16 0,1 0-560 0,-3 2-112 15,-2 0-32-15,-3 4 0 0,1-3-16 0,-1 2 0 16,-1 0 0-16,-1 3 0 0,-4 2-64 0,0 3 0 0,-3-5-16 0,-1 3 0 16,-3 5-176-16,0 5-16 0,-2 6-16 0,-2 1 0 15,-2-4-272-15,0 6-48 0,1 3-16 0,-4 2 0 16,3 2-128-16,0 2-16 0,1 2-128 0,0 0 192 15,2 5-48-15,2-4-16 0,1 1 0 0,6 1 0 16,2 3 0-16,3-1 0 0,0-6 0 0,4 0 0 16,1-5-128-16,1 0 0 0,1-1 144 0,1-2-144 0,1-3 128 15,0 0-128-15,-3-13 128 0,3 14-128 0,1-4 128 16,1-1-128-16,-5-9 128 0,0 0-128 16,7 8 0-16,-7-8 0 0,11 5 0 0,-11-5 0 15,0 0-1216-15,9-5-176 0,-9 5-16 0,0 0-16 16,0 0-1824-16,-3-10-352 0</inkml:trace>
  <inkml:trace contextRef="#ctx0" brushRef="#br4" timeOffset="154160.94">17163 15096 14735 0,'0'0'640'0,"0"0"160"0,-8-10-640 0,3 2-160 15,1-2 0-15,4 10 0 0,0 0 3024 0,0 0 576 16,10-9 112-16,3 4 32 0,1 1-2272 0,4 3-448 16,1-2-80-16,0 3-32 0,0-1-240 0,3 1-48 15,1 1-16-15,2-1 0 0,0-1-96 0,2 0-32 16,0 0 0-16,-3 1 0 0,-4 0-272 0,1 0-48 15,-1 1-16-15,-2 1 0 0,-4 1-144 0,-2 2 0 16,0-1 0-16,-12-4 0 16,0 0-2752-16,0 0-464 0</inkml:trace>
  <inkml:trace contextRef="#ctx0" brushRef="#br4" timeOffset="154384.91">17763 14936 14735 0,'0'0'640'0,"0"0"160"16,0 0-640-16,0 0-160 0,-4 11 0 0,-1-2 0 0,-2 3 2928 0,0-1 544 0,0 4 112 0,2 4 32 15,0 4-2144-15,0-1-448 0,-1-3-64 0,1 1-32 16,1 4-544-16,0 2-96 0,-1-6-32 0,0 0 0 16,2-3-256-16,1 1 128 0,-1 0-128 0,2-2 0 0,-1-3 128 0,0-3-128 15,2-10 0-15,0 0 0 0,0 0-256 0,0 0-128 16,0 0 0-16,0 0-8944 15,12 4-1776-15</inkml:trace>
  <inkml:trace contextRef="#ctx0" brushRef="#br4" timeOffset="154812.12">18180 14707 13823 0,'0'0'608'0,"0"0"128"0,0 0-592 0,2-6-144 16,-2 6 0-16,0 0 0 0,0 0 2304 0,0 0 448 15,0 0 64-15,0 0 32 0,-4 10-1536 0,1 5-304 16,-4-1-64-16,0 4-16 0,-2 1 16 0,1 4 0 16,-1 3 0-16,0 0 0 0,-1 3-64 0,0-2-16 15,-2 1 0-15,2 2 0 0,-4-3-432 0,4 0-96 0,-1-6-16 0,2-2 0 16,0-2-128-16,4-4-48 0,0-5 0 0,1 1 0 15,4-9 144-15,0 0 32 0,-4 7 0 0,4-7 0 16,0 0 112-16,0 0 16 0,0 0 16 0,0 0 0 16,10-4-16-16,2-5 0 0,-1 0 0 0,-1-2 0 15,0 7-320-15,1-5-128 0,0 1 0 0,3-2 144 0,-4 3-144 0,2 1 0 16,-2 1 0-16,-10 5 0 0,11-1 0 0,-11 1 0 16,10 6 0-16,-3 1 0 0,-2 7 0 0,-3-3 0 15,-2 1 0-15,-1 0 0 0,-1 0 0 16,-2 3 0-16,-1 0 0 0,0-1 0 0,-2-1-128 0,1-3 128 15,0 3 0-15,-2-4 0 0,-1-2 0 0,1-3 0 16,2 0 0-16,-3 0 0 0,9-4-384 0,0 0 64 16,-9-1 0-16,9 1 0 15,-9 1-2080-15,9-1-416 0</inkml:trace>
  <inkml:trace contextRef="#ctx0" brushRef="#br4" timeOffset="155145.56">18356 15025 22111 0,'0'0'976'0,"0"0"208"0,0 0-944 0,0 0-240 16,0 0 0-16,14-9 0 0,-1-1 1840 0,2-1 320 16,3 4 64-16,1-1 16 0,-1 2-1472 0,0 0-304 0,1-6-48 15,-3 4-16-15,-3-2-224 0,0 3-48 16,-1-4-128-16,0 4 192 0,-3-3-192 0,0 1 144 0,-2-4-144 15,-2 3 128-15,-1 2 80 0,-4 8 16 0,0 0 0 0,-4-9 0 16,-1 3 112-16,-2 3 32 0,-3 2 0 0,-2 1 0 16,-1 1-48-16,-2 7-16 0,-3 1 0 0,1 1 0 15,-1 2-80-15,0 3-16 0,1-1 0 0,2-1 0 16,2-1 16-16,3 2 0 0,3 2 0 0,2-5 0 16,1 0-32-16,4 2 0 0,4-3 0 0,1 3 0 15,1 4-64-15,4-9-128 0,3 0 176 0,2-3-176 0,3 3 240 0,1-3-64 16,0-4-16-16,1-1 0 0,3-1-336 0,-1-2-64 15,-1 1-16-15,0-2-11040 16,-2-1-2208-16</inkml:trace>
  <inkml:trace contextRef="#ctx0" brushRef="#br4" timeOffset="155481.66">19026 14641 20271 0,'0'0'896'0,"0"0"192"0,0 0-880 0,-10 7-208 16,-1 0 0-16,2 4 0 0,-1 5 1856 0,-1-4 336 15,1 2 64-15,1 1 16 0,0 2-1376 0,0 3-288 16,1 3-48-16,-1 3-16 0,0-6-224 0,0 3-64 16,1 2 0-16,2-4 0 0,-2-4 192 0,3-3 48 15,0-3 0-15,0-1 0 0,1-4 272 0,4-6 64 0,0 0 16 0,0 0 0 16,0 0 48-16,0 0 16 15,0 0 0-15,0 0 0 0,12-8 48 0,-1-6 0 0,3-1 0 0,3-1 0 16,0-2-480-16,2-2-96 0,1-2 0 0,0-3-16 16,0-1-176-16,4 3-48 0,1-2 0 0,0 3 0 15,2 3-144-15,1 4 192 0,0 3-192 0,1 1 192 16,1-3-192-16,1 8 0 0,1 2-192 0,-1 3 192 16,-1 1-192-16,3 1 192 0,0-1-160 0,-2 7 160 15,0 6-2496-15,-1-3-384 0</inkml:trace>
  <inkml:trace contextRef="#ctx0" brushRef="#br4" timeOffset="160553.32">15856 13400 12319 0,'0'0'544'0,"0"0"112"0,0 0-528 0,1-9-128 0,-2-2 0 0,2 1 0 15,-1 10 912-15,2-8 160 0,-1-2 16 0,-1 10 16 16,1-9 80-16,-1 9 16 0,0 0 0 0,0 0 0 15,3-10-32-15,-3 10 0 0,0 0 0 0,0 0 0 16,0 0-16-16,0 0-16 0,0 0 0 0,0 0 0 16,0 0-368-16,0 0-80 0,0 0-16 0,0 0 0 0,3 11-96 15,-1 2 0-15,0 5-16 0,1 1 0 0,-1 1 16 0,1 3 0 16,1 6 0-16,-2-1 0 0,1 3-96 0,-2 2-16 16,0-6 0-16,1 3 0 0,-1 2-192 0,1-2-32 15,0-2-16-15,-1 0 0 0,-1-5-224 0,1 0 176 16,-1 1-176-16,0-3 160 0,-1-4-160 0,0 0 128 15,-1-4-128-15,1-1 128 0,1-2-128 0,0-10 128 16,-2 8-128-16,2-8 128 0,0 0-384 0,0 0-64 16,0 0-32-16,0 0 0 15,0 0-1936-15,0-9-384 0,1-4-80 0</inkml:trace>
  <inkml:trace contextRef="#ctx0" brushRef="#br4" timeOffset="160914.38">15644 13288 13823 0,'-12'-7'608'0,"12"7"128"16,-6-8-592-16,1 4-144 0,5 4 0 0,0 0 0 0,0 0 2368 0,0 0 448 0,9-7 96 0,2 2 16 15,3 1-1936-15,3 0-384 0,0-1-80 0,6 2-16 16,2-2 176-16,-1 3 16 0,-3-1 16 0,3 2 0 15,2-3-64-15,-2 3-16 0,5 0 0 0,-3 3 0 16,-2 3-128-16,0 0-16 0,0 2-16 0,-2 4 0 16,-2 2-80-16,-1 2-16 0,-1 5 0 0,-3 2 0 0,-3 0-128 0,-1 6-48 15,-5-3 0-15,-2 6 0 16,-4-2 0-16,-2 3 0 0,-3-1 0 0,-6 2 0 0,-3-3 48 0,-2 0 16 16,-4 1 0-16,-2-6 0 0,-2 0 80 0,1-2 16 15,0-4 0-15,0-1 0 0,-1-1-48 0,4-2-16 16,2 0 0-16,3-2 0 0,-1-3-144 0,5-5-32 15,2 0 0-15,9-5 0 16,0 0-1072-16,0 0-208 0,0 0-64 0,0 0 0 16,0-9-1968-16,5-3-400 0</inkml:trace>
  <inkml:trace contextRef="#ctx0" brushRef="#br4" timeOffset="161317.54">16104 12996 20271 0,'-4'-8'1792'0,"4"8"-1424"0,0-11-368 0,1 2 0 16,4-2 1472-16,7 2 240 0,-1-3 32 0,7 3 16 15,2-3-928-15,5 0-192 0,0 2-48 0,-1-1 0 16,3 2-32-16,-3-1-16 0,-4 3 0 0,4 2 0 16,-4 3-160-16,-3 2-48 0,-1 3 0 0,-4 6 0 15,-2-1 32-15,-3 5 0 0,-2 2 0 0,-4 5 0 16,-3 2-112-16,-3 2 0 0,-3-1-16 0,-1 2 0 0,-2 2-80 0,-2-4-16 16,-1 0 0-16,0 0 0 0,4-7 144 15,-2-3 32-15,1 1 0 0,2-3 0 0,9-11 144 0,-5 7 48 16,5-7 0-16,0 0 0 0,0 0-160 0,0 0-32 15,11-2 0-15,1 0 0 0,0-3-16 0,5-4-16 16,1 1 0-16,2-3 0 0,2-2-288 0,-2 4 128 16,-1 0-128-16,2 3 0 15,-4 1-320-15,-1-1-160 0,-4 2-32 0,0 2-16 16,-12 2-2592-16,0 0-512 0</inkml:trace>
  <inkml:trace contextRef="#ctx0" brushRef="#br4" timeOffset="161595.99">16711 13184 27407 0,'0'0'1216'0,"0"0"256"0,11 7-1184 0,-1-1-288 0,-10-6 0 0,14 9 0 15,1 2 544-15,-1-2 48 0,0 3 16 0,0 0 0 16,0-2-304-16,0 3-64 0,-1 1-16 0,-1-2 0 16,1-2-224-16,0 1 176 0,-2-2-176 0,2 1 160 15,-3-3-160-15,2 0 0 0,0 2 144 0,-3-4-144 0,1 3 0 0,-1-3 0 16,-9-5 0-16,0 0 128 16,0 0-1568-16,0 0-304 0,0 0-64 0,0 0-10112 15</inkml:trace>
  <inkml:trace contextRef="#ctx0" brushRef="#br4" timeOffset="161818.79">16892 13099 3679 0,'0'0'160'0,"1"-9"32"0,1-1-192 0,-2 10 0 16,3-6 0-16,-3 6 0 0,0 0 5440 0,0 0 1024 16,0 0 224-16,0 0 32 0,0 0-4832 0,0 0-976 15,4 10-192-15,-4 6-32 0,-2 3-112 0,-3 3-32 16,-3 2 0-16,-1-1 0 0,-2 2-272 0,0 0-48 0,-1 0-16 0,-1 2 0 15,2-4-208-15,-1 2 176 0,-1-3-176 0,4-3 160 16,2-4-160-16,-3 0 160 0,2 0-160 0,2-1 160 16,1-2-160-16,1-5-224 0,4-7 48 0,0 0 16 31,0 0-1808-31,0 0-352 0,0 0-80 0</inkml:trace>
  <inkml:trace contextRef="#ctx0" brushRef="#br4" timeOffset="162248.91">17590 12798 12895 0,'0'0'1152'0,"4"-10"-928"16,-6-6-224-16,2 6 0 0,0 10 2960 0,0 0 560 15,0 0 96-15,-7-5 32 0,-5 1-2064 0,0 3-416 16,-4 4-80-16,-1 0 0 0,-6 6-336 0,-1 0-64 16,-3 5-16-16,-1 1 0 0,-1 4 48 0,-1 1 16 15,2-3 0-15,0 2 0 0,2 4-80 0,3 0-16 16,1-2 0-16,6-1 0 0,3-1-320 0,4 3-80 16,4-3-16-16,5-2 0 0,4 0-224 0,3-2 0 15,2-1 128-15,5-1-128 0,5 2 160 0,2-3-16 16,-1-4 0-16,2 1 0 0,1 0-144 0,1 0 192 15,-4 3-192-15,-1-5 192 0,-1 3-192 0,-3-1 160 0,-2 3-160 0,-2-3 160 16,-2 3-160-16,-1 0 160 0,0-2-160 0,-3 4 160 16,-3-4-32-16,-3 0 0 0,1-10 0 0,-5 13 0 15,0-7 80-15,-2 1 16 0,-2-1 0 0,-1-2 0 16,-2 1-32-16,-1 1 0 0,0-3 0 0,0-2 0 16,2-1-192-16,0-2-192 0,-1-5 48 0,3 2 0 31,4 0-1792-31,1-4-368 0,2 1-64 0,2-4-13504 0</inkml:trace>
  <inkml:trace contextRef="#ctx0" brushRef="#br4" timeOffset="162691.66">17859 12400 23039 0,'-7'-13'2048'0,"7"13"-1648"16,-4-7-400-16,4 7 0 0,0 0 1440 0,0 0 208 15,0 0 32-15,0 0 16 0,-9 6-752 0,1 5-160 16,1 6-16-16,-1 2-16 0,-3 4-368 0,-1 6-64 16,1 2 0-16,-1-5-16 0,1 1 208 0,-1-2 64 15,2 5 0-15,1-6 0 0,2 0-64 0,2-2-16 16,0-8 0-16,1 0 0 0,4 0-176 0,-2-4-48 15,2-10 0-15,0 0 0 0,0 0 304 0,0 0 48 16,0 0 16-16,12-2 0 0,-1-3 80 0,2-2 32 0,2-7 0 0,1-4 0 16,-2 1-368-16,1-3-80 0,1-7-16 0,-2 2 0 15,-1 2-80-15,0-2-16 0,-1 2 0 0,-3-4 0 16,0 2-192-16,-1 4 0 0,-2 4 0 0,-1 1 0 16,-1 4 0-16,-1 4 0 0,-3 8 128 0,0 0-128 15,0 0 128-15,-9 4-128 0,-1 5 176 0,-3 2-176 16,-1 6 128-16,0 4-128 0,0 5 0 0,1-3 0 15,1-2 0-15,0-1 0 0,1 2 0 0,2-3 0 16,2-4 0-16,2-2 0 0,0 0 0 0,0 0 0 16,5-13 0-16,0 0 0 0,0 0 0 0,0 0 0 31,0 0-1200-31,0 0-288 0,8 6-64 0,-8-6-16896 0</inkml:trace>
  <inkml:trace contextRef="#ctx0" brushRef="#br4" timeOffset="187538.44">18543 17793 8287 0,'0'0'736'0,"0"0"-592"0,0-9-144 0,0 9 0 0,0-6 1584 0,1-3 272 16,1 0 64-16,-1 4 16 0,-1 5-656 0,0 0-128 16,3-9-16-16,-3 9-16 0,2-9-160 0,-2 9-48 15,0 0 0-15,0 0 0 0,4-13 16 0,-4 13 0 16,0 0 0-16,0 0 0 0,0 0-96 0,0 0-32 16,0 0 0-16,0 0 0 0,0 0-144 0,0 0-16 15,0 0-16-15,0 0 0 0,0 0-272 0,0 0-48 16,0 0-16-16,0 0 0 0,0 0-64 0,0 0-16 15,0 0 0-15,11 4 0 0,1 1 48 0,-1 3 0 16,2-3 0-16,-2 7 0 0,2-2 0 0,1 4 16 16,1 2 0-16,1 3 0 0,0 2-80 0,1 1-32 0,-2 1 0 0,-1 0 0 15,-4 3 0-15,1-2 0 0,-2 1 0 0,-2 2 0 16,-2-4 0-16,-3 1 0 0,-2 0 0 0,-1-1 0 16,-1 4 112-16,-1-7 32 0,-2-2 0 0,-1 0 0 15,-3-3 96-15,-2 3 32 0,1-1 0 0,-2-1 0 16,-2-4 0-16,-2 2 0 0,1 2 0 0,-3-4 0 15,0 0-112-15,1 0 0 0,0-1-16 0,1 0 0 16,-1-1-48-16,2-2-16 0,1 0 0 0,1 0 0 16,0-3-112-16,2 2 0 0,0-3-128 0,11-4 192 15,-8 2-192-15,8-2 176 0,0 0-176 0,0 0 160 16,-8-2-32-16,8 2-128 0,0 0 192 0,0 0-64 16,2-11 96-16,1 4 16 0,3-2 0 0,-1 3 0 15,3-5-240-15,1 5 176 0,2 1-176 0,-1-4 160 0,1 3-160 16,2-2 0-16,1 2 0 0,-1-1 0 0,1-3 0 15,0 4 0-15,-2-3 0 0,3 3 0 0,-3 1 0 0,1-3 0 16,-1 0 0-16,0-3 0 0,-1 3 0 0,1-1 0 16,-2 2 128-16,-1-3-128 0,-2-1 160 0,1 0 0 15,-2 2 0-15,-1-2 0 0,-1-5-160 0,-1 1 0 16,1-1 0-16,-2-1 0 0,1 1 0 0,-2 0 0 16,0 0 0-16,-1-2-176 0,0 0 176 0,0-1 0 15,-2-4 0-15,-1 3 0 0,-3-3 0 0,2 1 0 16,-4-3 0-16,1 2 0 0,-2 4 0 0,-1-1 0 15,-2-1 0-15,1 4 0 0,-2 1 0 0,0 1 0 16,-1 2 0-16,2 3 0 0,-2-3 0 0,1 3 0 0,2 1 0 16,-1 4-128-16,-1-2 128 0,2 2 0 0,1 2 0 0,1-1 0 15,9 4 0-15,0 0 0 0,-6-5 0 0,6 5-128 16,0 0 128-16,0 0 0 0,0 0 0 0,0 0 0 16,0 0-128-16,0 0 128 0,1 12-128 0,5-2 128 15,4-1 0-15,0 0 0 0,1 2 0 0,1 2-128 16,2-2 128-16,0 3 0 0,0 0 0 0,2 4-128 15,0 1 128-15,-1 1 0 0,1 1 0 0,-1 2 0 16,-1-1 0-16,-1 3 0 0,-2 3 0 0,0-4 0 16,-2-1 0-16,0 1 0 0,-2-4 0 0,-1 3 0 15,-2 2 0-15,-2-3 0 0,-3-3 0 0,-2 0 0 16,1 0 0-16,-2-1 0 0,-1-3 0 0,0 0 0 16,-1 1 0-16,-1-2 0 0,0 0 0 0,-2 0 0 15,0 0 0-15,0-4 0 0,0 1 0 0,-1 2 0 16,0-3 0-16,0 2 0 0,-2-4 0 0,1 3 0 0,-1-2 0 0,1-1 128 15,-2 0-128-15,3 1 0 0,1-3 0 0,1 2 128 16,2-2-128-16,6-6 0 0,0 0 0 0,-5 7 0 16,5-7 0-16,0 0 0 0,0 0 0 0,0 0 0 15,0 0 0-15,0 0 128 0,0 0-128 0,0 0 0 16,4-7 128-16,3 2-128 0,2-2 128 0,0 0-128 16,0 2 128-16,0-4-128 0,0 3 0 0,1-3 0 15,0 1 0-15,0-2 128 0,1 1-128 0,-1-1 0 16,-1 0 0-16,1-1 0 0,0 0 0 0,0 1 0 15,-2-4 0-15,1 3 0 0,-2 1 0 0,2-3 128 16,-1 1-128-16,-1 0 0 0,1-4 0 0,-2 1 0 16,-2-1 0-16,0-3 128 0,0-3-128 0,-2-1 0 15,0 0 0-15,-2 3 0 0,-2 0 0 0,1-1 0 0,-1-2 0 0,-2-1 128 16,0 1-128-16,-1 2 0 0,-3-1 0 0,-1 1 0 16,-1 0 0-16,-1 1 0 0,-2 1 0 15,-1 0 0-15,-3 0 0 0,1 1 0 0,-3 1 0 0,1 2 0 16,-4 0 0-16,2 2-160 0,0-2 160 0,1 1 0 15,1 6 0-15,3-1-128 0,2 4 128 0,2-2 0 16,2 0 0-16,2 3 0 0,7 4 0 0,0 0 0 16,0 0 0-16,0 0 0 0,0 0-128 0,0 0 128 15,0 0 0-15,0 0-128 0,9 3 128 0,4 3 0 16,-2 3-128-16,1-1 128 0,4 1 0 0,0 1 0 16,0 3 0-16,2 2 0 0,-2-1 0 0,2 0 0 15,0 1-128-15,1 2 128 0,-1-1 0 0,1 3 0 16,-1 3 0-16,0 2-128 0,-1-2 128 0,-1 0 0 15,-4 5 0-15,0-3 0 0,-3 4 0 0,-2-4 0 0,0 1 0 16,-1 1 0-16,-1 0 0 0,0-1 0 0,-5-2 0 0,0-4 0 16,-2 0 0-16,-4 0 0 0,1 0 0 0,-2 0 0 15,0 0 0-15,-4 0 0 0,1-2 0 0,-3 1 0 16,-1 0 0-16,0-1 0 0,0 1 128 0,-1 0-128 16,-2 1 0-16,1-2 144 0,-1-2-144 0,2 0 0 15,1 2 0-15,-4-2 128 0,0-4-128 0,1 2 0 16,-1 0 0-16,0-3 128 0,3 0-128 0,2-1 0 15,0-1 0-15,2-2 128 0,-2-2-128 0,3 0 0 16,1-1 0-16,9-3 128 0,-9 0-128 0,9 0 0 16,0 0 144-16,0 0-144 0,0 0 144 0,0 0-144 15,0 0 192-15,0-10-192 0,0 10 144 0,5-9-144 0,2-1 0 16,0 4 144-16,1-4-144 0,1 2 0 0,0-1 0 16,1 0 0-16,1 0 0 0,1 0 128 0,-2-1-128 0,1 1 0 15,2-3 0-15,0-1 0 0,0 1 128 0,-1-3-128 16,0 1 0-16,0-1 0 0,1-2 0 0,1 0 0 15,-1-1 0-15,0 0 0 0,-1 2 128 0,1-2-128 16,-2-3 0-16,1 2 0 0,-1 0 0 0,1-1 0 16,-1-2 0-16,1-4 0 0,-2 0 128 0,-1 2-128 15,-2 1 0-15,0 2 0 0,-2 0 0 0,1 1 0 16,-3 0 0-16,-2 1 0 0,-1 1 0 0,-1 2 0 16,-1 1 0-16,0 1 0 0,-3-2 0 0,0 2 0 15,0 2 0-15,-3-2 0 0,0 2 0 0,-2 1 0 16,0 0 0-16,-1 0 0 0,-1 0 0 0,-1 0 0 15,1 3-128-15,-1-1 128 0,2 4 0 0,-1 0 0 0,2-2 0 16,1 2 0-16,1 2 0 0,8 3 0 0,-7-4-144 0,7 4 144 16,-8-5 0-16,8 5 0 0,0 0 0 0,0 0-128 15,0 0 128-15,0 0 0 0,0 0 0 0,0 0 0 16,0 0 0-16,0 0 0 0,0 0-128 0,0 0 128 16,0 0 0-16,7 12 0 0,-1-1-128 0,0-2 128 15,2 4 0-15,2 1 0 0,1 0-128 0,0 3 128 16,0 6 0-16,2 0 0 0,1 3-128 0,1 3 128 15,0 4 0-15,-1 2 0 0,-2 2-128 0,-3 0 128 16,-2 4 0-16,0-3 0 0,-2-2 0 0,-2-1 0 16,-1-3 0-16,-2 0 0 0,-2-2 0 0,0-4 0 15,-3 0 0-15,0-3 0 0,-3-3 0 0,-2 0 0 0,1-3 0 16,-2-1 0-16,-5-1 0 0,4-4 144 16,-2 1-144-16,-2-2 192 0,1-5-16 0,0 0 0 0,0-1 0 15,1 0 0-15,1-4-176 0,2-2 128 0,0-1-128 0,2 0 128 16,1 1-128-16,0-1 0 0,0-2 144 0,8 5-144 15,-5-10 0-15,3 2-128 0,2-2 0 0,4 4 0 32,2-5-1728-32,5 4-320 0,5-5-80 0,5 0-16288 0</inkml:trace>
  <inkml:trace contextRef="#ctx0" brushRef="#br4" timeOffset="189504.83">22221 16504 9215 0,'0'0'400'0,"0"0"96"0,-6-9-496 0,6 9 0 0,-6-6 0 0,1-2 0 16,-1 2 1408-16,1 1 192 0,5 5 48 0,-7-8 0 15,7 8-496-15,-7-6-112 0,0 0-16 0,1-2 0 16,6 8 0-16,-8-5 0 0,4-1 0 0,-1-2 0 16,5 8 0-16,-5-5 0 0,5 5 0 0,0 0 0 0,-4-8-208 0,4 8-48 15,0 0-16-15,0 0 0 0,0 0 0 0,0 0 0 16,0 0 0-16,0 0 0 16,0 0-176-16,12 0-48 0,-2 5 0 0,1 2 0 0,1 4-272 0,2 2-48 15,1 2-16-15,0 3 0 0,2 1-32 0,1 5-16 16,0 0 0-16,1 5 0 0,1-3-144 0,2 4 192 15,-2-2-192-15,2 4 192 0,-1 2-64 0,-1 3-128 16,3 0 192-16,0 3-64 0,-1 0-128 0,-2 1 160 16,-2-3-160-16,-2 4 160 0,-2 1-16 0,-1-2 0 15,-3 2 0-15,1-4 0 0,-4-4-16 0,-1-1 0 16,1-2 0-16,-2 2 0 0,0 1 48 0,-1-1 0 16,-2-1 0-16,-2 0 0 0,-1-4 80 0,-1 0 0 15,-4-1 16-15,3-2 0 0,-5 3-16 0,0-5 0 0,0 0 0 16,-3 0 0-16,0-3 0 0,-2-1 0 0,-1 0 0 0,-1 2 0 15,-2 1-48-15,0-1-16 0,-1-3 0 0,-1 1 0 16,0 2-64-16,0-2 0 0,-2 0-128 0,1-1 192 16,0-2-64-16,1-2-128 0,-2 0 176 0,2-1-176 15,1 0 160-15,1-2-160 0,-1 0 128 0,1 1-128 16,2 0 128-16,0-4-128 0,1-4 0 0,0 4 128 16,1-3-128-16,2 3 0 0,0-5 0 0,3 0 128 15,8-4-128-15,-9 2 0 0,9-2 0 0,0 0 128 16,0 0-128-16,-9-2 160 0,9 2-160 0,-7-4 160 15,7 4-160-15,-5-10 128 0,0 2-128 0,3-2 128 16,2 1-128-16,0-4 0 0,1 1 144 0,3-1-144 16,1-2 128-16,1-2-128 0,1 2 128 0,0 0-128 15,2-2 0-15,1-1 144 0,2 0-144 0,-1-2 0 0,2 0 144 16,1-1-144-16,2-1 0 0,1-1 144 0,-1 0-144 0,3 1 0 16,2 2 0-16,0-6 0 0,1 1 0 0,1 1 0 15,-1-2 128-15,-2 2-128 0,0-2 0 0,-1 1 0 16,0-4 0-16,-1 4 0 0,0-2 0 0,0 0 0 15,-2-2 128-15,-2 2-128 0,-1 0 0 0,-2 2 0 16,1 0 0-16,-1 1 0 0,-1 1 0 0,1-1 0 16,-3 2 0-16,0-1 0 0,-2-3 0 0,-2-2 0 15,-1 1 0-15,-3 2 0 0,-1 0 0 0,-1-3 0 16,-2-1 0-16,-1 1 0 0,-1 0 0 0,-2 2-176 16,0-5 176-16,-1 6-128 0,-3-5 128 0,-1 6-208 15,-2-1 80-15,-1 1 128 0,-2 0-192 0,0-2 192 0,-2 4-160 0,-1 0 160 16,1-4-176-16,-2 3 176 0,0 3-192 0,-4 0 192 15,-2 1-176-15,-1 1 176 0,0 1-160 0,-2 2 160 16,-2 0-160-16,-1-1 160 0,-3 2-160 0,1 3 160 16,3-3-128-16,-1 4 128 0,-3 2 0 0,0-1-144 15,2 3 144-15,2 2-128 0,1-1 128 0,3-3-128 16,2 5 128-16,3-1 0 0,2-1 0 0,3 2 0 16,1 1 0-16,4-1 0 0,4 1 0 0,10 2 0 15,-7-2 0-15,7 2 0 0,0 0 0 0,0 0 0 16,0 0 0-16,0 0 0 0,0 0 0 0,11 0 0 15,3 0 0-15,4 2 0 0,2 1 0 0,3 3-128 16,4 1 128-16,1 1 0 0,1 2 0 0,3-1 0 16,1 4 0-16,0 3 0 0,0 2 0 0,1 0-128 15,2-1 128-15,-1 1 0 0,2 1 0 0,-1 4 0 0,-2 4 0 16,2-3 0-16,1 0 0 0,-1 2 128 0,0-2-128 0,0 5 0 16,-1-1 0-16,1 2 0 0,-3 1 0 0,-3-3 0 15,-3 5 0-15,-3 3 0 0,-2 0 0 0,-3 0 0 16,0-3 0-16,-4 3 0 0,-6 2 0 0,3-3 0 15,-4-4 0-15,-1 1 0 0,-3-3 0 0,-2 1 0 16,1 2 0-16,-3 0 0 0,-2-3 0 0,0 2 0 16,-2 0 0-16,-4-1 0 0,0 1 0 0,-4 1 0 15,-1-1 0-15,-1-2 0 0,0 2 160 0,0 0-32 16,-1-3-128-16,0 0 192 0,-2-1-64 0,1 0-128 16,-3-2 176-16,1 0-176 0,0-3 128 0,2 1-128 15,-1 2 0-15,2-2 0 0,1-4 144 0,-1 3-144 16,-3 2 0-16,3-2 144 0,-2-3-144 0,1 0 160 0,-1-1-160 0,1-1 160 15,-2 1-32-15,2-4 0 0,4-2 0 0,0-1 0 16,2 0-128-16,0-3 192 0,1 2-192 0,3-3 192 16,6-7-192-16,0 0 192 0,0 0-192 0,0 0 192 15,0 0-64-15,0 0 0 0,0 0 0 0,0 0 0 16,0 0 64-16,0 0 0 0,0 0 0 0,7-4 0 16,1-3-48-16,-8 7 0 0,9-5 0 0,0 2 0 31,-9 3-976-31,9-6-208 0,1 1-48 0,0 4-11760 0,-10 1-2352 0</inkml:trace>
  <inkml:trace contextRef="#ctx0" brushRef="#br4" timeOffset="192403.7">3949 15495 13295 0,'-11'-3'576'0,"7"2"144"0,-2 0-576 0,3 0-144 0,-3-2 0 0,2 1 0 16,0-4 992-16,4 6 160 0,-1-5 48 0,0 2 0 15,1 3-256-15,2-9-48 0,2 1-16 0,1-2 0 16,0 0-144-16,3-3-32 16,2 2 0-16,-2 0 0 0,3-3-80 0,2 2-32 0,1-1 0 0,0-4 0 15,2 1-48-15,3-1-16 0,2 0 0 0,2-1 0 16,1 0 0-16,5 0 0 0,1-1 0 0,4 0 0 16,0 0-64-16,0 1-16 0,-1 0 0 0,-1 2 0 15,0 1-128-15,-2-1-16 0,-2 4-16 0,-2 4 0 16,-5 2-144-16,-3 1-16 0,-3 1-128 0,-1 4 192 15,-4 4-192-15,-1 3 0 0,-2 0 128 0,-2 3-128 16,-1 0 0-16,-2 4 144 0,-2 4-144 0,-1 1 128 0,-3 1 64 16,-1 6 0-16,-3 0 0 0,-1 5 0 0,-1-2 48 0,-1 3 16 15,-3 1 0-15,0 0 0 0,-1-4-32 0,1-2 0 16,1 2 0-16,2-6 0 0,-1-1 96 0,1-2 0 16,-2 0 16-16,4-3 0 0,0-5-144 0,4 0-48 15,-1-4 0-15,-1 0 0 0,5-3-144 0,2-5 128 16,0 0-128-16,0 0 128 0,0 0-128 0,0 0-176 15,0 0 48-15,0 0 0 16,0 0-1536-16,0 0-288 0,0 0-64 0,0 0-12208 0</inkml:trace>
  <inkml:trace contextRef="#ctx0" brushRef="#br4" timeOffset="193103.24">4474 15190 14623 0,'0'0'640'0,"0"0"144"0,0 0-624 0,0 0-160 0,0 0 0 0,0 0 0 16,0 0 912-16,0 0 160 0,5-5 16 0,-5 5 16 15,0 0-224-15,0 0-48 0,0 0-16 0,0 0 0 16,0 0 48-16,0 0 16 0,0 0 0 0,0 0 0 15,0 0 16-15,-5 4 0 0,-1 1 0 0,0 0 0 16,-3-3-192-16,0 1-48 0,-1 3 0 0,-2 2 0 0,0-3-80 0,-1 5-32 16,0-1 0-16,-1 4 0 0,-4-3-64 0,1 3-16 15,-3 2 0-15,-1 1 0 0,-3 1-80 16,-2 3-32-16,0 3 0 0,-1 4 0 0,0-6-96 0,1 2 0 16,-2 5-16-16,-2-1 0 0,1 2-48 0,1-3 0 15,1 2 0-15,-1-3 0 0,3 4-16 0,-3 2-16 16,0-1 0-16,1 1 0 0,1-1 48 0,-1-3 16 15,0 2 0-15,3-2 0 0,-3 1 32 0,2 1 0 16,1-5 0-16,2-1 0 0,3 1-64 0,-2-2-16 16,0-2 0-16,2 1 0 0,1 0-48 0,2 0 0 15,-1-4 0-15,2 1 0 0,0 0 0 0,1 0-128 16,1 1 192-16,0 1-64 0,1-1-128 0,-1 2 192 16,0-2-192-16,2 0 192 0,-2 2-192 0,2 1 192 0,-1 2-192 15,0-2 192-15,-1-2-192 0,-1 2 192 0,0-2-192 0,0 2 192 16,0-2-192-16,1 1 160 15,1-1-160-15,-1 0 160 0,0-1-32 0,2 0-128 16,-1-1 192-16,1 0-64 0,-1-2 32 0,2-1 0 16,0-1 0-16,2-2 0 0,1 2 0 0,0 0 0 15,1 0 0-15,0-3 0 0,-2 3-160 0,2 0 160 16,1 0-160-16,-2-2 160 0,2-1-160 0,0 2 0 0,0-4 144 0,1 2-144 16,2-3 144-16,-2 2-144 0,0-4 192 0,1 3-192 15,1-3 224-15,-2 3-64 0,2-2-16 0,0 0 0 16,0 2-16-16,-1-2-128 0,1 1 192 0,-1-2-64 15,3-6-128-15,0 0 160 0,0 0-160 0,0 0 160 16,0 0-160-16,-2 6 192 0,2-6-192 0,0 0 192 16,0 0-192-16,0 0 160 0,0 0-160 0,0 0 160 15,0 0-32-15,0 0-128 0,0 0 192 0,0 0-64 0,0 0-128 0,0 0 0 16,0 0 144-16,0 0-144 16,0 0-576-16,0-8-176 0,-2-1-32 0,2 3-16 15,0 6-2384-15,3-8-464 0</inkml:trace>
  <inkml:trace contextRef="#ctx0" brushRef="#br4" timeOffset="198206.69">1125 18172 3679 0,'0'0'320'0,"0"0"-320"0,0 0 0 0,0 0 0 15,0 0 2352-15,0 0 400 0,0 0 64 0,-9 2 32 16,9-2-1552-16,0 0-304 0,-9 3-64 0,9-3-16 16,0 0-64-16,0 0-16 0,-9 0 0 0,9 0 0 15,0 0-32-15,0 0-16 0,0 0 0 0,0 0 0 16,0 0 48-16,0 0 16 0,0 0 0 0,0 0 0 15,-6-6 0-15,6 6 0 0,0 0 0 0,2-13 0 16,2-1-256-16,1 1-48 0,3-2-16 0,2 0 0 16,0-1-112-16,3 1-32 0,2-1 0 0,3-1 0 15,1-1-160-15,1 1-32 0,2-3-16 0,2 0 0 16,2-1-32-16,-1 1 0 0,6 1 0 0,-2 2 0 16,3-1-144-16,-6 3 192 0,-2 2-192 0,-2 4 192 15,-3-1-64-15,-2 3-128 0,-3 4 192 0,-3 1-64 16,-11 2-128-16,12 4 0 0,-12-4 0 0,10 8 128 0,-4 2-128 15,-2 3 0-15,-3 2 0 0,-2 7 0 0,-3-2 128 0,-1 4-128 16,-3 8 192-16,-1 0-64 0,-1-2 0 0,0 3 0 16,-1 3 0-16,-2-1 0 0,0 1 0 0,-2-3 0 15,-3 0 0-15,0-1 0 0,2-4 16 0,1 2 0 16,-3 1 0-16,3-6 0 0,-1-1 112 0,4-1 0 16,-1-4 16-16,3-2 0 0,1-5 16 0,2 0 0 15,2-2 0-15,5-10 0 0,0 0-48 0,0 0-16 16,0 0 0-16,0 0 0 0,0 0 288 0,0 0 64 15,0 0 16-15,2-11 0 0,0-1-80 0,3 0 0 16,2-5-16-16,0-1 0 0,1-2-288 0,3-2-48 16,1-1-16-16,0 2 0 0,6-5-144 0,3 3 0 0,-2 1 144 15,4-1-144-15,-1-1 0 0,4 1 0 0,-1-1 0 0,3-1 0 16,1 1 0-16,1 4 0 0,-2 1 0 0,1 2 0 16,-1 2 0-16,-3 1 0 0,-2 4 0 0,-1 1 0 15,-4 6 0-15,-3 3 0 0,-2 3 0 0,-2 2 0 16,-1 4 0-16,-3 4 0 0,-4 1 0 0,-1 7-128 15,-4 3 128-15,-3 2 0 0,-4 4-144 0,-2 3 144 16,-3-1 0-16,-1 2-176 0,-2 2 176 0,1 0-128 16,-3-6 128-16,1 1 0 0,0-3 0 0,0-4 0 15,0 0 0-15,3-1 0 0,1-5 0 0,3-6 0 16,2 0 0-16,2-5 0 0,7-7 0 0,0 0 0 16,0 0 128-16,0 0-128 0,0 0 128 0,0 0-128 15,0-8 224-15,4-6-32 0,1-3 0 0,3-1 0 16,2-1-64-16,3 0-128 0,1 0 176 0,0-4-176 15,0-2 128-15,2 1-128 0,5-3 0 0,-1 1 0 0,0 2 0 16,4-1 0-16,1 2 0 0,0 0 0 0,3 0 0 0,0 4 0 16,-1 0 0-16,-2 5 0 0,1 5 0 0,-4 0 0 15,-1 6 0-15,-3 1 0 0,-3 4 0 0,-4 4 0 16,1 1 0-16,-2 7 0 0,0 0 0 0,-5 2 0 16,-4 4 0-16,-3 4-144 0,-6 5 144 0,-2 2 0 15,-4 2-144-15,0 4 144 0,-1 2 0 0,0 3-176 16,-2-2 176-16,-1-2-128 0,-2-3 128 0,2-2 0 15,0 2 0-15,3-6 0 0,-1-1 0 0,2-5 0 16,1-4 0-16,1 0 0 0,2-1 0 0,1-3 0 16,2-2 0-16,3-1 0 0,0-4 0 0,2 2 0 0,2-10 0 15,0 0 0 1,0 0-720-16,0 0-224 0,0 8-32 0,0-8-16 16,0 0-1536-16,0 0-304 0,0 0-64 0</inkml:trace>
  <inkml:trace contextRef="#ctx0" brushRef="#br4" timeOffset="198816.02">2359 18588 14735 0,'-11'-8'640'0,"7"2"160"0,0 3-640 0,4 3-160 0,0 0 0 0,0 0 0 16,0 0 2128-16,0 0 400 16,-2-4 80-16,2 4 16 0,0 0-1232 0,0 0-240 0,0 0-64 0,0 0 0 15,0 0-64-15,10-2-32 0,-1-1 0 0,1-1 0 16,3-1-272-16,1 1-48 0,1 3-16 0,3 0 0 15,1 1-336-15,1-1-80 0,4 1-16 0,3 0 0 16,0 0 208-16,3 0 32 0,2 0 16 0,2 1 0 16,0 0 80-16,2 0 16 0,-3 2 0 0,3-1 0 15,-2 0-64-15,-1 2 0 0,-2-2 0 0,-2 2 0 16,-3 1-192-16,0 3-64 0,2-5 0 0,-4 4 0 16,-5 2-112-16,1-3-16 0,-2-1-128 0,-4 3 192 15,0-3-192-15,-1 2 128 0,0 0-128 0,-3-3 0 16,-10-4 128-16,10 7-128 0,-1 0 0 0,-9-7 0 15,0 0 128-15,10 3-128 0,-10-3 0 0,0 0 0 16,0 0 0-16,10 6 0 0,-10-6 0 0,0 0 0 0,0 0 0 0,0 0 0 16,8 6-208-16,-8-6 64 15,0 0-1296-15,0 0-256 0,0 0-48 0,0 0-9584 16,0 0-1904-16</inkml:trace>
  <inkml:trace contextRef="#ctx0" brushRef="#br4" timeOffset="199388.4">2861 18343 15599 0,'-5'-12'688'0,"3"4"144"0,-2 1-656 0,4 7-176 15,-5-8 0-15,1-2 0 0,0 0 1264 0,4 10 208 0,0 0 64 0,0 0 0 16,-2-11-320-16,2 11-64 0,-3-7-16 0,3 7 0 15,0 0-368-15,0 0-64 0,0 0 0 0,0 0-16 16,0 0-272-16,0 0-48 0,13 5-16 0,-1 0 0 16,1-1 176-16,0 3 48 0,2 1 0 0,3 2 0 15,1-2-128-15,3 2 0 0,2-2-16 0,1 3 0 16,3-2 96-16,0 4 32 0,1-1 0 0,3 0 0 16,1-1-32-16,0 2 0 0,-1-3 0 0,-1 3 0 15,-3-2-80-15,-1-1-32 0,-1 2 0 0,-3-3 0 16,-3 2-112-16,-1 1-32 0,-1-5 0 0,0 5 0 15,-3-3-32-15,0 1-16 0,-2-4 0 0,-2 2 0 0,1-1-48 16,-2 4-16-16,-1 1 0 0,-3 0 0 0,-1-3-160 0,-2 2 160 16,2 0-160-16,-2 0 160 0,-1 1 0 0,-2-3 0 15,-1 1 0-15,-3 2 0 0,-1-6 160 0,-1 2 48 16,-2 1 0-16,-2 0 0 0,-3 1-32 0,-3 3 0 16,-1-2 0-16,-1 0 0 0,-3 2-48 0,-2-1-16 15,0 2 0-15,-1 1 0 0,-2-1-48 0,1-2-16 16,-1 2 0-16,1 0 0 0,0-1-16 0,-1-3-16 15,-1 3 0-15,3-4 0 0,4 0 0 0,1 0 0 16,1 0 0-16,0-3 0 0,-1 0-48 0,3-2 0 16,-1-1 0-16,3 0 0 0,1 1-128 0,3 1 0 15,0-1 144-15,1-3-144 0,0 2 0 0,9-3 144 16,-9 0-144-16,9 0 0 0,0 0 128 0,0 0-128 16,0 0 0-16,0 0 0 0,0 0 0 0,0 0 0 15,0 0 0-15,0 0 0 0,0 0 0 0,0 0-224 0,0 0 32 0,0 0 16 31,0 0-1616-31,0 0-320 0,0 0-64 0,0 13-16512 0</inkml:trace>
  <inkml:trace contextRef="#ctx0" brushRef="#br4" timeOffset="210539.91">4368 18071 9215 0,'0'0'816'0,"0"0"-656"0,1-7-160 0,-1-3 0 15,0 10 1264-15,0-11 208 0,0 11 64 0,0-12 0 16,1 0 64-16,-1 3 0 0,0 9 16 0,-1-10 0 16,1 10-176-16,0 0-32 0,-3-9-16 0,3 9 0 0,0 0-208 0,0 0-32 15,0 0-16-15,0 0 0 16,0 0-432-16,0 0-64 0,-6 5-32 0,-2 4 0 0,2 2-224 0,0 4-32 16,-2 4-16-16,-1 9 0 0,-1 0 176 0,-2 5 16 15,0 2 16-15,-3 5 0 0,-3 6 0 0,-3-1 0 16,-3 5 0-16,-1 1 0 0,-2 0-64 0,0-2-16 15,-1-3 0-15,2-3 0 0,0-5 48 0,0 0 0 16,-1-2 0-16,3 0 0 0,1-2 0 0,1-2 0 16,3-4 0-16,0 0 0 0,0-4-224 0,3-1-32 15,0-2-16-15,4 0 0 0,-1-4-80 0,5 1-16 16,-2-3 0-16,5-1 0 0,-1-1-144 0,2-1 192 16,1-6-192-16,3-6 192 0,-2 10-192 0,2-10 0 0,0 0 144 15,0 0-144-15,0 0 128 0,0 0-128 0,0 0 128 0,0 0-128 16,10-5 0-16,0-1 0 0,-1-2 0 0,2-3 0 31,1-5-368-31,1 0-80 0,-2-1-32 0,2-1 0 16,1 1-2000-16,1-4-400 0,0 0-64 0,1-5-13056 0</inkml:trace>
  <inkml:trace contextRef="#ctx0" brushRef="#br4" timeOffset="210982.34">4225 18126 10127 0,'0'0'896'0,"-9"0"-704"15,-1-2-192-15,1-1 0 0,-1-1 1424 0,2 3 256 16,8 1 48-16,0 0 16 0,-7-9-224 0,0 4-48 15,7 5-16-15,0 0 0 0,0 0-304 0,-6-3-48 16,6 3-16-16,0 0 0 0,0 0-160 0,0 0-32 16,0 0-16-16,0 0 0 0,0 0-192 0,0 0-48 15,18 0 0-15,2 0 0 0,2 0 64 0,3 0 16 16,5 0 0-16,1 0 0 0,2-2 16 0,4 1 0 16,3-1 0-16,2 1 0 0,2-1-48 0,3 0-16 15,0-2 0-15,0 1 0 0,-1 0-96 0,0-1-32 16,-3-2 0-16,-1 1 0 0,-5 1-160 0,0-1-48 0,-2 2 0 0,-3 2 0 15,-2-1-112-15,-3 0-32 0,-4 1 0 0,-3 2 0 16,-2 1-192-16,-4-2 128 0,-1-3-128 0,-3 4 0 16,-10-1 0-16,0 0 128 0,0 0-128 0,0 0 0 15,0 0 0-15,0 0 0 0,0 0 0 0,0 0 0 32,0 0-528-32,-6 12 0 0,-5-6 0 0,1 4 0 15,-2-2-1664-15,-2 2-336 0,-3-2-64 0,1 4-7904 0,-2 1-1600 0</inkml:trace>
  <inkml:trace contextRef="#ctx0" brushRef="#br4" timeOffset="211432.55">4106 18507 8287 0,'0'0'736'0,"-10"3"-592"16,-3-3-144-16,1 0 0 0,2 0 2192 0,1 1 416 15,0-1 80-15,1 0 0 0,8 0-736 0,-9 2-160 16,9-2-16-16,0 0-16 0,0 0-352 0,0 0-80 16,0 0-16-16,0 0 0 0,0 0-272 0,0 0-48 15,0 0-16-15,12 10 0 0,5-5 32 0,3-3 0 16,4 1 0-16,4-1 0 0,4-2-112 0,2 0 0 0,2 0-16 0,1-1 0 15,5 0-96-15,0 0-16 0,-4-1 0 0,3 2 0 16,-2 2-96-16,0-1-32 0,-2 0 0 0,-1 0 0 16,-3 2-80-16,-1-3-32 0,-3 0 0 0,1 0 0 15,-3-1-144-15,-3-1-48 0,-2 1 0 0,-2 1 0 16,-1-1-128-16,-1 1-16 0,-3-3-16 0,-2 2 0 16,-13 1-32-16,11-1 0 0,-11 1 0 0,11 0 0 15,-11 0-144-15,0 0 128 0,0 0-128 0,0 0 128 16,0 0-128-16,0 0 160 0,0 0-160 0,0 0 160 15,0 0-160-15,0 0 0 0,-9-1 144 0,-3 2-144 32,-2-1-256-32,2 4-128 0,-5-1-32 0,1 4 0 0,-1-3-2016 15,-2 1-416-15,-1 4-80 0</inkml:trace>
  <inkml:trace contextRef="#ctx0" brushRef="#br4" timeOffset="213700.09">19758 16614 2751 0,'0'0'128'0,"0"0"16"0,11-4-144 0,-3-1 0 0,1 0 0 0,-1 1 0 0,-8 4 3216 0,10-7 624 16,-1 2 112-16,0 0 16 0,-1-1-2272 0,-1 0-464 15,-7 6-80-15,10-4-32 0,-2 0 96 0,-8 4 32 16,0 0 0-16,0 0 0 0,0 0-160 0,0 0-16 16,4-10-16-16,-4 10 0 0,0 0-256 0,0 0-48 15,0 0-16-15,0 0 0 0,-12 2-160 0,1 5-16 16,-6-1-16-16,1 5 0 0,-2 0-256 0,0 3-48 15,-2 2-16-15,-2 4 0 0,-2 3-16 0,-4 5 0 16,0 2 0-16,-2 5 0 0,-2 4-16 0,0 3 0 16,-1 4 0-16,1-3 0 0,3 3 16 0,1 0 0 0,3 5 0 15,-2-3 0-15,0-7 0 0,3 1 0 0,3 1 0 0,0-4 0 16,3 2-16-16,2 0 0 0,2-3 0 0,2-1 0 16,4-3 32-16,3-4 0 0,-2-2 0 0,5 2 0 15,2-2-32-15,1 0-16 0,1-6 0 0,4 0 0 16,-1-4-48-16,2 0-128 0,1-2 192 0,1-1-64 15,1 1 0-15,1-6 0 0,2 0 0 0,0-1 0 16,-2 0-128-16,4-4 192 0,-1 1-192 0,0-2 192 16,0-1-192-16,0-3-144 0,-2 0 144 0,-1-2-208 15,-1-1-1200 1,1-3-256-16,-11 6-32 0,12-6-9344 0,-3-2-1872 0</inkml:trace>
  <inkml:trace contextRef="#ctx0" brushRef="#br4" timeOffset="214256.76">20072 16903 5519 0,'0'0'496'0,"0"0"-496"0,8-6 0 0,-8 6 0 15,8-9 2032-15,-8 9 304 0,7-6 64 0,-7 6 16 16,7-9-1136-16,-7 9-240 0,0 0-32 0,0 0-16 16,0 0 16-16,0 0 0 0,2-8 0 0,-2 8 0 15,0 0-48-15,0 0-16 0,-11-1 0 0,-1 1 0 16,0 1-240-16,-6 3-32 0,0 2-16 0,-2 3 0 15,-2 4-96-15,0 1-32 0,-1 6 0 0,-1 2 0 16,-1 1 32-16,-2 3 0 0,3 0 0 0,0 4 0 16,2 0-48-16,1 1-16 0,3 1 0 0,4-5 0 15,4 1-240-15,5-3-64 0,2 3 0 0,4-2 0 16,3-1-48-16,4-5-16 0,2-1 0 0,3-1 0 16,1-1 208-16,2-4 48 0,2-5 0 0,2 1 0 15,3-5 224-15,1-3 48 0,1-1 16 0,1 0 0 16,2-5-64-16,4-4-16 0,-2 1 0 0,1-5 0 0,-3-2-160 15,0-3-48-15,0-4 0 0,-1-1 0 0,-3-2 32 0,-3 1 0 16,-2-6 0-16,-1 3 0 0,-1-7-48 0,-3 0-16 16,-4 0 0-16,-2 2 0 0,-3 4-192 0,-2 0-32 15,-3 4-128-15,-1 2 192 0,-3 5-192 0,-1 3 144 16,-2 0-144-16,-2 0 128 0,0 5-128 0,0 0 0 16,-1 4 0-16,-2 1 0 0,1 0-272 0,1 4-96 15,0 4-16-15,1 0 0 16,0 0-1984-16,1 2-384 0,3 3-96 0,0-2-13568 0</inkml:trace>
  <inkml:trace contextRef="#ctx0" brushRef="#br4" timeOffset="214571.25">20507 17267 12895 0,'0'0'1152'0,"3"10"-928"0,-3-10-224 0,3 15 0 16,2 1 1296-16,-1 0 224 0,0 2 32 0,-1 0 16 16,-3 1 224-16,-2 0 32 0,1 0 16 0,-1 1 0 15,-4 1-320-15,-1 0-64 0,-2-2-16 0,0-1 0 16,0-1-96-16,-1-1-32 0,-1-1 0 0,-1 2 0 16,-2-2-224-16,-1-1-64 0,0 0 0 0,-1-3 0 15,2 0-336-15,0-4-80 0,2 3-16 0,-1-2 0 16,0 0-256-16,2 1-48 0,1-6-16 0,1 4 0 15,0 0-144-15,3 0-128 0,6-7 144 0,0 0-144 0,-7 10 128 0,7-10-128 16,-4 8 0-16,4-8 0 0,0 0 0 0,0 0 0 16,0 0 0-16,0 0 0 15,0 0-848-15,0 0-224 0,0 0-32 0,9-6-16 16,1 4-2176-16,3-6-432 0</inkml:trace>
  <inkml:trace contextRef="#ctx0" brushRef="#br4" timeOffset="-214525.59">21073 16830 13823 0,'0'0'1216'0,"1"-11"-960"0,-1 11-256 0,1-10 0 16,1-1 2112-16,-2 11 384 0,0 0 80 0,0 0 16 16,0 0-784-16,0 0-144 0,0 0-48 0,0 0 0 15,0 0-720-15,-7 5-160 0,0 4-32 0,-1 5 0 16,0 5 0-16,1 1 0 0,-2 2 0 0,1 7 0 16,-1 0-160-16,2 3-32 0,-4 0-16 0,4 3 0 15,-3 4 80-15,-2-3 32 0,1-3 0 0,-1 2 0 16,0-2-176-16,0-4-48 0,1-1 0 0,1-1 0 15,-1-1-128-15,2-4-16 0,1-2-16 0,-1-1 0 0,2 1-80 16,0-5-16-16,0-1 0 0,4 1 0 16,-4-5-128-16,3 0 0 0,4-10 0 0,-2 12 128 0,2-12-128 0,0 0 0 15,0 0 0-15,0 0 0 0,0 0-192 0,0 0-128 16,0 0-32-16,0 0 0 16,10-8-2080-16,0 3-400 0,0-5-96 0</inkml:trace>
  <inkml:trace contextRef="#ctx0" brushRef="#br4" timeOffset="-214003.03">21112 16460 5519 0,'0'0'240'0,"0"0"64"0,0 0-304 0,0-8 0 0,0 8 0 0,0 0 0 16,0 0 2768-16,8-8 496 0,-8 8 112 0,12-1 16 15,0 1-2096-15,-1 3-400 0,2 1-96 0,0-1-16 16,1 1 48-16,0 3 0 0,-2 1 0 0,4 0 0 0,3 2 64 0,1 4 32 16,2-1 0-16,2 7 0 0,0 4-32 0,1-1 0 15,1 3 0-15,1-3 0 0,-1 1 64 0,1 4 0 16,0 0 0-16,-2 3 0 0,-1 3-320 0,-1 2-64 16,-1 3-16-16,-5 4 0 0,-3 0-144 0,-3 0-32 15,-4 2 0-15,-3-3 0 0,-4 3 48 0,-4-1 0 16,-3 0 0-16,-5-1 0 0,-3 3 144 0,-4-3 48 15,-4 4 0-15,0-5 0 0,0-1-48 0,-1-2-16 16,-4-3 0-16,0-1 0 0,-1-4-48 0,0-2-16 16,-1-5 0-16,1 2 0 0,0-3-80 0,1 0-16 15,1-4 0-15,3 0 0 0,1 0-208 0,3-1-64 16,0-3 0-16,2-1 0 0,3 0-128 0,2-4 0 16,3 0 0-16,2 0 128 0,3-3-128 0,5-7 0 0,0 0 0 0,0 0 0 31,10 5-1712-31,4-3-272 0,3-2-48 0,3-4-16 0</inkml:trace>
  <inkml:trace contextRef="#ctx0" brushRef="#br4" timeOffset="-212538.46">19301 16410 10127 0,'0'0'896'0,"0"0"-704"0,0 0-192 0,0 0 0 16,0 0 1104-16,0 0 192 0,0 0 48 0,0 0 0 15,0 0-464-15,0 0-96 0,0 0-16 0,0 0 0 16,0 0 208-16,0 0 48 0,0 0 0 0,0 0 0 15,0 0 32-15,0 0 16 0,0 0 0 0,0 0 0 16,0 0-112-16,7-4-32 0,-7 4 0 0,7-7 0 16,-1-5 16-16,0 3 0 0,1-2 0 0,-1 0 0 15,1-2-112-15,0-1 0 0,1-1-16 0,2-4 0 0,0-1-208 0,3-1-32 16,-3-3-16-16,4 1 0 0,-3 1-224 0,2-4-32 16,0-2-16-16,0-3 0 0,1 2-160 0,0 1-128 15,-1 0 192-15,4 2-192 0,-3 0 144 0,3 4-144 16,-1 4 0-16,-2 2 144 0,-3 3-144 0,0 0 0 15,-1 2 144-15,-3 6-144 0,0-1 0 0,-7 6 128 16,0 0-128-16,0 0 0 0,0 0 128 0,0 0-128 16,7 6 160-16,0 3-160 0,-7-9 0 0,4 15 0 15,-1 3 0-15,0 0 0 0,-2 1 0 0,2-2 0 16,-1 0 0-16,2 0 0 0,1-2 0 0,2 0 0 0,-1 0 0 16,2-3 0-16,-1-2 0 0,1-1 0 0,2-2 0 15,0-1 0-15,-10-6 128 0,10 3-128 0,2-1 0 0,-1-2 0 16,-1-2 256-16,1 0-32 0,0-3-16 0,2 2 0 15,1-1 48-15,-2-2 16 0,0-2 0 0,-2-2 0 16,0 3-112-16,-1-2-32 0,1 1 0 0,-2 2 0 16,-2-3-128-16,1 2 192 0,-1 0-192 0,0 0 192 15,-6 7-192-15,7-6 0 0,-1-2 0 0,-6 8 128 16,0 0-128-16,0 0 0 0,8-5 0 0,-8 5 0 16,0 0 0-16,0 0 0 0,0 0 0 0,0 0 0 15,6-5 0-15,-6 5 0 0,0 0 0 0,8-5 0 16,-8 5 0-16,0 0 0 0,0 0 0 0,10-1 0 15,-10 1 0-15,9 0 0 0,-9 0 0 0,10 0 0 16,-10 0 0-16,11 1 0 0,2 0 0 0,-2-2 0 16,0-1 0-16,0-1 0 0,2 2 0 0,-1-2 0 0,1 0 0 15,2-4 0-15,4 2 0 0,-1 1 0 0,0-2 0 16,1 2 0-16,1 0 0 0,3-1 0 0,1-1 0 0,2 1 0 16,1 1 0-16,1 0 0 0,1 0 0 0,-1 3 0 15,0 2 0-15,-2 4 0 0,4 0 0 0,-4 1 0 16,-3 5 0-16,-1 2 0 0,-3 1-128 0,0 2 128 15,-1 1 0-15,0 1 0 0,1 3 0 0,-2 2 0 16,0-1 0-16,1-1 0 0,-2 2 0 0,3-1 0 16,0-2 0-16,0-2 0 0,1 0 0 0,-3-1 0 15,0 1 0-15,-1-3 0 0,-2-2 0 0,2-1 0 16,-4-1 0-16,1-5 0 16,0 1-1504-16,-2-1-224 0,-1-3-64 0</inkml:trace>
  <inkml:trace contextRef="#ctx0" brushRef="#br4" timeOffset="-211624.9">19735 15328 10127 0,'0'0'896'0,"0"0"-704"0,0 0-192 0,-5 0 0 16,5 0 1968-16,0 0 352 15,0 0 80-15,0 0 16 0,0 0-1120 0,0 0-208 0,11-1-64 0,1-1 0 16,4-1 80-16,3-1 16 0,3 1 0 0,4-1 0 16,-3 1-336-16,2-4-64 0,2 3-16 0,0-1 0 15,-1-4-144-15,0 1-48 0,-1 2 0 0,-5-3 0 16,0 2-192-16,-4-3-32 0,-1 3-16 0,-1-2 0 15,-2 2-64-15,-3-1-16 0,1 2 0 0,-4 1 0 0,-2-2 64 0,-1 0 16 16,-2 1 0-16,-4-3 0 16,-2 2 16-16,-1-4 0 0,-1 4 0 0,-1-2 0 0,-3 2-96 0,0 4-32 15,-3-2 0-15,-1 2 0 0,-2 3-160 0,-1 0 160 16,-2 1-160-16,0 3 160 0,1-1-160 0,0 0 0 16,0 1 144-16,-2 5-144 0,1-4 0 0,1 2 0 15,1 4 0-15,3-2 0 0,1 2 0 0,2 3 0 16,3-2 0-16,4 1 0 0,0 1 0 0,4 1 0 15,1-1 0-15,4-2 0 0,1 2 0 0,2 2 0 16,2-4 0-16,3-1 0 0,1 0 0 0,1-2 176 16,1 1-48-16,0-2 0 0,0-1 32 0,3-2 0 15,1 2 0-15,0-2 0 0,2-1-32 0,-4-3-128 16,1 0 192-16,0-1-64 0,0 0-128 0,0 0 0 16,-6-1 0-16,1 0 128 0,0 1-384 0,-2-2-96 15,-1 1-16-15,0 0 0 16,-10 1-1872-16,0 0-368 0,0 0-80 0,0 0 0 0</inkml:trace>
  <inkml:trace contextRef="#ctx0" brushRef="#br4" timeOffset="-211349.73">20463 15133 11967 0,'0'0'528'0,"0"0"112"0,5-8-512 0,-5 8-128 0,0 0 0 0,0 0 0 16,6-9 2304-16,-6 9 448 0,0 0 64 0,0 0 32 0,0 0-1424 0,0 0-272 16,0 0-64-16,4 14-16 0,-2 1-336 0,1 3-64 15,-2 0-16-15,2-1 0 0,-1-3-304 0,2 1-64 16,-1 3-16-16,2-1 0 0,-1 2-128 0,1 1-16 16,-2-3-128-16,1 2 192 0,0-1-192 0,0 0 128 15,-2-1-128-15,1-1 0 0,1-2 144 0,-3 0-144 16,2-5 128-16,-1 1-128 0,-2-10-240 0,0 0-128 15,4 11-16-15,-4-11-16 16,0 0-2144-16,0 0-416 0</inkml:trace>
  <inkml:trace contextRef="#ctx0" brushRef="#br4" timeOffset="-211090.31">20704 15117 12895 0,'-1'-3'1152'0,"1"3"-928"16,0 0-224-16,-3-3 0 0,-2-1 1744 0,0 1 304 16,0 0 64-16,-1 6 16 0,-3 2-624 0,0 0-128 0,0 0-32 0,-2 4 0 15,-1 1-432-15,-1 4-80 0,-2 2-32 0,1 2 0 16,-4-1-192-16,1 0-32 0,-1 1-16 0,-3 1 0 16,4 2-176-16,-1-1-48 0,3-2 0 0,-1-2 0 15,0-2-144-15,1 3-48 0,-2-2 0 0,2-2 0 16,3 1-144-16,0-2 128 0,1 0-128 0,4-4 128 15,2-1-128-15,5-7 0 0,0 0 0 0,0 0 0 16,0 0-1824-16,0 0-288 0,7-2-64 0</inkml:trace>
  <inkml:trace contextRef="#ctx0" brushRef="#br4" timeOffset="-210804.87">20971 15110 20495 0,'0'0'896'0,"0"0"208"0,-10-1-880 0,2 2-224 16,-1 3 0-16,-3-1 0 0,-2 1 1024 0,-3 0 176 16,1 0 16-16,-1 1 16 0,2 4-608 0,1-1-128 15,1 2-32-15,2-3 0 0,2 5 64 0,1-3 16 16,2 3 0-16,3-4 0 0,3-8-128 0,0 0-32 15,2 14 0-15,0 0 0 0,-2-14-128 0,6 9-16 16,-6-9-16-16,9 11 0 0,-9-11-48 0,13 4-16 16,-2 1 0-16,2 0 0 0,0-2-160 0,2-3 0 15,-2 0 0-15,2 0 0 16,0-1-2304-16,-1-2-448 0</inkml:trace>
  <inkml:trace contextRef="#ctx0" brushRef="#br4" timeOffset="-209927.37">21173 15167 11967 0,'0'0'1072'0,"0"0"-864"15,0 0-208-15,0 0 0 0,0 0 1664 0,8-4 272 16,-1-2 64-16,4 3 16 0,-1 2-928 0,0 0-192 16,-1-2-48-16,2 1 0 0,-3-2-416 0,2-1-96 15,-2 1-16-15,-8 4 0 0,11-5-176 0,-5-1-144 16,-6 6 192-16,0 0-192 0,9-7 128 0,-9 7-128 16,5-4 0-16,-5 4 0 0,0 0 128 0,0 0-128 15,0 0 0-15,0 0 0 0,0 0 144 0,0 0-144 16,0 0 0-16,0 0 144 0,0 0-144 0,0 0 0 15,0 0 0-15,0 0 0 0,0 0 256 0,0-10-48 16,0 10 0-16,0-6 0 0,0 6 288 0,0 0 48 16,0 0 16-16,4-10 0 0,-4 2-176 0,0 8-16 15,0-11-16-15,0 11 0 0,0-11-16 0,0 0 0 16,0 3 0-16,0 8 0 0,0 0-192 0,0 0-144 0,-1-8 192 0,1 8-192 16,0 0 128-16,0 0-128 0,0 0 0 0,0 0 0 15,0 0 192-15,0 0-192 0,-8 1 192 0,8-1-192 16,-9 0 128-16,9 0-128 0,-8 2 0 0,8-2 0 15,0 0 128-15,-9 5-128 0,9-5 0 0,0 0 0 16,0 0 0-16,-7 6 0 0,7-6 0 0,0 0 0 16,0 0 128-16,0 0-128 0,0 0 0 0,0 0 0 15,0 0 128-15,0 0-128 0,0 0 192 0,0 0-192 0,0 0 192 0,0 0-64 16,0 0 0-16,0 0-128 0,0 0 128 0,10-2-128 16,-10 2 0-16,0 0 0 0,0 0 0 0,0 0 0 15,11-2 0-15,-11 2 0 0,0 0 0 0,0 0 0 16,0 0 0-16,10-2 0 0,-10 2 0 0,0 0 0 15,10-3-160-15,-10 3 160 16,0 0-784-16,11 2-48 0,-11-2 0 0,11 1 0 16,-11-1-672-16,10 3-144 0,-10-3-16 0,10 3-16 15,-10-3 224-15,10 1 48 0,-10-1 16 0,10 0 0 0,-10 0 928 0,0 0 176 16,10 0 32-16,-10 0 16 0,0 0 240 0,0 0 208 16,0 0-32-16,0 0-16 0,11-1 512 0,-11 1 96 15,0 0 32-15,0 0 0 0,0 0 112 0,0 0 32 16,0 0 0-16,0 0 0 0,0 0-144 0,0 0-32 15,0 0 0-15,0 0 0 0,0 0-96 0,0 0-32 16,0 0 0-16,0 0 0 0,0 0-96 0,0 0-32 16,-11 5 0-16,1 1 0 0,-2-1-144 0,-2 0-48 15,-3 3 0-15,-1-2 0 0,0 0 128 0,3 2 0 0,-1-4 16 0,-1 4 0 16,1 2 16-16,2-1 0 0,2-1 0 0,3 1 0 16,3 2-96-16,1-1 0 0,1-4-16 0,4-6 0 15,0 0-176-15,0 14-48 0,1-4 0 0,-1-10 0 16,0 0 0-16,0 0 0 0,10 12 0 0,2-7 0 15,1-1 48-15,-1 1 0 0,1-3 0 0,1-1 0 16,1-1-192-16,1 0 160 0,-1 0-160 0,1 0 160 16,1 0-480-16,-1 0-80 0,0 3-32 0,-2-2 0 15,-2-2-2496-15,1 1-496 0,5-1-96 16,-18 1-32-16</inkml:trace>
  <inkml:trace contextRef="#ctx0" brushRef="#br4" timeOffset="-209591.92">21464 15134 4607 0,'-9'-5'400'0,"9"5"-400"15,0 0 0-15,0 0 0 0,0 0 3744 0,0 0 672 16,-5-4 128-16,5 4 16 0,0 0-2768 0,0 0-576 16,9-6-96-16,1 3-32 0,2 1-192 0,2 2-32 15,1-3-16-15,1-3 0 0,2-3-256 0,0 3-48 16,-1-3-16-16,-1 4 0 0,-1-6-160 0,-1 2-48 15,-2-3 0-15,-3 4 0 0,-3-2-80 0,-1 2-32 16,-1-2 0-16,-4 10 0 0,0-5 16 0,0 5 0 16,-5-8 0-16,-1 5 0 0,-3 1 0 0,-3 1 0 15,-3 4 0-15,-2 2 0 0,-2 2-96 0,0 0 0 16,0 2-128-16,1-2 192 0,2 9-48 0,2-5-16 0,4-3 0 16,-2 2 0-16,3-4 48 0,3 3 0 0,2 0 0 0,2-1 0 15,2-8-176-15,0 0 0 0,0 0 0 16,6 11 0-16,-6-11 0 0,10 10 0 0,2-4 0 0,0 0 0 15,2 1 0-15,3-3-224 0,1-3 32 0,1 2 0 16,0-2-2656-16,-1-1-528 16</inkml:trace>
  <inkml:trace contextRef="#ctx0" brushRef="#br4" timeOffset="-209218.09">21858 15025 20207 0,'0'0'896'0,"-9"4"192"0,2 3-880 0,-2 0-208 15,-3 5 0-15,0-3 0 0,-1 3 1344 0,-1-1 208 16,-1 3 48-16,-2 1 16 0,1-1-336 0,0 1-80 16,1 2-16-16,0 0 0 0,-3-4-416 0,2 4-96 15,-1-3-16-15,2 1 0 0,1 0-368 0,2-2-80 16,2 0-16-16,1-2 0 0,3-6 16 0,6-5 0 16,0 0 0-16,0 0 0 0,0 0 240 0,0 0 64 15,0 0 0-15,10-7 0 0,0-5 128 0,2 1 16 16,0-3 16-16,4 0 0 0,0-1-288 0,1-1-64 15,1 0-16-15,2-2 0 0,3-1-176 0,1 1-128 16,1 3 144-16,1-3-144 0,0-3 128 0,2 3-128 16,0 3 0-16,-2 4 144 0,-1 0-144 0,-4 5 0 15,-7-2 0-15,-3 5 0 0,-11 3 0 0,10 3 0 0,-10-3 0 16,0 0 0-16,3 14-128 0,-5 1 128 16,-1 2 0-16,-6-3 0 0,-5-4 0 0,-3 3 0 0,-2-1-144 0,-1 0 144 15,-1 0 0-15,0 1-160 0,-2-4 160 0,3 1-128 16,1 0-48-16,2-1 0 0,3-5 0 0,3 0 0 31,0 0-336-31,3 0-80 0,8-4-16 0,0 0 0 0,0 0-2608 0,0-12-528 16</inkml:trace>
  <inkml:trace contextRef="#ctx0" brushRef="#br4" timeOffset="-208982.75">22290 14717 22111 0,'0'0'1968'0,"-1"-8"-1584"16,1 8-384-16,0 0 0 0,-7-3 1024 0,7 3 128 16,-12 3 32-16,2 6 0 0,1 3-224 0,0 3-32 15,2 0-16-15,-1 6 0 0,-1 4-400 0,0-1-64 16,0 3-32-16,0 0 0 0,0 2-416 0,0 1 0 16,2 5 0-16,-1-2 0 0,1 0 0 0,0-1 0 15,2-6 0-15,0 3 0 0,0-2 0 0,-1 0 0 16,2-6-144-16,-1-1 144 15,1-4-2304-15,-2-1-336 0,-2-3-80 0,-1-5-16 0</inkml:trace>
  <inkml:trace contextRef="#ctx0" brushRef="#br4" timeOffset="-208420.14">22048 15139 13823 0,'2'-19'608'0,"1"9"128"0,1-4-592 0,2 0-144 16,0 6 0-16,2-3 0 0,0 2 2960 0,2-1 560 15,0 5 128-15,4-2 0 0,-1 4-2176 0,1 0-448 16,2 0-96-16,2 0-16 0,-2 1-624 0,5 2-128 0,2 0-32 0,-1 0 0 15,1 0-128-15,-5 2 192 0,-3-1-192 0,2 0 192 16,-1 0-192-16,1-1 0 0,-3 0 0 0,0 2 0 16,-1-1 0-16,-2 2 128 0,-2-3-128 0,-9 0 0 15,8 5 0-15,-8-5 0 0,0 0 0 0,0 0 0 0,0 0 352 0,-2 9-16 16,0-1 0-16,-2 1 0 16,-1-2 48-16,0 0 16 0,0-2 0 0,0 2 0 0,3 0-208 0,2-7-64 15,0 0 0-15,0 0 0 0,2 7 80 0,-2-7 16 16,3 9 0-16,-3-9 0 0,8 0 288 15,1 1 64-15,2 1 16 0,2-2 0 0,0-2-112 0,1-3-32 16,0 0 0-16,0 1 0 0,1 1-208 0,-1 0-48 16,0-5-16-16,0 3 0 0,0-3-176 0,-1 3 0 15,-2 1 144-15,-1-1-144 0,-1-1 0 0,-2 2 0 16,-7 4 0-16,0 0 128 0,0 0-128 0,0 0 0 16,0 0 0-16,0 0 0 0,-3 11 0 0,0-3 0 15,3-8 0-15,-1 12 0 0,0-5 0 0,1 3 0 16,2-2 0-16,-2-8-128 0,7 6 128 0,0-2 0 15,1-1 0-15,1-2 0 0,1-1 0 0,2-1 0 16,0-2 0-16,4-1 0 0,0-2 0 0,1 1 0 16,0-5 0-16,0 1 0 0,-2 0 0 0,0 1 0 15,1-1 0-15,-2 1 128 0,-2-3-128 0,0 2 0 16,-2-2 128-16,0 2-128 0,-3-1 0 0,-1 2 0 16,-1-2 0-16,-1 5 128 0,-2 0-128 0,-2 5 0 0,0 0 0 15,0 0 0-15,0 0 0 0,0 0-128 0,-6 1 128 0,0 2-128 16,-1-2 128-16,7-1 0 0,-5 5 0 0,1 0 0 15,4-5 0-15,0 0 0 0,0 0 0 0,0 0-128 16,5 9 128-16,3-5 0 0,2 0 0 0,2 0 0 16,2-1 0-16,1 0 0 0,1 1 0 0,2 0 0 15,1-1 0-15,-1 2-208 0,-3 2 80 0,1 0 128 32,-5-1-2176-32,-2-1-320 0</inkml:trace>
  <inkml:trace contextRef="#ctx0" brushRef="#br4" timeOffset="-207931.22">21190 15560 19583 0,'5'-18'864'0,"-1"4"176"0,-2 3-832 0,1 0-208 0,-2 0 0 0,-1 1 0 16,-1-2 1648-16,-2 5 272 0,-1-2 64 0,2 4 16 15,-5 1-624-15,2 0-128 0,-4 3-32 0,-1 5 0 16,-4 0-416-16,-2 2-96 0,-3 5 0 0,-2 1-16 16,-3 4-256-16,1 2-48 0,2 1-16 0,2 3 0 15,0-2-112-15,2 0 0 0,2-1-16 0,3 2 0 0,-2-2-64 0,4 0-16 16,1 0 0-16,3-1 0 0,1-3-160 0,4-1 0 15,1 0 144-15,3-3-144 0,5 2 0 0,1 0 144 16,0-7-144-16,0 4 0 0,-2-3 0 0,-7-7 0 16,12 5 0-16,-12-5 0 15,11 2-1632-15,-11-2-288 0,0 0-48 0,0 0-12304 16</inkml:trace>
  <inkml:trace contextRef="#ctx0" brushRef="#br4" timeOffset="-207779.93">20932 15728 13823 0,'0'0'1216'0,"0"0"-960"15,0 0-256-15,10-5 0 0,0 2 2832 0,1 0 528 16,1 1 96-16,1-1 32 0,4 2-1696 0,2 1-320 16,2-1-80-16,0 0-16 0,1-2-608 0,1 2-128 15,-2 1-32-15,2 0 0 0,0-2-352 0,-1 1-64 16,-2 0 0-16,-1 0-16 0,-1-2-176 0,-3 3 0 16,-2 0-192-16,-13 0-9904 15,10 4-1968-15</inkml:trace>
  <inkml:trace contextRef="#ctx0" brushRef="#br4" timeOffset="-207598.27">21342 15641 2751 0,'0'0'256'0,"0"0"-256"0,0 0 0 0,0 0 0 15,0 0 5120-15,0 0 960 0,0 0 208 0,0 0 48 16,0 0-3856-16,0 0-768 0,-9 9-160 0,0 4-16 16,2 1-720-16,-1 1-144 0,-1 2-32 0,4-1 0 15,-1 1-352-15,-2 0-80 0,2 2-16 0,-1-2 0 16,1-1-192-16,0 1 0 0,1-3 0 0,1-3 0 0,0 1-272 0,1-1-112 15,3-11 0-15,0 0-9472 16,0 0-1872-16</inkml:trace>
  <inkml:trace contextRef="#ctx0" brushRef="#br4" timeOffset="-207189.02">21763 15323 19919 0,'0'0'880'0,"0"0"192"0,-6 9-864 0,-2 4-208 16,-3 0 0-16,-1 1 0 0,-1 2 1280 0,1 2 192 16,-1 0 64-16,0 1 0 0,-1 0-512 0,0 3-80 15,0-1-32-15,-1 0 0 0,0 1-80 0,1-1 0 16,1-3-16-16,0-3 0 0,3-4-208 0,3-3-32 15,7-8-16-15,-4 7 0 0,0-1-112 0,1 0 0 0,3-6-16 0,0 0 0 16,0 0 0-16,0 0 0 0,0 0 0 0,8 1 0 16,-8-1-80-16,10-2-16 0,3-1 0 0,0 1 0 15,-2-1-160-15,2-2-48 0,-1-1 0 0,0 2 0 16,-2 2-128-16,0 1 0 0,0-1 0 0,-1 2 0 16,-1 1 0-16,-8-1 0 0,6 4 0 0,1 2 0 15,-7-6 0-15,3 10 0 0,-3 2 0 0,-1-5 0 16,-1 1 0-16,-2 1 0 0,-1 2 0 0,-4-3 0 0,0 2 0 15,0-4 0-15,-2 0 0 0,2 1 0 0,-1-2 0 0,1-1-144 16,0 1 144-16,-1 0-208 16,10-5-336-16,0 0-64 0,0 0-16 0,0 0 0 15,-2-10-2064-15,5 2-432 0</inkml:trace>
  <inkml:trace contextRef="#ctx0" brushRef="#br4" timeOffset="-206865.09">21910 15602 15663 0,'0'0'688'0,"0"0"144"0,11 0-656 0,-3-3-176 15,-1-2 0-15,3-1 0 0,1 2 2048 0,1-1 368 16,1 0 80-16,-2-3 0 0,3 2-1200 0,-1-3-240 16,-2 3-48-16,1-1-16 0,-1-3-352 0,-1 4-80 15,0-3-16-15,-1 2 0 0,-1-1-96 0,-2-1-32 16,-2 4 0-16,-1-2 0 0,-3 7 160 0,0 0 48 15,-5-4 0-15,-1 2 0 0,-1 2-48 0,-2 2-16 0,-1 2 0 16,-2 0 0-16,-2 2-176 0,0 1-16 16,-1 4-16-16,0-1 0 0,0 1-32 0,2 1-16 0,1 0 0 15,4 2 0-15,0 0-176 0,4-4-128 0,-1-1 192 0,4-2-192 16,2 5 128-16,3-1-128 0,2-3 0 0,3 2 0 16,-1-2 0-16,1 1 0 0,1-3 0 0,5 1 0 15,0 0-896-15,-1-3-224 16,-1-2-48-16,-3 1-9600 0,2-1-1920 0</inkml:trace>
  <inkml:trace contextRef="#ctx0" brushRef="#br4" timeOffset="-206590.55">22354 15480 23775 0,'0'0'1056'0,"-5"6"224"0,-3-3-1024 0,-1 0-256 15,-2 4 0-15,0 2 0 0,-2 0 1472 0,1 1 240 16,-2 2 48-16,3-1 16 0,1 3-672 0,1-2-128 15,3-1-16-15,-1-1-16 0,2-3-448 0,1 2-96 16,2-1-16-16,-1-1 0 0,3-7-128 0,0 0-16 16,0 0-16-16,0 0 0 0,0 0 320 0,0 0 64 15,0 0 16-15,9-5 0 0,1 2 16 0,2-3 16 16,0-2 0-16,2-1 0 0,2-3-240 0,0 3-48 16,2-2-16-16,0 2 0 0,-2-4-80 0,6 2-16 15,-1 2 0-15,2 0 0 0,0 1-48 0,1 5-16 16,-2-4 0-16,-3 3 0 0,-1 4-192 0,-2 0 0 15,0 2 128-15,-2-1-128 0,-2 2 0 0,0 3-240 0,-2 0 48 16,-1 1 16 0,-9-7-2448-16,0 0-480 0</inkml:trace>
  <inkml:trace contextRef="#ctx0" brushRef="#br4" timeOffset="-206365.22">21290 15212 36863 0,'0'0'3264'0,"-5"-6"-2608"16,0 3-528-16,1-1-128 0,4 4 1232 0,0 0 224 15,0 0 32-15,0 0 16 0,0 0-816 0,0 0-176 16,0 0-16-16,0 0-16 0,0 0-352 0,0 0-128 16,0 0 0-16,3 5 144 0,-2 1-288 0,0 3-64 15,-1-9-16-15,0 0 0 16,1 15-2096-16,5-3-432 0,-6-12-64 0,3 10-32 0</inkml:trace>
  <inkml:trace contextRef="#ctx0" brushRef="#br4" timeOffset="-200663.1">19452 18180 10943 0,'0'0'480'0,"0"0"96"15,-8-2-448-15,8 2-128 0,-7-2 0 0,7 2 0 0,0 0 1184 0,-9-3 224 16,3 1 32-16,6 2 16 0,0 0-144 0,0 0-32 16,-9-4 0-16,9 4 0 0,0 0 16 0,0 0 0 15,0 0 0-15,0 0 0 0,-9-5-272 0,9 5-48 16,0 0-16-16,0 0 0 0,0 0-96 0,0 0-32 15,-9-3 0-15,9 3 0 0,0 0-80 0,0 0-32 16,0 0 0-16,0 0 0 0,13 5-144 0,4-1-48 16,7-1 0-16,7-3 0 0,5 0 48 0,6-2 16 15,5 1 0-15,3 1 0 0,6 1-192 0,2 1-32 16,1-2-16-16,4-2 0 0,1 0-160 0,2-1-16 16,2-2-16-16,2 1 0 0,-2 2 32 0,4-1 16 0,-1 2 0 15,-1-4 0-15,-3-1-32 0,-3 3-16 0,-5 2 0 0,-5 1 0 16,-7 0-32-16,-7 1-128 0,-5 2 192 0,-7 0-64 15,-7 4-128-15,-3-2 0 0,-9-3 144 0,-9-2-144 16,0 0 0-16,0 0 0 0,-6 12 0 0,-7-7 128 16,-5 0-128-16,-6 1 0 0,-4-1 0 0,-5-1 0 15,-3 0 0-15,-2 1 0 0,-1-1 0 0,-3 0 128 16,-6 2-128-16,-2 0 0 0,-2-2 0 0,-3 0 128 16,-2 0-128-16,-3 2 0 0,-1-2 0 0,-1 4 0 15,0-2 0-15,5-2 0 0,2 1 0 0,4 1 128 16,3-2-128-16,6-1 0 0,5-1 128 0,6 1-128 15,7 1 160-15,5 1-32 0,5-3-128 0,5 1 192 16,9-3-192-16,0 0 128 0,0 0-128 0,0 0 0 16,13 2 192-16,7 0-64 0,8-2-128 0,7 1 192 15,5-1 0-15,7 0 0 0,4-1 0 0,4-2 0 0,2 2-192 16,4-1 128-16,4 2-128 0,4 0 0 0,0 2 0 0,1-1 128 16,-1 0-128-16,-2-1 0 0,-3-1 0 0,-4 1 0 15,-6 0 0-15,-5 3 0 0,-6-1 160 0,-8 2-160 16,-7-2 160-16,-6 1-160 0,-8-2 0 0,-14-1 0 15,0 0 0-15,0 0 0 0,-10 8 0 0,-9 1 0 16,-8-3 0-16,-10 3 0 0,-7-4 0 0,-6 5 0 16,-4-2 0-16,-5 0 0 0,-2-1 0 0,-4-1 0 15,-5 3 0-15,-1-2 0 0,-4 3 160 0,-1-4-160 16,-2 1 160-16,3 0-160 0,2-2 0 0,3 2 0 16,2-1 0-16,7 0 0 0,5-1 0 0,11 2 0 0,6-3 0 15,13-1 0-15,5 1 0 0,11 0 128 0,10-4-128 16,0 0 0-16,10-1 128 0,12-3-128 0,7 0 0 0,12 0 144 15,10-5-144-15,7 3 192 0,7 2-192 0,6 1 192 16,6-1-192-16,3 1 0 0,2-1 0 0,3 2 0 16,3-1 0-16,1 1 0 0,0-2 0 0,-2 3 0 15,-6 1 0-15,-6 0 0 0,-7 0 0 0,-9 1 0 16,-12 1 0-16,-10 1 0 0,-10 0 0 0,-8-2 0 16,-8 0 0-16,-11-1 0 0,0 0 0 0,0 0 0 15,-16 5 0-15,-11 2 0 0,-7-2 0 0,-12 1 0 16,-8 2 0-16,-5-2 0 0,-5 3 0 0,-2-2 0 15,-5 4 0-15,-3-4 0 0,-2 0 128 0,-3 3-128 16,-2-4 0-16,-2 3 0 0,2-1 0 0,1-1 0 16,2-3 0-16,6 0 0 0,3 1 0 0,9 1 0 15,9-1 0-15,11-1 0 0,8 0 0 0,9 0 0 0,9-3 0 0,14-1 0 16,0 0 0-16,10-1 0 16,8-4 0-16,13 1 0 0,7 0 128 0,10 0-128 0,8-1 0 0,5 1 0 15,2-1 0-15,7 2 0 0,5-5 0 0,4 3 0 16,1 2 0-16,0 1 0 0,0-2 0 0,-2 1 0 15,-3 0 0-15,-9 0 0 0,-7 2 128 0,-12 0-128 16,-9 1 0-16,-9 0 128 0,-9 0-128 0,-6-2 0 16,-14 2 0-16,0 0 0 0,0 0 0 0,-12 0 0 15,-11-1 0-15,-8 2 0 0,-10 2 0 0,-7-1 0 16,-8 3 0-16,-4 0 0 0,-3-2 0 0,-4 0 0 16,-5 0 0-16,-1 2 0 0,-2-1 0 0,0 1 0 15,-2-2 0-15,2 1 0 0,-1-2 0 0,6 2 0 16,8-3 0-16,10 2 0 0,9-2 0 0,13 0 0 15,10-1 0-15,7 0 0 0,13 0 0 0,0 0 0 0,9-5 0 0,14-4 128 16,8 4-128-16,13 0 0 0,8-1 144 0,5 2-144 16,4 2 0-16,9-6 0 0,3-1 0 0,4 4 0 15,3 0 0-15,3 4 0 0,1-1 0 0,0 1 0 16,0 0 0-16,-8 0 0 0,-7 1 0 0,-10 1 0 16,-9 1 0-16,-12 1 0 0,-10 1 0 0,-8 0 0 15,-7-2 0-15,-13-2 0 0,0 0 0 0,-8 5 0 16,-8 3 0-16,-9-3 0 0,-9 0 0 0,-9 3 0 15,-9-3 0-15,-5 2 0 0,-5 2 0 0,-3-2 0 16,-1-5 0-16,-2 3 0 0,-2-2 0 0,-1-1 0 16,-1 1 0-16,1-1 0 0,1-3 0 0,1 0 0 15,3-1 0-15,9 1 0 0,10-1 0 0,7-1 128 0,6-1-128 16,10 2 0-16,9-2 0 0,15 4 0 0,-4-8 0 16,6-2 128-16,9 1-128 0,4-2 0 0,4-2 0 0,6-2 0 15,6 0 0-15,4-7 0 0,6-1 0 0,2 0-208 16,2-6 48-16,3 2 16 0,3-2-48 0,2 5 0 15,3-1 0-15,-1 4 0 0,-3 2 16 0,-5 4 0 16,-5 6 0-16,-8 0 0 0,-7 4-16 0,-11 2-16 16,-4-3 0-16,-12 6 0 0,0 0 16 0,-20 4 16 15,-10-2 0-15,-8 1 0 0,-10 0 32 0,-8 2 0 16,-8 1 0-16,1-2 0 0,-3 0 144 0,-2-1 0 16,-3 0 0-16,4 1-128 0,-1-2 128 0,4 0 0 15,0 0 0-15,7 1 128 0,4-1 32 0,11-2 16 16,10 0 0-16,11 0 0 0,10 0 32 0,11 0 16 0,0 0 0 0,18-2 0 15,11-3-96-15,14 1 0 0,11-1-128 16,9 2 192-16,8 1-192 0,7 0 0 0,2 2 0 16,3 0 0-16,-1 2 0 0,6 0 0 0,2 1 0 0,2 2 0 15,-2 0 0-15,-6 2 0 0,-7 2 0 0,-10 0 0 16,-15 0 0-16,-13-1 0 0,-10 3 0 0,-10-2 0 16,-10 0 0-16,-9-9 0 0,-5 14 0 0,-9-3 0 15,-9 1 0-15,-12 2 0 0,-11-3 0 0,-7 1 0 16,-7-1 0-16,-1-3 0 0,-4 1 0 0,0-3 0 15,0-1 0-15,0 2 0 0,-2-4 0 0,6 0 0 16,3-1 0-16,6 1 0 0,4-1 0 0,12 2 0 16,9-2 0-16,9-2 0 0,8 0 0 0,10 0 0 15,0 0 0-15,18-2 0 0,6-2 0 0,6 2 0 16,7-1 0-16,6 2 0 0,6 0 0 0,0 0 0 16,1 1-128-16,2-2 128 0,1 2 0 0,5 0 0 0,0 2 0 0,-6 0-128 15,-6 4 128-15,-8 3 0 0,-7-1 0 0,-10 2 0 16,-8-5 0-16,-8 5 0 0,-5-10 0 0,-10 9 0 15,-5 3 0-15,-3-5 0 0,-6 1 0 0,-7-4 0 16,-7 0 0-16,-1-1 144 0,-2 1-144 0,2-1 160 16,-5-2-160-16,5 0 160 0,2-1-160 0,4 2 160 15,4-2-160-15,5 1 160 0,2-1-160 0,7 0 0 16,5 0 0-16,10 0 0 16,0 0-2560-16,0 0-480 0</inkml:trace>
  <inkml:trace contextRef="#ctx0" brushRef="#br4" timeOffset="-196767.42">6138 19082 9215 0,'0'0'816'0,"0"0"-656"0,0 0-160 0,0 0 0 15,0 0 1792-15,0 0 320 0,-2-9 64 0,2 9 0 16,-5-6-912-16,-2 1-192 0,0-4-48 0,-2 4 0 16,0 2-80-16,-1 1-32 0,-2-1 0 0,-2 3 0 15,-2 0-80-15,-2 3 0 0,-1 2-16 0,1 1 0 16,-2 4-352-16,-1-1-64 0,1 1-16 0,1 5 0 15,1 2-176-15,2 1-32 0,0 0-16 0,5-1 0 16,2 1-160-16,3-3 0 0,3-2 0 0,3-1 0 16,0-12 0-16,8 7 0 0,2 0 0 0,4-5 128 0,1-3 192 0,4-2 48 15,4-3 0-15,1 1 0 0,2 1 64 0,-2-6 16 16,-2 0 0-16,-2-2 0 0,-1 2-128 16,-1 1-32-16,-4 0 0 0,-2 2 0 0,-1 2-96 0,-3 2 0 15,-8 3-16-15,0 0 0 0,9 5-176 0,-2 1 128 16,-3 6-128-16,-2 2 128 0,-4 4 64 0,-4 1 0 15,-1 1 0-15,-3 0 0 0,-1 3 96 0,0 3 32 16,-2-3 0-16,-2 2 0 0,-1 2-96 0,-2-2-16 16,3 3 0-16,-2-6 0 0,0-2 16 0,1-2 0 15,-1-2 0-15,3-2 0 0,2-1-64 0,2-4-16 16,1 0 0-16,9-9 0 0,0 0-144 0,0 0 0 16,0 0 0-16,-5-10 0 15,2-2-1344-15,4 1-368 0,3-4-64 0,2 1-13264 0</inkml:trace>
  <inkml:trace contextRef="#ctx0" brushRef="#br4" timeOffset="-196427.16">6260 19162 14735 0,'0'0'1312'0,"0"0"-1056"0,0 0-256 0,0 0 0 16,0 0 1952-16,0 0 336 0,12-5 64 0,-1 0 16 15,6-4-688-15,-1 0-128 0,1-5-16 0,1 1-16 16,1 2-656-16,-2-3-128 0,0 0-32 0,-2-1 0 16,-1-1-288-16,0 4-64 0,-1-2-16 0,-2 1 0 15,-1 3-80-15,-4-2 0 0,-3 2-16 0,0 3 0 0,-3 7 32 0,0 0 16 16,0 0 0-16,0 0 0 0,0 0 16 0,0 0 0 16,-12 6 0-16,-3 5 0 0,-1 5-112 0,-2 0-32 15,-1 3 0-15,1 0 0 0,0 0-16 0,3 1 0 16,4-3 0-16,3 1 0 0,2 0-144 0,3-2 0 15,2-7 144-15,2 0-144 0,-1-9 0 0,8 8 0 16,1-1 0-16,3-7 128 0,4-3-128 0,-1-4 128 16,1 2-128-16,2-4 128 0,0 0-368 0,1-1-64 15,-1-1-16-15,0-2 0 16,-2 0-2560-16,1 4-528 0</inkml:trace>
  <inkml:trace contextRef="#ctx0" brushRef="#br4" timeOffset="-196127.4">6860 18971 12895 0,'-5'11'576'0,"-1"0"112"0,-3 2-560 0,-1-2-128 0,-3 2 0 0,-2 2 0 16,1 0 2416-16,-1 2 448 0,-2-4 80 0,2 2 32 15,1 0-992-15,1-1-208 0,-1-5-48 0,4 1 0 16,2-6-512-16,8-4-128 0,-4 6 0 0,4-6-16 16,0 0-176-16,0 0-16 0,0 0-16 0,8-11 0 15,5-4-160-15,2-3-16 0,0 1-16 0,3 0 0 16,2-1-416-16,2-3-96 0,0 1-16 0,3-2 0 15,2 1-144-15,1 2 0 0,2-2 0 0,-2 4 0 16,0 1 0-16,-1 6 0 0,-2-1 0 0,-1 6 0 16,-4 1 128-16,-3 0-128 0,-3 8 0 0,-1 2 128 15,-2 3-128-15,-3 4 0 0,-3 2 0 0,-1 3 128 16,-4 1-128-16,-4 3 0 0,0 2 0 0,-2-1 0 0,-2 1 0 0,1 2 0 16,-3-1-192-16,2 1 192 15,-2-2-1856-15,2-2-256 0,-1-4-64 0,-2-2-13312 16</inkml:trace>
  <inkml:trace contextRef="#ctx0" brushRef="#br4" timeOffset="-195563.37">6453 19583 9215 0,'0'0'816'0,"0"0"-656"0,0 0-160 0,0 0 0 0,0 0 2208 0,0 0 416 16,-7 4 64-16,-3-1 32 0,2 2-992 0,-3-1-192 16,-1-1-32-16,-1 3-16 0,-3 4-336 0,-1 2-64 15,-2-5 0-15,2 5-16 0,0-1-272 0,-1 3-48 16,0-1-16-16,6-3 0 0,2 2-208 0,4-6-32 15,3 2-16-15,3-8 0 0,0 0-176 0,0 0-48 16,9 7 0-16,3 1 0 0,2-3 192 0,3-4 16 16,1-1 16-16,1 1 0 0,1 2-160 0,0 1-16 15,1 1-16-15,-4-1 0 0,-3 0-288 0,0 4 160 16,-2 0-160-16,-2 3 128 0,-1-2-128 0,-4 4 160 16,-2 0-160-16,-5-2 160 0,-3 2 160 0,-4 1 16 15,-2-3 16-15,-2 3 0 0,-2 0 96 0,-3 0 32 16,-2-4 0-16,-1 2 0 0,1 2-160 0,-3-4-48 0,0 0 0 0,0-5 0 15,3-2-96-15,1-3-32 0,-1-3 0 0,2 1 0 16,0-3-144-16,3-5-192 0,2 2 32 0,6-4 16 31,4 2-1872-31,6 0-368 0,0-3-80 0</inkml:trace>
  <inkml:trace contextRef="#ctx0" brushRef="#br4" timeOffset="-195309.9">6943 19493 17503 0,'0'0'1552'0,"0"0"-1232"0,0 0-320 0,0 0 0 16,-5 7 2064-16,0 5 368 0,-2 2 64 0,1-2 0 0,-2 2-800 0,3 2-160 15,-2-1-48-15,0 1 0 0,0 3-688 16,2 0-144-16,0 3-16 0,-1-3-16 0,3-1-352 0,0 0-64 15,1-1-16-15,0-1 0 0,2-1-64 0,0 0-128 16,0-5 176-16,0 2-176 0,2 1 0 0,-1-5 0 16,-1-8 0-16,2 12 0 15,-2-12-1616-15,3 8-240 0,-3-8-32 0,0 0-11744 0</inkml:trace>
  <inkml:trace contextRef="#ctx0" brushRef="#br4" timeOffset="-195143.27">6867 19506 25743 0,'12'-12'1136'0,"-2"8"240"0,3-2-1104 0,2-2-272 0,2-1 0 0,3 0 0 15,2-2 1152-15,0 2 192 0,-1-4 16 0,-1 4 16 16,0-3-512-16,-3 3-96 0,-1 2-32 0,-2 3 0 16,-2 1-608-16,0 0-128 0,-12 3 0 0,0 0-9888 15,0 0-1952-15</inkml:trace>
  <inkml:trace contextRef="#ctx0" brushRef="#br4" timeOffset="-194984.78">6849 19799 21183 0,'0'0'1888'0,"6"-7"-1504"0,6 1-384 0,2 0 0 16,1-6 1632-16,4 2 256 0,0-1 48 0,5-1 16 0,4 2-240 0,4-6-48 16,0-2-16-16,3 0 0 15,2 1-576-15,0 2-112 0,1 0-32 0,-1 2 0 0,-1-1-592 0,-2 3-112 16,-1 3-32-16,-4-1 0 15,-3 3-2160-15,-5 3-432 0</inkml:trace>
  <inkml:trace contextRef="#ctx0" brushRef="#br4" timeOffset="-194169.98">7896 18903 17727 0,'0'0'784'0,"0"0"176"0,4-10-768 0,-4 10-192 0,5-9 0 0,-1-3 0 15,-3 5 1536-15,-1-4 288 0,-2 4 48 0,-2-3 16 16,-1 1-656-16,-3-3-128 0,-1 0-16 0,-1 0-16 16,-1-1-304-16,-2 1-48 0,-2-4-16 0,-4 3 0 15,-4-4-304-15,-1 0-64 0,-2 1-16 0,-2-1 0 0,1 0-32 0,-3-1-16 16,-1 3 0-16,-4-1 0 0,-1 2 0 0,-8 4 0 15,-4-1 0-15,-6 2 0 0,-3 0-80 0,-5 1-32 16,-2-2 0-16,-2 4 0 0,1 5-32 0,-3 2-128 16,-6 1 192-16,-1 5-64 0,0 2-128 0,-3-2 0 15,1 3 0-15,-2 6 0 0,0 0 0 0,0 6 0 16,-3 1 0-16,-2 3 0 0,0-2 0 0,3 7 0 16,2 2 0-16,0 3 0 0,-1 2 0 0,1 1 0 15,0-1 0-15,4 4 0 0,5 4 0 0,5-2 0 16,4 4 0-16,6 0 0 0,1-5 0 0,6 2 0 15,2-5 0-15,5 3 0 0,3 3 192 0,6-3-64 16,6 2 0-16,7-4 0 0,6 3-128 0,8-2 0 0,6-1 0 0,9-2 0 16,7 2 0-16,7-2 128 0,5-1-128 0,7 3 0 15,3 2 0-15,6-2 0 0,4 1 0 0,5 1 0 16,3-4 0-16,4 2 0 0,4-2 128 0,3 1-128 16,2-5 0-16,-1-3 128 0,2-4-128 0,0-1 128 15,1-2-128-15,3-2 160 0,1 5-160 0,-1-6 160 16,-2-4-16-16,0-3 0 0,-1 0 0 0,1-5 0 15,-2 2 48-15,1-5 16 0,1 0 0 0,1-4 0 16,-4-1 0-16,1-2 0 0,-3-5 0 0,0-4 0 16,-2 1 112-16,3-5 0 0,2-2 16 0,0-4 0 15,-1-4-144-15,0-3-48 0,-2-1 0 0,1-2 0 16,0 1-16-16,-3-3-128 0,-3-3 192 0,-2-3-64 16,-2-2-128-16,-5-7 160 0,-5-4-160 0,-4-2 160 0,-1-4-32 0,-7-5-128 15,-2-9 192-15,-2-9-64 0,0-15 64 0,-5-2 0 16,0-6 0-16,-5-5 0 0,-5-6 16 0,-5 6 16 15,-6 8 0-15,-6 10 0 0,-6 12 128 0,-7 9 32 16,-9 7 0-16,-3 9 0 0,-6 5-64 0,-5 7-16 16,-4 5 0-16,-3 7 0 0,-2 3-304 0,-4 3 0 15,0 6 0-15,-3 3 0 16,-1 5-1632-16,0 2-224 0,0 4-64 0,4 4-16128 0</inkml:trace>
  <inkml:trace contextRef="#ctx0" brushRef="#br0" timeOffset="-188527.96">6626 11735 2751 0,'22'-2'128'0,"-9"0"16"0,4 0-144 0,1-3 0 0,-2 0 0 0,0 2 0 16,1 1 2256-16,-3 0 432 0,-2-3 64 0,0 3 32 16,-2-1-1312-16,-2 1-256 0,-8 2-48 0,0 0-16 15,7 0-176-15,-7 0-32 0,0 0-16 0,0 0 0 16,0 0-144-16,0 0-16 0,0 0-16 0,0 0 0 15,0 0 16-15,-6-2 16 0,-2 2 0 0,-1 0 0 16,-3-1-192-16,-4 1-32 0,-3 0-16 0,-4 0 0 0,-2 0-176 0,-4 0-48 16,-3 0 0-16,-1 1 0 0,-3 1-128 0,-1-1-16 15,-2 1-16-15,-3 2 0 0,-4 3 32 0,-1-4 0 16,-1 4 0-16,-3 0 0 0,-4 0-16 0,-20 7 0 16,8-2 0-16,2 1 0 0,0 4-176 0,1-1 128 15,-4 2-128-15,0 2 128 0,-2-1 0 0,1 7 0 16,2 3 0-16,-1 3 0 0,1 0 128 0,0 2 0 15,-2-1 16-15,4 3 0 0,0-1-16 0,3 3-16 16,4 0 0-16,0 3 0 0,2 4-48 0,3-2-16 16,1 5 0-16,2-5 0 0,3-1-176 0,3 0 192 15,-1-1-192-15,5 2 192 0,1-2-192 0,6 2 160 16,3 3-160-16,3-2 160 0,4 3-160 0,2 3 192 16,0-1-192-16,2-2 192 0,4 2-192 0,4-4 128 15,0 0-128-15,4-2 128 0,-1 2-128 0,6-12 0 16,0 2 0-16,2 3 128 0,0 1-128 0,0-1 0 15,3 2 0-15,0 5 128 0,2-6-128 0,0 3 0 0,0 3 0 16,2-3 128-16,2 3-128 0,1-3 0 16,1 2 0-16,0-3 128 0,0 1-128 0,2 3 0 0,0-6 0 0,2-1 0 15,3-3 0-15,1-1 128 0,4-2-128 0,1-4 0 16,0 1 128-16,2-3-128 0,0-1 0 0,1-2 128 16,2-2-128-16,2 1 0 0,1 1 144 0,-1-3-144 15,4-2 0-15,-4-1 0 0,1-1 0 0,0-1 128 16,-2-3-128-16,1 0 0 0,2-3 0 0,-1 2 128 15,2-3-128-15,0 0 0 0,2-4 0 0,1-2 128 16,0 0-128-16,0-4 144 0,1 0-144 0,0-2 160 16,1 0-160-16,1 0 128 0,-3 1-128 0,1-2 128 0,2 1-128 0,0-3 0 15,-3 1 0-15,2 1 0 0,0-5 0 0,17-4 0 16,-5 2 128-16,-4-2-128 0,-4-1 0 0,-11 6 0 16,-1-6 144-16,3 0-144 0,0-3 0 0,5 1 128 15,0 1-128-15,0-2 0 0,1-2 208 0,0 2-16 16,1-4-16-16,2-184 0 0,1 363 16 0,0-185 0 15,2-3 0-15,1 0 0 0,0-3-192 0,0 1 192 16,0-2-192-16,0-1 192 0,-4-1-192 0,0-1 0 16,1 0 144-16,-4 0-144 0,-2-4 0 0,-2-2 144 15,-2-3-144-15,-1-3 0 0,-2-1 176 0,-3-4-176 16,0-6 160-16,0 2-160 0,-2-4 144 0,1 0-144 16,-1-7 128-16,-1-2-128 0,-1-5 0 0,2 2 128 15,-4 7-128-15,-1-1 0 0,-3-1 0 0,-4 3 0 16,-4 4 128-16,-5 1-128 0,-5 4 0 0,-4 2 0 15,-5 2 0-15,-2 5 0 0,-10 4 0 0,1 3 0 16,-7 3 128-16,-4 1-128 0,-5 1 0 0,-2 4 0 16,-3 2 0-16,-6 6 128 0,-4 0-128 0,-2 4 0 15,-3 3 0-15,0 3 0 0,1 2 0 0,1 2 0 0,-1 5 0 0,2 1 0 16,1 5-384-16,1 5 0 0,1 0 0 0,-15 2 0 31,12 2-1984-31,10 0-416 0,6 3-80 0</inkml:trace>
  <inkml:trace contextRef="#ctx0" brushRef="#br0" timeOffset="-187674.01">6334 12518 5519 0,'0'0'496'0,"-1"-9"-496"15,-2 4 0-15,2-1 0 0,0-3 2752 0,-2 3 464 16,-1-5 96-16,0 5 16 0,1-2-1920 0,-2 2-384 0,-3 0-80 0,2-2-16 16,-3 2-368-16,-1-2-80 0,-2 2-16 0,-1 2 0 15,-2-1-32-15,-4-2-16 0,-3 2 0 0,-3 0 0 16,0 0 32-16,-2 3 0 0,-2-1 0 0,-15 2 0 15,4 2-64-15,0 3 0 0,0 1 0 0,-4 0 0 16,-1 0-192-16,-1 4-32 0,1-1-16 0,0 2 0 16,-2-6 160-16,1 6 16 0,1 1 16 0,3 5 0 0,1 1 144 15,2 2 32-15,-1 1 0 0,0 2 0 16,1 6-80-16,2 3-16 0,-2-3 0 0,2 4 0 0,0 2-48 0,4 3-16 16,4 3 0-16,2 4 0 0,5-4-32 0,5 5 0 15,1-1 0-15,5 1 0 0,2 1-320 0,4-3 0 16,2 1 0-16,5-3 0 0,3-2 0 0,5 2 0 15,1-3 0-15,5-2 0 0,1-3 0 0,2-3 0 16,3 3 0-16,2-2 0 0,2-6 0 0,2 1 0 16,0-7 128-16,2-1-128 0,1-2 0 0,0-6 128 15,1 2-128-15,1-5 0 0,0 1 128 0,2-4-128 16,-2 0 128-16,3-2-128 0,1-1 0 0,1 1 128 16,-1 1-128-16,0-3 0 0,-1-7 128 0,2-1-128 15,1-3 160-15,1 1-160 0,-1-4 144 0,-7-3-144 16,0-1 128-16,5-1-128 0,3-1 0 0,2-3 0 15,1 1 128-15,3-2-128 0,1-5 0 0,1 1 0 16,1-2 144-16,-1-1-144 0,-1 2 192 0,-2-2-48 16,-3 0 0-16,-3 0 0 0,-1 3-144 0,-6-4 192 15,-3 1-192-15,-2-3 192 0,-1-1-192 0,-1-2 0 16,-5-1 0-16,-2-3 128 0,-4-2-128 0,-2-3 128 0,-3 7-128 0,-1-4 128 16,-3-2 16-16,-4 4 0 0,-3 0 0 0,-3 1 0 15,-4 2-144-15,-4 2 0 0,-3 3 144 0,-4 3-144 16,-1 3 144-16,-5 0-144 0,0 3 192 0,-10-5-192 15,1 6 128-15,0 7-128 0,0 0 0 0,-3 8 0 16,-1-1 0-16,3 4 0 0,-1-1 0 0,2 4 0 16,2 1 0-16,0 2 0 0,-1 1 0 0,2 1-144 15,2 2-432-15,3 3-64 0,2-2-32 0,3 4 0 16,2-3-2176-16,2 1-432 0</inkml:trace>
  <inkml:trace contextRef="#ctx0" brushRef="#br0" timeOffset="-186910.47">5991 12690 14735 0,'0'0'640'0,"0"0"160"0,0 0-640 0,0 0-160 0,0-7 0 0,0 7 0 15,0 0 672-15,1-5 96 0,-2-5 32 0,1 5 0 16,-1-3-304-16,1 8-64 0,0 0-16 0,0-7 0 15,-2-1 224-15,1-1 32 0,1 9 16 0,0-6 0 16,-3-3-160-16,2 3-16 0,-3-2-16 0,3 3 0 16,-3 0-80-16,0-5-16 0,-1 3 0 0,-1 1 0 15,-4 0-144-15,0 3-16 0,-2 2-16 0,1 0 0 16,-2-3 48-16,-1 1 16 0,-1 3 0 0,-3 1 0 0,0-1 160 0,-3 2 48 16,-1 0 0-16,-1 3 0 0,-2 7-80 0,1-3-16 15,-2 2 0-15,-1 1 0 0,0-1-112 0,-1 6-32 16,1 0 0-16,0 4 0 0,3 2-48 0,1 1-16 15,4 0 0-15,3 3 0 0,2-2 0 0,3 3-16 16,4-1 0-16,3 3 0 0,1 2-32 0,1-3 0 16,1 2 0-16,3 0 0 0,2-4-16 0,4 2 0 15,2-2 0-15,4-2 0 0,1-5-128 0,4-1 0 16,1-2 0-16,3-1 0 0,-2-6 0 0,4 0 0 16,2 1 0-16,-1-4 0 0,0-2 0 0,1 0 192 15,-2-4-192-15,3-1 192 0,0-4-48 0,0-1 0 16,-1-2 0-16,-1-5 0 0,1-2 80 0,-3-1 16 15,-2 1 0-15,2-4 0 0,-1-5-112 0,1 2-128 16,-1-2 176-16,2-3-176 0,-1 1 368 0,0-3-48 16,-1-1 0-16,-2 0 0 0,-2 4-112 0,-1-1-16 15,-4 0-16-15,-4 0 0 0,-4 2-16 0,-2 3 0 16,0 1 0-16,-3-1 0 0,-1-1-160 0,-1 3 0 16,-2 1 0-16,-2 0 0 0,-4 4 176 0,-2-1-48 0,-3-4-128 15,-2 2 192-15,0 1-192 0,-2 0 176 0,-1 1-176 0,-1 1 160 16,-3 1-160-16,0 2 0 0,0 6 0 0,3-3 128 15,1 3-128-15,-2 3 128 0,1-1-128 0,0 3 128 16,1 3-128-16,1-1 0 0,1 1 0 0,2 3 0 16,1 3-144-16,1-3-16 0,2 3 0 0,3-4 0 15,8-5-624-15,0 0-128 0,-1 13-32 0,4-7 0 16,-3-6-2208-16,14 5-448 0,7-2-96 0,3 2-16 0</inkml:trace>
  <inkml:trace contextRef="#ctx0" brushRef="#br0" timeOffset="-186336.85">5895 12864 2751 0,'0'0'256'0,"0"0"-256"0,6-8 0 0,-4-1 0 16,-1 3 2688-16,-1 6 480 0,0-10 96 0,0 10 32 16,-1-8-1712-16,1 8-352 0,-2-10-64 0,2 10-16 15,0 0-336-15,0 0-80 0,-9-4-16 0,0 3 0 16,0 0-80-16,0 2 0 0,0 3-16 0,-4 0 0 0,1 4 112 0,-1 0 32 16,-1 4 0-16,0 0 0 0,-1 1-80 0,1 2-16 15,0 2 0-15,4-2 0 0,-2 0-144 0,2 1-16 16,4 1-16-16,2 0 0 0,3-3-192 0,1-1-48 15,0-13 0-15,6 14 0 0,4-2-80 0,3-5-32 16,1-6 0-16,4-1 0 0,2-1 80 0,1-2 16 16,2-3 0-16,2-4 0 0,-1-6 80 0,0 0 0 15,-3-2 16-15,1 0 0 0,-4-2-80 0,-3 1 0 16,-2-2-16-16,-3 0 0 0,-2-1 80 0,-5 3 32 16,-4 0 0-16,-1 8 0 0,-3-3 32 0,-6-4 0 15,-3 3 0-15,-1 3 0 0,-4 5-160 0,-4 1-32 16,-1 4 0-16,0 2 0 0,-4 0-192 0,0 4 0 15,0 0 0-15,3 3 0 0,5 3 0 0,4-1 0 16,2 3-208-16,4-1 64 16,5-2-2224-16,7 4-448 0</inkml:trace>
  <inkml:trace contextRef="#ctx0" brushRef="#br0" timeOffset="-139020.89">1094 18880 8287 0,'0'0'368'0,"0"0"80"0,0 0-448 0,0 0 0 0,-3-9 0 0,0 3 0 0,3 6 1712 0,-1-11 256 15,0 4 48-15,1 7 16 0,-2-10-1248 0,1 1-240 16,-2-5-48-16,3 2-16 0,-1 3 320 0,0-2 64 15,0 2 16-15,1-2 0 0,0 0 48 0,0 3 16 0,0 8 0 0,0 0 0 16,0-9-288-16,1 1-48 0,-1 8-16 16,0 0 0-16,0 0-208 0,0 0-64 0,2-6 0 0,-2 6 0 15,0 0-176-15,12 2-144 0,-2 1 192 0,3 1-192 16,2 3 256-16,4 0-48 0,0 4-16 0,3-2 0 16,1 4 128-16,5-2 32 0,3 2 0 0,5 1 0 15,1 4 64-15,2-2 16 0,1-1 0 0,-2 2 0 16,0 1-80-16,-1-4-16 0,0 1 0 0,-4-2 0 15,-5-2-80-15,1-1 0 0,-1 3-16 0,-4 0 0 16,-6-3 16-16,-4 1 0 0,0-4 0 0,-5 1 0 16,0-2-96-16,-2 0-16 0,-7-6 0 0,0 0 0 15,7 9 0-15,-7-9 0 0,0 0 0 0,0 0 0 16,0 0-272-16,0 0-64 0,0 0-16 0,0 0 0 16,0 0-2928-1,-7-8-592-15,0-5-112 0,7 13-7552 0</inkml:trace>
  <inkml:trace contextRef="#ctx0" brushRef="#br0" timeOffset="-138274.15">3627 19489 14735 0,'0'0'1312'0,"0"0"-1056"16,0 0-256-16,0 0 0 0,-8-8 640 0,2 3 64 15,6 5 0-15,-7-4 16 0,7 4-240 0,0 0-48 16,-6-7-16-16,-1 1 0 0,1 4 176 0,6 2 48 16,0 0 0-16,0 0 0 0,0 0 192 0,0 0 64 15,0 0 0-15,0 0 0 0,0 0-384 0,0 0-64 16,0 0 0-16,0 0-16 0,9 5-48 0,2 0-16 15,3 0 0-15,4-1 0 0,3-3 112 0,1 2 32 16,4-1 0-16,-1 0 0 0,2-2-128 0,1 0-32 16,0-2 0-16,2 2 0 0,1-1 0 0,-1-1 0 15,-3-1 0-15,0 0 0 0,-2 0-16 0,-2-4 0 0,-3 1 0 0,-2 1 0 16,-5-2-160-16,-13 7-48 0,9-3 0 0,-9 3 0 16,0 0 48-16,0 0 0 0,-17 0 0 0,-4 2 0 15,-2 1-48-15,-6-1 0 0,-6 5 0 0,-2-5 0 16,-1 2-128-16,3-1 0 0,-1-1 0 0,3 2 0 15,-3-3 320-15,3 2 0 0,2-1-16 0,5 1 0 16,1-2-48-16,6 2-16 0,2 0 0 0,5 1 0 16,1-1-240-16,11-3 0 0,0 0 128 0,0 0-128 15,0 0 0-15,0 0 0 0,8 7 0 0,7-2 0 16,7-5 0-16,6-1 0 0,5-1 0 0,4-2 0 16,0-1-1536-16,2-5-384 0,18-3-96 15,-7-1-16-15</inkml:trace>
  <inkml:trace contextRef="#ctx0" brushRef="#br0" timeOffset="-116075.89">21584 4688 5519 0,'0'0'496'0,"10"-6"-496"16,0 1 0-16,0 1 0 0,-2-1 1472 0,1-1 192 15,0-1 32-15,1 2 16 0,0-4-976 0,-2 4-192 16,-1-2-32-16,1 0-16 0,-1 2-64 0,0-4-16 15,-7 9 0-15,6-7 0 0,-1-1-16 0,-5 8 0 0,5-6 0 0,-5 6 0 16,0-9 224-16,0-1 32 16,0 2 16-16,0-2 0 0,-3 5-224 0,0-3-64 0,0 2 0 0,0-4 0 15,-1 1 128-15,-1-3 0 0,-2 3 16 0,0-2 0 16,-1 2 176-16,-1-2 16 0,0-2 16 0,-1 3 0 16,-1-2-144-16,-2 5-16 0,-1-5-16 0,-4 2 0 15,0 0-160-15,1-3-16 0,-4 3-16 0,0-3 0 16,-2-2-80-16,0 1-16 0,-4-1 0 0,1 2 0 15,-1-1-48-15,0 0-16 0,0 1 0 0,-2 3 0 16,1 0-80-16,-2 4-128 0,-2-4 176 0,0 3-176 16,0 3 144-16,-2-1-144 0,-4 1 0 0,-4 2 144 15,1-1-144-15,-1 3 0 0,-1-1 0 0,0 0 0 16,0-2 144-16,0-1-144 0,-3 4 160 0,0 4-160 16,2-1 192-16,-6-1-64 0,-2 2-128 0,-2 1 192 0,-1 3 16 15,1-3 0-15,3 3 0 0,4-2 0 16,1 3 32-16,3 1 0 0,3 4 0 0,1 1 0 0,1-1 64 0,-1 7 16 15,-2-1 0-15,-1 2 0 0,-2-3-192 0,2 0-128 16,1 1 144-16,2 2-144 0,2 3 0 0,-1-1 0 16,1 3 0-16,3 0 0 0,1 2 0 0,1-1 0 15,0 1 0-15,-1 2 0 0,-1-4 0 0,-1 5 0 16,1 3 0-16,1-2 0 0,2 0 0 0,3-3 128 16,2 1-128-16,3 2 0 0,1 0 0 0,2-3 128 15,2 2-128-15,2 1 0 0,0 0 144 0,4 1-144 16,0 0 128-16,1-4-128 0,2 2 160 0,0 0-160 15,1 3 192-15,1-3-192 0,0 1 128 0,2-3-128 16,0 4 0-16,0-3 0 0,1 1 160 0,2-4-160 16,0 1 128-16,2-1-128 0,2 3 128 0,0 1-128 0,2-2 0 15,2-3 128-15,2-1-128 0,1-3 128 0,1-1-128 0,0 3 128 16,1-1-128-16,-1-1 0 0,1-1 144 0,2 1-144 16,0-2 0-16,1-1 128 0,1 0-128 0,1 3 0 15,-2 1 128-15,4-2-128 0,1-2 128 0,3 0-128 16,2-1 144-16,0 2-144 0,3 1 192 0,1-1-192 15,2-2 160-15,-1 0-160 0,-2-1 128 0,0 1-128 16,1-1 0-16,1-1 128 0,-1 0-128 0,3 2 0 16,0 0 0-16,1 0 0 0,1-2 128 0,3 0-128 15,-1 1 0-15,1 0 0 0,2 0 0 0,1-2 0 16,1-4 0-16,-2-1 0 0,-2-1 128 0,-1-2-128 16,1 2 0-16,1-2 128 0,-1 2-128 0,3-4 128 15,-1-2-128-15,1 4 128 0,1-4-128 0,1-1 128 0,1 1-128 0,-1 0 128 16,0-1-128-16,-2-3 128 15,-1-3-128-15,0-1 0 0,2 2 0 0,2-1 128 0,0-3-128 16,0-2 0-16,0 3 144 0,2 0-144 0,3-3 128 0,-1 1-128 16,-2-3 128-16,0-1-128 0,-5-4 0 0,2 0 144 15,-1-2-144-15,1 1 0 0,-2-1 208 0,0 0-64 16,-1-1-16-16,1 0 0 0,2-2 0 0,-2-1 0 16,1 1 0-16,-2-4 0 0,-1-3 80 0,-2 3 16 15,0-4 0-15,-2 4 0 0,0-3-80 0,-2 2-16 16,1-2 0-16,-1 0 0 0,-1-1-128 0,1 2 0 15,-5-4 0-15,4 2 128 0,0-2-128 0,-4-4 0 16,-1-1 0-16,-1-2 0 0,-1-1 128 0,0 0-128 16,-3-4 128-16,1 3-128 0,-6-1 192 0,-2 2-64 0,-2 3 0 15,-2-2 0-15,-4 1 112 0,-1-1 16 0,0-1 0 0,-3-2 0 16,-2 3-16-16,-2-1 0 0,-1-3 0 0,-3-4 0 16,-2 2-112-16,-3 4-128 0,-2-1 176 0,-1 1-176 15,-3 0 160-15,-3-1-160 0,-5 1 128 0,-3-1-128 16,-3 1 128-16,-1 2-128 0,-5 3 128 0,2 2-128 15,1 2 0-15,-2-2 0 0,-1 4-144 0,2 0 144 32,2 2-496-32,3 2 16 0,2 5 0 0,1 3 0 15,2 0-2224-15,-1 2-448 0</inkml:trace>
  <inkml:trace contextRef="#ctx0" brushRef="#br0" timeOffset="-115654.64">21704 3932 37775 0,'-17'-19'1664'0,"8"9"368"0,1-3-1632 0,4 4-400 0,2-1 0 0,2 0 0 31,2 0-256-31,3-7-144 0,2-2-32 0,4 0 0 0,3-4 432 0,4-3 0 0,4-4 0 0,3-3-128 16,2-2 128-16,2-4 0 0,0-1 0 0,4 2 0 16,2 1 0-16,-2 1 0 0,-2 1 0 0,1 2 0 15,-3 2 0-15,-1 2-192 0,-3-2 192 0,-3 5-192 32,-3 2-640-32,3 3-128 0,-2 2-16 0,-1 3-16 0,1 5-1968 0,-3 0-400 0</inkml:trace>
  <inkml:trace contextRef="#ctx0" brushRef="#br0" timeOffset="-115368.68">21912 4999 38703 0,'2'-17'1712'0,"6"8"352"0,6-2-1648 0,7-2-416 15,7 1 0-15,4-3 0 16,1-3-272-16,2 1-144 0,-1-1-32 0,1 0 0 0,2 2 448 0,1-1 0 16,2 2 0-16,2 0 0 0,1-2 0 0,1 0-160 0,6 5 160 0,-2-2-208 31,-2 0-304-31,-3 5-48 0,-5-3-16 0,-2 5 0 15,0-2-1552-15,-1 5-320 0,1 0-64 0</inkml:trace>
  <inkml:trace contextRef="#ctx0" brushRef="#br0" timeOffset="-115090.73">22069 6018 35935 0,'0'0'3200'0,"0"0"-2560"0,14 2-512 15,4 5-128-15,4-1 192 0,7 6 0 0,1-1 16 0,6 4 0 0,5 2-208 0,3-1 0 16,1 2-144-16,4-1 144 0,6-2-400 0,-2 0 16 15,-2-3 0-15,-4 0 0 16,-5 2-576-16,-3-2-96 0,0-1-32 0,-4 2-8640 16,-2-3-1728-16</inkml:trace>
  <inkml:trace contextRef="#ctx0" brushRef="#br0" timeOffset="-114768.97">20593 6636 27647 0,'-17'-4'2448'0,"7"8"-1952"0,2 1-496 0,2 7 0 15,0 5 3136-15,1 6 512 0,3 4 128 0,1 6 0 16,-2 5-3264-16,2 4-672 0,1-2-128 0,0 4-32 16,-5 1-32-16,0 0-16 0,-2-2 0 0,0-2 0 15,-4-2-208-15,0-1-32 0,-4 0-16 16,-2 0 0-16,-2 2 16 0,-1-2 0 0,-3 0 0 0,-3-2 0 16,2-4-1184-16,0 1-224 0,0-4-48 0,0-1-6880 15,0-3-1360-15</inkml:trace>
  <inkml:trace contextRef="#ctx0" brushRef="#br0" timeOffset="-114526.82">19808 6544 37087 0,'-32'5'1648'0,"12"4"336"0,-3 6-1600 0,-1 8-384 0,-2 4 0 0,1 6 0 16,-2 3 0-16,1 2 0 0,-1 1-192 0,1 2 192 15,1 2-240-15,-3-2 80 0,-1-1 16 0,-2-4 0 32,1-6-560-32,1 1-128 0,1-4 0 0,1-2-16 15,3-3-2032-15,1-6-384 0,3-7-96 0</inkml:trace>
  <inkml:trace contextRef="#ctx0" brushRef="#br0" timeOffset="-114288.05">18175 6634 26719 0,'-25'-12'2368'0,"13"8"-1888"16,-4-1-480-16,6 1 0 0,10 4 1088 0,0 0 112 15,0 0 16-15,0 0 16 0,0 0-848 0,12-1-192 16,3-2-16-16,8 2-16 0,5-3-160 0,7-4 0 16,11 2 0-16,2-4 128 0,5 2-128 0,-1-4 0 15,-3 0 0-15,5-1 0 0,2 1 0 0,2 4 0 16,-2-1 0-16,1 3 0 16,2-8-1168-16,-7 0-272 0,-4-3-48 0</inkml:trace>
  <inkml:trace contextRef="#ctx0" brushRef="#br0" timeOffset="-114036.63">18089 6029 34095 0,'-20'-16'1504'0,"10"4"320"0,2 3-1456 0,8 9-368 0,-1-10 0 0,1 10 0 16,8-9 192-16,6-2-48 0,6 0 0 0,3 2 0 16,5-2-528-16,6 4-128 0,7-3 0 0,6-3-16 15,5-7-32-15,-4 2 0 0,2 0 0 0,-2 3 0 16,-1-2-16-16,0-1-16 0,-1-3 0 0,1 1-8160 16,-3 2-1616-16</inkml:trace>
  <inkml:trace contextRef="#ctx0" brushRef="#br0" timeOffset="-113786.88">18084 4829 30351 0,'0'-19'1344'0,"2"8"272"0,4-2-1296 0,5 3-320 0,6-3 0 0,3 1 0 16,6 4-128-16,9-2-112 0,7 2-16 0,9-2 0 16,4 2 256-16,2-2-192 0,3 4 192 0,2-3-192 31,3 0-320-31,3 4-64 0,5-3-16 0,-1 3 0 16,-1 0-544-16,-3-1-96 0,-3 1-32 0,-3 1-9456 0</inkml:trace>
  <inkml:trace contextRef="#ctx0" brushRef="#br0" timeOffset="-113546.42">19509 3717 35535 0,'-5'-12'1568'0,"5"12"336"0,0 0-1520 0,0 0-384 16,10 6 0-16,0 7 0 16,2 1-272-16,2 3-128 0,0 5-32 0,4 0 0 0,2 0 160 0,2 4 16 15,1 1 16-15,-1 2 0 16,0-4-1744-16,2 3-368 0,-2-2-64 0,-2 0-16 0</inkml:trace>
  <inkml:trace contextRef="#ctx0" brushRef="#br0" timeOffset="-113364.9">20740 2683 37775 0,'-14'1'1664'0,"4"9"368"0,-3 12-1632 0,-2 13-400 0,-2 14 0 0,-2 14 0 16,0 12 304-16,-1 12-32 0,-1 7 0 0,-2 7-11632 15,-2 4-2336-15</inkml:trace>
  <inkml:trace contextRef="#ctx0" brushRef="#br0" timeOffset="-110538.36">21862 5023 13823 0,'0'0'608'0,"0"0"128"0,0 0-592 0,10 5-144 15,-10-5 0-15,12 5 0 0,-3 2 1792 0,-1 4 320 16,-1 1 64-16,3-3 0 0,0 0-1616 0,-3-1-336 16,0 2-64-16,1-2-16 0,-8-8-144 0,9 12 192 15,-2-3-192-15,1 0 192 0,-8-9 208 0,0 0 48 16,10 4 16-16,-10-4 0 0,0 0 304 0,0 0 48 16,12-1 16-16,-4-2 0 0,0-5 16 0,0 1 16 15,-2-3 0-15,3-2 0 0,-4-4-176 0,0-2-48 16,-1-1 0-16,0 0 0 0,-2 0 32 0,-2 0 0 0,-1 2 0 0,0-2 0 15,-4-4-32-15,0 2-16 0,-3-1 0 0,0 0 0 16,1-2-176-16,-3 1-48 0,-3 3 0 0,-1-3 0 16,-1-2-192-16,-2 2-32 0,-1 1-16 0,0-3 0 15,1-1-160-15,-2 0 128 0,-3-1-128 0,-2 3 128 16,1-2-128-16,-1 5 192 0,-3 3-192 0,-1 0 192 16,-1 0-64-16,0 3-128 0,-1 0 192 0,-3 0-64 15,-3 1-128-15,-1 0 0 0,-1-3 144 0,-1 3-144 16,0 4 0-16,0-1 144 0,-1-1-144 0,1 3 0 15,-2-5 128-15,0 7-128 0,1-2 0 0,-3 5 0 16,-5-1 0-16,-2 0 0 0,-5 0 0 0,0 1 0 16,1-4 0-16,-1 3 0 0,-2 1 0 0,6 0 0 15,0 3 0-15,2 1 0 0,-2-2 0 0,1 2 0 16,1 3 0-16,2 1 0 0,1-1 128 0,1 1-128 0,3-2 0 0,-2 3 160 16,2 0-160-16,0 3 128 0,1 3-128 0,-1 3 0 15,-1-2 0-15,-3 1 0 0,-2-2 0 0,0 0 0 16,1 3 0-16,0 3 0 0,1 2 0 0,0 4 0 15,0 1 0-15,3 1 0 0,3 5 0 0,0 0 0 16,-2 2 0-16,4 2 0 0,1 1 0 0,2-1 0 16,-1-2 0-16,5 2 0 0,5 4 0 0,0 0 0 15,2 0 0-15,1 1 0 0,2-3 0 0,-2 4 0 16,2-1-144-16,1 2 144 0,0 1 0 0,2 1 0 16,1-2 0-16,2 1 0 0,1 1 0 0,2 0 0 15,0 0 0-15,3 1 0 0,2 0 0 0,3-3 0 16,1-2 0-16,3 1 0 0,0-2 0 0,3 1 0 15,1-2 0-15,1-2 0 0,2 0 0 0,2-2 0 0,0 2 0 16,1 0 0-16,2-5 0 0,0 3 0 0,2 3 0 0,4-2 0 16,3 1 0-16,0-1 0 0,3 0 0 0,4-2 144 15,3 0-144-15,3 0 0 0,3-3 0 0,5-4 128 16,4 1-128-16,-1 0 0 0,4-2 0 0,-4 2 128 16,3-6-128-16,0-1 0 0,1 3 0 0,2-2 0 15,1 1 0-15,2-4 0 0,2 0 0 0,0-3 0 16,-2-1 0-16,1-6 0 0,-2 2 0 0,2-5 0 15,-2 0 0-15,2 1 0 0,1 1 128 0,0-3-128 16,2-5 0-16,-3 0 0 0,-3-3 0 0,0 0 128 16,2-2-128-16,-1-3 0 0,0 0 0 0,3-1 128 15,3 3-128-15,1-3 0 0,-3-5 144 0,0 0-144 16,-1-5 0-16,0 2 0 0,-2-2 0 0,0-2 128 16,-1 0-128-16,2-1 0 0,1-2 128 0,0 1-128 15,-4 0 0-15,1-5 0 0,-4-3 0 0,-2 1 128 0,-3 2-128 16,1-2 0-16,-4-2 0 0,0 1 128 0,-4-1-128 0,1-1 0 15,-2-2 0-15,-6 0 128 0,0 1-128 0,-5-1 128 16,-1 2-128-16,-2 1 128 0,-2-1-128 0,-2-2 0 16,-4 1 128-16,-3 0-128 0,-1 1 144 0,-2-2-144 15,-2-1 192-15,-2 2-192 0,-1-1 208 0,-3 1-64 16,-2-3-16-16,-1 0 0 0,-5 6-128 0,2-1 0 16,-3-3 0-16,-1 0 0 0,-3-1 0 0,-2 2 0 15,-3 3 0-15,0 0 0 0,-4 1 0 0,-3 3 0 16,-2 1 0-16,-2-5 0 0,-1-1 0 0,-2 1 0 15,0 5 0-15,-1-1 0 0,-1-2 0 0,-2 3 0 0,0-4 0 0,1 2 0 16,-1 3 0-16,1-2 0 0,-2 3 0 16,-4 1 0-16,-3 2 0 0,-2-1 0 0,0-1 0 0,0 2 0 15,-1 4 0-15,-2 0 0 0,-2 1 0 0,-1 1 0 16,-2 1 0-16,-1 0 0 0,-5 1 0 0,-1 4-176 16,2-1 176-16,0 2 0 0,-1 3 0 0,1 4-128 15,2 0 128-15,0 2 0 0,-3-1 0 0,0 4-128 16,-1 3 128-16,2 2 0 0,1 3 0 0,3-3 0 15,-3 5 0-15,2 2 0 0,-1 2 0 0,0 0-128 16,-3-1 128-16,2 1 0 0,1 0 0 0,1-1 0 16,0 4 0-16,1 1 0 0,2 3 0 0,-1 4 0 15,1-2 0-15,1 5 0 0,0 1 0 0,3 2-128 16,4-1 128-16,3 2 0 0,0 2 0 0,4 6 0 16,-1 0 0-16,4 6 0 0,1 2 0 0,2 3 0 0,0 2 0 15,4 2 0-15,0-1 0 0,1 1-128 0,5 4 128 16,0 0 0-16,3-4 0 0,4-3 0 0,1-3 0 0,5-1 0 15,1 0 0-15,3 0 0 0,5-2 0 0,5 1 0 16,0-3 0-16,3 1 0 0,4 2 0 0,4-4 0 16,-1 0 0-16,4-4 0 0,3 0 0 0,1 3 0 15,-2-4 0-15,2 0 0 0,1 0 0 0,4 1 0 16,1-3 0-16,4 0 0 0,2 0 0 0,2-1 0 16,3-1 0-16,4 0 0 0,3-3 0 0,2-2 0 15,2-1 0-15,0-1 128 0,-3 0-128 0,4-5 0 16,2 0 0-16,0-2 128 0,2-3-128 0,3-5 128 15,0-3-128-15,5 1 128 0,0-6-128 0,-1-1 0 16,1-1 0-16,-1-8-128 0,2-1 128 0,2-1 0 0,5-4 0 16,-5 0 0-16,-2-6 0 0,-2 1 0 0,1-1 0 0,-2-2 0 15,-1-1 0-15,3-2 0 0,-1 1 0 0,1-2 0 16,-3-2 0-16,-1 1 0 0,1-3 0 0,-2 2 128 16,0-3-128-16,3-1 0 0,-1-5 0 0,0-2 0 15,0 0 0-15,-4-2 128 0,-6-1-128 0,1-2 0 16,-1-4 0-16,-3 2 128 0,0-1-128 0,-4 1 0 15,-1-1 0-15,-1-6 128 0,-1-1-128 0,-2 1 0 16,-2 3 0-16,-3-2 128 0,-4-3-128 0,-4 6 0 16,-3-4 0-16,-2 5 0 0,-4-3 0 0,1 4 128 15,-5-2-128-15,-2 4 0 0,-2-1 0 0,-2 3 0 16,-4 5 0-16,-1-2 128 0,-4-1-128 0,-1 0 0 16,-4-1 0-16,-2 1 0 0,-1 1 0 0,-1 0 128 15,-5 0-128-15,0 2 0 0,-2 0 0 0,-3-2-128 0,-4-2 128 16,-1 1 0-16,-2 0 0 0,-3 0 0 0,-3-2 0 0,0 0 0 15,-2 2 0-15,0 1-128 0,0 6 128 0,-3-1 0 16,-1 2 0-16,-1 2-128 0,0-1 128 0,-1 4 0 16,-2-3 0-16,-3 2-128 0,-4 1 128 0,3 0 0 15,-2 1 0-15,1 2 0 0,-2 0 0 0,-1-1-128 16,1 4 128-16,-4 4 0 0,-2 1 0 0,-3-3-128 16,-3 5 128-16,2 2 0 0,-2 1-128 0,2 1 128 15,-1 4-128-15,1 2 128 0,0 1 0 0,-1 1-160 16,-1 2 160-16,2 2 0 0,2 1 0 0,1 0 0 15,3 5 0-15,2-1 0 0,3 3 0 0,-3 3 0 16,-1 4 0-16,-2 1 0 0,0 3 0 0,0 3-128 16,3-2 128-16,-2 5 0 0,0 5 0 0,-1 3 0 0,6 4 0 0,-3 2 0 15,0 0 0-15,1 1-128 0,1 2 128 0,5-2 0 16,6 2 0-16,4-3 0 0,3 3 0 0,4-3 0 16,2 1 0-16,2 1 0 0,2 1 0 0,1 7 0 15,2-1 0-15,2 0 0 0,3 1 0 0,0 0 0 16,1 7 0-16,3 0 0 0,1-1 0 0,3 0 0 15,0-3 0-15,5-4 0 0,3-3 0 0,2 0 0 16,4-1 0-16,2 1 0 0,1-3 0 0,3-1 0 16,3-2 0-16,5 1 0 0,3-5 0 0,4 5 0 15,1-5 0-15,7 1 0 0,-1-4 0 0,7-2 0 16,4 1 0-16,4-2 0 0,3-3 0 0,-1 2 0 16,-1-5 0-16,2 0 0 0,3-5 128 0,3-2-128 15,0 2 0-15,6-1 0 0,4-6 0 0,0-2 0 16,-3-3 0-16,2-4 0 0,2-3 0 0,5-2 0 0,1-2 0 0,1 0 128 15,-1-2-128-15,-1-2 0 0,-3-3 0 0,0 1 0 16,-2-1 0-16,2-1 0 0,2 2 0 0,-3-6 0 16,-5 0 0-16,0 0 0 0,-4-2 0 0,-1-2 0 15,-2 0 0-15,-1-1 0 0,1-4 128 0,-1 2-128 16,1-4 0-16,-5-1 0 0,-4 3 0 0,-2-1 128 16,1-3-128-16,-2-2 0 0,0-5 0 0,-2-1 0 15,4-4 0-15,-2 0 0 0,0 0 128 0,-3-2-128 16,-4-3 0-16,-3-5 0 0,-4 0 0 0,-3 4 128 15,-1-3-128-15,-2 3 0 0,-3-2 0 0,-2 2 0 16,-4 1 0-16,-3-1 0 0,-2 2 0 0,-3 4 0 16,-4-2 0-16,-1-3 0 0,-2-1 0 0,-3 4 0 15,-3-3 0-15,-2 2 0 0,-1 0-128 0,-6 0 128 0,1-4 0 0,-2 2 0 16,-2-5-160-16,-2 3 160 0,0 0-128 0,-2 1 128 16,-2-2 0-16,1 3 0 0,-2 2 0 0,1-4 0 15,-2 1 0-15,-1 3 0 0,-3-5-176 0,0 6 176 16,-2 2 0-16,-2 0 0 0,0-1-128 0,-2 3 128 15,0 1 0-15,0 4 0 0,-3 2 0 0,0-3 0 16,1 1 0-16,-1 5 0 0,1 3-128 0,-2-3 128 16,-4 6 0-16,-1 2 0 0,-2 0 0 0,-1 1 0 15,-1 0-128-15,1 5 128 0,-1-1 0 0,-1 2-144 16,0-2 144-16,1 0 0 0,0 3-144 0,-1-1 144 16,-6 4 0-16,2-2-144 0,-1 2 144 0,2 2 0 15,5-1 0-15,1-2 0 0,2 4 0 0,0 1 0 16,2 2 0-16,-1 2 0 0,3 3 0 0,-5 5 0 0,-2-2 0 15,-2 3 0-15,-1 4 0 0,1 2 0 0,1 2 0 0,0 1 0 16,-1 2 0-16,3 1 0 0,-1-1 0 0,3 1 0 16,6 8 0-16,-4-4 0 0,3 2 0 0,4-4 0 15,4 3 0-15,5-4 0 16,5 4-880-16,5-2-112 0,4 0-32 0,6-1-10832 16,5-1-2176-16</inkml:trace>
  <inkml:trace contextRef="#ctx0" brushRef="#br0" timeOffset="-109093.56">21736 4214 6447 0,'0'0'576'0,"0"0"-576"0,-5-5 0 0,5 5 0 15,0 0 416-15,0 0-32 0,0 0 0 0,0 0 0 16,0 0 48-16,0 0 0 0,0 0 0 0,0 0 0 15,0 0 256-15,0 0 48 0,0 0 16 0,0 0 0 16,0 0-496-16,0 0-112 0,10 1-16 0,-10-1 0 16,12 3-128-16,-2 0 0 0,-10-3 0 0,10 0 0 15,-10 0-144-15,0 0 144 0,0 0-192 0,10 0 192 16,-10 0 0-16,0 0 0 0,0 0 0 0,0 0 0 16,0 0 768-16,0 0 64 0,0 0 16 0,9-3 0 15,-9 3 240-15,0 0 64 0,5-6 0 0,-5 6 0 16,0 0-256-16,0 0-64 0,0 0 0 0,0-11 0 15,0 11-64-15,-1-7-32 0,1 7 0 0,-3-10 0 0,3 10-64 16,-6-8-16-16,0-1 0 0,-1 3 0 0,1-4-16 0,1 1-16 16,0 0 0-16,0 0 0 0,1-3-160 0,1 2-16 15,2-2-16-15,0-2 0 0,0-3-144 16,1 1-32-16,0-5 0 0,0-2 0 0,0-1-16 0,1-5-16 16,0-3 0-16,3 0 0 0,-3-2 64 0,0 0 16 15,2-6 0-15,0-2 0 0,-2 0-48 0,0-5 0 16,3 2 0-16,0-1 0 0,-2-5-48 0,1 0-16 15,2 0 0-15,1-1 0 0,2-2-48 0,1-4-16 16,1 0 0-16,3 0 0 0,3-6 16 0,-1 3 0 16,6-5 0-16,0 1 0 0,5 0-16 0,-1-2 0 15,2 1 0-15,0 1 0 0,2-1-128 0,-2 4 192 16,-3 1-192-16,2 1 192 0,-1-2-192 0,1 4 128 0,2 5-128 16,3 0 128-16,2-2-128 0,2 1 0 0,1 2 0 0,2 3 128 15,5 1-128-15,2-1 0 0,-2 1 0 0,-2 3 128 16,-1 0-128-16,-3 3 0 0,1 1 0 0,2-2 0 15,-1 2 0-15,2 0 0 0,2 3 128 0,3 5-128 16,1 2 0-16,1-3 0 0,0 4 0 0,-1 2 0 16,-5-3 0-16,0 4 0 0,0 1 0 0,0 5 0 15,4-1 0-15,0 0 0 0,0 6 0 0,1 3 0 16,0-1 0-16,-2 1 0 0,0 6 0 0,-6-2 0 16,1 2 0-16,-6 5 0 0,-2-3 0 0,-4 2 0 15,0 3 0-15,-3 3 0 0,-3-2 0 0,-3 0 0 16,0 3 0-16,-4 0 0 0,-2 2 0 0,-3 1 0 15,-10-7-240-15,0 0-16 0,0 0-16 0,3 11 0 16,-3-11-1376-16,-6 15-272 0,-2-2-48 16</inkml:trace>
  <inkml:trace contextRef="#ctx0" brushRef="#br2" timeOffset="-103746.71">21929 4279 25791 0,'-14'8'2304'0,"-1"1"-1856"0,2-2-448 0,5 1 0 16,1-3-144-16,3 0-128 0,2 1-32 0,2-6 0 15,0 0 304-15,0 0-128 0,0 0 128 0,0 0 0 16,0 0 0-16,0 0-128 0,-8-6 128 0,8 6 0 15,-6-5 0-15,0 2 0 0,-1 1 0 0,0 1 0 16,0-3 128-16,0 1 64 0,-4 2 32 0,0-2 0 16,-3 2 368-16,1 1 80 0,-1 0 16 0,-1-2 0 15,2-1-16-15,1-2 0 0,-1-1 0 0,-1 2 0 16,4-4-96-16,-3 1-32 0,2-2 0 0,0 0 0 16,1-4-160-16,-1 3-48 0,6-5 0 0,0-1 0 15,0-1-80-15,1-1-32 0,1-5 0 0,2-3 0 16,1 2-32-16,1-5 0 0,0-1 0 0,1-5 0 15,-1 0 48-15,3-2 0 0,-3-1 0 0,2 0 0 0,-1-3-64 0,1-1-16 16,-1-6 0-16,1 1 0 0,3 0-16 0,1-3 0 16,0-3 0-16,2-1 0 0,1 0 48 0,0-2 0 15,4-7 0-15,3 2 0 0,2-5-16 0,3 1 0 16,-1-3 0-16,3 0 0 0,2 4 0 0,3 0 0 16,4-5 0-16,1 3 0 0,2 0-176 0,0-1 160 15,0-2-160-15,0 2 160 0,0 2-160 0,0 0 128 16,3-1-128-16,1 1 128 0,0-2-128 0,0 0 0 15,4 0 0-15,-2 5 0 0,-1-3 0 0,0 6 0 16,-1-1 128-16,-5 0-128 0,-2 2 0 0,-1 2 0 16,-2-3 144-16,5 2-144 0,-1 1 0 0,2 3 128 15,2 2-128-15,1 3 0 0,1-2 0 0,2 0 0 0,-2 2 0 0,3 4 0 16,-1 3 0-16,-3 3 0 0,-4 4 0 0,-2 1 128 16,-1-1-128-16,0 3 0 0,-2 3 0 0,3 1 0 15,-1 4 0-15,1 2 0 0,0-2 0 0,0 4 0 16,2-2 0-16,-4 3 0 0,4 2 0 0,-1 1 0 15,-2 2 0-15,-2 0 0 0,2 2 0 0,-4 1 0 16,0-2 0-16,0 3 0 0,1 0 0 0,-1 6 0 16,-2-1 0-16,0 0 0 0,2 4 0 0,1 4 0 15,1 0 0-15,-1-2 0 0,0 6 0 0,2 1 0 16,0 2 0-16,-1-1 0 0,1 4 0 0,0 0 0 16,-4-1 0-16,2 1 0 0,-1 2 0 0,0 4-128 15,1 4 128-15,2-1 0 0,-2-2 0 0,1 3 0 16,2 4 0-16,0 3 0 0,1-2 0 0,-1 4-128 15,1 3 128-15,0 1 0 0,-4 1 0 0,0 2 0 16,-3 0 0-16,0-3 0 0,0 1 0 0,-2 1 0 0,-4 3 0 0,1 0 0 16,-2-3 0-16,1 3 0 0,-2 2 0 0,0 0 0 15,-1 4 0-15,4 3 0 0,-1 1 0 0,-2-1 0 16,4-1 0-16,-5 3 0 0,1 3 0 0,0 1 0 16,-4 0 0-16,1 2 0 0,-1-2 0 0,-1 2 0 15,-3-2 0-15,1 3 128 0,0 6-128 0,-1-4 0 16,-3 1 0-16,0 2 0 0,-5-4 0 0,1 4 0 15,-2-4 0-15,-1 3 0 0,-1-6 0 0,0 1 0 16,-3-1 0-16,2 1 128 0,0-2-128 0,-1 0 0 16,3 1 0-16,-2 2 0 0,1-3 0 0,-2-1 0 15,-1 0 0-15,2 3 0 0,-3 2 0 0,-3-3 0 0,-1 2 0 16,0 2 0-16,-1-2 0 0,-4 2 0 0,3-2 0 0,-3 5 0 16,-3-2 0-16,2 2 128 0,-2-3-128 0,1 2 0 15,1 5 0-15,-2-5 0 0,0 0 0 0,0 2 0 16,-1-2 0-16,3 0 0 0,-2-1 0 0,2 0 0 15,1 5 0-15,-3-3 0 0,1 1 0 0,-5-2 0 16,-1-3 0-16,1 0 0 0,0-1 0 0,-2-1 128 16,-1-2-128-16,1-1 0 0,-1 1 0 0,2-4 0 15,0-3 0-15,1 1 0 0,-1-3 0 0,1 2 0 16,-2-3 0-16,2 1 0 0,0 0 0 0,-1-2 0 16,-1 2 0-16,-1 1 0 0,-1-2 0 0,-1 0 0 15,0-4 0-15,-1 0 0 0,-4-3 0 0,-2 1 0 16,-2 1 0-16,-1-1 0 0,1-3 0 0,-1-1 0 15,0-3 0-15,2-1 0 0,0 1 0 0,2-5 0 16,-1 1 0-16,5-1 0 0,0-4 0 0,1-2 128 0,1-6-128 16,0 1 0-16,-3-3 0 0,0-1 0 0,-1-1 0 0,0-4 0 15,-1 1 0-15,3-4 0 0,0 1 0 0,2-1 0 16,0-5 0-16,0 1 0 0,-1-2 0 0,4-2 0 16,0 1 0-16,0-5 0 0,3-3 0 0,0 0 0 15,2-1 0-15,-1-2 0 0,0 1 0 0,1-2 0 16,0-2 0-16,-1 0 0 0,-3-3 0 0,1 0 0 15,-1-3 0-15,1-1 0 0,0-2 0 0,1 0 144 16,-2-2-144-16,3-6 0 0,1-3 144 0,-1-1-144 16,2-1 0-16,0 1 144 0,1-1-144 0,-2 0 0 15,0-3 144-15,0 2-144 0,-1-1 0 0,0 1 0 16,-1 1 0-16,1-2 128 0,1-5-128 0,0 0 0 0,2-7 0 0,-1 0 0 16,2-2 0-16,1-4 0 0,1-2 0 0,4-6 128 15,-2-1-128-15,2 0 144 0,-1-1-144 0,-1-1 160 16,1 6-160-16,0 0 0 0,1 3 144 0,0 1-144 15,-5-1 128-15,2 3-128 0,-1 0 128 0,0 2-128 16,-1 0 0-16,-2 4 144 0,0 0-144 0,1 4 0 16,-1 1 192-16,0 4-64 0,1 4 0 0,4 0-128 15,1-2 128-15,-2-2-128 0,2 4 0 0,1 5 0 16,0 1 0-16,3-1 0 0,1 3 0 0,0 2 0 16,0 3-320-16,1-2-32 0,0 5 0 0,1 3 0 31,1 0-544-31,-2 0-128 0,0 4 0 0,2 4-16 0,-1-1-1696 0,1 1-336 0,-2 2-64 15</inkml:trace>
  <inkml:trace contextRef="#ctx0" brushRef="#br2" timeOffset="-102449.39">21445 4282 2751 0,'-14'15'256'0,"5"-6"-256"0,-2 2 0 0,-1 2 0 15,0-4 1296-15,0 2 224 0,2-3 32 0,1 3 16 16,0-1-1248-16,0 2-320 0,0-1 0 0,3-4 0 16,0-2 0-16,6-5 0 0,-8 4 128 0,8-4-128 0,-9 2 592 0,2 1 64 15,7-3 16-15,-11-2 0 0,4 0-112 0,0-3-32 16,1 1 0-16,6 4 0 0,-8-4-32 0,1 3-16 16,7 1 0-16,-9-3 0 0,0-2 96 0,3 3 0 15,-2 0 16-15,0 1 0 0,2-1 16 0,0-1 0 16,-2 2 0-16,0-3 0 0,2-2 144 0,0-1 16 15,-1-4 16-15,1 2 0 0,0-2-64 0,1 0-16 16,-2-3 0-16,2-3 0 0,1-8-160 0,1 0-32 16,-1-3-16-16,1-1 0 0,1-4-48 0,0-2-16 15,1-1 0-15,0-1 0 0,0-4-176 0,1-3-16 16,-2-1-16-16,1-3 0 0,0-3-64 0,1-1-16 16,-4-4 0-16,3 0 0 0,-1-1 16 0,2-3 0 0,0 0 0 0,0 2 0 15,0-3 32-15,2-1 0 0,0-2 0 0,2 2 0 16,-1-3-48-16,3 1 0 0,3-3 0 0,0 2 0 15,0 4-16-15,1-5-128 0,0-3 192 0,4-1-64 16,-3 2-128-16,5-3 128 0,1 1-128 0,1-1 128 16,0-2-128-16,1 1 0 0,1 0 144 0,5 0-144 15,4-2 0-15,0 3 0 0,2 1 0 0,-1 0 0 16,3 2 0-16,-1-1 0 0,-4 4 0 0,1 4 0 16,2 1 0-16,2-1 0 0,2 3 0 0,2 0 0 15,3-1 0-15,3 2 0 0,1 0 0 0,2 2 0 16,1 3 0-16,0 2 0 0,-1-1 0 0,-3 4-128 15,-2-2 128-15,3 1-128 0,3 1 128 0,4-2-128 16,2 1 128-16,-20 24-160 0,7-8 160 0,2-2-160 0,0 1 160 16,2 1-128-16,5-1 128 0,3 1-128 0,5 0 128 15,52-22-128-15,-10 5 128 0,-16 10-128 16,-9 6-16-16,-8 7 0 0,-6 5 0 0,2 2 0 0,1 1 144 0,1 5-192 16,1 2 192-16,-8 6-192 0,-5 3 64 0,-4 4 0 15,-3 2 0-15,-3 3 0 0,0 1 128 0,2 3-128 16,2-1 128-16,2 2-128 0,4 3 128 0,2 4 0 15,0 4 0-15,-1-4 0 0,-8-5 0 0,1 1-128 16,-1 2 128-16,4-1 0 0,1 1 0 0,3 1-128 16,3 1 128-16,5 4 0 0,1 1 0 0,-27-9 0 15,2 4 0-15,1 3 0 0,2 4 0 0,2 1 0 16,0 1 0-16,4 5 0 0,1 4 0 0,38 33 0 16,-10-8 0-16,-12-1 0 0,-5-4 0 0,-10-1 0 15,-4 4 0-15,-6 2-128 0,-2-2 128 0,1 4 0 0,-1-5-144 0,2 6 144 16,-1-4 0-16,2 3 0 0,1-2-144 0,0 2 144 15,0-5 0-15,-2 6 0 0,0 0 0 0,-1 0 0 16,-4 0 0-16,-6-1 0 0,-2 5 0 0,-3 1 0 16,-1-1 0-16,-2 3 0 0,-2 3 0 0,-1 6 0 15,0 0 0-15,-2 4 0 0,-2 0 0 0,-1 0 0 16,-1 1 0-16,0 3 0 0,-2 2 0 0,-1 1 0 16,0 5 0-16,-2-2 0 0,-5 5 0 0,-2-3 0 15,-1 6 0-15,-5 2 0 0,-4 0 0 0,0-1 0 16,-6 3 0-16,-2 2 0 0,-3 2 0 0,-5 0 0 15,-4 3 0-15,-5 2 0 0,-6-3 0 0,-7-1 0 16,-4-2 0-16,-1 1 0 0,-3-1 0 0,2-2 0 16,4-2 0-16,-1-4 0 0,1-7 0 0,-1 2 0 0,-7-2 0 15,-1-5 0-15,1-5 0 0,3-2 0 16,0-3 0-16,1-4 0 0,4-2 0 0,-4-7 0 0,-6-6 0 0,-7-2-160 16,-3-5 160-16,-3 0-128 0,1-2 128 0,3-4 0 15,3-3 0-15,-4-3 128 0,-9-3-128 0,2-1 176 16,1-5-176-16,6-4 192 0,4-4-192 0,7-4 192 15,2-3-192-15,-1-3 192 0,-2-1-192 0,2-5 0 16,6-2-192-16,6-6 192 16,0-4-560-16,5-6 16 0,5-5 0 0,4-7-7536 15,4-6-1520-15</inkml:trace>
  <inkml:trace contextRef="#ctx0" brushRef="#br2" timeOffset="-96675.27">19822 4101 5519 0,'-34'33'496'0,"12"-10"-496"0,-2 8 0 0,-3 2 0 16,0 3 0-16,-1 4 0 0,1-1 0 0,0 3 0 16,1 3 0-16,0 0 0 0,-1 4 128 0,-1 0-128 15,-4 1 0-15,0-2 0 0,-1 3 128 0,0-1-128 16,3-1 0-16,1-6 0 0,1 1 128 0,1-4-128 15,0 1 128-15,2 2-128 0,1-1 176 0,2 3-176 16,-1-1 448-16,3 3 0 0,1 0-16 0,2 0 0 0,3-4 224 16,4 1 48-16,1-4 16 0,5-2 0 0,3 1-80 0,2-1 0 15,2 0-16-15,3 1 0 0,5-2-304 0,1 0-48 16,2-1-16-16,3 0 0 0,-2 1-64 16,8 3-32-16,0-3 0 0,1-1 0 0,0 0-160 0,1 2 0 15,3 4 0-15,2-3 0 0,0 1 0 0,2 1 128 16,1-5-128-16,1 4 0 0,-2 0 0 0,1 0 128 15,0-5-128-15,2-1 0 0,-1-3 192 0,0-1-32 16,4-2-16-16,0-3 0 0,1 0 112 0,3-2 32 16,3 0 0-16,2 0 0 0,0-5 0 0,-2 0 0 15,-3-3 0-15,0 0 0 0,-2-3-32 0,4 0 0 16,3-4 0-16,2 1 0 0,3-4-80 0,2-3-32 16,4 1 0-16,-1-4 0 0,1-2 0 0,-1-2 0 0,1-5 0 0,3 1 0 15,2-2 80-15,5-3 16 0,6 3 0 0,-2-3 0 16,-6-2-240-16,1 1 0 0,-4 1 0 0,2 2 0 15,-1-1 0-15,2 0 0 0,2-1 0 0,-2 1 0 16,-5 0 0-16,-1-5 0 0,-3 1 0 0,2-1 0 16,-1-1 192-16,2-4-64 0,0-5-128 0,-2-3 192 15,-2-3-192-15,-5 1 0 0,-8-3 0 0,-3-2-160 16,-1-1 160-16,-2-2 0 0,-3 2 128 0,-1-6-128 16,-1 2 0-16,-3-3 144 0,-1 3-144 0,-2-5 0 15,-1-2 256-15,-2 2-48 0,-1-2-16 0,-3 1 0 16,-2 0 0-16,0 5-16 0,-2-3 0 0,-2 4 0 15,-2-3 16-15,-4 3 0 0,-2-6 0 0,-1 5 0 16,-4-1 64-16,-2 4 32 0,-1-1 0 0,-5-2 0 0,-2 4 96 0,-4 0 32 16,-4 1 0-16,-2-1 0 15,-3 0-176-15,-4-1-48 0,0-5 0 0,-1 6 0 16,-1 0-64-16,-1 0 0 0,-1 1-128 0,-1 3 192 0,-2-1-192 0,0 1 0 16,-1 3-144-16,-3 4 144 0,-2-2-128 0,-7 3 128 15,-8-1 0-15,-1 0-144 0,0 4 144 0,-1-2-160 16,-2 1 160-16,2 0-160 0,1 4 160 0,-4 2 0 15,-6-3 0-15,2 0-128 0,-1 1 128 0,1 2 0 16,1 0 0-16,3 1 0 0,1 1 0 0,-3 1 0 16,-5 3 0-16,-1 2 0 0,1 1 0 0,1 1 0 15,0 5 0-15,4 4 0 0,1 0 0 0,-8 2-128 16,-5 0 128-16,0 4 0 0,5 2 0 0,0-1 0 16,2 2 0-16,3 1 0 0,3 2 0 0,-3-1 0 0,-2 4 0 15,1 1-128-15,3-3 128 0,2 2 0 0,4 2 0 0,2 5 0 16,2 4 0-16,1 1 0 0,1 4 0 0,-2-3-128 15,-2 1 128-15,3-2 0 0,2 2 0 0,5 4 0 16,1 0 0-16,2 3 0 0,2 4 0 0,3 0-128 16,2 2 128-16,1 4 0 0,1 0 0 0,0 4 0 15,0 2 0-15,2 0 0 0,1-4 0 0,-1 2 0 16,4-1 0-16,1 1-128 0,3 5 128 0,3 3 0 16,2 0 0-16,7-1 0 0,1 3 0 0,1-1 0 15,3 1 0-15,3-2 0 0,2 2 0 0,2 1 0 16,1-3 0-16,3-1 0 0,2-2 0 0,3 0 0 15,2 2 0-15,2-4 0 0,3-2 0 0,4 0 0 16,0-2 0-16,5 0 0 0,2-3 0 0,2-2 0 16,1-6 0-16,2 0 0 0,3-4 0 0,2-5-128 0,3-2 128 0,5-2 0 15,3 1 0-15,4-5 0 0,5-5 0 0,2-2 144 16,-1-2-144-16,-2 2 160 0,-1-7-160 0,2 5 0 16,1-3 144-16,3 4-144 0,-1-4 0 0,2 2 128 15,0-5-128-15,-3 1 0 0,-6 0 0 0,3-2 0 16,-1-1 0-16,0-1 128 0,2 1-128 0,-1-3 0 15,6 0 0-15,-3-4 128 0,-3-2-128 0,2-3 0 16,-2-1 0-16,3-4 128 0,2 0-128 0,1 0 0 16,6 2 0-16,-4-6 0 0,-2-6 0 0,-3 1 128 15,-4 1-128-15,-1 0 0 0,-3 0 0 0,0 2 0 16,-4 0 0-16,1-1 128 0,-6 1-128 0,1-2 0 16,-3 1 0-16,-4-2 0 0,-4-1 0 0,0-5 0 15,0 1 128-15,0-3-128 0,-2-1 128 0,-1-1-128 0,1-2 128 0,2-3-128 16,2-2 0-16,2-7 0 0,0-4 0 0,0-2 128 15,-2 1-128-15,-2-5 0 0,-1-3 0 0,-2 1 0 16,-4-4-240-16,-6 2-16 0,0-3 0 0,-6 3 0 16,-4 0 128-16,-2 3 128 0,-8 1-208 0,-2 4 80 15,-4 5 320-15,-4 4 80 0,-4-1 16 0,-3 4 0 16,-4 3 96-16,-5 3 0 0,-2-1 16 0,-7 2 0 16,-4 0-272-16,-4-2-128 0,-3-1 0 0,-5-1 128 15,3-4-128-15,-3 0 0 0,1 3 0 0,-3 1 0 16,-3 2-160-16,-1-2 160 0,-2-4 0 0,-1 1-144 15,2 2 144-15,0 1 0 0,1 2 0 0,0 4 0 16,0 4 0-16,-8 7 0 0,-8 3 0 0,-3 5-128 16,-4 3 128-16,-1 7 0 0,-4 5 0 0,-1 0 0 15,-6 7 0-15,-2 1-160 0,-3 4 160 0,5 4-208 16,3 1 208-16,-1 5 0 0,0 4 0 0,3 3-144 0,2-1 144 0,5 7-160 16,4 5 160-16,5-1-160 15,2 1-304-15,-2 5-64 0,-2 0-16 0,4 4 0 0,9 6 272 0,2 1 48 16,1 5 16-16,5 3 0 0,2 2 32 0,-1 5 16 15,3 3 0-15,-1 7 0 0,-3 2 160 0,5 0 0 16,4 4 0-16,7 0 0 0,3 1 0 0,9 0-128 16,5 3 128-16,9-4 0 0,8-2-320 0,10 0 0 15,9 1 16-15,12 0-6224 16,12-2-1264-16</inkml:trace>
  <inkml:trace contextRef="#ctx0" brushRef="#br2" timeOffset="-95710.42">20518 4105 16575 0,'-7'9'1472'0,"-3"-4"-1168"0,-2 1-304 0,1 2 0 15,-1-4-272 1,2 1-112-16,1-1-32 0,0 1 0 0,-1-1 416 0,10-4 0 0,0 0 0 0,-10 1 176 0,1-1 240 0,9 0 48 16,0 0 16-16,0 0 0 0,-9 1-160 0,9-1-16 15,0 0-16-15,0 0 0 0,-9 0-144 0,9 0-16 16,0 0-128-16,0 0 192 0,-10-2 16 0,4-2 0 15,6 4 0-15,-3-12 0 0,-3 1 16 0,1 1 0 16,0-4 0-16,0-3 0 0,0-3 16 0,0-1 0 16,1-4 0-16,-5 0 0 0,0-3-32 0,-1 0 0 15,2-4 0-15,-2 0 0 0,2-1-16 0,-2-1 0 16,3-6 0-16,-1 2 0 0,0-2-48 0,1 1-16 16,-1-3 0-16,0 2 0 0,3-2 0 0,0-4-128 15,-2 2 192-15,3-3-64 0,-1 2-128 0,1-4 0 16,-1-5 0-16,5-2 0 0,0-4 0 0,2-1 128 0,2-3-128 15,1-5 0-15,2-7 0 0,0-2 0 0,2-7 0 0,3 0 0 16,2-2 0-16,3 2 0 0,2 1 0 0,2 6 0 16,0-2 0-16,4 3 0 0,-1 2 0 0,2 0 0 15,1-2 0-15,0 2 0 0,-2 1 0 0,3 0 0 16,3-2 0-16,3-1 0 0,5 0 0 0,5 1 0 16,1 0 0-16,5-2 0 0,3 2 0 0,3 1 0 15,1-3 0-15,1 6-224 0,-5 2 80 0,0 6 16 16,3 1-112-16,-1 10-16 0,1 6 0 0,-23 20 0 15,8-2-48-15,2 1-16 0,1-4 0 0,6 4 0 32,0-3-112-32,3 3-16 0,5 6-16 0</inkml:trace>
  <inkml:trace contextRef="#ctx0" brushRef="#br4" timeOffset="-82973.96">21924 5030 3679 0,'0'0'160'0,"9"2"32"0,0 0-192 0,0 1 0 16,-1 0 0-16,-1 3 0 0,1-3 2944 0,-8-3 528 16,0-181 112-16,0 362 32 0,5-177-2208 0,-5-4-432 15,0 0-80-15,0 0-32 0,0 0-208 0,0 0-32 16,0 0-16-16,0 0 0 0,0 0 160 0,0 0 48 16,0 0 0-16,0 0 0 0,3-7-224 0,-1-1-32 15,-1 2-16-15,1-5 0 0,-2 2 16 0,0-3 0 0,-2 2 0 0,1-3 0 16,0 1 32-16,0 1 16 15,-5-3 0-15,1-2 0 0,0 0-32 0,-1 0-16 16,-2 0 0-16,2-1 0 0,-5-2-176 0,-1-2-48 0,-1 0 0 0,-1-2 0 16,-1-1-112-16,-3 1-32 0,-1 2 0 0,-2 0 0 15,-2-2-48-15,-1 1-16 0,-2 1 0 0,0 0 0 16,-2 0-128-16,-2-1 128 0,-1 4-128 16,-1 1 128-16,1 0-128 0,-2 2 160 0,-1-2-160 0,-2 1 160 15,-1-1-160-15,-1 1 0 0,-2-2 144 0,0 1-144 16,-3 3 0-16,-3 3 0 0,-2 0 0 0,-2-1 128 15,0 3-128-15,-4-2 0 0,-1 2 0 0,1-3 0 0,-1 5 0 0,0-2 0 16,3 4 0-16,-1-2 0 0,-2 4 0 0,1-1 0 16,-1 0 0-16,3 0 0 0,0 0 0 0,1 2 0 15,-1-1 0-15,0 3 0 0,0 2 0 0,-3 1 0 16,-2 2 0-16,0 1 0 0,-1-4 0 0,-1 3 0 16,1 0 0-16,2 0 0 0,1 0 0 0,-1 6 0 15,1-1 0-15,-1 4-128 0,4 2 128 0,-1 2 0 16,0 1 0-16,6 1 0 0,2 2 0 0,4 5 0 15,2 2 0-15,0 2 0 0,3 3 0 0,1 3 0 16,3 1 0-16,2 4-128 0,2 0 128 0,1 3 0 16,2-4 0-16,3 4 0 0,2-1 0 0,2 4 128 15,0-1-128-15,4 3 176 0,2 2-176 0,0-1 160 16,2 1-160-16,1-2 160 0,3-2-160 0,1 2 0 16,2 2 144-16,1-4-144 0,-1-2 0 0,6 2 144 15,0-3-144-15,2-1 0 0,3-3 128 0,1-1-128 16,1 4 0-16,3-6 0 0,1 0 128 0,1-1-128 0,0-2 0 0,2 1 0 15,1-2 0-15,-2 1 0 16,5 0 128-16,0 1-128 0,3-3 0 0,2 0 0 0,2-4 128 0,2 2-128 16,3 2 144-16,4-5-16 15,4-1-128-15,2 0 192 0,3-1-192 0,0-5 128 16,2 3-128-16,1-2 0 0,2-4 128 0,1 0-128 0,-1 1 0 0,1 0 144 16,2-3-144-16,0-2 0 0,0-1 0 0,-1 1 128 15,-2-3-128-15,0 0 0 0,0-3 0 0,1-3 128 16,0-5-128-16,4 0 128 0,1 0-128 0,2 0 128 15,-1-3 32-15,-1-5 0 0,-1 2 0 0,0-4 0 16,0 1-160-16,-1-3 0 0,-2 3 0 0,4-3 0 0,-1 0 0 0,0-1 128 16,0-4 0-16,-1-1 0 0,-4 1-128 0,-1-2 192 15,0-2-192-15,-3-1 192 0,-3 0-192 0,1 1 128 16,1-5-128-16,-2 1 128 0,1-3-128 0,-2-1 0 16,-1-4 0-16,1-3 128 0,-4 3-128 0,1-1 0 15,1-3 0-15,-3 0 0 0,1 1 0 0,0-2 0 16,0-4 0-16,-3-1 0 0,1 2 0 0,-2-4 128 15,-4-1-128-15,0-1 0 0,-3 6 0 0,-4 1 0 16,-2 0 128-16,-5 5-128 0,-1 2 0 0,-4 1 0 16,0-1 0-16,-2 2 128 0,-2 2-128 0,-2-4 160 15,-1 2-160-15,-1 2 160 0,-2 1-160 0,0-4 0 16,-4 1 144-16,0-4-144 0,-2-2 0 0,-1 1 128 16,-3-2-128-16,-2 2 0 0,1 0 0 0,-5 1 0 15,-2-1 0-15,-2 1 0 0,0-1 0 0,-1 2 0 16,-2-1 0-16,-4 1 0 0,-1-2 0 0,-2 3 0 15,-1-1 0-15,-2 1 0 0,-3-1 0 0,-2-1 0 16,-2 5 0-16,-4 3 0 0,-4 0 0 0,-1 3 0 16,-4 3 0-16,-2-3-128 0,-4-1 128 0,-3 4 0 15,-2 0 0-15,-3 2 0 0,-1 2 0 0,0 3 0 0,-2 2 0 0,1 6-128 16,0-7 128-16,3 7 0 0,2-2 0 0,2 4 0 16,2 2-160-16,2 2 160 0,2 1-192 0,3 0 192 15,3 1-320-15,5-2 64 0,2 0 0 0,-7 1 0 16,11 1-160-16,8 3-32 15,6-2 0-15,5 0 0 0,4 0-1488 0,1 5-304 0,2-2-64 16,2 1-12176-16</inkml:trace>
  <inkml:trace contextRef="#ctx0" brushRef="#br4" timeOffset="-82132.63">21313 4665 6447 0,'0'0'272'0,"0"0"80"0,0 0-352 0,0 0 0 0,5-2 0 0,-5 2 0 15,0 0 1024-15,0 0 128 0,6-4 16 0,-1 0 16 16,-1-1-608-16,-1-2-112 0,1 2-16 0,-3-4-16 15,0 0 528-15,0 0 96 0,-1 0 32 0,0-1 0 16,-1 1-192-16,0-4-16 0,-2-1-16 0,0 1 0 16,-3-1-224-16,0-1-32 0,0 0-16 0,-3-2 0 0,-1 0 48 0,-3-1 0 15,-2 0 0-15,-3 0 0 0,-5 0-64 0,0 2 0 16,-5 2 0-16,-5 0 0 0,-5 0-256 0,-6 1-48 16,-6 1-16-16,-2-1 0 0,0 0-64 0,-7 6 0 15,-2-2-16-15,-2 4 0 0,-5 1-176 0,-3-1 128 16,-4 1-128-16,-2 1 128 0,-1 2 0 0,1 2 0 15,-1 3 0-15,-1 2 0 0,-1 0-128 0,3 1 192 16,3 3-192-16,3 4 192 0,2 3-192 0,0 4 0 16,1 5 144-16,-1 4-144 0,3 5 128 0,2 2-128 15,3 5 128-15,3 5-128 0,1 1 0 0,2 4 128 16,4 4-128-16,3 1 0 0,2 0 0 0,3 6 144 16,4-2-144-16,3 3 0 0,3 1 128 0,2 1-128 15,6-1 0-15,3-4 0 0,6 0 0 0,3-1 128 0,4-3-128 0,3 0 0 16,5-1 128-16,4-2-128 15,5-1 0-15,3-1 0 0,5-1 0 0,4 0 0 16,3-5 0-16,6-1 0 0,3-3 192 0,2 1-192 16,2-2 192-16,1-1-192 0,5-4 240 0,2 1-64 0,3-1-16 0,5-1 0 15,4 2 32-15,3-5 0 0,2-1 0 16,0-5 0-16,0 0-64 0,1-3 0 0,2 2 0 0,3-1 0 16,4-5 0-16,3-2 0 0,-4-3 0 0,4-7 0 15,-3-2 48-15,2-2 0 0,5-4 0 0,1-4 0 16,1-4 16-16,0-5 0 0,-1-5 0 0,1-4 0 15,-1 0-48-15,2-8 0 0,3-7 0 0,28-23 0 16,-18-2 144-16,-6-7 32 0,-6-9 0 0,-2-7 0 16,2-8 64-16,-4-7 32 0,-3-6 0 0,-6 7 0 0,-8 1-160 0,-23 38-48 15,-3-2 0-15,-5 5 0 0,-5 2 256 0,-4 3 48 16,-7 3 16-16,-7 7 0 0,-5 0-304 0,-7-9-64 16,-11 10-16-16,-8 7 0 15,-9 7-1776-15,-4 2-352 0,-5 8-80 0,-7 1-16 0</inkml:trace>
  <inkml:trace contextRef="#ctx0" brushRef="#br4" timeOffset="-81681.68">19739 4560 12895 0,'9'-22'1152'0,"-2"12"-928"0,-1-4-224 0,2 3 0 16,-2-2 624-16,2 0 80 0,-1 1 0 0,1 3 16 16,-2-3 480-16,0 5 80 0,-6 7 32 0,0 0 0 15,3-10-96-15,-3 10 0 0,0 0-16 0,0 0 0 16,-9 3-240-16,-4 9-64 0,-3 4 0 0,-4 7 0 0,-5 9-448 0,-1 4-80 16,-5 5-32-16,-2 9 0 0,-5 3-32 0,-1 8-16 15,-6 3 0-15,-1 6 0 16,-3 1 32-16,-1 5 0 0,-2 4 0 0,3 1 0 0,0 4-192 0,5 0-128 15,1-5 192-15,6-6-192 0,4-8 128 0,8-7-128 16,6-6 0-16,5-9 0 0,7-7 0 0,3-8-144 16,4-5-16-16,4-7 0 15,2-7-576-15,6-7-112 0,3-9-32 0,5-5-12048 16</inkml:trace>
  <inkml:trace contextRef="#ctx0" brushRef="#br4" timeOffset="-81412.43">20485 4467 26719 0,'0'0'2368'0,"0"0"-1888"16,0 0-480-16,0 0 0 0,-8-1-192 0,-4 7-128 16,-3 4-16-16,-7 11-16 0,-4 7 736 0,-4 7 160 0,-3 5 32 15,-1 7 0-15,-3 4-160 0,-4 5-32 0,1 3 0 0,-5 9 0 16,-2 3 0-16,-5 5 0 0,-5 8 0 15,-5 1 0-15,-2 0-112 0,2 3-16 0,1-3-16 0,5-1 0 16,4-4-240-16,6-5 128 0,5-6-128 0,6-6 0 16,3-8 0-16,6-12 0 0,6-7 0 0,5-6 0 15,5-7-208-15,3-2-144 0,4-6-32 0,3-4 0 16,0-11-1520-16,0 0-304 0,14-11-64 0</inkml:trace>
  <inkml:trace contextRef="#ctx0" brushRef="#br4" timeOffset="-81197.58">20709 4668 26719 0,'-9'10'1184'0,"0"5"240"0,-3 10-1136 0,-6 6-288 16,-2 9 0-16,-10 6 0 0,-4 6 320 0,-7 2 16 15,-6 5 0-15,-4 4 0 0,-3 0-32 0,-1 3-16 16,-1 1 0-16,0 6 0 0,-1 0-32 0,1 2-16 15,-2 3 0-15,3 1 0 0,3-3-240 0,5-2 128 16,5-6-128-16,8-4 0 16,7-11-1184-16,8-8-336 0,7-7-64 0,10-9-6352 15,6-10-1264-15</inkml:trace>
  <inkml:trace contextRef="#ctx0" brushRef="#br4" timeOffset="-80985.22">21186 4701 16575 0,'0'0'1472'0,"6"15"-1168"0,-1 6-304 0,-3 5 0 15,-5 7 1536-15,-3 6 256 0,-6 9 64 0,-4 1 0 16,-5 6-784-16,-9 5-160 0,-6 0-16 0,-3 6-16 16,-4-3-240-16,-3 3-32 0,-2-1-16 15,1 0 0-15,-1 2-272 0,3 2-64 0,-1-3-16 0,4-2 0 0,3 3-240 0,4-2-160 16,7-8 32-16,2-11 0 15,4-9-3456-15,9-9-704 0</inkml:trace>
  <inkml:trace contextRef="#ctx0" brushRef="#br4" timeOffset="-80834.96">21745 4832 23039 0,'26'-19'2048'0,"-15"13"-1648"15,-1 3-400-15,-2 7 0 0,-3 6 688 0,-9 9 48 16,-4 8 16-16,-16 24 0 0,-10 10 112 0,-9 7 32 15,-9 7 0-15,-9 5 0 0,-8 5-512 0,-3 6-112 16,-2 0-16-16,-1 8-8992 16,-1 2-1808-16</inkml:trace>
  <inkml:trace contextRef="#ctx0" brushRef="#br4" timeOffset="-77173.02">19175 5797 8287 0,'-13'0'736'0,"0"1"-592"0,0 0-144 0,-1 1 0 31,1-1-368-31,1 0-96 0,2 2-32 0,1 0 0 0,0 3 1280 0,2-1 256 0,0 1 48 0,2 3 16 16,0-3-112-16,1 3-32 0,1-3 0 0,3-6 0 16,-4 12-464-16,0-4-112 0,4-8 0 0,-1 12-16 15,-2-3-128-15,1 1-32 0,2-10 0 0,-5 12 0 16,-2-2-16-16,3 4 0 0,-1-1 0 0,0-1 0 15,-1 2 96-15,0 2 16 0,0 1 0 0,0 1 0 0,-2-1 80 0,2 0 32 16,1 1 0-16,0 0 0 0,0-3 96 0,2 1 32 16,1-5 0-16,0 2 0 0,2-13-48 0,0 0-16 15,0 0 0-15,2 9 0 0,-2-9-176 0,0 0-48 16,0 0 0-16,0 0 0 0,7 7 64 0,-7-7 16 16,0 0 0-16,11-1 0 0,-11 1-16 0,10-6-16 15,-10 6 0-15,7-9 0 0,0 0 16 0,-2 0 0 16,-1-1 0-16,-2 1 0 0,1-4 0 0,-3 0 16 15,1-1 0-15,0-5 0 0,1-5-16 0,-1 0-16 16,0-8 0-16,-1 1 0 0,0-5-48 0,1-2 0 16,-1-3 0-16,2-1 0 0,-1-2-16 0,-1-1-16 0,2-3 0 0,1 0 0 15,-2-2 48-15,3 2 16 0,0-3 0 16,0-2 0-16,-1-1-32 0,0-3 0 16,1-3 0-16,0-2 0 0,1-3-64 0,0-1-32 0,-3-4 0 0,2-1 0 15,0-3-160-15,1-1 160 16,-2 1-160-16,5 1 160 0,1 0-160 0,0 0 128 15,0 0-128-15,3-1 128 0,2-1 16 0,1-2 0 0,1-1 0 0,3 3 0 16,2-2-16-16,3-2 0 0,4-2 0 0,4 3 0 16,1 4-128-16,2-1 160 0,1-2-160 0,1 2 160 15,-3-1-160-15,3-1 0 0,1-1 0 0,2 0 128 16,1-2-128-16,4 0 0 0,-1-3 0 0,3 1 0 16,4-4 0-16,-4 4 0 0,0-2 0 0,0 0 128 15,-2 1-128-15,-1 7 0 0,2 4 0 0,1 1 0 16,1-1 0-16,2 5 0 0,1 2 0 0,0-2 0 0,0-1 128 15,-2 1-128-15,-1 2 0 0,2-1 128 0,0 0-128 16,2 5 0-16,4-1 0 0,3 2 0 0,5 4 0 16,1 1 0-16,1 1 0 0,1-1 0 0,-1-1 0 0,3 5 0 15,2 3 0-15,5 4 0 0,5-5 0 0,-5 3 0 16,-6 3 0-16,-2 5 0 0,-2 4 0 0,2 0 0 16,-1 4 0-16,3 2 0 0,1 0-128 0,-34 12 128 15,3-2 0-15,4-1 0 0,8 0 0 0,4 1 0 16,4 2 0-16,2 3 0 0,0-2 0 0,54-11 0 15,-19 6 0-15,-10 7 0 0,-1 4 0 0,-6 5 0 16,-2 4 0-16,-5 3 0 0,-6-2 0 0,-1 4 0 0,0 2 0 16,2 0 0-16,-1 10 0 0,-30-8 0 15,5 6 0-15,5 3 0 0,1 5 0 0,1 1 0 0,0 1 0 16,1 4 0-16,1 3 0 0,39 29 0 0,-15-4-144 0,-5-3 144 16,-4-1 0-16,-6-1 0 0,-6 3 0 0,0 3 0 15,-5 0 0-15,2 3 0 16,1 4 0-16,2-1 0 0,-1 1 0 0,5 4 0 0,3-1 0 0,-2 1 0 15,-4 2 0-15,-3-1 0 0,-4 1 0 0,0 1 0 16,-1 1 0-16,-1 0 0 0,-3 0 0 0,-1 2 0 16,0 2 0-16,-2 3 0 0,-5 0 0 0,-3 5 0 15,-3 1 0-15,-6 2 0 0,-3 5-128 0,-2-2 128 16,-2 2 0-16,-6 1-128 0,0 4 128 0,-1 0 0 16,-3 4 0-16,-3-1 0 0,-2-4 0 0,0 3 0 15,-2 2 0-15,0 0 0 0,-2-2 0 0,2-3 0 16,-4-3 0-16,0 1 0 0,-2-1 0 0,0-2 0 15,-3-6 0-15,-2-1 0 0,-3-6 0 0,-4 6 0 0,-3 2 0 0,-5-6 0 16,-1 0 0-16,-5-3 0 0,0 2 0 0,-3 0 0 16,-1 3 0-16,-1-2 0 0,1 0 0 0,-3 0 0 15,1-3 0-15,-6 1 0 0,-3 5 0 0,-3-1 0 16,0 1 0-16,2-1 0 0,-2-2 0 0,4 2 0 16,0 3 0-16,2-6 0 0,3 0 0 0,-2-5 0 15,-2-4 0-15,-5-4 0 0,1-10 0 0,0-1 0 16,0-2 0-16,2-3 0 0,1-9 0 0,1-3 0 15,2-2 0-15,-5-2 0 0,-1 1 0 0,-8-2-128 16,-6-1 128-16,-3-1 0 0,0 0-128 0,1-5 128 16,1 1 0-16,0-3 0 0,-1 3 0 0,-4-3 0 15,-6 2 0-15,1-4 0 0,3 0 0 0,2-4 0 16,1-4 0-16,-1-2 0 0,-5 0 0 0,-2-3 0 0,-5 2 0 0,3-4 0 16,4 2 0-16,-1-2 128 15,-3-3-128-15,-2 0 0 0,-5-4 0 0,0 2 144 0,5-3-144 0,1 0 128 16,-1 0-128-16,-3 0 192 0,-6-1-192 0,3-1 192 15,1 1-192-15,2-1 0 0,1-1 0 0,-5-1 0 16,-2 0 144-16,2-1-144 0,7-1 160 16,5-6-160-16,3-2 384 0,0-2 0 0,-6-3-16 0,3-3 0 15,1-7-112-15,5 1-32 0,2-5 0 0,2-3 0 16,9-3-224-16,-4-4 176 0,-4-2-176 0,3-6 160 16,3-2-160-16,5-4 0 15,3-4 0-15,3-1 128 0,3-6-128 0,6 0 128 0,3-4-128 0,7-5 128 16,2-8 160-16,6-6 32 0,3-4 0 0,4-7 0 15,5-2-192-15,1-1-128 0,4-3 192 0,2 7-192 16,4 3 0-16,1 7 0 0,1 3 0 0,-2 8 0 0,1 1-128 16,-3 11-48-16,0 7 0 0,1 5 0 15,2 1-400-15,2 3-96 0,4 2-16 0,0 3 0 16,2 0-2272-16,4 7-464 0</inkml:trace>
  <inkml:trace contextRef="#ctx0" brushRef="#br4" timeOffset="-76345.58">22083 4870 27647 0,'-38'3'2448'16,"-3"-2"-1952"-16,1-2-496 0,-2-2 0 16,4-2-176-16,3-3-128 0,4 2-16 0,3-5-16 0,5-1 736 0,2-4 160 15,1-2 16-15,2-5 16 0,2-1 112 0,2-2 0 16,0-5 16-16,2-4 0 0,2 2-368 0,1-5-80 16,0-1-16-16,0-8 0 0,2-4 112 0,0-4 16 15,2-3 0-15,2-5 0 0,-1-1-64 0,1-4-16 16,6 1 0-16,1-4 0 0,1-6-16 0,1-4 0 15,5-3 0-15,5-5 0 0,3 0-128 0,4-4-32 16,2-3 0-16,6 1 0 0,4-6-128 0,7 5 0 16,4 1 0-16,3 1 0 0,6 4 0 0,1 4 0 15,-3 4 0-15,3 5 0 0,3-2 0 0,2 7 0 16,2 4 0-16,6 8 0 0,2 7 0 0,3 4-144 16,-9 4 144-16,1 1 0 0,1 3-160 0,3 4 160 15,4 4-128-15,0 6 128 0,-2 1-160 0,-5 5 160 16,-4 5-192-16,-1 6 192 0,-2 1-160 0,-3 7 160 15,-2 6-128-15,-1 8 128 0,1 4-160 0,-2 6 160 0,-2 1-192 0,-4 7 192 16,-5 3-176-16,-1 4 176 16,-2 1-160-16,1 9 160 0,-1 3-144 0,-2 10 144 15,-2 3-128-15,0 8 128 0,-1 8 0 0,2 2-128 16,-2 6 128-16,-1 3 0 0,-1 9 0 0,-2 0 0 0,-3 4 0 0,-1 5 0 16,-4 4 160-16,0 4-32 0,-4-2-128 0,0 7 192 15,-3 4-192-15,0-1 128 0,-2 2-128 0,-4 1 0 16,2 5 160-16,-5 1-160 0,0-5 160 0,-4 0-160 15,-1 3 208-15,-3-1-48 0,-2-4-16 0,-2-2 0 16,-2-6 48-16,-3 1 0 0,-3-9 0 0,-4 0 0 16,-1 0-64-16,-7-6 0 0,-4-4 0 0,-7-8 0 0,-8-3 176 0,-5-1 16 15,-6 1 16-15,-3-8 0 0,-2-4 144 0,-2-4 32 16,2-3 0-16,-12 3 0 0,-8 0-160 0,-1-1-32 16,4-5 0-16,3-2 0 0,6 1-112 0,2-8-16 15,-1-2-16-15,1-2 0 0,-2-2-176 0,4-4 0 16,3-6 0-16,6-4 128 0,5-4-416 0,4-4-96 15,2-6 0-15,-1-8-16 16,-4-4-2000-16,-1-13-400 0,-1-15-80 0</inkml:trace>
  <inkml:trace contextRef="#ctx0" brushRef="#br4" timeOffset="-75375.44">21513 4283 32879 0,'-4'-15'1456'0,"2"6"304"0,4-4-1408 0,-1 2-352 16,0-1 0-16,2-2 0 15,-2 0-704-15,2 0-192 0,-2 0-64 0,-1-2 0 0,-4-2 960 0,3-1 224 0,-3-3 32 0,-6 1 0 16,-5-2 64-16,-6 0 32 16,-3-4 0-16,-4 2 0 0,-2-6-48 0,-7 3-16 0,-5 2 0 0,-5 3 0 15,-4 1 288-15,-6 3 64 0,-7 1 16 16,-6 6 0-16,-7 3-16 0,-3 6 0 0,0 4 0 0,-4 7 0 15,0 0-240-15,-7 8-48 0,-4 2-16 0,0 9 0 16,-1 6-144-16,-3 6-16 0,-4 6-16 0,0 4 0 16,0 6 16-16,2 7 0 0,0 8 0 0,-3 10 0 15,-6 3-48-15,5 6-128 0,5 6 192 0,5 3-64 16,2 6-128-16,3 2 0 0,-2-2 144 0,13 4-144 0,7 1 0 16,8 3 0-16,8 0 0 0,9 2 128 0,7-2-128 0,9 0 0 15,7-4 0-15,11-4 0 0,9-5 0 0,9-7 0 16,11-6 0-16,4-6 0 0,5-6 0 0,8-6 0 15,7-10-144-15,8-6 144 0,8-6 0 0,9-8 0 16,11-5-144-16,3-6 144 0,2-7 0 0,6-6 0 16,4-9-128-16,10-7 128 0,7-10 0 0,2-11 0 15,0-2 0-15,8-11 0 0,8-7 0 0,0-3 0 16,-3-5 0-16,8-4 0 0,6-5 0 0,0-8 0 16,-4-3 0-16,4-3 0 0,3 1 0 0,-6-3 0 15,-3-3 0-15,-1-5 0 0,0 4 0 0,-8-2 0 16,-12 6 128-16,-5-181-128 0,-8 362 0 0,-10-182 176 15,-8 2-176-15,-13 2 160 0,-17 0-160 0,-11 2 0 16,-10-3 0-16,-12-1 128 0,-11 0 48 0,-13 0 0 0,-10 2 0 0,-11 0 0 16,-13 7 48-16,-15 4 16 15,-17-1 0-15,-8 8 0 0,-10 2-240 0,-11 9 176 16,-13 1-176-16,1 8 160 0,-2 7-160 0,-1 2 0 16,-1 7 0-16,5 3-176 0,5 6 176 0,7 0-192 0,7 5 192 0,4 4-192 31,4-1-1088-31,9 1-240 0,10 2-32 0,12 1-9888 0,9-4-1968 0</inkml:trace>
  <inkml:trace contextRef="#ctx0" brushRef="#br4" timeOffset="-74527.19">20927 4932 35007 0,'-45'-24'3120'0,"18"5"-2496"16,1-2-496-16,0-6-128 16,7 0-1424-16,3-5-304 0,0 1-64 0,7-2-16 15,3 1 1024-15,5-1 208 0,3-2 32 0,5-3 16 0,2-6 832 0,6-1 160 16,3-5 48-16,3-6 0 0,5-8-384 0,2-1-128 0,3-3 0 0,4-9 0 15,3-3 448-15,-1-7-16 0,-4-9 0 0,4-7 0 16,2-2-16-16,6-6 0 0,-2-7 0 0,8 4 0 16,3-2-208-16,6 7-32 0,4 3-16 0,-2 7 0 15,-2 1 256-15,1 5 48 0,2 4 16 0,3 0 0 16,4 8-240-16,1 1-48 0,2 6-16 0,-3 7 0 16,-4 5 16-16,4 3 0 0,2 1 0 0,6 9 0 0,6 4-48 15,-3 4 0-15,-3 1 0 0,0 5 0 0,0 1-144 0,5 4 0 16,2 9 0-16,-1 3 0 0,-4 3 0 0,-2 1 0 15,-5 7 0-15,-1 5 128 0,1 4-128 0,1 2 0 16,-5 8-160-16,0 2 160 0,-7 6 0 0,-4 4 0 16,-5 3-128-16,-2 4 128 0,-2 9 0 0,2 6 0 15,-2 6 0-15,0 2 0 0,-3 5 0 0,1 8 0 16,-3 8 192-16,-3 9-192 0,-5 5 192 0,2 4-192 16,0 9 192-16,1 2-192 0,-1 6 160 0,3 2-160 15,-1 3 128-15,-4 3-128 0,1 4 0 0,-2 1 0 16,-5-3 128-16,-4 5-128 0,-6 6 0 0,-5-3 0 0,-5-5 144 15,-5 1-144-15,-3 2 144 0,-4-4-144 16,-7-6 192-16,1 3-192 0,-6-2 192 0,-4-2-192 16,-6-7 192-16,1-1-192 0,-6-1 272 0,-1 0-48 15,-4-2-16-15,0-4 0 0,-3-3 48 0,-1 1 0 16,1-5 0-16,-5-4 0 0,-4-5-48 0,-6-9 0 0,-5-3 0 0,-3-3 0 16,-2-6 80-16,2-1 16 0,-1-7 0 0,0-5 0 15,-3-12-112-15,-3-10 0 0,-5-7-16 0,0-12 0 16,5-9-176-16,5-10 192 0,-1-15-192 0,4-11 192 15,0-12-320-15,-3-9-64 0,-5-8-16 0,-1-8 0 32,7-8-384-32,3-3-80 0,3-4-16 0,7-2 0 0,5-1 32 0,4-2 0 15,4 0 0-15,-1-2 0 0,2-3-400 0,0 6-80 16,2 8-16-16,3 4 0 0,2 0-432 16,3 4-80-16,3 1-32 0,4 5-6816 0,3 3-1344 0</inkml:trace>
  <inkml:trace contextRef="#ctx0" brushRef="#br4" timeOffset="-73525.25">19729 7557 24815 0,'-52'-29'1088'0,"19"4"256"0,-3-6-1088 0,1-7-256 0,0-7 0 0,1-5 0 15,1-4 0-15,3-3-224 0,0-8 32 0,6-3 16 0,1-6 880 0,4-2 192 16,1-6 16-16,6 0 16 0,2-5-304 0,2-8-64 15,2-9-16-15,3-7 0 0,2-6-192 0,2-8-32 16,3-5-16-16,2-10 0 0,2-3-176 0,2-4-128 16,1-8 192-16,2 4-192 0,1-1 128 0,0 10-128 15,1 3 0-15,1 6 0 0,0 5 336 0,1 3-32 16,0 2-16-16,1 2 0 0,3 4 272 0,3-2 48 16,2-6 16-16,8 3 0 0,4-1-256 0,5-4-48 15,6-2-16-15,11 2 0 0,9 0-304 0,1-1 0 16,0-6 128-16,6 6-128 0,8 2 0 0,7 4 0 15,7 11 0-15,-4 6 0 0,-3 8 0 0,0 8-192 16,1 7 192-16,0 5-192 0,5 0 192 0,-4 6-176 0,-4 5 176 0,2 1-160 16,3 6 32-16,3 2 0 15,3 0 0-15,2 3 0 0,0 6-16 0,8-1 0 16,7 0 0-16,3 6 0 0,-3-1 144 0,7 7 0 16,8 5-144-16,-6 4 144 0,-9 4 0 0,5 6-144 0,8 7 144 0,-9 9 0 15,-6 6-144-15,0 11 144 16,2 6 0-16,-5 11-144 0,-8 3 144 0,-1 10-128 15,-3 8 128-15,1 9-128 0,3 2 128 0,-9 6-208 0,-10 5 80 0,-1 6 128 16,-6 6-192-16,1 4 192 0,-2 3-192 0,-3 6 192 16,-6-2 0-16,-5 7 0 0,-7 3 0 0,-2 3 0 15,0 5 0-15,-3 4 160 0,-3 0-32 0,-1 5-128 16,1 1 288-16,-5 7-48 0,-1 3-16 0,-4 3 0 16,-4-1 32-16,-8 3 16 0,-3 2 0 0,-5-3 0 15,-4-4-32-15,-5 2-16 0,-4-4 0 0,-3-2 0 16,-2-6 96-16,-6-2 32 0,-5 0 0 0,-7-4 0 0,-8 1-16 0,-5-1 0 15,-10-4 0-15,-4 0 0 0,-2-1-144 0,-2-1-16 16,-6-2-16-16,-2-2 0 0,-4-2-160 0,-9-3 160 16,-11-1-160-16,-6-9 160 0,-2-2-32 0,-2-3 0 15,-5-3 0-15,-12-1 0 0,-12 0-128 0,-2-2 0 16,0-2 0-16,-8-2 0 0,-11-5 0 0,4-7 0 16,4-5 128-16,1-5-128 0,-4-4 224 0,12-7 16 15,7-2 0-15,0-8 0 0,-5-8 224 0,6-3 48 16,8-6 16-16,-3-7 0 0,-2-7-272 0,0-11-48 15,1-9-16-15,3-12 0 0,-3-10-192 0,0-9 128 16,0-9-128-16,0-11 0 0,7-6 0 0,-7-8-320 16,-7-10 64-16,6-9 0 15,4-5-384-15,7-2-80 0,1 0-16 0,10-3 0 16,4-3-336-16,15 3-64 0,12 2-16 0,12 4 0 16,11 2-208-16,14 3-48 0,8 5-16 0</inkml:trace>
  <inkml:trace contextRef="#ctx0" brushRef="#br4" timeOffset="-72804.75">22959 5385 37775 0,'-34'-3'1664'0,"11"0"368"0,-4-1-1632 0,2-3-400 16,-1-4 0-16,3-3 0 15,3-4-1568-15,2-3-400 0,2-7-80 0,2-3 0 0,2-6 2304 0,3-6 448 16,4-1 112-16,2-9 16 0,-3-3-80 0,3-7-16 15,-1-3 0-15,0-4 0 0,-1-4-432 0,0-6-96 16,1-1-16-16,-2-6 0 0,1-4 128 0,-2-6 0 16,1 3 16-16,-2-4 0 0,2 0-176 0,-2-3-32 15,-1-2-128-15,4 0 192 0,1 0-32 0,4-5-16 16,3-1 0-16,2-2 0 0,4 3-144 0,4 0 0 16,1 0 0-16,2 4 128 0,1 2-128 0,3 8 0 0,3 4 0 0,2 2 0 15,3 5 0-15,2 10 0 16,1 4 0-16,2 9 0 0,0 7-176 0,7 1 48 15,-1 3 0-15,2 7 0 0,-2 3-32 0,1 5 0 0,-5-1 0 0,0 9 0 16,0 3-32-16,1 5 0 16,2 5 0-16,0 7 0 0,2 5 16 0,0 4 0 15,2 8 0-15,0 4 0 0,1 5 32 0,-5 4 0 0,1 8 0 0,-4 5 0 16,-4 8 144-16,-2 7-128 0,-2 6 128 0,-1 6-128 16,1 7 128-16,-2 11 0 0,0 6 0 0,0 7 0 15,-1 10 0-15,2 4 0 0,-2 7 0 0,-1 4 0 16,-2 6 144-16,1 5-144 0,-6 1 192 0,0 4-192 0,-2 3 0 0,-6 1 0 15,-1 1 0-15,-6 2 0 0,-2 5 224 16,-6-4-64-16,2-5-16 0,-7 0 0 0,-1-4 32 0,-6-6 0 16,-1-5 0-16,-6-7 0 0,-7-2 144 0,-4-3 48 15,-6-4 0-15,-4-4 0 0,-9-6 96 0,-10-1 32 16,-14-6 0-16,-8-3 0 0,-2-5 16 0,-3-3 0 16,-5-8 0-16,-3-7 0 0,-9-4 112 0,9-10 16 15,3-9 16-15,-1-10 0 0,-4-13-48 0,7-16-16 16,10-8 0-16,8-19 0 0,10-14-240 0,7-20-48 15,5-17-16-15,5-23 0 0,1-17-528 0,6-12-96 16,3-15-32-16,6-11 0 16,7-9-336-16,6-4-64 0,4 2 0 0,4 2-16 15,1 4-1168-15,6 12-224 0,-3 6-64 0,2 11 0 16,-2 8-64-16,3 8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4T16:04:24.552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context xml:id="ctx1">
      <inkml:inkSource xml:id="inkSrc59">
        <inkml:traceFormat>
          <inkml:channel name="X" type="integer" max="25977" units="cm"/>
          <inkml:channel name="Y" type="integer" max="17318" units="cm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T" name="resolution" value="1" units="1/dev"/>
        </inkml:channelProperties>
      </inkml:inkSource>
      <inkml:timestamp xml:id="ts1" timeString="2020-10-14T16:05:15.759"/>
    </inkml:context>
  </inkml:definitions>
  <inkml:trace contextRef="#ctx0" brushRef="#br0">5367 2942 14735 0,'0'0'1312'0,"0"0"-1056"16,7-5-256-16,-3-3 0 0,-1 2 1344 0,-2 1 192 15,-1 5 64-15,0-8 0 0,-3 2-352 0,0-3-64 16,-4 0-16-16,-2 4 0 0,-1-3-336 0,-3 2-80 15,-4-4-16-15,-1 3 0 0,-5 2-160 0,-1-1-48 16,-3 1 0-16,-2 2 0 0,-5 2-144 0,-2 4-16 16,-2-1-16-16,-2 7 0 0,-4 1-160 0,-3 5-16 15,0 5-16-15,-3 2 0 0,-2 6 48 0,0 2 16 16,0-1 0-16,4 3 0 0,2 1 80 0,5-2 16 16,4 1 0-16,6 1 0 0,4 0-48 0,7 0 0 15,4 0 0-15,5-3 0 0,2 0-272 0,5 2 0 16,5 0 0-16,7-3 0 0,5 1 240 0,6 1-16 15,6-4 0-15,7 2 0 0,5-2 112 0,6 1 32 16,4-2 0-16,3 3 0 0,6 2-48 0,-3-3-16 0,0 0 0 16,-2 2 0-16,-1 2-112 0,-3 2 0 0,-3 2-16 0,-6 1 0 15,-4 1-48-15,-5 1-128 0,-3 1 192 0,-4-3-64 16,-7 0 0-16,-1-3-128 0,-5-2 192 0,-4-3-64 16,-3 1 288-16,-6 0 48 0,-4-6 16 0,-5 1 0 15,-3 2 208-15,-6 0 32 0,-6-1 16 0,-5-2 0 16,-5 3-32-16,-5 0-16 0,-5 1 0 0,-4-4 0 15,-6-1-352-15,0 0-64 0,-3-3-16 0,-3-5 0 0,-1-6-128 16,2 0-128-16,1-5 192 0,2-3-192 0,-2-2 128 0,6-4-128 16,2-4 0-16,-11-5 0 15,13-5-272-15,13 1-112 0,7 2-32 0,9 2 0 16,9 0-1568-16,8 1-320 0,6 4-64 0,11-2-15424 16</inkml:trace>
  <inkml:trace contextRef="#ctx0" brushRef="#br0" timeOffset="439.38">6873 3511 14735 0,'0'0'640'0,"-6"4"160"0,-1-1-640 0,7-3-160 15,0 0 0-15,0 0 0 0,0 0 1584 0,0 0 272 16,0 0 64-16,5 7 16 0,3-3-544 0,3 1-112 16,3-1-32-16,5 0 0 0,4-4-208 0,1 0-32 15,2-1-16-15,3-3 0 0,3 1-592 0,2-1-112 16,3 2-32-16,0-2 0 0,1 0-256 0,-1 3 0 15,-1 0 0-15,-6 2-9040 16,-5 3-1872-16</inkml:trace>
  <inkml:trace contextRef="#ctx0" brushRef="#br0" timeOffset="591.71">6870 3921 23039 0,'0'0'2048'0,"0"0"-1648"15,0 0-400-15,0 0 0 0,0 0 1888 0,9 5 288 16,3 1 64-16,3 2 16 0,3-3-592 0,5 2-128 15,1-1-32-15,5-3 0 0,4 0-560 0,5-1-112 16,2 0-32-16,2-2 0 0,0 0-512 0,1 0-96 16,-1 0-32-16,-3-2-11936 15,-2 1-2400-15</inkml:trace>
  <inkml:trace contextRef="#ctx0" brushRef="#br0" timeOffset="1125.63">9687 2929 20271 0,'-7'-13'1792'0,"4"5"-1424"16,2-1-368-16,0-4 0 0,-2 0 512 0,2 2 16 15,-2-1 16-15,1 1 0 0,-2 5 576 0,3 1 112 0,-2-2 32 0,-2 5 0 16,5 2-464-16,0 0-96 0,-6 9 0 0,-1 3-16 16,0 11-400-16,-2 4-80 0,-3 6-16 15,1 8 0-15,-2 6 384 0,0 7 64 0,-1 5 0 0,-1 8 16 16,-1 8 16-16,-2 6 0 0,-4 3 0 0,1 5 0 15,-2 1-368-15,-1-1-80 0,1-1-16 0,0-4 0 16,0-6-208-16,3-6 0 0,1-7 0 0,2-8 0 16,-1-7 144-16,3-3-144 0,1-7 128 0,3-4-128 0,2-6 144 15,1-4-144-15,3-5 160 0,-5 5-160 16,6-12-912-16,4-14-288 0,0 0-48 0,0 0-13520 16</inkml:trace>
  <inkml:trace contextRef="#ctx0" brushRef="#br0" timeOffset="1575.49">9202 2922 14735 0,'-9'-11'1312'0,"9"11"-1056"16,-1-7-256-16,1 0 0 0,0-3 608 0,1 3 64 15,1-4 16-15,2 5 0 0,2-2 448 0,6 3 80 16,-1-3 32-16,7-1 0 0,4 2-176 0,3-2-48 16,4 0 0-16,22-6 0 0,1 1-128 0,4-1-48 0,2 2 0 0,3 4 0 15,3 0-176-15,4 7-32 0,2 2-16 0,1 4 0 16,-1 5-176-16,-3 6-48 0,-2 4 0 0,-22 0 0 15,2 3-208-15,3 11-64 0,-1 9 0 0,-4 7 0 16,-5 5-128-16,-2 4 0 0,-6 6 0 0,-4 3 128 16,-8 5 80-16,-4 3 16 0,-7 8 0 0,-4 28 0 15,-10-17 48-15,-3-9 16 0,-5-11 0 0,-9-2 0 0,-9-1 320 16,-7-5 64-16,-4-6 16 0,-6-3 0 16,-2-5 224-16,-4-3 48 0,-2-7 16 0,-2 1 0 0,-2-3-384 0,-3-3-80 15,-2-4 0-15,1 0-16 0,-1-1-320 0,6-4-176 16,0-5 192-16,2-6-192 15,1-5-720-15,1-7-256 0,3-3-48 0,5-10-16 16,6-9-2160-16,6-9-448 0,-6-17-64 0,21 1-32 0</inkml:trace>
  <inkml:trace contextRef="#ctx0" brushRef="#br0" timeOffset="2885.21">10559 2388 17391 0,'0'0'768'0,"-9"-3"160"0,-1 1-736 0,1-5-192 16,3 5 0-16,6 2 0 0,-5-8 1376 0,4-2 240 15,4 1 48-15,4-4 16 0,2 1-384 0,3-1-80 16,4-5 0-16,4 2-16 0,5 0-496 0,-4 5-112 16,4 1-16-16,17-6 0 0,1 0-32 0,-1-1-16 15,0 3 0-15,0 4 0 0,-1 0 112 0,-2 5 32 16,-2 1 0-16,-5 2 0 0,-5 5-224 0,-5 3-32 16,-3 4-16-16,-3 4 0 0,-5 4-272 0,-7 6-128 15,-4 1 128-15,-6 6-128 0,-6-1 128 0,-4 6-128 16,4-13 128-16,-2-1-128 0,-4 6 192 0,3-2-64 15,-3-1 0-15,3 1 0 0,1-6-128 0,3-1 128 16,2-1-128-16,-3 10 128 0,9-9 0 0,6-8 0 16,6 1 0-16,8-8 0 0,6-4 240 0,5-3 32 15,6 1 16-15,3-7 0 0,7-2-192 0,-12 1-32 16,1 1-16-16,4-3 0 16,1-1-992-16,0 0-192 0,0-1-32 0,-5 0-15392 0</inkml:trace>
  <inkml:trace contextRef="#ctx0" brushRef="#br0" timeOffset="3682.57">5432 3581 8287 0,'0'0'736'0,"0"0"-592"15,-2-10-144-15,2 10 0 0,0 0 1408 0,0 0 240 16,0 0 48-16,0 0 16 0,0 0 144 0,0 0 16 16,0 0 16-16,0 0 0 0,-2 14-848 0,-1 3-160 15,3 0-48-15,0 1 0 0,0 3-16 0,3 0-16 16,1 3 0-16,-1-1 0 0,0 1-128 0,2-1-32 15,1-2 0-15,3-4 0 0,0-4 160 0,1-2 32 16,0 1 0-16,2-7 0 0,1-2 128 0,1-3 48 16,1-3 0-16,1-2 0 0,2-8-16 0,1-1 0 15,0-2 0-15,0-1 0 0,-1 1-400 0,-1-5-80 16,-3-2 0-16,-3 1-16 0,-3-4-240 0,-3 2-32 16,-3 0-16-16,1-2 0 0,1 2-208 0,-2-1 176 15,-2 1-176-15,-1 2 160 0,0 2-160 0,-2 2 0 16,3 1 0-16,0 5 0 15,0 4-368-15,0 8-96 0,0 0-32 0,0 0 0 16,0 0-2272-16,0 0-464 0,0 0-96 0</inkml:trace>
  <inkml:trace contextRef="#ctx0" brushRef="#br0" timeOffset="3973.76">5963 3286 14735 0,'0'0'1312'0,"0"0"-1056"0,0 0-256 0,0 0 0 15,-4 12 816-15,0 2 96 0,3-1 32 0,-2 3 0 0,0 1 112 0,0 0 32 16,1 2 0-16,-1 0 0 0,-1 3 160 0,0-3 32 16,-1 0 16-16,0-2 0 0,1-2 112 0,1-4 0 15,-3 2 16-15,3-5 0 0,3-8-80 0,0 0-32 16,0 0 0-16,0 0 0 0,0 0-16 0,0 0 0 16,0 0 0-16,3-12 0 0,0-4-400 0,2-3-96 15,1-4-16-15,2 1 0 0,0-1-480 0,1 2-112 16,-1-3 0-16,3-1-16 0,1 1-176 0,2 0 0 15,2 1 0-15,-1 3 128 0,0 2-128 0,0 0 0 16,-1 4 0-16,0 0 0 16,0 2-416-16,0-1-64 0,0 0-16 0,2 6 0 15,1-1-2304-15,1 2-464 0,0 2-80 0</inkml:trace>
  <inkml:trace contextRef="#ctx0" brushRef="#br0" timeOffset="5089.99">6729 2577 18591 0,'11'-51'832'0,"-6"27"160"0,0-4-800 0,-3-4-192 0,1 2 0 0,-1 3 0 16,-2 3 1392-16,0 1 224 0,-2 5 48 0,-2 6 16 15,-2 0-144-15,-3 7-48 0,-3 1 0 0,-2 8 0 16,-2 2-912-16,-3 8-176 0,-3 3-32 0,-1 5-16 0,0 7-64 0,-8 14-16 15,1 2 0-15,5 0 0 0,3 5 288 0,4-1 48 16,2 2 16-16,3 1 0 0,3 1-336 0,2-1-64 16,3-2-16-16,4-1 0 0,1-7-64 0,3-2-16 15,3-5 0-15,3-5 0 0,0-4-128 0,1-2 128 16,0-4-128-16,2-2 128 0,-5-3-128 0,1-2 128 16,-2-2-128-16,-1-2 128 0,-5-9-128 0,0 0 0 15,0 0 0-15,0 0 0 16,0 0-640-16,0 0 0 0,0 0 0 0,-11-4 0 15,-3-3-512-15,0-5-96 0,-1 0-32 0,2-2 0 16,-2-2 576-16,2 2 128 0,1 0 0 0,4 2 16 0,2-4 832 0,0 1 176 16,4 1 16-16,0 0 16 0,4 3 272 0,1-3 48 15,4 1 16-15,0 2 0 0,4-2-304 0,3-1-48 16,2 1-16-16,3 1 0 0,1-5-96 0,0 1-32 16,0-2 0-16,3 1 0 0,2-1 64 0,1 2 16 15,-1-3 0-15,3 1 0 0,0 4 96 0,-3 0 16 16,-3 1 0-16,-3-1 0 0,-1 3-208 0,-4 3-48 15,-3-1 0-15,-11 9 0 0,0 0-256 0,0 0 160 0,0 0-160 0,0 0 128 16,0 12-128-16,-6 3 0 0,-3 0 0 16,-2 6 0-16,-5 2 0 0,0 1 0 0,-2 0 0 0,1-3 128 15,1 1-128-15,3-2 0 16,4-1 0-16,3-2 0 0,1-4 0 0,2-2 0 0,3-11 0 0,0 0 0 16,0 0 0-16,0 0 128 0,11 3-128 0,1-7 0 15,3-2 352-15,1-3-16 0,-1-7 0 0,0 1 0 0,1 0-96 16,-3-2-32-16,-1 1 0 0,-1-1 0 15,1 2-80-15,-1 0-128 0,1 0 176 0,-3-2-176 0,-2-1 160 0,-2 3-160 16,-1 1 128-16,-3 5-128 0,-1 9 0 0,0 0 128 16,0 0-128-16,0 0 0 0,0 0 0 0,0 0 0 15,0 0 0-15,0 0 0 0,0 0 0 0,0 12-176 16,0 0 176-16,4 1-192 0,0-4 192 0,2 1 0 16,2-1 0-16,1-1 0 0,1-6 0 0,3-2 0 15,2-1 0-15,3-3-128 0,1 1 128 0,2-3 0 16,-1 0 0-16,-4-2 0 0,-2-1 0 0,3 0 0 15,-1 0 128-15,2-1-128 0,0 0 0 0,1-4 144 16,0 0-144-16,0 1 0 0,-3-2 128 0,2 1-128 16,1-2 0-16,0 2 0 0,-2 0 128 0,-1 0-128 15,0-2 0-15,-2 1 0 0,-2-1 0 0,1 3 0 16,0 2 0-16,-2-2 0 0,-2 3 0 0,0 2 0 16,-1 3 0-16,-2 0 0 0,-6 5 0 0,5-4 0 15,-5 4 0-15,0 0 0 0,0 0 0 0,0 0 0 16,0 0 0-16,0 0 0 0,0 0 0 0,-5 10 0 15,1-1 0-15,-3 4 0 0,-1 0-128 0,-1 1 128 0,0 1 0 16,0 0-144-16,3-1 144 0,-3 3 0 0,3-3-144 16,1 5 144-16,3-2 0 0,6 0 0 0,0-6 0 15,4-1 0-15,0-4-128 0,5-1 128 0,1 0 0 0,3-5 0 16,-1-2 0-16,2-3 0 0,1-1 0 0,0-2 0 16,1-3 128-16,1 0 0 0,-1-1 0 0,-1-1 0 15,0-1 0-15,0 0-128 0,2 0 192 0,-7 3-64 16,1-3-128-16,3-1 128 0,1-3-128 0,0-5 128 15,1-1-128-15,0-7 160 0,2 3-160 0,0 1 160 0,-3-7-160 0,-3 4 160 16,-2 2-160-16,-2-3 160 0,-2 2-160 0,-2 3 128 16,-3-2-128-16,-2 5 128 0,-1 4-128 0,-4 5 0 15,0 5 0-15,-3 0 128 0,-3 4-128 0,-3 4 0 16,-5 2 0-16,-1 6 0 0,-4 4 0 0,0 5-144 16,-2 2 144-16,3 1 0 0,0 3 0 0,4 0-128 15,2 4 128-15,4-1 0 0,2 6 0 0,4-2 0 16,4-1 0-16,7 1 0 0,2-5 0 0,5-1 0 15,5-4 128-15,5-1-128 0,4-1 256 0,1-3-64 16,5-3 0-16,6-3 0 0,3-2-192 0,4-3 128 16,3-5-128-16,3 2-13024 15,4-3-2656-15</inkml:trace>
  <inkml:trace contextRef="#ctx0" brushRef="#br0" timeOffset="6858.61">3845 8932 12783 0,'-7'31'560'0,"-1"-12"128"0,-4 5-560 0,1 3-128 0,-2-6 0 0,-1 4 0 16,3 0 1888-16,-1-5 352 0,1-2 64 0,1-1 0 16,5-6-256-16,0-2-48 0,5-9-16 0,0 0 0 15,0 0-176-15,0 0-32 0,2-10-16 0,5-7 0 16,1-7-336-16,4-5-64 0,1-4-16 0,2-4 0 15,4-4-512-15,0-1-96 0,-1-6-32 0,3-3 0 16,4-5-272-16,0-3-64 0,3-5-16 0,1-2 0 16,3-4-176-16,-2-2-48 0,-2-8 0 0,4-1 0 0,1-5-128 0,0 2 0 15,5 3 0-15,-2 3 128 0,0 6-128 0,-1 6 0 16,-3 2 0-16,2 8 0 0,-1 3 0 0,-1 7 0 16,-1 7 0-16,-6 8 0 0,-2 7 0 0,-3 6 0 15,-3 4 0-15,-3 10 0 0,-3 8 0 0,1 8-144 16,-2 3 144-16,-1 8 0 0,-4 10-272 0,0 5 48 15,-1 10 16-15,-2 8 0 0,0 7 208 0,0 5-144 16,1 10 144-16,-1 4-128 0,1 12 128 0,2 0 0 16,2-2-144-16,2-9 144 0,1-5 0 0,2-9 0 15,2-11 0-15,1-5 0 0,3-15 0 0,0-6 0 16,-2-10 0-16,2-5 0 0,0-4 0 0,2-10 0 16,-1-3 0-16,0-2 0 0,0-7 240 0,0-4-48 15,-1-8 0-15,1-7 0 0,2-8 0 0,0-7-16 16,2-5 0-16,0-2 0 0,0-1-176 0,0-3 160 15,0-6-160-15,2-10 160 0,1-9-160 0,-1-4 0 0,2-6 0 0,-2-6 128 16,-1-4-128-16,2-4 0 16,2 1 0-16,2 11 0 0,3 12 0 0,-1 10 0 0,-2 11 0 0,1 10 0 15,-1 11 0-15,-2 11 0 0,-3 6 0 0,-4 10 0 16,-2 6 0-16,0 8 0 0,-2 6 0 0,-2 10 0 16,-2 5-176-16,-2 9 48 0,1 5 0 0,0 12 0 15,1 4 128-15,1 11 0 0,0 6-144 0,0 7 144 16,0 8 0-16,-1 4 0 0,2 4 0 0,-1 3 0 15,1 4 0-15,-1-7 0 0,1-6 0 0,3-5 0 16,-2-9 0-16,4-4 0 0,0-7-128 0,2-3 128 16,-1-8-1168-16,5-7-176 0,-1-4-16 0,2-6-10672 15,3-6-2144-15</inkml:trace>
  <inkml:trace contextRef="#ctx0" brushRef="#br0" timeOffset="7405.56">7609 7730 3679 0,'0'0'160'0,"0"0"32"0,-8 5-192 0,1 0 0 16,0 3 0-16,7-8 0 0,-7 6 4128 0,7-6 784 15,0 0 144-15,-4 9 48 0,4-9-2608 0,0 0-512 16,0 0-96-16,10 4-32 0,3-4-240 0,3 0-48 16,3-5-16-16,7 0 0 0,6 1-528 0,2-1-128 15,1-3 0-15,5-1-16 0,2-2-448 0,1 1-96 16,-1-3-16-16,-9 7 0 0,1-3-320 0,1 2 144 16,-2-2-144-16,0 2 0 15,-3 1-688-15,-4-1-240 0,-5 3-48 0,-5 3-9936 16,-6 1-1984-16</inkml:trace>
  <inkml:trace contextRef="#ctx0" brushRef="#br0" timeOffset="7558.74">7561 8108 20271 0,'0'0'1792'0,"-7"6"-1424"16,7-6-368-16,-5 10 0 0,5-10 2976 0,0 0 528 16,10 12 96-16,6-5 32 0,4-1-2448 0,8 0-480 0,8-5-112 0,5-4-16 15,8-7 64-15,3 3 16 0,3-5 0 0,-12 6 0 16,3-6-336-16,2 1-64 0,1 2 0 0,2-3-16 31,0 5-1952-31,-3-2-384 0</inkml:trace>
  <inkml:trace contextRef="#ctx0" brushRef="#br0" timeOffset="7977.42">10383 6769 29487 0,'-9'-6'2624'0,"1"-4"-2112"16,3 3-512-16,5 7 0 0,0 0 256 0,0 0-48 15,0 0-16-15,-9 7 0 0,0 5 176 0,0 9 16 16,0 7 16-16,0 3 0 0,1 10 112 0,-1 6 32 16,0 12 0-16,-1 3 0 0,2 8 64 0,-3 7 16 15,0 5 0-15,-1 8 0 0,-2 8-112 0,-2 2-32 0,1 2 0 16,-1-2 0-16,-5 2-256 0,1-5-48 0,0-2-16 0,1-15 0 15,1-9-16-15,1-6 0 0,2-9 0 0,1-7 0 16,0-4 16-16,0-6 0 0,0-6 0 0,3-5 0 16,-1-11-160-16,2-7-272 0,0-4 64 0,10-6 16 15,-10-7-2336-15,1-7-464 16</inkml:trace>
  <inkml:trace contextRef="#ctx0" brushRef="#br0" timeOffset="8316.45">10010 6836 31327 0,'1'-17'2784'0,"4"4"-2224"0,4 3-560 0,7-3 0 0,5-3 0 0,6 5-256 15,5 5 32-15,3 3 0 0,1 3 400 0,6 6 80 16,9 6 0-16,2 6 16 0,3 8-32 0,4 0-16 15,-1-2 0-15,4 8 0 0,-3 10 96 0,2 6 0 16,-1 8 16-16,0 5 0 0,0 0 128 0,-4 11 32 16,-4 4 0-16,-6 9 0 0,-6 6-112 0,-8 5-32 15,-11 2 0-15,-6 3 0 0,-7 1-80 0,-9-3-16 16,-7-6 0-16,-7-8 0 0,-5-11 320 0,-9-3 48 16,-9-4 16-16,-8-7 0 0,-7-3 128 0,-4 1 16 15,-1-5 16-15,-2-1 0 0,1-5-416 0,1-4-96 0,-2-1-16 16,-3-10 0-16,-3-5-272 0,0-7-256 0,1-2 64 0,1-7 0 31,5-8-2112-31,4-7-400 0,9-9-96 0,3-5-13472 0</inkml:trace>
  <inkml:trace contextRef="#ctx0" brushRef="#br0" timeOffset="8712.9">11727 6146 40543 0,'-14'-24'3600'0,"13"13"-2880"16,5 1-576-16,7-8-144 15,6 0-416-15,2 3-112 0,1 5-32 0,-3 6 0 0,1 2 368 0,1 4 64 16,2 0 128-16,0 7-208 0,2 0 208 0,-3 6-144 16,-2 4 144-16,-3 7-128 0,-4-1 128 0,-4 8-192 15,-5 2 192-15,-4 3-192 0,-6 5 192 0,-5 4 0 16,-3 5-144-16,-3-1 144 0,-2-3 0 0,4-3 0 16,-1-6 0-16,3-2 0 0,-1-4 320 0,6-2 48 15,4-7 0-15,3-3 0 0,5 0 144 0,4-5 48 0,5-2 0 0,7-1 0 16,5-4-176-16,2-3-48 0,9-5 0 0,1-2 0 15,2-4-112-15,2-1-32 0,3-3 0 0,2-4 0 16,-3-4-192-16,0 2 128 0,0 0-128 0,12-5 0 31,-8 4-1776-31,-7 6-448 0,-6 1-80 0</inkml:trace>
  <inkml:trace contextRef="#ctx0" brushRef="#br0" timeOffset="9129">13263 7445 20271 0,'0'-5'1792'0,"0"-4"-1424"15,-1 3-368-15,-1-2 0 0,2 8 1840 0,0 0 288 16,0-6 64-16,0 6 16 0,0 0-1008 0,4 10-208 15,1 2-32-15,2 5-16 0,-1 8-192 0,3 3-48 0,5 7 0 0,0 3 0 16,0 0-192-16,1 4-64 0,2 0 0 0,0 5 0 16,1-2-128-16,0 3-48 0,0 0 0 0,-3-2 0 15,0 0-144-15,-1-4-128 0,-2 0 192 0,2 14-192 32,0-12-864-32,-4-7-288 0,-1-9-48 0,-7-15-9056 0,3-3-1824 0</inkml:trace>
  <inkml:trace contextRef="#ctx0" brushRef="#br0" timeOffset="9356.5">13610 7183 4607 0,'0'0'400'0,"0"0"-400"16,-3 11 0-16,1 3 0 0,-2 2 6848 0,0 8 1280 16,-3 8 256-16,-6 5 48 0,-5 1-6400 0,-4 9-1280 15,-3 1-256-15,-3 5-48 0,-2 4 320 0,-5 4 64 16,-4-2 0-16,-2 8 16 0,-2 0-16 0,-4 4-16 15,-3-2 0-15,1 1 0 0,-2 1-496 0,4-4-80 16,4 1-32-16,3-11 0 0,7-5-208 0,5-5-160 16,5-5 32-16,-2 11 0 15,7-13-1840-15,7-10-352 0,6-11-80 0,3-9-14240 0</inkml:trace>
  <inkml:trace contextRef="#ctx0" brushRef="#br0" timeOffset="9984.49">15372 6697 13823 0,'-12'-3'608'0,"7"3"128"0,-1 0-592 0,1 0-144 0,-2 0 0 0,1 3 0 15,0-1 2032-15,1 2 368 0,1 1 80 0,4-5 16 16,0 0-1056-16,0 0-208 0,4 8-32 0,3 1-16 16,6-3 32-16,5 0 0 0,5 1 0 0,6-5 0 15,6 2-64-15,7 0 0 0,8-2 0 0,5 1 0 16,3-3-384-16,4-3-64 0,4 2-32 0,2-1 0 15,-1-2-224-15,1 2-32 0,1 0-16 0,1-2 0 16,-1-2-208-16,-3-1-64 0,-2 0 0 0,-7 2 0 0,-6 2-128 0,-5 2 0 16,-6-2 0-16,7 1 0 15,-12-2-1728-15,-11 4-240 0,-10 0-32 0,-14 0-8560 16,0 0-1728-16</inkml:trace>
  <inkml:trace contextRef="#ctx0" brushRef="#br0" timeOffset="10528.63">15897 6993 19983 0,'1'-15'880'0,"0"7"192"0,3 2-864 0,-1-2-208 0,-1-3 0 0,1-1 0 0,-1 2 1408 0,1-2 224 16,-2 1 48-16,0 2 16 0,2-1-32 0,-2 1 0 15,2 0 0-15,-2 3 0 0,-2 1-448 0,1 5-80 16,0-7-32-16,0 7 0 0,0 0-352 0,0 0-80 16,0 0-16-16,0 0 0 0,0 0-384 0,0 0-80 15,0 0 0-15,0 0-16 0,0 0-176 0,0 0 0 16,0 0 144-16,0 0-144 0,0 0 144 0,7 4-144 15,1-4 192-15,-8 0-192 0,9-1 192 0,-9 1-64 16,6-5 0-16,-1 1-128 0,-5 4 128 0,5-3-128 16,-5 3 0-16,5-5 0 0,-2-2 0 0,1 2 0 15,-4 5 0-15,0 0 0 0,0 0-192 0,0 0-160 16,0-5-32-16,0 5 0 16,0 0-464-16,0 0-112 0,0 0 0 0,0 0-16 15,0 0-400-15,0 0-80 0,-9 1-16 0,1 1-12688 0</inkml:trace>
  <inkml:trace contextRef="#ctx0" brushRef="#br0" timeOffset="11712.38">16476 6863 6447 0,'0'0'576'0,"0"0"-576"15,12-1 0-15,-12 1 0 0,0 0 2304 0,0 0 336 16,0 0 80-16,0 0 16 0,9-4-944 0,-9 4-176 15,0 0-32-15,0 0-16 0,0 0-352 0,0 0-64 16,0 0 0-16,-4-6-16 0,-3-4-352 0,1 4-64 0,-1-2-16 0,-1 1 0 16,0 3-32-16,-2-3-16 0,0-2 0 0,-2 3 0 15,-2-3-96-15,-1 2-32 0,-3-3 0 0,-2 2 0 16,-5 1-80-16,-3 2 0 0,-3 1-16 0,-2-2 0 16,-4 1 0-16,-3 1 0 0,-4-1 0 0,1 0 0 15,0 3 16-15,-3 2 16 0,-2 3 0 0,-2 2 0 16,-2-1-64-16,-1 2-16 0,-1 3 0 0,1 1 0 15,-2 4-64-15,1 3-32 0,0 3 0 0,1 2 0 16,0 0-64-16,2 0-16 0,1 0 0 0,6 2 0 0,2 3 64 0,4-3 16 16,1 2 0-16,6 1 0 0,7 5-112 0,5 1-32 15,5-1 0-15,8-2 0 0,7 1-144 0,8 2 0 16,6 1 0-16,8-1 128 0,7-2-128 0,7 0 160 16,5 2-160-16,8 3 160 0,5 1-160 0,6 4 0 15,3 4 0-15,8-1 128 0,1 0 0 0,1-1-128 16,-3 3 192-16,-3-4-64 0,-6 4-128 0,-4-3 0 15,-4 4 0-15,-5-4 0 0,-2 4 128 0,-5-2 32 16,-2 3 16-16,-7 0 0 0,-7-2 48 0,-4 0 16 16,-7-6 0-16,-5 5 0 0,-5-3 64 0,-5-4 16 15,-5-1 0-15,-5 0 0 0,-6 2 64 0,-7 3 0 16,-5-1 16-16,-6-2 0 0,-5-2-48 0,-3 0-16 16,-3 0 0-16,-5-2 0 0,-2 3-80 0,-4-4-32 15,-4 0 0-15,-3-4 0 0,-5-2-96 0,1-2 0 16,2-3-128-16,2-3 192 0,-1-4-192 0,3-3 128 15,-1-4-128-15,3-9 0 0,3-8-192 0,6-4-144 16,4-7-32-16,6-4 0 16,7-8-1440-16,10-6-304 0,8-6-48 0,10-8-10912 15,8-3-2192-15</inkml:trace>
  <inkml:trace contextRef="#ctx0" brushRef="#br0" timeOffset="12177.58">17740 5992 34095 0,'-5'-15'3024'0,"5"15"-2416"16,-2-10-480-16,1 4-128 0,0-1 0 0,1 7 0 15,-6-2 0-15,-3 4 0 0,-5 5 320 0,-4 5 64 16,-4 9 0-16,-4 4 0 0,-5 7 64 0,-2 4 32 16,-3 2 0-16,-2 7 0 0,-1 2 224 0,-1 4 32 15,4-1 16-15,0-2 0 0,4-2-224 0,3-2-32 16,6-4-16-16,5-6 0 0,4-5-128 0,5-4-32 16,3-6 0-16,4-5 0 0,0-4 272 0,2-10 48 15,9 0 16-15,4-5 0 0,2-9 128 0,4-4 32 16,3-4 0-16,3-2 0 0,-1-6-432 0,2-3-64 15,-2 0-32-15,0-3 0 0,0-1-64 0,0-2-16 16,1 1 0-16,-4 2 0 0,-2 3-80 0,-2 6-128 16,-4 6 176-16,-3 3-176 0,-3 6 0 0,-2 2 0 15,-5 10 0-15,0 0 0 0,-5 10 0 0,-2 6 0 0,-9 9 0 0,0 3 0 16,-4 5 0-16,-5 5 0 0,-1 5 0 0,-2 2-144 16,-4 1 144-16,4 2-208 0,-1 0 80 0,1 1 128 31,0-1-1568-31,2-4-192 0,4 2-32 0,1-5-16 15,5-2-1408-15,2-3-288 0</inkml:trace>
  <inkml:trace contextRef="#ctx0" brushRef="#br0" timeOffset="12892.19">19458 7725 27695 0,'-19'5'1216'0,"9"-1"272"0,0-3-1184 0,10-1-304 15,0 0 0-15,0 0 0 0,0 0 848 0,9 5 112 16,6-2 32-16,5-3 0 0,7-4 48 0,7-1 16 16,8-3 0-16,5-2 0 0,3 2-464 0,7-3-80 15,7-3-32-15,1 3 0 0,-1-2-256 0,-4-1-48 16,-6 1-16-16,-6 4 0 0,-4 0-160 0,-9 6-272 0,-10 1 64 0,-12 4 16 31,-13-2-3008-31,-9 11-576 0</inkml:trace>
  <inkml:trace contextRef="#ctx0" brushRef="#br0" timeOffset="13032.76">19551 8013 15663 0,'-32'21'688'0,"12"-3"144"0,-3-3-656 0,4-2-176 0,5 1 0 0,6-2 0 16,8-12 3584-16,6 9 704 0,6-1 128 0,9-2 16 15,4 3-2320-15,8-5-448 0,7-3-112 0,8-2-16 0,5-3-704 0,12-5-128 16,5 2-48-16,5-6 0 16,1 1-400-16,0 2-96 0,-4-1-16 0,-23 6 0 15,5-4-1248-15,2 1-256 0,-3 2-48 0,18-8-14992 16</inkml:trace>
  <inkml:trace contextRef="#ctx0" brushRef="#br0" timeOffset="13692.67">22676 6950 24879 0,'-8'-16'2208'0,"-1"2"-1760"16,0-3-448-16,3-1 0 0,-1-5 240 0,4 4-48 15,0 2 0-15,1 6 0 0,-1-2 832 0,3 3 176 16,0 2 16-16,0 8 16 0,0 0-96 0,0 0-32 15,0 0 0-15,0 0 0 0,-3 8-416 0,0 12-96 16,0 4-16-16,-1 10 0 0,2 5-256 0,-2 12-48 16,0 6-16-16,-1 12 0 0,-3 4 64 0,1 12 16 15,-1 4 0-15,-1 4 0 0,-3 5-80 0,-4 3 0 16,1 0-16-16,0-5 0 0,-2-5-32 0,1-6 0 16,1-5 0-16,-1-7 0 0,7-8 128 0,0-8 32 15,3-5 0-15,2-9 0 0,0-12-48 0,3-2-16 16,-1-5 0-16,4-4 0 0,1-4-32 0,1-4 0 15,-4-12 0-15,0 0 0 0,12-2 48 0,2-10 16 16,4-2 0-16,2-5 0 0,1-5 32 0,0-5 0 16,0-5 0-16,0-8 0 0,2-9-176 0,-4-8-48 15,3-7 0-15,2-4 0 0,1-5-144 0,3 0 160 16,2-1-160-16,3 4 160 0,1 3-160 0,3 3 0 16,5 6 144-16,2 3-144 0,6 0 0 0,-3 6 0 15,-1 1 0-15,-3 5 0 0,-2 5 0 0,-5 5-160 0,-1-1 160 0,-6 4-160 31,-4 6-320-31,-4-1-64 0,-6 4-16 0,-2 3 0 16,-1-1-1760-16,-4 2-368 0,0 0-64 0,-1 3-14160 0</inkml:trace>
  <inkml:trace contextRef="#ctx0" brushRef="#br0" timeOffset="14180.59">24216 6282 23039 0,'-9'-12'2048'0,"2"3"-1648"15,2-3-400-15,1 3 0 0,0-2 1024 0,3 2 112 16,1 0 16-16,5 3 16 0,4-2-208 0,5 2-32 15,6-3-16-15,4 3 0 0,8-5-144 0,5 4-48 16,3 2 0-16,-6 1 0 0,4 3-192 0,4 2-32 16,2 1-16-16,-3 3 0 0,-6 2-96 0,-3 4 0 15,-10-2-16-15,-3 4 0 0,-3 2-240 0,-4 3-128 16,-5 1 128-16,-5 3-128 0,-6 2 0 0,-4-1 144 16,-8-2-144-16,-11 12 0 0,-7-7 272 0,-4 2-48 0,-2-3-16 15,2 0 0-15,1-3 96 0,3-2 16 0,3-2 0 0,2 0 0 16,6 1 0-16,5-1 16 0,6-3 0 0,7 0 0 15,5-3-208-15,5 1-128 0,7-1 160 0,6 1-160 16,4 0 192-16,5 2-64 16,3 1-128-16,3 4 192 0,1 0-192 0,-1 4 0 0,-2-1 0 0,-4-3 0 15,-4 3 0-15,-6-1 0 0,-4-6 0 0,-5 2 0 16,-5 0 176-16,-5 0-16 0,-6-1 0 0,-3 0 0 16,-9-2 368-16,-8-1 80 0,-7 0 16 0,-3-2 0 15,-3-1-256-15,-3 3-48 0,-2-5-16 0,-1 0 0 0,0-5-304 0,-18 2 0 16,9 0 0-16,25-3 0 15,1-3-2592-15,7 1-480 0,7-2-80 0</inkml:trace>
  <inkml:trace contextRef="#ctx0" brushRef="#br0" timeOffset="22971.31">7853 11261 14735 0,'0'0'1312'0,"0"0"-1056"16,3-9-256-16,0 3 0 0,-3 6 976 0,4-10 144 15,-4 10 32-15,4-8 0 0,-4 8 160 0,3-10 32 16,-3 10 16-16,0 0 0 0,-4-10-96 0,4 10-32 16,0 0 0-16,-7-5 0 0,-2 2-288 0,1 2-64 15,-3 1-16-15,0 5 0 0,-2 5-336 0,-3 4-64 16,-3 1-16-16,-4 9 0 0,0 3-80 0,-4 6-32 15,-2 5 0-15,1 9 0 0,-4 7 16 0,-1 7 0 16,-1 10 0-16,0 8 0 0,0 1-160 0,4 6-16 16,2 2-16-16,0-2 0 0,0 1-160 0,4-6 0 15,4-5 144-15,3-1-144 0,4-3 0 0,3-8 0 16,4-3 0-16,3-7 0 0,3-11 0 0,3-5 0 16,3-4 0-16,4-2-128 0,4-6 128 0,4-2 0 15,4-4-144-15,2-3 144 0,3-5 0 0,1-1 0 16,0-5 0-16,2-1 0 0,2-5 0 0,3-4 0 15,2-3 192-15,3-2-64 0,0-2 80 0,4-5 16 16,-1-3 0-16,3-4 0 0,-3-5 128 0,-4-2 32 16,-2-2 0-16,-3-4 0 0,-1-2-80 0,0-1-16 15,-1-2 0-15,-1-5 0 0,1 0 48 0,-5-3 16 0,1-2 0 0,-2-1 0 16,-5-4 96-16,-1-2 0 0,-5 2 16 0,-5-4 0 16,-2-1-160-16,-5 1-48 0,0-3 0 0,-3 3 0 15,-4 0 0-15,0 3 0 0,-2 0 0 0,-2 6 0 16,-2 5 0-16,-1 3 0 0,-2 5 0 0,-2 6 0 15,-2 5-96-15,-1 3-32 0,-1 4 0 0,-2 5 0 16,-3 4-128-16,-3 1 0 0,-5 4 0 0,0 5-176 16,-1-2-1376-16,-1 6-288 0,-2-1-48 15,2 4-10400-15,0 2-2064 0</inkml:trace>
  <inkml:trace contextRef="#ctx0" brushRef="#br0" timeOffset="23751.22">8569 10240 14735 0,'-5'-26'640'0,"2"8"160"0,0-4-640 0,1-2-160 15,-1 1 0-15,3 0 0 0,0-2 432 0,0 2 48 16,0 1 16-16,-1-2 0 0,-1 1 416 0,-1 2 96 0,-1 2 16 0,0 0 0 16,1 2 272-16,-4 3 64 0,-2 1 16 0,-2 3 0 15,-3 1-368-15,-4 4-80 0,-2 3-16 0,-6 2 0 16,-4 0-304-16,-6 2-64 0,-4 7-16 0,-2 0 0 15,-2 4-144-15,1 2-16 0,0 4-16 0,-1 3 0 16,-5 1-32-16,2 3-16 0,0 0 0 0,-9 7 0 16,-5 2 16-16,-4 5 0 0,-1 4 0 0,0 3 0 15,1 4-128-15,-1 6-32 0,-1 8 0 0,-6 4 0 16,-4 2-160-16,-2 5 160 0,4 11-160 0,4 3 160 0,2 3-160 0,-2 6 0 16,-4 0 0-16,0 4 0 0,0 1 176 0,5 2-48 15,7-1-128-15,4 5 192 0,4 0-32 0,6 1-16 16,3 2 0-16,5 1 0 0,2-3-144 0,7-2 0 15,7-1 0-15,5-4 0 0,3-1 0 0,9-5 0 16,5 0 0-16,6-31 0 0,5 8 0 0,5 2 0 16,2-2 0-16,5 5 0 0,4-4 0 0,3 2-144 15,0 0 144-15,2 1 0 0,0-1-192 0,2 1 192 16,2-6-192-16,2-3 192 0,2-5-208 0,8-1 64 16,3-7 16-16,6-3 0 0,1-1 128 0,0-6-208 15,-3-7 80-15,3-3 128 0,1-4-144 0,4-1 144 16,2-9 0-16,4-2 0 0,3-3 0 0,0-5 0 15,-4-4 0-15,0-2 0 0,-1-5 0 0,3-6 0 16,3-6 0-16,1-3 0 0,-1-9 0 0,-1-3 0 16,-3-11 0-16,24-18 0 0,-7 0 0 0,-1-2 0 15,2-3 0-15,-1-2 0 0,-3-8 0 0,0-2 128 16,-1-7-128-16,6-7 0 0,6-3 0 0,-2-7 0 0,-1-8 0 0,-3-5 0 16,-1-5 128-16,3-6-128 0,0-6 0 15,-4-2 144-15,-9-8 192 0,-4-5 48 0,-8-3 0 0,-6-2 0 16,-7-1 32-16,-3 3 16 0,-4 3 0 0,-8 7 0 15,-7 2-176-15,-8 3-16 0,-2 9-16 0,-12 6 0 16,-8 12-16-16,-6 9 0 0,-7 8 0 0,-8 12 0 16,-6 2-32-16,-6 10-16 0,-6 8 0 0,-8 8 0 15,-8 8-944-15,-14 7-192 16,-13-1-48-16,1 8 0 0,0 2-816 0,2 8-160 0,2 9-48 0,-5 1-11904 16</inkml:trace>
  <inkml:trace contextRef="#ctx0" brushRef="#br0" timeOffset="24561.31">7243 12090 2751 0,'0'0'256'0,"0"0"-256"0,0 0 0 0,0 0 0 16,0 0 2912-16,11-7 544 0,-2 1 96 0,0 1 32 0,-1-4-1472 0,1 3-272 15,-2-1-64-15,1-1-16 0,-2 0-384 0,1-2-80 16,-2 2-16-16,1-2 0 0,2 1-224 0,-3-1-48 15,-3 2-16-15,1-2 0 0,-1 2 0 0,0-3 0 16,-2 0 0-16,-2 0 0 0,0-1-96 0,-3 0 0 16,-2 2-16-16,-2-3 0 0,-1 2-256 0,-1 1-48 15,-6-4-16-15,-2 4 0 0,1-2-208 0,-3 3-32 16,-3 4-16-16,-2 1 0 0,0-1-128 0,-1 1-32 16,-1 2 0-16,-1 1 0 0,-3 1-144 0,-1 1 160 15,-3 1-160-15,2 4 160 0,-4-1-160 0,-3 5 192 16,2 0-192-16,-4 4 192 0,-4 0-192 0,2 2 0 15,2 0 144-15,5 5-144 0,5 2 0 0,0 1 144 16,3 2-144-16,5-2 0 0,2 0 0 0,3 3 0 16,1 3 0-16,3-1 0 0,4 2 0 0,0 3 0 15,2 2 0-15,1 0 0 0,3-2 0 0,2-1 0 16,1-4-128-16,3 0 128 0,0 1 0 0,4-4 0 16,1 2 0-16,4-4 0 0,3-2 0 0,2-3-144 0,2-1 144 15,7-4 0-15,0 0 0 0,4-4 0 16,1 0 0-16,6-5 0 0,4-1 0 0,5-4 0 0,3-4 0 0,1-1 0 15,0 0 0-15,-1-6 0 0,-3-3 0 0,0-3 0 16,1-3 144-16,-1-2 16 0,-1-5 0 0,2 1 0 16,2-2 160-16,1-1 48 0,5-4 0 0,-6-1 0 15,-2 3 96-15,-4-2 32 0,-5 0 0 0,-3-2 0 16,-4 2-64-16,-4 0-16 0,-5 3 0 0,-5 2 0 16,-5 0-96-16,-5 5 0 0,-3 3-16 0,-2 2 0 0,-3 0-80 0,-2 4-16 15,-4 0 0-15,-4 5 0 0,-3-2-208 0,-1 6 0 16,-2-2-192-16,-3 3 192 15,-4 3-2208-15,3 1-336 0,3 1-64 0,-1 2-16032 16</inkml:trace>
  <inkml:trace contextRef="#ctx0" brushRef="#br0" timeOffset="25328.67">7536 15710 20271 0,'0'0'896'0,"0"0"192"0,0-8-880 0,0-3-208 0,0 1 0 0,-2-2 0 16,2 12 1360-16,0 0 240 0,0 0 32 0,0 0 16 15,0 0 48-15,0 0 16 0,0 0 0 0,0 0 0 16,-11-2-560-16,2 3-128 0,2 4 0 0,-2 9-16 16,0 5-320-16,1 5-64 0,-1 5-16 0,0 7 0 15,2 6-144-15,1 5-16 0,1 5-16 0,1 3 0 16,0 6-80-16,1 2-16 0,-1 6 0 0,1 2 0 16,2 2-128-16,2-5-16 0,-1-2-16 0,0-20 0 15,0 1-176-15,3-1 128 0,1 2-128 0,-2-3 128 16,-1-2-128-16,2-4 160 0,-1 1-160 0,1-6 160 0,0-2-160 0,-2-7 0 15,0 1-160-15,0-5 160 16,1-4-1600-16,-2-6-240 0,0-1-32 0,0-10-9392 16,0 0-1856-16</inkml:trace>
  <inkml:trace contextRef="#ctx0" brushRef="#br0" timeOffset="25552.2">7127 16653 35183 0,'0'0'1552'0,"-4"11"336"0,3-3-1504 0,-1 3-384 16,3 5 0-16,1 2 0 0,3 3 128 0,2 2-128 16,2 4 160-16,1-3-160 0,1 6 576 0,1-3 0 15,6 1 16-15,-1-4 0 0,4 0-144 0,-1 0-48 16,3-2 0-16,1-3 0 0,1-1-144 0,2-2-48 16,0-2 0-16,3-6 0 0,1 0-48 0,1-6-16 15,-1-4 0-15,5-6 0 0,3-1-144 0,5-5 0 16,4-4 0-16,21-11 0 15,-6 2-2160-15,-7 1-512 0</inkml:trace>
  <inkml:trace contextRef="#ctx0" brushRef="#br0" timeOffset="26838.39">8578 18907 12959 0,'0'0'576'0,"0"0"112"0,0 0-560 0,11-2-128 0,0 1 0 0,-11 1 0 16,11-5 1424-16,-11 5 256 0,11-8 48 0,-11 8 16 15,11-5 112-15,-3 0 32 0,-8 5 0 0,8-10 0 16,-8 10-400-16,0 0-80 0,4-13 0 0,-3 3-16 16,-1 10-304-16,-5-13-48 0,-2 4-16 0,0-1 0 15,-3 0-224-15,-3 0-48 0,-4 1-16 0,0 0 0 16,-1-1-176-16,-3 2-48 0,-3-1 0 0,-4 1 0 15,-6-1-192-15,-5 0-32 0,-7-3-16 0,-2 3 0 16,-5-3-80-16,3 4-32 0,-4-2 0 0,0 5 0 16,-4-1-160-16,-5 2 192 0,-7 1-192 0,-3 1 192 15,-2 0-64-15,0 2-128 0,5 2 192 0,-5 4-64 0,0 2-128 16,-1-2 192-16,-1 4-192 0,0-1 192 16,7 2-192-16,3 1 192 0,-2 3-192 0,5 2 192 0,-2-2-64 0,2 1 0 15,-2 1 0-15,5-1 0 0,5 2-128 0,5 1 128 16,3 0-128-16,3 2 128 0,3 3-128 0,2 1 0 15,0-2 0-15,3 6 128 0,2 1-128 0,1 1 0 16,-2 3 0-16,4 1 0 0,2 2 0 0,2 1 0 16,2 1 0-16,3 1 0 0,2-2 0 0,3 1 0 15,3 2 0-15,2 4 0 0,3-5 0 0,2 2 0 16,3 1 0-16,1-2 0 0,3 0-144 0,4-3 144 16,2 0 0-16,5-2 0 0,3-1 0 0,7-2-128 15,3 0 128-15,7 0 0 0,3-2 0 0,7-3 0 16,3 2 0-16,3 1 0 0,2-4 0 0,3-2-128 0,1-5 128 0,4-1 0 15,2-2 0-15,8-2 0 16,6-3 0-16,-1-1 0 0,-1-1 0 0,0-3 0 0,1-1 0 16,3 0 0-16,1-3 0 0,5-1 0 0,4 5 0 0,-3-3 0 15,-4-2 0-15,2-1 0 0,4-1 0 0,1 0 0 16,1-1 0-16,-4-4 0 0,-4-3 0 0,-1-3 0 16,0 2 128-16,3-4-128 0,4 2 0 0,-3-1 0 15,-4-3 0-15,-2-3 128 0,-2 1-128 0,0-1 0 16,1-4 128-16,-1-1-128 0,0 0 176 0,-4 2-176 15,-4-6 0-15,-3 2 0 0,-3-1 0 0,-2-3 0 16,-2 1 0-16,-1 1 128 0,-1-3-128 0,-2 1 0 16,-5-7 144-16,-4 2-144 0,-7-1 0 0,-6 0 144 15,-5-3-144-15,-4-3 192 0,-5-1-192 0,-4 1 192 16,-4-2 96-16,-8 2 32 0,-3 1 0 0,-7-7 0 0,-8-3 32 16,-8 2 16-16,-8-3 0 0,-10 4 0 15,-6 5-128-15,-4 4-32 0,-5 5 0 0,-3 2 0 0,-3 6-208 0,-9 2 128 16,-10 5-128-16,-3 4 0 0,-1 0 0 0,4 0 0 15,4 8 0-15,4 0 0 16,4 2-480-16,7 1-32 0,3 2-16 0,13 2 0 16,10 3-2240-16,11-1-448 0,10 3-96 0,7-2-16 0</inkml:trace>
  <inkml:trace contextRef="#ctx0" brushRef="#br0" timeOffset="27628.88">6909 19137 5519 0,'0'0'496'0,"0"0"-496"0,0 0 0 0,0 0 0 15,0 0 2032-15,0 0 304 0,0 0 64 0,0 0 16 16,0 0-1184-16,0 0-224 0,0 0-48 0,-2-9-16 16,2 9-112-16,0 0 0 0,0 0-16 0,0 0 0 15,0 0-224-15,0 0-32 0,0 0-16 0,-5-7 0 16,5 7-256-16,0 0-48 0,0 0-16 0,0 0 0 0,-7-3 160 16,7 3 16-16,0 0 16 0,0 0 0 15,0 0 32-15,-9 2 0 0,0-1 0 0,1 6 0 16,1 4 64-16,-2 6 32 0,-3 2 0 0,-2 4 0 0,-2 5 32 0,-2 2 16 15,-4 4 0-15,-3 2 0 0,-6 2-48 0,0 3-16 16,-1 6 0-16,-1 2 0 0,1 6-160 0,-4 1-48 16,3-1 0-16,2 1 0 0,1-4-176 0,5-8-144 15,3-1 192-15,4-7-192 0,2-7 0 0,5-1-352 16,4-7 48-16,7-9 16 16,3-5-1888-16,-3-7-384 0,11-2-80 0</inkml:trace>
  <inkml:trace contextRef="#ctx0" brushRef="#br0" timeOffset="27844.31">7665 19041 25791 0,'-19'10'1152'0,"5"3"224"0,-3 4-1104 0,-2 2-272 0,-4 6 0 0,-2 6 0 15,-4 3 912-15,-2 2 128 0,-3-1 32 0,-4 2 0 16,-4-1-96-16,-1 0-16 0,-2 1 0 0,-1 1 0 15,3 2-384-15,5 2-64 0,1-4-32 0,3-1 0 16,7 1-480-16,4-2-160 0,3-3 0 0,7-7 0 31,6-4-2592-31,5-9-528 0,7-3-112 0,6-10 0 0</inkml:trace>
  <inkml:trace contextRef="#ctx0" brushRef="#br0" timeOffset="28035.65">8186 19123 10127 0,'-2'23'896'0,"-2"-1"-704"0,-5 5-192 0,-4 7 0 0,-3 2 2144 0,-5 1 400 16,-3 1 80-16,-4 4 0 0,-4-1-880 0,-2 3-176 15,-3 3-32-15,-5 0-16 0,-4-4-480 0,-1 3-80 16,-1-5-32-16,7-4 0 0,6-7-624 0,6-7-128 16,7-5-32-16,7-4 0 15,6-8-640-15,9-6-128 0,0 0-16 0,5-9-16 16,6-5-1824-16,8-7-352 0,7-9-80 0</inkml:trace>
  <inkml:trace contextRef="#ctx0" brushRef="#br0" timeOffset="28191.44">8724 19370 16415 0,'-7'39'720'0,"2"-10"160"0,-2 3-704 0,-4 3-176 0,0 3 0 0,-3 2 0 15,-2 0 1776-15,-2 0 320 0,-3-5 64 0,1-2 16 16,1-3-544-16,2-6-96 0,2 0-32 0,3-5 0 15,-1-2-1008-15,4-6-208 0,-1 2-32 0,2-4-13696 16</inkml:trace>
  <inkml:trace contextRef="#ctx0" brushRef="#br0" timeOffset="28709.52">3816 19017 23039 0,'4'-15'2048'0,"-2"7"-1648"0,-2 8-400 0,8-7 0 15,-8 7 480-15,0 0 16 0,0 0 0 0,0 0 0 16,0 0 400-16,0 0 96 0,10 10 16 0,-4 9 0 16,0 9-208-16,-4 10-32 0,-1 3-16 0,-2 8 0 15,-1 5-240-15,-2 4-32 0,-3 6-16 0,0-2 0 16,-5 4-48-16,2 4-16 0,0 1 0 0,0-1 0 0,-3-6-160 0,3-3-48 15,1-8 0-15,0-5 0 0,1 1-192 0,3-10 0 16,2-5-192-16,0-3 192 16,0-11-2160-16,2-3-320 0,1-6-64 0</inkml:trace>
  <inkml:trace contextRef="#ctx0" brushRef="#br0" timeOffset="29024.34">3592 18936 21183 0,'0'0'1888'0,"3"-13"-1504"0,3 0-384 0,7 1 0 16,3-2 1216-16,3-2 192 0,3 2 16 0,3 0 16 16,2 2-544-16,4 0-96 0,4 1-32 0,2 7 0 15,0 5-32-15,2 7-16 0,3 3 0 0,0 8 0 16,-1 7-400-16,-2 6-96 0,-1 5-16 0,-2 7 0 15,-4 11 112-15,-3 7 0 0,-5-1 16 0,-5 8 0 16,-5 2 64-16,-5 4 16 0,-6 2 0 0,-5 0 0 16,-4-6 32-16,-4-5 0 0,-8-1 0 0,-5-6 0 15,-7-1 192-15,-6-4 64 0,-2-4 0 0,-4-2 0 16,-2-2-272-16,2-8-48 0,-2-5-16 0,5-5 0 16,2-6-368-16,3-7 0 0,2-5 0 0,2-10-128 15,2-5-2160 1,3-6-416-16,4-11-96 0</inkml:trace>
  <inkml:trace contextRef="#ctx0" brushRef="#br0" timeOffset="29420.64">4540 18233 24015 0,'6'-12'1056'0,"1"5"224"0,5-1-1024 0,3 2-256 16,3-4 0-16,1 2 0 0,-1-2 1344 0,2 2 192 0,3-2 64 0,0 4 0 15,1-3-464-15,-1 5-96 0,-2 4-16 0,-2 3 0 16,-2 5-592-16,-2 4-128 0,-2 3-32 0,-4 5 0 15,-5 7-272-15,-4 1 128 0,-4 5-128 0,-5 3 0 16,-5 2 208-16,-7-1-64 0,-1-3-16 0,-3-1 0 16,-1 0 96-16,0-4 16 0,1-4 0 0,5-5 0 15,2-2 368-15,5-3 80 0,3-7 16 0,10-8 0 16,0 0-128-16,0 0 0 0,11 5-16 0,8-8 0 16,7-3-16-16,4-3 0 0,7-6 0 0,4-4 0 15,2-6-224-15,4 3-64 0,1 1 0 0,5-2 0 16,1-3-992-16,5 3-208 0,-1 0-32 15</inkml:trace>
  <inkml:trace contextRef="#ctx0" brushRef="#br0" timeOffset="30207.83">2371 11837 18591 0,'-5'-23'832'0,"3"12"160"0,1-3-800 0,1-2-192 16,0-3 0-16,0 4 0 0,1 5 912 0,1-2 144 16,-2 12 32-16,0 0 0 0,0 0-80 0,0 0-16 15,0 0 0-15,0 0 0 0,7 16-416 0,0 3-96 16,-4 1-16-16,2 9 0 0,2 3-16 0,-1 9-16 16,1 3 0-16,-2 6 0 0,-3-1 32 0,-1 6 16 15,-2 3 0-15,-1 7 0 0,-3 0-32 0,-2 2-16 0,0 1 0 0,-1-5 0 16,0 1-192-16,1-4-48 0,-5-2 0 0,1-8 0 15,-1-4-192-15,2-7 0 0,0-2 0 0,0-5 0 32,3-11-480-32,1-2-192 0,1-5-32 0,1-4-8752 0,4-10-1744 0</inkml:trace>
  <inkml:trace contextRef="#ctx0" brushRef="#br0" timeOffset="30505.62">2205 11767 27231 0,'-3'-14'1216'0,"4"8"240"0,3-3-1168 0,5 1-288 15,2-3 0-15,-1 3 0 0,3-2 288 0,3 4 0 16,5-3 0-16,3 4 0 0,4-1 192 0,5 4 32 16,4 6 16-16,1 1 0 0,1 4-48 0,-1 6-16 15,1 9 0-15,-5 2 0 0,-2 7-224 0,-2 2-48 16,-1 6-16-16,-2 6 0 0,-5 2 48 0,-4 6 16 15,-3 5 0-15,-4 5 0 0,-4-2 64 0,-5 5 16 16,-3-2 0-16,-3-4 0 0,-6-2-96 0,-4-1-16 16,-5-5 0-16,-3-3 0 0,-1-4 64 0,-2 0 16 15,-2-7 0-15,2-1 0 0,-3-5-288 0,0-6 160 16,-1-8-160-16,-13 2 128 16,6-11-2336-16,3-8-480 0</inkml:trace>
  <inkml:trace contextRef="#ctx0" brushRef="#br0" timeOffset="30838.22">2836 11144 26031 0,'16'-25'1152'0,"-3"12"240"0,5-2-1120 0,2-1-272 15,2 5 0-15,-1 1 0 0,1-2 400 0,-3 7 32 16,-4 2 0-16,-1 4 0 0,-1 4-128 0,-5 8-32 16,-3 3 0-16,-4 6 0 0,-5 3-272 0,-6 7 128 15,-3 5-128-15,-3 1 0 0,-4 4 240 0,-2-1-64 16,-2 1-16-16,0-1 0 0,2-2 288 0,2-9 64 16,4-2 16-16,2-4 0 0,7-5 112 0,3-2 0 15,4-3 16-15,4-2 0 0,3-6-208 0,7-4-64 16,4-4 0-16,5-4 0 0,6-5 272 0,7 1 48 15,6-3 16-15,2-1 0 0,-2-2-464 0,-4-1-112 16,-5-1-16-16,-2 3 0 16,-2 4-1920-16,-3 0-400 0,-7 3-80 0</inkml:trace>
  <inkml:trace contextRef="#ctx0" brushRef="#br0" timeOffset="31041.32">3518 11686 27935 0,'14'14'1232'0,"-2"1"256"0,1 4-1184 0,1 3-304 0,2 5 0 0,3 1 0 16,-1 2 192-16,0-4 0 0,0 2-16 0,-1-1 0 16,1 1 16-16,0-6 0 0,0-1 0 0,-2 1 0 15,0-2-192-15,0-1-176 0,-2-2 48 0,1-2 0 16,1-2-2496-16,-4-2-512 0</inkml:trace>
  <inkml:trace contextRef="#ctx0" brushRef="#br0" timeOffset="31229.92">3780 11701 28559 0,'-14'5'2544'0,"7"5"-2032"15,0 5-512-15,1 3 0 0,-3 1 0 0,-2 5 128 16,-3 8-128-16,0 4 0 0,-3-1 640 0,1 3 64 15,-2 2 32-15,1 2 0 0,2-2 0 0,-1-1 0 16,-4-1 0-16,0-1 0 0,-1 6-480 0,3-4-80 16,1-2-32-16,3-3 0 15,0-4-560-15,3-4-112 0,2-4-32 0,1-6-9296 16,3-3-1872-16</inkml:trace>
  <inkml:trace contextRef="#ctx0" brushRef="#br0" timeOffset="31610.02">4501 11402 26719 0,'0'0'2368'0,"0"0"-1888"0,-2-7-480 0,2 7 0 15,0 0 848-15,-9 0 80 0,-5 1 16 0,-4 6 0 16,-5 5-240-16,-4 4-64 0,-3 6 0 0,-2 5 0 0,-2-1-400 0,-2 5-96 15,-2-1-16-15,1 0 0 0,3 0 80 0,5-2 16 16,3 0 0-16,7-3 0 0,4 0-32 0,6-5 0 16,5-1 0-16,5 0 0 0,7-1 64 0,2-2 0 15,7 1 0-15,2-3 0 0,1-4 160 0,2 2 32 16,2-2 16-16,1 0 0 0,-4 3-256 0,-1-3-48 16,-1 2-16-16,-2 4 0 0,-5-1-144 0,-2 3 0 15,-3 1 0-15,-1 1 0 0,-6 1 304 0,-6 3-32 16,-3 2 0-16,-4 1 0 0,-2 0 144 0,-4-1 32 15,-5 2 0-15,-2-2 0 0,-4 2-208 0,-1-3-48 16,-1 1 0-16,2-6 0 0,1-2-192 0,1-4 0 16,4-7 0-16,1-2 0 15,4-2-1200-15,2-7-336 0,4-3-64 0,7-7-9536 16,4-7-1920-16</inkml:trace>
  <inkml:trace contextRef="#ctx0" brushRef="#br0" timeOffset="31856.08">4924 10549 35935 0,'0'0'3200'0,"0"0"-2560"0,0 0-512 0,0 0-128 15,0 0 336-15,0 0 48 0,-1 12 16 0,-8 13 0 16,-1 2 288-16,-5 7 48 0,-1 7 16 0,-1 5 0 15,-2-1-176-15,-3 5-48 0,2 1 0 0,1 2 0 16,1 3-256-16,0-1-48 0,-1-3-16 0,1-3 0 0,3-2-208 0,3-5 0 16,2 0 0-16,4-2 0 15,2-2-2656-15,2-3-416 0</inkml:trace>
  <inkml:trace contextRef="#ctx0" brushRef="#br0" timeOffset="32763.45">2088 13932 11055 0,'-11'-21'976'0,"6"6"-784"15,1-4-192-15,2-1 0 0,-2-5 1296 0,1 5 224 16,1 4 32-16,-2 4 16 0,0 1 48 0,0 4 16 16,-1 0 0-16,5 7 0 0,0 0-272 0,0 0-48 15,-7 11-16-15,0 4 0 0,0 7-848 0,0 5-192 16,3 4-16-16,2 5-16 0,-1 3-96 0,2 5-128 15,1-2 176-15,-1 6-176 0,-1 0 272 0,2 2-48 16,2-1-16-16,0 0 0 0,1-7 16 0,3-3 0 16,3-3 0-16,4-6 0 0,3-1-80 0,5-7-16 15,-1-4 0-15,0-3 0 0,1-4 64 0,0 0 0 0,2-8 0 0,1-1 0 16,3-6-192-16,-4 0 192 16,0-5-192-16,-2 0 192 15,1-5-1600-15,-4-1-320 0,-6 0-64 0</inkml:trace>
  <inkml:trace contextRef="#ctx0" brushRef="#br0" timeOffset="33177.22">1905 14274 28559 0,'0'0'2544'0,"9"-11"-2032"0,4 1-512 0,4-4 0 16,2 1 0-16,3-2 128 0,1 0-128 0,5-8 0 15,5-1 448-15,3 0 32 0,-2-4 16 0,3 2 0 0,0-2 0 0,0 4 0 16,-2 0 0-16,0 3 0 15,-3 1-368-15,-4 4-128 0,-6 2 0 0,0 4 0 0,-2-2 0 16,-2 7-192-16,-5 0 16 0,-2 1 0 16,-11 4-464-16,0 0-112 0,0 0-16 0,7 8 0 15,-7-8 96-15,5 10 16 0,-5-10 0 0,4 14 0 0,-1 1 480 0,-3 2 176 16,-1 2 0-16,0 3-144 0,1 2 272 0,-1 0 48 16,-2 3 16-16,-3 1 0 0,1 1 144 0,-3-1 48 15,-1 4 0-15,-1-1 0 0,-2 2-16 0,2-2 0 16,0 1 0-16,0-3 0 0,0-6 16 0,1-3 0 15,1-2 0-15,2-4 0 0,6-14 256 0,0 0 64 16,0 0 16-16,0 0 0 0,0 0 384 0,9-12 80 16,0-3 16-16,5-5 0 0,-3-4-256 0,3-6-48 15,0 1-16-15,4-1 0 0,2 0-608 0,-1 3-112 16,0-5-32-16,3-1 0 0,0 2-128 0,3 4 0 16,-3 0 0-16,2 2 0 0,0 2 0 0,0 1 0 15,-2 4 0-15,-1 5 0 0,0 0-224 0,0 6-80 0,-2 0-16 0,0 6 0 31,0 4-2016-31,0 2-416 0,-1-1-64 0</inkml:trace>
  <inkml:trace contextRef="#ctx0" brushRef="#br0" timeOffset="33436.21">3025 13766 24015 0,'0'0'1056'0,"0"0"224"0,0 0-1024 0,0 0-256 16,10 0 0-16,-10 0 0 0,11 2 960 0,-1 3 144 16,1 9 32-16,-2-2 0 0,3 2-240 0,-1 4-32 15,0 4-16-15,2 6 0 0,0-3-160 16,1 3-48-16,-3-1 0 0,2 1 0 0,1-4-256 0,-1 1-64 16,-2-3-16-16,-1 2 0 0,0-1-144 0,-1-3-32 15,-2-1 0-15,-2-1 0 0,-1-3-128 0,1-2 0 16,-3-3-160-16,-2-10 160 15,0 0-1664-15,2 12-224 0,-1-6-48 0,-1-6-7184 16,0 0-1440-16</inkml:trace>
  <inkml:trace contextRef="#ctx0" brushRef="#br0" timeOffset="33889.96">3461 13634 20271 0,'0'0'1792'0,"0"0"-1424"0,-1-4-368 0,1 4 0 15,0 0 832-15,0 0 112 0,0 0 16 0,0 0 0 16,-4 12-192-16,2-2-16 0,-1 4-16 0,3 1 0 15,-1 2-64-15,1 3-16 0,1 2 0 0,2 2 0 16,0 0-80-16,3-1-32 0,-3 1 0 0,2 1 0 0,1-2-224 0,2 0-32 16,0-4-16-16,0 2 0 0,-1-2-128 0,2-3-16 15,-2-3-128-15,-1 0 192 0,4-6-64 0,0 0-128 16,2-5 176-16,-1-2-176 0,-1-2 224 0,3-6-64 16,-3 0-16-16,0-3 0 0,2 1 0 0,-1-4 0 15,-2-3 0-15,0 2 0 0,-1-3 0 0,-1 0 0 16,1 1 0-16,-2-1 0 0,1-1 128 0,-1 1 32 15,0 1 0-15,-1 1 0 0,0-1 16 0,1 3 0 16,-1 0 0-16,0-1 0 0,-1 2-192 0,-1 3-128 16,1-1 144-16,0 1-144 0,0 1 0 0,-2 0 128 15,1 0-128-15,1 3 0 0,0-2-256 0,1 4-112 16,-2-1-16-16,-3 5 0 16,9-8-2336-16,-9 8-480 0,5-10-80 0,-5 10-32 0</inkml:trace>
  <inkml:trace contextRef="#ctx0" brushRef="#br0" timeOffset="34356.68">4202 13469 14047 0,'0'0'624'0,"0"0"128"0,0 0-608 0,0 0-144 0,0 0 0 0,-1 8 0 16,0 3 1200-16,-2 4 208 0,-1 2 32 0,1-1 16 0,-2 3-112 0,-2-1 0 15,0 1-16-15,-1 2 0 0,0-2-336 0,3 0-64 16,-2 0-16-16,0 0 0 0,1 0-368 0,0-1-80 16,-1-3-16-16,1-1 0 0,3 2-176 0,2 0-32 15,1-7-16-15,0 1 0 0,0-10-32 0,0 0-16 16,0 0 0-16,4 6 0 0,-4-6 96 0,0 0 32 15,7 3 0-15,-7-3 0 0,0 0-112 0,8-2 0 16,-8 2-16-16,6-2 0 0,-6 2-176 0,6-3 0 16,-6 3 0-16,0 0 0 0,0 0-240 0,0 0 32 15,0 0 0-15,0 0 0 0,0 0 208 0,0 0-192 16,0 0 192-16,0 0-192 0,0 0 192 0,0 0 0 16,0 0 0-16,0 0 0 0,0 0 0 0,0 0 192 15,0 0-48-15,0 0 0 0,-2-4 144 0,2 4 32 16,0-7 0-16,0 0 0 0,0 2-64 0,2-1-16 0,-2 6 0 0,0 0 0 15,2-6-240-15,-2 6 176 0,3-5-176 0,-1-2 160 16,-2 7-160-16,0 0 0 0,0 0 0 0,0 0 128 16,0 0-128-16,0 0 0 0,0 0 0 0,0 0 0 31,0 0-1600-31,0 0-192 0,0 0-32 0</inkml:trace>
  <inkml:trace contextRef="#ctx0" brushRef="#br0" timeOffset="34911.22">4561 13484 23039 0,'0'-15'2048'0,"0"15"-1648"15,0 0-400-15,1-5 0 0,-2-2 1120 0,1 7 144 16,0 0 16-16,0 0 16 0,-7 2-272 0,-3 4-48 15,-1 0-16-15,-4 7 0 0,1 1-464 0,-3 5-112 16,-1 4 0-16,2 1-16 0,-1 3-112 0,3-2 0 16,3 2-16-16,2-3 0 0,3-2-96 0,2-2-16 15,2-2 0-15,2-2 0 0,4-3 64 0,1-3 0 16,2-5 0-16,3-5 0 0,4-5 384 0,1-5 96 16,3-1 16-16,1-2 0 0,1-5-96 0,1-1-16 15,-1-2 0-15,-1 1 0 0,-1 0-304 0,-3 1-64 0,0 0-16 0,-2 1 0 16,-1 0-192-16,-2 2 144 15,-3 3-144-15,0 4 128 0,-2 0-128 0,0 3 0 0,-5 6 0 0,0 0 0 16,0 0 0-16,9 6 0 16,0 3 0-16,0-1-176 0,-1 1 176 0,3-4 0 0,0 1 0 0,0 1-128 15,2-6 128-15,2-1 0 16,-1-3 0-16,3-6 0 0,1 2 0 0,1-5 0 0,2-4 0 0,0-3 128 16,0-4 128-16,2 0 48 0,0-4 0 0,0 1 0 15,1-5-48-15,0 1 0 0,-1-3 0 0,1 1 0 16,-1-1-64-16,-1-2 0 0,-2-1-16 0,-2-4 0 15,-4-2-48-15,0 2-128 0,-5-2 192 0,-2-2-64 16,-1 4-128-16,-4 4 128 0,-1 4-128 0,-1 9 128 0,-3 4-128 16,3 5 0-16,-3 8 144 0,3 6-144 15,-6 4 0-15,-3 6 128 0,1 7-128 0,-2 5 0 0,2 4 0 16,-2 6 0-16,3 1 0 0,-1 4 0 0,0 1 0 0,1 1-128 16,3 3 128-16,-6 20 0 15,3-6-1408-15,1-4-208 0,1-2-48 0,0-21-10096 16,-2 0-2016-16</inkml:trace>
  <inkml:trace contextRef="#ctx0" brushRef="#br0" timeOffset="35056.71">4674 13043 16575 0,'-15'-21'736'0,"8"13"160"0,1 0-720 0,1 2-176 16,0-2 0-16,2 3 0 0,2 3 4768 0,1 2 928 0,0 0 176 0,5-7 32 15,0 2-4432-15,0 1-880 16,2 3-176-16,-7 1-32 0,7 0-384 0,1 4 0 15,-1 1 0-15,-1 4-11680 16,-4 1-2208-16</inkml:trace>
  <inkml:trace contextRef="#ctx0" brushRef="#br0" timeOffset="35387.64">2906 13548 30399 0,'-12'-5'1344'0,"12"5"288"0,-6-3-1312 0,1-1-320 15,0-3 0-15,5 7 0 0,0 0 240 0,0 0-32 16,0 0 0-16,0 0 0 0,0-182-208 0,0 364 0 16,5-172 0-16,0-3-9280 15,0 5-1760-15</inkml:trace>
  <inkml:trace contextRef="#ctx0" brushRef="#br0" timeOffset="35872.71">3606 14929 17503 0,'-10'-12'1552'16,"-3"-4"-1232"-16,-4-1-320 0,-1-1 0 0,0-1 1856 0,0 2 304 15,-3 1 64-15,-1 3 16 0,0 2-1008 0,-1 0-192 16,-1 6-32-16,-1 4-16 0,-3 1-400 0,-1 5-80 15,-1 8 0-15,0 1-16 0,-3 2-304 0,0 3-64 16,1 2-128-16,3-1 192 0,2-1-16 0,5 0-16 16,5 0 0-16,5-1 0 0,6 0-160 0,3-3 0 15,6-1 144-15,3-2-144 0,3 0 192 0,4 1-48 16,3-5 0-16,3 0 0 0,3-1 176 0,3-1 16 16,2 3 16-16,0-5 0 0,-2 1-32 0,1 1-16 15,-2-1 0-15,-3 2 0 0,-3 2-32 0,-2-2 0 16,-4 3 0-16,-5 4 0 0,-2-1 176 0,-3 2 48 0,-3 1 0 15,-3 0 0-15,-2-1 16 0,-6 3 0 16,-5-1 0-16,-3 1 0 0,0 1-208 0,-1-3-48 16,-2-2 0-16,-2-2 0 0,-1 0-128 0,-1-4-128 15,2-2 192-15,-7-3-192 16,9-2-864-16,5-1-288 0,6-2-48 0,6-6-16 16,4-2-2000-16,4 0-416 0</inkml:trace>
  <inkml:trace contextRef="#ctx0" brushRef="#br0" timeOffset="36257.64">3925 14352 30815 0,'0'0'1360'0,"2"-6"288"0,0 0-1328 0,-2 6-320 15,0 0 0-15,0 0 0 0,0 0 784 0,0 0 96 0,0 0 16 0,0 5 0 16,-1 4-304-16,0 5-48 16,-3 1-16-16,-1 3 0 0,-2 2-144 0,1 5-16 0,-2-2-16 0,1-1 0 15,-1 1-208-15,2 1-144 16,2-3 192-16,0 5-192 16,0-7-1088-16,3-2-336 0,1-2-64 0,2-3-13696 0</inkml:trace>
  <inkml:trace contextRef="#ctx0" brushRef="#br0" timeOffset="36742.94">4699 14310 22111 0,'-1'-20'976'0,"1"9"208"0,0-1-944 0,0 1-240 16,0-1 0-16,0 5 0 0,0-1 1440 0,0 8 240 16,0 0 48-16,0 0 16 0,-4 6-912 0,-1 2-192 15,-1 6-48-15,-1 6 0 0,0 10-256 0,-2 1-48 16,-2 4-16-16,-3 7 0 0,-3 0 192 0,0 7 48 15,0 1 0-15,1 2 0 0,-4 1-128 0,2-2-32 16,3-5 0-16,-1-3 0 0,3-2-176 0,3-8-48 16,2-8 0-16,3-3 0 0,4-6 64 0,1-2 0 15,1-5 0-15,-1-9 0 0,8-1 272 0,3-4 64 0,2-5 16 0,3-3 0 16,3-6-64-16,4-1-16 16,1-3 0-16,0 1 0 0,1 2-288 0,-1-1-176 15,-1 2 192-15,-4 3-192 0,2 1 0 0,0 3 0 0,-4 6 0 0,1 1 0 16,-4 3 0-16,-2 5 0 0,-5 2-144 0,1 8 144 15,-3 2 0-15,-4 3 0 0,-7 0 0 0,-3 2 0 16,-2 0 0-16,-6 1 0 0,-3 0 0 0,-2 1 128 16,-2 1-128-16,-1-4-256 0,-2-3 64 0,-9 3 0 15,6-7-512 1,4-5-96-16,6-5-32 0,3-5 0 0,3-2-1792 0,4-4-352 0,3-5-80 16</inkml:trace>
  <inkml:trace contextRef="#ctx0" brushRef="#br0" timeOffset="37179.75">4992 14502 16575 0,'0'0'1472'0,"0"0"-1168"16,-3-5-304-16,3 5 0 0,0 0 1312 0,0 0 208 15,0 0 32-15,-5 5 16 0,-1-1-608 0,-1 4-128 16,1 4-32-16,-2 2 0 0,1 0-32 0,-1 0 0 15,1 3 0-15,-1 2 0 0,2 1-96 0,-1-1-32 16,0-1 0-16,1 0 0 0,3-3-96 0,0 0-32 16,1-2 0-16,0 0 0 0,0-4-256 0,0 1-64 15,4-5-16-15,-2-5 0 0,0 0 32 0,0 0 16 16,0 0 0-16,0 0 0 0,0 0 128 0,0 0 32 16,0 0 0-16,0 0 0 0,0 0-160 0,0 0-32 15,0 0 0-15,0 0 0 0,0 0-192 0,0 0 0 0,6-2 0 0,-6 2 0 16,0 0 0-16,0 0 0 0,9 0 0 15,0 0 0-15,-1 0 0 0,-1 0 0 0,1-3 0 0,-2-1 0 16,6 0 0-16,-4 1 0 0,0-1 144 0,0-3-144 16,2 0 320-16,0 0-32 0,0-2 0 0,0-1 0 15,1-4 96-15,0 0 0 0,0 2 16 0,1 0 0 16,-2-2 16-16,0 0 0 0,0-1 0 0,-1 0 0 16,0-3-160-16,0 1-16 0,-1 0-16 0,-2 1 0 0,-1 1-224 0,-1 2 176 15,-1 3-176-15,-2-1 160 0,0 3-160 0,-1-1-144 16,-1 4 144-16,1 5-208 15,-1-7-2016-15,1 7-400 0,-3-8-64 0</inkml:trace>
  <inkml:trace contextRef="#ctx0" brushRef="#br0" timeOffset="37517.78">5365 14366 16575 0,'-10'18'736'0,"5"-8"160"0,1 2-720 0,-1 3-176 15,1 3 0-15,-4 1 0 0,1 2 2400 0,0 1 448 16,-1-2 96-16,0-1 0 0,1-1-1440 0,0 0-288 16,4-8-64-16,-1 0-16 0,0 1-240 0,1-5-64 15,1-1 0-15,2-5 0 0,0 0 0 0,0 0-16 0,4-4 0 0,2-2 0 16,0-4-64-16,1-2-16 16,0-1 0-16,2-2 0 0,0-1-416 0,1 0-96 0,2 1-16 0,-1 1 0 15,-1 2-208-15,1-2 0 0,-3 5 128 0,1 0-128 16,0 2 0-16,-1 0 0 0,-1 4 0 0,-7 3 0 15,8 4 0-15,-3 4-160 0,-5-8 160 16,7 10-192-16,-2 3 192 0,-2-1-208 0,0 2 80 0,1-1 128 16,-2 0-192-16,0-3 192 0,-1 0-160 0,0 0 160 15,-1-10-320-15,0 0 48 0,0 0 0 0,0 0 0 16,8 8-272-16,-8-8-48 16,10-4-16-16,-2 0 0 0,2-1-1808 0,-3 0-352 15,0-1-80-15,-2-2-16 0</inkml:trace>
  <inkml:trace contextRef="#ctx0" brushRef="#br0" timeOffset="38107.71">5834 14167 14735 0,'-7'-13'1312'0,"2"5"-1056"16,0-3-256-16,0 5 0 0,-2-3 2704 0,-2 5 496 15,-1 4 80-15,0 2 32 0,-1 0-1888 0,-1 4-368 16,-2 3-80-16,-2 5-16 0,-2 4-320 0,-3 3-80 15,-1 5-16-15,1-1 0 0,3 10 48 0,3-5 16 16,1-6 0-16,4 4 0 0,2-4-224 0,6-2-32 16,2-3-16-16,4-4 0 0,1-2-144 0,-5-13-48 15,11 6 0-15,2-2 0 0,1-4 304 0,1-5 48 16,3-5 16-16,1-4 0 0,1-8 160 0,1-1 32 0,-2 0 16 0,-1-3 0 16,-2-1-336-16,-2 0-64 15,-1 1 0-15,-2-4-16 0,1 0-96 0,-3-2-16 0,-2-1 0 0,-2-1 0 16,-1-4-192-16,0-4 144 15,-2 0-144-15,1 4 128 0,-2 3-128 0,1 10 0 16,0 5 0-16,-2 6 128 0,0 2-128 0,0 12 0 0,0 0 0 0,0 0 0 16,-8 12-208-16,2 4 80 0,2 6 128 0,-1 4-208 15,1 2 208-15,3 4-192 0,0 0 192 0,1 0-192 16,1 1 192-16,3 0 0 0,2 0 0 0,1-1-144 16,2-7 144-16,1 2 0 0,1-3 0 0,2-5 0 15,0-2 0-15,1-6 0 0,0-5 0 0,0-3 0 16,-1-6 128-16,3-2-128 0,-1-6 128 0,0-2-128 0,1 2 288 15,-5-1-16-15,0-1 0 0,0 1 0 0,0-2-128 0,-1-1-16 16,-1-2-128-16,-4 2 192 0,1-2-192 0,-3 6 144 16,-2-2-144-16,-2 2 128 0,-2 3-128 0,-3 0 0 15,1 3 0-15,-5 3 0 0,-3 6 0 0,0 3 0 16,1-2 0-16,-1 5-176 0,-1 4 176 0,3 0 0 16,0 3-144-16,3-3 144 0,1-1 0 0,2 1 0 15,4 0-144-15,1 1 144 0,1-2 0 0,3-2 0 16,0 2 0-16,3 1 0 0,5-5 0 0,-3-1 0 15,2-1 0-15,2 3 144 0,2-2-144 0,2 2 0 16,0-3 0-16,2 5 128 0,1-3-128 0,0 2 0 16,0-2 0-16,7 6 0 15,-4-1-2432-15,0-1-448 0,11-3-112 0,-19-2-16 0</inkml:trace>
  <inkml:trace contextRef="#ctx1" brushRef="#br0">5236 19434 0,'73'-86'16</inkml:trace>
  <inkml:trace contextRef="#ctx0" brushRef="#br0" timeOffset="97461.47">17032 18322 5519 0,'13'-4'496'0,"2"2"-496"16,1 0 0-16,2 0 0 0,0-1 1712 0,-2-1 240 16,0 2 48-16,-1 1 16 0,0-1-1008 0,4 2-208 15,3-1-32-15,-1 0-16 0,1-1 144 0,1 2 16 16,1 2 16-16,4-2 0 0,0-2-160 0,0 2-48 16,0 2 0-16,-1-1 0 0,-1 0-352 0,1 1-80 0,-2-2-16 0,1 2 0 15,-2 2-144-15,-1-3-128 0,-3-2 144 0,-1 1-144 16,-1 0 544-16,-1-3 16 0,-2 2 0 0,-1-3 0 15,-1-1 672-15,-2-2 144 0,-3 0 32 0,-1 2 0 16,1-3-144-16,-4 1-32 0,-3-2 0 0,-2 0 0 16,-2 1-352-16,-1-3-80 0,-1-3-16 0,-5-1 0 15,-4 0-336-15,-2-5-64 0,-3-1 0 0,-6-1-16 16,-1 1-176-16,-5-2-16 0,-3 0-16 0,-6 1 0 16,-4-1 96-16,-8-2 0 0,-9 1 16 0,-4-4 0 15,-5 4-16-15,-2 1-16 0,-5-3 0 0,-1 6 0 16,-9 2-112-16,-2-1 0 0,-2 1-128 0,-1 1 192 15,1 0-64-15,-2 3-128 0,-5 4 176 0,0-3-176 16,0 2 192-16,-2 3-192 0,-2 4 192 0,0 2-192 0,-2-1 176 16,2 3-176-16,2 3 160 0,-2 2-160 0,-2 9 128 15,0-4-128-15,0 1 0 0,3 6 0 0,5 1 0 0,0 1 0 16,1 2 0-16,6 5 0 0,5-1 0 0,4 6 128 16,4-2-128-16,2 4 0 0,-1 3 0 0,4 2 144 15,-3-1-144-15,9 5 128 0,3-2-128 0,5 6 0 16,2 1 0-16,2 1 0 0,-1 3 0 0,4 1 0 15,1 2 128-15,2 0-128 0,5-2 0 0,2-1 0 16,4 0 0-16,3 3 0 0,6 1 0 0,3 3 0 16,1-2 0-16,5-2 0 0,4 0 0 0,0 0 0 15,4 2-128-15,3-2 128 0,3-2 0 0,0-3 0 16,5 0-144-16,4 1 144 0,3 1 0 0,2 0 0 16,3-5-128-16,2 1 128 0,8 0 0 0,2-4 0 0,5-2 0 15,7-2 0-15,7-2-128 0,6-6 128 0,0-1 0 0,8-2 0 16,1-5 0-16,6-1 0 0,1 3 0 0,8-3 0 15,5-1 0-15,5 0 0 0,3-4 0 0,1 0 0 16,1-2 0-16,4-1 0 0,2-1 144 0,-1-2-144 16,-2-3 128-16,-4 1-128 0,3-4 128 0,3 1-128 15,4-3 128-15,-1-3-128 0,-2-2 0 0,4-1 128 16,4-2-128-16,1 1 0 0,1-6 0 0,3-1 128 16,1 0-128-16,5 2 0 0,4 0 0 0,-1 0 0 15,-1-3 256-15,2-1-48 0,7 3 0 0,-2-2 0 16,-3 6-80-16,4-4 0 0,3 1-128 0,-3-4 192 15,-6 2-64-15,0 3 0 0,-2-5-128 0,1-1 192 16,-5-3-192-16,-4-1 176 0,-7-1-176 0,-2-3 160 16,-1-2-160-16,-5-8 192 0,-5-7-192 0,-6-3 192 15,-4-3 48-15,-2-3 16 0,1-4 0 0,-4-3 0 0,-2-4 80 16,-4-8 32-16,-5-2 0 0,-5-5 0 0,-5 0-112 0,-7 4-32 16,-7 8 0-16,-4 7 0 0,-5 4-48 0,-6 4-16 15,-6 5 0-15,-8-2 0 0,-6-1 32 0,-8 0 16 16,-9 3 0-16,-6-3 0 0,-8 1-208 0,-9-1 0 15,-7 3 0-15,-10 3 0 16,-7 1-960-16,-11 2-256 0,-13 1-32 0,-4 3-16 16,0 4-1984-16,-3 5-400 0,-37-4-64 0,5-1-32 0</inkml:trace>
  <inkml:trace contextRef="#ctx0" brushRef="#br0" timeOffset="99792.57">15490 18661 14559 0,'0'0'640'0,"13"-1"144"0,-3-4-624 0,0 2-160 0,1 0 0 0,1-3 0 16,-2 1 1088-16,0 0 176 0,0-2 32 0,1 2 16 15,-3 1-224-15,3 0-32 0,0 0-16 0,-2 0 0 16,0-1-48-16,-3 3-16 0,3-2 0 0,-9 4 0 16,10-6-160-16,-2 0-48 0,-8 6 0 0,8-3 0 15,-8 3-64-15,0 0-32 0,5-9 0 0,-5 9 0 16,1-8 80-16,-1 8 16 0,-4-10 0 0,-1 4 0 0,-4-2-176 0,-1 2-16 16,-3 1-16-16,-2-3 0 0,-3 0-96 0,-1 2-16 15,-1-4 0-15,-2 3 0 0,-1 1-160 0,-1 1-32 16,-4 1-16-16,1 0 0 0,-3-1-112 0,-3 3-128 15,-3-1 176-15,-1 1-176 0,-3 2 192 0,-1 0-192 16,-2 0 192-16,1 1-192 0,1 3 192 0,3 2-64 16,1 0 0-16,2 7-128 0,0-4 192 0,5 6-64 15,1 3 0-15,1 1-128 0,1 1 144 0,3 7-144 16,2 2 0-16,3 2 144 0,0-1-144 0,4-3 0 16,2 1 0-16,5-4 0 0,2 4 0 0,4-4 0 15,2 2 0-15,2 0 0 0,2-1 176 0,4 0-48 16,2-3-128-16,1-2 192 0,1 2-192 0,3-2 144 0,0 1-144 0,3-3 128 15,0-5 0-15,1 1 0 0,1-1 0 0,3-3 0 16,1-1 48-16,2 0 0 0,0 0 0 0,2-3 0 16,1-2 48-16,3 0 16 0,1-4 0 0,2 1 0 15,-2 1 0-15,2-2 0 0,2-5 0 0,-1-1 0 16,-3 0-80-16,-2-2-16 0,0 0 0 0,0 2 0 16,-2-3-16-16,1 3-128 0,-3-4 192 0,0 2-64 15,-2-5-128-15,-1 3 128 0,-1-3-128 0,1-2 128 16,-3 1-128-16,0 3 0 0,-2-1 144 0,-1-2-144 15,-3-2 128-15,-1 0-128 0,-1 4 128 0,-2-2-128 16,-2-3 128-16,2 2-128 0,-4 1 160 0,2-1-160 16,-3-3 144-16,-1-1-144 0,-2 0 128 0,0 1-128 15,-1-1 128-15,-1 0-128 0,-1 0 128 0,-1-2-128 16,-1 2 0-16,-2 2 128 0,-1-1-128 0,0 0 0 0,-2 0 0 0,0 3 0 16,-2 1 128-16,-1 3-128 0,-1-3 0 0,-1 1 0 15,-4 1 0-15,0 0 0 0,-3-2 0 0,-2 5 0 16,0-3 0-16,-3 2 0 0,-2 3 0 0,1-2 0 15,-4 1 0-15,-1 4 0 0,0-2 0 0,-2 2 0 16,-2 2 0-16,-2 2 0 0,-1 0 0 0,0 1 0 16,-1 0 0-16,-1 3 0 0,1 2 0 0,-2-1 0 15,0 2 0-15,2 2 0 0,2 3 0 0,4-2 0 16,2 3 0-16,0 0 0 0,4 1 0 0,0 2 0 16,2 2 0-16,3 0 0 0,0 1 0 0,3 3 0 15,3-1 0-15,5 0 0 0,-1 0-128 0,4 0 128 16,1-4 0-16,3 2 0 0,2 0 0 0,2 3 0 0,3-2 0 15,1 1 0-15,3-3 0 0,2 2 0 0,0 2 0 0,2-2 0 16,2 1 0-16,3-1 0 0,1-3 0 0,-1 1 0 16,3 0 0-16,2 0 0 0,2-4 0 0,-1 1 0 15,1 1 0-15,3-2 0 0,1-1 0 0,-1-3 0 16,3 2 128-16,0-2-128 0,1-2 128 0,-2-2-128 16,-1 0 128-16,0-2-128 0,1-5 0 0,2 0 128 15,-6-5-128-15,3 3 0 0,-1-2 144 0,1-1-144 16,-2-2 0-16,1 0 128 0,-1-2-128 0,-1 2 0 15,-1-2 0-15,-1 0 144 0,0-5-144 0,0-1 0 16,-2 0 144-16,1-2-144 0,0 1 0 0,-2 1 144 16,-2-1-144-16,-2 1 0 0,-1-1 0 0,1 1 128 15,-2-1-128-15,-3 2 0 0,2 0 0 0,-3-2 0 16,-2-1 0-16,-1 2 128 0,-2 2-128 0,-1-1 0 0,-1-2 128 0,-3 3-128 16,-2-1 0-16,0-2 128 15,-3 0-128-15,0-2 0 0,-3-2 0 0,-2 3 0 0,1 1 0 0,-2 0 0 16,-2 1 0-16,-1-2 0 0,-1 1 0 0,-4 1 0 15,-4 1 0-15,-1 2 0 0,-1 3 0 0,1-2 0 16,-5 5 0-16,0-4 0 0,-2 3 0 0,-1 0-144 16,1 3 144-16,-2 4-160 0,-4-1 160 0,-1 2 0 15,-3 0 0-15,3 2-128 0,0-1 128 0,1 4 0 16,-1 4 0-16,0 0 0 0,-1 3 0 0,3 1 0 16,0 1 0-16,2 3 0 0,1-1-128 0,2 3 128 15,6 0-128-15,1 5 128 0,3-1 0 0,3 1 0 16,3-2 0-16,5 0-128 0,1-2 128 0,4 4 0 0,1 2-144 15,2-4 144-15,0-1 0 0,4 0 0 16,0 2-144-16,2-1 144 0,0-3 0 0,2 0 0 0,1 1 0 16,0-1 0-16,1-3-160 0,2 0 160 15,0-1-128-15,2 1 128 0,-2-2-128 0,4-2 128 0,0 1-128 0,1 0 128 16,1-4 0-16,2 2-160 0,1-4 160 0,2 3 0 16,-1-3-128-16,3 3 128 0,1-2 0 0,3 2 0 15,1-3 0-15,2-2-128 0,-1 1 128 0,3-1 0 16,0-1 0-16,-1-3 0 0,2-3-128 0,-3 0 128 15,-1 0 0-15,-2-1 0 0,-2-3 0 0,-2 1 0 16,-2-1 0-16,-4-2 0 0,-1 2 0 0,-5-2 0 16,3 0 0-16,-4 2 0 0,-2-4 0 0,0 3 0 15,-1-1 0-15,0 1 0 0,-4-4 128 0,1 3-128 16,0-2 0-16,1 4 0 0,0-1 0 0,0 0 0 16,0 0 0-16,-5 7 0 0,8-7 0 0,0 2 0 0,0 1 0 0,-1 0 0 15,0-1 0-15,1 0 0 16,-8 5 0-16,11-3 0 0,0-2 0 0,-4-1 0 0,0 1 0 0,-7 5 0 15,6-7 0-15,-1-3 0 0,-1 1 0 0,0-1 0 16,-2 2 128-16,-2-3-128 0,-1-2 0 0,0 2 0 16,-2-2 0-16,1-2 0 0,-2 1 0 0,0-1 128 15,-1-3-128-15,0 3 0 0,-2 1 0 0,1 0 0 16,1 1 0-16,-4 2 0 0,0-3 0 0,-1-2 0 16,0 2 0-16,0 0 0 0,-2 2 0 0,1-2 0 15,-3-2 0-15,0 4 0 0,-1-1 0 0,-1 0 0 16,0 3 0-16,-2 2 0 0,-1 2 0 0,0 1 0 15,-1 1-144-15,-1 2 144 0,0 0-128 0,-1 1 128 16,-1 0 0-16,0 1-144 0,-1 1 144 0,1 0 0 16,0-1 0-16,-1 2-128 0,-1 0 128 0,-1 1 0 0,2-1 0 0,-4 2 0 15,3-1 0-15,-3 0 0 0,2 3 0 0,-3 1 0 16,-1-1 0-16,2 5 0 0,1-2 0 0,0 3-192 16,1-2 192-16,0 3 0 0,1 1 0 0,-1 0 0 15,2-1 0-15,1 1 0 0,3 0 0 0,2 2-128 16,3 0 128-16,2 0 0 0,2 3 0 0,2 0-128 15,3-1 128-15,0 1 0 0,0 0-144 0,4 0 144 16,-1 0 0-16,2 0 0 0,2-1 0 0,2 1 0 16,-1 2 0-16,3-2 0 0,2-2 0 0,1 1 0 15,3 0-128-15,0-1 128 0,1-5 0 0,1 2 0 16,4-4 0-16,2 3 0 0,1 0 0 0,2-4 0 16,-4 1 0-16,2-4 0 0,0 4 0 0,1-2 0 15,-2 2 0-15,3-2 0 0,-1 1 0 0,1-2 0 16,-1 0 0-16,1 0 0 0,-2-3 0 0,1 0 0 0,0 1 0 0,-3 0 0 15,1-4 0-15,0 2 0 0,2-2 0 0,-4 0 0 16,0-1 0-16,-4 0 128 0,1 0-128 0,-4 2 0 16,-10-2 0-16,0 0 0 0,0 0 0 0,0 0 128 15,0 0-128-15,0 0 0 0,0 0 0 0,0 0 128 16,0 0-128-16,0 0 0 0,0 0 0 0,0 0 0 16,0 0 128-16,0 0-128 0,0 0 0 0,0 0-192 15,0 0 32-15,-4-7 16 16,4 7-1456-16,-9-5-304 0,0 0-48 0,1 3-10272 15,8 2-2064-15</inkml:trace>
  <inkml:trace contextRef="#ctx0" brushRef="#br0" timeOffset="103589.24">15663 18521 3679 0,'-14'-6'320'0,"4"2"-320"15,-2 0 0-15,-1-2 0 0,1 0 1280 0,-1 2 192 16,-1-1 48-16,0-2 0 0,-1 2-608 0,1 2-112 15,-1-4-32-15,-1 3 0 0,0 1-160 0,-1 1-32 16,1 0-16-16,-2-1 0 0,0-1-48 0,-1 3 0 16,-1 1 0-16,-1 0 0 0,1 0 64 0,-1 1 16 15,-2 3 0-15,-2-1 0 0,1-1 48 0,0 1 0 16,1 2 0-16,-1 1 0 0,-1-1-128 0,-1 3 0 16,1 1-16-16,-3-1 0 0,1 3-176 0,1 2-48 15,-2-3 0-15,0 4 0 0,-2 2 64 0,1 5 16 0,2 3 0 16,1 4 0-16,2-3-16 0,-2 6 0 0,1-2 0 15,1 0 0-15,1 6-160 0,4-5-48 0,3-1 0 0,6-1 0 16,3 3-128-16,2-1 0 0,5-1 144 0,0 2-144 16,5-2 144-16,1-1-144 0,0 1 192 0,7-2-192 15,1 4 192-15,1-9-192 0,1-1 192 0,1 0-192 16,2-5 272-16,3-2-48 0,2-2-16 0,3 0 0 16,3 1 192-16,3-1 48 0,3 1 0 0,1-4 0 15,2 0-16-15,2-4 0 0,3 1 0 0,2-2 0 16,0-4-80-16,1-4-16 0,-3-1 0 0,-3-3 0 15,1-2 0-15,-1-2 0 0,2-2 0 0,-2 0 0 16,-1 1-32-16,-2 0-16 0,-1 1 0 0,-2-6 0 16,-7-5 16-16,0 1 0 0,-2 1 0 0,-3 0 0 0,-1 0-32 15,-4-3 0-15,-6-3 0 0,1 0 0 0,-4 3 0 0,-2-4 0 16,-1 0 0-16,-1-2 0 0,-4 4-16 0,0-2 0 16,-2 4 0-16,0-1 0 0,-4 2-112 0,-2 2-16 15,1 1-128-15,-6 1 192 0,0 0-192 0,-4-3 176 16,0 3-176-16,-2 3 160 0,-2 2-160 0,-3 0 0 15,-1-2 0-15,-4 4 128 0,-3 4-128 0,1 1 0 16,-3 1 0-16,0 4 0 0,0 1 0 0,-3 1 0 16,-2 2-144-16,0 2 144 0,-2 1 0 0,0 0 0 15,-4-1 0-15,1 5 0 0,0-3-128 0,0 3 128 16,1 0 0-16,1 4 0 0,3-1 0 0,1 4 0 16,2 0 0-16,2 2 0 0,2 1-128 0,3 3 128 15,3 2 0-15,2-1 0 0,1 1-160 0,4 1 160 0,4-2-128 16,4 1 128-16,0-1-160 0,5-1 160 0,2 2-192 0,3 1 192 15,2-3-192-15,2 0 192 0,1-1-192 0,2-3 192 16,0 0-128-16,0-2 128 0,2 1 0 0,1-2 0 16,0-1 0-16,1-4 0 0,-1 0 0 0,1-1 0 15,1 0 0-15,-2-4 0 0,-10-5 0 0,13 7 0 16,-1-2 0-16,0 0 0 0,-1-1 0 0,1-1 0 16,-12-3 0-16,10 2 144 0,-10-2-144 0,10 0 128 15,-10 0-128-15,11 0 0 0,-11 0 0 0,0 0 128 16,11 1-128-16,-11-1 0 0,0 0 0 0,0 0 128 15,0 0-128-15,0 0 0 0,0 0 0 0,0 0 0 16,0 0 128-16,0 0-128 0,0 0 128 0,0 0-128 16,0 0 160-16,0 0-160 0,0 0 192 0,0 0-192 15,0 0 208-15,0 0-64 0,0 0-16 0,0 0 0 0,0 0-128 0,0 0 128 16,0 0-128-16,0 0 128 0,0 0-128 0,0 0 0 16,0 0 0-16,0 0 128 0,0 0-128 0,0 0 0 15,0 0 0-15,0 0 128 0,0 0-128 0,0 0 0 16,0 0 0-16,0 0 0 0,0 0 0 0,0 0 0 15,0 0 0-15,0 0 0 0,0 0 0 0,0 0 0 16,0 0 0-16,0 0 0 16,0 0-1040-16,0 0-304 0,7-8-48 0,0 2-14800 0</inkml:trace>
  <inkml:trace contextRef="#ctx0" brushRef="#br0" timeOffset="105058.68">29021 18225 16991 0,'13'-5'752'0,"-3"0"144"0,0 0-704 0,2 1-192 15,-1 3 0-15,0-3 0 0,1-4 528 0,-2 3 80 16,-1 0 16-16,-1-4 0 0,-1 2 80 0,1-5 0 16,-2 0 16-16,1 1 0 0,-2-3 48 0,0 2 16 15,-2-1 0-15,-3-1 0 0,-2-1-16 0,-1 2-16 16,-2-1 0-16,0 0 0 0,-4-1-144 0,-2-2-32 16,-4 0 0-16,-3-1 0 0,-5 0-144 0,-1-1-48 15,-7 0 0-15,-2-1 0 0,-5-2-144 0,-4 2-48 16,-5-1 0-16,-4 1 0 0,-2 1 16 0,-4 0 0 15,-4 0 0-15,-4 1 0 0,-5 1 32 0,-4 2 0 0,-5-3 0 16,-3 1 0-16,-5-1 16 0,2 1 0 0,-4 3 0 0,-5 3 0 16,-4-3-32-16,-6 4 0 0,-4 2 0 0,-4 2 0 15,-5-2-48-15,0 6-16 0,-2 0 0 0,2 5 0 16,-3 1 64-16,1 4 16 0,-2 1 0 0,2 8 0 16,0 7 80-16,0-1 0 0,-4-3 16 0,-1 8 0 15,5 1-144-15,-3 6-48 0,-3 0 0 0,4 4 0 16,2 0-144-16,1 4 160 0,-2-2-160 0,8 5 160 15,4-3-160-15,7 3 128 0,7-5-128 0,3 3 128 16,4-1 32-16,7 1 0 0,8 6 0 0,9 2 0 16,6 3-160-16,5-2 0 0,2-2 0 0,4 2 0 15,0 2 0-15,2 1 0 0,1-3 0 0,5 3 0 16,2 3 0-16,4 3 0 0,6-5 0 0,1 2 0 16,1 3 0-16,6-6 0 0,4-3 0 0,4-1 0 0,5-5 0 15,5 0 0-15,4 2 0 0,6 0 0 0,5-2 0 0,5 0 0 16,5-3 0-16,8 1 0 0,5-5 0 0,8 0 0 15,3-3 144-15,5-1-144 0,2-4 128 0,5-2-128 16,-4-4 160-16,9 2-160 0,8-3 192 0,0 3-48 16,4-4-16-16,0 2 0 0,1-6-128 0,3-2 0 15,3-1 144-15,4-1-144 0,3-4 128 0,-3 1-128 16,-3-1 160-16,1-4-160 0,3 5 0 0,4-4 128 16,3 0-128-16,-3 0 0 0,-6 0 0 0,6 0 0 15,6 0 128-15,-1-2-128 0,-1 1 0 0,1-3 0 16,4-3 0-16,4 1 0 0,1-2 128 0,0-1-128 15,-2-4 0-15,3 1 144 0,3 1-144 0,-2-4 128 16,0-5-128-16,-1 2 128 0,1 0-128 0,0 0 0 0,-3 0 0 0,-4-4 128 16,-3-1-128-16,4 0 0 0,0-2 0 15,-3-2 128-15,-5-1-128 0,1-4 0 0,-3-1 0 0,1 1 0 16,0-2 144-16,-3-1-144 0,0-6 160 0,-2 6-160 16,0-2 176-16,1 1-176 0,-1-2 192 0,-2-6-192 15,-3-3 144-15,-4-2-144 0,0-4 0 0,-1 1 144 16,-1-8-144-16,-4 3 128 0,-5 1-128 0,-6 0 128 15,-8 1-128-15,-5 3 0 0,-6 1 144 0,-3-4-144 16,-5 3 224-16,-6-5-32 0,-7 0 0 0,-6-1 0 16,-6 0 160-16,-4-2 32 0,-7 0 0 0,-3 0 0 15,-9-2-80-15,-5-2-16 0,-8-3 0 0,-3-6 0 16,-6 1-144-16,-5-5-16 0,-5 1-128 0,-7 2 192 16,-3 1-192-16,-7-2 0 0,-4-6 128 0,-3 4-128 15,-4 2 0-15,0 2 0 0,-3 4 0 0,0 3 0 0,-1 3-256 0,-4 1-64 16,-4 1 0-16,-1 3 0 15,0 7-1920-15,-3 3-400 0,-2 3-80 16,0 3-14560-16</inkml:trace>
  <inkml:trace contextRef="#ctx0" brushRef="#br0" timeOffset="106658.46">26752 18783 14847 0,'0'0'656'0,"3"-7"144"0,-3 7-640 0,0-12-160 16,0 2 0-16,-4-1 0 0,0 2 1264 0,-1 0 208 0,0 0 64 0,-4 0 0 16,0-1-128-16,-1 0 0 0,0-4-16 0,-2 1 0 15,-2 2-256-15,-1-2-48 0,-1-1-16 0,-2 1 0 16,-1 3-320-16,-2-3-64 0,0 6-16 0,-3-4 0 16,-2 4-64-16,-1-2-16 0,1 3 0 0,-1-3 0 15,-3 1-208-15,-2 3-64 0,-3-3 0 0,0 2 0 16,-1-3 16-16,-2 3 0 0,-4 2 0 0,0 0 0 15,-1-1-16-15,-1 4 0 0,0 1 0 0,-1 1 0 16,0 4 0-16,2 0-16 0,1 7 0 0,1-2 0 16,3 3-48-16,0-2 0 0,-1 3 0 0,4 5 0 15,0 0-48-15,4 5-16 0,4-1 0 0,3 1 0 16,3 2-192-16,4-3 128 0,3 1-128 0,3 1 0 16,3 3 128-16,2 1-128 0,1 2 0 0,3-3 0 15,1 1 0-15,4 0 128 0,0-1-128 0,3 1 0 0,0-1 0 16,3 0 128-16,1 2-128 0,3-6 0 0,1 1 192 15,2 1-64-15,3-5-128 0,2 1 192 0,0-2 0 0,5-1 0 16,-4-1 0-16,5-3 0 0,-1-2-32 0,0 0-16 16,1-4 0-16,1 2 0 0,1-6 32 0,3 0 0 15,1 0 0-15,3-2 0 0,-1-3-48 0,3 0 0 16,2-1 0-16,0-2 0 0,4-1-128 0,-5 3 160 16,0 0-160-16,0-1 160 0,-1-1-160 0,-1-4 160 15,-2-2-160-15,1 3 160 0,-2-3-160 0,0 3 192 16,2-4-192-16,-2 3 192 0,-1-2-192 0,-1 0 192 15,-3-2-192-15,-1 2 192 0,0-2-192 0,-1 0 0 16,-3-3 0-16,-1-2 0 0,-5-2 128 0,0 0-128 16,-4 1 0-16,0-1 128 0,-3 0-128 0,-1-2 0 15,0-6 0-15,-1 6 128 0,-2 0-128 0,-2-1 0 0,-3 2 0 0,0 0 128 16,-4-1-128-16,0 1 0 0,-2-2 0 0,-2 4 128 16,0-1-128-16,-1 2 0 0,-3-1 0 0,-3-1 0 15,2-1 0-15,-6-3 0 0,-5 3 0 0,-2 0 0 16,-4 0 0-16,-2-3 0 0,-3 1 0 0,-2-3 0 15,0 5 0-15,-2 2 0 0,-2 3 0 0,-2 0 0 16,-1-1 0-16,0 2 0 0,0 2 0 0,0-2 0 16,-1 2-128-16,-3 2 128 0,-2-2 0 0,-1 4 0 15,4 0 0-15,-1 5 0 0,1-1 0 0,2 5 0 16,0 1 0-16,1 6 0 0,3 3 0 0,-2-1 0 16,-2 2 0-16,0 5 0 0,1 0 128 0,3 1-128 15,4 4 0-15,4 3 0 0,3-2 0 0,4 3 0 16,4-3 0-16,3-1 0 0,5 3 0 0,2-4 0 0,1 3 0 0,5 1 0 15,3 0 0-15,2 2 0 0,3-4 0 0,2 4 0 16,3-2 0-16,2 5 0 0,6-1 0 0,4-2 0 16,6 4 0-16,5-1 0 0,4-1 0 0,4-1 128 15,3-3-128-15,-2-1 128 0,-4-3-128 0,1-3 160 16,1-3-160-16,1-2 160 0,-1-6-160 0,3 4 128 16,0-6-128-16,1 1 128 0,1-3-128 0,0-2 160 15,2 0-160-15,-3-1 160 0,-3-1-160 0,-2-1 0 16,0-1 144-16,-1-4-144 0,-3-1 0 0,0 1 144 15,-1-5-144-15,0 2 0 0,2-3 144 0,-2-1-144 16,-1 0 0-16,-2-1 144 0,1-1-144 0,-2-3 0 16,0-1 0-16,-2-2 128 0,-4-2-128 0,-3 0 0 15,-2 0 144-15,-3-5-144 0,-1 0 0 0,-3 1 128 0,0 4-128 16,-3 1 0-16,-2-5 0 0,0 4 0 16,-2 1 0-16,-3 0 128 0,-2 0-128 0,-2 2 0 0,-1-2 128 0,-3 3-128 15,-2 0 128-15,-1 0-128 0,-3 1 160 0,0-1-160 16,-5 1 0-16,-3 0 128 0,-10 1-128 0,-2 0 0 15,-4 2 0-15,-2-1 0 0,-4 4 0 0,-2 2 0 16,-2-2 0-16,0 5 0 0,-6-2 0 0,-1 2 0 16,-1-2 0-16,-4 2 0 0,-2-2 0 0,0 4 0 15,0 1 0-15,4 4 0 0,1 0 0 0,4 1 0 16,2 3 0-16,1 2 0 0,-2 0 0 0,1 1 0 16,3 5 0-16,5 0 0 0,3 2 0 0,5 5 0 15,3 4 0-15,4-1 0 0,4 1 0 0,6 2 0 16,4-2 0-16,3 2-128 0,2 0 128 0,4-1 0 15,2 4 0-15,3-3-128 0,4 6 128 0,3-5 0 0,1 4 0 0,5-5 0 16,3 3 0-16,6-1 0 0,4 2 0 0,7 5 0 16,7-1 0-16,6 0 0 0,4 0 0 0,2 0 0 15,1-5 0-15,0-5 0 0,6-1 0 0,1-1 0 16,1-3 0-16,3-3 0 0,1-3 0 0,-2-1 0 16,-8-4 0-16,-4-2 0 15,-4-3-1040-15,-5 1-160 0,-4-6-16 0,-6 2-12064 16,-3 0-2400-16</inkml:trace>
  <inkml:trace contextRef="#ctx0" brushRef="#br0" timeOffset="112365.4">17498 9648 15663 0,'-1'-9'1392'0,"1"9"-1120"15,0 0-272-15,1-7 0 0,1 0 400 0,-2 7 32 16,0-4 0-16,0 4 0 0,0-7-112 0,0 2 0 0,0 5-16 0,0 0 0 16,0 0-64-16,-3-4-16 0,3 4 0 0,-5-6 0 15,0 0 320-15,0 3 64 0,-3-2 16 0,3 1 0 16,-4 2 64-16,0 2 16 0,0 0 0 0,-1 0 0 15,-1 0-144-15,-3 2-32 0,-3 2 0 0,-1-1 0 16,-2 0-32-16,-3 1-16 0,-2 0 0 0,-4 2 0 16,-2-1-80-16,-1 4-16 0,-1-3 0 0,-1 6 0 15,-2-2 0-15,1 3 0 0,-1 2 0 0,1-1 0 0,-2 0 64 0,-1 1 0 16,-3 2 0-16,0 0 0 0,-1 0-64 0,0 1-16 16,-1 1 0-16,1 2 0 0,-1 6-64 0,1-2-16 15,-2 6 0-15,2 3 0 0,0 4-112 0,-3 2-32 16,-3 0 0-16,-3 6 0 0,-2 1-16 0,-1 0-128 15,1 3 192-15,1 2-64 0,1 0-128 0,1 1 192 16,3 3-192-16,-19 19 192 0,5-6-48 0,4-4 0 16,2-5 0-16,4-1 0 0,4-1 0 0,2-1 0 15,0-3 0-15,2 4 0 0,4-1-16 0,-2 5 0 16,3-2 0-16,2 0 0 0,1 2 0 0,0-2 0 16,2 2 0-16,0-1 0 0,0 0-128 0,5 1 160 15,5-2-160-15,-1 3 160 0,5-2-160 0,2 2 192 16,2-4-192-16,1 5 192 0,2 0-192 0,-1 3 0 15,3-4 0-15,-2 4 0 0,3 0 0 0,2-1 0 16,0-2 0-16,2 0 0 0,1-1 0 0,2 2 0 16,1-4 0-16,1 3 0 0,0-5 0 0,1 2 0 15,1-3 0-15,4 2 0 0,-1 2 0 0,1-2 0 16,0 5 0-16,1-5 0 0,2-1 0 0,1 1 0 0,0-1 0 0,3-2 0 16,1-3 0-16,1 2 0 0,1 2 0 0,5-8 0 15,2 0 0-15,1 2 0 0,2-1 0 0,1 1 0 16,4 0 144-16,-1-1-144 0,1-3 160 0,0-1-160 15,2 3 144-15,1-4-144 0,1 1 128 0,6-5-128 0,2 1 0 16,4-4 128-16,3 1-128 0,3-2 0 0,2-1 128 0,-2-2-128 16,-2 0 0-16,0-2 128 0,0-4-128 0,1-2 0 15,4 1 0-15,5-4 128 0,3 0-128 0,0-1 0 16,-3-3 0-16,0-5 128 0,0-3-128 0,3-3 0 16,2-8 0-16,4-1 128 0,5-1-128 0,0-8 128 15,-3-1-128-15,1-4 128 0,-1-4-128 0,4-1 0 16,2-2 144-16,1-3-144 0,-1 3 0 0,-3-4 144 15,-3-4-144-15,-1 1 0 0,-3-2 128 0,5-2-128 16,-1-2 0-16,1-1 0 0,-3 4 128 0,-2-10-128 16,0-2 0-16,-1-2 0 0,2 1 176 0,3-8-176 15,4-3 160-15,-2-4-160 0,-4-3 176 0,-1 0-176 16,1-5 192-16,0-2-192 0,-2-1 192 0,2-1-64 0,-1-3 0 0,-3-1-128 16,-6 3 288-16,-2-3-48 0,-1-4-16 0,0 1 0 15,-2-2 0-15,0 0 0 0,1-6 0 0,-4-1 0 16,1-2-224-16,-2-3 176 0,-6-5-176 15,-2-5 160-15,-3-2-160 0,2-3 160 0,-2-2-160 0,-1 0 160 16,-1-3-160-16,2 2 128 0,-3 4-128 0,-2 0 128 16,-4-1-128-16,-5 3 160 0,-3 3-160 0,-5 4 160 15,-8 0-16-15,-2 5 0 0,-6-1 0 0,-4 4 0 16,-7 1-144-16,-2 7 192 0,-3-1-192 0,-4 5 192 16,-5-5-32-16,-3 4 0 0,-3-2 0 0,0 2 0 15,-3 6-32-15,-1 0 0 0,-1 4 0 0,-3 5 0 16,-5 0-128-16,-1 6 192 0,-4 0-192 0,-7-1 192 15,-7 4-192-15,-2 3 0 0,-3 0 0 0,-4 4 128 16,-1 8-128-16,-1-1 0 0,0 6 0 0,-3 1 0 0,-4 2 0 16,3 5 0-16,3 1-128 0,1 5 128 15,1 2-400 1,1 4-16-16,-1 5 0 0,20 7 0 0,-5-2-3024 0,-1 0-592 0</inkml:trace>
  <inkml:trace contextRef="#ctx0" brushRef="#br0" timeOffset="113581.8">17505 11292 7359 0,'0'0'320'16,"0"0"80"-16,0 0-400 0,0 0 0 0,0 0 0 0,5-4 0 0,-1-1 1888 0,-1-3 288 15,1 2 64-15,1-3 16 16,-1 1-736-16,0 3-160 0,1-5-16 0,-1 4-16 0,1-3-16 0,-3 4 0 15,-2 5 0-15,3-9 0 0,-2 1-144 0,1 3-16 16,-2-3-16-16,0 8 0 0,0 0-64 0,0 0-16 16,-4-5 0-16,0 4 0 0,-4 1-256 0,-2 0-48 15,-3 4-16-15,-1 5 0 0,-1 0-368 0,-3 5-80 16,-2 3-16-16,-3 2 0 0,-2 6-48 0,-3 3-16 16,-2 3 0-16,-3 6 0 0,2 3 16 0,-5 4 0 15,3 4 0-15,0 4 0 0,0 4-224 0,2 2 144 16,3 1-144-16,2-1 128 0,0 0-128 0,5-2 0 15,3-3 0-15,4-2 0 0,3-1 0 0,2-3 0 16,4-5 0-16,3-5 0 0,2-2 0 0,4-2 0 16,0-6 0-16,4 0 0 0,2-6 0 0,1 0 0 15,1-4 128-15,2-1-128 0,1-2 144 0,3-4-144 16,-1 0 160-16,2-6-160 0,-1-3 128 0,3-2-128 16,0-3 0-16,3-1 144 0,2-5-144 0,0-2 160 0,1-2-160 15,0-2 160-15,1 0-160 0,-1-3 0 0,0 0 144 0,0-5-144 16,0 0 256-16,0 0 0 0,2-3-16 0,0 3 0 15,0-5-240-15,3 1 128 0,0-4-128 0,0-1 0 16,-1 1 256-16,1 0-32 0,-1 1-16 0,-2-4 0 16,-1 0-48-16,-3 0-16 0,-1 1 0 0,-2 1 0 15,-3 1 16-15,-2 3 0 0,-2-3 0 0,-2-1 0 16,-2 1 96-16,-2-1 0 0,-3 0 16 0,-2-1 0 16,-3-2 48-16,-2 2 16 0,-3 0 0 0,-3 1 0 15,0 4 48-15,-4 2 0 0,-6-1 0 0,-2 5 0 0,-5 4-96 0,-1 2-16 16,-5 5 0-16,0 3 0 0,-3 0-144 15,-1 5-128-15,-3 3 144 0,0 3-144 16,1 3-1232-16,3 4-352 0,1-2-64 0,4 4-16 16,6-2-1536-16,4 1-304 0</inkml:trace>
  <inkml:trace contextRef="#ctx0" brushRef="#br0" timeOffset="114915.77">28477 10014 27647 0,'0'0'2448'0,"0"0"-1952"16,0 0-496-16,-1-11 0 16,-3 1-368-16,1 1-160 0,2 0-48 0,1 9 0 0,-2-9 576 0,-1 2 0 15,-1-1 0-15,2 1 0 0,-3-2 560 0,1 4 16 16,-1 0 0-16,-2-1 0 0,-3 1 192 0,-1 2 64 15,-3-2 0-15,-4 0 0 0,-4 2-128 0,-3 2 0 16,-6 2-16-16,-3 2 0 0,-4-2-336 0,-3 2-64 16,-2 1-16-16,-1 1 0 0,-5 6-16 0,2 1 0 15,0 3 0-15,-5 0 0 0,-6 2 64 0,-5 0 16 16,-4 1 0-16,0 4 0 0,-2 6-80 0,0 0-32 16,1 2 0-16,-5 5 0 0,-6 0-48 0,-2 5-16 15,1 4 0-15,1 1 0 0,2 5 16 0,-7 4 0 16,-5 6 0-16,2 2 0 0,0-1-176 0,3 5 160 0,4-3-160 0,1 5 160 15,-3 2 32-15,2-2 0 0,2 1 0 0,5 2 0 16,4 3 0-16,7 2 16 0,2 4 0 0,2-1 0 16,-3 4-16-16,2-3-16 0,2 2 0 0,4 0 0 15,1 0-48-15,7 4-128 0,10-5 192 0,2 4-64 16,3 3-128-16,5 2 0 0,5-1 144 0,2-1-144 16,3 1 0-16,2 0 0 0,3-3 0 0,2 4 0 15,3 4 0-15,2-3 0 0,2 0 0 0,1-3 0 16,4 0 0-16,-1-2 0 0,7 2 0 0,4-7 0 15,2 0 0-15,6-4 0 0,3-1 0 0,6-2 0 16,1-4 0-16,7-2 0 0,7 0 0 0,6-4 0 16,4-4 0-16,0-1 0 0,-3-4 0 0,2-1 0 15,1-6 0-15,3 2 0 0,4-5 0 0,5 3 0 16,7-5 0-16,-1 1 0 0,-4-6 0 0,2-1 0 0,1-2 0 0,6-2 0 16,6-2 0-16,-3-5 0 0,0-3 0 0,-3-3 0 15,-2-6 0-15,8-3 0 0,7-5 0 16,1-5 0-16,-1-5 0 0,3-2 0 0,-1-8 0 0,5-3 128 15,8-3-128-15,-5-4 0 0,-4-3 0 0,5-5 0 16,5-3 0-16,2-5 128 0,-1-2-128 0,2-6 0 16,-2-4 0-16,5-3 0 0,7 0 0 0,-7-3 0 15,-7-6 0-15,3-3 0 0,3-5 0 0,-8-5 0 16,-8 0 0-16,-6-8 128 0,-4-3-128 0,-2-4 0 16,-1-7 0-16,-7-2 0 0,-8-5 0 0,-9-3 0 15,-9-11 0-15,-4 2 128 0,-4 2-128 0,-5-4 128 16,-6-4-128-16,-4 2 128 0,-2-1-128 0,-4 4 128 0,-4-2-128 15,-4 5 128-15,-7-2 64 0,-4 7 32 0,-4 7 0 0,-6 2 0 16,-4 7-32-16,-6 1-16 0,-4 4 0 0,-6 5 0 16,-3 1 32-16,-5 5 16 0,1 0 0 0,-4 0 0 15,-4-1-224-15,-5 7 0 0,-4 3 0 0,-6 2 0 16,-4 1 0-16,0 6 0 0,-4 6 0 0,3 6 0 16,1 0-192-16,-6 5 32 0,-4 3 0 0,-2 6 0 31,-4 2-352-31,2 7-64 0,2 3 0 0,-2 7-16 15,-2 3-1968-15,1 7-400 0,-1-2-80 0</inkml:trace>
  <inkml:trace contextRef="#ctx0" brushRef="#br0" timeOffset="115818.52">28279 11630 21647 0,'-10'-14'960'0,"3"7"192"0,-2 2-912 0,0-4-240 15,-1 2 0-15,0-2 0 0,-1 2 256 0,-1-1 0 16,2 1 0-16,-1 3 0 0,-5-2 672 0,2 2 144 16,-1 2 16-16,-1 0 16 0,-2 2-240 0,0 2-48 15,-2 0-16-15,-1 5 0 0,-3-4-96 0,1 5 0 16,0 5-16-16,-1 3 0 0,-1 2-96 0,-4 1-16 15,-6 3 0-15,-2 6 0 0,-3 1-64 0,-4 8-32 16,-3 6 0-16,2 4 0 0,0 5-272 0,3 4-48 16,3 3-16-16,3-2 0 0,2 2-144 0,6 3 0 0,3-5 0 0,5 0 0 15,4 1 0-15,6 1 0 0,6-3 144 0,4-3-144 16,3-6 128-16,3-1-128 0,4-9 160 0,3-2-160 16,5-2 144-16,-1-5-144 0,6 0 128 0,3-6-128 15,3-3 160-15,4-5-160 0,5-3 192 0,4-5-192 16,4-4 224-16,2-4-64 0,3-4-16 0,1-6 0 15,-1-5 96-15,1-2 16 0,1-4 0 0,5-6 0 16,4-1 256-16,3-5 64 0,2-3 16 0,-2-4 0 16,-4-5 48-16,-6-5 16 0,-6-3 0 0,-2 1 0 15,-4-1-96-15,-4 2-32 0,-6 2 0 0,-8 6 0 16,-6 3 48-16,-7 2 16 0,-7 2 0 0,-7 2 0 16,-7 3-16-16,-2 2 0 0,-6 1 0 0,-3-2 0 0,-4 5-240 15,-3-1-48-15,-1 2-16 0,-1-1 0 0,0 3-272 0,-3-1-192 16,-4 2 16-16,-2 2 16 15,-1 1-1120-15,1 0-240 0,1-2-32 0,6 3-12240 16,3 4-2448-16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4T16:03:53.184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context xml:id="ctx1">
      <inkml:inkSource xml:id="inkSrc14">
        <inkml:traceFormat>
          <inkml:channel name="X" type="integer" max="25977" units="cm"/>
          <inkml:channel name="Y" type="integer" max="17318" units="cm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T" name="resolution" value="1" units="1/dev"/>
        </inkml:channelProperties>
      </inkml:inkSource>
      <inkml:timestamp xml:id="ts1" timeString="2020-10-14T16:06:23.537"/>
    </inkml:context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4140 3327 7359 0,'0'0'656'0,"0"0"-528"16,0 0-128-16,0 0 0 0,0 0 1760 0,0 0 320 15,-8-6 64-15,8 6 16 0,0 0-1008 0,-8-2-192 16,-1 0-32-16,1 1-16 0,-1-1-320 0,1 2-64 16,-2-1-16-16,0 1 0 0,-1 1 0 0,-2-1 0 15,-2 2 0-15,3 0 0 0,-3 2 16 0,-1 2 0 16,-2-1 0-16,0 3 0 0,-2 2-160 0,-2 3-48 16,-2 0 0-16,-2 4 0 0,-3 2-64 0,-1 6 0 15,-3-2-16-15,-3 3 0 0,-2 1 32 0,1 1 16 0,-4-3 0 0,4 3 0 16,4-4-48-16,4 2-16 0,5-2 0 0,5-1 0 15,5-2-32-15,6 0 0 0,3-2 0 0,4-1 0 16,4-2 48-16,4 1 0 0,5 2 0 0,4-1 0 16,6-1 176-16,2 0 32 0,3-2 16 0,2 0 0 15,3 3-240-15,-1-1-48 0,0-1-16 0,11 6 0 0,-7-2-160 16,-3-1 128-16,-5 0-128 0,-3 0 128 0,-4 0 64 0,-3 3 16 16,-3 0 0-16,-6-3 0 0,-5 0 272 0,-3 1 48 15,-3 2 16-15,-5 2 0 0,-4-4 160 0,-4 1 48 16,-6-4 0-16,-3 2 0 0,-2 2-240 0,-3 0-32 15,-5 2-16-15,4-4 0 0,-5-5-224 0,0 0-48 16,-3-2-16-16,1-2 0 0,-2-2-48 0,5-6-128 16,2-2 192-16,5-1-64 0,5 1-128 0,1-5 0 15,0-5 0-15,4-2 0 16,5 1-1392-16,7-6-352 0,2-1-80 0,8 1-8944 16,6-6-1792-16</inkml:trace>
  <inkml:trace contextRef="#ctx0" brushRef="#br0" timeOffset="303.87">4296 3813 14735 0,'0'0'640'0,"-7"6"160"0,-2 4-640 0,0-1-160 0,0 4 0 0,-1 3 0 15,-3 2 1840-15,-1 2 336 0,0 1 64 0,2 3 0 16,0 1-992-16,2-1-208 0,1 6-32 0,4-4-16 15,1 1-464-15,4-5-80 0,3-2-32 0,3-2 0 16,2-4 128-16,1-5 32 0,1-2 0 0,1-4 0 16,3-1 368-16,3-2 80 0,0-3 0 0,1-3 16 15,1-5 144-15,-5 3 32 0,3-4 0 0,7-6 0 16,-4 0-352-16,-1-2-64 0,-1-1-16 0,-1-1 0 0,-2-1-416 0,-2 2-96 16,-2 0-16-16,-1 2 0 0,0 0-128 0,-6 1-128 15,1 3 192-15,0 1-192 0,1-2 0 0,-1 5 0 16,-2 1 0-16,-3 10 0 15,4-5-1216-15,-4 5-336 0,0 0-80 0,0 0-15488 16</inkml:trace>
  <inkml:trace contextRef="#ctx0" brushRef="#br0" timeOffset="633.64">4932 3652 21183 0,'0'0'1888'0,"0"0"-1504"15,0 0-384-15,0 0 0 0,0 0 896 0,1 7 96 16,-2 4 32-16,-2 1 0 0,1 2 272 0,-3 2 64 16,-3 2 16-16,-3 14 0 0,-3 0-160 0,1-3-48 15,-2 0 0-15,0 3 0 0,-1-2-400 0,1 1-64 16,1-1-32-16,3-7 0 0,0-4-224 0,4-4-32 16,2-1-16-16,1-5 0 0,4-9 144 0,0 0 32 0,0 0 0 0,0 0 0 15,0 0 320-15,0 0 64 0,0 0 0 0,6-10 16 16,3-6-288-16,1-2-64 0,0-1-16 0,2 0 0 15,1 0-400-15,1 0-80 16,-2 2 0-16,1 4-128 0,2 1 176 0,2 0-176 0,-1 0 160 0,3-1-160 16,2 4 0-16,2-1 0 0,0 3-176 0,1 0 176 15,0 3-960-15,1 0-80 16,-2 3-16-16,1 0 0 0,-1 1-1312 0,1 0-256 0,3 0-48 0,-2 0-8208 16,-2-2-1632-16</inkml:trace>
  <inkml:trace contextRef="#ctx0" brushRef="#br0" timeOffset="946.45">6215 3302 20271 0,'30'-28'896'0,"-13"12"192"0,2-4-880 0,1-3-208 15,0 0 0-15,-2 3 0 0,-4 2 2048 0,-2 3 384 16,-5 1 64-16,0 4 0 0,-5 0-1072 0,-3 5-208 15,-4-3-64-15,-3 5 0 0,-2 3-304 0,-4 5-64 16,-6 1-16-16,-5 1 0 0,-1 5-320 0,-5 2-80 16,-4 3-16-16,-2 5 0 0,0 3-160 0,-15 17-48 15,5-2 0-15,4 6 0 0,2 1-144 0,3 6 192 16,1 5-192-16,4 5 192 0,1-5-192 0,5 1 0 16,4-1 144-16,6-5-144 0,3-4 0 0,2-3 144 0,3-5-144 15,4-2 0-15,3-5 128 0,2-2-128 16,0-2 0-16,2-6 0 0,3-3 0 0,-1-4 128 0,1-1-128 0,2-4 0 15,-1-5 0-15,4-2-224 0,-10-5 16 0,12 0 0 32,-2-3-1968-32,-3-2-400 0,-2-5-80 0</inkml:trace>
  <inkml:trace contextRef="#ctx0" brushRef="#br0" timeOffset="1101.94">5606 3791 16575 0,'0'0'1472'0,"0"0"-1168"0,0 0-304 0,12-8 0 0,5 5 2176 0,1 0 368 16,1 2 80-16,2-1 0 0,5-1-1040 0,4-1-224 15,3-1-32-15,3-2-16 0,2-3-208 0,0 3-32 16,0-2-16-16,-10 6 0 0,3-1-528 0,2-1-96 16,-1 1-32-16,1-1 0 0,0 2-400 0,0-3-272 15,-1 3 32-15,-1-1-10320 16,1 3-2048-16</inkml:trace>
  <inkml:trace contextRef="#ctx0" brushRef="#br0" timeOffset="1395.28">6602 3588 27359 0,'0'0'1216'0,"0"0"240"0,0 0-1168 0,0 0-288 16,0 0 0-16,-6 1 0 0,-3 3 1328 0,0 3 208 16,-4 0 32-16,-1 4 16 0,-3 3-656 0,0 3-128 15,-1 2-32-15,-5 0 0 0,0 1-144 0,2-1-48 16,1-1 0-16,2 1 0 0,3 0-272 0,3-2-64 16,3-1-16-16,4-3 0 0,1-4-96 0,4 0-128 15,0-9 176-15,8 3-176 0,3-3 384 0,3-2-16 0,3-3-16 0,2-2 0 16,1-3-96-16,2 0-32 0,-1-3 0 15,-3 2 0-15,1-4-96 0,-3-1 0 0,1 0-128 16,-1 3 192-16,-2 6-192 0,-2-2 176 0,0 4-176 0,-2 3 160 16,-2 1-160-16,-8 1 0 0,7 5 0 0,0 5 0 15,-4-2 0-15,0 3 0 0,-3-2 0 0,0 3 0 16,0-1-160-16,0-2 160 0,1 3-208 0,2-4 80 16,2 5-1504-16,4 1-288 0,-2-4-64 15,7 2-16-15,4-6-912 0,5-2-176 0,4 0-48 0</inkml:trace>
  <inkml:trace contextRef="#ctx0" brushRef="#br0" timeOffset="1624.73">7559 3355 17503 0,'0'0'1552'0,"0"0"-1232"16,0 0-320-16,0 0 0 0,0 0 2320 0,-9 5 416 15,-2 3 80-15,-4 1 0 0,-4 2-1136 0,-5 6-224 16,-3 2-48-16,-2 2-16 0,-4 5-176 0,2-2-16 15,1 4-16-15,3-3 0 0,0 1-544 0,6 0-128 16,3 0 0-16,5-1-16 0,3-2-368 0,4 0-128 16,2 0 0-16,4-3 144 0,2-2-144 0,3-2 0 15,7-2 0-15,2-1 0 0,2-1-256 0,5-7 64 16,2-3 0-16,2-2 16 16,2 0-1424-16,1-1-304 0,1-3-48 0,0 0-13024 0</inkml:trace>
  <inkml:trace contextRef="#ctx0" brushRef="#br0" timeOffset="1985.62">7795 3396 26719 0,'0'0'2368'0,"0"0"-1888"0,0 0-480 0,6 7 0 16,-6-7 640-16,8 7 48 0,0 2 0 0,5-2 0 15,2 3 368-15,6-2 80 0,2 2 16 0,2-3 0 16,4-1-176-16,2 0-16 0,-1-3-16 0,1-1 0 0,-7-2-368 0,1-1-80 15,1 0-16-15,-2-4 0 0,-1-3-32 0,0 2 0 16,-4-4 0-16,0 2 0 0,2-7-192 0,-3 2-64 16,-4 3 0-16,-4-4 0 0,-6 1-32 0,-1 3-16 15,-7-3 0-15,-2 2 0 0,-5 1 0 0,0-1 0 16,-6 6 0-16,-2 3 0 0,-5 2-144 0,1 4 0 16,-2 3 0-16,-1 5 0 0,0 4 0 0,-1 1 0 15,0 2 0-15,2 2 0 0,5 7 304 0,3-1-32 16,6 2 0-16,4 2 0 0,5-1-48 0,6 1-16 15,6-2 0-15,5-2 0 0,4 2 160 0,4-2 16 16,2-2 16-16,6-3 0 0,3-3-128 0,4-1-16 16,6-2-16-16,3-1 0 0,6-6-112 0,0 0-128 15,3-5 176-15,2-2-176 16,1-2-2080-16,4-1-528 0</inkml:trace>
  <inkml:trace contextRef="#ctx0" brushRef="#br0" timeOffset="3018.51">9730 3317 21183 0,'-3'0'1888'16,"0"-3"-1504"-16,1 1-384 0,2-3 0 15,0 5 1280-15,0 0 176 0,0 0 32 0,24-8 16 16,1 0 32-16,1 0 0 0,4 1 0 0,2-2 0 0,6 2-320 0,4-7-48 16,5-2-16-16,1 1 0 0,2 5-384 0,1 1-96 15,-6 3-16-15,6-3 0 0,-4 0-416 0,0 4-96 16,-9-1-16-16,-1 2 0 0,-4 1-128 0,-6 2 0 16,-4 1-160-16,-9 4 160 15,-14-4-2624-15,-1 15-448 0,-11 3-64 0</inkml:trace>
  <inkml:trace contextRef="#ctx0" brushRef="#br0" timeOffset="3179.78">9742 3631 25791 0,'-14'5'2304'0,"14"-5"-1856"15,0 0-448-15,0 0 0 0,0 0 1088 0,0 0 128 16,0 0 32-16,15 2 0 0,4 1-320 0,9-3-64 16,8-3-16-16,7 0 0 0,7-6 272 0,9 0 48 0,10-6 16 0,3 3 0 15,3-3-560-15,4 5-112 16,0-2-32-16,-24 6 0 15,2 1-1168-15,-1-4-224 0,0 4-48 0,-3-4-10112 16,-6 1-2032-16</inkml:trace>
  <inkml:trace contextRef="#ctx0" brushRef="#br0" timeOffset="5414.88">12805 2454 6447 0,'5'-21'576'0,"-1"8"-576"0,1-4 0 0,0-1 0 16,-1-2 2144-16,1-2 320 0,-1-2 64 0,0 5 16 15,1 3-496-15,-4 2-112 0,2 1-16 0,-2 0 0 0,-1 3-256 16,0 10-64-16,0 0-16 0,0 0 0 0,-1-9-368 16,1 9-80-16,0 0-16 0,0 0 0 0,0 0-480 0,-7 5-80 15,1 8-32-15,0 6 0 0,-1 6-336 0,1 13-64 16,-2 8 0-16,1 9-128 0,-1 7 432 0,1 4-32 15,-5 4 0-15,-2 8 0 0,-1 3 96 0,-2 9 16 16,-3 6 0-16,1-4 0 0,-1-4-160 0,1 0-32 16,-3-4 0-16,5 0 0 0,3-4-128 0,2-5-16 15,-1-9-16-15,4-5 0 0,4-13 16 0,-1-2 0 16,2-4 0-16,1-4 0 0,1-5-16 0,-1-3 0 16,3-2 0-16,0-3 0 0,0-1-160 0,0-6 0 15,1-7 0-15,-1-11 0 16,0 0-1744-16,0 0-288 0,11-11-48 0,0-6-13904 0</inkml:trace>
  <inkml:trace contextRef="#ctx0" brushRef="#br0" timeOffset="5800.86">12379 2347 28559 0,'0'-15'2544'0,"0"-3"-2032"0,7 1-512 0,0 2 0 16,5 3 144-16,3 1-144 0,3 0 128 0,6 5-128 15,5-3 480-15,6 2 16 0,4-3 0 0,6 0 0 16,4-4 160-16,8 5 48 0,6 3 0 0,4 2 0 16,5 1 0-16,3 3 16 0,3 4 0 0,-21 3 0 0,9 1-208 0,5 9-32 15,3 5-16-15,-1 7 0 0,-3 1-208 0,-4 14-64 16,-4 6 0-16,-4 6 0 0,-9 4-192 0,-7 9 144 15,-9 4-144-15,-7 9 128 0,-8 3-128 0,-9 3 0 16,-6-1 144-16,-7-2-144 0,-5-1 128 0,-4-4-128 16,-5 2 160-16,-4-8-160 0,-5-7 384 0,-2-5 0 15,-6-2-16-15,-4-3 0 0,-7-4 192 0,-1-4 32 16,-6 0 16-16,-21 19 0 0,7-11-224 0,2-2-32 16,1-6-16-16,2-6 0 0,0-1-208 0,4-5-128 15,1-6 128-15,20-11-128 0,-1-1-256 0,-14 4-112 16,8-8-16-16,6-8-16 15,4-7-1776-15,8-6-336 0,3-7-80 0,6-8-13600 0</inkml:trace>
  <inkml:trace contextRef="#ctx0" brushRef="#br0" timeOffset="6303.89">14552 2042 23951 0,'-29'-11'2128'0,"16"8"-1696"16,-1-2-432-16,0-3 0 0,2 2 128 0,0-3-128 16,-1 1 128-16,-2-3-128 0,2 0 864 0,7-2 96 15,2 1 0-15,4 6 16 0,2-5 144 0,5 0 32 16,2-3 0-16,5 2 0 0,3 0-368 0,6 0-64 16,7-2-16-16,0 1 0 0,4 4-240 0,3-1-48 15,3 2-16-15,-1 3 0 0,-1 0 32 0,-3 6 0 16,-2 6 0-16,-7 3 0 0,-2 6-192 0,-6 7-48 15,-5 3 0-15,-7 7 0 0,-2 1-192 0,-8 3 176 16,-5 1-176-16,-3-1 160 0,-5 1-32 0,1-5 0 16,-2-4 0-16,3-3 0 0,-2-2 320 0,3-1 48 15,3-4 16-15,2-3 0 0,1-4 144 0,6 0 48 16,3 1 0-16,5-4 0 0,2 0-304 0,7-5-48 16,7-2-16-16,4-2 0 0,6-1 64 0,5 0 16 0,4-3 0 15,4-2 0-15,4-1-240 0,0 2-48 16,2-5-128-16,-1 1 192 0,-1-4-192 0,-2-1 0 0,-2 2 0 15,-3 2 0 1,-7-2-1728-16,0 7-352 0,-5-4-64 0</inkml:trace>
  <inkml:trace contextRef="#ctx0" brushRef="#br0" timeOffset="20393.05">17117 2938 15663 0,'0'0'1392'0,"-1"-5"-1120"0,-3-4-272 0,0 0 0 0,2-2 960 0,-1-2 128 16,-1 2 16-16,4-1 16 0,-1 1 304 0,0 3 64 16,1-2 16-16,0 4 0 0,0 6-240 0,0 0-48 15,0 0-16-15,0 0 0 0,0 0-544 0,0 0-96 16,7 3-32-16,2 5 0 0,1 0-80 0,2 6-32 16,2 0 0-16,0 5 0 0,2 2 112 0,3 6 32 15,3 7 0-15,3 6 0 0,3 0-176 0,3 1-48 16,3 2 0-16,2 4 0 0,2 2 48 0,0-5 16 15,-1 2 0-15,-2-2 0 0,0 3-128 0,-1-5-16 16,-2-1-16-16,-2-4 0 0,1-5 0 0,-4-1 0 16,-3-1 0-16,-1-7 0 0,-3-2-80 0,-2-2-16 15,-3 0 0-15,-1-3 0 0,-3-2-144 0,1-2 192 16,-3-4-192-16,1 1 192 16,-4-5-528-16,-6-4-112 0,0 0 0 0,0 0-16 15,3-13-1776-15,-3-1-336 0,-3-1-80 0,-1-3-11744 0</inkml:trace>
  <inkml:trace contextRef="#ctx1" brushRef="#br0">12625 14139 0,'996'135'15</inkml:trace>
  <inkml:trace contextRef="#ctx1" brushRef="#br0" timeOffset="2451.69">7012 18390 0,'528'51'15,"-37"36"1</inkml:trace>
  <inkml:trace contextRef="#ctx0" brushRef="#br0" timeOffset="164934.97">24106 20429 18431 0</inkml:trace>
  <inkml:trace contextRef="#ctx0" brushRef="#br0" timeOffset="166044.79">16607 8421 25279 0,'-16'-10'1120'0,"8"9"224"0,-2-1-1072 0,-2-1-272 16,1 2 0-16,0 3 0 0,-1 2 224 0,-1 5-16 16,1 1 0-16,-4 5 0 0,-1 4 240 0,-2 3 64 15,-2 5 0-15,-2 2 0 0,-1 8 192 0,-1 7 32 16,-3 6 16-16,0 5 0 0,1 3 80 0,-1 4 0 15,-2 7 16-15,3 1 0 0,-3 9-144 0,2-2-48 0,1 3 0 0,1 7 0 16,4-1-192-16,4-8-32 0,3-2-16 0,1-1 0 16,5-6 16-16,0-7 0 0,5-1 0 0,3-8 0 15,1-4-160-15,3-2-16 0,3-5-16 0,1-3 0 0,3-3-96 0,3-3-16 16,1-4 0-16,3-5 0 0,0-1-128 0,4-4 0 16,0-4 0-16,2-1 0 0,1-1 0 0,3-4-272 15,0-2 32-15,10-2 16 16,-6-3-1216-16,-3-4-240 0,-2-1-48 0,-10 1-8960 15,2-5-1792-15</inkml:trace>
  <inkml:trace contextRef="#ctx0" brushRef="#br0" timeOffset="166512.62">16159 8934 4607 0,'-11'-18'192'0,"6"4"64"0,1-4-256 0,2 0 0 0,1 4 0 0,2 0 0 15,3 4 2960-15,1 3 560 0,2-2 96 0,0 2 32 0,4 4-1632 0,-1-1-320 16,2 2-64-16,2 0-16 16,-1 2-448-16,1 4-80 0,1-2-32 0,3 5 0 15,1 7-256-15,0 2-48 0,-1 3-16 0,1 2 0 0,-3 4-32 0,2 7-16 16,-2 6 0-16,0 5 0 0,-2 2 16 0,-7-10 16 15,3 8 0-15,-3 6 0 0,-1 5-16 0,1 33 0 16,-4-3 0-16,-1-6 0 0,-6 0-192 0,-3-30-32 16,-1 3-16-16,-8 23 0 0,1-9-160 0,5-27-48 15,0-1 0-15,-4 15 0 0,0-5-64 0,2-9-32 16,1-6 0-16,2-7 0 0,3-1-160 0,2-7-256 16,1-7 64-16,3-10 16 15,0 0-2320-15,0 0-448 0,4-18-112 0</inkml:trace>
  <inkml:trace contextRef="#ctx0" brushRef="#br0" timeOffset="167601.91">17150 6795 2751 0,'3'-30'128'0,"0"12"16"0,1 1-144 0,0-2 0 16,1-4 0-16,-1-1 0 0,-3 3 2368 0,-1 1 448 16,-1-2 96-16,-2 2 16 0,1-3-1392 0,-3 4-256 15,-2 3-64-15,0 2-16 0,-2-2-64 0,-3 2-16 16,0 0 0-16,-2 4 0 0,-3-1-96 0,-2 4 0 16,-2 1-16-16,-4 1 0 0,-1 2-448 0,-4 2-96 15,0 1-16-15,-6 3 0 0,-2 0-128 0,-2 4-48 16,-1-1 0-16,-5-1 0 0,-1 7-16 0,0-1 0 15,0 6 0-15,0 3 0 0,1 4-48 0,0 0-16 16,1 6 0-16,-2-1 0 0,-2 4-32 0,1 1-16 16,-2 0 0-16,0 6 0 0,-2 4 48 0,2 3 16 15,3 4 0-15,0 9 0 0,0 5 80 0,-1 5 16 16,-1 2 0-16,1 8 0 0,1 2-80 0,-1 7-16 16,-3 5 0-16,2 2 0 0,0 1-80 0,3 4-128 15,2 1 176-15,-1 1-176 0,-3 3 288 0,1-1-48 0,1-2-16 0,-1 4 0 16,-1 3 224-16,-3 1 32 0,-1-2 16 0,1 7 0 15,0 1 16-15,3 2 0 0,2 3 0 16,3 0 0-16,2-3-176 0,6 1-16 0,1 2-16 0,6 2 0 16,3-2-128-16,3 2-32 0,2-3 0 0,10-32 0 15,0 9-144-15,2 5 160 0,1 4-160 0,3 41 160 16,2-10-32-16,4-13-128 0,2-5 192 0,3-6-64 16,3-7 0-16,3-5 0 0,1-2 0 0,4-2 0 15,3 0-128-15,2-8 160 0,5-1-160 0,0-4 160 0,-2-2-160 0,3-2 160 16,1-6-160-16,3-2 160 0,0-2-160 0,6-4 0 15,1-1 144-15,5-5-144 0,2-1 0 0,1-1 144 16,2-2-144-16,-2-4 0 0,-2-1 128 0,0-6-128 16,2 0 0-16,-2-8 0 0,1-1 0 0,1-3 0 15,5-5 128-15,1-4-128 0,2-4 0 0,-2-6 0 16,0-1 0-16,-1-10 0 0,0-1 128 0,1-6-128 16,4-3 0-16,3-7 0 0,4-5 0 0,1-3 128 15,-1-7-128-15,-1-4 0 0,-6-4 128 0,2-4-128 16,1-3 0-16,2-6 0 0,5 1 144 0,-1-3-144 15,-1-2 0-15,-2-2 144 0,-6-5-144 0,2-5 192 0,-3-6-192 0,6-2 192 16,0-2-192-16,-1 0 160 0,2-2-160 16,-4-4 160-16,-4 0-160 0,-4-5 192 0,0-1-192 0,0-2 192 15,0 0-64-15,1-3 0 0,-2-4 0 0,3-2 0 16,-1-4 0-16,-2-2-128 0,-2 0 192 0,-4-4-64 16,-2-6-128-16,-1 3 0 0,-4 0 144 0,2-2-144 15,-2 1 176-15,-1 0-48 0,-3-1 0 0,0-3 0 16,-3 2 144-16,-3-2 32 0,-3 3 0 0,-6 1 0 15,-3-2-48-15,-3 0 0 0,-5 0 0 0,-3-1 0 16,-2 2-64-16,-3-3 0 0,-4 2-16 0,-2 2 0 16,-2 1-48-16,-2 1-128 0,-2-2 192 0,-3 1-64 15,-1 1-128-15,-3 2 192 0,-6 2-192 0,0 2 192 0,-3 1-16 0,-5 8 0 16,-3 3 0-16,-3 4 0 0,-3 2-176 0,-1 6 160 16,-2 2-160-16,-3 7 160 0,-5 5 48 0,-3 5 16 15,-7 4 0-15,5 5 0 0,-3 2-224 0,-1 7 176 16,-5-3-176-16,1 7 160 0,0-1-160 0,1 5 0 15,1 3 0-15,0 5 0 0,1 3 0 0,2 4 0 16,5 6-160-16,2 7 160 16,2 5-1056-16,4 3-112 0,2 2-32 0,8 1 0 15,5 3-1616-15,7-1-336 0,12 6-64 0</inkml:trace>
  <inkml:trace contextRef="#ctx0" brushRef="#br0" timeOffset="177013.89">15101 5385 18431 0,'5'-17'816'0,"-2"10"160"0,0-1-784 0,-1 2-192 15,0-3 0-15,-2 3 0 0,-4-5 704 0,-2 6 80 16,-4 1 32-16,-2 1 0 0,-2 3 416 0,-2 5 96 16,-3 1 16-16,-3 6 0 0,-2 0-784 0,0 6-160 15,-1 6-16-15,-1 2-16 0,-1 4 16 0,2 6 16 16,2-1 0-16,0 3 0 0,2 2 32 0,-1-1 0 16,4 3 0-16,4-4 0 0,5 0-128 0,4-2-32 15,5-3 0-15,5-5 0 0,4-4-16 0,1-6 0 16,4-7 0-16,4-2 0 0,4-5 256 0,3-5 32 15,3-3 16-15,4-7 0 0,4-3-144 0,2-4-32 16,1-4 0-16,0-2 0 0,0-3-32 0,-4 1-16 16,0-4 0-16,-5 2 0 0,-2-3 16 0,-5 0 0 15,-5 2 0-15,-6 0 0 0,-3 5-112 0,-2-1-32 16,-7 5 0-16,-5 2 0 0,-3 4-208 0,-4 5 144 0,-3 1-144 0,-6 0 128 31,0 5-1504-31,2 3-304 0,0 3-64 0,1 1-13952 0</inkml:trace>
  <inkml:trace contextRef="#ctx0" brushRef="#br0" timeOffset="177302.29">15400 5226 4607 0,'0'0'400'0,"-5"-4"-400"0,1-1 0 0,4 5 0 0,0 0 5248 0,0 0 976 16,-4 6 192-16,1 1 48 0,-3 6-5136 0,1-1-1024 15,0 6-304-15,-1 4 128 0,-2 1 192 0,3 3 16 16,-3 1 16-16,1 0 0 0,-1-1 240 0,2 1 48 15,-1 0 16-15,-2 8 0 0,2-3-32 0,3-9-16 16,0-5 0-16,3-6 0 0,1-12-224 0,0 0-64 16,0 0 0-16,0 0 0 0,10 0 208 0,1-7 48 15,2-5 0-15,1-4 0 0,0-7 0 0,3 0 16 16,-2 0 0-16,1-2 0 0,0-2-416 0,0 0-176 16,2 2 128-16,1 5-128 0,0-2 0 0,1 0 0 15,0 3 0-15,2 3 0 0,0 6 0 0,0-2 0 16,-2 3 0-16,-1 2 0 15,-1 3-1008-15,0 3-224 0,-2 1-48 0,3 0-9616 16,0 0-1920-16</inkml:trace>
  <inkml:trace contextRef="#ctx0" brushRef="#br0" timeOffset="177705.7">16127 5072 19343 0,'0'0'848'0,"-2"-7"192"0,-3-5-832 0,3 5-208 0,-6-1 0 0,-2 4 0 16,-3 2 1328-16,-1 2 208 0,-2 2 64 0,-3 3 0 16,-3 5-592-16,2 3-112 0,-3 0-32 0,-1 5 0 15,-4 3-336-15,2 3-64 0,1 0-16 0,2 4 0 16,2 0 0-16,4 2 0 0,4-1 0 0,4-4 0 16,4-2-176-16,4-4-32 0,5-4-16 0,1-2 0 15,1-5 64-15,4-2 16 0,4-6 0 0,3-4 0 0,2-5 240 0,5-2 48 16,3-2 16-16,0-4 0 0,-2-8-256 0,2 0-48 15,2-2-16-15,0-1 0 0,-1 0-96 0,0 0 0 16,-5-3-16-16,0 0 0 0,-2-2-32 0,-3 3 0 16,-3-4 0-16,-2 0 0 0,-1 0-16 0,-7-2 0 15,-1-2 0-15,-2 0 0 0,-2-1-128 0,0 6 192 16,-1 3-192-16,-2 10 192 0,1 5-192 0,-1 6 0 16,3 9 0-16,0 0 0 0,0 0 0 0,-9 11 0 15,-1 8-128-15,0 8 128 0,1 2 0 0,0 7-176 16,0 5 176-16,-1 2-128 0,2 5 128 0,3-1 0 15,2 4 0-15,3-3 0 0,3-1-208 0,5-5-16 16,3-2 0-16,3-4 0 16,3-4-1696-16,1-3-352 0,1-8-64 0,4-6-7296 15,1-6-1456-15</inkml:trace>
  <inkml:trace contextRef="#ctx0" brushRef="#br0" timeOffset="177917.13">16527 4964 23039 0,'-2'12'2048'0,"0"3"-1648"0,2 4-400 0,-1 3 0 16,0 2 1440-16,-2 4 208 0,1-3 32 0,-1 4 16 15,1 2-960-15,-1-3-192 0,3 1-32 0,0-2-16 16,0-1 272-16,3-4 48 0,-1-2 16 0,1-2 0 16,1-4-544-16,-1-1-96 0,1-4-32 0,-4-9 0 15,0 0-32-15,9 5 0 0,-9-5 0 0,12-3 0 0,-2-2-320 0,-1-1-80 16,-2-6-16-16,0 0-9888 15,-1-4-1984-15</inkml:trace>
  <inkml:trace contextRef="#ctx0" brushRef="#br0" timeOffset="178384.9">16934 4861 7359 0,'0'0'656'0,"6"-7"-528"16,-2-1-128-16,1-1 0 0,-5 9 3344 0,0 0 640 15,0 0 128-15,0 0 32 0,0 0-2096 0,0 0-432 16,9 9-80-16,-8-1 0 0,-2 3-400 0,-5 2-80 16,-1 6-16-16,-2 4 0 0,-2-2-32 0,-2 5-16 15,1 3 0-15,-4-2 0 0,1-1-304 0,0 1-64 0,1 0-16 0,1-2 0 16,-1-2-240-16,7-3-48 0,-4 1-16 0,6-5 0 15,0-2-160-15,1-4-16 0,2-1-128 16,2-9 192-16,0 0 80 0,0 0 16 0,0 0 0 0,0 0 0 16,0 0 256-16,0 0 48 0,0-10 16 0,0 2 0 15,0-3-176-15,1 2-48 0,0-4 0 0,2-1 0 16,1 2-192-16,1-2-64 0,0-4 0 0,3 0 0 16,-1 0-128-16,5 1 0 0,0-4 144 0,0 2-144 15,3 0 0-15,-1 3 0 0,1-1 0 0,0 6 128 0,-1-1-128 16,0 5 0-16,-1-1 0 0,0 4-128 0,1 3 128 0,-4 3 0 15,-10-2 0-15,10 9 0 0,0-1 0 0,-2 6-128 16,-2 1 128-16,1 3 0 0,-2 1 0 0,-1 0 0 16,-2 0 0-16,1 3 0 0,-3-1-384 0,1 1 16 15,-1-3 0-15,1-8 0 16,3 1-912-16,-3 1-192 0,3-4-48 0,2 1 0 16,2-5-816-16,2-1-160 0,0-4-48 0,3-3-11328 0</inkml:trace>
  <inkml:trace contextRef="#ctx0" brushRef="#br0" timeOffset="178741.44">17488 4868 18431 0,'0'0'1632'0,"4"-13"-1312"15,0 1-320-15,-3 4 0 0,-2-4 1168 0,-1 6 176 16,2 6 16-16,-8-5 16 0,0-2 128 0,-2 6 32 16,-2 1 0-16,-2 8 0 0,-2 3-576 0,-2 3-128 15,-1 3 0-15,-3 2-16 0,-2 2-192 0,1 5-48 0,2-5 0 0,8-3 0 16,0 0-160-16,3 1-32 15,3 3-16-15,-1 6 0 0,5-9-176 0,5-4-16 0,3-4-16 0,2-2 0 16,3-5 224-16,3-3 32 0,2-3 16 0,3-3 0 16,1-8 144-16,2-1 16 0,-1-3 16 15,-1 0 0-15,-1-4-224 0,-2 1-64 0,0 1 0 0,-4 1 0 16,-1 0-112-16,0-1-16 0,-1 0-16 0,-2 3 0 16,-3 3-176-16,-1 4 192 0,-2-1-192 0,-2 10 192 15,0 0-192-15,0 0 0 0,0 0 144 0,0 0-144 16,0 0 0-16,-4 11 0 0,1 1 0 0,0 0 0 0,2 2 0 0,1-1 0 15,0-3 0-15,2 2 0 0,2-2 0 0,2 3 0 16,2-2 0-16,2-3 0 0,0-2 0 0,2-1 0 16,2-4 0-16,2-2 0 0,1-1 0 0,-1-3-208 15,2-1 80-15,0 1 128 16,0-2-1904-16,1-1-256 0,1-1-48 0,-1 0-8704 16,-1 0-1744-16</inkml:trace>
  <inkml:trace contextRef="#ctx0" brushRef="#br0" timeOffset="179055.8">18068 4471 27007 0,'0'0'1200'0,"0"0"240"0,0 0-1152 0,-5 6-288 16,0 7 0-16,-3 0 0 0,-1 2 784 0,-1 4 112 15,-2 5 0-15,1-1 16 0,-2 0 96 0,-1 4 16 16,0 1 0-16,3 1 0 0,-1-2-480 0,2 1-96 0,0-6 0 0,1 0-16 15,3-2-80-15,1-2-16 0,2-5 0 0,2-2 0 16,1 1 112-16,3-6 32 0,-3-6 0 0,0 0 0 16,10-4 368-16,2-5 80 0,2 1 16 0,2-5 0 15,1 0-432-15,2-3-64 0,3-2-32 0,-2-1 0 16,0 0-272-16,-1 1-144 0,0 0 160 0,-2 0-160 16,3 4 0-16,-1 3 128 0,-2-2-128 0,1 6 0 0,-1-1 0 15,-1 3 0-15,-1 4 0 0,-2-1 0 0,1 1 0 0,-1 1 0 16,-2 1-160-16,-1 1 160 15,-1 0-2256-15,-1 1-368 0,-8-3-80 0,9 2-13872 16</inkml:trace>
  <inkml:trace contextRef="#ctx0" brushRef="#br0" timeOffset="179317.92">18660 4454 24879 0,'0'0'1088'0,"4"-8"256"0,1 0-1088 0,1-1-256 16,2 3 0-16,1 2 0 0,-3 0 1344 0,-6 4 224 15,8 5 32-15,-1 0 16 0,1 5-656 0,-2 2-144 16,0 3-32-16,-1 4 0 0,-2 4-80 0,0 4-32 16,2-1 0-16,-1 4 0 0,0-1-240 0,0-1-48 15,-1 2-16-15,1 2 0 0,0-3-224 0,1 2-144 16,-2-3 192-16,2-3-192 0,0 2 0 0,0-4-176 0,0-4 0 0,0-3 0 31,0-2-720-31,0-5-160 0,0 0-32 0,-5-9 0 16,8-2-1664-16,1-5-320 0,0 0-80 0</inkml:trace>
  <inkml:trace contextRef="#ctx0" brushRef="#br0" timeOffset="179477.39">18989 4484 16575 0,'0'0'1472'0,"4"-5"-1168"0,-4 5-304 0,0 0 0 15,0 0 2240-15,0 0 384 0,0 0 64 0,-5 15 32 16,-3 4-896-16,-3 4-176 0,-4 7-48 0,-3 5 0 15,-2 2-512-15,-2 4-96 0,-1 6-32 0,-6 2 0 0,1 0-112 0,1 5-16 16,1 0-16-16,1 1 0 0,4-2-496 0,2 5-80 16,1-4-32-16,5-3 0 15,0-5-2224-15,5-2-448 0,2-5-96 0,4-9-7520 16,2-3-1504-16</inkml:trace>
  <inkml:trace contextRef="#ctx0" brushRef="#br0" timeOffset="179854.6">20756 3645 29487 0,'-15'-36'2624'0,"6"13"-2112"0,0-2-512 0,-4-6 0 15,-2 1 672-15,-1 3 32 0,-1-1 0 0,-1 9 0 16,-2 4 80-16,-2 7 32 0,0 5 0 0,-4 3 0 16,-4 5-512-16,-2 3-112 0,-1 6 0 0,-4 11-16 15,-3 4-48-15,1 9 0 0,1 5 0 0,1 5 0 16,3 6 64-16,2 6 0 0,0 1 0 0,3 6 0 15,2 4-64-15,4 3 0 0,3 0 0 0,2-1 0 16,4 1-128-16,3 1 160 0,3-5-160 0,3-8 160 0,-2-2-160 0,5-8 0 16,6-6 0-16,1-8 0 15,0-5-576-15,2-9-64 0,0-3 0 0,0-9-10048 16,-2-5-2000-16</inkml:trace>
  <inkml:trace contextRef="#ctx0" brushRef="#br0" timeOffset="180005.04">19696 4415 30751 0,'0'0'1360'0,"-5"-10"288"0,2-2-1328 0,3 12-320 16,0 0 0-16,11-8 0 0,1-4 640 0,6 5 64 16,2-2 16-16,10 4 0 0,5 1-208 0,7-5-64 15,3 0 0-15,2-3 0 0,0-1-128 0,0 0-48 16,0-2 0-16,-1-1 0 0,-3 0-272 0,-4 4-144 16,-2 5 16-16,-5-5-10448 15,-3 2-2096-15</inkml:trace>
  <inkml:trace contextRef="#ctx0" brushRef="#br0" timeOffset="180168.74">20558 4212 30527 0,'-5'15'1344'0,"1"0"288"0,-1 6-1312 0,0 1-320 0,-3 8 0 0,-1-2 0 16,-2 2 432-16,-1 2 16 0,1 1 0 0,1-10 0 16,2 2-32-16,-2 2 0 0,4 2 0 0,-1-3 0 15,2-1-416-15,4-1 0 0,0-3 128 0,1 6-128 16,1-4-2432-16,3-10-528 15,-4-13-112-15,0 0 0 0</inkml:trace>
  <inkml:trace contextRef="#ctx0" brushRef="#br0" timeOffset="180577.34">21228 3336 25791 0,'0'0'1152'0,"-5"6"224"0,-2 3-1104 0,0 6-272 16,-1 3 0-16,-2 5 0 0,-3 9 528 0,-1 3 48 15,-4 4 16-15,-2 5 0 0,0 4 64 0,-6 6 16 16,1 4 0-16,-2 3 0 0,-1-1-32 0,0 5 0 16,0 2 0-16,-1-1 0 0,5-1-80 0,-8 16-32 15,11-17 0-15,3-11 0 0,4-11-256 0,7-16-48 16,2-6-16-16,0 2 0 0,3-8 192 0,2-14 48 15,0 0 0-15,0 0 0 0,9-3 384 0,2-6 96 16,3-1 16-16,3-5 0 0,-2-3-576 0,3-2-112 16,2-4-32-16,-1 1 0 0,0 2-224 0,0 1 0 15,-1 2 0-15,-2 3 0 0,1 4 0 0,-2 4 0 0,-1 7-144 0,-1 1 144 16,-4 5-176-16,1 5 176 0,-4 2-192 0,-2 1 192 16,-4 1-128-16,-2 1 128 0,-3 1 0 0,-4 1 0 15,-4 2 0-15,-2 0 0 0,-3-1 0 0,-1 2 0 16,-2-3 0-16,0-3 0 0,-2-1 0 0,1-1 0 15,3-6 0-15,3 2-240 0,1-4 48 0,2-1 16 16,3-4-1760-16,3-1-368 0,2-3-64 0,4-1-12992 16</inkml:trace>
  <inkml:trace contextRef="#ctx0" brushRef="#br0" timeOffset="180857.08">21228 4251 10127 0,'0'0'896'0,"10"1"-704"16,-1-1-192-16,4 0 0 0,-2-1 2928 0,0 0 544 15,3 0 112-15,0-2 32 0,2-1-1680 0,0-5-336 16,2 2-64-16,2-6 0 0,2 3-384 0,-2-3-64 16,-2-2 0-16,0-2-16 0,0 0-144 0,-1-3-32 15,0 1 0-15,-2 0 0 0,-2-4-128 0,-2 1-16 16,-2 0-16-16,-2 2 0 0,-5 1-272 0,-2 5-48 16,-4 3-16-16,-2 3 0 0,-2 4-80 0,-2 2-32 15,-3 5 0-15,-2 2 0 0,-1 7-288 0,-3 3 160 16,-3 4-160-16,0 2 128 0,1 4-128 0,2 0 0 15,1-1 0-15,1 0 0 0,6 2 0 0,1-3 0 16,5-1 0-16,1 4 0 0,5-6-304 0,3-1 16 0,0-1 0 16,6-3 0-1,1-2-800-15,6-4-176 0,1-5-16 0,1-4-16 16,2-3-1632-16,2-2-320 0,0-6-64 0,1-1-9024 0</inkml:trace>
  <inkml:trace contextRef="#ctx0" brushRef="#br0" timeOffset="181144.93">21949 3815 19343 0,'0'0'848'0,"0"0"192"0,0 0-832 0,-3 10-208 0,-3 2 0 0,-2 3 0 0,-1 3 1024 0,-2 2 144 15,-2 2 48-15,-1 3 0 0,-1-1 16 0,-2 6 16 16,1-4 0-16,-2 3 0 0,4-2 0 0,-1 1 0 16,-2-5 0-16,3 0 0 0,4 0-352 0,1-5-80 15,3-3-16-15,3-6 0 0,3 0 16 0,0-9 0 16,7-3 0-16,4-2 0 0,-1-1 208 0,5-7 64 15,4-1 0-15,2-3 0 0,0 0-512 0,4-4-80 16,0-2-32-16,3 2 0 0,1-3-80 0,2 2-32 16,-1 3 0-16,2 1 0 0,1 2-128 0,0 2-32 15,0 4 0-15,1-1 0 0,1 5-192 0,-1 1 0 16,-1 0 128-16,0 4-128 0,-5 1 0 0,0 2 0 16,-1 2 0-16,-1 0 0 15,1 0-1408-15,-4 2-208 0,0 3-48 0,-5-3-17152 0</inkml:trace>
  <inkml:trace contextRef="#ctx0" brushRef="#br0" timeOffset="182094.59">16631 7989 21599 0,'0'-26'960'0,"0"8"192"0,0-2-928 0,-1-2-224 0,-1 0 0 0,-1 4 0 0,-1 7 576 0,-2-2 80 16,-3 3 16-16,-2 3 0 0,-3 0 400 0,-4 3 80 16,0 3 0-16,-4 5 16 0,-1 2-528 0,-2 7-128 15,-4 5 0-15,0 3-16 0,-2 4-304 0,-7 6-48 16,1 9-16-16,-5 8 0 0,-5 7 112 0,-2 6 16 15,-5 7 0-15,1 14 0 0,-1 9 16 0,1 13 16 16,0 11 0-16,0 11 0 0,1 8-288 0,2 9 160 16,0 4-160-16,3 6 128 0,2 6-128 0,17-45 0 15,-2 9 144-15,3 8-144 0,4 1 0 0,7-1 128 16,6-10-128-16,6-3 0 0,5-5 240 0,9-8-32 16,7-6 0-16,7-13 0 0,6-7-64 0,6-8-16 15,5-5 0-15,1-10 0 0,0-10-128 0,1-3 0 16,1-10 0-16,2-9 0 0,1-6 0 0,1-11 0 15,3-10 0-15,0-7 0 0,5-8 256 0,-3-11-16 16,1-11-16-16,-3-7 0 0,1-6 96 0,1-7 32 16,1-8 0-16,23-32 0 0,-3 8-96 0,-3-1-32 15,-2 0 0-15,-3-7 0 0,-4-5 0 0,-1-3 0 0,-2-2 0 16,-4-2 0-16,-1-5-48 0,-7-2-16 0,-3-5 0 0,-4-2 0 16,-7-2 160-16,-8-2 16 0,-4 3 16 0,-9 4 0 15,-8 5 32-15,-6 5 0 0,-7 10 0 0,-5 5 0 16,-5 10-112-16,-6 9-16 0,-4 6 0 0,-1 8 0 15,-3 9-256-15,-5 10 160 0,-3 7-160 0,-1 8 128 16,-3 11-384-16,1 8-96 0,-2 7-16 0,-2 5 0 16,-6 5-1840-16,-1 2-368 15,-1 3-80-15,5-1-12880 0</inkml:trace>
  <inkml:trace contextRef="#ctx0" brushRef="#br0" timeOffset="182664.51">17135 7359 6447 0,'-5'-22'576'0,"1"8"-576"15,-2 0 0-15,-2 3 0 0,-2-3 3040 0,-2 2 496 16,-3 4 112-16,-2-1 0 0,-2 4-2048 0,0 3-400 15,-1 5-96-15,-4 2-16 0,-5 5-304 0,-3 7-64 16,-1 2-16-16,-5 1 0 0,-7 4-352 0,-3 5-80 16,-3 4-16-16,-4 6 0 0,-3 4 128 0,-2 6 32 15,3 7 0-15,-7 7 0 0,-2 1-32 0,-4 11-16 16,-3 3 0-16,-5 10 0 0,-1 8-32 0,-1 8 0 16,3 8 0-16,-5 8 0 0,-2 6-112 0,4 5-32 0,3 2 0 15,4 6 0-15,5 2-64 0,5-2-128 0,8 4 176 0,4-1-176 16,2-1 288-16,20-38-48 0,1 9-16 0,7 9 0 15,7 5-16-15,7 0 0 0,10-1 0 0,8 0 0 16,6-1-208-16,9-4 144 0,5-8-144 0,6-8 128 16,5-7-128-16,6-5 0 0,5-6 0 0,8-8 0 15,6-10 0-15,2-6 0 0,3-12 0 0,3-10 0 0,2-7 0 0,5-9 0 16,5-7 0-16,-3-11 0 0,1-7 0 16,-2-9 0-16,-3-8 0 0,-1-11 0 0,-2-7 0 0,1-8 160 15,2-12 16-15,-4-6 0 0,-3-10 64 0,-3-3 16 16,0-8 0-16,-1-6 0 0,0-5 0 0,21-49 16 15,-13 3 0-15,-15 4 0 0,-11-1 16 0,-8-5 0 16,-9-6 0-16,-3-8 0 0,-1-9-32 0,-7-6-16 16,-9-2 0-16,-2 3 0 0,-4 0-48 0,-4 5 0 15,-6 4 0-15,-6 14 0 0,-3 11-32 0,-7 11-16 16,-6 10 0-16,-4 9 0 0,0 13-144 0,-7 12 128 16,-4 12-128-16,-4 11 128 0,-7 6-128 0,-2 9-192 15,-2 7 32-15,-1 7 16 16,-4 7-816-16,5 7-176 0,0 6-16 0,-3 3-16 15,-5 4-2032-15,0 2-384 0,3 2-96 0</inkml:trace>
  <inkml:trace contextRef="#ctx0" brushRef="#br0" timeOffset="183275.74">17003 6842 17503 0,'-18'-21'768'0,"6"12"176"0,-2 0-752 0,-3 6-192 0,-5-1 0 0,0 3 0 16,-4 3 944-16,-7 7 144 0,-8 6 48 0,-5 3 0 16,-6 1-752-16,-4 5-160 0,-4 4-32 0,-1 8 0 0,2 6 320 15,-6 6 48-15,-4 7 16 0,-2 4 0 0,-5 5 64 0,-3 7 32 16,0 5 0-16,-2 11 0 0,-2 11 0 0,-2 9 0 15,1 6 0-15,0 12 0 0,0 17-192 0,3 9-32 16,1 10-16-16,0 8 0 0,-2 4-160 0,6 11-16 16,6 3-16-16,24-47 0 0,1 16 48 0,3 8 16 15,5 7 0-15,5 3 0 0,5 0-48 0,7 1 0 16,4-2 0-16,4-2 0 0,4-6-96 0,6-4-32 16,2-3 0-16,4-9 0 0,1-10-128 0,4-9 0 15,3-8 0-15,5-9 0 0,3-12 0 0,7-9 0 16,5-8 0-16,5-10 0 0,6-8 0 0,6-10 0 15,9-6 0-15,3-11 0 0,1-7 0 0,7-12 0 16,2-5 0-16,8-11 0 0,8-5-208 0,2-8 80 16,-4-5 128-16,3-9-208 0,0-3 208 0,2-9 0 15,3-4-160-15,-4-11 160 0,-7-4 0 0,-1-5 0 16,1-8 0-16,1-7 0 0,-1-7 0 0,0-5 160 16,-5-6-160-16,-2-7 160 0,-2-11 224 0,-2-8 32 15,3-5 16-15,21-59 0 0,-9 7-32 0,-11 4 0 0,-10-2 0 0,-6-1 0 16,-5-6-80-16,-3-3 0 0,-6-8-16 15,-6-1 0-15,-3-2-96 0,-8-2-16 0,-7 0 0 0,-4 4 0 16,-8 3-48-16,-7 7-16 0,-7 3 0 0,-8 15 0 16,-7 15-128-16,-9 12 128 0,-7 11-128 0,-4 13 128 15,-7 11-128-15,-4 12 192 0,-5 6-192 0,-5 12 192 16,-4 9-192-16,-5 6 0 0,0 10-160 0,2 10 160 16,0 9-704-16,-2 9-64 0,2 7 0 0,-1 3 0 15,0 5-1152-15,2 4-224 0,5 4-48 0,3 2-7296 16,8 8-1456-16</inkml:trace>
  <inkml:trace contextRef="#ctx0" brushRef="#br0" timeOffset="184044.51">16511 8696 13695 0,'3'-32'608'0,"1"13"128"15,-1-1-592-15,-2 2-144 0,-2 2 0 0,-2-1 0 0,-1 1 1344 0,1 2 224 16,-5 2 48-16,-1 1 16 0,-2 6-224 0,-1 1-32 16,-2 0-16-16,-2 6 0 0,-3 2-288 0,-4 4-64 15,1 6-16-15,-1 2 0 0,-1 2-400 0,-4 4-80 16,-2 7 0-16,-2 5-16 0,-1 6-208 0,-5 3-32 16,0 4-16-16,1 6 0 0,0 7-96 0,0 10-16 15,1 11 0-15,2 8 0 0,0 5-128 0,12-20 0 16,2 13 144-16,-1 9-144 0,4 8 0 0,1 4 0 15,4 1 0-15,3-3 0 0,2-1 0 0,4-9 0 16,1-6 0-16,5-6 0 0,1-10 0 0,6-8 128 16,1-9-128-16,6-7 0 0,3-9 0 0,4-7 0 15,4-6 0-15,4-8 0 0,5-7 128 0,4-8-128 16,3-6 160-16,3-7-160 0,3-5 256 0,-1-10-32 16,-3-3-16-16,-1-9 0 0,0-1 32 0,2-11 0 15,-1-7 0-15,1-4 0 0,0-6-16 0,0-2 0 16,0-4 0-16,-1-4 0 0,-4-3 176 0,-3-3 48 0,-3-7 0 15,8-31 0-15,-7 13 32 0,-7 4 16 0,-9 7 0 0,-4 4 0 16,-7 2-96-16,-4 4-16 0,-3 8 0 0,-6 4 0 16,-3 4 32-16,-4 9 0 0,-6 0 0 0,-1 7 0 15,-2 2-160-15,-3 3-16 0,-1 8-16 0,-4 3 0 16,-3 2-224-16,-3 6 128 0,-2 4-128 0,1 5 0 16,0 4 0-16,-2 6 0 0,-1-1 0 0,1 7 0 15,-1 2-128-15,0 3-80 0,0 7-16 0,3 3 0 16,2 2-592-16,1 2-112 0,0 4-32 0,3 2 0 15,-2 2-1728-15,2 3-368 0,2-2-64 0</inkml:trace>
  <inkml:trace contextRef="#ctx0" brushRef="#br0" timeOffset="184256.81">16750 8477 11679 0,'0'0'512'0,"0"0"128"0,0 0-512 0,-9 3-128 15,9-3 0-15</inkml:trace>
  <inkml:trace contextRef="#ctx0" brushRef="#br0" timeOffset="184677.52">16633 8552 13471 0,'0'0'592'0,"0"0"128"0,0 0-576 0,0 0-144 0,-5-5 0 0,2-2 0 16,3 7 1200-16,0 0 208 0,-5-8 32 0,0 2 16 16,0 2-224-16,-3 3-32 0,2 1-16 0,-3 2 0 15,-1 5-224-15,-4-1-32 0,0 5-16 0,-4 3 0 0,-2 5-320 0,-1 6-64 16,0-1-16-16,-3 5 0 15,-4 0-176-15,0 3-32 0,1 2-16 0,0 6 0 0,-1 4-48 0,-2 7-16 16,-2 4 0-16,-2 8 0 0,-3 10-96 0,2 7 0 16,2 5-128-16,12-22 192 0,0 11-192 0,1 9 144 15,2 4-144-15,3 4 128 0,4-1-128 0,4-2 0 16,5-7 0-16,2-2 0 0,6-7 0 0,4-9 0 16,3-10 0-16,6-6 0 0,4-9 0 0,7-4 0 15,3-4 0-15,3-10 128 0,1-10-128 0,1-1 128 16,1-9-128-16,2-8 128 0,1-4 64 0,1-10 16 15,2-3 0-15,-1-7 0 0,1-5 48 0,1-6 16 16,-1-8 0-16,15-25 0 0,-9-2 16 0,-7 3 0 16,-4-1 0-16,-6-9 0 0,-2-5 272 0,-4-2 48 15,-3 1 16-15,-6-6 0 0,-2 0-192 0,-8 3-48 16,-3-2 0-16,-6 8 0 0,-2 7 0 0,-5 7 0 16,-2 6 0-16,-1 11 0 0,-4 5-64 0,-2 6-32 15,-5 10 0-15,1 6 0 0,-3 4-160 0,-1 7-128 16,-3 3 192-16,-3 9-192 0,-3 3 0 0,-3 1-224 15,-1 3 16-15,2 5 0 16,0 2-2080-16,2 4-400 0,4-2-96 0</inkml:trace>
  <inkml:trace contextRef="#ctx0" brushRef="#br0" timeOffset="192398.81">7520 11368 7359 0,'0'0'656'0,"0"0"-528"16,-1 9-128-16,-2-3 0 0,-1 3 2256 0,2-4 432 16,2-5 64-16,-4 8 32 0,0-1-1936 0,0-2-384 15,-1 0-80-15,5-5 0 0,-6 7 640 0,0-3 144 16,2-1 32-16,4-3 0 0,-7 3-144 0,7-3-32 15,-7-1 0-15,-1-1 0 0,1 0-208 0,-1-1-48 16,2-2-16-16,-2-2 0 0,0 0-16 0,-1-4 0 16,-1 1 0-16,0-3 0 0,-3-4-80 0,-1 0-16 15,-1-4 0-15,-1 0 0 0,-2-7-160 0,-1 0-32 0,-2-5-16 0,1 0 0 16,0-2-48-16,-2 0-16 0,2-3 0 0,-2-2 0 16,2 0-96-16,-3-1-16 0,1 2 0 0,-1-5 0 15,2 0 64-15,-2-1 16 0,-1 0 0 0,-2-2 0 16,3 2-96-16,-1-1-32 0,0 3 0 0,-1-4 0 15,-1 1-16-15,-2-1-16 0,2 4 0 0,-2-4 0 0,0 0-176 0,1 1 192 16,-2-3-192-16,-9-17 192 16,3 8-192-16,4 2 0 0,1 2 0 0,4 0 0 0,4 1 0 0,2 0 0 15,2-2 0-15,0 0 0 0,0 1 0 0,3-1 0 16,0 3 0-16,1 0 0 0,0-2 0 0,0 5 0 16,1 1 0-16,0 0 0 0,2-2 0 0,1-1 0 15,0 3 0-15,-3 0 0 0,-2-1 0 0,-1 1 0 16,1-1 0-16,0 1 0 0,-2-2 0 0,5 0 0 15,0-1 0-15,0 1 0 0,-1-1 0 0,3-1 0 16,-2 1 0-16,6 3 0 0,2 1 0 0,-1-1 0 16,2-2 0-16,1 4 0 0,-1-2 0 0,5 5 0 15,1-3 0-15,0 3 0 0,-3-4-128 0,0 2 128 16,0 2 0-16,3 3 0 0,0-2 0 0,2 0 0 16,1 1 0-16,1-2 0 0,1 1 0 0,1-1 0 15,0-4 0-15,-1 3 0 0,3 0-128 0,-1 2 128 0,1-1 0 0,-1 1 0 16,1-1 0-16,0-1 0 0,2 5-144 0,-2-2 144 15,1-3 0-15,-1 3-128 0,0 2 128 0,2-5 0 16,-1 4-128-16,0 3 128 0,5-1 0 0,-2 1 0 16,0-4 0-16,1 2-128 0,-2 2 128 0,2 0 0 15,1 0 0-15,0 2 0 0,1-2-128 0,4 2 128 16,2 1 0-16,0 0 0 0,3 0 0 0,0 3 0 16,6 1 0-16,-2-1-128 0,2 3 128 0,-2-4 0 15,-1-2 0-15,0 5 0 0,-4 2 0 0,6-2 0 16,0 3 0-16,-2 0-128 0,0 2 128 0,0-1 0 0,2 1 0 0,1 1-192 15,3 3 192-15,0 2-160 0,1 2 160 0,1 2-128 16,1 1 128-16,-3 3-128 0,1-3 128 0,-2 3 0 16,-2-1 0-16,1 0-128 0,-1 4 128 0,1-3 0 15,1 2 0-15,2 5-128 0,-1 0 128 0,3 0 0 16,1 2 0-16,1 1 0 0,0 0 0 0,-2 4 0 16,-1-2 0-16,-4 1-128 0,-1-2 128 0,1 3 0 15,1 1 0-15,-2 5 0 0,3 4 0 0,2 1 0 16,0-1 0-16,1 4 0 0,2 1 0 0,2 5 0 15,-1-1 0-15,-1 6 0 0,-2-2 0 0,3 4 0 16,-1-1 0-16,0 4 0 0,-1 4 0 0,4 2 0 16,1-2 0-16,4 0 0 0,-2 0 0 0,2 0 0 0,-2 1 0 0,0-4 0 15,-3 1 0-15,-1-3 0 16,-3 1 0-16,1-2 0 0,-3 1 0 0,5 1 0 0,-1-2 0 0,3-3 0 16,2 0 0-16,1 2 144 0,1-2-144 0,-4 2 0 15,-3 0 192-15,-1-1-192 0,-6 0 192 0,2-1-192 16,-2-2 160-16,-2 1-160 0,-3-4 128 0,5 0-128 15,-4 1 128-15,1-4-128 0,-1 3 0 0,-2 2 128 16,-1-2-128-16,0 1 192 0,-4-2-192 0,0-1 192 16,-1-2-192-16,-4-1 128 0,1 0-128 0,-4-2 128 15,-5-3-128-15,2-1 192 0,-3-6-192 0,-2 2 192 16,-2-5-192-16,-6-4 0 0,8 4 144 0,-8-4-144 16,6-4 0-16,-2-5 0 0,-2 0 0 0,3-4 128 15,-5 2-1344-15,0-6-272 0,0 0-48 0,-3-2-15280 16</inkml:trace>
  <inkml:trace contextRef="#ctx0" brushRef="#br0" timeOffset="193429.05">8030 10806 9215 0,'-5'6'816'15,"-3"3"-656"-15,3-4-160 0,-1 2 0 16,2-1 2816-16,0-3 512 0,0 0 128 0,-1-3 0 0,5 0-2416 0,0 0-480 16,-8-3-112-16,2-4 0 0,-2-3 192 0,1-1 32 15,-2 2 16-15,0-9 0 0,-1 0 272 0,-2-2 48 16,0-2 16-16,-2-6 0 0,-2 0-64 0,0-3 0 15,-2-3 0-15,-1-1 0 0,-1-3-288 0,-6-2-64 16,0-3-16-16,1 0 0 0,-1-4-208 0,-1-3-32 16,2-3-16-16,-2 1 0 0,2-3-32 0,-1 0-16 15,-1 1 0-15,3-1 0 0,-1-1-64 0,-1 2-16 16,1-9 0-16,0 2 0 0,-3 3-48 0,3-3-16 16,0 0 0-16,0 2 0 0,-2-2 0 0,5 2 0 15,-2 0 0-15,4-2 0 0,1 3-144 0,2-1 128 16,1-1-128-16,-3-21 128 0,1 2-128 0,3 9 0 15,1 7 0-15,3-2 0 0,4 1 0 0,-2 3 0 16,3 6 0-16,0 4 0 0,3 4 0 0,-1-2 0 16,0 7-128-16,1 0 128 0,1 4 0 0,2 0 0 15,-1 0 0-15,2 1 0 0,-1 2 0 0,2 0 0 16,1 1 0-16,0 1 0 0,2 1 0 0,2 2 0 0,0-2 0 16,0 0 0-16,3-1-128 0,1 3 128 0,1-2 0 15,-3 13 0-15,1-2 0 0,3-2 0 0,1 1-144 0,3-1 144 16,-1-1 0-16,2 2 0 0,2 0 0 0,-1 3 0 15,0-1 0-15,2 0 0 0,-3-2 0 0,-1 4 0 16,1 0 0-16,1 4 0 0,-1-1 0 0,2 0 0 16,3 3 0-16,0 2-128 0,-3-1 128 0,11-3 0 15,-1 5 0-15,1-1 0 0,1 2 0 0,-1-1 0 16,1 5 0-16,1 2 0 0,-1 2 0 0,0 0 0 0,1 0 0 0,-4 4 0 16,-1 2 0-16,1 2 0 0,-3 4-128 0,2 0 128 15,2 1 0-15,1 3 0 0,-2 2 0 0,4 4 0 16,3 0 0-16,0 5 0 0,4 4 0 0,2 0 0 15,2 2 0-15,0-1 0 0,-3-3 0 0,-1-1 0 16,-1 2 0-16,1 0 0 0,-1 1 0 0,2 0 0 16,-2 1 0-16,2-1 0 0,0-3 0 0,2 3 0 15,1 2 0-15,-2-2 0 0,0 2 128 0,-5-2-128 16,-1 0 0-16,-2-3 144 0,-5 0-16 0,0-2 0 16,1 0 0-16,-4-3 0 0,-3 0 0 0,-1 1-128 15,3-1 192-15,-1 0-64 0,1-3-128 0,-1-2 0 16,0-3 144-16,-1 3-144 0,0 0 0 0,-1-1 0 0,3-3 0 0,1-2 0 31,0-5-2416-31,-1-4-400 0</inkml:trace>
  <inkml:trace contextRef="#ctx0" brushRef="#br0" timeOffset="194884.7">9858 9221 13823 0,'0'0'1216'0,"-6"-4"-960"16,4 0-256-16,1-3 0 0,-1 0 752 0,1 2 96 15,1 5 32-15,0-7 0 0,1 0-592 0,1 2-112 16,0-1-32-16,-2 6 0 0,3-6 352 0,-3 6 64 16,0 0 16-16,0 0 0 0,5-4 192 0,-5 4 32 15,7-4 16-15,-7 4 0 0,0 0 0 0,0 0 0 16,0 0 0-16,8 2 0 0,0 1-160 0,-1 1-16 15,-2 2-16-15,3 4 0 0,-2 4-48 0,1 2 0 16,0 3 0-16,1 1 0 0,2 2-208 0,2 2-48 16,-1 4-16-16,1 3 0 0,-1 0-112 0,0 2 0 15,1 0-16-15,1 1 0 0,-1 1-32 0,1 0 0 16,0 5 0-16,-1-1 0 0,1 3 48 0,1-1 16 16,0 1 0-16,-1 2 0 0,-6-2-64 0,2 1-16 15,0-3 0-15,0 0 0 0,-1 5 64 0,-1-2 16 0,-2 0 0 16,4 17 0-16,-2-9 112 0,-2-5 0 0,-1 1 16 0,-1-5 0 15,1 1-128-15,-1-2-16 0,-2-3-16 0,-1 2 0 16,4 2-48-16,-2 0-128 0,0-1 192 0,-2 2-64 16,0-2-128-16,0 1 160 0,-4 2-160 0,0-3 160 15,1 5-32-15,-2-4-128 0,-1-2 192 0,-2 5-64 16,-2-2-128-16,0 4 192 0,2 1-192 0,-3-1 192 16,-4-1-192-16,0-1 160 0,2 3-160 0,-2-1 160 15,-1-3-160-15,0 1 0 0,1-1 144 0,-2 3-144 0,-1-5 0 0,-2 2 128 16,-2 0-128-16,-3-1 0 0,-1 0 176 0,-2-1-48 15,-1 5 0-15,0-2 0 0,0 1-128 0,-2-3 192 16,1 1-192-16,2 1 192 0,-3 3-192 0,1-2 0 16,-2 2 0-16,0 1 128 0,2-2-128 0,-1 1 0 15,-3 0 144-15,-3-1-144 0,-4-1 0 0,-1-2 0 16,-2 0 0-16,-2-2 128 0,2 3-128 0,0-3 0 16,5-1 0-16,-2 1 128 0,-2-3-128 0,0 1 0 0,0-1 128 15,-6-1-128-15,-5 2 0 0,-2-3 0 16,-3-2 0-16,3 1 128 0,2-2-128 0,-2 2 0 0,2-6 0 0,-2 2 0 15,-2 0 0-15,-3-6 0 0,-5 1 0 0,2-4 0 16,2 0 0-16,2 1 0 0,4-4 0 0,-1 1 0 16,0-2 0-16,-5 0 0 0,-6-3 0 0,2 1 0 15,0-2 0-15,3 2 0 0,2-7 0 0,2 0 0 16,3-5 0-16,-2-1 144 0,-5 0-144 0,1-6 0 16,0-4 128-16,1 0-128 0,5-3 0 0,2 0 0 15,4-8 128-15,0 2-128 0,2-4 0 0,-2-1 0 16,-2-1 0-16,0-3 0 0,-1 0 0 0,0 0 0 15,4-5 0-15,3-1 0 0,2-1 0 0,3-4 0 16,2 1 0-16,-1-2 0 0,1-2 0 0,-2 0 0 16,-3-2 0-16,2-1 0 0,-3 0 0 0,4-1 0 15,0 2 0-15,4 0 0 0,2-1 0 0,11 12 0 16,0-3 0-16,1-1 192 0,2-1-64 0,-2 1-128 16,2 0 0-16,2-3 0 0,0-2 0 0,1-5-192 0,3-1 192 0,1-5 0 15,1 1 0-15,1 0 0 0,-2-6 0 0,4 0 0 16,-1-6 0-16,3 1 0 0,-1 0 0 15,2-2 0-15,2 2-128 0,1-22 128 16,3 13 0-16,2 6 0 0,3 6 0 0,3 4 0 0,0 3-128 0,2 2 128 16,0-2 0-16,1 6-144 0,3-1 144 0,0 4 0 15,3 5 0-15,-2 2 0 0,0 1-128 0,0 6 128 16,1 1-128-16,-1 6 128 0,0 2-320 0,1 7 32 16,-2 0 0-16,0 5 0 15,-13 5-1904-15,15-1-384 0,-1 2-80 0</inkml:trace>
  <inkml:trace contextRef="#ctx0" brushRef="#br0" timeOffset="196066.57">10308 7853 23951 0,'0'0'2128'0,"0"0"-1696"16,0 0-432-16,0 0 0 0,0 0 960 0,0 0 128 15,0 0 0-15,12 9 16 16,4 4-1248-16,1 1-256 0,4-3-48 0,2 3-16 0,1 0 464 0,2 3 0 16,6 1 0-16,-1-1 0 0,-3 6 0 0,3 7 0 15,1 4 128-15,1 1-128 0,0 4 176 0,3 1-32 0,-1 6 0 0,4 2 0 16,-1 7 112-16,1 5 0 15,2-1 16-15,1 8 0 0,-3 2-16 0,-3 0 0 0,-3-3 0 0,-4 4 0 16,-2 0 64-16,-1 1 16 0,4 2 0 0,-4 2 0 16,-7-2 832-16,2 4 176 0,0-2 16 0,-2 1 16 31,-2 3-1664-31,-1-2-336 0,0 2-64 0,-1 2-16 0,-1-1 704 0,1 4 144 0,-2 0 32 0,1-2 0 16,1 0-48-16,-3 2 0 0,2-1 0 0,-3 1 0 15,-1-1-128-15,-1-4 160 0,-1 3-160 0,-4-4 160 16,-1 0 96-16,-3 2 0 0,-3-2 16 0,-1 4 0 15,-5 0 48-15,-4 0 16 0,-2 2 0 0,-3-1 0 16,-1 3-80-16,-3 2-32 0,-3 0 0 0,-3 1 0 16,-1-2-96-16,-2 1-128 0,1-4 176 0,-2 1-176 15,-1 1 160-15,0 0-160 0,-4-4 128 0,-2 1-128 0,-7-1 160 0,-1-3-160 16,-5 3 192-16,1-4-192 16,0 2 176-16,1 1-176 0,2-4 160 0,-1 4-160 0,-2-3 128 0,-8 1-128 15,-7-6 0-15,0 2 144 16,0-1-144-16,0 0 0 0,1-4 0 0,3 0 128 0,-2 0-128 0,-4-3 0 15,-13-3 0-15,3 0 0 0,0-3 0 0,4 2 0 16,3-5 0-16,-5-2 0 0,-5-3 0 0,-6 0 0 16,2-4 0-16,2-4 0 0,3-1 0 0,-2-3 0 15,-2-2 0-15,-5 1 0 0,-3 0 0 0,3-3 0 16,4-3 0-16,-6 1 0 0,-3-2 0 0,-2 0 0 16,0-1 0-16,5-2 0 0,5-4 0 0,-6-1 0 15,-3-3 0-15,-2-3 0 0,2-2 0 0,2 0 0 16,3-7 0-16,-3-1 0 0,-6-5 0 0,4-2 0 0,3-3 0 0,3-1 0 15,2-1 0-15,-5-3 0 0,-7-3 0 0,6 2 0 16,4-3 0-16,3 0 0 0,3-1 0 0,-3-5 0 16,-5-1 0-16,4-4 0 0,5 1 0 0,6-5 0 15,2-1 0-15,1-3 0 0,-7-2 0 0,2 1 0 16,0-3 0-16,3-3 0 0,7-2 0 0,3-3 0 16,5-2 0-16,-2 0 0 0,-4-4 0 0,1 0 0 15,0-4 0-15,7 2 0 0,2-1 0 0,5-1 0 16,3-5 0-16,2 3 0 0,3-1 0 0,1 0 0 15,-5-3 0-15,5 2 0 0,-1 0 0 0,-2-1 0 16,3-2 0-16,1-1 0 0,6 3 0 0,-1 1 0 16,7 1 0-16,1-1 0 0,3 2 0 0,2 1 0 15,2 1 0-15,1 0 0 0,1 0 0 0,2-3 0 16,2-2 0-16,3 1 0 0,-1 2 0 0,4-3 0 0,3-1 0 0,2 1 0 16,1-4 0-16,2 2 0 0,0-2-144 0,3-2 144 15,1 1 0-15,6-2 0 0,0 4 0 0,1 1-128 16,0 2 128-16,1-1 0 0,2-1 0 0,-3 4 0 15,5 2 0-15,2 3 0 0,1-2 0 0,1 0 0 16,2 1 0-16,2 1 0 0,3 3 0 0,0-4 0 16,5 1 0-16,-1 3 0 0,2-2 0 0,1 2 128 15,0 0-128-15,2 6 0 0,-1-2 0 0,-1 2 0 16,-4 2 0-16,0 3 0 0,-2-4 0 0,0 3 0 16,-2 0 0-16,2 2 0 0,-2-1 0 0,3 2 0 15,0 7 0-15,2-1 0 0,-1 4 0 0,0 3 0 16,-1-2 0-16,3 4 0 0,3 1 0 0,1 1 0 15,1 0-160-15,-3 2 160 16,-5 0-1984-16,-3 4-320 0,1-2-64 0</inkml:trace>
  <inkml:trace contextRef="#ctx0" brushRef="#br0" timeOffset="197616.31">8040 9325 11967 0,'0'0'1072'0,"-5"9"-864"0,-2-1-208 0,1 1 0 16,0-3 976-16,-1 2 160 0,2 1 16 0,0-2 16 15,0 2-272-15,1-3-64 0,0 3-16 0,3-2 0 16,-3-1 208-16,4 2 32 0,0-8 16 0,-1 6 0 0,1 3-240 16,0-9-64-16,4 5 0 0,4-2 0 0,-1-2-176 0,2-2-32 15,0-2-16-15,5-5 0 0,1-1-48 0,2-5-16 16,3-2 0-16,3-2 0 0,2-2-96 0,6-2 0 16,-2-1-16-16,5-3 0 0,3 0 0 0,-1 0 0 15,1-1 0-15,-3-4 0 0,-1 2 48 0,1 1 16 16,0-4 0-16,0 3 0 0,0 1-176 0,2-2-16 15,1 2-16-15,-1-3 0 0,3-1-96 0,-1 2 0 16,0 1-128-16,0-3 192 0,0 1-64 0,-2 1 0 16,-2-4-128-16,0-1 192 0,1 1-64 0,0 0-128 15,0-2 176-15,0 3-176 0,0 0 192 0,3 0-192 16,1 1 192-16,2-1-192 0,1-1 176 0,0 1-176 16,0-2 160-16,-2 1-160 0,3 0 128 0,-2-2-128 15,-1 1 0-15,0-1 144 0,2 0-144 0,1 1 0 16,2-2 0-16,20-9 0 0,-4 4 0 0,-5 5 0 15,-6 2 0-15,-1 3 0 0,-3 4 0 0,-1-1 0 16,1 2 128-16,2-6-128 0,3 0 0 0,3 1 0 16,3 3 0-16,-1-2 0 0,-4 4 0 0,0-1 0 0,-4-4 0 0,2 3 0 15,1-2 0-15,2-1 0 0,2 3 0 0,3 4 0 16,2-2 0-16,0 4 0 0,-4 3 0 0,-3-2 0 16,-2-1 0-16,-3 4 0 0,-2 5 0 0,1-1 0 15,3-2 0-15,-1 2 0 0,1 2 0 0,-2 5 0 16,-1-3 0-16,-3 6 0 0,-2 4 0 0,-2-3 0 15,-1-2 0-15,1 3 128 0,-1 2-128 0,3 0 0 16,1-1 0-16,3 1 0 0,1 2 128 0,0 2-128 0,-1 2 0 0,-3 4 0 16,-2-1 0-16,-3 2 0 15,-1-3 0-15,0 4 0 0,-2-3 0 0,2 4 0 0,-1 2 0 16,-1 1 0-16,2-2 0 0,1 2 0 0,2-1 0 0,-1 3 0 16,-1-1 0-16,-1 3 0 0,-3 2 0 0,-1 3 128 15,-3 2-128-15,-1-1 0 0,0 0 0 0,0 2 0 16,-1 6 128-16,-1 1-128 0,1 3 0 0,-1 1 0 15,-2 3 0-15,2 1 128 0,-1-3-128 0,2 2 0 16,0-1 0-16,0 5 128 0,-2 4-128 0,-2 0 0 16,3 0 0-16,-6 2 128 0,2 1-128 0,0 0 0 0,-1 1 0 0,-3 0 0 15,4 0 0-15,-2 1 0 0,2-1 0 0,-1 4 0 16,-1 4 0-16,0 0 128 0,-1-4-128 0,0 2 0 16,1 1 0-16,0-1 0 0,-3 4 128 0,0 0-128 15,-3-2 0-15,0 3 160 0,-1-2-160 0,-2 2 160 16,-2 2 0-16,-2-4 0 0,-3 3 0 0,1-2 0 15,-4 2-16-15,1-2 0 0,0 0 0 0,0 2 0 16,0-5-144-16,-1-3 0 0,1 0 0 0,1 3 128 16,-2-4-128-16,1-2 0 0,-1 0 144 0,2-1-144 15,-2-3 0-15,-2 1 0 0,-2 1 0 0,0 1 128 16,-2-1-128-16,-4 2 0 0,2 1 0 0,-6 3 128 16,1-4-128-16,-3 0 0 0,-2-5 128 0,0 2-128 15,4 0 0-15,-4 0 128 0,1-7-128 0,1-1 0 16,1-6 0-16,3-2 0 0,-1-1 0 0,2-3 128 0,0-2-128 0,1-1 0 15,1-4 0-15,2-3 0 0,-2 0 0 0,1 0 0 16,-2 0 0-16,1 0 0 16,-2 0 0-16,0 0 0 0,3 5 0 0,-2-5 0 0,-1-2 0 15,1 2 0-15,-1-1 0 0,2-1 0 0,-2 0 0 0,3 0 128 16,1-5-128-16,-1-1 0 0,1 0 0 0,2-4 0 16,3-9 0-16,0 0 128 0,-2 8-128 0,2-8 0 15,0 0 0-15,0 0 0 0,0 0 0 0,0 0 0 16,0 0 0-16,0 0-128 0,0 0-16 0,0 0 0 15,0 0 0-15,0 0 0 16,0 0-240-16,9-7-32 0,-9 7-16 0,7-7 0 16,-7 7-288-16,5-10-64 0,-5 10-16 0,2-6 0 15,-2-4-416-15,0 10-64 0,1-9-32 0,-1 9 0 16,2-12-1072-16,-1 4-224 0,0-6-32 0,0 5-8096 0</inkml:trace>
  <inkml:trace contextRef="#ctx0" brushRef="#br0" timeOffset="197782.42">13237 11484 13823 0,'0'0'1216'0,"0"0"-960"0,-5 5-256 0,0 2 0 15,5-7 2160-15,-7 8 384 0,2-1 80 0,5-7 0 16,-7 8-1792-16,7-8-384 0,-6 9-64 0,3 0 0 16,3-9-384-16,-5 8 144 0,5-8-144 0,-5 10 0 15,5-10 0-15,0 0 0 0,-5 7 0 0,5-7 0 16,-4 10 176-16,4-10-176 0,0 0 160 0,0 0-160 16,0 0 256-16,-2 9-64 0,2-9 0 0,0 0 0 15,0 0-192-15,0 0 0 0,0 0 0 0,0 0 0 16,0 0-1632-16,0 0-320 0,0 0-64 0</inkml:trace>
  <inkml:trace contextRef="#ctx0" brushRef="#br0" timeOffset="199989.55">8115 10157 6447 0,'0'0'272'0,"0"0"80"0,-4 5-352 0,2 1 0 16,2-6 0-16,0 0 0 0,0 0 1616 0,0 0 256 16,0 0 48-16,0 0 16 0,0 0-1248 0,0 0-256 15,0 0-48-15,0 0-16 0,0 0 48 0,0 0 16 16,0 0 0-16,0 0 0 0,0 0 16 0,0 0 0 15,0 0 0-15,7 8 0 0,-7-8 0 0,10 3 0 16,-10-3 0-16,7 3 0 0,-7-3 48 0,11-1 16 16,-1-1 0-16,-1 2 0 0,1-2 16 0,2 1 16 15,-2-1 0-15,0-2 0 0,2-1-32 0,2 2 0 16,1-2 0-16,1-2 0 0,1 1-96 0,1 1-32 16,1-2 0-16,1 1 0 0,0-7-160 0,2 2-32 0,-2-3-16 0,-1-1 0 15,0 1-32-15,1-3 0 0,-1-1 0 16,-2 1 0-16,1-1 112 0,1 1 32 0,0 2 0 0,0 0 0 15,0-3 112-15,2 0 32 0,-1 3 0 0,-1-2 0 16,2 2-176-16,-1 1-48 0,-2 0 0 0,1 0 0 16,1-1-208-16,0 0 0 0,-1-1 128 0,1 0-128 15,1-3 0-15,-2 1 0 0,-1-1 128 0,0 0-128 16,0 0 0-16,-2 1 128 0,-1-1-128 0,2-1 0 0,-2-5 224 16,-1 4-48-16,0 0-16 0,0 2 0 0,-1 4 48 0,1 0 16 15,1-3 0-15,0 2 0 0,-2 0-64 0,-2 1-16 16,3-1 0-16,0-1 0 0,0 1-144 0,4-1 160 15,-1 2-160-15,1-2 160 0,-1 1-160 0,2-2 0 16,-1 0 0-16,3-1 0 0,-2-1 0 0,1 1 0 16,0-2 128-16,1 2-128 0,-1 1 0 0,2 2 0 15,-1-1 0-15,1 1 128 0,-2-3 0 0,-1 1 0 16,0-1 0-16,0 0 0 0,0 1-128 0,2 0 0 16,0 2 0-16,-4-2 128 0,1-1-128 0,-1 0 0 15,1-1 0-15,3-2 128 0,-2 3-128 0,-2 0 0 16,2 0 0-16,2 0 0 0,-1-3 160 0,2 3-160 15,2-1 192-15,-2-3-192 0,0 1 160 0,4 1-160 16,1-1 128-16,-2-4-128 0,2 1 0 0,-3-2 128 16,-3-1-128-16,4 2 0 0,-4-1 0 0,1 0 128 15,2 1-128-15,-4-1 0 0,1 0 0 0,-1 3 0 16,-1-3 128-16,1 5-128 0,-1-4 0 0,0 3 0 0,1 2 0 16,-1-4 0-16,-2 0 0 0,4 3 0 0,-3 3 0 15,2 0 0-15,-1 0 0 0,0 0 0 0,0 4 0 0,3-2 0 16,-2 1 0-16,0-3 0 0,-1 4 0 0,4 1 0 15,-4 0 0-15,0 2 0 0,1-1 0 0,0 3 0 16,1-1 0-16,2-2 0 0,-5 3 0 0,2-1 0 16,0 5 0-16,1 0 0 0,1 1 0 0,1 1 0 15,0-3 0-15,1 1 0 0,0 3 0 0,14-2 0 16,-5-2 0-16,0 5 0 0,-2 0 0 0,-1 1 0 16,-1 0 0-16,1 0 0 0,-4-1 0 0,3 4 0 0,-2-1 0 0,0 3 0 15,0-1 0-15,-1 4 0 0,3-3 0 0,2 3 0 16,0 3 0-16,2-2 0 0,1 1 0 0,0 0 0 15,2 2 0-15,-1 3 0 0,1-2 0 0,0 0 0 16,-6 2 128-16,3 3-128 0,-2-1 0 0,-1 2 0 16,1-2 0-16,0 5 0 0,1 1 0 0,0 1 0 15,-2 1 0-15,6-1 128 0,-2 0-128 0,-1 2 0 16,0-1 0-16,-1 2 0 0,-1 0 128 0,1 2-128 16,-2 0 0-16,-1 3 128 0,-1-6-128 0,1 2 0 15,-1-3 0-15,-1 8 128 0,-1 2-128 0,0 2 0 16,1 0 0-16,2 3 128 0,-1-3-128 0,-4 1 0 15,0 3 0-15,2 2 0 0,2-2 0 0,-1 1 0 0,-3 1 128 0,2 1-128 16,-3-2 0-16,0 0 0 0,-1 2 144 0,1-3-144 16,-4 1 128-16,0 2-128 0,0-5 160 0,1 1-160 15,-1-1 144-15,0 1-144 0,-1 3 128 0,0-3-128 16,-5-2 128-16,1 5-128 0,-3 3 128 0,0-1-128 16,2 3 128-16,-4 0-128 0,1-3 0 0,-1 3 128 15,-1-4-128-15,-1 4 0 0,1-3 144 0,-2 2-144 16,1-1 0-16,0 3 0 0,0-1 0 0,-1-4 128 15,-2 3-128-15,1-5 0 0,-2-3 128 0,-2 1-128 16,0 0 0-16,-1 1 128 0,-2-3-128 0,-1 1 0 16,-2 0 0-16,2 1 144 0,-2 1-144 0,0 2 0 0,-2 0 128 15,-2 1-128-15,0 1 0 0,0-2 0 16,-1 2 144-16,-2-4-144 0,-2 2 0 0,2 1 144 0,-1-2-144 0,0 1 0 16,0 0 0-16,-1 0 128 0,0 0-128 0,-1 0 0 15,1-3 0-15,0-1 0 0,-1-1 144 0,1 0-144 16,0 0 160-16,-1 1-160 0,-3-2 144 0,-1-3-144 15,-1-3 128-15,-5 4-128 0,-1-2 144 0,-1-1-144 16,-2-1 160-16,0 3-160 0,-2-1 176 0,-1-3-176 16,3 1 192-16,0 0-192 0,1-1 192 0,-1 3-64 15,-2 0 0-15,3-3-128 0,0 0 192 0,-2 1-64 16,2-2 0-16,-3-1-128 0,-3-2 208 0,-2 0-64 16,-1-2-16-16,1 1 0 0,-1 3 64 0,0-3 0 0,0 0 0 0,1 2 0 15,2-2-64-15,0 1 0 0,-2-2 0 16,1 1 0-16,0 2-128 0,-2-1 128 0,-2 3-128 0,0-4 128 15,-1-1-128-15,-1 1 128 0,3-2-128 0,5-3 128 16,3-1-128-16,6-2 0 0,3-3 0 0,6-3 0 16,1-2 0-16,9-3 0 0,5-5-224 0,0 0 80 31,0 0-1472-31,18-5-304 0,2-7-48 0,8-2-9328 0,6-5-1872 0</inkml:trace>
  <inkml:trace contextRef="#ctx0" brushRef="#br0" timeOffset="200536.78">13370 11079 21183 0,'0'0'1888'0,"-4"-1"-1504"15,0-2-384-15,4 3 0 0,-5-2 304 0,5 2-16 16,0 0 0-16,0 0 0 0,-5 2-160 0,0 2-128 15,0 0 144-15,1 4-144 0,0 2 544 0,0 5 16 16,-1 3 0-16,1 6 0 0,1 0 144 0,0 5 16 16,0 1 16-16,0 3 0 0,1 4-32 0,1 2-16 15,0 6 0-15,1-4 0 0,-4 5 0 0,-1 0 0 16,0 2 0-16,-1 3 0 0,-2 3-64 0,0-1-16 16,2 2 0-16,-6 20 0 0,-2-6-208 0,4-1-32 0,-2-6-16 0,-1 0 0 15,-5-1-96-15,2-2 0 0,-7-1-16 16,-4 0 0-16,-4 3-32 0,-2 0 0 0,-5-4 0 15,0-1 0-15,-1 0 16 0,-1 0 0 0,-2-1 0 0,2 1 0 16,-1 0-32-16,2 0-16 0,3-1 0 16,-7 1 0-16,-5-3-48 0,-5 1-128 0,-1-2 192 0,-1 0-64 15,0-3-128-15,3 1 192 0,3 2-192 0,-2-2 192 16,3-2-192-16,-3-4 128 0,-6 3-128 0,-3-7 128 16,-4-2-128-16,3-2 0 0,4-3 0 0,20-13 0 15,-1-1 0-15,1-2-176 0,2-5 16 0,-1 1 0 16,-1-7-1648-16,-1-1-336 0,-3-1-64 0</inkml:trace>
  <inkml:trace contextRef="#ctx0" brushRef="#br0" timeOffset="201141.65">7979 10895 11055 0,'0'0'480'0,"0"0"112"0,0 0-464 0,-4-1-128 15,-1-2 0-15,5 3 0 0,0 0 1856 0,0 0 336 16,0 0 80-16,0 0 16 0,-3 7-1376 0,3 3-272 16,2-1-48-16,1 3-16 0,3-2 272 0,2 6 48 15,4 3 16-15,2 5 0 0,0 1-32 0,4 7-16 16,3 0 0-16,5 4 0 0,3 2-160 0,5 2-16 15,3 6-16-15,3 0 0 0,0 2-320 0,3 4-64 16,-1-1-16-16,0-1 0 0,0 2-144 0,0 1-128 16,-1 1 144-16,0-4-144 0,-1 0 0 0,2-6 128 15,0 1-128-15,-1-1 0 0,-3 0 0 0,-1-4 144 16,-2 0-144-16,1-3 128 0,-6-3 0 0,-2-2-128 16,-2-1 192-16,-1-4-64 0,-2-3-128 0,-1-3 0 15,-3-4-160-15,-3-3-9328 16,1-5-1872-16</inkml:trace>
  <inkml:trace contextRef="#ctx0" brushRef="#br0" timeOffset="201575.57">7418 11332 11055 0,'0'0'480'0,"0"0"112"0,0 0-464 0,0 0-128 15,0 0 0-15,0 0 0 0,0 0 2480 0,0 0 464 16,9 9 112-16,1 4 16 0,3-2-1856 0,0 7-384 16,5 2-64-16,2 6 0 0,4-1 176 0,5 7 32 15,-1 4 16-15,5 4 0 0,2 7 32 0,1 4 0 16,3 6 0-16,1 4 0 0,1 5-160 0,0 2-32 16,-1-3 0-16,4 5 0 0,-3-1-240 0,7-1-48 15,2-2-16-15,4-6 0 0,2-2-256 0,0-6-48 16,1-3-16-16,-4-1 0 0,-2-7-208 0,0-1 128 15,-5 2-128-15,-1-6 0 0,-1-4 0 0,-2-3 0 0,-3-3 0 16,0-1 0 0,0-5-2048-16,-3-2-464 0</inkml:trace>
  <inkml:trace contextRef="#ctx0" brushRef="#br0" timeOffset="202825.49">5616 11640 20959 0,'0'0'928'0,"0"0"192"0,4-12-896 0,2 2-224 16,3-2 0-16,1-2 0 0,4-4 304 0,4-1 16 16,1-3 0-16,5-5 0 0,3 2 192 0,3-4 64 15,5-1 0-15,1 1 0 0,3-5 80 0,1 2 32 16,2 2 0-16,4 3 0 0,4 0-96 0,-1 3-16 0,1 4 0 0,-1 2 0 16,-6 4-96-16,1 5-32 0,-1 0 0 0,-1 5 0 15,-1 2-256-15,-3 1-64 0,1 1-128 0,-3 2 192 16,-3-1-192-16,-3 3 128 0,1 1-128 0,-3 2 0 15,-5-4 0-15,-2 3-256 0,-2 0 16 0,7-1 16 16,-11-2-1712-16,-4-1-352 0,-11-2-64 16,0 0-16-16</inkml:trace>
  <inkml:trace contextRef="#ctx0" brushRef="#br0" timeOffset="203159.28">5087 11037 22975 0,'-8'-10'1024'0,"8"5"192"0,2-3-960 0,4-4-256 16,2-3 0-16,6-2 0 0,5-1 672 0,6-2 96 16,4-2 0-16,8-2 16 0,4-3 160 0,6-1 16 0,4 2 16 15,6-2 0-15,5 2-112 0,3 0-32 0,1 3 0 0,3 1 0 16,-3-1-272-16,0 0-64 0,-1 3-16 16,0 2 0-16,-2 3-304 0,1 4-176 0,-2-2 192 0,-6 3-192 15,-4 0 0-15,-5-2 0 0,-1 6 0 0,7-2-15280 16</inkml:trace>
  <inkml:trace contextRef="#ctx0" brushRef="#br0" timeOffset="209553.71">8878 12480 9727 0,'0'0'432'0,"0"0"80"0,0 0-512 0,5 6 0 15,-4 1 0-15,-1-7 0 0,1 7 496 0,-1-7-16 16,0 0 0-16,3 7 0 0,-3-7 288 0,0 0 48 16,0 0 16-16,0 0 0 0,0 0-192 0,0 0-48 15,-4 5 0-15,4-5 0 0,0 0 176 0,-5 4 48 16,-3-3 0-16,1 0 0 0,-2-3 16 0,-2-3 0 16,0-1 0-16,-2 1 0 0,-3-4 0 0,1 2 16 15,-3-6 0-15,0 0 0 0,0 2-304 0,-1-4-64 16,-1-2-16-16,-2 1 0 0,1-2-64 0,0 0-16 15,0-1 0-15,-1 0 0 0,-1-4 64 0,0 0 16 16,0-1 0-16,2 1 0 0,-3-2-16 0,-2-1-16 16,1 3 0-16,-2-2 0 0,0 2 16 0,1-1 0 0,-1-3 0 0,0 2 0 15,1-4-112-15,0 1-16 16,2 0 0-16,-1-4 0 0,2 0-64 0,1 2-32 16,0-3 0-16,2 0 0 0,0-3-48 0,1 3-16 15,0-1 0-15,1-1 0 0,1 1 32 0,1 0 0 16,1 1 0-16,-1 0 0 0,0 0-192 0,2-2 192 0,-1 1-192 0,1 2 192 15,0 3-64-15,1-2 0 0,-2 0 0 0,1 0 0 16,-2 3-128-16,1-2 192 0,0-1-192 0,1 3 192 16,-4 0-192-16,3 1 160 0,0-3-160 0,-1 2 160 15,0-3-160-15,1 0 128 0,-2 0-128 0,2 1 128 16,-3-2-128-16,3-2 0 0,1-1 144 0,1 1-144 0,0 1 0 0,2 2 144 16,-1 0-144-16,0-2 0 0,2-2 128 0,-2 2-128 15,1 5 0-15,-3-2 0 0,1-5 176 0,0 2-176 16,1 2 160-16,-2-1-160 0,0-4 144 0,1 2-144 15,-1 0 128-15,0-1-128 0,-3 1 128 0,1-2-128 16,-1 3 128-16,1 0-128 0,-1 2 128 0,0 0-128 16,-3-1 0-16,1 2 128 0,-1 0-128 0,1 0 0 15,1-2 144-15,0 2-144 0,-1 0 0 0,3 0 144 16,-1 1-144-16,1 1 0 0,-2-4 128 0,3 3-128 16,1 1 0-16,0-1 0 0,2 3 0 0,1-3 0 15,1 1 0-15,-2-1 0 0,-2 5 0 0,3-4 0 16,1-2 0-16,-1 1 0 0,0-1 128 0,0 2-128 15,2-3 0-15,0-1 0 0,0 2 0 0,1 1 0 16,1-3 0-16,-2 1 0 0,1 3 0 0,1-1 0 16,-2 2 0-16,0-2 0 0,-1 1 128 0,-1 3-128 0,1-2 0 15,0 0 0-15,0 1 128 0,0 0-128 0,0 2 0 0,-1-4 0 16,2 3 0-16,2-4 0 0,-1 2 0 0,2-2 0 16,-2-1 0-16,2 2 0 0,-2-3 0 0,2 0 0 15,0 2 0-15,-1-4 0 0,2-1 0 0,-1-2 0 16,-1 0 0-16,2 1 0 0,1-2 0 0,-1 0 0 15,3-4 0-15,-1 3 0 0,2 0 0 0,-1 1 0 16,2 2 0-16,0 0 0 0,-2 0 0 0,1 0 0 16,0 5 0-16,1-1 0 0,0-2 0 0,0 3 0 0,-3 1 128 0,6-3-128 15,-3 0 0-15,2 2 0 0,1 2 0 0,2-3 0 16,0 3 0-16,1-1 0 0,2 1 0 16,1 1 0-16,0-3 0 0,-2 4 0 0,2 0 0 0,1 0 0 15,1-3 0-15,0 2 0 0,2-2 0 0,-1 4 0 16,1-5 0-16,1 1 0 0,-2 2 0 0,2 0 0 15,1 1 0-15,0-1 0 0,-2 3 0 0,1 3 0 16,4-2 0-16,2-6 0 0,-2 6 0 0,-1 2 0 16,-3 5 0-16,0 1 0 0,0 1 0 0,-1 1 0 15,1 3 0-15,-4 1 0 0,0 1 128 0,3-2-128 16,1 1 0-16,0-1 0 0,-2 2 0 0,4-3 0 16,1-2 0-16,0 2 0 0,1-1 0 0,1 3 0 15,0-3 0-15,2-1 0 0,-2 0 0 0,1 3 0 16,2-5 0-16,-2 2 0 0,2 3 0 0,-2-3 0 15,3 2 0-15,-2 2 0 0,-1 3 0 0,1-2 0 16,0 3 0-16,-2 0 0 0,1 0 144 0,-1 3-144 16,0 1 0-16,8 1 144 0,-3-1-144 0,-1 2 160 15,-2 2-160-15,0 2 160 0,0 0-160 0,-2-3 0 0,3 5 144 16,-2 0-144-16,2-3 0 0,1 1 128 0,0 3-128 16,-3-1 0-16,-1 4 0 0,0-2 0 0,0 1 0 0,-1-1 128 15,1 1-128-15,1-1 0 0,2 0 0 0,-2-2 128 16,-2 2-128-16,3-1 0 0,-1 2 0 0,0-2 0 15,2-1 0-15,-2 0 0 0,2 1 0 0,-1 1 128 16,0-1-128-16,0 1 0 0,2-4 128 0,-1 5-128 16,3 2 0-16,-1 0 144 0,3 2-144 0,-2 0 0 15,1-2 144-15,-2 2-144 0,-1 1 0 0,-1 1 144 0,-1 2-144 16,1 0 128-16,1 0-128 0,0-2 128 0,-4 2-128 0,3-1 0 16,0-5 0-16,0 2 128 0,-1 0-128 0,1 2 0 15,-2-5 0-15,2 2 128 0,-1-1-128 0,5 1 0 16,-3-1 144-16,1 0-144 0,-1 1 128 0,2-3-128 15,1 3 160-15,-10-6-160 0,2 6 176 0,1 2-176 16,0 2 192-16,0-2-192 0,2-2 240 0,-1 2-64 16,1 0-16-16,-1 2 0 0,-4-1 16 0,1 2 0 15,-1 0 0-15,-1 0 0 0,1 0-32 0,0-1 0 16,-1 1 0-16,-1-1 0 0,-1-1-144 0,0-2 192 16,0-2-192-16,0 0 192 0,-1-3-192 0,-3 0 0 15,1-1 144-15,-1-1-144 0,-1-4 0 0,-8-3 0 16,0 0 0-16,7 3 0 0,-7-3 0 0,8 0-288 15,-8 0 48-15,0 0 16 16,0 0-1824-16,0 0-352 0,6-3-80 0</inkml:trace>
  <inkml:trace contextRef="#ctx0" brushRef="#br0" timeOffset="211147.7">10447 9230 8287 0,'0'0'368'0,"2"-9"80"16,-2 1-448-16,0-1 0 0,-2 2 0 0,2-2 0 0,0 0 1952 0,0 0 304 15,0 2 64-15,2 0 16 0,-2 0-912 0,2 0-176 16,-1 2-32-16,-1 5-16 0,0 0-224 0,0 0-32 16,0 0-16-16,0 0 0 0,0 0 192 0,0 0 32 15,7 6 16-15,-1 7 0 0,1 0-16 0,0 5 0 0,2 3 0 0,4 10 0 16,-2-1-512-16,1 2-96 0,-2 0-32 0,0 1 0 15,0 4-304-15,-1 1-64 0,-1-1-16 0,-2 2 0 16,-1-1 16-16,-1 4 0 0,-2 1 0 0,0-2 0 16,2 1 176-16,-3 1 16 0,0-3 16 0,2 0 0 15,-2 1-16-15,0-2 0 0,2 0 0 0,-1-4 0 16,0-1-176-16,1 1-32 0,0 0-128 0,-1 2 192 16,-2 0-64-16,2 0-128 0,0 0 176 0,0 1-176 0,-4 0 176 15,1 0-176-15,1 2 160 0,-1-1-160 0,-4 0 192 0,1 0-64 16,0-3-128-16,-1 3 192 0,0 3-64 0,0-2-128 15,1 2 176-15,-1 0-176 0,0-3 144 0,-3-3-144 16,1 1 0-16,0 0 144 0,3-2-144 0,-1 2 0 16,0-1 0-16,0 1 0 0,0-2 0 0,0 2 128 15,0 1-128-15,1 2 0 0,-1 0 0 0,0 0 0 0,-2-3 128 16,4 2-128-16,-4 2 0 0,1 1 0 16,0-3 144-16,-2 0-144 0,0 1 0 0,1-3 128 0,-3 1-128 15,1-3 0-15,1-2 128 0,-1 3-128 0,0 0 128 0,2-2-128 16,-2-2 0-16,0 0 144 0,-1 1-144 0,1 0 0 15,0-3 128-15,-1 2-128 0,0 0 0 0,1-2 0 16,0-1 0-16,-1 3 0 0,-2 3 128 0,1-2-128 16,-2 0 0-16,0 0 0 0,1 2 0 0,-1 1 0 15,-1 2 0-15,0 0 0 0,-1-2 0 0,1-1 0 16,-2 1 0-16,0-4 0 0,3-2 0 0,-2 2 0 16,-2-2 0-16,2-2 0 0,1 2 0 0,0-5 0 15,-1 2 0-15,0-2 0 0,-2 3 0 0,-1-4 0 16,1 0 0-16,-5 3 0 0,-1-3 0 0,3 4 0 15,-4-1 0-15,-3 2 0 0,-2 3-128 0,1-4 128 0,0 2 0 16,-2 2 0-16,1-4 0 0,0 4 0 0,0 0 0 16,-2-3 0-16,2-2 0 0,0 2 0 0,0-2 0 15,-2-2 0-15,1-3 0 0,-5-2 0 0,-3 2 0 0,0-3 0 16,-3 0-128-16,3-3 128 0,0-2 0 16,1 0 0-16,0-4 0 0,2 2 0 0,0-1 0 0,1-1 0 15,4 1 0-15,-2-3 0 0,-1 4 0 0,-3 1 0 16,-2-4 0-16,0 3 0 0,-3 0 0 0,0 0 0 15,1 2 0-15,-1 0 0 0,2-2 0 0,-3 0 0 16,2 2 0-16,0-3 0 0,2 0 0 0,-2 1 0 16,-1-6 0-16,-2 3 0 0,-3-3 0 0,1 2 0 15,-1 1 0-15,0-3 0 0,0 3 0 0,5 0 0 16,-3 1 0-16,1-2 0 0,2 2 0 0,2-3 0 16,-2 4 0-16,1-3 0 0,-5 4 0 0,-1-3 0 0,1 0 0 0,-2 0 0 15,3 1 0-15,1 1 0 0,1-3 0 0,0-1 0 16,2 0 0-16,-4-2 0 0,1 1 0 0,-1 1 0 15,-2-5 0-15,0 2 0 0,0 0 0 0,2 0 0 16,1-3 144-16,1-1-144 0,1-1 0 0,0-2 144 16,1 2-144-16,-1-1 0 0,0 1 0 0,1 1 0 15,-5-1 0-15,-1 1 0 0,1-1 128 0,-1-1-128 16,-1 1 0-16,1-1 0 0,5-1 0 0,-1-1 128 16,-2 3-128-16,2-2 128 0,0-2-128 0,-1 0 128 15,-5-4-128-15,2 2 192 0,-2-5-192 0,0 3 192 16,0-2-64-16,0 0-128 0,2-2 192 0,2 0-64 15,-1-3-128-15,2 2 0 0,-2 0 0 0,0 1 128 16,-4-1-128-16,2-1 0 0,2 1 144 0,1 1-144 16,1-1 0-16,5 1 0 0,2-1 0 0,2 2 128 0,1-4-128 0,0-1 0 15,4-6 0-15,0 0 0 0,-1-3 0 0,1-3 0 16,1 2 0-16,3-3 128 0,-1-1-128 0,2 0 0 16,1-5 0-16,3 0 0 0,1-2 0 0,2 0 0 15,1 0 0-15,1 0 0 0,1 1 0 0,2-1 0 16,1-4 0-16,-2 0-128 0,3 1 128 0,-2-2 0 15,2 1 0-15,1 2-128 0,2-7 128 0,2 6 0 16,-1 3 0-16,3 1 0 0,-1 0 0 0,3-1 0 16,-1 1 0-16,4-1 0 0,-1-3 0 0,1 2 0 15,2-4 0-15,1-1 0 0,2-1 0 0,0 0 0 16,2-2 0-16,1 4 0 0,0-3 0 0,1 2 0 16,-1-7 0-16,1 2 0 0,3-1 0 0,0 3 0 0,0-3 0 0,4 4 0 15,2 3 0-15,2 2 0 0,1-2 0 0,-3 5 0 16,3 2 0-16,2 2 0 0,0 1 0 0,-1 3-128 15,-1-2 128-15,1 4 0 0,0 2 0 0,5 2 0 16,2 0 0-16,2 2-128 0,0 2 128 0,2 0 0 16,6-1 0-16,1 2 0 0,4-2 0 0,0 0-128 15,-2 1 128-15,-1 0 0 0,-3-2 0 0,-1-1 0 16,-1 0 0-16,0 3 0 0,0 1 0 0,-4-1 0 16,-1 2-256-16,-2 1 16 0,-1 0 16 0,-2 1 0 31,-3 1-1824-31,0 0-352 0,2 2-80 0</inkml:trace>
  <inkml:trace contextRef="#ctx0" brushRef="#br0" timeOffset="212816.75">8533 9421 4607 0,'-10'7'192'0,"5"-3"64"0,-3 2-256 0,1 3 0 0,-1-2 0 0,0 0 0 15,3-3 2704-15,0 2 496 0,0 1 112 0,1-2 16 16,4-5-1344-16,0 0-256 0,0 0-48 0,0 0-16 16,0 0-464-16,0 0-112 0,0 0 0 0,3-7-16 0,-2 0-448 0,3-1-96 15,2-4-16-15,3-2 0 16,3-2-16-16,-1-2-16 0,0-1 0 0,3-1 0 0,3-2-64 0,2 2-16 15,1-5 0-15,3 2 0 0,1-1 0 0,3-3 0 16,4 3 0-16,14-13 0 0,0 3-80 0,-3 3-32 16,-2 3 0-16,1-4 0 0,-5 1-144 0,3-2-16 15,1-2-128-15,0 1 192 0,3-2-192 0,2 1 0 16,1-2 128-16,1 0-128 0,1-1 0 0,0 0 128 16,-3 1-128-16,-3 0 0 0,0 0 176 0,-2 4-176 15,0 1 192-15,2 4-192 0,0-1 176 0,2 2-176 16,2-2 160-16,1 1-160 0,3 2 176 0,-6-2-176 15,-1 2 192-15,0 0-192 0,-1 0 208 0,0 1-64 16,2-5-16-16,1 4 0 0,-1 2 0 0,0 1-128 16,4-3 192-16,-1 1-64 0,0-3-128 0,-1 1 0 15,-1 1 0-15,-3 0 0 0,-2 3 0 0,1-2 0 16,1-1 128-16,1-3-128 0,3 4 0 0,0-2 0 16,-2 3 0-16,2 2 128 0,0-1-128 0,-1 3 0 15,-3-2 0-15,-1 3 0 0,-2 2 0 0,0-1 0 0,-3 0 0 0,4 3 0 16,1 1 0-16,-1 2 0 0,0 0 128 0,2 3-128 15,1-1 0-15,0 2 0 0,-4-2 0 0,0 3 128 16,-6 1-128-16,-3 1 0 0,2 1 0 0,-2-2 0 16,0-2 0-16,1 4 0 0,1-3 128 0,1 3-128 15,0 3 0-15,0-1 0 0,-1 1 0 0,4 0 0 0,-1 1 0 16,0-1 0-16,-2-1 0 0,0 2 0 0,-4 3 0 0,-1-1 0 16,-1 3 0-16,1 2 0 0,-1-3 0 0,-1-2 0 15,-3 3 0-15,1 5 0 0,1-1 128 0,1 3-128 16,-2 3 0-16,1-1 128 0,-2-1-128 0,1 3 128 15,-1 1-128-15,1 1 128 0,1 1-128 0,-3 1 0 16,0 3 0-16,1-3 128 0,-3-1-128 0,1 0 128 16,0 2-128-16,-3 2 128 0,-1 2-128 0,-1 0 0 15,-1 3 144-15,1-4-144 0,-2 2 0 0,2-2 128 16,2 1-128-16,-2 3 0 0,0 5 0 0,-2 1 144 16,1-1-144-16,1 0 0 0,0 0 0 0,-1 0 0 15,0 1 0-15,-1 0 0 0,-1 2 128 0,0 1-128 16,1 0 0-16,-3 0 0 0,0-1 128 0,1 1-128 15,-2 0 0-15,0 3 0 0,-2 3 0 0,-1-1 0 0,0 1 0 0,0-1 0 16,1-1 144-16,1 3-144 0,1-1 0 0,-1 4 144 16,-1-4-144-16,1 6 160 0,-1-3-160 0,1 2 160 15,-4 0-160-15,1-2 160 0,-3 2-160 0,2 3 160 16,2-4-160-16,-3-1 0 0,-2 0 144 0,2-1-144 16,-3 4 128-16,1-2-128 0,-2-3 128 0,0 3-128 15,1-2 160-15,-1-1-32 0,-1-3-128 0,-1 0 192 16,2 2-64-16,0-3 0 0,-1 2-128 0,2 2 192 15,-2-2-64-15,0-1-128 0,-1 3 176 0,0-4-176 16,-1 5 160-16,2-3-160 0,1-2 128 0,0 1-128 16,0 0 0-16,0-2 0 0,0-3 128 0,1 3-128 15,2 6 0-15,1-3 0 0,-3-4 0 0,-1 1 128 16,-1-1-128-16,1 2 0 0,0-3 0 0,-2-1 0 16,1 1 0-16,0 0 0 0,0-1 128 0,-1 1-128 0,1-2 0 0,0 2 0 15,-2 0 0-15,1 0 0 0,-1 0 0 0,-2-2 0 16,0 1 144-16,-4-1-144 0,0 0 0 0,0-1 0 15,0 0 0-15,-2 2 128 0,-2-3-128 0,2 0 0 16,-1-2 0-16,1-1 0 0,0-1 0 0,-2-1 128 16,0 3-128-16,2 1 0 0,-1-6 128 0,-2 3-128 15,3-2 128-15,-3 2-128 0,1 2 128 0,0-3-128 16,-1 2 160-16,2 1-160 0,-1-2 176 0,3 2-176 16,0 0 192-16,-2-1-192 0,-1-1 144 0,1 1-144 15,0-5 0-15,1 1 144 0,-1-2-144 0,1-1 0 16,-2-1 144-16,3 2-144 0,-1-2 128 0,-2 0-128 15,0 0 128-15,-2 4-128 0,-2-4 0 0,2 5 144 0,-3-3-144 0,1 2 0 16,-1 0 144-16,-1 1-144 0,-2 0 0 0,2-2 144 16,-1 3-144-16,2-5 192 0,0-1-192 0,2-1 192 15,-1 0-64-15,0-2-128 0,1-3 192 0,2-1-64 16,-2-3-128-16,2 1 160 0,0 1-160 0,1-3 160 16,0 0-32-16,2 3 0 0,1-3 0 0,0 0 0 15,-2 2-128-15,1-4 0 0,-1 1 0 0,3-1 0 16,-1 2 0-16,0-2 0 0,-1 1 0 0,2-1 0 15,-1 0 0-15,-1-3 0 0,1 4 0 0,0-3 0 16,-3 2 0-16,1-3 0 0,-1 0 144 0,-1 2-144 16,-3-5 0-16,1 0 144 0,-1 1-144 0,1 3 0 15,-3-5 176-15,0 3-176 0,0 2 160 0,-2-2-160 16,0-2 208-16,-2 4-48 0,1 2-16 0,-1-4 0 0,-1 2 48 16,0 0 0-16,1 0 0 0,0 2 0 0,3-1-32 0,-3 2 0 15,3-2 0-15,2 1 0 0,3-3-160 0,-1-1 128 16,6 0-128-16,10-5 128 0,-11 3-128 0,11-3 0 15,0 0 0-15,-7-9-176 16,6 0-1072-16,1-6-224 0,4-3-32 0,2-2-11648 16,2-3-2336-16</inkml:trace>
  <inkml:trace contextRef="#ctx0" brushRef="#br0" timeOffset="-214442.03">8454 12500 7359 0,'0'0'656'0,"0"0"-528"15,4 7-128-15,0 2 0 0,-2-3 448 0,2 0 64 16,-1 3 16-16,-1-4 0 0,-2-5 800 0,3 7 144 16,-3-7 48-16,2 9 0 0,1-4-272 0,-3-5-48 15,0 0-16-15,0 0 0 0,0 0 64 0,1 7 16 16,-1-7 0-16,0 0 0 0,0 0-304 0,0 0-64 15,0 0-16-15,0 0 0 0,-6-5-176 0,-2 0-48 16,-1-1 0-16,-1-4 0 0,-3-1-288 0,-2-3-64 16,-4-1-16-16,1-3 0 0,-2 1 128 0,-2-2 32 15,-3-2 0-15,1 0 0 0,-2-5-16 0,4 2 0 16,-4-3 0-16,-1 1 0 0,1-6-112 0,0 0 0 16,1-1-16-16,1 1 0 0,-4-3-64 0,0-2-16 15,1-3 0-15,0 1 0 0,1 0-96 0,-2-3-128 16,-3-3 176-16,-1 3-176 0,1-4 192 0,-1 3-64 15,0-1 0-15,0 1-128 0,1-5 224 0,0 3-64 16,1-5-16-16,0 1 0 0,5-2-144 0,-3-1 192 16,0 0-192-16,3 1 192 0,2 0-64 0,0 0-128 0,2 1 192 15,2 2-64-15,0 1-128 0,2-1 192 0,-3 2-192 16,3 0 192-16,-1 1-192 0,1 0 192 0,2 3-192 0,-1-1 192 16,-2 2-192-16,-1 1 160 0,0-1-160 0,-2 0 160 15,3 0-160-15,1-2 0 0,-1 1 144 0,-1 0-144 16,1-3 0-16,0 1 128 0,-1-3-128 0,3 5 0 15,-1 0 0-15,1 2 0 0,3 0 0 0,-1 0 128 16,-1-2-128-16,-1 4 0 0,2 1 0 0,2-1 0 16,-1 1 0-16,0 0 0 0,1 0 0 0,-1 1 0 0,0 2 0 15,-1-1 0-15,-1 2 0 0,-2 1 0 0,3 1 0 0,-2-1 0 16,-2-2 0-16,2 0 0 0,-2 0 0 0,1-1 0 16,-1 1 0-16,2-2 0 0,-1-1 0 0,1 3 0 15,1 0 0-15,-1 1 0 0,5 2 0 0,-2-1 0 16,2 2 0-16,1 2 0 0,-2-1 0 0,2 2 0 15,-1-1 0-15,-2 0 0 0,0 1 0 0,0-3 0 16,2 2 0-16,-2-3 0 0,2 1 0 0,-2 2 0 16,-2-4 0-16,1 2 0 0,-1-3 0 0,1 2 0 15,0 1 0-15,1-2 0 0,0 4 0 0,1-1 0 16,-1-1 0-16,-5-10 0 0,1 3 0 0,4 4 0 16,-1 0 0-16,-2 4 0 0,1-2 0 0,1 1 0 15,3-3 0-15,2 2-128 0,0-3 128 0,4 1 0 16,1-3 0-16,0 3 0 0,-1 1 0 0,2 2-128 15,3-1 128-15,2-1 0 0,0 1 0 0,3 0 0 16,0-2 0-16,3 0-128 0,0 3 128 0,3-2 0 16,1-1 0-16,3-2 0 0,-1 1 0 0,-1 1 0 15,1-3 0-15,-1 2 0 0,0 1 0 0,2 1 0 16,-2 3 0-16,4-3 0 0,0-1 0 0,1 3 0 0,0-1 0 16,-3 1-128-16,3 2 128 0,0 1 0 0,0-1 0 0,0 3-128 15,1-5 128-15,-2 5 0 0,4-2 0 0,0 3 0 16,1 1 0-16,1-1 0 0,0-1 0 0,-2 3 0 15,2 1 0-15,0-1 0 0,0 3 160 0,-1 0-160 16,-2 0 0-16,0-3 0 0,1 1-128 0,-1-1 128 16,-1-2 0-16,3 3 0 0,0 2 0 0,0 2 0 0,0-1 0 0,-1 3 0 15,0 2 0-15,0 1 0 0,2-2 0 0,1 3-128 16,0 2 128-16,2-1 0 0,2 1 0 0,0-1 0 16,2 2 0-16,-2 1 0 0,0 0 0 0,0 3 0 15,-2-3 0-15,-1 0 0 0,-3 5 0 0,2-1 0 16,1 1 0-16,1-2 0 0,-2 4 0 0,2 0 0 15,0 0 0-15,-2 1 0 0,3 6 0 0,-1-1 0 16,1 4 0-16,5-4 0 0,1 3 0 0,0-1 0 16,-1 3 0-16,1-2 0 0,-3 4 0 0,-2-3 0 15,0 0 0-15,0 2 0 0,0-1 0 0,0 2 0 0,-1 1 0 0,2 1 0 16,0 2 0-16,2 2 0 0,-1 1 144 0,2 2-144 16,1 2 144-16,0-1-144 0,0-2 160 0,0 1-160 15,-1 3 160-15,0 2-160 0,-4-1 160 0,-1-2-160 16,-1-4 128-16,2 2-128 0,1 1 0 0,1 1 0 15,-6-3 128-15,5 0-128 0,2-1 0 0,0 2 144 16,2 2-144-16,0-1 0 0,0 1 0 0,2 1 0 16,-1-5 0-16,-2 0 0 0,-2-1 128 0,1 1-128 15,-6 0 0-15,-1-1 0 0,-3-1 0 0,-1-1 0 16,-1-5 128-16,0 2-128 0,-2-3 0 0,-4-1 128 16,-1 1-128-16,0-2 0 0,-1 1 144 0,-2-1-144 15,0 1 0-15,-3-3 128 0,-6-7-128 0,0 0 0 16,10 10 0-16,1-5 0 0,-11-5 0 0,10 5-192 15,1-1-1312-15,1-2-272 16,-1-4-48-16,3 1-13792 0</inkml:trace>
  <inkml:trace contextRef="#ctx0" brushRef="#br0" timeOffset="-212926.03">10615 9168 20271 0,'0'0'1792'0,"0"0"-1424"0,0 0-368 0,0 0 0 0,0 0 384 0,0 0 16 16,7 10 0-16,-7-10 0 0,0 0-272 0,7 10-128 15,0 0 128-15,0 4-128 0,2-2 704 0,1 3 48 16,0 3 16-16,3 2 0 0,0 2-112 0,1 0-16 16,1 4 0-16,0 2 0 0,2 4 0 0,-1-1 0 15,-3 4 0-15,4 0 0 0,-2 2-144 0,-1 3-48 16,-3-2 0-16,2-1 0 0,-3-1-176 0,-1 1-32 15,-1-1-16-15,-3 3 0 0,0 1 80 0,-1 0 16 16,-2 0 0-16,-1-1 0 0,1 7 32 0,-2-4 16 16,-2 1 0-16,2 3 0 0,-2 2-64 0,-1-2-16 15,0 0 0-15,-1-2 0 0,2 4-112 0,0-1-32 16,1-3 0-16,-2 3 0 0,-2-4-144 0,0 3 128 0,0-4-128 0,0-2 128 16,-3-3-128-16,1 0 0 0,-2 0 144 0,1 2-144 15,-1-1 192-15,0 1-48 0,-1-3 0 0,0 3 0 16,-2-3 64-16,0 3 16 0,-4 0 0 0,2 4 0 15,-1 0-64-15,0 2-16 0,-2-3 0 0,3 4 0 16,-1-2-144-16,0 3 192 0,-2-4-192 0,2 2 192 16,1-5-64-16,0 2-128 0,0 2 192 0,0-4-64 15,2 1-128-15,-1 0 128 0,1-2-128 0,-2-1 128 16,-1 3-128-16,0 2 0 0,1-1 0 0,-3 0 128 16,0 4-128-16,-1-3 0 0,-3 1 144 0,1-2-144 15,0 3 0-15,-1-2 0 0,1 0 0 0,0 2 128 16,-2-3-128-16,1 1 0 0,-2-4 0 0,-3-2 0 15,5 0 0-15,-2 1 144 0,0 0-144 0,0 3 0 16,-1-3 128-16,0 3-128 0,-2 1 0 0,0 0 0 0,-1-3 128 0,-2-1-128 16,-3 2 0-16,0-1 0 0,-1 2 160 0,0-3-160 15,0-4 128-15,1 0-128 0,0-2 128 0,2 0-128 16,-3-1 0-16,2-1 128 0,-3-3-128 0,3 1 0 16,4-4 0-16,-7 5 128 0,0-2-128 0,-1 3 0 15,-7-2 0-15,-2 3 0 0,-3 1 0 0,0 1 0 16,-1-3 0-16,4 3 0 0,-3 0-128 0,2 1 128 15,2 1 0-15,-2-1 0 0,1-1 0 0,-4-1 0 16,-5-3 0-16,0 2 0 0,2-5 0 0,2 0 0 16,0-6 0-16,1 0 0 0,3-2 0 0,0-1 0 15,-1-1 0-15,-2 2 0 0,-3-1 0 0,-3-1 0 16,-1-1 0-16,0-1 0 0,0 2 0 0,3-2 0 0,3 0 0 16,0 1 128-16,1-1-128 0,-4 1 0 0,-4-3 0 0,0 2 0 15,-1-3 0-15,1 0 0 0,0 2 144 0,2-4-144 16,2 0 160-16,2-3-32 0,-1 3-128 0,-3-4 192 15,-5-1-64-15,0 0-128 0,1-2 176 0,2 2-176 16,4-4 128-16,-1 0-128 0,0-1 0 0,0-2 0 16,-1 1 0-16,0-1 0 0,-6 0 0 0,1 0 0 15,0-3 0-15,3-1 0 0,1 1 0 0,3-2 0 16,1 2 128-16,0 0-128 0,-1-5 0 0,-1 5 0 16,-4-3 0-16,1 2 128 0,1-4-128 0,2 4 0 15,-1-3 144-15,6 2-144 0,2-1 0 0,2 1 144 16,-1-3-144-16,-2 2 0 0,-5-4 0 0,1 1 128 15,3-2-128-15,1 0 0 0,0-4 0 0,1-1 0 16,0-3 0-16,3 1 0 0,4-2 0 0,-2 0 0 0,0-4 0 0,-1 4 0 16,-1-5 0-16,0 2 128 0,0-4-128 15,-1 5 0-15,3-2 0 0,1 3 128 0,1 1-128 0,1-1 0 16,3 1 0-16,3 2 0 0,3-5 0 0,0 2 0 16,-1 0 0-16,2-3 0 0,-2 3 0 0,2-3 0 15,2 1 0-15,0-2 0 0,1 2 0 0,1-3 0 16,0 1 128-16,2-2-128 0,3-5 0 0,1 1 0 15,-1 0 0-15,2 1 0 0,1 2 0 0,1-1 0 16,-1-2 0-16,4-2 0 0,0 1 0 0,2-1 0 16,2 1 0-16,0-2 0 0,-4 0 0 0,2-3 0 15,2-3 0-15,1 4 0 0,2 1 0 0,-2 0 0 16,3-2 0-16,1 0 0 0,-1-1 0 0,1 1 0 16,1-4 0-16,-1 3 0 0,4 4 0 0,2 2 0 0,1-1 0 15,-2 3 0-15,5 0 0 0,-1 4 0 0,-1-2 0 0,5 0 0 16,4 3-128-16,0-3 128 0,-2-2 0 0,3 0 0 15,-1-3 0-15,2 0 0 0,2-1-144 0,3 0 144 16,2 1 0-16,1 2 0 0,1-2 0 0,4 2 0 16,2 1 0-16,2 1 0 0,0 2 0 0,1-2 0 15,1 0 0-15,1 2-128 0,3-5 128 0,1 2 0 16,-2-1 0-16,7 0 0 0,1-1 0 0,2 1 0 16,8 2 0-16,-5 2 0 0,1-2 0 0,0 0 0 15,-5 2 0-15,-1 2 0 0,2-3 0 0,0 5 0 16,1-5 0-16,-1 7 0 0,-1 0 0 0,-1 3 0 15,-2 2-304-15,-1 2 48 0,-3-1 16 0,-2 1 0 16,-6 2-1168-16,-2 5-224 16,1-2-48-16,-3 6-9392 0,0-2-1888 0</inkml:trace>
  <inkml:trace contextRef="#ctx0" brushRef="#br0" timeOffset="-211430.51">8182 9557 11055 0,'-15'11'976'0,"6"-5"-784"16,-1 3-192-16,1-2 0 0,1-1 1392 0,8-6 224 16,0 0 48-16,0 0 16 0,0 0-768 0,0 0-144 15,0 0-48-15,0 0 0 0,0 0-256 0,11-5-48 16,0 0-16-16,2-7 0 0,1 0-160 0,-3-1-48 15,3-2 0-15,3-3 0 0,-2-2 16 0,3-2 0 16,-1 0 0-16,3-1 0 0,0-1 272 0,1-2 48 16,2 3 16-16,-1-4 0 0,0 2 112 0,-1 0 32 15,2 0 0-15,0 1 0 0,4-5-240 0,2 2-64 16,0-2 0-16,2 1 0 0,2 0-144 0,1-3-48 16,-1 5 0-16,4-5 0 0,4 1 16 0,1-1 0 15,-1-1 0-15,0-1 0 0,-5-1-32 0,1 1-16 16,2 0 0-16,0 1 0 0,1-1-160 0,1-1 160 15,0-1-160-15,4 1 160 0,1 1-160 0,1 1 128 0,-3 3-128 0,2-3 128 16,-5-3-128-16,1 2 0 0,0 0 144 0,-3 3-144 16,-2 1 0-16,1 0 0 0,-1 2 0 0,5-1 128 15,-2 4-128-15,1 0 0 0,1-2 0 0,0 5 0 16,-4-2 0-16,-1-1 0 0,-4 2 0 0,0 2 128 16,3-2-128-16,-2 2 0 0,-1-2 128 0,3 3-128 15,1 1 128-15,1 2-128 0,0 1 128 0,4-3-128 16,1-4 0-16,1 1 0 0,2-1 0 0,-4 2 128 15,-4-1-128-15,3 0 0 0,-2 0 0 0,2 1 128 16,1 1-128-16,0 0 0 0,0-1 0 0,0 2 0 16,4 0 0-16,-3 0 0 0,0 2 0 0,-4 3 0 0,0 3 0 15,-4-2 128-15,-1 4-128 0,0-3 0 16,-1 1 0-16,1 3 0 0,0 0 0 0,2-2 128 16,1 2-128-16,1-2 0 0,0 4 128 0,1 0-128 0,5-2 160 0,-6 1-32 15,0 0-128-15,-1-2 192 0,-2 3-192 0,1 0 0 16,1 0 0-16,1 2 0 0,0 1 128 0,1 0-128 15,-2 2 0-15,4 2 144 0,1-2-144 0,-1 1 0 16,-2 1 0-16,-2 5 0 0,-3-2 0 0,-2 2 0 16,-2 2 0-16,0-1 0 0,-1 2 128 0,-1-2-128 15,-1 3 0-15,1-2 128 0,1 3 0 0,0 2-128 16,0 0 192-16,0 0-64 0,3 2 0 0,-3 3 0 16,-2 3 0-16,0-1 0 0,0 0 0 0,-3 2-128 15,-1 3 192-15,-2 0-64 0,-2 4 0 0,2-1-128 16,-4 2 192-16,0 1-64 0,-2-1-128 0,2 2 160 0,1 1-160 0,-2 2 160 15,-1 3-160-15,1 0 0 0,0-1 0 16,1 0 128-16,0 3-128 0,-1 1 0 0,0-2 0 0,1 2 128 16,-2 3-128-16,-1-3 0 0,-1 2 144 0,1 0-144 15,-2 1 0-15,4-1 0 0,-4 1 0 0,2 1 128 16,0 2-128-16,-1-2 0 0,0 1 0 0,-1 3 0 16,1-3 0-16,-1 1 128 0,-1 2-128 0,2-3 0 15,-2-2 0-15,1 4 0 0,2-4 0 0,-2 6 0 16,2 1 0-16,-1 2 0 0,-2-2 0 0,2 0 128 15,-1 0-128-15,-1-2 0 0,0-2 0 0,2 3 0 16,-3 0 0-16,0 1 0 0,2 1 0 0,-2-1 0 16,-1-1 0-16,-4-4 0 0,3 0 0 0,-3 4 0 15,0 0 0-15,0-3 0 0,-2 1 0 0,-1 1 0 16,-1 2 0-16,-1 1 0 0,-1-1 0 0,0 0 0 0,-2-3 0 16,-1 4 0-16,-2 0 128 0,-3 0-128 0,-1-2 0 0,1 1 0 15,0 3 0-15,3 0 0 0,-2-1 0 0,1 1 0 16,-2-2 0-16,2 1 128 0,0-5-128 0,0 1 0 15,2-4 0-15,-1 3 0 0,0 2 0 0,0-3 144 16,0-5-144-16,-3 4 0 0,-2-6 128 0,-1 1-128 16,2-2 0-16,-4 0 0 0,-2-2 0 0,-1 0 0 15,1-1 128-15,-1 1-128 0,-2 4 0 0,0-1 128 16,-1-2-128-16,2 2 0 0,0 2 224 0,2-3-64 16,-4 0-16-16,3 0 0 0,-1 1-16 0,-1-3-128 15,1 0 192-15,-4-3-64 0,3 1 80 0,2 0 16 16,-3-1 0-16,3-2 0 0,-2 0 96 0,1-2 32 15,-1-2 0-15,-2 1 0 0,0-4-80 0,-3 2-16 0,-3-5 0 0,-4 1 0 16,-2-1-64-16,-2-3-32 0,-2-1 0 0,-1 2 0 16,-4 0 96-16,1 2 0 0,-1 2 16 0,-2 1 0 15,-1 3 144-15,-2 2 32 0,-4-1 0 0,-3 2 0 16,-5 1-16-16,1 1 0 0,2-2 0 0,4-4 0 16,2 2-112-16,4-4-32 0,-1 1 0 0,7-7 0 15,2-1-96-15,1-2 0 0,1-9-16 0,4 1 0 16,3-2-176-16,4-2 0 0,2-4 0 0,2-2 0 31,6-4-256-31,2 0-144 0,5-2-32 0,1-4 0 16,1-1-2000-16,5-4-384 0,1-5-96 0</inkml:trace>
  <inkml:trace contextRef="#ctx0" brushRef="#br0" timeOffset="-210057.44">10683 8857 5519 0,'0'-22'240'0,"1"8"64"16,0 1-304-16,2 1 0 0,-1 0 0 0,2-1 0 0,0 3 2272 0,1-2 400 15,0 4 80-15,1 1 0 0,-6 7-1600 0,9-4-320 16,0 1-64-16,1-1 0 0,-10 4-192 0,13 5-48 15,0 0 0-15,-1 6 0 0,2 1-16 0,2 3 0 16,0 2 0-16,3 3 0 0,3 7 160 0,-1-1 32 16,1 6 0-16,1 1 0 0,-1 4-112 0,0 0-16 15,0 5 0-15,0 4 0 0,-5 3-128 0,1 1-16 16,0 3-16-16,0 6 0 0,-3-1-144 0,0 4-16 16,1 2-16-16,-2 3 0 0,-4 2-96 0,-1-3-16 15,-3 0 0-15,-2 0 0 0,-2 0 64 0,1 3 16 16,-1 0 0-16,0 0 0 0,-2 0 176 0,-2 1 16 15,0 0 16-15,-1-1 0 0,0 0-192 0,-3 5-32 0,1 1-16 16,-1-2 0-16,-2-2-48 0,2 1 0 0,1-2 0 0,-3 3 0 16,-1 0 80-16,-1-2 16 0,0-2 0 0,0 4 0 15,1-1 16-15,0-1 0 0,-2-2 0 0,-2-3 0 16,0-3-64-16,-1-4-16 0,-1 1 0 0,1-1 0 16,-2 1-160-16,0 2 128 0,2-2-128 0,-1-1 128 15,-4-2-128-15,0 0 0 0,0-4 0 0,0-2 0 16,1 0 128-16,0 1-128 0,-2 2 0 0,-1-1 128 15,0-3-128-15,-1-1 0 0,-1-4 0 0,-1 2 128 16,1-2-128-16,-2 1 0 0,0-3 0 0,-1 4 0 16,1 3 0-16,-2-3 128 0,-5 4-128 0,-2-2 0 15,-2 4 0-15,-1-3 128 0,-1 0-128 0,0-2 0 16,0 1 0-16,-1-1 0 0,3-2 0 0,0 2 0 16,1 0 0-16,1-3 128 0,0-2-128 0,0-1 0 15,-1-4 0-15,-5-1 0 0,-3-2 128 0,0 1-128 0,-2-3 0 16,1 1 0-16,-2-3 0 0,3-1 0 0,0 1 0 0,-1 1 0 15,0-3 0-15,-1 4 0 0,-2-1-128 0,-6-2 128 16,-6-3 0-16,0 1 0 0,2-3 0 0,-2 2 0 16,3-4 0-16,1 1 0 0,5 3 0 0,-8-6 0 15,-4 0 0-15,-1-1 0 0,-2-1 0 0,4-2 0 16,2-1 0-16,0-1 128 0,1 2-128 0,-3-4 0 16,-4-6 144-16,-2 3-144 0,-3-1 0 0,5 2 0 15,-1-5 0-15,4 3 0 0,1-4 0 0,-1 0 0 16,-4-1 0-16,-3 1 0 0,-2-3 0 0,1 0 0 15,2-2 0-15,5-2 128 0,2 1-128 0,-1 0 128 16,-3-3-128-16,-3 1 128 0,0-3-128 0,3 1 144 0,1-4-144 0,5 3 160 16,1-4-32-16,1 1 0 0,0-4 0 0,-3 2 0 15,-3-1-128-15,-1-2 0 0,2 3 0 0,0-1 128 16,2-2-128-16,4 3 128 0,3 2-128 0,-3-2 128 16,-4 2-128-16,0-3 192 0,-2 1-192 0,2-1 192 15,2-2-64-15,2 2-128 0,4 0 192 0,-1-2-64 16,1-1-128-16,-2-4 0 0,-2 0 0 0,0 1 0 15,0-1 0-15,4-1 0 0,1-6 0 0,3 3 0 16,2 3 0-16,3-2 0 0,2-3 0 0,-1 3 0 16,-5-1 0-16,-1-1 0 0,-2 0 0 0,2 1 0 15,0-3 0-15,3 1 0 0,2-1 0 0,3 0 0 16,4-2 160-16,0 3-160 0,5 1 192 0,4-4-192 16,0 0 192-16,0-1-64 0,0-6 0 0,3 1-128 0,0-2 128 0,3 1-128 15,3-1 0-15,1-1 0 0,1-1 0 0,2-4 0 16,1-1 0-16,3 0 0 0,0-4 0 0,-1-1 0 15,1-5 0-15,1 4 0 0,-1-1 0 0,1-2 0 16,0 0 0-16,3 1 0 0,0 0 0 0,1 4 0 16,1 0 0-16,-1 0 0 0,2-1 0 0,2-2 0 15,0 3 0-15,3 4 0 0,2-1 0 0,4-1 0 16,-2-1 0-16,5 3 0 0,-2 3 0 0,5-2 0 16,2 1-128-16,3 3 128 0,5-2 0 0,2 2 0 15,2 3-160-15,2 0 160 0,-1 2 0 0,4 4 0 16,1 4 0-16,4-1 0 0,6 3-192 0,6 2 192 15,5-2-160-15,7-1 160 16,7 0-528-16,1-4-16 0,-1 0 0 0,2-5-10512 16,3-3-2096-16</inkml:trace>
  <inkml:trace contextRef="#ctx0" brushRef="#br0" timeOffset="-206590.45">8716 16336 2751 0,'-5'-12'256'0,"5"12"-256"16,-4-12 0-16,4 12 0 0,0-10 5120 0,0 10 960 16,0 0 208-16,0 0 48 0,0 0-4128 0,0 0-816 15,0 0-176-15,-7 14-16 0,-2 4-176 0,1 7-48 16,-1 5 0-16,2 8 0 0,0 7-144 0,5-18-16 15,0 6-16-15,0 3 0 0,-1 2-64 0,1 6-16 16,0 6 0-16,1-2 0 0,0 4-240 0,-2 44-48 16,1-17-16-16,-1-12 0 0,1-11-192 0,-1-3-32 15,1-4-16-15,-1-8 0 0,1-5 0 0,0 0 0 16,0-2 0-16,2-7 0 0,-2-2-176 0,1-5 128 16,-1-1-128-16,0-2 128 0,2-3-128 0,3-5 0 15,-3-9 0-15,0 0 0 16,0 0-1920-16,11 0-256 0,1-4-48 0,1-9-14032 0</inkml:trace>
  <inkml:trace contextRef="#ctx0" brushRef="#br0" timeOffset="-206240.75">8471 16378 13823 0,'-17'-15'1216'0,"11"8"-960"0,6 7-256 0,2-9 0 16,4-5 4848-16,5 1 912 0,4 1 192 0,3-1 48 16,6 2-4784-16,3 5-944 0,3 3-272 0,8 3 0 15,10 0 384-15,4 7-16 0,4 4-16 0,0 3 0 0,-2 0-32 0,-2 7-16 16,-3 1 0-16,-2 4 0 0,-3 3 80 0,-1 5 32 16,1 1 0-16,-5 4 0 0,-1 7-16 0,-2 0 0 15,-2 4 0-15,-5 1 0 0,-5 1 0 0,-6 3 0 16,-6 1 0-16,-6-1 0 0,-3-2-32 0,-9 0-16 15,-5 1 0-15,-8-5 0 0,-8-3-32 0,1 1 0 16,-6-6 0-16,-1 0 0 0,-2-1 48 0,2-3 0 16,-6-3 0-16,1-3 0 0,0-2-368 0,1-3 144 15,1-6-144-15,1-6 0 0,-2-3 0 0,0-6-272 16,0-5 16-16,5-2 16 16,3-3-1776-16,6-8-352 0,0-3-80 0,4-6-15232 0</inkml:trace>
  <inkml:trace contextRef="#ctx0" brushRef="#br0" timeOffset="-205870.48">9485 15939 27647 0,'-18'-22'1216'0,"11"5"256"0,5 0-1168 0,8-2-304 0,4-4 0 0,4-1 0 16,3-1 2464-16,4 4 432 0,0-3 96 0,1 5 16 16,0 3-2288-16,-1 6-448 0,0 0-80 0,-2 5-32 15,1 4-160-15,0 4 128 0,1 10-128 0,-4 1 128 16,0 3 96-16,-3 3 16 0,-1 2 0 0,-4 4 0 16,-3 5-16-16,-5 2 0 0,-2 0 0 0,-7 0 0 0,-1-1 64 0,-2 1 16 15,-4 0 0-15,-2-1 0 0,-1-6 128 0,2 2 16 16,1-7 16-16,1-2 0 0,0-2 112 0,3-3 32 15,3-1 0-15,4-8 0 0,4-5-240 0,0 0-48 16,0 0-16-16,15 0 0 0,3 0-80 0,3-4-16 16,7-3 0-16,7 0 0 0,8 1-208 0,1-3 144 15,3 4-144-15,0-5 128 0,-2 2-128 0,-4-1 0 16,-4 4 0-16,-3 3 0 16,-1-3-1232-16,-3 0-176 0,0-2-48 0,-4 5-11856 15,0-1-2368-15</inkml:trace>
  <inkml:trace contextRef="#ctx0" brushRef="#br0" timeOffset="-205492.77">10802 16259 28559 0,'0'0'2544'0,"0"0"-2032"0,0 0-512 0,0 0 0 16,8 14 1696-16,3 1 240 0,3-1 48 0,3 9 16 0,2 0-1424 0,4 1-272 15,2 3-64-15,0-1-16 0,1 5 160 0,0-1 48 16,1 0 0-16,-1 0 0 0,-2 2-112 0,0-3 0 15,0 0-16-15,-2 3 0 0,-3-1-128 0,0-2-32 16,1 0 0-16,-1 2 0 0,0-2-144 0,-1 1 128 16,-4-4-128-16,4 1 128 0,-2-6-128 0,1 2 0 15,-2 0 0-15,-1-3 0 0,0-2 0 0,1-1 0 16,-3-5-192-16,1 1 192 16,-1 0-2304-16,-2-6-320 0,-10-7-80 0</inkml:trace>
  <inkml:trace contextRef="#ctx0" brushRef="#br0" timeOffset="-205241.26">11534 16164 35935 0,'-6'5'3200'0,"-3"1"-2560"0,0 3-512 0,0 2-128 16,-2 7 320-16,-3 6 64 0,-4 2 0 0,-2 6 0 15,-2 6 368-15,0 0 80 0,-1 4 0 0,1 0 16 16,-3 0 112-16,1 3 0 0,-1 1 16 0,-2 1 0 16,0 3-336-16,0-3-80 0,-1 1-16 0,2 2 0 15,3-6-352-15,0 1-64 0,3-5 0 0,0-2-128 16,2-3 0-16,3-3 0 0,4-3-160 0,4-4 160 16,3 1-1552-1,5-2-192-15,4-6-48 0,8-7-16784 0</inkml:trace>
  <inkml:trace contextRef="#ctx0" brushRef="#br0" timeOffset="-204759.81">13437 15958 27647 0,'0'0'2448'0,"-6"-4"-1952"16,-3 1-496-16,9 3 0 0,-10 0 1360 0,-2 3 176 0,-2-1 48 0,-4 5 0 15,-2 2-1024-15,-5 3-208 0,-5-1-32 0,-3 1-16 16,-3 6 528-16,-6-3 96 0,-8 2 32 0,-2 1 0 16,-5-1 208-16,6 4 48 0,0-1 16 0,5-1 0 15,3 3-400-15,5 2-64 0,5 0-32 0,5-4 0 16,6 1-400-16,6-2-80 0,4 0 0 0,8 5-16 15,4-2-240-15,7 0 128 0,6 0-128 0,4 2 0 16,7-2 0-16,7 1 0 0,5 1 0 0,6-1 0 16,2-4 0-16,7 2 0 0,2 2 0 0,1 3 0 15,-2-6 0-15,-4 0 0 0,-3-1 0 0,-4 3 0 16,-1 2 0-16,-3-1 0 0,-4 0 0 0,-3 2 0 16,-3-2 144-16,-4 3-144 0,-4 0 128 0,-3 2-128 0,-8-2 144 15,0-2-144-15,-4 3 160 0,-2-1-160 0,-3 4 416 0,-6-4-16 16,-5 2 0-16,-4-2 0 0,-3 0-128 0,-3-3-16 15,-3-4-16-15,-5 4 0 0,-3 3-48 0,-1-5 0 16,-2 2 0-16,-2-4 0 0,-5-2-192 0,-2-5 0 16,-2 1-144-16,4-8 144 15,2-4-1360-15,4-2-176 0,3-4-48 0,5-5 0 16,3-2-1024-16,6-8-208 0,3-7-32 0,7-7-16 0</inkml:trace>
  <inkml:trace contextRef="#ctx0" brushRef="#br0" timeOffset="-204246.22">14703 15264 34095 0,'-24'-12'1504'0,"11"5"320"0,1 2-1456 0,0 3-368 0,1 2 0 0,-1 2 0 15,-1 0 1248-15,1 4 176 0,-3 3 48 0,1 9 0 16,-3 6-944-16,0 5-176 0,1 2-32 0,-1 1-16 16,0 2-48-16,-1 5 0 0,-2 2 0 0,0 0 0 15,0-3 176-15,2 1 16 0,1 2 16 0,0-5 0 16,3-6 16-16,3-3 0 0,2-4 0 0,1-4 0 0,2-5 64 0,3-2 16 15,3-12 0-15,0 0 0 16,0 0-112-16,0 0 0 0,15-6-16 0,3-4 0 0,3-10-96 0,1-6-16 16,1-2 0-16,1-4 0 0,1-3-192 0,0-1-128 15,-2-4 160-15,0-2-160 0,-2-2 128 0,1 5-128 16,-3-2 0-16,-1 5 0 0,-3 4 144 0,-1 4-144 16,-4 9 128-16,-3 3-128 0,-4 8 176 0,-3 8-48 15,0 0-128-15,-6 6 192 0,-7 12-48 0,-2 8-16 16,-3 10 0-16,1 6 0 0,0 0-128 0,-6 7 0 15,-1 2 0-15,0 1 0 0,0 2 0 0,1-1 0 16,1-3 0-16,2-5 0 0,2-6 0 0,2-5 0 0,2-2 0 0,3-8 0 16,2-4 128-16,3-5-128 15,2-3 0-15,4-12 128 0,0 0-128 0,0 0 0 0,0 0 0 0,4-13 0 32,4-1-896-32,-2-4-224 0,2-1-32 0,-2-5-20480 0</inkml:trace>
  <inkml:trace contextRef="#ctx0" brushRef="#br0" timeOffset="-201736.95">12663 18340 17215 0,'0'0'768'0,"0"0"144"0,2-9-720 0,2-5-192 0,1 0 0 0,2-1 0 15,0-1 704-15,4-2 128 0,1-1 0 0,3-2 16 16,2 2 16-16,3-4 0 0,3-1 0 0,3-3 0 16,-1 3-224-16,2-2-64 0,1 2 0 0,2 1 0 15,-1-2-16-15,1 5-16 0,-6 2 0 0,-1 4 0 16,-4 2-176-16,-3 1-48 0,-3 5 0 0,-3 2 0 15,-10 4-128-15,10 6-16 0,-5 6-16 0,-1 3 0 16,-4 8 64-16,0 2 16 0,0 4 0 0,0 4 0 16,-1 3-240-16,1 2 176 0,-1 2-176 0,1-2 160 0,-2 1-160 0,2-2 0 15,2-5 0-15,-1 1 0 0,2-3 0 0,-1-3 0 16,3 0 128-16,-2-4-128 16,-1-2-1152-16,1-2-256 0,-1 0-48 15,-2-5-10576-15</inkml:trace>
  <inkml:trace contextRef="#ctx0" brushRef="#br0" timeOffset="-201506.42">12915 18173 23951 0,'0'0'2128'0,"0"0"-1696"16,-7 9-432-16,0-1 0 0,-2 3 784 0,-1 6 80 0,-2 4 16 0,1 5 0 15,-1 4-64-15,2 3-16 0,-1 4 0 0,3 0 0 16,3 1 32-16,2 0 16 0,-2 2 0 0,4 0 0 15,1-2-224-15,3-1-48 0,0-2-16 0,5-1 0 16,0-2-352-16,1-2-64 0,2-1-16 0,-1-1 0 16,3 0-128-16,1-1 160 0,2-2-160 0,5-4 160 15,2-2-160-15,3-1 0 0,4-2 0 0,4-2 0 32,4-6-1648-32,1-1-304 0,1-4-64 0</inkml:trace>
  <inkml:trace contextRef="#ctx0" brushRef="#br0" timeOffset="-201154.17">14140 18685 17503 0,'0'0'768'0,"-1"-10"176"0,-1 1-752 0,1-2-192 16,0-1 0-16,0 4 0 0,-2-5 1536 0,-1 5 256 15,-1-2 64-15,-4 5 16 0,2-3-272 0,-6 7-48 16,-4 5-16-16,-2 1 0 0,-4 0-432 0,-2 8-80 16,-3 3-32-16,-1 3 0 0,0 0-416 0,-1 4-96 15,0 5-16-15,6 0 0 0,1 1-144 0,3 2-48 0,2-7 0 0,4 2 0 16,2 0-272-16,5-3 160 0,3-3-160 0,4-2 128 15,4-4-128-15,2-1 0 0,4-4 0 16,3 1 0-16,5-6 0 0,5-2 0 0,2-3 0 0,3-3 0 31,1-2-1168-31,2-3-224 0,-1 0-32 0,3-2-13216 0</inkml:trace>
  <inkml:trace contextRef="#ctx0" brushRef="#br0" timeOffset="-200817.04">14488 18546 25791 0,'0'0'2304'0,"-9"-2"-1856"0,9 2-448 0,-10 0 0 15,0 2 832-15,-3 4 64 0,-3 5 0 0,-2 3 16 0,-2 3 112 0,2 2 0 16,0 4 16-16,3-3 0 0,0 0-576 0,3 1-112 16,3 0-32-16,4-3 0 0,3-3-192 0,2-1-128 15,2-1 128-15,3 0-128 0,0-4 0 0,5-3 128 16,1-6-128-16,3-2 0 15,2-2-704-15,2-3-224 0,0-5-32 0,0-2-16 0,-2-3 1696 0,1 3 352 16,-3-1 64-16,-2 0 16 0,0-2-864 0,-2 2-160 16,-2-4-128-16,-2 2 144 0,-2 5 176 0,-2 3 16 15,-2 9 16-15,0 0 0 0,-1-10-16 0,1 10 0 16,0 0 0-16,-6 6 0 0,-1 0-112 0,2 7-32 16,0-2 0-16,4 3 0 0,-2 2-192 0,6-2 0 15,-2-5 0-15,5 5 0 0,5 1 0 0,-1-1 0 16,2-5 0-16,5 2 0 0,2-2 0 0,1 0 0 15,2-7 0-15,1 1-160 16,2-3-1616-16,-1-1-320 0,2-2-64 0</inkml:trace>
  <inkml:trace contextRef="#ctx0" brushRef="#br0" timeOffset="-200525.73">15054 18501 22111 0,'0'0'1968'0,"-6"9"-1584"0,-3 0-384 0,0 2 0 16,-3 3 1088-16,1 2 128 0,-3 0 16 0,0 2 16 16,-1 1 272-16,1 0 48 0,0 0 16 0,4-1 0 15,-3-4-944-15,3-3-176 0,3 1-32 0,3-6-16 16,4-6-192-16,0 0-32 0,0 0-16 0,0 0 0 0,0 0 304 0,13-4 64 16,-1-2 16-16,2-6 0 0,2 0 48 0,1-3 16 15,0-1 0-15,1 1 0 0,1 1-336 0,-1 4-64 16,0 2-16-16,-3 2 0 0,-1 0-80 0,1 4-128 15,-2 5 176-15,0 3-176 0,-4 0 144 0,0 8-144 16,-3 3 0-16,-1 2 144 0,-1 1-144 0,0 1 0 16,-2 0 0-16,2 2 0 15,0 0-1088-15,1-1-288 0,1-1-64 0</inkml:trace>
  <inkml:trace contextRef="#ctx0" brushRef="#br0" timeOffset="-200075.22">16427 17864 19343 0,'-17'-2'848'0,"7"3"192"0,-1 2-832 0,-2 2-208 0,-1 6 0 15,-1 3 0-15,-2 5 1360 0,-1 4 240 0,1 8 32 0,-1 2 16 16,0 5-752-16,0 4-128 0,-3 2-48 0,-2 6 0 0,-3 2-64 0,1 2-16 16,-2 4 0-16,3-1 0 0,2-6 656 0,5-6 128 15,3-5 32-15,3-5 0 0,5-4-1120 0,4-8-208 16,2-5-128-16,3-4 128 15,-3-14-592-15,11 3-112 0,0-4-32 0,5-4 0 0,6-8 1040 0,4-1 208 16,3-2 32-16,1-1 16 0,1 2-320 0,-1 0-64 16,-3 0-16-16,0-1 0 0,-4 5-288 0,-3 2 0 15,-4 4 0-15,-2 4 0 0,-2 3 0 0,-3 3 0 16,-9-5 0-16,6 16 0 0,-6-1 0 0,-2 3 0 16,-5 1 128-16,0 1-128 0,-5-1 208 0,-3 1-16 15,-4-1 0-15,-2-1 0 0,-1-1-64 0,-1-3 0 16,1-5-128-16,2-2 192 15,-1-4-1280-15,5-2-256 0,2-2-48 0,2-4-14160 0</inkml:trace>
  <inkml:trace contextRef="#ctx0" brushRef="#br0" timeOffset="-199789.72">16569 18582 21183 0,'0'0'944'0,"0"0"192"0,0 0-912 0,6-6-224 0,2-4 0 0,0 2 0 15,-2-3 3584-15,2 1 656 0,1-2 144 0,2-3 32 16,2 0-3040-16,-1 1-608 0,1 1-112 0,0-1-16 16,-2-1-448-16,-1-2-64 0,1 3-128 0,-5 0 176 15,-1 2-176-15,-2-2 192 0,-3 3-192 0,0 11 192 16,-7-7-64-16,0 3-128 0,-7 5 192 0,-2 2-64 16,0 2 0-16,-2 6 0 0,-1 3 0 0,1 3 0 0,3 1-128 0,1 1 0 15,3 0 144-15,2-1-144 0,4-2 0 0,3 2 0 16,5 1 0-16,3-1 128 0,6-4-128 15,3 0 0-15,4-2 0 0,3 2 0 0,4-3 0 0,2 0 0 16,5-5 128-16,4 2-128 16,1-4-704-16,-1-3-224 0,-3-1-32 0,-2-1-16432 0</inkml:trace>
  <inkml:trace contextRef="#ctx0" brushRef="#br0" timeOffset="-198955.25">18182 17787 21183 0,'-6'-13'1888'16,"-1"-1"-1504"-16,4 8-384 0,3 6 0 15,-7-13 1184-15,3 5 160 0,4 8 48 0,0 0 0 16,-6 8-320-16,0 6-64 0,-3 6-16 0,-1 7 0 0,-2 9-416 15,2 6-96-15,0 1-16 0,-2 8 0 0,-2 3 48 0,-1 3 0 16,0 6 0-16,-3-1 0 0,-2 4-32 0,-3-1 0 16,0 2 0-16,0-1 0 0,0-5-256 0,2-2-48 15,0-10-16-15,5-3 0 0,3-5-32 0,3-8-128 16,1-9 192-16,3-5-64 0,2-5-128 0,4-4 0 16,0-10 144-16,0 0-144 0,11-9 0 0,6-2 0 15,1-8 0-15,1-5 0 16,4 0-640-16,0-7-64 0,-2-3 0 0,-2 1 0 15,3 1-2464-15,-3-4-496 0</inkml:trace>
  <inkml:trace contextRef="#ctx0" brushRef="#br0" timeOffset="-198658.69">18628 18023 13823 0,'13'-5'1216'0,"-13"5"-960"0,0 0-256 0,0 0 0 16,0 0 1600-16,6 9 256 0,-3 0 64 0,-7 4 16 15,-4 2-32-15,-5 3-16 0,-5 1 0 0,-6 2 0 16,-3 3-592-16,-6-1-112 0,-7-1-32 0,-2 1 0 15,-6 2-192-15,-1-3-64 0,-4-1 0 0,4 1 0 16,3 1-320-16,3-4-80 0,2-1-16 0,4-3 0 16,4-4-112-16,4 2-32 0,4-4 0 0,4 1 0 15,5-2-32-15,4 0-16 0,5-5 0 0,7-3 0 16,0 0-144-16,4 13-16 0,3-4-128 0,5 2 192 16,3 2-192-16,4-3 0 0,1 3 0 0,2 1 0 15,-3 0 0-15,1 0 0 0,1 1 0 0,-2 0 0 0,-3 3 0 16,-2 0 128-16,1 0-128 0,-3 0 0 0,-2-2 0 0,-1-1 0 15,-1 1 128-15,-1-4-128 0,0 1 0 0,-1 0 0 16,2-6 128-16,-1 2-128 16,-7-9-976-16,10 5-240 0,2-2-64 0,2-1-9712 15,0 0-1936-15</inkml:trace>
  <inkml:trace contextRef="#ctx0" brushRef="#br0" timeOffset="-198337.45">18710 18408 21183 0,'-12'10'1888'0,"1"1"-1504"0,-1 3-384 0,-3 2 0 15,-3 2 1088-15,1 2 128 0,-3 4 48 0,1-1 0 16,0-1 224-16,-1 6 48 0,2-3 16 0,0 1 0 16,1-2-752-16,1-4-160 0,5-2-16 0,2-4-16 15,3-4-240-15,6-10-48 0,0 0-16 0,0 0 0 16,0 0 192-16,0 0 32 0,15-1 16 0,3-4 0 15,1-5-16-15,1-2 0 0,0-3 0 0,1-2 0 16,-3-2-320-16,3 0-64 0,0 1-16 0,-2 3 0 16,-2 0-128-16,1 2 0 0,0 2 144 0,0-2-144 15,-3 7 0-15,-2 2 0 0,-2 1 0 0,-11 3 0 16,12 3 0-16,-12-3 0 0,6 11 0 0,-2 3 0 16,-3 0-144-16,-2 3 144 0,-2 2-160 0,-1 1 160 15,1 1-384-15,-1-2 32 0,0 0 0 0,3 0 0 16,-1 1-2448-16,4-1-480 0,0-1-112 15</inkml:trace>
  <inkml:trace contextRef="#ctx0" brushRef="#br0" timeOffset="-198034.42">19087 18471 15663 0,'0'0'1392'0,"0"0"-1120"16,0 0-272-16,0 0 0 0,-10 3 2736 0,-1 2 480 15,-1 7 112-15,-2 1 0 0,-1 2-1696 0,1 3-352 16,0-1-64-16,3 5 0 0,0 1-624 0,4-1-112 16,3 0-32-16,4 3 0 0,2-4-256 0,4-2-64 15,1-1-128-15,2-3 192 0,1-6-192 0,2 1 128 0,-1-6-128 0,3-3 0 16,1-3 432-16,1-2-16 0,1-6 0 0,1 1 0 16,-3-4 224-16,1 2 32 0,-1-1 16 0,-1-4 0 15,-3-3-112-15,0-1-32 0,-4-2 0 0,0 0 0 16,-2-1-96-16,-2 2 0 0,-1-5-16 0,-2 4 0 15,-2 1-240-15,0 2-32 0,-2 0-16 0,-1 4 0 16,0 1-144-16,-1 6 0 0,-2-1 0 0,0 4 0 31,1 3-1424-31,7 2-224 0,0 0-32 0,0 0-15344 0</inkml:trace>
  <inkml:trace contextRef="#ctx0" brushRef="#br0" timeOffset="-197737.92">19983 17615 23039 0,'0'0'2048'0,"0"0"-1648"16,0 0-400-16,-3 14 0 0,-8 4 944 0,0 4 96 15,-6 0 32-15,-3 9 0 0,-5 2 208 0,-1 3 64 16,0 3 0-16,-2 4 0 0,-4 4-288 0,0 5-48 15,1 2-16-15,1 2 0 0,-2-2-160 0,-1 5-48 16,0 3 0-16,3-2 0 0,0 2-496 0,5-3-96 16,1-5-32-16,3 1 0 0,5-1-160 0,2-5 0 0,1-10 0 15,4-3 128-15,3-10-128 0,5-3-192 16,-2-5 32-16,4-6 16 16,-1-12-1344-16,0 0-272 0,13 0-48 0,0-4-8448 0,0-3-1696 0</inkml:trace>
  <inkml:trace contextRef="#ctx0" brushRef="#br0" timeOffset="-197517.66">20160 17666 30575 0,'0'0'1344'0,"0"0"304"0,0 0-1328 0,-6 5-320 0,-2 7 0 0,-5 1 0 15,-4 12 624-15,-5 1 48 0,-2 7 16 0,-4 6 0 16,-1 4 32-16,1 0 16 0,1 4 0 0,0-1 0 15,-1 2-304-15,2 0-64 0,0-1-16 0,3 3 0 16,3 2-160-16,0 3-48 0,1 2 0 0,2-1 0 0,3-4-144 0,5-2 0 16,0-3 0-16,4-7-176 15,1-2-1584-15,-1-5-320 0,1-8-64 0,-1-9-12256 16</inkml:trace>
  <inkml:trace contextRef="#ctx0" brushRef="#br0" timeOffset="-197363.77">19522 18180 30575 0,'10'-12'1344'0,"2"4"304"0,5 1-1328 0,4 0-320 16,3 0 0-16,3 3 0 0,2 3 672 0,4-1 64 15,2 5 16-15,5-2 0 0,2 2-240 0,-2 1-64 16,4 2 0-16,-4-1 0 0,0 3-448 0,-3 1 0 0,-6-6 0 0,-1 6-15520 16</inkml:trace>
  <inkml:trace contextRef="#ctx0" brushRef="#br0" timeOffset="-197082.59">20372 18350 26719 0,'21'-5'1184'0,"-7"0"240"0,6 0-1136 0,-1-1-288 16,0-1 0-16,0-1 0 0,0-1 1472 0,2 0 224 15,-1-1 48-15,-1 0 16 0,-2-4-1040 0,-2 3-208 0,-3 2-32 0,-1-1-16 16,-4-1-144-16,0 0-48 0,-4 2 0 0,-3-2 0 15,-2 1 16-15,-4 2 0 0,-5 3 0 0,-3 2 0 16,-5 3 0-16,-4 3 0 0,-3 1 0 0,-3 1 0 16,-3 4-144-16,0-1-16 0,0 5-128 0,3 0 192 15,4-3-16-15,0 4-16 0,8 1 0 0,5 1 0 0,2-4-160 0,6 4 160 16,3-1-160-16,3 0 160 0,5-1-160 16,4-1 128-16,4 1-128 0,3-2 128 0,3 0 0 0,4-5 0 15,3 4 0-15,1-5 0 16,4-3-448-16,0 0-112 0,0 2-16 0,0-1-11056 15,-2-2-2208-15</inkml:trace>
  <inkml:trace contextRef="#ctx0" brushRef="#br0" timeOffset="-196677.03">21519 17982 24703 0,'-17'-2'1088'0,"3"2"240"0,-6 0-1072 0,-3 4-256 16,-6 3 0-16,-3 2 0 0,-5 3 992 0,-1 4 144 16,-1 2 16-16,-2 6 16 0,3 5 112 0,-1 7 0 15,-1 0 16-15,5 2 0 0,1 4-592 0,5 1-112 0,9-2-16 0,5-2-16 16,7-2-240-16,5-3-32 16,7-2-16-16,3-4 0 0,5-6 64 0,5-5 16 15,2-5 0-15,4-5 0 0,6-7 192 0,3-2 32 0,1-8 16 0,4-4 0 16,0-5 0-16,-1-4 0 0,1-3 0 0,-1-4 0 15,-2-5-144-15,1 0-48 0,-1-3 0 0,-1-5 0 16,-4-2-64-16,2-3-16 0,-3-7 0 0,-2 3 0 16,-3 4-128-16,-5 4-48 0,-4 9 0 0,-6 8 0 15,-2 7 64-15,-3 6 16 0,-3 2 0 0,0 12 0 16,-9 6-32-16,-5 9-16 0,-5 10 0 0,-2 6 0 16,-2 6-176-16,0 7 0 0,1 6 0 0,-3-2 0 0,0 0 0 0,2 6 0 15,-1 4 0-15,4 2 0 0,2-3-208 0,3-4 80 16,4 1 128-16,5-5-208 15,2-2-560-15,2-5-128 0,2-7 0 0,1-6-16 16,2-1-2192-16,2-8-432 0,2 4-96 0,1-6-16 0</inkml:trace>
  <inkml:trace contextRef="#ctx0" brushRef="#br0" timeOffset="-195444.23">13905 10045 8287 0,'0'0'736'0,"0"0"-592"16,0 0-144-16,0 0 0 0,0 0 1664 0,0 0 288 15,0 0 64-15,0 0 16 0,0 0-672 0,0 0-128 16,0 0-16-16,9-3-16 0,2-2-16 0,3 1 0 16,4-3 0-16,2 2 0 0,2 2-496 0,2 0-112 15,0 1 0-15,3-3-16 0,1 1-368 0,1 1-64 16,2-3 0-16,-3 0-128 0,-3 3 0 0,0 1 0 15,-4-2-240-15,-1 1-11472 0</inkml:trace>
  <inkml:trace contextRef="#ctx0" brushRef="#br0" timeOffset="-195266">13873 10356 27583 0,'0'0'1216'0,"0"0"256"0,6-4-1168 0,2 2-304 0,0 2 0 0,1 0 0 16,-1 0 0-16,4 0 128 0,1-2-128 0,4 2 0 16,1 0 0-16,1 0 0 0,0-2 0 0,3-1 0 31,2 1-1072-31,2-1-160 0,0-3-48 0,3 0-9696 0</inkml:trace>
  <inkml:trace contextRef="#ctx0" brushRef="#br0" timeOffset="-194770.27">13863 9787 21183 0,'-20'-23'1888'0,"12"10"-1504"16,0-1-384-16,3-1 0 0,3 0 0 0,0-1 0 16,0-4-192-16,1 1 64 0,1-3 128 0,0 1 128 15,0-2-128-15,2-3 176 0,1 2-176 0,0-2 0 16,1-1 0-16,3 0 128 0,-1 0-128 0,-1 5 0 15,1-3 0-15,0 5 0 0,-1 2 192 0,0 4 0 16,0 5 0-16,0 3 0 0,-5 6 208 0,0 0 48 0,0 0 16 0,6 8 0 16,-3 6-64-16,1 2-16 0,-2 2 0 0,2 2 0 15,1 2-32-15,-2 0-16 0,2 2 0 16,2-4 0-16,2-1-144 0,3-2-48 0,2-2 0 0,2-4 0 16,2-1 224-16,5-4 32 0,1-3 16 0,3-3 0 15,3-2 384-15,2-5 80 0,2-5 16 0,-1-5 0 16,2-4-352-16,-6-2-64 0,-1-4-16 0,-1 2 0 15,-3-7-144-15,-3 3-16 0,0 1-16 0,-4 0 0 0,-1 5-80 0,-2 0-16 16,-3 1 0-16,-1 3 0 0,-2 1-192 0,-1 4 144 16,0 2-144-16,-2 2 128 0,0 3-128 0,-5 7 0 15,0 0 0-15,0 0-10416 16,4 8-2032-16</inkml:trace>
  <inkml:trace contextRef="#ctx0" brushRef="#br0" timeOffset="-193149.6">8012 5105 23327 0,'-15'-15'1024'0,"4"6"224"0,0-4-992 0,-2 6-256 0,1 0 0 0,-4 2 0 16,-1 3 0-16,-3 4 144 0,0 3-144 0,4 4 128 15,-3 0-128-15,-4 4 128 0,-4 5-128 0,0 0 128 16,2-1-128-16,-2 5 0 0,4 3 0 0,-7 10 128 16,6-4-128-16,6 0 0 0,5-1 0 0,6-4 0 0,3-3 0 0,5-4 0 15,4-4 0-15,4-2 0 0,5-3 0 0,5-5 0 16,3-4 0-16,6-1 0 0,3-3 208 0,2-5 16 16,2 0 0-16,0-8 0 0,1-2 160 0,-3-2 48 15,-3-1 0-15,-3-3 0 0,-3-1-48 0,-1-2-16 16,-1 2 0-16,-6 3 0 0,-6 0 112 0,-2 2 32 15,-7 2 0-15,-1 0 0 0,-1 3-80 0,-5 1-16 16,-4 0 0-16,1 8 0 0,-1-3-160 0,-2 5-16 16,-2 2-16-16,-6 2 0 0,1 2-432 0,2 2-96 15,2 4-16-15,2-2-8896 16,6 3-1776-16</inkml:trace>
  <inkml:trace contextRef="#ctx0" brushRef="#br0" timeOffset="-192868.65">8500 4976 14735 0,'0'0'1312'0,"0"0"-1056"15,0 0-256-15,6 16 0 0,-2 3 1376 0,-3 2 224 0,-2 1 32 0,-3 5 16 16,-2 0-1088-16,-2 3-224 0,-2-3-32 0,-4 4-16 16,-1 0 16-16,-3 2 0 0,-2-6 0 15,0 1 0-15,-3-5 0 0,2-4 0 0,2-5 0 0,3-1 0 16,3-4 16-16,2-2 16 0,0-4 0 0,11-3 0 15,-7-9 240-15,4 0 32 0,4-5 16 0,3 0 0 16,0-4 16-16,4-1 0 0,2-4 0 0,4-1 0 16,2-1-320-16,5 2-64 0,0-1-16 0,4 2 0 0,-4 0-240 0,2 3 0 15,1 2 0-15,-1 0 0 0,0 2 0 0,1 6 0 16,1 0 0-16,1 4 0 16,-1 0-944-16,-1 2-224 0,3 6-48 0</inkml:trace>
  <inkml:trace contextRef="#ctx0" brushRef="#br0" timeOffset="-192437.36">9347 4897 25791 0,'-25'-18'2304'0,"14"9"-1856"15,-3-5-448-15,0 5 0 0,-3 2 224 0,1 4-48 16,1 3-16-16,-3 3 0 0,-2-1-160 0,1 7 128 0,-1 1-128 0,0 3 128 15,-5 1-128-15,-1 4 0 0,0 2 0 0,-1 4 0 16,0 3 0-16,0 5 0 16,1 2 0-16,3-2 0 0,5 0 0 0,4-1 0 0,4 0 0 0,5-7 0 15,5 0 0-15,4-4 0 0,3-3 0 0,5-6 0 16,2-4 0-16,2-6 0 0,2-5 0 0,2-2 0 16,2-6 208-16,3-3 16 0,3-3 0 0,2-2 0 15,-4-3 0-15,2-1 0 0,-1-6 0 0,0-1 0 16,-1-3-224-16,0 3 144 0,-3-1-144 0,-2-1 128 15,-2 2 16-15,-1 1 0 0,-4 0 0 0,-1-3 0 0,-3-2 160 16,1 2 16-16,-4 0 16 0,-1 4 0 16,1-1-192-16,-2 6-144 0,0-2 192 0,-1 7-192 0,-1 9 0 0,-3 10 0 15,0 0 0-15,0 0 0 0,-2 11 0 0,-2 6 0 16,-2 3-192-16,-2 7 192 0,-2 1-160 0,2 6 160 16,-2 3-160-16,-1 6 160 0,-5 0 0 0,2 7 0 15,0 2-128-15,2 3 128 0,0-2 0 0,3 2 0 16,0-2 0-16,4-2 0 0,2-8-320 0,-1 3 0 15,4-4-16-15,4-6-8288 16,1-6-1648-16</inkml:trace>
  <inkml:trace contextRef="#ctx0" brushRef="#br0" timeOffset="-192133.78">9827 4932 22799 0,'0'0'1008'0,"0"0"208"0,0 0-960 0,-2 12-256 16,-4 2 0-16,1 5 0 0,-2 5 256 0,-2 4 16 15,0 0 0-15,-1 4 0 0,0 0 80 0,-1 3 16 16,0 1 0-16,-3 1 0 0,-1 1-80 0,1 1-16 0,0-2 0 16,2-4 0-16,2-4-112 0,1-6-32 0,2-3 0 0,3-4 0 15,0-5 0-15,4-11 0 0,0 0 0 0,0 0 0 16,8-10 176-16,1-1 16 0,2-5 16 0,-1-3 0 15,2-2 48-15,-1-1 0 0,2-1 0 0,-3 2 0 16,1-5-224-16,0 2-32 0,-1-3-128 0,1 3 192 0,1 3-192 16,0 0 128-16,1 3-128 0,4 2 0 0,-2-1 0 15,0 6 0-15,0 2 0 0,-1 1 0 16,-1 5-1280-16,1 1-288 0,1 2-64 0</inkml:trace>
  <inkml:trace contextRef="#ctx0" brushRef="#br0" timeOffset="-191702.27">10543 5007 14735 0,'-14'-16'640'0,"5"7"160"0,-1 4-640 0,-2 2-160 16,1 1 0-16,-1 2 0 0,-2 1 2544 0,-1 3 464 0,-3 4 112 0,-1 3 16 15,-2 2-2480-15,-1 3-480 16,0 5-176-16,0 0 0 0,-3 3 0 0,2 2 0 15,1-5 0-15,0 3 0 0,3 3 0 0,1-3 0 16,2 3 0-16,2-5 0 0,5-6 0 0,2-3 0 0,7-13 0 0,0 0 0 16,0 0 0-16,0 0 0 15,0 0 0-15,0 0 0 0,13-4 384 0,0-4-48 16,0-6 0-16,-1 0 0 0,1 0 80 0,0 0 16 0,-3-1 0 0,3-1 0 16,-3-1-80-16,0 2-16 0,-1 0 0 0,-2-1 0 15,1 2-16-15,-2 2 0 0,-2-1 0 0,0 5 0 16,0-2-80-16,-4 10-32 0,0 0 0 0,0 0 0 15,0 0-208-15,0 0 0 0,0 0 0 0,0 0 0 16,-1 13 0-16,1 1 0 0,-4-1 0 0,1 2 0 16,2 0 0-16,0 0 0 0,-1 1 0 0,2-2 0 0,2 0 0 0,0 1 0 15,2-2-128-15,2 1 128 0,1-6-176 0,0 3 32 16,4-6 0-16,-3 0 0 16,3-1-240-16,1-3-32 0,2-2-16 0,2-3 0 15,-5-1-96-15,2 1-32 0,-3-4 0 0,3 3 0 16,-2 0-16-16,0-3-16 0,0 1 0 0,-1 0 0 15,0-1-144-15,0 3-32 0,0-2 0 0</inkml:trace>
  <inkml:trace contextRef="#ctx0" brushRef="#br0" timeOffset="-191228.44">10820 5067 14735 0,'-12'-18'1312'0,"6"8"-1056"0,0 3-256 0,-2-4 0 15,3 2 912-15,0-1 128 0,0 4 32 0,5 6 0 16,0 0-144-16,0 0-32 0,0 0 0 0,-10 11 0 16,-1 1-576-16,4 4-128 0,-3 5-32 0,1 4 0 15,-1-1 128-15,-1 4 32 0,1-2 0 0,0 4 0 16,0-1-16-16,1 2 0 0,1-2 0 0,2-1 0 0,1 0-32 0,0-4 0 16,1 2 0-16,0-7 0 0,2-4-112 0,-1-6-32 15,3-9 0-15,0 0 0 0,0 0 224 0,0 0 32 16,0 0 16-16,3-9 0 0,-1-6 304 0,2-4 64 15,1-4 16-15,0 1 0 0,0 1-384 0,2-2-80 16,-1-3 0-16,3 2-16 0,0 2-32 0,0-2 0 16,-3 3 0-16,4-1 0 0,0 3-272 0,1 0 160 15,0 0-160-15,0 4 128 0,3 1-128 0,0 5 0 16,0 1 0-16,2 4 0 0,0 2 0 0,-2 2 0 16,1 2 0-16,4 2 0 15,2 1-384-15,0 4-128 0,1-3 0 0,1 3-13488 0</inkml:trace>
  <inkml:trace contextRef="#ctx0" brushRef="#br0" timeOffset="-190922.32">11605 4902 17503 0,'-9'-5'1552'0,"1"4"-1232"0,-3 4-320 0,3 0 0 15,-1 1 672-15,0-2 80 0,1 5 16 0,0 2 0 16,2-2-304-16,-2 5-48 0,5 2-16 0,-1-2 0 0,0 6-16 0,1 4-16 16,2 1 0-16,1 2 0 0,3 3 96 0,1-4 32 15,-1 0 0-15,2-1 0 0,4 0-176 0,0 1-48 16,0-2 0-16,0-2 0 0,3-1-144 0,-2-4-128 15,0-6 144-15,0 3-144 0,0-6 0 0,2 0-336 16,-1-3 48-16,2-6 16 16,1-4-1856-16,0-2-368 0,1-4-80 0</inkml:trace>
  <inkml:trace contextRef="#ctx0" brushRef="#br0" timeOffset="-190719.85">11893 4981 8287 0,'0'0'736'0,"0"0"-592"16,0-7-144-16,0 7 0 0,0 0 2528 0,0 0 480 15,-7 8 80-15,0 6 32 0,-4 1-1968 0,1 6-384 16,-2 1-64-16,-2 6-32 0,-3 0-160 0,-1 4-16 16,-1 1-16-16,-2 7 0 0,-2 4 144 0,-1 2 16 15,-1 2 16-15,-1 4 0 0,-5-3-32 0,2 5-16 16,-1 6 0-16,-1-3 0 0,2 0-352 0,1 1-80 16,0-6-16-16,4-2 0 15,2-2-1584-15,6-10-320 0,5-5-64 0,1-8-16 0</inkml:trace>
  <inkml:trace contextRef="#ctx0" brushRef="#br0" timeOffset="-190246.52">10543 6323 12895 0,'2'-27'576'0,"1"9"112"0,-2-1-560 0,4 0-128 16,3-1 0-16,1 0 0 0,1-4 1216 0,0 1 192 16,0-5 64-16,2 4 0 0,-1-4-608 0,1 3-112 15,0-3-32-15,-2 4 0 0,-1-2-16 0,-2 0 0 16,-2-2 0-16,-1 4 0 0,-4 2 48 0,-3 3 0 16,0 3 0-16,-2 2 0 0,-2 0-160 0,-3 8-16 15,-1 4-16-15,0 6 0 0,-3 5-240 0,-3 2-64 16,0 7 0-16,-4 8 0 0,-2 2-128 0,1 5-128 15,-3 1 192-15,4 4-192 0,0 4 176 0,6 1-176 0,2 3 160 16,2-1-160-16,5-5 0 0,2 2 128 0,1-2-128 0,3-4 0 16,0-3 0-16,3-1 0 0,2-1 0 0,0-5 0 15,1-5 0-15,1-6-208 0,-2-7 64 0,-5-8 16 16,7 9-464-16,-7-9-96 0,11 5-16 0,1-4 0 16,-1-2-1632-16,-11 1-336 0,8-8-64 0</inkml:trace>
  <inkml:trace contextRef="#ctx0" brushRef="#br0" timeOffset="-190082.89">10347 6320 11055 0,'-6'-8'976'0,"1"-3"-784"16,1 4-192-16,2-2 0 0,2 1 2560 0,0 8 480 15,6-7 96-15,1 1 0 0,3 3-1920 0,3-4-400 16,4 2-80-16,3 3-16 0,3-2-512 0,3-1-208 16,2 1 176-16,0 1-176 0,0 1 128 0,-1-2-128 15,0-2 0-15,1 2 0 0,2 0 0 0,1 2 0 16,-3-2 0-16,0-1-7488 15,-2 1-1504-15</inkml:trace>
  <inkml:trace contextRef="#ctx0" brushRef="#br0" timeOffset="-189958.68">11061 6158 19343 0,'-2'9'1728'0,"-1"3"-1392"16,2 5-336-16,-3 3 0 0,-2 1 0 0,-1 1 0 15,0 1-160-15,0 3 160 0,2 0 0 0,3-3 0 16,-1-1 0-16,2-3-8480 0</inkml:trace>
  <inkml:trace contextRef="#ctx0" brushRef="#br0" timeOffset="-189533.09">11635 5621 17503 0,'-18'18'768'0,"6"-1"176"0,-2 3-752 0,0 12-192 16,2 5 0-16,-2 2 0 0,0 4 1696 0,-2 2 304 16,0-1 64-16,-1 1 16 0,2-2-1600 0,-1 1-320 15,-2 0-160-15,3 0 160 0,1-4-160 0,2-5 0 16,-2 2 144-16,4-5-144 0,2-11 0 0,2-3 144 15,3-4-144-15,1-8 0 0,2-6 240 0,0 0-64 16,0 0-16-16,0 0 0 0,0 0 400 0,10-12 80 16,-1-1 0-16,2-1 16 0,2-1-336 0,2 1-64 15,2 2 0-15,-1 0-16 0,1-2-240 0,1 4 128 0,0 1-128 0,-1 4 0 16,1-2 0-16,-3 5 0 16,-2 2 0-16,-1 5 0 0,-2 1 0 0,-3 6 0 15,0-2-128-15,-3 5 128 0,-2 4 0 0,-1 1 0 16,-2 1 0-16,-3-2 0 0,-3 0 0 0,-2 1 0 15,-6-5 128-15,-3 1-128 0,-1-4 144 0,-2 1-144 0,0-5 128 0,0 2-128 16,1-5 0-16,1 0 0 0,1-2 0 16,4-6 0-1,3-3-1232-15,4-3-288 0,4-1-48 0</inkml:trace>
  <inkml:trace contextRef="#ctx0" brushRef="#br0" timeOffset="-189261.98">11851 6107 21823 0,'0'0'960'0,"10"-1"208"0,1-1-928 0,2 2-240 16,1-1 0-16,1-1 0 0,2-4 576 0,1 1 64 15,-2 0 0-15,2-2 16 0,-2 0-400 0,0 2-96 16,-2-2-16-16,0-2 0 0,-2-1-144 0,-1 1 160 16,-5-2-160-16,-2 5 160 0,-4 6 192 0,0 0 32 15,0 0 16-15,0 0 0 0,-3-10 288 0,-3 5 48 16,-4 4 16-16,-1 4 0 0,-1 5-224 0,-1 1-32 15,-1 5-16-15,-1 4 0 0,1 2-256 0,0 3-48 16,2 2-16-16,1-3 0 0,2 0-160 0,4-1 0 16,2 1 0-16,3-3 0 0,3-1 0 0,5-2 0 0,0-4 0 0,5 0 0 31,1 0-1648-31,5-6-256 0,3 0-48 0,3-7-10016 0</inkml:trace>
  <inkml:trace contextRef="#ctx0" brushRef="#br0" timeOffset="-188951.25">12491 5940 21423 0,'-16'3'944'0,"6"2"208"0,-1 5-928 0,0 2-224 0,-3 4 0 0,0 3 0 0,0 2 496 16,3 1 48-16,-1 3 16 0,2 1 0 15,1-2-176-15,2 2-48 0,0-2 0 0,1-4 0 16,3-2-144-16,-1-3-48 0,1-1 0 0,1-3 0 15,2 0-16-15,0-11-128 0,0 0 192 0,0 0-64 0,0 0 192 0,9-8 48 16,0-1 0-16,1-3 0 0,1-1 80 0,-1-1 0 16,0-5 16-16,1-3 0 0,2 1-144 0,1-1-16 15,1-2-16-15,2 0 0 0,-1 3-16 0,2 2 0 16,0 2 0-16,1-1 0 0,0 3-144 0,0-1-128 16,0 2 192-16,0 2-192 0,-1-1 0 0,-3 5 0 15,-3-1 0-15,0 6 0 16,-1 1-1728-16,-11 2-256 0,0 0-64 0,8 5-9536 0</inkml:trace>
  <inkml:trace contextRef="#ctx0" brushRef="#br0" timeOffset="-188511.81">13173 5807 20271 0,'-5'-10'1792'0,"5"10"-1424"0,-7-8-368 0,7 8 0 16,0 0 1152-16,-9-2 144 0,0-1 48 0,-1 6 0 15,0 2-944-15,-1 4-176 0,-2 3-32 0,0-4-16 16,-2-2-176-16,-2 2 160 0,-2-3-160 0,-1 3 160 0,-2-2 128 0,2 0 32 15,-2 2 0-15,5-2 0 0,1 4 80 0,4-2 32 16,2 4 0-16,2-2 0 0,4 1-272 0,4 2-160 16,3-3 192-16,3 3-192 0,2-1 128 0,2 1-128 15,1 1 0-15,5 0 0 0,3 0 208 0,0-1-16 16,1 3 0-16,0 1 0 0,1-2 64 0,-2 0 0 16,-3 2 0-16,-1-3 0 0,-2-3-64 0,-1 2 0 15,-3 0 0-15,-4-4 0 0,-5-9-16 0,0 12-16 16,-4-4 0-16,-4 1 0 0,-6-5 352 0,-2 1 80 15,-5 0 16-15,-4 0 0 0,-8 0 0 0,-3 4 0 16,1-3 0-16,-6 3 0 0,-2-3-304 0,-3 3-64 16,-1 5-16-16,-3 0 0 0,-2 2-224 0,0-1 0 15,1-1 128-15,6 0-11152 16,1-3-2224-16</inkml:trace>
  <inkml:trace contextRef="#ctx0" brushRef="#br0" timeOffset="-186588.25">27990 8803 11967 0,'-15'-1'528'0,"9"1"112"0,0 0-512 0,-1 1-128 0,-2 3 0 0,0-1 0 15,0 4 1904-15,2-3 336 0,-1 1 80 0,2 2 16 16,-2 0-1632-16,0 2-336 0,-1 1-64 0,2 0-16 15,-3-2 256-15,-2 3 48 0,1-1 16 0,-1 4 0 16,-2 3 96-16,0 0 0 0,-1 1 16 0,-1 3 0 16,-4 1-32-16,1 5-16 0,-1-1 0 0,-2 4 0 15,2 4-112-15,-1 6-32 0,-1 0 0 0,0 6 0 16,2 5-128-16,-2 2-16 0,2 3-16 0,1 2 0 0,1 1-112 0,2 2-32 16,-1-3 0-16,-3 25 0 0,3-9-48 15,5-12-16-15,1-3 0 0,4-8 0 0,2-3 32 0,0-1 0 16,1-5 0-16,1-3 0 0,3-2 16 0,-1 3 16 15,1-3 0-15,1-1 0 0,3-1-80 0,-1-1-16 16,2-1 0-16,1 0 0 0,0-1-128 0,3-3 0 16,3-2 0-16,0 1 128 0,1-3-128 0,0 3 0 15,-2-2 0-15,2-1 128 0,0-3-128 0,1-2 0 16,1 2 0-16,0-6 0 0,-1-2 0 0,0-5 0 16,5 0 0-16,-1-5-176 15,-1 1-288-15,0-5-64 0,1-4-16 0,1-1 0 16,0-3-1232-16,0-2-240 0,0-6-48 0,-2-1-10624 0</inkml:trace>
  <inkml:trace contextRef="#ctx0" brushRef="#br0" timeOffset="-186013.78">27854 8971 19343 0,'0'0'1728'0,"0"0"-1392"16,-2-7-336-16,2 7 0 0,0 0 1008 0,0 0 128 16,0 0 16-16,0 0 16 0,11-4-816 0,-11 4-160 15,10 3-48-15,0 1 0 0,1 2 272 0,-3 7 48 0,1 6 16 0,2 5 0 16,-1 0 48-16,1 7 16 16,-1 1 0-16,3 3 0 0,0 2 64 0,-2 2 16 0,-2 2 0 0,1 2 0 15,0 7-32-15,1 2 0 0,-3 3 0 0,-1 3 0 16,-5 3-112-16,0 0-32 0,-4 4 0 0,-1-3 0 15,-5 2-112-15,-1-3-16 0,-1 2-16 0,-4-4 0 16,-5-2-112-16,0-2-32 0,-2-3 0 0,2-3 0 16,0 0-160-16,-1-9 160 0,-3-2-160 0,-2-3 160 15,-2-3-528-15,2-6-96 0,-1 0-32 16,2-9 0-16,1-6-2640 0,4-5-512 0</inkml:trace>
  <inkml:trace contextRef="#ctx0" brushRef="#br0" timeOffset="-184662.01">28594 6262 19695 0,'-15'-15'864'0,"6"5"192"0,-3-1-848 0,3-1-208 0,1-1 0 0,-1 3 0 15,-3-3 0-15,2 4 0 0,0-2 0 0,-3 4 0 16,2-2 144-16,-2 7 144 0,2-3 32 0,-3 1 0 16,-2 1 96-16,-3 2 32 0,-2 1 0 0,-3 3 0 0,-6 1 16 0,-3-2 16 15,-1 2 0-15,-3 0 0 16,-4 1 160-16,2 2 16 0,-3 1 16 0,0 4 0 0,1 3-16 0,2 0 0 16,-2 2 0-16,-2 0 0 0,-4 5-144 0,-4 1-16 15,-6 5-16-15,-1 1 0 0,0 3-176 0,2 5-48 16,0 5 0-16,2 5 0 0,0 2-96 0,-1 3-32 15,-9 2 0-15,-1 3 0 0,-1 4-128 0,2 5 128 16,1 4-128-16,2 2 128 0,1 3-128 0,-5 5 128 16,-5 1-128-16,-1 2 128 0,-4-1-128 0,3 3 0 15,4 1 0-15,2 2 0 0,4 0 0 0,0-2 192 16,-7-2-32-16,3 4 0 0,1 2 80 0,4-1 16 16,3 0 0-16,6 3 0 0,2 3-16 0,2-2 0 15,-2 2 0-15,1 4 0 0,-4-1-64 0,4 2-16 16,1 0 0-16,2 1 0 0,3 3-32 0,6-1-128 15,2-6 192-15,6 2-64 0,2-5-128 0,3 2 0 16,4-1 144-16,2 0-144 0,4-2 0 0,1 2 0 16,2 3 0-16,1-1 128 0,1-1-128 0,3 0 0 15,-1-2 0-15,5 1 0 0,0-1 0 0,2-1 0 0,2-2 0 0,0 0 128 16,0-4-128-16,0 5 0 16,4-1 0-16,1 0 0 0,0-5 0 0,-1 2 0 0,-1-3 0 0,3 3 128 15,3-1-128-15,-1 1 0 0,-1-7 0 0,3 3 128 16,4-2-128-16,-1 0 0 0,3 1 0 15,1-6 0-15,2-3 0 0,2 1 0 0,1 1 0 0,6-2 0 16,-1 0 0-16,5-2 0 0,3 0 0 0,0-4 0 16,1-2 0-16,-1 2 0 0,-3-2 0 0,-1-3 0 15,-1-2 0-15,8-4 0 0,3-1 0 0,5-1 0 16,2-7 0-16,6 2 0 0,3-4 0 0,1-1 0 0,-3-4 0 0,2 0 0 16,-2-2 0-16,4-2 0 0,1-3 0 0,7-3 0 15,5-1 0-15,-3 0 0 0,-3-7 0 0,0-2 0 16,-2-1 0-16,5-4 0 0,4-2 0 0,3-7 0 15,0 1 0-15,-1-6 0 0,-9-2 0 0,3-1 0 16,4-8 0-16,4 2-128 0,1-9 128 0,-2 1 0 16,-6-1 0-16,-2-1 0 0,-4-2 0 0,2 0 0 15,-1-3 0-15,2 1 128 0,-1-3-128 0,-2-3 0 16,-3-2 0-16,-2-3 0 0,-5-2 0 0,2-6 0 16,2 0 0-16,3-1 0 0,5-5 0 0,0 0 0 15,-3-7 0-15,-2 0 128 0,-5-5-128 0,1-4 0 16,3 0 0-16,3-4 128 0,2 0-128 0,-1 1 0 15,-1-4 0-15,-7 1 0 0,-7 0 0 0,-4 2 128 16,-3 0-128-16,-1-1 0 0,-1-1 0 0,0 1 144 16,-2-2-144-16,0 1 0 0,-1-2 144 0,1-1-144 15,-2-1 0-15,-1-3 144 0,-3-3-144 0,-1 0 0 16,-4 2 0-16,-1-6 128 0,0 2-128 0,1-2 0 16,1 2 144-16,0-3-144 0,1 2 0 0,-2 1 0 15,-3 2 0-15,2-2 128 0,0 2-128 0,-2 0 0 16,-2-1 0-16,0-1 128 0,0-2-128 0,-1 1 0 0,-5-2 0 0,-3 0 128 15,3 2-128-15,-3-2 0 0,2-5 0 0,-3 3 0 16,-3 2 0-16,1 0 0 0,-5-2 0 0,1 8 128 16,1 2-128-16,0 0 0 0,-2 0 0 0,2 4 0 15,-2-1-128-15,-2 2 128 0,0 3-128 0,0-2 128 0,0 1-128 16,-3 0 128-16,2 1-128 0,-1 0 128 16,-1-2 0-16,0-1 0 0,-1 2 0 0,0-1 0 0,-1-2 0 0,0 2 0 15,0 3 0-15,-1 0-128 0,-2 1 128 0,1 4 0 16,-2 4 0-16,-1-3 0 0,-1 3 0 0,-3 2 0 15,-2 2 0-15,1 1 0 0,-4 0 0 0,-1 0 128 16,-3-2-128-16,1 5 128 0,-5-1-128 0,-4-2 176 16,-1 1-176-16,-1-1 192 0,-2-1-192 0,1 2 160 15,1 2-160-15,-2 1 160 0,-2 5 32 0,1-2 16 16,1 5 0-16,-2-5 0 0,-1 2 16 0,0 1 0 16,2-1 0-16,-5 0 0 0,-6-6-16 0,-4 1 0 15,-5 2 0-15,-1-1 0 0,-1 3-32 0,-1-1-16 16,5 6 0-16,2 2 0 0,1 1 0 0,1 5 0 15,1 0 0-15,-2 4 0 0,-1 0-160 0,1 1 192 16,2-3-192-16,2 5 192 0,5-3-384 0,3 0-64 16,3 4 0-16,4-3-16 15,6 0-2048-15,3 1-416 0,3 2-80 0</inkml:trace>
  <inkml:trace contextRef="#ctx0" brushRef="#br0" timeOffset="-182696.62">27119 12223 15663 0,'0'0'1392'0,"-3"12"-1120"16,-2-5-272-16,-1 5 0 0,3-5 0 0,-1 4 0 15,-1-3 0-15,2 1 0 0,3-9 608 0,-4 12 64 16,4-12 16-16,0 0 0 0,0 0-208 0,0 0-32 15,0 0-16-15,0 0 0 0,0 0 224 0,0 0 48 16,0 0 16-16,0 0 0 0,0 0 176 0,0 0 16 16,-6-9 16-16,1 0 0 0,0-4 32 0,0-2 0 15,0 0 0-15,1-3 0 0,-1-1-496 0,1-1-80 0,-1-1-32 0,0 0 0 16,0-2 16-16,-2 0 0 16,0-1 0-16,-2-4 0 0,-1 0-80 0,0-3-16 0,-2-2 0 0,2 1 0 15,1-3-64-15,-1-1-16 0,-3-1 0 0,0-1 0 16,2 0 32-16,0-2 0 0,0-4 0 0,0 2 0 15,-2 2 16-15,3-5 0 0,-3-1 0 0,3-2 0 16,0-3-32-16,0 2 0 0,0-2 0 16,-1-3 0-16,1-3-64 0,1 0-16 0,1 1 0 0,-1-1 0 15,0-3-128-15,2 4 128 0,5 0-128 0,2 4 128 16,-3 1 0-16,2 3 0 0,0-1 0 0,2-1 0 16,3 3-128-16,-2 1 160 0,3-3-160 0,1 4 160 15,-1-2-160-15,-2 0 0 0,5 0 144 0,0-3-144 16,-1 1 0-16,1-2 128 0,0 1-128 0,-2 0 0 15,-2-2 0-15,2 1 0 0,-3 2 0 0,-1 5 0 0,1-3 0 0,1 5 0 16,-1-1 0-16,1 3 128 0,0 2-128 0,-1 1 0 16,0 0 0-16,2 2 0 0,1-5 0 0,-1 5 0 15,2-1 0-15,1 3 0 0,-1-2 0 0,2 0 0 16,3 0 0-16,1-2 0 0,-3-1 0 0,2-2 0 16,4-3 0-16,1 5 0 0,-1 0 0 0,4 1 0 15,-2-2 0-15,2 3 0 0,-1 2 0 0,0 2 0 16,0 0 0-16,-2 4-128 0,-1-2 128 0,1 5 0 15,1 0 0-15,-2 2 0 0,-2 0 0 0,0-1 0 16,0 0 0-16,-1-1 0 0,-2 0 0 0,2 4 0 16,0-2 0-16,0 1 0 0,-1 3 0 0,1-1 0 0,0 0 0 0,-1 1 0 15,1-1 0-15,1 3 0 16,-1-1 0-16,5 0 0 0,-1-1 0 0,1 1 0 0,0 2 0 0,4-1-128 16,-1-2 128-16,2 3 0 0,0-1 0 0,0 1 0 15,2-1 0-15,-1 4 0 0,4 1 0 0,-2-2 0 16,0 5 0-16,1-1 0 0,-3-1 0 0,2 2 0 15,2-2 0-15,-4 2 0 16,-3-2 0-16,1 3 0 0,-3-1 0 0,4 3 0 0,-1-3 0 0,-1 3 0 16,2 2 0-16,3-4 0 0,1 3 0 15,0 3 0-15,2 0 0 0,4 2 0 0,-2 0 0 0,3 0 0 16,2 2 0-16,-2 0 0 0,1 2 0 0,-2 2 0 16,-3-1 0-16,-3 4 0 0,-1 1 0 0,-1 2 0 15,-1-5 0-15,0 5 0 0,0-2 0 0,0 3 0 16,0 1 0-16,2 1 0 0,0 2 0 0,0 0 0 0,-1 1 0 15,2 1 0-15,2 0 0 0,-2 3 0 0,1 1 0 0,1 2 0 16,-1-1 0-16,-1 6 0 0,-2-4 0 0,1 6 0 16,-5 0 0-16,1-2 0 0,-3-2 0 0,0 4 0 15,0-3 0-15,0 3 0 0,-1 0 0 0,1 0 128 16,-1-2-128-16,2 2 0 0,-1 0 0 0,-1-2 128 16,0-1-128-16,-2 2 0 0,3 3 0 0,-1 1 128 15,-3-1-128-15,-1 0 0 0,-1-2 144 0,0 4-144 16,-3-2 192-16,1 3-192 0,-2 0 192 0,-1 1-64 15,0-5 0-15,-2 5-128 0,-1-1 160 0,3 1-160 16,-2 0 128-16,0-1-128 0,1 1 144 0,-2-1-144 16,0-2 160-16,3 1-160 0,-1 0 176 0,1 0-176 15,-3 1 192-15,0 0-192 0,-1-2 192 0,0 1-192 16,-1 1 192-16,0 4-192 0,-3-2 176 0,0-1-176 16,-1 2 160-16,-2 1-160 0,2 2 128 0,-2-4-128 15,0 1 0-15,-3-2 144 0,3 1-144 0,-2 1 0 16,-1-2 144-16,0 2-144 0,-3-2 0 0,3 3 144 15,-6-1-144-15,2 0 0 0,0 2 160 0,0 1-160 16,0-3 128-16,0 2-128 0,-1 0 0 0,2-4 0 0,1 0 128 0,-1 0-128 16,-1 1 0-16,-2 2 0 0,1-3 0 15,0-1 128-15,1-1-128 0,-2-1 0 0,-4 0 144 0,2-2-144 16,-1-2 128-16,1 2-128 0,1 1 128 0,-2-1-128 16,-1-2 160-16,-1-1-32 0,2 0-128 0,0 2 192 15,-1-3-64-15,2 0-128 0,0 2 176 0,2-4-176 16,-2 1 160-16,-2-2-160 0,1 2 128 0,-1-2-128 15,-2 0 128-15,0-2-128 0,-1 3 0 0,-3-4 128 0,-1-1-128 0,1-1 192 16,-4 2-192-16,3 0 192 0,0-3-192 0,-1 1 160 16,0-2-160-16,0 1 160 0,1 2-16 0,1-2 0 15,1 0 0-15,-1-1 0 0,-1 2-144 0,2 0 0 16,2-3 0-16,-2 0 0 0,4-3 0 0,0 0 0 16,-1 2 0-16,0-2 0 0,-3-1 128 0,1-4-128 15,-1 2 128-15,-2-5-128 0,-3 1 192 0,-1-4-64 16,0-3 0-16,1 2 0 0,-4-1 32 0,1 1 0 15,-3-3 0-15,3 1 0 0,-1 2-32 0,0-2-128 16,0-1 192-16,1 1-64 0,1 2-128 0,1-2 0 16,0 1 144-16,-1 0-144 0,-1-1 128 0,0 0-128 15,-6-2 128-15,2 1-128 0,-2 1 0 0,-3 1 0 0,0 1 0 16,-2-1 128-16,3 0-128 0,0 1 0 0,-1-1 0 0,0 2 0 16,3 0 0-16,-2 1-192 15,-4-2 64-15,-2-1 0 16,-2-2-240-16,2-1-32 0,5-2-16 0,1-3 0 15,4-2-1200-15,5 1-240 0,5-5-64 0,5-1-9920 0,7-4-1984 0</inkml:trace>
  <inkml:trace contextRef="#ctx0" brushRef="#br1" timeOffset="-172698.63">27497 7227 2751 0,'0'0'128'0,"0"0"16"0,0 0-144 0,0 0 0 15,0 0 0-15,0 0 0 0,0 0 2304 0,0 0 416 16,0 0 96-16,0 0 0 0,0-9-1536 0,0 9-320 16,0 0-64-16,0 0-16 0,-1-8 0 0,1 8 0 15,0 0 0-15,0 0 0 0,0 0-96 0,0 0-16 16,-4-10 0-16,4 10 0 0,0 0-272 0,0 0-64 16,0 0-16-16,0 0 0 0,0 0-176 0,-4-6-48 15,4 6 0-15,0 0 0 0,-9-5 0 0,9 5 0 16,0 0 0-16,0 0 0 0,0 0 96 0,0 0 16 15,0 0 0-15,0 0 0 0,0 0 96 0,0 0 32 16,0 0 0-16,0 0 0 0,-9-8 0 0,9 8 0 16,-9-4 0-16,9 4 0 0,0 0-160 0,0 0-16 15,-11-1-16-15,11 1 0 0,0 0-64 0,-9 0-16 16,0 0 0-16,9 0 0 0,0 0 0 0,0 0 0 16,-10 1 0-16,10-1 0 0,0 0 32 0,-10 3 0 0,10-3 0 0,0 0 0 15,-10 1 0-15,10-1 16 0,0 0 0 0,0 0 0 16,-12 1 0-16,12-1 0 0,0 0 0 0,-11 8 0 15,2-4-16-15,0 1-16 16,9-5 0-16,-10 9 0 0,1-3 0 0,-1 4 0 0,0-3 0 0,-2 4 0 16,2-5-48-16,-1 2 0 0,-2 1 0 0,1-3 0 15,1 4 16-15,1-1 0 0,-2 1 0 0,1-2 0 16,-2 2 16-16,0-2 0 0,1 3 0 0,-1-2 0 16,0 1 0-16,2 2 0 0,-3-2 0 0,1 3 0 15,0-2 0-15,1 1 0 0,-4 2 0 0,3 2 0 0,-3-1-16 16,4 2 0-16,-1-1 0 0,-1 0 0 0,1 0-16 0,2 1 0 15,1 0 0-15,-1 3 0 0,0-1-128 0,-1 1 192 16,1-2-192-16,0 0 192 0,0 1-192 0,1 0 0 16,0-2 144-16,0 2-144 0,1 1 0 0,0-1 144 15,0 0-144-15,0 0 0 0,3 1 128 0,-2-1-128 16,2-1 0-16,-2 1 0 0,1-1 176 0,-1 1-176 16,0 0 160-16,3-3-160 0,-1-2 160 0,-2 4-160 15,0 0 160-15,1-1-160 0,1-2 160 0,1-1-160 16,-2-1 160-16,2 0-160 0,0 3 128 0,1 0-128 15,-1-2 0-15,1-1 144 0,2 1-144 0,-1 0 0 16,1 0 144-16,-1-3-144 0,0 2 0 0,-1 1 128 16,4 1-128-16,-3-3 0 0,1-1 0 0,-2 2 128 15,1-4-128-15,-1 2 0 0,1 2 0 0,0-3 144 16,1 3-144-16,-2-3 0 0,0 1 128 0,0 3-128 16,0-5 0-16,0 1 0 0,1-2 128 0,0 2-128 15,-1-2 0-15,4-8 0 0,-2 11 128 0,-2 1-128 0,0-5 0 16,4-7 0-16,-4 12 128 0,1-3-128 15,-1 0 0-15,4-9 0 0,-4 10 128 0,1 1-128 0,0 2 0 0,-1-3 0 16,0 3 0-16,0-2 0 0,-1-2 0 0,0 3 0 16,0-5 128-16,0 3-128 0,1-1 0 0,0 3 0 15,-1-3 0-15,1 2 128 0,-1-2-128 0,1 2 0 16,2 1 128-16,-2-2-128 0,0 1 0 0,2 3 0 16,-1-5 0-16,-1 4 0 0,-1-4 128 0,1 1-128 15,2 0 0-15,-1-2 0 0,-1 0 0 0,1 2 0 16,1 1 128-16,0-3-128 0,-1 1 0 0,1-2 0 0,-2 5 0 0,4-12 0 15,0 10 0-15,-3 1 0 0,1-3 128 0,1 3-128 16,-1-2 0-16,1 0 0 0,1-9 128 0,-1 13-128 16,0-4 0-16,-1 2 0 0,2-11 128 0,-2 10-128 15,0 1 0-15,2-3 0 0,-3 4 0 0,1-1 0 16,0-2 0-16,1 1 0 0,-2-2 0 0,2 3 0 16,-2 0 128-16,1 1-128 0,-1 1 0 0,1-1 0 15,-1 0 0-15,2 2 0 0,-2-1 128 0,1-3-128 16,-1 3 0-16,2 1 0 0,1-3 0 0,-3 2 128 15,2 0-128-15,0-2 0 0,-1 2 128 0,2 2-128 16,-1-4 0-16,1 1 0 0,0 1 0 0,-1-2 0 16,1-1 0-16,0 3 0 0,0-4 128 0,0 1-128 15,0 3 0-15,0-3 0 0,0 3 0 0,0-1 0 16,-1-3 128-16,2 4-128 0,0 0 0 0,0-2 0 16,1 2 0-16,-1 1 0 0,0-4 0 0,2 3 0 15,-3-1 0-15,1-3 0 0,0 3 128 0,1-3-128 16,-2 1 0-16,1-1 0 0,1 1 0 0,-2-10 0 0,2 9 0 15,0 1 0-15,0 4 128 0,0-4-128 0,1 0 0 0,-3 2 0 16,0-5 0-16,1 3 0 0,0-2 128 0,-1 4-128 16,0-2 0-16,1 1 0 0,-1-2 0 0,0 1 0 15,0 2 128-15,0-3-128 0,-1 2 0 0,1-1 0 16,0 0 0-16,0-1 0 0,0 1 128 0,0 1-128 16,0-1 0-16,0 1 0 0,0-2 128 0,0 4-128 15,0-6 0-15,0 4 0 0,0-4 0 0,0 5 0 16,1-3 128-16,-1 1-128 0,0 2 0 0,2-1 0 15,-2 0 128-15,1 2-128 0,-1-4 0 0,-1 2 0 0,1-11 128 0,0 11-128 16,0 5 0-16,0-2 0 0,0 0 0 0,1-4 0 16,0 1 128-16,1 2-128 0,-2-4 0 0,1 2 0 15,0-2 0-15,0 1 0 0,1-1 0 0,-1 0 0 16,-1-9 0-16,2 13 0 0,-2-4 128 0,3 1-128 16,-3-10 0-16,3 10 0 0,-2 2 0 0,0-3 0 15,0-1 0-15,2 4 0 0,-1-3 0 0,0 2 0 16,-1-2 0-16,-1 4 0 0,0-2 0 0,0-2 0 15,2 3 0-15,0-4 0 0,-1 3 128 0,0-4-128 16,-1-7 0-16,2 13 0 0,-2-4 0 0,1 0 0 16,-1-9 0-16,2 12 0 0,1-3 128 0,-1 3-128 15,0-6 0-15,-2-6 0 0,2 12 0 0,1-3 0 16,-1-1 0-16,2 0 0 0,0 1 0 0,-1-1 0 16,-1 3 0-16,2-3 0 0,-4-8 0 0,5 11 0 15,-1-3 0-15,-2 2 0 0,-2-10 128 0,5 9-128 16,-5-9 0-16,4 11 0 0,-1-2 0 0,-1 1 0 0,1 2 0 0,-2-5 0 15,-1-7 128-15,5 12-128 16,-2-3 0-16,-1 1 0 0,-2-10 0 0,3 7 0 16,-3-7 0-16,4 13 0 0,-1-3 128 0,0-1-128 15,-3-9 0-15,4 8 0 0,0 2 0 0,-4-10 0 16,5 11 0-16,0-3 0 0,0 0 0 0,0 1 0 0,-2-3 0 16,3 3 0-16,-6-9 0 0,6 9 0 0,-1 2 0 0,0 1 0 15,2-6 0-15,-1 3 0 0,-1 0 0 0,0 2 0 16,0-3 0-16,0 2 0 0,-5-10 0 0,6 10 0 15,-1 2 0-15,0-5 0 0,0 2 0 0,-1-2 0 16,-1-1 128-16,2 2-128 0,1-5 0 0,-1 2 0 16,0 2 0-16,0-3 0 0,-5-4 0 0,5 7 0 15,-1 3 0-15,0-5 0 0,-4-5 128 0,5 8-128 0,-5-8 0 0,0 0 0 16,3 5 0-16,1 2 0 0,-4-7 128 0,0 0-128 16,4 7 0-16,-4-7 0 0,0 0 0 0,4 5 0 15,-4-5 0-15,4 8 0 0,-4-8 128 0,4 9-128 16,-4-9 0-16,3 4 0 0,-3-4 0 0,4 8 0 15,0-1 0-15,0-2 0 0,-4-5 0 0,2 9 0 16,2-3 0-16,0 1 0 0,-4-7 0 0,4 7 0 16,1-2 0-16,-5-5 0 0,5 8 0 0,0-2 0 15,-2-1 0-15,2 3 0 0,-5-8 0 0,3 8 0 0,1-2 0 0,-4-6 0 16,4 9 0-16,0-3 0 16,0 2 0-16,-4-8 0 0,0 0 0 0,2 6 0 0,-2-6 0 0,2 6 0 15,-2-6 0-15,0 0 0 16,0 0 0-16,0 0 0 15,0 0-1088-15,-6 4-240 0,0-2-32 0,-2-4-11184 16,0-4-2224-16</inkml:trace>
  <inkml:trace contextRef="#ctx0" brushRef="#br1" timeOffset="-171013.07">26541 10565 7711 0,'0'0'336'0,"0"0"80"0,0 0-416 0,-8 7 0 0,8-7 0 0,-7 5 0 16,7-5 1152-16,-8 8 160 0,8-8 32 0,0 0 0 0,0 0-192 0,-7 6-48 16,-1-1 0-16,8-5 0 0,0 0-144 0,0 0-48 15,-6 8 0-15,6-8 0 0,0 0-16 0,-7 5 0 16,7-5 0-16,0 0 0 0,0 0-144 0,-4 8-48 16,4-8 0-16,0 10 0 0,0-10-144 0,0 13-48 15,2-5 0-15,0 4 0 0,-2-12-64 0,7 11-32 16,-1 1 0-16,-1 0 0 0,0-3-96 0,0 2 0 15,-5-11-16-15,9 6 0 0,0 3-48 0,0-3 0 16,0 3 0-16,0-3 0 0,1 3-32 0,-1 0-16 16,-2-2 0-16,4 0 0 0,-1-3 16 0,1 2 0 15,-1 4 0-15,2-4 0 0,-2 0 16 0,0 2 0 16,0-3 0-16,0 4 0 0,-1-4-48 0,2 0-16 16,-1 1 0-16,0-2 0 0,-10-4-16 0,11 2 0 15,-1 2 0-15,1-1 0 0,-1-2-32 0,-1-1 0 16,0 1 0-16,-1-1 0 0,-8 0 32 0,12-1 0 15,-2-2 0-15,0 2 0 0,0 0 0 0,-10 1 0 16,13-3 0-16,-1 3 0 0,-1-1-160 0,2 0 192 0,-1-2-192 0,1 2 192 16,-13 1-192-16,14 0 0 0,-1 0 144 0,-3 0-144 15,3 0 0-15,-1 0 128 0,-12 0-128 0,14 0 0 16,0 0 0-16,-1 0 128 0,0 1-128 0,-2 1 0 16,-11-2 0-16,13 0 0 0,0 0 0 0,-2 0 0 15,-1 0 0-15,0 0 128 0,-1 0-128 0,0 0 0 16,-9 0 0-16,13 0 0 0,-2 0 0 0,1 0 128 15,-2-2-128-15,-1 1 128 0,2-1-128 0,0 0 128 16,0 1-128-16,-2 0 0 0,-1-1 0 0,2 0 0 16,0 1 0-16,0-2 144 0,-1 1-144 0,0 0 0 0,-9 2 144 0,11-4-144 15,-2 1 0-15,0 0 144 0,0 2-144 0,0-2 0 16,-9 3 0-16,9-4 0 0,-9 4 0 0,10-5 128 16,-10 5-128-16,10-3 0 0,-10 3 0 0,12-3 128 15,-12 3-128-15,11-3 0 0,-11 3 0 0,10-6 128 16,-10 6-128-16,10-4 0 0,-10 4 128 0,0 0-128 15,9-6 128-15,-9 6-128 0,0 0 0 0,10-4 128 16,-10 4-128-16,11-7 0 0,-11 7 128 0,8-6-128 16,-8 6 0-16,9-3 128 0,-1-5-128 0,-8 8 0 15,9-5 0-15,-9 5 128 0,9-5-128 0,-9 5 0 16,9-9 144-16,-2 3-144 0,-7 6 0 0,10-6 144 16,-10 6-144-16,9-8 0 0,-1 3 160 0,1-3-160 15,-4 0 128-15,-5 8-128 0,8-7 144 0,-2-2-144 16,0 2 160-16,1-2-160 0,-2 4 192 0,1-1-48 15,0-3-16-15,1 3 0 0,-2-3 48 0,1 3 0 16,1-3 0-16,-1 1 0 0,3-1-48 0,-3 1-128 16,1 3 192-16,0-3-64 0,1 0-128 0,-2 0 160 0,-6 8-160 15,7-7 160-15,-2 2-160 0,1-3 160 0,0 2-160 0,-1-2 160 16,-5 8-32-16,7-6-128 16,-2 2 192-16,-5 4-64 0,5-8-128 0,-5 8 192 0,0 0-192 0,0 0 192 15,6-5-192-15,-6 5 192 0,0 0-192 0,0 0 192 16,0 0-192-16,0 0 0 0,7-5 144 0,-7 5-144 15,0 0 144-15,0 0-144 0,0 0 192 0,0 0-192 16,0 0 192-16,0 0-64 0,0 0 0 0,0 0-128 16,0 0 144-16,0 0-144 0,0 0 0 0,0 0 144 0,0 0-144 0,0 0 0 15,0 0 0-15,0 0-176 16,-9 8-2464-16,2-1-496 0</inkml:trace>
  <inkml:trace contextRef="#ctx0" brushRef="#br1" timeOffset="-169902.92">27582 10617 8063 0,'0'0'352'0,"0"0"80"0,0 0-432 0,0 0 0 15,3-8 0-15,-3 8 0 0,0 0 1200 0,0 0 144 16,0 0 48-16,2-10 0 0,-2 10-432 0,0 0-64 0,0 0-32 0,0 0 0 16,0 0 32-16,0 0 0 0,0 0 0 0,0 0 0 15,0 0-208-15,0 0-48 16,0 0 0-16,10-1 0 0,-10 1-224 0,12 1-48 0,-2 4-16 0,0-1 0 15,-1-3-352-15,0 3 144 0,2 1-144 0,1 3 0 16,1-3 128-16,1 2-128 0,-2 0 0 0,2-2 0 16,1 1-208-16,1-1-160 0,-1-2-16 0,4 0-6272 15,-1 1-1264-15</inkml:trace>
  <inkml:trace contextRef="#ctx0" brushRef="#br1" timeOffset="-169676.22">28009 10830 6447 0,'0'0'576'0,"0"0"-576"16,0 0 0-16,4 13 0 0,-4-13 1488 0,5 14 192 16,1-4 48-16,-2 1 0 0,3 1-1040 0,0-3-208 15,-2 2-32-15,3-2-16 0,0 1-208 0,-1-1-32 16,2 3-16-16,0 0 0 0,1-3-176 0,-1 3 0 16,-1-3 0-16,2 1 0 0,0 2 0 0,0-1 0 15,-1 1 0-15,1-1 0 0,0-1 0 0,-1 1 0 16,4-1 0-16,-3 3 0 0,2 0 0 0,-1-3 0 15,-3 3 0-15,-1-1 128 0,-2-2-128 0,-1 3-192 16,-2-1 32-16,0-3 16 16,-2 2-960-16,-2-2-192 0</inkml:trace>
  <inkml:trace contextRef="#ctx0" brushRef="#br1" timeOffset="-166828.52">28135 11128 7359 0,'0'0'320'16,"0"0"80"-16,0 0-400 0,-4 9 0 0,4-9 0 0,0 12 0 16,0 1 1920-16,3-5 288 0,1 3 64 0,1 3 16 15,2-1-1168-15,2 2-224 0,1 0-64 0,2 0 0 0,3-1-192 0,0 0-64 16,1-1 0-16,-1 2 0 0,0-1 0 0,0 3-16 15,1-2 0-15,1-1 0 0,-1 1 80 0,-1 2 32 16,0-1 0-16,-1 1 0 0,-1-1-112 0,0 1-32 16,-1 1 0-16,2 0 0 0,-2-2-144 0,0 1-48 15,1-2 0-15,0-1 0 0,1 0-32 0,0 0-16 16,-1 1 0-16,-1-3 0 0,0 0 16 0,0 1 0 16,1-4 0-16,0 1 0 0,1 1-32 0,-2-3 0 15,0 2 0-15,-2-3 0 0,4 1-64 0,-5 1-16 16,1-4 0-16,0 3 0 0,0-3-192 0,-1 2 176 15,2-1-176-15,-3-2 160 0,1-3-160 0,2 3 192 16,-1-2-192-16,-1 0 192 0,1-1-64 0,-3-1-128 16,5 0 192-16,-1 0-64 0,-3 2-128 0,-4-2 160 15,2 0-160-15,-6 0 160 0,5-2-160 0,0 2 160 16,0 0-160-16,2-1 160 0,-7 1-160 0,0 0 0 16,7-2 0-16,-7 2 0 0,0 0 0 0,0 0 0 0,0 0 128 15,8 7-128-15,0-4 0 0,-8-3 0 0,0 0 0 0,7 6 0 16,-7-6 0-16,7 7 0 0,-7-7 0 0,7 7 0 15,-7-7 0-15,8 6 0 0,1 3 0 0,-3-4 0 16,0 1 0-16,1 2 0 0,-1-3 0 0,2 4 0 16,-2-4 0-16,0 3 0 0,0 0 0 15,0 0 0-15,0 1 0 0,-2-5 0 0,0 2 0 0,1 3 0 16,0-3 0-16,0 3 0 0,1-2 0 0,0 0 0 16,-1 2 0-16,6 6 0 0,-1-4 0 0,-2-1 0 15,-2 1 0-15,1-3 0 0,-7-8 0 0,8 13 0 0,0-5 0 0,0 3 0 16,-8-11 0-16,10 9 0 0,-1 2 0 0,0-2 0 15,-2 0 0-15,2 0 0 0,-1 0 0 0,-1-2 0 16,2 3 0-16,0-2 0 0,0 2 0 0,0-1 0 16,-1 1 144-16,-1 3-144 0,3-3 0 0,-2 2 144 15,2-5-144-15,-1 3 0 0,0-3 128 0,-1 2-128 16,2-3 0-16,0 4 0 0,1-4 0 0,1 2 128 16,-1 1-128-16,2-1 0 0,0 1 224 0,1-3-64 15,-3 1-16-15,-1-1 0 0,4 0-16 0,-2 0-128 0,-2-2 192 0,1-1-64 16,-2 0 0-16,0 0 0 0,0 1 0 0,-1-3 0 15,-1 0 0-15,4 1 0 0,-4-1 0 0,1 0 0 16,-8-1-128-16,0 0 192 0,10 4-192 0,-10-4 192 16,10 1-192-16,-10-1 128 0,10 2-128 0,-10-2 128 15,12 1-128-15,-12-1 128 0,0 0-128 0,12 0 128 16,0-1-128-16,-12 1 192 0,0 0-192 0,13 0 192 16,-13 0-192-16,15 0 128 0,0 0-128 0,-2 0 128 15,-13 0-128-15,0 0 0 0,14-2 144 0,1 1-144 16,-2-2 0-16,-13 3 128 0,12-2-128 0,1-1 0 15,-1-2 128-15,-12 5-128 0,14-4 128 0,-4 1-128 16,-10 3 144-16,14-4-144 0,-4-4 192 0,0 3-192 16,-1 1 192-16,-9 4-192 0,13-7 192 0,-4 2-192 15,1 0 176-15,-1-3-176 0,-2 2 160 0,0 2-160 0,0-1 128 0,2-3-128 16,0 3 0-16,-1-3 144 0,-2 3-144 0,2 0 0 16,-1-5 0-16,1 2 0 0,2-1 0 0,-2 1 128 15,-2-1-128-15,2 0 0 0,1-1 128 0,1 1-128 16,-3-3 0-16,2 3 128 0,0-3-128 0,1 0 0 15,-1 3 0-15,-1-2 0 0,0 2 0 0,-1-1 128 16,1 2-128-16,-1-2 0 0,0 1 0 0,-1-2 0 16,-2 0 128-16,2 3-128 0,-1-5 0 0,0 3 0 15,1-3 0-15,-1 0 128 0,0 3-128 0,-3-3 0 16,2 1 0-16,0 0 128 0,-2 0-128 0,4 0 0 16,-4 2 0-16,1-3 128 0,-1 3-128 0,1 0 0 15,0-5 0-15,1 2 0 0,-2 1 0 0,-1 0 128 16,1-3-128-16,1 1 0 0,-1 1 0 0,0 0 0 0,-1-1 128 15,2 0-128-15,-1-2 0 0,-1 3 0 0,1-1 0 0,0-1 0 16,-1 1 0-16,1-2 0 0,-4 2 128 0,4-1-128 16,-1-1 0-16,-1-1 0 0,0-1 0 0,0-1 0 15,-1-4 0-15,-1-1 0 0,1 0 144 0,0-3-144 16,0 2 0-16,1 1 128 0,-2 0-128 0,1 2 0 16,1 2 0-16,0-1 0 0,1-4 0 0,-1 2 0 15,0 2 0-15,0-2 0 0,-1-2 0 0,1 4 128 16,-2 2-128-16,-1-2 0 0,0 1 0 0,1-3 0 15,-2-1 128-15,0 2-128 0,-2 0 128 0,1-3-128 16,1 3 128-16,-1 0-128 0,0-1 128 0,0 3-128 16,1-1 176-16,0 2-48 0,0 2 0 0,1-1 0 0,-3-3-128 15,4 2 160-15,-4 2-160 0,2-5 160 0,-3-2-160 0,1 0 0 16,0 1 144-16,-3-4-144 0,1 2 0 0,-2-3 128 16,2 4-128-16,1-3 0 0,-1 0 0 0,0 3 144 15,-2-1-144-15,0 3 0 0,4-2 144 0,-2 1-144 16,2 1 0-16,-2 3 144 0,-2 1-144 0,1-1 128 15,1 0-128-15,0 0 128 0,-1 2-128 0,-3-4 160 16,2 2-160-16,0 1 160 0,0 1-160 0,0-1 128 16,-1-4-128-16,0 3 128 0,1 1-128 0,0 0 128 15,-1 2-128-15,1-3 128 0,-2 0-128 0,0 0 0 16,1 0 0-16,-2-3 0 0,2 0 0 0,0 1 0 16,1-2 128-16,0 1-128 0,-1 2 0 0,4 0 0 15,3-1 0-15,-1 0 0 0,-1 2 0 0,0 1 0 16,-2 1 0-16,3 3 0 0,-1-3 0 0,0 3 0 0,1-2 0 15,0 2 0-15,0 3 0 0,0-2 0 0,-1-1 0 0,-1 0 0 16,1 0 0-16,0 0 0 0,-2-1 0 16,0 2 0-16,1 2 0 0,0-2 128 15,0-2-128-15,0 3 128 0,-3 2-128 0,3-2 0 16,-5 0 0-16,1 3 0 0,-1 0 0 0,1 2 0 16,-2-1 0-16,-2-1-176 0,2 4 176 0,-2-4 0 15,-3 2 128-15,2 2-128 0,-1-3 0 0,1 3 0 16,-2-4 0-16,1 3-128 0,2 0 128 0,1-1 0 0,0-1 0 0,1 4 0 15,1-3 0-15,0 0 0 0,1-1 0 0,-1 1 128 16,1 3-128-16,1-1 0 0,-2-4 0 0,3 4 0 16,-2-2 0-16,5 0 0 0,-1 2-128 0,-2-2 128 15,0 0 0-15,-1 2 0 0,-2 0 0 0,3 1-128 16,-1 2 128-16,-2 0 0 0,2 0 0 0,-2-1 0 16,1-2 0-16,0 3 0 0,-1-1 0 0,-2 2 0 15,-1 0 0-15,0 1 0 0,-1-2 0 0,4 2 0 16,-2 0 0-16,1 0 0 0,2 0 0 0,-2 2 0 15,0-2 0-15,0 1 0 0,1 1 0 0,-1 1-128 0,-2 0 128 0,1 0 0 16,0 1 0-16,1-3 0 0,-2-1 0 0,2 3 0 16,2 0 0-16,-3-2 0 0,0 0 0 0,0 0 0 15,2-1 0-15,-2 3 0 0,0-1 0 0,2 1 0 16,-4-2 0-16,5 1 0 0,-1-1 0 0,0 3 0 16,-2-2 0-16,0 2 0 0,0 0 0 0,-1-2 0 15,-2 3 0-15,1 2 0 0,-2-2 0 0,-3 0 0 16,0 3 0-16,-2-3 0 0,-1 1 0 0,-2 2 0 15,1-3 0-15,2 1 0 0,0 0 0 0,3-2 0 16,-1 0 0-16,2-1 0 0,0 2 0 0,2-3 0 16,-3 1 0-16,4-2 0 0,-1 2 0 0,3-2 0 15,0 0 0-15,2 0 0 0,0-1 0 0,3 0 0 16,9 0 0-16,-10-1 0 0,0 0 0 0,1 0 0 16,2-1 0-16,7 2 0 0,-11-1 128 0,4 1 0 15,7 0 0-15,-7-4 0 0,7 4-128 0,-7-5 0 16,7 5 0-16,0 0 0 0,-7-6 0 0,7 6 0 0,-5-5 0 15,5 5 0-15,0 0 0 0,-3-12 0 16,0 5 0-16,2-2 128 0,1 9-128 0,-2-8 0 0,1-2 0 16,1 10 0-16,-1-9 0 0,-2-1 128 0,3 10-128 15,-3-8 0-15,3 8 0 0,-4-10 0 0,4 10 0 0,0 0 128 16,0 0-128-16,0 0 0 0,0 0 0 0,-4-6 0 16,4 6 0-16,0 0 0 0,0 0 0 0,0 0 0 15,0 0-176-15,4-9 0 0,-4 9 0 0,7-7 0 16,0-1-1712-16,-1 0-352 15,0 2-64-15,1-2-9264 0,3 3-1856 0</inkml:trace>
  <inkml:trace contextRef="#ctx0" brushRef="#br1" timeOffset="-166512.54">27969 9177 911 0,'0'0'0'0,"0"0"0"0,0 0 0 0,0 0 0 15,0 0 0-15,0 0 0 0,0 0 3856 0,0 0 688 16,0 0 144-16,0 0 32 0,0 0-2720 0,0 0-528 15,-3-12-128-15,3 3 0 0,1-1-784 0,1 1-160 16,1-4-16-16,0 2-16 0,-1 1-224 0,1-3-144 16,1 2 192-16,-2 0-192 0,5-1 0 0,-2 0 0 0,-3 2 0 0,2-4-192 31,4 1-544-31,-2 1-96 0,0-1-32 0,1 0-8944 0</inkml:trace>
  <inkml:trace contextRef="#ctx0" brushRef="#br1" timeOffset="-166312.22">28199 8765 10127 0,'0'0'896'0,"0"0"-704"0,0 0-192 0,0 0 0 0,0 0 2176 0,0 0 416 16,1-9 80-16,-1 9 16 0,5-8-2064 0,1 1-416 16,-1 0-80-16,3 1 0 0,1-4-128 0,1 5 144 15,2-3-144-15,-2 0 160 0,-3 1-160 0,4-3 0 16,-4-1-160-16,3 2 160 15,0-1-608-15,-1 3-32 0,0-5 0 0,1 5-4960 16,1-4-992-16</inkml:trace>
  <inkml:trace contextRef="#ctx0" brushRef="#br1" timeOffset="-166179.53">28571 8212 1839 0,'0'0'0'0,"0"0"160"0,3-10-160 0,-1 2 0 0</inkml:trace>
  <inkml:trace contextRef="#ctx0" brushRef="#br1" timeOffset="-163108.95">28741 7980 2751 0,'7'-8'256'0,"0"0"-256"16,1 0 0-16,0-1 0 0,-1 2 896 15,0-2 144-15,-1 3 32 0,-1-3 0 0,1 1-752 0,-1-3-160 16,1 0-32-16,-1 0 0 0,1 1-128 0,0 1 0 16,-1-3 0-16,1 2 0 0,0-2 0 0,0 0 0 15,-1 2 0-15,2-1 128 0,-2 2 384 0,-1-3 80 16,-2 5 16-16,1-5 0 0,0 2 416 0,-3 0 64 15,2-2 32-15,-1 5 0 0,-1-5-624 0,1 5-128 16,2-4-32-16,-2 4 0 0,0-5-128 0,2 5-16 16,-3-3-16-16,1 1 0 0,0-3-176 0,3 3 128 15,-4 0-128-15,2 3 128 0,0-4-128 0,-2 10 160 16,5-10-160-16,0 1 160 0,-1 0-160 0,-3 0 128 16,2-2-128-16,-1 3 128 0,2-2-128 0,-1 2 0 15,-3 8 0-15,5-11 0 0,-3 3 0 0,1-3 0 16,-2 2 0-16,2-3 0 0,-1 5 0 0,2-5 0 15,-1 1 0-15,-1 3 0 0,1-2 128 0,-1 2-128 16,0-2 192-16,0 0-64 0,-1-5 0 0,2 2-128 16,-1 2 192-16,-2-1-64 0,2-2-128 0,-1 2 0 0,0 0 0 15,-1-1 128-15,0 5-128 0,2-4 0 16,0-3 0-16,1 2 0 0,-1 2 0 0,1-3 0 0,-1 1 0 16,1 2 0-16,1-2 0 0,-1-1 0 0,0 1 0 0,1 2 0 15,0-2 0-15,-2 4 0 0,1-2 0 0,-1 1 0 16,1 1 0-16,-2-3 0 0,-1 5 0 0,-1-4 0 15,1 5 256-15,-1-3-48 0,1 9 0 0,-2-8 0 16,1 0-80-16,0 0 0 0,-1 0-128 0,1-2 192 16,0 3-192-16,1-4 0 0,0 4 0 0,0-3 0 15,0-1 0-15,2 3 0 0,0-4 0 0,0 3 0 0,0-1 0 16,-1 2 0-16,0-4 0 0,-1 3 0 0,0-1 0 0,0 2 0 16,0-2 0-16,-1 3 0 0,0 0 0 0,1 7 0 15,-2-8 0-15,0 1 0 0,2 7 240 0,-4-8-48 16,-1 3-16-16,5 5 0 0,0 0-176 0,-4-8 160 15,-1 2-160-15,5 6 160 0,-5-5-160 0,5 5 0 16,-5-7 0-16,5 7 0 0,0 0 0 0,-5-5 0 16,5 5 0-16,0 0 0 0,0 0 0 0,0 0 0 15,-3-6 0-15,3 6 0 0,0 0 128 0,0 0-128 16,0 0 192-16,-1-8-64 0,1 8 64 0,0 0 0 16,1-5 0-16,-1 5 0 0,0 0-192 0,0 0 160 15,0 0-160-15,0 0 160 0,0 0-160 0,0 0 0 16,3-9 0-16,-3 9 0 0,0 0 0 0,0 0 128 15,0 0-128-15,0 0 0 0,3-6 0 0,-3 6 0 16,0 0 0-16,0 0 0 0,0 0 0 0,0 0 128 16,0 0-128-16,0 0 0 0,0 0 192 0,0 0-64 15,7-3 0-15,-7 3 0 0,0 0 0 0,0 0 0 16,0 0 0-16,0 0 0 0,0 0 16 0,0 0 0 0,5-5 0 0,-5 5 0 16,0 0-144-16,6-5 192 0,-6 5-192 0,5-5 192 15,-5 5-192-15,4-5 0 0,-4 5 0 0,5-6 128 16,0-1-128-16,0 2 160 0,0-4-160 0,-5 9 160 15,6-6 16-15,-3 0 0 0,1-2 0 0,-4 8 0 16,4-5 96-16,-4 5 32 0,4-8 0 0,-4 8 0 16,2-7 0-16,-2 7 0 0,4-5 0 0,-4 5 0 15,0-9-48-15,0 9 0 0,0 0 0 0,0-7 0 0,3-3-128 0,-1 3-128 16,1-5 192-16,-1 3-192 0,1-3 176 0,1 3-176 16,-3-3 160-16,2 3-160 0,-6 0 176 0,3 1-176 15,0-3 192-15,0 0-192 0,0 5 272 0,0-3-48 16,0 9-16-16,0-9 0 0,-3-3 112 0,0 5 0 15,-2-3 16-15,1 2 0 0,-3-3-64 0,1 2-16 16,-2-3 0-16,3 5 0 0,-1-4-80 0,0 4-32 16,2-3 0-16,-1 2 0 0,0-2-144 0,1 2 0 15,-1-2 0-15,0 0 0 0,0 0 0 0,-1-3 128 16,0 3-128-16,0-3 0 0,-1 2 128 0,1 2-128 16,0-3 0-16,-3 5 128 0,2-2 0 0,-1 2-128 15,-3-4 192-15,0 5-64 0,-1-2-128 0,1 2 160 16,-2 1-160-16,1-3 160 0,-1 2-160 0,1 2 160 15,0-4-160-15,-2 1 160 0,2 1-160 0,0 0 0 16,-2 1 0-16,-2 1 0 0,4-5 0 0,-2 5 128 0,-2 2-128 0,2-2 0 16,2-5 0-16,-1 5 0 0,-1 3 0 0,0-1 0 15,0-1 0-15,0-1 0 0,0 2 0 0,1-1 0 16,2 1 128-16,-2 0-128 0,-2 2 128 0,1 0-128 16,-1 0 0-16,2 2 0 0,-2-1 128 0,0 0-128 15,-1-1 0-15,1 1 0 0,1 2 0 0,-4 2 0 16,0-2 0-16,1-1 0 0,0 2 0 0,1 0 0 15,-1 1 0-15,1-1 128 0,-2-2-128 0,1 2 0 0,2-1 0 16,-2 2 0-16,0-3 0 0,0 2 0 16,2 1 0-16,1 1 0 0,-1 0 128 0,-1-3-128 15,1 2 0-15,0 3 0 0,-2-3 0 0,1 4 128 0,-2-4-128 0,2 3 0 16,0 1 0-16,-2-3 128 0,1 3-128 0,-1-1 0 16,0 3 0-16,2-2 0 0,-1 2 0 0,1 1 0 15,-1-3 0-15,0 3 128 0,1 0-128 0,2 0 0 16,-1 2 0-16,-1-5 0 0,-1 0 128 0,-1-1-128 15,0 2 128-15,0-2-128 0,-2 2 160 0,2-3-160 16,-2 4 192-16,-1-2-192 0,1 2 128 0,0 2-128 16,-1-3 0-16,1 3 0 0,1 1 144 0,-1-4-144 15,1 2 0-15,1 4 144 0,-2-4-144 0,0 1 0 16,3 0 0-16,-1 2 0 0,1-1 0 0,1-3 0 16,1 1 144-16,-3 2-144 0,3-1 128 0,-2 1-128 15,-1 1 128-15,2 0-128 0,-1 0 128 0,1 1-128 16,0-4 160-16,-1 4-160 0,-3-1 128 0,0 0-128 15,1 3 0-15,0 0 144 0,0-3-144 0,0 0 0 0,-1-3 0 0,2 2 0 16,0 1 128-16,0-1-128 16,2-1 0-16,-2 4 128 0,3 2-128 0,-1 3 0 15,0 0 0-15,-1-3 128 0,1-2-128 0,-2 1 0 0,4 0 144 16,-1 0-144-16,1 1 160 0,0 0-32 16,1 0-128-16,0-1 192 0,-1 0-64 0,2-2-128 0,-1 1 176 0,-1 1-176 15,0-3 176-15,3 0-176 0,2-1 160 0,-2 3-160 16,1-2 128-16,0 0-128 0,-1 0 0 0,1 1 144 15,-1-5-144-15,2 2 0 0,-2 1 0 0,2-3 0 16,1-1 0-16,1 3 0 0,-5-3 128 0,4 4-128 16,0 3 0-16,-2-1 0 0,0-1 0 0,-1 1 0 0,2-4 0 15,-1 4 0-15,0 1 0 0,0 3 0 0,-1-1 0 0,0-2 0 16,1 0 0-16,1 1 0 0,-1-1 0 16,3 0 0-16,-1-2 0 0,2 1 0 0,-2 0 0 0,3-1 0 15,1 1 0-15,-1-2 0 0,0 1 0 0,-2 1 0 16,0 0 0-16,0 0 128 0,1-2-128 0,0 1 0 15,-1-1 0-15,1 3 0 0,-2-4 0 0,2 3 0 16,1 2 0-16,0 0 0 0,-1-2 0 0,0 2 0 16,1-2 128-16,0 4-128 0,-1-1 0 0,0-2 0 15,-1 1 0-15,1 0 0 0,-2 1 0 0,2-1 0 16,-2 0 144-16,-1-2-144 0,-1-1 0 0,1 1 0 16,3-1 0-16,-2 1 128 0,3-2-128 0,-1 0 0 15,0-3 128-15,0 3-128 0,1 1 0 0,0 0 0 16,-1 3 0-16,0-2 0 0,0-2 0 0,1 0 128 0,0 2-128 0,0-1 0 15,-1 0 0-15,1 2 0 16,0-2 0-16,0 1 0 0,-4 3 0 0,2-2 0 16,0 0 0-16,0-2 0 0,1 1 0 0,-2 2 0 15,2 0 0-15,0 0 128 0,-4-2-128 0,2-1 0 16,2 2 128-16,-1 0-128 0,1-1 0 0,-1 1 128 0,0-1-128 0,0 2 0 16,1 0 128-16,-1-1-128 0,0 0 128 0,1 1-128 15,-2 1 0-15,2 0 128 0,-1 0-128 0,1 0 0 16,0-1 0-16,-2 0 144 0,2-1-144 0,-1 1 0 15,0 3 128-15,0-1-128 0,-1 0 0 0,4-1 0 16,-1 2 0-16,-2-1 128 0,2 2-128 0,1-2 0 16,1 0 128-16,-1 1-128 0,1-1 0 0,-3 3 0 15,2-5 160-15,2-1-160 0,-1 1 128 0,0 1-128 0,1 0 128 16,-2 0-128-16,-1 0 0 0,0 3 128 0,0-3-128 0,-2 0 160 16,1-1-160-16,1 0 160 0,0-2-160 0,1 2 160 15,0 1-160-15,3-5 160 0,-5 1-160 0,3 1 0 16,1 0 144-16,-1 2-144 0,-1 2 0 0,2-1 144 15,-1-1-144-15,1 1 0 0,-1 2 0 16,2-2 0-16,0-2 0 0,-1 1 0 0,1-1 128 0,0-1-128 16,-1 2 0-16,2-1 0 0,-2 0 0 0,1 0 0 15,-2-1 128-15,2 2-128 0,-2-1 128 0,1-2-128 16,-2-2 144-16,0 1-144 0,0 1 160 0,0 0-160 16,1-3 160-16,-1 0-160 0,0 2 144 0,0-1-144 15,2 0 128-15,-1 0-128 0,-1-1 128 0,1 0-128 16,-1-2 0-16,1 1 128 0,1-4-128 0,-2 0 0 15,-1 3 0-15,3-3 128 0,0 2-128 0,1-4 0 16,-1 4 144-16,1-3-144 0,1-6 0 0,-1 5 0 16,0 3 0-16,-1-3 128 0,1 1-128 0,1-6 0 15,0 8 0-15,0-3 128 0,0-5-128 0,-1 6 0 0,1-6 0 16,-2 8 0-16,0-2 0 0,2-6 0 0,0 0 0 0,0 8 128 16,0-8-128-16,0 6 0 0,0-6 0 0,0 5 0 15,0-5 0-15,0 0 0 0,0 0 0 0,0 0 0 16,0 0 0-16,0 0 0 0,2 8 0 15,-2-8 128-15,0 0-128 0,0 0 0 0,0 0 0 0,0 0 0 16,0 0 0-16,-2 5 0 0,2-5 0 0,0 0 128 16,0 0-128-16,0 0 0 0,0 0 0 0,0 0 0 15,2 4 0-15,-2-4 0 0,0 0 0 0,0 5 0 0,0-5 0 16,0 0 0-16,0 0 0 0,0 0 0 16,0 0 0-16,0 0 0 0,0 8 0 0,0-8 0 0,0 0 0 0,0 0 0 15,0 0 0-15,0 0 0 0,0 0 0 0,0 0 0 16,0 0 0-16,0 0 0 0,2 3 0 0,-2-3 0 15,0 0 0-15,0 0 0 0,0 0 0 0,0 0 0 16,2 5 0-16,0 3 0 0,-2-8 0 0,0 0 0 16,0 5 0-16,1 1 0 0,0 2 0 0,-1-8 0 15,1 5 0-15,-1 2 0 0,0-7 0 0,-1 8 0 16,1 0 0-16,0 1 0 0,0-1 0 0,-1 3 0 16,1-2 0-16,0 2 0 0,0 2 0 0,-1-1 0 15,-1-1 0-15,1 4 0 0,0-1 0 0,-1-1 0 16,0 2 0-16,2 0 0 0,0 1 0 0,0 0 0 0,0-1 0 15,0 1 0-15,0-2 0 0,0 2 0 16,-1 1 0-16,-1-1 0 0,1 2 0 0,-1 0 0 0,-1 1 0 0,0 0 0 16,1 0 0-16,-2 3 0 15,0-1 0-15,0 0 0 0,2-1 0 0,-1-1 0 0,1 0 0 0,-1 1 128 16,1 3-128-16,-2 0 0 16,0-3 0-16,0 2 0 0,1 0 0 0,-3 3 0 0,0-5 0 0,1 2 0 15,-1 0 0-15,1 2 0 0,-2-3 0 0,2 2 0 16,0-1 0-16,-1 2 0 0,-2-1 0 0,3 1 128 15,0 2-128-15,1-4 0 0,-1 4 0 0,1-2 0 16,-1-1 0-16,1 2 0 0,-1-1 0 0,0 2 0 16,0-1 0-16,0-2 0 0,1 1 0 0,-1 2 0 15,1-5 0-15,-2 2 0 0,0 0 0 0,0-1 0 16,1-2 0-16,0 2 0 0,0-1 0 0,0 3 0 0,3-2 0 16,-1 2 0-16,0-1 0 0,0-1 0 0,0-2 0 15,-1 0 0-15,3-1 0 0,0 2 0 0,-1 2 0 16,0-3 0-16,-2-1 0 0,3 1 0 0,1-1 0 0,0 0 0 15,1 2 0-15,2-2 0 0,-1-1 0 0,1-1 0 16,-1 0 0-16,2 0 0 0,-1-2 0 0,2 1 0 16,1-2 0-16,0 0-128 0,0 0 128 0,0 0 0 15,0 0 0-15,1-4 0 0,-2 2 0 0,1-1 0 16,3-1 0-16,-1 2 0 0,-2-2 0 0,0 1 0 16,2 2 0-16,-2-3 0 0,1 2 0 0,-2 3 0 15,1-1 0-15,0-1 0 0,-2-1 0 0,1 4 0 16,0-2 0-16,0 2 0 0,-1-3 0 0,0 2 0 15,1 0 0-15,0 2 0 0,2-2 0 0,-1 2 0 0,-1-3 0 16,1 1 0-16,1-1 0 0,-1 1 0 16,2 0 0-16,1 1 0 0,0 0 0 0,-1-2 0 15,1 0 0-15,0 0 0 0,0 1 0 0,1-1 0 16,2-1 0-16,0 1 0 0,1 1-176 0,0-2 0 16,2-3 0-16,2 2 0 15,-2-6-2384-15,3 3-464 0</inkml:trace>
  <inkml:trace contextRef="#ctx0" brushRef="#br1" timeOffset="-156104.12">25575 12303 13823 0,'0'0'608'0,"0"0"128"0,0 0-592 0,0 0-144 16,0 0 0-16,0 0 0 0,0 0-160 0,0 0-64 0,0 0-16 0,0 0 0 15,0 0 240-15,1 8 240 0,2 2-48 0,1-1-16 16,-1 2 256-16,4 2 48 0,-2-1 16 0,1 2 0 16,2 2 128-16,0 1 16 0,0 0 16 0,1 4 0 15,0 3-32-15,1 3-16 0,2-3 0 0,-1 5 0 16,1-4-160-16,-1 5-16 0,3-4-16 0,-1 4 0 16,0 0-208-16,1-2-32 0,-2 3-16 0,2-2 0 15,0-1-160-15,3 1 128 0,1-5-128 0,-1 3 128 16,0-3-128-16,3 0 0 0,2 2 0 0,8 4 0 0,0-1 0 0,-3-2 0 15,-1-3 144-15,3-1-144 0,0-3 256 16,1 3 0-16,0-1-16 0,-3-3 0 0,0 0 16 0,-1-1 0 16,-2 0 0-16,2 1 0 0,-6 0-64 0,2 1-16 15,-1-2 0-15,2 0 0 0,0-1 16 0,3 1 16 16,-1-1 0-16,3 1 0 0,2 1 32 0,1 0 0 16,2-3 0-16,4 2 0 0,2-1-240 0,1-2 176 15,-2 1-176-15,-1-3 160 0,-2-2-160 0,0 2 0 16,-4-5 0-16,1-2 0 0,0-3 0 0,1 1 0 15,1-2 0-15,4-1 0 0,2 1 0 0,2-4 0 16,0 1 0-16,1-1 0 0,-1-2 0 0,-3-4 0 16,1 0 0-16,-1-4 0 0,-3 0 0 0,1-3 0 15,-2-3 0-15,3-2 0 0,3-3 0 0,0 1 0 16,1 1 0-16,1 2 0 0,0 0 0 0,-1-2 0 0,2 1 0 16,-4-4 0-16,-5 1 0 0,0 0 0 0,0-4 0 0,2 2 0 15,0-6 0-15,4 0 0 0,2-6 0 0,3-4 0 16,5-3 0-16,1-6 0 0,1-6 0 0,-2-4 0 15,-5-1 0-15,1-7 0 0,0-5 0 0,0-9 0 16,9-6 0-16,0-4 0 0,6 0 0 0,0-2 0 16,-1-6 0-16,-4 3 128 0,-3-4-128 0,0 6 0 15,2 1 0-15,5 1 0 0,0 3 0 0,0 0 0 16,3 2 128-16,-7 4-128 0,-3-2 0 0,-1-3 128 0,-3-6-128 16,-2-4 0-16,-2-1 0 0,-1-3 0 0,-1-3 0 0,-6-3-176 15,-3-4 48-15,-3-1 0 0,-5-5 128 0,-4 1 0 16,-4-4-144-16,-7 0 144 0,-3 1 0 0,-4 4 0 15,-2-1 0-15,-3 6 0 0,-3 3 0 0,0 2 0 16,-4 2 0-16,-4 4 0 0,-2 6 0 0,-1 5 0 16,-2 1 0-16,-2 4 0 0,-3-2 0 0,-1 6 0 15,0 0 0-15,-2 2 0 0,-2-4 0 0,1 7 0 16,0 0 0-16,-3-1 0 0,-4 5-256 0,3 2 0 16,-2 3 16-16,-1-1 0 15,-2 2-240-15,-7 5-48 0,-4-1-16 0,-6 7 0 0,-5 9 160 16,-4 3 48-16,0 4 0 0,1 3 0 0,-1 7 48 0,-6 5 16 15,-9 4 0-15,-7 4 0 0,-3 10 80 0,3 6 32 0,1 4 0 0,-5 10 0 16,-7 2 0-16,-5 6 0 0,4 6 0 0,4 6 0 16,4 7-32-16,-3 5-16 0,-5 6 0 0,2 7 0 15,3 6 208-15,4 9 0 0,2 7 0 0,-4 8 160 16,-7 5-160-16,1 11 0 0,2 3 0 0,5 3-176 16,2 8 176-16,-2 0 0 0,-6 3 0 0,4 5 0 15,3 5 128-15,9 4 48 0,7 11 16 0,7 5 0 16,2 10 96-16,4 8 32 0,3 4 0 0,7 3 0 15,9 2-128-15,12-1-32 0,6 0 0 0,14-1 0 16,11-2-160-16,15-11 0 0,10-5 144 0,15-10-144 16,9-6 0-16,7-8 0 0,5-12 0 0,20-6 0 15,12 0-272-15,5-11 16 0,0-14 16 0,11-3 0 16,8-7-368-16,6-6-80 16,1-6-16-16,12-10 0 0,6-3 320 0,-3-8 48 0,-6-8 16 0,7-2 0 15,10-4-448-15,-7-7-96 16</inkml:trace>
  <inkml:trace contextRef="#ctx0" brushRef="#br1" timeOffset="-155726.92">28466 7581 26719 0,'-97'-52'1184'0,"28"22"240"0,-7-1-1136 0,1 7-288 0,4 6 0 0,2 7 0 16,1 7 448-16,-1 7 16 0,-2 5 16 0,1 9 0 15,0 5-480-15,8 9 0 0,4 7 0 0,5 8 0 16,6 9-192-16,1 8 192 0,-1 9-192 0,0 8 192 16,-2 12-144-16,2 17 144 0,0 13 0 0,0 17-144 15,1 19 144-15,0 17 0 0,0 12 0 0,3 15-128 16,1 9 128-16,3 8 0 0,-1 0 0 0,7 3 0 15,1-1 0-15,7-7 144 0,3-10-144 0,8-3 0 16,7-8 144-16,7-12-144 0,7-10 0 0,11-18 144 16,10-16 16-16,8-8 0 0,6-12 0 0,11-17 0 15,6-15 128-15,18-15 32 0,18-15 0 0,14-16 0 16,7-16-128-16,17-19-32 0,13-17 0 0,8-17 0 16,-2-15-160-16,12-15 0 0,8-16 144 0,17-6-144 15,8-7-1024-15,3-18-256 16</inkml:trace>
  <inkml:trace contextRef="#ctx0" brushRef="#br1" timeOffset="-149222.79">25653 15308 9215 0,'0'0'816'0,"0"0"-656"0,0 0-160 0,1-9 0 15,-1 3 976-15,0 6 176 0,0-5 16 0,0 5 16 16,0 0-48-16,0 0-16 0,0-8 0 0,0 8 0 16,0 0-320-16,0 0-64 0,0 0-16 0,0 0 0 15,0 0-272-15,0 0-64 0,0 14-16 0,0 3 0 0,-1 0 256 0,-1 4 48 16,0 6 16-16,-1-1 0 0,1 6 80 0,-5 1 0 15,-2 4 16-15,-3 0 0 0,0 1-176 0,-2 0-32 16,-1 4-16-16,-1 1 0 0,-2-2-112 0,0 0 0 16,0-1-16-16,2-4 0 0,-1-7-80 0,3-1-16 15,1-4 0-15,2-2 0 0,-1-4 144 0,2-2 32 16,3-3 0-16,-1-2 0 0,2-4 64 0,6-7 0 16,0 0 16-16,0 0 0 0,0 0 128 0,-5-6 32 15,2-6 0-15,3-3 0 0,1-6-160 0,3-2-16 16,1-3-16-16,3-4 0 0,1-4-352 0,0-4-64 15,0-5-16-15,1 2 0 0,0 0-128 0,4-2 0 16,0 0 0-16,1-3 128 0,2 2-128 0,2-3 0 16,2 2 0-16,3-3 0 0,3 0 0 0,0 3 0 15,0 3 0-15,-2 5 0 0,0 3 0 0,1 3 0 0,-1 0 0 0,-1 3 0 16,-1 5 0-16,1 4 0 0,-3 1 0 0,-1 5 0 16,-1 4 0-16,-2 2-144 0,-2 7 144 0,0 5 0 15,0 0-192-15,-1 6 64 0,-1 3 128 0,-3 5-208 16,-3 2 208-16,-2-1-192 0,-3 2 192 0,-2-1-192 15,-1 6 192-15,-3-2 0 0,-1 5 0 0,-2-5 0 16,-4-1 0-16,0 2 0 0,-3-5 0 0,-1 1 0 16,-3-3 0-16,-5-1 0 0,-4-2 0 0,1-1 0 15,0-1 160-15,-1-7-160 0,0-1 128 0,0-3-128 16,3-3 144-16,0-3-144 0,1-3 160 0,2-1-160 16,5-3 0-16,3 3 128 0,5-5-128 0,5 3 0 15,1-1-1056 1,6 1-256-16,3-3-48 0,4 0-9808 0,5 1-1952 0</inkml:trace>
  <inkml:trace contextRef="#ctx0" brushRef="#br1" timeOffset="-148815.95">26474 14786 16991 0,'0'0'752'0,"0"0"144"0,0 0-704 0,0 0-192 0,-3-8 0 0,3 8 0 15,0 0 976-15,0 0 176 0,0 0 16 0,0 0 16 16,0 0-224-16,-2 13-32 0,-2 2-16 0,0 3 0 16,-1 2 112-16,0 2 0 0,0 5 16 0,0-1 0 15,-3 7 16-15,-2 3 0 0,-2 1 0 0,-2 1 0 16,-2 3-224-16,-1 0-64 0,0-1 0 0,-1-2 0 15,0-4-320-15,1-1-64 0,4-5 0 0,1-1-16 16,2-7 16-16,2-1 0 0,3-3 0 0,3-2 0 16,2-5-64-16,0-9-16 0,0 0 0 0,12 11 0 15,2-6 128-15,3-2 16 0,2-5 16 0,5 0 0 16,4-1-144-16,1-1-48 0,2-1 0 0,-1 0 0 16,2 1-144-16,1 1-128 0,0-2 192 0,1-1-192 15,2 1 128-15,-3 0-128 0,-1-1 0 0,-5 1 0 16,-5 1 0-16,-1-2 0 0,-5 2 0 0,-3 0 0 15,-4 2-1440-15,-9 2-352 0,11-3-64 0,-11 3-14800 16</inkml:trace>
  <inkml:trace contextRef="#ctx0" brushRef="#br1" timeOffset="-148503.46">27282 14849 16575 0,'0'0'736'0,"-9"-4"160"0,-1 2-720 0,2 1-176 0,8 1 0 0,-11 2 0 15,1 1 1488-15,0 3 272 0,0 4 48 0,1 4 16 16,2-1-736-16,1 3-128 0,1 4-48 0,0 4 0 15,1 0 112-15,1 6 0 0,1 3 16 0,2 4 0 16,-3-1-224-16,5 3-48 0,-1 2-16 0,1 0 0 16,1-2-432-16,-1-1-64 0,0-4-32 0,-2 0 0 15,0-5-224-15,0-1 144 0,0-8-144 0,2-2 128 16,1-2-128-16,-1-4-272 0,2-1 64 0,-4-11-9728 16,0 0-1952-16</inkml:trace>
  <inkml:trace contextRef="#ctx0" brushRef="#br1" timeOffset="-148319.22">27009 15138 29487 0,'0'0'2624'0,"0"0"-2112"16,0 0-512-16,15-1 0 0,2-2 560 0,2 0 0 16,2 3 0-16,7-1 0 0,5-1 320 0,4-1 64 15,0-1 16-15,2 2 0 0,0 0-560 0,-3 2-96 16,-1 2-32-16,-3 0 0 0,-2 2-400 0,-1-1-96 15,3 0-16-15,-7 1-10256 16,0-2-2064-16</inkml:trace>
  <inkml:trace contextRef="#ctx0" brushRef="#br1" timeOffset="-147695.15">29073 14781 13823 0,'-7'-8'1216'0,"-2"-2"-960"0,0 2-256 0,-3-1 0 0,-2 2 1728 0,-3-3 288 16,-4 2 64-16,-3-2 16 0,-3 2-704 0,-3 2-144 16,-3-2-32-16,-3 4 0 0,-2 3-576 0,-3 5-112 15,5 5-16-15,-3-2-16 0,1 1-176 0,3 3-16 16,0 5-16-16,4 2 0 0,1 2-32 0,5 1 0 16,2 4 0-16,4-3 0 0,4 1-48 0,3-1-16 15,6-2 0-15,3-4 0 0,5-1 96 0,3-2 16 16,4-1 0-16,2-3 0 0,3-1-48 0,3-3-16 15,2-1 0-15,1-2 0 0,3-1 16 0,2-2 0 16,2-3 0-16,1 2 0 0,1-2-96 0,-2-2-16 16,0-1 0-16,-2 2 0 0,-1-1-144 0,0 2 0 15,-2 3 0-15,-3 0 128 0,-4-1-128 0,-2 4 0 0,-2 0 144 0,-2 4-144 16,-2 2 0-16,-2 5 0 16,0-1 0-16,-3 6 128 0,-2 3-128 0,-2 1 0 0,-3 0 128 15,-3 0-128-15,-5 3 128 0,1 1-128 0,-6 4 128 0,-2 1-128 16,-2 2 192-16,-1 0-48 0,-2 2 0 0,0 0 0 15,3-2-144-15,0-3 0 0,0-2 0 0,1-1 0 16,-1-2 0-16,7-3 0 0,5-6 0 0,3-2 0 16,2 2 0-16,3-8 128 0,2-8-128 0,0 0 128 15,0 0 256-15,14-2 64 0,1-2 0 0,4-5 0 16,1 0 16-16,5-2 16 0,0 1 0 0,2-2 0 16,1 5-352-16,3-4-128 0,2 5 0 0,0-2 0 15,-2 1 0-15,1 0 0 0,2-1 0 0,-3 1 0 16,-1-2 0-16,1 3 0 0,-3-3-208 0,-2 4 64 15,0 0-2928-15,-3-1-592 16</inkml:trace>
  <inkml:trace contextRef="#ctx0" brushRef="#br1" timeOffset="-146969.4">29786 14444 15663 0,'0'0'688'0,"-9"-1"144"0,9 1-656 0,-9 3-176 0,9-3 0 0,-10 7 0 16,1-2 512-16,3 6 64 0,1 5 0 0,-3 0 16 15,1 3 112-15,-1 3 0 0,2-2 16 0,-1 4 0 16,0 3-96-16,-1 0-32 0,0 3 0 0,1 2 0 16,1-2 112-16,0-3 32 0,0 0 0 0,1-4 0 15,0-4-64-15,1-4-16 0,2-4 0 0,-1 0 0 16,3-11 192-16,0 0 48 0,0 0 0 0,0 0 0 15,0 0 272-15,0 0 64 0,10-13 16 0,0-5 0 16,1-1-448-16,0 0-96 0,2-5 0 0,2-2-16 0,-1 2-432 16,2 4-64-16,1 2-32 0,-1-5 0 0,2-4-160 0,1 5 0 15,3 0 0-15,0 0 128 0,-2 1-128 0,0 3 0 16,2 0 0-16,-2 7 0 0,1 1 0 0,-4 7 0 16,0 2 0-16,-3 3 0 0,-3 5 0 0,-2 5 0 15,-2 6-176-15,-4 0 176 0,1 0-128 0,-3 3 128 16,-2 6-128-16,-3-2 128 0,-2 5 0 0,-3-1 0 15,-2 3 0-15,-2 0-128 0,-2-1 128 0,2-5 0 16,2-3 0-16,0-3 0 0,2-7 0 0,4-2 0 16,5-11 0-16,0 0 0 0,0 0 0 0,0 0 256 15,0 0-64-15,5-10-16 0,3-3 304 0,5-3 64 16,2-5 16-16,4-2 0 0,3-1-272 0,1 0-48 0,1-4-16 16,0 0 0-16,-1 2-224 0,1 3 0 15,1-3 128-15,2 2-128 0,0-5 0 0,2 5 0 0,0 5 128 0,3 1-128 16,2 1 0-16,-1 6 0 0,-3 2 0 0,-2 3 0 15,-3 3 0-15,-1 4 0 0,-2 4-128 0,-2 4 128 16,-1 5 0-16,-2 4 0 0,-1 2 0 0,-2 3 0 16,0 1 0-16,0 1 0 0,-1 8 0 0,0 2 0 15,-1 2 0-15,2-1 0 0,0-2 0 0,0-1 0 16,1-2 0-16,2-2 0 0,1-1 0 0,2-5 0 16,2 1 0-16,1 0 0 0,1-2 0 0,2-2 0 15,5 0-960 1,-1 3-128-16,1 0-16 0</inkml:trace>
  <inkml:trace contextRef="#ctx0" brushRef="#br1" timeOffset="-145865.87">26662 16719 11967 0,'-5'-10'1072'0,"5"10"-864"15,0 0-208-15,0 0 0 0,0 0 1328 0,0 0 208 0,0 0 64 0,-8 10 0 16,2 1-832-16,1 5-176 0,-2 2-16 0,2 2-16 15,1 5 368-15,1 3 80 0,-2 5 16 0,-1 3 0 16,1 1-208-16,-1 1-48 0,0 3 0 0,-1-1 0 16,2 0-48-16,-1-1-16 0,-2-1 0 0,-1 3 0 15,6 0-128-15,-3-2-16 0,0-5-16 0,1 1 0 16,-1-2-16-16,1-2 0 0,-2-5 0 0,2 0 0 16,-1-1-144-16,-1-5-16 0,1 0-16 0,2 1 0 15,2-2-32-15,-2-4-16 0,0-2 0 0,0-2 0 16,-1-3 80-16,5-8 32 0,0 0 0 0,0 0 0 15,0 0 240-15,0 0 48 0,0 0 16 0,-9-5 0 16,0-7-48-16,4 0-16 0,1-2 0 0,1-4 0 0,-1-1-288 16,1-4-64-16,2-1-16 0,1-4 0 15,-4-4-48-15,3-2-16 0,2-3 0 0,3-4 0 0,-1-1-96 16,2 1 0-16,1-3-128 0,2-1 192 0,1-4-64 16,3 1 0-16,4 1-128 0,1-4 192 0,4-1-192 0,3-2 0 15,2 1 0-15,4 6-160 0,2 5 160 0,-1 4 0 16,-1-2 0-16,-1 2 0 0,0 5 0 0,-1 1 0 15,-1 3 0-15,2 5 0 0,1 1 0 0,2 1 0 16,0 5 0-16,-2 4 0 0,0 4 0 0,-1 7 0 16,-1 0 0-16,0 6-128 0,-1 6 128 0,-2 2 0 15,-1 4-144-15,-2 5 144 0,-1 3 0 0,-3 1-144 16,-5 7 144-16,-3-2 0 0,-2-3-128 0,-3 4 128 16,-3 2 0-16,-2-3 0 0,-1-1 0 0,-2 1 0 15,-5-5 192-15,-4 2-48 0,-3-4-144 0,-5-2 0 0,-5 0 0 16,-4-2 0-16,0-2 128 0,-3-1 112 0,-2-2 16 0,-3-3 0 15,-4-3 0-15,2-1 16 0,-2 0 0 0,-1-5 0 16,-2-2-16-16,2-4-16 0,-1-3 0 0,4 0 0 16,1-3-240-16,8 3 144 0,4-5-144 0,9 3 128 15,4-2-128-15,4 2-272 0,4-1 64 0,5 10 16 32,4-8-1840-32,3 2-352 0,9 3-80 0,4 1-9648 0,7 0-1936 0</inkml:trace>
  <inkml:trace contextRef="#ctx0" brushRef="#br1" timeOffset="-145411.68">28026 16647 11055 0,'-14'-2'480'0,"4"0"112"0,-3 1-464 0,-1-2-128 0,-1 0 0 0,-1 1 0 15,1 1 2240-15,1 1 448 0,1 0 64 0,2 0 32 16,1-2-976-16,10 2-192 0,0 0-32 0,0 0-16 16,0 0-32-16,0 0 0 0,0 0 0 0,13-3 0 15,2-3-624-15,6 4-128 0,7-1-16 0,3 1-16 16,2-3-224-16,5 0-32 0,5 2-16 0,7 2 0 16,7 2 112-16,0 0 32 0,-1-1 0 0,-1 2 0 15,0-1-160-15,2 0-16 0,0 2-16 0,-1-1 0 16,-1 1-224-16,-2 2-32 0,-2 4-16 0,-8-4 0 15,-6-1-160-15,-5 0 0 0,-6-1 0 0,-4 0 0 16,-6-1-464 0,-3 0-128-16,-13-2-32 0,0 0 0 0,0 0-2096 0,0 0-416 0,-14 6-96 0,-10-1-16 15</inkml:trace>
  <inkml:trace contextRef="#ctx0" brushRef="#br1" timeOffset="-145184.91">27867 16891 20271 0,'-17'7'896'0,"17"-7"192"0,0 0-880 0,0 0-208 16,4 9 0-16,6 1 0 0,4-3 1776 0,5 0 304 16,4-2 64-16,6-3 16 0,6-1-688 0,5-1-144 15,2-1-32-15,8-3 0 0,6-1-208 0,1 1-64 16,-1-1 0-16,3 1 0 0,-4-2-336 0,3 1-80 16,-2 0-16-16,0-2 0 0,-1 3-208 0,-1 3-64 15,-3 0 0-15,-7 1 0 0,-3 0-176 0,-6 2-144 16,-4 2 192-16,-3 0-192 0,-4-1 0 0,-2-2-256 0,-5 1 32 15,-3 1 0 1,-3-1-2416-16,-11-2-496 0,0 0-80 0</inkml:trace>
  <inkml:trace contextRef="#ctx0" brushRef="#br1" timeOffset="-144810.24">28715 16176 21183 0,'0'0'1888'0,"0"0"-1504"0,-5-6-384 0,5 6 0 0,0 0 0 0,0 0 0 15,-12 0 0-15,1 2 0 0,-1 6 1184 0,1 2 224 16,-3 6 32-16,0 5 16 0,-1 6-160 0,-1 3-16 15,-1 7-16-15,-1 6 0 0,1 3 96 0,-1 8 32 16,-1 5 0-16,0 2 0 0,2 7-240 0,-1 2-32 16,-1 1-16-16,1 1 0 0,0-2-448 0,2-5-80 15,-1-3-32-15,3-8 0 0,0-6-192 0,3-6-32 16,-1-5-16-16,2-3 0 0,0-1-96 0,0-6-16 16,1-2 0-16,1-4 0 0,3-6-64 0,0-5-128 15,0-1 176-15,5-9-176 0,0 0 128 0,0 0-128 16,0 0 0-16,0 0 0 15,2-14-224-15,2-1-160 0,1-6-16 0,2 2-16 16,-1 1-2016-16,3-2-416 0,1-5-80 0,2 1-13072 0</inkml:trace>
  <inkml:trace contextRef="#ctx0" brushRef="#br1" timeOffset="-144446.79">29878 16114 24703 0,'0'0'1088'0,"10"-4"240"0,-10 4-1072 0,8-7-256 15,-2 1 0-15,-6 6 0 0,0 0 1312 0,0 0 208 16,0 0 32-16,2 14 16 0,-2 2-336 0,-1 4-64 16,-3 4-16-16,-1 5 0 0,-4-1-288 0,-2 7-64 15,-2 2-16-15,-2 7 0 0,2-2-208 0,-2 4-32 16,-1-3-16-16,-1 4 0 0,2-1-304 0,-1 0-64 16,3-6-16-16,-1 1 0 0,3-4-144 0,2-4 0 15,3-4 0-15,1-4 0 0,1 0 0 0,2-5 0 16,0-4 0-16,2-4 0 15,-1-1-1024-15,1-11-256 0,0 0-32 0,0 0-9664 16,0 0-1936-16</inkml:trace>
  <inkml:trace contextRef="#ctx0" brushRef="#br1" timeOffset="-144261.21">29481 16652 27647 0,'0'0'2448'0,"0"0"-1952"0,0 0-496 0,9-5 0 16,0 0 1072-16,4 1 112 0,2 0 32 0,4 3 0 15,3-3-256-15,4-1-32 0,5 0-16 0,6 1 0 16,6-1 48-16,3 1 0 0,3 1 0 0,1 1 0 16,-3-2-512-16,-1-1-80 0,-2 0-32 0,-2 2 0 15,-6 1-464-15,-3-1-112 0,-4-1-16 0,-4 2 0 16,-4 2-2752-16,-9 0-544 0</inkml:trace>
  <inkml:trace contextRef="#ctx0" brushRef="#br1" timeOffset="-144059.62">29369 16973 24879 0,'-26'-1'1088'0,"14"1"256"0,3 1-1088 0,9-1-256 15,0 0 0-15,0 0 0 0,0 0 2368 0,13 7 432 16,1-2 80-16,5-3 0 0,5 0-1328 0,5-4-272 16,6-3-48-16,5 1-16 0,7-1-512 0,2 0-96 15,3-2-32-15,3 1 0 0,2 0-368 0,-1-2-80 16,-5 2 0-16,-2-2-128 0,-1 3 0 0,-4 3-224 15,-6-1 16-15,-5 1 0 16,-5-2-1648-16,-3 3-320 0,-1-1-64 0,-2 2-13904 0</inkml:trace>
  <inkml:trace contextRef="#ctx0" brushRef="#br1" timeOffset="-143633.12">31301 15967 30111 0,'0'0'1344'0,"0"0"256"0,0 0-1280 0,-1 11-320 16,-1 4 0-16,-2 6 0 0,-4 0 560 0,1 6 32 15,-4 6 16-15,1 4 0 0,3 5 608 0,-5 7 128 16,-2 6 32-16,-1 9 0 0,-2 3-176 0,0 4-48 15,-2 5 0-15,-1 1 0 0,1 4-512 0,3-1-128 16,1-6 0-16,2-3-16 0,3-4-352 0,2-6-144 16,4 0 128-16,2-2-128 0,0-1 0 0,1 3 0 15,0-1 0-15,-2-4 0 0,3-4-144 0,-2 1-112 0,-3 2-32 0,-2-3-18720 16</inkml:trace>
  <inkml:trace contextRef="#ctx0" brushRef="#br1" timeOffset="-139255.39">29148 7551 12319 0,'-9'-13'544'0,"9"13"112"0,-9-4-528 0,4-1-128 16,-1-2 0-16,-2 1 0 0,3 1 352 0,5 5 32 0,-7-8 16 0,0 2 0 16,1 1-400-16,0-2 0 0,-1 2 0 0,1-4 0 15,-3 0 0-15,0-1 0 0,-2 2-176 0,-3-1 176 16,1 0-192-16,-2-3 64 0,-2 1 0 0,-1-1 0 16,-1 3 128-16,-5 0 0 0,-1-3 0 0,-3 4 0 15,-2-3 0-15,-1 5 128 0,-2 1-128 0,0-3 176 16,-2 3-176-16,2 1 0 0,-1 1 0 0,1 3 0 15,-1 2-208-15,0 1 16 0,1 0 16 0,-1 3 0 16,-1 5 48-16,-4 2 0 0,-4-2 0 0,-3 2 0 16,-2 0 128-16,2 1 0 0,1 1 0 0,0 5 0 15,2 4-208-15,2 0 32 0,3 3 16 0,1-1 0 16,2-1-336-16,-4 2-64 0,0 2-16 0,0-1-3936 16</inkml:trace>
  <inkml:trace contextRef="#ctx0" brushRef="#br1" timeOffset="-138682.09">26814 8641 6447 0,'-28'42'576'0,"9"-11"-576"16,-5 4 0-16,-3 4 0 0,-2 3 496 0,0 1-16 16,-1 0 0-16,3 3 0 0,-1-2-176 0,0 3-48 15,0 3 0-15,0-4 0 0,1 2 240 0,4-1 32 16,2 0 16-16,0 2 0 0,1 4-176 0,0-3-48 15,2 4 0-15,-1-1 0 0,-1 3-176 0,-1-1-144 0,0-1 192 0,-2 2-192 16,0 3 0-16,-1 3 0 0,-3-1 0 16,2 1 0-16,0-4 0 0,-3 4 0 0,3 0 0 0,0 0 0 15,-1 1 0-15,1-2 0 0,2 2 0 0,3-2 0 16,1 3 0-16,5-3 0 0,1 2 0 0,3 2 0 16,-2 3 176-16,6 0-176 0,2 0 160 0,4-4-160 15,0 4 0-15,5 0 0 0,0 2 0 0,3 0 0 16,1 3 0-16,0-2-240 0,3-2 32 0,4-1 0 31,0-2-176-31,6 0-16 0,-1-5-16 0,5 2 0 0,-3-5 112 0,5-1 32 0,2 2 0 0,3-6 0 16,1 1 272-16,1-5 0 0,-2 2 0 0,-1 1 0 15,-2 0 0-15,1 0 0 0,-2 3 0 0,5-2 0 16,2 1 0-16,3-1 0 0,2 1 0 0,3-4 0 16,2-4-128-16,2 1 128 0,-1-6-192 0,-1-2 192 0,-5-3-192 15,-2-6 64-15,-1-3 128 0,2-7-208 0,1-2 208 16,2-8 128-16,1-2 0 0,7-5-128 0,2-7 624 0,6-6 16 15,1-3 0-15,-6-6 0 0,1-5-256 0,2-2-32 16,7-4-16-16,3-3 0 0,6 0-336 0,-1-2 144 16,0 2-144-16,-4 1 0 0,-5-1 128 0,2 4-128 15,4 2 0-15,2 2 0 0,1 1 0 0,-3-2-176 16,-4 1 0-16,-4 0 0 16,-4-5-192-16,3-3-32 0,2-4-16 0,0-1 0 0,2-1 32 0,0-6 16 15,-2 0 0-15,-6-6 0 0,-8-4 368 0,-1-5-176 16,1-2 176-16,2 0-128 0,0-3 128 0,4-5-160 15,3 0 160-15,2-6-160 0,1-10-160 0,-7-3-16 0,-8-12-16 0,-1-4 0 16,-1-8 16-16</inkml:trace>
  <inkml:trace contextRef="#ctx0" brushRef="#br1" timeOffset="-138593.39">29574 9400 6383 0,'-20'-54'272'0,"9"15"80"0,-3-5-352 0</inkml:trace>
  <inkml:trace contextRef="#ctx0" brushRef="#br1" timeOffset="-137608.45">26302 9597 8975 0,'-19'71'384'0,"5"-16"112"0,-5 10-496 0,-1 10 0 0,-2 8 0 0,2 4 0 16,-2 1 0-16,3 5 0 0,1 3 0 0,4 3 0 15,4-2 0-15,4 3 0 0,2 0-208 0,6 1 64 32,6 2-368-32,5-6-64 0,1-3 0 0,2-1-16 0,3-2 288 0,4-4 64 0,3-9 16 0,-1-1 0 15,1-9 224-15,0-3 160 0,2-6-32 0,5-2 0 16,5-1 272-16,3-5 48 0,2-3 16 0,4-4 0 0,3-2-288 15,5-4-176-15,0-1 192 0,-4-1-192 0,-5-4 0 0,-3-2 0 16,-1 1 0-16,4-1 0 0,1-2 0 0,0 0 0 16,-1-1 0-16,2 0-192 0,4-6 192 0,0 1-176 15,-2-6 176-15,-4-3-160 0,-6-2 160 0,5-4-192 16,3-6 192-16,4-3-192 0,-1-9-64 0,9-1-32 16,5-11 0-16,-2-3 0 0,-3-2 288 0,0-6 0 15,-2-7-128-15,3-1 128 0,3-3 192 0,2-4 112 16,2-4 16-16,-1 1 0 0,-4-3-16 0,-2 2 0 15,-6 2 0-15,-1 1 0 0,0 1-304 0,-1 3 160 16,-1-2-160-16,3 3 128 0,2 2-128 0,-2-1 0 16,-3-3 0-16,-5-2 128 0,-5-2-128 0,2-1 128 0,2 3-128 0,0-6 128 15,2-3-128-15,6-3 0 0,5-9 0 0,0-4 0 16,-3-2 0-16,-3-8 0 0,-4-4 0 0,3-7 128 16,4-12-272-16,1-4-64 0,3 0-16 0,1-5 0 31,2-9-192-31,-7 2-32 0,-4 5-16 0,-9 2 0 0,-6-3 208 0,-4 7 64 0,-5 6 0 0,-5 10 0 15,-10 3 192-15,-4 8 0 0,-7 0 0 0,-6 7 0 16,-6 2 0-16,-5 6 0 0,-3 6 0 0,-1 2-144 16,-2 4 144-16,-7 0 0 0,-5 1 0 0,-6 4 0 15,-4 3 0-15,-1 5 0 0,-3 0 128 0,0 2-128 16,-4 2 0-16,6 3 0 0,1 0 0 0,1 2 0 16,2 3 144-16,-1 1 64 0,-3 3 16 0,-4-3 0 15,-4-3 320-15,2 3 64 0,1 0 16 0,2 6 0 16,2-4-208-16,2 6-32 0,2-4-16 0,2 3 0 0,3-4-128 15,-1 2-32-15,-2 0 0 0,-2 3 0 0,1 0-208 0,-1 1 0 16,1 0-192-16,1 5 192 16,-2 3-672-16,0 6-32 0,1-1 0 0,3 7 0 15,1 3-368-15,-1 6-80 0,-3 4 0 0,-5 1-16 0,-8 3 704 0,-1 4 144 16,0 2 16-16,1 6 16 0,0-2 288 0,1 8 0 16,2 1 0-16,-2 4 0 0,-2 1 0 0,-5 2 0 15</inkml:trace>
  <inkml:trace contextRef="#ctx0" brushRef="#br1" timeOffset="-137424.05">26038 10463 8287 0,'-4'95'368'0,"4"-25"80"0,2 9-448 0,6 7 0 0,4 5 0 0,10-2 0 15,9-2 256-15,4-2-16 0,6-1-16 0,0-1 0 16,-2 0-416-16,2-10-64 0,6-3-32 0,4-6-3472 16</inkml:trace>
  <inkml:trace contextRef="#ctx0" brushRef="#br1" timeOffset="-137087.62">29475 10664 2751 0,'39'-108'256'0,"-8"22"-256"16,6-13 0-16,3-13 0 0,2-4 1488 0,4-9 256 15,5-3 48-15,1-7 16 0,-2-1-1440 0,-5-4-368 16,-4-2 0-16,-3-1 0 0,-2 0 0 0,-3 3 0 16,-1 5 0-16,-6 7 0 0,0 3 272 0,-10 10-16 15,-4 4 0-15,-10 8 0 0,-8 4-80 0,-4 11-32 16,-7 9 0-16,-3 9 0 0,-4 9 48 0,-4 7 16 0,-4 4 0 0,-2 6 0 16,-3 4 32-16,-4 6 0 0,-6 1 0 0,-4 5 0 15,-2 1-512-15,1 6-112 0,0 0 0 0,2 2-3024 16,2-2-608-16</inkml:trace>
  <inkml:trace contextRef="#ctx0" brushRef="#br1" timeOffset="-136975.97">28500 7228 3615 0,'-48'18'160'0,"15"-7"32"0,-7 6-192 0,-7 2 0 0,-8 1 0 0,0 4 0 15,-3 8 192-15,2 1 0 0,-2 0 0 0</inkml:trace>
  <inkml:trace contextRef="#ctx0" brushRef="#br1" timeOffset="-133526.87">25665 18904 6447 0,'-12'-1'576'0,"3"1"-576"0,0-2 0 0,9 2 0 0,-10-1 2272 0,10 1 352 15,0 0 64-15,-11 3 0 16,3-2-800-16,8-1-160 0,-8 6-48 0,3 5 0 0,-2 1-480 0,2 1-112 15,0 2 0-15,1 7-16 0,2 5-160 0,-1 0-16 16,-2 7-16-16,0 0 0 0,0 1-176 0,0 0-48 16,-1-2 0-16,-1 1 0 0,-2-1-208 0,-1-4-32 15,-1-1-16-15,-1-3 0 0,1 0-16 0,0-3-16 16,0-5 0-16,0-3 0 0,3-2 128 0,2-1 16 16,1-6 16-16,5-5 0 0,-9 3 64 0,9-3 16 15,-8-7 0-15,2-3 0 0,-2-5-48 0,3-5-16 16,3-3 0-16,2-1 0 0,1-4-192 0,4-2-32 0,4-1-16 15,0-6 0-15,-3-5-64 0,3 0-16 0,4 0 0 16,3-1 0-16,2 0-224 0,4 2 0 0,2 0 0 0,4 6-160 16,2 5 160-16,2 2-128 0,1 6 128 0,-4 2-128 15,-1 3 128-15,-1 3 0 0,-5 6 0 0,-1 3-128 16,-7 4 128-16,2 6 0 0,-4 1 0 0,-2 6 0 16,-4-1 0-16,-3 7 0 0,-1 0 0 0,-4 3-128 15,-3 2 128-15,-2-3 0 0,-1 3 0 0,-3-2 0 16,-2-4 0-16,0 0 0 0,0-3 0 0,-1-1 128 15,-2-4-128-15,1-1 128 0,-1-2-128 0,1-3 128 16,0-1-128-16,0-4 0 0,-1-1 0 0,4-1 128 31,0-5-1008-31,5 3-192 0,0-5-32 0,6 4-16 0,4-1-2336 0,3-2-480 16</inkml:trace>
  <inkml:trace contextRef="#ctx0" brushRef="#br1" timeOffset="-133156.24">26386 18384 10127 0,'0'0'896'0,"8"-10"-704"16,-1 4-192-16,-7 6 0 0,7-7 2624 0,-7 7 512 15,0 0 80-15,0 0 32 0,0 0-912 0,0 0-176 16,0 0-48-16,1 10 0 0,-4 6-720 0,-2 3-160 15,-1 5-16-15,-3 3-16 0,-2 2-176 0,-2 1-16 16,-1 5-16-16,-1 2 0 0,-3 2-112 0,-1 3-32 0,-2-3 0 0,1 1 0 16,0-2-400-16,3-3-64 15,-1-3-32-15,4-1 0 0,3-7-128 0,1-3-32 0,1-7 0 0,4 0 0 16,4-1 128-16,2-3 32 0,-1-10 0 0,6 9 0 16,-6-9-112-16,15 4-32 0,2-3 0 0,1-2 0 15,0-2 48-15,2 0 0 0,2-2 0 0,2 1 0 16,-3 2-128-16,2 0-128 0,-1-2 176 0,-2-1-176 15,-2 1 128-15,2 2-128 0,-1 0 0 0,0 0 0 16,-3-1 0-16,1 2 0 0,-3-2-208 0,3 3 80 16,-2-1-1760-1,0 1-352-15,-1-1-64 0,-1-2-15488 0</inkml:trace>
  <inkml:trace contextRef="#ctx0" brushRef="#br1" timeOffset="-132872.97">27041 18441 15663 0,'0'0'1392'0,"0"0"-1120"15,0 0-272-15,0 0 0 0,0 0 3360 0,-11 3 608 16,4 5 128-16,-2-1 32 0,-3 6-1936 0,1 3-384 15,-2 6-80-15,2 2 0 0,-1 3-736 0,2-2-144 16,0 6-16-16,1-3-16 0,0 2-320 0,2 2-64 0,0-1-16 0,2-4 0 16,1 4-272-16,1-4-144 0,0-1 160 0,1 0-160 15,-1-1 0-15,2-3 0 0,1-4 0 0,1-2 0 32,0-7-1472-32,-1-9-192 0,0 0-48 0,0 0-9456 0,0 0-1888 0</inkml:trace>
  <inkml:trace contextRef="#ctx0" brushRef="#br1" timeOffset="-132711.45">26821 18692 21183 0,'0'0'1888'0,"12"-3"-1504"0,1-2-384 0,1 0 0 16,0 1 2288-16,4 2 384 0,2-1 80 0,3 1 0 16,3-1-992-16,2 1-208 0,1 4-32 0,1-1-16 15,-1-1-1088-15,-1 3-224 0,-2-1-32 0,1 2-16 16,-1 1-2448-16,0 0-512 15</inkml:trace>
  <inkml:trace contextRef="#ctx0" brushRef="#br1" timeOffset="-132260.89">27746 18507 20271 0,'0'0'1792'0,"-11"-7"-1424"16,-2-1-368-16,-1 2 0 0,-3 2 1040 0,-2 3 144 16,-3 2 32-16,-4 4 0 0,-1 0-32 0,-2 3 0 15,-1 3 0-15,-1 5 0 0,1-5-368 0,2 4-80 16,2 2-16-16,3 3 0 0,2 2 48 0,3-3 16 0,3-1 0 0,5-1 0 16,3-3-304-16,6-1-64 0,5-2-16 0,3-4 0 15,5-2-48-15,2 0-16 0,4-5 0 0,1-1 0 16,0-4 128-16,2 0 32 0,3 2 0 0,2-6 0 15,-1 0-144-15,1-2-32 0,-2 3 0 0,-1-3 0 16,-2 2-160-16,-3-1-32 0,-1 3-128 0,-5 1 192 16,0 3-32-16,-12 3-16 0,0 0 0 0,0 0 0 15,7 9 0-15,-3 1 0 0,-5 7 0 0,-3-1 0 16,-1 2-16-16,-4 3-128 0,-1 2 192 0,-3 1-64 16,-3 5-128-16,-1-1 0 0,-1 2 0 0,-1 3 128 15,0 0 0-15,2-3 0 0,-1 0 0 0,1-3 0 16,3 0-128-16,2-3 0 0,0 2 0 0,2-5 0 15,1-5 0-15,3 0 0 0,1-5 0 0,1 2 0 16,1-2 0-16,3-11 0 0,0 0 0 0,0 0 0 0,3 6-208 0,-3-6-32 16,0 0 0-16,12 4 0 15,0-1-1360-15,1-2-288 0,1-1-48 0,1 0-16 16,1-4-1120-16,1-1-240 0</inkml:trace>
  <inkml:trace contextRef="#ctx0" brushRef="#br1" timeOffset="-131491.43">28022 18674 12895 0,'0'0'1152'0,"-9"-1"-928"0,0-1-224 0,9 2 0 16,-9-1 1872-16,9 1 336 0,-9-5 64 0,9 5 16 15,-6-6-144-15,6 6-32 0,-3-8 0 0,3 8 0 16,4-13-896-16,1 4-176 0,2-2-32 0,3 1-16 15,3 0-368-15,1-3-80 0,1 2-16 0,3 0 0 0,-1-1-272 0,1 1-64 16,0 0-16-16,-1 1 0 0,-1 1-176 0,-3 3 0 16,-3 1 0-16,-10 5 0 0,9-4 0 15,-9 4 0-15,0 0 0 0,2 11 0 0,-2 2 256 0,-3 5 64 16,-4 3 0-16,-2 3 16 0,-3 1-112 0,-2 3-32 16,-3 0 0-16,-1 2 0 0,0-1-192 0,1-2 176 15,-2 0-176-15,2-4 160 0,2-3-16 0,2-4 0 16,4-2 0-16,3-1 0 0,0-7 352 0,6-6 64 15,0 0 16-15,0 0 0 0,0 0 0 0,0 0 0 16,8-3 0-16,4-8 0 0,1 1-80 0,4-4-16 16,2-4 0-16,4 1 0 0,1-1-320 0,3 0-160 15,-1 0 160-15,0 1-160 0,2-3 0 0,-1 3 0 16,-2 0 0-16,-2 1 0 0,-1-2 0 0,-3 1 0 0,-1 5 0 16,-2 4 0-16,-3 3 0 0,-3 0 0 0,-10 5-128 0,0 0 128 15,10 7-144-15,-5 2 144 0,-5 5-208 0,-2 4 80 16,-2 2 128-16,-2 6-192 0,-6-1 192 0,0 3-192 15,-2-2 192-15,-2 3 0 0,-2-2 0 0,1 2 0 16,1-5 0-16,2-1 0 0,2-4 0 0,3-4 0 16,2-3 0-16,7-12 0 0,0 0 0 0,0 0 0 15,0 0 0-15,0 0 192 0,11-4-64 0,0-4 0 16,3-2 192-16,3-5 64 0,3-4 0 0,2-2 0 16,0-2-160-16,1 1-32 0,1-4 0 0,-2-3 0 15,0 0-192-15,1 1 0 0,-2-3 0 0,3 6 0 16,-1-2 0-16,0 5 0 0,-1 5 0 0,-2 3 0 15,-1 4 0-15,-2 2 0 0,-5 4 0 0,0 7 0 16,-2 6 0-16,-4 1 0 0,-2 4 0 0,-1 7 0 16,0 7 0-16,-3-2 0 0,-2 2 0 0,-1 3 0 0,-2 2 0 0,0 3 0 15,0 0 0-15,0 1 0 0,0 3 0 0,2-4-256 16,2-6 16-16,1 1 16 16,3-1-1568-16,3-6-304 0,3-2-64 0,4-5-15392 15</inkml:trace>
  <inkml:trace contextRef="#ctx0" brushRef="#br1" timeOffset="-130620.43">29218 18786 9215 0,'0'0'400'0,"0"0"96"0,-9 1-496 0,9-1 0 15,-9 3 0-15,9-3 0 0,-10 2 2672 0,10-2 432 16,0 0 96-16,0 0 0 0,-9 1-1392 0,9-1-272 16,0 0-64-16,0 0-16 0,0 0-320 0,0 0-64 15,10-1-16-15,6-1 0 0,4-3-112 0,4 1-32 16,3 1 0-16,3 2 0 0,3-3-288 0,2-1-64 15,-1 1-16-15,0 0 0 0,1-2-80 0,-1 0-16 16,-1 2 0-16,-1 0 0 0,2-5 32 0,-2 4 0 16,0 1 0-16,-3 0 0 0,-2 1-160 0,-1 0-48 15,-4 1 0-15,-3 0 0 0,-5 2-272 0,-3 0 0 16,-11 0 0-16,0 0 0 16,0 0-1408-16,0 0-320 0,-6 7-80 0,-5-1-13872 0</inkml:trace>
  <inkml:trace contextRef="#ctx0" brushRef="#br1" timeOffset="-130194.68">29308 19040 8287 0,'0'0'736'0,"-9"5"-592"0,9-5-144 0,-8 1 0 0,0 4 1808 0,8-5 336 16,0 0 64-16,-8 9 16 0,8-9-432 0,-6 5-64 16,6-5-32-16,0 0 0 0,0 0-400 0,0 0-80 15,0 0 0-15,0 0-16 0,0 0-48 0,8 7-16 16,2-3 0-16,6-2 0 0,6-2 16 0,2 0 0 15,0-2 0-15,2-2 0 0,3 0-272 0,1 0-48 16,2 0-16-16,-1-3 0 0,2 0-64 0,-2 2-16 16,-3-2 0-16,3 2 0 0,-1 1 0 0,1-3 0 15,-1 2 0-15,0 2 0 0,-4-3-224 0,0 0-64 16,-1 1 0-16,-4 0 0 0,-7 0-224 0,-3 2-48 16,-11 3-16-16,10-2 0 0,-10 2-160 0,0 0 0 15,0 0 0-15,0 0 0 0,0 0-240 0,0 0-80 0,0 0 0 0,0 0-16 31,0 0-1664-31,0 0-336 0,-10 2-64 0,-3 1-9248 0,-1-2-1840 16</inkml:trace>
  <inkml:trace contextRef="#ctx0" brushRef="#br1" timeOffset="-129792.33">29819 18261 18431 0,'0'0'816'0,"0"-10"160"0,0 1-784 0,0 0-192 16,0 9 0-16,0 0 0 0,-1-9 1856 0,1 9 336 15,0 0 64-15,0 0 16 0,0 0-992 0,-9 5-192 16,-1 4-32-16,1 2-16 0,0 6-256 0,-1 5-48 15,-3 4-16-15,1 5 0 0,-1-1 384 0,0 7 80 16,-1 4 16-16,0 1 0 0,-1 5-304 0,-2 1-64 16,-2 4-16-16,0 4 0 0,0 5-208 0,0-5-32 15,-1-1-16-15,1-1 0 0,2 0-48 0,1-1 0 16,-2 2 0-16,3-6 0 0,-1-8-64 0,4-2-32 16,0 1 0-16,3-7 0 0,2-3-128 0,-1 0-32 15,2-4 0-15,2 0 0 0,1-6-80 0,2-1-32 0,1-2 0 0,0-6 0 16,0-11-144-16,0 0 160 15,3 9-160-15,-3-9 160 0,0 0-160 0,0 0 0 16,11 1 0-16,-1-1 128 16,2-1-1280-16,-3-3-272 0,1-5-48 0,1 0-11680 0,1-3-2336 0</inkml:trace>
  <inkml:trace contextRef="#ctx0" brushRef="#br1" timeOffset="-128081.39">31167 18340 15663 0,'0'0'1392'0,"4"-12"-1120"16,-2-3-272-16,1 1 0 0,-1 3 1216 0,-2 11 176 15,4-11 32-15,-4 11 16 0,1-9-48 0,-1 9-16 16,0 0 0-16,0 0 0 0,0 0-480 0,0 0-80 16,0 0-32-16,0 0 0 0,0 0-144 0,0 0-48 15,-1 12 0-15,-2 3 0 0,0 4 80 0,-1 3 16 16,-1 1 0-16,-2 3 0 0,0 7 16 0,-3 2 16 15,-2 0 0-15,-1 4 0 0,-1 0-176 0,-1 3-32 0,-1 2-16 0,-2-2 0 16,-1 3-144-16,0-2-32 0,-2 4 0 0,2-8 0 16,2-2-16-16,-1 0-16 0,-1-1 0 0,1-3 0 15,1 0 32-15,3 0 0 0,3-5 0 0,1 1 0 16,0-5-32-16,1-2 0 0,1-4 0 0,3-2 0 16,1 1-80-16,2-5-16 0,0 0 0 0,2-5 0 15,0 4-32-15,0-4-16 0,0-7 0 0,0 0 0 16,0 0 80-16,0 0 16 0,11-1 0 0,1 0 0 15,3-4 80-15,6-3 32 0,3 2 0 0,1-3 0 16,2 4-160-16,1 1-48 0,3-5 0 0,0 3 0 16,2 1-144-16,3-2 0 0,1 3 144 0,1 2-144 15,3-1 0-15,1 2 144 0,0 0-144 0,2 2 0 0,1 2 176 16,-5-2-176-16,-2 1 160 0,-5 2-160 0,0 3 128 0,-2-4-128 16,-4-1 0-16,-3 1 144 0,-5 1-144 15,-1 1 0-15,-3-2 0 0,-4-1 0 0,-11-2 0 0,10 0 0 16,-10 0 128-16,0 0-128 0,12 2 0 0,-12-2 0 15,0 0 144-15,0 0-144 0,0 0 0 0,0 0 0 16,0 0 0-16,0 0 128 0,0 0-128 0,0 0 0 16,0 0 0-16,0 0 0 0,0 0 0 0,0 0 128 15,0 0-128-15,0 0 0 0,0 0 0 0,0 0 0 16,0 0 0-16,0 0 0 0,-9-2 0 0,9 2 0 16,-6-5 0-16,6 5-128 0,-9-1 128 0,9 1 0 15,0 0-144-15,-9-4 144 0,9 4 0 0,-10 0 0 16,10 0-144-16,-9 0 144 0,1-2 0 0,8 2 0 15,-11-3-128-15,1 2 128 0,-1 1 0 0,0 0 0 0,-2-1 0 16,-2 1 0-16,-2 2 0 0,0 2-128 0,-2-2 128 16,-2 2 0-16,-3-1 0 0,-1-1-160 0,-5 2 160 0,3-1-128 15,-1-3 128-15,-2 0 0 0,1 1-144 0,1 0 144 16,0 3 0-16,1-3 0 0,1 1 0 0,-1 0 0 16,0 1 0-16,1-1 0 0,0 1 0 0,2 1 0 15,0-3 0-15,4 1 0 0,2 0 0 0,0-1 0 16,4 2 0-16,0-3 0 0,0-3 0 0,1 3 0 15,1 0 0-15,1 0 0 0,11 0 0 0,-8-1 0 16,8 1 0-16,0 0 0 0,0 0 0 0,0 0 0 16,-8-4 0-16,8 4 0 0,0 0 0 0,0 0 0 15,0 0 0-15,-4-9 0 0,2 3 0 0,2 6 0 16,3-11 0-16,1 4 0 0,1-5 0 0,0 5 0 16,4-3 0-16,1-1 0 0,2-3 0 0,-3-2 0 0,-2-2 0 0,5-1 0 15,-1 0 0-15,1-1 0 0,-2-7 0 0,1 2 0 16,3-3 0-16,2 0 0 0,0-3 0 0,2-3 0 15,-2-3 0-15,4 0 0 0,-1 0-128 0,0 0 128 16,-2-3 0-16,2 0 0 0,1 0 0 0,-3 3 0 16,-1 0-144-16,-4 1 144 0,1 1-160 0,-2 0 32 15,-2 0 0-15,-1-1 0 0,-2 1-48 0,-1 2 0 16,-2 0 0-16,0 5 0 0,-1 0 16 0,-1 6 0 16,-2 0 0-16,1 6 0 0,0 2 160 0,0 4-192 15,0 10 192-15,-1-9-192 0,0 4 192 0,1 5-128 16,0 0 128-16,0 0-128 0,0 0-32 0,-8 7 0 15,0 2 0-15,1 0 0 0,-2 6 160 0,-1 2-160 16,-1 1 160-16,3 2-160 0,0 4 160 0,0 4 0 0,-1 3 0 16,0-1-128-16,1 4 128 0,-1 3 0 0,2 1 0 0,-3 3 0 15,0 0 0-15,0 2 0 0,0 2 0 0,-2-2 0 16,1 1 0-16,-1-2 0 0,1 0 0 0,-1-1 0 16,1-3 0-16,0-2 0 0,-1-5 0 0,-1 0 128 15,3-2-128-15,0 0 0 0,0-6 128 0,1-2-128 16,0-1 128-16,1-1-128 0,1 0 160 0,2-3-160 15,0 0 144-15,1-2-144 0,3-5 128 0,1-9-128 16,0 0 128-16,0 0-128 0,7 9 128 0,5-8-128 16,3-5 272-16,5-5-16 0,4 3-16 0,7-6 0 15,1 2-80-15,2-3-16 0,2-2 0 0,3 4 0 16,3 1-144-16,2-1 0 0,1 2 0 0,-2 1 0 16,0 1 0-16,-1 3 0 0,-1-2 0 0,-2 0 0 0,0 1 0 0,-4-4 0 15,-2 4 0-15,-4 2 0 16,-3 1-2816-16,-5 0-480 15,4-3-96-15,-25 5-32 0</inkml:trace>
  <inkml:trace contextRef="#ctx0" brushRef="#br1" timeOffset="-123236.64">27602 4496 2751 0,'-14'3'256'0,"4"1"-256"0,-1 2 0 0,-2-1 0 16,0 3 3200-16,1 2 608 0,0-4 112 0,3 5 32 16,3 0-2240-16,1-2-448 0,1 2-96 0,2-3-16 15,2-8-16-15,2 11-16 0,2-2 0 0,-4-9 0 16,0 0-240-16,13 8-48 0,2-6-16 0,4-2 0 0,3-2 16 0,3-6 16 16,3-1 0-16,4-6 0 0,3 0-192 0,1-3-32 15,-2-2-16-15,-2-1 0 0,0-4-80 0,-4 1-16 16,-3-2 0-16,-2-3 0 0,-4 1-96 0,2 2-32 15,-9 1 0-15,0 1 0 0,-3 3-96 0,-3 2-32 16,-4 1 0-16,-3-1 0 0,-4 0-48 0,-4 2-16 16,-4 1 0-16,-3 3 0 0,1 4-32 0,-6 1-16 15,-2 5 0-15,-3 4 0 0,-3 1-144 0,-4 10 192 16,-6 3-192-16,-1 5 192 0,-4 10-192 0,0 1 0 16,0 9 0-16,0 0 0 0,2 1 0 0,3 6 0 15,3 1 0-15,3 2 0 0,5-2 0 0,3 1 0 16,6-6-144-16,2-4 144 0,6-2 0 0,3-4 0 15,4-1 0-15,8-7 0 0,3 1 0 0,4-6 0 0,7-1 0 0,1-4 0 16,4-4 0-16,3-4 0 0,5-5 0 0,6-2 0 16,4-3 0-16,6-3 0 0,2-1 128 0,6 1-128 15,1-6 0-15,-2 4 0 0,-2-3 0 0,-3 0 0 16,-6 0-144-16,-2-2-128 0,-2 3-32 0,-2 1 0 31,-3-3-2304-31,-4 3-464 0,-5-3-80 0</inkml:trace>
  <inkml:trace contextRef="#ctx0" brushRef="#br1" timeOffset="-122916.58">28452 4081 21711 0,'-4'-14'960'0,"4"14"192"0,-2-7-912 0,2 7-240 16,0 0 0-16,0 0 0 0,0 0 656 0,0 0 96 16,0 0 16-16,0 0 0 0,6 8 32 0,0 7 16 15,2 2 0-15,0 2 0 0,3 0-48 0,1 5-16 16,2 3 0-16,3 0 0 0,-1 3-128 0,3 2-32 16,3-4 0-16,1 2 0 0,1 3-96 0,0-2-32 15,0-1 0-15,1 2 0 0,0 1-272 0,-1-4-64 16,0-3-128-16,-2-1 192 0,-3-1-192 0,-1-3 0 15,-2-5 128-15,-2-2-128 0,-1-2-224 0,-2-1-96 0,-11-11 0 16,0 0-16 0,11-1-1872-16,-11 1-368 0,3-12-80 0</inkml:trace>
  <inkml:trace contextRef="#ctx0" brushRef="#br1" timeOffset="-122664.86">28916 3941 21535 0,'0'0'960'0,"0"0"192"0,0 0-928 0,0 0-224 16,0 0 0-16,0 0 0 0,-11 11 672 0,0 3 96 0,-1 13 0 0,-3 1 16 15,0 5 592-15,-3 0 112 0,-2 1 32 0,-3 6 0 16,0 7-464-16,-2-1-96 0,-3 2 0 0,0 2-16 16,-1 3-128-16,1-2-32 0,0 0 0 0,1-4 0 0,1 0-336 0,4-4-64 15,0-1 0-15,7-7-16 0,-1-5-192 0,5-1-48 16,0-9 0-16,5-2 0 0,1-3-128 0,3-5 0 15,2-10 0-15,0 0 0 16,0 0-1536-16,7-6-256 0,4-7-32 0,1-6-8240 16,2-6-1648-16</inkml:trace>
  <inkml:trace contextRef="#ctx0" brushRef="#br1" timeOffset="-122365.15">29565 3989 23951 0,'0'0'2128'0,"-8"-5"-1696"0,0 3-432 0,-1-1 0 15,-2 1 272-15,0 2-16 0,-2 2-16 0,-2 3 0 16,-3 3 208-16,-5 2 32 0,-1 4 16 0,0 1 0 16,0 2 272-16,-4 1 48 0,-3 4 16 0,1 4 0 15,1-2-208-15,1 3-48 0,1 2 0 0,2 3 0 16,3-2-16-16,7 1-16 0,2-2 0 0,4 0 0 15,2-2-144-15,5-3-16 0,4-1-16 0,3-4 0 16,2-1-192-16,6-6-48 0,2 1 0 0,3-3 0 16,2-5-128-16,3-1 128 0,3-1-128 0,2-4 128 15,5-5-128-15,-2 1 0 0,0-2-192 0,-3 0 192 16,0-3-944-16,-5 1-64 16,-3-2-16-16,-2-1-8816 0,-3-3-1760 0</inkml:trace>
  <inkml:trace contextRef="#ctx0" brushRef="#br1" timeOffset="-122018.45">29575 4151 25919 0,'0'0'1152'0,"0"0"224"0,0 0-1104 0,10 7-272 16,1 0 0-16,1 0 0 0,1-3 0 0,2 0 128 15,2-3-128-15,3-3 0 0,4-3 480 0,3-4-16 16,2 0 0-16,3-4 0 0,1 2 48 0,-1-5 0 16,-3-1 0-16,-2-1 0 0,-3-1-192 0,-2 1-48 15,-5-1 0-15,-3 2 0 0,-4 1-16 0,-3 1-16 0,-2 3 0 0,-5 3 0 16,-3-2 0-16,-4 4 0 0,-6 0 0 0,-4 4 0 16,-4 2 16-16,-3 5 16 0,-4 6 0 0,-3 3 0 15,-1 3-48-15,2 5-16 0,2 1 0 0,1 6 0 16,2 0-208-16,2 3 0 0,1-2 0 0,5 2 0 15,1 0 0-15,5-4 0 0,2 1 0 0,5-4 0 16,4-2 0-16,4-3 0 0,2-3 0 0,7-3 0 16,1-4-144-16,5-5 144 0,3 0 0 0,3-3-144 15,3-2-272 1,4-4-48-16,1-2-16 0,0-4-9216 0,3-7-1840 0</inkml:trace>
  <inkml:trace contextRef="#ctx0" brushRef="#br1" timeOffset="-121634.11">30313 3879 22399 0,'-16'21'992'0,"9"-3"208"0,-2 4-960 0,-1 4-240 16,-2 7 0-16,1 4 0 0,-3 4 608 0,1 1 80 16,-1 0 16-16,1 6 0 0,2 0 416 0,-4 0 96 15,1 1 0-15,-2 1 16 0,1-7-336 0,1 0-64 16,3-6 0-16,-1-8-16 0,6-2-112 0,0-8 0 15,0-4-16-15,5-6 0 0,1-9-176 0,0 0-48 0,5-6 0 0,3-7 0 16,-3-6 160-16,4-4 16 16,2-7 16-16,2-1 0 0,1 1-400 0,1-5-96 0,1 0-16 0,-1-2 0 15,1-1-144-15,3-4 160 0,-1 0-160 16,1 1 160-16,-1 0-160 0,5 5 0 0,1 4 0 0,1 3 0 16,1 6 0-16,-4 4 0 0,-1 3 0 0,1 5 0 15,-2 6 0-15,0 2 0 0,-2 5-128 0,-3 1 128 16,-3 10-128-16,-3 4 128 0,-3 0-160 0,-2 5 160 15,-2 1 0-15,-2 2 0 0,-2 2 0 0,-3 3 0 16,-4 0 0-16,-5 0 0 0,-4 2 0 0,-1-3 0 16,1 2-240-16,-3-1 48 0,-2-7 16 0,1-3 0 31,4-4-192-31,2-4-32 0,2-5-16 0,1-2 0 0,2-1-1680 16,2-6-336-16,9 2-64 0</inkml:trace>
  <inkml:trace contextRef="#ctx0" brushRef="#br1" timeOffset="-121331.39">31195 3056 26783 0,'0'0'1184'0,"0"0"240"0,-12-2-1136 0,3 3-288 15,0 4 0-15,1 3 0 0,-3 6 0 0,1 2 0 16,-1 3 128-16,-2 8-128 0,-2 12 464 0,0 3 48 16,-6 2 0-16,3 3 0 0,-3 2-64 0,0 6 0 0,1 2 0 15,1 7 0-15,1-3 16 0,0 3 0 0,-1-1 0 16,2 0 0-16,0-3-240 0,3-3-48 0,4-1-16 0,1-6 0 16,4-3-160-16,2-8 0 0,2-6 0 0,2-2 0 31,3 0-688-31,0-4-16 0,0-8 0 0,1-5 0 15,0-6-1584-15,-5-8-320 0</inkml:trace>
  <inkml:trace contextRef="#ctx0" brushRef="#br1" timeOffset="-121163.53">30801 3936 13823 0,'0'0'608'0,"-4"-10"128"0,0 3-592 0,4 7-144 0,0 0 0 0,0 0 0 16,0 0 2640-16,0 0 496 0,10-6 112 0,2 2 16 15,0 0-1984-15,6 2-400 0,4-5-80 0,2 2-16 16,1 2-272-16,2-1-48 0,1-4-16 0,0 1 0 15,-1-6-224-15,-2 3-48 0,-1-3-16 0,0 0 0 0,-5 4-160 0,0-1 0 16,1 5 0-16,-4 0 0 16,-1-1-784-16,-3 3-96 0,-1-2-16 0,-1 4-7584 15,-10 1-1520-15</inkml:trace>
  <inkml:trace contextRef="#ctx0" brushRef="#br1" timeOffset="-120937.52">31332 3720 12895 0,'0'0'1152'0,"0"0"-928"15,0 0-224-15,0 0 0 0,0 0 1136 0,0 0 176 16,0 0 32-16,8 9 16 0,-3 6-16 0,-5 1-16 16,-4 1 0-16,-3 1 0 0,-1 2 80 0,-3 4 32 15,-1 6 0-15,-4 0 0 0,0 2-416 0,1 1-96 0,-1 0-16 0,2-3 0 16,2-4-464-16,-1 1-80 0,0-3-32 0,2-1 0 16,2-3-336-16,3 0 0 0,-1-6 0 0,5-1 0 15,-2-2-128-15,4-11-112 0,0 0-16 0,0 0 0 31,0 0-480-31,0 0-96 0,9-9-32 0,-2 2 0 16,1-5-672-16,1 2-128 0,1-2-16 0,0-4-9168 0</inkml:trace>
  <inkml:trace contextRef="#ctx0" brushRef="#br1" timeOffset="-120233.14">31538 3869 13823 0,'0'0'1216'0,"0"0"-960"0,-12 2-256 0,2 3 0 16,-2 4 1328-16,-2 1 208 0,-2 2 64 0,0 0 0 0,-2 0-272 0,-1 1-48 15,-1 2-16-15,2 3 0 0,3-2-368 0,1 2-64 16,0-2 0-16,6-2-16 0,4-3-128 0,4-11-32 16,0 11 0-16,0-11 0 0,0 0-192 0,15 3-32 15,3-5-16-15,1-3 0 0,2-6 304 0,-1-2 64 16,2-5 16-16,-2 2 0 0,-2-1-128 0,-2-1-32 16,1-1 0-16,-2 2 0 0,0-1-304 0,-2 2-64 15,-4 4-16-15,-2-3 0 0,0-1-48 0,-2 5-16 16,-1 2 0-16,-4 9 0 0,0 0-64 0,0 0 0 15,0 0-128-15,0 0 192 0,0 0-192 0,0 0 0 16,0 0 0-16,-5 9 0 0,0 2 0 0,2 2 0 16,3-13 0-16,0 10 0 0,0-10 0 0,0 0 0 15,4 10 0-15,5-5 0 0,-9-5 0 0,11 4 0 16,1-4-128-16,0-1 128 0,1-2 0 0,0 0 0 0,-1-6 0 0,1 1 0 16,1 2 0-16,-2-3 0 0,-1 4 0 0,-1 2 0 15,-10 3 0-15,9-1 0 0,-9 1 0 0,9 4 0 16,-9-4 0-16,9 5 0 0,-3 6 128 0,1-2-128 15,-2 1 0-15,1-3 0 0,-6-7 0 0,10 9 0 16,0-6 0-16,2 2 0 0,1-1 0 0,-1-4 0 16,5-2 0-16,2-2 0 0,5 0 0 0,3-6 0 15,1-1 0-15,2-3 0 0,-2-2 0 0,1 1 0 16,-1-3 0-16,-1 0 128 0,-2-2-128 0,0 0 0 16,-1-3 176-16,-1 0-176 0,1 1 192 0,-13 8-192 15,3-2 0-15,1-4 0 0,2-5 0 0,-1-3 0 16,1-1 128-16,0-4-128 0,-5 1 0 0,10-25 0 0,-6 9 192 0,-2 2-192 15,-3-2 192-15,-3-3-192 0,0-2 0 0,0-2 0 16,-2 0-192-16,2 4 48 0,-3 6 144 0,0 4 0 16,-1 10-144-16,-1 2 144 0,-1 6 0 0,-1 3 0 15,-1 2 0-15,0 2 0 0,0 0-128 0,-1 2 128 16,-2 2 0-16,1 4 0 0,2 8 0 0,-4-9 0 16,-1 0 0-16,0 4 0 0,5 5-160 0,-5-7 160 15,-2 2 0-15,7 5-144 0,-10 0 144 0,0 5-192 16,-2 4 192-16,2 1-192 0,-2 2 32 0,-1 6 0 15,-2 0 0-15,-2 5 0 0,1 5 160 0,8-8-208 16,-1 13 80-16,0 5 128 0,-1 4-128 0,0 7 128 16,1 4 0-16,0 2 0 0,0 3 0 0,-6 51 0 15,3-18 0-15,4-11 0 0,1-9 0 0,5-10 0 16,0-5 0-16,4-8 0 0,0-8 160 0,3-6-160 0,0-2 192 0,2-3-192 16,2-4 0-16,1-2-224 0,1-5 16 0</inkml:trace>
  <inkml:trace contextRef="#ctx0" brushRef="#br1" timeOffset="-120097.63">31762 3401 28559 0,'-12'1'1264'0,"12"-1"272"0,-10 3-1232 0,6-1-304 0,0 3 0 0,1 3-8400 16,-1-2-1744-16</inkml:trace>
  <inkml:trace contextRef="#ctx0" brushRef="#br1" timeOffset="-119649.45">30269 5225 26719 0,'8'-22'2368'0,"-4"9"-1888"0,-2-3-480 0,1 2 0 15,2-1 1328-15,-1-1 160 0,-4 2 48 0,0-2 0 16,-3-7-1296-16,-1 0-240 0,-1 0 0 0,0 0-144 16,-1-1 464-16,-1 5 112 0,1 3 16 0,0 2 0 15,-2 4 80-15,1-1 32 0,-1 6 0 0,-2 7 0 16,-2 5-240-16,0 3-32 0,-1 7-16 0,-2 4 0 16,-3 6-272-16,0 2 160 0,4 6-160 0,0 3 128 15,0 5 80-15,4 3 16 0,-2 2 0 0,4 4 0 16,0 3-80-16,3-2-16 0,2-1 0 0,3-1 0 15,-2-5-128-15,4 0 0 0,0-6 0 0,3 0 0 16,0-6 0-16,1-2-224 0,-1-3 80 0,0-7 16 16,-1-2-976-16,0-6-192 15,-2-4-48-15,-2-10 0 0,0 0-1376 0,-2-10-288 0</inkml:trace>
  <inkml:trace contextRef="#ctx0" brushRef="#br1" timeOffset="-119483">29842 5553 5519 0,'-5'-8'240'0,"5"8"64"0,-1-8-304 0,1 8 0 16,0 0 0-16,0 0 0 0,6-5 4960 0,-6 5 928 15,12-1 192-15,0 1 48 0,2 0-4080 0,3 0-832 16,3 0-144-16,4 0-48 0,2 3-256 0,2-1-64 16,0-2-16-16,3-1 0 0,3-2-272 0,1 1-48 15,2-6-16-15,1 3 0 0,-1 1-224 0,1 0-128 16,2-2 160-16,-5 1-160 0,-4 0 0 0,-3-3-336 16,-4 2 48-16,-3-2 16 15,-2-3-2464-15,-2 2-480 0</inkml:trace>
  <inkml:trace contextRef="#ctx0" brushRef="#br1" timeOffset="-119323.5">30572 5408 8287 0,'0'0'368'0,"0"0"80"0,0 0-448 0,0 0 0 0,0 0 0 0,0 0 0 15,9 5 2592-15,-3 4 432 0,-6-9 96 0,5 10 16 16,-1 5-1792-16,-1 2-368 0,-3 1-64 0,0 1-16 16,-4 0 64-16,0 2 0 0,-2 5 0 0,-1-1 0 15,0 4-288-15,0-5-48 0,0 1-16 0,0-2 0 16,2 1-384-16,1-1-80 0,0-4-16 0,3 0 0 15,-1-2-1632-15,0-4-336 0,1-1-64 0</inkml:trace>
  <inkml:trace contextRef="#ctx0" brushRef="#br1" timeOffset="-118774.48">31458 4699 34095 0,'-14'-21'1504'0,"5"14"320"0,-3-1-1456 0,2 3-368 0,1 2 0 0,2 5 0 16,-3 1 256-16,1 5 0 0,0 1-16 0,0 6 0 16,-1 6-240-16,-2 5 0 0,0 2 0 0,-2 6 0 15,0 5 0-15,1 4 0 0,1 3 160 0,0 3-32 16,-2 5 16-16,1 0 16 0,0 3 0 0,-1-1 0 16,-2 0 32-16,1 1 16 0,1-3 0 0,0-7 0 15,1-4 64-15,-1-5 16 0,3-3 0 0,0-9 0 16,2-4 16-16,4-4 0 0,2-4 0 0,3-14 0 15,0 0-48-15,0 0 0 0,0 0 0 0,0 0 0 16,8-12 64-16,3-4 16 0,0-6 0 0,0 0 0 16,2-2-160-16,1 1-48 0,1-3 0 0,2 4 0 15,-1 4-128-15,1 4 0 0,1 4 0 0,1 0 0 0,-1 2 0 0,-1 3 0 16,-1 4 0-16,-2 4 0 0,-3 3 0 0,-1 0 0 16,-2 4 0-16,-2-1 0 0,-2 2 0 0,-1-3 0 15,-3 5 0-15,-3-1 0 0,-1-1 0 0,-2 3 0 16,-3 1 0-16,-2-1 0 0,-5-1 0 0,-1 1-176 15,-3 1 176-15,0 0-128 0,-3-3-128 0,0-1 0 16,-1-1-16-16,1-4 0 16,2-1-368-16,2-2-80 0,0 1-16 0,2-2 0 15,2-2-1616-15,1-2-320 0,1 1-64 0,4-3-6656 16,4-1-1328-16</inkml:trace>
  <inkml:trace contextRef="#ctx0" brushRef="#br1" timeOffset="-118430.86">31598 5314 32127 0,'0'0'1424'0,"0"0"304"0,0 0-1392 0,11 0-336 0,0 0 0 0,1 0 0 16,-1-3 0-16,3-3 0 0,2-2 0 0,0-2 0 15,2 1 608-15,1-4 96 0,0-1 32 0,0-1 0 16,0 1-144-16,-1 0-16 0,-1-1-16 0,-2 1 0 15,-3-1-176-15,-1 2-16 0,-5-1-16 0,-2 1 0 16,-4 4 32-16,0 2 16 0,0 7 0 0,-3-5 0 16,-4 2 112-16,-2 3 32 0,-1 3 0 0,-2 2 0 15,-2 6-224-15,-2 2-64 0,-2 2 0 0,1 6 0 16,0-1-256-16,-1 3 0 0,2 2 0 0,4 2 0 0,-1-4 0 0,5 0 0 16,1-2 0-16,3 1 0 0,0-1 0 15,4 1 0-15,1-3 0 0,3-4 0 0,1-2 0 0,0-4 0 16,3 0 0-16,1-4-144 0,2 1-176 0,1-2-48 15,-1-1 0-15,2-5 0 16,1-3-1552-16,0-2-320 0,1-1-64 0</inkml:trace>
  <inkml:trace contextRef="#ctx0" brushRef="#br1" timeOffset="-118099.5">32435 4977 12895 0,'0'0'576'0,"0"0"112"16,-2 13-560-16,-1 1-128 0,1 2 0 0,-1 7 0 0,-2 1 2432 0,2 9 464 0,-2 2 96 0,-1 3 16 16,-2 1-1600-16,1 2-304 0,-2 1-64 0,-1-3-16 15,-2-2 192-15,1-5 48 0,1-7 0 0,0-2 0 16,1-1-128-16,4-5-32 0,-2-4 0 0,5-1 0 16,2-12-528-16,0 0-128 0,0 0 0 0,0 0-16 15,0 0 16-15,10-3 0 0,0-5 0 0,1-1 0 16,0-6 96-16,0-3 32 0,0-2 0 0,2-3 0 15,0-5-256-15,0 3-64 0,1-4 0 0,0 1 0 16,1 0-128-16,0 1-128 0,0 3 144 0,2 4-144 16,1 2 144-16,1 4-144 0,0 5 128 0,-1 1-128 15,-1 4 0-15,2 6 0 0,0 1 0 0,1 6 0 0,-1 2 0 0,1 1 0 16,-1 4-144-16,-1-1 144 0,2 0-160 16,-5-2 32-16,-1-1 0 0,-1 2 0 15,-1-3-496-15,-7-4-80 0,0 0-32 16</inkml:trace>
  <inkml:trace contextRef="#ctx0" brushRef="#br1" timeOffset="-117918.5">32194 4649 49759 0,'-21'-27'2208'0,"9"15"448"16,-1 3-2128-16,2 0-528 0,0 4 0 0,1 2 0 15,10 3-384-15,0 0-176 0,-7 0-32 0,7 0-16 0,0 0 464 0,0 0 144 16,0 0 0-16,0 0 0 16,0 0-1472-16,0 0-192 0,0 0-48 0</inkml:trace>
  <inkml:trace contextRef="#ctx0" brushRef="#br0" timeOffset="-112395.98">25280 1320 32591 0,'-14'1'1440'0,"7"7"304"15,-1 2-1392-15,-1 8-352 0,-1 5 0 0,0 6 0 0,1 9-144 0,0 8-112 16,-1 6 0-16,0 6-16 0,-2 7 80 0,1 0 32 16,0 0 0-16,0 5 0 0,-2 5 160 0,4 5-192 15,-1 1 192-15,-1 3-192 0,-3-2 192 0,1 4 0 16,2 4 0-16,2 0 0 0,1 5 240 0,2-4 16 15,-1 1 16-15,2 0 0 0,3 2 96 0,-1 4 16 16,1-2 0-16,0 3 0 0,1-4-48 0,1 4 0 16,0-1 0-16,0 2 0 0,0 0-112 0,0 1-32 15,1-2 0-15,2 1 0 0,1 0-192 0,-2-2 144 16,1 4-144-16,1-2 128 0,0-1-128 0,1 4 0 0,-2 3 0 16,3-2 0-16,-1-1 0 0,1 2 0 0,2 0 0 15,-1 0 0-15,0 1 0 0,-2-1 128 0,1 2-128 0,-1 1 0 16,0 1 0-16,-1 2 0 15,0 1 0-15,-3-1 0 0,2 3 0 0,-1-6 0 0,1-3 0 0,-1-2 0 16,1 0 0-16,-1-1 0 0,-2-3 0 0,0 0 0 16,0 1 0-16,-1 1 0 0,0 2 0 0,-2 0 0 15,-1-3 0-15,1 2 128 0,-1 2-128 0,-3 3 0 16,1 0 0-16,1 1 0 0,-1-2 128 0,2 2-128 16,1 3 0-16,2 1 0 0,0-4 0 0,-1 4 0 15,2 0 0-15,0-1 0 0,-1-1 0 0,1 4 0 16,0-1 0-16,-4 2 0 0,-1 0 0 0,0-3 128 15,-1 1-128-15,-2 3 0 0,1 0 0 0,-2-2 0 16,0-5 0-16,-3 1 0 0,2-4 128 0,1 0-128 16,0-1 128-16,2 0 0 0,-2-2 0 0,4 0 0 0,-2 0 176 15,1 1 16-15,2-4 16 0,0 2 0 0,-1 0-144 0,0-3-48 16,0 1 0-16,0 3 0 16,1-2-144-16,-1 3 0 0,0 0 0 0,0-1 128 0,-1-1 16 15,2 2 0-15,-1-1 0 0,-2 1 0 0,1-4-144 0,1 6 0 16,0 1 0-16,0-3 0 0,-2 0 0 0,0-3 0 15,-1-4 0-15,1 5 0 0,-1-1 0 0,0-2 0 16,2-4 144-16,-3 3-144 0,0-4 176 0,0 3-48 16,0 0 0-16,1-3 0 0,-1-3 16 0,0 2 0 15,0 4 0-15,0 0 0 0,1 1-144 0,1-4 160 16,-1-1-160-16,4 6 160 0,0 0-160 0,2 0 128 16,-1-6-128-16,2 2 128 0,0 2-128 0,2 2 0 15,2 3 0-15,0-2 128 0,1-5-128 0,0 7 0 0,0 2 0 16,0 1 0-16,-2-2 0 0,2 1 0 0,0-4 0 15,0 2 0-15,-1 1 128 0,0-4-128 16,-2-1 0-16,-1 0 128 0,0 6 32 0,3-1 0 0,-2 0 0 0,3-4 0 16,-2 1 64-16,2 3 16 0,0-1 0 0,0 0 0 15,-2-6-32-15,2 3 0 0,1 4 0 0,0-1 0 16,2 0-48-16,-2 1-16 0,1-4 0 0,-2 4 0 16,2 0 64-16,2-5 16 0,-4 0 0 0,2-2 0 15,-1 5 64-15,0-7 16 0,0-3 0 0,-1-3 0 16,1-4-48-16,-1-3-16 0,-1 3 0 0,0 0 0 15,0-5-96-15,-3 2-16 0,1-3 0 0,-1 2 0 16,-1-3-128-16,1-1 128 0,0-1-128 0,-3-3 128 16,2-6-128-16,0 0 0 0,3-8-160 0,0-7 160 31,2-14-1632-31,-2-7-224 0,6-9-64 0</inkml:trace>
  <inkml:trace contextRef="#ctx0" brushRef="#br0" timeOffset="-111239.74">18960 9872 2751 0,'-9'4'256'0,"0"-2"-256"16,-2 2 0-16,-1-2 0 0,0 1 2784 0,0-2 512 15,1 1 96-15,1-1 32 0,-2-1-1664 0,3 0-336 16,0 0-64-16,2 1-16 0,0 0-320 0,7-1-64 15,0 0 0-15,0 0-16 0,0 0-160 0,0 0-16 16,0 0-16-16,0 0 0 0,0 0-112 0,11 0 0 16,-1 0-16-16,8 0 0 0,-1-3-368 0,4-3-64 0,-1 1 0 0,2 3-16 15,1 1-176-15,1-2-192 16,-4 1 32-16,7-2 16 16,-4 2-1952-16,-6 1-384 0,4-1-80 0,-21 2 0 0</inkml:trace>
  <inkml:trace contextRef="#ctx0" brushRef="#br0" timeOffset="-111050.78">18665 10206 29487 0,'0'0'2624'0,"0"0"-2112"16,0-8-512-16,4 5 0 0,2 0 480 0,5 2-16 16,0-2 0-16,4 3 0 0,6 3-288 0,1-2-176 15,3 2 192-15,4-1-192 0,1-2 0 0,3 0 0 16,-1 1 0-16,-1 1 0 0,-3-2 0 0,0 0-224 15,0 0 16-15,10 0 0 16,-7 0-384-16,-3 0-80 0,-5-2-16 0,-7 2-12304 0</inkml:trace>
  <inkml:trace contextRef="#ctx0" brushRef="#br0" timeOffset="-110570.05">18772 9612 17503 0,'-22'-13'768'0,"13"7"176"0,-1 3-752 0,1-2-192 0,0-3 0 0,2 3 0 16,1 1 1088-16,0-2 176 0,4 1 32 0,-2 1 16 0,4 4-912 0,1-8-176 15,3-1-32-15,1-1-16 0,3 0-176 0,2-4 160 16,1 1-160-16,5-2 160 0,2-3 32 0,1-2 16 16,1-3 0-16,0 3 0 0,1-1 48 0,0 3 0 15,2 2 0-15,-1 2 0 0,-4 3 0 0,-5 2 0 16,1 4 0-16,-1 1 0 0,-3 2 0 0,-1 8 16 15,-1-1 0-15,0 6 0 0,-2 0 96 0,-1 5 16 16,0 2 0-16,1-1 0 0,1 0-192 0,0-1-48 16,2-2 0-16,1-3 0 0,3-1 16 0,1-5 0 15,0-3 0-15,3-2 0 0,2-1 592 0,2-3 112 16,3 0 32-16,2-6 0 0,1-5-208 0,1-3-48 16,0-2 0-16,-2 0 0 0,-2 0-368 0,-1 1-80 15,-1-3 0-15,-1-1-16 0,-1 1-176 0,-3 2 0 16,-1 1 0-16,-4 2 0 0,0 2 0 0,-2 5 0 15,-2 0-224-15,-1 3-15408 0</inkml:trace>
  <inkml:trace contextRef="#ctx0" brushRef="#br0" timeOffset="-109227.89">22409 9041 8287 0,'0'0'736'0,"0"0"-592"16,0 0-144-16,0 0 0 0,2-8 976 0,-2-2 176 15,0 3 16-15,0-2 16 0,1 2-432 0,1 2-96 16,-2 5-16-16,2-8 0 0,-2 8 0 0,3-5-16 16,-1-1 0-16,-2 6 0 0,0 0-48 0,0 0-16 15,0 0 0-15,0 0 0 0,0 0-272 0,0 0-48 16,8 1-16-16,-2 3 0 0,1 1-96 0,-2 5-128 15,0 1 176-15,-1 5-176 0,0 0 224 0,-2 3-64 16,2 3-16-16,0 2 0 0,-1-1 48 0,3 5 16 16,0 0 0-16,-1 1 0 0,0-5-16 0,0 4 0 15,-1 0 0-15,0 3 0 0,-3 2 64 0,-1-1 0 16,0-3 0-16,-1 3 0 0,-2 2-16 0,-1-4 0 0,-2 0 0 16,0-1 0-16,-1 5-16 0,-2-2 0 15,1-2 0-15,-1 0 0 0,0-4 144 0,0 0 16 0,-3-5 16 16,-2 11 0-16,-1-8 48 0,0 0 0 0,0-3 0 0,-2-2 0 15,1-1-64-15,0-3 0 0,1-4 0 0,-1 3 0 16,-2 3-112-16,1 1-16 0,3-1-16 0,2-3 0 16,0-3-112-16,-1 1 0 0,2 2-128 0,1-4 192 15,1 1-192-15,1 0 0 0,2-3 0 0,6-8 0 16,-6 7 128-16,6-7-128 0,0 0 0 0,0 0 0 16,0 0 0-16,0 0-288 0,10 3 32 0,2-7 16 15,2-1-2000-15,-1-1-416 16</inkml:trace>
  <inkml:trace contextRef="#ctx0" brushRef="#br0" timeOffset="-108410.2">22383 9114 2751 0,'0'0'256'0,"0"0"-256"0,0 0 0 0,0 0 0 0,0 0 2048 0,0 0 384 15,0 0 64-15,0 0 0 0,0 0-1616 0,0 0-336 16,0 0-64-16,0 0-16 0,0 0-144 0,0 0-48 16,0 0 0-16,0 0 0 0,0 0 112 0,0 0 0 15,0 0 16-15,0 0 0 0,-6-1 64 0,6 1 16 16,-6-3 0-16,0 2 0 0,6 1-112 0,0 0-32 15,-6 0 0-15,6 0 0 0,-5-1-64 0,5 1-16 16,0 0 0-16,0 0 0 0,-6 0-64 0,6 0 0 16,-7 1-16-16,7-1 0 0,-6-1 80 0,0 1 0 15,0 0 16-15,1 1 0 0,-1 2 32 0,0 1 0 16,-1-3 0-16,1 4 0 0,0-3-48 0,-2 3 0 16,-1 1 0-16,0 1 0 0,0 2-16 0,0 1-16 15,1 2 0-15,-1-1 0 0,0 4 32 0,0 2 16 0,0 1 0 16,0 2 0-16,-1 2-16 0,1 6-16 0,0-3 0 0,0 3 0 15,2-4-112-15,-1 4 0 0,0-2-128 0,1 2 192 16,-1-3-192-16,0 4 128 0,1-1-128 0,0 0 0 16,1 0 256-16,0 0-32 0,-1 3-16 0,1-4 0 15,0 3 0-15,2-2 0 0,1-4 0 0,2 0 0 16,0 0 32-16,1-1 0 0,1-3 0 16,3 1 0-16,2-5 0 0,2-1 0 0,-1 1 0 0,4-6 0 0,1-1 0 15,2-2 0-15,0 1 0 0,2-2 0 0,0 3-48 0,2-2-16 16,0-4 0-16,1 1 0 0,1-2-176 0,2-2 192 15,-1-3-192-15,2 0 192 0,-3 1-192 0,1 1 128 16,-3 1-128-16,-2-2 128 0,-1 0-128 0,-2-3 0 16,-3 0 0-16,-3 3-9424 15,-7 2-1920-15</inkml:trace>
  <inkml:trace contextRef="#ctx0" brushRef="#br0" timeOffset="-106235.18">22359 6018 6447 0,'0'0'576'0,"0"0"-576"0,0-13 0 0,0 13 0 16,0 0 2896-16,5-11 480 0,0-1 80 0,-5 12 32 16,4-12-2528-16,4 0-496 0,-2-2-96 0,0 1-32 15,-1 3 32-15,-1-2 0 0,-1-1 0 0,-3 3 0 0,0-6 144 0,0 0 48 16,-3 1 0-16,-1 2 0 0,-3 4 0 0,-1-2 0 16,-2 2 0-16,0-3 0 0,-3 5 80 0,-1-1 0 15,-1 3 16-15,-3 4 0 0,0-2-144 0,1 4-16 16,-5 3-16-16,2 3 0 0,-3 0-80 0,0 3-16 15,0 6 0-15,-1 0 0 0,-4 1-144 0,1 2-48 16,-6 0 0-16,-1 2 0 0,-3 5-32 0,0-2-16 16,-1 5 0-16,2-1 0 0,2 3 48 0,2 3 16 15,2 3 0-15,-1 2 0 0,2 3-64 0,0 0-16 16,0 6 0-16,-2 5 0 0,-1 1-128 0,-1 5 0 16,-5 2 0-16,-1 4 0 0,-5 3 0 0,4 5 0 15,-2 0 0-15,1 4 0 0,0 1 0 0,2-1 0 16,1 2 0-16,2-1 0 0,5-3 0 0,-4 3 0 15,1-2 128-15,-2-1-128 0,-2 0 256 0,1 0 0 0,-2 0 16 0,3 4 0 16,1-2 0-16,-1 6 0 0,1-3 0 0,0 4 0 16,2-6-272-16,1 5 128 0,2 3-128 0,2-1 0 15,-3 1 128-15,3 1-128 0,-1-1 0 0,3 2 0 16,-2-6 0-16,1 0 160 0,0-1-160 0,3-1 128 16,2 3 0-16,5-2 0 0,0 3 0 0,3-3 0 15,0-1-128-15,0 6 128 0,1-4-128 0,2 3 128 16,0 2-128-16,-1 2 0 0,-1-2 0 0,1 2 0 15,0 2 0-15,1-4 0 0,2 0 128 0,0-2-128 16,0 1 0-16,0 0 0 0,4 0 0 0,1-3 0 16,-1 1 0-16,1-1 128 0,4-1-128 0,0 0 128 15,0-3-128-15,3 3 160 0,1-1-160 0,1 0 160 0,1-4-160 16,3 0 0-16,-1-2 144 0,-1 0-144 0,2 6 0 16,1-2 0-16,-1-3 0 0,2 3 0 0,-3-2 0 0,3-1 0 15,-1 0 0-15,0 2 128 0,-1-3-128 0,0-2 0 16,0 0 0-16,2-1 0 0,2-2 0 0,2 0 0 15,3 0 0-15,2-1 0 0,2-3 0 0,4-4 0 16,1-4 0-16,1-2 0 0,0-2 0 0,3-3 0 16,-2-2 0-16,3-1 0 0,-1-7 0 0,5-5 0 15,3-3 0-15,2-4 0 0,4 0 0 0,3-1 0 16,4-5 0-16,1-4 0 0,1-1 0 0,0-3 0 16,0-3 0-16,0-2-128 0,1-3 128 0,4 0 0 15,3-3 0-15,0-3 0 0,4-2 0 0,-2-1 0 16,-2-4 0-16,2-4 128 0,2 0-128 0,5-1 0 0,4 0 128 15,-1-3-128-15,-3-4 0 0,-3 0 0 0,-3-2 0 0,4-3 128 16,2-5-128-16,3 0 0 16,3-5 0-16,-3 0 0 0,-7 1 0 0,-2-1 144 0,-2-2-144 15,1-1 0-15,4-2 144 0,-2 1-144 0,1 0 0 0,-6-2 144 16,-2-2-144-16,-6 1 160 0,-3-2-160 0,1 0 160 16,-3-3 0-16,-1 1 0 0,1-5 0 0,2 2 0 15,-2-1-32-15,-1-1-128 0,-2-5 192 0,-1 1-64 16,-6-3-128-16,-2-1 160 0,-4-6-160 0,1 4 160 15,1-1-160-15,0-2 160 0,2 2-160 0,-1-1 160 16,-3 2-32-16,3 0-128 0,-2-6 192 0,0 4-64 16,0 0-128-16,-2 0 192 0,0-4-192 0,-3 0 192 15,-3-2-192-15,-3-4 192 0,-3-4-192 0,1-5 192 16,2-2-192-16,0 1 0 0,-1 2 144 0,1-5-144 16,-4-1 0-16,2-1 128 0,2-3-128 0,-2 6 0 0,0 3 128 15,-1 2-128-15,-1 1 128 0,-1-1-128 0,-6 3 0 0,-1 2 144 16,-2-1-144-16,-4 1 0 0,-2-3 208 0,-2-1-64 15,0 2-16-15,-4-3 0 0,1-5 64 0,-3 2 0 16,1-2 0-16,-1 0 0 0,0 0-192 0,3-1 160 16,1 0-160-16,2 3 160 0,-4-3-160 0,3 3 0 15,1-1 0-15,0 1 0 0,1 1 0 0,-1 0 0 16,0 2 128-16,-1 4-128 0,-2 1 0 0,0 0 0 16,-2 1 0-16,-1 1 0 0,-3-1 0 0,-2 0 0 15,-3 0 128-15,2-1-128 0,-2-2 0 0,0 3 0 16,0-1 144-16,-1 3-144 0,0 3 0 0,-2 1 0 0,-1 0 0 15,-1 7 0-15,0 3 0 0,0 3 0 0,0 1 0 16,-4 2 0-16,-2 5 0 0,-4-3 176 0,-3 0-48 0,-1 5 0 16,-3-3 16-16,-1 6 0 0,2 1 0 0,-1 1 0 15,1 0-144-15,-4-4 192 0,4 3-192 0,2 1 192 16,1 0-64-16,-2 1-128 0,-2 1 192 0,-3-2-64 16,-6-4 48-16,-4 4 0 0,0 2 0 0,-3 2 0 15,0 0 80-15,0 3 0 0,0 1 16 0,2-2 0 16,2 5 48-16,-4-1 16 0,-4 4 0 0,-1-1 0 15,-3 2 0-15,0 2 0 0,1-1 0 0,1 1 0 16,2 6-128-16,2 0-16 0,-3 2-16 0,-3 0 0 16,-4 1-176-16,2-1 160 0,0 3-160 0,2 5 160 15,3 3-160-15,5 1 0 0,5 2 0 0,2 2 128 16,1-1-128-16,3 0 0 0,5-2-192 0,5 1 192 16,9 0-1664-1,4 3-192-15,5-1-64 0,13-3-18368 0</inkml:trace>
  <inkml:trace contextRef="#ctx0" brushRef="#br0" timeOffset="-101685.89">16446 9569 3743 0,'6'12'160'0,"-1"-3"32"0,2-2-192 0,2 3 0 15,1-2 0-15,-3 2 0 0,0 3 128 0,2-3-128 0,1 3 176 0,1 1-176 16,1-4 0-16,2 1 0 0,0 0 0 0,0-1 0 15,3 1 128-15,1-2-128 0,0 1 0 0,2-2 0 16,-2 3 0-16,2-3 0 0,1 0 0 0,-1-2 0 16,-1 2 0-16,1-1 0 0,2-3 0 0,1 1 0 15,0 0 128-15,1-2-128 0,-1-1 0 0,1-2 0 16,0-1 0-16,2 0 0 0,-1-1 0 0,0 0 0 16,-3-2 160-16,0 2-160 0,-1-1 128 0,1 2-128 15,-3-1 0-15,4 1 0 0,-3-1 0 0,2-1 0 16,1 4 0-16,0 1 0 0,-3-2 0 0,0 0 0 15,1-2 0-15,0 1 128 0,3 1-128 0,-1 0 0 16,-1-2 0-16,-1 0 0 0,2 1 0 0,-1 0 0 16,-2 1 0-16,2-2 0 0,3 0 0 0,-2 1 0 0,3-1 128 15,-1 0-128-15,0-1 128 0,0-1-128 0,1 2 0 0,0-1 0 16,-1 1 0-16,1 1 0 0,-2-3 0 0,1-1 0 16,-3 1 0-16,2 0 0 0,1-1 0 0,-1-1 0 15,-1 2 0-15,0 1 0 0,1 1 0 0,-2-2 0 16,-2-1 0-16,1 1 0 0,-1 1 0 0,-1-2 0 15,-1 0 0-15,-2 0 0 0,1 0 0 0,-2-3 0 16,-1 2 0-16,0 0 0 0,0-3 0 0,-1 0 0 16,0-4 0-16,-1 2 0 0,-2 2 0 0,1-1 0 15,-1 2 0-15,-1-3 0 0,0-1 0 0,-1 1 0 16,0-1 0-16,0 5 0 0,-3-2 0 0,2 2 0 16,0 1 0-16,-1-3 192 0,-1 0-192 0,0-1 0 0,-1 1 0 15,1 0 0-15,-5 9-176 0,7-9-64 0,-1-1-16 0,-1 3 0 16,-1-5 256-16,1 6 0 0,-1-6 0 15,-1 2 0-15,3 0 0 0,-3-3 0 0,1 1 0 0,-1 2 0 16,-1-3 0-16,0 4 0 0,1-4 0 0,0 2 0 16,-1 2 0-16,1-3 0 0,2 4 0 0,-4-3 0 15,-1 4 0-15,0-3 0 0,-1 2 0 0,-1-2 0 16,-1 3 0-16,-1-3 0 0,-1 1 0 0,1-1 0 16,-2 3 0-16,0-4 0 0,0 4 0 0,-2-2 160 15,0 4 128-15,-1-3 32 0,-1 2 0 0,-2 1 0 16,0-4-320-16,-2 2 0 0,0 2 0 0,-3-1 0 15,-1 2 0-15,-1 0 0 0,-2 2 0 0,2-3 0 16,-2 1 0-16,0-1 0 0,-2 0 0 0,-1 0 0 16,0 2 0-16,-3 1 0 0,-2-1 0 0,-1 2 0 0,0-2 0 15,-2 1 160-15,0 0-160 0,2 0 128 0,-2-1-128 16,2 2 128-16,0 0-128 0,2 1 128 0,0 0-128 16,3 0 128-16,1 1-128 0,0 0 128 0,-2 2-128 0,2 2 0 15,-1-1 0-15,1-2 128 0,-2 1-128 16,2 1 0-16,-1 2 0 0,-1-3 128 0,1 0-128 0,1 0 0 15,1 0 0-15,1 2 0 0,-2-2 0 0,0 1 0 16,-2 3 0-16,1-1 0 0,1-5 0 0,1 2 0 16,0-1 0-16,1 2 0 0,1 2 0 0,-2-2 0 15,-1 0 0-15,1 4 0 0,1-2 0 0,1-1 0 16,-4 3 0-16,1-3 0 0,0 1 0 0,0 2 0 16,0-2 0-16,1 3 0 0,-1-3 0 0,1 0 0 15,1 1 0-15,2 0 0 0,0 0 0 0,-1 2 0 0,0-1 0 0,0 1 0 16,1-4 0-16,0 5 0 0,-1-3 0 0,2 4 0 15,2-5 0-15,-1 3 0 0,-1-2 0 16,2 1 0-16,1 4 0 0,2 0 0 0,-4-3 0 0,4 3 0 16,0-5 0-16,1 3 128 0,0-3-128 0,2 4 128 15,1-2 96-15,2 3 16 0,2 0 0 0,1-2 0 16,0-1-80-16,5-9-16 0,-5 8 0 0,2 5 0 16,-1-1-144-16,3 1 0 0,1-2 0 0,1 1 128 15,-1-12-128-15,4 10 0 0,-3 2 0 0,2-4 0 16,-3-8 0-16,2 14 0 0,1 0 0 0,-2 0 0 15,-1-5 0-15,2 3 0 0,-2-12 0 0,2 10 0 16,-1 0 0-16,2 2 0 0,-3-12 0 0,5 10 0 16,0 0-192-16,-5-10 192 0,10 7-192 0,0 5 192 15,2-3-160-15,1 1 160 0,1-4 0 0,1 3-144 0,0-5 144 16,2 4 0-16,2 2 0 0,2-1 0 16,5 1 0-16,2 1 0 0,2 0 0 0,2 1 0 0,1 0 0 15,1-2 0-15,2 1 0 0,-2-3-128 0,4 2 128 0,-1-5 0 16,-1 0 0-16,2 0 0 0,0-1 0 0,1-3 0 15,1-1 0-15,3 0 0 0,2 2 0 0,0-4 0 16,0 0 0-16,-1-5-128 0,3 2 128 0,-1 2 0 16,-3-6 0-16,1 2 0 0,-3 1 0 0,-1 0 0 15,-3 1 0-15,0 1 0 0,-3-4 0 0,0 3 0 16,1 1 0-16,-2-1 0 0,0-4 0 0,-2 3 0 16,2-6 0-16,-2 4 0 0,-1-5 0 0,1 3 128 15,-2 1-128-15,0-4 0 0,1-1 288 0,-5 0-16 16,1-2 0-16,-1-1 0 0,-1-1 32 0,0-1 0 15,-1 0 0-15,0 0 0 0,-3-3-112 0,2 2-32 0,0-2 0 0,-3 2 0 16,-3-3-160-16,1 0 160 0,0 2-160 0,-3-2 160 16,-1-5 32-16,-1 4 0 0,-2 1 0 0,-3 1 0 15,-1 5-192-15,-4 1 160 0,-3 2-160 0,-2-1 160 16,-3 2-160-16,-3 2 0 0,0-2 0 16,-4 0 128-16,1 5-128 0,-1-4 0 0,-1 2 0 0,-3 1 0 15,-2-4 0-15,2 3 0 0,-1-3 0 0,-1 3 0 16,-2 1 0-16,0 1 0 0,-2 0 0 0,-1 3 0 31,-2-4-560-31,1 3-32 0,-3-5-16 0</inkml:trace>
  <inkml:trace contextRef="#ctx0" brushRef="#br0" timeOffset="-101228.77">18002 9801 4607 0,'31'-9'400'16,"4"0"-400"-16,0-5 0 0,1 0 0 0,0 0 1152 0,-3-183 128 0,1 363 48 0,-4-182 0 16,-2-2-384-16,-3-1-80 0,-5-5-16 0,-2 2 0 15,-4-2-272-15,-3-4-64 0,-5 1-16 0,-3-1 0 16,-3 4-256-16,-3-4-48 0,-3 0-16 0,-2-2 0 16,-2 2-176-16,0 4 0 0,-1 3-160 0,1 6 160 15,1 2-192-15,2 6 48 0,1 2 16 0</inkml:trace>
  <inkml:trace contextRef="#ctx0" brushRef="#br2" timeOffset="-82841.68">22587 9830 6447 0,'0'0'576'0,"0"0"-576"16,0 0 0-16,0 0 0 0,0 0 2160 0,0 0 320 15,0 0 64-15,0 0 16 0,0 0-1456 0,0 0-272 16,0 0-64-16,0 0-16 0,0 0 160 0,-5 9 48 15,5-9 0-15,0 0 0 0,0 0-176 0,-6 7-16 16,6-7-16-16,-3 9 0 0,3-9-48 0,0 0-16 16,0 0 0-16,0 0 0 0,-2 9-176 0,2-9-16 15,0 0-16-15,0 0 0 0,0 0 32 0,0 0 0 16,0 0 0-16,0 0 0 0,0 0 0 0,0 0 0 16,11 3 0-16,-11-3 0 0,11 5-112 0,-11-5-16 15,0 0 0-15,14 2 0 0,-5 0-128 0,-9-2-48 16,10 2 0-16,0-2 0 0,-10 0-16 0,13-1-16 15,-3 2 0-15,0-1 0 0,0-1-16 0,2 1 0 16,-1 0 0-16,-2 0 0 0,1 0-32 0,2 0-128 0,1-1 192 16,0 1-64-16,4 0-128 0,1 0 160 0,1 0-160 0,2-2 160 15,2 0-32-15,2-1 0 0,-3-1 0 0,4 2 0 16,1-1 0-16,-1 1-128 0,0-3 192 0,-1 0-64 16,-2 1 0-16,0 0-128 0,-2 1 192 0,-2 0-64 15,1-4 0-15,-3 3-128 0,0 1 192 0,-1-4-64 16,1 2 16-16,-1 1 0 0,2-1 0 0,-1-1 0 15,-2 2-16-15,0 2-128 0,-1-2 192 0,3 1-64 16,-2-1-128-16,-1 2 128 0,0-1-128 0,0 1 128 0,0 1-128 16,0-1 0-16,-1 0 144 0,-1-2-144 0,1 1 0 0,1 1 144 15,-1-1-144-15,-1 2 0 0,4-3 128 0,-2 2-128 16,1-2 0-16,-1 1 0 0,1 1 0 0,-1-1 0 16,0 2 128-16,1-2-128 0,-1-2 0 0,0 3 128 15,-3-1-128-15,0 1 0 0,0-1 128 0,1-1-128 16,-3-1 0-16,0 1 0 0,0 1 128 0,-1 1-128 15,1-1 0-15,-2 1 0 0,0 0 144 0,1 0-144 16,0 0 0-16,-1-1 144 0,1 1-144 0,-2 1 0 16,1-2 144-16,-1 1-144 0,0-2 0 0,3 1 144 15,-1 1-144-15,1-1 0 0,-4 2 128 0,2-2-128 16,1 1 0-16,0-3 0 0,-1 1 0 0,2 0 0 16,0 0 0-16,0-1 0 0,0 0 128 0,0 1-128 15,-2 2 0-15,2-2 0 0,0-1 0 0,0 1 0 16,-1 1 0-16,1-2 0 0,-2-1 0 0,1 1 128 15,1 1-128-15,0-2 0 0,0 1 0 0,-1 1 0 16,1-1 0-16,-1-3 0 0,1 3 128 0,2 1-128 0,0-2 0 0,-1 1 0 16,-3 1 0-16,2-1 0 0,0-3 0 15,0 4 0-15,0-1 0 0,-1-1 0 0,-2 1 0 0,3 1 0 16,-3-2 0-16,2 1 0 0,-1 1 0 0,1-1 0 16,-3-3 128-16,1 3-128 0,1 1 0 0,-1-2 0 15,1 0 0-15,-1 0 0 0,-1-2 0 0,0 2 0 16,1 1 0-16,-2 0 0 0,1 1 0 0,-5 4 0 15,5-3 128-15,0 0-128 0,1-3 0 0,-1 1 0 0,-2 0 0 0,1 1 0 16,0-3 0-16,-4 7 0 0,4-5 0 0,0 0 0 16,1-2 0-16,-1 2 0 0,-2 1 0 0,2-1 0 15,0-2 0-15,1 2 0 0,0 3 0 0,0-2 0 16,0-3 0-16,-1 4 0 0,0-1 0 0,0-2 0 16,1 0 0-16,0 3 0 0,-5 3 0 0,6-4 0 15,-1-4 0-15,-2 3 0 0,2 1 128 0,-5 4-128 16,4-6 0-16,-1 1 0 0,-3 5 128 0,4-4-128 15,0-2 0-15,-4 6 0 0,3-8 128 0,-3 8-128 16,2-5 0-16,2 0 0 0,-4 5 0 0,4-8 0 16,-2 3 0-16,-2 5 0 0,3-7 0 0,1 0 0 15,-4 7 0-15,3-4 0 0,1-5 0 0,0 4 0 16,-4 5 0-16,4-3 0 0,0-5 0 0,1 3 0 16,-5 5 0-16,2-5 0 0,-2 5 128 0,3-8-128 15,-1 1 0-15,-2 7 0 0,3-6 160 0,-2-1-160 16,1 0 128-16,-2 7-128 0,1-5 144 0,0-2-144 15,-1 0 160-15,0 2-160 0,0 5 192 0,0-7-64 16,0 7-128-16,-1-5 192 0,0-3-192 0,1 8 144 16,0 0-144-16,-3-6 128 0,0 1-128 0,0-1 128 15,-1 0-128-15,4 6 128 0,-7-5-128 0,4 0 128 0,3 5-128 0,-5-5 128 16,5 5-128-16,-7-3 0 0,1 2 0 0,6 1 0 16,-7-1-240-16,1 1-16 0,6 0-16 0,0 0 0 31,-8 0-1568-31,8 0-304 0,0 0-64 0,0 0-9040 0,0 0-1808 0</inkml:trace>
  <inkml:trace contextRef="#ctx0" brushRef="#br2" timeOffset="-82550.09">24207 8938 18303 0,'0'0'816'0,"0"0"160"0,0 0-784 0,0 0-192 16,0 0 0-16,0 0 0 0,0 0 608 0,0 0 80 15,0 0 16-15,0 0 0 0,0 0-96 0,3-6-16 16,-3 6 0-16,0 0 0 0,1-3-432 0,-1 3-160 15,-1-7 0-15,0 1 144 0,1 6-144 0,0 0 0 16,-4-4 0-16,4 4 0 16,-5-2-608-16,0-1 0 0,0 1 0 0</inkml:trace>
  <inkml:trace contextRef="#ctx0" brushRef="#br2" timeOffset="-82387.48">23863 8894 18831 0,'0'0'832'0,"-9"0"176"0,-1 2-816 0,0-1-192 0,-1 0 0 0,1 0 0 0,0-1 176 0,1 2-16 16,0-1 0-16,3 2 0 0,0-3-320 0,6 0-64 15,-7 0-16-15,7 0-8144 16</inkml:trace>
  <inkml:trace contextRef="#ctx0" brushRef="#br2" timeOffset="-82161.22">23198 9006 19343 0,'-16'-5'1728'0,"10"5"-1392"15,0 0-336-15,0 0 0 0,-1 0 464 0,1 0 32 16,1-1 0-16,0 1 0 15,0 1-752-15,5-1-160 0,-7 1-32 0,7-1 0 16,-6 3-352-16,1-2-80 0,-1 6-16 0,6-7 0 16,-7 2-448-16,2-1-80 0,5-1-32 0,-5 3 0 15,0-1 768-15,5-2 160 0,-5 3 16 0</inkml:trace>
  <inkml:trace contextRef="#ctx0" brushRef="#br2" timeOffset="-81894.3">22712 9117 3679 0,'0'0'160'0,"-6"5"32"15,-5-1-192-15,0 1 0 0,1-1 0 0,4 1 0 0,0-3 1408 0,-1 2 256 16,0-1 32-16,0-1 16 0,0 2-1376 0,0 0-336 15,1 0 0-15,1-1 0 0,-2-1 0 0,7-2 0 16,0 0 0-16,0 0 0 0,0 0 0 0,0 0 0 16,0 0 0-16,0 0 0 0,0 0 0 0,0 0 0 15,0 0 0-15,0 0-4384 0</inkml:trace>
  <inkml:trace contextRef="#ctx0" brushRef="#br2" timeOffset="-80542.28">22400 9234 10127 0,'0'0'448'0,"0"0"96"0,0 0-544 0,0 0 0 0,0 0 0 16,0 0 0-16,0 0 1840 0,0 0 256 0,0 0 48 0,-4 6 16 16,4-6-1024-16,0 0-208 0,0 0-32 0,-3 9-16 15,3-9-112-15,0 0 0 0,0 0-16 0,0 0 0 16,0 6-272-16,0-6-48 0,3 9-16 0,-3-9 0 0,0 0 64 0,4 8 16 16,-4-8 0-16,0 0 0 0,5 7-128 0,2 0-32 15,-7-7 0-15,9 4 0 0,2-2 64 0,-1 1 16 16,-1-1 0-16,2 0 0 0,0-1-112 15,2 0-32-15,1 2 0 0,-2-2 0 0,0 0-112 16,1 0-32-16,1 1 0 0,1-2 0 0,-1 0-128 0,2-2 128 16,0 1-128-16,1-1 128 0,-2-1 64 0,0-1 0 15,3-2 0-15,0 1 0 0,-1 2 0 0,1-3 16 16,0 0 0-16,2 2 0 0,-2-1-80 0,1-2 0 16,0 2-128-16,0 0 192 0,0-2-64 0,-1 1 0 15,1-2-128-15,0 1 192 0,-1 1-192 0,0-3 176 16,0 3-176-16,1-3 160 0,1 1-160 0,1 3 192 15,-1-4-192-15,0 3 192 0,-2-3-48 0,1 1 0 16,-1 1 0-16,0 0 0 0,-1 0-16 0,1-2-128 16,0 2 192-16,0-2-64 0,1 2-128 0,0-3 0 15,0 2 144-15,1-1-144 0,1 0 0 0,-1 3 0 16,2-3 0-16,-1 3 0 0,1-5 0 0,-1 5 0 16,0-4 0-16,0 4 128 0,2-2-128 0,-1 2 0 15,-2 0 0-15,-2-1 0 0,-1-1 0 0,-2 2 0 16,1-3 0-16,0 3 128 0,-4-3-128 0,1 4 128 0,-2 0-128 15,1-3 128-15,-3 2 0 0,0-3 0 0,-2 1 0 16,2 3 0-16,-1-4-128 0,1 4 128 0,0-4-128 0,0 1 128 16,-1 3-128-16,1-2 0 0,0 0 128 0,1 0-128 15,1-1 0-15,0 3 128 0,2-4-128 0,-2 3 0 16,1-3 128-16,-1 0-128 0,0 0 128 16,1 1-128-16,-1 2 0 0,1-1 0 0,-1 0 0 0,1-2 128 0,-2 2-128 0,0 0 0 15,0-2 0-15,0 3 128 16,-1-3-128-16,0 2 0 0,0-2 128 0,0 2-128 0,-1-2 144 15,-1 2-144-15,1 2 192 0,-1-3-192 0,1 2 192 0,-2 2-64 16,1-3 0-16,-1 2-128 0,2 2 176 0,-1-2-176 16,1-3 160-16,0 4-160 0,-1 0 0 0,5-1 128 15,-6 0-128-15,4 0 0 0,-2 0 0 0,2-3 0 16,-2 3 0-16,2 0 0 0,0-2 128 0,-2 1-128 16,2 1 0-16,-3-2 0 0,1 2 128 0,0-2-128 15,-2-2 0-15,0 4 0 0,-1-2 144 0,1 2-144 16,-6 5 128-16,7-6-128 0,-3-2 144 0,1 1-144 15,0 1 160-15,2 0-160 0,-4 0 128 0,2 3-128 16,2-5 0-16,-5 3 0 0,-2 5 0 0,5-4 128 16,0-4-128-16,1 2 0 0,-1 2 0 0,-5 4 0 15,5-6 0-15,0 1 0 0,-1 0 0 0,-1 0 128 16,0-3-128-16,-3 8 0 0,3-4 128 0,-3 4-128 16,2-6 0-16,1 0 0 0,-3 6 160 0,1-6-160 15,3 3 160-15,-2-4-160 0,1 1 128 0,-1 1-128 16,-2 5 0-16,3-6 0 0,-1 0 0 0,-2 6 128 15,4-3-128-15,-4 3 0 0,4-8 0 0,0 3 0 0,0 1 128 16,-4 4-128-16,3-4 0 0,1-1 0 0,1 0 0 16,-1 1 0-16,-4 4 0 0,4-5 0 0,-4 5 128 0,4-6-128 15,-4 6 0-15,2-5 0 0,-2 5 0 0,4-5 0 16,-1-3 128-16,-1 3-128 0,0 1 0 0,-2 4 144 16,2-6-144-16,-2 6 0 0,4-5 0 0,-2 0 0 15,-2 5 0-15,2-5 0 0,-2 5 128 0,0 0-128 16,0-7 0-16,0 7 0 0,0 0 0 0,1-5 0 15,-1 1 0-15,0 4 0 0,0-7 0 0,0 2 128 0,0 5-128 0,0 0 0 16,0-5 0-16,0 5 0 0,-1-8 0 0,1 8 0 16,0 0 0-16,0 0 0 0,-2-5 0 0,2 5 0 15,0 0 0-15,-1-4 0 0,1 4 0 0,-1-5 0 16,-3-1 0-16,4 6 0 0,0 0 0 0,0 0 0 16,0-6 0-16,3 0 0 0,-6-3 0 0,3 5 0 15,0 4 0-15,0 0 0 0,-2-9 0 0,-1 3 0 16,3 6 0-16,0 0 0 0,-4-5 0 0,4 5 0 15,-4-8 0-15,-1 3 0 0,3 2 0 0,2 3 0 16,-4-7 0-16,0 3 0 0,-1-1 0 0,5 5 0 16,0 0 0-16,0 0 0 0,-8-2 0 0,3-1 0 15,-2 3 0-15,7 0 0 0,-7-4 0 0,0 3 0 16,-1 1-144-16,0 0 144 0,1 1 0 0,0 2 0 16,1-2-128-16,0 0 128 0,1 1-128 0,-2-1 128 15,7-1-192-15,-6 1 192 0,0 1-208 0,1-1 64 16,5-1 16-16,-6 1 0 0,6-1 0 0,0 0 0 15,0 0 0-15,0 0 0 0,0 0-192 0,0 0-16 16,0 0-16-16,0 0 0 16,0 0-1504-16,0 0-288 0,0 0-64 0,0 0-7712 0,0 0-1552 15</inkml:trace>
  <inkml:trace contextRef="#ctx0" brushRef="#br2" timeOffset="-80237.95">24191 8109 11967 0,'0'0'1072'0,"0"0"-864"15,0 0-208-15,0 0 0 0,0 0 1920 0,0 0 320 16,0 0 80-16,0 0 16 0,0 0-1520 0,0 0-304 16,0 0-64-16,-7-3-16 0,1 1 16 0,0-1 16 15,-1 2 0-15,7 1 0 0,-7-3-272 0,-1 2-48 16,0 0-16-16,2 1 0 0,6 0-320 0,-8 0-80 16,2 0-16-16,0 0 0 15,-1 0-1152-15,7 0-224 0,-7 0-64 0</inkml:trace>
  <inkml:trace contextRef="#ctx0" brushRef="#br2" timeOffset="-80102.45">23896 8127 1839 0,'0'0'160'0,"-8"1"-160"0,-1 0 0 0,-1 0 0 16,0 2 2688-16,-1 1 496 0,-1-2 96 0,-1 1 32 16,1 1-2672-16,-1-1-512 0,-1 3-128 0,0-3 0 15,-1 0-592-15,0 2-112 16</inkml:trace>
  <inkml:trace contextRef="#ctx0" brushRef="#br2" timeOffset="-80028.69">23398 8279 4607 0,'-9'4'400'0,"-1"-2"-400"16,-2 4 0-16,1 0 0 0,-1-1 320 0</inkml:trace>
  <inkml:trace contextRef="#ctx0" brushRef="#br2" timeOffset="-79366.14">23110 8452 13471 0,'-11'5'592'0,"5"-2"128"0,-2 0-576 0,-2 3-144 16,-2 0 0-16,1-1 0 0,-2-1 480 0,-1 5 64 16,-1-3 16-16,0 2 0 0,-1-1-128 0,2 0-32 15,0 0 0-15,0 0 0 0,-1 2-400 0,1-1 0 16,0 1 128-16,0 0-128 0,0 0 0 0,2 0-144 16,0-4 144-16,2 3-208 0,1-2-16 0,0 2 0 15,2 1 0-15,-1-3 0 0,0 0-48 0,3 1-16 16,-1-2 0-16,1 2 0 0,0 0 48 0,0-1 16 15,-2 0 0-15,-3 0 0 16,5 1-1024-16,-1 1-208 0,-1-4-32 0,7-4-16 16,-6 5 448-16,0 2 96 0,6-7 0 0,-6 5 16 0,1 0 784 0,0 2 160 0,-2-3 0 0,3-1 0 15,-1 3 624-15,0 1 80 0,0-3 0 0,0 1 16 16,-1 3 64-16,0-3 16 0,2 0 0 0,-2 1 0 16,-3-2-496-16,0 1-112 0,-1 1 0 0,0 1-16 15,-3-2-176-15,4 3 0 0,-2-3 0 0,-1 1 0 16,0 2 0-16,-1-3 0 0,0 1 0 0,0 2 128 0,2-2 256 15,-2 0 64-15,2 1 0 0,1-3 0 0,1 3 176 16,0 2 32-16,1-4 16 0,1 3 0 0,-1-3-96 0,2 0-32 16,-1 3 0-16,2-3 0 0,0 0-416 0,0 1-128 15,0-1 0-15,0 0 0 0,-1 3 128 0,0-2-128 16,0 1 192-16,1 0-192 0,-1-3 256 0,-1 2-64 16,2 3-16-16,0-1 0 0,0 0 128 0,1-2 16 15,0 2 16-15,1-1 0 0,-1-3 48 0,4-4 0 16,-4 6 0-16,-1 2 0 0,2-3-128 0,1 3 0 15,2-8-16-15,-1 6 0 0,1-6-240 0,0 0 0 16,0 5 0-16,0 3 0 0,0-8 128 0,0 0-128 16,0 0 176-16,0 0-176 0,0 0 224 0,2 6-64 15,-2-6-16-15,0 0 0 0,0 0-16 0,3 6 0 16,-3-6 0-16,0 0 0 0,0 0-128 0,0 0 0 16,0 0 0-16,6 6 0 0,-6-6 0 0,0 0 0 15,0 0 0-15,0 0 0 0,0 0 0 0,0 0 0 16,0 0 0-16,0 0 0 0,8 0 0 0,-8 0 128 15,0 0-128-15,0 0 0 0,0 0 0 0,0 0 0 0,0 0 0 16,0 0 0-16,0 0 0 0,0 0 0 16,0 0 0-16,0 0 0 0,0 0 0 0,10-3 0 15,-10 3 0-15,0 0 0 0,7-1 0 0,-7 1-192 16,0 0 0-16,12-4 16 16,-12 4-496-16,0 0-96 0,0 0-32 0,11-3 0 15,-11 3-1360-15,0 0-272 0</inkml:trace>
  <inkml:trace contextRef="#ctx0" brushRef="#br2" timeOffset="-78129.11">22368 9124 3679 0,'0'0'160'0,"0"0"32"0,0 0-192 0,0 0 0 16,0 0 0-16,0 0 0 0,0 0 2352 0,0 0 416 15,0 0 96-15,-3 5 16 0,3-5-1808 0,0 0-368 16,0 0-64-16,0 0 0 0,-3 8 16 0,3-8 16 16,0 0 0-16,0 0 0 0,0 0-192 0,0 0-32 15,0 0-16-15,0 0 0 0,0 0 64 0,0 0 16 0,0 0 0 0,9 4 0 16,-2-3-192-16,-7-1-16 0,9 0-16 0,-9 0 0 16,9 0-128-16,0 0-32 0,-9 0 0 0,7 0 0 15,1-2 32-15,1 0 0 0,0-1 0 0,0 1 0 16,1 1-16-16,0-3 0 0,2 0 0 0,0 3 0 15,0-3 96-15,0-2 16 0,1 1 0 0,0 1 0 16,0-4 0-16,-1 3 16 0,0 2 0 0,0-3 0 0,-1-1-80 0,-1 2-32 16,-1-3 0-16,0 2 0 0,-1-1-160 0,1-1 128 15,-1 2-128-15,1-2 128 0,-1-1-128 0,0 2 192 16,1 0-192-16,0 2 192 0,-1-4-192 0,-1 1 192 16,1 2-192-16,0-2 192 0,-1 4-16 0,1-1 0 15,0-2 0-15,-1 3 0 0,0 0-16 0,-1 0 0 16,0-2 0-16,1 2 0 0,-1 1-160 0,0 0 192 15,2-3-192-15,-3 3 192 0,1-2-192 0,1 0 160 16,-1-2-160-16,0 2 160 0,2 1-32 0,-2-2 0 16,3-2 0-16,0 3 0 0,0-2 0 0,0 0 0 15,0 2 0-15,0-3 0 0,-2 3 0 0,4 2-128 16,-4-4 192-16,3 2-64 0,-2 1 0 0,2-2 0 16,-3-2 0-16,0 5 0 0,2-3 0 0,0 0-128 15,-1 1 192-15,1 0-64 0,-1-3 0 0,1 3 0 16,2-1 0-16,-1-2 0 0,-1 3-128 0,-1-2 192 15,1 0-192-15,0 2 192 0,0-4-192 0,0 3 0 16,-1-1 0-16,-1-1 128 0,1 1-128 0,0-2 160 16,-1 2-160-16,0-2 160 0,-2 1-160 0,1-1 192 15,-1 2-192-15,0-2 192 0,-1 2-64 0,0 2-128 0,0-2 192 16,1-1-64-16,-1-1-128 0,-1 0 128 0,1 0-128 16,0 2 128-16,-2 0-128 0,4-3 0 0,-3 3 0 0,0-4 128 15,1 5-128-15,-2-3 0 0,1 2 144 0,-1-4-144 16,1 5 0-16,-2 0 128 0,-1-2-128 0,1 3 0 15,3-4 128-15,-2 3-128 0,-1-1 128 0,0 0-128 16,-1 2 144-16,3-2-144 0,-2 0 192 0,0 2-192 0,-1-3 160 16,1 2-160-16,1 1 128 0,-1-4-128 0,0 2 128 0,-1 2-128 15,0-1 0-15,0-1 128 0,0 1-128 0,0-3 0 16,0 3 0-16,0-3 0 0,0 4 0 0,0 1 0 16,2-4 0-16,-1 2 0 0,-1 2 128 0,0-2-128 15,0 0 0-15,0 2 128 0,0 4-128 0,0 0 128 16,-1-9-128-16,1 2 128 0,0 4-128 0,0-4 128 15,-2 2-128-15,1 1 128 0,1-1-128 0,0 5 0 16,-1-7 0-16,-2 2 128 0,3 5-128 0,0 0 0 16,-5-5 144-16,5 5-144 0,-2-7 0 0,-2 3 0 15,4 4 0-15,0 0 0 0,-4-3 0 0,0-3 0 16,0 0 0-16,4 6 0 0,-4-5 0 0,4 5 0 16,-1-4 0-16,-1-2 128 0,-2 1-128 0,1 1 0 15,3 4 0-15,-4-5 0 0,3-3 0 0,-1 3 0 16,-2 0 0-16,1-1 0 0,1 1 0 0,-1 0 0 15,-1-2 0-15,1 2 0 0,0 0 0 0,2-1 0 16,-3 1 0-16,1 2 0 0,3 3 0 0,0 0 0 16,-5-5 0-16,0 0 0 0,0 1 0 0,1 2 128 15,4 2-128-15,0 0 0 0,-7-3 0 0,0-1 128 0,4 0-128 16,-4 2 0-16,1-2 176 0,1 1-48 0,-2 0 0 16,1-4 0-16,1 6 96 0,-3-2 16 0,3 0 0 0,0 0 0 15,-1-1-96-15,-1-1-16 0,2 1 0 0,-2 2 0 16,2-4-128-16,0 0 128 0,-2 4-128 0,7 2 128 15,-5-5-128-15,1 2 0 0,4 3 144 0,-5-5-144 16,5 5 0-16,-5-2 0 0,0-1 0 0,5 3 128 0,0 0-128 16,0 0 0-16,0 0 0 0,0 0 0 15,-8-2 0-15,8 2 0 0,0 0-176 0,0 0 176 16,0 0-1616-16,0 0-240 0,0 0-32 16,16-2-16-16</inkml:trace>
  <inkml:trace contextRef="#ctx0" brushRef="#br2" timeOffset="-46981.99">32269 13737 1839 0,'0'0'0'0,"0"0"160"0,-8 0-160 0,8 0 0 16,-13 0 0-16,3 1 0 0,0-1 2464 0,1 2 464 15,-1-1 80-15,1 1 32 0,-1 0-1824 0,1-2-384 16,-2 0-64-16,3 1 0 0,-2 3 192 0,2-2 32 0,-2 0 16 0,2-1 0 16,-2-1-176-16,3 0-16 0,7 0-16 0,-11 0 0 15,1 0-176-15,1 0-48 0,0-1 0 0,9 1 0 16,-8-2-112-16,8 2-16 0,0 0-16 0,0 0 0 15,0 0 0-15,0 0 0 0,0 0 0 0,3-10 0 16,4 4-224-16,2-2-32 0,1 2-16 0,0 2 0 16,0-4-32-16,0 3 0 0,0 2 0 0,-1 0 0 15,-9 3-128-15,0 0 192 0,11-1-192 0,-11 1 192 16,0 0-64-16,7 5-128 0,-7-5 192 0,3 14-64 16,-5-3-128-16,-1 3 192 0,-4 1-192 0,-2 2 192 15,-2-1-64-15,-2 2 0 0,-1-1 0 0,-1-3 0 16,0-3 32-16,-2 1 0 0,-1-2 0 0,2-1 0 15,2-2 160-15,1 0 48 0,0-3 0 0,3-2 0 16,1 1 96-16,9-3 32 0,0 0 0 0,0 0 0 0,-5-5-160 0,5-2-16 16,0-3-16-16,4 0 0 0,3-3-144 0,1 0-32 15,4 1 0-15,1 0 0 0,-1 0-128 0,4 1 0 16,-4 2 0-16,1 1 0 0,1-1 0 0,-3 5 0 16,1-4 0-16,-2 4 0 0,-2 2 0 0,-8 2 0 15,0 0 0-15,0 0 0 0,0 0 0 0,0 0 0 16,0 0 0-16,0 0 0 0,0 0 0 0,0 0 0 15,0 0 0-15,2 16 0 0,-6-3 0 0,-1-3 0 16,-2-2 0-16,-4-3 0 0,0-2 128 0,-2-1-128 16,2-1 128-16,-3-1-128 0,0-1 0 0,-3-1 128 15,2 0-128-15,1-2 0 0,-2-2 144 0,3 1-144 16,0 2 160-16,4-2-160 0,2-2 192 0,3 2-48 0,1-2-16 0,5 1 0 16,-1 0 0-16,4-3 0 0,1 1 0 0,4 3 0 15,2-4-128-15,2 4-144 16,-1-3 144-16,2 2-208 0,-1 2 208 0,0 0 0 0,-1-1 0 0,-5 3 0 15,1-1 0-15,-9 3-144 0,0 0 144 0,0 0 0 16,0 0 0-16,0 0-128 0,0 0 128 0,8 18 0 16,-8-18 0-16,0 20 0 0,-5-2 0 0,-4-3 0 15,-1-1 0-15,-4-3 0 0,-1-1 0 0,1-3 176 16,-2 1-176-16,0-4 160 0,1 0-160 0,-1-2 160 16,2-1 48-16,-1-1 16 0,0-1 0 0,3-1 0 15,0-2 80-15,3 0 16 0,0-4 0 0,4 2 0 16,1 0-80-16,4-4-16 0,1 1 0 0,4-4 0 15,0 0-224-15,2 8 176 0,0-4-176 0,1 2 160 16,2-4-160-16,2 3 0 0,2 1 0 0,0 0 0 16,-2 1 0-16,9-4 0 0,-6 4 0 0,-2 5 0 15,-13 1 0-15,0 0 0 0,11 5 0 0,-11-5 0 0,6 14 0 0,-2-2-144 16,-4 1 144-16,-4 1 0 0,-2 0 0 0,-3 0-128 16,-2-2 128-16,-3 2 0 0,-2-1 0 0,4 0 0 15,-6-5 0-15,5-2 0 0,2-1 128 0,-3-2-128 16,5-2 0-16,0 2 144 0,-1-3-16 0,2-2 0 15,3 2 0-15,0-1 0 0,0-7 96 0,2 0 16 16,3-6 0-16,3 2 0 0,0-2-32 0,0-1 0 16,4 1 0-16,0-3 0 0,2 2-208 0,1 2 144 15,1-1-144-15,-1 0 128 0,1 3-128 0,-1 3 0 16,-1 5 0-16,-9 3 0 0,10-7 0 0,-10 7 0 16,0 0 0-16,9 0 0 15,-9 0-896-15,0 0-128 0,0 0 0 0</inkml:trace>
  <inkml:trace contextRef="#ctx0" brushRef="#br2" timeOffset="-43525.98">30086 9182 16575 0,'-9'-5'736'0,"9"5"160"0,-6-7-720 0,0 2-176 16,-2 3 0-16,0-1 0 0,-1-2 256 0,2-1 32 15,-2 0 0-15,-1 3 0 0,0-5 192 0,-2 2 32 16,1-1 16-16,-1-2 0 0,1 2 560 0,2-3 96 16,4 1 32-16,1-3 0 0,2 2-80 0,-1 1-16 15,3-1 0-15,5 2 0 0,0-2-480 0,0 3-80 16,-5 7-32-16,10-11 0 0,3 4-224 0,-3 0-48 16,0 2-16-16,2 0 0 0,-1 1-32 0,2-2 0 15,0 2 0-15,1 3 0 0,0 2-32 0,-2 2-16 16,0 1 0-16,-2 2 0 0,-1 7 0 0,-3 1 0 15,-3 2 0-15,-3 2 0 0,-8-1 80 0,1 2 16 16,-5 1 0-16,-3 3 0 0,-3-3 160 0,0-1 32 16,-5-2 16-16,-1-2 0 0,-2-2-64 0,0-2-16 0,1-1 0 0,-2-5 0 15,-2 1 16-15,5-4 0 0,1-2 0 0,2-2 0 16,2-5 0-16,4-2 0 0,4 2 0 0,2-6 0 16,2-2-32-16,7-2-16 0,6-1 0 0,4 1 0 15,2-1-208-15,7 0-144 0,6 3 192 0,1-2-192 16,4-1 0-16,1 3 0 0,2 1 0 0,0 3 0 15,-2 2 0-15,-6 4 0 0,1 0 0 0,-5 3-144 16,-2 2 144-16,-3 5 0 0,-4 2 0 0,-3 6 0 16,-4-1 0-16,-3 6 0 0,-5 0 0 0,-3 1 0 15,-4 0 0-15,-2 1 0 0,-3-1 0 0,0-1 0 16,-1 0 0-16,1-7 0 0,1 0 0 0,-2-6 0 16,-2 0 160-16,1 0-32 0,3-4-128 0,0-1 192 15,3-2 16-15,3-4 0 0,3 0 0 0,4-2 0 16,2-3-16-16,4-3 0 0,4 0 0 0,4-2 0 0,5-2-192 15,1 0 0-15,2-1 128 0,1 0-128 0,1-4 0 0,2 3 0 16,2 2 0-16,-2 1 0 0,-2 6 0 16,-2 3 0-16,-1-1 0 0,-2 7 0 0,-4 3 0 0,-4 5 0 15,-5 1 0-15,-5-7 0 0,0 0-160 0,-6 15 160 16,-3 4-128-16,-5-1 128 0,-4-2 0 0,-4 2-128 16,-2-1 128-16,0-1 0 0,0-3-128 0,1 0 128 15,1-2-128-15,3-3 128 0,2-1 0 0,0-2 0 16,3-1 0-16,1-1-128 0,2-2 128 0,11-1 0 15,0 0 0-15,-6-4 0 0,6 4 0 0,-3-5-128 16,3-5 128-16,3 2-192 16,0-3-208-16,4 3-48 0,0-1-16 0,3 2 0 15,2-6-1232-15,-1 4-240 0,0 2-48 0,-1 1-8704 16,-1 4-1728-16</inkml:trace>
  <inkml:trace contextRef="#ctx0" brushRef="#br2" timeOffset="-42371.69">29683 9854 11967 0,'0'0'528'0,"0"0"112"0,0 0-512 0,0 0-128 16,0 0 0-16,8 8 0 0,0 2 256 0,-8-10 0 16,0 0 16-16,0 0 0 0,0 0-272 0,0 0 0 15,0 0 0-15,0 0 0 0,0 0 0 0,0 0 320 16,0 0-64-16,0 0 0 0,3 6 192 0,-3-6 48 15,0 0 0-15,0 0 0 0,0 0 192 0,0 0 32 16,0 0 16-16,9-4 0 0,0-5-240 0,1 1-48 16,1-5-16-16,0 0 0 0,2-2-256 0,2-5-48 15,5-5-128-15,2 0 192 0,2-4 80 0,0-3 16 16,0-4 0-16,-1-4 0 0,3-2 48 0,-1-8 16 0,-2-4 0 0,0-4 0 16,0-3-160-16,2 2-16 0,1-4-16 0,0 4 0 15,6 0 80-15,1-3 16 0,0 2 0 0,3 0 0 16,2 1-256-16,0 3 176 0,-1-2-176 0,0 5 160 15,-2 3-160-15,-2 1 0 0,-6 1 0 0,-4-2 0 16,-3 3 0-16,-3 3 0 0,-5-1 0 0,-1 3 0 16,-5-4-224-16,-2 3 80 0,-3 1 16 0,-2 0 0 15,-3 5-96-15,-2 0-16 0,-3-1 0 0,-1 3 0 16,-2 0-64-16,-3 2-16 0,0 3 0 0,-3-1 0 16,-3 1 64-16,-1 4 16 0,0 1 0 0,-1 3 0 15,-1 1 240-15,0 0-176 0,-2 2 176 0,4-1-160 16,-4 0-16-16,3 5 0 0,-2-3 0 0,3 2 0 15,1 0-352-15,0 1-80 16,2 1-16-16,0-2 0 0,-1 1 464 0,1 1 160 0,1-1 0 0,0 0-144 0,2-2 144 16,-2 3 0-16,0 3 0 0,-1-2-128 0,-3-2 128 0,-1 0 0 15,1-2 160-15,-3 2-160 0,-1 0 208 0,-4-1-48 16,0 0-16-16,-2 0 0 0,-1 2-144 0,-1 4 0 16,-2-4 0-16,1 0 128 0,-1 0-128 0,2-1 0 15,-1-1 0-15,-1 0 0 0,-4 0 288 0,-2 1-32 16,-4-2 0-16,-1 1 0 0,0 0 128 0,0 4 32 15,0 1 0-15,2 0 0 0,-1 3-416 0,5-2 0 16,2 4 128-16,-1 1-128 0,1 0 0 0,-2 1 0 16,1 0 0-16,0-1 0 0,1 0-144 0,1 2 144 15,-1 1-192-15,3 2 192 0,-3 1-352 0,3 2 32 16,-3 3 16-16,1 0 0 16,0-1-352-16,-5 6-80 0,-8-3-16 0,-4 4-4464 0,-4 3-896 15</inkml:trace>
  <inkml:trace contextRef="#ctx0" brushRef="#br2" timeOffset="-38198.68">29200 7178 8287 0,'0'0'736'0,"0"0"-592"16,0 0-144-16,0 0 0 0,0 0 832 0,0 0 144 15,0 0 32-15,0 0-5712 0</inkml:trace>
  <inkml:trace contextRef="#ctx0" brushRef="#br2" timeOffset="-37111.74">31343 14524 21071 0,'0'0'928'0,"0"0"208"0,0 0-912 0,0 0-224 0,11-5 0 0,-1 1 0 16,0 3 0-16,1-3 0 0,-2 0-144 0,3-6 144 16,3 2 288-16,-1-2 160 0,1 3 16 0,0-4 16 15,1 4 336-15,-1-2 64 0,-2 1 16 0,2 3 0 16,-4-3-128-16,-2 3 0 0,-9 5-16 0,0 0 0 15,0 0-128-15,0 0-32 0,0 0 0 0,0 0 0 0,0 0-144 0,-9 4-48 16,-3 0 0-16,-2 2 0 0,-2-2-400 0,0 3 0 16,-1 0 0-16,1 0 0 15,-1 1-272-15,3-2-144 16,2-3-32-16,1 1 0 0,3 3-1520 0,8-7-304 0,0 0-64 0,0 0-16 16</inkml:trace>
  <inkml:trace contextRef="#ctx0" brushRef="#br2" timeOffset="-36652.4">32480 14171 3679 0,'0'0'160'0,"-10"1"32"0,1 0-192 0,9-1 0 16,-9-1 0-16,9 1 0 0,0 0 3200 0,0 0 608 15,-9 1 112-15,9-1 32 0,0 0-2320 0,0 0-464 16,0 0-80-16,0 0-32 0,0 0-32 0,0-8 0 16,0 8 0-16,5-11 0 0,0 2-96 0,0-1-32 15,2 5 0-15,-1-4 0 0,-1 0-160 0,1 0-32 16,1 0-16-16,0 2 0 0,-7 7-304 0,9-8-48 15,-1 3-16-15,-2-3 0 0,1 1-176 0,-1 0-144 16,-6 7 192-16,8-10-192 0,-1 5 0 0,-7 5 0 16,5-9 0-16,-5 9 0 15,0 0-560-15,9-4-208 0,-9 4-64 0</inkml:trace>
  <inkml:trace contextRef="#ctx0" brushRef="#br2" timeOffset="-36213.43">32785 14506 16575 0,'0'0'1472'15,"0"0"-1168"-15,0 0-304 0,0 0 0 0,0 0 560 0,0 0 48 16,0 0 16-16,9 5 0 0,-9-5 80 0,6 1 32 15,0-1 0-15,1-2 0 0,0-2 608 0,1 2 128 16,0-5 32-16,1 2 0 0,-1 0-480 0,8-8-112 16,-2 3-16-16,-3 0 0 0,-2 2-112 0,2 1-16 15,-4 2-16-15,-7 5 0 0,7-9-176 0,-7 9-16 16,8-7-16-16,-8 7 0 0,0 0-256 0,0 0-48 0,6-5-16 0,-6 5 0 16,0 0-224-16,0 0 0 0,0 0 0 0,0 0 0 31,0 0-1024-31,0 0-240 0,0 0-48 0</inkml:trace>
  <inkml:trace contextRef="#ctx0" brushRef="#br2" timeOffset="-35666.67">31877 15276 18431 0,'0'0'816'0,"0"0"160"0,0 0-784 0,0 0-192 0,0 0 0 0,0 0 0 16,0 0 704-16,0 0 112 0,0 0 16 0,0 0 0 16,0 0 512-16,0 0 128 0,0 0 0 0,0 0 16 15,0 0-544-15,0 0-112 0,0 0-32 0,0 0 0 16,3-3-384-16,-2-4-80 0,-1 7-16 0,0 0 0 15,-1-6-144-15,0 2-48 0,1 4 0 0,0 0 0 16,0 0-128-16,-6-11 0 0,6 11-192 0,0 0 192 16,0 0-2016-16,0 0-288 15,-8-5-48-15</inkml:trace>
  <inkml:trace contextRef="#ctx0" brushRef="#br2" timeOffset="-35315.92">32576 15485 3679 0,'0'0'160'0,"0"0"32"0,0 0-192 0,0 0 0 0,0 0 0 0,0 0 0 15,11 4 3904-15,-11-4 752 0,11 0 144 0,-11 0 16 16,10-2-3424-16,-10 2-688 0,12-6-144 0,-4 1-32 16,-1 0 688-16,2-2 128 0,-2 0 16 0,1 2 16 15,-2-3-512-15,-1 2-96 0,-5 6-32 0,8-8 0 16,-2-2-352-16,-2 4-80 0,-4 6-16 0,5-11 0 15,-1 4-288-15,-4 7 0 0,0 0-128 0</inkml:trace>
  <inkml:trace contextRef="#ctx0" brushRef="#br3" timeOffset="-130945.11">31631 15686 7359 0,'10'-3'320'0,"-4"2"80"0,2 0-400 0,-1-1 0 0,2 2 0 0,-4 0 0 16,4 0 1680-16,-2 2 256 0,0-1 48 0,1 1 16 16,-3-2-976-16,0 0-208 0,3-2-48 0,-8 2 0 0,0 0 0 0,0 0 0 15,0 0 0-15,0 0 0 0,0 0 240 0,0 0 32 16,0 0 16-16,0 0 0 0,0 0-256 0,0 0-48 16,-17-1-16-16,3-3 0 0,-2-1-256 0,-2 1-48 15,0 1-16-15,-4 2 0 0,-3 0-96 0,-2 1-32 16,-3-1 0-16,-2-2 0 0,-2 2 48 0,-3-2 16 15,0-1 0-15,-1 2 0 0,0-2 0 0,-3 0 0 16,0 2 0-16,-1-1 0 0,-2 2-48 0,-2 1-16 16,-1 0 0-16,-6-1 0 0,-6-2-32 0,-2-1 0 15,-1-1 0-15,-2 3 0 0,0 0-96 0,-5 2-32 16,-2 0 0-16,-3-1 0 0,-3-3-128 0,-2 2 0 16,0 3 0-16,0-1 128 0,2 0 128 0,-2 0 32 15,-3-1 0-15,0 1 0 0,-2 0-96 0,1 1 0 0,3 1-16 0,-1 0 0 16,-3 0-48-16,-1 0-128 0,-2-1 192 0,1 4-64 15,0-1-128-15,-2-2 128 0,1 2-128 0,0 0 128 16,-2 0-128-16,4 0 160 0,1-1-160 16,1 4 160-16,-1 0-160 0,1-2 128 0,0 0-128 0,2 4 128 15,4-1-128-15,2 2 160 0,0-2-160 0,0 2 160 16,-3-4-160-16,2 6 0 0,0-1 0 0,1 3 128 16,0-1-128-16,0 3 128 0,-1 0-128 0,-1 0 128 15,1-2-128-15,2 3 128 0,1-1-128 0,1 2 128 16,3 0-128-16,-4-2 0 0,-2 0 144 0,3-1-144 15,-2 0 0-15,8 2 144 0,2 2-144 0,3 1 0 16,2-2 192-16,3 1-192 0,-3 0 192 0,4-1-192 16,3 1 176-16,5 1-176 0,4 2 160 0,1 2-160 15,3-1 128-15,2 3-128 0,1 1 0 0,1 2 144 0,-2 1-144 16,3-1 0-16,-2 0 0 0,4-1 0 0,-3 3 0 0,0-3 0 16,3-2 0-16,2 3 128 0,-1-1-128 0,6 3 0 15,1-4 0-15,0 1 0 0,3 0 0 0,1 0 0 16,1 1 0-16,2-1 0 0,1 0 0 0,1-3 0 15,1 6 0-15,0-1 0 0,2-3 0 0,2 3 0 16,0 0 0-16,1 0 0 0,-2 2 0 0,0 0 0 16,4-3 0-16,0 3 0 0,2 1 0 0,2 1 0 15,0-1 0-15,0-2 0 0,2-3 0 0,4 1 0 16,1-3 0-16,1 4 0 0,1-5 0 0,4 3 0 16,2-3 0-16,2 2 0 0,1-4 0 0,3-1 0 15,1-2 0-15,4 3 0 0,-1 0 0 0,4-2 0 16,1 2 0-16,2 0 0 0,4-3 0 0,5 1 0 0,4 0 0 0,2 0 0 15,-2-3 0-15,0 1 0 0,3 0 0 16,-2-2 0-16,0 0 0 0,-1 0 0 0,1-2 0 0,6 0 0 16,0 2 0-16,6-2 0 0,1-2 0 0,2-1 128 15,0 1-128-15,0-4 0 0,-1 1 144 0,3 1-144 16,1-2 0-16,5 3 0 0,3-3 0 0,-2 2 128 16,-1-3-128-16,-1-1 0 0,-3-3 128 0,1 0-128 15,0 2 0-15,2 2 0 0,5-3 0 0,-1 0 128 16,-3 0-128-16,0-2 0 0,-3-2 0 0,1 2 0 15,-1-2 0-15,5 1 0 0,2 1 0 0,0 1 128 16,-2-2-128-16,1 0 0 0,-2-1 0 0,2-1 128 16,-2 2-128-16,4 1 0 0,4-1 0 0,0 2 0 15,-2-4 0-15,-1 0 0 0,1 3 0 0,3-1 128 16,3 0-128-16,-2-2 0 0,0 0 0 0,-5 0 0 0,-1-2 0 0,0 1 0 16,1-1 0-16,3 2 128 0,1 1-128 15,-1-1 0-15,-4-1 0 0,-1-1 0 0,-4 0 0 0,1 0 128 16,2 2-128-16,-2-1 0 0,0-1 0 0,-1-1 0 15,0 2 0-15,1-2 0 0,-5-1 0 0,2-1 0 16,-2 2 0-16,2 0 128 0,1-2-128 0,-2-3 0 16,0 2 0-16,-4-3 0 0,0 1 0 0,-1 2 128 15,-1-4-128-15,2 4 0 0,2-2 0 0,-1 2 0 16,-3-1 0-16,-3 0 0 0,0 2 0 0,-2-3 0 16,0 2 0-16,0-1 0 0,-1-2 0 0,1 2 128 15,0-4-128-15,-1 4 0 0,-5-2 0 0,2 3 0 0,-1-3 0 16,-1 1 0-16,-3 2 0 0,0-3 0 15,2 1 0-15,-2-2 128 0,0 2-128 0,2-2 0 0,1 4 0 16,-3-3 0-16,-1 1 0 0,-2-3 0 0,0-1 0 0,-5-1 128 16,0-3-128-16,-16 10 0 15,2-3 0-15,4 3 128 0,3-3-128 0,-2 1 0 0,2-3 128 0,0 1-128 16,0-3 128-16,20-14-128 0,-9 3 128 0,-8 2-128 16,-4 1 160-16,-2-2-32 0,0 0-128 0,-5 1 192 15,-2-3-64-15,0 1 0 0,-1 0-128 0,0-2 192 16,-1 2-192-16,0 2 128 0,-1 1-128 0,-1-1 0 15,0 3 144-15,-1 0-144 0,-3 0 128 0,0 1-128 16,0 2 144-16,-1-3-144 0,-3-4 160 0,2 0-160 16,-3-5 144-16,0-3-144 0,-1 0 128 0,0-5-128 15,-3-3 144-15,0 1-144 0,-1 1 160 0,-1 1-160 16,0 3 128-16,-3 5-128 0,0 0 0 0,-1 5 144 0,0 2-144 16,-4 0 128-16,0 0-128 0,0-2 128 0,-2-1-128 15,-2-6 0-15,-1 0 0 0,0-2 128 0,-1-3-128 0,0-5 128 16,-1 1-128-16,0 1 128 0,-1 1-128 0,0 2 128 15,-1 4-128-15,-1 1 128 0,-2 2-128 0,-2 3 0 16,-2-4 144-16,-3 0-144 0,-2-3 176 0,-6-4-48 16,-3-4 0-16,16 17 0 0,-4-4-128 0,-1-4 0 15,-4 1 0-15,2-2 0 0,-8 0 0 0,2-2 0 16,-3 0 0-16,-38-31 128 0,10 13-128 0,6 7 0 16,4 1 0-16,3 6 0 0,6 2 0 0,1 4 0 15,4 4 0-15,2-2 0 0,3-1-448 0,5 5 48 16,0-4 0-16,2 8 0 15,2 1-2288-15,1 1-464 0,-7-11-96 0,4 14-16 0</inkml:trace>
  <inkml:trace contextRef="#ctx0" brushRef="#br3" timeOffset="-128411.26">25471 18743 10127 0,'0'0'896'0,"0"0"-704"0,0 0-192 0,0-12 0 15,0 5 1808-15,0 7 336 0,-1-12 64 0,1 12 16 16,-2-8-624-16,2 8-112 0,-2-11-16 0,2 11-16 16,0 0-336-16,0 0-64 0,0 0-16 0,0 0 0 15,0 0-432-15,0 0-96 0,0 0 0 0,0 0-16 16,-8 8-176-16,2 1-48 0,-1 5 0 0,4 5 0 15,-4-2 64-15,2 9 16 0,0 4 0 0,0 3 0 0,-4 3-32 0,0 1 0 16,0 3 0-16,-1 5 0 16,0-2-64-16,1 7-32 0,-1-2 0 0,0-5 0 0,1-3-32 0,1-2-16 15,1-4 0-15,0 0 0 0,1-1 32 0,1-1 16 16,0-5 0-16,0-2 0 0,-1-4 144 0,1-2 16 16,2 0 16-16,-1-1 0 0,1-3 48 0,1-2 0 15,-1-2 0-15,2 2 0 0,0-6-32 0,1-7 0 16,0 0 0-16,0 0 0 0,0 0 16 0,0 0 0 15,0 0 0-15,0 0 0 0,0 0 112 0,0 0 32 16,3-12 0-16,1-6 0 0,0-5-160 0,1 1-32 16,1 0 0-16,1-6 0 0,-1-2-176 0,3-1-32 0,1-5-16 15,2 0 0-15,-2 1-160 0,3-5 128 16,2-3-128-16,0 2 128 0,-3 2-128 0,4 0 0 0,2-3 0 0,1 4 0 16,-1 3 0-16,3 6 0 0,1-1 0 0,1 0 0 15,0 6 0-15,1 1 0 0,0 5 0 0,-2 3 0 16,-3-1 0-16,-2 3 0 0,-1 4 0 0,0 3 0 15,-1 3 0-15,1 2 0 0,-1 1-144 0,-2 5 144 16,-2 4 0-16,-1 1-128 0,-3 4 128 0,0 1 0 16,-3 1-176-16,0 1 176 0,-2 2-160 0,-2 0 160 15,-2 1 0-15,-1-1-144 0,1-2 144 0,-3 0 0 16,-4-2 0-16,-1 2 0 0,-2-2 0 0,0 0 0 16,-2-2 0-16,-2 0 128 0,0 2-128 0,-1-5 176 15,-2-1-176-15,0-1 192 0,0-1-192 0,0-3 192 16,-1 1-192-16,2-2 128 0,1-3-128 0,2-2 128 0,1 0-128 15,3-2 0-15,0-2 0 0,4-1 0 16,1 2-464-16,6 5-128 16,-3-11-32-16,3 1 0 0,3-6-2016 0,5-1-416 0,1-1-80 15</inkml:trace>
  <inkml:trace contextRef="#ctx0" brushRef="#br3" timeOffset="-127982.32">26471 18235 11967 0,'4'-12'1072'0,"0"3"-864"16,0 1-208-16,1 2 0 0,-5 6 1568 0,5-9 272 0,-3 4 48 0,-2 5 16 15,0 0-176-15,0 0-16 0,0 0-16 0,0 0 0 16,0 0-480-16,0 0-80 0,-3 7-32 0,-3 6 0 16,0 0-272-16,-2 5-64 0,0 3-16 0,-3 5 0 15,-1 4-64-15,-2 6-16 0,-3-1 0 0,1 5 0 16,-3 6-96-16,1-2-32 0,-3 4 0 0,1-4 0 16,-2-1-160-16,2-3-48 0,1 1 0 0,3-3 0 15,2-6-144-15,1-1-16 0,1-3-16 0,4-2 0 16,2-3 32-16,3-1 0 0,-2-2 0 0,3-2 0 15,5-3 96-15,1 0 32 0,-1-2 0 0,4 0 0 16,0-4 16-16,4 0 16 0,0-4 0 0,2-2 0 0,1 0-64 16,4 2-16-16,1-4 0 0,0-1 0 0,0 0-80 0,-1-2-32 15,2-3 0-15,-2 0 0 0,-1 1-160 0,3-3 0 16,0 1 144-16,0 2-144 16,1-1-1216-16,-1-2-320 0,0 0-64 0,1 0-15744 15</inkml:trace>
  <inkml:trace contextRef="#ctx0" brushRef="#br3" timeOffset="-127465.21">26981 18471 12895 0,'0'0'1152'0,"-5"-9"-928"16,5 9-224-16,-3-9 0 0,1-3 2176 0,2 12 400 16,-2-7 80-16,2 7 16 0,-2-10-864 0,2 10-160 15,0 0-48-15,0 0 0 0,0 0-704 0,0 0-128 16,0 0-48-16,-5 11 0 0,-2-1-304 0,4 7-64 15,-4 7-16-15,2-1 0 0,-1-2-32 0,-2 7-16 16,2 0 0-16,-2 4 0 0,1-3-48 0,0-2-16 16,1 0 0-16,1-3 0 0,-2 1-80 0,2 2-16 15,-1-5 0-15,1-1 0 0,-1-2-128 0,1-1 192 0,-1-3-192 16,1-1 192-16,3-1-192 0,-2-5 0 0,4-8 0 16,0 0 128-1,0 0-496-15,0 0-96 0,0 0-32 0,0 0 0 16,0 0-2000-16,0 0-416 0,-6-4-80 0</inkml:trace>
  <inkml:trace contextRef="#ctx0" brushRef="#br3" timeOffset="-127325.34">26776 18674 12895 0,'0'0'1152'0,"5"-6"-928"0,0-5-224 0,2 6 0 15,-7 5 2384-15,10-5 432 0,0 3 96 0,2 0 16 16,-1 1-1312-16,3 2-256 0,0 1-48 0,2 2-16 16,2-2-544-16,1 1-112 0,0 0-32 0,2 3 0 15,-1 0-352-15,0-1-80 0,1 1-16 0,-1 2 0 31,-1-3-1568-31,3 3-320 0,-2-2-64 0</inkml:trace>
  <inkml:trace contextRef="#ctx0" brushRef="#br3" timeOffset="-126844.92">27772 18542 10127 0,'0'0'896'0,"0"0"-704"16,0 0-192-16,0 0 0 0,0-10 2496 0,0 10 480 15,0-9 96-15,-4-1 0 0,-1 2-1280 0,-2-2-256 16,0 2-48-16,-4 0-16 0,-3 3-448 0,1 0-112 16,-3-1-16-16,-2 3 0 0,-1 1-272 0,-3 1-64 15,-4 1-16-15,-2 3 0 0,-2 0-224 0,2 2-32 16,-3 0-16-16,4 0 0 0,2 4-144 0,1-1-128 16,2 4 192-16,3-1-192 0,1 0 128 0,3 2-128 15,5-3 0-15,4 3 0 0,-1 2 128 0,5-4-128 0,2 1 192 0,2 2-192 16,2-4 400-16,4 0-16 0,2 2-16 15,1-4 0-15,2 1-112 0,2-4-32 0,1 0 0 0,4-1 0 16,-1 0-32-16,1-1 0 0,2-3 0 0,0 0 0 16,-2-2-64-16,1 2 0 0,-3 0-128 0,0 0 192 15,0-1-192-15,-5 1 0 0,-2 3 128 0,-1-1-128 16,-10-2 144-16,0 0-16 0,8 7 0 0,-3 4 0 16,-4 4-128-16,-2-1 0 0,-4-1 0 0,-3 5 0 15,-1 2 0-15,-3 5 128 0,-5 0-128 0,-2 5 192 16,-3-2 32-16,1 3 16 0,-1 0 0 0,1 1 0 15,-1 1-240-15,3-5 144 0,2 1-144 0,1-3 128 16,1 2-128-16,1-4 0 0,1-4 0 0,3-2 128 16,3-4-128-16,2 1 0 0,0-6 144 0,3 1-144 15,2-10 0-15,2 9 0 0,2 0 0 0,-4-9 128 0,11 4-128 0,1-3 176 16,-1-2-176-16,2 0 192 0,0-1-192 0,1 1 0 16,1-4-192-16,-1 0 192 15,2 1-1296-15,1 0-144 0,1 2-32 0,2-2-9200 16,0-2-1840-16</inkml:trace>
  <inkml:trace contextRef="#ctx0" brushRef="#br3" timeOffset="-126109.72">27997 18586 9215 0,'0'0'816'0,"0"0"-656"0,-6-5-160 0,6 5 0 15,-5-7 2864-15,5 7 528 0,0 0 128 0,3-11 0 16,1 2-1760-16,0 2-352 0,-4 7-80 0,7-10-16 15,3 1-432-15,3 0-96 0,2 0-16 0,-3 4 0 16,-1-3-304-16,2 3-64 0,-3 3-16 0,1-1 0 16,1 2-224-16,-2 2-160 0,-10-1 192 0,10 6-192 0,-5 6 144 0,0-1-144 15,-2 5 0-15,-2 1 144 16,-1 4-144-16,-2 0 160 0,-3 3-160 0,-2-1 160 0,-3 4 64 16,0-3 16-16,-3-5 0 0,2 2 0 0,-2-1 144 0,0-2 16 15,1-4 16-15,0 1 0 0,2-7 32 0,2-1 0 16,8-7 0-16,0 0 0 0,-5 8-48 0,5-8 0 15,0 0 0-15,0 0 0 0,0 0 112 0,0 0 32 16,12-8 0-16,0-2 0 0,1 2-160 0,1-2-48 16,1 3 0-16,2-5 0 0,1 3-208 0,0-2-128 15,1 3 160-15,-2-2-160 0,2 2 0 0,1 0 128 16,-3 2-128-16,0 0 0 0,-1 2 0 0,-2 3 0 16,-3 1 0-16,-11 0 0 0,7 9 0 0,0-1 0 15,-5 3 0-15,-2-1 0 0,-4 2 0 0,-1 3 0 16,-4 1 0-16,-2 0 0 0,-4-4 0 0,1 1-208 15,0-4 64-15,1 1 16 0,0 2 128 0,6-5 0 0,0 0 0 0,7-7 0 16,0 0 0-16,0 0 0 0,0 0 0 0,0 0 0 16,0 0 0-16,10 0 0 0,2-3 0 0,3-2 0 15,3 0 144-15,1-4-144 0,0 0 192 0,0-2-192 16,1-1 144-16,2 1-144 0,1-6 0 0,0-1 144 16,0 1-144-16,2-1 0 0,-2 0 0 0,2 0 0 15,0 0 0-15,0 2 0 0,0 4 0 0,-2 5 0 16,-2 2 0-16,-4 1 0 0,-3 6 0 0,-2 4 0 15,-3 0-144-15,-3 7 144 0,-3 1 0 0,-2 1 0 16,-1 4-160-16,-1 1 160 0,-3 2-128 0,-1 3 128 16,-3 2 0-16,0 0 0 0,2 1 0 0,0 1-128 15,1-4 128-15,1 1 0 0,1-1 0 0,3-2 0 0,-2 2 0 0,4-4 0 16,0-3 0-16,0-1-128 16,2-1-2304-16,1-6-464 0,5 0-96 0,-10-10-16 0</inkml:trace>
  <inkml:trace contextRef="#ctx0" brushRef="#br3" timeOffset="-125546.3">29399 18632 11055 0,'-13'4'976'0,"13"-4"-784"15,-12 0-192-15,1 1 0 0,0 2 1984 0,-2-1 368 16,0 3 64-16,2-2 16 0,-1-2-672 0,3 2-128 16,0-2-32-16,9-1 0 0,0 0-448 0,0 0-112 15,0 0-16-15,0 0 0 0,12 8 32 0,3-1 0 16,4-4 0-16,4-1 0 0,3-2-448 0,1 0-96 16,5 1 0-16,1-2-16 0,0-1-160 0,3 0-16 15,0-1-16-15,0 0 0 0,5-1-112 0,-2 2 0 16,0 0-16-16,-3 1 0 0,0 0-48 0,-4 0-128 15,-4 1 192-15,-2 0-64 0,-4 0-128 0,-2 0 0 16,-3 0 0-16,-4 0 0 16,-13 0-1760-16,0 0-384 0,0 0-80 0</inkml:trace>
  <inkml:trace contextRef="#ctx0" brushRef="#br3" timeOffset="-125346.23">29142 18918 17503 0,'0'0'768'0,"0"0"176"0,10 4-752 0,4 1-192 0,2 3 0 0,6-2 0 16,1-1 2880-16,5 1 528 0,4-1 112 0,3-1 32 16,3 1-1760-16,3 2-336 0,2-5-80 0,1-2-16 15,-1 0-576-15,0 1-112 0,0 1-32 0,-2-2 0 16,-4-2-384-16,-3 1-64 0,-1 1-32 0,-4 0 0 16,-2-2-304-16,-4-1-64 0,-3-2-16 0,-3 1 0 15,-3 0-1968-15,-4 1-400 0,-2-5-80 0</inkml:trace>
  <inkml:trace contextRef="#ctx0" brushRef="#br3" timeOffset="-125062.33">29875 18335 19343 0,'0'-14'848'0,"0"14"192"16,0 0-832-16,0 0-208 0,4-8 0 0,-4 8 0 0,0 0 2096 0,0 0 368 15,0 0 80-15,0 0 16 0,-4 10-1184 0,-2 7-224 0,-2 4-64 0,-3 3 0 16,-3 2-272-16,-1 8-64 0,-3 4-16 0,1 6 0 16,1-1-352-16,-2 5-64 0,-4 0 0 0,1 4-16 15,-3 4 80-15,-1 2 32 0,-4-1 0 0,4 1 0 16,-1 2-272-16,2-3-144 0,5-3 160 0,0-9-160 16,3-1 160-16,0-9-160 0,2-4 160 0,4-6-160 15,2-2 144-15,2-4-144 0,2-4 128 0,3-2-128 16,1-4-128-16,0-9-128 0,0 0 0 0,13 1-11008 15,1-3-2176-15</inkml:trace>
  <inkml:trace contextRef="#ctx0" brushRef="#br3" timeOffset="-124398.68">31403 18211 11055 0,'0'0'480'0,"4"-10"112"0,0-4-464 0,1-1-128 0,0 1 0 0,0 2 0 16,-2 1 2304-16,-1-2 448 0,-2 2 96 0,0-1 16 15,0 12-1216-15,1-8-240 0,-1 8-64 0,0 0 0 16,-2-9-384-16,2 9-64 0,0 0-32 0,0 0 0 15,0 0-256-15,0 0-48 0,0 0-16 0,-9 6 0 16,3 4-256-16,-2 3-48 0,-2 2-16 0,1 7 0 16,0 1 160-16,-2 3 16 0,-3 7 16 0,-3 5 0 15,-2 7-160-15,-5 3-48 0,-2 3 0 0,-2 6 0 16,-2 2 144-16,-3 1 32 0,-3 2 0 0,-1 0 0 16,-2 2-96-16,3-8-16 0,7-3 0 0,1-5 0 15,3-2 16-15,2-3 0 0,3-5 0 0,4-1 0 0,4-6 112 0,3-3 32 16,1 0 0-16,4-7 0 0,3-3 0 0,4-3 0 15,2-1 0-15,4-2 0 0,5-3-32 0,-1-3 0 16,5-3 0-16,5 0 0 0,5-1 32 0,5-4 0 16,4-1 0-16,4 0 0 0,-1 0-176 0,6 1-48 15,5 1 0-15,2 1 0 0,2 0-208 0,0 1 176 16,-2 0-176-16,0 0 160 0,2-2 48 0,0 1 16 16,-2 0 0-16,-1 0 0 0,-2 1 32 0,-4-1 0 15,-1 0 0-15,-4 2 0 0,-4-1-128 0,-5 2 0 16,-7-1-128-16,-3 1 192 0,-6-5-192 0,-3 0 0 15,-2 1 0-15,-11 1 0 0,0 0 0 0,0 0-208 16,0 0 16-16,0 0 0 16,0 0-1104-16,0 0-224 0,-8-6-32 0,-5 0-16 15,-1 1-1152-15,-3 0-224 0,-3-5-64 0,-3 0 0 0</inkml:trace>
  <inkml:trace contextRef="#ctx0" brushRef="#br3" timeOffset="-121821.18">28011 7499 7823 0,'8'-13'336'0,"0"7"96"0,2 1-432 0,0-4 0 0,1 1 0 0,-1-2 0 16,1 1 512-16,1-2 0 0,-1-1 16 0,0 2 0 16,-4-4 608-16,0 1 112 0,1 2 32 0,-3-2 0 15,-1 2-32-15,-1 2 0 0,-1-3 0 0,-2 6 0 16,-4-2-336-16,-1 3-64 0,0 0-16 0,-1 1 0 16,-3-1-64-16,-1 3 0 0,-3-1-16 0,0 2 0 15,-1-3-144-15,0 3-32 0,2 0 0 0,-4 1 0 16,-1 0-96-16,-1 0-32 0,1 0 0 0,1 2 0 15,-2 2-48-15,0 2-16 0,2 3 0 0,-4-1 0 0,-2 2-64 16,-3 0 0-16,3 5-16 0,-4 1 0 0,1-1-144 0,-2 0-32 16,-1 2 0-16,0 2 0 0,-1 1-128 0,1 4 0 15,-3 2 144-15,3-2-144 0,0 6 0 0,-1 1 144 16,0 4-144-16,0 5 0 0,0-1 160 0,-2 2-160 16,-2 6 128-16,2-3-128 0,-3 5 0 0,-1-2 128 15,-4-2-128-15,3 4 0 0,-1-2 0 0,2 1 0 16,0-1 128-16,2-1-128 0,2 0 0 0,3 2 0 15,-4-2 0-15,3 2 0 0,-1 0 0 0,2-3 0 16,-3 1 0-16,-1-2 128 0,-1 3-128 0,-2-1 0 16,-3 1 0-16,1 0 0 0,0-3 0 0,1 3 0 15,1-3 0-15,2 1 0 0,1 0 0 0,1 2 0 0,2-5 128 0,3 2-128 16,3-2 0-16,-2-1 0 0,4 3 0 0,-1-3 0 16,-2 1 0-16,3 3 0 0,-2-2 0 0,2 4 128 15,4-5-128-15,-1 2 0 0,-3-3 0 0,5 2 0 16,1 2 0-16,2-3 0 0,3 2 0 0,2-2 0 15,2 0 0-15,-2 0 0 0,2-4 0 0,-1 1 0 16,2 1 0-16,0 0 0 0,0 0 0 0,0-2 0 16,0 0 0-16,-1 0 0 0,1-2 0 0,1-1 0 15,0 1 0-15,1-2 0 0,-2 1 0 0,3-1 0 16,0 2 0-16,0-1 0 0,2-1 0 0,0 1 0 16,0-2 0-16,0-1 0 0,0 2 0 0,0 2 0 15,2-2 0-15,0 1 128 0,-1 1-128 0,-2 2 0 16,1 3 0-16,1-3 0 0,-1 0 0 0,0-1 0 15,3 2 0-15,-1 0 0 0,1-4 0 0,0-1 0 16,3-1 128-16,1 2-128 0,2-2 0 0,1-4 128 16,-1 2-128-16,4 0 160 0,0 0-160 0,1-3 160 15,0 1-32-15,2-2-128 0,2 2 192 0,-3-2-64 0,2-1-128 0,-2 0 192 16,-1 2-192-16,1-3 192 0,2 1-64 0,-5-2 0 16,2 0 0-16,-1 3 0 0,-4-1-128 0,5 1 192 15,-3-5-192-15,2 3 192 0,0-1-192 0,-1-1 0 16,0 2 144-16,2 0-144 0,0 0 0 0,0 2 128 15,-1-7-128-15,2 2 0 0,-1-1 0 0,0 1 0 16,0-4 0-16,0-1 128 0,0 3-128 0,1-4 144 16,0 1-144-16,1-3 160 0,1 1-32 0,1 1 0 15,0 1 0-15,1-1 0 0,3 2-128 0,-2-3 128 0,0-1-128 16,1 0 128-16,-1 0-128 0,2-1 128 0,-2-5-128 16,1 2 128-16,-3-1-128 0,-1 1 160 0,1-1-160 0,1 1 160 15,0 0-160-15,1-1 128 0,-1 3-128 0,3-4 128 16,1 4-128-16,2-2 0 0,-1 0 144 0,0 3-144 15,0-4 0-15,1 4 0 0,0-5 0 0,0 1 128 16,2-1-128-16,0 0 0 0,1-5 0 0,-1 0 0 16,-2 2 0-16,-1-1 0 0,-1-2 128 0,-1 1-128 15,-1-2 0-15,0 0 144 0,0-1-144 0,3 0 0 16,0 0 128-16,1 0-128 0,1 0 0 0,2-1 0 16,0 0 128-16,-1-2-128 0,0 1 0 0,1-2 0 15,0 3 128-15,0-2-128 0,-3 1 0 0,2-1 0 16,-2 1 0-16,2-5 128 0,-3 2-128 0,-2-1 0 15,-2-4 160-15,-1 1-160 0,1-4 128 0,4 3-128 16,1-2 160-16,1-3-160 0,-2 1 192 0,1 0-192 0,1 0 160 16,3 0-160-16,1 0 128 0,0 2-128 0,1 0 0 0,-2-1 128 15,3 1-128-15,-2 0 0 0,2 0 0 0,-3-1 0 16,-2-1 128-16,-2 1-128 0,0 0 0 0,0-2 0 16,0-1 0-16,2-1 128 0,0 1-128 0,3-2 0 15,1-3 0-15,2 1 0 0,1 0 0 0,2-2 0 16,-1-2 0-16,1 0 0 0,-3-4 0 0,3 1 128 15,-3 6-128-15,-2-6 0 0,-3 3 0 0,-1-3 0 16,-4 2 0-16,2 2 0 0,0-3 128 0,0 2-128 16,2 1 0-16,-1-2 128 0,0 1-128 0,2-2 160 15,-2 2-160-15,2 0 160 0,0-5-160 0,2 1 160 16,-2-3-160-16,-1-2 160 0,3-1-160 0,-2-3 0 0,-3-1 0 16,1-1 128-16,-2-2-128 0,-1 3 0 0,-2 0 0 0,-2 1 128 15,2 1-128-15,-2 1 0 0,-3-2 0 0,1 1 128 16,-1 2-128-16,-2-1 0 0,0 4 0 0,0-1 128 15,-1-1-128-15,-2 0 0 0,1 1 0 0,-2 0 128 16,-1 0-128-16,0-2 0 0,0-3 144 0,-2 0-144 16,0-2 0-16,-1-2 144 0,-1 1-144 0,-1-5 0 15,0 1 144-15,-2-6-144 0,-2-1 0 0,1 0 144 16,1-1-144-16,0 2 0 0,-2-3 0 0,-2 3 0 16,0 0 0-16,0 3 0 0,-3 0 128 0,1 0-128 15,2 4 0-15,-5-3 0 0,2 4 0 0,0-1 0 16,1 1 0-16,0 1 0 0,1-3 0 0,0 0 0 15,0 2 0-15,1-3 0 0,-1-1 0 0,1-1 0 16,-1-3 0-16,2 3 0 0,-2 3 0 0,2-3 0 0,-1 4 0 0,-1 2 0 16,1-1 0-16,-2 4 0 15,-1 1-128-15,0 0 128 0,-3 4-160 0,0 0 160 0,-1-1 0 0,1 2 0 16,-4-1 0-16,-1 0 0 0,3 0 0 0,0 0 0 16,0 0 0-16,-2 2 0 0,-2-1 0 0,2-2 0 15,0 4 0-15,1 2 0 0,-2-3 0 0,0 6 0 16,2-3 0-16,0 4 0 0,-2-3 0 0,0 1 0 15,-2-3 0-15,1 3 0 0,0-2 0 0,0 2 0 16,-1-2 0-16,1 7 0 0,1-1 0 0,0-1 0 16,1-1 0-16,-2 4 0 0,3-2 0 0,0 0 0 15,-2 3 0-15,2-1 0 0,-1 2 0 0,1-1 0 16,-2-1 0-16,2-1 0 0,-1 2 0 0,1 0 0 16,-2-1 0-16,0 2 0 0,1 0 0 0,-1-1 0 0,-1-1 0 0,0 1 0 15,-1-1 0-15,1 2 0 0,1 1 0 0,-2 1 0 16,-2-2 0-16,0 3 208 0,3-1-64 0,-2 2-16 15,0 2-128-15,-1 0-144 0,2-2 144 0,-3 2-208 16,-2 4 208-16,0-1 0 0,-2 1 0 0,0-2 0 16,2 1 0-16,-3 1 0 0,-1 0 0 0,1-2 0 15,3 2 0-15,-2-1 0 0,-1 3 0 0,2 2 0 16,-3-4 0-16,-1 5 0 0,2 0 0 0,-3 3 0 16,2-1 0-16,-2 1 0 0,1 0 0 0,-1 1 0 15,3 3 0-15,1 0 0 0,-5 2 0 0,2-2 0 16,-1-4 0-16,3 0 0 0,-3 0 0 0,0 0 0 15,1 0 0-15,2 0 0 0,1 0 0 0,2 0 0 16,-1 0 0-16,1 2 0 0,-3 0 0 0,2 1 0 16,-5 5 0-16,2-2 0 0,2 6 0 0,-3-2 0 0,0 1 0 15,-1 3 0-15,1 2 0 0,-2-1 0 0,-1 2-176 0,-1 0 176 16,0 6-192-16,-2-2 192 0,2-4-288 16,1 1 48-16,1 0 16 0,3-3 0 15,4-2-416-15,3 0-64 0,5-1-32 0,5-2 0 16,7-10-2464-16,0 0-480 0</inkml:trace>
  <inkml:trace contextRef="#ctx0" brushRef="#br3" timeOffset="-99826.49">25213 19871 6447 0,'0'0'576'0,"0"0"-576"0,0 0 0 0,0 0 0 15,0 0 1664-15,0 0 240 0,0 0 32 0,0 0 16 16,0 0-576-16,0 0-112 0,0 0-32 0,0 0 0 16,0 0-208-16,0 0-64 0,0 0 0 0,0 0 0 15,0 0-96-15,0 0-32 0,0 0 0 0,0 0 0 16,0 0-16-16,6-1-16 0,0 1 0 0,2 0 0 15,0 3-176-15,-1-2-48 0,1-1 0 0,1 0 0 16,0 0-64-16,9-1 0 0,-1-1-16 0,1 1 0 0,-1 0-48 0,2 1-16 16,1 0 0-16,2 0 0 0,-1-2-64 0,3 0-16 15,2-3 0-15,2 2 0 0,2 2 0 0,3 0 0 16,2-2 0-16,-2 2 0 0,-3-2-112 0,0 0-32 16,-1-4 0-16,-1 2 0 0,-2-4 32 0,4 2 0 15,-4 0 0-15,2 0 0 0,0 2-240 0,-1-1 0 16,0-1 0-16,1 3 0 0,0 2 0 0,0-2 176 15,0-1-176-15,2 2 160 0,2 1-32 0,-2 0-128 16,-2 2 192-16,0-1-64 0,-1-4 48 0,1-1 0 16,0 0 0-16,1 3 0 0,0-6 48 0,1 4 16 15,-1 1 0-15,0-3 0 0,0 2-48 0,2 2-16 16,-3 0 0-16,0-1 0 0,0 0-176 0,0 3 160 16,1 1-160-16,-1-1 160 0,-3-2-160 0,-1 1 0 0,-1 1 0 0,0 1 128 15,0 0-128-15,0-4 0 0,-1 0 0 0,0 1 128 16,0 2-128-16,1 0 192 0,1 0-192 0,0-1 192 15,-1 0-64-15,1 2-128 0,-3-2 192 0,3 0-64 16,0-3 0-16,0 2-128 0,-1 1 192 0,1-2-64 16,0 1 0-16,0-2-128 0,-2 3 192 0,1-2-64 15,-4 1-128-15,1 2 160 0,-1-3-160 0,-1-1 160 16,0 1-160-16,0 1 192 0,0 1-192 0,-1 0 192 16,1-1-64-16,1-1 0 0,-2 3 0 0,-1 0 0 15,1-2 0-15,1 1-128 0,-1 1 192 0,1-1-64 16,0 2-128-16,0-1 160 0,1 0-160 0,1 1 160 15,0-2-160-15,1 2 0 0,-1 0 144 0,2 2-144 0,-1-4 0 16,2 2 128-16,1 0-128 0,-1 0 0 0,-2-3 0 16,-1 1 128-16,-1 1-128 0,-1 0 0 0,0 0 128 0,-1-1-128 15,0 1 128-15,-1 0-128 0,0-3 128 0,-2 1-128 16,1-2 128-16,-2 3-128 0,-1-2 176 0,1 3-48 16,-1-3 0-16,0 0 0 0,0 3 48 0,-1-2 0 15,2 1 0-15,0-1 0 0,1 3-176 0,-1-1 0 16,0 0 0-16,2-1 0 0,1 2 128 0,0 0 0 15,-1-1 0-15,2 1 0 0,1 0-128 0,0 0 0 16,-2-1 0-16,2-2 0 0,-2 2 0 0,0 0 0 16,-5-1 0-16,3 0 128 0,-4-1-128 0,0 3 0 15,-10 0 144-15,0 0-144 0,11-2 128 0,-11 2-128 16,0 0 160-16,0 0-160 0,0 0 144 0,0 0-144 16,0 0 128-16,0 0-128 0,0 0 128 0,0 0-128 0,0 0 128 0,0 0-128 15,0 0-176-15,-2-10-112 0,2 10-32 0,0 0 0 31,-2-7-2032-31,2 7-400 0,0 0-96 0</inkml:trace>
  <inkml:trace contextRef="#ctx0" brushRef="#br3" timeOffset="-98149.42">26701 16694 8287 0,'-10'-13'368'0,"6"5"80"0,4 8-448 0,-4-10 0 0,1-1 0 0,-1-1 0 16,-1 3 1792-16,0-1 288 0,1 3 48 0,0-4 16 16,1 4-896-16,2-2-176 0,1 9-48 0,0 0 0 15,0 0-128-15,0 0-16 0,0 0-16 0,0 0 0 16,0 0-272-16,-5 9-48 0,-1 0-16 0,-1 5 0 16,-1 3 64-16,0 5 16 0,-2 5 0 0,-3 5 0 15,-2 3 128-15,-3 6 32 0,-2 3 0 0,-3 6 0 16,-3 3-32-16,0 4 0 0,-1 6 0 0,0-4 0 15,-3 1-144-15,2-1-16 0,1-9-16 0,2-1 0 16,2-1 48-16,2-6 16 0,2-4 0 0,2-2 0 16,0-2-64-16,3-3-16 0,3-2 0 0,-1-8 0 15,3-2-160-15,3-2-16 0,2-6-16 0,2-2 0 16,2-9-48-16,0 0-16 0,0 0 0 0,0 0 0 0,0 0-16 0,0 0 0 16,0 0 0-16,8-5 0 15,3-5 0-15,-2-5 0 0,-1-5 0 0,1-3 0 0,-1 0-272 0,1-6 160 16,-2-3-160-16,4-1 128 0,0-3-128 0,1-1 0 15,4-2 144-15,1 2-144 0,0 0 0 0,2 0 0 16,1-1 0-16,4-5 128 0,0-2-128 0,4 1 0 16,1-1 0-16,3 3 0 0,2-1 0 0,3 4 0 15,1-2 0-15,2 3-128 0,-2 0 128 0,-3 1 0 16,-4 0 0-16,-1 2 128 0,1-1-128 0,-3 2-128 16,-3-3 128-16,2 5-192 0,-2 2 192 0,1 3 0 15,-2 4-144-15,-11 10 144 0,2 2 0 0,1-4 0 16,1 1 0-16,-1 5 0 0,1-1 0 0,1 4-224 15,-1 0 80-15,1 4 16 0,-2 3 128 0,5 4 0 16,-3 1 0-16,-2 2-128 0,-2 2 128 0,-2 5 0 16,-2 3-144-16,-6 2 144 15,-2 2-416-15,-2 6-16 0,-2 1 0 0,-7 17 0 0,-1-3 656 0,2-22 128 16,-1 0 32-16,-2-2 0 0,-3 0-384 0,-3 0 0 16,-2 0 0-16,-2 3 0 0,-5 0 128 0,-23 20-128 15,3-8 128-15,5-5-128 0,4-1 0 0,2-5 128 16,2-1-128-16,0-3 0 0,1-4 0 0,-2-1 128 0,-1-3-128 0,2-4 0 15,1-1 0-15,4-1 0 0,6-5 0 0,5-1 0 16,6-5-128-16,6-1-112 0,7-4-16 0,6-3 0 31,7-5-2800-31,7-3-560 0,16-14-112 0,4 9-32 0</inkml:trace>
  <inkml:trace contextRef="#ctx0" brushRef="#br3" timeOffset="-97712.88">27888 16762 16527 0,'-12'3'720'0,"12"-3"176"0,-12 1-720 0,2 0-176 0,1 2 0 0,9-3 0 16,0 0 1280-16,0 0 208 0,0 0 48 0,0 0 16 15,0 0-208-15,0 0-32 0,5-9-16 0,8 4 0 16,5-1-432-16,1 0-96 0,5 1 0 0,3-4-16 15,2 2-160-15,4-2-16 0,1 0-16 0,6 3 0 16,2-6-48-16,3 3 0 0,6 0 0 0,0 3 0 16,1-3 16-16,-3 2 0 0,0-6 0 0,-1 4 0 15,-2 1-208-15,-5 2-32 0,-4-3-16 0,-5 5 0 16,-4 3-144-16,-4 0-128 0,-3 1 144 0,-9 0-144 16,-12 0 0-16,0 0-240 0,0 0 32 0,0 0 0 15,-9 6-2144-15,-6 4-416 0,-6-2-96 0,-5 5-10144 16</inkml:trace>
  <inkml:trace contextRef="#ctx0" brushRef="#br3" timeOffset="-97522.46">27878 16944 6447 0,'-24'9'576'0,"10"-5"-576"15,1 0 0-15,3-1 0 0,3 2 2992 0,7-5 480 16,0 0 112-16,0 0 0 0,0 0-1376 0,15 2-288 16,5-4-48-16,6 0-16 0,5-4-432 0,8 0-80 15,4 0-32-15,4-3 0 0,1 0-608 0,7-1-112 16,6 3-16-16,-1-4-16 0,-1 1-64 0,-3 0-16 15,-1-1 0-15,-6 2 0 0,-3-1-240 0,-8 3-48 16,-2 2-16-16,-6-1 0 0,-4 1-176 0,-6 2-272 0,-5 1 64 0,-2 2-10112 16,-13 0-2032-16</inkml:trace>
  <inkml:trace contextRef="#ctx0" brushRef="#br3" timeOffset="-97193.27">28762 16150 15663 0,'-3'-18'1392'0,"3"5"-1120"0,0 0-272 0,0 4 0 0,-1-1 1360 0,-3 3 224 15,-1-2 32-15,-1 5 16 0,-3 3-224 0,-3 3-64 16,-2 5 0-16,-2-1 0 0,-2 5-544 0,-1 2-112 15,-1 4-32-15,-3 6 0 0,-1 1 112 0,-1 6 32 16,0 6 0-16,-3 4 0 0,-1 9 0 0,-2 0 0 16,1 9 0-16,-1 1 0 0,2 7-192 0,0-2-32 15,-3-1-16-15,4-4 0 0,3-3-80 0,1-3-16 16,1-2 0-16,2 0 0 0,3-8-208 0,1 2-32 16,-1-6-16-16,3-1 0 0,2-4-208 0,0 0 176 15,1-12-176-15,0 5 160 0,1-3-160 0,2-1 0 16,1-3 0-16,2-2 128 15,-1-4-1024-15,2-1-192 0,2-4-64 0,3-9-9808 16,0 0-1968-16</inkml:trace>
  <inkml:trace contextRef="#ctx0" brushRef="#br3" timeOffset="-96650.09">30260 15950 18367 0,'-6'-11'816'0,"6"11"160"0,0 0-784 0,0 0-192 16,0 0 0-16,0 0 0 0,0 0 1312 0,0 0 224 0,-9 1 32 0,2 1 16 15,7-2-544-15,-9 12-96 0,0 4-32 0,0 3 0 16,-1 4-112-16,1 5-32 0,-1 2 0 0,-2 4 0 16,-2 3 0-16,0 0 0 0,0 1 0 0,-1 0 0 15,-3 0-128-15,3 0-16 0,-3 0-16 0,0 0 0 16,2-2-336-16,2-3-64 0,2-1-16 0,1-4 0 15,1 1-192-15,2-4 176 0,-1-3-176 0,2-2 160 16,0-1-160-16,1 0-224 0,-3-2 48 0,0-4 16 31,0-4-1568-31,0 2-304 0,-2-1-64 0,-4-2-11552 0</inkml:trace>
  <inkml:trace contextRef="#ctx0" brushRef="#br3" timeOffset="-96436.96">29443 16602 4607 0,'9'-13'192'0,"1"7"64"0,4 2-256 0,5-1 0 16,3-1 0-16,4 1 0 0,2 2 5248 0,5-1 1024 15,4-1 192-15,5 1 32 0,3 3-4176 0,4 0-832 16,3 0-160-16,1 1-48 0,-4 1-448 0,-2 0-112 16,-4 0-16-16,-2 2 0 0,-8-2-448 0,-4 3-80 15,-4-1-32-15,-6 0 0 16,-2 0-1200-16,-3 1-240 0,-14-4-48 0,0 0-13184 0</inkml:trace>
  <inkml:trace contextRef="#ctx0" brushRef="#br3" timeOffset="-96271.04">29424 16940 17503 0,'0'0'1552'0,"-5"10"-1232"0,5-10-320 0,2 11 0 16,2 0 1584-16,5-2 256 0,3 1 48 0,5-2 16 15,6-2-176-15,7-1-48 0,4 0 0 0,8 0 0 16,5-2-416-16,7-1-96 0,7 0-16 0,2-2 0 15,-3 1-512-15,-2-1-96 0,3-1-32 0,-5-1 0 16,-4 0-384-16,-4-1-128 0,-1-1 0 0,-2 3 0 31,-2 0-2384-31,0-2-592 0</inkml:trace>
  <inkml:trace contextRef="#ctx0" brushRef="#br3" timeOffset="-95006.82">31368 16133 2751 0,'2'-15'128'0,"1"7"16"0,-1-2-144 0,2 2 0 16,2-3 0-16,-3 1 0 0,-1 0 3840 0,1-2 752 16,-2 3 144-16,1-1 16 0,-1 2-2752 0,0-2-544 15,2 3-112-15,-1-2-32 0,-2 9-256 0,3-9-48 16,-2-3-16-16,1 6 0 0,-2 6-96 0,3-9-32 16,-3 9 0-16,0 0 0 0,0 0-224 0,0 0-32 0,0 0-16 0,0 0 0 15,0 0-304-15,0 12-64 0,-3 0-16 0,1 9 0 16,-1 4 112-16,0 7 0 0,-4 1 16 0,0 4 0 15,-4 3 144-15,0 9 32 0,-2 0 0 0,-2 7 0 16,-4 1-64-16,0 2-16 0,-1 3 0 0,-1-2 0 16,2-3-128-16,0-1-32 0,1-1 0 0,0-4 0 15,1-6 32-15,0-4 0 0,2-2 0 0,0-3 0 16,3-3 16-16,1-1 0 0,1 1 0 0,1-6 0 16,1-2-48-16,2-3 0 0,1-3 0 0,0-3 0 15,1-6-48-15,1-1-16 0,3-9 0 0,0 0 0 16,-1 8 16-16,1-8 0 0,0 0 0 0,0 0 0 0,0 0 144 15,6-8 16-15,2-1 16 0,0-3 0 0,0-9-112 16,1-4-32-16,0 1 0 0,1-7 0 0,3-3-128 0,-1-3-128 16,3-2 192-16,0-8-192 0,0-2 128 0,3-2-128 15,0-2 0-15,2-2 0 0,2-3 128 0,-1 2-128 16,0 0 0-16,2 0 0 0,-2 0 0 0,0 2 0 16,-4 2 0-16,1 6 0 0,-1 3 0 0,-2 2 0 15,-2-2 0-15,-2 6 0 0,-2 5 0 0,-3 4 0 16,0 6 0-16,-1 5 0 0,-3 3 0 0,1 2 0 15,-3 5 0-15,0 7 0 0,0 0-128 0,0 0 128 16,-10 12 0-16,-2 4-144 0,-1 4 144 0,1 5-208 16,-1 8 80-16,-5 5 128 0,-3 6-144 0,-2 5 144 15,-2 5 0-15,0 4 0 0,-2 7-128 0,-1 5 128 0,-1 2 0 16,1 1 0-16,2-6 0 0,1-3-128 0,2-1 128 0,3-3 0 16,0-5 0-16,3-6 0 0,2-2 0 0,4-5 0 15,-1 0 0-15,3-8 0 0,3-6 0 0,1-3 144 16,0-5-144-16,1-1 128 0,1-5-128 0,2-3 128 15,1-11 0-15,0 0 0 0,0 0 0 0,0 0 0 16,0 0 176-16,10-11 16 0,0-3 16 0,1-1 0 16,0-6-112-16,3-5-32 0,1-9 0 0,2-3 0 15,-1-4-192-15,5-7 144 0,0-7-144 0,3-9 128 16,2-4-128-16,2-1 0 0,0 2 144 0,0 5-144 16,0 9 0-16,-3 3 0 0,-2 9 0 0,-3 6 0 15,-3 5 0-15,-4 8 0 0,-5 4 0 0,-2 6 0 16,-3 3 0-16,-3 10 0 0,0 0 0 0,-9 10-128 15,-2 5 128-15,-2 4-192 0,-3 2 192 0,-2 4-192 16,-4 3 192-16,1 4 0 0,-2 3 0 0,-4 5-128 0,-2 7 128 0,1-4 0 16,0 0 0-16,3 1 0 15,3-4-720-15,6 2-64 0,5 3-16 0,2-7 0 16,6-1-1312-16,1-2-256 0,5 0-48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4T16:11:21.280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C00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27508 13437 16815 0,'0'0'736'0,"12"-4"160"0,1 2-704 0,-1-2-192 0,2-1 0 0,-1 1 0 15,0 2 496-15,-2-2 64 0,-1-3 16 0,-1 2 0 16,-9 5-64-16,9-5-16 0,-4-4 0 0,2 3 0 15,-4-4-96-15,-1 2-16 0,-4-2 0 0,1 1 0 16,-3-4-96-16,-1 1-32 0,0-1 0 0,-1-2 0 16,-2 1 384-16,-1 0 80 0,0 0 16 0,-1-4 0 15,-1 1 80-15,-1 1 16 0,0-1 0 0,-4 2 0 16,2-3-160-16,-3 3-32 0,-3-1 0 0,0-2 0 16,0-3-80-16,-6 2-32 0,0 0 0 0,-5-1 0 15,-3 0-32-15,-3-2-16 0,-5 0 0 0,0 3 0 16,-2 0-160-16,-3 0-16 0,0 0-16 0,-2 1 0 0,0 2-128 0,-5-1-32 15,-4 1 0-15,-5 1 0 0,-1 2-128 16,-1 0 128-16,0 2-128 0,0 2 128 0,2 0-128 0,-7 3 128 16,-5-3-128-16,-4 2 128 0,-1 3-128 0,0 2 160 15,2-2-160-15,-1 4 160 0,-2 0-16 0,-4 4 0 16,-5 0 0-16,2 0 0 0,4-2-16 0,1 6 0 16,1-1 0-16,-5 5 0 0,-3-2 96 0,4 4 16 15,2 1 0-15,0 0 0 0,0 4-48 0,-1 3-16 16,-8 1 0-16,3 2 0 0,5-2-176 0,-3 7 160 15,3 0-160-15,-3 3 160 0,-3-1-160 0,2 2 192 16,5 2-192-16,2 2 192 0,1 0-64 0,0 1-128 16,-2 5 192-16,2-2-64 0,4 3-128 0,5 1 128 0,5 4-128 15,-3 1 128-15,-3 2-128 0,1 2 160 0,-2-2-160 0,4 2 160 16,4 1-160-16,2 1 160 0,6 4-160 0,-3-3 160 16,0 2-160-16,1 1 128 0,-3-5-128 0,4 1 128 15,3-1 0-15,5 0-128 0,4-1 192 0,3-1-64 16,4 5-128-16,2-3 160 0,1 0-160 0,1-1 160 15,-1 1-160-15,0 0 0 0,1-1 0 0,2 2 128 16,0-1-128-16,2 0 0 0,4-1 0 0,1-2 0 16,3 3 0-16,2-3 0 0,2 1 128 0,0-1-128 15,2-1 0-15,3 2 0 0,1 0 0 0,1 1 0 16,2 0 0-16,-1-1 128 0,2 0-128 0,0-1 0 16,1-1 0-16,1 0 128 0,1 2-128 0,3-2 0 15,1 0 0-15,2-4 128 0,0-1-128 0,-1 3 0 16,5-2 128-16,1-2-128 0,0 0 0 0,2-1 128 15,0 1-128-15,3-3 128 0,1 6-128 0,2-2 128 0,1-2-128 0,-2 1 192 16,2-4-192-16,2 4 192 0,0-4-192 0,2-3 128 16,-1 2-128-16,5 2 128 0,-2-6-128 0,2 0 128 15,1 0-128-15,-2 2 128 0,1-1-128 0,1-1 128 16,4 1-128-16,2-1 128 0,1 1-128 0,0-1 128 16,-2-1-128-16,1 1 128 0,-1-2-128 0,1 2 160 15,0-1-160-15,2-1 160 0,2 2-160 0,3 1 128 16,2 2-128-16,3-2 128 0,-2 1-128 0,8-1 0 15,-1 0 144-15,2-2-144 0,-1 1 0 0,-3-2 128 16,-2 0-128-16,1 0 0 0,0-2 0 0,4 0 144 16,-1-1-144-16,6 1 0 0,3 0 176 0,0 2-176 15,1-2 160-15,-3-4-160 0,-1-1 144 0,-1 0-144 0,-3-4 128 0,3 0-128 16,4 0 144-16,3-1-144 0,2-2 160 0,2 0-160 16,2-1 160-16,-4 0-160 0,-5 0 160 0,3-1-160 15,4-3 160-15,3-2-160 0,2 2 160 0,1-1-160 16,2 0 0-16,0 2 0 0,-7-2 0 0,2-2 0 15,2 1 0-15,4-2 0 0,2 2 0 0,0-3 0 16,-2 1 128-16,-2-3-128 0,-5 0 0 0,3 0 0 16,3 0 0-16,4 0 128 0,2 0-128 0,-3-6 0 15,-3 0 0-15,-3-2 0 0,-3-1 128 0,2 0-128 16,0 0 0-16,5-1 128 0,2-2-128 0,-1 1 0 16,-2-2 0-16,-2-4 0 0,-2 1 0 0,1 0 0 15,3-1 0-15,2 0 0 0,3-4 0 0,-4 1 0 16,-7 1 0-16,0-3 0 0,-2 2 0 0,0-1 0 15,0-3 128-15,0 1-128 0,0 0 0 0,0 1 144 0,-3-3-144 16,-4-1 0-16,-5 1 0 0,2-3 0 0,-1 0 0 16,0-2 0-16,1-2 0 0,3 2 0 0,2-2 0 0,-2-2 0 15,-2-2 0-15,-1-1 0 0,-2 1 0 0,-1-5 128 16,1-2-128-16,4-1 0 0,-1-1 0 0,1 2 128 16,2-2-128-16,-1 0 0 0,-2-2 0 0,-2 1 128 15,-5 1-128-15,-1-3 0 0,-1 1 0 0,0-1 128 16,1-3-128-16,-1 1 0 0,-2-1 128 0,2-2-128 15,3 3 0-15,-1-2 128 0,0 0-128 0,-4 0 160 16,-5-5-160-16,0 3 160 0,-3 0-160 0,0-3 0 16,-2-2 0-16,2 2 0 0,-2-3 0 0,2 0 128 15,-3 2-128-15,-1 3 0 0,1-4 0 0,-2 0 128 0,0-5-128 16,-2 2 0-16,0-2 128 0,0 2-128 0,-1-2 0 0,-2 2 128 16,-4-2-128-16,-1 3 0 0,-1 0 0 0,-2-4 0 15,-4-1 0-15,1-3 0 0,-2 0 128 0,0 2-128 16,-1-3 0-16,1 0 0 0,-1 0 0 0,0-3 0 15,0 4 0-15,-2-3 0 0,0-3 0 0,-1 2 0 16,-1-1 0-16,-2 5 0 0,1 2 0 0,-3-2 0 16,-1 1-128-16,0 0 128 0,-3-3 0 0,1 3 0 15,-3 2 0-15,-2-1 0 0,1-1 0 0,-2 2 0 16,-2 0 0-16,0 0 0 0,-1-3 0 0,-3 4 0 16,2 0 0-16,-3 1 0 0,2 1 0 0,-2 0 0 15,-3 3 0-15,-1 1 0 0,-3-3 144 0,-3 0-144 16,-4-3 0-16,-2 0 0 0,0 2 0 0,-3 0 0 15,0 0 0-15,-1-1 0 0,-1 1 0 0,2 0 0 16,-2-1 0-16,2-1 0 0,1 2 0 0,-2-4 0 0,1 5 0 16,-3 3 0-16,-2 2 0 0,-3 0 0 0,-4 3 160 15,2 0-32-15,-1 3-128 0,1-3 192 0,-2 1-16 0,0 0-16 16,-1 4 0-16,-3 2 0 0,0 0-160 0,-5 1 128 16,-5 0-128-16,0 1 128 0,-1 3-128 0,2 3 0 15,0 4 144-15,1 0-144 0,1 0 0 0,-2 3 0 16,-2-2 0-16,1 2 128 0,3 3-128 0,4-1 0 15,1 0 0-15,5 3 0 0,5 8-208 0,2-3-16 16,6 3 0-16,2-2 0 16,3 3-2528-16,0 3-512 0</inkml:trace>
  <inkml:trace contextRef="#ctx0" brushRef="#br0" timeOffset="2303.12">25721 15787 13823 0,'0'0'608'0,"0"0"128"0,0 0-592 0,0 0-144 15,0 0 0-15,0 0 0 0,0 0 1008 0,0 0 160 16,0 0 48-16,-9 2 0 0,9-2-304 0,-7 1-48 15,-1-2-16-15,8 1 0 0,-9-2 384 0,9 2 80 16,-10-2 16-16,0 1 0 0,0-2-176 0,-1 0-48 16,1 2 0-16,1 0 0 0,-3 0-144 0,0-2-48 15,1 1 0-15,1-4 0 0,2 4-144 0,-2-2-16 16,0 2-16-16,1-5 0 0,2 0 48 0,0-1 16 16,7 8 0-16,-5-13 0 0,1 1 112 0,0 0 32 15,4-2 0-15,4 0 0 0,2 1-432 0,2 1-64 16,2-4-32-16,2 1 0 0,4 0-288 0,3 1-128 15,3-1 0-15,2 1 128 0,0 1-128 0,0 0 0 16,0 4 0-16,0-1 0 0,1 1 0 0,-4 0 0 16,-2 6 0-16,2-2 0 0,-2-2 0 0,-2 5 0 15,-1 2 0-15,-4 1 0 0,-1 1 0 0,-2 5 0 16,-1-1 144-16,-4 6-144 0,-1-1 144 0,-4 6-144 16,-3 3 192-16,-3 3-192 0,-2-2 192 0,-2 1-64 15,-3 5 0-15,-3-4-128 0,0-2 160 0,-1 0-160 0,0-4 128 16,-2 0-128-16,-3-3 192 0,-1-1-32 0,1-6-16 0,-1 0 0 15,-2-1 256-15,2-4 48 0,1 1 16 0,4-2 0 16,1-2-48-16,2-2-16 0,2 0 0 0,2-6 0 16,-2 0-80-16,4-5 0 0,0 0-16 0,2 0 0 15,2 0-112-15,2-3 0 0,1-4-16 0,3 0 0 16,2 1-176-16,2-2 0 0,1 0 144 0,1-4-144 16,4 2 0-16,3-1 0 0,2 0 0 0,3 4 0 15,3-2 0-15,3 4 0 0,2 2 0 0,1 5 0 0,-1 2 0 0,0 3-128 16,0 3 128-16,-3 3-128 0,-3 2 128 0,-1 2 0 15,-1 2-144-15,-4 4 144 0,-3 1 0 0,-2 5 0 16,-4 4-144-16,-1 3 144 0,-3 3 0 0,-3 3-192 16,-6 5 192-16,-3 3-160 0,-5-2 160 0,-1 2-128 15,-4-3 128-15,1-1-128 0,-3-7 128 0,0 1 0 16,2-5 0-16,-4-3 0 0,1-3 0 0,-2-2 0 16,0 1 0-16,2-1 128 0,0-7-128 0,1 0 144 15,0-2-144-15,3-4 160 0,1-4 0 0,1-2 0 16,1-2 0-16,3-6 0 0,3 0 16 0,1 0 0 15,3-1 0-15,4-5 0 0,1-2-176 0,2-1 128 16,0 0-128-16,5-5 128 0,4-2-128 0,4-1 0 16,1-3 0-16,5 1 0 0,5-1-128 0,5 1 128 15,6-2-160-15,4 7 160 0,6 0-224 0,-5 7 48 16,0 3 16-16,-3 5 0 0,-4 6 160 0,-3 3-128 16,-3 1 128-16,-4 8-128 0,-3 2 128 0,-5 4 0 15,-2-2 0-15,-5 6-128 0,-8 4 128 0,-3 4 0 16,-5 4 0-16,-4 1 0 0,-9 8 0 0,0 2-160 0,-7 1 160 0,-3-2 0 15,-4-5 0-15,-2-4-128 0,-4 1 128 0,1-7 0 16,0-2 0-16,3-2 0 0,3-2 0 0,2-1 0 16,2-1 128-16,3-5-128 0,2 0 176 0,0-5-176 15,2-5 256-15,4-2-48 0,2-3-16 0,3-2 0 16,2-4 0-16,3 0 0 0,4-1 0 0,3-4 0 16,2-4-48-16,2 1-16 0,3-4 0 0,2 1 0 15,2-1-128-15,3-4-176 0,4-3 48 0,3 2 0 16,3-1 128-16,5 0-128 0,2 2 128 0,7 3-128 0,2 3 128 0,3 5-208 15,-1 1 80-15,0 7 128 0,-5 6-176 0,-3 1 176 16,-5 6-128-16,-5 5 128 0,-5 4 0 0,-4 3-160 16,-5 3 160-16,-6 5 0 0,-6 6-160 0,-6 5 160 15,-5 3-128-15,-8 3 128 0,-4 0-176 0,-4-2 176 16,-4-3-208-16,0-3 80 0,-1-4 128 0,2-1 0 16,2-6-144-16,0-3 144 0,-1-4 0 0,3 0 0 15,2-2 0-15,1-4 128 0,0-3 32 0,2-1 0 16,0-5 0-16,2-5 0 0,2-2 16 0,2-4 0 15,1 0 0-15,6-6 0 0,2 0-48 0,3-2-128 16,5-2 192-16,3 5-64 0,3-3-128 0,2-6 0 16,4 0 0-16,4-4 0 0,2 1 0 0,5-4 0 15,3-1 0-15,5-1 0 0,6 2-240 0,0 4 80 16,6-1 16-16,2 6 0 0,2 3 16 0,-1 4 0 16,0 5 0-16,-5 4 0 0,-5 7 128 0,-2 3 0 15,-4 6 0-15,-5 1-128 0,-5 5 128 0,-6 4 0 16,-5 6 0-16,-5 3 0 0,-7 6 0 0,-8 3-128 15,-7-2 128-15,-3 1 0 0,-5-2-160 0,-2-2 160 0,-3-5-192 0,0-1 192 16,-2-3 0-16,1-4 0 0,0-1 0 0,1-1 0 16,1-7 0-16,1 0 224 0,0-2-64 0,1-3-16 15,4-4 0-15,0-2 0 0,2-6 0 0,5 0 0 16,1-6 16-16,4-1 0 0,3 0 0 0,4-3 0 16,5 0-160-16,4-4 0 0,4-4 144 0,4 2-144 15,4-4 0-15,3 1 0 0,5-6 0 0,6 1 0 16,0 1-144-16,8-1 144 0,0 2-160 0,5 4 160 0,1 3-176 0,1 3 176 15,2 5-192-15,-6 5 192 16,-4 5-144-16,-6 6 144 0,-5 4 0 0,-6 0-144 0,-4 7 144 16,-7 4 0-16,-3 3 0 0,-9 4-128 0,-6 7 128 0,-8-2 0 15,-8 1 0-15,-2 1-128 0,-6-6 128 0,1 1-192 16,-2-5 192-16,0-2-192 0,-4-2 192 0,5-3 0 16,1-4 0-16,1 0 128 0,0-5 64 0,2 0 0 15,0-1 16-15,4-4 0 0,1-5-64 0,5 0-16 16,4-1 0-16,4-6 0 0,3-2 0 0,5-1 0 15,2 0 0-15,6-3 0 0,3-4-128 0,4-1 0 16,4 1 0-16,4-5 0 0,2 3 0 0,4-3 0 16,2 2 0-16,4-1 0 0,3-2 0 0,4 5 0 15,4 2-176-15,-2 3 176 0,3 4 0 0,-5 4-160 16,-4 5 160-16,-4 6 0 0,-4 5-144 0,-8 4 144 16,-1 7 0-16,-11 2-144 0,-8 4 144 0,-6 7-128 15,-6 3 128-15,-8 4-128 0,-6 1 128 0,-3 1-208 16,-1-3 80-16,0-2 128 0,1-3-176 0,3-7 176 15,-2-3-128-15,4-3 128 0,0-2 0 0,3-2 0 16,1-1 192-16,2-6-64 0,2-1 0 0,3-3 0 0,2-5 0 0,4-2 0 16,1-1-128-16,4-5 176 0,2 1-176 0,6-3 192 15,2-2-192-15,4-1 0 0,1-5 0 0,3-1 0 16,3-1 0-16,2-1 0 0,2-5 0 0,3 2 0 16,3 0-224-16,2 1 80 0,1 1 16 0,1 1 0 15,2 7 128-15,-4 4-160 0,-1 1 160 0,-2 6-160 0,-5 2 160 16,-3 5 0-16,-3 4 0 0,-3 4-128 0,-4 2 128 0,-5 4 0 15,-3 5 0-15,-5 5-128 0,-6 1 128 0,-2 3 0 16,-4 2 0-16,1-4 0 0,-1-1-176 0,0-6 176 16,0 1-208-16,0-4 80 0,1-4 128 0,1-1 0 15,2-5 0-15,2 1 128 0,0-4-128 0,3-1 128 16,-1-1-128-16,3-4 128 0,-2-5-128 0,2 3 0 16,1-5 0-16,0-3 0 15,2-2-1232-15,3 0-272 0,3 2-48 0,2-1-12464 16,1-2-2480-16</inkml:trace>
  <inkml:trace contextRef="#ctx0" brushRef="#br1" timeOffset="12943.34">6609 12636 10943 0,'0'0'480'0,"0"0"96"0,0 0-448 0,0 0-128 0,-7-7 0 0,2 2 0 16,5 5 704-16,0 0 128 0,-10-9 32 0,2 5 0 16,8 4 64-16,0 0 16 0,-10-1 0 0,3-3 0 15,-4-2-144-15,11 6-32 0,-9-3 0 0,-1 0 0 16,1 2-16-16,9 1-16 0,-8-2 0 0,8 2 0 16,0 0 224-16,0 0 64 0,0 0 0 0,0 0 0 15,-9-3 16-15,9 3 16 0,0 0 0 0,0 0 0 16,0 0-352-16,0 0-64 0,7-11 0 0,6 3-16 15,2-3-400-15,4 4-80 0,4-2-16 0,5 5 0 0,4 1-128 16,1-1 128-16,0-2-128 0,4 2 128 0,2 0-128 0,-2 0 192 16,-1 3-192-16,-3 1 192 0,2-1-192 0,-4 3 128 15,-4 7-128-15,-3 0 128 0,-4 4-128 0,-2 1 0 16,-4 1 144-16,-3 4-144 0,-4 4 0 0,-5 6 0 16,-4 0 0-16,-5 4 0 0,-4 3 176 0,-3 1-48 15,-3 0 0-15,-6-1 0 0,-5 4 32 0,-1-3 0 16,-1 1 0-16,-2-3 0 0,-1-2-32 0,-1-3 0 15,-1-1 0-15,0-6 0 0,4 1 64 0,3-5 0 16,3-8 0-16,4 2 0 0,4 0-48 0,5-4 0 16,5 0 0-16,7-9 0 0,0 0-144 0,0 0 0 15,5 6 144-15,4 0-144 0,3 1 0 0,6-3 0 16,4 1 0-16,4 4 0 0,6-1 0 0,4 6 0 16,1 2 0-16,-2 1-128 0,-3 0 128 0,2 1 0 15,1 1-144-15,-6 0 144 0,-5 5 0 0,-4 2 0 16,-3-4 0-16,-3 4 0 0,-3 1 0 0,-3-3 256 15,-4 4-32-15,-4-4-16 0,-4 4 224 0,-2-5 32 16,-6-1 16-16,-4 4 0 0,-6-2 192 0,-3 3 32 0,-6-3 16 16,-3-1 0-16,-4 1-144 0,-6-5-48 0,1-4 0 0,-4 1 0 15,-2-5-224-15,0-2-48 0,1-3-16 0,2-2 0 16,3 0-112-16,4-4 0 0,2-3-128 0,4-1 192 16,1-3-192-16,3-3 0 0,-1-3 0 0,5-4 0 15,2-4-1072-15,1 0-208 0,3 0-32 16,9 1-16-16,4-3-1552 0,6 0-320 0</inkml:trace>
  <inkml:trace contextRef="#ctx0" brushRef="#br1" timeOffset="13443.17">7880 12253 23263 0,'0'0'1024'0,"4"-9"224"0,-4 9-992 0,0 0-256 16,7-5 0-16,-7 5 0 0,0 0 608 0,0 0 80 0,9 12 16 0,-3-2 0 16,-2 3-32-16,3 4 0 0,-4 3 0 0,1 5 0 15,-1 0-32-15,-2 5 0 0,2 1 0 0,-2-3 0 16,-1 5 16-16,-1 6 0 0,-2 4 0 0,-5 28 0 16,-3 2-16-16,-3 3 0 0,-3 3 0 0,-3 1 0 15,-2-2-80-15,-2-5-32 0,-4 1 0 0,2-7 0 16,2-4 128-16,-1-6 32 0,2-8 0 0,3-3 0 15,2-6 16-15,2-6 0 0,2-2 0 0,4-6 0 16,-2 1-256-16,6-7-64 0,0-3 0 0,4-10 0 0,2 2-96 0,0-9-32 16,5 5 0-16,3-1 0 0,2-1-32 0,4-3-16 15,4-1 0-15,5-2 0 0,6 0 16 0,4 1 0 16,4-1 0-16,5 0 0 0,5-5-224 0,4 4 176 16,2 2-176-16,3-2 160 0,4-3-160 0,2 4 0 15,4 1 0-15,0 0 128 0,0-1-128 0,-2 3 0 16,-6-1 0-16,-3 5-13776 15,-7 1-2672-15</inkml:trace>
  <inkml:trace contextRef="#ctx0" brushRef="#br1" timeOffset="16649.12">23367 13503 8287 0,'0'0'736'0,"0"0"-592"0,0 0-144 0,0 0 0 0,0 0 1264 0,-5 9 208 16,1 0 64-16,-2-1 0 0,1 2-176 0,1-3-16 15,-1 4-16-15,0-5 0 0,-2 3-16 0,1-3 0 16,0 2 0-16,-1-1 0 0,0-3-144 0,-1 1-16 16,0 2-16-16,8-7 0 0,-8 4-80 0,-1-1-16 15,9-3 0-15,-12 2 0 0,2-2 48 0,0-2 0 16,10 2 0-16,-10-5 0 0,-2-4-128 0,6 2-32 16,2-3 0-16,0-1 0 0,0-4-288 0,3-3-64 15,0-1-16-15,2 0 0 0,4-6-288 0,0-1-48 16,0 1-16-16,4-3 0 0,2-1-208 0,0 1 144 15,2-4-144-15,1 2 128 0,-2-1-128 0,5-1 0 16,2 0 144-16,1 3-144 0,3 4 0 0,1 3 0 16,-1 4 0-16,1 1 0 0,-3 1 0 0,0 2 0 15,0 2 0-15,-4 4 0 0,-1 6 0 0,-2 2 128 0,0 2-128 0,-2 8 0 16,0 3 0-16,2 6 0 16,-7 6 0-16,-1 3 128 0,-1 7-128 0,-5 7 0 15,-4 1 0-15,0 5 0 0,-1-1 0 0,0-2 0 0,-4-7 0 0,-3-1 128 16,1-3-128-16,-4-1 176 0,-4-5-176 0,-3 0 192 15,-2-3 192-15,-3 2 32 0,-3-3 16 0,-1 0 0 16,1-3-80-16,3-3-16 0,3-6 0 0,1-2 0 16,-1-3-80-16,5-3 0 0,2-8-16 0,3-3 0 15,2 1 32-15,3-8 16 0,1-6 0 0,4-6 0 16,2 2-144-16,2-8-16 0,2-1-128 0,3-6 192 0,3-4-192 0,3-4 0 16,2 0 0-16,4 2 0 0,3-4 0 0,4 4 0 15,0-1 0-15,7 8 0 0,1 4 0 0,-1 8 0 16,0 5 0-16,-2 9 0 0,-1 2-128 0,-4 9 128 15,-3 6 0-15,-5 6 0 0,-2 5 0 0,-5 8 0 16,-3 6 0-16,-6 10 0 0,-5 8 0 0,-4 2 0 16,-5 2 0-16,-3-3 0 0,-5 0 0 0,-4-5 0 15,-1-4 0-15,-3-4 144 0,0-1-144 0,-1-7 0 16,3 1 144-16,0-6-144 0,2-4 256 0,3-4-32 16,4-2 0-16,2-9 0 0,4-4 112 0,-1-4 32 15,4-9 0-15,1-2 0 0,3-5-16 0,4-5 0 0,0-5 0 16,4-4 0-16,3-7-352 0,0-6 0 15,6 0 0-15,4-4 128 0,6 0-128 0,2-1 0 16,2 1 0-16,3 5 0 0,6 3 0 0,-2 9 0 16,-3 8 0-16,-2 7 0 0,-3 4 0 0,-2 9 0 0,-1 2 0 0,0 8-128 15,-6 1-16-15,-2 4 0 16,-4 3 0-16,-2 6 0 16,-2 5-1984-16,-1 4-400 0,-1-2-80 0</inkml:trace>
  <inkml:trace contextRef="#ctx0" brushRef="#br1" timeOffset="17602.25">28710 13702 14735 0,'0'0'1312'0,"0"0"-1056"15,0 0-256-15,-2 12 0 0,2-12 256 0,-2 10-16 16,-1 3 0-16,1-4 0 0,2-9 704 0,-5 11 144 15,0 1 16-15,1-4 16 0,4-8 160 0,-5 11 16 16,5-11 16-16,-5 5 0 0,5-5 320 0,0 0 64 16,-9 4 16-16,9-4 0 0,-9-3-32 0,2-1 0 15,1-6 0-15,2 1 0 0,2-6-416 0,2 1-96 16,2-2-16-16,3-3 0 0,2-3-576 0,3 3-112 16,4 0-16-16,2 0-16 0,2 1-208 0,2 1-32 15,3 0-16-15,3 3 0 0,-3-3-176 0,-2 7 192 16,-2 0-192-16,2 5 192 0,-4 2-32 0,-1 2 0 15,-2 3 0-15,-3 4 0 0,-2 6 48 0,-3 1 16 16,0 5 0-16,-4 1 0 0,-1 4-64 0,-3 2-16 16,-3 4 0-16,-5-1 0 0,-7 2 0 0,-2-1 0 0,-3-5 0 0,-3 0 0 15,-6 0 16-15,0-3 0 16,-1-4 0-16,-1-3 0 0,-2-5 32 0,1-2 16 0,2-5 0 16,3-2 0-16,4-5 16 0,3-1 0 15,2-4 0-15,7-2 0 0,3-6 80 0,6-2 16 16,4-7 0-16,5 2 0 0,4-4-320 0,4-1 128 0,5 1-128 0,6-1 0 15,7 0 0-15,3 4 0 0,4-2 0 0,-1 1 0 16,2 4 0-16,-1 2 0 0,-5 5 0 16,-4 5 0-16,2 6 0 0,-4 4 0 0,-2 4 0 0,-3 5 0 15,-3 5 0-15,-3 2 0 0,-3 3 0 0,-4 2 0 16,-4 3 0-16,-3 2 0 0,-5-2 144 0,-4 0-144 16,-3 3 192-16,-3-1-48 0,-3 0-16 0,-6 2 0 0,-2-4 16 15,-5 1 0-15,1-2 0 0,-3-2 0 0,0-2-144 0,-1-2 0 16,-1-2 0-16,2-5 0 0,-2 0 0 0,3-4-192 15,2-3 0-15,4-4 16 16,3 0-1376-16,5-5-288 0,4 0-48 0,3-5-11680 16,2 2-2320-16</inkml:trace>
  <inkml:trace contextRef="#ctx0" brushRef="#br1" timeOffset="18661.1">25787 18661 11967 0,'-26'19'1072'0,"12"-9"-864"0,-7 4-208 0,-2-3 0 16,-5 0 1808-16,0 3 320 0,2-4 64 0,-1 0 16 15,0-1 160-15,2 0 48 0,1-2 0 0,1-2 0 16,3-5-256-16,2-3-48 0,1-1-16 0,6-1 0 15,2-4-688-15,1-2-128 0,3-4-16 0,0-4-16 0,3-2-560 0,2-4-112 16,2-1-32-16,3-3 0 0,4 1-128 0,5-4-32 16,3 3 0-16,4-1 0 0,5-3-80 0,2 1-32 15,3 4 0-15,1 2 0 0,-1 2-64 0,-3 3-16 16,-2 7 0-16,-1 2 0 0,-4 3 0 0,-1 6 0 16,-2 4 0-16,-2 8 0 0,-3 1 0 0,-2 6-16 15,-4 9 0-15,-3-1 0 0,-4 6-48 0,-4 1-128 16,-2 3 192-16,-4 3-64 0,-5 2 16 0,-3-1 0 15,-6-2 0-15,-3-2 0 0,-5-4-144 0,-2-1 160 16,-2-5-160-16,1 0 160 0,-1-4-32 0,2-3 0 0,6-6 0 16,2 0 0-16,2-8 176 0,3-3 16 15,5-3 16-15,4-10 0 0,3-1-144 0,4-4-16 0,3-5-16 16,6-3 0-16,4-8-160 0,7-1 0 16,2-2 0-16,8-1 0 0,7-3 0 0,5 2 0 0,3-1-128 0,2 5 128 15,1 4 0-15,-2 8 0 0,-3 4 0 0,-2 7 0 16,-4 8 0-16,-2 6 0 0,-2 10 0 0,-4 4 0 15,-6 6 0-15,-4 3 0 0,-5 7 224 0,-5 4-64 16,-2 4-160-16,-6 4 0 0,-3-4-192 0,-8 1 192 16,-3-4 0-16,-3-2 0 0,-4 0 0 0,-2-3 192 15,-4-2-192-15,-3-5 0 0,0 1 0 0,0-7 0 16,0-6-640-16,0-6-192 16,7-7-64-16,4-9 0 0,5-3-1792 0,4-9-384 0,8-3-64 0</inkml:trace>
  <inkml:trace contextRef="#ctx0" brushRef="#br1" timeOffset="22709.68">5329 12941 12895 0,'0'0'1152'0,"0"0"-928"15,0 0-224-15,0 0 0 0,0 0 896 0,0 0 128 16,-2 9 16-16,0 0 16 0,0 1-288 0,0 6-48 15,1-1-16-15,-4 1 0 0,1 3 128 0,1 3 0 16,1 0 16-16,-1 4 0 0,2 2-32 0,-4 4-16 16,1 4 0-16,0 1 0 0,-1 3-224 0,1 3-32 15,-2-2-16-15,1-1 0 0,-2-4-272 0,2-1-48 16,0-2-16-16,-1-3 0 0,1-3-64 0,-2 0-128 16,0-4 176-16,1-4-176 0,0-3 0 0,1-1 0 15,3-3-240-15,-3 1 80 16,5-13-1952-16,0 0-400 0</inkml:trace>
  <inkml:trace contextRef="#ctx0" brushRef="#br1" timeOffset="22887.54">4909 13281 23951 0,'0'0'1056'0,"0"0"224"0,0 0-1024 0,0 0-256 15,8-4 0-15,2 3 0 0,3 1 752 0,3 1 80 0,3 0 32 0,4 1 0 16,2-1-48-16,5 0-16 0,1-1 0 0,8 0 0 15,0-1 160-15,3 0 16 0,0-1 16 16,4 1 0-16,-1 0-368 0,0-1-80 16,1 1-16-16,-1 0 0 0,2-2-400 0,-2 2-128 0,-3 1 0 0,13 0 0 31,-8 0-2208-31,-12 1-544 0,1 2-128 0,-17-1 0 0</inkml:trace>
  <inkml:trace contextRef="#ctx0" brushRef="#br1" timeOffset="23816.38">2223 13047 3679 0,'0'0'320'0,"0"0"-320"16,-7-3 0-16,0 2 0 0,7 1 2368 0,-5-1 416 16,5 1 80-16,0 0 16 0,-4-5-1248 0,3-3-240 15,0 2-48-15,3-1-16 0,5-3-560 0,2 3-128 16,2-5 0-16,-1 3-16 0,3 0-208 0,2-1-32 15,2 0-16-15,3 0 0 0,2 4 0 0,3-1 0 0,2 1 0 0,1 3 0 16,1 2 16-16,-1 5 16 0,-1 3 0 16,-1 2 0-16,-3 5-208 0,-1 3-64 0,-2 2 0 0,-3 6 0 15,-5 5 0-15,-4 1-128 0,-4 2 192 0,-4 4-64 16,-7 5 128-16,-1 1 0 0,-6 3 16 0,-4 1 0 16,-1-2 64-16,-7 0 16 0,-4-3 0 0,-3 4 0 15,-4-4 160-15,1-1 48 0,2-2 0 0,0 1 0 0,-1-4-144 16,1-1-32-16,1-5 0 0,2-1 0 0,3-4-80 15,3-1-32-15,5-5 0 0,1-5 0 0,2-3-128 0,7-1-16 16,4-2-128-16,0-3 192 0,6-5 80 0,0 0 16 16,8 0 0-16,5-2 0 0,3-2-160 0,7 0-128 15,5-4 192-15,5 3-192 0,4 1 144 0,5-1-144 16,5-2 0-16,3 2 144 0,1-3-144 0,-2 2 0 16,3 1 0-16,-2-2 0 0,-2 2 0 0,-3 0 0 15,-7 1 0-15,14-3 128 16,-10 2-1344-16,-8 2-288 0,-3-1-48 0,-7-3-12320 0</inkml:trace>
  <inkml:trace contextRef="#ctx0" brushRef="#br1" timeOffset="24387.44">3122 13919 23951 0,'0'0'2128'0,"0"0"-1696"0,0 0-432 0,1 11 0 16,-1-11 0-16,0 0 128 15,0 0-128-15,0 0 0 0,0 0 272 0,0 0-16 0,0 0-16 0,-5-11 0 16,3-3 544-16,-1-5 112 0,2-5 32 0,2-4 0 16,4 2-224-16,0-5-64 0,-1-4 0 0,0-3 0 15,0-3-32-15,-1-6-16 0,1-2 0 0,0-5 0 16,0-2-208-16,2-2-32 0,2-3-16 0,2 0 0 15,-2 4-208-15,2 3-128 0,0 4 128 0,1 1-128 0,2 2 0 0,2 4 0 16,3 7 0-16,0 8 0 0,-3 2 0 0,-1 5 0 16,-1 6 0-16,0 6-128 0,-2 2 128 0,0 5 0 15,-11 2 0-15,17 11 0 0,-3 5 0 0,3 4-128 16,-1 10 0-16,-1 1 0 0,-2 6 128 0,-3 7 0 16,0 6 0-16,-3 5 0 0,-5 3-128 0,-2 2 0 15,0 0 0-15,0-5 0 0,-1-8 128 0,0-4 0 16,-1-8 0-16,2-8 0 0,2-3 0 0,-1-3 128 15,0-5 0-15,1-6 0 0,-2-10 160 0,0 0 32 16,0 0 16-16,0 0 0 0,0 0 320 0,11-10 64 16,0-6 16-16,1-5 0 0,-2-3-224 0,1-1-32 15,1-6-16-15,-1-2 0 0,2-4-320 0,0-3-144 16,-2-1 128-16,1-4-128 0,-1 4 0 0,2 0 128 16,0-2-128-16,4 6 0 0,5 2 0 0,0 6 0 15,0 0 0-15,1 9 0 0,1 3 0 0,-1 7 0 16,-2 5 0-16,0 7 0 0,1 11 0 0,1 6 0 15,0 7 0-15,-2 5 0 0,0 6 0 0,-1 10 0 0,-2 7 0 16,-2 4 0-16,-1 7 0 0,1-1 0 0,-4 0 0 16,0-1 0-16,-3-2 0 0,-2-8 0 0,1-3 0 0,-3-3 0 15,1 1 0-15,0 0-176 0,-1-1 176 16,0 2-11664-16,-1 0-2224 0</inkml:trace>
  <inkml:trace contextRef="#ctx0" brushRef="#br0" timeOffset="38763.08">28624 1831 20783 0,'-7'-11'912'0,"2"4"208"0,-3 3-896 0,0-6-224 15,-2 3 0-15,0-4 0 0,-3 5 0 0,1-3 176 16,-2 2-176-16,-2-4 160 0,0 4 16 0,-2-3 0 0,0 2 0 0,-2-5 0 16,-3 1 48-16,-1 0 16 0,-1-1 0 0,-2 1 0 15,-1 0 144-15,-4-2 16 0,2 3 16 0,-1 1 0 16,2-4 16-16,0 2 0 0,-2 1 0 0,-1-3 0 15,-1 0 0-15,2 1 0 0,-1 2 0 0,-4-1 0 16,-4 2-240-16,-5-1-32 0,-3 0-16 0,-3 1 0 16,-5-2-144-16,1 3 192 0,-2 1-192 0,-1 3 192 15,-2-4-48-15,-5 3 0 0,-9 2 0 0,-1 0 0 16,-2 0-144-16,-1 2 128 0,3-2-128 0,-2 3 128 16,-3 2-128-16,-4 1 0 0,-5 1 0 0,1 2 128 15,3-4-128-15,0 4 0 0,-2-1 0 0,0 5 0 16,-5-1 0-16,6 4 128 0,4 0-128 0,2 3 0 15,1 2 240-15,-3 1-48 0,-5 1 0 0,3 1 0 0,3 2-64 16,0 0-128-16,3 6 176 0,-6 2-176 0,-7-2 128 0,1-3-128 16,1 3 0-16,2 1 0 0,6 5 0 0,-4-2 0 15,-3-1 128-15,5-1-128 0,7 5 0 0,9 1 0 16,2 1 0-16,5-2 0 0,3-4 0 0,2 1 160 16,2 3-160-16,-1-1 128 0,2 0-128 0,5 2 0 15,1-1 144-15,3 3-144 0,3 1 0 0,1 3 0 16,4 3 0-16,3-1 128 0,-1 1-128 0,0-2 0 15,2 2 0-15,4-1 128 0,0 5-128 0,1 0 0 16,1-2 128-16,2 0-128 0,1 0 0 0,6 0 0 16,1 6 0-16,3-1 128 0,5 0-128 0,2 1 0 15,-1 1 0-15,5-1 0 0,2 0 0 0,6-2 0 16,0-3 0-16,5 3 0 0,4 0 0 0,5-1 144 0,2-1-144 0,6-2 0 16,1-1 192-16,6-4-192 0,0 1 192 0,0-2-192 15,5-3 192-15,2 1-192 0,7 1 192 0,6-1-192 16,7-2 128-16,3 0-128 0,3-1 0 0,-3-3 0 15,-1-2 176-15,4 1-176 0,2 0 160 0,9 0-160 16,6 2 144-16,-2-5-144 0,-4-2 128 0,3-4-128 16,5 1 176-16,7 3-48 0,8-6-128 0,-4-2 192 15,-5-3-48-15,4-1-16 0,5-2 0 0,1-2 0 16,-2 2 32-16,1 1 0 0,-1-4 0 0,6 0 0 16,5-5 16-16,-5 3 0 0,-5-3 0 0,5-3 0 15,6 1 48-15,1-3 16 0,-7-3 0 0,1 0 0 16,0-6-48-16,3-1 0 0,4-4 0 0,-6-4 0 15,-2-1 0-15,2-2-16 0,4 2 0 0,-2-2 0 16,-9-6-48-16,3 4 0 0,2-1 0 0,-2 1 0 16,0-2-128-16,-6-3 192 0,-4 1-192 0,-1-2 192 0,0 0-192 15,-3-1 192-15,-7-3-192 0,-4-1 192 0,-4-2-64 0,-4-1-128 16,0-2 192-16,-2-5-64 0,0-1-128 0,-7-6 192 16,-8-6-192-16,-6-6 192 0,-3-2-16 0,-3-1 0 15,-4-4 0-15,-4 0 0 0,-6 0 16 0,-4 1 0 16,-8 1 0-16,-7 4 0 0,-2 0 16 0,-5 6 16 15,-5 2 0-15,-4 4 0 0,-8 2-48 0,-4 7-16 16,-4 0 0-16,-3 4 0 0,-4 2-160 0,-6 0 0 16,-2 4 0-16,-6 2-176 15,-7 5-320-15,-5-2-64 0,-9-2-16 0,1 1 0 16,1 2-2464-16,1-1-496 0,-23-3-112 0,8 10 0 0</inkml:trace>
  <inkml:trace contextRef="#ctx0" brushRef="#br0" timeOffset="39664.93">23230 3391 24351 0,'0'-11'1088'0,"1"5"208"0,-1 6-1040 0,0 0-256 0,6-5 0 0,-6 5 0 15,0 0 0-15,0 0 0 0,11 6-128 0,-3 3 128 16,-8-9 0-16,11 12 0 0,-1 0 0 0,-3 5 160 16,2 2 160-16,-1 4 16 0,-2 4 16 0,-1 3 0 15,-2-1 224-15,0 4 32 0,-2 5 16 0,3 6 0 16,-4 0 0-16,0 6 0 0,0 3 0 0,0 3 0 16,-3 8 656-16,2-2 128 0,-2 3 16 0,-1 0 16 31,-1 2-1776-31,0 4-368 0,0 2-64 0,0 3 0 0,-3 1 768 0,2-2 192 0,-2 0 32 0,2 2 0 15,0 1 0-15,-1-1 0 0,1 0 0 0,-2 2 0 16,2-4 64-16,0 6 16 0,-1 3 0 0,0 0 0 16,-2 0 0-16,1-3 0 0,1 2 0 0,-2 0 0 15,1 4-32-15,0-2 0 0,1-1 0 0,0-2 0 0,2 0-16 16,0 2 0-16,3-2 0 0,0-1 0 0,0-2-64 0,1 1-32 16,-1-3 0-16,2 2 0 0,3-1-16 0,-2-1 0 15,0 1 0-15,1-1 0 0,-2-2 0 0,0 0 0 16,0-1 0-16,1 0 0 0,-1 2 32 0,0-4 0 15,-1-2 0-15,-1 2 0 0,1 1-32 0,1 2 0 16,1-2 0-16,1-1 0 0,-4 1-16 0,2-3 0 16,0-1 0-16,0-1 0 0,2-3-128 0,-1-1 192 15,2-3-192-15,0 3 192 0,1-3-64 0,3 1-128 16,-2-2 192-16,0-2-64 0,-1 2-128 0,-1-3 0 16,1 1 144-16,-1 1-144 0,3 1 128 0,-1-3-128 15,-1 1 128-15,-2-5-128 0,5-4 128 0,-2 1-128 16,1-4 128-16,1 3-128 0,-2 0 0 0,1-6 144 0,3-2-144 0,-1 1 0 15,-1-4 128-15,2 0-128 0,0-4 0 0,2 0 0 16,1-1 128-16,-1-3-128 0,1-4 0 16,0-1 0-16,1-5 0 0,1-2 0 0,-2-2 0 0,0-2 0 15,1-2-256-15,-2-6-64 0,-11-6-16 0,12 6 0 32,-12-6-576-32,11 4-112 0,1-5-32 0,-1-3 0 15,1 0-1344-15,3-3-272 0,3-7-48 0,5-4-11472 0</inkml:trace>
  <inkml:trace contextRef="#ctx0" brushRef="#br0" timeOffset="41851.44">29766 3459 20271 0,'0'0'1792'0,"0"0"-1424"0,0 0-368 0,-1-7 0 15,1 7 128-15,0 0-128 0,0 0 128 0,0 0-128 16,5-9 256-16,-5 9 0 0,0 0-16 0,0 0 0 0,11 2-32 0,-1 2 0 16,-1 2 0-16,0 1 0 0,0 3 160 0,-1 1 16 15,-2 7 16-15,-1 4 0 0,0 1 96 0,-1 2 16 16,0 6 0-16,-2 4 0 0,0 8-64 0,-4 3 0 15,0 5 0-15,-2 2 0 0,-2 3-160 0,1 5-32 16,1 8-16-16,0 2 0 0,-2 3-64 0,-1 3-16 16,1 1 0-16,0 2 0 0,-2 3-16 0,2 2 0 15,-1 3 0-15,2-5 0 0,-4 0-16 0,2 3 0 16,-1-4 0-16,0 2 0 0,2 1 64 0,0-3 16 16,-2 1 0-16,2 0 0 0,-1-4 96 0,2 4 16 15,-1-3 0-15,1 3 0 0,-2-4 0 0,1 4 0 16,0 3 0-16,-1 2 0 0,0-1-32 0,-1 4 0 0,-2 3 0 15,0-3 0-15,0-1 16 0,-1-2 0 0,4 1 0 16,-1-2 0-16,2-6 16 0,-1 3 0 0,2-2 0 0,0-3 0 16,0-1 16-16,3 2 16 0,-1-1 0 0,2-2 0 15,1-4-160-15,1 2-48 0,2-2 0 0,-2 4 0 16,-1 0-144-16,0 1 128 0,0-3-128 0,0 0 128 16,0 1-128-16,0-4 128 0,0-2-128 0,0-1 128 15,0 2 0-15,0-2 0 0,-1-1 0 0,-1-2 0 16,1-5 64-16,1-2 16 0,0 1 0 0,1-4 0 15,1 3-16-15,-1-1 0 0,0-1 0 0,0-3 0 16,1-4-64-16,0 1 0 0,1 0-128 0,-1-2 192 16,1-4-64-16,-1 0-128 0,2 3 176 0,0-7-176 0,-1-2 160 15,-1-1-160-15,2-1 128 0,0-1-128 16,0-1 128-16,-1 0-128 0,4 0 0 0,-2-2 128 16,-1 0-128-16,1-3 0 0,0 0 0 0,-1 0 0 0,-2-1 0 0,-1-2 0 15,2 2 0-15,-3-2 0 0,3 1 0 0,-3-3 0 16,1 3 128-16,0-5-128 0,-1-1 0 0,1-2 0 15,1-3 0-15,-1-1 128 0,0-2-128 0,2 0 128 16,-2-3-128-16,2-2 128 0,-3-9-128 0,0 0 0 16,0 0 0-16,0 0 128 0,0 0-128 0,0 0 0 15,5 7 144-15,-5-7-144 0,0 0 128 0,0 0-128 16,0 0 160-16,0 0-160 0,0 0 176 0,1-10-176 16,-2-4 192-16,-3 0-192 0,1 1 176 0,-3 0-176 15,0-1 160-15,-2-4-160 0,-2 1 128 0,0-1-128 16,-3-3 0-16,0 1 0 0,0-3 0 0,-1 0 0 0,-2 2 0 15,-2-1 0-15,-1-2 0 0,-5-1 128 0,-3 2-128 16,-2-4 0-16,-4 2 0 0,-3-3 0 0,-3 1 0 0,0-2 0 16,-1 1 0-16,-1 1 0 0,-1 3 144 0,1-3-144 15,-1 2 0-15,-3-2 0 0,-2 3 0 0,-4-3 0 16,-7 3 0-16,1 4 0 0,-2-2 0 0,1 1 0 16,-2-1 0-16,3 0 0 0,1 2 0 0,-4 0 0 15,-6-1 0-15,-3-2 0 0,-2 1 0 0,1 1 0 16,2 2 0-16,1 0 0 0,4 0 0 0,-4 0 0 15,-6-3 0-15,2 3 0 0,-3 0 0 0,3 1 0 16,1 2-128-16,1 6 128 0,1 0 0 0,-5 1 0 16,-5-5 0-16,0 2 0 0,2 3 0 0,2 4 0 15,4 3 0-15,-1 0 0 0,-4-1 0 0,-3 0 0 16,0 1 0-16,3-2 0 0,0-3 0 0,6 6 0 16,3 1 0-16,-4 0 0 0,-5-1 0 0,1-2 0 0,3-1 0 15,4 2 0-15,3 1 0 0,2-2 0 0,2 3 0 0,-6-2 0 16,-1-2 0-16,0 1 0 0,3 3 0 0,3 0 0 15,2 3 0-15,3-1 0 0,2 0 0 0,-5 0 0 16,-1 2 0-16,-2-2 0 0,-3 0 0 0,3 0 0 16,0 5 0-16,3 0 0 0,5-2 0 0,-2 4 0 15,-2-2 0-15,-4 0 0 0,0 1 0 0,0-2 0 16,2 2 0-16,3-2 0 0,3 1 0 0,3 3 0 16,3-1 0-16,-3 2 0 0,-1-2 0 0,-4 0 0 15,-1 4 0-15,1-3 0 0,3 1 0 0,2 2 0 16,3-3 0-16,2 4 0 0,3 1 0 0,-1 1 0 15,-1-4 0-15,-1 4 0 0,-4-4 0 0,1 5 0 16,2-1 0-16,1 1 0 0,1-1 0 0,2 2 0 0,4 1 0 0,4 2 0 16,5-2 0-16,2 1 0 0,1 2 0 0,2 3 0 15,-1-2 0-15,4 1 0 0,-1 1 0 16,2-3 0-16,2 1 0 0,1 1 0 0,3-2 0 0,2 1 0 16,5 2 0-16,0 0 0 0,4 0-144 0,2 0 144 15,2-1 0-15,3 0 0 0,3 2 0 0,2-2 0 16,3 3 0-16,1-3 0 0,2 0 0 0,2 3 0 15,0-2 0-15,2 4-128 0,0-3 128 0,1 2 0 16,0-8 0-16,0 1 0 0,0 1-128 0,4 2 128 16,0-3 0-16,3 1 0 0,0 1 0 0,2 2 0 15,1-5 0-15,1 1 0 0,2 2 0 0,3 1 144 16,1-1-144-16,1 2 0 0,-1 1 0 0,2-3-176 16,-4 1 176-16,1 0 0 0,-2-1 0 0,1 3 0 0,2-5 0 0,3 0 0 15,4 2 0-15,6 1 128 0,1-1-128 0,4-3 0 16,2 1 128-16,-3 1-128 0,-1 2 0 0,0-3 0 15,0-1 0-15,3 0 128 0,4 1-128 0,3-1 0 16,4 0 0-16,0-1 128 0,-2 0-128 0,-2 3 144 16,-2-4-144-16,3 1 160 0,0-3-160 0,8 2 0 15,4 0 0-15,-3-3 128 0,-2-1-128 0,-3-1 128 16,0-2-128-16,2 3 128 0,5-2-128 0,2 0 0 16,4 4 0-16,-5-6 128 0,-7 0-128 0,2-2 160 15,1-2-160-15,5 0 160 0,4 5-160 0,0-5 128 16,0-1-128-16,-3 0 128 0,-5-5-128 0,6 1 0 15,4-2 144-15,2 0-144 0,0-2 0 0,-5 1 128 16,-2-5-128-16,1 5 0 0,1-6 0 0,3 2 0 0,2-2 0 0,-4-3 128 16,-7-1-128-16,-1 2 0 0,2-4 0 0,1 3 128 15,1 2-128-15,-2-5 144 0,-4-1-144 0,-8 1 160 16,-2 0-160-16,0 0 0 0,1-2 0 0,1 2 0 16,0-2 0-16,2-2 0 0,1 2 0 0,-3-1 0 15,-7 3 0-15,-2-2 0 0,0-2 0 0,1 1 0 16,-1 1 0-16,2-3 0 0,0 1 0 0,-2-1 0 15,-4 1 0-15,-1 2 0 0,-5-2 0 0,-5 0 0 16,-3 0 0-16,1 0 0 0,0 2 128 0,-2-2-128 16,0-4 0-16,-1 2 128 0,-1-2-128 0,1 2 128 15,3 1-128-15,-3 0 0 0,2 1 0 0,-2-1 0 16,-1-1 0-16,-1 2 0 0,-3 0 0 0,-3 0 128 16,-3 1-128-16,-1 0 160 0,1 1-160 0,0-1 160 15,0 1-160-15,-1 0 0 0,-2-2 0 0,-1-1 128 16,-2-1-128-16,1 0 192 0,-1 2-192 0,-2-2 192 0,-1-2-64 0,-2-5 0 15,0 2 0-15,-3-4 0 0,1 1 64 0,-4-2 16 16,0-3 0-16,-1 0 0 0,-2 3-48 0,-2-1-16 16,-3 0 0-16,-2-2 0 0,-3-1 80 0,-1 4 16 15,-2-1 0-15,-4 1 0 0,-3 1-32 0,-2-2 0 16,1-1 0-16,-4 6 0 0,-3-1-80 0,2 2 0 16,0-1-128-16,-2 2 192 0,1 1-192 0,0 0 144 15,-2 4-144-15,-1 0 128 0,1 1-128 0,2 2 0 16,1-1 0-16,1 3 0 0,0-1 0 0,4 0-272 15,1 1 64-15,4 1 16 16,4 2-1568-16,4-3-304 0,0-2-64 0,6 0-17712 0</inkml:trace>
  <inkml:trace contextRef="#ctx0" brushRef="#br0" timeOffset="46065.7">26420 9609 3679 0,'0'0'320'0,"0"0"-320"0,-9 6 0 0,9-6 0 15,-7 8 2304-15,0-3 384 0,7-5 64 0,-6 9 32 16,0-3-1440-16,6-6-304 0,-9 5-48 0,0 3-16 15,0-3-80-15,1-1 0 0,0 1-16 0,0 1 0 16,-2-3 32-16,0 0 16 0,-2 1 0 0,-2 1 0 16,1 0 96-16,-1-2 32 0,0 1 0 0,-2-2 0 15,-2 2 64-15,0-3 16 0,2 2 0 0,-1-2 0 16,-1-2-48-16,6 0-16 0,2-2 0 0,3-2 0 16,1 0-160-16,2 0-16 0,4 5-16 0,1-12 0 15,4 1-384-15,3 0-80 0,2-3-16 0,3-2 0 16,6 0-240-16,3-1-160 0,2-1 192 0,2 2-192 15,4-2 128-15,-1 3-128 0,0-2 0 0,0 3 0 16,1 0 0-16,-1 7 0 0,1-1 0 0,0 6 0 16,-4 2 160-16,0 5 32 0,-3 5 0 0,-4 1 0 15,-4 2 64-15,-4 6 32 0,-4 4 0 0,-5 1 0 16,-3 5-64-16,-4 1-16 0,-8 0 0 0,-3 4 0 16,-6-2-16-16,-2-1 0 0,-4-2 0 0,0 0 0 0,0-5-64 15,0 0 0-15,0 1-128 0,0-4 192 0,1-4 128 0,-1-6 0 16,-1-2 16-16,3-4 0 0,-1-5 144 0,3-4 32 15,1-6 0-15,5 0 0 0,3-3-128 0,5-2-32 16,2-4 0-16,5-1 0 0,1-2-352 0,4-5 144 16,4 1-144-16,4-1 0 0,2 0 0 0,6 1 0 15,3 1 0-15,3 4 0 0,1 0 0 0,1 4 0 16,-2 0-144-16,-1 3 144 0,-2 5 0 0,0 2-128 16,-4 4 128-16,-1 6 0 0,-4 4 0 0,0 2 0 15,-5 6 0-15,0 3-128 0,-5 3 128 0,-2 4 0 16,-2 3 0-16,-3 4 0 0,-6-1 0 0,0-3-128 0,0 0 128 0,-2-3 0 15,-5-3 0-15,-2 1 0 0,-1-4 0 16,-1 0 0-16,-4 1 0 0,2-4 0 0,0-6 0 16,0-2 128-16,-4-7-128 0,4-2 144 0,-2-4-144 0,2-3 160 15,-1-5-32-15,4 1 0 0,1-4 0 0,2 0 0 16,4-3-128-16,4 0 192 0,4-2-192 0,2-3 192 16,2 1-192-16,6-1 0 0,4-1 0 0,3 1 128 15,7-3-128-15,5 3 0 0,1 4-160 0,5 2 160 16,4 1-160-16,-1 7 160 0,-1 5-160 0,-1 4 160 15,1 3 0-15,-5 6-144 0,-1-1 144 0,-5 7 0 16,-2 2 0-16,0 5 0 0,-5 1 0 0,-2 6-128 16,-4-3 128-16,0 3 0 0,-6-4-144 0,0-5 144 15,-2-1 0-15,-3 0 0 0,-2-1 0 0,-3-1 0 16,-1-3 0-16,-4-2 0 0,-3 2 128 0,-2-7-128 0,-4-2 240 0,-1-4-48 16,-1-2 0-16,-3-3 0 0,-2-3-16 15,2-5-16-15,2-2 0 0,2-4 0 0,-1 0 0 16,8-4 0-16,3-2 0 0,5-2 0 0,4-5-32 0,6-1 0 15,5 1 0-15,7 2 0 0,5-2-128 0,6 3 0 16,4 6 0-16,2 5 0 0,1 0 0 0,1 8-176 16,0 5 176-16,-2 4-128 0,-2 3 128 0,-3 8 0 15,-3 3 0-15,-2 5 0 0,-2 2 0 0,-5 3 0 16,-5 0 0-16,-3 4-128 0,-2-2-112 0,-1 1-16 16,-4-2 0-16,-1-4 0 15,-2-2-944-15,1 0-192 0,2-4-32 0,0-5-16 16,2-9-2160-16,0 0-432 0</inkml:trace>
  <inkml:trace contextRef="#ctx0" brushRef="#br0" timeOffset="47685.75">26279 9633 17503 0,'0'0'1552'0,"0"0"-1232"0,-9 1-320 0,9-1 0 16,-9 0 3712-16,9 0 672 0,-10-2 144 0,4-1 16 15,6 3-3536-15,-6-5-720 0,0-4-144 0,4 0-16 16,1-5 480-16,-1 1 96 0,0 1 32 0,1-5 0 16,1-2-48-16,0-2-16 0,0-2 0 0,1 0 0 15,0-4-32-15,2 0-16 0,-1-1 0 0,1 0 0 16,-3-3-192-16,4 1-48 0,-1 4 0 0,1-6 0 15,-3-1-32-15,1-1-16 0,-1-2 0 0,2-1 0 16,-1-2-48-16,-1-3-16 0,1-5 0 0,0-2 0 16,2 0 16-16,-1-2 0 0,0-2 0 0,2-1 0 15,3 1-32-15,0-3-16 0,-2-4 0 0,0 2 0 16,1 2-64-16,-1 1-16 0,2-2 0 0,1-3 0 16,0 1-160-16,-1 0 160 0,4-3-160 0,-5-1 160 15,-1-1-160-15,0 1 0 0,0-1 0 0,-1-1 0 0,0-1 0 16,1-2 0-16,-3-3 0 0,1 4 0 0,-1-1 0 0,-1 5 128 15,1-1-128-15,-1 1 0 0,1-6 128 0,-1 0-128 16,1 2 128-16,2 1-128 0,-2-3 128 0,0 1-128 16,1-4 0-16,0 3 128 0,1-4-128 0,-1 2 0 15,0-1 0-15,-2 0 0 0,2 5 0 0,0-2 0 16,-2-2 0-16,2-1 0 0,1-3 0 0,-2 4 0 16,-1 1 0-16,0 1 0 0,2 3 0 0,-1-3 0 15,0-2 0-15,-1 0 0 0,1-2 0 0,-1 4 0 16,0 0 0-16,-1 2 0 0,0 2 0 0,1-3 0 15,-1 3 0-15,0 2 0 0,0-2 0 0,2 5 0 16,-2-1 144-16,-1 3-144 0,0 2 0 0,1-1 0 0,-1-4 0 0,2 2 128 16,0 2-128-16,-2 0 0 0,0 1 0 0,0 0 0 15,0 5 0-15,0-1 128 0,0 0-128 0,0-1 0 16,2-1 0-16,-1 1 0 0,-1 1 0 0,1 0 0 16,0 2 0-16,2 6 144 0,-2-1-144 0,0 4 0 15,2 1 144-15,0-1-144 0,-3 3 0 0,3 1 144 16,1-1-144-16,-1 2 128 0,-1 3-128 0,2 4 128 15,-3-1-128-15,4 0 0 0,-1 5 0 0,-1-2 0 16,-1 2 0-16,2 2 0 0,0-1 0 0,0 3 0 16,-2 1 0-16,2 4 0 0,-1-1 0 0,-2 3 0 15,3 3 0-15,-2-2 0 0,1 1 128 0,-1 5-128 16,1-3 0-16,1 3 0 0,-4 7 0 0,0 0 0 16,4-5 0-16,-4 5 0 0,0 0 0 0,0 0 0 15,0 0 0-15,0 0 0 0,8-1 0 0,-8 1 0 0,0 0-144 0,9 4 144 16,-9-4 0-16,8 7 0 0,-3 4-128 0,-5-11 128 15,4 10 0-15,-4 2 0 0,0 2 0 0,-3-2 0 16,0-2 0-16,-3 4 0 0,0 0 0 0,-3-1 0 16,-2-1 0-16,2 2 0 0,-4 3 0 0,-2-3 0 15,-3-4 0-15,0 3 0 0,-2-3 0 0,-3 1 0 16,-2 2 0-16,0-3 0 0,3 0 0 0,-1-5 0 16,0-1 0-16,1 0 0 0,-1-4 0 0,2-4 128 15,-1-1-128-15,3-1 0 0,-1-6 128 0,1 0-128 16,1-2 0-16,6-4 144 0,2-1-144 0,5-5 0 0,3 0 0 15,2-1 128-15,3-4-128 0,6-1 0 16,4-2 0-16,4 0 0 0,2-2-176 0,5 2 48 16,0 4 0-16,1 1 0 0,3 3 128 0,2-1-160 0,0 3 160 0,2 3-160 15,0 3 160-15,-1 4 0 0,1 6 0 0,1 2-128 16,-1 3 128-16,-1 5 0 0,-4 3-144 0,-2 7 144 16,-4 4-192-16,-7 6 48 0,-4 4 0 0,-5 6 0 15,-3 5-32-15,-5 0 0 0,-3 0 0 0,-1-3 0 16,-1-4 176-16,-4-2 0 0,-3-1-144 0,0-2 144 15,-6 0 0-15,0-3 128 0,-3-2 0 0,-2-2 0 16,3-1 64-16,-1-3 16 0,0-3 0 0,1-5 0 16,0-3-16-16,4-4 0 0,1-2 0 0,2-5 0 15,2-2 0-15,4-5-16 0,-3-1 0 0,4-2 0 16,3-3-176-16,3-6 192 0,2 0-192 0,2-4 192 16,2 0-192-16,3-1 0 0,4-4 0 0,3 0 0 15,3-2-256-15,4 2 80 0,4 2 16 0,1 7 0 16,2 3 32-16,-1 5 0 0,1 4 0 0,0 4 0 0,-3 5 128 0,0 6 0 15,0 6-144-15,-2 1 144 0,-3 5 0 0,-2 5-176 16,-5 4 176-16,-2 3-128 0,-5-1 128 0,-2 0-208 16,-3-3 80-16,-3-2 128 0,-2 0 0 0,-5-1 0 15,-4-1 0-15,-4 0 0 0,-3 1 0 0,-2-1 0 16,-2 0 192-16,-2-2-64 0,-4-1 0 0,3 1 0 16,-1-6 0-16,2-1 0 0,1-4 0 0,2-3 0 15,3-3 0-15,3-3 0 0,3-2 16 0,4-6 0 16,2 0 0-16,5-2 0 0,2-4-144 0,4-2 0 15,3-2 0-15,5-1 0 0,4-1 0 0,5-3 0 16,6 3 0-16,2-1-176 0,4 2 176 0,1 3-208 16,0 3 80-16,1 6 128 0,-2 3-160 0,1 4 160 15,0 2 0-15,-4 3-144 0,-4 3 144 0,-2 1 0 0,-5 2 0 0,-3 0-128 16,-5-1 128-16,-9-6-160 0,4 12 160 0,-4-12-160 16,-5 14 160-16,-3-2-160 0,-7 1 160 0,-3 2-160 31,-5 3-1024-31,1-1-208 0,-3-1-32 0,4-2-12144 0,-1-5-2416 0</inkml:trace>
  <inkml:trace contextRef="#ctx0" brushRef="#br0" timeOffset="49014.63">17544 6474 10127 0,'0'-6'896'0,"0"0"-704"16,-2-3-192-16,-1 1 0 0,0 2 1248 0,0-3 224 15,-2 2 32-15,-1 0 16 0,1-1-176 0,0 4-48 16,-1-1 0-16,1 3 0 0,5 2-208 0,0 0-32 16,-7 5-16-16,2 0 0 0,5-5-336 0,-5 9-64 15,2 5 0-15,-1 2-16 0,-1 3 16 0,1 7 16 16,0 2 0-16,0 6 0 0,-1 5 240 0,1 6 32 16,-1 1 16-16,1 6 0 0,1 5-176 0,-3 4-48 0,1-1 0 15,0 5 0-15,0-3-320 0,1 1-64 0,1-4-16 0,-5 18 0 16,3-11-128-16,1-7-48 0,3-7 0 0,0-5 0 15,-1-6-16-15,2-4-128 0,0-3 192 0,2-4-64 16,-2-5-128-16,0-2 192 0,0-4-192 0,1-3 192 16,0-4-192-16,2-2 0 0,-3-10 0 0,0 0-176 15,0 0-448-15,0 0-80 16,6-16-32-16,-1-1 0 0,0-5-2624 0,0-3-528 0</inkml:trace>
  <inkml:trace contextRef="#ctx0" brushRef="#br0" timeOffset="49399.3">17367 6442 13823 0,'-5'-16'1216'0,"5"10"-960"15,2-5-256-15,1 4 0 0,6-3 2016 0,0 2 352 16,1-2 80-16,2 5 16 0,0-2-1632 0,2 2-320 15,3 1-64-15,2 2 0 0,3-3 48 0,1 2 16 16,1 2 0-16,4 1 0 0,-2 0-64 0,6 4 0 16,1 3 0-16,2 0 0 0,0 2-32 0,2-2-16 15,1 7 0-15,13 7 0 0,-9 2-64 0,-7 5-16 16,-4 1 0-16,-4 6 0 0,-4 6-64 0,-3 1 0 16,-5 5-16-16,-3 0 0 0,-4 5 128 0,-4-1 16 0,-1 0 16 0,-3-2 0 15,-3-3 128-15,-3 2 32 0,-7 2 0 0,-2-2 0 16,0-4 16-16,-4 0 16 0,-4-3 0 15,-3-2 0-15,-2 2-144 0,-2-3-48 0,-3-4 0 0,0-2 0 16,0-1-192-16,0-6-32 16,-5 0-16-16,5-3 0 0,-2-4-160 0,3-2 128 0,1-4-128 0,3-2 128 15,-3-8-304-15,8 0-64 0,3-6-16 16,5-2 0-16,2-6-2976 16,4-6-608-16</inkml:trace>
  <inkml:trace contextRef="#ctx0" brushRef="#br0" timeOffset="49842.57">18138 5883 26719 0,'-8'-11'1184'0,"8"11"240"15,0-9-1136-15,0 9-288 0,3-9 0 0,-3 9 0 0,0 0 256 0,6-4-16 16,0-2 0-16,2 2 0 0,1 0-112 0,2 3 0 16,1-2-128-16,2 1 192 0,2-3-192 0,2 1 0 15,1 0 0-15,1 3 0 0,2-2 400 0,1 3-16 16,-1-1 0-16,-1 5 0 0,-1 1 64 0,-2 4 0 0,-2-2 0 0,-4 5 0 15,-2-2-208-15,-1 7-48 0,-4 3 0 0,-2 3 0 16,-3 0 144-16,-3-2 32 0,-2 3 0 0,-1 2 0 16,-3-3 16-16,0 0 16 0,-1-2 0 0,1-2 0 15,0-1 80-15,2-4 16 0,0-1 0 0,2-1 0 16,3-3-160-16,0 2-16 0,4-6-16 0,1 2 0 16,-3-7-112-16,11 4 0 0,1-3-16 0,10-1 0 15,-1-1-48-15,0-3-128 0,3-1 192 0,0 1-64 0,2 1-128 0,-2 0 0 16,-1-1 0-16,-3 0 0 15,-1 3-1152-15,-3 2-224 16,-3 3-32-16,-3 0-9104 0,-10-4-1824 0</inkml:trace>
  <inkml:trace contextRef="#ctx0" brushRef="#br0" timeOffset="50157.87">18806 6712 24351 0,'0'0'1088'0,"0"0"208"0,0 0-1040 0,8 2-256 16,-2 4 0-16,1 1 0 0,-1 0 816 0,0 3 96 15,-1-1 32-15,1 5 0 0,0 2 16 0,0 2 16 0,3 0 0 16,0 7 0-16,1 3-240 0,3-3-48 15,2 3-16-15,0-2 0 0,2-1-288 0,-1-2-48 0,0 1-16 0,0 3 0 16,1-3-176-16,-2-2-144 0,3-1 192 0,0-3-192 16,2-3 160-16,-1 1-160 0,0-4 128 0,1 4-128 15,-2-6 128-15,0-1-128 0,-1-3 0 0,-2-1 128 16,-1-2-336-16,-2-2-80 0,1-1-16 0,-5-3 0 16,-2-3-2912-1,-1 0-592-15</inkml:trace>
  <inkml:trace contextRef="#ctx0" brushRef="#br0" timeOffset="50448.36">19198 6519 29999 0,'0'0'1328'0,"0"0"272"0,0 0-1280 0,0 0-320 15,-5 9 0-15,-4 0 0 0,0 6 672 0,-4 3 64 16,2 3 16-16,-6 7 0 0,-2 0 16 0,0 6 0 15,-1 6 0-15,-2 4 0 0,1 0 16 0,-4 3 16 16,1 2 0-16,0 2 0 0,0 2-240 0,1-2-48 16,0 1-16-16,-9 17 0 0,6-6-272 0,2-10-48 15,2-10-16-15,3-5 0 0,2-5-160 0,3 0 0 16,3-8 144-16,2 0-144 0,4-8 0 0,1-5 0 16,3-2 0-16,1-10 0 15,0 0-1472-15,0 0-192 0,10 1-64 0,4-5-9296 16,4-2-1872-16</inkml:trace>
  <inkml:trace contextRef="#ctx0" brushRef="#br0" timeOffset="50869.67">19916 6270 21183 0,'-15'-8'944'0,"8"2"192"0,1 1-912 0,6 5-224 0,0 0 0 0,0 0 0 15,0 0 1696-15,0 0 288 0,0 0 64 0,14-4 16 16,0 0-1344-16,4-1-272 0,3 0-48 0,5 1-16 16,2 3 112-16,2-3 16 0,2-3 0 0,5 2 0 15,4 2 128-15,1-4 16 0,-1 2 16 0,3 1 0 16,0-1-240-16,-1-1-48 0,-1 1-16 0,0 1 0 15,-1-4-160-15,-4 3-16 0,-4 1-16 0,-4-1 0 16,-5-1-176-16,-2 1 0 0,-3 2 0 0,-4 0 0 31,-3-1-944-31,-12 4-272 0,0 0-48 0,0 0-13584 0</inkml:trace>
  <inkml:trace contextRef="#ctx0" brushRef="#br0" timeOffset="51137.68">20240 6262 29823 0,'0'0'1328'0,"0"0"272"0,0 0-1280 0,-5 6-320 16,1 7 0-16,0 2 0 0,3 3 784 0,-1 4 112 15,0 1 0-15,2 7 16 0,0 1-112 0,3 5-32 16,-1 5 0-16,3 6 0 0,-1-1-128 0,1 3-48 16,-1 5 0-16,3 0 0 0,-2 5-128 0,-2 2-16 15,0 0-16-15,0 5 0 0,-3 0-256 0,0 0-48 16,0 2-128-16,-3-6 192 0,0-4-192 0,1-3 144 0,-2-2-144 15,0 0 128-15,-1-5-128 0,4 0 128 0,-2-5-128 16,0-1 128-16,-1-4-128 0,0-3 0 0,-1-2 0 0,0-5 0 31,0 0-896-31,0-7-224 0,0 0-32 0,1-7-16 16,0-3-2080-16,4-11-400 0</inkml:trace>
  <inkml:trace contextRef="#ctx0" brushRef="#br0" timeOffset="51362">19652 7945 6447 0,'0'0'576'0,"-2"-9"-576"0,2 9 0 0,8-6 0 16,3 2 8384-16,6 3 1552 0,5 1 320 0,7 1 64 16,8 0-7952-16,7-1-1600 0,4 1-320 0,8-2-64 0,5-3-96 0,7-3-16 15,0 0 0-15,5 3 0 0,4-4-112 16,2-3-32-16,0-3 0 0,0-2 0 0,-3 1-128 15,-2 1 0-15,-4 2 144 0,-2 1-144 0,-2 4 0 0,-3 0-160 16,-7 2 16-16,-6 5 0 16,-6 0-2480-16,-9 5-512 0</inkml:trace>
  <inkml:trace contextRef="#ctx0" brushRef="#br1" timeOffset="61015.41">24409 8752 3679 0,'0'0'320'0,"0"0"-320"16,0 0 0-16,-2 13 0 0,-1-4 1936 0,3-9 320 16,-3 11 64-16,-1-2 16 0,-1 1-1248 0,1 2-256 15,0-5-64-15,0 5 0 0,-1-4-64 0,3 5 0 16,-4-4-16-16,3 1 0 0,-1 2-112 0,1-2-32 16,1 4 0-16,-1-5 0 0,3-9-32 0,-1 10-16 15,1-10 0-15,0 0 0 0,0 0 64 0,0 0 16 16,0 0 0-16,0 11 0 0,0-11-128 0,0 0 0 15,0 0-16-15,0 0 0 0,0 0-80 0,0 0-16 16,0 0 0-16,0 0 0 0,0 0 176 0,0 0 48 16,6-9 0-16,-6 9 0 0,7-10-32 0,-2-1 0 15,-1-2 0-15,-2 3 0 0,3-3-80 0,-2 1-32 16,-1-2 0-16,2 1 0 0,0-1-48 0,-2-3-16 16,1 1 0-16,0-2 0 0,-1-1-16 0,2 0 0 0,-2 0 0 15,3-3 0-15,-1-2-64 0,0 0-16 0,-1-1 0 0,-1-2 0 16,2 3 32-16,-3-3 0 0,2 3 0 0,-1 0 0 15,0-6-48-15,0 4-16 0,-1-1 0 0,-1 0 0 16,0-1-64-16,0-2-16 0,2 2 0 0,0-3 0 16,1 1-16-16,-3-2 0 0,0 0 0 0,2-2 0 15,1-2-128-15,-1 1 160 0,0-2-160 0,0 0 160 16,0-2-32-16,0-1 0 0,1 0 0 0,-1-5 0 16,-1 1-128-16,1-5 192 0,0 2-192 0,0-1 192 15,-2-2-64-15,1 5-128 0,-1-2 192 0,1-3-64 16,0 1 16-16,1 0 0 0,1 0 0 0,-3-3 0 15,0-3-144-15,0 3 0 0,2 0 0 0,-2 2 128 16,0 4-128-16,0-2 128 0,-2 0-128 0,2 1 128 16,0-3-128-16,0 3 0 0,-2 1 144 0,2-2-144 0,2-3 0 0,1 3 128 15,-2-2-128-15,2 1 0 0,1 2 0 16,-1-3 144-16,1-3-144 0,-1-2 0 0,2 2 128 0,0-4-128 16,1-1 0-16,-2 4 0 0,0 0 144 0,-2 2-144 15,-2-1 0-15,0-1 144 0,-1 1-144 0,0 1 0 16,0 2 0-16,-1 0 128 0,1-3-128 0,0 4 160 15,-2 4-160-15,2-2 160 0,-2 2-160 0,1-1 192 16,-1-5-192-16,2 4 192 0,1 1-192 0,4-3 192 16,-3-2-192-16,3 1 192 0,-3 3-192 0,3-2 192 15,0 2-192-15,0-2 192 0,1-5-192 0,0 1 0 16,0 1 0-16,0 0 0 0,0 0 0 0,0 0 0 0,-1 4 144 16,0 1-144-16,-3 0 192 0,3 0-48 0,0 1 0 0,-3-2 0 15,-1 3-144-15,1 1 0 0,1 0 0 0,0 1 0 16,1 0 0-16,0 2 160 0,3-3-160 0,-1 3 160 15,0-5-160-15,0 3 160 0,-1-4-160 0,1 3 160 16,-2-1-160-16,5 1 160 0,-2-3-160 0,3 2 160 16,0-2-160-16,0 4 128 0,-1-2-128 0,1 5 128 15,-4-5-128-15,1 1 0 0,0-3 144 0,1 4-144 16,-1-2 128-16,3 2-128 0,0-4 128 0,-1 1-128 16,-1 2 144-16,1 3-144 0,-2 4 192 0,2 0-192 15,-1-2 192-15,2 2-192 0,-1 1 192 0,-3-1-192 16,0 3 192-16,0 1-192 0,0 0 192 0,-1-3-192 15,-1 3 240-15,-2 2-64 0,0 0-16 0,-1 1 0 16,-2-2 32-16,2 8 0 0,1-1 0 0,-1 4 0 0,-1 2-32 16,-1 2 0-16,1 1 0 0,0 3 0 15,1 0-160-15,0-1 160 0,1 0-160 0,2 3 160 0,-1-3-160 0,1 4 0 16,1 1 0-16,-3-3 128 0,0 2-128 0,0 0 0 16,1 2 0-16,-1 1 0 0,-1 7 0 0,3-5 0 15,-1-4 128-15,-2 9-128 0,1-6 0 0,-1 6 0 16,0 0 0-16,0 0 128 0,5-4-128 0,-5 4 0 15,5-5 0-15,-5 5 0 0,0 0 0 0,6-8 0 16,-6 8 0-16,0 0 0 0,5-4 0 0,-5 4 0 16,0 0 0-16,5-2 0 0,-5 2 0 0,0 0-192 15,0 0 32-15,0 0 16 16,0 0-1312-16,0 0-256 0,0 0-48 0,0 0-11184 16,6 11-2240-16</inkml:trace>
  <inkml:trace contextRef="#ctx0" brushRef="#br1" timeOffset="62528.92">28055 8823 13583 0,'0'0'592'0,"0"0"144"0,0 0-592 0,6 8-144 15,-6-8 0-15,7 7 0 0,-7-7 656 0,5 11 112 16,0-3 0-16,-5-8 16 0,2 12 128 0,-2-12 32 16,0 0 0-16,3 11 0 0,-1 3-160 0,-2-1-16 15,0-4-16-15,0-9 0 0,-1 11-64 0,1-11-16 0,-1 9 0 0,-2 1 0 16,3-10-32-16,-2 13-16 0,2-13 0 0,-4 10 0 15,0 2-32-15,4-12 0 0,-4 9 0 0,1 1 0 16,3-10-112-16,-5 11-32 0,-1-2 0 0,3 1 0 16,3-10-112-16,-4 8-16 0,4-8-16 0,-5 11 0 15,5-11 0-15,0 0 0 0,0 0 0 0,0 0 0 16,0 0 32-16,0 0 16 0,0 0 0 0,0 0 0 16,0 0 160-16,-4-12 16 0,1-2 16 0,2-2 0 15,0 0-224-15,2-3-64 0,-1-4 0 0,0 0 0 16,1-4 64-16,1 2 0 0,0-6 0 0,1 1 0 15,-1-1-80-15,2-2-16 0,1-2 0 0,0-3 0 16,0-4-48-16,0 0-16 0,1 1 0 0,0-3 0 16,-2-1 0-16,1-3 0 0,0-3 0 0,1 0 0 15,2 0-32-15,-1-2 0 0,-1-6 0 0,2 5 0 0,0-1-128 16,-2 2 192-16,0-1-192 0,-1 0 192 0,0-2-64 0,0 0 0 16,-1-3 0-16,3 0 0 0,-3-1 0 0,1 3 0 15,0-4 0-15,0-2 0 0,2-3-128 0,0-2 128 16,2-2-128-16,0 2 128 0,0-1-128 0,0-1 160 15,0-2-160-15,1 1 160 0,-1 0-160 0,0 0 0 16,1 1 144-16,-2 3-144 0,0 1 0 0,-1-2 128 16,-3-2-128-16,-2 3 0 0,-1 0 0 0,2 3 144 15,-2-3-144-15,-1 2 0 0,0 3 160 0,0-5-160 16,0 3 128-16,0-3-128 0,0 3 0 0,0-2 128 16,1-1-128-16,-1 0 0 0,-1 4 128 0,1-2-128 15,-1-3 0-15,1 0 128 0,0 3-128 0,0-2 0 0,0 0 0 0,1 4 128 16,0-3-128-16,1 0 0 0,-2 2 0 15,2-2 0-15,-2 1 0 0,0 3 0 16,0 0 128-16,0-1-128 0,0 0 0 0,0 1 0 0,0-1 0 0,-2 1 0 16,0-2 0-16,4 3 128 0,-2 3-128 0,-2-2 0 15,-1 0 0-15,1 5 128 0,1-3-128 0,0 0 0 16,-2 2 128-16,2 3-128 0,0 0 0 0,1 4 128 16,-2-5-128-16,2 2 128 0,-3 0-128 0,0 1 128 15,-2-3-128-15,1 3 160 0,4-1-160 0,0-2 160 16,0 4-160-16,2-3 0 0,-1 3 144 0,4-3-144 15,-1 3 0-15,1-1 128 0,0 3-128 0,0 0 0 16,1 0 144-16,-1 1-144 0,2 0 192 0,-1-2-192 16,2 0 240-16,-1 7-64 0,1 2-16 0,-2-2 0 15,-2 4 16-15,0 3 0 0,-2 2 0 0,1 4 0 16,-3 1 0-16,0 5 0 0,0-2 0 0,0 3 0 0,0 2-176 16,1 1 160-16,-1 0-160 0,0 0 160 0,0 1-160 0,2 1 0 15,-2 1 0-15,1 0 128 0,0 4-128 0,-1 2 0 16,0-3 0-16,1 4 0 0,-1 1 0 0,0 8 0 15,0 0 0-15,0 0 0 0,3-6 0 0,-3 6 0 16,0 0 0-16,0 0 0 0,0 0 0 0,0 0 0 16,0 0 0-16,0 0-176 0,8 4-160 0,-8-4-48 15,0 0 0-15,10 10 0 16,-4-2-1008-16,3 3-208 0,-3-2-32 0,1 4-16 16,-1 3-1488-16,-1-2-288 0</inkml:trace>
  <inkml:trace contextRef="#ctx0" brushRef="#br1" timeOffset="64189.49">27034 11275 5519 0,'0'0'496'0,"-6"9"-496"16,1-4 0-16,5-5 0 0,0 0 2224 0,0 0 336 15,0 0 80-15,0 0 16 0,0 0-1696 0,0 0-352 16,0 0-64-16,0 0-16 0,-9 4 240 0,9-4 64 15,0 0 0-15,0 0 0 0,0 0 192 0,0 0 64 16,0 0 0-16,0 0 0 0,0 0-320 0,0 0-48 0,0 0-16 0,-9 2 0 16,9-2-32-16,0 0-16 0,0 0 0 0,0 0 0 15,0 0-144-15,0 0-16 0,-8-5-16 0,8 5 0 16,-5-6 16-16,3-3 0 0,-1 4 0 0,-2-5 0 16,3 1 0-16,-1-3 0 0,1 1 0 0,-1-2 0 15,2-1-96-15,-1-1-16 0,2-3 0 0,-2 0 0 16,1 2-96-16,-1-3-32 0,2-3 0 0,0 1 0 15,0-3-48-15,0-2-16 0,-1-3 0 0,1 0 0 16,0-4 0-16,0-3-16 0,0 0 0 0,1 0 0 16,-1-4-16-16,2-1 0 0,-1 2 0 0,1-2 0 15,0 1-32-15,0-3 0 0,0 2 0 0,-1-5 0 16,-2 0-128-16,1-3 128 0,0-2-128 0,0-1 128 16,0-2-128-16,0 1 128 0,0-2-128 0,-2 2 128 15,1-2 0-15,0 2-128 0,-1 0 192 0,0 0-64 0,-1 1 32 16,2 1 0-16,0-2 0 0,-2 1 0 0,1 1-32 0,-1-1 0 15,1 1 0-15,-1 0 0 0,-1 0-128 0,3 4 0 16,2-2 144-16,1-1-144 0,-4-2 128 0,2 0-128 16,0 4 128-16,0-1-128 0,2 4 0 0,-2-1 128 15,0-5-128-15,1 2 0 0,3 2 0 0,-2-2 128 16,1-2-128-16,2-1 0 0,0 0 0 0,0 1 0 16,0 2 0-16,0-2 128 0,2-1-128 0,-1 0 0 15,0-2 0-15,1 2 0 0,-2 0 0 0,0 1 128 16,0-1-128-16,0-1 0 0,-1 3 0 0,-2-1 128 15,1-1-128-15,1 0 0 0,-3-1 0 0,3 2 0 16,-2 0 0-16,1 0 128 0,-1 2-128 0,1 0 0 16,-2 0 0-16,3 0 0 0,-3 2 128 0,-1-2-128 0,0 2 128 15,0-2-128-15,-1-1 128 0,0 1-128 0,-2 2 128 0,2-1-128 16,0 0 128-16,-1-2-128 0,0 1 128 0,1-1-128 16,1 0 128-16,0 2-128 0,0 1 128 0,0-2-128 15,0-1 0-15,0 5 128 0,1-2-128 0,-1 3 0 16,0-6 0-16,0 2 128 0,0 1-128 0,1 1 0 15,-1-1 0-15,1 1 144 0,-1-4-144 0,3 0 0 16,-2 6 160-16,3-1-160 0,0 3 128 0,0-4-128 16,-1 2 128-16,0-1-128 0,2 3 128 0,1 2-128 15,-1-2 128-15,-1 1-128 0,-1 3 0 0,-1-1 128 16,0-3-128-16,-1 4 0 0,-1-1 144 0,0 3-144 16,0 1 128-16,1 1-128 0,-1-2 128 0,0 1-128 15,-1-1 0-15,1 2 144 0,0 3-144 0,0-2 0 16,0 0 160-16,0 0-160 0,0 0 128 0,0 3-128 0,0 0 0 15,2-1 128-15,-2 1-128 0,0 1 0 0,0-1 0 16,2 3 128-16,-2-2-128 0,0 0 0 0,0 4 0 0,1 2 0 16,0-1 128-16,1 0-128 0,-2 3 0 0,0-1 0 15,0 0 144-15,5 2-144 0,-3-3 0 0,1 4 144 16,-1-1-144-16,1 1 0 0,-1 0 128 0,1-3-128 16,1 0 0-16,0 3 0 0,-1 3 0 0,1 1 0 15,0-1 128-15,0 2-128 0,0-1 0 0,-1 0 0 16,0 2 128-16,1 3-128 0,-3 0 128 0,2 5-128 15,-3 5 144-15,2-5-144 0,-2 5 0 0,0 0 128 16,4-8-128-16,-4 8 0 0,0 0 0 0,0 0 0 16,0 0 0-16,0 0 0 0,0 0 0 0,0 0 0 0,0 0 0 15,0 0 0-15,0 0 0 0,8-1 0 16,-8 1 0-16,0 0 0 0,0 0 0 0,0 0 0 0,0 0-144 0,8 5 144 31,-8-5-1136-31,0 0-128 0,8 4-16 0,-8-4-16 16,0 0-1456-16,10 2-272 0,-1 1-64 0</inkml:trace>
  <inkml:trace contextRef="#ctx0" brushRef="#br1" timeOffset="65779.45">27189 4274 20271 0,'-17'0'1792'0,"-3"1"-1424"15,1-1-368-15,2 3 0 0,-1 1 256 0,0 1-32 16,0 1 0-16,4-2 0 0,-1-3 240 0,2 0 48 16,2-1 16-16,1 2 0 0,1-1 16 0,-1-1 0 15,-1-1 0-15,1-2 0 0,0 1 96 0,2-6 32 16,2 0 0-16,1-2 0 0,1-1 160 0,4-3 48 15,3 0 0-15,3-1 0 0,2-2-464 0,3-1-96 16,4 0 0-16,3 1-16 0,0 3-304 0,5 1 0 16,1 0 0-16,3 4 0 0,1-1 0 0,0 6 0 15,0 4 0-15,-2 2 0 0,0 3 0 0,-3 6 0 16,-6-1 0-16,-4 3 0 0,-1 0 144 0,-3-1-144 0,-4 0 0 0,-3 2 144 16,-3 2 128-16,-3 1 32 0,-2-2 0 0,-3 0 0 15,0-2 208-15,-1-1 64 0,-3-1 0 0,0-5 0 16,-1-1-96-16,3 2-16 0,-1-5 0 0,2-3 0 15,0-7 160-15,2 2 16 0,3-4 16 0,2 2 0 16,0-1-96-16,2 2-32 0,1-3 0 0,1 1 0 16,3-1-320-16,1 3-64 0,0-2-16 0,1 3 0 15,-6 6-128-15,11-4 0 0,-1 2 0 0,0-1 0 32,0-2-960-32,1 2-192 0,1 1-16 0,-1 2-10368 0,2 2-2080 0</inkml:trace>
  <inkml:trace contextRef="#ctx0" brushRef="#br1" timeOffset="66818.23">26969 11087 24879 0,'0'0'1088'0,"-11"2"256"0,0 1-1088 0,0 1-256 0,3 0 0 0,-1 2 0 15,9-6 0-15,-9 5 0 0,0 0 0 0,9-5 0 16,-10 7 880-16,10-7 64 0,0 0 16 0,-9 3 0 15,9-3 32-15,0 0 16 0,-7-5 0 0,7 5 0 16,-1-10-336-16,2 0-64 0,2-2-16 0,5-3 0 0,0 0-144 16,3 0-48-16,0-3 0 0,3 5 0 0,4 0-64 0,-2 2-16 15,-2 5 0-15,2 1 0 0,-1 0-64 0,1 2-32 16,1 6 0-16,-2 4 0 0,-3 1 32 16,-1 4 0-16,-1-3 0 0,-2 5 0 0,-4 2 32 0,-3 0 16 15,-2-2 0-15,-2-2 0 0,-3 0 112 0,1 1 32 16,-6-5 0-16,-1-1 0 0,-2-2 112 0,-3-3 16 15,-1-5 16-15,2-7 0 0,-1-2-80 0,3-4-32 16,-1-2 0-16,4 0 0 0,2 1-288 0,0-1-48 16,5-1-16-16,2 0 0 0,0-3-128 0,5 2 0 15,1 1 0-15,1 3 0 0,2 4 0 0,2 0-144 16,1 6 144-16,-2 1 0 16,-8 5-544-16,10 0 0 0,-10 0 0 0,14 10 0 15,-2-1-448-15,-3 6-96 0,-3 3 0 0,-2-2-16 16,-3 0-368-16,3 0-80 0,-4 2-16 0,0-3 0 15,0-5-1440-15,0-10-272 0,0 0-64 0</inkml:trace>
  <inkml:trace contextRef="#ctx0" brushRef="#br1" timeOffset="67376.64">27060 11053 25391 0,'-17'10'1120'0,"7"0"240"0,0 3-1088 0,-3-1-272 15,0 2 0-15,3 2 0 0,-1-1 208 0,-1-1-16 16,0-1 0-16,-4 1 0 0,4 0 640 0,-1-2 128 16,-2 0 32-16,5 0 0 0,-3 2 160 0,0-6 16 15,2-3 16-15,1 0 0 0,-2-5 32 0,1-5 0 16,0-3 0-16,3-3 0 0,-3 0-256 0,5-6-32 16,1-3-16-16,2-4 0 0,1-1-432 0,4-1-96 15,4 0 0-15,0-3-16 0,3-3-208 0,1-2-32 0,3 0-128 16,1 1 192-16,-2 0-192 0,6 1 128 0,0 3-128 15,0-2 0-15,2 8 128 0,-1 5-128 0,-1 4 0 0,-2 9 0 16,2 0 192-16,-4 10-64 0,0 2-128 0,-2 8 192 16,-3 1-192-16,-4 6 0 0,-3 3 128 0,-3 6-128 15,-3 2 0-15,-4 0 144 0,-2-4-144 0,-2 4 128 16,-2-1 0-16,0 0 0 0,1-5 0 0,0-1 0 16,-1-4 160-16,0-4 32 0,2-6 0 0,0-7 0 15,1-2 256-15,0-6 48 0,3-3 16 0,1-5 0 16,1-5-80-16,3-3-16 0,1-4 0 0,-1-1 0 15,5 1-368-15,0 1-176 0,2-3 160 0,1-3-160 16,-1-2 0-16,1 5 0 0,0-2 0 0,1 1 0 16,-1 0-768-16,0-1-208 15,1 0-48-15,-1 2 0 0,-2 1-1888 16,0-4-384-16,-3-3-80 0</inkml:trace>
  <inkml:trace contextRef="#ctx0" brushRef="#br1" timeOffset="69010.75">27117 10984 21599 0,'-14'4'960'0,"6"0"192"0,-1 1-928 0,2 0-224 0,0 2 0 0,1 2 0 15,0-1 272-15,-2 2 16 0,-1-4 0 0,0 3 0 16,0-4 768-16,0 2 160 0,1-2 16 0,-1-1 16 16,0-2-736-16,9-2-160 0,0 0-32 0,-12 1 0 15,3-2 1184-15,-1 0 224 0,3-3 64 0,0-3 0 16,1 0-1600-16,1-4-320 0,0-1-64 0,0-2-16 15,1-2 784-15,0-3 144 0,2-7 48 0,-2 0 0 16,0-4-240-16,1 1-32 0,1-3-16 0,1-3 0 16,2-8-208-16,-1-3-32 0,0-4-16 0,0-2 0 15,0-1-96-15,0-6-128 0,2-7 176 0,-2-4-176 16,-1-5 192-16,0-4-64 0,0-6 0 0,-1 0-128 0,0-1 192 16,0 2-64-16,1 0 0 0,-1 3-128 0,-3-1 224 15,-1 5-64-15,0-1-16 0,-2 4 0 0,2 3 192 0,1-1 48 16,0 1 0-16,1 1 0 0,0 1-208 0,-1 2-48 15,3-3 0-15,-1-1 0 0,2-1 0 0,1 0 0 16,-1-4 0-16,2-1 0 0,-1 0 0 0,2-3-128 16,0 0 192-16,2-4-64 0,-1-3-128 0,1 1 0 15,0 5 0-15,-3 3 0 0,-1 3 0 0,0 3 0 16,0 4 0-16,-1 0 0 0,-2-1 0 0,2 0 0 16,-3 5 0-16,4 1 0 0,-2 0 0 0,1 2 0 15,1 1 0-15,0-4 128 0,0-2-128 0,2 1 0 16,-1-3 0-16,4-2 128 0,-1 0-128 0,1 1 0 15,2 1 0-15,0 0 0 0,1 1 0 0,1 2 0 0,-2 4 0 16,1-1 0-16,0 0 0 0,-2-1 0 0,-1 4 0 0,-1 0 0 16,-3 2 0-16,2 0 0 0,-2 1 0 0,0 1 0 15,-1 3 0-15,3 0 0 0,-2-3 0 0,2 2 128 16,-1 1-128-16,2 0 0 0,-1 2 0 0,2 1 0 16,0 1 0-16,1 5 0 0,2-2 0 0,1 0 0 15,1-3 0-15,0 2 0 0,-1-2 0 0,0-2 0 16,0 2 0-16,0 1 0 0,-2 2 0 0,1 3 0 15,-2 3 0-15,3-2 0 0,-3 6 0 0,3-2 0 16,0 1 0-16,0 3 0 0,0-5 0 0,1 5 0 16,0-1 0-16,3-1 0 0,-2 1 0 0,1 2 0 15,1 4 0-15,-2 4 0 0,1 3 0 0,-1-1 0 16,-1-2 0-16,0 5 0 0,-1 0 0 0,0 5 0 16,-1 2 0-16,1 1 0 0,-2 3 0 0,-2 1 0 15,-1 1 0-15,-4 6 0 0,0 0 0 0,0 0 0 0,4-3 0 16,-4 3 0-16,0 0 0 0,0 0 0 0,0 0 0 0,0 0 0 15,5-7-224-15,-5 7 80 0,6-1-144 16,-6 1-32-16,0 0 0 0,5-3 0 16,2 0-208-16,-7 3-48 0,4-3-16 0,-4 3 0 15,2-5-1168-15,1-1-224 0,-1 1-64 0,-2 5 0 16,0-7-1120-16,-1 0-224 0</inkml:trace>
  <inkml:trace contextRef="#ctx0" brushRef="#br1" timeOffset="69589.98">27179 4193 23039 0,'-15'5'2048'0,"7"1"-1648"0,-2 0-400 0,1 2 0 16,-1 1 1312-16,0-3 176 0,0 2 48 0,-2-3 0 16,0 1-896-16,-1 1-192 0,0-3-16 0,0-4-16 15,1-3 560-15,-1-3 112 0,0-1 32 0,4 0 0 16,4-6-128-16,0-1-32 0,0-1 0 0,3-3 0 15,0-4-384-15,4 1-96 0,-1-6-16 0,3 2 0 16,2-1-272-16,4-2-48 0,3 0-16 0,1 3 0 16,2 1-128-16,2 0 0 0,0 2 0 0,0 4 128 15,0 3-128-15,1 6 0 0,0 1 0 0,-1 6 128 16,-3 3-128-16,0 5 0 0,-3 2 0 0,-1 7 0 16,-3 3 0-16,-3 2 0 0,-4 6 128 0,-2 2-128 15,-3 5 176-15,-3 0 0 0,-3 0 0 0,-2-4 0 0,-4 0 0 16,0-2 0-16,-3 1 0 0,0-4 0 0,0 2 16 0,1-7 0 15,1-4 0-15,3-4 0 0,2 2 0 0,1-8 16 16,1-3 0-16,10-2 0 0,-9-9 352 0,4-7 64 16,1-1 16-16,4-4 0 0,3-5-240 0,2 0-32 15,3-4-16-15,2-1 0 0,3 1-352 0,-1-3 128 16,1-1-128-16,2 5 0 0,1 4 0 0,1 6 0 16,0 1 0-16,1 7 0 0,-1 4 0 0,1 5 0 15,-1 4 0-15,-2 7-128 0,-2 5 128 0,-1 6 0 16,-5 8 0-16,-2 4-128 0,-5 5 128 0,-1-1 0 15,-4-3 0-15,-3-2 0 0,-4 5 128 0,-2-2 0 16,-2-1 0-16,2-3 0 0,-1-8 48 0,-1-1 16 0,2-3 0 16,2-3 0-16,0-2-16 0,1-7 0 15,-1-2 0-15,2-9 0 0,1-7 208 0,0-3 32 0,2-7 16 0,3-1 0 16,2 1-160-16,2-6-16 0,1 0-16 0,3-3 0 16,1 2-240-16,0 2 0 0,0-1-144 0,0 4 144 31,-1 0-432-31,0 1 16 0,-2 4 0 0,-1 3 0 15,-2 3-1184-15,-1 1-224 0,-4 1-48 0,-1 5-16 16,-3 2-1184-16,0-1-256 0,-3 2-32 0</inkml:trace>
  <inkml:trace contextRef="#ctx0" brushRef="#br1" timeOffset="71121.75">24437 9002 21183 0,'-15'5'1888'0,"-1"4"-1504"0,-2 0-384 0,0 1 0 15,1-1 592-15,1 0 48 0,-1 0 16 0,0 0 0 16,-1-4 320-16,3-1 64 0,-3 1 16 0,3-1 0 15,-2-3 32-15,3 0 16 0,1-1 0 0,1-2 0 16,-4-8 48-16,5-2 16 0,2-6 0 0,0 1 0 16,1-1-400-16,5-3-96 0,3-3-16 0,2 1 0 15,3 1-336-15,3-5-80 0,1 1-16 0,2 0 0 16,2 3 48-16,1 1 16 0,0-3 0 0,2 3 0 16,2 2 32-16,3 2 0 0,-1 3 0 0,2 2 0 15,-3 4-48-15,1 0 0 0,0 4 0 0,1 8 0 16,-1 6-112-16,-1 2-32 0,-4 4 0 0,-2 6 0 15,-3 3 160-15,-2 1 32 0,-4 5 0 0,-4-1 0 0,-5 5-64 16,-3 3-16-16,-4-1 0 0,-2-2 0 0,-3-1-32 0,-1-1 0 16,-1-2 0-16,0-4 0 0,1 0 96 0,3-4 16 15,-3-7 0-15,4-6 0 0,1-1 128 0,3-11 16 16,0-3 16-16,2-6 0 0,3-5-96 0,3-8 0 16,-2-3-16-16,4-3 0 0,4-5-368 0,3-2 144 15,3-4-144-15,4 1 0 0,3 2 0 0,-1 0 0 16,2-2 0-16,4 5 0 0,2 1 0 0,-1 5 0 15,4 2 0-15,-2 8 0 0,0 5 0 0,2 7 0 16,-1 6 0-16,-4 4-144 0,-1 3 144 0,-6 8 0 16,-4 2-144-16,-3 4 144 0,-4 4 0 0,-4 4 0 15,-3 5 0-15,-4 1 0 0,-5 0 0 0,-3 1 0 0,-3 0 0 16,-2-4 128-16,-2-4-128 0,1-4 0 0,-2-4 144 0,0-2-144 16,0 1 176-16,1-6-48 0,2-8 0 0,2-4 0 15,6-7 128-15,-1-2 0 0,1-6 16 0,2-3 0 16,1-5-112-16,6-1-32 0,3-6 0 0,2 2 0 15,4-3-128-15,3-2 0 0,3 0 0 0,0-1-176 16,6 2-64-16,3 4-16 0,0 0 0 0,1 6 0 31,-1 4-1568-31,0 4-320 0,-3 2-64 0,1 8-11312 0,1 2-2272 0</inkml:trace>
  <inkml:trace contextRef="#ctx0" brushRef="#br1" timeOffset="72583.09">24509 9023 11055 0,'0'0'976'0,"0"0"-784"0,0 0-192 0,-3 12 0 16,-1 0 1280-16,-2-3 192 0,1 0 64 0,0-3 0 15,0 0-352-15,0 3-64 0,-1-1-16 0,0 2 0 16,1-2 64-16,0 2 16 0,0-4 0 0,-2 4 0 16,2-2-112-16,0 2-32 0,0-3 0 0,1 0 0 15,4-7-48-15,-2 10-16 0,2-10 0 0,-1 10 0 16,1-10-224-16,0 0-48 0,0 0-16 0,0 0 0 15,0 0-128-15,0 0-32 0,0 0 0 0,0 0 0 16,0 0 16-16,0 0 0 0,0 0 0 0,0 0 0 16,0 0-48-16,8-8-16 0,-1 1 0 0,-7 7 0 15,2-14-32-15,1 2-16 0,-1 0 0 0,0-1 0 0,-2-2-128 0,1 0-32 16,-1-3 0-16,4-1 0 0,-4-1-64 0,1 1-16 16,0-3 0-16,1-3 0 0,-1 0-64 0,1-4-128 15,1 0 176-15,0-3-176 0,-3-3 176 0,0-4-176 16,0-5 160-16,1 1-160 0,0-6 160 0,2 0-160 15,-3-3 160-15,1-3-160 0,0-2 144 0,0 0-144 16,2 0 128-16,0-6-128 0,-1 1 0 0,2-3 0 16,0 3 128-16,1-4-128 0,0 3 0 0,1-1 0 15,-2-1 0-15,4 0 128 0,-1-4-128 0,1-1 0 16,-2-1 0-16,2-1 128 0,-2-3-128 0,1-5 0 16,-1 0 0-16,2-4 128 0,-1 0-128 0,1 0 0 0,-3-2 0 15,1-2 0-15,1-1 0 0,-2 0 0 0,-1 3 128 16,-1 0-128-16,0 4 0 0,-1-3 0 0,1 1 0 0,-2 1 0 15,0-1 128-15,-1 3-128 0,0 1 128 0,0-2-128 16,4 2 144-16,-1-2-144 0,-1 0 160 0,1-3-160 16,-2 0 128-16,2-3-128 0,-1 3 0 0,2 0 0 15,0-1 0-15,-2 2 128 0,1 1-128 0,-2-1 0 16,1 7 0-16,0-3 0 0,1 3 0 0,-1 2 0 16,1-1 160-16,1 2-160 0,1-1 160 0,0 2-160 15,0 0 0-15,1 1 128 0,0 1-128 0,0-1 0 16,-3 1 0-16,2 1 0 0,-1 2 128 0,1-1-128 15,0 2 0-15,2-3 0 0,-3-3 128 0,1 5-128 16,0 1 0-16,0 3 0 0,0-2 128 0,0-2-128 16,1 2 0-16,-1 5 0 0,2-1 0 0,0 3 0 15,0 2 0-15,-1 4 128 0,-1 1-128 0,0 1 0 0,0-1 0 0,2-2 0 16,-5 5 0-16,2 3 0 0,-1-2 128 0,-2 6-128 16,-1-1 0-16,0 4 0 0,-3 1 128 0,1 3-128 15,-1 2 0-15,1 2 0 0,-3 1 0 0,2 0 128 16,3 2-128-16,0 2 0 0,-1 3 0 0,-2 1 0 15,1 2 128-15,2 2-128 0,-1 3 0 0,1 0 0 16,0 1 0-16,0 3 0 0,0 0 0 0,2 0 0 16,-1 4 0-16,-1 7 0 0,0 0 0 0,0 0-128 15,2-6 128-15,-2 6 0 0,0 0 0 0,0 0 0 16,0 0-128-16,0 0 128 0,0 0 0 0,0 0 0 16,0 0-128-16,0 0 128 0,0 0-224 0,0 0 16 15,0 0 0-15,5 6 0 16,-5-6-416-16,5 9-80 0,-5-9 0 0,7 9-16 15,-7-9-1520-15,7 11-288 0,-7-11-64 0,6 11-8672 0,-2-1-1744 0</inkml:trace>
  <inkml:trace contextRef="#ctx0" brushRef="#br1" timeOffset="73186.25">24675 2067 18431 0,'-33'14'816'0,"9"-5"160"0,-5 1-784 0,-2 4-192 0,2-2 0 0,2-1 0 15,-2 1 1744-15,5-5 304 0,-3 0 64 0,7-3 16 16,3-6-592-16,1-2-128 0,-1-1-32 0,4-2 0 16,2-6-272-16,3-1-48 0,3-4-16 0,4-2 0 15,2-4-400-15,4-8-64 0,4-4-32 0,1-4 0 16,2-3-128-16,4 1-32 0,5-5 0 0,2 3 0 16,3-1-128-16,4 3-16 0,0 2-16 0,3 0 0 0,0 0-32 0,0 3-16 15,-1 3 0-15,-1 6 0 0,-2 3-48 0,-3 6 0 16,0 3 0-16,-3 9 0 0,-3 3-128 0,-1 5 0 15,-1 4 0-15,-3 9 128 0,-1 1-128 0,-5 7 0 16,-3 5 0-16,-6 6 0 0,-3 2 0 0,-5 2 128 16,-2 1-128-16,-4 2 192 0,-3-3-48 0,0-1 0 15,-5 3 0-15,-2-3 0 0,-4 1 176 0,-3 1 16 16,-3 1 16-16,0-5 0 0,-2-4 32 0,6-5 0 16,-2-5 0-16,5-7 0 0,4-6 64 0,4-5 32 15,4-8 0-15,2-1 0 0,4-8 48 0,5-6 16 0,3-9 0 0,6-5 0 16,4-1-320-16,4-6-64 0,2-3-16 15,4 1 0-15,4-5-144 0,1 4 0 0,2-2 0 16,-1 2 0-16,2-2 0 0,-2 8 0 0,2 2 0 0,-2 6 0 16,1 7 0-16,-2 6-144 0,-4 6 144 0,-1 4 0 15,-2 7-160-15,-2 8 160 0,-2 5-128 0,-3 9 128 16,-5 6 0-16,-4 5 0 0,-3 3 0 0,-7 1-128 16,0-2 128-16,-6 1 0 0,-2 2 0 0,-3-2 0 15,-4-1 0-15,-3 1 144 0,-2-1-144 0,-2-3 160 16,1-1-32-16,-1-3 0 0,2-4 0 0,4-11 0 15,3-3 64-15,3-5 16 0,2-6 0 0,5-4 0 16,3-8 176-16,2-3 48 0,7-4 0 0,4-7 0 16,4-1-224-16,5-4-32 0,4-3-16 0,5 2 0 15,3-1-160-15,3-1 0 0,3-2 0 0,1 1 0 16,1 0-176-16,0 4 176 0,-1 1-128 0,-2 7 128 16,-1 1-464-16,1 5-16 0,-1 2 0 15,0 3 0-15,0 4-1568 0,0 0-320 0,1 3-64 0,0 6-16816 16</inkml:trace>
  <inkml:trace contextRef="#ctx0" brushRef="#br1" timeOffset="74108.19">27817 9220 15663 0,'0'0'1392'0,"0"0"-1120"0,0 0-272 0,0 0 0 16,0 0 352-16,0 0 16 0,0 0 0 0,0 0 0 15,0 0 368-15,0 0 80 0,0 0 16 0,0 0 0 16,10-8 608-16,-3-5 128 0,-1-2 32 0,2-1 0 16,2-2-112-16,0-3-16 0,-1-1 0 0,1-3 0 15,0-4-448-15,4 3-80 0,-1-1-32 0,2 4 0 16,2-1-272-16,1 3-48 0,-1 2-16 0,1 5 0 15,1 4-96-15,0 3-32 0,-1 4 0 0,-4 7 0 16,0 6-32-16,-4 4-16 0,-3 5 0 0,-4 3 0 16,-3 6 48-16,-5 2 16 0,-5 6 0 0,-4 2 0 15,-4 4-160-15,-2-3-48 0,-2-3 0 0,0-1 0 16,-1 1-48-16,2-5-16 0,0-4 0 0,2-2 0 0,2-9 64 0,2-4 0 16,1-7 0-16,1-7 0 0,1-5 224 15,0-8 48-15,2-5 16 0,2-2 0 0,3-10-160 0,4 0-48 16,5-1 0-16,2 0 0 0,3-4-336 0,2 0 0 15,3-1 0-15,2 4 0 0,0 3 0 0,2 2 0 16,2 1 0-16,3 8 0 0,-2 4 0 0,0 9-128 16,0-2 128-16,-2 8 0 0,-2 2 0 0,-1 7 0 15,-5 0 0-15,-2 6-128 0,-4 4 128 0,-2 4 0 16,-3 5 0-16,-3-2 128 0,-5 3-128 0,0-1 128 16,-4 1-128-16,-2-2 128 0,3 1-128 0,-2-7 128 15,-2-2-128-15,1-4 128 0,1-8-128 0,2-2 0 16,-1-4 128-16,3-1-128 0,0-4 0 0,3-1 0 15,1-7 0-15,1 0 0 16,0-1-368-16,3 0-144 0,0-1-16 0,1-2-16 16,0 0-2432-16,2-1-480 0,1-1-112 0</inkml:trace>
  <inkml:trace contextRef="#ctx0" brushRef="#br1" timeOffset="74931.03">28037 8982 16575 0,'-5'6'1472'0,"0"2"-1168"16,5-8-304-16,0 0 0 0,-8 5 1008 0,8-5 144 15,0 0 16-15,0 0 16 0,0 0 0 0,-3-10 0 16,1-3 0-16,2-3 0 0,0-3-480 0,3-6-112 16,-1 0-16-16,3-3 0 0,-3 1-96 0,2-4-32 15,-1-5 0-15,1-1 0 0,1-2 32 0,-3-4 0 16,0-3 0-16,-2-4 0 0,0-1-224 0,-1-2-32 16,-2-3-16-16,1 3 0 0,-1-1-208 0,2-2 128 15,0 0-128-15,-1-3 0 0,1-5 0 0,1-1 0 16,0 2 0-16,3-5 0 0,-2 2 0 0,3-4 128 15,1-2-128-15,0-2 0 0,1-1 128 0,1 0 0 0,-1 0-128 0,3-4 192 16,-3 1-192-16,2-5 128 0,-2 2-128 16,2-3 0-16,-3 0 0 0,3 0 128 0,-1-2-128 0,1-2 0 15,-2 0 0-15,3 2 0 0,-3-1 0 0,1 0 0 16,0-4 0-16,1 1 0 0,-2-3 0 16,5 3 0-16,0 1 0 0,0 3 0 0,0-1 0 0,-1 2 0 15,1-1 160-15,-1 0-16 0,-2 3 0 0,-2 3 0 16,-2-4 64-16,0 4 16 0,-4-2 0 0,0 3 0 15,-3-1-96-15,1 3 0 0,-3-2-128 0,1 0 192 16,0 4 16-16,-1-1 0 0,-1-3 0 0,1 4 0 16,0 3-16-16,1-1-16 0,-1 1 0 0,1 1 0 15,0-1-176-15,-1 2 192 0,1-1-192 0,0 1 192 16,2-1 0-16,1 1 0 0,-1 0 0 0,4 6 0 16,1-4-48-16,0 5 0 0,-3 2 0 0,1 0 0 15,0-4 112-15,1 5 0 0,-1 2 16 0,2 3 0 0,0 2 16 16,2-1 0-16,-2 1 0 0,1 2 0 15,0 5-144-15,-1-2-16 0,0 1-128 0,1-1 192 0,0-1-192 0,-1 5 0 16,0-3 128-16,1 5-128 0,-2 0 0 0,2 4 144 16,0 1-144-16,0 3 128 0,2 2-128 0,-1 3 0 15,-1-3 144-15,1 1-144 0,1 3 128 0,-1-1-128 16,2 2 160-16,-1 2-160 0,2 5 128 0,-1 2-128 16,1 3 0-16,-2-1 144 0,2 0-144 0,0 3 0 15,-1-2 0-15,0 1 128 0,0 1-128 0,0 3 0 16,-1-2 0-16,0 5 0 0,-1-2 0 0,3 3 0 15,-2-3 0-15,0 2 0 0,-6 7 0 0,0 0 0 16,6-3 0-16,-6 3 0 0,0 0 0 0,0 0 0 16,5-6 0-16,-5 6 0 0,0 0 0 0,0 0 0 0,0 0 0 0,0 0 0 15,0 0 0-15,0 0 0 0,0 0 0 0,0 0 0 16,0 0-320-16,0 0 16 0,0 0 0 0,8 7 0 31,-8-7-544-31,3 9-112 0,0 0-32 0,-3-9 0 16,0 0-1824-16,0 0-352 0,0 0-80 0,0 0-9280 0</inkml:trace>
  <inkml:trace contextRef="#ctx0" brushRef="#br1" timeOffset="75527.17">28439 1736 23039 0,'-26'10'2048'0,"9"3"-1648"0,-5 2-400 0,0 1 0 0,1 1 800 0,-2-2 80 16,-2 0 16-16,0-1 0 0,4 0 0 0,3-4 0 15,0-1 0-15,5-4 0 0,2-6 368 0,2-1 80 16,4-3 0-16,2-7 16 0,2-3-176 0,4-4-32 16,3-3-16-16,4-2 0 0,3-4-496 0,5-2-112 15,3-3-16-15,2-1 0 0,3-1-176 0,3-5-32 16,1-1-16-16,2 0 0 0,-1-1-64 0,1 4-16 16,-2 3 0-16,2 6 0 0,0-1-80 0,-1 6-128 15,1 5 176-15,-3 6-176 0,-2 9 144 0,-5 4-144 16,-7 4 0-16,-1 5 144 0,-3 3-144 0,-4 7 0 15,-6 3 0-15,-4 9 0 0,-4 3 0 0,-6 4 0 16,-5 0 128-16,-3-1-128 0,-5-3 144 0,-2-1-144 16,-1-1 160-16,1 3-160 0,1-6 192 0,2 0-64 15,1-2-128-15,1-6 192 0,3-2 0 0,1-6-16 0,2-7 0 0,4-2 0 16,2-4 208-16,2-2 32 0,9 2 16 0,-6-16 0 16,3-4 176-16,3-4 32 0,1-7 16 0,4 0 0 15,3-1-352-15,2-4-80 0,2-2-16 0,0-1 0 16,2-1-48-16,2 5-16 0,0 0 0 0,1 11 0 15,-2 1-16-15,0 7 0 0,3 6 0 0,-3 2 0 16,0 6-128-16,1 5 0 0,-2 5 0 0,-3 9 0 16,-2 4 0-16,-4 10 0 0,-5 3 0 0,-2 2 0 15,-6 0 0-15,-2 0 0 0,-4-6 0 0,-1 2 0 16,-3 1 176-16,0-1-48 0,-2-5-128 0,1 1 192 16,1-4-192-16,0-2 144 0,0-5-144 0,3-1 128 15,0-5-128-15,1-3 128 0,0-8-128 0,2-5 128 16,3-3 96-16,0-6 16 0,2-5 0 0,0-5 0 15,1-2-32-15,1-2 0 0,4-1 0 0,2-3 0 0,3 2-208 0,1-2 0 16,1-4 128-16,4 3-128 0,-1 0 0 0,4 4 0 16,-1 5 0-16,-1 6-160 15,-1 4-208-15,-2 7-32 0,-2 0-16 0,-6 7 0 16,0 0-1888-16,0 0-368 0,12 8-80 0,-2 1-17008 0</inkml:trace>
  <inkml:trace contextRef="#ctx0" brushRef="#br1" timeOffset="77462.98">25970 579 20271 0,'0'0'1792'0,"-9"-3"-1424"16,1 2-368-16,8 1 0 0,-9-5 512 0,1 3 48 15,8 2 0-15,0 0 0 0,-6-6-112 0,6 6 0 16,-8-6-16-16,8 6 0 0,0 0 640 0,-5-8 128 16,5 8 16-16,0 0 16 0,-5-6-224 0,5 6-48 15,0 0-16-15,0 0 0 0,0 0-224 0,0 0-32 16,0 0-16-16,0 0 0 0,0 0-224 0,0 0-64 15,-6 6 0-15,0 6 0 0,3-1-16 0,-1 5-16 16,3 1 0-16,-2 1 0 0,0 1-96 0,2 5-32 16,0 1 0-16,1 5 0 0,4 2-64 0,1 1-16 15,1 6 0-15,1-1 0 0,1 2-144 0,1 1 192 16,5 3-192-16,4-1 192 0,2 3-192 0,3-5 0 0,1-3 0 16,6 1 0-16,4-2 0 0,0-4 0 0,3-2 0 15,0-5 0-15,2-3 128 0,-2-2-128 0,-1-5 0 0,2-1 128 16,-1-5 0-16,5 2-128 0,4-3 192 0,2 0-64 15,3-3 0-15,1 2-128 0,3-2 192 0,-6-3-64 16,-1 2-128-16,-4-2 160 0,-2 0-160 0,0-2 160 16,-2-1-160-16,2 0 128 0,0-2-128 0,1-5 128 15,1 0 0-15,0-5 0 0,3-2 0 0,0 0 0 16,-4-3 112-16,-1-8 16 0,0 0 0 0,0-6 0 16,1 0 0-16,2-1 16 0,1-1 0 0,-1-1 0 15,0-3-112-15,-1-1-32 0,0-4 0 0,-4-2 0 16,0 0-128-16,-5-3 0 0,-7-4 0 0,-4 0 0 15,1-1 128-15,-5-1-128 0,-5-2 192 0,-6 23-64 0,0-2 32 0,1-2 0 16,-1 3 0-16,0 0 0 16,-4 1 64-16,0 7 16 0,-2-2 0 0,-2-8 0 0,-4 11 16 15,0 6 0-15,-4 4 0 0,-2 5 0 0,-1 4-128 0,0 1 0 16,0-2-128-16,0 2 192 0,-1 8-192 0,0-2 0 16,2 2 0-16,0-3 0 0,0 1-368 0,9-2 48 15,-10 2 0-15,10-2 0 16,-10 4-288-16,10-4-48 0,-9 5-16 0,9-5 0 15,0 0-1248-15,0 0-240 0,0 0-48 0,0 0-16 16,0 0-672-16,0 0-144 0,1 10-32 0</inkml:trace>
  <inkml:trace contextRef="#ctx0" brushRef="#br1" timeOffset="77859.2">27391 673 4607 0,'-12'3'400'0,"12"-3"-400"0,0 0 0 0,-8 6 0 16,8-6 5072-16,0 0 944 0,0 0 176 0,-10 4 32 16,10-4-5056-16,0 0-1008 0,0 0-160 0,0 0 0 15,0-10 400-15,0 10 208 0,4-11 32 0,2-3 16 16,2 0 128-16,2-3 32 0,3-2 0 0,2-3 0 15,0-5-224-15,-5 11-32 0,3-5-16 0,4-3 0 16,2 1 64-16,3-3 16 0,3 2 0 0,1-2 0 16,5 2-112-16,24-18 0 0,-5 5-16 0,-4 5 0 15,-5 3-80-15,-4 5-16 0,-3 1 0 0,2 2 0 0,0 5-96 0,1 4-32 16,0 1 0-16,1 10 0 0,-1 9-16 0,-1 3 0 16,-4 7 0-16,-2 6 0 0,1 2-128 0,-4 4-128 15,0-2 192-15,-3 3-192 0,-3-1 176 0,-4-1-176 16,0 2 160-16,-6-13-160 0,1-1 128 0,-1 2-128 15,2-1 0-15,-2 0 0 0,2-1 0 0,-1-2 128 16,-1-2-128-16,6 6 0 16,-3-8-816-16,-3-2-208 0,-11-9-32 0</inkml:trace>
  <inkml:trace contextRef="#ctx0" brushRef="#br1" timeOffset="80862.07">29237 527 7359 0,'0'0'656'0,"0"0"-528"15,0 0-128-15,0 0 0 0,0 0 912 0,0 0 160 16,0 0 16-16,4-6 16 0,-4 6-448 0,6-12-80 15,-1 2-32-15,2 1 0 0,2-4 32 0,2 3 0 16,2-3 0-16,-3 8 0 0,0-5 0 0,2 3 16 0,0-4 0 16,2 4 0-16,-1-5-224 0,4 5-48 0,-2-3-16 0,13-7 0 15,-5 6-64-15,-3 3-16 0,-1 3 0 0,-1 0 0 16,-2 1 0-16,0 4 0 0,-2 1 0 0,-3 4 0 16,-1-1-96-16,-2 2-128 0,-2 6 176 0,-1-1-176 15,-2 3 256-15,-3-2-48 0,0 0-16 0,-1 2 0 16,-3 3 176-16,0 1 16 0,-1 1 16 0,1-1 0 15,-2-2 16-15,-8 15 0 0,1-6 0 0,1 1 0 16,2-6-160-16,0-2-16 0,1-1-16 0,3-3 0 16,0-1-96-16,0-3 0 0,3-2-128 0,3-8 192 15,-3 9-192-15,3-9 0 0,0 0 0 0,0 0 0 16,0 0 272-16,9 5-32 0,0-3-16 0,1-2 0 16,0-3 80-16,3-1 16 0,0-1 0 0,2-2 0 15,-1 1-192-15,2-4-128 0,3 1 192 0,1 0-192 16,0 4 128-16,0 1-128 0,1-3 0 0,-1 1 0 0,-1 3 128 0,-1 0-128 15,-2 1 0-15,-3 0 0 0,0 0 0 0,-1 2 0 16,1 0 0-16,-3 0 0 16,-10 0-496-16,10-2-144 0,1-1-48 0</inkml:trace>
  <inkml:trace contextRef="#ctx0" brushRef="#br1" timeOffset="81195.14">30220 296 20271 0,'0'0'1792'15,"0"0"-1424"-15,0 0-368 0,0 0 0 0,0 0 192 0,0 0-16 0,0 0-16 0,0 0 0 16,0 0-160-16,0 0 128 0,0 0-128 0,-5 7 128 15,-2 3 400-15,-2 4 80 0,-2 2 16 0,6-5 0 16,-2 6-208-16,1 3-32 0,-1 4-16 0,-1-1 0 16,2 2-176-16,-1 3-48 0,1 3 0 0,-4 21 0 15,3-10-144-15,2-4 0 0,1-6 0 0,3-8 0 16,0-4 0-16,1-2 160 0,1-1-160 0,2-5 160 16,-1 0-160-16,3-6 0 0,-5-6 0 0,9 5 128 15,-9-5-672 1,10 3-144-16,-10-3-16 0,12-5-16 0,1-2-1168 0,-2-4-224 0,0-7-64 0,1 0 0 15</inkml:trace>
  <inkml:trace contextRef="#ctx0" brushRef="#br1" timeOffset="81418.7">30485 293 21183 0,'0'0'944'0,"0"0"192"0,0 0-912 0,-2 10-224 16,-2 3 0-16,0 2 0 0,-1 2 272 0,3-5 16 15,-2 1 0-15,-1 6 0 0,-2 4-64 0,1-1-16 16,-2-1 0-16,2 1 0 0,0 1 112 0,-6 14 0 16,5-9 16-16,0 0 0 0,2-3-48 0,1 0-16 15,2-4 0-15,1-4 0 0,2-5-144 0,0-2-128 0,-1-10 144 0,1 12-144 16,-1-12 0-16,0 0 0 0,0 0 0 0,0 0 0 31,8 5-688-31,-8-5-176 0,0 0-32 0</inkml:trace>
  <inkml:trace contextRef="#ctx0" brushRef="#br1" timeOffset="81613.72">29941 461 20271 0,'0'0'896'0,"0"0"192"16,7-8-880-16,5 3-208 0,6 0 0 0,-5 2 0 0,1 1 288 0,5-1 16 0,5-4 0 0,3 0 0 15,6 0 96-15,4-3 32 0,2 2 0 0,39-9 0 16,-8 3 464-16,-9 0 112 0,-5 2 16 0,-1 0 0 15,4-2-384-15,-3 3-80 0,1 2-16 0,-5 0 0 0,-7 4-320 0,-8 2-64 16,-8 1-16-16,-8-2 0 16,-5-2-464-16,-6 2-80 0,-10 4-32 0</inkml:trace>
  <inkml:trace contextRef="#ctx0" brushRef="#br1" timeOffset="81929.53">29479 1169 6447 0,'0'0'272'0,"0"0"80"15,0 0-352-15,-4 7 0 0,4-7 0 0,0 12 0 0,1-1 4736 0,-1-11 864 0,5 8 176 0,-5-8 48 16,12 2-4544-16,0-3-912 0,2-1-176 0,3-3-48 15,2-4 272-15,4 1 48 0,6-5 16 0,4 3 0 16,6 1-144-16,6-2-16 0,5 1-16 0,3-4 0 16,2 1-32-16,1 3 0 0,-3-3 0 0,0 0 0 15,1 2-112-15,-2-2-32 0,-1 3 0 0,-2 2 0 16,-2 0 0-16,-4 1 0 0,-4 2 0 0,-4 1 0 16,-2-1-368-16,-4 1-80 0,-3 2 0 0,-4 2-16 31,-3 0-1648-31,-4 2-336 0,-2 3-64 0</inkml:trace>
  <inkml:trace contextRef="#ctx0" brushRef="#br1" timeOffset="82374.88">29962 1471 29663 0,'-23'3'1312'0,"11"1"272"0,2 3-1264 0,4 0-320 16,6-7 0-16,-4 7 0 0,4-7 0 0,0 0-256 16,0 0 64-16,0 0 0 0,0 0 192 0,10 2 160 15,7-4-32-15,2-4 0 0,1-2 240 0,4-3 32 16,2-1 16-16,0 2 0 0,2-4-128 0,3 8-32 0,-1 0 0 0,-2 3 0 16,-1 2-128-16,-5 2-128 0,-5 4 144 0,-3 4-144 15,-5 1 160-15,-4 4-160 0,-3 1 160 0,-5 4-160 16,-7 2 320-16,-3-1-16 0,-5 2-16 0,-1-2 0 15,-4 0-112-15,1 1-32 0,-1-2 0 0,1 2 0 16,3 0-16-16,4-3-128 0,2-2 192 0,4-2-64 16,4 0-128-16,3-3 0 0,2-11 0 0,3 9 0 15,4 0 0-15,4-4 128 0,2-2-128 0,5 1 0 16,2-2 192-16,4 3-32 0,2-1-16 0,3 0 0 16,-1 5-16-16,-3 0 0 0,-2 6 0 0,-4-1 0 15,-4-3 16-15,-4 3 0 0,-5 0 0 0,-5 0 0 16,-5-1 208-16,-4 4 32 0,-9 2 16 0,-6 2 0 15,-7 2 224-15,-7-3 32 0,-5 2 16 0,-4 0 0 16,-4 1-288-16,-2-3-48 0,-4-1-16 0,-1-4 0 16,-3-1-320-16,5-4 144 0,2 1-144 0,8-6 0 15,4 0-1472-15,9-1-416 0,8-1-80 0</inkml:trace>
  <inkml:trace contextRef="#ctx0" brushRef="#br1" timeOffset="90561.69">14232 7434 12895 0,'0'0'1152'0,"-7"-4"-928"0,7 4-224 0,-7-4 0 15,-1 0 1472-15,8 4 240 0,-8-5 48 0,8 5 16 16,0 0-368-16,-6-3-64 0,6 3 0 0,0 0-16 16,0 0-240-16,0 0-64 0,0 0 0 0,0 0 0 15,13-4-80-15,2 2-32 0,4 0 0 0,3-2 0 16,2-2-112-16,6 2-32 0,7 0 0 0,5 2 0 0,4-2-176 0,5 2-32 15,3 1-16-15,3-1 0 16,2-2-176-16,-1 1-48 0,0-4 0 0,-2-1 0 0,-2 2-144 0,1-2-48 16,-2 4 0-16,-2-1 0 0,-3-1 48 0,-1-1 0 15,-2 1 0-15,-4-2 0 0,-6 3-48 0,-2-2 0 16,-1-1 0-16,-8 4 0 0,-2-2-128 0,-2 1 0 16,-2 1 144-16,-7 2-144 15,0-1-400-15,-3-1-160 0,0 3-16 0,-8 1-16 16,0 0-2496-16,0 0-496 0</inkml:trace>
  <inkml:trace contextRef="#ctx0" brushRef="#br1" timeOffset="90961.1">15248 6974 16575 0,'9'-12'1472'0,"5"3"-1168"15,-1 1-304-15,1-1 0 0,-1 0 864 0,1 4 112 16,1 0 32-16,-1-1 0 0,-1 1-96 0,2-1-16 0,1 6 0 0,1-1 0 16,-1-2-96-16,1 4-32 0,-2 5 0 0,2-3 0 15,-1 1-112-15,2 3-16 0,0 1-16 0,1 1 0 16,1 4-96-16,2 2-16 0,-1 1 0 0,1 1 0 16,-2 1-96-16,0 2-32 0,-1 1 0 0,-2 3 0 15,-1 1-128-15,0-2-16 0,1 1-16 0,-2 2 0 16,-2-6-48-16,-2 1-16 0,-1-2 0 0,0 1 0 15,-1 3 96-15,-1-2 32 0,-4-2 0 0,-2 2 0 0,-2-2 224 0,-1 1 64 16,-3 1 0-16,-2 1 0 0,-6 0 32 0,0 0 16 16,-6 2 0-16,-1 2 0 0,-4-1-48 0,-2 3-16 15,-1-3 0-15,-3 3 0 0,-2-3-128 0,1 1-32 16,-2-5 0-16,3 0 0 0,-3-2-96 0,2 0-32 16,-2 1 0-16,-1-2 0 0,4-1-96 0,-2-1-32 15,0-1 0-15,1 2 0 0,-2-2-144 0,3-1 0 16,4-5 144-16,8-3-144 15,2 5-896-15,0-4-240 0,1 1-48 0,1-4-16976 0</inkml:trace>
  <inkml:trace contextRef="#ctx0" brushRef="#br1" timeOffset="108311.25">24617 2067 21183 0,'0'0'1888'15,"0"0"-1504"-15,0-6-384 0,1-5 0 16,-1 11-384-16,5-7-160 0,-5 7-32 0,2-6 0 0,-2 6 384 0,7-4 64 16,-7 4 128-16,0 0-208 0,0 0 400 0,0 0 96 15,0 0 16-15,0 0 0 0,0 0 224 0,0 0 48 16,0 0 16-16,-1 10 0 0,-1 2-32 0,1 6-16 16,1 6 0-16,1 5 0 0,1 5-96 0,-1 13-32 15,1 10 0-15,-2 15 0 0,-2 8-256 0,-1 12-160 16,-2 15 192-16,-1 5-192 0,-2 5 128 0,2 5-128 15,1 10 0-15,2-1 0 0,-1 0 0 0,4 1 0 16,3-3 0-16,3-3 0 0,5-6 0 0,0-3 160 16,2 0-160-16,3-4 128 0,-1-2 176 0,2 2 16 15,2-2 16-15,-2 0 0 0,-1 4-32 0,1-6-16 16,-3-2 0-16,-2-2 0 0,0-3-160 0,-1 0-128 16,-2-7 144-16,0 0-144 0,-3-2 0 0,-2-1-256 15,-1 1 16-15,-2-6 16 16,-2-3-976-16,-2-5-192 0,-2 1-32 0,1-6-9472 0</inkml:trace>
  <inkml:trace contextRef="#ctx0" brushRef="#br1" timeOffset="110175.2">1883 5954 8287 0,'0'0'368'0,"0"0"80"0,2-9-448 0,1 4 0 16,-3 5 0-16,3-7 0 0,-3 7 1600 0,0 0 256 16,2-5 32-16,-2 5 16 0,0 0-752 0,0 0-160 15,0 0-32-15,0 0 0 0,0 0 144 0,0 0 32 16,0 0 0-16,0 0 0 0,0 0-272 0,0 0-48 15,0 0-16-15,0 0 0 0,0 0-128 0,0 0-32 16,0 0 0-16,0 0 0 0,0 0-160 0,0 0-32 16,0 0-16-16,0 0 0 0,-8 3-96 0,3 3-16 15,-1-4 0-15,-1 2 0 0,1 0-48 0,0 3-16 16,-2 0 0-16,2-1 0 0,-3 4 16 0,2-1 0 0,-2 3 0 0,1 0 0 16,-1-2 0-16,-2 3 0 0,3 2 0 0,-4-1 0 15,2-1 0-15,1 1 0 0,0 1 0 0,0 1 0 16,-1 0 16-16,0 1 0 0,-2 0 0 0,1 2 0 15,2 2-64-15,0 0-16 0,-1 2 0 0,1 3 0 16,0-1-48-16,2 6-16 0,-2 2 0 0,0 4 0 16,1 1-16-16,1 2 0 0,2 9 0 0,-1 0 0 15,3 5 0-15,1 2-128 0,2 2 192 0,4 8-64 16,-1 3-128-16,2 6 160 0,4 0-160 0,1 2 160 0,4 3-160 0,2 0 128 16,5 3-128-16,3 1 128 0,3-5 0 0,3 0-128 15,3-1 192-15,3-4-64 0,4-1 64 0,1-1 0 16,1-3 0-16,1-3 0 0,-1-4-48 0,-2-2 0 15,-2-3 0-15,-1-4 0 0,-2-7 16 0,1-3 0 16,-2-5 0-16,0-2 0 0,-1-3 0 0,0-2 0 16,2-3 0-16,-5-4 0 0,-2-1-160 0,2-2 192 15,-6-3-192-15,-1-7 192 0,-7 0-192 0,1-5 0 16,-5 0 0-16,-2-4 0 0,-2-4 0 0,0-5-176 16,-3-1 16-16,-3-3 0 15,-2-3-1504-15,2-4-320 0,-2-2-48 0,0-2-8800 16,0-2-1776-16</inkml:trace>
  <inkml:trace contextRef="#ctx0" brushRef="#br1" timeOffset="111209.51">3288 5007 1839 0,'0'0'160'0,"0"0"-160"15,8-8 0-15,-3 1 0 0,-1-2 2816 0,-4 9 512 16,2-6 128-16,-2 6 0 0,0 0-1856 0,6-9-384 15,-6 9-80-15,2-6-16 0,-2 6-32 0,0 0 0 16,0 0 0-16,3-8 0 0,-3 8-80 0,0 0-32 16,0 0 0-16,0 0 0 0,0-9-128 0,0 9-16 15,0 0-16-15,0 0 0 0,0 0-128 0,0 0-32 16,0 0 0-16,0 0 0 0,0 0-80 0,0 0-32 16,0 0 0-16,0 0 0 0,0 0-96 0,0 0 0 0,0 0-16 0,0 0 0 15,0 0-48-15,0 0-16 0,-13 5 0 0,1 3 0 16,1-2 0-16,-2 6 0 0,-2-3 0 0,-1 3 0 15,-4 5-48-15,-1 1 0 0,-6 3 0 0,-2 6 0 16,-4 0 0-16,-3 3 0 0,-2 1 0 0,-3 2 0 16,1 3 0-16,9-5 0 0,-2 8 0 0,-2 7 0 15,-2 6-16-15,-1 4-16 0,2 9 0 0,3 1 0 16,-1 5-96-16,2 3 0 0,0 2-16 0,4 1 0 16,4-1-176-16,5-1 160 0,4-4-160 0,6-2 160 0,5-3-160 0,4-5 0 15,3-2 0-15,4-3 0 0,3-9 0 0,6-2 0 16,1-8-224-16,2-3 80 15,6-6-1456-15,-1-5-304 0,2-7-48 0,2-8-14880 16</inkml:trace>
  <inkml:trace contextRef="#ctx0" brushRef="#br1" timeOffset="112108.95">4923 5342 13823 0,'0'0'608'0,"0"0"128"0,0 0-592 0,0 0-144 15,0 0 0-15,1-7 0 0,-1 7 1120 0,0 0 192 16,4-5 32-16,-4 5 16 0,0 0-64 0,3-6-16 15,-3 6 0-15,1-6 0 0,-1 6-128 0,0 0-16 0,1-4-16 0,-1 4 0 16,0 0-176-16,0 0-48 0,0-7 0 0,0 7 0 16,0 0-128-16,0 0-16 0,0 0-16 0,0 0 0 15,0 0-144-15,0 0-16 0,0 0-16 0,0 0 0 16,-6-2-160-16,-2 1-16 0,1 1-16 0,0 2 0 16,0 3 0-16,-4 0 0 0,-3-1 0 0,2 2 0 15,-1 3-32-15,2 0 0 0,-7 3 0 0,1 3 0 16,0 0-64-16,-3 2-16 0,-2 1 0 0,-3 2 0 0,-1-1 0 0,-1 5-16 15,0 4 0-15,1 0 0 0,-1 4-32 0,3 2 0 16,0 2 0-16,2 2 0 0,4 4-80 0,0 0 0 16,4 1-128-16,3 4 192 0,2 4-192 0,4 1 128 15,2 1-128-15,3 1 0 0,4-2 144 0,3-3-144 16,3 2 128-16,4-3-128 0,2 0 192 0,5-4-64 16,0-1 0-16,5 2 0 0,3-5 80 0,0 2 16 15,3-4 0-15,0-3 0 0,0-5-48 0,3 2-16 16,-1-4 0-16,1-5 0 0,-2-1-160 0,0-2 160 15,1 0-160-15,2-2 160 0,-3-3-160 0,0-2 0 16,0-2 144-16,-3-4-144 16,-3-2-1712-16,-3-4-400 0</inkml:trace>
  <inkml:trace contextRef="#ctx0" brushRef="#br1" timeOffset="113632">2275 6211 4607 0,'0'0'192'0,"0"0"64"0,0 0-256 0,0 0 0 15,0 0 0-15,0 0 0 0,0 0 2160 0,0 0 384 16,8-1 80-16,-8 1 0 0,8-1-1248 0,-8 1-256 15,0 0-48-15,0 0-16 0,7-2-400 0,-7 2-80 0,0 0 0 0,7 0-16 16,-7 0-160-16,0 0-16 16,7 3-16-16,-7-3 0 0,0 0 208 0,0 0 64 0,8 1 0 0,-8-1 0 15,6 5 80-15,-1 2 32 0,-5-7 0 0,7 6 0 16,-2 0-96-16,-2 3-16 0,3-4 0 16,-4 4 0-16,2-1-240 0,1 4-48 0,-1 0-16 0,0 3 0 15,-1-1-144-15,1 3-16 0,0-2-16 0,0 1 0 16,4 2-16-16,-2 4 0 0,2 1 0 0,0 5 0 0,3-2 64 15,0 5 16-15,3 4 0 0,0 1 0 0,-1-2 96 0,1 2 0 16,1 0 16-16,0 0 0 0,2 1-96 0,1 1-32 16,-2-1 0-16,1 0 0 0,0 0-32 0,0-3-16 15,-1-1 0-15,2 0 0 0,3-5 144 0,-1-1 16 16,-1-3 16-16,1-1 0 0,2-4 32 0,1-4 0 16,0-1 0-16,1-2 0 0,0-2 16 0,1 0 0 15,3-2 0-15,-1 1 0 0,-2-3-48 0,1 0 0 16,-1 0 0-16,5-4 0 0,-4 1 0 0,-3 0 0 15,-1 0 0-15,-2-2 0 0,-1 0-80 0,-1-1-32 16,-2 0 0-16,1 0 0 0,-3-1-96 0,-1 1 0 16,-4 0-128-16,-1-1 192 0,0-2-192 0,-8 3 176 15,0 0-176-15,0 0 160 16,0 0-2416-16,-4-6-496 0</inkml:trace>
  <inkml:trace contextRef="#ctx0" brushRef="#br1" timeOffset="115383.92">9164 5351 2751 0,'0'0'256'0,"0"0"-256"16,0 0 0-16,0 0 0 0,-6 0 2304 0,3-2 432 15,-2 1 80-15,5 1 0 0,-7 0-1472 0,7 0-320 16,-5-4-48-16,5 4-16 0,0 0 32 0,0 0 0 16,0 0 0-16,0 0 0 0,0 0 48 0,0 0 16 15,0 0 0-15,0 0 0 0,0 0-416 0,0 0-64 16,0 0-32-16,8-1 0 0,2 0 160 0,1 2 16 16,1 0 16-16,2 3 0 0,0 0-144 0,4-2-16 15,1 3-16-15,2 3 0 0,2 0-48 0,3 2 0 16,0 0 0-16,5 3 0 0,-1 0 0 0,1-1 0 15,1 2 0-15,-1 4 0 0,0 2-96 0,-1 6-32 16,1-3 0-16,1 5 0 0,-2 0-128 0,1 3-16 16,-2 5-16-16,-2 0 0 0,-2-1-16 0,-2 3 0 15,0 2 0-15,-5 4 0 0,-4-1 160 0,-3 6 16 16,-3 0 16-16,-5 1 0 0,-3-1 128 0,-2 1 32 0,-5-1 0 0,-3-3 0 16,-2 0-32-16,-5-1 0 0,-3 0 0 15,-2 0 0-15,-5 2-112 0,2 0-32 0,0-5 0 0,-2 0 0 16,0 0-192-16,1-4-32 0,0-3-16 0,2-3 0 15,2-4-144-15,5-2 128 0,-1-6-128 0,4-5 128 16,1-5-128-16,3-1 0 0,2-6 0 0,8-3-176 16,-4-17-1168-1,8-1-224-15,5-4-48 0,5-5-16 0,4-2-1040 0,1-2-208 0,4-3-32 0</inkml:trace>
  <inkml:trace contextRef="#ctx0" brushRef="#br1" timeOffset="116655.05">12500 4711 15775 0,'0'0'704'0,"12"-1"128"0,0 1-656 0,1 4-176 0,0 1 0 0,0 5 0 15,-2 5 608-15,0 4 96 0,0 2 0 0,-1 7 16 16,0 0 128-16,0 5 32 0,-2 5 0 0,-1 5 0 16,-2 3 304-16,-1 5 64 0,0 2 16 0,0 7 0 15,-2 6-144-15,2 9-32 0,-3 2 0 0,2 3 0 16,-3 8-192-16,-3 1-32 0,2 3-16 0,-3 8 0 0,-2 0-176 16,-2 1-32-16,-2-8-16 0,-2-2 0 0,-5-6 128 0,-2-2 16 15,-3-5 16-15,-2-5 0 0,-4 0 128 16,0-5 32-16,-4-3 0 0,-1-5 0 0,-2-2-272 0,-1 0-48 15,1-4-16-15,-3 0 0 0,-6-1-176 0,1-1-48 16,-4-5 0-16,-3 0 0 0,-4-4-128 0,13-10-16 16,-5-2-16-16,-4-1 0 0,-1 1-96 0,0 1-128 15,0-4 176-15,-21 7-176 16,3-6-1088-16,3-6-336 0,-2-2-64 0,5-6-17568 0</inkml:trace>
  <inkml:trace contextRef="#ctx0" brushRef="#br1" timeOffset="125940.06">4867 6726 10079 0,'0'0'448'0,"0"0"80"0,0 0-528 0,0 0 0 16,0 0 0-16,0 0 0 0,-6 4 704 0,6-4 48 15,0 0 0-15,-4 5 0 0,-2-1-208 0,6-4-32 0,0 0-16 0,-5 6 0 16,-2-4-128-16,7-2-32 0,0 0 0 0,0 0 0 16,0 0 0-16,0 0 0 0,0 0 0 0,0 0 0 15,0 0 32-15,0 0 0 0,0 0 0 0,0 0 0 16,0 0 144-16,0 0 16 0,0 0 16 0,0 0 0 16,0 0 80-16,0 0 16 0,0 0 0 0,0 0 0 15,0 0-144-15,0 0-32 0,0 0 0 0,0 0 0 16,0 0-144-16,0 0-16 0,0 0-16 0,0 0 0 15,0 0-96-15,0 0 0 0,0 0-16 0,0 0 0 0,0 0 32 0,0 0 16 16,0 0 0-16,0 0 0 0,0 0-32 0,0 0 0 16,0 0 0-16,7 3 0 0,-7-3-192 0,0 0 128 15,0 0-128-15,0 0 0 0,0 0 128 0,0 0-128 16,0 0 0-16,8 1 144 0,-8-1-144 0,7 3 0 16,-7-3 0-16,0 0 128 0,0 0-128 0,7 1 0 15,-7-1 144-15,0 0-144 0,0 0 160 0,0 0-32 16,0 0-128-16,0 0 192 0,0 0 0 0,0 0 0 15,0 0 0-15,0 0 0 0,8 0 48 0,-8 0 0 16,0 0 0-16,0 0 0 0,0 0 0 0,0 0 0 16,0 0 0-16,8-1 0 0,-8 1-64 0,0 0-16 15,0 0 0-15,0 0 0 0,0 0-160 0,0 0 0 16,5-3 144-16,-5 3-144 0,0 0 0 0,0 0 0 16,0 0 0-16,0 0 128 0,0 0-128 0,0 0 0 15,9-1 0-15,-9 1 0 0,0 0 0 0,0 0 0 16,0 0 0-16,7 0 0 0,1 0 0 0,-8 0 0 15,0 0 0-15,0 0 0 0,8 0 0 0,-8 0 0 16,0 0 0-16,0 0 0 0,0 0 0 0,0 0 0 16,0 0 0-16,0 0 0 0,6 3 0 0,-6-3 128 0,8 2-128 0,-8-2 0 15,0 0 0-15,0 0 0 0,6 5 0 0,-6-5 0 16,7 4 0-16,0-3 0 0,-7-1 0 0,7 3 128 16,-7-3-128-16,8 4 0 0,0 1 128 0,-8-5-128 15,0 0 0-15,7 5 0 0,1-1 0 0,0 1 128 16,-2 0-128-16,0-1 0 0,-6-4 0 0,7 5 128 15,-1 4-128-15,2-4 0 0,-8-5 128 0,5 5-128 16,1 1 0-16,0-1 0 0,0-2 0 0,0 3 128 0,2 0-128 0,-2-2 128 16,1 1-128-16,1 2 128 0,0-3-128 0,-2-2 0 15,0 2 128-15,1 1-128 0,0 1 0 0,1-2 144 16,0 0-144-16,-2 1 0 0,0 3 128 0,1-1-128 16,-1 2 0-16,0-2 0 0,0 0 0 0,-1 0 0 15,1-1 128-15,-1 3-128 0,0-3 0 0,0 3 0 16,3-4 128-16,-2 1-128 0,-1 2 0 0,-1-3 128 15,4 2-128-15,-3 1 0 0,0-2 160 0,0 2-160 16,0 0 128-16,0 2-128 0,0-2 128 0,0 2-128 16,-1-4 128-16,1 5-128 0,2-3 128 0,-2 4-128 15,0-3 128-15,0 1-128 0,1-4 128 0,1 4-128 16,-2-3 0-16,-2 3 128 0,3-4-128 0,0 2 192 16,0 0-192-16,-6-8 192 0,5 6-192 0,0 2 128 15,2-3-128-15,-2 2 128 0,-1 2-128 0,0-2 0 16,-4-7 0-16,6 8 128 0,-1-1-128 0,-1 0 128 15,-4-7-128-15,5 9 128 0,0 0-128 0,0 0 160 16,0-3-160-16,-1 2 160 0,-4-8-32 0,5 8-128 0,-1 2 192 0,0-3-64 16,-2 2-128-16,3-2 160 0,-1 0-160 0,-1 2 160 15,-3-9-160-15,2 8 160 0,2 2-160 0,0-2 160 16,0 2-160-16,-1-3 128 0,0 4-128 0,-1-5 128 16,0 3-128-16,2-1 0 0,-2 2 144 0,1-3-144 15,-1 4 128-15,1-4-128 0,-1 3 128 0,0-2-128 16,1 2 0-16,0-4 0 0,-3-6 0 0,2 11 128 15,1-4-128-15,1 3 128 0,-2-3-128 0,1 0 128 16,-3-7-128-16,4 9 0 0,-2-1 0 0,1 1 128 0,-3-9-128 0,4 9 0 16,-2 1 128-16,3-1-128 0,-2 0 128 0,-1-2-128 15,1 2 128-15,-1-2-128 0,1 1 0 0,1 0 128 16,-2 2-128-16,1-3 0 0,-1 2 0 0,1-3 144 16,-1 1-144-16,2 2 0 0,-2-2 128 0,0 2-128 15,1-3 0-15,-1 4 0 0,1-2 128 0,1-1-128 16,-2 1 0-16,-1 0 0 0,2 1 128 0,1-2-128 15,-3 3 0-15,2-2 0 0,-1 1 128 0,2-3-128 16,-3 3 0-16,2-1 0 0,0 2 128 0,1-1-128 16,-1 0 0-16,1-3 0 0,-1 2 0 0,1 1 128 15,-1-3-128-15,1 3 0 0,-1-3 128 0,0 3-128 16,-3-9 0-16,4 8 0 0,0-1 0 0,-1 2 0 16,1-1 0-16,-2 1 0 0,-2-9 144 0,3 7-144 15,0 5 0-15,-1-6 144 0,1 3-144 0,-3-9 0 16,5 6 144-16,-4 3-144 0,2-1 128 0,-1 2-128 15,0-3 128-15,-1 0-128 0,1 2 128 0,1-3-128 16,1 3 128-16,-3-2-128 0,0 2 0 0,1-2 128 16,-1 1-128-16,1 1 0 0,1 0 0 0,0-1 0 0,-1 0 0 0,-1 1 128 15,2-3-128-15,-1 3 0 0,1-1 0 0,0 3 0 16,-1-2 0-16,1 3 0 0,-1-5 0 0,2 3 128 16,-3-1-128-16,2 2 0 0,-1-1 0 0,1-3 128 15,-2 5-128-15,2-5 0 0,-2 2 0 0,3-2 0 16,-3 2 0-16,2-1 0 0,-2 0 0 0,1 1 128 15,0-3-128-15,0 4 0 0,1-3 0 0,-1 3 0 16,-2-10 0-16,3 8 144 0,1 1-144 0,-2-3 0 0,1 2 128 16,-1 0-128-16,-2-8 0 0,4 8 0 0,0 1 0 0,0-3 0 15,-4-6 128-15,5 10-128 0,-3-1 0 0,3 2 0 16,-2-4 128-16,0 2-128 0,-3-9 0 0,3 8 128 16,1 3-128-16,0-3 0 0,-2 1 128 0,0-2-128 15,0 3 0-15,2-1 0 0,0 3 0 0,0-3 0 16,-2 1 0-16,1-1 0 0,-1 1 128 0,1 1-128 15,-1-2 0-15,2 3 0 0,-2-5 0 0,0 3 0 16,2-1 0-16,-2 3 0 0,1-3 128 0,0 1-128 16,-1-3 0-16,1 4 0 0,0-2 0 0,1 1 0 15,-1 1 0-15,-1-3 0 0,1 2 0 0,-2-2 0 16,2 2 128-16,-1-4-128 0,-2-6 0 0,3 10 0 16,1-3 0-16,-2 0 0 0,-2-7 128 0,3 10-128 15,-1-2 0-15,1 2 0 0,-1-3 0 0,1 1 0 16,-3-8 128-16,2 8-128 0,1 1 0 0,-1-3 0 15,1 2 128-15,0 0-128 0,-1 1 0 0,1-1 0 16,-2 3 128-16,1-3-128 0,-2-8 0 0,4 9 0 16,-2 0 0-16,-1-2 0 0,1 2 128 0,1-3-128 0,-3-6 0 15,0 0 0-15,2 11 0 0,1-3 0 0,0 2 128 0,-1-4-128 16,1 3 0-16,-1-2 0 0,1 3 0 0,-1-4 0 16,1 2 0-16,-1 1 0 0,1-3 0 0,-1 4 0 15,1-2 128-15,-1 3-128 0,1-2 0 0,0 1 0 16,0-1 0-16,2 0 0 0,-2 4 0 0,0-4 0 15,0 1 0-15,0-1 0 0,-2 2 0 0,3-3 0 16,-1 2 128-16,-1-2-128 0,2 2 0 0,0-2 0 16,0 2 0-16,-1-3 128 0,1 4-128 0,0-5 0 15,0 1 128-15,2 0-128 0,-1 2 0 0,0 0 0 0,0-2 0 0,0 2 0 16,1-2 128-16,-3 1-128 0,4 0 0 0,-2 1 0 16,0-4 0-16,-1 3 0 0,-1 1 128 0,3-3-128 15,-1 2 0-15,0-3 0 0,1 1 160 0,0 2-160 16,1-3 128-16,0 2-128 0,1 0 0 0,-3-2 128 15,2 1-128-15,-1 2 0 0,0-3 128 0,1 1-128 16,-1 2 0-16,0-4 128 0,1 1-128 0,-1 1 128 16,0-3-128-16,3 0 128 0,-9-3-128 0,7 4 160 15,0 1-160-15,1-2 160 0,-1-1-160 0,1 0 0 16,-2 3 144-16,1-3-144 0,-7-2 0 0,9 4 144 16,0-1-144-16,0-1 0 0,-2-1 128 0,1 2-128 15,1 0 0-15,-2 0 0 0,-7-3 0 0,9 5 0 16,0-1 128-16,0-1-128 0,-9-3 0 0,9 4 0 15,1 1 0-15,0-3 0 0,-1 1 128 0,0-2-128 16,0 0 0-16,0 2 0 0,0-2 128 0,0 0-128 16,0 1 192-16,-1 1-192 0,-8-3 0 0,11 3 0 0,-3 0 0 15,3-2 0-15,-1 1 0 0,1 0 0 16,-1 1 0-16,2 3 0 0,-1-4 0 0,1 1 0 0,-1-2 0 0,1 1 0 16,-2 2 0-16,0 0 0 0,0-1 0 0,0-1 0 15,0-1 0-15,1 2 0 0,-2 0 0 0,1-2 0 16,0 0 128-16,0 3-128 0,1-2 0 0,-2 1 0 15,2-2 128-15,-1-1-128 0,0 0 0 0,0 1 0 16,-1 2 0-16,0-2 0 0,0 1 0 0,1-2 0 16,0 0 128-16,0 0-128 0,0 0 0 0,1 0 0 0,-1 0 128 0,1 0-128 15,-1 0 0-15,3-2 0 0,-1 1 160 0,-1 0-160 16,-1-1 128-16,0 1-128 0,0 1 128 0,1-1-128 16,0 0 0-16,1 1 128 0,-2-2-128 0,0 2 0 15,-1-1 0-15,-9 1 0 0,9-4 0 0,0 3 128 16,-2 1-128-16,2 0 0 0,-9 0 0 0,6-1 128 15,2 0-128-15,1-1 0 0,-1 2 0 0,-1 0 0 16,-7 0 128-16,9 0-128 0,-1 0 0 0,-1 0 0 16,-7 0 0-16,9-1 0 0,-2 1 0 0,-7 0 128 15,7 0-128-15,-7 0 0 0,0 0 128 0,9-1-128 16,-1 1 0-16,-8 0 128 0,0 0-128 0,0 0 0 16,0 0 0-16,7 0 128 0,-7 0-128 0,0 0 0 15,0 0 144-15,0 0-144 0,0 0 128 0,0 0-128 16,0 0 128-16,7 0-128 0,-7 0 128 0,0 0-128 15,0 0 128-15,0 0-128 0,0 0 128 0,0 0-128 16,0 0 128-16,0 0-128 0,0 0 128 0,0 0-128 16,0 0 128-16,0 0-128 0,0 0 0 0,7-2 128 15,-7 2-128-15,0 0 0 0,0 0 144 0,0 0-144 0,5-3 192 0,-5 3-192 16,0 0 208-16,0 0-64 0,0 0-16 0,0 0 0 16,0 0-128-16,0 0 192 0,0 0-192 15,0 0 192-15,0 0-192 0,0 0 160 0,0 0-160 0,0 0 160 16,0 0-160-16,0 0 128 0,0 0-128 0,0 0 128 15,0 0-128-15,0 0 0 0,0 0 0 0,0 0 0 16,0 0 0-16,0 0 0 0,4-8 128 0,-4 8-128 0,0 0 0 16,0 0 0-16,0 0 0 0,0 0 0 15,0 0 0-15,0 0 0 0,0 0 0 0,0 0 0 0,0 0 0 0,0 0 0 16,3-6 0-16,-3 6 0 0,0 0 0 0,0 0 0 16,0 0 0-16,0 0 0 0,0 0 0 0,0 0 0 15,0 0 0-15,0 0 0 0,0 0 0 0,0 0 0 16,0 0 0-16,0 0 0 0,0 0 0 0,0 0 0 15,2-5 0-15,-2 5 0 0,0 0 0 0,0 0 0 16,0 0 0-16,0 0 0 0,0 0 0 0,0 0 0 16,0 0 0-16,0 0 0 0,0 0 0 0,0 0 0 15,0 0 0-15,0 0 0 0,0 0 0 0,0 0 0 16,0 0 0-16,0 0 0 0,0 0 0 0,0 0 0 16,0 0 0-16,0 0 0 0,0 0-288 0,-2-7 16 15,2 7 0-15,0 0 0 16,-7-5-2176-16,-1 5-432 0,-4 3-96 0</inkml:trace>
  <inkml:trace contextRef="#ctx0" brushRef="#br1" timeOffset="130541.43">26962 11028 1839 0,'0'0'160'0,"0"0"-160"0,0 0 0 0,0 0 0 16,-7 7 2896-16,7-7 560 0,0 0 96 0,0 0 32 16,0 0-2464-16,0 0-480 0,0 0-112 0,0 0-16 15,0 0 576-15,0 0 128 0,0 0 0 0,0 0 16 16,0 0-464-16,0 0-112 0,0 0-16 0,0 0 0 16,0 0 0-16,0 0 0 0,0 0 0 0,7-9 0 15,-3 3 48-15,-1-5 0 0,0 1 0 0,0-2 0 16,-1 0-16-16,1-1 0 0,-2-3 0 0,1-1 0 15,2 0-176-15,-1-3-48 0,1 0 0 0,-1-1 0 16,1 0-176-16,1 0-32 0,0-1-16 0,0-5 0 16,2 1-96-16,-3-4-128 0,-1 2 176 0,1-3-176 15,-1-2 208-15,1-2-64 0,-3 0-16 0,1-3 0 16,0-3-128-16,0-2 128 0,-2 1-128 0,0 1 128 16,0-3-128-16,0-1 0 0,0-3 0 0,0 1 128 15,-1 2-128-15,0-3 0 0,-1-3 0 0,2-2 0 0,-1-3 128 0,0 0-128 16,0 0 0-16,-2 1 128 0,2-2 0 15,0 1-128-15,-1 3 192 0,1-2-64 0,0-5 32 0,-1 4 0 16,1 2 0-16,0-1 0 0,0 0 0 0,-1 2 0 16,0-2 0-16,-2 2 0 0,-1-4-160 0,0-3 0 15,-2 2 0-15,0 0 0 0,-1 2 0 0,2-1 0 16,0-2 0-16,0-1 0 0,-2-1 0 0,1 0 128 16,1 0-128-16,2-2 0 0,1 4 128 0,1-7-128 15,-1 0 0-15,1 3 128 0,-4-2 0 0,3 3 0 16,2-6 0-16,1 3 0 0,1 4 48 0,0-3 0 15,-1 2 0-15,4-2 0 0,1 3-176 0,3 2 128 0,1-4-128 16,1 2 128-16,0-4-128 0,0 4 0 0,2-2 0 0,-1 2 0 16,-3-4 0-16,-1-2 128 0,-2-2-128 0,0 2 0 15,-1-1 128-15,-1 0-128 0,-2 0 0 0,-1 3 128 16,-1-2-128-16,0 4 128 0,-2 0-128 0,0-2 128 16,1 2 16-16,-2-1 0 0,0 6 0 0,0-3 0 15,2 0 16-15,-1 4 0 0,1-1 0 0,-1 0 0 16,2 2-32-16,-3 1-128 0,2 1 192 0,-2-3-64 15,-1-1-128-15,-2 5 0 0,0 2 0 0,0-2 128 16,-3 1-128-16,3-1 192 0,2 5-192 0,-2 1 192 16,-2-1 0-16,0 3 0 0,1-2 0 0,0 2 0 15,0 4-48-15,3 2 0 0,0-1 0 0,1-2 0 16,2 1-16-16,0 3 0 0,0 3 0 0,2-3 0 0,2 1-128 16,4 0 128-16,-1 1-128 0,0 1 128 15,1-2-128-15,2 3 0 0,2 1 144 0,-1-2-144 0,-3 1 0 0,3 1 144 16,1-1-144-16,0 0 0 0,-1 6 208 0,1-2-64 15,-1-1-16-15,0 5 0 0,-1 2 48 0,-1-1 0 16,0 3 0-16,-3 3 0 0,-1-1 16 0,1 3 16 16,3 0 0-16,-5 1 0 0,1 2-64 0,1 2-16 15,-1 0 0-15,1-2 0 0,3 1-128 0,-2 1 128 16,1-2-128-16,0 0 128 0,1 4-128 0,0 0 0 16,0 0 0-16,-1 1 0 0,-1-1 0 0,0 3 128 15,0 2-128-15,-1-1 0 0,0 1 160 0,-4 5-160 16,0 0 192-16,2-5-192 0,-2 5 224 0,0 0-64 15,0 0-16-15,0 0 0 0,3-8-16 0,-3 8-128 0,0 0 192 0,0 0-64 16,0 0-128-16,0 0 128 0,0 0-128 0,0 0 128 16,0 0-128-16,-4 14 128 0,-1-1-128 0,1 1 128 15,0 0-128-15,2 0 0 0,-2-1 0 0,2 1 0 16,2-3 0-16,-2 0 0 0,2-11 0 0,2 13 0 16,-2-13 0-16,0 0 0 0,0 0 0 0,0 0 0 15,3 12 0-15,-3-12 0 0,0 0 0 0,0 0 0 16,0 0-192-16,0 0 192 0,8 5-192 0,-2-7 192 15,2-5-272-15,-2 2 64 0,3-4 16 0,-1 0 0 16,-1-5 32-16,4 0 16 0,-1 3 0 0,0-3 0 16,0-2 144-16,3 1-160 0,-6-3 160 0,4 7-160 15,-2-1 160-15,-1 7 0 0,-1-1 0 0,-7 6-128 16,0 0 128-16,0 0 0 0,0 0 0 0,0 0-128 16,-4 13 128-16,-2 3 0 0,-2 2 0 0,-5 0 0 0,-3 0 0 15,-1-1 0-15,-3 0 0 0,0-2 0 0,1-2 0 0,-1 0 0 16,-1-2 0-16,2-2 128 0,1 1-128 0,1-2 0 15,3 1 128-15,3-6-128 0,1-3 176 0,10 0-48 16,-8-3 0-16,8 3 0 0,-4-12 0 0,3 1 0 16,4-2 0-16,3-4 0 0,2-2-128 0,3-4 0 15,6 3 0-15,-2 0 128 0,3-1-128 0,1 2 0 16,1 0 0-16,2 3 0 0,1 3 0 0,-2 4 0 16,0 0 0-16,-1 7 0 0,-5 3 0 0,-1 5-176 15,-1 3 176-15,-2 5-128 0,-2 5 128 0,-2 3 0 16,-5 5 0-16,-6 2-128 0,-2 3 128 0,-4 2 0 15,-3 2 0-15,-2-1 0 0,-2-3 0 0,2-4 0 16,1-1 0-16,-1-7 128 0,-1-2-128 0,2-2 0 16,1-6 0-16,1-2 0 0,2-4 128 0,1-3-128 15,0-3 160-15,3-9-160 0,1-1 256 0,1-6-32 0,1-5-16 0,3-4 0 16,3-4-208-16,2-1 144 0,3 0-144 0,2-4 128 16,2-2-128-16,5 3 0 0,1 2 0 0,5 1 0 15,2 1 0-15,0 8 0 0,1 2 0 0,1 3 0 16,-2 5 0-16,-2 7-176 0,-4 3 176 0,0 11-128 15,-2 5 128-15,-3 6-160 0,-3 4 160 0,-2 6-160 16,-3 1 160-16,-3 10 0 0,-4 4 0 0,-6 9 0 16,-4 1 0-16,-2-4 0 0,-2-8 0 0,1-3 0 15,-3-3 0-15,1-6 0 0,-3-4 0 0,-3-4-128 16,-2-5 128-16,0-4 0 0,-3-1 160 0,2-4-160 16,-2-4 192-16,5-10-48 0,1-2-16 0,2-5 0 15,0-3 0-15,2-5 0 0,2-4 0 0,1-6 0 0,4-3-128 0,3-2 0 16,5 0 0-16,3-1 0 0,4-4 0 0,7 2 0 15,3 2 0-15,5 2 0 0,6 5 0 0,5 1 0 16,5 3-128-16,0 6 128 0,-3 5-128 0,0 5 128 16,-2 7-160-16,-1 9 160 0,-7 8-192 0,-1 5 48 15,0 7 16-15,-4 2 0 0,-5 6 128 0,-3 8-128 16,-5 6 128-16,-4 3-128 0,-4 1 128 0,-3-8 0 16,2-6 0-16,-5-7-128 0,-2 0 128 0,0-8 0 15,-1-4 0-15,-3-1-128 0,-2-2 128 0,-2-2 0 16,-1-1 128-16,1-8-128 0,-1-5 224 0,0-4-32 15,3-9 0-15,-1 0 0 0,0-5-192 0,0-5 128 16,3-5-128-16,4-3 0 0,2-4 0 0,4-2 128 16,2-4-128-16,4 2 0 0,3-1 0 0,6 4 0 15,3 1 0-15,5 5 0 0,2 2 0 0,4 1-160 0,3 4 160 0,0 4-192 32,-1 3-304-32,-4 4-64 0,-3 6-16 0,-4 7 0 15,-3 5-1712-15,-1 7-336 0,-6 4-80 0,-1 8-14416 0</inkml:trace>
  <inkml:trace contextRef="#ctx0" brushRef="#br1" timeOffset="131992.49">27991 9357 20271 0,'0'0'1792'0,"0"0"-1424"0,0 0-368 0,0 0 0 16,0 0 1520-16,0 0 224 0,0 0 48 0,0 0 16 0,0 0-1264 0,0 0-256 15,0 0-48-15,0 0-16 0,0 0 192 0,0 0 32 16,0 0 16-16,0 0 0 0,0 0 240 0,0 0 64 16,0 0 0-16,0 0 0 0,0 0-160 0,0 0-32 15,-2 8 0-15,2-8 0 0,0 0-320 0,0 0-64 16,0 0 0-16,0 0-16 0,0 0-176 0,0 0 0 16,0 0 0-16,0 0 128 0,0 0-128 0,0 0 0 15,0 0 0-15,0 0 0 0,0 0 0 0,0 0-144 16,0 0 144-16,0 0 0 0,0 0-384 0,0 0 48 15,0 0 0-15,0 0 0 16,0 0-320-16,0 0-64 0,8-7-16 0,-8 7 0 16,7-5-320-16,-7 5-64 0,10-9-16 0,-2 4 0 15,-8 5-1552-15,6-10-320 0</inkml:trace>
  <inkml:trace contextRef="#ctx0" brushRef="#br1" timeOffset="133006.18">24772 8780 26719 0,'0'0'2368'0,"0"0"-1888"15,0 0-480-15,-2 9 0 0,2-9-144 0,0 0-128 16,-2 11-32-16,2-11 0 0,0 0 880 0,0 0 160 16,-1 9 32-16,1-9 16 0,0 0 144 0,0 0 32 15,0 0 0-15,0 0 0 0,0 0-48 0,0 0 0 16,0 0 0-16,0 0 0 0,0 0-336 0,0 0-64 16,0 0 0-16,0 0-16 0,0 0-48 0,0 0-16 15,0 0 0-15,0 0 0 0,0 0-160 0,0 0-16 0,0 0-16 0,0 0 0 16,0 0-240-16,0 0 176 0,0 0-176 0,0 0 160 15,0 0-160-15,0 0 0 0,7-6 0 0,-7 6 0 16,0 0 0-16,5-7 0 0,-5 7 0 0,5-7 0 16,-5 7 0-16,0 0 0 0,0 0 0 0,0 0 0 15,4-7 0-15,-4 7 0 0,0 0 128 0,0 0-128 16,0 0 0-16,0 0 0 0,0 0 144 0,0 0-144 16,0 0 0-16,0 0 0 0,0 0 0 0,0 0 128 15,0 0-128-15,0 0 0 0,0 0 0 0,0 0 0 16,0 0 0-16,0 0 0 0,0 0 0 0,0 0 0 15,1-10 0-15,-1 10 0 0,0 0 0 0,0 0 0 0,0 0 0 0,0 0 0 16,4-6 0-16,-4 6 0 16,0 0 0-16,0 0 0 0,0 0 0 0,0 0 0 0,0 0 0 0,0 0 0 15,0 0 0-15,0 0 0 0,0 0 0 0,0 0 0 16,0 0 0-16,0 0 0 0,0 0 0 0,0 0 0 16,0 0 0-16,0 0 0 0,5-8 0 0,-5 8-128 15,0 0 128-15,8-6 0 0,-8 6 0 0,0 0 0 16,8-3 0-16,-8 3-128 0,0 0 128 0,0 0 0 15,10-1 0-15,-10 1 0 0,7-2-144 0,-7 2 144 16,0 0-160-16,12 0 160 0,-12 0 0 0,0 0 0 16,0 0-128-16,10 1 128 0,-10-1 0 0,9 0-144 15,-9 0 144-15,0 0-128 0,0 0 128 0,0 0 0 16,0 0-144-16,9 0 144 0,-9 0 0 0,0 0-144 16,0 0 144-16,0 0 0 0,0 0 0 0,0 0 0 15,0 0 0-15,0 0 0 0,0 0 0 0,0 0 0 0,0 0 0 0,0 0 0 16,0 0 0-16,0 0 0 0,0 0 0 0,0 0 0 15,0 0 0-15,0 0 0 0,0 0 0 0,0 0 0 16,0 0 0-16,0 0 0 0,0 0 0 0,0 0 0 16,0 0 0-16,0 0 0 0,0 0 0 0,0 0 0 15,-3-9 0-15,3 9 0 0,0 0 0 0,0 0 0 16,0 0 0-16,0 0 0 0,0 0 0 0,0 0 0 16,0 0 0-16,-4-6 0 0,4 6 0 0,0 0 0 15,0 0 0-15,0 0 0 0,0 0 0 0,0 0 0 16,0 0 0-16,0 0 0 0,0 0 0 0,0 0 0 15,0 0-128-15,0 0 128 0,0 0-192 0,0 0 192 16,0 0-320-16,0 0 32 0,0 0 16 0,0 0 0 16,0 0-224-16,0 0-32 0,0 0-16 0,0 0 0 15,0 0-512-15,0 0-96 0,0 0-32 16,0 0-8640-16,0 0-1728 0</inkml:trace>
  <inkml:trace contextRef="#ctx0" brushRef="#br1" timeOffset="135596.46">26836 10955 2751 0,'0'0'256'0,"0"0"-256"0,0 0 0 0</inkml:trace>
  <inkml:trace contextRef="#ctx0" brushRef="#br1" timeOffset="135942.12">26823 11181 34095 0,'0'0'3024'0,"0"0"-2416"16,0 0-480-16,0 0-128 16,0 0-1120-16,0 0-240 0,0 0-48 0,0 0-16 0,0 0 1424 0,0 0 272 0,0 0 64 0,0 0 16 15,0 0-80-15,-5 6-16 0,5-6 0 0,0 0 0 16,-7 9-256-16,0-4 0 0,7-5 128 0,0 0-128 16,-9 7 0-16,9-7 0 0,0 0-176 0,-10 6 176 31,0-3-896-31,0-3-64 0,1 0 0 0,0 0-7616 0,-1 0-1536 0</inkml:trace>
  <inkml:trace contextRef="#ctx0" brushRef="#br1" timeOffset="136498.12">24150 8755 23951 0,'0'0'2128'0,"0"0"-1696"0,-4-6-432 0,4 6 0 16,0 0 960-16,0 0 96 0,0 0 32 0,0 0 0 16,0 0-1088-16,8-5 0 0,-8 5 0 0,0 0-192 15,0 0 592-15,10-1 128 0,-10 1 32 0,0 0 0 16,0 0 224-16,0 0 48 0,0 0 16 0,0 0 0 16,0 0 48-16,0 0 16 0,0 0 0 0,0 0 0 15,0 0-448-15,0 0-80 0,0 0-32 0,0 0 0 16,0 0-224-16,0 0-128 0,0 0 160 0,0 0-160 15,0 0 128-15,0 0-128 0,0 0 0 0,0 0 144 16,0 0-144-16,-8-4-192 0,8 4 32 0,0 0 16 16,0 0-1360-16,0 0-272 0,0 0-48 0,0 0-16 15,0 0-1040-15,7-7-224 0</inkml:trace>
  <inkml:trace contextRef="#ctx0" brushRef="#br1" timeOffset="137399.51">27825 9218 32015 0,'0'0'1408'0,"0"0"320"0,-5 8-1392 0,5-8-336 15,-7 9 0-15,4 1 0 0,3-10 128 0,-8 9-128 16,3 0 160-16,5-9-160 0,-4 8 848 0,4-8 80 16,-5 11 16-16,5-11 0 0,-4 10-512 0,4-10-112 15,-2 12 0-15,2-12-16 0,-4 11 0 0,0-2 0 16,4-9 0-16,-4 10 0 0,4-10-112 0,-6 6 0 15,0 1-16-15,6-7 0 0,-8 6-32 0,8-6 0 16,-8 4 0-16,8-4 0 0,0 0 128 0,0 0 32 16,0 0 0-16,0 0 0 0,0 0-304 0,0 0 160 15,0 0-160-15,0 0 128 0,0 0-128 0,0 0 0 16,0 0 0-16,4 9 0 0,-4-9 0 0,0 0 0 0,5 9 0 16,-5-9 0-16,0 0 0 0,0 0 0 15,0 0 0-15,8 6 0 0,-8-6 0 0,0 0 0 0,0 0 0 0,0 0 0 16,0 0 0-16,0 0 0 0,0 0 0 0,0 0 0 15,0 0 0-15,0 0 0 0,0 0 0 0,0 0 0 16,0 0 0-16,0 0 160 0,0 0-160 0,0 0 160 16,0 0-160-16,0 0 160 0,0 0-160 0,0 0 160 15,0 0-160-15,0 0 0 0,0 0 144 0,0 0-144 16,0 0 0-16,0 0 128 0,0 0-128 0,0 0 0 16,0 0 0-16,0 0 0 0,0 0 0 0,9 1 0 15,-9-1 0-15,0 0 0 0,0 0 0 0,0 0 0 16,9 2 0-16,-9-2 0 0,0 0 0 0,0 0 0 15,10 1 0-15,-10-1 0 0,0 0 0 0,10 0 0 16,-10 0 0-16,9 0 0 0,-9 0 0 0,0 0 0 0,9 0 0 0,-9 0 0 16,0 0 0-16,0 0 0 0,0 0 0 0,10 0 0 15,-1 0 0-15,-9 0 0 0,0 0 0 0,0 0 0 16,0 0 0-16,0 0 0 0,0 0 0 0,0 0 0 16,0 0 0-16,0 0 0 0,0 0 0 0,0 0 0 15,0 0 0-15,0 0 0 0,0 0 0 0,0 0 0 16,0 0 0-16,0 0 128 0,0 0-128 0,0 0 0 15,0 0 0-15,0 0 0 0,0 0 0 0,0 0 0 16,0 0 0-16,0 0 0 0,0 0 0 0,0 0 0 16,0 0 0-16,0 0 0 0,0 0-192 0,0 0 32 15,0 0 16-15,0 0 0 16,0 0-368-16,0 0-80 0,0 0-16 0,0 0 0 16,0 0-1824-16,0 0-384 0,0 0-64 0</inkml:trace>
  <inkml:trace contextRef="#ctx0" brushRef="#br1" timeOffset="139292.56">6603 9408 3679 0,'-6'2'320'0,"-4"1"-320"0,1-1 0 0,-1 1 0 16,1-2 2528-16,0 1 432 0,1 0 96 0,0-1 16 15,2 1-2096-15,6-2-400 0,0 0-96 0,0 0-16 16,0 0 272-16,0 0 48 0,0 0 16 0,0 0 0 16,0 0 160-16,0 0 16 0,0 0 16 0,0 0 0 15,0 0-144-15,8-7-16 0,1 5-16 0,1-2 0 16,2 0-144-16,0 0-32 0,2-1 0 0,3 3 0 0,-1-1-176 0,3 2-32 16,1 0-16-16,1 1 0 0,2-2-80 15,1 2-16-15,2-2 0 0,2 1 0 0,-2-2 32 0,2 0 0 16,1 1 0-16,2-1 0 0,1 1-32 0,1-1-16 15,1-2 0-15,2 1 0 0,-1 1-80 0,0 0-16 16,3-2 0-16,-1 0 0 0,3 1-208 0,0 0 176 16,0 2-176-16,1-5 160 0,-2 1-160 0,1 1 0 15,-2-1 144-15,1-1-144 0,1 2 176 0,0-4-48 16,1 4 0-16,0-1 0 0,1-4 48 0,0 2 0 16,1-3 0-16,-2 0 0 0,1 1 16 0,-2-3 16 15,2 3 0-15,-1-4 0 0,0-1-16 0,-1 1-16 16,2 0 0-16,0 1 0 0,0-1 16 0,1-1 16 15,-1 4 0-15,3-2 0 0,-2-2-16 0,3-2-16 16,-2-1 0-16,1 3 0 0,-1 0-48 0,1 0 0 16,-1 2 0-16,1-1 0 0,0-1-128 0,1 1 0 15,-1-2 144-15,-2 0-144 0,-1-2 0 0,0 3 144 16,-3-2-144-16,3 2 0 0,-3-3 128 0,0 2-128 16,3-2 0-16,-2 1 0 0,0 1 0 0,0 2 0 0,-3 1 0 0,1 1 0 15,2-4 176-15,-3 2-176 16,-1 0 160-16,0 2-160 0,-2-2 144 0,-1-2-144 0,0 2 128 0,-1 2-128 15,3-4 176-15,-2 1-48 0,-2 3-128 0,1-2 192 16,0 3 32-16,-2-3 0 0,0 3 0 0,-2 1 0 16,3-3-16-16,0 4 0 0,-2-2 0 0,2 1 0 15,-2-1-64-15,0-1-16 0,-1 1 0 0,0 0 0 16,-1-2-128-16,-1 4 160 0,1-2-160 0,0 2 160 16,0-2-32-16,-1-2-128 0,1 3 192 0,0-3-64 15,-2 3 16-15,2 0 0 0,-1-3 0 0,0 0 0 0,2-1 0 0,-3 0 0 16,3-1 0-16,-2 2 0 0,0 3-16 0,0-2-128 15,-1-2 192-15,1 2-64 0,-1-1-128 0,-1-1 192 16,0 0-192-16,0 3 192 0,1-3-192 0,-1 0 128 16,-3 3-128-16,1 0 128 0,0-1-128 0,-1 2 0 15,0-2 0-15,0 1 128 0,-2-1-128 0,2-2 128 16,-1 2-128-16,-1 0 128 0,0-1-128 0,1 1 128 16,1 1-128-16,-1 0 128 0,0 1-128 0,2 1 0 15,-2-2 144-15,1 0-144 0,-2-1 160 0,0 0-32 16,-1 3-128-16,1-2 192 0,0 1-192 0,0-2 0 15,0 2 0-15,-1 1 0 0,2-3 0 0,-1 3 0 16,0-3 0-16,0 1 0 0,-1 1 0 0,0-2 0 16,0 3 144-16,-1-2-144 0,1 1 144 0,0-1-144 15,1 1 160-15,0 3-160 0,-1-4 128 0,0 4-128 16,-1-3 0-16,1 0 144 0,0-2-144 0,-1 4 0 16,-2-3 0-16,1 2 0 0,-3-2 0 0,0 1 128 15,-2-1-128-15,1-1 0 0,-1 0 128 0,1 3-128 16,-1-2 128-16,-1 3-128 0,0-4 128 0,-1 4-128 15,0-1 128-15,1 3-128 0,-1-5 128 0,0 4-128 16,0-3 128-16,0 2-128 0,-1 4 0 0,-1-2 0 0,1 1 128 0,-1 1-128 16,1-1 0-16,0-1 0 0,-1 2 144 0,0 1-144 15,-1-1 0-15,0 1 144 0,3 0-144 0,-1 0 0 16,0 1 0-16,-1 1 0 0,1-2 0 0,-1-1 0 16,-7 4 128-16,7 0-128 0,-1-2 0 0,-6 2 0 15,8-3 128-15,-2 2-128 0,-6 1 0 0,0 0 0 0,6-3 176 16,-6 3-176-16,0 0 160 0,0 0-160 0,0 0 192 15,0 0-48-15,0 0-16 0,0 0 0 0,0 0 0 0,0 0 0 16,0 0 0-16,0 0 0 0,0 0 0 0,0 0 0 16,0 0 0-16,0 0 0 0,0 0-128 0,0 0 128 15,0 0-128-15,0 0 128 0,0 0-128 0,0 0 0 16,0 0 0-16,0 0 0 0,0 0 0 0,0 0 0 16,0 0-160-16,0 0 160 15,0 0-2464-15,0 0-400 0,0 0-80 0</inkml:trace>
  <inkml:trace contextRef="#ctx0" brushRef="#br1" timeOffset="144100.6">2788 7176 9215 0,'0'0'816'0,"0"0"-656"0,0 0-160 0,0 0 0 15,0 0 528-15,0 0 80 0,0 0 16 0,0 0 0 16,0 0 368-16,0 0 80 0,0 0 16 0,0 0 0 16,0 0-128-16,0 0-32 0,0 0 0 0,0 0 0 15,0 0-208-15,0 0-32 0,0 0-16 0,0 0 0 16,0 0-128-16,0 0-32 0,0 0 0 0,0 0 0 0,0 0 48 0,0 0 0 16,8 0 0-16,-1 0 0 0,-7 0-176 0,7 2-16 15,1 0-16-15,0 0 0 0,-8-2 16 0,9 4 0 16,-2 0 0-16,3-2 0 0,-2 1-32 0,2-1 0 15,-3 1 0-15,1 0 0 0,4 0-32 0,-1 0-16 16,3 1 0-16,0-2 0 0,0 2-64 0,2 1-16 16,0 0 0-16,3-1 0 0,0 1-16 0,4 1 0 15,-1-2 0-15,-1 1 0 0,0 2 16 0,-1-2 0 16,0-1 0-16,2 1 0 0,1 1-16 0,0-1-16 16,-2 3 0-16,1-1 0 0,0-2 48 0,0 1 16 15,0 0 0-15,0 0 0 0,-2 6-16 0,3-3 0 16,-2 2 0-16,2-3 0 0,0 2-64 0,-2-3-16 15,3 4 0-15,-4-4 0 0,0 3-16 0,2 2-128 0,-2-1 192 0,1 1-64 16,-4-6-128-16,-1 4 192 16,0-2-192-16,-1 3 192 0,-2 0-64 0,1-1 0 15,1 2 0-15,-2-1 0 0,1 1 48 0,0 1 0 0,-2-2 0 16,3 2 0-16,-1 1-176 0,0-2 192 0,-2 0-192 0,2 2 192 16,0-2-192-16,2-2 160 0,0 1-160 0,-1-1 160 15,1 2-160-15,-2-1 0 0,0-2 0 0,1 1 0 16,0-2 128-16,0 2-128 0,2-2 0 0,-2 3 128 15,-1-2-128-15,-1 3 0 0,0-3 144 0,-1 1-144 16,1-3 0-16,-2 2 144 0,1-2-144 0,-1 1 0 16,0 0 144-16,-1 4-144 0,0-5 0 0,0 3 144 0,-1-5-144 15,-1 4 128-15,-1-2-128 0,2 0 128 0,0 2-128 0,-1-2 128 16,-1 1-128-16,0-1 128 16,1 2-128-16,0-3 0 0,-2 2 144 0,2 1-144 0,1-4 0 0,0 4 128 15,-1-3-128-15,0 2 0 0,1 0 0 0,0 0 128 16,0 2-128-16,-1-2 0 0,1 1 0 0,-2-3 0 15,1 3 0-15,0-3 128 0,-1 2-128 0,-1 1 0 16,1 0 0-16,-1 0 0 0,1-3 0 0,-1 3 144 16,-1-1-144-16,0 2 0 0,0-4 128 0,0 6-128 15,-1-5 0-15,1 2 0 0,0-3 128 0,0 3-128 16,0-2 0-16,0-1 0 0,2 4 144 0,-3-2-144 16,1 1 0-16,0-3 144 0,0 2-144 0,1-2 0 15,-1-1 0-15,0 4 128 0,1-4-128 0,-1 3 0 16,-2 1 0-16,3-3 0 0,-3 3 0 0,1-3 0 0,0 4 0 0,1-3 0 15,-2 0 128-15,0 1-128 16,1 1 0-16,0 0 128 0,0-3-128 0,-4-6 0 16,1 9 0-16,3-1 0 0,0 2 0 0,0-3 0 15,1 4 128-15,-3-4-128 0,1 2 0 0,-1-2 0 16,-2 0 0-16,2 1 128 0,-2-8-128 0,3 7 0 16,0 4 0-16,-1-5 128 0,0 3-128 0,-1-3 0 15,0 3 0-15,-1-9 0 0,3 6 0 0,-1 2 0 0,-2-8 0 0,3 9 0 16,-1-3 0-16,1 3 0 0,-1-2 0 0,-2-7 0 15,0 0 0-15,2 8 0 0,0-1 0 0,1 0 0 16,-2 2 0-16,0-1 0 0,1 2 128 0,-1-3-128 16,-1-7 0-16,1 10 0 0,-1-4 0 0,1 4 0 15,1-2 0-15,0 3 0 0,1-2 0 0,-2 3 0 0,0-5 0 0,1 3 0 16,-1-2 0-16,1 3 0 0,1 1 0 0,0-3 0 16,-1 2 0-16,-1-2 0 0,1 3 0 0,-1-5 0 15,-1 3 0-15,0-2 0 0,0 2 0 0,1-1 0 16,0 1 128-16,1 2-128 0,-1-3 0 0,0 2 0 15,1-3 0-15,-1 3 0 0,-1-2 0 0,1 2 0 16,0-2 0-16,2 0 0 0,-3 0 0 0,0 1 0 16,1-2 0-16,0 1 0 0,1-3 0 0,-2-6 0 15,0 9 144-15,0-9-144 0,0 6 0 0,0 5 0 16,0-5 0-16,0 2 128 0,0-8-128 0,0 8 0 16,0-1 0-16,0 2 0 0,0-9 0 0,0 6 0 15,-2 2 0-15,1-2 0 0,1 2 0 0,0 1 0 16,0-3 0-16,0 3 0 0,0-9 0 0,0 6 0 15,0 1 0-15,0 0 0 0,0-2 0 0,1 3 0 0,1-2 0 0,-2-6 0 16,0 0 0-16,1 7 0 16,-1 1 0-16,3 0 0 0,-1 1 0 0,1-3 0 15,-3-6 0-15,2 8 0 0,-2-8 0 0,0 0 0 16,0 0 0-16,6 8 0 0,0-2 0 0,-1 0 0 16,-5-6 0-16,6 5 0 0,-6-5 0 0,0 0 0 0,0 0 0 0,0 0 0 15,8 2 0-15,-1 0 0 0,-7-2 0 0,0 0 0 16,0 0 0-16,0 0 0 0,8-2 0 0,-8 2 0 31,6-7-384-31,-6 7-128 0,7-11-48 0,-1 1 0 0,-4 0-2592 0,1-2-528 0</inkml:trace>
  <inkml:trace contextRef="#ctx0" brushRef="#br1" timeOffset="145485.97">4603 9011 2751 0,'0'0'256'16,"0"0"-256"-16,0 0 0 0,0 0 0 0,0 0 2560 0,0 0 480 15,0 0 96-15,0 0 0 0,0 0-1984 0,-2 10-416 16,2-10-80-16,2 14-16 0,0-1-16 0,2 0-16 16,0 1 0-16,2 2 0 0,3 3 80 0,1 3 16 15,1 2 0-15,0-2 0 0,0-3-256 0,2 2-32 16,0 1-16-16,-2-3 0 0,1-2-96 0,0-2-32 16,1 0 0-16,-1 0 0 0,-4 1 0 0,0-2 0 15,2-2 0-15,-3 2 0 0,-2-1-80 0,1-2 0 16,-2 2-16-16,0 0 0 0,-2-3-48 0,-2-10 0 15,4 12 0-15,0 0 0 0,-3-3-128 0,-1-9 160 16,0 13-160-16,3-4 160 16,-3-9-1120-16,0 0-240 0,0 0-32 0</inkml:trace>
  <inkml:trace contextRef="#ctx0" brushRef="#br1" timeOffset="145671.16">5146 9652 2751 0,'0'0'256'0,"0"0"-256"0,0 0 0 0,0 0 0 16,0 0 1920-16,8 8 320 0,3-5 80 0,-1-1 16 16,0-4-1808-16,0 1-352 0,2-1-176 0,-2-5 160 15,0 1-480-15,0 1-112 16,-1-3-16-16</inkml:trace>
  <inkml:trace contextRef="#ctx0" brushRef="#br1" timeOffset="145883.81">5512 9421 4607 0,'0'0'192'0,"0"0"64"0,8-7-256 0,1 3 0 16,2-1 0-16,-3-1 0 0,3 1 1376 0,-2 0 224 15,-1-3 64-15,4 2 0 0,-3-2-1424 0,1 1-240 16</inkml:trace>
  <inkml:trace contextRef="#ctx0" brushRef="#br1" timeOffset="146492.68">6395 8340 7359 0,'0'0'656'15,"5"-10"-528"-15,1 1-128 0,1 4 0 0,0-4 992 0,-7 9 160 16,8-8 48-16,-4-2 0 0,-4 10-1200 0,5-9 0 16,-1-2-256-16,1 3-3104 15,-3-3-608-15</inkml:trace>
  <inkml:trace contextRef="#ctx0" brushRef="#br1" timeOffset="146769.7">6488 7785 3679 0,'0'0'320'0,"0"0"-320"15,0 0 0-15,-3-12 0 0,2 5 1344 0,1 7 192 16,-1-12 32-16,-1 5 16 16,2-4-1904-16,0 11-384 0,0-10-80 0,2-2-16 15,-1 1 0-15,2 2 0 0,0-3 0 0,0 3 0 0,-2-1 464 0,2 2 80 16,-1-2 32-16,2 1 0 0,0-4 464 0,0 3 80 0</inkml:trace>
  <inkml:trace contextRef="#ctx0" brushRef="#br1" timeOffset="150344.23">2294 8649 13823 0,'0'0'1216'0,"0"0"-960"0,-3-4-256 0,3 4 0 16,-4-4 736-16,4 4 96 0,0 0 32 0,0 0 0 15,0 0-288-15,0 0-64 0,0 0-16 0,0 0 0 16,0 0-272-16,0 0-48 0,0 0-16 0,0 0 0 16,0 0 272-16,7-1 48 0,1 1 16 0,0 0 0 0,-1 1 128 0,1 1 16 15,1 0 16-15,-2 3 0 0,4 3-80 0,0-3 0 16,-1 4-16-16,2-1 0 0,0 3-112 0,1-2 0 15,-2 5-16-15,5-1 0 0,-1 1-64 0,0 1-16 16,1 0 0-16,3 0 0 0,0 2 32 0,1 1 0 16,0-1 0-16,3 1 0 0,1 1-32 0,0-1 0 15,2 0 0-15,-2 0 0 0,0-1-80 0,0 1-16 16,-1 0 0-16,0 0 0 0,0 0-64 0,0-2-32 16,0-1 0-16,-2 1 0 0,1-2-16 0,-4 2 0 15,1 1 0-15,0-1 0 0,-1 1 64 0,-2-1 16 16,-1 0 0-16,3-1 0 0,-1-3-32 0,-2 2 0 15,0 0 0-15,1-2 0 0,-1-3 16 0,0 2 0 0,-1-3 0 0,1 1 0 16,1-3 16-16,-1 2 0 16,-1-1 0-16,1-2 0 0,0-1-16 0,3 1 0 0,-1-1 0 0,-2-1 0 15,-1 0-48-15,0 0-16 16,0-2 0-16,1 2 0 0,0-1-16 0,2 0 0 16,1-1 0-16,1-1 0 0,0 0 0 0,0-1-128 15,1 1 192-15,-1-2-64 0,-1 1 0 0,0 0-128 16,0-3 192-16,-1 3-64 0,-1-2 0 0,-1 1-128 0,-1 0 192 0,1-1-64 15,0-2-128-15,1 1 160 0,0 0-160 0,-2 0 160 16,0-2-160-16,0 1 0 0,-1 0 144 0,1-3-144 16,1 2 144-16,0 2-144 0,-2-1 192 0,-1 0-192 15,3 1 208-15,-3 1-64 0,-1-1-16 0,-1-1 0 16,-1 0-128-16,0 1 192 0,0 1-192 0,-1-2 192 16,0 1-192-16,0 1 0 0,-2 1 144 0,-6 2-144 15,8-2 0-15,-8 2 128 0,6-2-128 0,-6 2 0 16,8-5 0-16,-5 1 128 0,-3 4-128 0,3-5 0 0,-3 5 0 0,-3-4 0 15,0-2 0-15,-6 1-192 16,-3 1-2704-16,0-1-560 16</inkml:trace>
  <inkml:trace contextRef="#ctx0" brushRef="#br1" timeOffset="150833.31">3862 9258 14735 0,'0'0'1312'0,"0"0"-1056"16,0 0-256-16,0 0 0 0,0 0 1184 0,0 0 176 15,0 0 48-15,0 0 0 0,0 0-688 0,5-6-128 16,1-1-16-16,2-3-16 0,1 1-128 0,2-2-32 16,3-3 0-16,1-2 0 0,1-3-176 0,1 0-32 15,2 0-16-15,2 0 0 0,2 0-176 0,-2 1 0 16,1 0-160-16,7-6 160 15,-3-1-1184-15,-4 2-144 0,-1 3-16 0,-2-4-7808 0</inkml:trace>
  <inkml:trace contextRef="#ctx0" brushRef="#br1" timeOffset="150987.65">4483 8458 11967 0,'0'0'1072'0,"0"0"-864"16,0 0-208-16,4-7 0 0,0 2 1280 0,0-2 192 15,-2-2 64-15,2 4 0 0,0-2-1088 0,1 0-192 0,1 1-64 0,4-7 0 16,1-1-192-16,3-1 0 0,-2-1 0 0,10-9 0 31,2 4-768-31,-1-3-32 0,-1-2-16 0</inkml:trace>
  <inkml:trace contextRef="#ctx0" brushRef="#br1" timeOffset="151120.87">5233 7753 4079 0,'10'-6'176'0,"-5"2"48"0</inkml:trace>
  <inkml:trace contextRef="#ctx0" brushRef="#br1" timeOffset="151286.67">5706 7309 8175 0,'9'-1'352'0,"-9"1"96"0,4-5-448 0,1 0 0 15</inkml:trace>
  <inkml:trace contextRef="#ctx0" brushRef="#br1" timeOffset="163294.84">4739 9335 2751 0,'0'0'256'0,"0"0"-256"16,0 0 0-16,0 0 0 0,0 0 2000 0,0 0 368 0,0 0 64 0,0 0 0 15,0 0-1344-15,10 4-288 16,-10-4-48-16,10 5-16 0,-10-5-48 0,10 10-16 16,-2-3 0-16,-2 2 0 0,-6-9-256 0,10 7-48 0,2 1-16 0,-3 0 0 15,-9-8-96-15,11 8-32 0,2 0 0 0,-2-2 0 16,-2 5-96-16,1-5 0 0,1 0-128 0,-1 3 192 16,2-5-384-16,1 5-96 0,0-3-16 0,1 2-5184 15,-4-4-1040-15</inkml:trace>
  <inkml:trace contextRef="#ctx0" brushRef="#br1" timeOffset="163473.81">5288 9474 14223 0,'0'0'624'0,"0"0"144"0,0 0-624 0,0 0-144 16,0 0 0-16,0 0 0 0,10 8 640 0,-2-5 80 15,-8-3 32-15,10 5 0 0,1-3-272 0,-1-2-48 16,1-2-16-16,-4 1 0 0,1-3-272 0,0 1-144 15,-1-6 160-15,2 1-160 0,1-3 0 0,2 0-160 16,0-3 0-16,6-8-8000 0</inkml:trace>
  <inkml:trace contextRef="#ctx0" brushRef="#br1" timeOffset="163792.37">6343 8212 1839 0,'0'0'160'0,"0"0"-160"16,0 0 0-16,0 0 0 0,-3-4 704 0,2-2 128 16,1 6 0-16,-2-4 16 0,-2 1-448 0,2-1-80 15,1-1-32-15</inkml:trace>
  <inkml:trace contextRef="#ctx0" brushRef="#br1" timeOffset="164119.81">6471 7874 5519 0,'0'0'240'0,"3"-5"64"0,1-3-304 0,-1 3 0 0,-1-5 0 0,-1 2 0 15,2-2 1792-15,-1 2 288 16,1-2 64-16,-2 2 16 0,0-2-1184 0,0 3-224 0,-1 0-48 0,2-3-16 16,-4 3-320-16,2-4-64 0,0 1-16 0,2 1 0 15,0 0-144-15,-2 2-16 0,2 0-128 0,-1 0 192 16,0 0-192-16,-1 2 0 0,0 5 128 0,0-6-128 15,0 6 0-15,0 0 0 0,0-5 0 0,0 5 0 16,0 0 0-16,0 0 0 0,0 0 0 0,0 0 0 16,0 0-224-16,0 0-96 0,-2-3 0 0,2 3-4608 15,0 0-928-15</inkml:trace>
  <inkml:trace contextRef="#ctx0" brushRef="#br1" timeOffset="164298.38">6534 7595 8287 0,'0'0'736'0,"0"0"-592"15,0 0-144-15,0 0 0 0,0 0 1168 0,0 0 208 16,0 0 32-16,2-7 16 0,1 2-640 0,-2-3-128 16,0 3-16-16,0-1-16 0,2-1 0 0,-3 7 0 15,0 0 0-15,5-5 0 0,-1-1-144 0,0-2-32 16,0 4 0-16,-1-1 0 0,-3 5-192 0,4-6-64 16,3 2 0-16,-7 4 0 0,0 0-192 0,6-3 0 15,-6 3 0-15,0 0-5952 16,5-1-1216-16</inkml:trace>
  <inkml:trace contextRef="#ctx0" brushRef="#br1" timeOffset="166118.46">6531 7426 8287 0,'0'0'368'0,"0"0"80"0,-1-5-448 0,1-2 0 15,0 1 0-15,1 0 0 0,2-2 1056 0,-1 3 128 16,2-4 32-16,1 2 0 0,1 1-720 0,2-5-144 16,1 0-32-16,2 2 0 0,1-2-64 0,0 2-32 15,1-4 0-15,2 2 0 0,2 2 80 0,1-3 16 16,1 3 0-16,1-2 0 0,1 2-32 0,3-2 0 16,-4 0 0-16,2 4 0 0,-2-2-80 0,0 2-16 0,-1 1 0 0,0 0 0 15,2 2-192-15,-1 1 176 0,-1 2-176 16,0 0 160-16,0 1-16 0,0 0 0 0,2 0 0 0,0 0 0 15,1 2 64-15,0 1 16 0,-1-1 0 0,1 1 0 16,-1 1 16-16,4-3 0 0,-3 0 0 0,3-1 0 16,-1 0 64-16,1 0 16 0,3 2 0 0,-4-2 0 15,2-2 16-15,-3 0 16 0,-1-2 0 0,1 3 0 16,0-2-16-16,1 2 0 0,-2 0 0 0,0-2 0 0,2 2 48 0,-3 0 0 16,2-2 0-16,1-1 0 0,2 2 48 0,2-1 16 15,1 1 0-15,-1-1 0 0,0 3-128 0,1-1 0 16,0-2-16-16,2 2 0 0,-1-2-128 0,1 2-32 15,-1-1 0-15,12-2 0 0,-5 1-16 0,-2-1-128 16,-2-1 192-16,0 0-64 0,1 1 48 0,0-2 0 16,1-3 0-16,-11 7 0 0,2-2-16 0,1 1 0 15,2-2 0-15,2 3 0 0,-3 0 32 0,0 1 0 16,0 0 0-16,1-2 0 0,-4 0 0 0,2-3 16 16,-3 3 0-16,2 0 0 0,-1-2 32 0,1-1 0 15,-1 1 0-15,0 1 0 0,1 0-32 0,-1-1 0 16,3 0 0-16,-2 2 0 0,-2-1 0 0,0-1 0 15,0 0 0-15,-1 1 0 0,0-3-48 0,-4 0-16 16,0 1 0-16,-1-3 0 0,-2 3 32 0,0-3 0 16,-2 1 0-16,1 2 0 0,-3-4 16 0,0 3 0 15,-1 0 0-15,0 3 0 0,-3-1-32 0,4-3 0 16,-2 2 0-16,3 2 0 0,-2-5 32 0,1 3 16 16,-1-4 0-16,2 2 0 0,-1 2-48 0,1-2-16 0,2 2 0 0,-1-3 0 15,0 0-144-15,0-1 160 0,0 3-160 0,2-1 160 16,0 0-160-16,-1 2 128 0,-1-5-128 0,0 4 128 15,-1-2-128-15,0 1 128 0,0-3-128 0,-2 3 128 16,0-2 0-16,1 4-128 0,-1-3 192 0,1 1-64 16,-1-3 0-16,-1 2 0 0,-1-3 0 0,0 3 0 15,1 1 0-15,-1-4-128 0,0 4 192 0,-1-2-64 0,-1 3-128 0,-2-5 160 16,1 5-160-16,-1-4 160 0,0 4-160 0,0-3 0 16,-1 2 144-16,2-1-144 0,-5 1 0 0,3 3 128 15,0-2-128-15,-2 2 0 0,1 0 0 0,1-3 0 16,-2 3 0-16,-2 5 128 0,0 0-128 0,0 0 0 15,0 0 0-15,0 0-128 0,0 0 128 0,0 0 0 16,0 0 0-16,0 0 0 0,0 0 0 0,0 0 0 16,0 0 0-16,0 0-128 0,0 0 128 0,0 0 0 15,0 0 0-15,0 0 0 0,0 0 0 0,0 0 0 16,3 8 0-16,-3 2-128 0,-1 1 128 0,1-2 0 16,-3 4 0-16,2-3-128 0,-4 1 128 0,1 3 0 15,-1-2 0-15,1 0 0 0,-2 2 0 0,-1 2 0 16,0-4 0-16,-1 4 0 0,0-1 0 0,-3 0 0 15,1 2 0-15,-4-1 128 0,-2 2-128 0,0 0 0 16,-3-2 0-16,-1 1 128 0,-2-2-128 0,-1-1 0 16,-2 1 128-16,-1 1-128 0,-3-1 0 0,0 0 144 15,0 2-144-15,-2-1 0 0,-3-3 128 0,-1 1-128 16,1 0 0-16,-2-1 0 0,0-3 176 0,-1 1-176 16,0-4 160-16,-1 0-160 0,-3-2 128 0,2-2-128 0,-1 1 0 0,2-1 144 15,1 2-144-15,2-1 0 0,-2 0 144 16,1 0-144-16,1 1 0 0,0-2 0 0,1-1 0 0,0-1 0 15,-1 3 0-15,2-1 0 0,0-2 0 0,3 3 0 16,0 1 0-16,3-1 0 0,0 0-144 0,3 1 144 16,-2-2 0-16,3 0 0 0,2 1 0 0,2-2 0 15,1 2-128-15,1-3 128 0,1 1 0 0,1-1 0 16,-1-1 0-16,2 0 0 0,0-1-144 0,2 1 144 16,0-2 0-16,1 2-128 0,1 0 128 0,1 0 0 0,1 0 0 15,-1 2-128-15,4-1 128 0,5-1 0 0,-6 1 0 0,6-1 0 16,0 0-128-16,0 0 128 0,0 0-128 0,0 0 128 15,0 0-192-15,0 0 192 0,11 1-176 0,3 1 176 16,3-4-160-16,3 1 160 0,4-4 0 0,4-3 0 16,3 3-128-16,3-3 128 0,3 0 0 0,4-4 0 15,2 5 0-15,1-5 0 0,2 2 0 0,0-3 0 16,0-3 0-16,1 1 0 0,0-1 0 0,0 1-144 16,0 1 144-16,0-1 0 0,0-2 0 0,-5 3 0 15,-2 0 0-15,0 3 0 0,-1-4 0 0,-1-2 0 16,-2 1 0-16,-2-1 128 0,-2 1-128 0,-2-1 0 15,0 1 0-15,-2-1 0 0,-2 1 0 0,0 2 0 16,-2-2 0-16,-1 2 128 0,-2 0-128 0,1 3 0 16,-3-2 128-16,-1-1-128 0,-2 2 0 0,1 0 0 15,-2-1 0-15,0 2 128 0,-1 0-128 0,-1-3 0 16,-1 1 0-16,-2 1 0 0,2 0 0 0,-1-1 144 16,-2 3-144-16,-2-3 0 0,1 2 128 0,-2 2-128 15,-1-1 0-15,0 2 0 0,-1-2 128 0,0 3-128 0,0-1 0 0,-2 0 0 16,1 3 0-16,-1-3 0 0,0 3 0 0,-1-1 0 15,-1 6 0-15,0 0 0 0,1-8 0 0,-1 8 0 16,0 0 0-16,0 0 0 0,0 0 0 0,0 0 0 16,0 0 0-16,0 0 0 0,0 0 0 0,0 0 0 15,8-4 0-15,-8 4 0 0,0 0 0 0,0 0 0 16,0 0-128-16,5-2 128 0,-5 2 0 0,0 0-144 16,0 0 144-16,0 0-160 0,0 0 160 0,0 0-160 0,0 0-80 15,0 0-16-15,0 0 0 0,0 0 0 0,0 0-112 0,0 0-16 16,0 0-16-16,0 0 0 15,0 0-160-15,0 0-16 0,0 0-16 0,0 0 0 16,0 0-336-16,0 0-64 0,0 0-16 0,0 0 0 16,0 0-320-16,0 0-64 0,0 0-16 0,0 0 0 15,0 0-1312-15,0 0-272 0</inkml:trace>
  <inkml:trace contextRef="#ctx0" brushRef="#br1" timeOffset="166805.15">8167 6910 9951 0,'0'0'448'0,"0"0"80"0,0 0-528 0,0 0 0 0,0 0 0 0,9 7 0 0,0 0 512 0,1-3 0 16,3 0 0-16,3 0 0 0,3-1 416 0,3-1 80 15,2-2 16-15,1 0 0 0,2-2-16 0,1-1 0 16,3 0 0-16,0-1 0 0,2-1-160 0,3-4-16 16,-2 2-16-16,2-1 0 0,3 0-112 0,-1 1 0 15,3-6-16-15,0 0 0 0,-2-1 192 0,2 2 32 16,-3-4 16-16,-1 1 0 0,-3-1-224 0,1-2-64 16,-2 1 0-16,-2 1 0 0,-1-1-208 0,-2 1-48 15,0 2-16-15,-1-3 0 0,0-1-48 0,-1 1 0 16,-1-2 0-16,-1 1 0 0,-2 0 16 0,-2-1 0 15,0 2 0-15,0 0 0 0,-3-5 48 0,1 2 0 16,0-2 0-16,1 2 0 0,0-2-112 0,0-3-16 16,-2-1 0-16,-2-3 0 0,-1 1-112 0,1-2-16 15,0-2-128-15,-1 0 192 0,-2 1-64 0,1-3 0 16,-1-1-128-16,1 0 192 0,-2 0-192 0,1-1 176 16,-3 2-176-16,0 1 160 0,-2 0 0 0,1 0 0 15,-2 1 0-15,-1 0 0 0,-1 3 0 0,0 0 0 16,-2-2 0-16,1 3 0 0,-3 3-16 0,0-3 0 0,0 2 0 0,-1 0 0 15,-2-1-144-15,1 4 0 0,-1 0 144 16,1 5-144-16,-2 2 128 0,1 4-128 0,-1 0 128 0,3 4-128 16,1-1 0-16,-1 4 0 0,0-1 0 0,1 6 128 15,0 0-128-15,0 0 0 0,0 0 0 0,0 0 0 16,-2-7 0-16,2 7 0 0,0 0 0 0,0 0 0 16,0 0 0-16,0 0-160 0,0 0 160 0,0 0-160 15,0 0-432-15,0 0-96 0,0 0-16 16,0 0-10432-16,0 0-2112 0</inkml:trace>
  <inkml:trace contextRef="#ctx0" brushRef="#br1" timeOffset="169676.68">3740 9419 5519 0,'0'0'240'0,"0"0"64"0,0 0-304 0,0 0 0 16,10-9 0-16,-1 4 0 0,0-1 1728 0,0 1 304 15,-1 2 48-15,3-3 16 0,-1-2-1536 0,0 2-304 16,0-2-64-16,2 2-16 0,-1-4-176 0,-1 2 0 16,0-1 0-16,3 0 128 0,-3-1-128 0,2 0 0 15,0-4-192-15,2-1-5888 0</inkml:trace>
  <inkml:trace contextRef="#ctx0" brushRef="#br1" timeOffset="169872.92">4238 8995 4607 0,'0'0'400'0,"0"0"-400"0,0 0 0 0,0 0 0 15,0 0 1856-15,6-9 272 0,2 4 64 0,-2-5 16 16,1 1-1600-16,0-3-320 0,5 2-64 0,-1-3-16 15,2-2-208-15,-2 1 0 0,-1-1 0 0,1-2 0 16,-1 3-176-16,0 0-80 0,0-1 0 0,2 2-16 0,-1 2 16 0,0-3 16 16,0 0 0-16,-2 1 0 15,3 2-272-15,0-2-48 0,-2 2-16 0</inkml:trace>
  <inkml:trace contextRef="#ctx0" brushRef="#br1" timeOffset="169994.97">4575 8579 7359 0,'0'0'656'0,"9"-5"-528"16,0 1-128-16,1-3 0 0,1-2 192 0,-1 0 0 15</inkml:trace>
  <inkml:trace contextRef="#ctx0" brushRef="#br1" timeOffset="172429.65">5682 7065 6447 0,'0'0'576'0,"0"0"-576"0,8-6 0 0,-1 2 0 0,3 0 832 0,-2 2 64 15,-8 2 16-15,8-3 0 0,-2-2-240 0,3 3-48 16,0-1-16-16,-2 0 0 0,-7 3-288 0,8-2-64 15,1-1-16-15,0 2 0 0,-9 1-48 0,9-4 0 16,-2 2 0-16,1 1 0 0,-8 1 128 0,10-2 32 16,0 1 0-16,-1 0 0 0,1 1 144 0,1 0 16 15,-11 0 16-15,11 0 0 0,-1 0-48 0,0 1-16 16,0 0 0-16,-1 3 0 0,0 1-192 0,-9-5-32 16,8 6-16-16,-2 1 0 0,-6-7-96 0,8 9 0 15,0-2-128-15,-2 5 192 0,0-5 0 0,2 5 0 16,-4-4 0-16,2 2 0 0,0 2 80 0,2-4 16 15,-2 2 0-15,2-1 0 0,0 3 64 0,1-2 16 16,-1 1 0-16,-1 3 0 0,0-2-64 0,1 2-16 16,0 1 0-16,-1 1 0 0,-2-2-128 0,3-1-32 15,-2 1 0-15,1 1 0 0,-2 0 0 0,-1 2-128 16,-2-3 192-16,4-1-64 0,0 1 80 0,-1 0 16 16,0 2 0-16,0-1 0 0,0-1 32 0,0 2 0 0,0 0 0 0,1-1 0 15,0 1-64-15,0 0 0 0,-1 2 0 16,1 1 0-16,1-1-32 0,-2 0-16 0,1 1 0 0,0 0 0 15,-3-1-144-15,2-1 192 0,0 1-192 0,2 0 192 16,0-1-192-16,2-1 192 0,-1-2-192 0,-1 0 192 16,0 0-192-16,0 1 160 0,1 0-160 0,1 2 160 15,0-3-160-15,0-1 0 0,-3-2 144 0,3 3-144 0,-3 0 160 16,1-1-32-16,-1 0-128 0,0 2 192 0,1-3 0 16,-1 1-16-16,0 2 0 0,3-1 0 15,-1-6-32-15,0 2 0 0,0 0 0 0,1 2 0 0,0-1-16 0,1-1-128 16,3 3 192-16,-3-1-64 0,0-6-128 0,2 2 192 15,-1 0-192-15,1 1 192 0,-1 0-192 0,1-2 128 16,-1 0-128-16,2 0 128 0,1 2-128 0,1-3 192 16,0 0-192-16,1 2 192 0,-1-4-64 0,0 1-128 15,0 1 192-15,3-1-64 0,1-2 32 0,0 1 0 16,-1 2 0-16,0-1 0 0,0-1-16 0,2 1 0 0,0 1 0 16,2-2 0-16,-1-1-16 0,1 0-128 15,1 0 192-15,0 1-64 0,-2-2 0 0,2 1 0 0,-1-3 0 0,1 1 0 16,-2 2-128-16,4-1 160 0,-1-1-160 0,1 3 160 15,1-2-160-15,-1-1 128 0,0-1-128 0,1 0 128 16,-1 0 0-16,2 1-128 0,2 0 192 0,0-1-64 16,1-1-128-16,-1 0 192 0,0 1-192 0,0-1 192 15,1-1-64-15,-2 0-128 0,-3-1 192 0,2 2-64 16,1 1-128-16,1 0 160 0,3 0-160 0,-3 1 160 16,0-3-160-16,0 0 160 0,2 1-160 0,-1 0 160 15,1-3-32-15,-1-1-128 0,1 0 192 0,-1 1-64 16,0-2 16-16,0-1 0 0,2 2 0 0,0 1 0 15,-3-3 16-15,1 0 0 0,2-1 0 0,1-1 0 16,3-2-32-16,-3 3 0 0,3-4 0 0,-1 5 0 16,1-4-128-16,-1 2 192 0,0-3-192 0,-2 2 192 0,0 1-192 15,-1-3 160-15,1 2-160 0,-2-3 160 16,-3 2-160-16,2 1 192 0,-1-4-192 0,1 2 192 0,1 3-192 0,-1-2 160 16,1 2-160-16,-2-2 160 0,-1 3-160 0,-1-2 192 15,1 0-192-15,-2-2 192 0,1 0-192 0,0 1 192 16,-2-1-192-16,1-2 192 0,-1 4-64 0,0-2-128 15,0-1 192-15,0 3-64 0,0-3 0 0,1 1 0 16,1 2 0-16,-1-3 0 0,1-1-128 0,1 1 160 16,0 2-160-16,0-3 160 0,-1-1-160 0,-1 1 0 15,2 2 0-15,0-3 128 0,1 0-128 0,-1-1 0 16,-1 1 144-16,0-1-144 0,-2 0 160 0,1 0-32 16,-2-1-128-16,1 2 192 0,1-2-64 0,-1 1 0 15,0 1-128-15,1 1 192 0,-1 2-192 0,1-3 144 16,-1 0-144-16,1 2 128 0,-2 4-128 0,1-2 160 15,-1 1-160-15,0-3 160 0,1-4-160 0,-3 2 0 0,3 0 144 16,-3 5-144-16,1-4 0 0,0 2 128 16,1 2-128-16,1-4 0 0,-6-1 0 0,1 0 144 15,0 1-144-15,2 1 0 0,-1-1 0 0,0 1 0 16,2-1 0-16,-2 3 0 0,1-3 128 0,-2 0-128 16,1-3 0-16,-1 3 0 0,-1 2 0 0,0-2 0 15,1 0 0-15,1 2 0 0,-2-1 128 0,0-2-128 16,0-1 0-16,0 0 0 0,-2 4 0 0,-1-1 0 15,1-2 128-15,-1 0-128 0,1-3 0 0,-1 0 128 0,1 1-128 0,-1 1 0 16,-2-1 208-16,0 3-64 0,1-2-16 0,1-1 0 16,-1 1 0-16,1-1-128 0,1-1 192 0,-2 3-64 15,3 0-128-15,0-2 0 0,-3-2 0 16,2 2 0-16,-2-1 0 0,0-1 0 0,-1-3 0 0,1 3 0 16,-2 0 0-16,0 0 0 0,-1 1 0 0,1 2 0 15,-1-1 0-15,-1 2 0 0,2-3 0 0,-2 3 0 16,2-2 0-16,-2 2 0 0,0 0 0 0,-3 1 0 0,4-1 0 15,-2 2 0-15,-1 1 128 0,1-2-128 0,-1-5 0 16,0 0 0-16,-1 3 0 0,2-1 0 0,-3 1 0 0,2-1 0 16,0 1 128-16,0-1-128 0,-1 2 0 0,1 0 160 15,-3 1-160-15,2-2 160 0,-1 1-160 0,0-1 0 16,-2 0 0-16,0 0-176 0,1-2 176 0,0 2 0 16,-1 2 0-16,1-3 0 0,0-1 0 0,0 2 0 15,1-3 0-15,-1 5 0 0,-1 0 0 0,1 1 0 16,0 2 0-16,0-3 0 0,-1 1 0 0,0 3 0 15,-1-3 0-15,1 1 128 0,-1 4-128 0,2-5 0 16,-3 1 0-16,3 2 0 0,-1-4 0 0,0 2 0 16,-1-1 0-16,1-1 0 0,0 2 0 0,-1 1 0 15,0-2 0-15,0-1 128 0,-2 0-128 0,1 0 0 16,-1-1 0-16,1 1 0 0,-2 0 0 0,3 1 0 16,-3 1 0-16,3-2 0 0,-3-3 0 0,2 2 0 15,-3 0 0-15,2 2 128 0,0 0-128 0,1 2 0 16,-3-1 0-16,2 0 0 0,0 0 0 0,1 3 0 0,-1-2 0 0,1 3 0 15,-1-2 0-15,2 3 0 0,-4 7 0 16,3-11 0-16,1 2 0 0,-2-1 0 0,-1 4 0 0,-1 6 0 16,0 0 0-16,0 0 0 0,3-10 0 15,-3 10 0-15,1-8 0 0,-1 8 0 0,0-11 0 16,0 11 0-16,0-7 0 0,0 7 0 0,0 0 0 0,0 0 0 16,0 0 0-16,0-10 0 0,0 10 0 15,0 0 0-15,0 0 0 0,0 0 0 0,0 0 0 0,0 0 0 0,1-7 0 16,-1 7 0-16,0 0 0 0,0 0 0 0,0 0 0 0,0 0 0 15,0 0 0-15,0 0 0 0,0 0 0 0,3-11 0 16,-3 11 0-16,0 0 0 0,0 0 0 0,0 0 0 16,0 0 0-16,0 0 0 0,0 0 0 0,3-6 0 15,-3 6 0-15,0 0-128 0,0 0 128 0,0 0 0 16,0 0 0-16,0 0 0 0,0 0 0 0,0 0 0 16,0 0 0-16,0 0-128 0,0 0 128 0,0 0 0 15,0 0 0-15,0 0 0 0,0 0 0 0,0 0 0 16,0 0 0-16,0 0 0 0,0 0 0 0,0 0 0 15,0 0 0-15,0 0 0 0,0 0 0 0,0 0 0 16,0 0 0-16,0 0-128 0,0 0 128 0,0 0 0 16,0 0 0-16,0 0 0 0,5-6 0 0,-5 6 0 15,0 0 0-15,0 0 0 0,6-7 0 0,-6 7-160 16,0 0 160-16,0 0 0 0,9-5-352 0,-2 1 32 16,1-1 16-16,-8 5 0 15,9-4-1776-15,0 1-352 0,1-2-80 0,0-4-16 0</inkml:trace>
  <inkml:trace contextRef="#ctx0" brushRef="#br1" timeOffset="173764.12">11271 6029 5519 0,'0'0'240'0,"0"0"64"0,0 0-304 0,0 9 0 16,0-9 0-16,0 0 0 0,0 0 1712 0,3 12 272 15,-3-12 64-15,0 0 16 0,0 0-816 0,0 0-160 16,0 0-48-16,0 0 0 0,0 0 416 0,0 0 80 16,0 0 0-16,0 0 16 0,0 0-288 0,0 0-64 15,5-10-16-15,0 1 0 0,0-4-288 0,0 0-64 16,0-1-16-16,1-4 0 0,1-4-288 0,-1 0-48 15,0 0-16-15,1 1 0 0,0-7 96 0,0 1 16 16,-1-3 0-16,-1-2 0 0,-1-3-32 0,2-1 0 16,1-5 0-16,0-4 0 0,-2 1-48 0,2-4-16 15,-1-1 0-15,-2 0 0 0,-3-2-96 0,1-2-32 16,-2-1 0-16,-2-2 0 0,0 0 0 0,-1 3 0 16,1 3 0-16,0 19 0 0,0-2 32 0,-2 2 16 15,-1 1 0-15,-1-1 0 0,-1 4-64 0,-3-2-16 16,2 4 0-16,-2-3 0 0,0 2-80 0,0-2-32 15,-2 3 0-15,1-2 0 0,-2 2-48 0,3-1-16 0,0 3 0 16,0 1 0-16,1-5-144 0,1 4 192 16,1 3-192-16,0-2 192 0,1-2-64 0,1 4 0 0,0-1 0 0,0 3 0 15,0 2 0-15,2 1 0 0,1 2 0 0,-1 2 0 16,0-1 48-16,1 4 0 0,-1 0 0 0,1 0 0 16,-2 2-48-16,1-2 0 0,1 3 0 0,2 5 0 15,-4-5-128-15,2-3 0 0,2 8 144 0,-4-4-144 16,0-1 0-16,0-1 128 0,2 1-128 0,-1 2 0 15,3 3 0-15,0 0 0 0,-6-2 0 0,6 2 128 16,-7-5-128-16,1 2 0 0,6 3 0 0,-5-1 128 16,-1 1-128-16,6 0 0 0,0 0 0 0,0 0 0 0,0 0-320 0,0 0 32 15,-6 6 0-15,6-6 0 16,3 10-2976-16,5-2-608 0</inkml:trace>
  <inkml:trace contextRef="#ctx0" brushRef="#br1" timeOffset="178959.39">9523 5618 11455 0,'0'0'512'15,"0"0"96"-15,0 0-480 0,0 0-128 0,0 0 0 0,0 0 0 0,9 1 832 0,-9-1 128 16,0 0 48-16,0 0 0 0,0 0 16 0,0 0 16 16,0 0 0-16,0 0 0 0,0 0 64 0,0 0 16 15,0 0 0-15,0 0 0 0,0 0 80 0,0 0 16 16,0 0 0-16,0 0 0 0,0 0-336 0,0 0-64 16,0 0-16-16,0 0 0 0,0 0-192 0,0 0-32 15,0 0-16-15,0 0 0 0,4-7 0 0,-4 7 0 16,3-6 0-16,-3-2 0 0,0 8-192 0,0-11-48 15,-3 3 0-15,2-2 0 0,-2 0-32 0,1 2-16 16,2 8 0-16,-5-6 0 0,1-3 16 0,-3 3 0 16,2-3 0-16,0 1 0 0,-1 3-96 0,-1-4-32 15,1 3 0-15,-4-3 0 0,-1 3-160 0,-1-1 160 16,-1-3-160-16,-1 3 160 0,0-4-32 0,4 5 0 16,-1-3 0-16,-1 2 0 0,1-5 112 0,-2 3 16 15,-1-2 0-15,0 2 0 0,2 0-256 0,-1 0 0 16,0 0 0-16,-1 0 0 0,1 3 0 0,2 0 0 15,0-5 0-15,-1 6 144 0,2 0-144 0,-2-1 0 0,2 1 0 16,1 0 128-16,-2-2-128 0,1 3 128 0,1 2-128 16,0 1 128-16,1-3-128 0,8 4 0 0,-9-4 0 0,9 4 128 15,0 0-128-15,-10-2 0 0,1-1 144 0,2 2-144 16,-2 1 0-16,9 0 0 0,0 0 0 0,-9-2 0 16,9 2 0-16,-9 0 0 0,9 0 0 0,0 0 128 15,0 0-128-15,0 0 0 0,-9-1 0 0,9 1 0 16,0 0 0-16,0 0 0 0,-9-2 0 0,9 2 128 15,0 0-128-15,-9-2 0 0,9 2 0 0,0 0 0 0,0 0 128 16,0 0-128-16,0 0 128 0,0 0-128 0,-7-2 0 0,7 2 0 16,0 0 0-16,0 0 0 0,0 0 0 0,0 0 0 15,0 0 0-15,0 0 0 0,0 0 0 0,9 6 0 16,0-3 0-16,1 1 0 0,0-2 0 0,-1 2 0 16,2-3 0-16,-1 0 0 0,-10-1 0 0,14 3 0 15,-1-3 0-15,0 2 0 0,0 1 0 0,-2 0 0 16,0-2 0-16,0 3 0 0,-1-2 0 0,-10-2 0 15,10 3 0-15,-10-3 0 0,10 1 0 0,-10-1 0 16,0 0 0-16,0 0 0 0,0 0 0 0,0 0 0 16,0 0 0-16,0 0 0 0,0 0 128 0,0 0-128 15,0 0 160-15,-6-5-160 0,-4-3 128 0,-2 3-128 16,-6 1 0-16,1-2 144 0,-4 1-144 0,-2 1 160 16,-3 2-160-16,-2-2 160 0,-2-1-160 0,2 1 0 15,-1 0 144-15,3 3-144 0,-1-2 0 0,1-1 0 16,1 1 0-16,7 0 128 0,3 2-128 0,4 0-208 15,0-1 48-15,11 2 16 16,0 0-2624-16,14-1-528 0</inkml:trace>
  <inkml:trace contextRef="#ctx0" brushRef="#br1" timeOffset="184237.45">7315 9535 8175 0,'28'0'352'0,"-15"-1"96"0,5-2-448 0,2-2 0 0,3 0 0 15,4 1 0-15,2-1 192 0,3-3-64 0,2 2 0 0,3-3 0 16,6 3-128-16,2-3 0 0,2 0 0 0,0 0 128 15,-3 0-128-15,1-2 0 0,-1 2 0 0,2-5 0 16,1-1 0-16,4-2 0 0,2-1 0 0,6-1 0 16,0-1 0-16,0 1 0 0,-4 0 0 0,-1-2 0 15,2-3 0-15,-4 3 128 0,7-2-128 0,2 4 128 16,2 0 176-16,0-2 16 0,-5 0 16 0,-1 2 0 0,-3 0-144 16,-1 0-48-16,-1 1 0 0,-2-1 0 0,-2-2 112 0,3 1 0 15,3-2 16-15,0 0 0 0,-3-1 0 0,-3 0 0 16,-1-4 0-16,-1 2 0 0,-2-2-48 0,0 2-16 15,0 2 0-15,2-3 0 0,1 1 96 0,1 2 16 16,2-2 0-16,-2 2 0 0,-2 2 128 0,-4-3 16 16,-4 1 16-16,0 2 0 0,0 2-32 0,0-2 0 15,-1 0 0-15,0 3 0 0,0 0-80 0,-2 2-32 16,1-2 0-16,0 0 0 0,-1 0-80 0,2 0-32 16,-3 1 0-16,-2-1 0 0,-3-1 96 0,1 1 0 15,-2 0 16-15,0 0 0 0,1 1 144 0,-1-1 32 16,-3 0 0-16,2 1 0 0,-2 2-32 0,2-1 0 15,0 0 0-15,2 2 0 0,-2-1-176 0,1 2-48 16,1-1 0-16,0 2 0 0,-1-2-128 0,1-1-128 16,-2-1 144-16,-2 1-144 0,-2-1 192 0,-2 0-48 15,-2 1-16-15,0 0 0 0,-2-1 160 0,1 0 32 16,0 1 0-16,-3-1 0 0,2 1 80 0,-2 0 32 16,0 0 0-16,1 2 0 0,-2 0 16 0,0-1 0 0,0 4 0 15,0-1 0-15,-2-2-144 0,2 3-32 0,0-3 0 16,-1 2 0-16,0 0-112 0,-1-1-32 0,2 2 0 0,-1-1 0 15,1 0 64-15,0 0 0 0,1-2 0 0,-1-1 0 16,0 0 48-16,0 1 16 0,1-1 0 0,-1-1 0 16,0 1-16-16,0 0 0 0,-1 1 0 0,1-1 0 15,-1-1-16-15,-2 1 0 0,2 1 0 0,-3-1 0 16,0-2-32-16,2 1-16 0,-3-2 0 0,3 3 0 16,-1 3 0-16,-3-3 0 0,4 0 0 0,-2 0 0 0,3 1-176 15,-2 0 192-15,-2-2-192 0,1 2 192 0,-1 2-192 16,3-3 160-16,-1 0-160 0,0-1 160 0,1-1-32 0,-1 4-128 15,1-2 192-15,-1-2-64 0,2 1-128 0,-3 0 192 16,3-3-192-16,-2 4 192 0,1-2-192 0,-1 0 192 16,-1 0-192-16,0-2 192 0,1 3-192 0,0 0 128 15,2-2-128-15,-2 1 128 0,-1-4-128 0,1 0 160 16,-1-1-160-16,0 0 160 0,1 0-160 0,1-2 192 16,-1 0-192-16,1 2 192 0,-2 1-192 0,0 0 192 15,1-3-192-15,0 1 192 0,-1 1-192 0,0 0 192 16,0 1-192-16,0-3 192 0,-1 3-192 0,0-1 128 15,0 2-128-15,0 0 128 0,0 0-128 0,-2 1 0 16,1-1 0-16,0 2 128 0,-1-2-128 0,0 2 0 16,3 1 0-16,0-2 128 0,0 0-128 0,-1 0 128 15,-1 2-128-15,1-1 128 0,-4-1-128 0,2 2 128 16,0-2-128-16,-2 1 128 0,0 0-128 0,1-1 192 16,-3 0-192-16,1-1 192 0,-1 0-64 0,1 0 0 15,0-1 0-15,-3 0 0 0,3 0-128 0,0 0 192 16,-2-2-192-16,2 2 192 0,0-1-192 0,0 0 0 0,0 2 144 0,-1-2-144 15,3 1 0-15,-3-1 128 0,1 1-128 0,0 1 0 16,0-1 0-16,0 0 0 0,1 1 0 0,0 0 0 16,-1 0 0-16,-1 1 0 0,1 0 0 0,1 0 128 15,0-2-128-15,1 1 0 0,-3-3 0 0,2 3 0 16,-1-1 0-16,1 1 0 0,0-2 0 0,0 2 0 0,-1-1 0 16,3 0 128-16,-4-2-128 0,3 3 0 15,-1 1 0-15,1 0 0 0,-2 1 0 0,0-1 0 16,-1-3 0-16,1 1 0 0,1 0 0 0,-1 2 128 0,-1 0-128 0,0 0 0 15,0 1 0-15,1-1 0 0,0 0 0 0,-1 1 128 16,-3 1-128-16,4-1 0 0,0 3 0 0,-1 3 128 16,-1-3-128-16,1 1 0 0,-1 2 0 0,1-2 128 15,-1 2-128-15,0 2 0 0,-1-5 0 0,0 4 144 16,0-1-144-16,1 0 0 0,-1 2 0 0,2-2 0 16,-1 2 0-16,1-3 0 0,-1 3 0 0,2 1 0 15,-3-4 0-15,0 3 0 0,1-3 0 0,0 3 0 16,0-4 0-16,-1 1 0 0,1-2 0 0,0 4 0 15,1-1 0-15,-1 2 0 0,-2-2 0 0,0 0 0 16,0 0 0-16,0-1 0 0,0 5 128 0,0-5-128 16,0 5 0-16,0-2 0 0,0 3 128 0,1-1-128 15,-2-2 0-15,1 3 0 0,-2-3 128 0,2 1-128 16,-1 0 0-16,1 1 0 0,0 2 128 0,0-3-128 16,0 1 0-16,0-1 0 0,0 3 0 0,1 0 0 15,-1-3 0-15,2 2 0 0,0 0 0 0,1-1 0 0,-2 2 0 0,-1 5 0 16,3-4 0-16,0-2 0 0,0 1 0 15,0 0 0-15,-2 0 0 0,-1 5 0 0,1-8 0 0,2 3 0 16,-1 0 0-16,2-1 0 0,-3-1 0 0,1 2 0 16,-2-2 0-16,2-1 0 0,-1-1 0 0,1 3 0 15,-2-3 0-15,1 0 0 0,-1 0 128 0,0 0-128 16,0-4 0-16,0 3 0 0,2-2 0 0,0 0 0 16,-1 1 0-16,0-2 0 0,-1 0 0 0,0-1 0 15,3 2 128-15,-3-2-128 0,0-3 0 0,0 2 0 0,-3-2 0 0,2 1 0 16,0-1 0-16,-2-7 0 0,1 4 176 0,-2-1-176 15,0 0 160-15,-1-1-160 0,1 3 128 0,0 0-128 16,-1-1 0-16,1-1 144 0,1 4-144 0,-1-5 0 16,1-2 0-16,1 1 128 0,0 0-128 0,-3-2 0 15,3 0 0-15,-2 4 128 0,0-5-128 0,2 4 0 16,-3-1 0-16,1 0 0 0,-1-1 0 0,1 1 0 16,-3 1 0-16,4-5 0 0,-1 3 0 0,-3 1 128 15,4-2-128-15,-2 2 0 0,-1 2 0 0,0-5 0 16,-2 2 0-16,0 1 0 0,-1-2 0 0,0 1 0 15,0 1 128-15,-1-3-128 0,0 2 0 0,-2-1 0 16,1 1 0-16,-1 2 0 0,1-4 0 0,-1 4 128 16,0 0-128-16,-1 0 0 0,0 2 0 0,1-3 0 15,-2 2 0-15,1-1 0 0,1 2 0 0,0-2 0 16,-1-1 0-16,0 2 0 0,-1 0 0 0,0 0 0 16,0-4 0-16,0 1 0 0,-1 1 0 0,2-3 0 15,-1 2 0-15,0-1 0 0,-3 1 0 0,-1 1 0 0,-1 2 0 16,0-5 0-16,0 2 0 0,1 1 0 15,-1-3 0-15,-2 1 0 0,0 1 0 0,-1 3 0 0,-1-1 0 0,2 2 0 16,-2 2 0-16,0-1 0 0,0 0 0 0,1 1 0 16,2-1 0-16,0 1 0 0,-6 0 0 0,2 1 0 15,0-2 0-15,2 1 0 0,0-1 0 0,-5-2 0 16,0 6 0-16,-1-1 0 0,0-1 0 0,0 2 0 16,-1 0 0-16,1 1 0 0,1-2 0 0,1 2 0 15,0-3 0-15,1 1 0 0,-1 1 0 0,2 2 0 0,5 2 0 16,-2-1 0-16,-4 0 0 0,4 2 0 0,3-3 0 0,0-1 0 15,0 4 0-15,1-3 0 0,0 2 0 16,2 0 0-16,-3-1 0 0,0 0 0 0,-1 2 0 0,0-3 0 16,0 2 0-16,0 1 0 0,0-2 0 0,1 2 0 15,-3-3 0-15,1 1 0 0,1 2 0 0,0-2 0 16,0 2 0-16,1 0 0 0,1 0 0 0,0 1 0 16,1-5 0-16,0 2 0 0,0 3 0 0,4 0 0 15,0 3 0-15,2 1 0 0,-2-4 0 0,1 3 0 16,-1 1 0-16,2-2 0 0,1 1 0 0,0 2 0 15,0-1 0-15,2 1 0 0,7 4 0 0,-10-5 0 16,-1 3 0-16,4-3 0 0,-2 1 0 0,1 1 0 16,8 3 0-16,-11-4 0 0,1 3 0 0,10 1 0 15,-12-2 0-15,2-2 0 0,1 2 0 0,-1 1 0 16,1-1 0-16,0 0 0 0,9 2 0 0,-10 0 0 16,0 0 0-16,10 0 0 0,-10-1 0 0,1 0 0 15,9 1 0-15,-10 0 0 0,10 0-128 0,-9 0 128 0,-1 0 0 16,1 0 0-16,0 0 0 0,0 0 0 15,0-1 0-15,0-1 0 0,9 2 0 0,-10-1 0 16,0 0 0-16,1 0 0 0,0-3 0 0,9 4 0 0,-9-3 0 0,9 3 0 16,-9-2 0-16,9 2 0 0,0 0 0 0,-9 0 0 15,9 0 0-15,0 0 0 0,-9-3 0 0,9 3 0 16,0 0 0-16,0 0 0 0,-9-2 0 0,9 2 0 16,-5-2 0-16,5 2 0 0,-6-4 0 0,1 2 0 15,-1 1 0-15,6 1 0 0,-7-2 0 0,7 2 0 16,-7-1 0-16,0 0 0 0,1 0 0 0,6 1 0 15,-7 0-128-15,7 0 128 0,-6 0 0 0,6 0 0 0,0 0 0 0,0 0 0 16,-5-2 0-16,5 2 0 0,0 0 0 0,0 0 0 16,0 0 0-16,0 0 0 0,0 0 0 0,0 0 0 15,-5-1 0-15,5 1 0 0,0 0-128 0,0 0 128 16,0 0 0-16,0 0 0 0,0 0 0 0,0 0 0 16,0 0 0-16,0 0 0 0,0 0 0 0,0 0 0 15,0 0 0-15,0 0 0 0,0 0 0 0,0 0 0 16,0 0 0-16,0 0 0 0,0 0-176 0,0 0 176 15,0 0-128-15,0 0 128 0,0 0-304 0,0 0 32 16,0 0 0-16,0 0 0 16,0 0-1664-16,0 0-336 0,0 0-64 0,0 0-14512 0</inkml:trace>
  <inkml:trace contextRef="#ctx0" brushRef="#br1" timeOffset="185327.76">10121 1853 5519 0,'0'0'496'0,"0"0"-496"0,-8 0 0 0,0-2 0 15,0 1 1920-15,-1 0 304 0,0 1 48 0,0 0 16 16,-1 0-1216-16,0 0-240 0,-1-1-64 0,-3-1 0 16,0 1-208-16,0 0-48 0,0-3-16 0,0 1 0 0,2 1-96 0,-2-1-16 15,0 2 0-15,-3-3 0 0,2-2-144 0,-3 1-48 16,-2 1 0-16,1 0 0 0,-2-1-192 0,0 2 0 16,-3 1 128-16,-2 1-128 0,0 2 0 0,-1 3 0 15,-1 1 0-15,0 0 0 0,0 0-224 0,1 4-144 16,-1-3-16-16,-11 7-16 15,2-4-368-15,3 1-80 0</inkml:trace>
  <inkml:trace contextRef="#ctx0" brushRef="#br1" timeOffset="185503.11">8818 2183 10127 0,'-23'-2'896'0,"14"5"-704"15,-1 1-192-15,0 3 0 0,0 0 832 0,-1-2 128 16,1 0 16-16,0 4 16 0,1-1-720 0,-2 2-144 16,0-4-128-16,-1 5 192 15,2-8-496-15,2 2-80 0,2 4-32 0,6-9-5408 0</inkml:trace>
  <inkml:trace contextRef="#ctx0" brushRef="#br1" timeOffset="185683.79">8448 2547 11679 0,'-13'15'512'0,"8"-9"128"0,-3 4-512 0,2-1-128 0,-2 1 0 0,1-1 0 15,1 3 0-15,-2-3 128 0,2 1-128 0,2 1 128 16,-1-2-128-16,1 3-240 0,1-3 64 0,-1 3 16 16,2 2-448-16,2-5-96 0,0-9 0 15,-3 12-16-15,3-4 176 0,0-8 32 0,3 12 16 0,1-4 0 0,1-1 496 0,0 1-144 16</inkml:trace>
  <inkml:trace contextRef="#ctx0" brushRef="#br1" timeOffset="185789.12">8406 3087 11055 0,'-4'14'976'0,"2"-1"-784"16,-1-2-192-16,1 4 0 0,2-1 352 0,-3 3 32 16,3-2 0-16,0 3 0 0,0 0-384 0,0-1 0 15</inkml:trace>
  <inkml:trace contextRef="#ctx0" brushRef="#br1" timeOffset="185924.31">8134 3609 9215 0,'-5'9'816'0,"0"-3"-656"15,-2 3-160-15,2-1 0 0,2 2 256 0,-1-3 0 0</inkml:trace>
  <inkml:trace contextRef="#ctx0" brushRef="#br1" timeOffset="186329.81">7854 4310 5519 0,'0'0'496'0,"0"0"-496"0,0 0 0 0,0 0 0 15,-5 8 1856-15,5-8 256 0</inkml:trace>
  <inkml:trace contextRef="#ctx0" brushRef="#br1" timeOffset="186460.34">7801 4463 11055 0,'0'0'976'0,"0"0"-784"16,-9 5-192-16,4 2 0 0,5-7 1664 15,-8 7 272-15,3 2 64 0,0-2 16 0,5-7-1280 0,-5 11-256 16,5-11-48-16,-3 10-16 0,3-10-416 0,-5 12 128 15,5-12-128-15,0 0-5840 16,0 0-1232-16</inkml:trace>
  <inkml:trace contextRef="#ctx0" brushRef="#br1" timeOffset="193609.47">4924 5382 1839 0,'-12'9'0'0,"5"-4"160"0,1 2-160 0,-4-3 0 15,0 1 0-15,-2 2 0 0,-1-2 912 0,2 3 160 16,0 1 16-16,-2-3 16 0,0 3-272 0,0-3-64 16,3 5-16-16,-1-2 0 0,-2 1-480 0,2-1-80 15,-3 2-32-15,0 0 0 0,-4 3-160 0,3 2 0 16,-1 0 0-16,4 1 0 0,0 1 0 0,2 1 0 16,1 1 0-16,0 0 0 0,2 6 144 0,2-1 0 15,-1 6 0-15,3-3 0 0,0 2-144 0,1 3 0 0,0 4 0 16,2 0 0-16,0 0 0 0,0 3 0 0,0 4 0 0,2 0 0 15,0 3-160-15,1 4-64 0,0-1-16 0,3-2-2464 16,0 1-496-16</inkml:trace>
  <inkml:trace contextRef="#ctx0" brushRef="#br1" timeOffset="203992.76">9194 5419 2751 0,'0'0'256'0,"0"0"-256"0,0 0 0 0,0 0 0 16,0 0 2432-16,5 8 432 0,-2 1 80 0,-3-9 32 0,3 7-1792 0,0 1-352 16,-3-8-80-16,4 9-16 0,-4-9 16 0,0 0 0 15,2 5 0-15,-2-5 0 0,0 0 144 0,5 8 48 16,-5-8 0-16,6 5 0 0,-6-5 96 0,7 2 32 16,0 2 0-16,0-3 0 0,0 1-224 0,-1-1-32 15,-6-1-16-15,6 0 0 0,-6 0-96 0,0 0 0 16,0 0-16-16,7 0 0 0,0 0 64 0,-7 0 16 15,0 0 0-15,0 0 0 0,0 0 0 0,0 0 16 16,0 0 0-16,0 0 0 0,0 0-64 0,0 0-16 16,0 0 0-16,3-6 0 0,-3-1-192 0,-2-2-32 15,0 3-16-15,-2-6 0 0,0 5-208 0,-1-5-32 16,-1 2-16-16,0-1 0 0,-5-1-16 0,1 2-16 16,-1-4 0-16,-2 0 0 0,-2 0 16 0,-2 2 0 15,-2-4 0-15,-1 0 0 0,-2-1-48 0,-1 1 0 0,-2-1 0 0,-2 2 0 16,-1 0-16-16,-2 1 0 15,-2-3 0-15,-4 1 0 0,-3-2-128 0,2 1 0 16,-4 0 144-16,3-1-144 0,-1 1 0 0,1 2 144 16,1 0-144-16,-1 2 0 0,1-1 144 0,3 1-144 15,-2 4 0-15,0-2 144 0,0 1-144 0,-5 2 0 16,-1 2 0-16,-1-1 0 0,-4 2 0 0,1 3 128 0,0-5-128 16,0 5 0-16,2 2 0 0,1 0 0 0,1 0 128 0,-1 2-128 15,-2 2 0-15,-2-2 0 0,-1-2 0 0,-1-2 0 16,4 1 0-16,-1-2 0 0,-1 3 0 0,1 0 0 15,3-2 0-15,1 1 0 0,0 1 0 0,1 0 0 0,-7-2 0 0,1 2 0 16,-5-1 0-16,4 0 0 0,1 1 0 0,2 1 0 16,2 0 0-16,-2 2 0 0,0 2 0 0,-1 0 0 15,3-1 128-15,-4 1-128 0,-3 0 0 0,2-1 0 16,-3-2 0-16,3 1 0 0,2 1 0 0,5 1 0 16,0-1 128-16,3 0-128 0,1 1 0 0,2 1 0 15,1-2 0-15,0 0 0 0,0-2 0 0,0 1 0 16,-1-1 0-16,2-1 0 0,2-1 0 0,1 2 0 15,1-1 0-15,1 0 0 0,3 1 0 0,1-4 0 16,0 2 0-16,2 0 0 0,2 0 0 0,-1 0 0 16,0 0 0-16,2 2 0 0,-2-4 0 0,2 1 0 15,0 1 0-15,1 0 0 0,-2 1 0 0,-2 1 0 0,-3 0 0 0,-1 2 0 16,1 1 0-16,-2-1 0 0,3-2 0 0,0 1 0 16,-3 2 0-16,3 3 0 0,0-3 0 0,1 1 0 15,0 0 0-15,2-1 0 0,-3 1 0 0,6 1 0 16,0-2 0-16,-1 2 0 0,-1-1 0 0,2-2 0 15,1 2 0-15,1 2 0 0,-2-2 0 0,3 3 0 16,-3-3 0-16,-2 5 0 0,-1-4 0 0,-2 5 0 16,-1-3 0-16,0 1 128 0,0-1-128 0,-3 3 192 15,-1 2-192-15,1-2-144 0,1-1 144 0,2 4-208 16,-4-1 208-16,2-1 0 0,1 1 0 0,3 1 0 16,2-2 0-16,1 0 0 0,-2 2 0 0,2 2 0 15,2 0 0-15,0 1 0 0,1 0 0 0,0 0 0 16,4 1 0-16,-2-1 0 0,0-3 0 0,3-1 0 15,4-4-128-15,0 1 128 0,1 3 0 0,-1-3-144 32,4-1-304-32,2-1-64 0,3 0-16 0,7-1 0 0,4-1-2720 15,5-8-528-15</inkml:trace>
  <inkml:trace contextRef="#ctx0" brushRef="#br1" timeOffset="205598.2">11087 4654 15263 0,'0'0'672'0,"0"0"144"0,0 0-656 0,0 0-160 16,0 0 0-16,0 0 0 0,0 0 624 0,0 0 80 15,0 0 32-15,0 0 0 0,0 0-128 0,0 0-32 16,0 0 0-16,0 0 0 0,0 0 224 0,0 0 32 16,0 0 16-16,0 0 0 0,0 0 48 0,0 0 0 15,0 0 0-15,0 0 0 0,9-2-208 0,-2-4-48 16,2 3 0-16,-4-2 0 0,2-4-32 0,-1 1-16 15,-1 0 0-15,0-2 0 0,-1 3 48 0,0-4 16 0,0 1 0 0,-1 1 0 16,0-3 0-16,-2 1 0 0,-1-1 0 0,0 0 0 16,-1 3-112-16,1-5-32 0,-3 2 0 0,1-1 0 15,-1-1-160-15,1-1-32 0,-2-3-16 0,0-5 0 16,0-1-160-16,1 2-16 0,0 1-128 0,-2-2 192 16,-1-1-192-16,2 0 0 0,-1 2 0 0,0-2 0 0,-2 2 128 0,1 1-128 15,-2 2 0-15,1-2 0 0,-2-2 176 0,-3 3-176 16,-2 1 192-16,2 2-192 15,-1 1 256-15,-2 3-64 0,-3-1-16 0,-1 1 0 0,-4 3-176 0,0-1 160 16,1-1-160-16,-3 2 160 0,1-5-160 0,0 4 0 16,-1 3 144-16,0-2-144 0,0 2 0 0,-1-1 0 15,0 2 0-15,0 0 0 0,2-2 0 0,-1 3 0 16,-1-2 0-16,1 1 128 0,-2-2-128 0,-1 1 0 16,-1 2 0-16,-2-3 0 0,-2 0 0 0,0-2 0 15,0-1 0-15,1 5 128 0,-1-4-128 0,2 4 0 16,-3-3 0-16,3 2 128 0,-2-3-128 0,1 4 0 15,-1 1 0-15,0-1 0 0,0 2 0 0,-3 2 0 16,-2-4 0-16,-3 2 128 0,-2 0-128 0,0-1 0 0,1 1 0 0,0 0 128 16,1-1-128-16,1 1 0 0,-1 0 128 0,2 1-128 15,-1-2 0-15,-1 2 0 0,-2-1 0 0,-4 3 128 16,-1-2-128-16,0-1 0 0,-1 0 0 0,2 2 0 16,2-1 0-16,-1 0 0 0,0 2 0 0,0-1 128 15,0 1-128-15,1 1 0 0,-6-2 0 0,0 2 0 16,-1 0 0-16,0-1 0 0,1 2 0 0,1 0 0 15,2 0 0-15,1 0 0 0,0 2 0 0,0-1 128 16,-6 0-128-16,-2 0 0 0,0-1 128 0,2 2-128 16,1-2 0-16,1 1 0 0,0 1 0 0,3 1 128 0,1-1-128 0,-3 4 0 15,-3-4 0-15,-3-1 128 0,-3 2-128 0,2-1 0 16,0 2 0-16,1 1 0 0,1-2 0 0,1-1 0 16,-2 4 0-16,-3 0 128 0,-2-2-128 0,0 0 0 15,2 1 128-15,1 1-128 0,4 0 0 0,0 3 0 16,1-2 0-16,0 4 128 0,0-5-128 0,-1 2 0 15,-3 0 0-15,1-3 0 0,4 1 0 0,1 3 0 16,1-1 0-16,3 3 0 0,-3 2 0 0,2-3 0 16,0 1 0-16,-3-2 0 0,-4 1 0 0,2 3 0 15,1-4 0-15,1 2 0 0,1-2 0 0,2 3 0 16,4 2 0-16,0-2 0 0,3 0 0 0,-5 1 0 16,-1-3 0-16,-2 3 0 0,1 1 0 0,1-1 0 0,-1-1 0 0,2 1 0 15,3 1 0-15,0 1 0 0,-2 1 0 0,2 0 0 16,0-1 0-16,-3 0 0 0,-1 2 0 0,0-1 0 15,-1-1 0-15,0 1 0 0,0-2 0 0,2 2 0 16,1 2 0-16,1 0 0 0,3-2 0 0,0 2 0 16,1 1 0-16,0 0 0 0,-3 2 0 0,1-4 0 15,0 1 0-15,1 1 0 0,0 0 0 0,2-1 0 16,1-1 0-16,2-2 0 0,1 3 0 0,3-2 0 16,1-1 0-16,3 1 0 0,-1-1 0 0,-1-1 0 15,-2 1 0-15,0-3 0 0,2 0 0 0,-1 1 0 16,-1-2 0-16,3 3 0 0,1 2 0 0,1-2 128 15,1-3-128-15,-2 2 0 0,1 1 0 0,0-3 0 16,2 2 0-16,1 1 0 0,1 0 0 0,0-1 0 16,1-2 0-16,2 2 0 0,2-4 0 0,-2 2 0 0,-2 3 0 15,1-1 0-15,-2 2 0 0,2-1 0 16,4 1 0-16,-1-1 0 0,0-2 0 0,0 2 0 0,2 1 0 0,2 0 0 16,2-1 0-16,3-2 0 0,1 0 0 0,2 2 0 15,3-3 0-15,0 0 0 0,3-11-256 0,3 9 16 16,0 0 16-16,-3-9 0 15,12 5-544-15,3-3-96 0,5-3-32 0,5-5 0 16,1-3-2384-16,9-6-496 0</inkml:trace>
  <inkml:trace contextRef="#ctx0" brushRef="#br1" timeOffset="207030.34">10644 1948 10127 0,'0'0'896'0,"0"0"-704"0,0 0-192 0,0 0 0 16,0 0 1408-16,0 0 240 0,0 0 48 0,0 0 16 15,0 0-1408-15,0 0-304 0,0 0 0 0,0 0 0 16,0 0 0-16,0 0 0 0,0 0 0 0,0 0 0 16,0 0 160-16,0 0 32 0,0-8 16 0,0 8 0 15,-5-6 384-15,5 6 80 0,-7-8 16 0,0 3 0 16,0 1 144-16,0-1 16 0,7 5 16 0,-9-5 0 15,1 0-96-15,0 3-32 0,0-5 0 0,-1 3 0 16,1-1-160-16,-3 2-48 0,1-3 0 0,-1 4 0 16,-3-2-32-16,0 2-16 0,-3-2 0 0,-1-3 0 15,1 2-32-15,-4 2 0 0,-2-6 0 0,1 2 0 16,-3 0-32-16,1-2-16 0,0 2 0 0,-1 0 0 0,-3 0-48 16,0 4-16-16,-3-5 0 0,2 2 0 0,-2 1-16 0,0 1-16 15,-1 0 0-15,-4 1 0 0,-3 1-48 0,-2 1-16 16,-6-3 0-16,3-3 0 0,-3 2-32 0,-2 3 0 15,1-1 0-15,-1 3 0 0,-2 3 16 0,-3-1 0 16,-3 3 0-16,-3 0 0 0,-4-2-32 0,-3 0-16 16,5-2 0-16,1 1 0 0,-2 3-176 0,-1 3 192 15,-2-2-192-15,-3 0 192 0,-2-1-64 0,2-3 0 16,2-1 0-16,2 2 0 0,3 2 0 0,-2 3 0 16,0-3 0-16,-3 1 0 0,-2 0-128 0,0-2 160 15,3 0-160-15,2 0 160 0,2 1-160 0,0-1 0 16,-2 0 144-16,-1-1-144 0,-3 1 0 0,0-1 128 15,1-1-128-15,1 1 0 0,2 2 0 0,-3 3 0 0,-3-3 0 0,-1 0 128 16,-2 1-128-16,3-1 0 0,2 0 0 0,2 5 0 16,0-3 0-16,-3 3 0 0,-2-1 128 0,0 4-128 15,-1-5 0-15,1 6 0 0,3 0 0 0,2 3 0 16,1-2 0-16,-1 0 0 0,-4-1 0 0,0 3 128 16,-1-3-128-16,1 2 0 0,2 2 0 0,3 1 0 15,2 2 0-15,-3 0 0 0,-7 5 0 0,1-5 0 16,-1 1 0-16,2 2 0 0,1 0 0 0,2 3 128 15,-1 1-128-15,-2 0 0 0,-4-3 0 0,1 6 0 16,0-1 0-16,1 2 0 0,7 0 0 0,0 0 128 16,-2-3-128-16,-3 1 0 0,-1 2 0 0,2 0 0 15,2 0 0-15,3 1 0 0,3 1 0 0,0 0 128 16,-2 1-128-16,-1-2 0 0,-2-5 0 0,0 3 0 0,2 4 0 16,1-1 0-16,3 0 0 0,2-1 0 0,-2 1 128 15,-2 0-128-15,-2-1 128 0,4 1-128 0,3-2 128 0,2 1-128 16,1 1 128-16,5 3-128 0,0 0 144 0,-1 0-144 15,-1-3 192-15,-1 1-192 0,-1 0 144 0,3-1-144 16,1 1 0-16,4-1 144 0,4 0-144 0,0-1 0 16,0 2 0-16,3-1 128 0,3 0-128 0,-3 2 160 15,-5 2-160-15,4-2 160 0,-4-2-160 0,2 2 0 16,1-1 144-16,-1 3-144 0,1-1 0 0,1 4 0 16,2-2 0-16,3-2 128 0,2 1-128 0,2-1 0 15,2 0 0-15,-3 1 0 0,-2-4 0 0,1 1 128 16,2-1-128-16,0 0 0 0,-3 1 0 0,4 0 144 15,2 1-144-15,0 1 0 0,0 0 128 0,3 1-128 16,1 0 0-16,2 0 0 0,4-2 128 0,-2 2-128 0,-2 0 0 0,3 0 0 16,4-1 0-16,0 0 0 0,-1 0 128 0,4-2-128 15,-1 0 0-15,1 0 0 0,1 1 0 0,1-1 0 16,0 0 128-16,0-1-128 0,-2 3 0 0,1 1 0 16,-2-2 0-16,2 0 0 0,0 1 0 0,4 4 0 15,0 1 0-15,4 0 0 0,0 1 0 0,0 4 0 16,2 3 0-16,1 0 0 0,3 4 0 0,2 1 0 15,2 2 0-15,1 0 0 0,0 5 128 0,1 0-128 16,-1 7 0-16,5 1 0 0,-3-5 0 0,2 1 0 16,-1 1 128-16,1-2-128 0,-2-5 0 0,1 0 0 15,-1 1 144-15,3-7-144 0,-1-2 0 0,2-5 144 16,-3 0-144-16,3-5 0 0,-1 0 0 0,2-4 0 16,3 1-1504-16,0-5-224 0,2-5-64 15</inkml:trace>
  <inkml:trace contextRef="#ctx0" brushRef="#br2" timeOffset="-213612.86">25778 3839 11679 0,'0'0'512'0,"7"-7"128"0,-5-4-512 0,3 3-128 0,-1-5 0 0,1 1 0 15,-1 2 992-15,1-4 176 0,0 2 48 0,-1 1 0 16,0-1-96-16,-2 3-16 0,1-3 0 0,0 1 0 0,-2 3-16 0,0-2-16 15,2 3 0-15,-2-4 0 16,-1 2 64-16,1-1 16 0,2 1 0 0,-1-2 0 0,-2 3-112 16,0 8-16-16,3-10 0 0,-3 10 0 0,0-7-224 0,0 7-48 15,0 0-16-15,0 0 0 0,1-9-176 0,-1 9-48 16,0 0 0-16,0 0 0 0,0 0 0 0,0 0-16 16,0 0 0-16,0 0 0 0,0 0-304 0,0 0-48 15,0 0-16-15,-4 16 0 0,-2 6 128 0,-2 3 0 16,-1-1 16-16,2 8 0 0,-2 1-272 0,1 4 160 15,-1 1-160-15,3 5 128 0,-2 4-128 0,1 7 160 16,-1 2-160-16,2 2 160 0,1 3-160 0,0-2 0 16,1-1 144-16,-1 7-144 0,-2 1 144 0,1 1-144 15,2 5 192-15,-1-1-192 0,0-3 240 0,1 0-64 0,0-6-16 16,-2 5 0-16,-2 1 32 0,3 0 0 0,0 1 0 0,0-3 0 16,0 0 0-16,-3-2 0 0,2-4 0 0,0 2 0 15,-3 4-32-15,2 1 0 0,-1 1 0 0,1-4 0 16,1 1-32-16,2-5 0 0,0 1 0 0,2-2 0 15,-1 5-128-15,2 0 128 0,-2 3-128 0,3-1 128 16,3-2-128-16,-1-1 160 0,1-4-160 0,-1 3 160 16,1 1-160-16,1-2 128 0,0 2-128 0,-1-2 128 15,3 3-128-15,-4-7 160 0,1-4-160 0,0-1 160 16,-1 0-32-16,0 2-128 0,-1 2 192 0,2 0-64 16,1-2-128-16,-2 1 192 0,-2-2-192 0,2-3 192 15,0-3-192-15,-2-5 192 0,0 1-192 0,0 2 192 16,0 0-192-16,0 2 192 0,-4-1-192 0,1-3 192 15,-1 3-192-15,-1-3 192 0,0 1-192 0,0-1 192 16,-3-6-64-16,-2 0-128 0,1 1 192 0,-3 2-64 0,2 4-128 0,0-1 192 16,-1 4-192-16,-2-4 192 15,1 2-192-15,1-2 160 0,-2 1-160 0,2-3 160 0,1-3-16 0,0-1 0 16,-1-2 0-16,0 0 0 0,5-1-144 0,-1 2 128 16,1-1-128-16,2 1 128 0,0 1-128 0,0-3 128 15,2 0-128-15,-2 1 128 0,0 0-128 0,2 1 192 16,-1-2-192-16,1-3 192 0,-1-2-192 0,1 4 0 15,2 0 0-15,-2 1 128 0,1 3-128 0,2 3 0 16,1-4 0-16,3 1 0 0,-3-2 0 0,-1 0 0 16,2 1 0-16,1 1 0 0,-2-2 0 0,3 0 0 15,-2-2 0-15,-1-4 0 0,1 1 0 0,-2 3 0 16,-1 2 0-16,0 2 128 0,0-2-128 0,-1 3 0 16,-2-1 0-16,3-2 128 0,0-2-128 0,0-2 0 0,0 0 144 0,0 1-144 15,0-1 0-15,-1-4 128 0,0 0-128 0,1-3 0 16,0 0 0-16,-1 0 128 0,-1-1-128 0,2 3 0 15,-1-5 0-15,1-2 144 0,1 2-144 0,1-2 0 16,-1-4 128-16,1 0-128 0,0-2 0 0,0-3 0 16,1 3 0-16,1-6 0 0,-4-7 0 0,0 0 0 15,0 0 0-15,0 0 0 0,0 0 0 0,0 0 0 16,0 0 0-16,0 0 0 0,0 0 0 0,7-11 0 16,-2-4 128-16,-2-6-128 0,-1-4 0 0,0-1 0 15,-2-4 128-15,0-1-128 0,-2 3 0 0,2-3 0 16,0-6 0-16,2-1 0 0,-2-7 0 0,2 1 0 15,0-6 0-15,0-1 0 0,-1-1 0 0,2 0 0 16,-1 3 0-16,0-2 0 0,-4-1 0 0,1-3 0 16,-1-7 0-16,-1-2 0 0,-1-6 0 0,-2 0 0 0,3 0 128 0,-2 2-128 15,-1-1 0-15,0-2 0 0,-2-3 0 0,4 0 0 16,0 1 0-16,1 4 0 0,-1 7 0 16,-1-7 0-16,0-3 0 0,2-3 0 0,-2-5 0 0,1 3 0 15,0 1 0-15,-1-1 0 0,1 0 0 0,2 1 0 16,-1-7 0-16,1 3 0 0,0-4 0 0,2 4 0 15,2 2 0-15,-1-1 0 0,2-5 0 0,0-3 0 16,5 1 160-16,-2 6-160 0,3 5 0 0,3 0 0 16,0 0 0-16,1-1 0 0,5-1 0 0,0 4-176 15,-2 2 48-15,3 1 0 0,-1 0 128 0,4-4 0 16,-2-6 0-16,-1 2 0 0,-1-3 0 0,-3 4-128 16,2 3 128-16,-5-6-128 0,-1 0 128 0,-3-3 0 15,1 5 0-15,-1 3 0 0,-3 7 0 0,-2-1 0 0,-3 2 0 0,1-2 0 16,-2 2 0-16,-1 1 0 0,-1 6 0 0,1 2 0 15,-2 0 0-15,2 2 0 0,-1 2 0 0,1-2 0 16,-1 0 0-16,2-4 0 0,1-1 0 0,0-1 0 16,0 5 0-16,3-1 0 0,0 3 0 0,0-3 0 15,-1-1 0-15,2 0 0 0,1-1 0 0,3 1-128 16,-2 1 128-16,3 6 0 0,-2 8 0 0,-2 2 0 16,0 4 0-16,-1 2 0 0,-2 7 0 0,1 1 0 15,-2 5 0-15,3 1-128 0,-2 5 128 0,-2 1 0 16,-1 1 0-16,1 2-128 0,0 6 128 0,0-2 0 15,0 3 0-15,0 6-128 0,0-7 128 0,0 7 0 16,0 0-240-16,0 0 48 0,0-6 0 0,0 6 0 16,0 0-336-1,0 0-64-15,0 0-16 0,0 0 0 0,0 0-1504 0,-9 10-288 0,0-2-64 0,2 4-9680 16,1 5-1936-16</inkml:trace>
  <inkml:trace contextRef="#ctx0" brushRef="#br2" timeOffset="-211490.23">27634 9516 13471 0,'0'0'592'0,"-2"14"128"0,-1-1-576 0,1 2-144 0,-2 0 0 0,1 2 0 16,3-2 480-16,-2 1 64 0,-2 1 16 0,0-2 0 16,2 0 112-16,-2 1 32 0,-1-1 0 0,1 1 0 15,-3 2-128-15,4-1-32 0,-1-3 0 0,0-2 0 16,-1 2 240-16,1 0 48 0,0 2 16 0,2-2 0 15,-1-3-64-15,-1 2-16 0,2-2 0 0,-1-1 0 16,1 1-112-16,2-11-16 0,-1 10-16 0,1-10 0 16,0 0-48-16,0 0 0 0,0 0 0 0,0 0 0 0,0 0 16 0,0 0 0 15,0 0 0-15,-2 10 0 0,2-10 16 0,0 0 0 16,0 0 0-16,0 0 0 0,0 0-144 0,0 0-16 16,0 0-16-16,0 0 0 0,0 0 32 0,0 0 16 15,0 0 0-15,0 0 0 0,0 0-160 0,0 0-16 16,0 0-16-16,-4-10 0 0,4 10-96 0,-3-9-32 15,3 9 0-15,-3-12 0 0,3 12-32 0,0 0-128 16,-2-7 192-16,2 7-64 0,0 0-128 0,-3-12 128 16,3 12-128-16,0 0 128 0,-3-11-128 0,3 11 0 15,-2-10 0-15,1 0 128 0,-3 1-128 0,4 9 192 16,-3-12-192-16,1 3 192 0,-1-3-64 0,2 1 0 16,0 1 0-16,-1-5 0 0,1-1 16 0,0-4 0 15,-2 1 0-15,2-1 0 0,0-4-144 0,1 2 0 16,0 1 0-16,0 0 128 0,0-2-128 0,0 2 0 0,0 1 144 0,0 2-144 15,0 0 0-15,0 0 144 0,0 0-144 0,0 1 0 16,0-1 160-16,0 0-160 0,0 1 128 0,-1 2-128 16,1 1 0-16,0-1 128 0,0-2-128 15,0 2 0-15,0 0 0 0,0-2 0 0,-2 0 128 0,2-2-128 16,-1-4 0-16,1 0 0 0,-1-5 0 0,-1-1 128 16,1-1-128-16,1-1 128 0,-1 1-128 0,1 2 128 15,0-3-128-15,0 0 160 0,0 2-160 0,0-3 160 16,-1-1-32-16,2 3-128 0,0 0 192 0,0 0-64 15,-1-1-128-15,2 3 128 0,-2-5-128 0,0 1 128 16,0-1-128-16,0 3 192 0,0-2-192 0,0-1 192 16,0 1-64-16,0-1-128 0,-2-4 192 0,2-1-64 15,0-1-128-15,2-2 128 0,-1-1-128 0,2 0 128 16,0-3-128-16,1 1 128 0,0 4-128 0,0-4 128 0,0 6-128 0,-2 0 0 16,1-1 0-16,-2-4 128 0,-1-1-128 15,0 2 160-15,0-1-160 0,0 0 160 0,0-3-160 0,0 4 160 16,-1 0-160-16,1 2 160 0,-3 3-160 0,2 0 0 15,0 0 144-15,-1-2-144 0,2-1 0 16,0-2 144-16,-1 0-144 0,2 2 0 0,2-4 0 0,1 4 0 16,-3-2 0-16,1-1 0 0,2 1 0 0,0 2 0 15,0-2 0-15,0 0 0 0,0 0 0 0,-2-2 0 16,-1 3 0-16,2-1 0 0,-1-2 128 0,0 2-128 16,-2-4 0-16,2 5 0 0,-2-3 0 0,0 5 0 15,3 0 128-15,-3 1-128 0,0-4 0 0,2-2 0 16,1-2 0-16,1-1 0 0,2-2 0 0,-1-1 0 0,1 2 0 15,1-1 0-15,0 4 128 0,1 1-128 0,0 4 0 16,-2-4 0-16,2 1 0 0,1-1 0 0,0-2 0 0,2-2 0 16,0-1 0-16,0 2 0 0,-3-2 0 0,1 4 0 15,0 1 128-15,-4-1-128 0,-1-2 0 0,-1-1 0 16,-1 4 0-16,2-3 128 0,-1 2-128 0,-1-3 0 16,-1 6 128-16,2-3-128 0,1 5 0 0,-4-4 0 15,-2 4 144-15,0-2-144 0,2-1 0 0,-1 2 144 16,-1 3-144-16,1-4 0 0,1-3 0 0,0 5 128 15,1-1-128-15,-1 2 0 0,0 0 0 0,0 1 0 16,0 3 0-16,2-1 0 0,-2 1 128 0,1-4-128 16,3 3 0-16,-2-3 0 0,0 1 0 0,0-4 0 15,1 2 0-15,-1 2 0 0,1-2 0 0,-1 2 0 16,2 0 0-16,-1 5 0 0,-1 2 0 0,1 1 0 16,-2-1 0-16,0 2 0 0,-1-3 0 0,2 6 0 0,-2-2 0 15,0 2 0-15,2-3 128 0,-2 1-128 0,1 3 0 0,-1-2 0 16,0 0 0-16,2 6 0 0,-1-4 0 0,1 5 0 15,1 2 0-15,0 2 128 0,-1 3-128 0,2 0 0 16,-3-1 0-16,2 2 0 0,-1 0 0 0,1 1 0 16,-1 3 0-16,1 1 0 0,-3 7 0 0,4-7 0 15,-3 1 0-15,-1 6 0 0,2-8 0 0,-2 8 0 16,0 0 0-16,0 0 0 0,0 0-128 0,0 0 128 16,0 0 0-16,0 0 0 0,0 0 0 0,0 0-144 15,0 0 144-15,0 0 0 0,-1 15-176 0,0 3 176 16,0 1-160-16,1 5 160 0,-3 3 0 0,2 6 0 15,-2 3-128-15,3 4 128 0,-2 6 0 0,0 3 0 16,1 4 0-16,1 5 0 0,0 2 0 0,-1 9 0 0,0 6-128 16,1 2 128-16,3 6 0 0,0-2 0 0,0 1 0 0,-2 2 0 15,0 1 0-15,2 1 0 0,-1 1 0 16,3-5 0-16,-2-7 0 0,-1 3 0 0,3 2 0 0,-3-3 0 16,0 1 0-16,1 1 0 0,1-4 0 0,-2 2 0 15,-2 5 0-15,0-5 0 0,-1 4 0 0,0-2 0 16,-1 3 0-16,0-4 0 0,-1 6 0 0,-1-2 0 15,-4 1 0-15,2 3 0 0,0-5 0 0,-2 2 0 16,1-2 0-16,-6-2 0 0,0 0 0 0,-1 1 0 16,0-2 128-16,-2 0-128 0,-2-7 0 0,0 2 0 15,2 0 128-15,1 2-128 0,-2 0 0 0,3 0 0 16,1 0 128-16,2 0-128 0,-1-1 0 0,2 1 0 16,1 3 0-16,2 2 0 0,-1-3 0 0,2 1 0 15,-1-5 0-15,2 2 0 0,3 2 0 0,1-5 0 0,-1-1 128 16,2-2-128-16,0-2 0 0,2-3 0 0,0-1 0 0,1 5 0 15,0-3 128-15,-1-1-128 0,2 1 0 0,-1-4 0 16,1 2 0-16,1-4 0 0,-2-3 0 0,2 3 0 16,0-2 128-16,4-2-128 0,1-3 0 0,3-1 0 15,-1-1 0-15,4 0 0 0,-1-7 0 0,1 3 0 16,2-4 0-16,0 4 0 0,-1-2 0 0,-2 4 0 16,0-2 0-16,0-1 0 0,-2-2 0 0,0-1 0 15,-2-4 0-15,1-1 0 0,-6-2 0 0,0 1 0 16,-1 0 0-16,1-1-144 0,-3-3-48 0,0 0 0 15,-1 1 0-15,-2-1 0 0,-1 1-112 0,0-7-16 16,0 2-16-16,-1-4 0 16,0-1-240-16,-1-4-64 0,2-7 0 0,0-3 0 15,1-9-1216-15,0 0-256 0,0 0-64 0,2-18-9152 0,1-9-1824 16</inkml:trace>
  <inkml:trace contextRef="#ctx0" brushRef="#br2" timeOffset="-209131.04">26328 2313 8287 0,'0'0'736'0,"0"0"-592"0,0 0-144 0,0 0 0 16,-8 2 480-16,8-2 64 0,0 0 16 0,0 0 0 15,-9 2-192-15,0-4-48 0,0 1 0 0,3-2 0 16,6 3 368-16,-8-3 64 0,-1-1 16 0,9 4 0 16,-5-5-448-16,5 5-96 0,-5-5-16 0,5 5 0 15,-7-4-208-15,7 4 0 0,0 0 0 0,0 0 0 16,0 0 0-16,0 0 0 0,-2-8 128 0,2 8-128 16,0 0 0-16,0 0 176 0,0 0-176 0,0 0 160 15,0 0 144-15,2-6 16 0,-2 6 16 0,0 0 0 16,0 0 96-16,6-9 16 0,-6 9 0 0,5-8 0 15,-1-2-128-15,-2 3 0 0,-2-4-16 0,3 5 0 0,-3 6-48 0,5-9 0 16,-1 2 0-16,1 1 0 0,-5 6-64 0,0 0 0 16,5-7-16-16,-5 7 0 0,5-8 224 0,-5 8 48 15,6-9 16-15,-6 9 0 0,3-9 16 0,-3 9 0 16,5-7 0-16,-5 7 0 0,0 0-80 0,4-8-16 16,-4 8 0-16,0 0 0 0,0 0-80 0,0 0-32 15,0 0 0-15,0 0 0 0,0 0-80 0,0 0 0 16,0 0-16-16,0 0 0 0,0 0 0 0,0 0 0 15,0 0 0-15,0 0 0 0,0 0 160 0,9 8 48 16,-4 2 0-16,-1 4 0 0,-2 0 48 0,-1 4 16 16,-1 1 0-16,0 0 0 0,-1 0-96 0,0 2-16 0,0 5 0 15,1 1 0-15,-2-3-80 0,2 4-32 0,0-3 0 0,-1 4 0 16,0-2-48-16,0 1-16 0,1-1 0 0,0-1 0 16,0-4-16-16,-2 1 0 0,0 0 0 0,2 0 0 15,0 1 64-15,-2 4 16 0,0-2 0 0,-1 1 0 16,2 0 32-16,0 0 0 0,-2-3 0 0,2 2 0 15,-4 0-16-15,2 0 0 0,-2-1 0 0,1 0 0 16,1 2-16-16,0-6 0 0,1 0 0 0,-1-2 0 16,2-1-64-16,0-3-16 0,1-1 0 0,0-3 0 15,0-11 16-15,0 0 0 0,0 0 0 0,0 0 0 16,0 0-16-16,0 0 0 0,0 0 0 0,0 0 0 16,0 0-16-16,0 0-128 0,0 0 192 0,7-7-64 15,-7 7-128-15,0 0 0 0,0 0 0 0,0 0 0 0,0 0 0 16,0 0 0-16,9 7 0 0,-9-7 0 15,6 12 0-15,-1 0-144 0,-1 4 144 0,-1-1 0 0,-3 1 0 16,0 2 0-16,0 0 0 0,0 1 0 0,-1 1 0 0,1 1 0 16,-2 2 0-16,1 5 0 0,0-3 0 15,1 4-128-15,0-1 128 0,0 7 0 0,0 5 0 0,0 2 0 16,0 1 0-16,0 4 0 0,0 2 0 0,1 0 0 16,-1 5 0-16,1 3 0 0,-2 0 0 0,-2 2 0 15,0-1 0-15,0 3 0 0,2 0 0 0,-2 4 0 16,-2-3 0-16,0 2 0 0,1-3 0 0,-1 1 0 15,-1-2 0-15,1 3 0 0,0 1 0 0,1 1 0 16,0-4 0-16,0 2 0 0,-1-4 0 0,0 2 0 16,-1-2 0-16,1-1 0 0,0-2 0 0,-2 1 128 15,1 1-128-15,0-2 0 0,0 1 0 0,1-2 0 0,2 2 0 0,0-1 0 16,-1 0 0-16,2 1 128 0,-5-1-128 16,6 0 0-16,1 1 0 0,1-1 128 0,-1-1-128 0,3-2 0 15,1 1 144-15,-3-2-144 0,0-1 128 0,2 3-128 16,-2 1 128-16,0-2-128 0,-1-1 0 0,3 1 128 15,-1-3-128-15,-2 0 0 0,-1-2 0 0,0 1 128 16,1-1-128-16,0-1 0 0,-3 1 0 0,1 3 128 16,-1 0-128-16,1-3 0 0,-2 2 0 0,0 2 128 15,-4 1-128-15,2-1 0 0,1 0 0 0,1-2 128 16,-1-2-128-16,0 1 0 0,2 0 0 0,2-3 0 16,0 1 128-16,0 1-128 0,-3-1 128 0,3 0-128 15,-1 2 128-15,0-5-128 0,-2-1 0 0,4 1 128 16,-1 1-128-16,2 0 128 0,-2 2-128 0,3-1 128 15,1-1-128-15,1-3 0 0,-2 2 144 0,2-3-144 16,1-2 128-16,0-3-128 0,-2 1 128 0,2-2-128 16,0-4 128-16,1 2-128 0,0-3 160 0,0 0-160 0,-4-1 128 0,3-1-128 15,2 3 0-15,-4-1 144 0,-3-2-144 0,2 2 0 16,-2-2 144-16,0 0-144 0,0 2 0 16,-2-3 128-16,-1 1-128 0,1-4 0 0,1 1 128 0,1-1-128 15,-1 1 160-15,-1-3-160 0,1-1 144 0,0-2-144 16,-3 0 128-16,3-3-128 0,-2-3 144 0,2 1-144 15,0-2 160-15,1-6-160 0,0-6 160 0,0 0-160 16,0 0 160-16,0 0-160 0,0 0 0 0,0 0 0 16,0 0 0-16,0 0 0 0,0 0 0 0,0 0 0 15,0 0 0-15,9-15 0 0,-6-2 0 0,3-2 0 16,-3 0 0-16,2-4 0 0,-3 0 0 0,0-5 0 16,1 0 0-16,-1-2 0 0,3-6 128 0,0 2-128 0,-1-3 0 15,1-4 0-15,2-2 0 0,-2 0 0 0,-1-5 0 0,-1-2 0 16,1-3 0-16,0-3 0 0,0-1 0 0,1 1 0 15,0-2 0-15,-1-3 0 0,0 2 0 0,-2 0 0 16,0-4 0-16,0 0 0 0,1-3 0 0,-3 0 0 16,-3-2 0-16,1-4 128 0,-2-3-128 0,0-2 0 15,-4-3 0-15,2 1 0 0,0-1 0 0,0 0 0 16,1 2 0-16,-2-1 0 0,2 2 0 0,0 4 0 16,-1 1 0-16,1 1 0 0,2 0 0 0,-1 0 0 15,0-3 0-15,1 0 0 0,-4 0 0 0,0-2 0 16,1-1 0-16,0-1 0 0,-3-5 0 0,2 1 0 15,2-2 0-15,2-1 0 0,-3 2 0 0,5 3 0 16,2-3 0-16,2 5 0 0,-3-2 0 0,1 5 0 0,1 0 0 16,-2 3 0-16,-3 2 0 0,0 4 0 0,-3 4 0 0,-3-1 0 15,-1 1 0-15,0-1 0 0,-2 2 0 0,2-3 0 16,0 5 0-16,-1-1 0 0,-1-2 0 16,2 1 128-16,2-3-128 0,3 2 0 0,2-4 0 0,-1 3 0 15,2 1 0-15,2 2 0 0,-2-3 0 0,4 4 0 16,1 1 0-16,0-1 0 0,2 1 0 0,0 1 0 15,0 1 0-15,0 2 0 0,1 2 0 0,-1 0 0 16,2-1 0-16,0 2 0 0,2 1 0 0,3 2 0 16,-3 0 0-16,2-3 0 0,4 3 0 0,-1 2 0 15,0-4 0-15,0 6 0 0,-1-2 0 0,0 4 0 16,-1-4 0-16,2 4 0 0,2-1 0 0,-2 1 0 16,-2 0 0-16,4 2 0 0,-4 4-128 0,1 6 128 0,-2 0 0 0,1 6 0 15,-1 1 0-15,-2 5-128 0,-3 6 128 0,1-1 0 16,-2 5 0-16,-1 2 0 0,-4 6-128 0,0 0 128 15,4-5-352-15,-4 5-16 0,0 0 0 0,0 0 0 32,0 0-1424-32,0 0-304 0,-3 14-48 0,-1 1-8960 0,-1 0-1792 0</inkml:trace>
  <inkml:trace contextRef="#ctx0" brushRef="#br2" timeOffset="-208688.12">26225 2169 29487 0,'-18'-1'2624'15,"-5"1"-2112"-15,-3 0-512 0,1 2 0 0,1 0 0 0,1-1-304 16,0-1 48-16,2-1 0 0,-1-2 720 0,3-5 160 15,2 2 16-15,5-2 16 0,1-4 304 0,5-1 48 16,2-1 16-16,6-1 0 0,3-5-416 0,4-3-80 16,6-2-16-16,4-2 0 0,4 0-192 0,3-2-64 15,6 2 0-15,3-1 0 0,1 5 80 0,3-1 16 16,-3 2 0-16,0 6 0 0,-3 3-96 0,-2 3-32 16,-4 6 0-16,-1 4 0 0,-3 3-96 0,-5 6-128 0,-6 4 176 15,-3 8-176-15,-4 7 144 0,-2 7-144 0,-7 6 0 0,-6 5 144 16,-7 0-144-16,-3 1 192 0,0-4-192 0,-7 0 192 15,-2-4-64-15,1-3-128 0,-5-2 192 0,1-6-64 16,1-2 224-16,1-8 32 0,3-10 16 0,4-2 0 16,6-10 256-16,4-4 48 0,5-5 16 0,7-3 0 15,5-4-240-15,7-3-48 0,6 1-16 0,4-5 0 16,5-1-416-16,3-1 0 0,1 2 0 0,0-1-176 16,-1 4-80-16,-4 0-32 0,-4 4 0 0,-3 5 0 15,-1 4-1584 1,-3 6-320-16,-2 9-64 0,-2 4-9696 0,-2 7-1936 0</inkml:trace>
  <inkml:trace contextRef="#ctx0" brushRef="#br2" timeOffset="-208199.26">25604 4171 23039 0,'-16'10'2048'0,"-1"2"-1648"15,1 0-400-15,-2-3 0 0,0 1 672 0,0-3 48 16,1-2 16-16,-1-5 0 0,-1-4 368 0,2-1 80 16,3-4 16-16,-1 0 0 0,-2-6 96 0,1-2 32 0,1-2 0 0,2-2 0 15,1-1-144-15,2-3-32 16,1-1 0-16,3-2 0 0,2 4-384 0,3-3-64 0,1 3-32 0,2 0 0 15,2-4-224-15,3 4-32 0,2-3-16 0,2 2 0 16,3 3-224-16,2-2-48 0,1 1-128 0,0 4 192 16,5 1-32-16,0 6-16 0,0 4 0 0,-1 4 0 15,-2 4-16-15,-1 5 0 0,-3 7 0 0,-2 1 0 16,-3 4-128-16,-2 6 0 0,-3 1 0 0,-5 7 0 16,-4-1 0-16,-2 3 0 0,-6 0 0 0,-2-1 0 15,-1-4 256-15,0 0-48 0,-2-6 0 0,1-4 0 16,1-4 224-16,1-8 32 0,1-1 16 0,1-9 0 15,2-3 128-15,4-7 32 0,2-7 0 0,4-2 0 16,3-6-384-16,6-1-64 0,3 0 0 0,6-1-16 16,2 0-176-16,3 3 0 0,1 0 0 0,1 7 0 0,-3-1 0 15,0 4-144-15,-2 4 144 0,-2 1-160 16,-5 6-1136 0,0 3-240-16,-2 4-32 0,0 6-16 0,1 6-1888 0,-1 1-384 15,7 12-80-15,1-3-16 0</inkml:trace>
  <inkml:trace contextRef="#ctx0" brushRef="#br2" timeOffset="-207384.8">27707 4266 28623 0,'-31'-1'1264'0,"11"1"272"0,-3 0-1232 0,0 0-304 15,1 0 0-15,2-2 0 0,0-2 576 0,1-5 48 16,1 0 16-16,0-4 0 0,0-2 640 0,2-2 144 15,1-2 32-15,1-1 0 0,2-4-464 0,2-5-96 16,1-2 0-16,1-1-16 0,3-6-240 0,4 1-64 16,1-1 0-16,3-2 0 0,0-1-192 0,3-1-32 15,5 4-16-15,0 1 0 0,2 1-96 0,5 5-32 16,2 1 0-16,-2 2 0 0,0 8-16 0,0 5 0 16,-3 6 0-16,0 4 0 0,-1 9-192 0,-1 2 144 15,-3 8-144-15,-2 5 128 0,-5 5-128 0,-1 8 160 0,-5 4-160 16,-3 2 160-16,-8 6-160 0,-3-1 0 0,-3 2 0 15,-3-1 0-15,-1-4 0 0,1-2 0 0,-1-2 0 0,1-3 0 16,1-3 0-16,3-7 192 0,-1-4-32 0,1-6 0 16,1-7 288-16,3-5 48 0,3-6 16 0,1-6 0 15,1-6 0-15,2-7 0 0,4-8 0 0,3-3 0 16,4-5-336-16,3 1-176 0,4-3 192 0,5-4-192 16,2 2 0-16,1-3 0 0,1 0 0 0,2 4 0 15,4-1 0-15,1 7 0 0,1 7 0 0,2 5 0 16,-1 5 0-16,1 10 0 0,-4 4 0 0,-3 8 0 15,0 6-128-15,-3 5 128 0,-2 5 0 0,-5 6-144 16,-5 8 144-16,-2-1-160 0,-8 7 160 0,-3-1-160 16,-5-1 160-16,-5-2 0 0,-3-3 0 0,-1 0 0 15,-2 1 0-15,3-6 0 0,1-1 128 0,-1-6-128 0,0-7 208 0,1-3-16 16,4-7-16-16,0-3 0 0,2-2 272 0,2-8 48 16,1-6 16-16,2-2 0 0,5-2-256 0,2-2-64 15,2-1 0-15,5 1 0 0,0 0-192 0,5-4 0 16,3 2 0-16,2-5 0 0,0 4-160 0,5-3 32 15,1-1 0-15,2 4 0 16,1-4-1184-16,-1 5-224 0,4 3-64 0,6 3-12608 16,4 3-2512-16</inkml:trace>
  <inkml:trace contextRef="#ctx0" brushRef="#br2" timeOffset="-202972.67">2195 5855 4607 0,'0'0'400'0,"0"0"-400"0,4-5 0 0,-1-3 0 16,-2 2 1152-16,-1 6 128 0,4-5 48 0,-4 5 0 15,0 0-848-15,0 0-160 0,0 0-48 0,0 0 0 16,0 0 224-16,0 0 32 0,0 0 16 0,0 0 0 16,0 0 160-16,0 0 16 0,-5 5 16 0,0 3 0 15,-3 2-448-15,2 1-96 0,-3 1 0 0,1 2-16 16,0 1-176-16,1 2 160 0,-2 2-160 0,1 1 160 16,2 3-32-16,-2 2-128 0,-1 1 192 0,2 3-64 0,-2 0 16 0,1 4 0 15,2 3 0-15,-1 3 0 0,2 4 80 0,2 1 16 16,-4 3 0-16,2 1 0 0,-1 3-240 0,1 2 0 15,1 1-192-15,1 0 192 0,3 0 0 0,4-2 0 16,1-1 0-16,2-3 0 0,-1 0 0 0,3-5 0 16,2-1 0-16,3 0 0 0,3-2 0 0,2-5 0 15,1-2 0-15,2 0 0 0,1-3 0 0,1 0 0 16,4 2 0-16,-2-3 0 0,2 0 0 0,4 1 0 16,1-4 0-16,0 2 0 0,-1-2 0 0,0 2 0 15,-2-3 0-15,0 3 0 0,-5-3 0 0,-1 5 0 16,2-4 0-16,-1 4 0 0,-1-4 0 0,2 2 0 15,0-4 0-15,2 3 0 0,2-5 0 0,-1-1 0 16,0 2 0-16,3-1 0 0,3-4 0 0,2-2 176 16,1-2-176-16,-1 0 160 0,-1 0-16 0,-1 0 0 15,0-3 0-15,0 1 0 0,2-1-144 0,0-3 0 16,0 1 0-16,-1-3-5344 16,-2-2-1184-16</inkml:trace>
  <inkml:trace contextRef="#ctx0" brushRef="#br2" timeOffset="-202097.08">3216 6179 6447 0,'0'0'576'0,"1"13"-576"0,2-3 0 0,-1 4 0 15,1 1 960-15,1 2 96 0,1 2 16 0,1 3 0 16,0 2-720-16,2-1-144 0,0 2-16 0,3 4-16 16,1 2-176-16,0 1 160 0,2 2-160 0,2 2 160 15,0-1-160-15,1-1 128 0,0-2-128 0,5 1 128 16,3-2-128-16,2-3 0 0,-1 1 0 0,3-4 0 16,-1 1 0-16,0-3 0 0,-3-4 0 0,1 0 0 0,0-3 0 0,0 1 0 15,3-1 0-15,0-2 0 0,0-2 0 0,2 2 240 16,1 1-48-16,-1 0 0 0,0 2-192 0,2-1 176 15,3-2-176-15,2 2 160 0,-3-1-160 0,1 0 128 16,-2 2-128-16,-1-3 128 0,-1-4-128 0,0 2 0 16,-2 4 0-16,1-4 128 0,-1 2-128 0,0 0 160 15,-2 0-160-15,1 0 160 0,-1 0-160 0,0 3 128 16,0 1-128-16,1-1 128 0,0 3-128 0,-1-3 0 16,0 1 0-16,0 0 128 0,-1 1-128 0,-1 1 0 15,-3 1 0-15,0-1 0 0,-2-1 0 0,3 3 0 16,0 1 0-16,1 1 128 0,-4-3-128 0,0 5 0 15,0 0 0-15,-1-1 0 0,0 0 0 0,-2-2 0 16,-1 1 0-16,-2 3 0 0,0-3 224 0,-1 4-32 16,-1-3-16-16,2 4 0 0,-1-1 48 0,-1 2 16 15,1-4 0-15,-4 2 0 0,1 2-16 0,-2-2 0 16,-1 2 0-16,-1-2 0 0,1 4-16 0,-3-2 0 16,1 1 0-16,1-2 0 0,-3 2-80 0,1 0 0 15,0 0-128-15,1 1 192 0,-1-1-64 0,2 2 0 0,-1 0-128 16,0 0 192-16,-2-2-192 0,0 2 176 0,0 0-176 0,-2 1 160 15,0 2-160-15,0-3 128 0,1 0-128 0,-1 0 128 16,1 0 16-16,2-1 0 0,-1 0 0 0,1-3 0 16,1 1-144-16,2 1 192 0,-1-6-192 0,5 3 192 15,-1-6-192-15,1 1 0 0,0 0 0 0,4-3 128 16,1-2-128-16,1-3 0 0,1-2 0 0,2-4-8384 16</inkml:trace>
  <inkml:trace contextRef="#ctx0" brushRef="#br2" timeOffset="-199807.14">5118 8411 3679 0,'0'0'320'0,"0"0"-320"15,0 0 0-15,0 0 0 0,0 0 1280 0,0 0 192 16,0 0 48-16,-6 4 0 0,1 0-736 0,3 2-144 16,-2-1-16-16,1 6-16 0,2-3-96 0,1 6-32 15,0 0 0-15,1 4 0 0,1 3 80 0,3 0 16 16,-1 7 0-16,2 0 0 0,2 4-64 0,-2 3-16 15,2 1 0-15,1 3 0 0,1 5-80 0,0-2-16 16,-1-4 0-16,2 0 0 0,-1-4-400 0,1-1 0 16,-1-4 128-16,1-4-128 0,2-4 224 0,3-2 16 0,2-2 0 0,4-3 0 15,3-5 112-15,4-2 32 0,4-5 0 0,4-2 0 16,3-4-64-16,3-5 0 0,5-1 0 0,-1-4 0 16,2-4-160-16,-4-2-32 0,2-5-128 0,-1 0-6448 15,-3-2-1392-15</inkml:trace>
  <inkml:trace contextRef="#ctx0" brushRef="#br2" timeOffset="-198601.41">5679 7346 5519 0,'0'0'240'0,"0"0"64"0,0 0-304 0,0 0 0 15,5 8 0-15,-5-8 0 0,6 5 752 0,-3 3 80 16,4-2 32-16,-1 0 0 0,-1 2 16 0,4-2 0 15,-1 4 0-15,1-2 0 0,-1 3-288 0,3 0-48 16,-2 1-16-16,2 5 0 0,-2-1-224 0,2 5-48 16,1 0-16-16,-2 5 0 0,3-2 32 0,-2 5 16 15,1 0 0-15,4 17 0 0,-1-4-16 0,1 0 0 16,-2-3 0-16,1 1 0 0,0-2-32 0,-5-8-16 0,-1 3 0 0,1 4 0 16,0 1-16-16,2 2 0 0,-1 1 0 0,1 2 0 15,-2-1-32-15,0 3-16 0,0-1 0 0,2-1 0 16,0 0 0-16,1-2 0 0,4-1 0 0,-3 1 0 15,-2-4-16-15,1-1 0 0,1-6 0 0,-1 1 0 16,-2-2 48-16,2-5 16 0,1 3 0 0,1-4 0 16,0-3 32-16,1 0 0 0,-1 1 0 0,0-1 0 15,0-1-64-15,2-1-16 0,-1-2 0 0,2 1 0 0,0-1-160 0,2 1 128 16,-1 1-128-16,9 3 128 0,-2-3-128 0,-1-1 0 16,-1 0 144-16,1 0-144 0,-3-1 0 15,3 1 128-15,1-2-128 0,1 0 0 0,1-3 0 0,0 1 0 16,0 1 0-16,1-4 128 0,0-1-128 0,-1 2 0 15,-1-5 0-15,1 1 128 0,1-1-128 0,0-3 144 16,2-1-144-16,-1-2 160 0,2-1 0 0,0 0 0 16,1-2 0-16,4-1 0 0,1-1-16 0,4 0 0 15,3-2 0-15,-2 0 0 0,-1 1-144 0,-3-3 160 16,4 3-160-16,1 1 160 0,-1-2-160 0,2 2 0 16,-1 0 0-16,4-3 128 0,4 2-128 0,-1-4 0 15,2 1 0-15,-3-4 0 0,0-2 0 0,-1-2 128 16,2 1-128-16,0-2 0 0,1-1 128 0,1-1-128 15,7-2 0-15,0-2 128 0,-2-4-128 0,1-1 0 16,-3 1 0-16,1-1 128 0,-1 3-128 0,1-3 0 0,3 1 144 0,-1-3-144 16,4 3 0-16,-4 1 0 0,-4-4 0 0,0 2 0 15,-2 1 0-15,3-4 0 0,0 0 0 0,6-2 0 16,2-4 0-16,1-3 0 0,-2 0 0 0,2-2 128 16,-4 0-128-16,3-1 128 0,-1-1-128 0,8 1 128 15,4-1-128-15,-2 3 0 0,-6-1 128 0,3 1-128 16,1-3 0-16,1 4 0 0,-1 0 0 0,1 0 0 15,3 3 0-15,-5 0 0 0,0-1 0 0,-1 0 128 16,-1 0-128-16,2 2 0 0,1 2 0 0,1-1 128 16,-3 0-128-16,-1 0 0 0,-3-5 0 0,-2 3 0 0,-2 1-336 15,-1 1 16-15,0 1 0 0,-3 3 0 16,-1 4-432-16,-4 0-80 0,-6 5 0 0,-8 1-5920 16,-9 5-1184-16</inkml:trace>
  <inkml:trace contextRef="#ctx0" brushRef="#br2" timeOffset="-197698.04">6822 7619 11231 0,'0'0'496'0,"0"0"96"0,0 0-464 0,0 0-128 16,0 0 0-16,0 0 0 0,0 0 176 0,0 0 16 15,0 0 0-15,5 7 0 0,0 2-64 0,3-3-128 16,1 2 192-16,1 1-64 0,1-4 128 0,1 2 0 16,2 0 16-16,1 0 0 0,0 1 64 0,3-2 16 15,2 1 0-15,-2 0 0 0,4 2 32 0,1 1 16 16,-2-1 0-16,2 4 0 0,-1 1-96 0,1 4-32 16,1-1 0-16,0 1 0 0,0 1-128 0,0 2-16 15,1 0-128-15,-3 1 192 0,0-3 48 0,1-1 0 0,-4-4 0 0,3 0 0 16,-1-2 64-16,2-1 16 0,1-2 0 0,3-3 0 15,1 0 64-15,2-3 32 0,2-3 0 0,2-2 0 16,3-3-160-16,1 0-48 0,1-1 0 0,3-5 0 16,-1 2 32-16,3-4 0 0,-5 1 0 0,3 1 0 15,0-4-16-15,5-2 0 0,0 1 0 0,4 2 0 16,4 0-16-16,1 0 0 0,2-1 0 0,0-1 0 16,2-2-16-16,2 2-16 0,1-2 0 0,3-1 0 0,4 0-48 0,3-4-128 15,1-2 192-15,1-2-64 0,1-5 160 0,31-13 32 16,-8 3 0-16,-5 2 0 0,-5 1 0 0,-3-3 0 15,-4 0 0-15,0-4 0 0,0 2-128 0,3-5 0 16,4 0-16-16,-2 0 0 0,-6-1 0 0,0-3 0 16,1 0 0-16,3-2 0 0,0-4-176 0,-3-1 160 15,-13 1-160-15,1 2 160 0,-1-2-160 0,-3 8 160 16,-2 4-160-16,-3 5 160 0,-2 2-160 0,-6 5 0 16,-6 0 144-16,-7 4-144 0,-5-4 0 0,-5 5 0 15,-2 6 0-15,-4 0-13008 0</inkml:trace>
  <inkml:trace contextRef="#ctx0" brushRef="#br2" timeOffset="-195815.25">4863 5728 7359 0,'0'0'656'0,"0"0"-528"16,0 0-128-16,-3-2 0 0,-5-1 752 0,2-1 112 15,-2 3 32-15,0 1 0 0,-1 1-192 0,0 4-48 16,1-1 0-16,-3 1 0 0,1 4-160 0,0 0-48 15,2 4 0-15,-3 3 0 0,1-2 32 0,0 0 0 0,-1 4 0 16,1 1 0-16,0 4-32 0,-1 0 0 0,2 2 0 0,0 2 0 16,1 2-128-16,2 2-48 0,2-1 0 0,0 3 0 15,3 0-144-15,1-1-128 0,1 0 192 0,2 0-192 16,1 1 128-16,-1-2-128 0,3 0 0 0,0-1 0 16,2 0 0-16,0-6 0 0,4 0 128 0,-1 0-128 15,2-4 240-15,0 0-16 0,1-1 0 0,4-2 0 16,2 1 80-16,1 0 16 0,1-2 0 0,1 1 0 15,1-3-64-15,2 0-16 0,0-1 0 0,3 1 0 0,2-2-112 0,2 1-128 16,-2 1 176-16,0 1-176 0,4 3 160 0,-5-1-160 16,-1 0 128-16,-1 2-128 0,2 1 0 0,-1 1 0 15,0 1 128-15,-1 2-128 0,-3-4 0 0,2 3 0 16,0-1 144-16,0 2-144 0,-1 0 128 0,0 3-128 16,0-2 128-16,1 3-128 0,0-1 0 0,-1 3 0 15,1 0 0-15,-1 1 128 0,-2 4-384 0,0 3-64 16,-4 5 0-16</inkml:trace>
  <inkml:trace contextRef="#ctx0" brushRef="#br0" timeOffset="-186767.82">3025 7232 10367 0,'0'0'448'0,"0"0"112"0,0 0-560 0,0 0 0 15,0 0 0-15,0 0 0 0,0 0 384 0,0 0-48 16,0 0 0-16,0 0 0 0,0 0 144 0,0 0 32 16,0 0 0-16,0 0 0 0,0 0 736 0,0 0 160 15,0 0 16-15,-1-5 16 0,1 5-96 0,0 0-32 16,0-7 0-16,0 7 0 0,0-5-176 0,0 5-48 15,0 0 0-15,0 0 0 0,0-5-96 0,0 5-32 16,0 0 0-16,0 0 0 0,0 0-80 0,0 0-32 16,0-7 0-16,0 7 0 0,0 0-192 0,0 0-32 15,0 0-16-15,0 0 0 0,0 0-208 0,0 0-32 16,8-4-16-16,-1 2 0 0,-7 2-32 0,8 0 0 16,0 2 0-16,0 2 0 0,3 2-64 0,0-1 0 15,2 1-16-15,1 5 0 0,0-3-64 0,1 4-16 16,1 1 0-16,5-2 0 0,0 2-32 0,1 1-128 0,0 1 192 15,2-1-64-15,1-3-128 0,2 3 192 0,2 2-192 0,12 3 192 16,-4-2-32-16,-2 0 0 0,-2 0 0 0,0 0 0 16,0 2-16-16,-1-1 0 0,0-1 0 0,-2 0 0 15,0 1-16-15,0 1-128 0,2 0 192 0,-1 0-64 16,-2 2 0-16,1-2-128 0,2-1 192 0,2-1-64 16,1 0 16-16,2-2 0 0,-1-1 0 0,1-1 0 15,-1-2-16-15,1 2 0 0,3-4 0 0,1 2 0 16,0-3 0-16,-1 2-128 0,-3-2 192 0,3 2-64 0,0-4-128 15,0 5 160-15,-3-4-160 0,-1 5 160 0,3-4-160 16,-5 3 0-16,-1-2 144 0,0-1-144 0,-1-1 0 16,0 0 144-16,1-1-144 0,-3-1 0 0,2 1 176 0,-2-2-176 15,-2-2 160-15,2 3-160 0,0 4 160 0,2-1-160 16,-2 1 160-16,1-2-160 0,-1 5 0 0,0-4 128 16,0 3-128-16,-2-3 0 0,1 0 0 0,-1-1 0 15,2 2 128-15,-1-4-128 0,0 1 0 0,-1 3 0 16,4-1 128-16,-3-1-128 0,-5-2 0 0,2 0 0 0,0 1 128 15,4 1-128-15,-1-2 0 0,0 3 128 0,-2-2-128 0,1-1 0 16,0 2 144-16,-2-2-144 0,1-1 128 16,0 1-128-16,-1 2 128 0,1 1-128 0,0 0 128 0,1-3-128 15,-2 0 128-15,0 1-128 0,-1-1 128 0,-1-2-128 16,1 1 128-16,0-1-128 0,2 2 0 0,-1-1 128 16,1-1-128-16,-1 1 0 0,-2 1 0 0,1 0 128 15,1-1-128-15,-1 1 0 0,2 0 0 0,-2 0 0 16,2 1 0-16,-2 1 128 0,1-2-128 0,-2-2 0 15,4 1 0-15,-3 3 128 0,3-4-128 0,-2 1 0 16,-4 3 144-16,3 0-144 0,-1-2 160 0,2 0-160 16,1 2 0-16,1-2 0 0,-1 1 0 0,-1 3 0 15,0-3 128-15,-1 3-128 0,2-4 0 0,0 2 0 16,-2-1 128-16,2-2-128 0,-1 1 0 0,1 3 144 16,0-3-144-16,1 1 0 0,2-1 0 0,-9-1 128 15,0-1-128-15,3 0 0 0,2 1 144 0,2 1-144 16,0-1 0-16,1-1 144 0,0-1-144 0,11 4 0 15,-6-2 128-15,-1-1-128 0,0-1 0 0,-1 2 0 0,0 3 128 16,-1-5-128-16,-1-1 0 0,0 1 0 0,1-1 0 16,-1 1 0-16,1 2 0 0,0 1 0 0,3-2 128 15,-1-1-128-15,0 0 0 0,0 0 0 0,-3 0 128 0,5-1-128 16,-2-1 0-16,0 0 0 0,1 0 0 0,2 0 0 16,-2-1 128-16,0-1-128 0,-5 1 0 0,6 0 0 15,-2 1 128-15,1-2-128 0,2 1 0 0,-2-1 128 16,-1 0-128-16,1-1 0 0,-1-1 128 0,2 0-128 15,0 1 0-15,1 0 0 0,-3-4 128 0,3 3-128 16,-1-2 0-16,-1-2 0 0,0 1 128 0,0-2-128 16,0 1 0-16,0 2 0 0,0-3 0 0,-1 3 0 15,1-2 0-15,-2 2 0 0,-2-6 128 0,1 3-128 16,-1-3 0-16,1 4 0 0,-1-3 0 0,2 0 0 0,-2 1 128 0,2-4-128 16,-2 2 0-16,-1 1 0 0,-1-3 0 0,-7 7 0 15,2-5 0-15,3 2 0 0,-1 0 0 0,0-4 0 16,1 0 0-16,-1 1 0 15,1-1 0-15,-1-1 0 0,1 1 128 0,0 0-128 0,0 1 0 0,-1-1 0 16,1 0 0-16,-2-1 0 0,0 1 0 0,0-1 0 16,0-3 128-16,0 2-128 0,-1-1 0 15,1 1 0-15,0-1 0 0,2-1 0 0,-1 0 0 0,1 1 0 16,-2-1 128-16,0 0-128 0,0-1 0 0,-1-1 0 16,0-3 0-16,0 1 0 0,1 1 0 0,0-2 0 15,-1-4 128-15,0 3-128 0,0 1 0 0,-2-2 0 16,4 0 0-16,-4-1 0 0,2 0 0 0,-3 3 0 15,1-2 0-15,0 2 0 0,-2 2 0 0,3-4 0 0,0 1 128 16,-1 1-128-16,1-3 0 0,2 1 0 0,-2-1 0 16,-1-1 0-16,1-3 0 0,-2 2 0 0,0-4 128 0,1 1-128 15,-1 2 0-15,0 0 0 0,1 0 0 16,-1 1 0-16,-1-3 0 0,4 2 0 0,-4 2 0 0,0-2 0 16,0 2 0-16,8-12 0 0,-3 3 0 0,-2 3 0 15,-2-1 0-15,-1 2 0 0,-2 3 0 0,0 0 0 16,0-6 0-16,1 2 0 0,-2 2 0 0,1 1 0 15,-3-1 128-15,0 0-128 0,0 4 0 0,-1-1 0 16,-2 3 0-16,2-4 0 0,-1-2 128 0,1 5-128 16,-1-2 0-16,-1 1 0 0,0-5 0 0,1 0 0 15,1 1 0-15,-1-1 0 0,0-1 0 0,-1 0 0 16,1 0 0-16,-1 1 0 0,-1 3 128 0,2-2-128 16,-2 3 0-16,-3 0 0 0,4-4 0 0,-4 2 0 15,1 1 0-15,-1-3 0 0,2 1 0 0,0 2 0 16,-1-3 0-16,-2-1 0 0,1-2 128 0,-2 0-128 15,0 2 0-15,0 0 0 0,0 2 0 0,-4 0 0 16,3 2 0-16,-1 1 0 0,-2-3 0 0,0 1 0 16,0 2 0-16,-1 0 0 0,-1 2 128 0,0-1-128 0,-3 2 0 0,0-1 0 15,-1 0 128-15,0 0-128 0,-3 0 0 0,0-2 0 16,-3 3 128-16,2 2-128 0,-2 0 0 0,0 1 0 16,-2 0 128-16,-1 2-128 0,-1 1 0 0,-1 0 0 15,2 0 0-15,-1 0 0 0,0-1 0 0,0 2 0 0,-1 0 0 16,1 3 0-16,-3-3 0 0,7 7 0 0,-1-1 0 15,0 2 0-15,-6-4 0 0,-6-5 0 0,0 3 0 16,1-1 0-16,0 4 0 0,3 2 0 0,0-3 0 16,-1 0 0-16,-3 4 0 0,0-2 0 0,-1-2 0 0,3 0 0 15,-3 0 0-15,9 3 0 0,-4-2 0 0,0 3 0 16,-1-3 0-16,-1 1 0 0,-1-2 0 0,-1 0 0 16,-2-3 0-16,-1 1 0 0,0-2 0 0,-1 1 0 15,-1 0 0-15,1 0 0 0,1 0 0 0,-1 2 0 16,-3 0 0-16,-1 2 0 0,0 1 0 0,0-2 0 15,-1 0 0-15,0 2 0 0,0-2 0 0,-1 0 0 16,-2 1 0-16,-1 2 0 0,0-4 0 0,-1 2 0 16,-1 3 0-16,-2-3 0 0,-1 2 0 0,2-1 0 15,-4 1 0-15,0 2 0 0,-2-1 0 0,0 2 0 16,-1-2 0-16,2 4 0 0,-1-5 0 0,1 3 0 16,2-3 0-16,-1 4 0 0,-2-5 0 0,-1 2 0 15,2 3 0-15,-16-7 0 0,3 3 0 0,6 0 0 16,0 1 0-16,3 1 0 0,0 0 0 0,0 1 0 15,2 3 0-15,0-1 0 0,-2 1 0 0,-2 1 0 16,0-4 0-16,2 2 0 0,0 1 0 0,1-3 0 16,-2 1 0-16,1 2 0 0,-1-2 0 0,-1 5 0 15,-2-1 0-15,0 2 0 0,-2 1 0 0,2-1 0 0,-1-1 0 16,1 1 0-16,-2-3 0 0,2 3 0 0,-1 1 0 16,-2 0 0-16,0 0 0 0,-1 1 0 0,-1 3 0 0,3-3 0 15,2-2 0-15,-2 0 0 0,-2-3 0 16,1 3 0-16,0 2 0 0,0 3 0 0,-1-2 0 0,1 1 0 15,0-2 0-15,0 3 0 0,-1-1 0 0,0-1 0 16,0 2 0-16,-3 0 0 0,-3 2 0 0,1 4 0 16,-1-1 0-16,0 3 0 0,1-6 0 0,-1 4 0 15,-5-2 0-15,3 3 0 0,0 2 0 0,1 0 0 0,-1 1 0 0,1 2 0 16,3 2 0-16,0 0 0 0,-5-2 0 0,4 1 0 16,0 2 0-16,-1 1 0 0,1 3 0 0,0-1 0 15,2-3 0-15,-2-2 0 0,2 5 0 0,-1-3 0 16,0 2 0-16,0 0 0 0,1 2 0 0,4-1 0 15,-1-3 0-15,1 1 0 0,1 2 0 0,1 0 0 16,-3 4-128-16,1-2 128 0,1 4 0 0,0-1 0 16,1 2 0-16,0-4 0 0,2 2 0 0,1-3 0 15,2 3 0-15,-2-4 0 0,-1 0 0 0,0 2 0 0,3 1 0 0,2 1 0 16,0-2 0-16,2 3 0 0,-2-4 0 0,2 5 0 16,1-4 0-16,-1 6 0 0,-2-3-128 0,1 5 128 15,1 3 0-15,0-1 0 0,2-2 0 0,-2 3 0 16,1-1 0-16,1 1 0 0,1-2 0 0,2 2 0 15,2-3 0-15,1 1 0 0,0-3 0 0,-1 2 0 16,0 1 0-16,3 4 0 0,1 3 0 0,0 1 0 16,-1-4 0-16,-1 1 0 0,4 1-128 0,2 0 128 15,4-3 0-15,-2 0 0 0,3-1 0 0,1-3 0 16,0-3 0-16,1 3 0 0,0 0 0 0,1 3 0 16,2 0 0-16,2-1 0 0,-1 1 0 0,2-1 0 15,0 1 0-15,4-3 0 0,0 0-128 0,3-1 128 16,1 1 0-16,2-1 0 0,0-1 0 0,2 1 0 15,4 0 0-15,1 1 0 0,1 0-128 0,3 3 128 16,1 1 0-16,3-2 0 0,1-1-160 0,2-1 160 0,2 2 0 0,-1-3 0 16,2-2-144-16,3 2 144 0,1 0 0 0,1-4-160 15,1 1 160-15,3 0-128 0,-1-4 128 0,1 6 0 16,1-3-144-16,2 4 144 0,2-1 0 0,3 3-144 16,-2-5 144-16,0 0 0 0,2 2 0 0,-1-4-128 15,1 4 128-15,-1 1 0 0,3-3 0 0,0 0 0 16,0-1-128-16,1-2 128 0,-3 0 0 0,7-2 0 15,2 2 0-15,-1-1 0 0,-1-3-128 0,2 2 128 16,-2 0 0-16,5-1 0 0,0-1 0 0,3-1-128 16,0 1 128-16,1-2 0 0,0 1 0 0,1-2 0 0,1 0 0 15,0 0 0-15,1-1 0 0,-1-1 0 0,1 2 0 0,2-1 0 16,0-1 0-16,1-1-128 0,1 2 128 0,0-3 0 16,4-1 0-16,1-2 0 0,-1-1 0 15,1-2 0-15,1 1 0 0,5-3 0 0,1 2 0 0,1-3 0 16,-2-1 0-16,1 1 0 0,3-2 0 0,0 0 0 15,-5-2 0-15,4 4 0 0,2 0 0 0,-3 2 0 16,-1-2 0-16,0 0 0 0,-2 3 0 0,1-2 0 16,0 0 0-16,-1 3 0 0,4-1 0 0,-2 0 0 15,0-1 0-15,0 2 0 0,1-1 0 0,-1 0 0 16,-1-2 0-16,1 2 0 0,2-2 0 0,-1 1 0 16,1 0 0-16,0 4 0 0,1-6 0 0,-2 4 0 15,-1-4 0-15,2 3 0 0,-1-1 0 0,2 0 0 16,-1-1 0-16,-2-2 0 0,0 0 0 0,1 2 0 15,-1-5 0-15,0 2 0 0,0 0 0 0,1 0 0 0,2-3 0 16,-2-1 0-16,1 0 0 0,2-4 0 0,-1 0 0 16,1 1 0-16,0-1 0 0,-1-4 0 0,-2 2 0 0,-1-1 0 15,0-4 0-15,3-2 0 0,-3 1 0 0,3-2 0 16,-2-2 0-16,1 0 0 0,2 0 0 0,-4-1 0 16,0-5 0-16,1 3 0 0,3-1 0 0,0-1 0 15,-1 0 0-15,-2-1 0 0,-1-2 0 0,0-3 0 16,0 2 0-16,0 1 0 0,-1-3 0 0,1 2 0 15,0-5 0-15,-3 2 0 0,-2 0 0 0,-4-5 0 16,0 0 0-16,0 0 0 0,0 3 0 0,1-1 0 16,-2-2 0-16,-1 1 0 0,1-1 0 0,-3-1 0 15,-4-5 0-15,1 1 0 0,-2-2 0 0,2-1 0 0,-1-3 0 16,1 2 0-16,-2-4 0 0,-2 3 0 16,0-3-128-16,-5 2 128 0,0-3 0 0,-3 2 0 0,-3-2 0 15,-2 4 0-15,-3-3 0 0,-1 4 0 0,-2-2 0 16,-1 1 0-16,-4-2 0 0,0 2 0 0,-2 1 0 0,-2-2 0 15,-3 3 0-15,-1-2 0 0,-1-1 0 0,-1 1 0 16,-4-5 0-16,0-2 0 0,-3-1 0 0,0-1 0 16,-1 2 0-16,-3-3 0 0,-3 0 0 0,-2 0 0 15,0-1 0-15,-1 0-128 0,0 0 128 0,-4 1 0 16,0-2 0-16,-4 3 0 0,1 1 0 0,-1 2 0 16,-1 4 0-16,-2 1 0 0,-4 0 0 0,3-1 0 15,0 4 0-15,-3-2 0 0,-4 2 0 0,1 0 0 16,-3-3 0-16,0 2 0 0,-1 3 0 0,-5 0 0 15,-2 1 0-15,-3 3-128 0,-1-3 128 0,-3 1 0 16,-2 0-192-16,0 1 64 0,-4-1 128 0,0 3-208 0,-4 4 208 16,0-3-192-16,-4 0 192 0,-1 2-192 15,-2 3 192-15,-2-1 0 0,-2 3 0 0,1 0 0 0,-1 3 0 16,-2 1 0-16,-2 3 0 0,-3 1 0 0,-3-2 0 0,-1 2 0 16,-2 0 0-16,2 3 0 0,-2 0 0 0,-2 1 0 15,2 3-128-15,-3 0 128 0,-4-1 0 0,1 0 0 16,-2 5 0-16,-1-2 0 0,-2 4 0 0,0 0 0 15,-2-4-128-15,1-179 128 0,2 367 0 0,-1-183 0 16,-1-1 0-16,1-2 0 0,-2 2 0 0,2-1 0 16,1 2 0-16,-2 3 0 0,-2 1 0 0,1 0 0 15,2 0-128-15,0 2 128 0,-1 2 0 0,-1 3 0 0,-2-1 0 16,-1 4 0-16,-1-2 0 0,1 3 0 0,-1-1 0 16,2 4 0-16,-2 0 0 0,1 2 0 0,-3-2-128 15,4 0 128-15,1 2 0 0,1 2 0 0,0 0 0 0,0-3 0 16,3-1 0-16,-1 2 0 0,2 1 0 0,1 3 0 15,1 2 0-15,-3 0 0 0,-2-3 0 16,2 3 0-16,1 3 0 0,0 0 0 0,-1 2-128 0,-1-1 128 16,4 2 0-16,0 3 0 0,-2-2 0 0,4 3 0 15,-1 1 0-15,3 0 0 0,-2-1 0 0,1 1 0 16,0 2 0-16,3 4 0 0,3-1-128 0,2 1 128 16,2 2 0-16,1 2 0 0,-1-1 0 0,3 0 0 15,4 0 0-15,-1-1 0 0,2 2 0 0,0 4 0 16,0-5 0-16,3 2 0 0,-1-1-128 0,2 6 128 15,4-4 0-15,1 4 0 0,3-2 0 0,2-3 0 16,2 3 0-16,1 0 0 0,6-3-128 0,0 3 128 0,1-3 0 0,3 4 0 16,2-3 0-16,3 3 0 0,0 3 0 0,2 0 0 15,4-3-128-15,3 3 128 0,2-1 0 0,3 0 0 16,2 0 0-16,4 1-144 0,2 2 144 16,3 1 0-16,2-2 0 0,8 0-128 0,-1-1 128 0,5-1 0 15,4-2 0-15,2-3-128 0,3 4 128 0,4-4 0 16,3 2 0-16,2 2-128 0,1-4 128 0,4 2 0 15,3-1 0-15,0 0-128 0,3-3 128 0,1 0 0 16,2-4 0-16,5 1-128 0,5 5 128 0,4-3 0 16,4 2 0-16,2-2 0 0,2 0 0 0,3 0 0 15,3-4 0-15,6-1 0 0,6 0 0 0,2-2 0 16,2 0 0-16,2-3 0 0,-1-3 0 0,5 3 0 16,6 1 0-16,0-3 0 0,1-3 0 0,4 1 0 0,2-2 0 15,6 1 0-15,2-3 0 0,1 2 0 0,2-2 0 16,6-4 0-16,5-1 0 0,2-1 0 0,-1-5 0 0,6-2 0 15,5 6 0-15,2-5 0 0,-1-6 0 0,0 1 0 16,4-2 0-16,-1-1 0 0,4-3 0 0,0-2 0 16,2-3 0-16,-2-1 0 0,2-1 0 0,0-3 0 15,2-6 0-15,0-3 0 0,3 0 0 0,-2-4 0 16,-3-6 0-16,1 1 0 0,1-7 0 0,-2-1 0 16,-4-7 0-16,-3 0 0 0,-3 0 0 0,-4-4 0 15,-6-3 128-15,-4-5-128 0,-6-2 128 0,-4 0-128 16,-6-1 0-16,-3 4 0 0,-5 3 0 0,-4 6 128 15,-8-1-128-15,-5 6 0 0,-7 3 0 0,-4 6 0 16,-7 4-816 0,-1-3-224-16,-2 4-48 0,-4-6-18432 0</inkml:trace>
  <inkml:trace contextRef="#ctx0" brushRef="#br0" timeOffset="-183679.1">26442 3394 13471 0,'0'0'592'0,"-1"-10"128"0,-2-2-576 0,2 3-144 0,0-3 0 0,2 1 0 15,1 3 480-15,3-2 64 0,2 1 16 0,3-1 0 16,3-2-160-16,3-2-16 0,1-2-16 0,1 1 0 16,1-1-32-16,0 1 0 0,-2 1 0 0,0-1 0 15,0 0 320-15,-3-1 64 0,1 2 16 0,-1 0 0 16,-2 1 608-16,-1-1 112 0,-5 0 16 0,-1 2 16 15,-1 3-240-15,0-1-48 0,-4 10-16 0,4-9 0 16,-4 9-160-16,0-9-16 0,0 9-16 0,0 0 0 0,0 0-256 0,0 0-48 16,-6-6-16-16,6 6 0 0,0 0-272 15,0 0-48-15,0 0-16 0,0 0 0 0,-8 8-208 0,2 2-128 16,-1 4 160-16,2 2-160 0,0 3 192 0,0 2-64 16,-1 3-128-16,3 4 192 0,0 2-32 0,2 1-16 15,-3 2 0-15,2 4 0 0,-1 6 0 0,3 0 0 16,1 4 0-16,1-1 0 0,0 2-16 0,2 3-128 15,1-3 192-15,3 2-64 0,0-1-128 0,4 4 192 16,-2-3-192-16,0 1 192 0,0-2-192 0,2 4 128 16,-1 5-128-16,2-2 128 0,0-2-128 0,-1-1 192 15,-3 2-192-15,-1-2 192 0,2 2-192 0,-4 1 128 16,0 1-128-16,-1 1 128 0,-2 1-128 0,1-1 0 16,-2 0 144-16,0-3-144 0,-2 0 128 0,0 0-128 15,1 3 160-15,-1-2-160 0,-1-1 160 0,1-1-160 0,1 1 160 0,1-1-160 16,0-2 128-16,-1 0-128 0,1 0 0 0,-1 0 144 15,0-1-144-15,1 1 160 0,-2-1-160 0,1 0 160 16,-1-1-160-16,1 1 128 0,0-2-128 0,-1 0 128 16,0 2-128-16,0 1 192 0,0-2-192 0,3 2 192 15,-3 1-192-15,2 2 160 0,1-2-160 0,0-1 160 16,-1-2-160-16,1-1 128 0,-1 2-128 0,2 0 128 16,-2 3-128-16,2-4 128 0,0-1-128 0,0-1 128 15,-2 2-128-15,2-3 128 0,0 1-128 0,0-2 128 16,-2-7-128-16,0 2 128 0,2 2-128 0,-1-1 128 15,-1 1-128-15,0 3 0 0,-1-5 0 0,2 2 128 16,-2-1-128-16,1-2 0 0,0 5 0 0,-2-4 128 16,0-1-128-16,0 3 0 0,0-2 0 0,-2 2 0 15,0 3 0-15,1-4 0 0,0 1 128 0,-2-1-128 16,-1 4 0-16,-1-2 0 0,0 3 0 0,0-3 128 0,-3 1-128 16,1-1 0-16,-1 5 0 0,2-3 128 0,-2 1-128 0,-1 0 0 15,2-2 0-15,-3 3 0 0,2 1 0 0,0 0 0 16,-1-4 128-16,2-1-128 0,-2-1 0 0,1-1 0 15,-1 4 0-15,0-6 0 0,2 0 0 0,-1 0 0 16,-1 4 0-16,0-2 0 0,0 2 0 0,2-2 0 16,-1 0 128-16,2 1-128 0,0-2 0 0,-2 1 0 15,-1 0 0-15,3 0 0 0,-3 3 0 0,4 0 0 16,1-1 0-16,-1-2 0 0,1 2 0 0,0-3 0 16,2-2 0-16,0-4 0 0,1 0 0 0,-1-2 0 15,2-3 128-15,2 1-128 0,-1-2 0 0,1-3 0 16,-1 5 0-16,-1-4 0 0,0-1 0 0,0 1 0 0,0 0 0 15,-1-2 0-15,-4 1 0 0,3-4 0 0,0 1 0 16,-1 0 0-16,1-1 0 0,-1-2 0 0,1-3 128 0,-2-2-128 16,1-1 0-16,2 0 0 0,-2-1 0 0,1-1 0 15,-2-1 0-15,-1 0 0 0,2-5 0 0,3-6 0 16,-5 4 0-16,5-4 0 0,-5 5 0 0,5-5 0 16,0 0 0-16,-7 4 0 0,0-4 0 0,7 0 0 15,0 0 0-15,-6-5 0 0,1-1 128 0,0-1-128 16,2-3 0-16,1 0 0 0,-3-4 0 0,5-3 0 15,0-2 0-15,0-2 0 0,2-5 0 0,1-2 0 16,0-6 0-16,1-2 0 0,0 1 0 0,0-5 0 16,0-7 0-16,1 2 0 0,-1-5 0 0,1-2 0 15,-2-1 0-15,1-3 0 0,-1-4 0 0,2 3 0 16,0 0 0-16,0 2 0 0,0-2 0 0,0-1 0 16,0-1 0-16,-1-1 0 0,1-6 0 0,0 0 0 15,0 1 0-15,1-5 0 0,-3-1 0 0,1 0 0 0,0 0 0 0,-2-1 0 16,1 0 0-16,0-1 0 0,-1 6 0 0,1 1 0 15,-6 2 0-15,2-2 0 0,0 4 0 0,-1-3 0 16,0 0 0-16,-1 2 128 0,-2-1-128 0,4 3 0 16,-4-2 0-16,2 0 128 0,1-4-128 0,0-2 0 15,1 1 0-15,0-1 128 0,1-1-128 0,2 2 0 16,1-1 0-16,2 4 0 0,1 2 0 0,2-2 0 16,0 4 0-16,1-2 0 0,-1 4 0 0,-2 2 0 15,-1-1 0-15,0 1 0 0,-3 2 0 0,0 0 0 16,-4-1 128-16,2 0-128 0,-2 0 0 0,-1-1 0 0,-1-2 0 15,1 2 0-15,-3 0 0 0,-1 1 0 0,0-7 0 0,1 6 0 16,-2 1 0-16,2 2 0 0,1-2 0 0,1 0 0 16,2-3 0-16,-1 3 0 0,2 2 0 0,0-1 0 15,1-2 0-15,0 0 0 0,0-3 0 0,1 3 0 16,1 1 0-16,1 0 0 0,-2 0 0 0,2 0 0 16,-1 0-128-16,1-1 128 0,-3 0 0 0,2 0 0 15,1 1 0-15,-1 1 0 0,0 3 0 0,-1 0 0 16,0-3-160-16,1 2 160 0,-1 2 0 0,3 0-144 15,-4 0 144-15,2 2 0 0,1-1 0 0,1 0 0 16,-1 3 0-16,2 3 0 0,-3-4 0 0,-1 4 0 16,-1 0 0-16,1 2 0 0,1 4 0 0,-1 0-128 15,0-3 128-15,3 3 0 0,-2 0 0 0,2 1 0 0,-2 4 0 16,1 0 0-16,2 0 0 0,0 1 0 16,2 0 0-16,-1-1 0 0,2 1 0 0,-1 2-128 0,0-2 128 0,0 0 0 15,2 2 0-15,0 3 0 0,0-3 0 16,-1 4 0-16,-2 0 0 0,-1 3-128 0,-2 2 128 0,1 4 0 15,-2-1 0-15,1 4 0 0,-2 1 0 0,-1 4 0 16,0-1 0-16,1 2 0 0,-2 2 0 0,1-3 0 16,0 9 0-16,0 0-128 0,-3-5 128 0,3 5 0 15,-1-10 0-15,1 10 0 0,0 0 0 0,0 0 0 16,0 0 0-16,0 0-128 0,0 0 128 0,0 0 0 16,0 0 0-16,0 0-128 0,-2 13 128 0,-2 2-192 15,2-1 192-15,2 5-192 0,0 4 192 0,0 5 0 16,2 3 0-16,0 6-128 0,3 7 128 0,0 0 0 0,1 6-144 15,0 2 144-15,0 5 0 0,2 8 0 0,0 3-144 16,-1 4 144-16,-1 1 0 0,3 5 0 0,-2 4 0 0,-1 4 0 16,-1 3 0-16,0 5 0 0,-2-2 0 0,-1 3 0 15,0 2 0-15,-4 0 0 0,1 3 0 0,-1-3 0 16,0 0 0-16,0-1 0 0,-2-2 0 0,1 0 0 16,0-2 0-16,-3-1 0 0,3-5 0 0,-1 2 0 15,0 3 0-15,1-2 0 0,0-3 0 0,-1 1 0 16,3-2 0-16,-3-1 0 0,-1 2 0 0,2-2 0 15,-1 1 0-15,1-4 128 0,-1 1-128 0,0-2 0 16,-2 1 0-16,0-1 0 0,3 2 128 0,-1 2-128 16,-1-3 0-16,1 0 0 0,-1-4 0 0,0-2 0 15,-2 0 0-15,4 1 0 0,-2 0 0 0,-1-4 0 16,0 0 128-16,2-4-128 0,2-3 0 0,0 1 144 16,1-2-144-16,1-3 0 0,4-1 0 0,-1-1 0 0,0-5 128 0,2-4-128 15,2-1 0-15,-2-1 128 0,-1 4-128 16,1-6 0-16,0-2 0 0,1-2 0 0,2 5 0 0,-2-5 128 15,-1 2-128-15,0-4 0 0,-1-3 0 16,-1 4 0-16,-1-1 128 0,0 0-128 0,-2-2 0 0,-2 3 0 16,1-3 0-16,0 2 128 0,-2 1-128 0,2 0 0 15,0-2 0-15,-4 2 128 0,-1-2-128 0,1-1 0 16,2 1 0-16,-1-3 0 0,-1 1 128 0,0 0-128 16,1 0 128-16,0 0-128 0,0-3 0 0,-1 1 0 15,-3-2 128-15,2 1-128 0,-2 0 0 0,2 1 0 16,-3-6 0-16,3 1 0 0,-6 2 0 0,2-1 0 15,-1-5 128-15,-1 2-128 0,3-4 0 0,-1 3 0 16,3-3 0-16,-4-1 0 0,4 3 0 0,-1-4 0 0,1-3 128 16,0 2-128-16,2-3 0 0,0-3 0 0,3-1 0 0,-2-4 0 15,4-1 0-15,0-9 0 0,0 0 0 0,0 0 0 16,0 0 0-16,0 0 0 0,0 0 0 0,0 0 0 16,0 0-128-16,9-14 128 0,-2 0 0 0,0-3 0 15,-2 1 0-15,0-6 0 0,1-2 0 0,-1-3 0 16,0 1 0-16,-2-5 0 0,1 3 0 0,-3-6 0 15,4-5 0-15,0-1 0 0,-1-1 0 0,0-4 0 16,0 0 0-16,-2-7 0 0,1-3 0 0,-2 1 0 16,-1-8 0-16,1-2 0 0,0-6 0 0,1 0 0 15,-2-4 0-15,-2-3 0 0,4-8 0 0,-2-2 0 16,0-2 0-16,2-1 0 0,0 1 0 0,0-1 0 16,-1 1 0-16,1-1 0 0,-2-2 0 0,1 1 0 15,0-3 0-15,-1 2 0 0,-1-1 0 0,-2-1 0 0,2-5 0 16,1 4 0-16,-2-3 0 0,0 2 0 0,2 4 0 0,-2-6 0 15,0 1 0-15,2 2 0 0,0-3 0 0,0 3-176 16,2 1 176-16,0-2-128 0,-2 5 128 0,4 3-128 16,1 4 128-16,0 0-128 0,-1 0 128 0,2 7 0 15,2 2 0-15,1 1-128 0,1-1 128 0,0 4 0 16,2 2 0-16,-2 1 0 0,-1-1 0 0,0-2 0 16,0-2 0-16,-1 2 0 0,1 0 0 0,0-1 0 15,0-2 0-15,-2-2 0 0,-2 2 0 0,0-2 0 16,-2-2 0-16,1-1 0 0,-2 2 0 0,-1 2 0 15,0-3 0-15,0 5 0 0,1 1 0 0,-1 8 0 16,-1-1 0-16,0 6 128 0,-3 5-128 0,2 3 0 16,-1 0 0-16,-1 6 128 0,-2 2-128 0,0 3 0 0,1-8 0 0,2 7 128 15,-2 0-128-15,0-4 0 0,0 5 0 0,0-1 0 16,0-1 0-16,1 3 0 0,-2-1 0 0,2 1 128 16,0 2-128-16,2 1 0 0,0-2 0 0,1 7 0 15,0-3 0-15,1 1 0 0,0 3 0 0,2 4 0 16,0-1 0-16,2 2 0 0,0 6 0 0,0-1-128 15,-3 0 128-15,3 2 0 0,-1 4 0 0,1 1 0 16,-2 2 0-16,-2 3 0 0,2 3 0 0,-3 5 0 16,1-9 0-16,-1 9 0 0,0-5 0 0,0 5 0 15,0 0 0-15,0 0 0 0,0 0 0 0,0 0-128 16,0 0 128-16,0 0 0 0,0 0 0 0,-4 14-128 16,4-14 128-16,0 15-160 0,-1-2 160 0,-2 1-160 15,2 0-304-15,-1 0-64 16,-2-1-16-16,2 2 0 0,0-1-2336 0,-1 1-448 0,3-2-112 15</inkml:trace>
  <inkml:trace contextRef="#ctx0" brushRef="#br0" timeOffset="-182245.16">26478 3281 25791 0,'0'0'2304'0,"0"0"-1856"0,-13 0-448 0,3 0 0 31,10 0-1152-31,-9-1-320 0,0-2-64 0,9 3 0 0,-9-10 1296 0,3 1 240 0,1-3 0 0,3-4 192 16,0-3-32-16,4-1 0 0,2-2 0 0,1-4 0 15,1-1-160-15,2-3 0 0,0-2 0 0,1 1 128 16,1-4-128-16,1-5 0 0,1-2-192 0,-1 0 192 31,-1-5-496-31,2-1 32 0,-1-5 0 0,2 2 0 16,-2 0-1744-16,6 0-352 0</inkml:trace>
  <inkml:trace contextRef="#ctx0" brushRef="#br0" timeOffset="-181588.36">26987 916 13823 0,'-14'-29'608'0,"7"10"128"0,-2-3-592 0,1-4-144 16,3 1 0-16,1 3 0 0,0 1 0 0,2-3-256 15,-2 0 64-15,2-4 16 16,-1 2-592-16,0-1-128 0,1 2-32 0,1 1 0 0,-1-5 736 0,1 13 192 16,1-1 0-16,-4-1 0 0,2 0 768 0,-1-1 176 15,-1 1 32-15,3 0 16 0,-1 2-384 0,-2-15-80 0,1 5-16 0,1 7 0 16,0 2-352-16,1 2-160 0,-1 2 128 16,-1-1-128-16,2-1 0 0,-3-4 128 0,3-4-128 0,-2 1 0 15,1 2 176-15,-1 0-48 0,0-1-128 0,1 0 192 16,-2-1 0-16,2 3 0 0,-1 3 0 0,1-1 0 15,-1 2-64-15,0-1 0 16,1 2-128-16,-1 3 192 0,3 2-192 0,-1-1 0 0,0 4 0 0,1-2 0 16,0 2-304-16,0 6 0 0,-1-4 0 0,1 1 0 15,0-1 160-15,0 4 144 0,-2-5-208 0,2 5 80 16,0 0 128-16,0 0 0 0,0 0 0 0,0 0 128 16,0 0-128-16,0 0 128 0,0 0-128 0,0 0 128 15,0 0-128-15,-1 9 128 0,0-1-128 0,-1 5 128 16,1 4-128-16,0 2 144 0,2 6-144 0,-1 4 160 15,-1 5-32-15,0 28-128 0,-1-4 192 0,1-6-64 0,-1 0-128 0,2-19 0 16,0 6 0-16,0 11 128 0,0 5-128 0,0 2 0 16,-2 4 0-16,0 0 0 0,-2 4 0 0,-2 57 0 15,-5-16 0-15,0-12 0 0,3-5 128 0,-1-5-128 16,-1-7 128-16,3-4-128 0,-2 4 176 0,0-1-48 16,0-2-128-16,1-1 192 0,3-2-64 0,1 1 0 15,1-4-128-15,0-2 192 0,2 2-192 0,1 2 128 16,0 0-128-16,2-2 0 0,0-3 128 0,0-1-128 15,1-2 0-15,0 1 0 0,1-2 128 0,0 3-128 16,-1 1 0-16,-1-4 0 0,-2 1 0 0,-1-1 0 16,-2-2 0-16,1-1 0 0,-2 3 0 0,-1 3 0 15,0 6 0-15,1-1 0 0,2 1-304 0,0 0-48 0,2-2-16 16,0-4 0 0,0 4-272-16,0-1-48 0,2-1-16 0</inkml:trace>
  <inkml:trace contextRef="#ctx0" brushRef="#br0" timeOffset="-177938.79">27024 2617 15375 0,'0'0'672'0,"6"-9"160"0,0 1-672 0,-1 2-160 16,-5 6 0-16,6-11 0 0,-1 4 1280 0,-1-2 240 15,-4 9 32-15,0 0 16 0,0 0 96 0,0 0 32 16,0 0 0-16,0 0 0 0,0 0-688 0,-3 10-144 16,-3 2-32-16,-4 7 0 0,-4 6 96 0,-4 3 16 15,-2 4 0-15,-3 6 0 0,-4 5-112 0,-3 4 0 16,-5 3-16-16,-3 6 0 0,-5 7-16 0,-5 1 0 15,-6 1 0-15,0-3 0 0,-1-1-208 0,2-6-32 0,3-2-16 0,5-2 0 16,5-5-224-16,4-3-32 0,4-5-16 16,6-5 0-16,3-6-96 0,5-2-32 0,4-6 0 15,5-5 0-15,4-1-144 0,1-3 0 0,4-10 0 0,0 0 128 16,0 0-128-16,0 0 0 0,12-6-160 0,4-2 160 31,2-6-1216-31,1-4-160 0,1-3-32 0,1-2 0 16,-2-4-1536-16,0 3-304 0,4-16-64 0,-4 10-16 0</inkml:trace>
  <inkml:trace contextRef="#ctx0" brushRef="#br0" timeOffset="-177681.04">25969 2779 33167 0,'-11'-1'2944'0,"0"0"-2352"15,11 1-464-15,0 0-128 0,0 0 256 0,-6 5 16 16,1 5 16-16,4-1 0 0,3 4 160 0,8 1 48 15,8 2 0-15,9 3 0 0,7 4 336 0,9 2 80 16,10 6 16-16,5 3 0 0,4 4-96 0,7 2 0 16,5-5-16-16,6 2 0 0,1 4-352 0,-3-4-64 15,-7-3-16-15,-1 2 0 0,-4-3-128 0,-1 2-48 16,-2 1 0-16,1 2 0 0,-1-2-208 0,-4 0 128 16,-6 3-128-16,-3-3 0 15,-3 0-1008-15,-5-4-288 0,-5-5-64 0,-4 2-17072 0</inkml:trace>
  <inkml:trace contextRef="#ctx0" brushRef="#br0" timeOffset="-176870.6">26849 9713 2751 0,'11'-17'128'0,"-1"8"16"0,-2 1-144 0,0-1 0 15,-1 0 0-15,1-1 0 0,-1 1 3824 0,1 0 720 16,-4 2 160-16,-4 7 32 0,5-6-2240 0,-5 6-448 15,0 0-96-15,0 0-16 0,0 0-400 0,0 0-96 16,0 0-16-16,-9 5 0 0,-2 2-400 0,-3 5-96 16,-4 5-16-16,-5 2 0 0,-5 6-160 0,-1 5-48 15,-6 3 0-15,-8 3 0 0,-6 4 192 0,-7 3 16 16,-3 0 16-16,0 7 0 0,0 2-208 0,1 3-32 16,0 1-16-16,4-2 0 0,2-2-272 0,1-6-48 15,2-3-16-15,4-5 0 0,4-1-144 0,5-2-48 16,2-2 0-16,6-8 0 0,5 0-144 0,5-3 0 15,3-2 0-15,5-3 128 0,0-3-128 0,4-5 0 16,6-9 0-16,0 0-176 16,0 0-320-16,0 0-64 0,0 0-16 0,0 0 0 15,5-13-1600-15,1-2-336 0,0-3-64 0,2-6-13952 0</inkml:trace>
  <inkml:trace contextRef="#ctx0" brushRef="#br0" timeOffset="-176647.88">25655 9719 23039 0,'-19'-6'1024'0,"11"2"192"0,1-2-960 0,7 6-256 0,0 0 0 0,0 0 0 0,10 0 2400 0,3 6 432 15,2 0 96-15,7 7 16 0,9 1-1776 0,4 1-336 16,3 1-80-16,6 3-16 0,7 5 256 0,8 1 48 16,4 7 16-16,6 1 0 0,-2 0-240 0,-1 0-48 15,0 2-16-15,3 0 0 0,3-2-400 16,5 1-80-16,2 1-16 0,-2-1 0 0,-2-1-256 0,0-4 0 15,-4 1 0-15,-2-1-144 16,-7 0-896-16,-1 4-176 0,0 0-48 0,-5-2-16800 0</inkml:trace>
  <inkml:trace contextRef="#ctx0" brushRef="#br0" timeOffset="-175372.64">26222 15027 12895 0,'9'-11'1152'0,"0"1"-928"15,0-3-224-15,0 4 0 0,0-2 1216 0,-1 0 192 16,3 1 32-16,-4 1 16 0,1 2 16 0,-3 2 0 15,5-4 0-15,-10 9 0 0,10-8 0 0,-3 0 16 16,-7 8 0-16,0 0 0 0,7-7-224 0,-7 7-48 16,0 0-16-16,0 0 0 0,0 0-320 0,0 0-64 15,0 0-16-15,0 0 0 0,0 0-288 0,-2 7-64 16,-5 4-16-16,-4 3 0 0,-1 0 32 0,-4 6 16 16,-6 3 0-16,-3 5 0 0,-6 4 16 0,-5 3 0 0,-8 3 0 15,-3 8 0-15,-2 7-112 0,-5 8 0 16,2 4-16-16,-1 5 0 0,-3 4-48 0,0-3 0 15,-1-5 0-15,2-4 0 0,3-2 64 0,4-4 0 16,7-8 0-16,5-1 0 0,5-6 80 0,1-1 32 16,4-6 0-16,3-4 0 0,1 2-144 0,4-9-32 15,3-5 0-15,4-2 0 0,1 0-64 0,2-6-32 16,2-1 0-16,2-6 0 0,4-3-48 0,0 0-16 0,0 0 0 0,0 0 0 16,4-7 144-16,2-7 16 0,3-4 16 0,2 0 0 15,3-5-144-15,4-3-16 0,2-1-16 0,3-3 0 16,3-2-160-16,3-1 0 0,1-3 0 0,5-2 0 15,3-3 0-15,5-1 0 0,5-1 128 0,-1 0-128 16,0-8 0-16,1-2 0 0,-3-1 0 0,-12 16 0 16,3-5 0-16,2-2 0 0,5-2 0 0,3 0 0 15,1 0 0-15,-1 5 0 0,-3 0 0 0,-5 3 0 16,-1 0 0-16,-3 3 0 0,-3 4 0 0,-4 4 0 0,-3 2-192 0,-4 4 192 16,-2 3-160-16,-4 2 160 0,-3 2-192 0,-3 4 48 15,-2 2 16-15,-2 3 0 0,-4 6-80 0,0 0-16 16,0 0 0-16,-10 5 0 0,-4 2 16 0,-1 6 0 15,-7 3 0-15,-2 4 0 0,-4 5 208 0,-8 4-176 16,-3 6 176-16,-25 17-160 0,2 1 160 0,2 5 0 16,3 5-144-16,1 2 144 0,0 2 0 0,0 2 0 15,0 0 0-15,2-4 0 0,-1-1 0 0,3-6 0 16,2 0 0-16,5-8 0 0,3-1 0 0,2-7 160 16,2 0-32-16,4-4-128 0,5-4 256 0,-2-5-64 15,4-1-16-15,3-5 0 0,3 0-176 0,2-5 160 16,1-2-160-16,1-3 160 0,1-2-160 0,0-3 0 15,3 2 0-15,0-5 128 0,-1-1-128 0,1 2 0 16,2-3 0-16,2 1 0 0,0-3-272 0,9-1-96 16,-9 0-16-16,9 0 0 15,0 0-1728-15,0 0-368 0,-6-1-64 0,6 1-16368 0</inkml:trace>
  <inkml:trace contextRef="#ctx0" brushRef="#br0" timeOffset="-174601.35">25096 15220 23327 0,'0'0'1024'0,"0"0"224"0,-10-5-992 0,1 0-256 16,9 5 0-16,-9-1 0 0,9 1 1024 0,0 0 176 16,-9 0 16-16,9 0 16 0,0 0-160 0,0 0-48 15,0 0 0-15,1 10 0 0,-1-10-320 0,8 10-64 16,3 3 0-16,5 1-16 0,3-5 16 0,3 4 16 16,3 3 0-16,1 1 0 0,5 0-80 0,1 4-32 15,1 2 0-15,2 2 0 0,1-1-128 0,2 6-32 16,0-1 0-16,-9-4 0 0,6 1-64 0,3 5-32 15,2 2 0-15,0 0 0 0,-2-3 128 0,-1-1 32 16,-2 1 0-16,1-3 0 0,-2 2-80 0,-1-3-16 16,-2 0 0-16,-2-3 0 0,0-1-96 0,-3-2 0 15,-2-2-16-15,-1-1 0 0,-3-2-80 0,-1-1-16 16,-2 0 0-16,-4-3 0 0,-1-1 48 0,-3-4 0 16,-1 0 0-16,-8-6 0 0,0 0 96 0,0 0 32 15,0 0 0-15,0 0 0 0,-3-8 112 0,-3 2 16 0,-4-6 16 16,-3 2 0-16,-2-2-224 0,-3-5-48 0,-1-1-16 0,-3-1 0 15,-2-6-176-15,-3-1 0 0,-2 2 144 0,-1-2-144 16,-2-1 0-16,-4-4 0 0,-2 1 0 16,-4-1 0-16,-5 2 0 0,-19-12 0 0,6 6 0 0,3 2 0 15,1 0-192-15,3 3 64 0,2 4 0 0,0-2 0 16,-1 2 128-16,-1 0-160 0,-3 2 160 0,5 2-160 16,5-2 160-16,4 5 0 0,5 2 0 0,6 4 0 0,4 0 0 0,6 1 0 15,5 3 0-15,5 0-128 0,3 4 128 0,8 5 0 16,0 0 0-16,0 0-128 15,0 0 128-15,0 0-128 0,14 0 128 0,5 4-128 0,6 4 128 0,6-1-128 16,3 6 128-16,8-2-128 0,6 7 128 0,2 5 0 16,-3 1 0-16,1 7-128 0,-2 1 128 0,4 4 0 15,-1 5 0-15,0 2 0 0,-4 3 0 0,-10-13 0 16,1 4 0-16,4 2 0 0,-2 2 0 0,-1 2 0 16,-3-2 128-16,-1 2-128 0,0 3 144 0,-2-4-144 15,-4 1 192-15,0-4-192 0,-1-3 176 0,-3 0-176 16,-3-6 160-16,-1-1-160 0,0 1 128 0,-3-6-128 15,-4 0 0-15,0-5 144 0,-2-5-144 0,-1-3 128 16,-2 0-128-16,1-6 128 0,-8-5-256 0,0 0-64 16,0 0-16-16,6-7 0 15,-2-4-1808-15,0-4-352 0,-3-2-80 0,0-11-16336 0</inkml:trace>
  <inkml:trace contextRef="#ctx0" brushRef="#br0" timeOffset="-174232.22">26111 15131 21359 0,'9'-20'944'0,"-4"10"208"0,2 1-928 0,-1-2-224 0,-1 3 0 0,-1-2 0 16,-1 2 1344-16,-2-1 208 0,-1 9 48 0,0 0 16 15,-3-3-144-15,-1-1-48 0,-2 4 0 0,-3 4 0 0,-2 1-480 0,-3 6-112 16,-4 2 0-16,-2 2-16 0,-3 7-240 0,-1 2-64 16,-3 6 0-16,-2 5 0 0,-2 4 96 0,-2 4 16 15,-1 8 0-15,-3 5 0 0,-4 8 16 0,-2-3 0 16,-5 3 0-16,-20 25 0 0,10-9-80 0,7-8-16 16,7-8 0-16,3-4 0 0,4 0 16 0,4-9 0 15,4-4 0-15,3-1 0 0,1-7-208 0,1-3-32 16,0-9-16-16,2 1 0 0,0-3-112 0,2-1-32 15,1-5 0-15,1-6 0 0,3-3-160 0,2-3 192 16,3-2-192-16,1-5 192 0,9 0-192 0,-6-7 0 16,-1-1 0-16,7 8 128 15,-1-16-448-15,2 2-80 0,3 1-32 0,1-1 0 16,3-5-2032-16,3 1-416 0,3-4-64 0,3 0-14608 0</inkml:trace>
  <inkml:trace contextRef="#ctx0" brushRef="#br0" timeOffset="-173857.58">24901 15322 29311 0,'0'0'1296'0,"-7"-6"272"0,4 1-1248 0,3 5-320 16,0 0 0-16,0 0 0 0,0 0 832 0,10 2 128 15,1 2 0-15,6 4 16 0,5-3-208 0,7 6-32 16,7-1-16-16,7 6 0 0,5-1-16 0,2 3-16 16,1 5 0-16,2 3 0 0,3-2 0 0,-13-3 0 15,6 5 0-15,5 2 0 0,6 5-128 0,1 2-32 16,-1 0 0-16,-3 3 0 0,-2 2-112 0,-2 1-32 16,-1-1 0-16,-2-3 0 0,-2 1-64 0,-1-1-32 15,0 0 0-15,-4 0 0 0,-5-4-32 0,-3-1-16 16,-4-6 0-16,-1 1 0 0,-2-5-80 0,-4-1-16 15,-4-3 0-15,-2-3 0 0,-2-1-16 0,-3-2-128 16,-3-6 192-16,-1-2-64 0,-1-3-128 0,-8-1 192 16,0 0-192-16,0 0 192 0,4-6-192 0,-2-6-256 15,-1 2 64-15,-2-3 16 16,-1-3-1792-16,-3-2-352 0,-1-2-80 0,-1-15-15712 0</inkml:trace>
  <inkml:trace contextRef="#ctx0" brushRef="#br0" timeOffset="-173499.89">26355 15179 22111 0,'-1'-14'1968'0,"1"7"-1584"0,0 7-384 0,1-7 0 16,2-1 576-16,-2-2 48 0,-1 2 0 0,0-1 0 0,0 9 656 0,0 0 144 15,-2-4 32-15,2 4 0 0,0 0-368 0,-8 2-64 16,-2 3 0-16,-3 4-16 0,-2-2-320 0,-4 7-64 16,-3 3-16-16,-4 2 0 0,-6 2-48 0,-2 7-16 15,-3 3 0-15,-3 6 0 0,0 7 48 0,-2 6 16 16,-3 6 0-16,1 2 0 0,-1 8-32 16,-1-1 0-16,-1 1 0 0,-1 2 0 0,-1-2-48 0,0-4-16 15,3 0 0-15,3-3 0 0,4-5-128 0,2-4-16 16,3-6-16-16,2 1 0 0,4-7-96 0,2-2-32 15,2-3 0-15,1-7 0 0,3-3-224 0,1-5 0 16,3-3 0-16,2-3 0 0,2-7 0 0,2-3 0 0,2-4 0 16,1-6 0-1,3-6-1536-15,3-1-192 0,3-2-32 0,1 5-10624 0,2-2-2128 0</inkml:trace>
  <inkml:trace contextRef="#ctx0" brushRef="#br0" timeOffset="-173220.23">24773 15328 35007 0,'15'9'3120'0,"7"2"-2496"0,6 1-496 0,10 4-128 16,8-1 0-16,10 9 0 0,10 1 0 0,2 6-128 15,2 2 752-15,3 1 144 0,2 2 48 0,4-1 0 16,4 2-48-16,1-1 0 0,-1 1 0 0,-27-12 0 0,1 6-192 0,2 2-64 16,0-3 0-16,0 2 0 0,2 1-128 0,-4 0-48 15,-5-1 0-15,-2-2 0 0,-5 2-208 0,-3 0-128 16,-2-2 160-16,-7-3-160 16,-4 0-512-16,-2-4-208 0,-4-2-48 0</inkml:trace>
  <inkml:trace contextRef="#ctx0" brushRef="#br0" timeOffset="-168993.75">24440 15860 8287 0,'0'0'736'0,"0"0"-592"0,0 0-144 0,0 0 0 15,0 0 1664-15,0 0 288 0,-9 0 64 0,9 0 16 16,0 0-672-16,0 0-128 0,0 0-16 0,0 0-16 16,0 0-96-16,0 0-16 0,0 0 0 0,0 0 0 15,0 0-448-15,0 0-80 0,0 0-32 0,14-5 0 16,0 1-16-16,0 1-16 0,1 2 0 0,3-3 0 15,2-1-48-15,4 3-16 0,3-2 0 0,0 1 0 16,1 2-96-16,-1 0-16 0,1 1 0 0,-1 0 0 16,1 0-128-16,-2 2-48 0,-3 0 0 0,-3 1 0 15,-2-1 0-15,-4 4 0 0,-3-1 0 0,-3 3 0 0,-3 2-144 0,-1 1 192 16,-4 3-192-16,-1 3 192 0,-3 1-64 0,-4 1 0 16,-3 0 0-16,-2 4 0 0,-2 0 128 0,-2 2 32 15,-3 4 0-15,-2-3 0 0,1-2-96 0,0-4 0 16,2-1-16-16,-1 0 0 0,2-1-176 0,4 0 192 15,-2-5-192-15,2-3 192 0,1 1-64 0,1 1-128 16,4-7 192-16,1 0-64 0,7-5-128 0,0 0 0 16,-5 9-160-16,5-9 160 15,0 0-1472-15,0 0-192 0,0 0-32 0,12-5-11808 0</inkml:trace>
  <inkml:trace contextRef="#ctx0" brushRef="#br0" timeOffset="-168580.61">24828 15956 12895 0,'0'0'576'0,"11"-3"112"0,0-5-560 0,0 2-128 0,-2 1 0 0,-1-2 0 15,-8 7 1600-15,9-5 304 0,-9 5 48 0,7-4 16 16,-7 4-640-16,0 0-128 0,0 0-32 0,0 0 0 15,0 0-304-15,0 0-64 0,0 0-16 0,0 0 0 16,-9 2-160-16,-3 3-48 0,-3 2 0 0,0 2 0 16,-4 3 128-16,-3-2 0 0,-3 2 16 0,-4 4 0 15,-2 2 48-15,-7 1 16 0,0 1 0 0,-4 2 0 16,-4 2-32-16,0-4-16 0,-1-1 0 0,1 0 0 0,1 0-192 0,-2 2-32 16,2-2-16-16,-1-2 0 0,1 0-48 0,-5-1-16 15,-3 2 0-15,1 0 0 0,2 2-176 0,2-1-48 16,1 2 0-16,0 0 0 0,3-2-80 0,1 2 0 15,1-1-128-15,2 0 192 0,-1 0-192 0,3 1 0 16,-5 3 128-16,2-2-128 0,0 2 0 0,-1 3 0 16,-2-3 0-16,2 5 0 0,2-2 0 0,1 2 0 15,0-4 0-15,11-7 0 0,-3 0 0 0,-4 1-240 16,-5 3 48-16,-13 6 16 16,6 1-1232-16,4-4-240 0,2 0-48 0,1-4-14880 0</inkml:trace>
  <inkml:trace contextRef="#ctx0" brushRef="#br0" timeOffset="-167412.78">23278 16753 6447 0,'0'0'272'15,"0"0"80"-15,0 0-352 0,-6 0 0 0,-1-1 0 0,1-1 0 0,6 2 1888 0,-6-3 304 16,1 0 64-16,5 3 16 0,0 0-976 0,0 0-192 15,0 0-32-15,0 0-16 0,-3-3-96 0,3 3 0 16,0 0-16-16,0 0 0 0,0 0-656 0,0 0-128 16,-5 0-32-16,5 0 0 0,-9 2 368 0,3 3 64 15,-3 2 16-15,-1-2 0 0,-3 2 208 0,-2 2 48 16,-2 3 16-16,-4-1 0 0,-2 2-16 0,-3 2-16 16,-3 0 0-16,-17 8 0 0,3 1-240 0,19-11-32 15,-5 2-16-15,-4 1 0 0,-4 3 48 0,-3 2 16 16,0 2 0-16,-4 4 0 0,-1-2-64 0,-46 24-16 15,10-11 0-15,5-4 0 0,2-6-64 0,5-1-32 16,6-1 0-16,3-2 0 0,3-4-96 0,1-3-32 0,1 2 0 0,-3-2 0 16,-1-3-32-16,2-1 0 15,0-2 0-15,4 2 0 0,3-6 48 0,4 4 0 16,3-5 0-16,0 0 0 0,3 2-80 0,0-3-16 16,-2 1 0-16,-3 2 0 0,-3-4-64 0,2 2-16 0,-1 2 0 0,3-2 0 15,1 4-128-15,20-6 128 16,-3 0-128-16,-3 2 128 0,-3 1-128 0,-1-4 0 15,-1 3 144-15,0 0-144 0,-2-4 0 0,-30 7 144 0,10 0-144 16,8-1 0-16,6-1 160 0,1-1-160 0,2-1 128 0,0 2-128 16,3 0 192-16,0 0-32 0,0-3-16 0,3-1 0 15,2 2 16-15,0-1 0 0,2 1 0 0,2-3 0 16,2-1 32-16,1 2 16 0,-1 0 0 0,4-1 0 16,-2 2-48-16,3-2-16 0,1-2 0 0,1 2 0 15,1 0 0-15,2-2 0 0,1 0 0 0,3 0 0 0,-3 3-16 16,2-2-128-16,2 0 192 0,-4-1-64 0,3-1 0 0,0 1 0 15,1 1 0-15,0 1 0 0,0-4 0 0,1 1 0 16,1 0 0-16,-1 1 0 0,3 0-128 0,-2-2 128 16,2 1-128-16,6 1 128 0,-10 0-128 0,1 0 0 15,1-1 0-15,1 0 128 0,-2-1-128 0,1 2 0 16,1 0 0-16,7 0 128 0,-11-2-128 0,4-1 0 16,-1 2 0-16,8 1 128 0,0 0-128 0,-7 0 0 15,0-2 0-15,7 2 0 0,0 0 0 0,0 0 0 16,0 0 0-16,0 0 0 0,-5-6 0 0,5 6-224 15,0 0 48-15,0 0 16 16,13-5-2432-16,3-2-480 0</inkml:trace>
  <inkml:trace contextRef="#ctx0" brushRef="#br0" timeOffset="-165500.41">14448 16761 8287 0,'7'-15'736'0,"-3"10"-592"0,0-4-144 0,1 0 0 15,0-3 928-15,0 4 160 0,-1-5 16 0,0 4 16 16,1-1-16-16,-3 2 0 0,1-3 0 0,-2 4 0 15,-1 7-144-15,1-7-48 0,-1 7 0 0,0 0 0 16,-2-7 32-16,-1 1 0 0,3 6 0 0,-7-1 0 0,-3 1-176 0,-2 4-16 16,-2 1-16-16,-1 4 0 15,-3 4-128-15,0 5-32 0,-1 4 0 0,-1 5 0 16,0 4-64-16,-2 4-32 0,2 2 0 0,-1 3 0 0,3 2-144 0,3 5-16 16,3-1-16-16,3 1 0 0,5-5-160 0,4-3-16 15,4-7-128-15,2 0 192 0,3-2 0 0,2-5 0 16,2-4 0-16,5-3 0 0,3-3 0 0,5-2 0 15,1-2 0-15,6-4 0 0,2-5 32 0,6-3 0 16,5 0 0-16,1-3 0 0,2-5-224 0,0 0 144 16,-6-6-144-16,15-6 128 15,-8 2-1888-15,-8 0-384 0,-7 0-80 0</inkml:trace>
  <inkml:trace contextRef="#ctx0" brushRef="#br0" timeOffset="-165162.78">15335 16729 24879 0,'0'0'2208'0,"-4"7"-1760"16,-4-1-448-16,1 4 0 0,-2-1 256 0,-1 5-48 16,-3 1 0-16,-2 2 0 0,-2 2 304 0,3 0 64 0,2 1 16 0,-1 4 0 15,3 2-256-15,2-3-48 0,3-3-16 0,4 2 0 16,2-2-272-16,3-2 0 0,3-2 0 15,2-3 0-15,3 0 176 0,0-7-176 0,1-1 160 0,7 0-160 16,0-6 336-16,0-5-16 0,0-3-16 0,2-4 0 16,-2-2 208-16,1-2 64 0,-4-1 0 0,1-1 0 15,-1 0-48-15,-2 0 0 0,-2 0 0 0,-3 0 0 0,-3 0-48 0,-4-1-16 16,-3-1 0-16,-1 2 0 0,-4-1-48 0,-3 2-16 16,-2 0 0-16,-2 6 0 0,-2-2-208 0,-1 2-32 15,-1 3-16-15,-1 2 0 0,-1 3-144 0,2 3-176 16,2 1 48-16,1 2 0 15,0 1-1536-15,3 3-320 16,0 0-48-16,2-1-12496 0</inkml:trace>
  <inkml:trace contextRef="#ctx0" brushRef="#br0" timeOffset="-164869.18">15705 16511 20271 0,'0'0'1792'0,"0"0"-1424"15,0 0-368-15,-4 10 0 0,0 0 576 0,-1 5 32 16,-3 4 16-16,2 3 0 0,0 5 432 0,-1-5 96 0,0 5 0 0,-1 0 16 16,-1 5-256-16,-1-2-48 15,-1-2-16-15,-1 4 0 0,1-3-400 0,1-4-64 0,1-2-32 0,1-4 0 16,2-2-96-16,2-4-32 0,1-6 0 0,3-7 0 16,0 0 304-16,0 0 64 0,0 0 16 0,7-7 0 15,0-6 336-15,3-2 64 0,3-3 16 0,1-2 0 16,1-3-384-16,2 1-80 0,1 0-16 0,0-3 0 15,2 2-336-15,0 0-64 0,2 0-16 0,-2 6 0 16,3-1-128-16,-8 8 0 0,3-3 0 0,0 5 0 16,0 1 0-16,1 2-144 0,0 3 144 0,0 1-208 15,-3 2-1808-15,1 1-352 0,-2 1-80 16</inkml:trace>
  <inkml:trace contextRef="#ctx0" brushRef="#br0" timeOffset="-164495.78">16114 16401 17391 0,'0'0'768'0,"0"0"160"0,4 13-736 0,-2 1-192 16,0 4 0-16,-1 3 0 0,-1 2 976 0,0 4 176 15,0 6 16-15,0 0 16 0,-1 1-160 0,-1 1-48 0,0 0 0 0,-4 1 0 16,0-1-96-16,0 1-32 16,0-3 0-16,1-5 0 0,0-3-256 0,1-4-48 15,2-5-16-15,1-4 0 0,1-12 240 0,0 0 32 16,0 0 16-16,0 0 0 0,0 0 272 0,0 0 64 0,5-12 16 0,2-4 0 16,0-6-448-16,2-2-80 15,0 2-32-15,1 0 0 0,2-4-288 0,0 1-48 16,0-1-16-16,-1-3 0 0,2 0-128 0,0 2-128 0,-1-6 192 0,4 4-192 15,0 3 128-15,2 2-128 0,0 3 0 0,0 4 0 16,-2 4 0-16,-6 5 0 0,-1 2-208 0,6 1 80 16,-2 4-1232-1,-1 5-240-15,-2 1-64 0,-3 1-9296 0,0 2-1872 0</inkml:trace>
  <inkml:trace contextRef="#ctx0" brushRef="#br0" timeOffset="-164216.28">16462 16593 2751 0,'0'0'256'0,"0"0"-256"16,0 0 0-16,4-6 0 0,-1-2 5168 0,1-1 976 15,2 3 208-15,0-2 48 0,2-3-4352 0,-3-1-848 16,3 4-176-16,-1-3-48 0,1 4-240 0,-2-5-48 16,2 3-16-16,-3-2 0 0,-1 2-160 0,-3 0-16 15,-1 2-16-15,0 0 0 0,-4 3-96 0,-1 3 0 16,-4 2-16-16,2 4 0 0,-2 4-160 0,-7 0-16 15,-1 4-16-15,-2 2 0 0,-1 4-176 0,3 4 160 16,-1 0-160-16,-6 8 160 0,7-2-160 0,6-6 128 16,3-3-128-16,4-1 128 0,4-1-128 0,3-7 0 15,2 2 0-15,4-3 128 0,2-1-128 0,5-4 192 16,1-1-192-16,4-4 192 16,2-1-1104-16,2-2-224 0,2 1-32 0,-1-3-13824 0</inkml:trace>
  <inkml:trace contextRef="#ctx0" brushRef="#br0" timeOffset="-163721.16">17299 16381 15375 0,'0'0'672'0,"0"-8"160"0,-2 1-672 0,-1 0-160 15,1-2 0-15,0 3 0 0,-1-3 1056 0,-1 3 176 16,1 2 48-16,-2-4 0 0,-1 5-304 0,1 0-48 16,5 3-16-16,-6-3 0 0,0 1-272 0,-2 2-64 15,0 0-16-15,0 1 0 0,-5 2-32 0,0-2 0 16,-1 3 0-16,-1 1 0 0,-2 4 16 0,0-2 0 15,-2 4 0-15,-2 1 0 0,3 0-96 0,-2 3 0 16,-2 2-16-16,2 0 0 0,-2 4-96 0,-4 7-16 16,4-7 0-16,7 0 0 0,3-4-16 0,6 1-16 15,5-3 0-15,1-6 0 0,1 1 0 0,3 2 0 16,2-6 0-16,3 2 0 0,1 1-160 0,3-3-128 16,0 3 192-16,3-1-192 0,1 2 192 0,1-1-192 15,-1 5 192-15,0 0-192 0,-2-3 192 0,-1 2-192 0,-1 1 192 0,-3 1-192 16,-2-1 176-16,-2 0-176 15,-2 1 160-15,-3 2-160 0,-2-1 352 0,-3 1-32 0,-2-1 0 16,-3 0 0-16,-1-5 64 0,-3 2 16 0,-1 0 0 0,-1-5 0 16,-2 3-96-16,-1-5-32 0,1 3 0 0,-1-5 0 15,1-2-112-15,-3-2-32 0,2-1 0 0,4-3 0 16,3-5-1472 0,4 2-320-16,4-4-48 0,3 4-14016 0</inkml:trace>
  <inkml:trace contextRef="#ctx0" brushRef="#br0" timeOffset="-162485.39">17629 16287 20959 0,'0'0'928'0,"-1"8"192"0,-2 7-896 0,0 0-224 16,0 3 0-16,-6 2 0 0,0 3 1216 0,-2 4 192 15,-2-1 32-15,-2 6 16 0,-3 3-144 0,-1 0-32 16,-3 2 0-16,-9 18 0 0,0-1-400 0,1 0-96 15,-3-10-16-15,10-12 0 0,-1 2-480 0,1-2-96 16,0-1-32-16,2-7 0 0,2-4 128 0,3-3 32 16,3-2 0-16,0-1 0 0,5-8 368 0,8-6 80 15,0 0 0-15,0 0 16 0,3-15-32 0,7-4-16 16,1-4 0-16,3-5 0 0,2 0-480 0,3-4-80 16,2 3-32-16,3-5 0 0,4-3-144 0,-8 10 0 15,2-6 0-15,3-4 128 0,4-3-128 0,3-2 0 16,0 3 0-16,1 4 128 0,1 3-128 0,1 5 0 0,-2 2 0 15,-3 5-176-15,-2 4 176 0,-5 6-192 0,-4 1 192 16,-4 7-192-16,-3 3 192 0,-6 5-208 0,-2-1 80 0,-4 7 128 16,-4-1-224-16,-5 3 80 0,-4 3 16 0,-3 1 0 15,-3-1 128-15,-4 3-160 0,-2 0 160 0,-3 1-160 16,3 2-64-16,1-4-16 0,3-5 0 0,3-1 0 16,1-1 112-16,7-6 128 0,3-1-208 0,7-5 80 15,0 0 128-15,0 0 0 0,7-4-144 0,5-1 144 0,3-1-128 16,4-3 128-16,3-4-160 0,2 3 160 0,2-3-128 15,2 3 128-15,2-1 0 0,0-3-144 0,1 0 144 16,-1 0 0-16,2-3 0 0,0-1 0 0,-2 1 0 16,1-2 0-16,-2-2 0 0,-2 2 0 0,-5 0 0 0,-2 1 0 15,-3 2 0-15,-1 4 0 0,-6 1 0 0,-3 4 128 16,-2 0-128-16,-5 7 0 0,0 0 0 0,-8 6 0 16,-5 1 0-16,-1 5 0 0,-3 1 0 0,0 4 0 15,-2 0 0-15,1 6-128 0,0 0 128 0,1-1 0 16,3-2 0-16,4 3-128 0,3-1 128 0,2-3 0 15,3-3 0-15,2-1 0 0,2-3 0 0,3-1-128 16,1-3 128-16,3-1 0 0,1-5 0 0,3-4 0 16,1-3 0-16,1-1 128 0,2 0 32 0,-2-6 16 15,3 0 0-15,-2 0 0 0,-1-2-16 0,-1 1 0 16,-1 1 0-16,-2-2 0 0,-2-2-160 0,-1 0 192 16,-3 2-192-16,-1 0 192 0,-3-1-192 0,-1-1 192 15,0 1-192-15,-1 0 192 0,-2 2-192 0,2 4 0 0,-3-1 0 0,3 4 0 16,0-2 0-16,1 8 0 0,0 0-160 15,0 0 160-15,6-5-240 0,0 0 48 0,3 4 16 0,3 1 0 16,2-3 176-16,2 3-192 0,2 0 192 0,2 0-192 16,2 0 192-16,0 0 0 0,-2 1 0 0,3 2 0 15,-2-3 0-15,1 3 0 0,0-2 0 0,-1 1 0 16,-3 1 0-16,-4-2 0 0,0 6 0 0,-3-4 0 16,-2 2 0-16,-2 3 0 0,-2-2 0 0,-3 5 0 15,0-4 0-15,-1 5 0 0,-1-3 0 0,1 2 0 0,-1-2 0 16,3 1 0-16,-2 2 0 0,5-5 0 0,1 1 0 15,0 1 0-15,2-6 0 0,3 3 0 0,-1-3 0 16,3-1 0-16,3-2 128 0,7-3-128 0,2-3 160 0,0 1-32 16,-1-2-128-16,1-2 192 0,0 1-48 0,1-4-16 15,1 1 0-15,-1 2 0 0,-2-3 112 0,1 2 16 16,-2-1 0-16,0 1 0 0,-1 1-256 0,-3 1 144 16,-1 2-144-16,-2 2 128 0,-3-1-128 0,-2 0 0 15,-1 2 144-15,-11 3-144 0,9-1 0 0,-9 1 0 16,0 0 0-16,0 0 128 0,0 0-128 0,0 0 0 15,0 0 0-15,0 0 0 0,0 0 0 0,0 0 0 16,-4 14 0-16,-5-1-128 0,0-7 128 0,-6 5-128 16,-2 1 128-16,-1 0-128 0,1 2 128 0,-1-2 0 15,1 2-144-15,6-1 144 0,2-3 0 0,1 2 0 0,2 2 0 16,1-2 0-16,1-3-160 0,4 1 160 16,0-1 0-16,6 1-144 0,-6-10 144 0,12 4 0 15,0-5 0-15,4-2 0 0,-1 0 0 0,2-3 0 16,2 0 0-16,0-6 0 0,0-2 0 0,1-1 128 0,0-5-128 0,2-2 128 15,1 1-128-15,-8 4 144 0,0-2-144 16,3-3 160-16,3-7-32 0,-2-3 0 0,1 2 0 16,12-21 0-16,-6 0 64 0,2-1 0 0,-1-3 0 0,-7 15 0 15,2-10-192-15,5-2 0 0,-2-4 0 0,1-4 0 16,-1-3 0-16,-1 6 0 0,-5 2 0 0,-1 7 0 16,-1 8 0-16,-7 8 0 0,-1 10 0 0,-3 4 0 15,-2 3 0-15,-4 9 0 0,0 6 0 0,-8 4 0 0,-3 12 0 16,-2 4-144-16,-2 10 144 0,-2 6 0 15,-1 2-160-15,-1 7 160 0,-1 5-128 0,-3 8 128 0,-2 6 0 0,1 4-128 16,2 2 128-16,0 2 0 0,2-1-160 0,2-2 160 16,3 1-192-16,-2 24 192 15,6-19-2496-15,2-5-400 0,0-5-80 0,0-2-16 0</inkml:trace>
  <inkml:trace contextRef="#ctx0" brushRef="#br0" timeOffset="-162068.59">15096 17726 21183 0,'-14'-17'944'0,"8"11"192"0,6 6-912 0,0 0-224 0,0 0 0 0,-8-1 0 15,-2 3 2048-15,-2 8 384 0,-2 9 64 0,-1 8 0 0,-1 4-1632 0,-1 5-336 16,2 4-64-16,0 4-16 0,3 2 112 0,1 2 16 16,0-1 0-16,3 3 0 0,-1 1-272 0,0 2-48 15,-3 1-16-15,3-2 0 0,-1-3-240 0,3-4 176 16,3-5-176-16,-1-5 160 0,2-6-416 0,1-9-64 16,-1-4-32-16,2-6 0 15,1-10-1248-15,0 0-256 0,0 0-64 0</inkml:trace>
  <inkml:trace contextRef="#ctx0" brushRef="#br0" timeOffset="-161723.95">14762 18192 21471 0,'3'-15'960'0,"-3"15"192"0,5-9-928 0,2 0-224 15,-1 3 0-15,6 2 0 0,-2-1 1424 0,4 1 240 16,1 0 64-16,4 3 0 0,0 1-704 0,1-1-128 16,3-3-16-16,0 4-16 0,3 2-224 0,-2 1-64 15,0-2 0-15,-2 3 0 0,-2 0-224 0,-2 2-48 16,-4 1-16-16,-2 2 0 0,-5-4-288 0,-2 4 0 15,-1 2 0-15,-2 3 0 0,-6 1 160 0,-1 3-32 16,-4 0 0-16,-1 2 0 0,3 0-128 0,-2 2 0 0,1-2 0 16,4-2 0-16,3-1 0 0,5-2 0 0,-2 3 128 15,7-3-128-15,5-2 272 0,4-6-16 0,2 0-16 0,5-2 0 16,2-4 208-16,-5-2 32 0,2-2 16 0,2-3 0 16,-1-2-48-16,2-3-16 0,2-3 0 0,-5 0 0 15,-1-4 16-15,-1-2 16 0,-3 1 0 0,-3-2 0 16,-3 0 64-16,-2 0 16 0,-3 4 0 0,-3-2 0 0,-5-1 48 15,-1 1 16-15,-5-1 0 0,-5 2 0 0,0 2-224 16,-6 2-64-16,-2 0 0 0,-2 5 0 0,-2 0-192 16,-12 5-128-16,4 4 128 0,1 1-128 0,3 3 0 0,6 1-208 15,1 3 16-15,3-3 16 16,3 3-1600-16,7-2-320 16,2 2-64-16,3 2-15808 0</inkml:trace>
  <inkml:trace contextRef="#ctx0" brushRef="#br0" timeOffset="-160861.75">15979 18180 16575 0,'0'0'1472'0,"-10"3"-1168"16,10-3-304-16,-9 2 0 0,9-2 1712 0,0 0 272 0,0 0 64 15,0 0 16-15,0 0-592 0,5 7-128 0,5-2-32 0,8 0 0 16,5-1 16-16,5-3 0 0,5 1 0 0,5-2 0 16,3 0-400-16,2-2-80 0,4-1-16 0,-2-6 0 15,-2 0-320-15,-1-1-64 0,-3 1 0 0,-1-4-16 16,-3 0 16-16,-6 2 0 0,-1-3 0 0,-3 0 0 15,-3 5-48-15,-4-2 0 0,-4-2 0 0,-4 3 0 16,-1-3-128-16,-4 2-16 0,-6 0-16 0,-2-1 0 0,-2-1-48 16,-5 3-16-16,-4-4 0 0,-4 4 0 0,-5 1-48 0,-1 2-128 15,-3 2 192-15,-2 5-64 0,-6 3-128 0,-2 3 0 16,1 1 0-16,-2 5 0 0,0 4 0 0,3 0 0 16,4 2 0-16,3 0 0 0,2 1 0 0,7 2 0 15,1 1 0-15,8 1 0 0,3 0 0 0,4-2 0 16,6-2 0-16,3-1 0 0,5 3 0 0,3-2 0 15,3-2 0-15,2 0 0 0,4-2 0 0,2 0 0 16,3-3 0-16,3-2 0 0,-1-1 0 0,2-1 128 16,0-5-128-16,-2 0 0 15,0-3-1056-15,-1-3-288 0,-1 1-64 0,1-1-10544 16,-1-1-2096-16</inkml:trace>
  <inkml:trace contextRef="#ctx0" brushRef="#br0" timeOffset="-160650.78">16961 17901 24879 0,'0'0'2208'0,"0"0"-1760"15,0 0-448-15,0 0 0 0,0 0 1136 0,1 14 144 16,-1-1 16-16,0 2 16 0,0 3-176 0,2 2-48 16,1 6 0-16,1-3 0 0,1 1-192 0,2 4-32 0,4-2-16 15,-4 2 0-15,-2-2-416 0,2 0-96 0,0 1-16 0,2 0 0 16,-2-2-192-16,0 2-128 0,0-5 160 0,0-1-160 15,1 3 0-15,1-5 0 0,-2-5-176 0,1-1 176 32,-2-3-2000-32,-6-10-288 0,0 0-48 0</inkml:trace>
  <inkml:trace contextRef="#ctx0" brushRef="#br0" timeOffset="-160428.62">17238 17830 29599 0,'0'0'1312'0,"0"0"272"0,0 0-1264 0,0 0-320 16,-12 4 0-16,-4 7 0 0,-3 2 752 0,-3 5 80 16,-1 3 32-16,-1 3 0 0,-1 6 32 0,-1-2 16 15,2 2 0-15,-5 6 0 0,0 1-144 0,-1-1-16 0,2 0-16 0,2 0 0 16,-1-1-368-16,2 1-80 0,-2-2-16 0,4 0 0 16,1-4-272-16,5-1 128 0,1 0-128 0,4-3 0 15,1 0 0-15,4-4-352 0,0-4 48 0,4-4 16 31,3-5-2592-31,0-9-512 0</inkml:trace>
  <inkml:trace contextRef="#ctx0" brushRef="#br0" timeOffset="-160099.68">17753 17937 11967 0,'-4'-14'1072'0,"1"6"-864"0,-1-2-208 0,1 2 0 0,-3-1 2496 0,-2 6 448 16,0 1 80-16,-2 2 32 0,-3 2-1120 0,-2 5-208 16,-4 5-64-16,-3 4 0 0,-2 2-768 0,-4 4-176 15,-2 4-16-15,-1 2-16 0,0 4 48 0,4 1 16 16,-1 1 0-16,6-1 0 0,0-3-48 0,5 0 0 15,1 1 0-15,6-7 0 0,2-1-320 0,5-3-64 16,1-2 0-16,5-3-16 0,3-1-160 0,4-1-16 16,3-6-128-16,1 2 192 0,4-4-192 0,0-3 0 15,3-4 0-15,2 1 0 16,3-3-1712-16,0-2-384 0,0 0-80 0,-2-5-12608 0</inkml:trace>
  <inkml:trace contextRef="#ctx0" brushRef="#br0" timeOffset="-159558.65">18128 17962 15775 0,'0'0'704'0,"0"0"128"0,3-6-656 0,1 2-176 15,-4 4 0-15,0 0 0 0,3-6 1808 0,-3 6 336 16,0 0 64-16,0 0 16 0,-3-5-528 0,3 5-96 16,-6-3-32-16,-2 3 0 0,-1 0-576 0,-1 0-112 15,0 3-32-15,-2 0 0 0,0 2-304 0,-3 1-64 16,-2-1-16-16,-1 5 0 0,-1 0-16 0,0 3-16 15,0 2 0-15,0 0 0 0,-1 2 96 0,2 0 32 16,1 3 0-16,-1 0 0 0,4 0-96 0,2-1-16 16,-1-1 0-16,0 8 0 0,4-2-160 0,7-14-32 15,2 1-16-15,1 3 0 0,2-4-240 0,1 2 176 16,2 1-176-16,2-5 160 0,0 3-160 0,13 1 128 16,2-3-128-16,3-2 128 0,5-1-128 0,2-5 0 0,4-2-160 0,1 0 160 31,1-3-1600-31,1 1-208 0,-2 0-48 0,-18 1-9008 0,3 1-1792 0</inkml:trace>
  <inkml:trace contextRef="#ctx0" brushRef="#br0" timeOffset="-159191.58">18337 18075 21183 0,'0'0'1888'0,"-9"4"-1504"0,0 1-384 0,9-5 0 0,0 0 1184 0,0 0 160 15,0 0 48-15,0 0 0 0,6 12-112 0,4-6 0 16,2-2-16-16,6-3 0 0,5 3-320 0,0-4-64 16,1-3-16-16,2 0 0 0,0-3-352 0,2 3-64 15,0-5 0-15,0 2-16 0,-1-6-96 0,-3 5-16 16,-4-4 0-16,-1 4 0 0,-1-3-32 0,-4 2-16 0,-2-3 0 16,-4 2 0-16,-1-4-32 0,-3 1-16 0,-4 4 0 0,-3-4 0 15,-3 5-32-15,-4 1-16 0,-3 1 0 0,-5 4 0 16,-5 1-176-16,-2 3 0 0,-4 3 0 0,-3 2 0 15,3 6 0-15,-2 1 0 0,-1 1 0 0,2 2 0 16,1 2 0-16,4 1 0 0,6-1 0 0,5 3 0 16,4 1 128-16,4-2-128 15,3 1 192-15,5-9-64 0,3 0-128 0,3 1 160 16,6-1-160-16,4 1 160 0,4-1-160 0,-1 0 0 16,5-5 0-16,1 1 128 15,1-3-1296-15,1 0-272 0,-1-2-48 0,4-2-9392 0,-2-2-1888 16</inkml:trace>
  <inkml:trace contextRef="#ctx0" brushRef="#br0" timeOffset="-158835.25">19148 18028 17503 0,'0'0'768'0,"-5"5"176"0,1 4-752 0,-1 0-192 0,-2 5 0 0,-1 3 0 15,0 4 1664-15,-3 2 288 0,-3 3 64 0,-1-2 16 0,-2 4-240 0,1-2-64 16,-1 5 0-16,-1 1 0 0,1-2-496 0,-15 27-96 15,5-11-32-15,12-18 0 0,1-5-304 0,5-5-64 16,-4-3-16-16,3-2 0 0,2-3-144 0,1 0-16 16,3-5-16-16,0-1 0 0,4-4 160 0,0 0 16 15,0-6 16-15,3-8 0 0,2-3-256 0,5-2-48 16,3-3-16-16,2 0 0 0,-1-5-288 0,2-1-128 16,2-5 0-16,1-2 128 0,3 1-128 0,-2-1 128 15,3 0-128-15,1 2 128 0,2 1-128 0,-1 6 0 16,1-1 0-16,-1 7 0 0,0 3-128 0,0 2 128 15,-4 6-160-15,-2 4 160 0,-4 5-176 0,-2 4 176 16,-4 1-192-16,-1 9 192 0,-6 2-192 0,0 3 64 16,-6 3 128-16,-4 1-208 0,-5 0 208 0,-2 0-176 15,-5 2 176-15,-1 2-160 0,0-3-80 0,-2 3-16 16,-1-4 0-16,1-2 0 16,1-2-592-16,4-2-128 0,5-5-32 0,0-4 0 15,6-3-2256-15,7-5-464 0</inkml:trace>
  <inkml:trace contextRef="#ctx0" brushRef="#br0" timeOffset="-158597.72">19967 17732 31903 0,'0'0'1408'0,"0"0"304"0,0 0-1376 0,0 0-336 0,-4 6 0 0,-2 1 0 0,-5 4 576 0,0-1 64 16,-3 3 0-16,-1 4 0 0,0 2 64 15,-2 4 0-15,-1 5 16 0,0-2 0 16,-1 5-192-16,-15 25-32 0,5-7-16 0,3-2 0 0,4-5-208 0,1-1-32 16,2 1-16-16,6-14 0 0,2 0-224 0,2-5 0 15,0 3 128-15,2 1-128 16,-1-2-1072-16,2 1-256 0,-1-5-48 0,2 0-9472 16,0-3-1888-16</inkml:trace>
  <inkml:trace contextRef="#ctx0" brushRef="#br0" timeOffset="-158432.8">19565 18135 25791 0,'1'-13'2304'0,"3"8"-1856"16,1 1-448-16,3-2 0 0,1 2 1280 0,1 2 176 15,3 0 16-15,1 2 16 0,1 0-320 0,3 2-64 16,1-1-16-16,2 2 0 0,4 0-320 0,1 4-80 16,4-4-16-16,0 4 0 0,-2 2-416 0,0-3-96 15,-1 2-16-15,-1-3 0 16,-2-3-1664-16,-1 2-336 0,-2 1-64 0,-3-2-13040 0</inkml:trace>
  <inkml:trace contextRef="#ctx0" brushRef="#br0" timeOffset="-158280.62">20201 18192 22111 0,'0'0'976'0,"-5"5"208"0,0 3-944 0,-2 1-240 0,-3 4 0 0,1 2 0 15,-4 0 1184-15,-2 2 192 0,-1-3 32 0,-1 0 16 0,-1 0-688 0,1 1-144 16,-1-3-16-16,0 0-16 0,0 1-368 0,0 1-192 15,4-3 192-15,3 0-192 16,2 0-2096-16,3-5-528 0</inkml:trace>
  <inkml:trace contextRef="#ctx0" brushRef="#br0" timeOffset="-157164.78">20511 18196 22111 0,'0'0'976'0,"0"0"208"0,-5 0-944 0,-2 4-240 16,-1 0 0-16,-5-1 0 0,0 4 1088 0,-3 2 160 15,-3-3 32-15,-1 4 16 0,-2 2-112 0,1 0-32 16,5 2 0-16,2-3 0 0,4-1-288 0,2 1-64 16,3-3-16-16,2 2 0 0,3-10-288 0,3 6-64 15,2 1-16-15,4-2 0 0,2-4-32 0,5-1-16 16,1-1 0-16,1-3 0 0,1-1-96 0,0 0-16 15,0-4 0-15,0 1 0 0,0-2-128 0,-2 1-128 16,-2-1 144-16,-1 0-144 0,-2-4 144 0,-1 1-144 0,1 3 128 16,-2-1-128-16,-1 3 0 0,-1-2 0 0,1 3 0 0,-1 0 0 15,0 3 0-15,-8 4 0 0,7-1 0 0,1 2 0 16,0 3-208-16,0 3 80 0,4 1 128 16,-2 3-208-16,-1-2 208 0,0 4 0 0,0 4 0 0,1-3-144 15,-1-3 144-15,0 2 0 0,0 1 0 0,-2-4 0 16,1 0 0-16,-1-1 0 0,2 0 0 0,0-2 0 0,0 0 0 15,0-3 0-15,1-2 0 0,0 1 0 0,2-2 0 0,1 0 0 16,-3-1 0-16,1 2 0 0,1-2 0 0,-1 2 144 16,0-1-144-16,1 2 0 0,-2-1 160 0,2 2-160 15,-2 0 128-15,1 2-128 0,1 1 0 0,0 3 0 16,2-4 0-16,2 4 0 0,0-2 0 0,1 0 0 16,-2 1 128-16,3-3-128 0,-1 2 0 0,1-5 0 15,3 1 144-15,-4 1-144 0,4-1 0 0,-1-1 128 16,-1-1-128-16,9-1 0 0,-1-1 160 0,-12 0-32 15,3 0-128-15,1 0 192 0,0 0-192 0,1 2 0 16,-1-2 0-16,0 0 0 0,-1 1 0 0,13 2 0 16,-7-1 0-16,-5 2 0 0,-5-2 0 0,-3 1 0 15,-11-3 0-15,9 6 0 0,-9-6 0 0,0 0 0 16,7 8 0-16,-7-8 0 0,0 0 0 0,0 0 0 16,2 10 0-16,-2-10-160 0,0 0 32 0,0 0 0 15,-6 8 0-15,6-8 0 0,-7 2 128 0,1 0 0 16,0-1 128-16,-2 0-128 0,-2 0 0 0,0 1 0 15,-2-1 0-15,2-1-128 0,-4 0 128 0,-2 1 0 0,0 0 0 0,2 1 0 16,3 2 0-16,1-2 0 16,2-1 0-16,2 2-128 0,6-3 128 0,-5 5 0 0,5-5-144 0,0 0 144 15,0 0 0-15,0 0 0 0,0 0 0 0,6 8 0 16,0-5 0-16,3 1 0 0,2-1 0 0,1-2 0 16,1-1 0-16,1-1 0 0,1-2 0 0,2 1 0 15,0-1 0-15,3-1 0 0,-1-3 0 0,1 0 0 0,2-3 0 16,-2 1 0-16,0-3 0 0,2-1 0 0,-1 0 128 15,0-2-128-15,-2-2 0 0,0 0 128 0,0-2 0 16,0-2 0-16,0-3 0 0,-1 0 0 0,-3 1-128 0,-1-4 192 16,-1 2-192-16,-3 1 192 0,-2 3-192 0,-3 5 160 15,-1 3-160-15,-2 0 160 0,-1 6-160 0,-2 0 192 16,1 7-192-16,-8 0 192 0,-3 4-192 0,-3 5 0 16,-4 3 0-16,3 2-176 0,-3 2 176 0,0 3 0 15,1 4 0-15,0 0-128 0,1-1 128 0,0 2 0 16,2 1 0-16,2-1 0 0,0 2 0 0,3-3 0 15,4-2 0-15,1-2 0 0,2-3 0 0,2-1 0 16,1-5 0-16,2-2 0 0,0-3 0 0,4 0 0 16,4-1 144-16,1-3-144 0,3-2 320 0,-1-5-64 15,2 1 0-15,2-1 0 0,0-4-80 0,1 1-32 16,0-2 0-16,0-1 0 0,3 1-144 0,-1-5 0 16,1 1 144-16,1-3-144 0,0-2 128 0,1 0-128 15,0-4 128-15,0-3-128 0,0 3 128 0,-1-7-128 16,0-4 128-16,0-4-128 0,-1-4 0 0,-1 0 0 15,0-7 0-15,-4 6 0 0,1-6 0 0,-1 11 0 16,-5 3 0-16,0 6 0 0,-4 7 0 0,-1 5 0 16,-4 4 0-16,-2 4 0 0,-1 10 0 0,0 0 176 0,-9 6-48 15,-2 3 0-15,-3 7-128 0,-3 4 0 0,-3 7 0 0,-1 1 0 16,0 5 0-16,-1 5 0 0,-1 5 0 0,0 0 0 16,-2 3 0-16,1-2 0 0,0 5 0 0,1-4 0 15,1 3 0-15,2 0 0 0,1-5 0 0,1 0 0 16,2-5-352-16,-1-1 0 0,2-2 0 0,0-5 0 15,-1-2-2336 1,0-8-448-16</inkml:trace>
  <inkml:trace contextRef="#ctx0" brushRef="#br0" timeOffset="-157004.95">21024 17745 39743 0,'-7'-9'1760'0,"7"9"352"0,2-8-1680 0,-2 8-432 15,0 0 0-15,0 0 0 0,4-5 144 0,-4 5-144 16,0 0 160-16,8 0-160 0,-2 3 0 0,0 1 0 16,-6-4 0-16,4 10 0 15,-1 0-2176-15,-4 3-544 0</inkml:trace>
  <inkml:trace contextRef="#ctx0" brushRef="#br0" timeOffset="-156490.39">17022 18929 29599 0,'-2'-24'1312'0,"1"8"272"0,0-3-1264 0,0 0-320 0,-2 0 0 0,0 1 0 16,1 0 1264-16,-2 5 192 15,-2 7 32-15,6 6 16 0,-10-4-704 0,-1 4-144 0,0 4-16 0,-2 6-16 16,-1 8-384-16,-2 6-80 0,-6 1-16 0,1 7 0 16,-6 4 0-16,0 4 0 0,0 5 0 0,1 1 0 15,0 2 144-15,3 2 32 0,1-8 0 0,1 2 0 16,2-2-128-16,3-1-32 0,0-1 0 0,5 0 0 15,1-5-160-15,1 1 0 0,3-2 0 0,2-3 128 16,1-2-128-16,2-5 0 0,1-1 0 0,0-4 0 31,0-9-768-31,0 0-16 0,0-10-16 0,0 0 0 16,0 0-2128-16,0 0-416 0,-1-15-96 0</inkml:trace>
  <inkml:trace contextRef="#ctx0" brushRef="#br0" timeOffset="-156323.78">16432 19344 21183 0,'-4'-14'1888'0,"4"14"-1504"0,0-12-384 0,0 12 0 0,4-7 2160 0,-4 7 352 15,10-8 80-15,3 6 16 0,1 2-928 16,2 3-176-16,3 2-32 0,4-1-16 0,5-1-464 0,5 3-96 16,5 3 0-16,2-4-16 0,2 0-176 0,-3 2-16 15,4-2-16-15,-2 1 0 0,-2 2-336 0,-2-2-64 16,-2 3-16-16,-4-1 0 0,-4 0-256 0,-2-1 0 16,0-2 0-16,-4-1 0 15,0 0-1520-15,-4-3-256 0,-3-1-48 0,-2 0-9568 16,-1-3-1920-16</inkml:trace>
  <inkml:trace contextRef="#ctx0" brushRef="#br0" timeOffset="-156143.5">17306 19252 23951 0,'0'0'2128'0,"0"0"-1696"0,0 0-432 0,0 16 0 16,2 1 1472-16,-5 1 192 0,-2 0 64 0,-3 1 0 16,-1 1-352-16,-2 1-64 0,1 0-16 0,-4 0 0 15,-1 1-384-15,-1 3-80 0,1-4 0 0,1 0-16 16,1 0-432-16,2 0-96 0,0-4-16 0,2 0 0 15,0-3-272-15,6 1 0 0,-1-6 0 0,2 0-144 32,2-9-2048-32,0 0-416 0,0 0-80 0,0 0 0 0</inkml:trace>
  <inkml:trace contextRef="#ctx0" brushRef="#br0" timeOffset="-155675.62">18133 18751 31327 0,'0'0'1392'0,"0"0"272"0,0 0-1328 0,0 0-336 0,0 0 0 0,-3 11 0 0,-1 5 144 0,-2 1-144 16,-3 2 192-16,0 2-192 0,-4 6 272 0,-2 1-48 15,-4 4-16-15,0 3 0 0,-1 6 288 0,1 4 48 16,-3 0 16-16,2 2 0 0,-3-1 192 0,-3 0 32 15,0 1 16-15,-1-5 0 0,0-1-352 0,1-2-64 16,1-5 0-16,1-2-16 0,1-3-176 0,4-6-16 16,5-3-16-16,3-6 0 0,2-2 224 0,3-7 32 0,6-5 16 15,0 0 0-15,0 0-32 0,0 0 0 0,2-10 0 0,7-2 0 16,3-3-144-16,3-1-16 0,6-2-16 0,1 1 0 16,0 1-224-16,4 0 0 0,1 1 0 0,2 4 0 15,-1-2 0-15,0 3 0 0,-1 1 0 0,-2 3 0 16,-2-1 0-16,0 6 0 0,-3 1-128 0,1 4 128 15,-6 3 0-15,-4 2-160 0,-2 5 160 0,-2 0-128 16,-5-1 128-16,-2-2 0 0,-1 2-144 0,-3 1 144 16,-4-4 0-16,-3 3 0 0,-4 1 0 0,-3-3 0 15,-1 5 144-15,0-4-144 0,-1 0 160 0,-2-4-160 16,-1-2 176-16,-1-1-176 0,-3-3 192 0,3 0-192 16,2-5 0-16,2 1 0 0,0-5 0 0,1 1 0 15,1-5-576-15,1-1-64 16,6-3 0-16,2 0-16 0,5-3-3136 0,4 0-624 0,7-11-128 15,7 7-32-15</inkml:trace>
  <inkml:trace contextRef="#ctx0" brushRef="#br0" timeOffset="-155317.3">18441 19340 26719 0,'0'0'2368'0,"0"0"-1888"15,0 0-480-15,9 6 0 0,-9-6 1616 0,14 3 240 16,2-1 32-16,-2-2 16 0,3-1-320 0,5 0-64 16,0-2-16-16,2-2 0 0,1-180-560 0,1 361-112 15,0-182-32-15,-2-3 0 0,2 4-352 0,-1-4-64 0,-1 3 0 0,-1-3-16 16,-4 1-160-16,-1 3-16 0,0-2-16 0,-5 0 0 16,-4-3 0-16,-3 2 0 0,-6 8 0 0,0-12 0 15,-4 2 0-15,-2-2 0 0,-3 2 0 0,-5 2 0 16,-5 6-176-16,-3-1 128 0,-3 1-128 0,2 4 128 15,-4 3-128-15,1 5 0 0,-2-2 0 0,1 4 0 16,0-1 0-16,3 3 0 0,4 2 0 0,2 2 0 16,3 1 0-16,3 0 0 0,5-1 0 0,1 1 0 15,4 0 0-15,3 0 0 0,3 2 0 0,2 0 0 16,3-2 0-16,3-1 0 0,2-5 0 0,2 1 0 16,2-1-848-1,1 1-48-15,3-6-16 0,-2 1 0 0,3-5-2464 0,0-3-480 0,9-4-112 16,-3-6-10656-16</inkml:trace>
  <inkml:trace contextRef="#ctx0" brushRef="#br0" timeOffset="-154958.22">19324 19257 21183 0,'0'0'1888'0,"-13"4"-1504"15,0 1-384-15,2 4 0 0,-1 0 2432 0,-2 4 432 16,-1 1 80-16,-3-2 0 0,-2 2-1344 0,1 0-288 15,-1 2-48-15,0 1-16 0,1 3-352 0,0-1-64 16,0-2 0-16,3 1-16 0,2 0-224 0,0 0-32 0,1 0-16 16,2 1 0-16,2-3-256 0,1-1-48 0,2-3-16 0,2-2 0 15,0 1 16-15,4-11 0 0,0 0 0 0,0 0 0 16,0 0 80-16,0 0 32 0,0 0 0 0,10-1 0 16,-1-4 96-16,5-1 0 0,-1-4 16 0,1-2 0 15,1-3-224-15,3 0-48 0,0 1-16 0,1 3 0 16,-1 0-176-16,1 1 128 0,0 1-128 0,1-2 128 15,0 2 64-15,2-2 0 0,1 8 0 0,-3 0 0 16,3-1-192-16,-3 4 0 0,0 0 0 0,-3 3 0 16,0-1 0-16,-2 1 0 0,-1 2 0 0,1 3 0 15,-2-1 0-15,-2 2 0 0,1-4 0 0,-12-5 0 16,0 0-384-16,0 0 0 0,8 5 0 0,-8-5 0 16,0 0-1792-1,0 0-352-15,0 0-80 0,-8-2-15168 0</inkml:trace>
  <inkml:trace contextRef="#ctx0" brushRef="#br0" timeOffset="-154782.18">18321 18679 41807 0,'-27'-18'1856'0,"14"9"384"0,4-1-1792 0,3 4-448 15,1 1 0-15,1-2 0 0,0 1 528 0,4 6 32 16,0 0 0-16,-2-5 0 0,2 5-240 0,0 0-32 15,0 0-16-15,0 0 0 16,0 0-1232-16,0 0-256 0,0 0-64 0</inkml:trace>
  <inkml:trace contextRef="#ctx0" brushRef="#br2" timeOffset="-139889.98">25539 13670 7359 0,'0'0'656'0,"0"0"-528"16,9 9-128-16,2-3 0 0,-3 2 1440 0,1 1 256 15,-2-2 48-15,-1 3 16 0,-1-2-480 0,1 2-80 16,-3-1-32-16,1 0 0 0,0 0 240 0,-4-9 32 16,0 10 16-16,0 1 0 0,0-2-48 0,-4 1 0 15,3-3 0-15,-1 0 0 0,0 1-96 0,-3 0-32 16,1-1 0-16,-3-2 0 0,1 2-256 0,1-1-64 16,-3-2-16-16,1 0 0 0,-1-2-208 0,2 1-32 15,-1-1-16-15,0-2 0 0,2 0 32 0,1-2 16 16,0-1 0-16,0-1 0 0,4-1-32 0,2-3-16 15,0 0 0-15,6-4 0 0,1 2-288 0,2-4-48 0,3 2-16 0,4 0 0 16,2-1-336-16,3-1 144 16,-1 2-144-16,2 2 0 0,0-3 0 0,0 4 0 0,-1 0 0 0,1 3 0 15,0-2 0-15,0 3 0 0,-1 1 0 0,-2 0 0 16,-4 4 0-16,1 4 0 0,-1 0 0 0,-4 4 0 16,-3 2 0-16,-3 5 0 0,-2 0 0 0,-1 3 0 15,-3 0 0-15,-2 1 0 0,-4 1 0 0,-3 1 0 0,-3 2 0 16,-2-1 0-16,1 0 128 0,-6-2-128 15,0-2 0-15,-2 0 128 0,-1-2-128 0,0-3 0 0,-1-3 208 16,-1 2-64-16,0-7-16 0,0-1 0 0,-1-6 64 0,1 0 16 16,2-1 0-16,2-6 0 0,2 1 96 0,6-6 16 15,1 0 0-15,5-4 0 0,3-3-64 0,6 0 0 16,2 0 0-16,6-4 0 0,4-2-128 0,3 2-128 16,3-2 144-16,2 3-144 0,2-1 0 0,2 2 0 15,1 4 0-15,3-2 0 0,1 1 0 0,1 4 0 16,-3 2 0-16,-1 3 0 0,-1 6 0 0,-2 7 0 15,-3 3 0-15,-1 5-160 0,-4 5 160 0,-5 2 0 16,-4 3-144-16,-5 3 144 0,-5 5 0 0,-4 1 0 16,-7 4 0-16,-5 3 0 0,-6 1 0 0,0-2 0 15,-3-1 0-15,-3-2 0 0,-3-3 0 0,2-4 0 16,0-4 0-16,0-2 128 0,-2-2-128 0,-1-3 0 16,1-3 144-16,-4-6-144 0,4-2 160 0,0-4-32 15,3-2-128-15,5-6 192 0,2 0-16 0,3-7-16 16,5-6 0-16,4-3 0 0,4-2 16 0,5-4 0 15,6 1 0-15,6-2 0 0,4-3-176 0,7 0 128 16,4 2-128-16,3 0 128 0,4 1-128 0,0 6 0 0,1 0 0 0,5 3 0 16,1 4 0-16,0 2 0 0,1 4 0 0,-1 8 0 15,0 2-160-15,-3 6 160 0,-4 1 0 0,-3 6-144 16,-5 1 144-16,-4 4 0 0,-8 4 0 0,-6 4-128 16,-8 0 128-16,-7 8 0 0,-7 2 0 0,-6 5 0 15,-5 0 0-15,-5-2 0 0,-1-5 0 0,-4 0 0 16,-2-2 0-16,1-3 0 0,-1-2 0 0,-1-5 0 15,1 0 128-15,-5-8-128 0,-2-1 128 0,3-2-128 0,0-3 144 0,-13-5-144 16,11-4 192-16,19-1-192 0,2-4 176 0,5-3-176 16,1-6 160-16,5-1-160 0,3-7 176 0,5 1-176 15,1 0 192-15,7-5-192 0,6-1 128 0,5 0-128 16,4 3 0-16,7-1 0 0,5 1 0 0,1 2 0 16,3 7 0-16,-1 3 0 0,1-1 0 0,-2 7 0 15,-1 3 0-15,-4 4-144 0,3 4 144 0,-4 6 0 16,-1-1-144-16,-4 7 144 0,-4-1 0 0,-3 5-144 15,-6 2 144-15,-3 4 0 0,-3 0-144 0,-6 2 144 16,-2 3 0-16,-3-2-144 0,-3-2 144 0,-4-3 0 16,-4-2 0-16,-1 0 0 0,-2-2 0 0,-1-2 0 15,-3-2 0-15,0-3 0 0,-2 2 128 0,1-6-128 16,-2-2 128-16,2-3-128 0,2-2 128 0,2-4-128 16,2-2 128-16,2-3-128 0,3-4 128 0,4-4-128 15,2-6 128-15,6 3-128 0,3-4 0 0,4 1 144 16,5 0-144-16,6-3 0 0,6 2 0 0,1 0 0 0,3 3 0 15,1 3 0-15,2 1 0 0,1 2 0 16,2 7 0-16,1 0 0 0,1 5 0 0,-4 7 0 16,-4 4 0-16,0 2-144 0,-4 6 144 0,-2 3-128 0,-3 0 128 0,-6 1-128 15,-4 3 128-15,-5-1 0 0,-4 2 0 16,-4-1-128-16,-2-1 128 0,-1 0 0 0,-3-2 0 0,-3-4 0 16,-3-1 0-16,-2 0 144 0,1-6-144 0,1-1 160 15,3-3-16-15,-1-3 0 0,2-2 0 0,2-3 0 16,0-1-16-16,3-1-128 0,3-6 192 0,0 2-64 0,2-4-128 0,3-2 0 15,2 0 0-15,2 2 128 0,3 4-128 0,4-3-192 16,3 2 32-16,3 1 16 16,5 0-2736-16,4 2-560 0</inkml:trace>
  <inkml:trace contextRef="#ctx0" brushRef="#br2" timeOffset="-137054.46">23563 17202 4607 0,'0'0'192'0,"-7"4"64"0,0 0-256 0,-1 1 0 16,1 0 0-16,-2-1 0 0,-1-2 3744 0,-1 2 704 0,1 2 144 0,0-1 16 15,1-2-2304-15,0 1-480 16,0 1-96-16,2-1 0 0,0-2-480 0,7-2-96 0,0 0 0 0,0 0-16 15,0 0-176-15,0 0-16 0,0 0-16 0,0 0 0 16,0 0-32-16,0 0 0 0,0 0 0 0,8-5 0 16,1-4-192-16,0 3-64 15,1-4 0-15,1 3 0 0,3 0-304 0,-1-1-64 0,2 2-16 0,-1-2 0 16,0 2-128-16,0 2-128 16,0-1 192-16,0 2-192 0,0 1 128 0,-1 1-128 0,-3 2 0 0,-1 1 0 15,0 2 0-15,-3 4 0 0,-1 2 0 0,-1 4 0 16,-1 2 160-16,-3 2-160 0,-3 1 128 0,-1 3-128 15,-2 2 144-15,-5-2-144 0,-2 2 160 0,-1 0-160 16,-1-2 208-16,-2-2-48 0,-5-1-16 0,2-1 0 16,0-3 240-16,-2-4 64 0,1-3 0 0,0 0 0 0,2-2 128 0,1-5 48 15,2-3 0-15,2-5 0 0,1 0-32 0,3-3 0 16,1-3 0-16,4-2 0 0,1-2-240 0,4-2-48 16,3-1-16-16,2-4 0 0,2 1-288 0,4 0 0 15,1-4 128-15,4 3-128 0,1 4 0 0,5-1 0 16,2 0 0-16,0 2 0 0,3 2 0 0,-2 3 0 15,1 0 0-15,-1 4-144 0,-1 2 144 0,-5 6 0 16,1 2 0-16,-4 2-128 0,-2 6 128 0,-3 2 0 16,0 3-144-16,-4 0 144 0,0 4 0 0,-4 4 0 15,-3 3 0-15,-2 1 0 0,-4 6 0 0,-3-1 0 16,-4-2 0-16,-1 2 0 0,-1-8 0 0,-2 1 0 16,-1-1 0-16,-1-4 0 0,-1-4 0 0,-3-2 0 15,1-3 0-15,1-2 128 0,1-6 16 0,0-2 0 0,3-3 0 0,0-4 0 16,3 1 96-16,0-6 16 15,4-1 0-15,2-3 0 0,5-3-64 0,-1-3 0 0,5-1 0 0,3-7 0 16,1 0-192-16,4-4 0 16,4 1 0-16,4 0 0 0,6 2 0 0,3 0 0 0,2 0 0 0,3 6 0 15,4-1 0-15,0 5 0 0,2 5 0 0,0 3-160 16,0 6 160-16,-2 2-128 0,0 3 128 0,-2 7-128 16,-1 5 128-16,-4 4-128 0,-3 3 128 0,-3 4-128 15,-6 5 128-15,-4 5 0 0,-6 3 0 0,-5 4 0 16,-5 2 0-16,-5 0 0 0,-2 2 0 0,-3-1 0 15,-2-7 0-15,-4-1 0 0,0-2 0 0,0-4-128 16,-7-2 128-16,0-5 0 0,1-3 0 0,0-4 0 16,1-1 0-16,-1-7 144 0,0-3-144 0,2-2 0 15,1-3 192-15,2-6-64 0,4-1 0 0,3-5-128 0,1-3 272 0,5-6-48 16,3-1-16-16,5-3 0 0,4-1-208 0,4-3 128 16,4-2-128-16,6 1 0 0,5 0 0 0,6 2 0 15,2 3 0-15,3 1 0 0,4 6 0 0,3 4 0 16,1 3-160-16,1 9 160 0,-1 2-128 0,-3 6 128 15,-2 6-128-15,-6 5 128 0,-7 3 0 0,-5 3 0 16,-5 3 0-16,-6 3-128 0,-7 6 128 0,-9 3 0 16,-7 1 0-16,-8-1 0 0,-6-1 0 0,-4-3 0 15,-7 1 128-15,-3-1-128 0,-4-3 128 0,-1 0-128 16,1-6 128-16,1-1-128 0,-1-4 0 0,0-5 0 16,0-4 0-16,-17-3 128 15,14-7-704-15,11-2-144 0,11-6-32 0,11-5 0 16,7-4-1408-16,12-7-272 0,11-8-64 0</inkml:trace>
  <inkml:trace contextRef="#ctx0" brushRef="#br2" timeOffset="-135906.39">27683 17029 20383 0,'0'0'896'0,"0"0"192"0,0 0-864 0,0 0-224 0,0 0 0 0,0 0 0 15,0 0 1744-15,-4 7 304 0,-3-2 64 0,0-2 16 16,0-1-272-16,-1 0-64 0,-1 1-16 0,-3-1 0 16,2 2-352-16,-1 0-64 0,-1-3-16 0,2 2 0 15,-1-3-160-15,0 0-32 0,4 0-16 0,0-1 0 16,1-1-80-16,3-2-16 0,0-3 0 0,1 0 0 16,2 1-528-16,3-3-128 0,2 0 0 0,3-2-16 0,2-1-176 0,3 1-48 15,0-3 0-15,5-1 0 0,4-1-144 0,2 2 0 16,3 3 0-16,-1-3 0 0,0 3 0 0,-1 2 0 15,-3-1 0-15,-1 3 128 0,0 3-128 0,-5 2 128 16,-2-1-128-16,-3 6 128 0,-3 1-128 0,-1 1 0 16,-1 2 0-16,-5 5 128 0,-3 3-128 0,-3 3 0 15,-4 2 144-15,-4 2-144 0,-3 1 128 0,-5-3-128 16,-4 0 128-16,-2-1-128 0,-2-1 128 0,-2 0-128 16,1-4 128-16,-2-4-128 0,0 2 128 0,2-6-128 15,1 2 160-15,2-5-160 0,2-3 192 0,0-1-64 16,4-3-128-16,2-5 192 0,2-1 80 0,3-2 16 0,3-5 0 15,2 1 0-15,4-2-112 0,3-1-32 16,2 0 0-16,4-4 0 0,3-3-144 0,2 3 0 16,3-3 0-16,5 0 0 0,3 2 0 0,4-1 0 15,6 3 0-15,1 3 0 0,2 1 0 0,2 3-144 0,-2 7 144 0,-2 3 0 16,-1 5-144-16,-5 5 144 16,-3 2 0-16,-4 5-144 0,-4 4 144 0,-4 1 0 15,-4 5-144-15,-5 2 144 0,-3 4 0 0,-7 0 0 0,-5 3 0 0,-4 0 0 16,-4-4 0-16,-2 0 0 0,0-2 0 0,-2-3 0 15,-2-3 0-15,-2-4 128 0,0-2-128 0,-1-2 128 16,2-3-128-16,1-3 160 0,3-4-160 16,-1-3 160-16,0-5-32 0,4-1-128 0,0-5 192 0,5-4-64 15,3-1 16-15,2-2 0 0,3-7 0 0,4 1 0 16,4-5-144-16,5-1 128 0,3-3-128 0,5 2 128 16,3 2-128-16,4 1 0 0,3-2 0 0,3 5 0 15,3 2 0-15,3 6 0 0,0 4-128 0,1 6 128 0,0 1 0 16,-2 6-144-16,-2 3 144 0,-3 6 0 0,-5 1 0 0,-4 6-128 15,-2 4 128-15,-5 2 0 0,-4 2 0 0,-5 3 0 16,-3-2 0-16,-4 3 0 0,-3-1 0 0,-5-3 0 16,0-1 0-16,-3-2 144 0,-3-4-144 0,5-1 192 15,-2-2-192-15,-2-3 192 0,1 0-192 0,2-4 192 16,3-4-192-16,3-2 192 0,-1-2-192 0,3-3 128 16,2-2-128-16,-1-1 128 0,2-1-128 0,1-5 0 15,1 0 0-15,1-1 0 0,2-1 0 0,2 0-272 0,2 3 32 16,2 0 16-1,3-1-1440-15,4 2-272 0,6 3-64 0,0-3-19712 0</inkml:trace>
  <inkml:trace contextRef="#ctx0" brushRef="#br2" timeOffset="-129952.24">27601 9741 20271 0,'-21'10'896'0,"8"-4"192"0,1 2-880 0,4-3-208 0,0 1 0 0,8-6 0 16,0 0 3040-16,-5 8 560 0,5-8 112 0,0 0 32 16,0 0-2720-16,0 0-560 0,0 0-96 0,1 9-32 15,-1-9 144-15,0 0 32 0,0 0 0 0,6 9 0 16,-6-9-32-16,9 5 0 0,-9-5 0 0,0 0 0 16,9 5-32-16,-9-5-16 0,0 0 0 0,0 0 0 15,0 0 16-15,0 0 0 0,0 0 0 0,0 0 0 16,0 0 0-16,0 0 0 0,0 0 0 0,0 0 0 15,0 0-256-15,0 0-32 0,0 0-16 0,0 0 0 16,0 0-144-16,0 0 0 0,0 0 0 0,0 0 0 16,0 0 0-16,0 0 0 0,0 0 0 0,0 0 0 15,0 0-256-15,0 0-16 0,-5 10-16 0,5-10 0 16,0 0-336-16,0 0-64 0,0 0-16 0,0 0 0 16,0 0-544-1,0 0-112-15,0-12-32 0,5 0 0 0,-3-3-1984 0,1-4-400 0</inkml:trace>
  <inkml:trace contextRef="#ctx0" brushRef="#br2" timeOffset="-128391.36">27663 3797 36863 0,'-13'0'1632'0,"13"0"336"0,-7 5-1584 0,7-5-384 0,0 0 0 0,-4 12 0 0,4-12 192 0,-2 7-64 16,2-7 0-16,0 0 0 0,-4 11 544 0,4-11 96 15,0 0 32-15,0 0 0 0,0 0-96 0,0 0-32 16,0 0 0-16,-4 9 0 0,4-9-192 0,0 0-32 15,0 0-16-15,0 0 0 0,0 0-160 0,0 0-16 16,0 0-16-16,0 0 0 0,0 0-240 0,-1 10 176 16,1-10-176-16,0 0 160 0,0 0-160 0,0 0 0 15,0 0 0-15,0 0 0 0,0 0 0 0,0 0 0 16,0 0 128-16,0 0-128 0,0 0 0 0,0 0 0 16,0 0 0-16,0 0 0 0,0 0 0 0,0 0 0 15,0 0 0-15,0 0 0 0,0 0 0 0,0 0 128 16,0 10-128-16,0-10 0 0,0 0 128 0,0 0-128 0,0 0 128 0,0 0-128 15,0 0 128-15,0 0-128 0,0 0 0 0,0 0 128 16,0 0-128-16,0 0 128 0,0 0-128 0,0 0 128 16,0 0-128-16,0 0 0 0,0 0 0 0,0 0 0 15,0 0 0-15,0 0 0 0,-9 6 0 0,9-6 0 16,0 0 0-16,0 0 0 0,0 0 0 0,0 0 0 16,0 0 0-16,0 0 0 0,0 0 0 0,0 0 0 15,0 0 0-15,0 0 0 0,0 0 0 0,0 0 0 16,0 0 0-16,0 0 0 0,-10 5 0 0,10-5 0 15,0 0 0-15,0 0 0 0,0 0 0 0,0 0 0 16,0 0-128-16,0 0 128 0,0 0 0 0,0 0 0 16,0 0 0-16,0 0 0 0,0 0-144 0,0 0 144 15,0 0 0-15,0-181-160 0,0 362 160 0,0-181-128 16,0 0 128-16,0 0 0 0,0 0-144 0,0 0 144 16,0 0 0-16,0 0-176 0,0 0 176 0,0 0-128 0,0 0-16 0,0 0 0 15,0 0 0-15,0 0 0 0,0 0-128 0,0 0-32 16,-10 3 0-16,10-3 0 15,0 0-400-15,0 0-64 0,-12-1-32 0,12 1 0 16,0 0-240-16,0 0-48 0,0 0-16 0,0 0 0 16,0 0-1200-16,0 0-256 0,0 0-32 0</inkml:trace>
  <inkml:trace contextRef="#ctx0" brushRef="#br2" timeOffset="-126829.08">27792 3909 28623 0,'-9'12'1264'0,"9"-12"272"0,0 0-1232 0,0 0-304 0,-5 7 0 0,5-7 0 16,0 0 0-16,-4 12 128 0,-1-6-128 0,5-6 0 16,0 0 768-16,-4 10 32 0,4-10 16 0,-5 7 0 15,5-7-112-15,0 0 0 0,0 0-16 0,0 0 0 16,0 0-256-16,0 0-48 0,0 0-16 0,0 0 0 15,0 0-64-15,0 0-16 0,0 0 0 0,0 0 0 16,-4 7-64-16,4-7-16 0,0 0 0 0,0 0 0 16,0 0-16-16,-5 8 0 0,5-8 0 0,0 0 0 15,0 0-64-15,-4 13 0 0,4-13-128 0,-3 8 192 16,3-8-192-16,0 0 144 0,-6 8-144 0,6-8 128 16,0 0-128-16,-5 8 0 0,5-8 0 0,0 0 0 15,0 0 0-15,0 0 0 0,-6 6 0 0,6-6 0 16,0 0 0-16,0 0 0 0,0 0 0 0,0 0 0 15,0 0-208-15,0 0 80 0,0 0 128 0,0 0-208 0,-9 0 16 0,9 0 0 16,0 0 0-16,0 0 0 0,0 0 16 0,0 0 16 16,-7-2 0-16,7 2 0 0,0 0-64 0,0 0-16 15,0 0 0-15,0 0 0 16,-4-8-272-16,4 8-48 0,-4-8-16 0,4 8 0 16,0 0-304-16,0 0-64 0,0 0-16 0,0-7 0 15,0 7-1824-15,2-11-368 0</inkml:trace>
  <inkml:trace contextRef="#ctx0" brushRef="#br2" timeOffset="-126071.8">25321 9370 9215 0,'-3'12'816'0,"1"4"-656"15,-2 0-160-15,0-1 0 0,3 1 704 0,-2-1 96 16,2-4 32-16,0 3 0 0,2 2-672 0,0-2-160 16,2-3 0-16,-1 2 0 0,0-2 0 0,0-3 0 15,-2-8 0-15,3 13-5456 0</inkml:trace>
  <inkml:trace contextRef="#ctx0" brushRef="#br2" timeOffset="-125426.27">25271 9869 18143 0,'0'0'800'0,"-7"7"160"0,7-7-768 0,-9 5-192 0,0 1 0 0,0-2 0 16,9-4 1392-16,-10 2 224 0,2 0 48 0,8-2 16 16,0 0-208-16,0 0-64 0,-9 2 0 0,9-2 0 15,0 0-480-15,0 0-96 0,0 0-32 0,0 0 0 16,0 0-192-16,0 0-32 0,0 0-16 0,0 0 0 15,0 0-128-15,0 0-32 0,0 0 0 0,0 0 0 16,0 0-208-16,0 0-64 0,0 0 0 0,0 0 0 0,0 0-128 0,0 0 0 16,0 0 144-16,0 0-144 0,0 0 128 0,12-1-128 15,-3-2 128-15,-9 3-128 0,0 0 0 0,0 0 0 16,0 0 0-16,0 0 128 0,0 0-128 0,8-1 0 16,-8 1 0-16,0 0 0 0,0 0 0 0,0 0 0 15,0 0 0-15,0 0 0 0,0 0 0 0,0 0 128 16,0 0-128-16,0 0 0 0,0 0 0 0,0 0 0 15,0 0 0-15,0 0 0 0,0 0 0 0,0 0 0 16,9-4 0-16,-9 4 0 0,0 0 0 0,9-4 0 16,-9 4 0-16,0 0 0 0,0 0 0 0,0 0 0 15,0 0 0-15,10-2 0 0,-10 2 0 0,0 0-128 16,9-3 128-16,-9 3 0 0,0 0-128 0,0 0 128 0,0 0-128 0,0 0 128 16,0 0-176-16,10-1 176 15,-10 1-208-15,0 0 80 0,0 0-64 0,0 0-16 0,0 0 0 0,0 0 0 16,0 0-48-16,0 0 0 0,0 0 0 0,0 0 0 15,0 0-48-15,0 0-16 0,0 0 0 0,0 0 0 16,0 0 16-16,0 0 0 0,0 0 0 0,0 0 0 16,0 0-32-16,0 0-16 0,0 0 0 0,0 0 0 15,0 0 112-15,0 0 32 0,0 0 0 0,0 0 0 16,0 0 32-16,0 0 16 0,0 0 0 0,0 0 0 31,0 0-240-31,0 0-48 0,3-6-16 0,-3 6 0 16,0 0-368-16,0 0-80 0,3-10-16 0,-3 10 0 15,1-7-240-15,-1 7-48 0,0 0-16 0,2-9-5216 0,-2 9-1040 0</inkml:trace>
  <inkml:trace contextRef="#ctx0" brushRef="#br2" timeOffset="-124322.95">25261 10345 32255 0,'0'0'2864'0,"-8"14"-2288"16,2-5-576-16,0-1 0 15,6-8-400-15,0 0-192 0,-8 13-48 0,8-13 0 0,-5 10 816 0,5-10 144 16,0 0 48-16,0 0 0 0,0 0 16 0,-3 12 0 15,3-12 0-15,0 0 0 0,6 5-208 0,-4-1-48 0,-2-4 0 0,8 6 0 16,-3-3-128-16,2-2 192 0,-7-1-192 0,6 2 192 16,-6-2-192-16,7 0 0 0,-7 0 144 0,8-1-144 15,-8 1 0-15,7-1 0 0,-7 1 0 0,8-3 0 16,-8 3-336-16,0 0-48 0,0 0 0 0,0 0 0 31,3-11-560-31,-2 3-112 0,0-3-32 0,-1 2 0 16,-1-4-1728-16,2-1-336 0</inkml:trace>
  <inkml:trace contextRef="#ctx0" brushRef="#br2" timeOffset="-123129.58">25400 3833 14735 0,'0'0'1312'0,"-5"10"-1056"0,1-1-256 0,4-9 0 0,-5 8 3904 0,5-8 736 0,0 0 144 0,0 0 16 0,0 0-3520 0,-4 9-704 15,4-9-128-15,0 0-48 0,0 0 288 0,0 0 48 16,0 0 16-16,-1 10 0 0,1-10-192 0,0 0-48 16,0 0 0-16,2 10 0 0,-2-10-192 0,0 0-64 15,3 11 0-15,-3-11 0 0,0 0-64 0,3 8 0 16,-3-8-16-16,0 0 0 0,4 9-176 0,-4-9 160 16,0 0-160-16,0 0 160 0,0 0-160 0,0 0 128 15,0 0-128-15,0 0 128 0,0 0-128 0,0 0 0 16,0 0 144-16,5 6-144 0,-5-6 0 0,0 0 0 0,0 0 0 0,0 0 128 15,0 0-128-15,0 0 0 0,0 0 128 0,0 0-128 16,0 0 0-16,0 0 144 0,0 0-144 0,0 0 0 16,0 0 128-16,3 12-128 0,-3-12 0 0,0 0 0 15,0 0 0-15,0 0 0 0,0 0 0 0,0 0 0 16,0 0 0-16,0 0 0 0,0 0 0 0,0 0 0 16,0 0 0-16,0 0 0 0,0 0 0 0,0 0 0 15,0 0 0-15,0 0 0 0,0 0 0 0,4 9 0 16,-4-9 0-16,0 0-176 0,0 0 176 0,0 0-208 15,0 0 16-15,0 0 0 0,5 8 0 0,-5-8 0 32,0 0-256-32,0 0-32 0,0 0-16 0,0 0 0 15,0 0-1344-15,0 0-272 0,0 0-48 0,0 0-12480 0</inkml:trace>
  <inkml:trace contextRef="#ctx0" brushRef="#br2" timeOffset="-122647.45">25581 3914 32127 0,'-19'10'1424'15,"10"-4"304"-15,1 0-1392 0,-1-4-336 0,2 1 0 0,7-3 0 16,0 0-1488-16,-6 4-368 0,6-4-80 0,0 0-6416 16,0 0-1280-16</inkml:trace>
  <inkml:trace contextRef="#ctx0" brushRef="#br2" timeOffset="-121612.2">26275 9107 21183 0,'0'0'1888'0,"4"12"-1504"16,0-3-384-16,-4-9 0 0,0 0 896 16,4 13 128-16,-3-4 0 0,3 2 16 0,-2-3-160 0,1 2-48 15,-3-10 0-15,4 11 0 0,0-2 192 0,-4-9 16 16,1 13 16-16,-1-13 0 0,5 10-272 0,-5-10-48 16,3 12-16-16,-1-1 0 0,-2-11-208 0,0 0-32 15,0 0-16-15,1 10 0 0,-1-10-128 0,0 0-16 16,0 0-16-16,3 13 0 0,-3-13-112 0,0 0 0 15,0 0-16-15,0 0 0 0,0 0-176 0,0 0 0 16,0 0 0-16,0 0 128 0,0 0-128 0,0 0 0 16,0 0 0-16,0 0 0 0,0 0 0 0,0 0 0 15,0 0 0-15,0 0 0 0,0 0 0 0,0 0-144 16,0 0 144-16,0 0 0 0,0 0-192 0,0 0 192 0,0 0-192 0,0 0 192 16,0 0-288-16,0 0 48 0,0 0 16 0,0 0 0 15,0 0-96-15,0 0 0 0,0 0-16 0,0 0 0 16,0 0-32-16,0 0 0 0,0 0 0 0,0 0 0 31,0 0-48-31,4-10-16 0,-4 10 0 0,0 0 0 16,0 0-32-16,2-8-16 0,-2 8 0 0,0 0 0 15,0 0-128-15,5-9-32 0,-5 9 0 0,5-6 0 16,-5 6-384-16,6-6-64 0,-6 6-32 0,0 0-10336 0</inkml:trace>
  <inkml:trace contextRef="#ctx0" brushRef="#br2" timeOffset="-120776.64">26331 2350 39615 0,'-3'7'3520'0,"3"-7"-2816"0,0 0-560 0,-4 10-144 15,-3-2-1088 1,7-8-256-16,-3 10-64 0,3-10 0 0,0 0 1024 0,-3 9 208 0,3-9 48 0,0 0 0 15,0 0-48-15,0 0 0 0,0 0 0 0,0 0 0 16,0 0-1536-16,0 0-304 16,13-9-64-16</inkml:trace>
  <inkml:trace contextRef="#ctx0" brushRef="#br3" timeOffset="-111128.79">26605 13677 7359 0,'0'0'656'0,"0"0"-528"15,7-2-128-15,1-1 0 0,0-1 2368 0,-2 2 448 16,-6 2 96-16,8-3 16 0,-1 1-1280 0,1-3-256 16,1 0-48-16,-3 2-16 0,5-1-448 0,-3-1-96 15,0-1-16-15,-1 2 0 0,1-4-96 0,0 3-32 16,-2 0 0-16,-1-2 0 0,0-1 32 0,-1 2 0 15,-2-3 0-15,1 1 0 0,-2-3-32 0,-1-2-16 16,-1 2 0-16,0-3 0 0,-2 1-112 0,-2 3 0 16,-4-6-16-16,-1 1 0 0,-1 2-64 0,-2 2-16 15,-2-2 0-15,-2-2 0 0,-1 0-144 0,-1 0-16 16,0 2-16-16,-1-1 0 0,-2-1-96 0,1 1-16 16,-2-2 0-16,2 5 0 0,-1-2-128 0,-1 2 128 15,1-1-128-15,-3 0 128 0,-1 0-128 0,1 3 0 16,-2-1 0-16,-1 3 0 0,-1-4 0 0,-2 4 0 15,-2 0 128-15,0 0-128 0,0 2 0 0,1 0 0 16,-2-2 0-16,2 5 0 0,3-1 0 0,0 3 0 16,1-1 0-16,1 1 0 0,1 0 0 0,-1 1 0 0,1 0 0 15,2 2 0-15,3 1 0 0,-5 1 0 0,0 0 0 0,-2-1 0 16,-2 1 0-16,0 2 0 0,-2 1 0 0,2 2 0 16,-1-1 0-16,1 3 0 0,-1 2 128 0,1-2-128 15,-1 4 224-15,-1 1-32 0,0 2-16 0,3 3 0 16,-3-2-32-16,2 2 0 0,1 1 0 0,-2 2 0 15,-1 1-16-15,1 2-128 0,-1-3 192 0,1 4-64 16,3-1-128-16,3 3 160 0,2-2-160 0,3-1 160 0,2 4-160 16,1-2 128-16,3-2-128 0,3 3 128 0,2-2 0 0,4-1 0 15,-1 4 0-15,2-1 0 0,1-1 0 0,2 0 0 16,1 2 0-16,1-4 0 0,-1 1 16 0,5 3 0 16,0-2 0-16,3 2 0 0,1 1-144 0,2 2 192 15,2-1-192-15,4 2 192 0,3-2-192 0,4-1 192 16,4-3-192-16,1 3 192 0,2-2-48 0,1 1 0 15,1-4 0-15,1 0 0 0,0-4 0 0,2 1 0 16,1-3 0-16,1-1 0 0,0 2 0 0,3 0 0 16,2-2 0-16,1-2 0 0,1-4 0 0,-1-2 0 15,0 1 0-15,0-2 0 0,1-3 48 0,2 1 0 16,-4-5 0-16,4-1 0 0,2-1-64 0,5-6-128 16,1 1 192-16,2-1-64 0,-3 1-128 0,2-1 0 15,2-1 144-15,-1-2-144 0,-1-2 144 0,1-2-144 16,0 1 192-16,0-4-192 0,-1-1 0 0,-1-1 0 15,-3 1 0-15,-1-5 0 0,-2-4 0 0,0-2 208 16,-2-8-64-16,-2 2-16 0,0 2-128 0,-3-4 192 16,-1-4-192-16,-3-5 192 0,-1-1-48 0,-4-1 0 0,-3-1 0 15,-1 1 0-15,-2-3-16 0,-3-3-128 0,-2 0 192 0,-4 3-64 16,-4 0-128-16,-4 3 0 0,-5-1 144 0,-6 3-144 16,-6-2 160-16,-4 2-32 0,-6 3-128 0,-4-1 192 15,-7 1-64-15,-7 1-128 0,-5-2 176 0,-5 2-176 16,-2 1 128-16,-2 3-128 0,-5 1 0 0,0 2 0 15,-4 5 0-15,-1-1 0 0,-4 3 0 0,5 3 0 16,-3 2 0-16,2 3-304 0,2-1 64 0,-17-2 16 31,13 4-992-31,9 7-192 0,8 2-32 0,18 6-11680 0,5 0-2320 0</inkml:trace>
  <inkml:trace contextRef="#ctx0" brushRef="#br3" timeOffset="-109964.83">24670 16883 5519 0,'0'0'240'0,"0"0"64"0,0 0-304 0,0 0 0 15,0 0 0-15,0 0 0 0,0 0 2880 0,0 0 512 16,0 0 96-16,0 0 32 0,0 0-1536 0,6-1-288 16,-1-6-64-16,-5 7-16 0,4-5-336 0,-4 5-80 15,3-6-16-15,-1-3 0 0,0 1-176 0,-2 2-48 0,-2-4 0 0,1 2 0 16,-1-2-128-16,-1 2-16 15,-2-3-16-15,1 1 0 0,-2 0-160 0,-2-4-48 0,-1 0 0 0,-1 0 0 16,-3 0-144-16,-2-1-48 16,0-1 0-16,-4 0 0 0,-3-2-80 0,-1 0 0 0,-1-1-16 0,-3 1 0 15,-1 2-48-15,-2 1-16 0,-3-1 0 16,0 4 0-16,-1-1-64 0,-2 0-16 0,0 3 0 0,-2-3 0 16,-2 2-32-16,-4 3-128 0,-1-2 192 0,-2 4-64 15,-1 3-128-15,1 1 128 0,0 0-128 0,-1 4 128 16,-1 0-128-16,0 2 128 0,2 1-128 0,-2 3 128 15,-2-2-128-15,-1 4 0 0,1-1 0 0,3 5 128 16,0 1-128-16,3 3 0 0,-1 2 144 0,1 3-144 0,2-1 128 16,1 1-128-16,0 0 128 0,-2 0-128 0,-1 5 0 0,2-1 0 15,2 4 0-15,3 1 128 0,3 1-128 0,2 1 0 16,3-2 0-16,4 1 128 0,0 0 0 0,3 3 0 16,3-1 0-16,4 1 0 0,2-2 16 0,3 0 16 15,4 1 0-15,3-1 0 0,1 0-160 0,5 3 160 16,0 0-160-16,5-1 160 0,4 2-160 0,3-3 128 15,3 1-128-15,2 0 128 0,2-2-128 0,6 0 160 16,0 1-160-16,4-5 160 0,4 1-160 0,0-1 128 16,3-3-128-16,1 1 128 0,-3-5-128 0,1-1 128 15,1 1-128-15,3-1 128 0,-3-3-128 0,2 0 0 16,0-1 144-16,1-2-144 0,1 1 128 0,1-3-128 16,2 0 128-16,-2 0-128 0,-4-1 128 0,-1-1-128 15,4-3 128-15,-1 0-128 0,0-4 128 0,-1 0-128 16,2 0 128-16,2 0-128 0,-1-1 160 0,3-2-32 0,1-1-128 0,-2-1 192 15,-1 0-64-15,-1-3 0 16,-1 1-128-16,0-6 192 0,0 0-32 0,-2 0-16 16,-2-3 0-16,2 0 0 0,-1 1-16 0,1-4 0 15,2-3 0-15,-2-1 0 0,0-1 0 0,-2-3 0 16,-1-4 0-16,-2-1 0 0,1-7 48 0,-1-3 0 16,1-3 0-16,0-4 0 0,-2-3-32 0,-4 3 0 0,-2 2 0 0,-1-1 0 15,-3 2-144-15,-1 2 160 0,-2-6-160 0,-5 4 160 16,-2 5 32-16,-8-1 16 0,-3-1 0 0,-4 1 0 15,-4-1-16-15,-4 3 0 0,-3 1 0 0,-4 1 0 16,-2 0-192-16,-4 1 144 0,1 2-144 0,-5 2 128 0,-3-2-128 16,0 5-144-16,-4-3 144 0,2 6-208 15,2 3-960-15,2 2-192 0,1-3-48 0,-5 0 0 16,9 4-1696-16,11 3-352 0,5 0-64 0,18 7 0 0</inkml:trace>
  <inkml:trace contextRef="#ctx0" brushRef="#br3" timeOffset="-108888.61">28024 16391 15087 0,'0'0'656'0,"0"0"160"0,0 0-656 0,4-8-160 16,0 2 0-16,-1-2 0 0,-3 8 1088 0,2-6 176 15,-1-1 32-15,-1-1 16 0,0 2-176 0,-1-5-48 16,-1 4 0-16,-1-3 0 0,-1 3-160 0,-2-4-32 16,-2 2-16-16,-2-3 0 0,-1 4-128 0,-2-1-32 15,-1-3 0-15,-3 2 0 0,-2 1-144 0,-1 2-16 16,-2-4-16-16,-2 4 0 0,-2-3-80 0,-2 3-16 15,-5 0 0-15,0-1 0 0,-2 0 16 0,0 1 0 16,-3 0 0-16,-2 0 0 0,1 2 0 0,-2 1 0 16,0-1 0-16,2 1 0 0,0 1-16 0,-2 3 0 15,-1 0 0-15,-1 2 0 0,-4 0-128 0,1 5-48 16,-1-1 0-16,0 7 0 0,-3 1-48 0,-1 3-16 0,2 2 0 0,-7 3 0 16,3 2-16-16,-3 5 0 15,0 7 0-15,2 0 0 0,3-1 32 0,3 3 0 0,4 3 0 0,4 4 0 16,3-2 0-16,4 4 0 0,2-3 0 0,5 2 0 15,7-3-96-15,4 3-128 0,2-2 176 0,5 2-176 16,5-4 208-16,3 3-64 0,3-6-16 0,5 0 0 16,4 2 0-16,2-1 0 0,0-5 0 0,6-2 0 15,1 0 0-15,5 0 0 0,1 2 0 0,1-2 0 16,1 0 0-16,1-4-128 0,3-1 192 0,3-1-64 0,-2 1-128 0,2-3 128 16,-1 0-128-16,1-3 128 0,-2 0-128 0,2-2 160 15,1-2-160-15,0-2 160 0,0 0-160 0,1-4 160 16,-3 1-160-16,2-4 160 0,-1 1-160 0,1-2 160 15,-1 1-160-15,1-3 160 0,-2 0-160 0,-1 1 128 16,0-4-128-16,-1 1 128 0,0 1-128 0,0 0 0 16,-1-2 0-16,0-2 0 0,0-1 0 0,-2 0 128 15,1 1-128-15,-1-2 0 0,1-1 128 0,1-3-128 16,1-1 0-16,-2 1 128 0,0-4-128 0,-1 1 128 16,0-4-128-16,0-1 128 0,-1-3 32 0,2-3 0 15,-1-4 0-15,3-1 0 0,-1-3-16 0,1-2 0 16,2-5 0-16,0-2 0 0,1-2-144 0,1 0 128 15,-1 1-128-15,1 1 128 0,-1 2-128 0,-2 0 0 0,-1-2 144 16,-1 3-144-16,-5-3 0 0,-1 3 128 16,-1-1-128-16,-4 1 0 0,0-1 160 0,-4-2-32 0,-1 2-128 0,-4-3 192 15,-3-2 48-15,-1-2 0 16,-3 4 0-16,-1-4 0 0,-2-1-96 0,0 3-16 0,-4 1 0 0,0 3 0 16,-3 2 0-16,-4 2-128 0,-4 1 192 0,-2-1-64 15,-3-2-128-15,-2 2 0 0,-4 3 0 0,-2-2 128 16,-2-1-128-16,-4 4 0 0,-2-2 0 0,-3 5 0 15,0-3 0-15,2 3 0 0,0 3 0 0,5 3 0 32,2 1-1248-32,2 5-128 0,5 0-32 0,2 3-12480 0,2 5-2512 0</inkml:trace>
  <inkml:trace contextRef="#ctx0" brushRef="#br3" timeOffset="-95377.29">4223 6703 5519 0,'0'0'496'0,"0"0"-496"15,0 0 0-15,0 0 0 0,0 0 1552 0,0 0 224 16,0 0 32-16,0 0 16 0,0 0-992 0,0 0-192 15,0 0-32-15,0 0-16 0,0 0-144 0,0 0-48 0,0 0 0 0,0 0 0 16,0 0 176-16,0 0 48 0,0 0 0 0,0 0 0 16,0 0-48-16,0 0-16 0,-4 8 0 15,-1-3 0-15,0 0-64 0,-2 0-16 0,1-3 0 16,0 1 0-16,6-3 16 0,-8 4 0 16,2-4 0-16,-2 2 0 0,2 0-48 0,-1 1-16 0,0 0 0 0,-1-1 0 15,0 0-112-15,1 0-32 0,-2 0 0 0,0 1 0 16,-1 1-80-16,-3-1-16 0,2-2 0 0,-2 2 0 15,-1 3 0-15,-1 2-16 0,-1-5 0 0,1 4 0 16,0 2-32-16,0 0 0 0,-2 1 0 0,1 2 0 0,0-3 0 0,2 4 0 16,-2 0 0-16,2 1 0 0,0 3 16 0,0 3 0 15,-3-3 0-15,3 2 0 0,3 4-160 0,0-1 192 16,-1-3-192-16,2 1 192 0,2 2-64 0,2 1 0 16,-2-4 0-16,3 0 0 0,1 1-128 0,3-2 0 15,1 1 144-15,4-1-144 0,1 0 0 0,3 0 144 16,1-3-144-16,2 0 0 0,2-1 160 0,1 0-160 15,1-1 128-15,3-1-128 0,0 0 176 0,2-1-48 16,0 1-128-16,2-5 192 0,-1 4-32 0,0-4-16 16,-2 5 0-16,-1-5 0 0,-2 2-144 0,1-3 192 15,-1-2-192-15,1 1 192 0,-1 0-64 0,0-2 0 16,-2-3 0-16,1 0 0 0,0 0 128 0,3-1 32 16,0-3 0-16,-3-1 0 0,1-2-16 0,2 1 0 15,0-4 0-15,1-2 0 0,1 0-80 0,-2-3 0 16,-1-3-16-16,3 0 0 0,-2 0 16 0,1-1 0 15,-1-5 0-15,0 2 0 0,1 1-192 0,-2 0 0 16,-1 0 144-16,-1-3-144 0,-2 1 256 0,-1 1-32 0,-2-2 0 0,-2 1 0 16,-3 1 16-16,-1 0 0 15,0-4 0-15,-4 3 0 0,-4 0-16 0,-1-2 0 0,-1 1 0 0,-2 2 0 16,-2-1-80-16,-2 4-16 0,-2 0 0 16,-1 3 0-16,0 2 16 0,-3 0 0 0,2 0 0 0,-4 4 0 15,-2 2-144-15,-1 3 128 0,0-1-128 0,1 3 128 16,-4 2-128-16,1-1 0 0,1 1 0 0,1 1 0 15,0 1 0-15,4 2 0 0,3 0 0 0,-4 0 0 16,6 0-576-16,5-1-80 0,9-2-32 0,0 0 0 16,0 0-2848-16,10 2-576 0</inkml:trace>
  <inkml:trace contextRef="#ctx0" brushRef="#br3" timeOffset="-94749.58">4084 6754 2751 0,'0'0'256'0,"0"0"-256"0,0 0 0 0,-4-4 0 15,0 1 2080-15,4 3 368 0,-5-3 80 0,5 3 16 0,-5-5-1408 0,3 1-288 16,-2 0-48-16,4 4-16 0,0 0-32 0,0 0-16 16,-3-5 0-16,3 5 0 0,0 0-320 0,0 0-64 15,0 0-16-15,6-6 0 0,0 2-144 0,3 2-48 16,1 0 0-16,1 2 0 0,2-1 16 0,4 1 0 16,2 0 0-16,2 1 0 0,3 3 192 0,2 1 32 15,6 1 16-15,1 1 0 0,0 3-64 0,2-1-16 16,5 3 0-16,-2 5 0 0,0 1-64 0,0 1 0 15,-1-2-16-15,0 3 0 0,1 0 80 0,-1-2 0 16,-3-2 16-16,2 2 0 0,-2 1 224 0,-1 3 32 16,-4 2 16-16,-1-1 0 0,-4 2-80 0,-1 3-16 15,-1-2 0-15,-2 1 0 0,-1-2-96 0,-1 1-32 16,-1-2 0-16,-2 1 0 0,-2-1-48 0,-2-1-16 16,-2 1 0-16,0 1 0 0,0-6 0 0,-2 0-16 15,-1 0 0-15,-1 0 0 0,-2 1-96 0,0-3-16 16,-1 0 0-16,1-1 0 0,-3 0-64 0,0-2-128 15,0-2 176-15,0 1-176 0,0 1 176 0,-3-4-176 16,2 0 160-16,0 2-160 0,0-5 128 0,-1 2-128 16,2-9 0-16,0 0 0 15,0 0-384-15,-7 4-192 0,-1-5-16 0,2-5-13680 0</inkml:trace>
  <inkml:trace contextRef="#ctx0" brushRef="#br3" timeOffset="-94043.95">3769 7222 10591 0,'0'0'464'0,"0"0"112"0,0 0-576 0,0 0 0 15,0 0 0-15,0 0 0 0,0 0 800 0,0 0 48 16,0 0 16-16,0 0 0 0,0 0-256 0,0 0-48 15,0 0-16-15,0 0 0 0,0 0 0 0,0 0 0 16,0 0 0-16,0 0 0 0,0 0-160 0,0 0-48 16,0 0 0-16,0 0 0 0,10 3 176 0,0-1 16 15,-1-2 16-15,3 0 0 0,-4 1-16 0,4 2 0 16,2-2 0-16,0 1 0 0,1 1-256 0,2 2-48 0,0 0-16 0,3 0 0 16,0 3 16-16,1-2 0 0,2-1 0 0,0 5 0 15,3-1 224-15,-2 3 32 0,0 0 16 0,3-3 0 16,-1 1-48-16,1-1-16 0,0 3 0 0,-1-5 0 15,1 4-80-15,0-3-16 0,-1 3 0 0,-1 0 0 16,-4-5-48-16,1 6-16 0,-3-4 0 0,3 7 0 0,-2 1-16 0,-1 0 0 16,0-5 0-16,-1 3 0 15,-2 1 32-15,0 0 0 0,-1 2 0 0,-1 0 0 0,-1 0 16 0,-2 2 0 16,0 0 0-16,0-1 0 16,-1-1-48-16,0-1-16 0,1 0 0 0,0 1 0 0,-3 1-96 0,1 1-16 15,0-4 0-15,1 2 0 0,1 0 0 0,-3-1 0 16,0-1 0-16,2 2 0 0,2-2 32 0,-2 0 0 15,-4-1 0-15,2 2 0 0,-1-4-32 0,0 4-128 16,0-5 192-16,-3 4-64 0,1 0 0 0,2 1-128 16,-2 0 192-16,-1-1-64 0,-3-2 0 0,0 2-128 15,-1 1 192-15,0 0-64 0,-1 2 16 0,0-1 0 16,1-1 0-16,0-2 0 0,-3-3-144 0,1 2 0 16,0-1 144-16,2-2-144 0,-4 1 128 0,4-11-128 15,-2 12 128-15,2-12-128 0,0 0 0 0,-1 9 0 16,1-9 0-16,0 0 128 15,0 0-1216-15,0 0-224 0,0-9-48 0,2-5-8880 16,3-3-1792-16</inkml:trace>
  <inkml:trace contextRef="#ctx0" brushRef="#br3" timeOffset="-93410.35">4814 7055 11231 0,'0'0'496'0,"0"0"96"0,0 0-464 0,0 0-128 16,0 0 0-16,0 0 0 0,5 12 432 0,-5-12 64 16,5 7 16-16,-1 5 0 0,0-3 160 0,1 2 32 15,1 2 16-15,0-2 0 0,-1 2 80 0,3 2 16 16,1 3 0-16,1 2 0 0,-5 1 16 0,3 0 0 16,1 2 0-16,-2 0 0 0,4 9-160 0,-1-3-32 15,-1-1 0-15,1 4 0 0,-1-3 0 0,0 1 0 0,-1 2 0 0,3-3 0 16,-2 3-128-16,1-1-16 15,0-2-16-15,-1-1 0 0,0 4-192 0,0-4-32 16,-1 0-16-16,-1 2 0 0,-1-1 80 0,1 2 0 0,-2 1 16 16,1-6 0-16,-1 1 112 0,-1-2 0 0,0 5 16 15,-1-4 0-15,0 1-80 0,1 5-32 0,-4-2 0 0,2 0 0 16,1-2-128-16,-1-2-32 0,1 5 0 16,1-3 0-16,0 0-48 0,-3-2-16 0,1 1 0 0,4 1 0 15,-1-3-128-15,0-2 160 0,-1 0-160 0,1 0 160 16,1-3-160-16,0 2 128 0,1-2-128 0,0 1 128 15,2-4-128-15,0 1 0 0,0 0 0 0,0 1 128 16,-1 0-128-16,-1 3 0 0,3-3 0 0,0-1 128 0,1-2-128 16,0 1 0-16,1-2 144 0,-1 1-144 0,2 0 0 0,1 0 144 15,3 1-144-15,1-2 0 0,0 2 128 0,-3-3-128 16,1-3 0-16,0 3 0 0,1 0 0 0,-1-3 128 16,1 2-128-16,-2 1 0 0,0-1 128 15,-1-3-128-15,0 3 0 0,0-4 0 0,0-1 0 0,0-2-192 16,-5-5 0-16,1 0 0 15,-10-1-2256-15,0 0-448 0</inkml:trace>
  <inkml:trace contextRef="#ctx0" brushRef="#br3" timeOffset="-92871.88">4708 8195 16127 0,'0'0'704'0,"0"0"160"0,0 0-688 0,0 0-176 0,0 0 0 0,0 0 0 15,0 0 272-15,5 17 32 0,2-5 0 0,-2 2 0 0,-3 3 144 0,1 1 48 16,1 0 0-16,1 2 0 0,1 5 224 0,2-1 48 16,-1 4 16-16,4 3 0 0,1 2-16 0,-2 3-16 15,2-1 0-15,2 5 0 0,-1 3-160 0,-1-3-16 16,0 1-16-16,-1 2 0 0,-2-2-192 0,0 1-48 15,-1 0 0-15,-1-4 0 0,0-2 16 0,3-2 0 16,-3-1 0-16,6-4 0 0,-2 0 208 0,3 2 32 16,0-2 16-16,3-1 0 0,1-7-192 0,1 1-32 15,2 1-16-15,1-1 0 0,3-2-112 0,1 2-32 16,1-4 0-16,1-2 0 0,1 1-64 0,0-1-16 16,-2 1 0-16,5-3 0 0,-1-3-128 0,1 2 0 15,-3 0 144-15,4-2-144 0,0-1 0 0,2-2 144 16,0 1-144-16,2-3 0 0,3 3 176 0,0-4-176 15,-3-1 160-15,0-3-160 0,0-2 160 0,-3-2-160 0,-2 2 160 0,2-4-160 16,-1-3 0-16,-1 2 0 16,0-5 0-16,-3 2-160 15,-1-4-2208-15,-3 1-448 0</inkml:trace>
  <inkml:trace contextRef="#ctx0" brushRef="#br3" timeOffset="-92391.24">5635 8810 4607 0,'-18'-7'192'0,"10"3"64"15,6 3-256-15,2 1 0 0,0 0 0 0,0 0 0 0,0 0 2016 0,0 0 352 16,0 0 80-16,0 0 16 0,0 0-1824 0,8 11-384 16,-8-11-64-16,6 14 0 0,-6-14 144 0,9 14 48 15,-2-2 0-15,1-1 0 0,2 3 224 0,0 0 48 16,2-3 16-16,-2 2 0 0,3 2-240 0,1 1-48 0,0-4-16 16,1 1 0-16,1-2-240 0,1-3-128 15,-4 0 160-15,-2-3-160 0,2-3 128 0,0 0-128 0,-1-4 0 0,2-1 144 16,2-6-144-16,1 1 128 15,2-5-128-15,0 3 128 0,-2-3-128 0,3-3 160 0,2-1-160 0,2 1 160 16,0-2-160-16,0-1-192 0,1 0 32 0,-4 1-5744 16,-1 2-1152-16</inkml:trace>
  <inkml:trace contextRef="#ctx0" brushRef="#br3" timeOffset="-82921.86">2391 15818 13823 0,'0'0'1216'0,"0"0"-960"0,0 0-256 0,0 0 0 15,0 0 368-15,0 0 16 0,0 0 16 0,0 0 0 16,0 0 64-16,0 0 16 0,0 0 0 0,0 0 0 16,0 0 368-16,0 0 80 0,0 0 16 0,0 0 0 15,0 0 80-15,0 0 32 0,3-12 0 0,2-2 0 16,0 0-320-16,5-2-64 0,0-2-16 0,4 2 0 15,3-3-144-15,2-3-48 0,0-2 0 0,2-3 0 16,3 2-96-16,2-6-32 0,-1 1 0 0,2 2 0 16,-3-4-80-16,0 4 0 0,-1 1-16 0,-3 6 0 15,1 0-240-15,-3 5 144 0,-4 1-144 0,0-1 128 16,-2 10-128-16,1 0 0 0,-3 4 0 0,-10 2 0 16,10 12 0-16,-1 3 0 0,-1 3 0 0,-3 5 0 15,-1 3-160-15,-3 7 160 0,0 7 0 0,-3 2-144 16,-2-2 144-16,-1 9 0 0,-3 4 0 0,1 3 0 0,-2-1 0 15,-1-1 0-15,-4 0 0 0,2-3 0 0,-3-6 0 0,5 0 0 16,-2-10 128-16,2-2-128 16,1-8 432-16,2-4 16 0,1 0 0 0,4-9 0 0,2-12 96 0,0 0 32 15,0 0 0-15,0 0 0 0,5-14 320 0,3-5 64 16,2-5 0-16,1-6 16 0,3-3-416 0,0-4-96 16,0-4-16-16,1-2 0 0,1-6-320 0,2-3-128 15,1 0 0-15,3 0 144 0,3 0-144 0,1 1 0 16,2 3 144-16,0 5-144 0,0 8 0 0,-1 5 0 15,-2 2 0-15,2 8 0 0,-5 6 0 0,-1 8-128 0,0 6 128 16,-2 6 0-16,0 6 0 0,-3 7-160 16,-1 4 160-16,-2 8 0 0,-3 4 0 0,-1 3 0 15,-1 8 0-15,-4 4 0 0,0 8 0 0,-4-1 0 0,0 2 0 0,-2-4 0 16,0-3 0-16,4-4 0 0,-2-7 0 0,0-3 0 16,2-6 0-16,0-2 0 0,2-6 0 0,0-3 0 15,0-6 0-15,2-2 0 0,-6-13 0 0,0 0 0 31,7 3-768-31,-7-3-256 0,7-5-64 0,-1-7-9920 0,-1 0-1984 0</inkml:trace>
  <inkml:trace contextRef="#ctx0" brushRef="#br3" timeOffset="-82396.08">3836 14795 15663 0,'-7'-13'1392'0,"7"13"-1120"16,-3-9-272-16,3 9 0 0,0 0 1280 0,0 0 192 15,0 0 32-15,-1 10 16 0,0 8-1024 0,-1 7-208 16,1 3-32-16,1 4-16 0,-1 4 128 0,2 7 16 16,2 4 16-16,-1 4 0 0,-1 2 352 0,1 7 64 15,-2 6 16-15,0 3 0 0,-2 2-176 0,0 0-16 16,-2 0-16-16,-1 0 0 0,1-3-336 0,0-8-64 0,-1-6-16 0,0-8 0 16,3-13 192-16,-1-6 48 0,2-7 0 0,1-5 0 15,2-3 272-15,-2-12 64 0,0 0 16 0,0 0 0 16,13-9-48-16,-2 0-16 0,1-5 0 0,1-4 0 15,-2-1-352-15,2 0-80 0,1 0-16 0,2-1 0 16,1-1-288-16,1 5 0 0,1 6 128 0,0-1-128 16,1 5 0-16,2 5 0 0,-3 1-208 0,2 4 80 15,-2 6 128-15,-2 0-128 0,-4 3 128 0,-2 3-128 16,-1 2 128-16,-3 1 0 0,-4 0 0 0,-3 4 0 16,-2 5 0-16,-3-4 0 0,-4 2 0 0,-3-2 128 15,-4-3-128-15,-2 1 144 0,-3-4-144 0,1-1 160 16,-1 1 0-16,-1-5 0 0,1-3 0 0,-1-4 0 15,2-2-160-15,2-2-144 0,4-4 144 0,1-3-208 16,-1-7-2064-16,4-2-416 0,2-4-64 0</inkml:trace>
  <inkml:trace contextRef="#ctx0" brushRef="#br3" timeOffset="-81933.38">4521 14673 13823 0,'0'0'608'0,"0"0"128"0,-2-9-592 0,2 9-144 0,0 0 0 0,0 0 0 15,0 0 1344-15,1 15 224 0,0 4 48 0,-1 5 16 16,3 12-928-16,-2 2-176 0,0 5-32 0,1 0-16 15,-1 7 224-15,0 6 64 0,-1 1 0 0,-1 8 0 16,-2 0 64-16,-2 6 0 0,-1 3 16 0,-2-1 0 16,1-2-192-16,-2-8-32 0,-1-7-16 0,0-7 0 15,1-2 160-15,-3-7 16 0,3-3 16 0,4-9 0 16,0-4-96-16,3-8 0 0,-1-4-16 0,1-3 0 16,2-9-112-16,0 0 0 0,0 0-16 0,7-13 0 15,-1-4 64-15,1 0 16 0,0-5 0 0,4 2 0 16,-4-2-448-16,3 0-192 0,1 2 160 0,0 2-160 15,0 0 0-15,2 6 0 0,1 0 0 0,0 6 0 0,1 0 0 0,1 4-128 16,-2 2 128-16,-2 5-208 0,1 4 64 16,0 3 16-16,-2-2 0 0,2 5 0 0,-2 4 128 0,1 2 0 15,-3-1-144-15,1 3 144 0,-2-3 0 0,3 0 0 16,-2 2 0-16,-3 0 0 0,2 1 0 0,1-3 0 16,-2-1 0-16,1-1 0 15,0-3-1184-15,-1-4-160 0,2 1-48 0,0-5 0 16,0 2-1760-16,1-4-368 0</inkml:trace>
  <inkml:trace contextRef="#ctx0" brushRef="#br3" timeOffset="-81269.91">5373 15472 14975 0,'-6'-14'656'0,"1"7"144"0,-2-6-640 0,-3 0-160 16,0 2 0-16,-2-2 0 0,-2 0 768 0,-2 7 128 15,-4 1 32-15,-2 4 0 0,-2 2-48 0,-2 4-16 16,0 4 0-16,0 5 0 0,0 4-304 0,-2 1-64 16,2 1-16-16,3 5 0 0,2 2-160 0,2 5-16 15,1 1-16-15,3-1 0 0,2-6-128 0,4 4-32 16,0-6 0-16,7 1 0 0,2-4-128 0,1-5 160 16,0-5-160-16,-1-11 160 0,10 11 112 0,2-8 32 0,0-3 0 0,5-5 0 15,2-9 528-15,6-3 96 0,7-4 32 0,0-8 0 16,2-4-336-16,3-4-64 0,1-4-16 0,-2-2 0 15,-3-5-384-15,-3-2-160 0,-2-3 128 0,-1-2-128 16,-4-2 128-16,-1 0-128 0,-6-4 0 0,-1 0 128 16,-6-1-128-16,-2 1 160 0,-4 2-160 0,-1 7 160 15,2 8-160-15,-3 9 0 0,-1 11 0 0,0 9 128 16,0 3-128-16,0 12 0 0,0 0 0 0,-9 21 0 16,0 7-192-16,-1 6 192 0,-3 4-192 0,3 8 192 15,-3 2-176-15,3 6 176 0,0 1-128 0,1 6 128 16,-1 7 0-16,2 2 0 0,1 2 0 0,3-2-128 15,1-3 128-15,5-7 0 0,1-5 0 0,4-2 0 16,0-3-1008-16,4-8-208 0,0-4-64 0</inkml:trace>
  <inkml:trace contextRef="#ctx0" brushRef="#br3" timeOffset="-80649.48">6344 15290 24703 0,'0'0'1088'0,"-5"-6"240"0,0 1-1072 0,5 5-256 16,-6-5 0-16,-3 2 0 0,0 7 0 0,-3 1 0 0,0 4 0 15,-4 3 0-15,-3 4 0 0,-1 4 0 0,-2 3-192 0,2 0 192 16,1 1 0-16,3 2 0 0,2-3 208 0,3 2-64 15,4 0 192-15,4 1 48 0,3-1 0 0,5-3 0 16,4 0-384-16,3-5 0 0,0-1 0 0,4-5 128 16,-1-7 304-16,3-4 64 0,1 0 16 0,1-9 0 15,3-3 432-15,0-4 80 0,-2-6 32 0,0-2 0 16,-3 1-432-16,-2-1-96 0,-3-1-16 0,-1 2 0 16,-3 0-304-16,-4-1-64 0,-1 2-16 0,-6 2 0 15,-3-3-128-15,0-1 192 0,-3 0-192 0,0 3 192 16,-2 1-192-16,4 3 0 0,-3 4 144 0,3 2-144 15,-1 2 0-15,7 9 0 0,-5-5 0 0,5 5 0 16,0 0-160-16,0 0 160 0,0 0-192 0,0 0 192 16,0 0-160-16,10-6 160 0,2 2-128 0,3-3 128 0,3-6 0 0,2-1 0 15,2-1 0-15,2-2-128 0,1-1 128 16,1-3 128-16,0-5-128 0,4 0 176 0,1 1-176 0,2-4 0 16,2 1 0-16,-1-5 0 0,-2-2 0 0,0-2 240 15,2-1-64-15,-2-3-16 0,-8 0 96 0,-1 3 0 16,-5 0 16-16,-2 0 0 0,-4-3-112 0,-2 6-32 15,-5 4 0-15,0 6 0 0,-1 7-128 0,-2 8 0 16,-2 10 144-16,0 0-144 0,0 0 0 0,-2 11 0 16,-2 15 0-16,-4 7-128 0,-1 1 128 0,0 8-208 15,-3 11 80-15,-2 10 128 0,2 6-128 0,-2 5 128 16,-1 4 0-16,-4 3 0 0,-1 7 0 0,-1 2 0 16,0 0 0-16,2 1 0 0,-5-6 0 0,2-1 0 15,3-8 0-15,1-4 128 0,3-3-128 0,1-7 128 16,1-3-128-16,3-7 128 0,2-4-128 0,1-3 0 0,-2-11 0 15,0-7 0 1,1-3-1408-16,-1-6-224 0,-1-7-32 0,0-1-12688 0</inkml:trace>
  <inkml:trace contextRef="#ctx0" brushRef="#br3" timeOffset="-80515.13">6281 15870 31327 0,'5'-14'2784'0,"5"-4"-2224"0,6-1-560 0,5-4 0 15,4-1 1152-15,6-3 128 0,4 3 32 0,7-2 0 16,7-1-736-16,8-2-128 0,8-2-48 0,3-1 0 15,3-1-128-15,-1 3-16 0,-4 2-16 0,-2-1 0 32,-4 2-2720-32,-2-2-528 0</inkml:trace>
  <inkml:trace contextRef="#ctx0" brushRef="#br3" timeOffset="-80016.02">8114 14740 28559 0,'-11'8'2544'0,"1"3"-2032"0,1 6-512 0,3 3 0 15,1 0 144-15,1 7-144 0,0 1 128 0,3 5-128 16,0 1 0-16,1 2 0 0,-2 1 0 0,2 0 0 15,-1-1 0-15,1 0 0 0,1 0 0 0,-1-7 0 16,0-5 192-16,0-2 16 0,0-1 0 0,2-9 0 16,-2-12 560-16,0 0 96 0,0 0 32 0,0 0 0 15,0 0 448-15,6-13 112 0,2-10 16 0,1 0 0 16,2 0-528-16,1-3-112 0,-2-1 0 0,1-5-16 16,-1-3-528-16,2-1-96 0,0 2-32 0,4-2 0 15,0-2-160-15,7 1 0 0,3 1 0 0,-1 3 0 0,0 4 0 0,1 3 0 16,4 3 0-16,0 5 0 0,-4 4-176 15,0 2 48-15,-2 5 0 0,-3 0 0 16,-3 5-2272-16,0 2-448 16,-1 5-96-16</inkml:trace>
  <inkml:trace contextRef="#ctx0" brushRef="#br3" timeOffset="-79721.58">8659 14899 28911 0,'0'0'1280'0,"0"0"256"0,0 0-1216 0,13-4-320 0,2-2 0 0,3-1 0 16,2 2 208-16,4-5-16 0,3 1 0 0,1-5 0 15,-1-4-16-15,-1 2-16 0,1-2 0 0,-3 0 0 16,-1 1-160-16,-8 1 128 0,-2 5-128 0,-4-1 128 16,-4-3-128-16,-3 0 0 0,-2 3 144 0,-3 4-144 15,-6 1 320-15,-3 1-16 0,-3 1 0 0,-3 3 0 16,-5 9 32-16,-2 4 16 0,-3-1 0 0,-1 4 0 15,-1 3-48-15,3 3-16 0,0 6 0 0,1 0 0 16,4 4 0-16,-1-5 0 0,4 2 0 0,5-3 0 16,3 3-160-16,6-5-128 0,0-4 144 0,4 1-144 15,5 0 0-15,2-2 0 0,4-2 0 0,6-5 0 16,4 1-320 0,7-6-144-16,3 1-48 0,4-6-14656 0</inkml:trace>
  <inkml:trace contextRef="#ctx0" brushRef="#br3" timeOffset="-79315.97">9586 14561 25791 0,'-28'-4'2304'0,"10"4"-1856"16,-4 2-448-16,-2 2 0 0,-3 6 384 0,-1 1-32 15,-2 0 0-15,-1 7 0 0,0 2 48 0,0 3 16 16,3 1 0-16,0 2 0 0,4 5-160 0,2 1-48 15,3-1 0-15,3 1 0 0,1-1 32 0,3 1 0 16,7-5 0-16,4 1 0 0,-2-8 880 0,6-3 176 0,-3-17 48 16,10 11 0-16,1 0-1344 0,5-7-176 0,3-6-80 0,5-5 0 15,4-7 864-15,6-2 176 0,3-6 48 16,2-6 0-16,1-6-336 0,0-4-64 0,-1-2-16 16,-1-2 0-16,-5-5-240 0,-1-2-48 0,-3-4-128 0,-1-3 192 15,-3 0-192-15,2-4 128 0,-3-9-128 0,0-2 0 16,0-6 192-16,0-6-48 0,-1-1-16 0,-2-2 0 15,-4-1-128-15,-1 10 128 0,-1 14-128 0,-1 13 128 16,-3 10-128-16,-2 11 0 0,-4 11 0 0,-2 10 128 16,-3 8 0-16,-5 11-128 0,-3 9 192 0,-3 13-64 15,-2 12-128-15,-2 8 0 0,-3 7-160 0,-1 8 160 16,-4 6 0-16,-1 12 0 0,-1 8-128 0,0 7 128 16,4-6-160-16,-2-1 16 0,4-2 0 0,2-6 0 15,5-4-2192-15,3-11-432 0,2-9-96 16</inkml:trace>
  <inkml:trace contextRef="#ctx0" brushRef="#br3" timeOffset="-78648.66">11818 14083 25791 0,'-8'-8'2304'0,"-2"-4"-1856"16,1-2-448-16,-2 1 0 0,2 3 576 0,-3 2 0 16,-3-2 16-16,0 5 0 0,-1 2-96 0,-1 4-32 15,-4 3 0-15,-2 1 0 0,-2 6-288 0,-2 0-176 16,-2 6 192-16,0 2-192 0,-2 2 192 0,0 2-64 16,-3 5 0-16,4 6-128 0,-1 7 352 0,5 0-32 15,3 3-16-15,5 1 0 0,4-5-144 0,6 0-32 16,5 0 0-16,5-8 0 0,5-5 16 0,3-3 0 15,2-5 0-15,9-2 0 0,4-6 224 0,6-3 32 16,4-3 16-16,6-5 0 0,3-1 0 0,1-7 0 16,-1-2 0-16,1-7 0 0,-2-4-160 0,-1-1-48 0,-1 0 0 15,-2 0 0-15,-1-4-208 0,-1 1 176 0,-1-6-176 16,-6 1 160-16,-6 0-160 0,-3-3 128 0,-3 2-128 16,-10-2 128-16,-2 2 32 0,-6-2 0 0,-4-1 0 0,-4 1 0 15,-2 2-160-15,0 6 128 0,-4 2-128 0,-1 4 128 16,-5-2-304-16,1 11-64 0,2 1-16 0,-1 6 0 31,0 0-1872-31,3 3-384 0,2 3-80 0,2-1-16 0</inkml:trace>
  <inkml:trace contextRef="#ctx0" brushRef="#br3" timeOffset="-78305.47">12461 13821 16575 0,'-13'15'736'0,"5"-1"160"0,0 4-720 0,0 2-176 16,-1 3 0-16,3 1 0 0,-3 8 1456 0,-1 1 256 15,-3 4 48-15,0-1 16 0,-1-5-944 0,0 3-176 16,0-1-32-16,2-2-16 0,1-1 16 0,1-6 0 16,1-6 0-16,3-2 0 0,0-6 336 0,2-1 64 15,4-9 0-15,0 0 16 0,0 0 112 0,0 0 32 16,6-14 0-16,2-1 0 0,-1-7-224 0,5-1-32 15,1-5-16-15,1 4 0 0,1-1-432 0,3-1-96 16,2-2 0-16,3 2-16 0,1 0-368 0,3 0 144 16,2 3-144-16,1 1 0 0,2-2 0 0,0 5 0 0,2 1 0 15,2 4 0-15,-1 0 0 0,-1 3 0 0,-3 4 0 16,0 2 0 0,-7 4-1056-16,-1 4-224 0,-4 3-32 0,0-1-9760 0,-1 3-1968 15</inkml:trace>
  <inkml:trace contextRef="#ctx0" brushRef="#br3" timeOffset="-77812">13470 13761 23039 0,'-15'-9'2048'0,"5"2"-1648"0,1 0-400 0,-5 5 0 16,1-3 960-16,-1 2 128 0,-1 2 0 0,-7 6 16 15,-2 0-752-15,-1 4-160 0,-1 1-16 0,-2 3-16 16,-2 2-160-16,-2 0 0 0,-4 7 0 0,1 1-176 0,-1 0 496 0,2 5 112 16,2-3 16-16,3 6 0 0,2 0-160 0,4-1-32 15,6-1 0-15,3 0 0 0,3-3-128 0,5-5-128 16,3-4 192-16,3-2-192 0,6 1 432 0,2-3-32 16,4-6 0-16,3-2 0 0,4-8 176 0,5 1 48 15,3-1 0-15,2-6 0 0,2-6-192 0,2-4-48 16,5-2 0-16,-2-1 0 0,-3-3-192 0,1-5-32 15,-1-2-16-15,-1-2 0 0,-2 2-144 0,1-4 192 16,-2-3-192-16,0-3 192 0,0-7-192 0,3-1 160 16,0 2-160-16,-3-10 160 0,-2-5 48 0,-3-7 16 15,-4 1 0-15,1-2 0 0,-3-3-80 0,-3 3-16 0,0 3 0 16,-1 7 0-16,-2 1-128 0,-4 14 0 0,0 8 0 0,-2 7 0 16,0 10-144-16,-4 6 144 0,-2 7-192 0,0 8 192 15,0 0-144-15,-6 14 144 0,-2 5 0 0,-1 10-144 16,-1 8 144-16,-1 5-208 0,-3 1 80 0,-2 7 128 15,1 7-160-15,1 5 160 0,1 10 0 0,2 1-144 16,2 1 144-16,3-3 0 0,1-1 160 0,1-3-160 16,1 0 0-16,2-8 0 0,1-2 0 0,3-4-160 15,0-6 160-15,4-7 0 0,-1-4 0 0,2-3 0 16,1-1-192-16,-1-9-64 0,3-6-16 0,-1-1-10416 16,0-6-2064-16</inkml:trace>
  <inkml:trace contextRef="#ctx0" brushRef="#br3" timeOffset="-77590.13">14129 13457 28559 0,'0'0'2544'0,"-7"11"-2032"15,1 1-512-15,2 4 0 0,1 5 832 0,0 2 64 16,-2 1 0-16,0 5 16 0,1 5-336 0,0 0-80 15,-1 0-16-15,-2 3 0 0,-1 2-304 0,-1 0-176 16,0 0 192-16,-1-1-192 0,-2-1 208 0,1 0-64 16,2 1-16-16,-1-6 0 0,2-3-128 0,-1-5 0 15,3-5 0-15,1-1 128 0,2 0-384 0,2-7-64 16,1-11-32-16,0 0 0 16,0 0-1456-16,0 0-304 0,7-7-48 0</inkml:trace>
  <inkml:trace contextRef="#ctx0" brushRef="#br3" timeOffset="-77177.88">14464 13309 23039 0,'5'-13'1024'0,"-5"13"192"0,8-6-960 0,-8 6-256 0,11 0 0 0,-11 0 0 15,10 4 128-15,-3 7 0 0,-3 0-128 0,-4 8 192 16,-3 7-192-16,-1-1 128 0,-1 6-128 0,-1 3 0 0,-2 2 528 16,1 3 16-16,-2 3 0 0,-2 3 0 0,0 3 608 0,0 0 128 15,0 3 32-15,0-3 0 0,-2-3-400 0,4-3-80 16,1-5 0-16,2-8-16 0,3-2-304 0,1-6-48 16,1-3-16-16,2-5 0 0,-1-13 256 0,0 0 64 15,0 0 0-15,11-4 0 0,0-9 176 0,0-2 32 16,2-5 16-16,1-2 0 0,-1-4-544 0,1 0-128 15,1-6 0-15,-1-4-16 0,1-4-304 0,2-5 128 16,-1 2-128-16,5-5 0 0,0-4 160 0,2 2-160 16,1 2 128-16,2 5-128 0,-1 7 0 0,2 8 0 15,0 1 0-15,-1 6 0 0,-2 4-192 0,1 8 192 16,-3 3-192-16,-1 7 192 0,-3 8-208 0,-1 4 80 0,0 2 128 16,-3 7-208-16,-3-1 16 0,-1 3 16 0,-2 6 0 15,-3 0 0 1,-1 2-1232-16,-3 4-256 0,-2 0-64 0,-2 4-9408 0,-2 2-1872 0</inkml:trace>
  <inkml:trace contextRef="#ctx0" brushRef="#br3" timeOffset="-76736.81">15653 13412 20271 0,'-18'-14'1792'0,"6"9"-1424"0,0-6-368 0,0 4 0 16,-2-5 2256-16,0 7 384 0,-4 3 80 0,-2-1 16 0,-3 3-2016 15,-2 4-400-15,-3 0-64 0,-1 4-32 0,-3 3-224 0,-1 3 0 16,-3-1 128-16,1 7-128 0,0 3 0 16,5 2 0-16,-2 5 0 0,3 3 0 0,1 1 0 0,6-2 144 15,4 1-144-15,4 0 128 0,6-3-128 0,4-3 0 16,4 1 0-16,4-8 0 0,2-1 192 0,4-5 0 15,2-4 0-15,3-2 0 0,4-5 128 0,1-5 48 16,0-1 0-16,5-9 0 0,1-3 32 0,1-2 16 16,0 1 0-16,-2-3 0 0,-1-4-128 0,-2 0-32 15,-2-2 0-15,1-1 0 0,-2-2-256 0,-2 1 160 16,-1-4-160-16,-1 0 128 0,0 1 96 0,-2-1 16 0,-2 8 0 16,1 3 0-16,-2 3-96 0,-1 5-16 15,-2 5 0-15,-7 7 0 0,0 0-128 0,0 0 0 0,4 11 0 0,-1 5-176 16,-1 6 176-16,0 6-160 0,-2 3 160 0,-2 0-160 15,1-1 160-15,0 5 0 0,1 2 0 16,0 2 0-16,0 0 0 0,1 1-128 0,3-5 128 0,1-4 0 31,3-3-752-31,-1-4-64 0,3-4-16 0,1-4 0 16,1-5-1968-16,5-7-400 0</inkml:trace>
  <inkml:trace contextRef="#ctx0" brushRef="#br3" timeOffset="-76388.75">16165 13198 26431 0,'0'0'1168'0,"0"0"240"0,-9 7-1120 0,1 7-288 15,1 1 0-15,2 4 0 0,-4 0 256 0,2 4 0 16,0 3 0-16,-1 1 0 0,-1 2-80 0,-1 1-32 15,-3 4 0-15,-1 0 0 0,-1 1-16 0,1-2-128 16,-2 0 192-16,0-5-64 0,2-3 256 0,3-5 64 16,2-2 0-16,0-3 0 0,3-6 480 0,2 0 96 15,4-9 32-15,0 0 0 0,0 0 160 0,0 0 16 16,9-9 16-16,2-1 0 0,2-4-352 0,2-2-64 0,3-5 0 0,1 2-16 16,1-1-512-16,2-4-112 15,0-3 0-15,2 0-16 0,0 1-176 0,1-1 128 0,1 2-128 16,-1 0 128-16,-2-1-128 0,4 4 0 0,0 1 0 0,1 3 128 15,-3 2-128-15,0 3 0 0,1 1 0 0,-3 3 0 32,-4 0-960-32,0 4-112 0,0 3-16 0,-3 0-10688 0,-4 1-2144 0</inkml:trace>
  <inkml:trace contextRef="#ctx0" brushRef="#br3" timeOffset="-76165.88">16817 13150 14735 0,'0'0'1312'0,"0"0"-1056"0,4 9-256 0,1-2 0 15,0 6 3840-15,-1 2 704 0,-2 3 128 0,1 5 48 16,-1 2-3696-16,2 5-720 0,-1-2-160 0,1 0-16 16,-1 1-128-16,1-4 144 0,1 3-144 0,-1-1 160 0,0 5-160 0,0-3 0 15,0-4 0-15,-1 2 0 16,4-7-784-16,-1-2-96 0,-1-3-16 0,4-3 0 15,-9-12-448-15,11 5-112 0,2-4-16 0</inkml:trace>
  <inkml:trace contextRef="#ctx0" brushRef="#br3" timeOffset="-75944.74">17195 13130 28623 0,'-7'15'1264'0,"5"-5"272"0,-3 5-1232 15,-2 9-304-15,1 6 0 0,-2 5 0 0,-1 5 480 0,-2 4 32 0,-3-1 16 0,-1 6 0 16,-2 3 432-16,1 5 64 0,-4 3 32 0,-1 2 0 16,-2-2-272-16,-2 3-48 0,-2 0-16 0,1 1 0 15,2-4-416-15,-1 1-96 0,-3-2-16 0,0-6 0 16,4-3-192-16,1-3 176 0,1 1-176 0,5-4 160 16,1-7-160-16,4-8-192 0,3-7 32 0,1-7 16 31,4-6-2400-31,4-9-464 0</inkml:trace>
  <inkml:trace contextRef="#ctx0" brushRef="#br3" timeOffset="-75486.78">19275 12612 22511 0,'-9'-32'992'0,"7"11"224"0,-4-3-976 0,-1-6-240 0,-2-1 0 15,0 3 0-15,0 2 880 0,-1 3 128 0,-2 2 16 0,-2 2 16 16,-2 2-416-16,1 3-96 0,-3 3-16 0,1 3 0 16,-4 3-128-16,0 0-48 0,-5 4 0 0,-1 6 0 15,-2 1-144-15,0 7-48 0,-2-2 0 0,0 6 0 16,-4 2 16-16,-1 6 0 0,-3 3 0 0,3 7 0 16,-4 3 80-16,2 9 16 0,0 5 0 0,0 3 0 15,1 6-80-15,3 3-16 0,3 4 0 0,4-3 0 16,3 1 32-16,4-3 16 0,3-4 0 0,6-5 0 15,-1 1 48-15,6-3 0 0,0-6 0 0,2-3 0 16,0-6-112-16,2-1-16 0,0-5 0 0,2-3 0 16,0 0-128-16,3-7 192 0,-1-2-192 0,2-3 192 15,0-4-1824 1,-4-12-352-16,0 0-80 0</inkml:trace>
  <inkml:trace contextRef="#ctx0" brushRef="#br3" timeOffset="-75308.4">18358 13183 19343 0,'0'0'848'0,"0"0"192"0,-3-10-832 0,3 10-208 16,9-4 0-16,2 1 0 0,3 1 3392 0,5 3 624 15,3 2 128-15,2 2 16 0,2 1-3088 0,0-2-624 16,2 1-128-16,2 1-32 0,-1-2-288 0,0-1 0 16,-1-1 128-16,-1 2-128 0,-4-1 0 0,-2 0-256 15,-2 1 64-15,-1-2 0 16,-3-4-1728-16,0 2-320 0,1-1-80 0,-1 0-10832 0</inkml:trace>
  <inkml:trace contextRef="#ctx0" brushRef="#br3" timeOffset="-75144.7">19116 13053 11055 0,'0'0'976'0,"-10"13"-784"0,0 6-192 0,0 5 0 15,0 2 2544-15,-2 4 464 0,0 3 80 0,-2 3 32 16,-2-1-1696-16,0 1-336 0,-1 1-64 0,0-2 0 15,-1-2-432-15,0 3-80 0,0 0 0 0,3-2-16 16,1-7-688-16,1 1-128 0,2-8-16 0,4-4-11632 16</inkml:trace>
  <inkml:trace contextRef="#ctx0" brushRef="#br3" timeOffset="-74602.19">19892 12171 13823 0,'0'0'608'0,"0"0"128"0,0 0-592 0,0 0-144 15,0 0 0-15,-1 14 0 0,-2 3 1152 0,-2 2 208 0,-4 2 48 0,0 6 0 16,-1 1-976-16,-1 4-192 0,-2 0-48 0,0 6 0 16,-3 5 256-16,-1 1 64 0,-2 5 0 0,-3 4 0 15,-3 8 240-15,0 4 48 0,-1-2 16 0,1 1 0 16,-1-4-112-16,3-4-32 0,2-4 0 0,-2-6 0 16,1-7-64-16,2-5-16 0,1-3 0 0,2-7 0 15,2-2 224-15,4-6 32 0,2-2 16 0,2-5 0 16,2 0-32-16,5-9-16 0,0 0 0 0,0 0 0 15,0 0-48-15,0 0 0 0,7-13 0 0,4 4 0 16,2-3-256-16,2 0-48 0,4 3-16 0,0-4 0 16,0 5-448-16,3-4 128 0,-2 3-128 0,1 4 0 15,-1 4 0-15,-1 1 0 0,-1 2-192 0,-2 5 192 16,0 0-176-16,-2 6 176 0,-2 0-160 0,-3 2 160 16,-3 3-160-16,-2 1 160 0,-4 0-160 0,-2 3 160 0,-2-2 0 15,-4-2-144-15,-4-3 144 0,-2 0 0 0,-2-1 0 16,0 0 0-16,-3-1 0 0,-2-5 0 0,0-1 0 15,-1-2 0-15,2-1 0 0,-3 0 0 0,0-2 0 16,3-2 0-16,2-1 0 0,1-3 0 16,3 1-1776-16,4-4-272 0,0-3-48 0,5-1-16 15</inkml:trace>
  <inkml:trace contextRef="#ctx0" brushRef="#br3" timeOffset="-74258.52">20109 13048 32255 0,'0'0'2864'0,"0"0"-2288"0,12-4-576 0,0 2 0 16,2-1 832-16,0 2 64 0,-1 0 16 0,2 1 0 16,3-5-720-16,1 0-192 0,0 0 0 0,2-3 0 15,-4 0 0-15,1-2 0 0,0-1-192 0,-4-2 192 16,1 0-144-16,-1 3 144 0,0-4 0 0,0 3 0 15,-2 0 0-15,-2-3 0 0,-3 2 0 0,-2 2 0 16,2-3 160-16,-5 4 32 0,-2 0 16 0,0 9 0 16,0 0 160-16,-10-2 16 0,-3 2 16 0,-2 3 0 15,-4 5-240-15,-2 0-160 0,-5 4 192 0,-2 1-192 16,-1 4 0-16,1 4 0 0,0 3 0 0,1 2 0 16,1-1 0-16,1-2 0 0,8 0 0 0,0 0 0 15,2 0 0-15,3-3 0 0,4 0 0 0,2-1 0 0,3-1 192 0,1-1-192 16,4-2 192-16,1 0-192 0,4-6 256 15,2 1-64-15,2 2-16 0,3-6 0 0,3-1-176 0,0-1 0 16,6 0 0-16,1-3 0 16,1-1-1824-16,-1-1-352 15,0-4-64-15,1-2-12672 0</inkml:trace>
  <inkml:trace contextRef="#ctx0" brushRef="#br3" timeOffset="-73819.45">20850 12652 25791 0,'0'0'2304'0,"0"0"-1856"0,0 0-448 0,-1 11 0 15,1-2 1024-15,-1 5 96 0,-3 4 32 0,0 2 0 16,-2 2-896-16,-2 1-256 0,-1-2 128 0,0 2-128 16,0 2 0-16,-1-2 0 0,-2 0 0 0,-1 3 0 15,0-2 0-15,-2 0 0 0,0 1 0 0,-1-4 0 16,2-5 384-16,2 3 0 0,-1-1 0 0,3-3 0 15,1-7 128-15,3 1 48 0,6-9 0 0,0 0 0 16,-7 5 224-16,7-5 48 0,0 0 16 0,0 0 0 16,0 0 112-16,0 0 0 0,0 0 16 0,3-10 0 15,1 0-352-15,-1-4-80 0,5 2-16 0,0-1 0 16,-2-4-208-16,3-2-64 0,2-3 0 0,2 0 0 16,-2 0 0-16,6-1-16 0,1-3 0 0,1 2 0 15,6-3-48-15,2 3-16 0,2 1 0 0,3-1 0 0,2 3-48 16,1 3-128-16,-2 4 192 0,5 4-64 0,1-2-128 15,-1 6 0-15,0-3 0 0,-1 8 128 0,-5 6-128 16,0 0 0-16,0 0 144 0,-2 6-144 0,1 1 0 0,-3 2 0 16,-3 1 0-16,0 2 0 0,-2-2 0 0,0 0 0 15,-1-1 0-15,-4 1 0 0,-4 2 0 0,0-2-208 16,-2 0 80-16,0-2 128 16,-3-3-1632-16,2 2-208 0,-1-3-32 0,0 1-16048 0</inkml:trace>
  <inkml:trace contextRef="#ctx0" brushRef="#br3" timeOffset="-69956.06">14681 20259 26719 0,'-7'4'2368'0,"-1"1"-1888"16,-1-1-480-16,2-1 0 15,3-1-320-15,0-1-176 0,0 0-16 0,2-1-16 0,0-1 528 16,2 1 0-16,0 0 0 0,0 0 0 0,0-13 0 0,-2 4 0 16,2-1 128-16,-1 0-128 0,-3 0 288 0,1-2-32 15,-3 2-16-15,0-4 0 0,-1-2 336 0,-2-2 80 16,0-2 16-16,1-3 0 0,-4 0-32 0,-1-3-16 16,3-8 0-16,-4 1 0 0,0-2-240 0,0-5-32 15,-2-2-16-15,-2-6 0 0,0-4-96 0,-2-5-32 16,-1-6 0-16,1 1 0 0,-3-4 32 0,2 0 0 15,-1 1 0-15,-1-7 0 0,-1-10 48 0,0 3 16 16,-2-1 0-16,-2 2 0 0,-1-4 0 0,-3 2 0 16,1-5 0-16,1 5 0 0,4-2 32 0,0 8 16 0,3-1 0 15,3 0 0-15,-2 1-32 0,3-1 0 0,-1-1 0 0,2 2 0 16,2 1-320-16,1 3 144 0,-2-1-144 0,2-1 0 16,1-2 0-16,-2-1 0 0,-1 3 0 0,3-1 0 15,-3 1 0-15,1 1 0 0,-2-1 0 0,-1 2 0 16,-2 3 0-16,2 1 0 0,-2 6 0 0,0 2 0 15,1 7 0-15,0 5 128 0,-1 2-128 0,0 2 160 16,0 4 128-16,4 5 32 0,-1 2 0 0,0 6 0 16,7-3-64-16,-1 5-16 0,2 2 0 0,0 2 0 15,4 3-240-15,0-2 144 0,1 2-144 0,2 2 128 16,-1-2-128-16,1 5 0 0,3-2 0 0,0 0 0 16,0 5-128-16,0-3 128 0,1 4 0 0,2-1 0 15,0 2 0-15,-3 6 0 0,3-5 0 0,2-2 0 16,2 4-144-16,0 0 144 0,1 0 0 0,3 2 0 15,3 0-128-15,3 0 128 0,3 1 0 0,3 0 0 0,3-2 0 16,3-1-128-16,3 1 128 0,2 1 0 0,0-2 0 0,3 0 0 16,5-1 0-16,3-1 0 0,2 0 176 0,6 0-176 15,2 0 192-15,4-4-192 0,4 4 144 0,-1-4-144 16,-4 1 0-16,3-1 144 0,0 0-144 0,3 0 0 16,0 0 0-16,3-1 0 0,4 3 0 0,-3 0 0 15,-5-4 128-15,3-1-128 0,3 2 0 0,3 0 0 16,5 4 144-16,-1-4-144 0,-2-4 128 0,1 1-128 15,-3-4 128-15,3 2-128 0,1-1 128 0,3 2-128 16,2-3 160-16,-3-1-160 0,-2 2 0 0,0-1 0 16,1 1 0-16,3-5 0 0,4 2 0 0,-3 1 144 15,-1 1-144-15,-2-2 128 0,-2-3-128 0,0 3 0 16,-2 1 0-16,7 2 0 0,1-1 0 0,-7 1 0 0,-3-5 0 0,-1 5 0 16,2 0 0-16,-1 4 0 0,3-3 0 15,-2-1 0-15,-2-2 0 0,-4 1 0 0,1 0 0 0,-2 2 0 16,0-2 0-16,4 1 0 0,2-2 0 0,-2 2 0 15,-4-2 0-15,2 0 128 0,-1-1-128 0,2 0 0 16,-2-2 0-16,4 2 0 0,4-1 128 0,-5 1-128 16,-4-3 0-16,1 1 0 0,1 0 0 0,2 4 128 15,-2 0-128-15,1 3 0 0,-2-2 144 0,-1-2-144 16,-3-1 0-16,-1-2 0 0,-2-1 0 0,2 4 0 16,-1 5 0-16,1 2 0 0,2-5 128 0,-3 2-128 15,-3-2 192-15,0-1-48 0,0 3 0 0,-1 0 0 16,1 0 48-16,0 2 0 0,3 3 0 0,-1-3 0 15,-2 3-192-15,-2-2 128 0,-4-2-128 0,0 4 128 16,0-2-128-16,-1 2 0 0,-1-2 0 0,-2 3 128 0,1-3-128 16,-1 2 0-16,-2 0 0 0,-2 0 0 0,-1 0 0 0,-5 3 0 15,1-2 128-15,-1 3-128 0,1 1 0 16,-2 2 0-16,-1-2 0 0,0 1 0 16,1-1 0-16,1 1 0 0,-1-5 0 0,0 3 0 0,0 1 0 0,0-1 0 15,-2-3 0-15,-2 3 0 0,-3-6 0 0,-1 4 0 16,-2 2 128-16,-1-4-128 0,2 3 0 0,-2-3 0 15,-2 4 0-15,0-1 128 0,0 1-128 0,-2 0 160 16,-2 1-160-16,0 0 160 0,0-1-160 0,-1 1 0 16,0 0 0-16,-2 0-176 0,0-2 176 0,0 2 0 15,-2 0 0-15,0-1 0 0,2-1 0 0,-1 1 0 16,-3-5 0-16,1 2 0 0,0-3 0 0,0 3 0 16,-2 3 0-16,0-4 128 0,-1 0-128 0,-1-1 0 0,1 2 0 15,-1-3 0-15,1-2 0 0,-1 3 0 0,-1-3 0 16,0 2 0-16,0 2 0 0,1-5 0 0,0 0 0 0,1-1 128 15,-1 3-128-15,1-2 0 0,-1 0 0 16,2 0 0-16,-1 0 128 0,1-3-128 0,-1-2 128 0,2-3-128 16,0 3 0-16,-1 0 0 0,4-3 0 0,-2 2 0 15,-2 1 0-15,2-2 0 0,3 1 0 0,1-1 0 16,3-1 0-16,-2 0 0 0,0 1 0 0,0-3 0 16,0 1 0-16,2 0 0 0,0-4 0 0,1 2 0 15,-3-3 0-15,1 2 0 0,-2 2 0 0,0-5 0 16,0 0 0-16,0 1 0 0,1-2 0 0,0 4 0 15,0-5 0-15,1 3 0 0,0 3 0 0,1-3 0 16,0 1 0-16,2-1 0 0,0 4 0 0,0 0 0 0,1-4 0 16,2 4 0-16,-1-4 0 0,2 4 0 15,-2-5 0-15,1 3 0 0,-1-1 0 0,-1 1 0 0,0-4 0 16,-1 4 0-16,-1-2 0 0,-1 4 0 0,1-3 0 0,1 3 0 16,0-4 0-16,1 2-128 0,-2-4 128 0,-1 5 0 15,1-1 0-15,-1 2 0 0,1-4 0 0,-2 1 0 16,-1-3 0-16,2 4 0 0,0-2 0 0,0 2 0 15,0-6 0-15,0 1 0 0,-2 2 0 0,1 0 0 16,-2-2 0-16,0 3 0 0,-2-2 0 0,-2 1 0 16,1 2 0-16,-3-3 0 0,1-1 0 0,-1 2 0 15,-2-4 0-15,-1 4 0 0,0 1 0 0,0-2-128 16,0 1 128-16,-1 1 0 0,-2-1 0 0,0 2-160 16,1-1 160-16,0 4 0 0,0-3 0 0,-1 6-128 15,0 0 128-15,2 2 0 0,0 0 0 0,-1 0 0 16,2 1 0-16,0 2 0 0,0-2 0 0,2 2-128 15,-2-1 128-15,3 1 0 0,0 2 0 0,2 0 0 0,2-2-128 0,0 1 128 16,1-1 0-16,2 2 0 0,2 1-128 0,2 1 128 16,7-2 0-16,0 2-128 15,2 0 128-15,1 0 0 0,1 1-144 0,2 0 144 0,1-2 0 0,2 4-144 16,3-2 144-16,2 2 0 16,5 0-144-16,2 3 144 0,2-4 0 0,2 5 0 0,2-2 0 0,-2 3 0 15,-5 3-144-15,4 0 144 0,0 1 0 0,5 0 0 16,1-1 0-16,2-1-128 0,1 4 128 0,0 0 0 15,-4-2 0-15,1 3 0 0,0-1 0 0,0 2 0 16,1-1-176-16,4 0 176 0,3 1-160 0,0 1 160 16,-5 3 0-16,-1-3-144 0,-2 3 144 0,2-2 0 15,1 3 0-15,2 1-160 0,3-1 160 0,0 1 0 0,-2 0-176 16,-2-2 176-16,0 2-160 0,1-1 160 16,1 1-144-16,4-2 144 0,1 3-128 0,0-3 128 0,-3-1 0 0,0-1-128 15,0-3 128-15,0 1 0 0,2 2 0 16,5-2 0-16,3-4 0 0,-3 0 0 0,-3-1 0 0,2 0 0 15,2-1 0-15,6 1 0 0,3-3 0 0,4 1 0 16,0-2 0-16,1-3 0 0,6-1 0 0,5-5 0 16,3 4 0-16,3-3 0 0,-4-3 0 0,2 0 0 15,3-1 0-15,-2-1 0 0,-4 0 0 0,-5 1 0 16,-2 3 0-16,-4 2 0 0,-7 0 0 0,-4 5 0 16,-5-2-128-16,-6 5 128 15,-8 0-1472-15,-8 2-224 0,-7-2-32 0</inkml:trace>
  <inkml:trace contextRef="#ctx0" brushRef="#br3" timeOffset="-66359.36">2817 17159 14847 0,'0'0'656'0,"0"0"144"0,0 0-640 0,0 0-160 16,0 0 0-16,0 0 0 0,-4-5 1328 0,4 5 224 16,-3-4 48-16,3 4 16 0,0 0-304 0,0 0-64 15,-2-8-16-15,-1 3 0 0,3 5-272 0,0 0-64 16,0 0-16-16,0 0 0 0,0 0-208 0,0 0-32 15,0 0-16-15,0 0 0 0,0 0-336 0,0 0-64 16,0 0-16-16,0 0 0 0,3 10-16 0,-1-1 0 16,1 4 0-16,1 5 0 0,-2 5 160 0,2 6 32 15,-1 4 0-15,-1 5 0 0,1 3 16 0,-2 3 16 16,-1 1 0-16,0 3 0 0,-1-2-144 0,-2 1-16 0,-1-4-16 0,-1 2 0 16,-1-6 16-16,1 0 16 15,1-1 0-15,0-3 0 0,0-3-16 0,2-3 0 0,1-8 0 0,-1-2 0 16,1-2-96-16,1-6-32 15,1-3 0-15,-1-8 0 0,0 0-128 0,0 0 128 0,0 0-128 0,11-10 128 32,-1-3-448-32,0-5-80 0,0-4-32 0,0-1 0 15,0 0-864-15,1-4-176 0,-1 2-48 0,-1-3 0 16,-2 1-1232-16,1-1-256 0,1 3-64 0</inkml:trace>
  <inkml:trace contextRef="#ctx0" brushRef="#br3" timeOffset="-66005.68">2784 17238 6447 0,'-9'-13'272'0,"5"10"80"16,-4-4-352-16,1 0 0 0,-1 0 0 0,3 0 0 0,3 2 2832 0,-2 2 496 15,-1-4 112-15,5 7 16 0,-3-7-1760 0,2 1-352 16,-2-1-64-16,3 0 0 0,4 1-384 0,0-3-64 16,2 2 0-16,2-4-16 0,2 3-240 0,3-4-64 15,1 1 0-15,2 2 0 0,3-5 32 0,6 2 0 16,1 1 0-16,3-2 0 0,1 6 32 0,3-1 0 15,-2 4 0-15,4 4 0 0,-3 3-320 0,-2 4-48 16,1 2-16-16,-5 8 0 0,1 4-32 0,-2 7-16 16,1-1 0-16,-5 6 0 0,0 6 112 0,-5 7 32 15,-3 4 0-15,-3 2 0 0,-3 1-32 0,-5-1 0 16,1 2 0-16,-3-1 0 0,-3-2 48 0,-1 0 0 16,-5-4 0-16,-2-1 0 0,-3 1 64 0,-1-4 16 0,-4-2 0 0,0-5 0 15,-2-3-128-15,1-3 0 0,0-2-16 0,0-7 0 16,1-3-64-16,2-5-16 0,0-7 0 0,1-2 0 15,-1-3-160-15,2-3 0 0,0-2 0 0,-5-10 0 32,6-3-1712-32,8-2-320 0,1-4-64 0,4-1-13248 0</inkml:trace>
  <inkml:trace contextRef="#ctx0" brushRef="#br3" timeOffset="-65593.81">3315 16808 21823 0,'0'0'960'0,"0"0"208"0,5-14-928 0,0 3-240 16,2 0 0-16,2 0 0 0,-2-2 896 0,5 3 128 15,2-4 16-15,3 1 16 0,2 2-96 0,3-2-32 16,2 1 0-16,2 1 0 0,-1 0-160 0,-2 6-16 16,-1 0-16-16,-5 4 0 0,-3 2-304 0,0 4-64 15,-4 0-16-15,-1 6 0 0,-1 1-128 0,-4 3-32 16,-5 2 0-16,-3 2 0 0,-4 4 32 0,-1 3 0 16,-2 1 0-16,-5 2 0 0,-1 2 16 0,-2-3 0 15,0 1 0-15,-2-5 0 0,0 0 80 0,2-3 32 0,1-2 0 0,5-3 0 16,3-4 224-16,4-4 32 15,6-8 16-15,0 0 0 0,0 0-208 0,8 7-32 16,4-7-16-16,6-3 0 0,2-1-48 0,5-4 0 16,2-1 0-16,1 0 0 0,0-1-176 0,0-4-144 0,1-2 192 0,-1 2-192 15,0 3 0-15,-2-2 0 16,-4 2 0-16,-2 3 0 16,-3 4-1664-16,0 1-272 0,-3-3-64 0,-4 4-14384 0</inkml:trace>
  <inkml:trace contextRef="#ctx0" brushRef="#br3" timeOffset="-65288.59">4075 17006 15663 0,'0'0'1392'0,"0"0"-1120"15,0 0-272-15,0 0 0 0,0 0 2032 0,8 0 336 16,-2 3 80-16,1-1 16 0,-1 5-880 0,0 2-176 16,1 3-48-16,0 2 0 0,2 2-480 0,4 1-112 15,-2 2 0-15,6 3-16 0,-1 0-48 0,2 1-16 16,-1 1 0-16,0 2 0 0,1-1-240 0,-1 2-64 16,-1 0 0-16,0 2 0 0,-2-4-192 0,0 0-64 15,0-3 0-15,-3-2 0 0,-1-2-128 0,2-2 128 16,-6 0-128-16,3-6 128 15,-4 0-464-15,-1-4-112 0,-4-6 0 0,0 0-16 16,0 0-2400-16,0 0-464 0</inkml:trace>
  <inkml:trace contextRef="#ctx0" brushRef="#br3" timeOffset="-65056.86">4374 16992 22111 0,'0'0'1968'0,"0"0"-1584"0,1-7-384 0,-1 7 0 15,0 0 1920-15,0 0 288 0,0 0 64 0,0 0 16 16,-6 2-800-16,-2 5-144 0,-2 7-48 0,0 2 0 16,0 4-432-16,-2 3-96 0,0 8 0 0,-1-1-16 15,1 1-48-15,-2 2-16 0,0 1 0 0,-1 4 0 16,0-1-528-16,2 1-160 0,-1 2 0 0,3-2 0 0,1-5 336 0,-2-1-32 16,3-1-16-16,2 0 0 0,-1-6-480 0,3 2-112 15,1-5-16-15,2-3 0 16,-1-3-2432-16,2-2-480 0,2-6-96 0</inkml:trace>
  <inkml:trace contextRef="#ctx0" brushRef="#br3" timeOffset="-64528.4">5678 16633 2751 0,'-1'-8'256'0,"-3"-2"-256"0,-1-3 0 0,-1-1 0 15,-1 1 4608-15,1 1 896 0,0 2 160 0,-3 1 32 16,-2 0-3536-16,-1 1-720 0,0 6-144 0,-3-1-16 16,-1 3-432-16,-10 4-80 0,2 3 0 0,-1 7-16 15,0 6-352-15,-1 1-64 0,-4 5-16 0,2-1 0 16,2 4 16-16,0 2 0 0,2 0 0 0,3 1 0 16,0 0 80-16,6 1 16 0,4 0 0 0,3-1 0 0,4 0-192 0,4-3-48 15,3-6 0-15,6 0 0 0,2 2 0 0,4-5-16 16,3 1 0-16,2-2 0 0,3 0 64 0,1 0 16 15,1-3 0-15,0 1 0 0,-1-3-96 0,-6-1-16 16,0-1 0-16,0 2 0 0,-1 2 16 0,1-2 0 16,-3 1 0-16,-1-1 0 0,-1 2 192 0,-1 1 32 15,-4 1 16-15,-1 0 0 0,-2-2-16 0,-4 1 0 16,-1-2 0-16,-1-1 0 0,-5-1 0 0,-2-1-16 16,-2 1 0-16,-8 5 0 0,1-4-112 0,-2-3 0 15,-1 2-16-15,-2-4 0 0,-1-2-112 0,2 0 0 16,1-3-128-16,-1 1 192 0,1-3-192 0,2-2-192 15,2-1 48-15,3-2 0 16,3-2-2128-16,3-1-416 0,1 0-96 0,2-7-16 0</inkml:trace>
  <inkml:trace contextRef="#ctx0" brushRef="#br3" timeOffset="-64069.96">5960 16382 19343 0,'3'-16'1728'0,"-3"16"-1392"0,4-7-336 0,-1-2 0 0,1 3 1024 0,-4 6 128 16,0 0 16-16,0 0 16 0,0 0 160 0,0 0 48 15,0 0 0-15,0 0 0 0,0 0-560 0,2 8-96 16,-4 4-32-16,1 4 0 0,-3 3 96 0,0 1 16 16,-2 2 0-16,1 3 0 0,0-1 0 0,1 0 0 15,-4 3 0-15,2-4 0 0,0-1-80 0,1-1-16 16,1 1 0-16,0-6 0 0,1-4-192 0,1-1-32 16,2-4-16-16,0-7 0 0,0 0 80 0,0 0 16 15,0 0 0-15,0 0 0 0,5-7 64 0,1-4 32 16,3-1 0-16,-1-2 0 0,0-5-400 0,-1 0-80 15,-1 0 0-15,1-4-16 0,-5 0-176 0,2 1 160 16,0-3-160-16,0 2 160 0,-2 2-160 0,3 3 192 16,-2 0-192-16,1 4 192 0,-2 4-192 0,1 1 160 0,-3 9-160 0,0 0 160 15,0 0-160-15,0 0 0 16,-1 10 0-16,-1 2 0 0,-3 3 0 0,1 3 0 16,2 2 0-16,-2 3 0 0,-1 1-208 0,0 0 80 0,0 4 128 15,0-2-208 1,1 3-2352-16,3-1-448 0,1-1-112 0</inkml:trace>
  <inkml:trace contextRef="#ctx0" brushRef="#br3" timeOffset="-61791.6">7798 16282 20495 0,'0'0'896'0,"0"0"208"0,2-10-880 0,0-1-224 16,-2 11 0-16,0 0 0 0,0 0 800 0,0 0 112 15,4-8 32-15,-4 8 0 0,0 0-480 0,0 0-80 16,0 0-32-16,0 0 0 0,-1 12 128 0,-3 6 32 15,0 6 0-15,0 2 0 0,2 3 96 0,0 4 32 16,2 5 0-16,0 4 0 0,-1 6 0 0,0 3 0 16,-2-1 0-16,1 3 0 0,-1 2-160 0,1 3-32 15,-2-1 0-15,0-3 0 0,2-6-192 0,-1-3-32 0,-1-1-16 0,2-7 0 16,-2-7 16-16,1-2 0 0,1-1 0 0,2-5 0 16,0-7-64-16,2 0-16 0,-2-1 0 0,3-2 0 15,-3-12-144-15,0 0 160 0,0 0-160 0,11-2 160 31,1-4-608-31,0-3-112 0,1-7-16 0,4-3-16 16,2-6-2608-16,-1 1-528 0</inkml:trace>
  <inkml:trace contextRef="#ctx0" brushRef="#br3" timeOffset="-61405.82">8472 16159 20271 0,'0'0'1792'0,"1"-8"-1424"0,-1 8-368 0,0 0 0 0,4-12 832 0,-4 12 112 15,0 0 16-15,0 0 0 0,0 0-592 0,0 0-112 16,-2 18-32-16,-5 3 0 0,-2 4 96 0,-1-1 0 16,-3 4 16-16,-3-1 0 0,-3 6 336 0,0 0 64 15,0 2 16-15,-2 2 0 0,0-2 0 0,-2 0 0 16,-1 2 0-16,-3-1 0 0,0-3-352 0,1-7-64 16,-2 1-16-16,1-4 0 0,2 1 112 0,-2-1 16 15,-1-4 0-15,3-1 0 0,0-2-112 0,5-3-16 16,1-1 0-16,4-4 0 0,2-2-80 0,2-4-32 15,0-1 0-15,11-1 0 0,-10-1-16 0,10 1 0 16,0 0 0-16,0 0 0 0,0 0-64 0,0 0 0 0,10-1-128 16,3 1 192-16,2 1-192 0,4 4 0 15,4 3 0-15,1-1-160 0,1 5 160 0,0-1 0 0,2 3 0 16,-1 2 0-16,2-1 0 0,0 0 0 0,-1 0 0 0,1 1 0 16,2 0 160-16,-3-1-32 0,-1-1-128 0,-5 0 192 15,-3-4-64-15,-1 2-128 0,-1 1 176 0,-1-7-176 16,1-1 144-16,-4 0-144 0,0-1 0 0,-2-4 144 31,-10 0-1744-31,13-8-336 0,-2 1-80 0,-1-1-12720 0</inkml:trace>
  <inkml:trace contextRef="#ctx0" brushRef="#br3" timeOffset="-60994.45">8843 16522 30751 0,'-10'5'1360'0,"10"-5"288"0,-5 13-1328 0,1 2-320 0,0 3 0 0,2 1 0 0,-2 1 0 0,-1 2 0 15,-3 2 0-15,1 1 0 0,-1-2 0 0,2 1-160 16,1 1 160-16,1-2 0 0,0 1 0 0,0 0 128 16,-1-3 0-16,1 0 16 0,0-5 176 0,2 0 48 15,-2-5 0-15,2-2 0 0,2-9 272 0,0 0 48 16,0 0 16-16,0 0 0 0,0 0 240 0,0 0 48 15,7-12 16-15,2-3 0 0,1-4-352 0,2 0-64 16,2-1-16-16,0-2 0 0,-2 2-384 0,1-2-64 16,0-1-128-16,-2 2 176 0,4-1-176 0,2 4 0 15,-1 0 0-15,2 1 0 0,-1 1 0 0,-1 4 0 0,1 2 0 16,-1 2 0-16,0 5 0 0,-2 6-144 0,2 1 144 0,-2 3-160 16,-2 9 160-16,-1 1 0 0,2 2 0 0,-3 2-128 15,-4 3 128-15,-2 4 0 0,-1 4-144 0,-3-1 144 16,0 0 0-16,-2 1-144 0,-1 1 144 0,-1-5 0 31,-1 0-624-31,1-4-16 0,3-3 0 0,1-3 0 16,1-4-2144-16,5-4-432 0,-6-10-96 0,12 2-16 0</inkml:trace>
  <inkml:trace contextRef="#ctx0" brushRef="#br3" timeOffset="-60670.42">9626 16530 19343 0,'-7'-7'848'0,"7"7"192"0,-8-2-832 0,8 2-208 0,-8-4 0 0,8 4 0 0,-10 8 2640 16,-1 2 496-16,-1 2 80 0,0 4 32 0,-1 0-2448 0,-2 3-480 15,-2 0-112-15,1 4-16 0,-1 0 480 0,2 1 96 16,0-1 0-16,3 4 16 0,3-2-288 0,4 3-64 16,3-2-16-16,2 0 0 0,2-2-288 0,3-3-128 15,4-3 128-15,3-3-128 0,0 0 256 0,2-6-16 16,1-1-16-16,3-5 0 0,0-4 256 0,2-3 48 15,2-3 16-15,0-1 0 0,2-5-32 0,-3-2 0 16,0-1 0-16,-1-3 0 0,-1-4-192 0,-1 1-64 16,-2-2 0-16,-2 1 0 0,-1 0 16 0,-3-2 0 15,-3 1 0-15,-4 1 0 0,-3-3 32 0,-2 1 0 0,-4-3 0 16,-2 1 0-16,-2 4-96 0,0 0-16 0,-1 4 0 0,1 3 0 16,0 3-192-16,-3 0 0 0,3 7 0 0,-1 0-160 31,-1 3-1328-31,2 2-272 0,-1 5-48 0,2 0-16 15,0 1-1584-15,9-5-320 0</inkml:trace>
  <inkml:trace contextRef="#ctx0" brushRef="#br3" timeOffset="-60289.54">10600 15785 19919 0,'0'0'880'0,"1"-10"192"0,-1-3-864 0,0 3-208 0,0 0 0 0,0 10 0 16,0 0 896-16,0 0 128 0,-5-13 16 0,-1 8 16 0,6 5-176 0,-9 2-48 16,0 2 0-16,0 3 0 0,-1-2-16 0,1 5-16 15,0 1 0-15,-1 3 0 0,-2 4 80 0,1 2 16 16,3 6 0-16,1 0 0 0,-1 7-64 0,2 3 0 15,-1 1 0-15,1 5 0 0,-2 5-192 0,2 5-64 16,-2 3 0-16,1-1 0 0,2 4-208 0,-2 0-48 16,1 0-16-16,1-2 0 0,0-3-112 0,2-8 0 15,2-2-16-15,0-3 0 0,1-3 112 0,2-3 32 16,2-3 0-16,1-6 0 0,2-2-80 0,0-2-16 0,1-3 0 0,3-6 0 16,-1-2-16-16,2-5 0 0,1-1 0 15,1-4 0-15,0-3-208 0,0-1 0 0,0-1 0 0,-2-5 0 31,1 3-1440-31,-4-5-288 0,0 1-48 0,-5-1-9680 0,-2-4-1920 0</inkml:trace>
  <inkml:trace contextRef="#ctx0" brushRef="#br3" timeOffset="-60072.33">10067 16438 36863 0,'-4'-13'1632'0,"4"13"336"0,6-7-1584 0,5-5-384 0,6 3 0 0,5-1 0 15,4 3 880-15,7-4 80 0,2 3 32 0,7-4 0 16,5-2-432-16,4 0-96 0,1 0-16 0,2-2 0 16,-1 0 16-16,-1 1 0 0,-1 1 0 0,-4 5 0 0,-5-3-192 15,-2 3-32-15,-5-3-16 0,-1 3 0 0,0 4-432 0,-4 1-96 16,-2-1-16-16,-5 0 0 16,-4 3-2352-16,-4 0-464 0,-3 2-112 0</inkml:trace>
  <inkml:trace contextRef="#ctx0" brushRef="#br3" timeOffset="-59709.68">11467 15429 28735 0,'-5'-18'1280'0,"3"7"256"0,2 4-1232 0,0 7-304 0,0 0 0 0,0 0 0 16,0 0 816-16,0 0 96 0,-11 9 32 0,-2 6 0 16,-2 6-544-16,0 5-96 0,0 4-32 0,-1 5 0 15,-2 6 304-15,2 3 64 0,-1 1 16 0,5 8 0 16,-2 10 48-16,0-1 16 0,-1 1 0 0,-1 5 0 15,0-2-320-15,-1 3-64 0,5-1-16 0,1 0 0 16,5-6-144-16,1-1-48 0,2-8 0 0,3-4 0 16,0-5 0-16,4-6-128 0,1-5 192 0,2-7-64 0,0 0-128 0,2-8 0 15,1-6 0-15,2-2 0 0,-6-3-256 0,-6-7-96 16,10-1-16-16,2-3 0 16,-6-1-2576-16,2-5-528 0</inkml:trace>
  <inkml:trace contextRef="#ctx0" brushRef="#br3" timeOffset="-59538.55">11026 16180 36863 0,'-16'-14'1632'0,"11"7"336"0,5 7-1584 0,0 0-384 16,9-11 0-16,5 1 0 0,3 5 800 0,2 0 80 16,2-3 16-16,6 3 0 0,0-5-640 0,2 1-128 15,4-2-128-15,-1 3 176 0,2-2-176 0,1 4 160 0,-1-5-160 0,3 5 160 16,0 2-304-16,-3-2-64 0,-4 1-16 0,1 0 0 31,-1 0-2384-31,-3-2-464 0,-3 2-112 0</inkml:trace>
  <inkml:trace contextRef="#ctx0" brushRef="#br3" timeOffset="-59184.87">11823 15993 38015 0,'0'0'1680'0,"12"-5"352"0,4-2-1632 0,3 1-400 0,1 3 0 0,3-2 0 16,2-3 256-16,1 0-16 0,-2-4-16 0,1-2 0 0,0 1-80 15,-1 1-16-15,-1-2 0 0,-2 2 0 16,-2 0-128-16,-2-2 0 0,-5 0 144 0,-1 3-144 0,-4-1 144 0,-3 1-144 16,-3 3 192-16,-1 8-192 0,0 0 224 15,-12-3-64-15,-1 3-16 0,-6 1 0 0,-4 3-144 0,-1 5 0 16,0 2 144-16,-3 4-144 0,-2 2 0 0,-2 2 0 15,5 0 0-15,-1 3 128 0,0-1-128 0,4 2 0 16,2-1 128-16,3-2-128 0,1 3 0 0,6-3 128 16,2 1-128-16,4-2 0 0,2 0 128 0,3-3-128 15,4-4 160-15,3 0-160 0,1 0 192 0,5-5-48 16,2 4-16-16,5-5 0 0,0-5-128 0,5 2 0 16,5-1 144-16,1 0-144 15,2-4-912-15,3 0-256 0,1-3-48 0,-2 1-16 16,-2-2-1440-16,-1-2-272 0</inkml:trace>
  <inkml:trace contextRef="#ctx0" brushRef="#br3" timeOffset="-58684.57">12934 15772 19343 0,'-8'-15'1728'0,"3"7"-1392"0,5 8-336 0,-6-9 0 15,1-1 3232-15,-1 4 576 0,1 2 112 0,-5 0 32 16,-3 0-3184-16,-3 3-640 0,-3 0-128 0,-1 2 0 16,-3 4 0-16,0 0-192 0,-5 0 192 0,-1 7-192 15,-2-2 192-15,-1 6 0 0,1 1 128 0,-3 5-128 16,0 3 288-16,2-1-16 0,1 5 0 0,1-1 0 0,2 4-80 0,4 2 0 16,4 2-16-16,3 0 0 0,3-1-176 0,6 0 128 15,2-4-128-15,5-5 128 0,2-2 16 0,5-5 0 16,1-1 0-16,5-7 0 0,3-1 240 0,4-6 32 15,4-1 16-15,5-5 0 0,5-1 160 0,2-8 48 16,2-6 0-16,0-1 0 0,1-2-304 0,-1-5-48 16,-3-5-16-16,-1-2 0 0,-1 0-128 0,0-3-16 15,-1-2-128-15,-1-5 192 0,-1 0 80 0,-1-6 16 16,0-2 0-16,1-2 0 0,1-3-32 0,-2-4 0 16,-3-6 0-16,-1-6 0 0,-1-6-64 0,0 1-32 15,-3 1 0-15,1 6 0 0,-5 11 16 0,-3 7 0 16,0 5 0-16,-3 12 0 0,-1 9 112 0,-6 7 32 0,3 5 0 15,-6 13 0-15,0 0-320 0,-6 10 128 0,-1 6-128 16,-3 8 0-16,-3 9 0 0,-1 5 0 0,-3 3 0 16,1 9-192-16,-2 10 192 0,2 5 0 0,0 5-160 0,2 1 160 15,0 0 0-15,3 2 0 0,1-3 0 0,2-3 0 16,2-1 0-16,3-5 0 0,5-6 0 0,1-3 0 16,2-4 0-16,3-3 0 0,2-5 0 0,2-4 0 31,0-4-608-31,1-3-160 0,4-5-16 0,2-5-18432 0</inkml:trace>
  <inkml:trace contextRef="#ctx0" brushRef="#br3" timeOffset="-35624.2">14404 7425 8287 0,'-5'-13'736'0,"5"13"-592"0,0 0-144 0,-6-5 0 15,-3-2 736-15,-1 1 112 0,-2 4 32 0,0 2 0 0,-2 0-624 0,-2 0-128 16,-1-1-128-16,-2 1 176 16,-3 2-176-16,-3 2 0 0,-5 1 0 0,0-2 0 0,-4-5 384 0,-1 1 64 15,-2-1 0-15,0 0 0 0,1 1 272 16,-3 2 64-16,0 3 16 0,0 0 0 0,-1 0-64 0,2 1-16 15,1 0 0-15,2-1 0 0,-1-2 176 0,3 3 16 16,4-1 16-16,0 0 0 0,2-4 256 0,7 0 48 16,0 0 16-16,5 0 0 0,3 0-192 0,3-3-32 15,1 0-16-15,8 3 0 0,0 0-256 0,0 0-48 16,0 0-16-16,0 0 0 0,11-2-112 0,7 1-32 16,6 0 0-16,6 0 0 0,4-1-160 0,7-2-16 15,1-3-16-15,7 0 0 0,6 4-32 0,3-2 0 16,3 3 0-16,5 1 0 0,6 0-64 0,0-3-32 15,3-1 0-15,0 0 0 0,-5 3-16 0,1 4 0 0,4 3 0 0,0-4 0 16,0-3-16-16,-2 0-16 0,-4-2 0 0,1 2 0 16,-2-1-16-16,2 1 0 0,-2 1 0 0,1-1 0 15,-2 1 32-15,-3 0 0 0,-7-4 0 0,-2 2 0 16,-2 2-64-16,-3 0-128 0,-3-1 192 0,-3 2-64 16,-1 2-128-16,-2-2 128 0,-4 0-128 0,-1 0 128 15,-3-2-128-15,-5 1 0 0,-4 0 0 0,-4 0 128 16,-5 1-128-16,-2 1 0 0,-2-1 144 0,-11 0-144 15,0 0 0-15,0 0 0 0,0 0 0 0,0 0 128 16,0 0-368-16,0 0-64 0,-14 1-16 0,0 0 0 16,-2 2-1488-16,-3-1-304 15,-4 4-64-15,3-5-8512 0,-1-2-1680 0</inkml:trace>
  <inkml:trace contextRef="#ctx0" brushRef="#br3" timeOffset="-35139.61">14954 6825 26719 0,'-4'-23'1184'0,"1"12"240"0,2 3-1136 0,0-2-288 16,-1 2 0-16,2 8 0 0,0 0 384 0,0 0 32 15,0 0 0-15,0 0 0 0,0 0-416 0,0 0 0 0,11 3 0 16,0-1 0-16,3 1 0 0,4 2 0 16,2-1 0-16,8 1 0 0,8 4 448 0,4-2 0 15,5 4 0-15,4-4 0 0,5 3 192 0,0-2 32 0,1 2 16 0,1 0 0 16,0 4-64-16,2 3-16 0,3-2 0 16,0 0 0-16,0-2-192 0,-2 1-32 0,-6 0-16 0,-1 1 0 15,1 3 80-15,-6 0 32 0,-4-3 0 0,-1 0 0 16,-2 2-112-16,-4 1-32 0,-3 3 0 0,-8 0 0 15,-3-1-144-15,-4-1-16 0,-5 1-16 0,-5 2 0 16,-2-3 16-16,-5 4 0 0,-6 1 0 0,-4 0 0 16,-6 4 144-16,-10-2 48 0,-8 0 0 0,-7 2 0 15,-6 5 192-15,-4 2 32 0,-3 2 16 0,-5 1 0 16,-5 0-128-16,1 2-32 0,-3 1 0 0,2-5 0 16,-5-5-144-16,2-1-48 0,-1 2 0 0,-1-1 0 0,1 2-64 15,3-5 0-15,2 0-16 0,2-4 0 0,3 1-176 0,4-3 0 16,1 0 0-16,3 1 128 0,4 0-128 0,5 0 0 15,6-3 0-15,5-1 0 16,3 0-736-16,3-1-176 16,4-2-48-16,4 1 0 0,5 1-1760 0,4-3-352 0</inkml:trace>
  <inkml:trace contextRef="#ctx0" brushRef="#br3" timeOffset="1549.37">2906 18890 6447 0,'0'0'576'0,"0"0"-576"16,1-8 0-16,2-2 0 0,-3 10 2064 0,3-7 304 16,-3 7 64-16,3-12 16 0,-3 12-752 0,4-9-160 15,-4 9-16-15,5-11-16 0,-3 2-208 0,-2 9-32 16,3-9-16-16,-3 9 0 0,0 0-160 0,5-6-16 16,-5 6-16-16,0 0 0 0,0 0-352 0,0 0-80 0,0 0-16 15,8 6 0-15,-3 5-160 0,-1 2-48 0,-2 1 0 0,1 5 0 16,-2 7 16-16,1-2 0 0,0 2 0 0,-1 5 0 15,0 3-64-15,-2-1-16 0,-2 2 0 0,1-2 0 16,-2 2-64-16,0-4-16 0,-1-3 0 0,0-3 0 16,1 3-96-16,-1-6-32 0,0-2 0 0,1-2 0 15,2-3-128-15,1-1 128 0,-1-1-128 0,2-13 128 16,-1 9-128-16,1-9-176 0,0 0 48 0,0 0 0 31,0 0-1312-31,0 0-256 0,0 0-48 0,0 0-12704 0</inkml:trace>
  <inkml:trace contextRef="#ctx0" brushRef="#br3" timeOffset="1739.63">2770 18647 29487 0,'0'0'2624'0,"-1"-10"-2112"15,6 0-512-15,-3 1 0 0,-1-1 448 0,-1 10 0 16,4-9-16-16,-4 9 0 0,4-9-128 0,-4 9-32 15,3-6 0-15,-3 6 0 0,0 0-272 0,0 0 160 16,0 0-160-16,0 0 128 0,0 0-304 0,0 0-64 16,0 0-16-16,0 0-9152 15,0 0-1824-15</inkml:trace>
  <inkml:trace contextRef="#ctx0" brushRef="#br3" timeOffset="2140.88">3356 18854 21183 0,'0'0'1888'0,"-5"13"-1504"0,1-3-384 0,0 4 0 16,0 2 448-16,0 0 0 0,-1 2 16 0,0 1 0 16,-1 1 624-16,1 2 128 0,0 1 32 0,-2-2 0 15,1 2-480-15,0-2-112 0,1-1-16 0,0-2 0 16,-2-2-256-16,2-2-64 0,3-1-16 0,0-4 0 15,0 0 128-15,2-9 16 0,0 0 16 0,0 0 0 16,0 0 256-16,9-9 48 0,-2-3 16 0,2-4 0 16,1-4 0-16,2-3 0 0,-1 0 0 0,2 0 0 0,2-8-288 15,0 7-64-15,3-1-16 0,1 1 0 0,0 1-416 0,2 2 128 16,-1 5-128-16,2 3 0 0,-1 1 0 0,1 5 128 16,-2 3-128-16,-1 4 0 0,0 4 128 0,-1 4-128 15,2 3 0-15,-4 7 128 0,-2 1-128 0,0 5 128 16,-2 3-128-16,0 0 128 0,-2 1 16 0,-1 5 0 15,-3-4 0-15,1 0 0 0,0-1-144 0,-2-4 192 16,2-6-192-16,-1-1 192 0,0-3-192 0,-1-3 0 16,1-1 144-16,0-4-144 0,0 3 0 0,2-4 128 15,-8-5-128-15,10 4 0 16,0 0-1152-16,-1-1-320 0,-9-3-48 0</inkml:trace>
  <inkml:trace contextRef="#ctx0" brushRef="#br0" timeOffset="9230.18">5653 18594 10591 0,'0'0'464'0,"0"0"112"0,0 0-576 0,-4-6 0 0,4 6 0 0,0 0 0 0,0 0 384 0,0 0-48 16,-5-6 0-16,5 6 0 0,0 0-128 0,0 0-16 15,0 0-16-15,0 0 0 0,-3-8 224 0,3 8 48 16,0 0 16-16,0 0 0 0,0-11 112 0,0 11 32 16,0 0 0-16,0 0 0 0,0-9 208 0,0 9 32 15,0 0 16-15,0 0 0 0,0 0 208 0,0 0 32 16,0 0 16-16,0 0 0 0,0 0-272 0,0 0-48 16,0 0-16-16,0 0 0 0,0 0-192 0,0 0-32 15,0 0-16-15,0 0 0 0,-7 13-48 0,3 2-16 16,-3 4 0-16,2 4 0 0,2 7 80 0,-1 0 16 15,0 1 0-15,0 8 0 0,0 3 16 0,2 6 16 0,-1 1 0 0,1 5 0 16,-2 5-96-16,-1-1-32 0,2 2 0 0,-1-4 0 16,-1-7-144-16,0 0-16 0,0-9-16 0,1 0 0 15,2-2 64-15,1-6 16 0,1-4 0 0,2-4 0 16,1 1-64-16,-1-2 0 0,1-4 0 0,-1-5 0 16,2-5-320-16,-3 1 144 0,-1-10-144 0,0 0 0 15,0 0 192-15,0 0-64 0,9-2 0 0,-1-7-128 31,-3-4-304-31,3-1-160 0,-3-4-48 0,0-3 0 16,-3-1-2256-16,1-1-464 0,-2 0-96 0</inkml:trace>
  <inkml:trace contextRef="#ctx0" brushRef="#br0" timeOffset="9586.18">5405 18594 18431 0,'0'0'1632'0,"-3"-10"-1312"16,2 3-320-16,1 7 0 0,1-10 1152 0,-1 10 176 15,8-7 16-15,1-2 16 0,1 2 0 0,3-2 0 16,1 2 0-16,5 0 0 0,2-3-368 0,5 4-80 16,2-3-16-16,5 4 0 0,2-3-144 0,4 4-48 15,-3 3 0-15,4 2 0 0,-2 3-256 0,-1 4-64 16,-3 1-16-16,-1 5 0 0,-1 4-160 0,-4 3-16 15,-3 6-16-15,-2 1 0 0,-1 6-176 0,-3 4 192 16,-3 6-192-16,-2-1 192 0,-3 4-16 0,-3-1 0 0,-2 1 0 0,-3 2 0 16,-5 1 48-16,-3-5 16 0,-5 1 0 0,-4-5 0 15,-2 0 288-15,0-5 64 0,-3-1 16 0,-3-3 0 16,-2-3-80-16,0-4-16 0,-2 2 0 0,2-4 0 16,0-4-224-16,-3 0-48 0,1-3-16 0,0-3 0 15,3-4-224-15,3 0 176 0,1-5-176 0,2-4 160 16,3-4-368-16,3-5-80 0,3-1-16 0,5-3 0 31,0-1-2176-31,6 0-432 0,3-2-96 0</inkml:trace>
  <inkml:trace contextRef="#ctx0" brushRef="#br0" timeOffset="9975.82">6072 18191 25791 0,'-1'-15'2304'0,"5"6"-1856"16,2-4-448-16,2 0 0 0,2 2 224 0,3-2-48 16,1-1-16-16,3 5 0 0,2-1 1136 0,0 4 240 15,1-3 32-15,-1 4 16 0,-2 2-560 0,2 3-128 16,-1 2 0-16,0 0-16 0,-3 3-496 0,-1 5-112 15,-2 3-16-15,-3 0 0 0,-3 2-32 0,-2 3-16 16,-3 1 0-16,-3 3 0 0,-4 2 16 0,-2-1 0 16,-1 1 0-16,-4 0 0 0,-4-4 176 0,0-1 48 0,-1-1 0 0,3-1 0 15,2-3 16-15,3-4 16 0,2 0 0 0,8-10 0 16,0 0-128-16,0 0-32 0,0 0 0 0,0 0 0 16,0 0 0-16,15 1 0 0,6-3 0 0,2-3 0 15,2-1-80-15,2 1-32 0,-1-4 0 0,4 2 0 16,-4 0-208-16,1 1 0 0,0 2 128 0,-3 2-128 15,-4-3 0-15,0 0 0 0,1 3 0 0,-3 2 0 32,-4 2-1888-32,-2 3-368 0,-2-2-80 0</inkml:trace>
  <inkml:trace contextRef="#ctx0" brushRef="#br0" timeOffset="10252.79">6781 18750 23039 0,'0'0'1024'0,"0"0"192"0,0 0-960 0,0 0-256 16,0 0 0-16,0 0 0 0,0 0 2048 0,6 12 384 16,0 0 64-16,2-3 0 0,2 4-1152 0,1 2-256 15,2-3-32-15,1 4-16 0,1 2-624 0,0 2-128 16,1 2-32-16,0-2 0 0,-1 1-256 0,2 0 128 15,-2 1-128-15,0 2 0 0,1-2 128 0,-1-1-128 16,-1 0 0-16,0-4 0 0,0 1 0 0,1-4 0 16,-1-1 0-16,-1-4 0 15,0 1-1696-15,-3-5-400 0,-1-3-80 0,-9-2-12064 0</inkml:trace>
  <inkml:trace contextRef="#ctx0" brushRef="#br0" timeOffset="10460.06">7061 18684 29423 0,'0'0'1296'0,"0"0"288"0,0 0-1264 0,-2 6-320 0,-4 6 0 0,0 1 0 15,-3 1 1312-15,-2 5 208 0,-2 5 32 0,-1 0 16 16,-2 3-304-16,-1 4-64 0,-1 2-16 0,0 2 0 16,-1-2-496-16,0 1-112 0,-1 0 0 0,5 2-16 15,1-4-304-15,2 0-48 0,2-1-16 0,1-4 0 0,2-3-192 0,0-3 0 16,3-1 0-16,2-2 0 15,2-3-1776-15,0-1-240 0,0-5-48 0,0-9-14464 16</inkml:trace>
  <inkml:trace contextRef="#ctx0" brushRef="#br0" timeOffset="10921.35">7578 18318 23727 0,'0'0'1040'0,"0"0"240"0,-10-4-1024 0,4 0-256 0,6 4 0 0,0 0 0 0,0 0 1536 0,0 0 256 15,8-12 48-15,4 4 16 0,4-1-512 0,3 2-112 16,3-4-16-16,8 6 0 16,4-1-352-16,3 1-80 0,1 0-16 0,1 0 0 0,2-5-240 0,-3 2-48 15,-1-1-16-15,-3 5 0 0,-2-2-176 0,-4-1-32 16,-2 2-16-16,-5 2 0 0,0 0-240 0,-4 1 0 16,-3 0 0-16,-2 1 0 15,-12 1-1888-15,0 0-480 0,0 0-80 0</inkml:trace>
  <inkml:trace contextRef="#ctx0" brushRef="#br0" timeOffset="11109.26">7925 18300 11055 0,'0'0'976'0,"0"0"-784"0,0 0-192 0,-1 16 0 16,0 0 4352-16,0 3 816 0,-2 0 160 0,2 4 48 16,0 2-2880-16,-1 5-576 0,1 1-128 0,1 5 0 15,-1 0-608-15,1 2-112 0,-3 4-32 0,3-2 0 16,0-1-656-16,3 0-128 0,-2 2-16 0,-1-3-16 15,-4-1-224-15,3 2 128 0,-2 2-128 0,1 6 0 32,-1-2-1536-32,1 5-384 0,-1 0-96 0,-3-3-9056 0,-2-9-1824 0</inkml:trace>
  <inkml:trace contextRef="#ctx0" brushRef="#br0" timeOffset="11299.18">7519 19298 27647 0,'0'0'2448'0,"10"-6"-1952"0,3-6-496 0,1 6 0 0,2-2 1152 0,2 3 144 16,2 1 32-16,3-1 0 0,3 1 208 0,4 2 64 16,3 1 0-16,5 1 0 0,3-2-400 0,1 0-80 15,0-2-16-15,0 1 0 0,-3 3-496 0,1-1-96 16,-2 0-32-16,-1 1 0 0,-3 2-304 0,-2 4-176 16,-4-4 192-16,0-1-192 15,-3 2-1152-15,-1 1-352 0,-2 1-64 0</inkml:trace>
  <inkml:trace contextRef="#ctx0" brushRef="#br0" timeOffset="12209.85">9945 17737 14223 0,'0'0'624'0,"8"-7"144"0,0 1-624 0,-1 4-144 0,3-2 0 0,-10 4 0 16,8-8 1552-16,-8 8 288 0,0 0 48 0,9-5 16 16,-3-4-208-16,-6 9-32 0,0 0-16 0,0 0 0 15,0 0-400-15,7-6-80 0,-2 1-16 0,-5 5 0 16,0 0-128-16,0 0-16 0,0 0-16 0,0 0 0 15,0 0-288-15,0 0-48 0,0 0-16 0,-9 6 0 16,0 3-224-16,-3 0-48 0,1 4-16 0,-2 5 0 0,-2 2-64 0,-3 5-16 16,-3 3 0-16,-2 7 0 0,-1 5 16 15,-2 9 0-15,-2 0 0 0,-2 6 0 0,-2 1 32 0,-1 2 16 16,-3 7 0-16,-1-1 0 0,-3 4 160 0,-3 4 16 16,-2 0 16-16,-1 0 0 0,-2 0 32 0,0 0 0 15,-3-1 0-15,0 0 0 0,4-1-80 0,-1 0-16 16,3 1 0-16,3-6 0 0,2-6 48 0,1-5 16 15,0-3 0-15,2 0 0 0,3-5-96 0,1 1-32 16,-2-5 0-16,5 1 0 0,3-6-80 0,1-2-32 16,0 0 0-16,3-6 0 0,2 2-48 0,3-7-16 0,1-4 0 15,3 2 0-15,3-5-48 0,1-1-16 16,1-2 0-16,1-2 0 0,2 0-160 0,1-6 192 16,1 2-192-16,4-8 192 0,0 0-192 0,0 0 128 0,0 0-128 0,0 0 128 15,0 0-128-15,0 0 0 0,0 0 0 0,0 0 0 31,0 0-640-31,13-4-224 0,-1 0-32 0,2-1-16 16,2-3-2720-16,1 3-528 0</inkml:trace>
  <inkml:trace contextRef="#ctx0" brushRef="#br0" timeOffset="15269.78">10067 19315 15087 0,'0'0'656'0,"0"0"160"0,-10 3-656 0,1 2-160 0,2 3 0 0,0-3 0 16,-2-2 1408-16,-1 2 240 0,-1-1 48 0,2-2 16 16,9-2-16-16,-9 4 0 0,0-1 0 0,9-3 0 15,0 0-80-15,0 0-16 0,0 0 0 0,0 0 0 16,-6-6-240-16,6 6-48 0,-2-10-16 0,5 0 0 16,1-4-464-16,2 1-80 0,3 1-32 0,1-2 0 15,2-2-256-15,0 1-48 0,2-1-16 0,2-1 0 16,0 1-64-16,1 2-16 0,0-3 0 0,1-1 0 15,1-1-16-15,0 3-16 0,0-1 0 0,3 2 0 16,-2-3-96-16,2 0-32 0,-2 2 0 0,2 3 0 16,0 3-160-16,-3-1 0 0,1 5 144 0,-1 0-144 15,-1 2 0-15,-2 3 0 0,0 1 0 0,-1 4 128 16,0 3-128-16,0 5 0 0,1 6 0 0,-1 5 0 16,0-2 0-16,0 1 0 0,-1 1 0 0,0 0-128 0,2-2 128 0,-1-2 0 15,1-1 0-15,2-1 0 0,0-3 0 0,1-6 0 16,1 3 0-16,2-5 0 0,0 0 0 0,2 1 0 15,0-6 0-15,0-1 0 0,0-3 144 0,2-2 16 16,-1 0 0-16,0-1 0 0,2-3 144 0,-3-1 16 16,-1-8 16-16,-1 0 0 0,-3 0-80 0,2-1-32 15,-1-2 0-15,-1-1 0 0,-2-1-96 0,1-1 0 16,-1-4-128-16,-2 7 192 0,-1 0-192 0,0 2 144 16,-1-3-144-16,-1 5 128 0,-1 1-128 0,-1 2 0 15,-3 0 0-15,1 7 0 0,-8 7 0 0,0 0 0 0,2-10 0 16,-2 10 0-16,0 0 0 0,0 0 0 15,0 0 0-15,0 0 0 0,0 0 0 0,0 0 0 0,0 0-176 0,0 0 176 16,3 11-128-16,-2-1 128 0,-2 3-128 0,1 0 128 16,0-1 0-16,-1 4-128 0,-3 0 128 15,-1 1 0-15,-1 1 0 0,-1 1 0 0,-3 1 0 0,2 3 0 16,-3-4 0-16,-1 0 0 0,0-1 0 0,-1 2 0 16,0-1 0-16,1-1 0 0,-2-3 0 0,1-2 0 15,0 0 0-15,-1 1 0 0,-1 0 0 0,-2-4 128 16,3 1-128-16,-1 1 0 0,-1-5 0 0,0 3 0 15,0-3 0-15,2-2 128 0,-4-4-128 0,2 0 0 16,-1 1 144-16,1-4-144 0,0 0 192 0,4-2-192 16,0-1 160-16,-2-3-160 0,3 2 128 0,1-4-128 15,-1 1 0-15,1-1 0 0,3 3 128 0,-1-2-128 16,0 1 0-16,2-4 0 0,0 3 0 0,-1-2 0 16,1 2-784-16,1-1-192 0,0 2-48 0,1-2 0 0,-1 2 1632 0,0-2 320 15,-2 4 64-15,1-3 16 0,0 3-816 0,1-3-192 16,0 1 0-16,1 3 0 0,-4-4 0 0,0 4 0 15,0-1 0-15,-1-1 0 0,-1 2 0 0,-1 1 0 16,0-5 0-16,-2 4 0 0,-1 3 0 0,0-1 0 16,-2 2 0-16,-1 1 0 0,-2 3 0 0,0 0-128 15,0 1 128-15,-1 4 0 0,-1-3 0 0,-2-1-128 16,1 5 128-16,0-3 0 0,-1 2 0 0,3 2-128 16,-1-3 128-16,2 5 0 0,2 3 0 0,1-1 0 15,1-1 0-15,4 2 0 0,0 2 0 0,1-2-160 16,6 0 160-16,-1-1-128 0,2-1 128 0,0 1 0 15,0 1 0-15,3 2-128 0,0-4 128 0,0-1 0 0,4 1 0 16,-1-1-128-16,1-1 128 0,-1 0 0 0,-3-11 0 16,4 10 0-16,0 0 0 0,-4-10 0 0,4 12 0 0,-4-12 0 15,0 0 0-15,0 0 128 0,0 0-128 0,0 0 128 16,0 0-128-16,0 0 128 0,0 0-128 0,10-9 128 16,-4 1-128-16,-1-3 0 0,1 2 128 0,-3-4-128 15,1-1 128-15,0 1-128 0,0-2 128 0,0-1-128 16,1-2 0-16,1 0 0 0,3 0 0 0,-1 1 128 15,2-3-128-15,0-1 0 0,3 0 0 0,1 2 0 16,2 2 0-16,2 0 0 0,0 1 0 0,2 2 0 16,-2-3 0-16,1-1 0 0,0 2 0 0,1 1 0 15,2 3 0-15,-2 4 0 0,-2-2 0 0,0 5-128 16,1-1 128-16,0-1 0 0,-1 2 0 0,-2 4 0 0,1 2 0 16,-1 3 0-16,0 4 0 0,-2-1-128 0,-3 5 128 0,3-2 0 15,-1 4-144-15,-2 3 144 0,1 0 0 0,-1 4-144 16,2-2 144-16,-1 1 0 0,1-2 0 0,1 0-128 15,0-2 128-15,0-1 0 0,0 1 0 0,0-4 0 16,0-3 0-16,1 3 0 0,3-6 0 0,0-1 0 16,0-1 0-16,-2-3 0 0,2-1 0 0,0 2 0 15,0-4 0-15,-1-3 0 0,5-1 0 0,-2 0 128 16,-1-5-128-16,2 4 0 0,-2-3 128 0,1 1-128 16,1-3 0-16,-2-1 0 0,-3 3 192 0,1-2-48 15,-1-4-16-15,-1 1 0 0,-1 0 64 0,-2 2 0 16,2-3 0-16,-3 0 0 0,-1 2 0 0,-1 0 0 15,0 4 0-15,-1-1 0 0,-2 3-192 0,1-1 160 16,-4 4-160-16,1-1 160 0,-4 6-160 0,0 0 0 0,0 0 0 16,0 0 0-16,0 0 0 0,0 0 0 0,0 0-192 0,0 0 192 31,-10-4-1936-31,4 5-272 0,-3 6-48 0,-1-4-17616 0</inkml:trace>
  <inkml:trace contextRef="#ctx0" brushRef="#br0" timeOffset="26770.22">26476 10995 17791 0,'0'0'784'0,"2"-8"176"0,-2-1-768 0,0-2-192 15,1 1 0-15,1 1 0 16,1-1-528-16,1 0-144 0,1-4-32 0,1 1 0 0,0 3 704 0,3-3 0 16,0 2 208-16,1 1-48 0,-1-4 432 0,0 1 96 15,0 2 16-15,0-2 0 0,-1 4 16 0,-1 0 16 16,0-1 0-16,-1 1 0 0,-1 2 272 0,-5 7 48 15,5-9 16-15,-5 9 0 0,7-7-208 0,-7 7-32 16,0 0-16-16,0 0 0 0,0 0-240 0,0 0-64 0,0 0 0 0,0 0 0 16,0 0 16-16,0 0 0 0,-7 5 0 0,-2 4 0 15,-2 1-96-15,-2 7-32 0,-2 2 0 0,-2 3 0 16,1 6 32-16,-2 0 0 0,0 2 0 0,0 3 0 16,1 0-224-16,-1 1-32 0,0 0-16 0,0-1 0 15,0-2-32-15,2 1 0 0,-1-4 0 0,2 1 0 16,-3 2 0-16,1-6-128 0,0-1 192 0,2-1-64 15,0-1-128-15,2 0 192 0,1-3-192 0,5-3 192 16,2-2-192-16,1-1 0 0,1-4 0 0,3-9 128 16,3 11-128-16,-3-11 0 0,0 0 0 0,0 0 0 15,11 6 0-15,1 1 0 0,-1-5 128 0,2 0-128 16,1-2 0-16,0 0 0 0,0-4 144 0,0-1-144 16,2 0 0-16,0 1 128 0,-1-3-128 0,0 4 0 0,0-2 128 15,3 1-128-15,0-3 128 0,2 2-128 16,2 3 176-16,1-2-48 0,1 1 0 0,1 0 0 0,2 0-128 0,2 3 128 15,1 1-128-15,3 2 128 0,0 1-128 16,1-2 0-16,0 1 0 0,2-1 128 0,-3 2-128 0,0 1 0 16,-1-2 0-16,0-1 0 0,1 1 0 0,1-1 0 15,0 1 0-15,2-1 0 0,-1 2 0 0,0-1 0 16,-2-1 0-16,-1 1 0 0,-3 1 0 0,-3 2 0 16,-3-2 0-16,-1 0 0 0,-3 1 176 0,-5 1-48 15,-1-2-128-15,-3 0 192 0,-10-4 0 0,10 7 0 16,-10-7 0-16,9 7 0 0,-9-7-64 0,0 0-128 15,6 11 176-15,2-4-176 0,-8-7 128 0,0 0-128 16,6 7 0-16,-6-7 0 0,7 9 128 0,-7-9-128 16,0 0 0-16,0 0 0 0,7 4 0 0,-7-4 0 0,0 0 0 0,0 0 0 15,0 0 0-15,0 0 0 0,9-3 0 0,-9 3 0 16,7-10 0-16,-1 3 0 0,-1-4-128 0,0 1 128 16,0-5 0-16,-1 0 0 0,2-2 0 0,-1-1 0 15,2 1 0-15,-1-2 0 0,0-2 0 0,2 2 0 16,1 1 0-16,0-2-144 0,1-4 144 0,0 1 0 15,0 0 0-15,2-2-160 0,-1-1 160 0,3 2 0 16,0-4-160-16,0 3 160 0,1-3-128 0,2 1 128 16,1-2 0-16,0 1-160 0,-1 1 160 0,0-1 0 15,-2 4 0-15,0 5-128 0,-3 1 128 0,-3 2 0 16,-4 2 0-16,0 0 0 0,0 4 0 0,-2-2 0 16,-1 6 0-16,-2 6 192 0,0 0-48 0,0 0-16 15,0 0-128-15,0 0 0 0,-11-5 0 0,0 1 128 0,0 0-128 0,0 2 0 16,-1 3 0-16,1 1 0 0,-2 1 0 15,0 3 0-15,1-3 0 0,-2-1 0 0,-2 2 0 0,1 0 0 16,-1 1 144-16,-2-1-144 0,-1-2 192 0,-2 2-48 16,-2 1 0-16,-2-2 0 0,-2-1 32 0,-1 0 0 15,-1 0 0-15,-4 1 0 0,-5-1 80 0,-4 3 0 16,-1-1 16-16,-2-1 0 0,0 0 48 0,-1 1 16 16,-3 0 0-16,1 0 0 0,0 0-32 0,-2 0-16 15,-3-2 0-15,0 2 0 0,-3 0-64 0,0-2-16 16,2 2 0-16,5 0 0 0,2 0 0 0,5-2 0 15,4 1 0-15,6-2 0 0,1 2-80 0,6-3-128 16,3 1 176-16,4-1-176 0,5-3 0 0,1 2 0 16,2 0 0-16,10 1 0 15,0 0-384-15,0 0-16 0,0 0-16 0,6-9 0 16,4 0-1008-16,6-4-208 0,4 2-32 0,5-4-10320 0,3-2-2064 0</inkml:trace>
  <inkml:trace contextRef="#ctx0" brushRef="#br0" timeOffset="28626.1">24245 1464 11055 0,'3'-17'480'0,"1"8"112"0,-3-3-464 0,2 0-128 16,0-1 0-16,1 2 0 0,0 3 1808 0,0-3 352 15,-2 2 64-15,2-5 16 0,0 3-1648 0,0 0-320 16,1-1-64-16,0 2-16 0,-1 1 112 0,0 0 16 16,-4 9 0-16,5-9 0 0,-3 2 192 0,-2 7 64 0,0 0 0 0,0 0 0 15,0 0 240-15,0 0 48 16,0 0 16-16,0 0 0 0,0 0-368 0,0 0-80 16,0 0-16-16,-2 13 0 0,-2 2 64 0,-2 6 16 0,-2 4 0 0,-2 1 0 15,-3 4 352-15,-1 3 80 0,-2 8 16 0,-5 2 0 16,-2 4-432-16,-2 5-64 0,-3 5-32 0,0 1 0 15,0-4-288-15,-3 1-128 0,4-2 0 0,-1-1 128 16,0-1-128-16,1-2 0 0,1-6 144 0,4-3-144 16,0-7 128-16,3 1-128 0,1-1 128 0,2-4-128 15,2-6 256-15,2-2 0 0,3 0-16 0,0-2 0 16,0-3-48-16,6-1-16 0,-1-2 0 0,1-5 0 16,3-8-176-16,0 0 128 0,0 0-128 0,0 0 128 15,0 0-128-15,0 0 0 0,0 0 0 0,0 0 128 16,14-4-128-16,0 0 0 0,4-6 144 0,2 1-144 0,1-4 0 15,3 3 0-15,3-1 0 0,2-2 128 0,3-1-128 0,2 4 0 16,3-3 0-16,2-1 0 0,2-4 0 0,0 1 0 16,1 3 0-16,-3 1 0 0,-1 0 0 0,1 4 0 15,1-2 0-15,-1 5 0 0,-1-1 128 0,1 2-128 16,-3 3 128-16,-1-1-128 0,-2 2 128 0,-1 1-128 16,-5 2 128-16,0-2-128 0,-4-1 0 0,-4 0 0 15,-4 1 0-15,-1 2 128 0,-2 0-128 0,-2 1 128 16,-10-3-128-16,10 5 128 0,-10-5 0 0,9 8 16 15,-9-8 0-15,8 6 0 0,-8-6-16 0,0 0 0 16,7 13 0-16,0-5 0 0,-7-8-128 0,0 0 0 16,0 0 144-16,0 0-144 0,6 10 0 0,-6-10 0 15,8 5 0-15,-8-5 128 0,0 0-128 0,0 0 0 0,10 0 128 0,-10 0-128 16,10-5 224-16,0 1-32 0,-1-3 0 0,1-4 0 16,2-4 0-16,0-1-16 0,2-2 0 0,3-3 0 15,1 0-176-15,2-5 128 0,2 2-128 0,0-2 128 16,3-1-128-16,3-2 0 0,-3 2 0 0,3-5 0 15,1-1 0-15,0-2 0 0,1-4 0 0,1 0 0 16,-1-4 0-16,0 2 0 0,-4 2 0 0,-1-1 0 16,-2 1 0-16,0 3 0 0,-2 6-144 0,-1 1 144 15,-4 7 0-15,-2 2 0 0,-1 2 0 0,-2 4 0 16,-2 0 0-16,-1 4 0 0,-2-2 0 0,0 6 0 16,-1-3 0-16,-5 9 0 0,0 0 0 0,0 0 0 15,4-6-128-15,-4 6 128 0,0 0 0 0,0 0 0 16,0 0-144-16,0 0 144 0,0 0 0 0,0 0-144 15,0 0 144-15,0 0 0 0,0 0 0 0,0 0 0 16,0 0 0-16,0 0 0 0,0 0 0 0,0 0 0 0,0 0 0 0,-7-3 0 16,-3-1 0-16,1 6 0 0,-3 3 0 0,-1-2 0 15,-1 1 0-15,-1 1 0 0,-4 2 0 0,-1-3 0 16,-2 1 0-16,-2 0 176 0,-3-1 0 0,-3-3 0 16,-6 1 0-16,-4 0 0 0,-5-4 80 0,-3 0 32 15,-3-2 0-15,-1-2 0 0,-3 1 96 0,2 2 32 16,-1-1 0-16,-2-1 0 0,-2 1-128 0,0 0-32 15,-1 1 0-15,3-2 0 0,3 2-96 0,4 2-32 16,4-1 0-16,8 5 0 0,2 2-128 0,6 0 0 16,4 2-192-16,4 1 192 15,2-2-1536-15,5 1-176 0,3 1-32 0,11-8-16336 0</inkml:trace>
  <inkml:trace contextRef="#ctx0" brushRef="#br0" timeOffset="32268.87">26512 11007 9839 0,'0'0'432'0,"0"0"96"0,-3-9-528 0,1-2 0 0,-2 2 0 0,1 0 0 15,3 9 416-15,-6-8-32 0,0-2 0 0,-1 4 0 16,0-2 48-16,-1 2 0 0,8 6 0 0,-10-4 0 16,1-6-144-16,3 5-32 0,1-3 0 0,5 8 0 15,-6-5 224-15,6 5 32 0,-3-4 16 0,3 4 0 16,0 0 544-16,0 0 96 0,0 0 32 0,0 0 0 0,0 0-160 0,0 0-16 15,0 0-16-15,0 0 0 0,-5 6 16 0,5-6 0 16,-5 13 0-16,-1 0 0 0,1-4-256 0,0 3-64 16,1 1 0-16,-2 1 0 0,0 4-128 0,1 0-16 15,-3-3-16-15,0 3 0 0,1 0-48 0,-1-1-16 16,-1-1 0-16,2 0 0 0,-2-1-96 0,2 1-32 16,0-4 0-16,-2 2 0 0,-4 0-96 0,4 2-32 15,0-4 0-15,2 0 0 0,0 0-16 0,1-3 0 16,0 0 0-16,6-9 0 0,-5 12-80 0,5-12 0 15,-4 7-128-15,4-7 192 0,0 0-64 0,0 0-128 16,0 0 176-16,0 0-176 0,0 0 352 0,0 0-32 0,0 0-16 0,14 2 0 16,1-4-112-16,-1 1-32 0,0 0 0 0,0-2 0 15,4 1-160-15,0-2 0 0,-2 0 0 0,2 1 0 16,0 2 0-16,3 0 0 0,-2 1 0 0,3-3 0 16,0-2 0-16,0 1 0 0,1 1 0 0,1 1 0 15,1 2 0-15,-1 2 0 0,-1-1 0 0,2 1 0 16,3 1 0-16,1 2 0 0,-3-1 0 0,-1 0 0 15,1 1 0-15,-2 2 0 0,-3 0 0 0,2 3 0 16,-1-2 0-16,-2 2 0 0,-1-3 0 0,0 4 0 16,0-3 0-16,0 4 0 0,0-4 0 0,-2 2 0 15,-3-4 0-15,0 4 0 0,-1-2 0 0,-2 1 0 16,-1-4-128-16,-2 2 128 0,-3 2 0 0,3-1 0 16,-8-8 0-16,7 10 0 0,-7-10 0 0,8 9 0 0,-1 0-176 0,-1-3 176 15,-6-6-128-15,6 10 128 0,-6-10 0 16,8 7 0-16,-1 2 0 0,1-5-128 0,-8-4 128 0,10 1 0 15,-1-1 0-15,1-3 0 0,0-1 0 0,2-2 0 16,-1-2 0-16,2-3 0 0,1-2 0 0,2-1 0 16,3-3 0-16,0-5 0 0,0-1 0 0,2-1 0 15,2-7 0-15,0-2 0 0,-2-2 0 0,1-1 0 16,1 1 0-16,0-1 0 0,-1 0 0 0,1 3 0 16,0 3 0-16,-1-2-128 0,-2 3 128 0,-1 5 0 15,0 2 0-15,-2 4 0 0,-3 2 0 0,-4 2 0 16,0 5 0-16,-2-1 0 0,-1 3-128 0,-2 1 128 15,-5 6-128-15,0 0 128 0,0 0 0 0,0 0 0 16,0 0 0-16,0 0 0 0,0 0-192 0,0 0 64 0,0 0 0 0,0 0 0 16,0 0 128-16,0 0-128 15,0 0 128-15,0 0-128 0,-12 6 128 0,4-2 0 0,-2 1 0 0,2-1 0 16,-3 0 0-16,-2-3 0 0,-1 0 0 0,-2 2 0 16,-3-2 0-16,-4 0 0 0,-1-2 128 0,-3 1-128 15,-4 0 176-15,-2 0-48 0,-4 0 0 0,-4-2 0 16,-5-5 128-16,-1 2 0 0,0 1 16 0,0 2 0 15,0-4-16-15,1 0-16 0,0-1 0 0,3-2 0 16,2 3-240-16,-1-3 0 0,-2 1 0 0,-1-2 0 31,1 0-320-31,3-3-176 0,0 0-16 0,3 1-16 16,7-4-2144-16,4 0-416 0</inkml:trace>
  <inkml:trace contextRef="#ctx0" brushRef="#br0" timeOffset="33694.72">23756 1565 16575 0,'0'0'1472'0,"0"0"-1168"0,0 0-304 0,0 0 0 16,0 0 1248-16,0 0 192 0,0 0 32 0,0 0 16 16,0 0-1232-16,11 9-256 0,1-2 0 0,2-5 0 15,1-1-272-15,0 2 48 0,-1-2 16 0,0 3 0 16,0-1-128-16,0-1-32 0,-1-1 0 0,-2 2 0 31,-11-3-208-31,12 4-64 0,-12-4 0 0,11 2 0 0,-11-2 464 0,12 5 176 0,-12-5-128 0,10 4 128 16,-10-4 0-16,0 0 0 0,0 0 0 0,9 8 0 15,-9-8 240-15,9 9 16 0,-9-9 16 0,6 9 0 16,-1 1 96-16,-1-1 16 0,-4-9 0 0,4 11 0 16,-2 2-64-16,0-2-16 0,-4 2 0 0,0 1 0 15,-2-1-48-15,-2-2-16 0,-3 3 0 0,-1 3 0 16,-3 0 16-16,0 1 16 0,0 3 0 0,-1-1 0 0,1 0-272 15,0 1 0-15,0 1 0 0,2 0 0 0,-1 2-144 0,2 2 144 16,0-5-128-16,4 0 128 0,-2-2 0 0,2 1-128 16,-1 0 128-16,2 2 0 0,-1-3 0 0,-1 0 0 15,1 0 0-15,1-1 0 0,-1-4 0 0,1-3 0 16,1 2 0-16,1-4 0 0,1 1 0 0,0 0 144 16,2-10-144-16,0 0 160 0,0 0 288 0,0 0 48 15,0 0 16-15,0 0 0 0,0 0 16 0,0 0 16 16,0 0 0-16,12 3 0 0,-1-4-288 0,2-3-48 15,0 0-16-15,2 0 0 0,3 2-192 0,1-2 0 16,2-3 128-16,4 2-128 0,1-1 0 0,3 0 0 16,2 3 0-16,2-1 0 0,1 2 0 0,3-5 0 0,0 2 0 0,-1 0 0 15,-3-2 0-15,0-1 0 16,0 0 0-16,-3 1 0 0,2 4 0 0,1 1 0 0,1 2 0 0,2-2 0 16,0 1 0-16,2 1 0 0,0 1 0 0,1-1 0 15,1 0 0-15,-2 2 0 0,-3 0 0 0,-2-1 0 16,-2 1 0-16,-4-1 0 0,-2-1 0 0,-2 0 0 15,-3 0 128-15,-2 1-128 0,-3 0 0 0,-1 1 0 16,-3 0 0-16,-11-2 0 0,10 5 0 0,-10-5 0 16,0 0 0-16,0 0 0 0,0 0 0 0,10 2 0 15,-10-2 0-15,0 0 0 0,0 0 0 0,0 0 0 16,0 0 0-16,10-2 0 0,-10 2 0 0,10-1 0 16,-10 1 0-16,12-6 128 0,-2 1-128 0,0 0 0 15,0-2 0-15,2-4 0 0,-1 1 128 0,2-1-128 16,1-4 0-16,2-3 128 0,2-2-128 0,1-5 0 15,0-1 128-15,2-3-128 0,-1 0 0 0,-2-3 144 0,-2 1-144 0,-1 2 128 16,-2-1-128-16,-3-2 128 0,0 1 176 0,-2 3 16 16,1 1 16-16,-4 4 0 0,-2 1 80 0,0 3 16 15,-1 0 0-15,-1 4 0 0,-1-1-256 0,1 4-48 16,2 2-128-16,-1-2 192 0,1 2-192 0,-1 1 0 16,3 0 0-16,1 0 0 0,-1-1 0 0,1 1-128 15,-2-1 128-15,1 2-160 0,0-2 0 0,0 3 0 16,0-4 0-16,-1 4 0 0,-4 7 160 0,4-10 0 15,-4 10 0-15,4-7 0 0,-4 7 0 0,0 0 0 16,1-10 0-16,-1 10 0 0,-1-8 0 0,1 8 0 16,-4-5 0-16,0-2 0 0,-2 2 0 0,-1-2 0 15,-2 0 0-15,-1 3 0 0,-4-1 0 0,-4-2 0 16,-3 2 128-16,-6 0-128 0,-2-5 192 0,-7 2-48 0,-4-3 0 0,-4 3 0 16,-1-4-144-16,-2 2 0 0,-2 1 0 0,2 5 128 15,3-1-128-15,-1 2 0 0,1 2 0 0,-2 1-9248 16,0 1-1760-16</inkml:trace>
  <inkml:trace contextRef="#ctx0" brushRef="#br0" timeOffset="86684.83">24965 15390 11919 0,'-10'-8'512'0,"2"5"128"0,3-6-512 0,-1 3-128 0,-1 0 0 0,0-2 0 16,-1 3 1408-16,2-5 256 0,1 3 64 0,0 1 0 15,1-3-336-15,0 5-64 0,-1 1-16 0,0-4 0 16,1 1-432-16,0 0-96 0,0 0-16 0,2 3 0 16,2 3-64-16,-5-5-32 0,1-4 0 0,4 9 0 0,-5-7 48 0,5 7 16 15,0 0 0-15,0 0 0 0,0 0-112 0,0 0-32 16,0 0 0-16,0 0 0 0,0 0-240 0,0 0-48 15,0 0-16-15,0 0 0 0,0 0-288 0,0 0 0 16,0 0 128-16,0 0-128 0,2 13 352 0,2-4 16 16,4 2 0-16,2-3 0 0,4 2 208 0,1-1 32 15,2 2 16-15,0 1 0 0,3-2-288 0,0 4-48 16,1 3-16-16,4-2 0 0,1 3-128 0,2-1-16 16,0 1-128-16,0 1 192 0,-1 0-64 0,2 0 0 15,0 1-128-15,1-1 192 0,-1-2 48 0,1 0 0 16,3 1 0-16,-2-3 0 0,1 0 0 0,-1-1 0 15,1-2 0-15,0 3 0 0,-1 3-96 0,-2-3-16 0,-1-1 0 0,-2-3 0 16,-1 2-128-16,-4-3 192 0,-3 0-192 0,-3 1 192 16,-3-6-64-16,-12-5-128 0,7 6 192 0,-7-6-64 15,0 0-128-15,0 0 0 0,8 9 144 0,-8-9-144 16,0 0 0-16,0 0 144 0,0 0-144 0,0 0 0 16,0 0 0-16,0 0-224 0,0 0 16 0,0 0 0 31,0 0-1328-31,0 0-256 0,0 0-48 0,0 0-9440 0,0 0-1904 0</inkml:trace>
  <inkml:trace contextRef="#ctx0" brushRef="#br0" timeOffset="87164.75">26129 15253 5519 0,'9'-12'240'0,"0"4"64"0,2-3-304 0,1-1 0 15,1 0 0-15,-4-1 0 0,1 1 3296 0,-3 2 608 16,-2-4 112-16,0 2 16 0,1 3-2048 0,-6 9-400 16,0 0-96-16,5-13-16 0,0 0-336 0,-3 4-80 15,-2 9-16-15,0 0 0 0,0 0-176 0,0 0-32 16,-2-10-16-16,2 10 0 0,0 0-304 0,-12 3-48 15,-2 2-16-15,-2 0 0 0,-2 3-304 0,-1 4-144 16,-4 6 128-16,-5 4-128 0,-4-2 208 0,-3 7-32 16,-3 6-16-16,-2 2 0 0,0 3 80 0,-1 2 16 0,-4 2 0 0,1 1 0 15,-3-2 48-15,-3-2 16 0,-1 2 0 0,2-3 0 16,2-3 64-16,2 0 32 0,7 0 0 0,3-4 0 16,0-2 0-16,6 2 0 0,2-5 0 0,2 2 0 15,2-2-48-15,1 0-16 0,5-3 0 0,0-4 0 16,6-1-112-16,2-1-32 0,1-6 0 0,3-1 0 15,1 2-32-15,0-3-16 0,2-1 0 0,2-8 0 16,0 0-32-16,0 0 0 0,2 8 0 0,-2-8 0 16,0 0-128-16,12 3 0 0,-1-3 0 0,2-3 0 31,1-1-1056-31,1 0-192 0,2-3-32 0,-1-1-16 0,-2-1-1072 16,2 0-192-16,-1 1-64 0</inkml:trace>
  <inkml:trace contextRef="#ctx0" brushRef="#br0" timeOffset="87405.08">25260 15401 27935 0,'0'0'1232'0,"0"0"256"0,11 13-1184 0,2-4-304 15,5 3 0-15,2 1 0 0,3 1 1296 0,5 4 208 16,4 1 32-16,3 5 16 0,3 0-144 0,3 4-48 15,1-2 0-15,0 1 0 0,1-5-496 0,-6 2-96 16,-1 3-32-16,-3-5 0 0,-3-1-336 0,1 1-64 0,-1 2-16 0,-6-3 0 16,-2 0-176-16,-2-1-144 0,-2-2 192 0,-3-2-192 15,-2 1 0-15,-1-2 0 0,-2-1 0 0,-3-2 0 32,2-2-1472-32,-9-10-240 0,0 0-48 0,0 0-15312 0</inkml:trace>
  <inkml:trace contextRef="#ctx0" brushRef="#br0" timeOffset="88652.36">29758 10901 17503 0,'-2'-10'1552'0,"0"-4"-1232"0,0 0-320 0,-1 2 0 0,1 3 640 16,-1-3 80-16,1 3 16 0,1-1 0 15,1 2 224-15,-3-3 32 0,0 3 16 0,3-2 0 0,2 4 32 0,-2 6 16 16,4-10 0-16,-2 3 0 0,2-3-32 0,1 3-16 16,1-2 0-16,-2 0 0 0,1 0-128 0,4 1-32 15,-3 3 0-15,2 0 0 0,-8 5-288 0,13-2-64 16,2-1-16-16,0 2 0 0,-2 1-224 0,2 1-64 16,-1 0 0-16,0 2 0 0,1 3-16 0,1 2-16 15,-2 6 0-15,2 0 0 0,2 1 0 0,-1 5 0 16,-2 2 0-16,-1 5 0 0,-1 3 16 0,-3 4 0 15,1 3 0-15,-1 3 0 0,-3 3 48 0,-2 1 16 16,-1 2 0-16,-2 0 0 0,-2 2 16 0,0 3 16 16,-2 0 0-16,0-3 0 0,-3-1 0 0,0 3 0 0,-5-7 0 15,2 3 0-15,-3-4 64 0,1-3 16 0,-3-3 0 0,-1-1 0 16,-3 0-64-16,2-1-16 0,0 0 0 0,1-1 0 16,-1-3-48-16,1-5-16 0,1 0 0 0,0 2 0 15,-3-7-80-15,2 1-128 0,-3-1 176 0,3-3-176 16,2-3 144-16,0 1-144 0,2-7 0 0,1 0 144 15,3-2-144-15,6-6 0 0,0 0 0 0,0 0 128 16,0 0-128-16,0 0-192 0,0 0 32 0,0 0 16 31,-7-16-1104-31,4 1-224 0,1-3-32 0,2 2-16 0,-2-2-688 16,2 3-144-16,-2-1-16 0,1 1-7744 0,-1 0-1536 0</inkml:trace>
  <inkml:trace contextRef="#ctx0" brushRef="#br0" timeOffset="88952.23">29594 11644 26719 0,'0'0'2368'0,"-9"-2"-1888"16,9 2-480-16,-10 3 0 0,3-2 352 0,7-1-32 15,-11 9 0-15,3 3 0 0,0 0 480 0,0 4 96 16,2 1 0-16,0 6 16 0,-1 3 0 0,2 5 0 16,0 5 0-16,1 2 0 0,3 0-288 0,0 4-64 15,-1-1-16-15,2-2 0 0,2-2-96 0,2-3-32 16,2-1 0-16,0-1 0 0,3-6 32 0,1 0 16 15,3-3 0-15,1-2 0 0,3-5 112 0,2-1 32 16,1-1 0-16,4-5 0 0,3 0-80 0,1-5-16 16,2-4 0-16,3-1 0 0,-1-7-192 0,2-1-64 15,3-4 0-15,-1-2 0 0,-3-3-112 0,-1 1-16 0,-3-1-128 16,-5-1 192-16,0 1-192 0,-3-1 128 0,-1 0-128 0,-2 1 0 16,-4 1 0-16,1 6 0 0,-1-2 0 0,0 3 0 15,-1 1-384-15,-2-1 0 0,-1 2-16 0,0 1 0 31,-2-1-1584-31,0 1-304 0,-2-5-64 0,-1-1-9104 0,0 3-1840 0</inkml:trace>
  <inkml:trace contextRef="#ctx0" brushRef="#br0" timeOffset="89326.74">30867 10848 23951 0,'0'-18'2128'0,"0"9"-1696"15,2-1-432-15,-2 10 0 0,0 0 1552 0,0 0 240 16,0 0 32-16,0 0 16 0,0 0-1216 0,0 0-240 16,0 0-64-16,-7 4 0 0,-1 2 240 0,0 2 32 15,-1 5 16-15,1 4 0 0,-1 2 32 0,-1 9 16 16,-1 2 0-16,1 4 0 0,-1 3-64 0,-1 7-16 15,1 2 0-15,-2 6 0 0,0 3-128 0,-1 2-48 16,0 4 0-16,-1-2 0 0,3-2-128 0,-1-3-16 16,0-1-16-16,4-4 0 0,2-3-80 0,-1-5-16 15,0-5 0-15,2 0 0 0,1-2-144 0,1-3 192 0,2-6-192 16,-1-1 192-16,2-3-192 0,-1 0 0 0,1-7 0 0,1-1 0 16,0-13-192-16,0 0-80 0,0 0-16 0,0 0 0 31,0 0-656-31,0 0-128 0,8-13-16 0,1-2-16 15,0-5-1408-15,1-3-288 0,1-6-48 0,-1-2-10528 0</inkml:trace>
  <inkml:trace contextRef="#ctx0" brushRef="#br0" timeOffset="89701.39">30574 11069 20671 0,'0'0'912'0,"-10"-1"192"0,0 3-880 0,1 2-224 16,-2 1 0-16,-1 2 0 0,1-2 144 0,-1-1-16 16,1-1 0-16,1 0 0 0,1 1 800 0,9-4 160 15,-9 2 16-15,9-2 16 0,0 0 64 0,0 0 16 16,0 0 0-16,0 0 0 0,0 0-80 0,0 0-16 15,0 0 0-15,0 0 0 0,14-9-272 0,1 2-48 16,6-3-16-16,0 2 0 0,1-2-320 0,3 2-64 16,3-5 0-16,4 5-16 0,5-4-80 0,2 3-16 15,3-4 0-15,1 1 0 0,3 5-16 0,-1-3-16 16,-2 1 0-16,-4-2 0 0,-1-1-64 0,-5 4-16 0,-3-4 0 0,-4 5 0 16,-7-4-160-16,-1 5 0 0,-4 1 0 15,-2 0 0-15,-12 5-320 0,10-3-64 0,-10 3 0 0,0 0 0 31,0 0-2016-31,0 0-416 0,0 0-64 0,0 0-6784 0,0 0-1360 0</inkml:trace>
  <inkml:trace contextRef="#ctx0" brushRef="#br0" timeOffset="90378">31066 11087 10127 0,'3'-17'448'0,"-1"6"96"0,2 2-544 0,3-1 0 0,-2 2 0 0,0 2 0 15,-5 6 2368-15,0 0 352 0,0 0 80 0,0 0 16 16,0 0-1216-16,0 0-256 0,9 1-32 0,-9-1-16 15,0 0-96-15,6 13-32 0,-3 2 0 0,-3 7 0 16,-2 7 0-16,-2 2 0 0,-1 3 0 0,-4 5 0 16,1 3-352-16,-6 1-80 0,0 4-16 0,-3 3 0 0,-1-2-288 0,2-1-64 15,-3 0-16-15,2-5 0 0,2-4-80 0,1-2-16 16,-3 1 0-16,3-3 0 0,3-1-112 0,0-1-16 16,-1-7-128-16,3 1 192 0,2-6-192 0,1-1 144 15,4-5-144-15,-2-4 128 0,2-1-128 0,2-9 0 16,0 8 0-16,0-8 0 15,0 0-832-15,0 0-80 0,11-11-32 0,2-2 0 16,-4-5-1728-16,1-2-336 0,1-7-80 0,1 2-9472 0</inkml:trace>
  <inkml:trace contextRef="#ctx0" brushRef="#br0" timeOffset="90610.84">30553 10990 38815 0,'0'0'1728'0,"1"-7"336"0,3-5-1648 0,3 7-416 0,5 5 0 0,3 0 0 32,3 0-272-32,6-1-144 0,3 0-32 0,8-1 0 0,6 1 688 0,10-3 128 0,5 0 16 0,2 2 16 15,2-1 96-15,2 1 16 0,2-1 0 0,3 2 0 16,3-4-256-16,1 4-32 0,2 3-16 0,-3 3 0 15,-4-5-208-15,-6 0-192 0,-7 0 48 0,-5 3 0 32,-3 1-2144-32,-5-1-416 0,-4 0-96 0,-4 3-16 0</inkml:trace>
  <inkml:trace contextRef="#ctx0" brushRef="#br0" timeOffset="91485.66">25154 15297 12031 0,'0'0'528'0,"2"-9"112"0,0-3-512 0,1 2-128 0,-2 1 0 0,3-2 0 16,-2 2 1008-16,-2 9 160 0,3-11 48 0,-3 11 0 15,0 0-288-15,0 0-48 0,2-9-16 0,-2 9 0 16,0 0-224-16,0 0-32 0,0 0-16 0,0 0 0 16,0 0-240-16,0 0-48 0,0 0-16 0,16 5 0 15,1 6 176-15,5-1 48 0,3 3 0 0,5 4 0 16,5 3 384-16,7 3 64 0,3 3 32 0,7 1 0 0,6 4-256 16,5-1-48-16,1-1-16 0,-28-13 0 15,2 3-112-15,9-1-32 0,4 1 0 0,2 1 0 0,2 3-144 16,0-2-16-16,-2 0-16 0,-3-1 0 0,-3-1-224 0,6 5-128 15,-6-5 160-15,-7-2-160 0,-9-4 0 0,-5 1 0 16,-5 1 0-16,1-2 0 16,-9-6-2256-16,-13-7-352 15,0 0-64-15</inkml:trace>
  <inkml:trace contextRef="#ctx0" brushRef="#br0" timeOffset="91846.31">26294 15102 19343 0,'8'-20'1728'0,"-2"10"-1392"15,2 0-336-15,0 2 0 0,-2-2 496 0,-2 5 16 0,-4-3 16 0,0 8 0 16,0 0 592-16,0 0 112 0,-10-1 32 0,-3 7 0 15,-2 2-624-15,-3 7-128 0,-1 3-32 0,-7 1 0 16,-7 0-32-16,-2 9 0 0,-6 4 0 0,-2 10 0 16,-4 2 1072-16,-3 8 208 0,-2 5 32 0,14-11 16 31,-1 6-1776-31,-3 3-320 0,-3 0-64 0,2-1-32 0,2 0 544 0,4-3 96 0,3-3 32 0,4-1 0 16,2-3-256-16,2-2 176 0,6-2-176 0,3-5 160 0,3-3-160 0,2-4 192 15,3-5-192-15,0-5 192 0,4 1-192 16,1-4 192-16,3-5-192 0,1 2 192 0,1-6-352 0,-1-6-64 15,5 6-16-15,-5-6-10256 16,9-5-2064-16</inkml:trace>
  <inkml:trace contextRef="#ctx0" brushRef="#br0" timeOffset="92293.47">25454 15608 7359 0,'-21'-11'656'0,"12"7"-528"16,-3-9-128-16,2 2 0 0,-3-1 1760 0,-1-2 320 15,0 0 64-15,0 2 16 0,1 1-912 0,-1-1-176 0,-2 4-48 0,1-2 0 16,0 2-240-16,0-1-48 16,1 3-16-16,0-3 0 0,1 3 16 0,1 1 0 0,1-4 0 0,2 4 0 15,0 2 16-15,3 1 0 0,1-1 0 0,5 3 0 16,0 0-48-16,0 0-16 0,0 0 0 0,0 0 0 16,0 0-176-16,0 0-48 0,9 6 0 0,3 1 0 15,5 4 240-15,4 1 64 0,4-2 0 0,4 4 0 16,4 4 0-16,5 3 0 0,3 3 0 0,4 3 0 15,5-3-64-15,3 5-16 0,1 5 0 0,-1-3 0 16,-2-3-192-16,-1 2-48 0,-3-1 0 0,-4 0 0 0,-1 0-192 0,-7-3-64 16,-3-2 0-16,-3-1 0 0,-3-4-192 0,-3-1 0 15,-4-4 128-15,-4-3-128 0,-2-1 0 0,-4-5 0 16,-3 0 0-16,-6-5 0 16,0 0-672-16,0 0-80 0,0 0-16 0,0 0 0 15,0 0-2208-15,0-7-448 0</inkml:trace>
  <inkml:trace contextRef="#ctx0" brushRef="#br0" timeOffset="92595.06">26172 15126 23039 0,'0'0'2048'0,"0"0"-1648"15,0 0-400-15,0 0 0 0,0 0 448 0,-6 0 0 16,-2 3 0-16,0 1 0 0,-3 6 480 0,-1 0 96 16,-4 4 32-16,0 5 0 0,-3 7-80 0,-3 3-16 0,-2 5 0 0,-4 3 0 15,-1 6 16-15,-4 4 0 0,-4 4 0 0,0 1 0 16,-1-2-272-16,-3-3-48 0,3 1-16 0,-1-1 0 16,1 1-432-16,2-2-80 15,4-6-128-15,4-2 176 0,3-4-176 0,3-1 0 0,3-4 0 0,4-1 128 16,4-2-128-16,2-3 0 0,0-3 144 0,5-1-144 15,0-4-192-15,3-5-96 0,0-1-32 0,1-2 0 16,0-7-1968-16,0 0-400 0,0 0-64 0</inkml:trace>
  <inkml:trace contextRef="#ctx0" brushRef="#br0" timeOffset="93007.32">25853 15729 14735 0,'-14'-5'1312'0,"8"2"-1056"16,-2-1-256-16,-4-1 0 0,-4 2 1120 0,-1-1 160 15,-1 0 48-15,-2-4 0 0,-2 1 144 0,0 0 48 16,2 0 0-16,1-1 0 0,0-3-144 0,2 2-32 15,5-3 0-15,-2 2 0 0,2 2-192 0,3-3-64 16,3 2 0-16,2-1 0 0,3 5-304 0,1 5-64 0,2-9-16 16,2 3 0-16,3 1-288 0,1-2-64 15,4 5-16-15,2 0 0 0,2 0-192 0,0 1-144 0,0 2 192 0,-1 3-192 16,-1 2 240-16,0-1-64 0,-1 3-16 0,-3 2 0 16,-2 3 0-16,-2-2 0 0,-2 2 0 0,-3 1 0 15,-2-4-32-15,-1 3 0 0,-2 1 0 0,-1-4 0 16,-3-1 192-16,-1-4 48 0,-1 1 0 0,-1-2 0 15,-3-2 64-15,2-2 16 0,1 0 0 0,2 0 0 16,1 0-256-16,2 2-64 0,6-2 0 0,0 0 0 16,0 0-720-16,0 0-160 0,0 0-16 0,7-2-11456 15,4 1-2304-15</inkml:trace>
  <inkml:trace contextRef="#ctx0" brushRef="#br0" timeOffset="98105.92">24840 1848 1839 0,'0'0'160'0,"0"0"-160"16,0 0 0-16,0 0 0 0,0 0 2224 0,0 0 400 15,0 0 96-15,0 0 16 0,-5 7-1856 0,0 2-368 16,5-9-80-16,-5 10-16 0,0 3-96 0,0 2-32 16,0 3 0-16,1 6 0 0,-1 5-96 0,0 3 0 15,-2 2-16-15,2 7 0 0,-1 2-176 0,0 7 128 16,-2 5-128-16,0 7 128 0,1 4-128 0,-1 4 0 15,2 1 0-15,-3 8 0 16,3-2-416-16,0 3-16 0,0 3 0 0,-2 1-5792 0</inkml:trace>
  <inkml:trace contextRef="#ctx0" brushRef="#br0" timeOffset="98560.33">24678 7436 6447 0,'1'28'576'16,"-1"-6"-576"-16,0 5 0 0,0-3 0 0,0 4 624 0,0-4 16 16,0 1 0-16,0 1 0 0,0-3-496 0,0 2-144 15,0-1 0-15,-1 2 0 0,-1 0 176 0,0 0-176 16,-1 4 160-16,2 0-160 0,0-1 464 0,-2 3 0 16,1 3 0-16,-2-1 0 0,1 1-32 0,-1-2-16 15,1-3 0-15,-1 1 0 0,0 2-192 0,0-1-32 16,0-6-16-16,1 5 0 0,-3-1-32 0,4 0 0 15,-2 1 0-15,3 2 0 0,0-1 16 0,1 4 0 16,0-2 0-16,1 2 0 0,0-1-160 0,2-3 0 16,-1 0 0-16,-1 1 0 0,2 1 224 0,0-2-32 15,-1-2-16-15,2 2 0 0,0 0 144 0,-2 2 16 0,2-2 16 0,-3-3 0 16,1 2-128-16,-2-7-32 0,0 1 0 0,-2-3 0 16,1-2-192-16,1-2 0 0,0-3 128 0,0-1-128 15,0-3 0-15,0 0-192 0,0-6 48 0,0-5-4752 16,0 0-944-16</inkml:trace>
  <inkml:trace contextRef="#ctx0" brushRef="#br0" timeOffset="99507.08">28487 1864 8287 0,'0'0'368'0,"5"-10"80"16,-5 10-448-16,4-8 0 0,-4 8 0 0,4-10 0 15,-4 10 1024-15,0 0 128 0,0 0 32 0,0 0 0 0,0 0-672 0,0 0-128 16,0 0-16-16,0 0-16 0,0 0 32 0,4 14 16 16,-4 3 0-16,-2 3 0 0,-1 4 144 0,-2 8 32 15,-2 7 0-15,0 6 0 0,-1 1-96 0,-1 7-16 16,-2 9 0-16,2 4 0 0,-1 2-240 0,1 7-48 16,0 2-16-16,0 7 0 0,2-3-160 0,-4 5 0 15,0-3 0-15,2 3 128 0,1 0-128 0,3 2 0 16,1 1 0-16,2-2 0 0,0 0 0 0,2-5 0 15,0 2 0-15,2 4 0 0,0 0 0 0,1-3 0 16,-2-5 0-16,-1 1 0 0,0-3-208 0,0-1 80 16,3 1 128-16,-1-3-208 0,-1-3 208 0,2 0-144 0,-3-4 144 0,0-3-128 15,2-1 128-15,2 3 0 0,0 2 0 16,-1-3 0-16,-1 0 0 0,1 0 0 0,-3-4 0 0,1 2 0 16,0-3 0-16,-1 1 0 0,0-1 0 0,0 0 0 15,0 1 0-15,-1-3 0 0,0-3 0 0,1-3 0 16,-4 1 0-16,3-2 0 0,-1 0 0 0,1 0 0 15,1 0 0-15,0 0 0 0,0-1 0 0,0-4 0 16,1 3 0-16,-1-3 0 0,-2-6 0 0,2 5 0 16,0 0 0-16,1 2 0 0,-1-3 0 0,1 3 0 15,1-1 0-15,-1-2 0 0,-2 0 0 0,1-1 0 16,0 1 0-16,0 0 0 0,0-1 0 0,0 1 0 16,0 3 0-16,-2 0 0 0,0 1 0 0,-1-2 0 15,2-3 0-15,1 1 0 0,0-3 0 0,0 2 0 16,0-1-128-16,4 1 128 0,0-5-128 0,1-1 128 0,0 3 0 0,1 2-160 15,0-2 160-15,0-2 0 0,0 2-160 0,0-1 160 16,-1 0-128-16,-1-3 128 0,1-2-176 0,-1 1 176 16,0-2-208-16,-3-3 80 15,2-5-528-15,-1 4-112 0,-2-4 0 0</inkml:trace>
  <inkml:trace contextRef="#ctx0" brushRef="#br0" timeOffset="101151.36">27277 11350 9215 0,'0'0'400'0,"0"0"96"0,0 0-496 0,0 0 0 0,0 0 0 0,0 0 0 16,0 0 832-16,0 0 80 0,-9 1 16 0,9-1 0 16,-9 0-144-16,9 0-16 0,0 0-16 0,-7 5 0 15,7-5-320-15,0 0-64 0,-9 4-16 0,9-4 0 16,0 0-224-16,-8 8-128 0,8-8 160 0,-8 9-160 16,8-9 128-16,-6 6-128 0,6-6 0 0,-5 9 0 15,5-9 128-15,-6 5-128 0,6-5 0 0,0 0 144 16,0 0-144-16,0 0 0 0,-7 5 0 0,7-5 128 15,0 0-128-15,0 0 0 0,0 0 0 0,0 0 0 16,0 0 0-16,0 0 0 0,-9 5 0 0,9-5 128 16,0 0-128-16,0 0 0 0,0 0-192 0,0 0 192 15,0 0-336-15,0 0 48 0,0 0 16 0,0 0 0 16,0 0-304-16,0 0-48 16,0 0-16-16,0 0 0 0,0 0-416 0,0 0-96 0,0 0 0 15,0 0-16-15,-7 3 480 0,7-3 112 0,-10 2 0 0,10-2 16 0,-9 3 560 0,9-3 0 16,-9 2 0-16,9-2 0 0,-9 2 0 0,9-2 192 15,0 0 0-15,0 0 0 0,0 0 64 0,0 0 16 16,0 0 0-16,0 0 0 0,0 0-32 0,0 0-16 16,0 0 0-16,0 0 0 0,0 0-224 0,0 0 0 15,0 0 128-15,0 0-128 0,10-5 0 0,-1 1 0 16,-9 4 0-16,10-5 0 0,-10 5 0 0,10-5-160 16,-2 1 32-16</inkml:trace>
  <inkml:trace contextRef="#ctx0" brushRef="#br0" timeOffset="102730.25">30216 10692 6447 0,'11'7'272'0,"-2"1"80"0,1 1-352 0,1 3 0 16,-3 1 0-16,1 4 0 15,-1 1-384-15,1 1-128 0,0 0-48 0,1 5 0 0,-1 1 1184 0,0 6 224 16,-2-1 48-16,0 2 16 0,-3 4-624 0,-2-2-128 16,-2-1-32-16,-5 1 0 0,-4 3-128 0,-2 5 0 15,-5 4 0-15,1 3-176 0,-5-2 176 0,-2 4-128 0,-1 1 128 16,-1 2-128-16,-1 0 128 0,1-3 0 0,1-2 0 15,0-4 0-15,-1 4 0 0,2-2 0 0,0-5 0 0,1 0 0 16,-1 0 0-16,1-4 0 0,-2-3 0 0</inkml:trace>
  <inkml:trace contextRef="#ctx0" brushRef="#br0" timeOffset="102945.88">29566 12204 18431 0,'-1'14'1632'0,"2"4"-1312"16,2 1-320-16,1 3-5392 15,1-1-1152-15</inkml:trace>
  <inkml:trace contextRef="#ctx0" brushRef="#br0" timeOffset="104307.08">25870 13867 12895 0,'0'0'1152'0,"0"0"-928"16,0 0-224-16,0 0 0 0,0 0 656 0,0 0 96 0,0 0 16 0,0 0 0 16,0 0 128-16,0 0 16 0,11 0 16 0,-11 0 0 15,12 0-368-15,-12 0-80 16,10 2-16-16,-10-2 0 0,0 0-304 0,11 3-160 0,-11-3 160 0,0 0-160 16,0 0 128-16,9 6-128 0,-9-6 0 0,0 0 144 31,0 0-464-31,0 0-80 0</inkml:trace>
  <inkml:trace contextRef="#ctx0" brushRef="#br0" timeOffset="105095.67">27559 17057 11967 0,'0'0'1072'0,"4"9"-864"16,0 0-208-16,-4-9 0 0,2 8 1392 0,1 0 224 16,-3 0 48-16,0-8 16 0,0 0-96 0,0 0-32 0,0 0 0 0,0 0 0 15,0 0-496-15,0 0-96 0,0 0-32 0,0 0 0 16,-3 8-464-16,3-8-80 16,0 0-32-16,0 0 0 0,0 0-80 0,3 9-16 0,-3-9 0 0,0 0 0 15,0 0-128-15,0 0-128 0,0 0 192 0,0 0-192 16,0 0 0-16,0 0 0 0,0 0-240 0,0 0 80 31,0 0-864-31,5-11-160 0,-5 11-32 0,4-8-10432 0</inkml:trace>
  <inkml:trace contextRef="#ctx0" brushRef="#br0" timeOffset="105796.62">23878 17285 13183 0,'0'0'576'0,"-5"0"128"0,-1 0-560 0,6 0-144 16,-5 1 0-16,5-1 0 0,-6-1 752 0,6 1 112 15,0 0 32-15,0 0 0 0,0 0 0 0,0 0 16 16,0 0 0-16,0 0 0 0,0 0 0 0,0 0 0 15,0 0 0-15,0 0 0 0,0 0-208 0,0 0-64 16,0 0 0-16,0 0 0 0,0 0-208 0,0 0-48 16,-6-3-16-16,6 3 0 0,0 0-208 0,0 0-32 15,0 0-128-15,0 0 192 0,0 0-192 0,0 0 0 0,0 0 0 0,0 0 0 16,0 0 0-16,0 0-160 0,0 0 32 0,0 0 0 31,0 0-1856-31,0 0-384 0,20-4-64 0,-20 4 0 0</inkml:trace>
  <inkml:trace contextRef="#ctx0" brushRef="#br0" timeOffset="106210.33">27314 16921 8287 0,'0'0'736'0,"13"6"-592"0,1 2-144 0,-3-2 0 16,-2 2 1232-16,-1-2 224 0,-8-6 32 0,0 0 16 15,5 9-768-15,-5-9-160 0,0 0-16 0,5 9-16 16,-5-9-320-16,0 0-64 0,0 0-16 0,0 0 0 15,0 0-288-15,0 0-64 0,-8 8-16 0</inkml:trace>
  <inkml:trace contextRef="#ctx0" brushRef="#br0" timeOffset="106572.55">26363 13877 13183 0,'0'0'576'0,"0"0"128"0,-1-10-560 0,1 10-144 16,0 0 0-16,0 0 0 0,0 0 656 0,0 0 112 16,0 0 0-16,0 0 16 0,-10 5-592 0,10-5-192 15,0 0 128-15,-10 9-128 0,3-2 0 0,2 2 0 0,5-9 0 0,-6 9 0 16,2 0-144-16,4-9-96 0</inkml:trace>
  <inkml:trace contextRef="#ctx0" brushRef="#br0" timeOffset="107636.45">25681 3731 8287 0,'0'-21'736'0,"0"4"-592"16,2-2-144-16,2 0 0 0,0 1 0 0,3-2 192 16,3-2-192-16,3 1 192 0,0-1-48 0,5 3 0 15,0 0 0-15,-1 2 0 0,0 2-400 0,1 2-96 16,-1-2-16-16</inkml:trace>
  <inkml:trace contextRef="#ctx0" brushRef="#br0" timeOffset="107991.78">24964 8610 16575 0,'-14'50'1472'0,"10"-14"-1168"15,1 5-304-15,3 7 0 0,4 3 224 0,6 1-16 16,2-2 0-16,2-1 0 15,1-1-512-15,3-3-96 0,-2-1-32 0,1-2 0 0,1-2 288 0,-1-1 144 16,0-3-160-16,-2-4-4480 16,-5-1-896-16</inkml:trace>
  <inkml:trace contextRef="#ctx0" brushRef="#br0" timeOffset="108366.45">26195 1933 11919 0,'-20'72'512'0,"10"-13"128"0,-2 12-512 0,1 8-128 15,-2 8 0-15,2 11 0 0,-1 3 0 0,2 10-176 16,1 3 48-16,3 3 0 0,2 3-48 0,0 5 0 16,3 2 0-16,0 5-3104 15,1 0-624-15</inkml:trace>
  <inkml:trace contextRef="#ctx0" brushRef="#br0" timeOffset="108777.48">27733 3473 3679 0,'-6'9'320'0,"0"10"-320"16,-1 9 0-16,4 4 0 0,-1 5 1472 0,0 7 208 16,-1 10 48-16</inkml:trace>
  <inkml:trace contextRef="#ctx0" brushRef="#br0" timeOffset="109236.27">27361 8666 35007 0,'-14'-6'1552'0,"14"6"320"0,-9-3-1488 0,9 3-384 16,-8 0 0-16,8 0 0 15,0 0-1024-15,0 0-256 0,0 0-64 0,0 0-16 0,0 0 912 0,0 0 176 16,0 0 32-16,8 9 16 0,-8-9 64 0,9 10 16 16,-9-10 0-16,10 5 0 0,-10-5 144 0,0 0 0 15,10 5 0-15,-10-5 0 0,0 0 0 0,10 6-128 16,-10-6 128-16,0 0 0 0,12 2 0 0,-12-2 0 16,10 1 0-16,-10-1-128 0,10 0 128 0,-10 0 0 15,0 0-144-15,0 0 144 0,12 1-336 0,-12-1 0 16,0 0 0-16,10 3 0 15,-10-3-224-15,0 0-32 0,0 0-16 0,10 2 0 16,-10-2-64-16,0 0-16 0,0 0 0 0,0 0 0 16,0 0-352-16,0 0-80 0,9-1-16 0,-9 1 0 0</inkml:trace>
  <inkml:trace contextRef="#ctx0" brushRef="#br0" timeOffset="110257.25">25787 13808 3679 0,'0'0'320'16,"0"0"-320"-16,0 0 0 0,0 0 0 15,0 0 3776-15,0 0 704 0,0 0 128 0,0 0 16 0,0 0-2944 0,0 0-592 16,0 0-112-16,0 0-16 0,0 0-384 0,0 0-64 16,0 0 0-16,0 10-16 0,0-10-352 0,3 12-144 15,-2 1 128-15,-1-13-7728 16,0 9-1552-16</inkml:trace>
  <inkml:trace contextRef="#ctx0" brushRef="#br0" timeOffset="110677.95">23677 16968 20847 0,'0'0'912'0,"0"0"208"0,0 0-896 0,0 0-224 0,0 0 0 0,0 0 0 0,0 0 416 0,0 0 32 16,0 0 16-16,0 0 0 0,0 0 112 0,0 0 0 15,0 0 16-15,0 0 0 0,9 5-288 0,-9-5-64 16,9 3-16-16,-9-3 0 0,0 0-224 0,0 0 128 16,0 0-128-16,10 4 0 0,-10-4 0 0,0 0-256 15,10 2 16-15,-10-2-7216 16,12 4-1440-16</inkml:trace>
  <inkml:trace contextRef="#ctx0" brushRef="#br0" timeOffset="111016.78">27450 17060 28559 0,'0'0'2544'0,"0"0"-2032"15,-5 7-512-15,0 2 0 16,5-9-976-16,-8 9-304 0,1 3-48 0</inkml:trace>
  <inkml:trace contextRef="#ctx0" brushRef="#br0" timeOffset="111360.29">26020 13930 34095 0,'4'-9'3024'15,"-4"9"-2416"-15,9-3-480 0,1 3-128 16,1 2-1232 0,1 6-272-16,-1 1-48 0,-1 3-16 0,-1 4-304 0,-1 0-64 0</inkml:trace>
  <inkml:trace contextRef="#ctx0" brushRef="#br0" timeOffset="111659.37">23593 17014 32015 0,'0'0'1408'0,"0"0"320"0,0 0-1392 0,12 4-336 0,3 1 0 0,2-1 0 31,2 1-1248-31,0 1-320 0,1-1-64 0</inkml:trace>
  <inkml:trace contextRef="#ctx0" brushRef="#br3" timeOffset="122408.25">26959 13545 4607 0,'0'0'400'0,"0"0"-400"0,-1-6 0 0,1 6 0 15,0 0 1856-15,0 0 272 0,0 0 64 0,0 0 16 16,0 0-1072-16,0 0-224 0,0 0-32 0,0 0-16 0,5-9-32 0,-5 9-16 15,0 0 0-15,0 0 0 0,9-4-160 0,-9 4-16 16,10-4-16-16,-1 2 0 0,-9 2-64 0,0 0-16 16,10-3 0-16,-10 3 0 0,9-5 192 0,-9 5 32 15,0 0 16-15,0 0 0 0,8-7 64 0,-3-2 16 16,-5 9 0-16,0 0 0 0,-3-12-288 0,-1-1-48 16,1 5-16-16,-4-4 0 0,0 1-64 0,-2 2-32 15,-1-4 0-15,-1 4 0 0,-5-2-96 0,-2-2-32 16,-1 3 0-16,-4-3 0 0,-4-3-96 0,0 0 0 15,-3 1-16-15,-1 0 0 0,-6 1-176 0,-3-1 128 16,-2-2-128-16,-1 2 128 0,0 0-128 0,0-1 0 16,-1 0 144-16,0 2-144 0,-1 1 144 0,-3 3-144 0,1 2 192 0,-2-4-192 15,-2 0 0-15,-1 1 0 0,-1-1 0 0,3 6 0 16,0 0 0-16,2 1 0 0,-1 2 0 0,-1 3 0 16,-3 0 0-16,0 0-144 0,-4-1 144 0,1 2 0 15,0 3 0-15,4 5 0 0,2-2 0 0,2 6 0 16,1 4 0-16,-3 0 128 0,2 1-128 0,-1 2 128 15,-2 5-128-15,4 1 0 0,1 1 0 0,4 2 0 16,3 3 0-16,3 0 0 0,3-2 0 0,4 6 128 16,2 5-128-16,4-5 128 0,3 0-128 0,2 1 128 15,1-2-128-15,5 2 128 0,0 1-128 0,3 1 128 16,2 1-128-16,2 3 176 0,1-1-176 0,3 2 192 16,1 1-192-16,1-3 0 0,4-2 144 0,3-2-144 15,0-1 0-15,3 0 144 0,-2-2-144 0,3 3 0 16,5 0 160-16,-2 1-160 0,3-1 128 0,3-1-128 0,4-4 128 0,1 0-128 15,5 0 128-15,3-1-128 16,2 2 208-16,3-2-32 0,2-4-16 0,-2 1 0 0,-1 0 0 0,0-2 0 16,1-6 0-16,0 2 0 0,0 3-32 0,2-3-128 15,1-3 192-15,1 0-64 0,2-1 16 0,3-1 0 16,2-1 0-16,-5-1 0 0,0-1 0 0,2-2 0 16,2-5 0-16,0-1 0 0,-2-2 16 0,2-1 0 15,5 0 0-15,0 0 0 0,2 0-160 0,-2-2 192 16,-6-2-192-16,2-2 192 0,0-6-192 0,1 2 192 15,-2-3-192-15,-1 0 192 0,-1-3-64 0,1 1-128 16,1-4 192-16,-1-4-64 0,-1-2 32 0,-1 0 0 16,-2 0 0-16,-1 0 0 0,-1-1-160 0,0-2 160 0,-1 2-160 0,0 0 160 15,-1-5-160-15,0 1 0 0,-3 4 144 16,1-8-144-16,-1 0 0 0,-2 1 0 0,-3-4 0 0,-2-1 128 16,-2-1-128-16,0 2 0 0,0-1 0 0,-2 2 0 15,-5-1 0-15,0 1 0 0,-6 0 0 0,0 2 0 16,-3-1 0-16,-3-1 0 0,-4 2 0 0,-2-1 0 15,-3-4 128-15,-2-3-128 0,-4 1 128 0,-3 1-128 16,-3 4 0-16,-1-2 0 0,-2-2 0 0,-1 1-128 16,-5 1 128-16,0 1 0 0,-2 2 0 0,-1 2 0 15,1-3 0-15,-5-2 0 0,-4-1 0 0,-1 2-128 16,-1-1 128-16,-2 1 0 0,-2 1-144 0,1 3 144 16,2 0 0-16,-2 5 0 0,-1-1 0 0,-3 0 0 15,-1 1-224-15,-3 2 80 0,1 1 16 0,-3 0 0 16,-1 1-16-16,-2 2 0 0,-2 3 0 0,2 2 0 15,0 0 144-15,-3 1-128 0,0-1 128 0,0 4-128 0,-2 3 128 0,-1-2 0 16,-4-1-144-16,3-1 144 0,1 4 0 0,1 1-144 16,2 3 144-16,1 2 0 0,-1-1 0 0,-1 1-128 15,1 0 128-15,-1 3 0 0,1 0 0 0,1 3 0 16,1-1 0-16,18 4 0 0,-5 1-144 0,0 4 144 16,-4 2 0-16,-1 2-144 0,-2 1 144 0,-2 3 0 15,-2 3 0-15,-1 1 0 0,0 1 0 0,5 1 0 16,0 3 0-16,3 2-128 0,2 0 128 0,1 1 0 15,3-1 0-15,2 3 0 0,4-2 0 0,2 2 0 16,1-2 0-16,3-1 0 0,1 0 0 0,4 3 0 16,1-2 0-16,-2 15 0 0,6-6 0 0,4-1 0 15,7-2 0-15,5 0 0 0,3-2 0 0,5-2 0 16,5-2 0-16,3 0 0 0,1 0 0 0,4-2 0 16,2 0 0-16,6 2 0 0,-1 2 0 0,7 0 192 15,1-2-64-15,6 0 0 0,0 0-128 0,2 1 192 16,2-3-64-16,4-2 0 0,-3 1 0 0,-1-2 0 15,-1-5 0-15,0-2 0 0,0-2 0 0,1-1 0 16,-1-1 0-16,4 0 0 0,1-1 32 0,3 1 16 16,2 0 0-16,-2-4 0 0,-1-5-32 0,1-2 0 15,2 5 0-15,-1-4 0 0,3-3-144 0,0 1 160 16,2-1-160-16,0 0 160 0,-2 0-160 0,1-2 128 16,1-3-128-16,0 0 128 0,-4-2-128 0,0 1 0 0,0 0 0 0,2-4 128 15,-1-1-128-15,-2-5 0 0,-4 4 0 0,-3-7 128 16,0-3-128-16,-4-2 128 0,-3 0-128 0,2-1 128 15,-1-1 0-15,0-4-128 0,-1-2 192 0,-1-4-64 0,-4-3-128 0,-1 0 0 16,-5-3 0-16,0-2 0 0,-1-1 0 0,-2-1 0 16,-2-4-144-16,-5 3 144 0,-3-2 0 0,-4 2 0 15,-4-5-128-15,-3 5 128 0,-5-4 0 0,-2 3-160 16,-2 1 160-16,-3-3-128 0,-4 3 128 0,-3-2 0 16,-2 4 0-16,-2 1-128 0,-5-4 128 0,-1 6 0 15,-3 3-144-15,0-3 144 0,0-4 0 0,-5 3-144 16,-2 4 144-16,-1 1 0 0,-1 0-160 0,-1 3 160 15,-4 0-128-15,0 2 128 0,0 1-160 0,-2 4 160 16,-1 0-192-16,0 4 192 0,0 0-176 0,0 3 176 16,-2 2-160-16,-3 0 160 0,0-1 0 0,-2 3-144 15,0 4 144-15,-2 3 0 0,-1 2-128 0,0 3 128 16,-3 1-128-16,-4 4 128 0,-3-1 0 0,0 5-128 0,0 1 128 16,20 0 0-16,-2 0 0 0,0 4 0 0,1 4 0 15,1 2-128-15,2 2 128 0,4 2 0 16,0-1 0-16,-12 15-128 0,3-1 128 0,6 0 0 15,3 0 0-15,3 2 0 0,1 3 0 0,6-1-128 16,3 2 128-16,5 0 0 0,3-2 0 0,8 3 0 16,6-2 0-16,5 1-128 0,5 2-192 0,7-4-16 15,7 2-16-15,9-1 0 16,7 2-2096-16,10-2-432 0,5-5-64 0</inkml:trace>
  <inkml:trace contextRef="#ctx0" brushRef="#br3" timeOffset="125725.17">4360 6803 6447 0,'0'0'272'0,"0"0"80"0,-5-5-352 0,5 5 0 16,-5-10 0-16,5 10 0 0,0 0 1696 0,0 0 272 15,0 0 48-15,0 0 16 0,0 0-1392 0,0 0-256 16,0 0-64-16,0 0-16 0,0 0-176 0,0 0-128 16,0 0 144-16,0 0-144 0,0 0 416 0,-5-5-16 15,-2 3 0-15,7 2 0 0,0 0 144 0,-9-7 32 16,2 2 0-16,-1 1 0 0,1 0-48 0,7 4 0 16,-9-7 0-16,0 3 0 0,-1 1-48 0,1 0-16 15,0-4 0-15,0 5 0 0,0-1-160 0,-2 1-48 16,-2-1 0-16,-1 2 0 0,0 0-96 0,-1 1-32 15,-2 0 0-15,1 1 0 0,-1 0 32 0,-1 2 0 16,-3-3 0-16,-1 4 0 0,0 1-160 0,2 2 0 0,-1-3 144 0,-1 2-144 16,0 3 0-16,1 3 144 0,-2-3-144 15,2 3 0-15,1-1 128 0,-1 2-128 0,-1 4 0 0,0-2 0 16,2-2 0-16,2 0 0 0,2 2 0 0,0 0 0 16,1 0 0-16,2 2 0 0,-1-1 0 0,2 0 0 15,-2-2 0-15,1 2 0 0,2 0 0 0,0-1 0 16,1 0 0-16,3 0 0 0,0 1 0 0,2-1 0 15,0 0 0-15,4 2 0 0,0-2 0 0,3 1 0 16,4 1 0-16,2-1 0 0,1 0 0 0,4-4 0 16,2 1 0-16,1 2 0 0,1-3 0 0,1-2 0 15,1 1 192-15,1-2-192 0,1 0 192 0,3-4-192 16,-3 0 176-16,3 3-176 0,2-4 160 0,-1 1-160 16,1-3 160-16,0 2-160 0,0-3 160 0,1 1-160 0,-1-2 208 0,2-2-48 15,0 0-16-15,0-2 0 0,1 2 48 0,-1-2 0 16,2-1 0-16,-2-4 0 0,-3 2-32 0,-1-3 0 15,2 3 0-15,-1-5 0 0,0 2-160 0,1-3 128 16,-2-2-128-16,1 0 128 0,-1-2-128 0,1 1 160 16,-1-2-160-16,-1-2 160 0,-2-5-160 0,0 5 192 15,-4 0-192-15,0-2 192 0,1-1 64 0,-4 3 32 16,-4 2 0-16,-2-1 0 0,-5-4 32 0,1-1 0 16,-3 2 0-16,-3 2 0 0,-3 1-32 0,-3 0 0 15,-1 0 0-15,-1 2 0 0,-1 2-16 0,-2 4 0 16,-1 3 0-16,0 2 0 0,-1-2-272 0,-2 6 0 15,-1 0 0-15,-1 5 0 16,-2 1-528-16,-2 5-176 0,-1-1-16 0,3 4-8448 0,1 2-1696 16</inkml:trace>
  <inkml:trace contextRef="#ctx0" brushRef="#br3" timeOffset="126459.4">3737 7209 17327 0,'0'0'768'0,"0"0"160"0,0 0-736 0,0 0-192 15,0 0 0-15,0 0 0 0,0 0 0 0,9-8 0 16,-9 8 0-16,0 0 0 0,11-4 0 0,0 2 0 16,-11 2 0-16,12-3 0 0,2 1 0 0,0-3 0 15,-1 1 0-15,0 0 0 0,3 0 0 0,2-2 0 16,0 1 0-16,3 0 0 0,-1-3 0 0,1 2 240 16,-2 1-48-16,4-2 0 0,1 2 96 0,0 1 16 15,1 3 0-15,-1-1 0 0,0 0-32 0,0 2 0 16,0 0 0-16,-1 4 0 0,-3 1-128 0,1 3-16 15,-5-3-128-15,1 1 192 0,-2 6-192 0,0-1 0 16,0 2 128-16,1 1-128 0,0 2 0 0,-2 1 128 0,-2 1-128 0,-2 2 0 16,1 2 128-16,1 3-128 0,0-1 0 0,0 0 144 15,-1 2-144-15,1-2 0 0,-1 1 0 16,1 1 0-16,0-2 0 0,1 0 0 0,0-2 0 0,-1 1 128 16,0 3 0-16,-1-2-128 0,1 2 192 0,1 2-64 15,-1-3 64-15,1 3 16 0,1-2 0 0,-1 3 0 16,-2 3-32-16,-1-2-16 0,0 3 0 0,1 0 0 15,-1-1-160-15,0 2 192 0,0-1-192 0,0-2 192 16,0 1-192-16,3-1 128 0,-3 4-128 0,-1-1 128 16,-1-1-128-16,-1-1 0 0,1 1 144 0,-2-1-144 15,0 1 0-15,-1 0 144 0,-2 1-144 0,1 0 0 16,0-2 144-16,-1 1-144 0,-2-1 0 0,-1 1 144 16,0-5-144-16,0 3 0 0,0 2 0 0,0-2 128 15,0-1-128-15,1-1 0 0,0-1 0 0,2 0 128 0,2 1-128 0,-1-2 0 16,1 2 0-16,1-4 0 0,2 0 0 0,-2-5 0 15,1-1 0-15,2 0 0 0,2-1 0 0,0 0 0 16,1-1 0-16,1-3 0 0,1-3 144 0,1 0-144 16,3-2 160-16,1 0-160 0,0-7 176 0,4 1-176 15,-1-1 192-15,4-2-192 0,1-2 160 0,3-1-160 16,2 0 128-16,0-5-128 0,-2-1 0 0,-2 0 0 16,3-1 0-16,-2-4 0 0,0 1 0 0,-1 3 0 15,0-3 0-15,-1 6 0 0,1-5-256 0,-2 6 64 16,-1 0 0-16,0 1 16 15,-2 1-576-15,-3-3-112 0</inkml:trace>
  <inkml:trace contextRef="#ctx0" brushRef="#br3" timeOffset="127056.59">4599 7045 16991 0,'0'0'752'0,"0"0"144"0,0 0-704 0,0 0-192 16,0 0 0-16,0 0 0 0,0 0 0 0,0 0 0 15,13 1-160-15,-1 2 160 0,1-1 0 0,2 1 0 16,3 1 0-16,2 1 0 0,0-1 0 0,4-2 0 16,-3 3 0-16,2 3 0 0,0-2 288 0,2 6-48 15,1-4-16-15,-1 5 0 0,-1 0-224 0,-1 0 176 16,3 4-176-16,-2 2 160 0,-2 2-160 0,0 2 0 15,1-2 0-15,1 5 128 0,1 4-128 0,-1 3 0 16,-3 0 0-16,-3 4 0 0,-3 1 128 0,-2 3 0 16,-1 1 0-16,-1 1 0 0,-5 5 112 0,1-1 16 15,0 3 0-15,-3 2 0 0,2 5 0 0,1-2 16 0,-2-3 0 16,3-1 0-16,-2-1 48 0,2-1 0 0,0-2 0 0,1 1 0 16,0-3 0-16,1-1 0 0,2 1 0 0,-1-1 0 15,1-4 16-15,-1 0 16 0,1 5 0 0,3-6 0 16,1 1-96-16,0-1 0 0,-4-1-16 0,4-1 0 15,0 0-240-15,1-3 144 0,2-4-144 0,0-1 128 16,1-1-128-16,2 0 0 0,-1 1 0 0,2-5 128 16,0-1 16-16,3 1 0 0,-1-4 0 0,0-2 0 15,1-2 48-15,0-5 16 0,2 0 0 0,-1 2 0 16,-1-4-16-16,4 1 0 0,-2-5 0 0,3 0 0 16,-1 0-192-16,2-2 128 0,3-3-128 0,0 3 0 15,-1-3-160-15,2 0-128 0,2-2-32 0,-1 1-11536 16</inkml:trace>
  <inkml:trace contextRef="#ctx0" brushRef="#br3" timeOffset="128438.81">5412 9311 12895 0,'0'0'1152'0,"0"0"-928"15,0 0-224-15,0 0 0 0,0 0 1264 0,0 0 208 16,0 0 32-16,0 0 16 0,0 0-1008 0,0 0-208 0,0 0-48 0,0 0 0 16,0 0 80-16,4 10 16 0,-4-10 0 0,4 14 0 15,1-2-32-15,2 1-16 0,-1 2 0 0,-1 0 0 16,1 0 48-16,1 3 16 0,-2 1 0 0,4 3 0 15,-3 1-64-15,0 5-16 0,1-2 0 0,0 5 0 16,2-1-112-16,-1 1-32 0,2 2 0 0,-1 1 0 16,1 1 128-16,0-1 32 0,2-2 0 0,0 2 0 15,1 3-48-15,1 0 0 0,3 1 0 0,-1-1 0 16,-1 1-48-16,2 1-16 0,1-3 0 0,2 1 0 16,0-1-64-16,1 4-128 0,3 1 176 0,-2-5-176 15,-1 0 192-15,3-2-192 0,-1 1 192 0,4-1-192 16,0-4 224-16,3 2-64 0,-1 0-16 0,4-1 0 15,2-5 112-15,0 2 32 0,2-2 0 0,1-4 0 0,2 0 0 16,0-2 0-16,2 1 0 0,-2-5 0 16,-2-3-16-16,2-3 0 0,2 2 0 0,3-5 0 15,1 1-32-15,2-3-16 0,2 0 0 0,3-1 0 0,3 2-224 0,-3-3 176 16,-3-3-176-16,-1 0 160 0,1 0-160 0,2-2 0 16,-1 1 0-16,4-5 0 0,2 2 0 0,3-1 0 15,2 0 128-15,-1-3-128 0,-3 3 0 0,1-4 0 16,-2 0 0-16,3-1 0 0,2 1 0 0,3-2 0 15,2 2 0-15,-3-2 128 0,-4 2-128 0,-1 0 0 16,4 2 0-16,-2-2 0 0,1 3 0 0,1-2 0 16,5 3 0-16,-5 2 0 0,-2-2 0 0,-1-3 0 15,-1 2 0-15,-1-2 0 0,0 4 0 0,4 2 0 16,0 0 0-16,1 1 0 0,-2-2 0 0,-1 1 0 0,-3 1 0 0,-1 1 0 16,-1-3 0-16,1 2 0 0,1-2 0 0,1 3 0 15,4 3 0-15,-1-2 0 0,-3-1 0 16,-2 0 0-16,-3 0 0 0,-1 0 0 0,2 3 0 0,4-1 0 15,2 1 0-15,0-2 0 0,0-1 0 0,-3 0 0 16,-5 0 0-16,0 1 0 0,0-2 0 0,1 2 0 16,0 2 0-16,0-1 0 0,2 1 0 0,-1 2 0 15,1-1 0-15,-3-2 0 0,-2 2 0 0,-2-1 0 16,2 1 0-16,-1-1 0 0,-1 0 0 0,3 2 0 16,3 1 0-16,-1-1 0 0,3 0 0 0,-3 2 0 15,-4-2 0-15,-2-1 0 0,1 1 0 0,0 2 0 16,1-3 0-16,-1 4 0 0,4 1 160 0,0 0-160 15,1-2 0-15,-2 1 0 0,-4 2 0 0,0-1-192 16,0 1 192-16,-1 0 0 0,0 1 0 0,1 2 0 16,1-4 0-16,3 3 0 0,3-5 0 0,-1 4 0 0,0-4 0 0,-4 3 0 15,-5-1 0-15,3 1 0 0,0 1 0 16,0-2 0-16,-1 2 192 0,4-1-192 0,-1 2 128 0,1 0-128 16,-1 0 0-16,0 3 0 0,-5 3 0 0,1-2 0 15,-4 0 0-15,0-1-144 0,0 1 144 0,-2 2 0 16,-1 1 128-16,2 0-128 0,-2 0 160 0,1 0-32 15,-1-1-128-15,-1 0 192 0,-1-3-48 0,-2 2-16 16,-3-1 0-16,-2-2 0 0,-2-1 32 0,-2 1 0 16,0-1 0-16,0-4 0 0,-4 2 16 0,0-2 0 15,-4 1 0-15,1-4 0 0,-3 2-176 0,-1-3 192 16,-1-2-192-16,-3-1 192 0,-10-2-192 0,0 0 160 16,10-1-160-16,-10 1 160 0,9-4-320 0,-2-1-64 15,-2-5-16-15,-1-2-10224 0,-2 2-2048 16</inkml:trace>
  <inkml:trace contextRef="#ctx0" brushRef="#br3" timeOffset="128797.37">14233 10742 19343 0,'0'0'1728'0,"0"0"-1392"16,-9 3-336-16,9-3 0 0,-4 11 3200 0,2 6 576 15,0 1 128-15,2-180 0 0,2 368-3168 0,0-180-736 16,1 5 0-16,-1 3 0 0,1-3 0 0,-1 5 0 15,2 5 0-15,-1-3 0 0,-2-1 0 0,1-1 0 16,-2 4 0-16,2 0 0 0,-2 1 0 0,0-3 0 16,0-2 0-16,1-2 0 0,1-3 0 0,-2 0 0 15,0 1 0-15,0-3 0 0,-1-6 0 0,0 0 0 16,0-2 0-16,-1-4 0 0,2 1-352 0,0-4 32 16,-2-1 16-16,2-4 0 15,2 1-1280-15,-2-10-256 0,0 0-48 0,0 0-6448 0,0 0-1296 0</inkml:trace>
  <inkml:trace contextRef="#ctx0" brushRef="#br3" timeOffset="129075.24">14684 10636 29487 0,'0'0'1296'0,"0"0"288"0,0 0-1264 0,0 0-320 0,0 0 0 0,-5 10 0 16,0 6 400-16,1 3 32 0,2 9 0 0,-2 2 0 16,0 7-256-16,0 6-48 0,2 0-128 0,-2 7 192 0,1-2-48 0,-1 0-16 15,-1 3 0-15,1 0 0 0,1-3-128 0,0-2 128 16,-1 3-128-16,2 1 128 16,-1-3 16-16,2-1 0 0,1-6 0 0,-1-1 0 0,-2-4-144 0,3-3 0 15,0-5 0-15,0-7-176 0,0-3-16 0,0-5 0 16,4-2 0-16,-4-10 0 15,0 0-1600-15,0 0-336 0,0 0-64 0</inkml:trace>
  <inkml:trace contextRef="#ctx0" brushRef="#br3" timeOffset="129280.8">13934 10680 44223 0,'22'-20'3936'16,"12"0"-3152"-16,13 0-624 0,12 0-160 0,8 1 0 0,8 3 0 0,7 4 0 0,11-3 0 15,9 1 0-15,3 0 0 0,4 0 0 0,5 1 0 16,5 3-144-16,2 1-112 0,-3-2-32 0,-2 4-12656 16,-4 2-2544-16</inkml:trace>
  <inkml:trace contextRef="#ctx0" brushRef="#br3" timeOffset="133117.71">17812 10859 5519 0,'13'-3'496'0,"-3"0"-496"16,0-3 0-16,3 2 0 0,0 0 1600 0,-1 0 240 16,0-1 32-16,-3 1 16 0,1 1-480 0,-2-1-80 15,-8 4-32-15,0 0 0 0,6-8-496 0,0 3-96 16,-6 5-32-16,4-6 0 0,-4 6-96 0,0-9 0 16,-1 4-16-16,-2-3 0 0,3 8 0 0,-4-8 0 15,-1 2 0-15,-2-3 0 0,-3 4-144 0,-1-3-32 16,1 2 0-16,-4 2 0 0,0-3 0 0,-2 2 0 15,-2 1 0-15,-1 1 0 0,-5-1-192 0,-2-1-64 16,-2 2 0-16,-1 0 0 0,-1 3-128 0,-1 0 0 16,-1 0 0-16,-1-3 0 0,-2 0 0 0,-1 0 240 0,1 3-64 0,-4 3-16 15,-4-2 0-15,0 1 0 0,0 1 0 0,1 0 0 16,1 0-32-16,2 4 0 0,1-2 0 0,-2 4 0 16,3 0 0-16,0-1-128 0,2 3 192 0,-1 1-64 15,-1 1-128-15,1 2 0 0,-3-1 0 0,4 2 128 16,0-4-128-16,4 2 0 0,0 4 0 0,5-1 0 15,1-2 128-15,5 3-128 0,1 2 0 0,2 0 128 16,2 2-128-16,2-1 160 0,1 0-160 0,3 3 160 16,0 3-160-16,5-3 0 0,-1 3 0 0,3-3 0 15,-1 1 0-15,2 1 128 0,1-4-128 0,2 5 0 16,1-3 128-16,2 0-128 0,0-1 0 0,4-1 128 16,0-3 0-16,3 1-128 0,0-1 192 0,2 2-64 15,1-1-128-15,5-1 192 0,2 1-192 0,2-1 192 0,2-6-32 16,-1 1 0-16,3 0 0 0,3 0 0 0,0-5 0 15,1 1 0-15,-3-5 0 0,4 2 0 0,0-1 16 0,2-3 0 16,-1-2 0-16,3 1 0 0,0 2 32 0,3-1 16 16,4-3 0-16,0-3 0 0,1-3-32 0,-2 2 0 15,0-2 0-15,-1-1 0 0,-3-4-48 0,1 2-16 16,1 0 0-16,-2 1 0 0,-2 5 0 0,1-6-128 16,0 2 192-16,0-3-64 0,0 5-128 0,0-1 0 15,-2-6 0-15,0 1 0 0,-5-2 0 0,0-1 0 16,-6 0 0-16,2-1 0 0,-4 0 128 0,-1 1-128 15,3 0 0-15,-5-2 128 0,-2 1-128 0,-1-1 160 16,-2-2-160-16,-1-1 160 0,-1 2-160 0,-2 0 160 0,0-4-160 0,-3 1 160 16,2 1-160-16,-5 0 0 0,0 1 144 0,-1-1-144 15,-1-1 0-15,-3-3 128 0,0 2-128 0,0 4 0 16,-1-1 0-16,-2-1 0 0,0-2 0 0,0 2 0 16,-1 1 0-16,-1-1 128 0,-2 0-128 0,0 0 0 15,-1 1 0-15,-1 2 0 0,-1-1 0 0,0 0 0 16,-4 0 0-16,0 1 0 0,-1-1 0 0,-2 1 128 15,-1-1-128-15,-1 3 0 0,-2-3 0 0,-3 4 0 16,-4-1 0-16,-4 5 0 0,-5-2 0 0,-2 5 0 16,-5-2 0-16,0 3 0 0,-1 2 0 0,0-3-128 15,-2 4 128-15,-1 1 0 0,0 2 0 0,-3 1 0 16,-3 2 0-16,0-1 0 0,2-1 0 0,1 1-128 16,0 1 128-16,4 3 0 0,2 1 0 0,1 3 0 15,3-3 0-15,0 5 0 0,1-2 0 0,2 3 0 16,-1 3 0-16,1 1-128 0,1 1 128 0,3-2 0 0,-1 1 0 15,3 0-128-15,2 1 128 0,5 5 0 0,3 0 0 16,4 3-128-16,-1-4 128 0,4 0 0 0,1 2 0 0,2-1 0 16,2 3 0-16,1 1 0 0,0-3 0 0,6 3 0 15,0-1 0-15,2 0 0 0,-2-3 0 0,5 3 0 16,3-3 0-16,-2 1 0 0,6-3 0 0,3-2 0 16,1-2 0-16,2 1-128 0,5-1 128 0,3 2 0 15,2 2 0-15,3-2 0 0,3-3 0 0,-2-2 0 16,3-1 0-16,2-1 0 0,2-6 0 0,1 1 0 15,-3-4 128-15,4-1-128 0,2 4 128 0,3-1-128 16,0-2 128-16,4-2-128 0,1 1 0 0,3 0 128 16,3-2-128-16,-1-2 0 0,-4-7 144 0,2 3-144 0,0-1 192 0,-1 0-192 15,-2 3 192-15,0-5-192 0,2 2 192 0,-1 1-192 16,1-3 176-16,-2 0-176 0,-2-4 160 0,-4-1-160 16,-3 0 144-16,-2-2-144 0,-4-2 128 0,-2 1-128 15,-2-1 144-15,-3 0-144 0,-2-1 160 0,-4-1-160 16,-2-2 160-16,-3 1-160 0,-1-2 160 0,-4-2-160 15,-2 1 192-15,-3 0-48 0,-1-1-16 0,-3 3 0 16,-1 0 48-16,-2 2 0 0,-2-2 0 0,0-3 0 16,-4-1-176-16,-1 3 0 0,-2 1 144 0,-1-3-144 15,-4 1 0-15,-1-1 0 0,0-3 0 0,-2 6 128 16,-3 2-128-16,0 0 0 0,1-2 0 0,-3 1 0 16,-2 1 0-16,-6 1 0 0,-3 2 0 0,-2 0 0 15,-2-2 0-15,-3 3 0 0,-2 1 0 0,0 2-128 0,-1 3 128 16,0-2 0-16,-2 4 0 0,-2-1 0 15,-3 4 0-15,-1 3-128 0,-2 2 128 0,-2 2 0 0,-2-2 0 0,4 4-160 16,0 2 160-16,3 4 0 0,2-1 0 0,2 3-128 16,0-2 128-16,1 3 0 0,1 5 0 0,0 4 0 15,2-1-128-15,3 0 128 0,3 2 0 0,2 2-128 16,2 1 128-16,3 4 0 0,3 0 0 0,3 2-128 16,-1-1 128-16,5 0 0 0,3 0 0 0,4 1 0 15,3-3 0-15,3 1 0 0,3 1-128 0,4-1 128 16,1 2 0-16,3-3 0 0,4-1 0 0,3 0-128 15,3-3 128-15,3 2 0 0,3-2 0 0,4 1 0 16,1-3 0-16,4-1 0 0,4-3 0 0,5 2 0 16,4-3 0-16,3-3 0 0,4-4 0 0,3-2 0 0,0-5 0 0,0-1 0 15,2-1 0-15,2 0 0 16,0-3 0-16,4 0 0 0,4-1 0 0,0-3 0 0,1-1 144 0,-2 0-144 16,-1-5 128-16,-1 2-128 0,-2-2 0 0,2 2 128 15,-4-3-128-15,2 2 0 0,1-5 0 0,-3 0 0 16,-4-1 0-16,-4-2 128 0,-3 0-128 0,-3-1 0 15,-3 0 128-15,-2-1-128 0,-4 0 0 0,-2 0 128 16,-2 0-128-16,-3-2 0 0,-1 0 0 0,-5-3 128 16,-2 0-128-16,-3-1 128 0,-2 0-128 0,-3 2 128 15,-2 1-128-15,-3-2 0 0,-4 0 0 0,-2 3 0 16,-4-5 0-16,-3 2 0 0,-1 2 0 0,-2 1 0 16,-5-6 0-16,-1 4 0 0,-5-1 0 0,-1-1 0 15,-2 0 0-15,-1 1 0 0,-3 3 0 0,-4-1 0 16,-3 3-128-16,-4 0 128 0,-1 1 0 0,-5 0 0 15,-5-2 0-15,-2 2 0 0,-4 2-144 0,1 0 144 0,0 4 0 16,-1 4 0-16,-1 0 0 0,-3 2 0 0,-3 1-128 0,-2 1 128 16,-4 0 0-16,2 3 0 0,3 2-128 0,3 5 128 15,1-1 0-15,3 2 0 0,-2 1 0 0,5-1-128 16,3 6 128-16,4 2 0 0,-2 3 0 0,7 1-128 16,4 2 128-16,4 2 0 0,4 1-128 0,4 0 128 15,0 3 0-15,7 3 0 0,-2 3-144 0,3 1 144 16,3-1 0-16,3 3-144 0,3 2 144 0,2 0 0 15,3 2 0-15,2-2 0 0,3 1 0 0,4-2 0 16,3-3 0-16,3-1 0 0,3-3 0 0,4 0-128 16,5-3 128-16,5 1 0 0,-2-5 0 0,6 1 0 15,0-3 0-15,7 0 0 0,6-1 0 0,3-2 0 0,2-3 0 0,2-6 128 16,-1 0-128-16,2-5 128 0,1 0-128 0,2-1 128 16,1-3-128-16,2-1 144 0,5-3-144 0,-1 1 160 15,-1-4-160-15,-1-3 0 0,-2 0 144 0,-1 1-144 16,-2-1 0-16,0 2 144 0,1-3-144 0,-1-1 0 15,1-4 144-15,-2-3-144 0,-5-3 0 0,-2 0 144 16,-2 0-144-16,-2-3 0 0,-2 0 144 0,-3-2-144 16,-3-4 0-16,0-1 144 0,-3 0-144 0,-3 1 0 15,-1 1 128-15,-4-1-128 0,-4 4 0 0,-2 0 0 16,-5 4 0-16,-3-2 0 0,-4 2 0 0,-3 0 0 16,-4-1 0-16,-5-2 0 0,-2 5 0 0,-4-1 0 15,-1-1 0-15,-4 3 0 0,-7 1 0 0,-2 0 0 16,-2-2 0-16,-2 2-176 0,-3 3 176 0,-4-2-160 15,-3 3 160-15,-5-1-160 0,-4 0 160 0,-4 3-160 0,-7 0 160 0,-1 2-128 16,-5 1 128-16,1 0-128 16,-1 2 128-16,-3 4 0 0,1 2 0 0,-2 2-128 15,-4 0 128-15,4 0 0 0,4 4-144 0,3 1 144 0,0 2 0 0,6 5 0 16,2 3 0-16,-1 1 0 0,-3 5-160 0,3 3 160 16,-3 5 0-16,3-1-144 0,3 3 144 0,2 3 0 15,2 4 0-15,7 0-128 0,5-1 128 0,6-1 0 16,6-1-144-16,6-2 144 0,5-1-144 0,5 1 144 15,8 0-192-15,2 3 192 0,8-2-160 0,4 0 160 16,4-3-128-16,6 1 128 0,4 2 0 0,3-3-160 16,3-2 160-16,4 0 0 0,5-4-128 0,8 1 128 15,6-6 0-15,6-2 0 0,4-3-176 0,5-5 176 0,3 1-160 0,2-1 160 16,4-3 0-16,4-4 0 0,3-1 0 16,-2-3 0-16,-2-3-128 0,-2 2 128 0,-2-6-208 0,2 2 80 15,3-1 128-15,-5-4 0 0,-8-2 0 0,-6 2 0 16,0-2 0-16,-6 2 0 0,-1 1 0 0,-5-6 0 15,-3-1 0-15,-3-4 0 0,-6-3 0 0,-5 1 128 32,-7 2-480-32,-6 0-96 0,-5 2 0 0,-7-2-9936 0,-7-2-1984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92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62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91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1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7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51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27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78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016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4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0172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customXml" Target="../ink/ink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F65DE7-519E-435C-AD0E-8469E841E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1915"/>
            <a:ext cx="11887200" cy="69136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48BD14-BE39-4FF3-ABD8-50B795B8C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0840" y="2626341"/>
            <a:ext cx="1655691" cy="26467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70D2C6-33B9-4959-993C-E1ABA97756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4432" y="2363256"/>
            <a:ext cx="1472099" cy="34660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1711318-FECF-4543-820F-D8A5BC6F1628}"/>
                  </a:ext>
                </a:extLst>
              </p14:cNvPr>
              <p14:cNvContentPartPr/>
              <p14:nvPr/>
            </p14:nvContentPartPr>
            <p14:xfrm>
              <a:off x="27000" y="404640"/>
              <a:ext cx="11760480" cy="6764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1711318-FECF-4543-820F-D8A5BC6F162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640" y="395280"/>
                <a:ext cx="11779200" cy="678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6492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1BCA3B84-2CEA-44C4-828D-CCB6B8DD796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579" y="2301044"/>
            <a:ext cx="5005261" cy="330347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B32EC55-3FBC-44C3-82DA-CE88815CBED3}"/>
                  </a:ext>
                </a:extLst>
              </p14:cNvPr>
              <p14:cNvContentPartPr/>
              <p14:nvPr/>
            </p14:nvContentPartPr>
            <p14:xfrm>
              <a:off x="251640" y="272160"/>
              <a:ext cx="11639520" cy="6790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B32EC55-3FBC-44C3-82DA-CE88815CBED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2280" y="262800"/>
                <a:ext cx="11658240" cy="680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5579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59EEBC01-399A-4ECA-A6A6-205BBE2C347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1" y="2301044"/>
            <a:ext cx="5005261" cy="3303473"/>
          </a:xfrm>
          <a:prstGeom prst="rect">
            <a:avLst/>
          </a:prstGeom>
        </p:spPr>
      </p:pic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1BCA3B84-2CEA-44C4-828D-CCB6B8DD796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579" y="2301044"/>
            <a:ext cx="5005261" cy="330347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3E015AE-192F-49E0-9DC2-621D36BE52E5}"/>
                  </a:ext>
                </a:extLst>
              </p14:cNvPr>
              <p14:cNvContentPartPr/>
              <p14:nvPr/>
            </p14:nvContentPartPr>
            <p14:xfrm>
              <a:off x="387720" y="28440"/>
              <a:ext cx="11503440" cy="7337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3E015AE-192F-49E0-9DC2-621D36BE52E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8360" y="19080"/>
                <a:ext cx="11522160" cy="735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1054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F7FE406-B05C-49DC-B7B5-A9D99CDBA658}"/>
                  </a:ext>
                </a:extLst>
              </p14:cNvPr>
              <p14:cNvContentPartPr/>
              <p14:nvPr/>
            </p14:nvContentPartPr>
            <p14:xfrm>
              <a:off x="685800" y="768240"/>
              <a:ext cx="10219680" cy="6505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F7FE406-B05C-49DC-B7B5-A9D99CDBA65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6440" y="758880"/>
                <a:ext cx="10238400" cy="652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2493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20F3DC4-DA1A-4A19-923B-066AA5ABB11F}"/>
                  </a:ext>
                </a:extLst>
              </p14:cNvPr>
              <p14:cNvContentPartPr/>
              <p14:nvPr/>
            </p14:nvContentPartPr>
            <p14:xfrm>
              <a:off x="1188000" y="475200"/>
              <a:ext cx="10671480" cy="6934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20F3DC4-DA1A-4A19-923B-066AA5ABB11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78640" y="465840"/>
                <a:ext cx="10690200" cy="695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7141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8190398-CE21-49A1-90DD-0F9A76080372}"/>
                  </a:ext>
                </a:extLst>
              </p14:cNvPr>
              <p14:cNvContentPartPr/>
              <p14:nvPr/>
            </p14:nvContentPartPr>
            <p14:xfrm>
              <a:off x="545400" y="-27360"/>
              <a:ext cx="10909800" cy="7328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8190398-CE21-49A1-90DD-0F9A7608037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6040" y="-36720"/>
                <a:ext cx="10928520" cy="734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3750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12742</TotalTime>
  <Words>0</Words>
  <Application>Microsoft Office PowerPoint</Application>
  <PresentationFormat>Custom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</cp:lastModifiedBy>
  <cp:revision>164</cp:revision>
  <dcterms:created xsi:type="dcterms:W3CDTF">2020-09-07T00:11:40Z</dcterms:created>
  <dcterms:modified xsi:type="dcterms:W3CDTF">2020-10-14T17:09:28Z</dcterms:modified>
</cp:coreProperties>
</file>