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97" r:id="rId2"/>
    <p:sldId id="408" r:id="rId3"/>
    <p:sldId id="389" r:id="rId4"/>
    <p:sldId id="419" r:id="rId5"/>
    <p:sldId id="420" r:id="rId6"/>
    <p:sldId id="421" r:id="rId7"/>
    <p:sldId id="422" r:id="rId8"/>
    <p:sldId id="424" r:id="rId9"/>
    <p:sldId id="430" r:id="rId10"/>
    <p:sldId id="431" r:id="rId11"/>
    <p:sldId id="433" r:id="rId12"/>
    <p:sldId id="44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6" autoAdjust="0"/>
    <p:restoredTop sz="94737" autoAdjust="0"/>
  </p:normalViewPr>
  <p:slideViewPr>
    <p:cSldViewPr>
      <p:cViewPr varScale="1">
        <p:scale>
          <a:sx n="48" d="100"/>
          <a:sy n="48" d="100"/>
        </p:scale>
        <p:origin x="872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5:44:50.34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6710 5093 12895 0,'0'0'576'0,"0"0"112"0,0 0-560 0,5 10-128 0,-2-1 0 0,-3-9 0 15,5 9 0-15,-5-9 0 0,3 8 0 0,-3-8 0 16,0 0 848-16,4 9 144 0,-4-9 32 0,1 9 0 16,-1-9 0-16,3 9 0 0,-3-9 0 0,0 0 0 15,5 7-832-15,-5-7-192 0,3 7 0 0,-3-7 0 16,0 0 864-16,0 0 128 0,4 9 32 0,-4-9 0 0,0 0-832 0,0 0-192 15,0 0 0-15,0 0 0 0,0 0 0 0,0 0 0 16,0 0 0-16,0 0 0 0,0 0 0 0,0 0 0 16,0 0 0-16,0 0 0 0,0 0 864 0,0 0 128 15,0 0 32-15,0 0 0 0,0 0-832 0,0 0-192 16,0 0 0-16,0 0 0 0,0 0 0 0,0 0 0 16,0 0 0-16,0 0 0 0,0 0 0 0,0 0 0 15,6 1 0-15,-6-1 0 0,8-1 0 0,-8 1 0 16,5 0 0-16,-5 0 0 0,5-5 864 0,0 2 128 15,-5 3 32-15,3-6 0 0,-1-2-832 0,0-1-192 16,0-1 0-16,0-1 0 0,3 0 0 0,-3-1 0 16,-2-1 0-16,0-3 0 0,0-1 864 0,0-2 128 15,0-1 32-15,-2 1 0 0,-2-3-832 0,1-2-192 16,-1 1 0-16,-1-1 0 0,-1 0 0 0,0 0 0 0,-1-2 0 0,0 2 0 16,3 0 0-16,-3 0 0 15,0 2 0-15,1 0 0 0,-2-1 864 0,0 2 128 0,4 2 32 0,0 2 0 16,-5-1-832-16,1-2-192 0,1 3 0 0,1-1 0 15,-2 0 0-15,0 2 0 0,2-1 0 0,-1 3 0 16,2 1 0-16,-2 1 0 0,2 0 0 0,1 2 0 16,0 0 0-16,1 2 0 0,-1 2 0 0,2-1 0 15,1 1 0-15,-1 1 0 0,-1 1 0 0,3 4 0 32,0 0-768-32,0 0-208 0,0-8-48 0,0 8 0 0,0 0 832 0,0 0 192 0,0 0 0 0,0 0 0 15,0 0-1680-15,0 0-304 16,0 0-48-16,6 8-16 0,-6-8-816 0,8 9-160 0,3-1-48 15,-11-8-6144-15</inkml:trace>
  <inkml:trace contextRef="#ctx0" brushRef="#br0" timeOffset="448.24">6394 4593 12895 0,'0'0'272'0,"-6"8"64"0,-3-2 16 0,5-2 32 0,0 2-384 0,-2-1 0 16,1-3 0-16,-1 2 0 0,6-4 1712 0,0 0 272 15,0 0 48-15,0 0 16 0,0 0-1648 0,0 0-400 0,0 0 0 0,8-6 0 16,1-1 896-16,3-3 112 0,0-6 16 0,1-2 0 15,2-3 0-15,1-1 0 0,-1-1 0 0,3-4 0 16,-2 0 0-16,1-1 0 0,-2-2 0 0,1 0 0 16,-1-3-832-16,1-3-192 0,2 0 0 0,-1 1 0 15,-1 1 864-15,-2 3 128 0,0 4 32 0,0 1 0 16,1 2-832-16,0 3-192 0,-3 4 0 0,1 2 0 16,-3 3 0-16,0 1 0 0,0 3 0 0,-2 4 0 15,3 3 0-15,0 4 0 0,-2 4 0 0,2 4 0 16,1 3 0-16,-2 4 0 0,1 2 0 0,1 5 0 15,0 7 0-15,-1 2 0 0,1 1 0 0,1 1 0 0,0 1 0 16,0-4 0-16,-3-1 0 0,1-5 0 0,1-2 0 0,-1-2 0 16,-1 1 0-16,0-5 0 0,0 0 0 0,-2-4 0 15,0 0 0-15,2-2 0 16,0-8-2416-16,-5-5-528 0,2-5-96 0,-1-5-9440 16</inkml:trace>
  <inkml:trace contextRef="#ctx0" brushRef="#br0" timeOffset="1139.23">6246 2852 12895 0,'0'0'272'0,"17"1"64"0,-17-1 16 0,0 0 32 0,0 0-384 0,0 0 0 15,6 4 0-15,-6-4 0 0,0 0 896 0,0 0 96 16,0 0 32-16,0 0 0 0,0 0 0 0,0 0 0 16,0 0 0-16,0 0 0 0,0 0 0 0,0 0 0 15,0 0 0-15,0 0 0 0,-6 2 0 0,-4-1 0 16,-3-2 0-16,-2 2 0 0,0 1 0 0,-2 2 0 16,-1-1 0-16,-3 2 0 0,-1 1-832 0,0 0-192 15,-5 2 0-15,1 1 0 0,-4 1 0 0,0 1 0 16,-3 1 0-16,2 0 0 0,1-1 864 0,1-1 128 0,2 0 32 0,-1-1 0 15,4 2-832-15,2-1-192 0,1 1 0 0,4-2 0 16,5 0 0-16,-2-1 0 0,6 0 0 0,1 0 0 16,2 0 0-16,2 2 0 15,3-1 0-15,3 2 0 0,1 0 0 0,1 1 0 0,5 0 0 0,1 2 0 16,5-3 0-16,4 3 0 0,0 0 0 0,4 0 0 16,0-1 0-16,2 1 0 0,-1-1 0 0,2-1 0 15,-1-1 0-15,2-1 0 0,-4-3 0 0,0 1 0 16,-1-1 0-16,0-2 0 0,-3 2 0 0,8-2 0 15,-10-1-3232-15,-2-4-688 0,0-1-144 16,-16 1-32-16</inkml:trace>
  <inkml:trace contextRef="#ctx0" brushRef="#br0" timeOffset="1711.83">4580 3101 16575 0,'0'0'368'0,"0"0"80"0,0 0 0 0,0 0 16 0,0 0-464 0,0 0 0 0,0-6 0 0,0 6 0 16,0 0 912-16,0 0 96 0,0 0 16 0,0 0 0 16,0 0 0-16,0 0 0 0,-6 5 0 0,0 1 0 15,-2 3 0-15,-1 3 0 0,-1 4 0 0,0 2 0 0,-3 4 0 0,0 6 0 16,-2 4 0-16,0 3 0 0,0 5-832 0,-1 1-192 16,1 2 0-16,0 0 0 0,0-1 0 0,3-1 0 15,0-4 0-15,3 1 0 0,5-5 864 0,2-4 128 16,1-3 32-16,4-7 0 0,0-2-832 0,4-3-192 15,1-2 0-15,5-5 0 0,3-6 0 0,3-5 0 16,3-6 0-16,3-4 0 0,5-2 0 0,1-5 0 16,1-3 0-16,0 0 0 0,-1-1 0 0,1 1 0 15,0 0 0-15,-2-1 0 0,-3 3 0 0,2-2 0 16,-3 3 0-16,10-7 0 16,-6 7-2416-16,-4 3-528 0,-1 1-96 0,-8 9-32 0</inkml:trace>
  <inkml:trace contextRef="#ctx0" brushRef="#br0" timeOffset="2430.19">4015 7131 20271 0,'0'0'448'0,"-5"-4"80"0,-2 0 32 0,7 4 16 0,0 0-576 0,0 0 0 0,0 0 0 0,0 0 0 15,0 0 0-15,0 0 0 0,0 0 0 0,0 0 0 16,0 0 928-16,0 0 80 0,0 0 16 0,8 4 0 15,0-1 0-15,-1 3 0 0,0 0 0 0,1 3 0 16,1 0 0-16,2 1 0 0,-2 3 0 0,2-2 0 16,3 0-832-16,-1 2-192 0,0 4 0 0,1-2 0 15,-2-1 0-15,2 2 0 0,-1-4 0 0,0 0 0 16,0 0 0-16,2 0 0 0,-2-3 0 0,0-1 0 0,1-3 0 16,2 0 0-16,-3-4 0 0,0-1 0 0,4-5 864 15,1-2 128-15,-2-5 32 0,1-3 0 0,0-2 0 0,-1-3 0 16,1-5 0-16,0-3 0 0,2-2-832 0,-2 0-192 15,-4-3 0-15,-2-3 0 0,-2 2 0 0,-4 0 0 16,-1 1 0-16,0 3 0 0,-1 4 0 0,-2 3 0 16,-1 2 0-16,0-3 0 15,-2 7-2416-15,-1 6-528 0,2 5-96 0,1 6-32 0</inkml:trace>
  <inkml:trace contextRef="#ctx0" brushRef="#br0" timeOffset="3047.79">5230 7572 16575 0,'0'0'368'0,"0"0"80"0,0 0 0 0,0 0 16 0,0 0-464 0,0 0 0 16,0 0 0-16,0 0 0 0,0 0 0 0,0 0 0 16,0 0 0-16,0 0 0 0,6 0 912 0,3 0 96 15,-1-1 16-15,4 0 0 0,2 0 816 0,3-1 160 16,0 0 48-16,7 0 0 0,2-2-1648 0,3 1-400 15,-1 0 0-15,2 0 0 0,2 3 896 0,0 3 112 16,-3 2 16-16,0 1 0 0,-2 2-832 0,-2 5-192 16,-1 1 0-16,-3 3 0 0,-3 3 0 0,-1 3 0 0,-4 3 0 0,-3 3 0 15,-2 5 864-15,-3 3 128 0,-4 0 32 0,-2 1 0 16,-3-1-832-16,-3-2-192 0,-2 0 0 0,-2 2 0 16,-2-1 864-16,-2 0 128 0,-3 2 32 0,-3-4 0 15,0-1-832-15,1-2-192 0,-6-2 0 0,1 0 0 16,0-3 0-16,0-2 0 0,3-2 0 0,2-3 0 15,0-3 0-15,2-3 0 0,2-2 0 0,4-2 0 16,5-6-768-16,0-1-208 16,7-2-48-16,-4-3 0 0,0-3-1632 0,4-3-336 0,5-2-64 0,5-5-16 15</inkml:trace>
  <inkml:trace contextRef="#ctx0" brushRef="#br0" timeOffset="3484.84">6129 7387 20271 0,'0'0'448'0,"-2"5"80"0,-5 2 32 0,1-2 16 0,3 2-576 0,-1-2 0 0,4-5 0 0,0 0 0 16,0 0 928-16,0 0 80 0,0 0 16 0,5-4 0 15,4-6 0-15,3-2 0 0,4-7 0 0,3-2 0 16,2-2 0-16,2-2 0 0,1-3 0 0,5-2 0 16,3-5-832-16,0 1-192 0,3-2 0 0,-1 1 0 15,-1-3 864-15,0 4 128 0,0-1 32 0,-1 3 0 16,0 4-832-16,0 3-192 0,0 5 0 0,-3 4 0 15,-1 5 864-15,-3 5 128 0,0 6 32 0,0 7 0 16,-2 9-832-16,-2 7-192 0,-4 6 0 0,-1 8 0 16,-3 1 0-16,-1 5 0 0,-2 4 0 0,-6 7 0 15,1 5 864-15,-4-1 128 0,-2-3 32 0,1 0 0 16,-3-7-832-16,1-3-192 0,-1-2 0 0,2-1 0 16,-4-2 0-16,2-2 0 0,-2 0 0 0,1-3 0 15,0-4-2416-15,-2-3-528 0,1-2-96 0,-3-3-32 0</inkml:trace>
  <inkml:trace contextRef="#ctx0" brushRef="#br0" timeOffset="10793.42">6244 5503 12895 0,'-9'5'272'0,"-1"-3"64"0,0-2 16 0,4 1 32 0,-1 1-384 0,-3-1 0 16,2-1 0-16,-2 4 0 0,1-2 896 0,1 0 96 15,-2-1 32-15,1 0 0 0,3-1 0 0,1 1 0 16,-3 2 0-16,3-1 0 0,2 0-832 0,3-2-192 16,0 0 0-16,0 0 0 0,0 0 864 0,0 0 128 15,0 0 32-15,0 0 0 0,0 0 0 0,0 0 0 16,0 0 0-16,0 0 0 0,0 0-832 0,0 0-192 15,0 0 0-15,0 0 0 0,0 0 0 0,0 0 0 16,7 1 0-16,-7-1 0 0,8 3 864 0,-2 0 128 16,4-3 32-16,-1-2 0 0,0 0-832 0,4 0-192 0,-5 1 0 0,6-1 0 15,1-2 0-15,0 1 0 16,2 0 0-16,-1 0 0 0,0-3 864 0,4 2 128 0,2 1 32 0,5 1 0 16,1-1-832-16,1 2-192 0,0-1 0 0,1-2 0 15,-1 0 0-15,1 0 0 0,-1 0 0 0,0 1 0 16,2-1 0-16,0-1 0 15,0 4 0-15,-4-2 0 0,2-2 0 0,0 3 0 0,3 0 0 0,-1 0 0 16,-1 0 0-16,0-2 0 0,-4 2 0 0,1 0 0 16,-2-1 0-16,-2 0 0 0,-1 2 0 0,2 0 0 15,-4-1 0-15,1 0 0 0,0 0 0 0,-3 0 0 16,1 1 0-16,0 0 0 0,0 0 0 0,-2-1 0 16,-4 1 864-16,3 0 128 0,1 0 32 0,0 0 0 15,-2-2-832-15,0 1-192 0,2 1 0 0,-2 0 0 16,1 1 0-16,-1-1 0 0,2-2 0 0,-2 1 0 0,0 0 0 0,1 0 0 15,-2 0 0-15,2 0 0 0,-1 2 0 0,-3 0 0 16,0 0 0-16,1-1 0 0,1-1 0 0,-2 0 0 16,-4-1 0-16,2 0 0 0,1 0 0 0,-2 1 0 15,0 1 0-15,0 0 0 0,0-1 864 0,-2 0 128 16,1 1 32-16,-1-1 0 0,-1 0-832 0,1 0-192 16,-1 0 0-16,-1 0 0 0,-5 2 0 0,0 0 0 15,0 0 0-15,0 0 0 0,0 0 0 0,0 0 0 16,6 0 0-16,-6 0 0 0,0 0 0 0,0 0 0 15,0 0 0-15,0 0 0 0,0 0 0 0,0 0 0 16,0 0 0-16,0 0 0 0,0 0 0 0,0 0 0 16,0 0 0-16,0 0 0 0,0 0 0 0,0 0 0 15,0 0 0-15,0 0 0 0,0 0 0 0,0 0 0 16,0 0 0-16,0 0 0 0,0 0 0 0,-2-7 0 16,-1-1 0-16,0 1 0 0,0-1 0 0,-2 1 0 0,0-1 0 0,1-2 0 15,-1-1 0-15,0-1 0 16,1-1 0-16,0 1 0 0,-2-3 0 0,-1-2 0 0,1 1 0 0,-1-2 0 15,0-3 0-15,2 3 0 0,-1-3 0 0,1 2 0 16,-2-1 0-16,2 1 0 0,-3-2 0 0,3 0 0 16,-3 0 0-16,1 0 0 0,1 4 0 0,-1-1 0 15,3 0 0-15,-2-1 0 0,1 0 0 0,0 0 0 16,-1 0 0-16,0 1 0 0,2-1 0 0,-3 1 0 16,2 2 0-16,-1 0 0 0,1 0 0 0,-1 2 0 15,1-1 0-15,0 0 0 0,2 3 0 0,-1 1 0 16,-3 1 0-16,3-1 0 0,1 3 0 0,1-1 0 0,-3 3 0 0,1 0 0 15,2 1 0-15,0 0 0 0,2 5 0 0,0 0 0 16,-1-4 0-16,1 4 0 0,0 0 0 0,0 0 0 16,0 0 0-16,0 0 0 0,0 0 0 0,0 0 0 15,-4-3 0-15,4 3 0 0,0 0 0 0,0 0 0 16,0 0 0-16,0 0 0 0,0 0 0 0,-6 1 0 16,6-1 0-16,-5 2 0 0,5-2 0 0,-6 1 0 15,1 0 0-15,-1 1 0 0,-2 2 0 0,2-1 0 16,1 0 0-16,-1 3 0 0,-4-4 0 0,0 2 0 15,-1 2 0-15,-1 0 0 0,-1 2 0 0,2 1 0 16,1 0 0-16,-2 1 0 0,-4 1 0 0,-1 0 0 16,-3 1 0-16,1 1 0 0,-2 1 0 0,0 1 0 15,0 0 0-15,-3 1 0 0,2 1 0 0,-3 1 0 0,-1-2 0 16,-2 2 0-16,-1 0 0 0,-1 1 0 16,-2 0 0-16,1-1 0 0,1 1 0 0,1-1 0 15,2-1 0-15,2-1 0 0,0 0 0 0,0 1 0 0,2-1 0 0,1 1 0 16,0-1 0-16,0 2 0 0,-1-3 0 0,0 1 0 15,0 0 0-15,-1 0 0 0,-2-2 0 0,0 0 0 16,-3 2 0-16,4-2 0 0,0 1 0 0,2 0 0 16,-1-2 0-16,2 0 0 0,1 1 0 0,0-1 0 15,0 0 0-15,0-1 0 0,3-1 0 0,1 2 0 16,0-1 0-16,1 2 0 0,-1 1 0 0,2-4 0 16,1-3 0-16,0 0 0 0,2 0 0 0,1-1 0 15,1 1 0-15,3 0 0 0,0-3 0 0,2 1 0 16,0-1 0-16,5-5 0 0,0 0 0 0,0 0 0 15,0 0 0-15,0 0 0 0,10-2 0 0,0-1 0 0,0-2 0 16,3 0 0-16,1-4 0 0,7-1 0 16,-1-1-3232-16,0 1-688 0,-1 2-144 0,-5 3-32 0</inkml:trace>
  <inkml:trace contextRef="#ctx0" brushRef="#br0" timeOffset="11754.38">6609 5594 12895 0,'0'0'576'0,"0"-6"112"15,2-1-560-15,0 1-128 0,-1-2 0 0,1 0 0 0,0 0 1664 0,1-1 320 16,-2 1 48-16,-1 0 16 0,3 1-832 0,-1 0-144 16,-2 1-48-16,0 6 0 0,0 0 0 0,0 0 0 15,0 0 0-15,0 0 0 0,-5 4-816 0,1 3-208 16,0 1 0-16,-1 3 0 0,2 1 864 0,-1 3 128 16,-2 1 32-16,2 3 0 0,-1 2-832 0,1 1-192 15,-1 1 0-15,-2 13 0 0,-1-2 864 0,1 2 128 16,0-1 32-16,-1 1 0 0,-1 1-832 0,0 1-192 15,0 1 0-15,0-3 0 0,2-6 0 0,-2-1 0 16,3-1 0-16,-1-5 0 0,-1-4 0 0,2-1 0 16,-1-4 0-16,3 2 0 0,-1-1 864 0,1-1 128 15,-1-3 32-15,-2 0 0 0,3-1-832 0,-1 0-192 16,1-1 0-16,4-9 0 0,0 0 0 0,0 0 0 16,0 0 0-16,0 0 0 0,0 0 0 0,0 0 0 15,0 0 0-15,0 0 0 0,0 0 864 0,0 0 128 0,6-7 32 16,-6 7 0-16,8-4-832 0,1-1-192 15,1-3 0-15,-1 2 0 0,3 1 0 0,0 2 0 0,-2 0 0 0,2-1 0 16,0-4 0-16,1 4 0 0,2-2 0 0,1 1 0 16,3 4 0-16,-1-1 0 0,1-2 0 0,2 1 0 15,0 0 0-15,3 0 0 0,0 1 0 0,3 0 0 16,-3 0 0-16,4 1 0 0,4 1 0 0,-1 3 0 16,-1-1 0-16,-1-1 0 0,-1 0 0 0,-2 4 0 15,-4 3 0-15,-1-2 0 0,-1-1 0 0,-3 1 0 16,-1 2 0-16,-2 0 0 0,0-1 0 0,-5 0 0 15,2-2 0-15,-1 1 0 0,-10-6 0 0,8 5 0 16,2-1 0-16,-10-4 0 0,0 0 0 0,9 6 0 0,0 0 0 16,-9-6 0-16,0 0 0 0,0 0 0 0,0 0 0 0,0 0 0 15,0 0 0-15,0 0 0 0,0 0 0 0,0 0 0 16,0 0 0-16,0 0 0 0,0 0 0 0,-4-8 0 16,2-2 0-16,-2 0 0 0,-1 1 864 0,2-3 128 15,1-4 32-15,-3-1 0 0,2 0-832 0,1-6-192 16,0-3 0-16,-1-6 0 0,3-6 0 0,0-2 0 15,0 0 0-15,0-1 0 0,3 2 0 0,-1 2 0 16,1 2 0-16,0 3 0 0,2 4 0 0,-3 2 0 16,0 0 0-16,0 1 0 0,1 6 0 0,-1 0 0 15,-2 4 0-15,0 2 0 0,0 1 0 0,0 2 0 16,-1 4 0-16,1-1 0 0,0 2 0 0,0-2 0 16,0 7 0-16,-1-6 0 0,-3 0 0 0,4 6 0 15,-2-5 0-15,0 0 0 16,1 0-768-16,1 5-208 0,0 0-48 0,0 0 0 15,0 0-2448-15,0 0-496 0,-9 10-112 0,9-10-16 0</inkml:trace>
  <inkml:trace contextRef="#ctx0" brushRef="#br0" timeOffset="13710.1">3469 5529 12895 0,'0'0'576'0,"-9"3"112"0,-1-2-560 0,-1 1-128 15,1 0 0-15,1 1 0 0,1-4 848 0,0 3 144 16,0 2 32-16,8-4 0 0,-8 2 0 0,8-2 0 15,-8 5 0-15,8-5 0 0,0 0-832 0,0 0-192 0,0 0 0 0,0 0 0 16,0 0 864-16,0 0 128 0,1 9 32 0,-1-9 0 16,0 0-832-16,9 4-192 0,0 1 0 0,1-3 0 15,0-6 864-15,-2 2 128 16,4 0 32-16,0 1 0 0,2-4-832 0,1 2-192 0,0 1 0 0,3 0 0 16,4 1 864-16,-2-2 128 0,-3-1 32 0,4 0 0 15,8 1-832-15,3 1-192 0,1 1 0 0,1 0 0 16,1 1 0-16,1-4 0 0,-1-1 0 0,3 0 0 15,0-2 864-15,1 0 128 0,-2 0 32 0,7 1 0 16,2 3-832-16,1-1-192 0,-7 1 0 0,-2-2 0 16,-4-4 0-16,-2 2 0 0,-4 2 0 0,0 1 0 0,-5-1 0 15,1 2 0-15,-3 1 0 0,0-2 0 0,-2 2 0 16,-4 0 0-16,-4-1 0 0,2 0 0 0,3 2 0 0,-4 1 0 16,-1 0 0-16,-4 1 0 0,2-2 864 0,0 0 128 15,-1-2 32-15,-8 3 0 0,10 2-832 0,-10-2-192 16,0 0 0-16,0 0 0 0,0 0 0 0,0 0 0 15,0 0 0-15,0 0 0 0,0 0 0 0,0 0 0 16,0 0 0-16,0 0 0 0,0 0 0 0,0 0 0 16,0 0 0-16,0 0 0 0,0 0 0 0,-8 5 0 15,3 0 0-15,-3 1 0 0,0-2 864 0,-1 1 128 16,4 2 32-16,-3 0 0 0,1-2-832 0,1 3-192 16,1 2 0-16,1 1 0 0,-5 1 0 0,3 4 0 15,-4 3 0-15,2 3 0 0,-1 2 0 0,-2 3 0 16,-3 0 0-16,3 2 0 0,1 0 0 0,0 0 0 15,-2 0 0-15,-2 0 0 0,0 4 0 0,2 1 0 0,0 2 0 0,0-3 0 16,0-3 0-16,-2 1 0 0,2-2 0 0,1-2 0 16,1 0 0-16,1-3 0 15,1-3 0-15,-1-1 0 0,1 2 0 0,0-3 0 0,2-2 0 0,-1 1 0 16,1 0 0-16,-1 1 0 0,0-3 0 0,0 0 0 16,0-3 0-16,0 1 0 0,0 1 0 0,3 0 0 15,2-5 0-15,-4-1 0 0,0-3 0 0,6-6 0 16,0 0 0-16,-4 7 0 0,4-7 0 0,0 0 0 15,0 0 0-15,0 0 0 0,0 0 0 0,0 0 0 16,-8 3 0-16,8-3 0 0,0 0 0 0,0 0 0 16,0 0 0-16,0 0 0 0,0 0 0 0,-7-1 0 15,7 1 864-15,-9-5 128 0,4-3 32 0,-1 2 0 16,6 6-1648-16,-7-4-320 0,-1-3-64 0,2 3-16 0,6 4 1648 0,-8-5 320 16,-3-3 64-16,1-1 16 0,3 0-832 0,0 2-192 15,2-1 0-15,1-1 0 0,-4-2 0 0,0 0 0 16,-5-3 0-16,0 1 0 0,-3-2 0 0,2 0 0 15,0-2 0-15,-2 1 0 0,1-1 0 0,-2-1 0 16,1 0 0-16,-2 0 0 0,-1 2 0 0,-1 1 0 16,0 0 0-16,0 0 0 15,-5-3-768-15,0 3-208 0,-1-1-48 0,-1 2 0 0,3 3 1648 0,3 0 320 16,3 0 64-16,2 1 16 0,-1 0-832 0,2 0-192 16,-1 1 0-16,1-2 0 0,-2 1 0 0,2 1 0 15,1 0 0-15,3 0 0 0,1-1 0 0,1 2 0 16,-1-1 0-16,1 1 0 0,-3 0 0 0,2 1 0 15,1-1 0-15,3 2 0 16,-1 3-768-16,7 3-208 0,-7-4-48 0,1 0 0 0,2 0 832 0,4 4 192 16,0 0 0-16,0 0 0 0,-9-1 0 0,9 1 0 0,-7 0 0 0,7 0 0 31,0 0-1680-31,0 0-304 0,0 0-48 0,0 0-16 16,0 0-816-16,0 0-160 0,10-8-48 0,3 1 0 0</inkml:trace>
  <inkml:trace contextRef="#ctx0" brushRef="#br0" timeOffset="14643.49">3581 5569 16575 0,'0'0'368'0,"0"0"80"0,0 0 0 0,0 0 16 0,0 0-464 0,-7 7 0 16,1 0 0-16,6-7 0 0,-6 5 912 0,6-5 96 15,0 0 16-15,2 9 0 0,-2-9 0 0,0 0 0 16,0 0 0-16,0 0 0 0,0 0-832 0,0 0-192 0,0 0 0 0,0 0 0 16,0 0 864-16,0 0 128 0,0 0 32 0,-3-8 0 15,1-2 0-15,0-2 0 0,0-2 0 0,2-2 0 16,0 3-832-16,0-1-192 16,0 0 0-16,0-4 0 0,0-2 864 0,-3-1 128 0,-1 0 32 0,2 1 0 15,0-2-832-15,0-2-192 0,-3-1 0 0,3 2 0 16,3 2 0-16,0-1 0 0,0-1 0 0,-2 0 0 15,-1 0 0-15,1 0 0 0,1 1 0 0,-1 2 0 16,-3 0 0-16,3 4 0 0,1 0 0 0,-2 1 0 16,-2 3 0-16,1 0 0 0,1 0 0 0,1-2 0 15,-1 2 864-15,1 0 128 0,-1 0 32 0,-2 1 0 16,3 1-832-16,0 1-192 0,0 2 0 0,1 7 0 16,0-9 0-16,-1 1 0 0,1 8 0 0,0 0 0 0,-1-8 0 0,1 8 0 15,1-7 0-15,-1 7 0 0,0 0 0 0,0 0 0 16,-2-5 0-16,2 5 0 0,0 0 0 0,0 0 0 15,0 0 0-15,0 0 0 0,10-1 0 0,-3 1 0 16,3 0 0-16,-2 0 0 0,-8 0 0 0,10 0 0 16,-1-2 0-16,0 2 0 15,5 0-768-15,1-1-208 0,3 0-48 0,3-1 0 0,2-2 1648 0,1 1 320 16,-1 1 64-16,0-3 16 0,0 1-832 0,-1 0-192 16,0-1 0-16,-1 0 0 0,0-2 0 0,1 1 0 15,2-2 0-15,-1 1 0 0,-1 1 0 0,-1 1 0 16,-2-1 0-16,0 0 0 0,-1 1 0 0,1-1 0 15,-4 2 0-15,-3 0 0 0,-1 1 0 0,-1 1 0 16,-1 1 0-16,-9 1 0 0,0 0 0 0,8 1 0 16,-8-1 0-16,0 0 0 0,0 0 0 0,0 0 0 0,0 0 0 0,0 0 0 15,0 0 0-15,0 0 0 16,0 0 0-16,0 0 0 0,0 0 0 0,2 9 0 0,-3 0 0 0,0 0 0 16,0 0 0-16,0 1 0 0,-3 0 0 0,0 1 0 15,0 2 0-15,0 3 0 0,-1 1 0 0,-1 3 0 16,2 3 0-16,-4 4 0 0,2-1 0 0,-1 3 0 15,1 4 0-15,1 3 0 0,-5 3 0 0,7 2 0 16,2-3 0-16,1-2 0 0,1-2 0 0,1-2 0 16,-2-2 0-16,1-2 0 0,1 0 0 0,-3-3 0 15,-2-1 864-15,2-2 128 0,1-3 32 0,2 0 0 16,2-1-832-16,-1 0-192 0,-5-2 0 0,4-1 0 16,2-3 0-16,-1 0 0 0,3 2 0 0,-3-3 0 15,-2-2 0-15,-1 0 0 0,-2-3 0 0,2 2 0 0,2 1 0 16,0-3 0-16,-1 3 0 0,-1-9 0 15,-3 7-2416-15,3-7-528 0,-3 10-96 0,3-10-32 0</inkml:trace>
  <inkml:trace contextRef="#ctx0" brushRef="#br0" timeOffset="18307.07">7542 6080 9215 0,'0'0'400'0,"0"0"96"0,0 0-496 0,0 0 0 16,0 0 0-16,0 0 0 0,0 0 912 0,0 0 96 15,-5 0 16-15,5 0 0 0,0 0-832 0,-4 0-192 0,-2 0 0 16,6 0 0-16,0 0 864 0,0 0 128 15,0 0 32-15,0 0 0 0,-5-2 0 0,5 2 0 16,0 0 0-16,0 0 0 0,0 0-832 0,0 0-192 0,0 0 0 0,0 0 0 16,0 0 864-16,0 0 128 0,0 0 32 0,0 0 0 15,0 0-832-15,0 0-192 0,0 0 0 0,0 0 0 16,7-3 864-16,1 4 128 0,-1 1 32 16,3 0 0-16,2 0-832 0,-1 0-192 0,2-1 0 0,3 3 0 15,0-2 0-15,4 1 0 0,0 0 0 0,4 2 0 16,4-1 0-16,0 2 0 0,1 1 0 0,1-1 0 15,-1 0 0-15,1 1 0 0,-5 0 0 0,1-1 0 16,-1 1 864-16,-4-2 128 0,0 0 32 0,0-1 0 16,-4 4-832-16,1 0-192 0,-3-1 0 0,2 1 0 15,-3-1 0-15,-2-1 0 0,-3-1 0 0,0 0 0 0,2-1 0 0,-4 2 0 16,1-2 0-16,-2 2 0 0,-1-1 0 0,1 1 0 16,-6-6 0-16,0 0 0 0,1 5 0 0,-1-5 0 15,0 0 0-15,0 0 0 0,-5 7 0 0,1 0 0 16,-1-2 0-16,1-2 0 0,-4 1 864 0,2-1 128 15,-6 0 32-15,0 2 0 0,-2 1-832 0,0-2-192 16,-2-2 0-16,0 1 0 0,1 4 0 0,-3-1 0 16,-1 0 0-16,0-2 0 0,-6 1 0 0,1 0 0 15,-2 3 0-15,-5-2 0 0,-3-1 0 0,-2-1 0 16,3 1 0-16,-1-1 0 0,-1 1 864 0,0 1 128 16,3-2 32-16,2 2 0 0,0 0-832 0,3 2-192 15,0 1 0-15,-8 1 0 0,5-6 0 0,5 1 0 0,3 0 0 0,2 0 0 16,2-5 0-16,5 1 0 15,4 1 0-15,9-2 0 0,-8 1 0 0,8-1 0 0,0 0 0 0,0 0 0 32,0 0-768-32,0 0-208 0,6-6-48 0,4 1 0 15,1-2-816-15,2 1-160 0,2-1-48 0,-1 1-7104 16,0 1-1408-16</inkml:trace>
  <inkml:trace contextRef="#ctx0" brushRef="#br0" timeOffset="18677.24">7698 6124 16575 0,'0'0'368'0,"0"0"80"0,0 0 0 0,0 0 16 0,0 0-464 0,0 0 0 16,0 0 0-16,0 0 0 0,0 0 912 0,0 0 96 15,0 0 16-15,-1 6 0 0,0 0-832 0,1 0-192 16,0 1 0-16,1 1 0 0,0-1 864 0,-1 1 128 16,-1-1 32-16,0 3 0 0,0 2 0 0,1 2 0 15,-1 1 0-15,1 2 0 0,0-1-832 0,1 2-192 16,0 0 0-16,-2-1 0 0,-3 0 864 0,1-1 128 15,-1 0 32-15,1 0 0 0,-2 0-832 0,3-1-192 0,2-1 0 0,0-1 0 16,0 0 0-16,0-1 0 0,-1-2 0 0,-1-2 0 31,0-1-768-31,2-7-208 0,0 0-48 0,0 0-11872 0</inkml:trace>
  <inkml:trace contextRef="#ctx0" brushRef="#br0" timeOffset="19275.45">7461 5882 12895 0,'0'0'272'0,"0"0"64"0,0 0 16 0,0 0 32 0,0 0-384 0,0 0 0 0,0 0 0 0,0 0 0 15,0 0 896-15,0 0 96 0,0 0 32 0,0 0 0 16,0 0 0-16,0 0 0 0,0 0 0 0,0 0 0 15,0 0-832-15,6 2-192 0,2-1 0 0,1-1 0 16,1 0 864-16,1-1 128 0,0-1 32 0,6-3 0 16,0 3-832-16,-1 0-192 0,4-1 0 0,-1-2 0 15,-2-1 0-15,0 0 0 0,0 2 0 0,2 0 0 16,4 1 864-16,0 2 128 0,-1-4 32 0,0 2 0 0,-3 3-832 16,-1 3-192-16,-4 2 0 0,-1-5 0 0,-4-3 0 0,-9 3 0 15,0 0 0-15,10 1 0 0,1 1 0 0,-11-2 0 16,0 0 0-16,0 0 0 0,0 0 0 15,0 0 0-15,0 0 0 0,0 0 0 16,0 0-1600-16,0 0-352 0,0 0-80 0,0 0-16 0</inkml:trace>
  <inkml:trace contextRef="#ctx0" brushRef="#br0" timeOffset="19606.28">7831 5667 16575 0,'0'0'736'0,"0"0"160"0,0 0-720 0,4-4-176 0,-1-1 0 0,-3 5 0 15,5-4 848-15,-5 4 144 0,0 0 32 0,0 0 0 16,6 0-832-16,-6 0-192 0,0 0 0 0,4 6 0 15,2 1 864-15,-4 3 128 0,1 2 32 0,0 4 0 16,-2-3 0-16,1 4 0 0,1 3 0 0,-2 0 0 16,-1 0-832-16,0 0-192 0,0-1 0 0,0 5 0 15,0 2 0-15,0-1 0 0,0-3 0 0,0-1 0 16,0 0 864-16,0-2 128 0,-1-3 32 0,1 0 0 0,0-2-832 16,0-1-192-16,0-1 0 0,0-2 0 15,-2-1-768-15,2-9-208 0,0 0-48 0,-6 3 0 0</inkml:trace>
  <inkml:trace contextRef="#ctx0" brushRef="#br0" timeOffset="20327.6">7900 5343 12895 0,'0'0'576'0,"0"0"112"0,0 0-560 0,0 0-128 16,0 0 0-16,0 0 0 0,0 0 848 0,0 0 144 15,0 0 32-15,0 0 0 0,3-6 0 0,-3 6 0 16,0 0 0-16,0 0 0 0,0 0-832 0,0 0-192 16,0 0 0-16,0 0 0 0,0 0 864 0,0 0 128 15,0 0 32-15,3 6 0 0,-1-1-832 0,-1 4-192 0,-1 0 0 0,0 2 0 16,-1 0 864-16,0 2 128 0,0 2 32 0,-3 1 0 16,-1-2-832-16,0 0-192 0,-3 0 0 0,0 0 0 15,1 0 864-15,-2 1 128 0,-2-2 32 0,-1-1 0 16,-1-2-832-16,-3 1-192 0,0-2 0 0,-1-2 0 15,3 0 864-15,0-2 128 0,-1 0 32 0,3-3 0 16,0-2-832-16,2-2-192 0,1-4 0 0,0 0 0 16,3-2 0-16,-2-2 0 0,3-2 0 0,2-2 0 15,-3-5 0-15,3 0 0 0,1 1 0 0,3-1 0 16,2 1-3232-16,2 2-688 0,-1 0-144 0,-1 2-32 16</inkml:trace>
  <inkml:trace contextRef="#ctx0" brushRef="#br0" timeOffset="21666.37">7667 4851 12895 0,'0'0'272'0,"0"0"64"0,0 0 16 0,0 0 32 0,0 0-384 0,0 0 0 16,0 0 0-16,0 0 0 0,0 0 0 0,0 0 0 16,0 0 0-16,0 0 0 0,0 0 0 0,0 0 0 15,0 0 0-15,0 0 0 0,0 0 0 0,0 0 0 16,0 0 0-16,2 9 0 0,-2-9 0 0,6 0 0 15,-6 0 0-15,0 0 0 0,0 0 0 0,0 0 0 16,0 0 0-16,0 0 0 0,0 0 896 0,0 0 96 16,0 0 32-16,0 0 0 0,7 0-832 0,-7 0-192 15,0 0 0-15,0 0 0 0,0 0 0 0,0 0 0 0,6-1 0 0,-6 1 0 32,0 0-768-32,6 1-208 0,-6-1-48 0,6-1 0 0,1 0 832 0,-7 1 192 0,0 0 0 0,0 0 0 15,0 0 0-15,7-1 0 0,-7 1 0 0,6-2 0 16,0 0 0-16,-6 2 0 0,6-2 0 0,-6 2 0 15,0 0 768-15,0 0 208 16,0 0 48-16,0 0 0 0,0 0-832 0,0 0-192 0,0 0 0 0,0 0 0 16,0 0 864-16,0 0 128 0,0 0 32 0,0 0 0 15,0 0-832-15,0 0-192 0,0 0 0 0,0 0 0 16,0 0 0-16,0 0 0 0,0 0 0 0,8 1 0 16,-8-1 864-16,6-1 128 0,-6 1 32 0,0 0 0 15,0 0 0-15,5-3 0 0,-5 3 0 0,1-6 0 16,1 0-832-16,-1-1-192 0,-2 0 0 0,-1 2 0 0,1-1 0 0,-3 2 0 15,-1-3 0-15,1 2 0 0,-2-1 864 0,1 1 128 16,-1-2 32-16,2 1 0 0,0-1-832 0,-2-1-192 16,-1 5 0-16,0-1 0 0,-1-4 0 0,4 4 0 15,1-2 0-15,3 6 0 0,-3-3 0 0,3 3 0 16,-2-3 0-16,-2-1 0 0,-1 2 0 0,5 2 0 16,0 0 0-16,0 0 0 0,0 0 864 0,0 0 128 15,0 0 32-15,-6 1 0 16,6-1-1648-16,0 0-320 0,0 0-64 0,0 0-16 0,-7 5 832 0,1-1 192 15,2-1 0-15,4-3 0 0,-5 5 0 0,5-5 0 16,-6 4 0-16,3 2 0 0,-3-1 0 0,2 2 0 16,-1-1 0-16,1 1 0 0,1-1 0 0,-1 1 0 15,1 0 0-15,1 0 0 0,-4 2 0 0,2 1 0 16,0 0 0-16,-1 0 0 0,1 0 0 0,1 0 0 0,-1-2 0 16,2 1 0-16,-2 2 0 0,0 0 0 0,1 0 0 0,1-2 0 15,1-2 0-15,1-7 0 0,0 8 0 0,0 1 0 16,0 0 0-16,1-1 0 15,0-1 0-15,1 1 0 0,-2-8 0 0,5 8 0 0,1-2 0 0,-1 1 0 16,-1 1 768-16,4-1 208 0,-2 0 48 0,3-4 0 16,0 0-832-16,1-2-192 0,2 0 0 0,-3 0 0 15,1 0 0-15,2-1 0 0,-2-1 0 0,4 0 0 16,2-1 0-16,1-2 0 0,-1-1 0 0,2 0 0 16,0 1 0-16,-2 2 0 0,4-2 0 0,-3 0 0 15,1-1 0-15,-1 0 0 0,-2 2 0 0,-1 0 0 16,1-3 0-16,-1 1 0 0,0-2 0 0,0 1 0 0,-1 2 0 15,0 1 0-15,-2-2 0 0,2 1 0 0,1-2 0 0,1 1 0 16,-2-2 0-16,0 2 0 0,0-1 0 16,-3 2 0-16,0-2 0 0,2 0 0 0,1-2 0 0,-3-1 0 15,-1-1 0-15,-2 1 0 0,-1 0 0 0,-1-1 0 16,-1-1 0-16,-1-1 0 0,1-1 0 0,-3-2 0 16,0 4 0-16,-1 0 0 0,-1-2 864 0,-4 2 128 15,1 0 32-15,-2 1 0 0,1 0-832 0,-1 3-192 16,1-1 0-16,-4 1 0 0,1 3 0 0,-2 1 0 15,2-4 0-15,-1 3 0 16,0 2-768-16,0 2-208 0,-1 0-48 0,-1 2 0 16,1-1-816-16,-1 1-160 0,2 0-48 0,0 4 0 0</inkml:trace>
  <inkml:trace contextRef="#ctx0" brushRef="#br0" timeOffset="24786.15">4458 4747 12895 0,'0'0'272'0,"0"0"64"16,0 0 16-16,0 0 32 0,0 0-384 0,0 0 0 0,0 0 0 0,10 1 0 15,2 1 896-15,3 0 96 0,4 0 32 0,2 0 0 16,1 6-832-16,1-5-192 0,1 1 0 0,1 0 0 0,2 1 0 16,-2-1 0-16,0-1 0 0,-1 2 0 0,0-2 864 0,-1-1 128 15,-1 0 32-15,0 1 0 0,0 0-832 0,-3-1-192 16,-2 0 0-16,-2 2 0 0,-1-1 0 0,-1-1 0 15,-4 0 0-15,-2 2 0 0,-1 1 0 0,-2 2 0 16,-1-1 0-16,-1 1 0 0,-2-7 0 0,-5 8 0 16,-1 1 0-16,-1-1 0 0,-3 0 0 0,-1 1 0 15,-2 1 0-15,-3-1 0 0,-1 1 0 0,-2 0 0 16,0-1 0-16,1 1 0 0,-4 2 864 0,1 0 128 16,2 0 32-16,-2 0 0 0,3-1-832 0,-1 0-192 15,1-1 0-15,2 0 0 0,-3-2 0 0,1 0 0 16,2-1 0-16,3 1 0 0,2 0 0 0,1-2 0 15,1 0 0-15,1-1 0 0,1 0 0 0,2-2 0 0,5-3 0 0,0 0 0 32,0 0-768-32,0 0-208 0,11 3-48 0,1-5 0 0</inkml:trace>
  <inkml:trace contextRef="#ctx0" brushRef="#br0" timeOffset="25014.12">4612 4772 12895 0,'0'0'272'0,"0"0"64"0,0 0 16 0,0 0 32 0,-6-1-384 0,1 0 0 0,0-2 0 0,5 3 0 16,-4 4 896-16,1 0 96 0,0 1 32 0,2 0 0 16,0 2-832-16,1 0-192 0,1 3 0 0,3 1 0 15,2-1 864-15,0 2 128 0,2 1 32 0,0 2 0 0,2-1-832 16,1 1-192-16,0 0 0 0,0 2 0 0,0 2 0 0,-2 1 0 15,1-1 0-15,-3 1-5952 16,0-1-1248-16</inkml:trace>
  <inkml:trace contextRef="#ctx0" brushRef="#br0" timeOffset="25417.62">4563 5411 16575 0,'-7'8'736'0,"7"-8"160"0,0 0-720 0,0 0-176 0,0 0 0 0,0 0 0 15,0 0 848-15,0 0 144 0,0 0 32 0,0 0 0 16,0 0-832-16,8-4-192 0,2 2 0 0,3-1 0 16,3-4 864-16,3 2 128 0,3-1 32 0,1 2 0 0,0-1-832 15,0 1-192-15,0 2 0 0,0-3 0 0,1 2 0 0,0 1 0 16,2-4 0-16,-1 4 0 0,-4 1 0 15,1 1 0-15,-1 3 0 0,-1-3 0 0,-2-2 0 0,0 2 0 16,-3 0 0-16,0 0 0 0,-3 2 0 0,-2 0 0 16,-3 1 0-16,0-1-7056 15,-7-2-1456-15</inkml:trace>
  <inkml:trace contextRef="#ctx0" brushRef="#br0" timeOffset="25661.6">4879 5259 16575 0,'2'-20'368'0,"0"13"80"0,1-2 0 0,0 0 16 0,-1 0-464 0,2 4 0 0,1-1 0 0,-5 6 0 15,0 0 912-15,0 0 96 0,0 0 16 0,0 0 0 16,0 0-832-16,6 7-192 0,2 2 0 0,-1 1 0 16,-2-1 0-16,-1 2 0 15,-2 3 0-15,2 1 0 0,-2 3 0 0,3 1 0 0,-1 2 0 0,-2 1 0 16,-5-1 864-16,2 1 128 0,0-1 32 0,0 1 0 15,-1 2-832-15,-2 1-192 0,2-2 0 0,-2-1 0 32,0-1-768-32,1-2-208 0,-1 0-48 0,-3-1 0 0</inkml:trace>
  <inkml:trace contextRef="#ctx0" brushRef="#br0" timeOffset="26152.82">4952 5946 16575 0,'0'0'368'0,"6"2"80"0,2-2 0 0,-2-1 16 0,4 0-464 0,-2-1 0 16,0 1 0-16,-1 0 0 0,1-1 0 0,0 1 0 0,-8 1 0 0,8-1 0 15,-4-1 912-15,-4 2 96 0,5-4 16 0,-5 4 0 16,0 0-832-16,0 0-192 0,0 0 0 0,0 0 0 15,-1-5 864-15,-2-1 128 0,-2 1 32 0,-5-2 0 16,-1 0-832-16,0 0-192 0,-4 0 0 0,0 1 0 16,-5-2 864-16,-1 0 128 0,0 0 32 0,-3 1 0 15,2 3-832-15,-1 1-192 0,1 3 0 0,1 0 0 16,1-1 0-16,2 1 0 0,0 2 0 0,3 2 0 16,0 1 0-16,3 2 0 0,1-1 0 0,2 1 0 15,3 0 0-15,1 0 0 0,3 2 0 0,2 1 0 0,1 0 0 16,3 3 0-16,1 0 0 0,0 2 0 0,2-1 0 0,3 1 0 15,1 2 0-15,2-1 0 16,-1 2-1600-16,3-3-352 0,-1 0-80 0,3-1-16 0</inkml:trace>
  <inkml:trace contextRef="#ctx0" brushRef="#br0" timeOffset="27009.04">5018 6474 12895 0,'0'0'272'0,"0"0"64"0,0 0 16 0,0 0 32 0,0 0-384 0,0 0 0 15,0 0 0-15,0 0 0 0,0 0 896 0,0 0 96 16,2-8 32-16,-2 2 0 0,0 6 0 0,0 0 0 16,-5-4 0-16,1-2 0 0,-4-1-832 0,1 2-192 15,-7-1 0-15,2-1 0 0,0-1 0 0,-2 1 0 16,-3-1 0-16,0 1 0 0,-2 3 864 0,0 1 128 0,-4-1 32 0,1 1 0 16,-3 2-832-16,1 1-192 0,-2 1 0 0,3 2 0 15,1 1 0-15,3 2 0 0,-2 5 0 0,2-1 0 16,1-1 0-16,3 1 0 0,1 1 0 0,2 2 0 15,3 3 0-15,-1 1 0 0,3-1 0 0,2 0 0 16,4 1 0-16,2-1 0 0,2 1 0 0,1-2 0 16,3 0 0-16,2 1 0 0,1-1 0 0,1-1 0 15,1-3 0-15,1 2 0 0,1-4 0 0,1 0 0 16,0-2 864-16,0-1 128 0,-1 1 32 0,-1-3 0 16,-1-1-832-16,-1-2-192 0,-1-2 0 0,-1 0 0 15,1-2 0-15,-5 1 0 0,-5 2 0 0,6-5 0 16,-2 0 0-16,-3-1 0 0,-2-3 0 0,-1 1 0 0,0 2 0 0,0-1 0 15,1-1 0-15,0 1 0 0,0 0 0 16,1 7 0-16,1-6 0 0,-1 6 0 0,0 0 0 0,0 0 0 16,9-1 0-16,-3 1 0 0,0 1 0 0,1 2 0 15,-1 1 0-15,2 3 0 0,1 1 0 0,-1 5 0 16,-1-1 0-16,-1 2 0 0,-3 1 0 0,-2 2 0 16,-3-1 0-16,-1 2 0 0,-5 1 864 0,0-2 128 15,-5 1 32-15,-1-2 0 0,-3 1-832 0,0-2-192 16,0 1 0-16,1-1 0 0,-2-2 0 0,5-1 0 15,0 0 0-15,1-2 0 0</inkml:trace>
  <inkml:trace contextRef="#ctx0" brushRef="#br0" timeOffset="35887.43">6399 5269 9215 0,'0'0'192'0,"-11"2"64"0,1 5 0 0,5-3 0 0,-4 0-256 0,0 1 0 0,0 2 0 0,-1-2 0 16,1 0 864-16,-2-2 128 0,1 1 32 0,1-2 0 16,-3 4 0-16,2-1 0 15,1 0 0-15,0-1 0 0,-1 0 0 0,3-1 0 0,1 1 0 0,6-4 0 16,-6 0-832-16,6 0-192 0,0 0 0 0,0 0 0 16,0 0 864-16,4-6 128 0,4-3 32 0,2 0 0 15,-1 0-832-15,4 2-192 0,-1-6 0 0,3 2 0 16,4-3 0-16,2 2 0 0,1-1 0 0,1 0 0 15,1-2 0-15,2 0 0 0,-1 0 0 0,1-1 0 16,1 0 0-16,-2-1 0 0,-1 1 0 0,1 1 0 16,-2 3 0-16,-2 3 0 0,-3 3 0 0,-3 0 0 15,-1 2 0-15,-3 3 0 0,0 4 0 0,-3 2 0 0,-8-5 864 0,2 6 128 16,-3 7 32-16,-4 2 0 0,-5 3-832 0,-3 2-192 16,-3 4 0-16,-4 2 0 0,-2 0 0 0,-3 0 0 15,-1 0 0-15,0-1 0 0,-1 0 0 0,-1 0 0 16,0-3 0-16,3-2 0 0,0-2 0 0,3-3 0 15,1-1 0-15,4-3 0 0,3-4 0 0,5-1 0 16,1-3 0-16,8-3 0 0,0 0 864 0,0 0 128 16,8 0 32-16,6-4 0 0,3-5-832 0,2-1-192 15,7-2 0-15,-1-5 0 0,2-2 0 0,3-1 0 16,2-3 0-16,1 1 0 0,2-1 0 0,0-2 0 16,2 0 0-16,0 1 0 0,3 0 0 0,0 1 0 15,-1 0 0-15,14-6 0 0,-10 7 0 0,-7 3 0 16,-9 7 0-16,-3 1 0 0,-7 3 0 0,-5 4 0 0,-12 4 0 0,0 0 0 15,0 0 0-15,1 11 0 0,-4 1 0 0,-7 4 0 16,-3 4 0-16,-6 4 0 16,-5 1 0-16,-3 1 0 0,-5-2 0 0,-2 1 0 0,-2-1 0 0,1-1 0 15,-2-3 0-15,3 1 0 0,3-3 0 0,2-1 0 16,2-5 0-16,0 0 0 0,4-2 0 0,3 0 0 16,5-4 0-16,3 2 0 15,3 1 0-15,9-9 0 0,0 0 0 0,0 0 0 0,0 0 0 0,7-8 0 16,3-2 864-16,4-2 128 0,4-1 32 0,5-3 0 15,5-4-832-15,4-2-192 0,4-4 0 0,2-1 0 16,5-3 0-16,1-2 0 0,-4-2 0 0,3-1 0 16,0-1 0-16,1-1 0 0,2 2 0 0,-2 1 0 15,-3 0 0-15,0 4 0 0,0 9 0 0,-6 4 0 0,-9 1 0 0,-6 7 0 16,-6 3 0-16,-6 5 0 0,-8 1 0 16,0 0 0-16,-7 12 0 0,-7 5 0 0,-7 5 0 0,-5 4 0 15,-6 1 0-15,-7 9 0 0,0 5 0 0,-5 1 0 16,0 0 0-16,-1-2 0 0,-2-4 0 0,-1-3 0 15,-3-4 0-15,1-1 0 0,4 1 0 0,4-2 0 16,-1-1 0-16,9-7 0 0,4-5 0 0,7-2 0 16,4-1 0-16,7-4 0 0,3-3 0 0,9-4 0 15,0 0 0-15,2-10 0 0,2-1 0 0,5-5 0 16,1-2 0-16,5-2 0 0,3 0 0 0,3-2 0 16,-1-3 0-16,6-4 0 0,2-2 864 0,1-1 128 15,2-2 32-15,3-2 0 0,-1-5-832 0,2 2-192 16,-1 0 0-16,1 4 0 0,-1 4 0 0,-2 5 0 15,-2 4 0-15,-4 5 0 16,-4 4-768-16,-4 4-208 0,-5 6-48 0,-4 4 0 0,-9-1 1648 0,0 13 320 0,-4 5 64 0,-5 3 16 31,-5-1-1648-31,-7 7-320 0,-4 6-64 0,-3 3-16 0,-5 5 832 0,-3-3 192 0,-4-2 0 0,-2-3 0 16,3-3 768-16,-5-2 208 16,1-3 48-16,3 0 0 0,2-4-832 0,3-3-192 0,2-3 0 0,4-2 0 15,1 0 0-15,10-4 0 0,2-3 0 0,5-2 0 16,11-4 0-16,0 0 0 0,0-9 0 0,6-2 0 15,4-1 0-15,4-3 0 0,2 0 0 0,6-5 0 16,6-2 0-16,3-1 0 0,3-1 0 0,3-4 0 16,4 0 0-16,3-1 0 0,2-2 0 0,2 4 0 15,2 1 0-15,-5 2 0 0,0 4 0 0,-3 3 0 16,-2 3 0-16,-9 5 0 0,-1 5 0 0,-10 4 0 0,-6 6 0 16,-5 3 0-16,-5 1 0 0,-4 7 0 0,-6 7 0 0,-7 5 0 15,-8 9 0-15,-6 1 0 0,-2 2 0 0,-3-4 0 16,-2-3 0-16,-2-2 0 0,-1-2 0 0,0-1 0 15,-1-3 0-15,2-3 0 0,2-4 0 0,7-6 0 16,9-3 0-16,1-3 0 0,3-3 0 0,6-2 0 16,8-2 0-16,0 0 0 0,5-8 0 0,7-3 0 15,5-2 0-15,8-4 0 0,4-6 0 0,5-1 0 16,2 0 0-16,1 1 0 0,3 1 0 0,0 1 0 16,3-3 0-16,-1 0 0 0,1 0 0 0,1 2 0 15,0 2 0-15,-1 3 0 0,-3 5 0 0,-5 6 0 16,-8 5 0-16,-5 4 0 0,-4 5 0 0,-10-1 0 15,-2 3 0-15,-3 7 0 0,-5 1 0 0,-6 3 0 16,-6 1 0-16,-5 1 0 0,-6 3 0 0,-6 0 0 0,-5 3 0 0,0-3 0 16,0-2 0-16,2-2 0 0,1-2 0 0,3-5 0 15,1-6 0-15,5-1 0 16,3-3 0-16,5 0 0 0,7-2 0 0,9-3 0 0,0 0 0 0,0 0 0 16,3-12 0-16,1-3 0 0,4-3 0 0,4 2 0 15,3 0 0-15,3 2 0 0,2-2 0 0,3 1 0 16,3 0 0-16,-1-2 0 0,-5-2 0 0,4 2 0 15,1 0 0-15,-1 3 0 0,-1 0 0 0,-2 3 0 16,-2 1 0-16,-6 4 0 0,-4 4 0 0,-9 2 0 16,0 0 0-16,0 0 0 0,0 0 0 0,-9 1 0 15,-5 1 0-15,-5 3 0 0,-4 0 0 0,-6 1 0 16,-2-1 0-16,-2 0 0 0,-3-2 0 0,1 0 0 16,3 1 0-16,1-3 0 0,3-5 0 0,1 2 0 0,3-7 0 0,4-4 0 15,0-2 0-15,6-2 0 0,4 0 0 0,4-3 0 16,2-2 0-16,4-2 0 0,5-3 0 0,2-1 0 15,1-3 0-15,3 1 0 0,0 1 864 0,3 1 128 16,2 2 32-16,0 1 0 16,1 3-1648-16,2 4-320 0,1 1-64 0,-1 4-16 0,-3 4 832 0,-2 2 192 15,-2 1 0-15,-1 6 0 0,-2 9 0 0,-6 2 0 16,-2 4 0-16,-2 5 0 0,-1 4 0 0,-5 6 0 16,-2 5 0-16,-5 1 0 0,-1 2 0 0,-2 0 0 15,-4 1 0-15,5-1 0 16,0-4-864-16,2-1-128 0,-1-3-32 0,3-2 0 15,-2-4-2448-15,2-2-496 0,-5-1-112 0,6-3-16 0</inkml:trace>
  <inkml:trace contextRef="#ctx0" brushRef="#br0" timeOffset="37172.22">3401 5652 12895 0,'-13'-2'576'0,"6"1"112"0,-2-2-560 0,-3 1-128 16,1-1 0-16,0 2 0 0,0 1 848 0,-2 1 144 15,1-1 32-15,2-1 0 0,1-3 0 0,1 2 0 16,0 3 0-16,8-1 0 0,-7-5 0 0,1 3 0 16,6 2 0-16,0 0 0 0,0 0-832 0,0 0-192 15,0 0 0-15,0 0 0 0,0 0 0 0,11 2 0 16,0 1 0-16,1-1 0 0,2-1 0 0,1 1 0 15,3-2 0-15,5 2 0 0,1-2 864 0,4 0 128 16,4 0 32-16,1 0 0 0,3-5-832 0,2 0-192 16,6-1 0-16,2 0 0 0,-1 2 0 0,0 1 0 15,1-1 0-15,-6-3 0 0,0-3 864 0,1 1 128 0,-1 1 32 0,1-2 0 16,-1-1-832-16,1 0-192 0,1 2 0 0,0 1 0 16,-4 4 0-16,0-2 0 0,-3-2 0 0,-12 1 0 15,4 4 0-15,-1-1 0 16,0 1 0-16,1-2 0 0,-1-1 0 0,-2-1 0 0,2 2 0 0,-3-1 0 15,-1-1 864-15,-2 5 128 0,-2 2 32 0,0-3 0 16,-2-2-832-16,-1-1-192 0,-3 3 0 0,-1 0 0 16,-2 4 0-16,-3 0 0 0,-6-1 0 0,7 2 0 15,-7-2 0-15,0 0 0 0,0 0 0 0,0 0 0 16,5 6 0-16,-3 0 0 0,-2 2 0 0,-1 1 0 16,-3 0 0-16,-2 2 0 0,0 4 0 0,-4 3 0 15,0 0 0-15,0 4 0 0,-4 2 0 0,0 4 0 0,-2 3 0 0,0 1 0 16,-2 0 0-16,-1 3 0 0,3 1 0 0,-1 0 0 15,1 1 0-15,-2 1 0 0,0 2 0 0,-7 13 0 16,2-8 0-16,2-5 0 0,3 0 864 0,1-6 128 16,4-2 32-16,2-5 0 0,-1-3-832 0,2-5-192 15,2 0 0-15,2-2 0 0,0-3 0 0,3-4 0 16,-2 0 0-16,3-2 0 0,1 1 0 0,1-9 0 16,0 0 0-16,0 0 0 0,0 0 0 0,0 0 0 15,0 0 0-15,0 0 0 0,0 0 0 0,0 0 0 16,0 0 0-16,0 0 0 0,0 0 864 0,-4-5 128 15,0-2 32-15,-1 2 0 0,1-2-832 0,-2-1-192 16,-1 0 0-16,2 1 0 0,5 7 0 0,-10-8 0 16,-1-2 0-16,-2 0 0 0,-3 4 0 0,1-2 0 0,-1-1 0 15,-5-1 0-15,0-1 0 0,1-2 0 0,0 2 0 0,-1-3 0 16,-4-3 0-16,-1 2 0 0,-2-3 0 16,2 2 0-16,0 1 0 0,-2-5 0 0,-2-1 0 15,-2 0 0-15,0 3 0 0,-5 1 0 0,-4-1 0 0,11 7 0 16,-1 1 0-16,-5 1 0 0,-1 2 0 0,2 0 0 15,-2 1 0-15,6-2 0 0,2 1 0 0,4 3 0 16,4 1 0-16,4 0 0 0,5 1 0 0,0 1 0 31,12 1-1600-31,0 0-352 0,13 3-80 0,7 0-14752 0</inkml:trace>
  <inkml:trace contextRef="#ctx0" brushRef="#br0" timeOffset="40460.51">6544 6069 12895 0,'0'0'272'0,"0"0"64"0,0 0 16 0,0 0 32 0,0 0-384 0,0 0 0 0,0 0 0 16,0 0 0-16,0 0 896 0,0 0 96 0,0 0 32 0,0 0 0 15,0 0 0-15,0 0 0 0,1-6 0 0,3-1 0 16,1-3 0-16,2 0 0 16,1-2 0-16,3 0 0 0,1-2-832 0,-1 0-192 0,1-2 0 0,3-2 0 15,3 0 864-15,0 3 128 0,-1 0 32 0,1-1 0 16,2-4-832-16,4 1-192 0,-4 2 0 0,1 3 0 16,0 1 0-16,-2 0 0 0,-1 2 0 0,-4 4 0 15,-2 2 0-15,-4 3 0 0,-8 2 0 0,0 0 0 16,3 7 0-16,-4 4 0 0,-4 3 0 0,-2 6 0 15,-6 5 0-15,-4 3 0 0,-5-1 0 0,-1 6 0 16,-6 5 0-16,1 0 0 0,-1 1 0 0,2-4 0 16,0-3 0-16,1-5 0 0,2-3 0 0,1-2 0 0,-1-1 864 0,5-3 128 15,0-4 32-15,4-3 0 0,2-1-832 16,6-3-192-16,-1-1 0 0,8-6 0 0,0 0 864 0,0 0 128 16,7-7 32-16,1-4 0 0,6-4-832 0,1-1-192 15,3-4 0-15,1-1 0 0,5-1 0 0,1-2 0 16,-2-4 0-16,3 0 0 0,2-3 864 0,-3 1 128 15,3 2 32-15,0-1 0 0,2-1-832 0,1 5-192 16,-5 0 0-16,10-6 0 16,-6 8-768-16,-5 5-208 0,-4 1-48 0,-11 9 0 0,0 4 832 0,-2 2 192 15,-8 2 0-15,0 0 0 0,0 0 0 0,0 10 0 16,-5 4 0-16,-2 1 0 0,-4 3 0 0,-4 2 0 16,-4 2 0-16,-4 6 0 0,-6 3 0 0,0 0 0 0,-1-1 0 15,-1-1 0-15,1-4 0 0,-1-3 0 0,0-2 0 16,3-3 0-16,3-3 0 0,1-1 0 0,4-3 0 0,0-3 0 15,1-3 0-15,4-2 0 16,1-2 0-16,3-2 0 0,4-5 768 0,1-1 208 0,3-3 48 0,3-3 0 16,3-4-832-16,2-2-192 0,1-2 0 0,3-3 0 15,1-4 0-15,2-2 0 0,2 1 0 0,3 0 0 16,0-3 0-16,4 1 0 0,0 0 0 0,3 1 0 16,-2 0 0-16,5 3 0 0,3 1 0 0,-3 6 0 15,-1 4 0-15,0 4 0 0,-4 4 0 0,-4 3 0 16,-2 6 0-16,-3 4 0 0,-2-1 0 0,-1 5 0 15,-6 3 0-15,-1 3 0 0,-5 1 0 0,-1 3 0 16,-6 1 0-16,-3 1 0 0,-4 8 0 0,-3-2 0 0,-1 0 0 0,-2-3 0 16,-1-3 0-16,0-1 0 0,-1 0 0 15,0-2 0-15,-1-4 0 0,1 0 0 0,1 0 0 0,-1-1 0 16,3-3 0-16,0-2 0 0,1-4 0 0,5-3 0 16,2-3 0-16,3-3 0 0,0 0 0 0,6-4 0 15,-1-2 0-15,5-4 0 0,3-3 864 0,2-1 128 16,4-4 32-16,2 2 0 0,3-3-832 0,2 0-192 15,6-2 0-15,0 0 0 0,5-1 0 0,1 1 0 16,1-1 0-16,3 5 0 0,2 2 0 0,-2 2 0 16,-2 2 0-16,-4 6 0 0,0 2 0 0,0 5 0 15,-5 4 0-15,-3 3 0 0,-1 3 0 0,-3 3 0 16,-5 2 0-16,-4 4 0 0,-2 6 0 0,-6 3 0 16,-4 1 0-16,-5 3 0 15,-5 4-768-15,-3 2-208 0,-7-1-48 0,-1-1 0 0,1-3 832 0,-2-1 192 0,2-2 0 0,-3-1 0 16,-2-1 0-16,-1-2 0 15,3-2 0-15,2-3 0 0,-1-1 0 0,4-3 0 0,1-4 0 0,3-2 0 16,3-1 0-16,5-4 0 0,3-3 0 0,5-2 0 16,2-4 768-16,6-2 208 0,2-2 48 0,4-2 0 15,3-6-832-15,3 2-192 0,4-1 0 16,4-3 0-16,4-4 0 0,2 0 0 0,7 1 0 0,0 2 0 16,6 2 0-16,-1 1 0 0,2 3 0 0,-1 2 0 15,-2 3 0-15,-4 3 0 0,-2 4 0 0,-2 3 0 16,-2 2 0-16,-3 3 0 0,-5 2 0 0,-3 4 0 15,-6 5 0-15,-3 2 0 0,-4 3 0 0,-8 6 0 16,-4 6 0-16,-6 3 0 0,-5 2 0 0,0 0 0 16,-3-3-768-16,0-4-208 0,-1-4-48 0,-1-4 0 15,-2-2 832-15,-2-2 192 0,-3 0 0 0,-1-5 0 16,-2-1 768-16,3-3 208 0,1-2 48 0,2-1 0 0,3 1-832 0,3-3-192 16,3-3 0-16,5-1 0 0,3 0 0 0,4-4 0 15,2-4 0-15,5-2 0 0,4-2 0 0,2 0 0 16,4-3 0-16,4-2 0 0,1 1 0 0,4-2 0 15,2 1 0-15,3 1 0 0,-3 3 0 0,2 1 0 16,-1 0 0-16,0 2 0 0,-1 3 0 0,-1-1 0 16,-1 1 0-16,-2-1 0 15,-4 4-768-15,0 1-208 0,-3 3-48 0,1 0 0 16,-4 0 0-16,-9 0 0 0,0 0 0 0,0 0 0 16,4 7-1632-16,-4-7-336 0,0 0-64 0,0 0-16 0</inkml:trace>
  <inkml:trace contextRef="#ctx0" brushRef="#br0" timeOffset="45221.65">16208 8943 5519 0,'0'0'0'0,"0"0"224"0,0 0-64 0,0 0 32 0,0 0-192 0,0 0 0 16,0 0 0-16,0 0 0 0,0 0 848 0,0 0 144 0,0 0 32 0,0 0 0 15,8-5-832-15,-8 5-192 0,0 0 0 0,0 0 0 16,0 0 864-16,0 0 128 0,0 0 32 0,0 0 0 16,0 0 0-16,0 0 0 0,0 0 0 0,0 0 0 15,0 0-832-15,0 0-192 0,0 0 0 0,0 0 0 16,-1-8 0-16,1 8 0 0,0 0 0 0,0 0 0 16,0 0 0-16,0 0 0 0,0 0 0 0,0 0-4864 15,0 0-1024-15</inkml:trace>
  <inkml:trace contextRef="#ctx0" brushRef="#br0" timeOffset="45609.56">16281 8592 16575 0,'0'0'368'0,"-5"-4"80"0,1-2 0 0,4 6 16 0,0 0-464 0,0 0 0 16,0 0 0-16,0 0 0 0,-8 0 912 0,8 0 96 0,-8 10 16 15,1 1 0-15,-3 0 0 0,1 5 0 0,0 3 0 0,0 4 0 16,-1 3-832-16,1 0-192 0,0-1 0 0,-1 4 0 16,0 2 864-16,0 1 128 0,-1 1 32 0,0 0 0 15,1-1-832-15,0 0-192 0,-1-3 0 0,2-2 0 16,2-2 0-16,0-4 0 0,3-1 0 0,-2-4 0 16,4 1 0-16,1-6 0 0,1-11 0 0,0 0 0 15,0 0-2416 1,0 0-528-16,13-16-96 0,-1-1-32 0</inkml:trace>
  <inkml:trace contextRef="#ctx0" brushRef="#br0" timeOffset="45792.27">16419 8619 20271 0,'0'0'896'0,"0"0"192"0,0 0-880 0,0 0-208 16,0 0 0-16,0 12 0 0,-3 1 864 0,-3 1 128 15,0 3 32-15,-3 1 0 0,-1 5-832 0,-2 3-192 16,-3 0 0-16,0-2 0 0,2-3 864 0,0 2 128 15,-1 5 32-15,1-3 0 0,-1-2-832 0,-1 3-192 16,-3 2 0-16,1-1 0 0,0-1 0 0,1-1 0 16,-1-1 0-16,2-4-8144 15,-2 0-1680-15</inkml:trace>
  <inkml:trace contextRef="#ctx0" brushRef="#br0" timeOffset="45970.28">15949 8891 23951 0,'10'-7'512'0,"2"-1"128"0,4 0 0 0,3 3 64 0,3 0-576 0,0 3-128 0,3-1 0 0,0-2 0 16,3 1 0-16,4 1 0 0,2 2 0 0,2-4 0 15,-1-1 0-15,3 1 0 0,-1 3 0 0,-3 1 0 16,-4 0 0-16,-4 1 0 0,-6 0 0 0,-6 2 0 31,-5 5-784-31,-9-7-192 0,0 0-48 0,-10 12 0 0</inkml:trace>
  <inkml:trace contextRef="#ctx0" brushRef="#br0" timeOffset="46125.59">15858 9173 27647 0,'0'0'1216'0,"0"0"256"15,10-6-1168-15,7 1-304 0,3-2 0 0,7 1 0 0,3 0 0 0,4 0 0 16,0-1 0-16,2 4 0 0,3 1 0 0,0-5 0 16,3-4 0-16,4 2 0 0,4 4 0 0,0 0 0 15,2 2 0-15,-6 0 0 0,-4-3 0 0,-4 5 0 16,-5 4 0-16,-1-2-12224 15</inkml:trace>
  <inkml:trace contextRef="#ctx0" brushRef="#br0" timeOffset="46796.24">17064 8947 23951 0,'0'0'1056'0,"-4"-6"224"0,2 0-1024 0,0 1-256 0,2 5 0 0,0 0 0 16,0 0 0-16,0 0 0 0,0 0 0 0,-4 5 0 15,-2 0 880-15,0 2 112 0,-3 3 32 0,-1 4 0 16,-1 1 0-16,-1 1 0 0,1 0 0 0,-4 0 0 16,2 3-832-16,-2 7-192 0,4-1 0 0,5-10 0 15,4-1 0-15,-1 1 0 0,3-4 0 0,3-3 0 16,-3-8 0-16,3 4 0 0,4-2 0 0,2-3 0 15,2-4 864-15,-1-1 128 0,1-2 32 0,4-6 0 16,-1-3-832-16,0 1-192 0,-6-2 0 0,1 2 0 16,-1-4 0-16,-3 1 0 0,0 3 0 0,-3-1 0 15,-1 1 0-15,0-1 0 0,-1 1 0 0,1 0 0 0,-1 2 0 0,1 2 0 16,1 1 0-16,1 4 0 0,-3 7 0 0,0 0 0 16,0 0 0-16,0 0 0 0,8 3 0 0,1-1 0 15,1 0 0-15,-1-1 0 0,2 0 0 0,2-1 0 16,4-1 0-16,5-1 0 0,-2-1 0 0,5-2 0 15,7-5 0-15,1-1 0 0,1-2 0 0,-10 3 0 16,3-1 0-16,-3-2 0 0,1-1 0 0,-1-3 0 16,0 0 0-16,1-3 0 0,-6-2 0 0,0 0 0 15,-3-2 0-15,-2 2 0 0,-2 2 0 0,-3 1 0 16,-4 4 0-16,-1 4 0 0,-3 2 0 0,-2 3 0 16,1 6 0-16,-7 4 0 0,-3 2 0 0,-2 10 0 15,-3 9 0-15,-3 5 0 0,-2 3 0 0,-12 17 0 16,-2 2 0-16,-1 0 0 0,-2-1 864 0,-3 3 128 15,3 1 32-15,-2 7 0 0,1 5-832 0,0-2-192 0,2-2 0 0,2-4 0 32,2-2-768-32,1-4-208 0,1-1-48 0,4-7 0 0,-2-9 832 0,4-7 192 0,1-6 0 0,3-6 0 31,2-6-864-31,2-5-128 0,3-6-32 0,3-3 0 0,5-6 832 0,5-7 192 0,4-6 0 0,4-2 0 31,2-2-864-31,5-1-128 0,7 1-32 0,1 0 0 0,4-4 1648 0,0 6 320 0,-1 3 64 0,2 0 16 16,-1 0-832-16,3 1-192 0,0 3 0 0,2 3 0 15,2 6 0-15,0-1 0 0,1-1 0 0,-1 2 0 16,3 2 0-16,-12 2 0 0,1 2 0 0,0 2 0 16,-1-3-768-16,-3 2-208 0,0-3-48 0,-5 1 0 15</inkml:trace>
  <inkml:trace contextRef="#ctx0" brushRef="#br0" timeOffset="49545.4">18378 9015 16575 0,'0'0'368'0,"5"-7"80"0,-1-1 0 0,-1 1 16 0,1-2-464 0,-4 9 0 0,0 0 0 0,-3-8 0 16,0-1 912-16,3 9 96 0,-8-3 16 0,-1 2 0 16,-2 1 0-16,-4 3 0 0,-1-1 0 0,-5 6 0 15,-4 4 0-15,-3 0 0 0,-4-2 0 0,-1 7 0 16,2 8 0-16,3 1 0 0,-1 2 0 0,4-2 0 16,3-2-832-16,5 1-192 0,3-2 0 0,2-2 0 0,2-5 0 0,5-3 0 15,3-1 0-15,5-1 0 0,0-2 0 0,5-2 0 16,0-4 0-16,6 0 0 0,1 2 864 0,3-4 128 15,-1-1 32-15,3-4 0 0,-1-3-832 0,2 0-192 16,2 2 0-16,-3-1 0 0,-1-1 0 0,1-1 0 16,-2-1 0-16,-2 3 0 0,0 0 0 0,-1-1 0 15,0-1 0-15,1 2 0 0,-2 2 0 0,-2-1 0 16,0-1 0-16,0 0 0 0,2-1 0 0,-1 1 0 16,1 2 0-16,-2-3 0 0,3-4 0 0,-2 1 0 15,1 2 0-15,1 0 0 0,1-2 0 0,-1 0 0 16,-2-3 0-16,3 4 0 0,-1 0 0 0,1 0 0 15,-4 0 0-15,-3 2 0 0,-3 1 0 0,0 1 0 16,4 4 0-16,-2-4 0 0,1-2 0 0,-1 0 0 0,-3 1 0 0,-5 6 0 16,0 0 0-16,0 0 0 0,0 0 0 0,0 0 0 15,-8-1 0-15,-1 5 0 0,-3 2 0 0,-3 3 0 16,-2 1 0-16,0 6 0 16,-3 8 0-16,2-2 0 0,-3-2 0 0,3 2 0 0,0 2 0 0,3-1 0 15,2-5 0-15,1 0 0 0,3-4 0 0,3-2 0 16,2 2 0-16,3-3 0 0,1-4 0 0,2 1 0 15,-2-8 0-15,10 7 0 0,0-4 0 0,2-3 0 16,4-3 0-16,0-2 0 0,3 0 0 0,0-3 0 16,1-1 0-16,-1-2 0 0,0-4 0 0,-3 3 0 15,-2 2 0-15,-2-2 0 0,-2-3 0 0,-1 1 0 16,1-1 0-16,-1 1 0 0,-2 1 0 0,-6 1 0 16,-1-1 0-16,-1 3 0 0,-5 2 0 0,1 1 0 0,-1-2 0 0,-3 2 0 15,0 6 0-15,0 0 0 0,1 0 0 0,1 0 0 16,0 0 0-16,7 1 0 0,-7 0 0 0,7 0 0 15,0 0 0-15,0 0 0 0,0 0 0 0,0 0 0 16,10-4 0-16,1 1 0 0,6-1 0 0,2-3 0 16,4-2 0-16,2 3 0 0,-1 4 0 0,-1 0 0 15,-1-2 0-15,0 2 0 0,-4 1 0 0,-1 2 0 16,0 1 0-16,-6 2 0 0,0 2 0 0,-1 2 0 16,-2 0 0-16,0 3 0 0,-4-2 0 0,1 3 0 15,-5 4 0-15,-1-5 0 0,-3 1 0 0,1-1 0 16,-1 0 0-16,-4 4 0 0,0-4 0 0,3 0 0 15,-2 0 0-15,4-4 0 0,3-7 0 0,0 0 0 16,0 0 0-16,0 0 0 0,0 0 0 0,0 0 0 16,10-10 0-16,-1 2 0 0,2 1 0 0,2-1 0 0,0-4 0 0,-1 1 0 15,1-2 0-15,1 3 0 16,-3-1 0-16,2 2 0 0,-2 1 0 0,0 3 0 0,-1 2 0 0,0 1 0 16,-1 1 0-16,-9 1 0 0,0 0 0 0,10 9 0 15,-5 1 0-15,-1 1 0 0,-2 0 0 0,-1 0 0 16,-2-2 0-16,0 2 0 0,-1 4 0 0,1-2 0 15,2-4 0-15,-1-9 0 0,3 10 0 0,2-2 0 16,-5-8 0-16,7 4 0 0,4-3 0 0,4-2 0 16,-1-1 0-16,3-3 0 0,2 0 0 0,3-2 0 15,0-4 0-15,0 0 0 0,0 1 0 0,-7 1 0 16,0-4 0-16,2 1 0 0,-1-1 0 0,1-1 0 16,-2-3 0-16,0 2 0 0,0 3 0 0,-4 2 0 15,-1 3 0-15,-1 2 0 0,-2 2 0 0,1 0 0 0,-8 3 0 0,0 0 0 16,0 0 0-16,1 8 0 0,-1 1 0 0,-1 2 0 15,-4 4 0-15,1 1 0 0,-2 1 0 0,-1 1 0 16,-1 1 0-16,-1 3 0 0,0 1 0 0,-3-1 0 16,1-1 0-16,1-1 0 0,-1 1 0 0,-3 0 0 15,0 1 0-15,1-1 0 0,-2-2 0 0,2-2 0 16,-1 0 0-16,1-3 0 0,1-2 0 0,-2 0 0 16,3 0 0-16,3-5 0 0,-1 1 0 0,3-3 0 15,0-2 0-15,6-3 0 0,0 0 0 0,0 0 0 16,0 0 0-16,0 0 0 0,6-7 0 0,2-2 0 15,3-1 0-15,2-2 0 0,3-2 0 0,0-3 0 16,3-1 0-16,-1-1 0 0,2-1 0 0,0 3 0 16,0-1 0-16,1 1 0 0,1 1 0 0,0 1 0 15,1 0 0-15,-1 2 0 0,2 2 0 0,-3 2 0 0,1 0 0 0,-2 1 0 16,0-2 0-16,0 2 0 0,1 1 0 16,0 2 0-16,-2-1 0 0,-3 1 0 0,0-1 0 0,-3 3 0 15,-1 3 0-15,-1 1 0 0,-4 1 0 0,-2 1 0 16,-5-3 0-16,0 0 0 0,4 8 0 0,-3 0 0 15,-2-2 0-15,1-1 0 0,0-5 0 0,0 0 0 16,-4 6 0-16,4-6 0 0,0 0 0 0,-1 6 0 16,1 1 0-16,5-1 0 0,-5-6 0 0,0 0 0 15,6 4 0-15,3-1 0 0,-1-1 0 0,2-2 0 16,-1-2 0-16,3-1 0 0,-2-2 0 0,4 1 0 16,-4-2 0-16,1 0 0 0,-2-2 0 0,1 2 0 15,0-1 0-15,-1 3 0 0,-2 0 0 0,-2 1 0 0,1-1 0 0,-6 4 0 16,0 0 0-16,0 0 0 0,0 0 0 0,0 0 0 15,-5 6 0-15,0 2 0 0,-1 0 0 0,-1-1 0 16,0 1 0-16,2 1 0 0,0 1 0 0,3-5 0 16,2-5 0-16,-1 7 0 0,0-1 0 0,2 0 0 15,2 0 0-15,-3-6 0 0,0 0 0 0,9 0 0 16,1 0 0-16,1-3 0 0,0 0 0 0,2-3 0 16,-2-1 0-16,1-2 0 0,-1 0 0 0,1 0 0 15,-4 2 0-15,1-1 0 0,-2-3 0 0,2 0 0 16,0 2 0-16,-2-2 0 0,-3 0 0 0,0 0 0 15,2 4 0-15,-5 1 0 0,-1-1 0 0,0 1 0 16,1-2 0-16,0 4 0 0,-1 4 0 0,0 0 0 16,5-5 0-16,1 2 0 0,-6 3 0 0,8 0 0 0,2 0 0 15,-1 3 0-15,2 0 0 0,1 1 0 0,2-2 0 0,0 0 0 16,1-2 0-16,-2 3 0 0,0 3 0 0,0 1 0 16,-1 0 0-16,0 2 0 15,-2 0 0-15,-1 1 0 0,-2 0 0 0,-2 0 0 0,-1 2 0 0,-2-2 0 16,-2-1 0-16,0 1 0 0,1-1 0 0,-1 1 0 15,0-2 0-15,1-3 0 0,-1-5 0 0,0 0 0 16,3 8 0-16,2-3 0 0,-5-5 0 0,7 3 0 16,2-3 0-16,1-1 0 0,1 1 0 0,2-2 0 15,-1-2 0-15,2 0 0 0,-2-2 0 0,1 0 0 16,0-2 0-16,1 1 0 0,1-2 0 0,-1 4 0 16,0 1 0-16,1-1 0 0,-4 0 0 0,1-1 0 15,0 1 0-15,-1-1 0 0,-2 0 0 0,-1 0 0 0,0-1 0 16,0 2 0-16,-1 2 0 0,0-4 0 0,0-2 0 15,-1 0 0-15,-1 1 0 0,-2 1 0 0,-3 7 0 0,2-7 0 16,-2-1 0-16,-2 2 0 0,-2 3 0 0,-2 3 0 16,-1 0 0-16,2-1 0 0,-4-1 0 0,3 2 0 15,-4 3 0-15,0 1 0 0,-1 0 0 0,1 1 0 16,1 3 0-16,0 1 0 0,2-2 0 0,0 1 0 16,3 0 0-16,1 0 0 0,0 2 0 0,3-2 0 15,3-1 0-15,1-3 0 0,1 0 0 0,4-1 0 16,2 2 0-16,-1-3 0 0,-1-2 0 0,1 0 0 15,4-1 0-15,0 0 0 0,0 1 0 0,2-1 0 16,0-2 0-16,0 1 0 0,-2 0 0 0,-1 2 0 16,0 0 0-16,-3 2 0 0,-1-1 0 0,-1 1 0 15,-3 1 0-15,1 2 0 0,-2 0 0 0,0 2 0 16,-6-1 0-16,-1 2 0 0,0 0 0 0,0-2 0 16,-1 3 0-16,2 0 0 0,-2-1 0 0,1-1 0 0,2-1 0 0,1-6 0 15,0 0 0-15,5 5 0 0,0 2 0 0,3-4 0 16,1-3 0-16,4-1 0 0,-1-2 0 0,2-2 0 15,2-1 864-15,1-3 128 16,2-6 32-16,0 0 0 0,-2 2-832 0,2-2-192 0,3-4 0 0,-2-2 0 16,1-4 0-16,1 1 0 0,-4-1 0 0,6-2 0 15,2-5 0-15,3-1 0 0,-2-2 0 0,3-4 0 16,-1-3 0-16,-1-3 0 0,-1-3 0 0,1 1 0 16,-1 0 0-16,0 3 0 0,-3 7 0 0,1 4 0 15,-3 4 0-15,-2 6 0 0,-4 5 0 0,-3 6 0 16,-2 2 0-16,-5 5 0 0,-6 5 0 0,0 0 0 15,-5 9-768-15,-4 4-208 0,-5 4-48 0,-3 3 0 16,-3 5 832-16,0 6 192 0,-1 3 0 0,0 2 0 0,0 0 0 0,-1 3 0 16,1 0 0-16,2 0 0 0,-1 1 0 0,3-1 0 15,0-3 0-15,4 1 0 0,3-2 0 0,1-3 0 16,4 2 0-16,4-3 0 0,0-4 0 0,1-1 0 16,1-2 0-16,2-4 0 0,2-3 0 0,2-3 0 15,0-1 0-15,2-2 0 0,-1-5 768 0,2-3 208 16,2-1 48-16,-3-2 0 0,0 1-832 0,0-1-192 15,0-3 0-15,1 2 0 0,-5 1 0 0,-5 0 0 16,6-1 0-16,-6 1 0 0,0 0 0 0,0 0 0 16,0 0 0-16,0 0 0 0,0 0 0 0,4 5 0 15,-4-5 0-15,0 0 0 0,0 0 0 0,0 0 0 16,0 0 0-16,0 0 0 0,2 6 0 0,0 1 0 0,-2-7 0 0,0 0 0 16,0 0 0-16,0 0 0 0,6 2 0 0,-6-2 0 15,8 0 0-15,-2-1 0 0,2-1 0 0,-3 0 0 16,2-1 0-16,0 0 0 0,-1-2 0 0,2 0 0 15,1 1 0-15,1 0 0 0,1-2 0 0,2 0 0 16,-2 1 0-16,2 0 0 0,-1 1 0 0,0 1 0 16,1-2 0-16,-2 2 0 0,0 1 0 0,-1 1 0 15,-3 0 0-15,1 2 0 0,-3 3 0 0,1 2 0 16,0 0 0-16,-4 3 0 0,-2 1 0 0,0 2 0 16,0 1 0-16,-2 2 0 0,-6 0 0 0,1 1 0 15,-4-3 0-15,-1 0 0 0,-2 4 0 0,0-1 0 16,-1-4 0-16,2 0 0 0,-3-1 0 0,-1-2 0 15,0-2 0-15,1-1 0 0,-3-2 0 0,0-3 0 16,0-1-768-16,0-1-208 0,0-4-48 0,0-3 0 16,-1-2-816-16,0-2-160 0,-22-16-48 0,14-3 0 0</inkml:trace>
  <inkml:trace contextRef="#ctx0" brushRef="#br0" timeOffset="49709.85">20882 8913 35007 0,'10'-6'768'0,"-1"4"176"0,1-1 16 0,6 2 16 0,6-2-784 0,2 3-192 16,3 2 0-16,0 0 0 15,2-4-768-15,-3 3-208 0,3 4-48 0,-1-1 0 0,2-1 832 0,-1 2 192 16,-2 0 0-16,-5 2 0 16,0 2-1680-16,-4-1-304 0,0 7-48 0,-18-15-16 0</inkml:trace>
  <inkml:trace contextRef="#ctx0" brushRef="#br0" timeOffset="51931.67">17775 9570 20271 0,'0'0'448'0,"0"0"80"0,0 0 32 0,0 0 16 0,0 0-576 0,0 0 0 16,-17 3 0-16,17-3 0 0,-11 6 928 0,0-2 80 16,0 2 16-16,0-1 0 0,-3 3-832 0,-2 1-192 15,0 0 0-15,-5 3 0 0,0 3 864 0,0 1 128 0,-2-3 32 0,2 4 0 16,0 2 0-16,2 2 0 0,3-2 0 0,2-2 0 15,4-1-832-15,1-1-192 0,4 0 0 0,5-2 0 16,4-2 0-16,-4-11 0 0,11 6 0 0,3-1 0 16,4-4 0-16,3-2 0 0,5-4 0 0,6 0 0 15,4-4 0-15,2-1 0 0,-5-4 0 0,2 0 0 16,2 3 0-16,-1 0 0 0,-1-2 0 0,-5 1 0 16,-1-1 0-16,-2 1 0 0,-3 0 0 0,0 1 0 15,-3 0 0-15,1-2 0 0,-1-2 0 0,-3 3 0 16,-1-1 0-16,-2 1 0 0,1-2 0 0,-3-1 0 15,-1 1 0-15,-1 0 0 0,4-1 0 0,1 0 0 0,-2 0 0 16,-2-3 0-16,-2-3 0 0,0-2 0 0,1-2 0 16,-1 1 0-16,-3 4 0 0,1 1 0 0,-5 3 0 0,1 3 0 15,-2 1 0-15,-1 3 0 0,-1 9 0 0,0 0 0 16,0 0 0-16,0 0 0 0,-10 0 0 0,-2 8 0 16,-1 6 0-16,-1 5 0 0,-4 4 864 0,0 2 128 15,1 3 32-15,-1 3 0 0,-3 3-832 0,1 1-192 16,2 1 0-16,0 1 0 0,-2 0 0 0,3-3 0 15,1-3 0-15,3-2 0 0,3-4 0 0,1-3 0 16,3-4 0-16,1-3 0 0,3-3 0 0,1-2 0 16,1-10 0-16,0 0 0 0,0 0 864 0,10 0 128 15,0-6 32-15,2-1 0 0,1-3-832 0,2-1-192 16,0-1 0-16,1-1 0 0,1-2 0 0,1 0 0 16,1-1 0-16,-1 0 0 0,-2 3 0 0,2-2 0 15,0 4 0-15,-3 4 0 0,-2 2 0 0,-1 2 0 0,-2 1 0 0,0 3 0 16,0 2 0-16,-4 5 0 0,-2-1 0 0,-1 2 0 15,-1 4 0-15,-2-1 0 0,0 0 0 0,2 0 0 16,-2-1 0-16,2 1 0 0,1-1 0 0,3 0 0 16,0-1 0-16,3-1 0 0,1-5 0 0,2 0 0 15,2 0 0-15,3-2 0 0,0-2 0 0,3-2 0 16,2-4 0-16,0 1 0 0,3-3 0 0,0 3 0 16,0-5 0-16,1 2 0 0,-4 0 0 0,6 2 0 15,2-1 0-15,0-1 0 0,-1-2 0 0,-3 5 0 16,0 1 0-16,-11 0 0 0,0 3 0 0,-2-2 0 15,-2 2 0-15,-4-1 0 0,0-1 0 0,-7 3 0 16,0 0 0-16,0 0 0 0,0 0 0 0,0 0 0 16,-9 5 0-16,-6-1 0 0,-2-1 0 0,-4 2 0 0,-1 1 0 0,-2 4 0 15,-1-2 0-15,-1 0 0 0,6 1 0 0,3 0 0 16,1 0 0-16,1 0 0 0,2-2 0 0,3-2 0 16,2 1 0-16,8-6 0 0,-4 11 0 0,4-11 0 15,0 0 0-15,10 8 0 0,2-3 0 0,2-2 0 16,1 0 0-16,0-3 0 0,2 0 0 0,1 0 0 15,1-3 0-15,4-1 0 0,-1-2 0 0,2 0 0 16,-3-3 0-16,-5 3 0 0,-1 1 0 0,0-2 0 16,2 1 0-16,-2-1 0 0,2 0 0 0,-3 0 0 15,-1-1 0-15,0 3 0 0,-3-1 0 0,-1 2 0 16,-1-1 0-16,-3 3 0 0,-5 2 0 0,0 0 0 16,0 0 0-16,0 0 0 0,0 0 0 0,0 0 0 15,0 0 0-15,0 0 0 0,-1 7 0 0,1 0 0 16,-2 1 0-16,0 0 0 0,1-2 0 0,1-6 0 15,1 8 0-15,2-2 0 0,-3-6 0 0,5 3 0 0,2-1 0 0,3 0 0 32,1 2-768-32,3-3-208 0,1-4-48 0,1 2 0 0,2 0 832 0,1-1 192 0,-3-1 0 0,3-1 0 15,3-1 0-15,1-1 0 0,0 1 0 0,-1-1 0 16,0 1 0-16,-2 1 0 0,0 0 0 0,-2 0 0 16,0 3 0-16,-3 0 0 0,0-4 0 0,-2 4 0 15,-2 2 0-15,0 0 0 0,-5 0 0 0,3 2 0 16,-3-1 0-16,0 2 0 0,0 0 0 0,-6-4 0 15,0 0 0-15,6 3 0 0,-6-3 0 0,8 3 0 16,-1 0 0-16,1 1 0 0,-2-4 0 0,3 0 0 16,-2 0 0-16,2-1 0 0,-1 0 0 0,1 1 0 0,1 0 0 0,1 0 0 15,0 0 0-15,1-4 0 0,-2 2 0 0,0 0 0 16,1 1 0-16,-3 0 0 0,3-2 0 0,3 1 0 16,-3 0 0-16,3 0 0 0,2 0 0 0,2-1 0 15,-2 0 0-15,1 1 0 0,2 1 0 0,-1-1 0 16,0-2 0-16,-2 2 0 0,1 0 0 0,-1-1 0 15,-1-2 0-15,-1 2 0 0,-2 1 0 0,-1 0 0 16,-1-1 0-16,-2 1 0 0,-8 2 768 0,0 0 208 16,0 0 48-16,0 0 0 0,0 0-832 0,0 0-192 15,-4 6 0-15,-4-1 0 0,-3 0 0 0,0 0 0 16,-5 3 0-16,0 1 0 0,-4-1 0 0,0 1 0 16,0-1 0-16,3 1 0 0,-1 3 0 0,3-1 0 15,2 0 0-15,2-1 0 0,5-2 0 0,2 1 0 16,4 0 0-16,4 0 0 0,2-4 0 0,3-1 0 0,0-1 0 0,4-2 0 15,3-1 0-15,0-2 0 0,1-1 0 0,0-2 0 16,1 2 864-16,1-3 128 0,-4 0 32 0,2 2 0 31,-2 0-1648-31,-1 1-320 0,-3-1-64 0,1 2-16 0,-2 0 832 0,-2 2 192 0,-1 3 0 0,-4 3 0 16,-1 2 0-16,-3 3 0 0,-2 3 0 0,-3 3 0 16,-1 4 768-16,-3 2 208 0,-1 4 48 0,-3 1 0 15,-1 2-832-15,0 0-192 0,-3 0 0 0,-3-3 0 16,-1 1 0-16,-2-2 0 0,-1 0 0 0,-2-1 0 15,4-1 0-15,0-3 0 0,0-4 0 0,3-1 0 16,4-4 0-16,2-2 0 0,5-5 0 0,-1-3 0 16,4 2 0-16,6-4 0 0,0 0 0 0,-2-8 0 0,5-3 0 15,2-2 0-15,5-3 0 0,-3 0 0 0,1-5 0 0,3-1 0 16,9-1 0-16,1 0 0 0,2 0 0 0,3-3 0 16,3 0 0-16,-1 1 0 0,1-1 0 0,1 1 0 15,-2 0 0-15,3 1 0 0,3-2 0 0,0 4 0 16,4 1 0-16,1 0 0 0,5 1 0 0,-2 1 0 15,0 0 0-15,-1 3 0 0,-6-1 0 0,-1 1 0 16,-4-1 0-16,-5 2 0 0,-3 2 0 0,-3 0 0 16,-5 1 0-16,-2 1 0 0,-2 0 0 0,-5 3 0 15,0 0 0-15,-4 1 0 0,-3 2 0 0,-3 1 0 16,-1 2 0-16,-6 3 0 0,-3 3 0 0,-2 1 0 16,-1 2 0-16,-3 0 0 15,-1 2-768-15,0 3-208 0,1 0-48 0,3 1 0 0,1-2 832 0,7-3 192 16,4 0 0-16,-1 0 0 0,3-1 0 0,3 0 0 0,2 1 0 15,3-1 0-15,3 0 0 0,3-1 0 0,3-4 0 0,8-1 0 16,0 0 768-16,2-2 208 16,0-2 48-16,0-2 0 15,0 0-1648-15,1-1-320 0,0 1-64 0,3 0-16 0,1 0 1648 0,-7 0 320 0,2 0 64 0,3 2 16 16,1 0-832-16,3 1-192 0,1 1 0 0,-1 1 0 31,-3 3-768-31,7 3-208 0,-8-2-48 0,-3 3 0 0,-4 2 1648 0,-3-1 320 0,-4 2 64 0,-4 0 16 16,-1 1-832-16,-1 0-192 0,-3-1 0 0,-3 1 0 15,-2-1 0-15,-4-1 0 0,-2 1 0 0,0 0 0 16,-3 1 0-16,-1-4 0 0,-2 1 0 0,1-2 0 16,-2-3 0-16,-5-2 0 0,-1-1 0 0,0 1 0 15,-4 1 0-15,4 0 0 0,-1-2 0 0,1 0 0 16,-1-2 0-16,2 1 0 0,3 1 0 0,2 1 0 0,3 1 0 0,3 1 0 16,4-1 0-16,5-2 0 0,0 0 0 0,7 1 0 15,5 2 0-15,3 2 0 0,3-5 0 0,6 3 0 16,4 1 0-16,4 3 0 0,2 1 0 0,2-1 0 15,-1 1 0-15,6 0 0 0,-2-1 0 0,4 2 0 16,1 1 0-16,3 1 0 0,4 0 0 0,-3 2 0 16,-3-1 0-16,-2-2 0 15,-2-1-768-15,-6 0-208 0,-2 0-48 0,-4-2 0 0</inkml:trace>
  <inkml:trace contextRef="#ctx0" brushRef="#br0" timeOffset="63738.71">8550 14505 16575 0,'-9'3'736'0,"9"-3"160"0,0 0-720 0,0 0-176 16,-5 0 0-16,5 0 0 0,0 0 848 0,0 0 144 15,0 0 32-15,3-3 0 0,-1-5 0 0,3 0 0 16,4-2 0-16,1-2 0 0,4-1-832 0,5-1-192 16,3-2 0-16,1 0 0 0,1-3 864 0,1-2 128 15,0-1 32-15,0 0 0 0,-3-1-832 0,1-2-192 0,-3 0 0 0,1-2 0 16,1-1 0-16,-4 0 0 0,-2 1 0 0,1 0 0 16,-1 3 0-16,-3 3 0 0,-5 4 0 0,0 1 0 15,-1 3 864-15,1 3 128 0,-1 2 32 0,-1 4 0 16,-6 4-832-16,0 0-192 0,2 9 0 0,1 1 0 15,-3 4 0-15,0 2 0 0,1 4 0 0,-2 2 0 16,-2 0 0-16,1 1 0 0,-3 2 0 0,1-1 0 16,1 1 0-16,0 1 0 0,1 2 0 0,-2-1 0 15,3 2 0-15,-2-7 0 0,-3 1 0 0,1 1 0 16,1 1 0-16,1-2 0 0,2-1 0 0,0-1 0 16,0-2 0-16,0-1 0 0,1-2 0 0,0-1 0 15,0-2-1600-15,0-2-352 0,-1-3-80 0,1-1-6016 16,0 1-1200-16</inkml:trace>
  <inkml:trace contextRef="#ctx0" brushRef="#br0" timeOffset="63987.43">8871 14284 20271 0,'0'0'448'0,"0"0"80"0,0 0 32 0,0 0 16 0,0 0-576 0,0 0 0 16,0 0 0-16,0 0 0 0,0 0 928 0,4 6 80 15,1 1 16-15,-3 2 0 0,1 1 0 0,0 2 0 16,0 3 0-16,-1 4 0 0,1 1 0 0,-3 3 0 16,0 3 0-16,0 3 0 0,2 0 0 0,-1 0 0 15,-1 1 0-15,0 0 0 0,0 1 0 0,0 0 0 0,0 0 0 0,-1-1 0 16,0-1-832-16,0 1-192 0,1-1 0 0,-1-1 0 16,1-1 0-16,0-2 0 0,-2-1 0 0,1-1 0 31,1-1-768-31,-1 0-208 0,0-3-48 0,1-4-15152 0</inkml:trace>
  <inkml:trace contextRef="#ctx0" brushRef="#br0" timeOffset="64692.77">8356 15643 13823 0,'0'0'608'0,"-2"-7"128"0,-3-2-592 0,2 1-144 0,-1-3 0 0,-1 3 0 16,-3 3 1616-16,1-2 304 0,-2 0 48 0,-1 2 16 15,0 4-640-15,-5 1-112 0,-2-1-16 0,3 2-16 16,-3 0-432-16,-4 2-96 0,-2 2-16 0,-1 1 0 16,0 2-528-16,2 1-128 0,1 1 0 0,7-1 0 0,1 4 0 15,0 2 0-15,-1-2 0 0,3 4 0 0,2 1 848 16,1-1 144-16,0 1 32 0,4 0 0 0,2-2-832 0,0-2-192 15,2-1 0-15,3 2 0 0,2-4 0 0,3-3 0 16,-4-2 0-16,9-3 0 0,3-2 768 0,-3-3 128 16,5-2 0-16,0-2 16 0,1 0-416 0,-1-2-96 15,-2-1-16-15,1-2 0 0,-2-2-512 0,-1 1-128 16,1 0 0-16,-3 1-16 0,-1 1 272 0,0-3 0 16,-4 1 0-16,-1 3 0 0,-1 2 768 0,-3 3 192 15,-2 4 64-15,0 0 0 0,0 0-832 0,0 0-192 16,-7 5 0-16,1 2 0 0,3-1 0 0,-1 3 0 15,0 2 0-15,2-1 0 0,1 0 0 0,3 0 0 16,2 1 0-16,1 0 0 0,1-1 0 0,2 0 0 16,0 0 0-16,1-2 0 0,0 0 0 0,1 0 0 0,1 0 0 0,4-2 0 31,-3-3-2416-31,0 0-528 0,0-3-96 0,-2-3-6576 0,-1 0-1328 0</inkml:trace>
  <inkml:trace contextRef="#ctx0" brushRef="#br0" timeOffset="65180.13">8679 15601 20271 0,'0'0'448'0,"0"0"80"0,-11 7 32 0,7-4 16 0,4-3-576 0,-8 8 0 0,1-1 0 0,-2 1 0 16,2 3 928-16,-2 2 80 0,2-1 16 0,-2 0 0 15,2-1 0-15,0 0 0 0,0-1 0 0,2 0 0 0,-1-3 0 0,2 2 0 16,1-1 0-16,1-1 0 0,2-7-832 0,0 0-192 15,0 0 0-15,0 0 0 0,0 0 864 0,8 0 128 16,3-4 32-16,-1 0 0 0,1-2-832 0,2 0-192 16,1-1 0-16,1-2 0 0,0-2 864 0,0 0 128 15,1 1 32-15,-1 1 0 0,-3 0-832 0,2 0-192 16,-1 2 0-16,2-1 0 16,-5 3-768-16,-2 3-208 0,-8 2-48 0,6 1 0 0,-6-1 832 0,0 0 192 15,3 9 0-15,-1 1 0 0,-2 1 0 0,-1 1 0 16,-2 0 0-16,0 0 0 0,-5-1 0 0,3 0 0 15,-1 0 0-15,2 0 0 0,0-3 0 0,1-1 0 16,3-7 0-16,0 0 0 0,-4 7 768 0,4-7 208 16,0 0 48-16,0 0 0 0,0 0-832 0,8-3-192 15,3-2 0-15,-2-1 0 0,2-4 0 0,0 1 0 0,-3 3 0 0,1 1 0 16,0-5 0-16,0 1 0 0,-2 0 0 0,-1 3 0 16,-2 2 0-16,2 1 0 0,-1 0 0 0,-1 2 0 15,-4 1 0-15,3 3 0 0,-2 1 0 0,0 3 0 16,2-3 0-16,1 3 0 0,-4 1 0 0,0 1 0 15,0-1 0-15,-1 1 0 0,-2 0 0 0,2 0 0 16,1 1 0-16,0-2 0 0,0-1 0 0,1 0 0 16,-1-1 0-16,0 0 0 0,0-2 0 0,0-4 0 15,0 0-2416 1,0 0-528-16,0 0-96 0</inkml:trace>
  <inkml:trace contextRef="#ctx0" brushRef="#br0" timeOffset="65594.7">9309 15352 23951 0,'3'-13'512'0,"-3"13"128"0,2-9 0 0,0 4 64 0,-2 5-576 16,0 0-128-16,0 0 0 0,0 0 0 0,0 0 848 0,0 9 144 15,-1 3 32-15,-1 5 0 0,-3 0 0 0,-2 5 0 16,-1 1 0-16,-2 4 0 0,-2 0-832 0,0 1-192 15,-1 2 0-15,-1 1 0 0,-3 2 864 0,6-6 128 16,-2-2 32-16,3 0 0 0,3-1-832 0,2-1-192 16,-1-1 0-16,2-1 0 0,0-5 176 0,3-3-16 15,2-2 0-15,3-2 0 0,-1-2 80 0,4-4 16 0,2-3 0 0,3-2 0 16,0-3 272-16,14-7 64 0,0-3 16 0,-2-2 0 16,-1 1-400-16,-10 8-80 0,0-1 0 0,-2 1-128 15,0 0 0-15,0 0 0 0,0 0 0 0,0 2 0 16,0 0 0-16,7 0 0 0,-4 1 0 0,-3 6 0 15,-11-1 0-15,5 9-176 0,-5-9 176 0,2 9-160 16,-4 0 160-16,-1 0 0 0,-4-1 0 0,-2 5 0 16,-4 2 256-16,1 0 48 0,0 3 0 0,-3-3 0 15,-1 0-160-15,-1-3-16 0,0-2-128 0,0-2 192 16,1 5-192-16,0-7 0 0,2-4 0 0,3 1 0 16,3-3-1728-16,8 0-272 0,0 0-64 0,0 0-8560 15,-1-8-1728-15</inkml:trace>
  <inkml:trace contextRef="#ctx0" brushRef="#br0" timeOffset="65818.83">9722 15643 23951 0,'0'0'512'0,"0"0"128"0,-4 7 0 0,2-2 64 0,-4 1-576 0,1 2-128 16,-1 0 0-16,-2 3 0 0,2 3 1664 0,-4-1 320 15,3-3 48-15,-3 2 16 0,1 2-832 0,0 0-144 16,0 2-48-16,1-1 0 0,1 1-800 0,1-2-224 16,3 0 0-16,-2 0 0 0,3 1 128 0,1-2-128 0,1-3 128 0,0 1-128 31,1-1-1072-31,2 5-288 0,-3-15-64 0,7 7-12832 0</inkml:trace>
  <inkml:trace contextRef="#ctx0" brushRef="#br0" timeOffset="66405.77">9954 15793 12895 0,'10'-6'272'0,"-10"6"64"0,0 0 16 0,0 0 32 0,6 0-384 0,-6 0 0 16,0 0 0-16,0 0 0 0,0 0 896 0,0 0 96 16,0 0 32-16,0 0 0 0,0 0 0 0,0 0 0 15,0 0 0-15,0 0 0 0,0 0-832 0,0 0-192 16,0 0 0-16,0 0 0 0,-6 3 0 0,0-2 0 15,-1 0 0-15,0 0 0 0,1 2 864 0,1 2 128 16,-1 0 32-16,1 2 0 0,-3-2-656 0,8-5-128 16,0 0-32-16,0 7 0 0,0-7 368 0,0 0 80 15,0 0 16-15,4 5 0 0,2-1 256 0,-1 0 48 16,2-3 16-16,6 0 0 0,1 0-160 0,-2-2-48 16,1-2 0-16,-3 0 0 0,1-1-288 0,-2 1-64 15,0-3-16-15,3 1 0 0,-1-2-416 0,1 1 0 0,0-2 0 0,1 0 0 16,-2 2 0-16,2-3 0 0,-2-1 0 0,1 0 0 15,-4 2 896-15,0 3 112 0,-5-1 16 0,0 2 0 16,-3-1-832-16,0 5-192 0,0 0 0 0,-6 3 0 16,0-2 0-16,-3 3 0 0,-2 2 0 0,0 2 0 15,-4 1 0-15,3 1 0 0,-2 0 0 0,1 1 0 16,0 1 192-16,1 3-16 0,-1-2 0 0,4-1 0 16,1-1-176-16,2 0 0 0,3 0 0 0,3 1 0 15,0-3 0-15,4 5 0 0,3-5 0 0,3-4 0 16,1 1 0-16,2-4 0 0,-1-2 0 0,4-2 0 15,-1 0-368-15,2-2-96 0,0 0-32 0,-1-1 0 16,-1-2-2064-16,1 0-432 0,1 1-80 0,1-2-10528 16</inkml:trace>
  <inkml:trace contextRef="#ctx0" brushRef="#br0" timeOffset="66884.13">10356 15805 20271 0,'0'0'448'0,"0"0"80"0,-2 4 32 0,-2 2 16 0,1-1-576 0,-1 1 0 16,-2 0 0-16,1 1 0 0,-2 1 1552 0,2-1 208 15,-3 2 32-15,0-1 16 0,0-1-624 0,1-1-128 16,0 2-32-16,2-2 0 0,1 0-48 0,-1 3-16 16,5-9 0-16,0 0 0 0,0 0-352 0,0 0-80 15,0 0-16-15,11-4 0 0,1 1 128 0,1-2 32 16,-1-3 0-16,1-1 0 0,1 0-432 0,-1 2-96 16,0 0-16-16,0 0 0 0,1 1-128 0,-6 1 0 0,1 2 0 0,-9 3 0 15,8 0 0-15,-8 0 0 0,0 0 0 0,7 7 0 16,-3 2 0-16,-1-1-192 0,-2 3 64 0,-1 0 128 15,-1 0 0-15,0-4 0 0,-1 0 0 0,0-1 0 16,0 1 0-16,2-1 0 0,2 0 0 0,2-1 0 16,2 0 0-16,6 1 0 0,0-3 0 0,4-3 0 15,3-3 0-15,3-1 160 0,0-4-160 0,-1-1 160 16,-2 1-160-16,-4-1 160 0,1-1-160 0,0-2 160 16,-1-2-160-16,0-1 0 0,-6 1 0 0,1-4 128 15,0-1-128-15,-3-6 160 0,2 0-160 0,-6 10 160 16,2-5-160-16,3-1-256 0,-1-2 64 0,2 1 16 15,-4 1 176-15,2 2 0 0,0 4 0 0,0 1 0 0,-2 0 0 0,0 4 0 16,-1 3 0-16,-2 1 0 16,-2 6 0-16,0 0 0 0,0 0 0 0,0 0 0 0,-2 9 0 0,-1 2 0 15,-3 2 0-15,0 4 0 0,-2 3 0 0,0 3 0 16,1 3 0-16,-1 4 0 0,0 1 0 0,1-1 0 16,-1 1 0-16,0-1 0 0,-1 5 0 0,1-3 0 15,1-3 0-15,-1 8 0 0,2-8 160 0,5-15 64 16,0-1 16-16,-3-1 0 15,3-4-1536-15,1 2-304 0,-1-3-64 0,1-7-9056 16,0 0-1808-16</inkml:trace>
  <inkml:trace contextRef="#ctx0" brushRef="#br0" timeOffset="67036.78">10608 15775 12895 0,'0'0'1152'0,"5"-5"-928"0,0-1-224 15,2 2 0-15,1-1 2304 0,2 2 400 0,-1 1 96 0,5 0 16 16,2 0-1232-16,1 0-240 0,4 1-64 0,-2-1 0 15,-2 2-1024-15,5-1-256 0,5 0 0 0,0 1 0 16,1 0 880-16,-3 1 112 0,0 0 32 0,0 2-9840 16,-5-1-1952-16</inkml:trace>
  <inkml:trace contextRef="#ctx0" brushRef="#br0" timeOffset="67247.8">10076 15449 35935 0,'-20'-29'3200'0,"6"15"-2560"0,2-1-512 0,3 1-128 0,7 0 896 0,2 2 176 15,2-2 16-15,5 3 16 0,4 0-336 0,0 3-80 16,3 0-16-16,-5 5 0 0,0-2-528 0,-1 2-144 16,-3 0 0-16,-5 3 0 0,0 0 0 0,0 0 0 15,0 0 0-15,-4 7 0 16,-3 4-3200-16,-5 3-720 0,-33 23-144 0,6-4-32 0</inkml:trace>
  <inkml:trace contextRef="#ctx0" brushRef="#br0" timeOffset="67975.59">8032 16133 16575 0,'5'-10'1472'0,"-5"10"-1168"15,0 0-304-15,0 0 0 0,9-6 640 0,-9 6 80 16,0 0 16-16,0 0 0 0,0 0 0 0,0 0 0 15,0 0 0-15,0 0 0 0,0 0-176 0,0 0-48 16,0 0 0-16,0 0 0 0,5 5 144 0,-5-5 32 16,0 0 0-16,-1 9 0 0,1-1 16 0,0 2 0 15,0 1 0-15,0-3 0 0,0 0-176 0,0 0-16 16,-1 6-16-16,-1 0 0 0,1 1-64 0,-4 3-16 16,1 0 0-16,-1 1 0 0,-1 4-96 0,-1-2-32 0,-1-1 0 0,1 1 0 15,4 0-16-15,-4 1 0 0,-3 1 0 0,4-4 0 16,2-4-112-16,0 1-32 0,-3-1 0 0,5-2 0 15,3-3-128-15,-1-10 192 0,-2 9-192 0,2-9 192 16,0 0-32-16,0 0 0 0,-4 6 0 0,4-6 0 16,0 0-160-16,0 0 0 0,0 0 0 0,0 0 0 15,0 0-320-15,5-7 64 0,2-1 16 0,-7 8 0 16,0 0 240-16,1-9-144 0,-1 2 144 0,0 7-128 16,0 0 128-16,0 0 0 0,0-9 128 0,0 9-128 15,0 0 0-15,0 0 0 0,0 0 0 0,0 0 0 16,0 0 0-16,0 0-128 0,0 0 0 0,0 0 0 15,0 0 128-15,0 0 0 0,0 0 0 0,0 0 0 16,0 0-128-16,0 0 0 0,0 0 0 0,0 0 0 16,0 0 128-16,0 0 0 0,0 0-144 0,0 0 144 0,0 0 0 0,0 0 0 15,0 0 128-15,-7 6-128 0,7-6-144 16,-6 9-112-16,2-2-32 0,4-7 0 16,0 0-448-16,0 0-96 0,0 0 0 0,0 0-16 15,0 0-1536-15,-8-1-304 0,0-2-64 0</inkml:trace>
  <inkml:trace contextRef="#ctx0" brushRef="#br0" timeOffset="69875.22">7913 16358 17503 0,'0'0'768'0,"0"0"176"0,-5-5-752 0,5 5-192 15,0 0 0-15,0 0 0 0,0 0 1456 0,0 0 256 0,0 0 48 0,10-2 16 16,2-3-496-16,-2 2-112 0,-3 0-16 0,6-2 0 15,7-1-272-15,2-1-64 0,0 3-16 0,5-2 0 16,6 2-336-16,5 0-64 0,-2 2-16 0,0 1 0 16,-3 2 0-16,-3-1 0 0,-5 0 0 0,-4 3 0 15,-4 2-144-15,-4-2-48 0,-3 3 0 0,0 1 0 16,-5 4-16-16,-3 1-16 0,-3 1 0 0,-2 0 0 16,-2 0 176-16,-3 2 48 0,-2 3 0 0,-1 1 0 15,-3 2-384-15,-1-2 128 0,0 0-128 0,1-4 0 16,3 1 128-16,3-3-128 0,0 0 160 0,4-2-160 15,3-3 0-15,1-8 0 0,0 0 0 0,7 8 0 16,6-6 0-16,2-2 0 0,1-3 0 0,2-3 0 16,1-2 272-16,-1 0-32 0,-1-2-16 0,-2 0 0 0,0-1-16 0,-4-1 0 15,0-4 0-15,-1 4 0 0,-2 1-208 0,-1-1 144 16,-2-2-144-16,-2-2 128 0,-4 1-128 16,-1 2 160-16,1 2-160 0,-1 0 160 0,0-1-160 0,-4 2 128 15,1 2-128-15,-1 0 128 0,-1 2-128 0,0 0 0 16,-1 4 0-16,8 2 0 0,-7-3 0 0,7 3 0 15,-6-7-128-15,6 7 128 0,0 0 0 0,0 0 0 16,2-9-144-16,3 4 144 0,-5 5 0 0,10-6-160 16,0 2 160-16,1-2-128 0,3 1 128 0,-3 1 0 15,-1-1 0-15,1 0-128 0,0 1 128 0,1 0 0 16,0 0 0-16,2 2 0 0,3 4 0 0,-1 0-128 16,1 0 128-16,0 3 0 0,3 1 0 0,-3 4-128 15,-4 2 128-15,-1 1 0 0,-1-2-128 0,-3 5 128 0,-3 1-128 16,0 4 128-16,-2 3 0 0,-4 0 0 0,-5 0 0 0,-1 3 0 15,-1 5 0-15,-4 1 0 0,-4-4 128 0,-2-1-128 16,-2 1 160-16,-1-2-32 0,2 2-128 0,3-2 192 16,3-2-48-16,1-2-16 0,-1-2 0 0,0-3 0 15,2-2 80-15,2-4 16 0,2-5 0 0,2 1 0 16,0-2-32-16,5-6-16 0,0 0 0 0,0 0 0 16,0 0 64-16,0-10 16 0,0 0 0 0,4-3 0 15,3-3 0-15,2-1 16 0,-4-3 0 0,5-1 0 16,-2-3-144-16,2 2-128 0,1-1 144 0,6 1-144 15,4 3 0-15,6-2 0 0,-1-3 0 0,4 0 0 16,2 4 0-16,-2 1 0 0,0 2 0 0,-1 1 0 16,-3 0 0-16,-3 1 0 0,-3 2-128 0,-2 3 128 15,-3 4 0-15,-1 0 0 0,-5 1 0 0,-1 2 0 16,-8 3-176-16,0 0 176 0,9 6-160 0,-9-6 160 16,0 0-448-16,3 10 16 0,-3 4 0 0,-2 2 0 0,-1-3 208 0,-2 2 32 15,-2 2 16-15,2-1 0 0,0 2 176 0,3-2 0 16,-1-3 0-16,2 0 0 0,0-5 0 0,1-8-128 15,0 0 128-15,0 0 0 0,0 0 0 0,9 6 0 16,-1-1 0-16,2-2-128 0,0-7 128 0,0-2 0 16,0-9 0-16,1 2 0 0,-2 1 0 0,8-1 0 15,11-3 0-15,-1 2 0 0,1 0 0 0,-4 0 0 16,0-1 0-16,-1 0 0 0,-2-3 0 0,-3 4 0 16,-3 3 0-16,-2 3 128 0,-5 2-128 0,-1 0 0 15,-7 6 0-15,0 0 0 0,0 0 0 0,0 0 144 16,-16 6-144-16,1 2 0 0,0 2 128 0,-1 2-128 0,-1 2 0 15,3-1 0-15,0 2 0 0,4 1 0 0,2 3 0 0,0-1-144 16,3-3 144-16,4-2 0 0,4-4 0 0,3-1 0 16,2-1 0-16,2-2 0 0,4-4 0 0,2-1 128 15,4-1-128-15,0-1 0 0,1 4-128 0,0-5 128 16,-4-5 0-16,-1 2 0 0,0-1 0 0,0 2 0 16,-2-5 0-16,-4 1 0 0,0 1 0 0,-1-1 128 15,-5-1-128-15,0 2 0 0,0 1 0 0,-4 7 128 16,0 0-128-16,0 0 128 0,0-7-128 0,0 7 128 15,0 0-128-15,0 0 0 0,0 0 0 0,0 0 0 16,0 0 0-16,0 0-160 0,0 0 160 0,0 0 0 16,0 0 0-16,0 0-128 0,8-4 128 0,2 0 0 15,-2-1 0-15,2 0 0 0,1-2 0 0,2-1 0 0,1-1 0 16,2 0 0-16,-3 2 0 0,2-3 0 0,2-1 0 0,4-1 0 16,4-1 0-16,2-1 0 0,0-2 0 0,-2 0 0 15,1-3 0-15,-2 0 0 0,0 1 0 0,-2-2 0 16,-2-4 0-16,-5 2 0 0,-4 1 128 0,-1 0-128 15,-1 0 0-15,-5 2 144 0,-1 2-144 0,-1 6 0 16,-2 1 0-16,0 10 128 0,-4-9-128 0,1 5 0 16,3 4 0-16,-11 3-176 0,-1 5 176 0,-1 4-208 15,-3-1 80-15,-3 4 128 0,-7 3-160 0,2 5 160 16,1 4 0-16,-1 3-144 0,1 1 144 0,0 4-128 16,-2 1 128-16,7 2-128 0,5-5 128 0,4-1 0 15,-1-2 0-15,5-1 0 0,4-4 0 0,2-2 0 16,4-2 0-16,1-3 0 0,2-3 0 0,4-3 0 15,1-6 0-15,4-2 0 0,2 0 0 0,3-2 128 0,1-4-128 0,1-6 128 16,-1-5-128-16,-1-1 176 0,0 0-176 0,-3 1 192 16,-1 0-192-16,0-2 160 0,0 1-160 0,-3 2 160 15,-4 1-160-15,-1 2 0 0,-1 0 0 0,-3 2 128 16,-1-1-128-16,-5 8 0 0,0 0 0 0,0 0 0 16,0 0 0-16,0 0 0 0,0 0 0 0,0 0 0 15,0 0 0-15,-5 10 0 0,5-10-176 0,-7 12 176 16,-1 1 0-16,2 0-128 0,3-2 128 0,1-1 0 15,0 0 0-15,1 0 0 0,1 0 0 0,1-3 0 16,-1-7 0-16,0 0 0 0,7 8 0 0,2-1 0 16,-1 0 0-16,1-4 0 0,2-3 0 0,-2 0 0 15,-1 0 0-15,1-2 0 0,0-4 0 0,2-1 0 16,-2 1 0-16,0 1 144 0,-9 5-144 0,9-8 160 0,1 0-160 0,0-1 0 16,1-1 0-16,0 2 0 0,-1-1 0 0,-3 0 0 15,-4 1 0-15,1 3 0 0,-4 5 128 0,0 0-128 16,5-9 0-16,-5 9 128 0,0 0-128 0,0 0 0 15,0 0 0-15,0 0 0 0,0 0 0 0,0 0 0 16,0 0 0-16,0 0 0 0,0 0-144 0,0 0 144 16,6-4 0-16,1 1 0 0,-7 3-144 0,13-2 144 15,0 0 0-15,4 3-144 0,3 4 144 0,-3-3 0 16,-2-2 0-16,1 0 0 0,4-1 0 0,-2 1 0 16,-4 0 0-16,-1 0 0 0,0-1 0 0,0 1 0 15,1-2 0-15,-4 4 0 0,-10-2 0 0,0 0 0 16,6-2 0-16,-6 2 0 0,8 9 0 0,-3-1 0 15,-5-8 0-15,0 11 0 0,0 2 0 0,0 0 0 0,-2-1 0 16,-3 1-128-16,-1-1 128 0,2 2 0 0,-4 2 0 0,3 2 0 16,-1 1 0-16,2-5 0 0,-2-4 0 0,5 1 0 15,1 2 0-15,0-1 0 0,0-4 0 0,1 1 0 16,2 0 0-16,4-2 0 0,2 0 0 0,2-4 0 16,-2 2 0-16,1-2 128 0,-3 0-128 0,3-2 0 15,0 0 0-15,-2-2 144 0,1-2-144 0,-3 2 0 16,3 1 160-16,-9 0-160 0,0 0 128 0,0 0-128 15,0 0 0-15,3 10 0 0,-1 1 0 0,2 1 0 16,0 2-160-16,-4 3 160 0,-4 0 0 0,-2 2-144 16,1-1 144-16,-5-3 224 0,-1 3-48 0,-2-2-16 15,-4 2 160-15,-4 0 48 0,-4 2 0 0,-4 0 0 16,-1 0 128-16,-6 0 16 0,-2-2 16 0,-3 0 0 16,3-3-96-16,4-5-32 0,8-4 0 0,6-1 0 0,5 1-400 0,3-2 0 15,2-4 0-15,3-2 0 16,7 2-1696-16,-8-5-368 0,2-2-80 0,4-3-16 0</inkml:trace>
  <inkml:trace contextRef="#ctx0" brushRef="#br0" timeOffset="81868.12">14815 5281 12895 0,'0'0'272'16,"0"0"64"-16,0 0 16 0,3 10 32 0,-1-1-384 0,-2-9 0 0,0 0 0 0,2 10 0 0,-1-1 0 0,-1-9 0 15,4 8 0-15,-4-8 0 0,0 0 896 0,8 7 96 16,-5 0 32-16,-3-7 0 0,0 0 0 0,0 0 0 16,10 1 0-16,-10-1 0 0,0 0-544 0,0 0-96 15,0 0-32-15,0 0 0 0,0 0 480 0,6-8 112 16,-2 0 16-16,1 1 0 0,-1-2-256 0,-2-1-32 16,0 0-16-16,1 0 0 0,-1-1-64 0,1 0-16 15,2-2 0-15,-2-1 0 0,1-1-288 0,1 0-64 16,-2-1-16-16,0 1 0 0,-1-3-48 0,3 1-16 15,0-2 0-15,0-1 0 0,-2 1 48 0,1 1 16 0,1-1 0 0,-2-2 0 16,-2 0 48-16,1 1 16 0,3 2 0 0,-2 0 0 16,-4 1-16-16,1 0-16 0,2 1 0 0,-2 0 0 15,-4 2 0-15,1 0 0 0,-1-1 0 0,1 2 0 16,0-2-64-16,-2-3-16 0,2 2 0 0,-1-1 0 16,-4 2-160-16,0-2 192 0,0 0-192 0,1-1 192 15,-2 3-64-15,0 0-128 0,-1 1 192 0,0 1-64 16,0 0-128-16,1-4 128 0,-2 1-128 0,0-1 128 15,0 3-128-15,0-1 0 0,1-1 0 0,-4 2 0 16,1 0 0-16,-1-2 0 0,0 1 0 0,-1 2 0 16,1-2 0-16,0 1 0 0,-2 0 128 0,0-2-128 15,-2 1 0-15,1 1 0 0,-1-1 144 0,0 1-144 0,-2-1 208 16,-1-1-16-16,0 4-16 0,-2 1 0 16,1-1-176-16,0 1 0 0,-1-1 0 0,-1 1 0 0,1 1 0 0,1 0 0 15,-1 0 0-15,0 1 0 0,1 1 0 0,1-5 0 16,-2 0 0-16,1 2 0 0,0 1 0 0,1 2 0 15,1-2 0-15,-3 0 0 0,0-1 0 0,2 2 0 16,0 1 0-16,1 1 0 0,-7-1 0 0,2 0 0 16,0 3 0-16,-1-1 128 0,2 0-128 0,1 0 0 15,1 4 0-15,-1 0 0 0,2-2 0 0,-2 1 0 16,0 1 0-16,1 0 0 0,0-1 0 0,0 1 0 16,0 1 0-16,0-1 0 0,-2 2 0 0,3 0 0 15,-1 0 0-15,1 0 0 0,2 0 0 0,-3 0 128 16,1 3-128-16,1-1 0 0,-1 0 0 0,3-1 0 15,0-1 0-15,1 2 0 0,-1 0 0 0,0-1 0 16,-1-1 0-16,1 2 0 0,0 2 0 0,1 0 0 16,-2 0 0-16,-1 0 0 0,2 0 0 0,-2 2 0 0,1-1 0 0,-3 3 0 15,-1-2 0-15,4 1 0 0,5 0 0 0,-1 1 0 16,-4 2 128-16,1 0-128 0,1-1 0 0,-1 1 128 16,0 2-128-16,1 2 0 0,0 0 144 0,1 0-144 15,-2 0 128-15,3 3-128 0,-1 0 128 0,2 2-128 16,-1-1 0-16,-3-2 0 0,-1 1 0 0,2 1 128 15,-1-1-128-15,2 1 0 0,-2 2 128 0,2 0-128 16,-4 0 0-16,1-1 0 0,-1-1 0 0,3 1 128 16,0 2-128-16,2 1 0 0,-1-1 0 0,0 1 0 15,-1-2 0-15,0 2 144 0,4-2-144 0,-1 4 0 16,0-5 128-16,2 2-128 0,-1 0 0 0,1 0 0 0,1 1 144 0,1 0-144 16,0-3 0-16,1-1 144 0,0 1-144 0,2 0 0 15,-2 1 0-15,1-2 128 0,-1 0-128 0,2 1 0 16,-3-1 0-16,3 2 128 0,-2-3-128 0,4 1 0 15,-3 4 0-15,2 0 0 0,-1 1 0 0,0-1 0 16,1-1 0-16,1 1 0 0,1 0 0 0,0-1 0 16,-4-3 0-16,2 4 128 0,2-2-128 0,0-2 0 15,-1 1 0-15,2 0 0 0,-4-2 0 0,1 2 0 16,-3 1 128-16,1 0-128 0,0-1 0 0,2 5 0 16,0-1 0-16,2-2 0 0,1-1 0 0,-2 1 128 15,1 0-128-15,1 1 0 0,0 1 0 0,1 0 0 16,0 1 0-16,1-2 0 0,0-3 0 0,-1 2 0 15,0 0 0-15,2 1 0 0,0-1 0 0,0-1 128 16,2-1-128-16,-2 1 0 0,-2 4 0 0,2 0 0 0,4-3 0 16,-1-2 0-16,1 1 0 0,1 3 0 0,-1 3 128 0,1-2-128 15,0-2 0-15,2 1 0 0,-4 3 0 0,3-3 128 16,0 1-128-16,0-1 0 0,2-1 0 0,-1 1 0 16,2 0 0-16,-3 1 0 0,2-3 128 0,-1 2-128 15,2 1 0-15,-2 2 0 0,3-1 0 0,-1-1 0 16,1-1 0-16,2 0 0 0,-3 0 128 0,3 2-128 15,-1-1 0-15,0-1 0 0,1-1 0 0,0-1 128 16,0 1-128-16,1-2 0 0,-3-2 0 0,2 0 0 16,2-1 0-16,-1 1 0 0,0 0 128 0,-2-1-128 15,1 0 0-15,0-1 0 0,0 0 0 0,1 0 0 16,0 2 0-16,-2-2 0 0,-2 0 0 0,-1-1 0 0,3 0 0 16,2 2 0-16,3-1 0 0,-1 1 0 15,-1-2 0-15,2 2 0 0,0-1 0 0,0 0 0 0,-1-1 128 0,2-2-128 16,0-1 0-16,1 1 128 0,-3-2-128 0,3 0 0 15,-1-2 0-15,3 2 0 0,-3 0 0 0,1-1 128 16,2-1-128-16,2 1 0 0,-1-1 0 0,1 1 0 16,0 0 128-16,0-4-128 0,1 2 0 0,-1-3 0 15,2 1 144-15,1-1-144 0,1-1 0 0,0-1 0 16,1 5 0-16,-2-4 128 0,0-1-128 0,0 1 0 16,-1-1 0-16,1-1 0 0,-1 0 0 0,3 0 0 15,0-1 0-15,1-1 128 0,-2-1-128 0,2 1 0 16,-4 1 0-16,3-1 0 0,2-3 0 0,0 1 0 15,-1-1 0-15,-1 1 0 0,-2-2 0 0,1 3 128 16,-2-3-128-16,1 0 0 0,-3-2 0 0,1-1 0 16,0 1 0-16,0-2 128 0,-1 0-128 0,1 2 0 0,-2-1 0 0,4-2 0 15,1 0 0-15,0-5 0 0,-1 1 0 0,-1 0 0 16,3-1 0-16,0-2 144 0,-2 0-144 0,0-1 0 16,0 3 128-16,0-3-128 0,1-1 0 0,-2-2 0 15,0-1 128-15,-1 0-128 0,1 1 0 0,4 2 0 16,-2-2 0-16,2 0 0 0,-2-1 0 0,2 1 0 15,-3 1 0-15,4-2 0 0,-1 0 0 0,0 0 0 16,-2 1 0-16,1-1 0 0,-2-1 0 0,-2 0 0 16,1-1 128-16,-1-1-128 0,0-1 0 0,0-1 0 15,1 0 0-15,-1-2 0 0,0 2 128 0,-2 1-128 16,-3 2 128-16,3-2-128 0,-1-1 144 0,2 0-144 16,0-1 192-16,2 1-64 0,-2-2-128 0,0 2 192 15,0-3-192-15,-1-2 176 0,1 1-176 0,-1-2 160 0,-1-1-160 16,-1-2 160-16,1-2-160 0,-1 1 160 0,0 0-160 0,-3 2 192 15,0-1-192-15,-2 2 192 0,-1-1 16 0,0-1 16 16,-2-2 0-16,0-1 0 0,-1-3-16 0,-2-1 0 16,-2-1 0-16,-2 0 0 0,0 1-80 0,-1 0-128 15,-5 4 176-15,-1 2-176 0,-1 3 160 0,-3 2-160 16,-2 0 128-16,-3 1-128 0,0 4 144 0,-3 2-144 16,-4 1 160-16,-2 1-160 0,-2 3-176 0,-1 0-128 15,-4 3-16-15,-1 0-16 16,-2 2-1888-16,-2 5-368 0,-1 4-80 0,-1-1-16 0</inkml:trace>
  <inkml:trace contextRef="#ctx0" brushRef="#br0" timeOffset="84617.98">15058 13186 11967 0,'4'-13'528'0,"-1"7"112"0,1 1-512 0,1-1-128 16,-5 6 0-16,5-8 0 0,1 2 1664 0,-2 0 288 16,1-4 64-16,0 3 16 0,-3-1-1344 0,2 1-272 15,0-1-48-15,2-1-16 0,-3 3 32 0,1-1 0 16,-2-1 0-16,2-3 0 0,-1 1 16 0,0 0 16 15,-2-3 0-15,1 0 0 0,-1-2-48 0,-1-1-16 16,-1-1 0-16,-1 2 0 0,1 0-48 0,0-2-16 16,-1-3 0-16,1 4 0 0,-3-2-32 0,-1 1-16 15,1-2 0-15,-2-1 0 0,-1-2 144 0,-1 1 16 16,-1 1 16-16,-1 0 0 0,-3-4 16 0,-1 1 0 16,-2 5 0-16,1-1 0 0,-1-2-48 0,3 2 0 0,0-2 0 15,-3 2 0-15,-6 3-160 0,1 2-32 0,2 0-16 0,-2 0 0 16,1 1-176-16,0 1 128 0,3 2-128 0,-4-1 128 15,0 0-128-15,1-1 0 0,-4 3 0 0,1-1 0 16,-3-2 0-16,-2 2 0 0,-3 1 0 0,-1-2 0 16,-1 3 0-16,-1-1 0 0,-4-1 0 0,1 1 0 15,2 1 0-15,-1 0 0 0,1 1 0 0,1 0 0 16,2-3 0-16,-1-1 0 0,0 1 0 0,1 0 0 16,0-2 0-16,1 2 0 0,1-1 0 0,4 4 128 15,-1 3-128-15,0-1 128 0,3 1-128 0,-4 1 128 16,2 2-128-16,0 0 192 0,-1-1-192 0,2 1 192 15,1-2-192-15,-5 2 0 0,2-1 0 0,-2 1 128 16,0 0-128-16,0-1 0 0,-2 0 0 0,5 2 128 0,-1 2-128 0,4 1 0 16,0-1 0-16,0 0 0 0,0 1 0 0,2 1 0 15,-1 1 0-15,1-2 0 0,0 0 160 0,2 0-160 16,2 1 192-16,-2 1-192 0,0-1 176 0,-2 2-176 16,2-2 160-16,-1 4-160 0,1 2 128 0,-2 1-128 15,0 0 0-15,3 1 144 0,-3-1-144 0,0 1 0 16,0 0 0-16,-1 1 0 0,0-1 144 0,3-1-144 15,-2 0 160-15,3 0-160 0,-1-2 0 0,1 1 128 16,-3-1-128-16,3 4 0 0,-1 1 0 0,1-2 0 16,2-2 0-16,-4 2 0 0,0 4 0 0,1-1 128 15,-1-2-128-15,-1 1 0 0,0-1 0 0,1 3 176 16,-2 4-176-16,1-3 160 0,-1-5-160 0,2 3 192 16,0 4-192-16,-1 1 192 0,0 0-64 0,1 2 0 15,2 2 0-15,-1 1 0 0,0-1 0 0,2-1-128 0,2-2 192 0,1 2-64 16,-2 0-128-16,2 0 160 0,0 2-160 0,2-1 160 15,-2 1-160-15,0 0 128 0,1 0-128 0,0 1 128 16,-2 1-128-16,1 2 128 0,1 0-128 0,1-1 128 16,-1 0-128-16,-2-3 128 0,1-1-128 0,-1-1 128 15,0 0-128-15,5 5 160 0,6 1-160 0,-3-2 160 16,-7-2-160-16,3 4 192 0,2-2-192 0,0 2 192 16,-2 0-64-16,4 1 0 0,-2-1 0 0,3 0 0 15,0 1-128-15,3 1 192 0,0 0-192 0,1 2 192 16,1-7-192-16,1 2 160 0,0-1-160 0,1 2 160 15,1 2-160-15,3 0 160 0,0-2-160 0,-1 2 160 16,0 1-160-16,1 0 128 0,1 1-128 0,1-1 128 0,0-2-128 0,2 1 0 16,1 0 0-16,1-2 128 0,-3-4-128 15,2 0 128-15,-1 2-128 0,5 0 128 0,1 1-128 0,2-3 160 16,-2-1-160-16,3 2 160 0,0-1-160 0,-1 0 128 16,0 1-128-16,1-1 128 0,0-1-128 0,-1-1 0 15,0 0 144-15,0-3-144 0,2 1 0 0,0-1 0 16,-2 0 0-16,3-1 128 0,2-1-128 0,1-2 0 15,4 0 0-15,-1 0 0 0,-3 0 0 0,1-1 128 16,4-2-128-16,-1 2 0 0,1-1 0 0,-2 1 0 16,-2-1 0-16,1 1 0 0,-3-3 0 0,-2 1 0 15,-1-1 0-15,2 0 0 0,1-2 0 0,-2 0 128 16,1 0-128-16,1-3 0 0,-2 2 0 0,3-3 0 16,1 3 0-16,0-2 0 0,-4-2 0 0,1 1 0 0,4-1 0 15,3 3 128-15,-2-5-128 0,1 3 0 0,1-2 0 0,1 0 0 16,-3 1 0-16,0-2 0 0,-1-1 0 0,0 0 128 15,1 2-128-15,2-3 0 0,1-2 0 0,0 1 0 16,0 1 0-16,4 0 128 0,0 0-128 0,0-1 0 16,0-1 0-16,-1 1 0 0,-1 1 0 0,1-2 128 15,0-1-128-15,-1-2 0 0,0 0 0 0,1 1 128 16,0-1-128-16,1 0 128 0,1-3-128 0,-2 1 128 16,1-1 16-16,0 1 16 0,-3-1 0 0,1-1 0 15,0 0 32-15,0-1 16 0,0 0 0 0,2-2 0 16,0-2-32-16,3-3-16 0,-1-2 0 0,4 3 0 15,1 3-160-15,2-2 128 0,-1-4-128 0,0 1 128 16,0 1-128-16,-3 1 0 0,-2 1 0 0,1-2 0 0,0-1 128 16,0-2-128-16,-3 0 0 0,3-1 128 0,-4-2-128 0,0-2 160 15,1-3-160-15,-2-2 160 0,-3 1-160 0,0-7 192 16,-1-3-192-16,1-5 192 0,0-1-64 0,-1 0-128 16,2 0 192-16,-1-1-64 0,-2-3 144 0,2-1 32 15,-1-1 0-15,-1-2 0 0,-3 1-96 0,0-2-16 16,-2 2 0-16,0 1 0 0,-2 2 48 0,-3-1 0 15,-2-1 0-15,-3 1 0 0,-3 1 0 0,-2-1 0 16,-2 0 0-16,-4 1 0 0,-3-2-64 0,-2 1-16 16,-1 4 0-16,-4 0 0 0,-2-2-160 0,0 3 128 15,-2 0-128-15,-1 3 128 0,-3 1-128 0,1 1 0 16,-3 1 0-16,-1 4 0 0,-3 3 0 0,-2 2 0 16,3 1-176-16,-4 0 176 15,0 0-448-15,2 2 0 0,0 4 0 0,0 2 0 16,-1-4-1600-16,1 6-320 0,-1 3-64 0,2 4-15952 0</inkml:trace>
  <inkml:trace contextRef="#ctx0" brushRef="#br0" timeOffset="100912.88">13899 17182 14735 0</inkml:trace>
  <inkml:trace contextRef="#ctx0" brushRef="#br0" timeOffset="104285.11">3815 8972 12895 0,'2'-10'272'0,"0"3"64"0,0-1 16 0,-1 2 32 0,-1 6-384 0,0 0 0 0,2-9 0 0,-2 9 0 16,0 0 896-16,0 0 96 0,0 0 32 0,0 0 0 15,0 0 0-15,0 0 0 0,6-5 0 0,-6 5 0 0,4-5-832 0,-4 5-192 16,0 0 0-16,0 0 0 0,0 0 864 0,0 0 128 16,0 0 32-16,0 0 0 0,0 0 0 0,0 0 0 15,-10 3 0-15,0 3 0 0,1 1-832 0,-2 1-192 16,0 4 0-16,-1 2 0 0,1-1 0 0,-2 2 0 16,0 1 0-16,1-2 0 0,3-2 864 0,0 2 128 15,3 1 32-15,0 2 0 0,4 3-832 0,4-3-192 16,5-5 0-16,0-1 0 0,4 3 0 0,4-2 0 15,2-3 0-15,2-4 0 0,0-2 0 0,2-1 0 16,2 0 0-16,-1-4 0 0,-3-5 864 0,1-1 128 16,1 1 32-16,-1-2 0 0,1 0-832 0,-5-1-192 15,-5-1 0-15,0-2 0 0,-3 3 864 0,-1-1 128 16,-6 0 32-16,-1 0 0 0,0-2-832 0,-1 2-192 0,-8 1 0 16,2 0 0-16,-3-4 0 0,0 0 0 0,-1-3 0 0,-3 4 0 15,0 2 0-15,1 1 0 0,1-1 0 0,1 4 0 16,1 1 0-16,1 2 0 0,1 1 0 0,8 3 0 31,0 0-768-31,0 0-208 0,0 0-48 0,0 0 0 16,0 0-1632-16,0 0-336 0,9 10-64 0,2-3-16 0</inkml:trace>
  <inkml:trace contextRef="#ctx0" brushRef="#br0" timeOffset="104584.22">4286 8876 20271 0,'0'0'448'0,"2"11"80"0,-3 3 32 0,0-3 16 0,1-11-576 0,-4 12 0 0,-2 2 0 0,1 1 0 0,-2 1 928 0,0 1 80 16,-1-3 16-16,1 1 0 0,3-3 0 0,-3 3 0 15,0 0 0-15,1-1 0 0,-2-2 0 0,3-1 0 16,0-1 0-16,1-3 0 0,4-7 0 0,0 0 0 16,0 0 0-16,0 0 0 0,0 0-832 0,5-7-192 15,3-1 0-15,2-3 0 0,1-4 864 0,-1 2 128 16,1 1 32-16,0-2 0 0,0-2-832 0,0 3-192 15,-2 1 0-15,3 0 0 0,0 0 0 0,2 0 0 16,-1-1 0-16,3 2 0 0,-1 1 0 0,3 1 0 16,-1 3 0-16,14-7 0 0,-4 7 0 0,-7 3 0 15,-2 1 0-15,-5 5 0 0,-3 0 0 0,-3 2 0 16,-3 2 0-16,-4-7 0 16,0 0-2416-16,0 0-528 0,1 6-96 0,-1-1-32 0</inkml:trace>
  <inkml:trace contextRef="#ctx0" brushRef="#br0" timeOffset="104788.59">4664 8869 20271 0,'0'0'448'0,"0"0"80"0,0 0 32 0,5 8 16 0,-5-8-576 0,0 0 0 0,6 10 0 0,-1 0 0 16,-3 2 1744-16,0 1 240 0,2 0 64 0,-3 1 0 15,-1 1-832-15,0 3-144 0,0 1-48 0,0-1 0 16,0-5-816-16,-1 3-208 0,-1 0 0 0,-1 3 0 0,-3-2 864 0,0 2 128 15,-2 0 32-15,5-7 0 16,1-1-2464-16,-4 0-480 0,-1 0-112 0,-2 2-11472 16</inkml:trace>
  <inkml:trace contextRef="#ctx0" brushRef="#br0" timeOffset="105215.9">4997 9026 16575 0,'0'0'736'0,"0"0"160"0,0 0-720 0,0 0-176 0,0 0 0 0,0 0 0 15,5 12 1664-15,2-6 320 0,-7-6 48 0,10 0 16 16,0-3-832-16,2 3-144 0,1 5-48 0,1-3 0 16,-1-8 0-16,2 3 0 0,-1-1 0 0,-1 2 0 15,-3-1-816-15,0 0-208 0,0 0 0 0,-4-1 0 16,-6 4 864-16,9-9 128 0,-3-1 32 0,-2 2 0 16,-3 0-832-16,-2 0-192 0,-1-2 0 0,-1 3 0 15,3 7 0-15,-10-3 0 0,-1 4 0 0,-4 2 0 16,0-1 864-16,-5 2 128 0,-2 2 32 0,-2 3 0 15,-1-1-832-15,2 3-192 0,0-1 0 0,5 6 0 0,3 3 0 16,2-1 0-16,5-5 0 0,3 3 0 0,5-1 0 0,2 0 0 16,2-1 0-16,2-6 0 0,3 1 864 0,0-4 128 15,5-1 32-15,3 2 0 16,1-3-1648-16,6-1-320 0,-1-2-64 0,0 0-16 16,-5 0-1632-16,1-2-336 0,-1-3-64 0,4-4-11072 15</inkml:trace>
  <inkml:trace contextRef="#ctx0" brushRef="#br0" timeOffset="105544.8">5483 8935 23951 0,'0'0'512'0,"0"0"128"0,0 0 0 0,0 0 64 0,-3 8-576 0,-1 2-128 16,-3 1 0-16,-1 3 0 0,-5 2 1664 0,-2-1 320 15,-1 3 48-15,3-3 16 0,4 0-1648 0,-1 3-400 0,-3-5 0 0,5-1 0 16,1 0 896-16,2 2 112 0,-3-1 16 0,4-3 0 15,2-4-832-15,2-6-192 0,0 0 0 0,0 0 0 16,0 0 0-16,5 1 0 0,5-4 0 0,0-1 0 16,3-6 0-16,4-1 0 0,1-1 0 0,2-3 0 15,0-2 0-15,1-2 0 0,0-1 0 0,-3 2 0 16,2 2 864-16,-1 2 128 0,1 0 32 0,-4 2 0 16,0 3-832-16,-3 3-192 0,-2 3 0 0,0 2 0 15,-1 0 0-15,-4 4 0 0,2 5 0 0,-4 1 0 16,0-1 0-16,-1 3 0 0,-1 3 0 0,-2 5 0 15,-2 0 0-15,-1 2 0 0,-1-1 0 0,2-2 0 16,0 0 0-16,0 0 0 0,1-5 0 0,2-5 0 16,-1-8-2416-16,0 0-528 0,0 0-96 0,6-2-32 0</inkml:trace>
  <inkml:trace contextRef="#ctx0" brushRef="#br0" timeOffset="105816.02">6104 8395 23951 0,'0'0'512'0,"0"0"128"0,0 0 0 0,0 0 64 0,6 7-576 0,-4 1-128 16,-1 0 0-16,-1 3 0 0,0 1 1664 0,-1 4 320 15,-3 3 48-15,0 7 16 0,0 3-1648 0,0 2-400 0,-5 6 0 0,2 0 0 16,-2 4 896-16,2 1 112 15,-5-4 16-15,1 0 0 0,-2 2-832 0,2 1-192 0,-3 0 0 0,1-2 0 16,0-1 0-16,2-3 0 0,2-3 0 0,0-3 0 31,1-3-768-31,0-3-208 0,1-6-48 0,-1-3 0 16,3-4-1632-16,2-7-336 0,-7-10-64 0,4-4-16 0</inkml:trace>
  <inkml:trace contextRef="#ctx0" brushRef="#br0" timeOffset="105983.39">5873 8865 23951 0,'0'0'512'0,"0"0"128"16,0 0 0-16,0 0 64 0,0 0-576 0,0 0-128 0,7 3 0 0,1 1 0 0,-1-2 848 0,2 0 144 15,2 0 32-15,1 0 0 0,3 2-832 0,1-1-192 16,1-1 0-16,0-1 0 0,1-1 864 0,-1 2 128 16,2 1 32-16,-1-3 0 15,-3-1-1648-15,0 1-320 0,-2 1-64 0,-1 0-16 0</inkml:trace>
  <inkml:trace contextRef="#ctx0" brushRef="#br0" timeOffset="106335.1">6323 8924 20271 0,'0'0'448'0,"0"0"80"0,9 5 32 0,-1-1 16 0,2-2-576 0,1-2 0 0,2 0 0 0,-1-2 0 16,2 1 928-16,2 0 80 0,-1 1 16 0,0-1 0 16,1-1-832-16,-1-3-192 15,-2 0 0-15,0 0 0 0,-4 2 0 0,-2-1 0 0,0-2 0 0,-2 0 0 16,-2 1 0-16,0-1 0 0,-3 6 0 0,-1-6 0 16,-2 1 864-16,-1 0 128 0,-2 5 32 0,0 0 0 15,-3 0 0-15,-1 1 0 0,-4 3 0 0,-3 1 0 16,0 2 0-16,-3 0 0 0,0 1 0 0,3 1 0 15,2 1-832-15,4 0-192 0,4-3 0 0,-1 0 0 16,3-3 864-16,3 4 128 0,3 4 32 0,4-3 0 16,2-5-832-16,1 0-192 0,4-2 0 0,3 0 0 15,0 1 0-15,1 1 0 0,2-5 0 0,-1 1 0 16,-2-2-1600-16,0 0-352 0,0 0-80 0,-3-1-8208 16,0-3-1632-16</inkml:trace>
  <inkml:trace contextRef="#ctx0" brushRef="#br0" timeOffset="106789.35">6871 8840 27647 0,'0'0'608'0,"0"0"128"0,-1 8 32 0,-10 0 0 0,-2 1-624 0,-4 1-144 0,-1 1 0 0,0 0 0 16,4-1 848-16,2 1 144 16,1 1 32-16,1 0 0 0,1-1-832 0,2 0-192 0,2-2 0 0,1 0 0 15,2-3 0-15,1 3 0 0,-1-2 0 0,2-7 0 16,7 3 864-16,0-1 128 0,0-1 32 0,2-2 0 16,3-3-832-16,1-1-192 0,2 2 0 0,3-5 0 15,2-2 864-15,0-2 128 0,-2-3 32 0,1 1 0 16,0-2-832-16,-3 0-192 0,2-3 0 0,-1-1 0 15,0-1 864-15,-1-2 128 0,0-5 32 0,-1-5 0 16,-1-10-832-16,1-4-192 0,-2-4 0 0,1 3 0 16,2 4 0-16,-1 4 0 0,-2 3 0 0,-2 6 0 0,-1 5 0 15,0 5 0-15,-4 5 0 0,-2 4 0 0,1 3 0 0,-5 9 0 16,0 0 0-16,0 0 0 0,-5 9 0 0,-2 4 0 16,0 3 0-16,-2 5 0 0,-1 2 0 0,-1 4 0 15,1 3 0-15,-1 4 0 0,1 3 0 0,0 3 0 16,1-3 0-16,3 2 0 0,-1-4 0 0,2-1 0 15,1-1 0-15,3-6 0 16,0 0-768-16,1-3-208 0,1-1-48 0,0-3-10912 16,-1-4-2192-16</inkml:trace>
  <inkml:trace contextRef="#ctx0" brushRef="#br0" timeOffset="107995.63">8034 8547 12895 0,'0'0'576'0,"0"0"112"0,6 0-560 0,-6 0-128 0,0 0 0 0,0 0 0 15,0 0 848-15,0 0 144 0,0 0 32 0,0 0 0 16,0 0 0-16,-4 8 0 0,-2-3 0 0,-2 0 0 16,1-2 0-16,-4 1 0 0,-1 1 0 0,-1 1 0 15,1 3 0-15,-3 1 0 0,0 0 0 0,1 0 0 16,2-4 0-16,-1 1 0 0,0 0 0 0,3 0 0 16,0 2-832-16,5 1-192 0,-1-1 0 0,5-1 0 15,4-3 0-15,1 2 0 0,-2 1 0 0,5 0 0 0,2 0 0 0,2 0 0 16,-2-2 0-16,2 3 0 0,0-1 0 0,-2-2 0 15,1 1 0-15,-1-1 0 0,-1 2 864 0,-4 0 128 16,-1-2 32-16,2 1 0 0,-4 1-832 0,0-1-192 16,-1 1 0-16,-1 0 0 0,-1-2 0 0,-4 2 0 15,1 0 0-15,-2 0 0 0,-4-1 0 0,-1 2 0 16,-1-3 0-16,0 0 0 0,2-4 0 0,-3 1 0 16,2-1 0-16,0-1 0 0,1-1 0 0,1 0 0 15,1 0 0-15,5-2 0 16,1-4-1600-16,4 0-352 0,1-1-80 0,2-3-11472 0</inkml:trace>
  <inkml:trace contextRef="#ctx0" brushRef="#br0" timeOffset="108502.96">8335 8489 20271 0,'0'0'896'0,"0"0"192"0,0 0-880 0,0 0-208 0,-4 3 0 0,-2 4 0 15,-1 3 864-15,-2 2 128 0,-3 1 32 0,-2 0 0 16,-1 2 0-16,-3 4 0 0,0 1 0 0,-3 1 0 16,-1 2 0-16,1 0 0 0,-2 0 0 0,4 0 0 15,4-1-832-15,2-2-192 0,2-2 0 0,2-3 0 16,1-4 0-16,3-1 0 0,1-2 0 0,2-2 0 16,0 1 864-16,2-7 128 0,0 0 32 0,8-1 0 0,1-4-832 15,1-1-192-15,2-3 0 0,3 0 0 0,1-3 0 0,2-2 0 16,1-2 0-16,1 0 0 0,0-3 0 0,1 0 0 15,1 2 0-15,-2-2 0 0,0 5 0 0,0 1 0 16,-3 2 0-16,1 1 0 0,-4 0 0 0,0 2 0 16,-4 4 0-16,0 2 0 0,0 0 0 0,-4 4 0 15,-1 3 0-15,-1 4 0 0,-2 2 0 0,-2 2 0 16,-4 1 0-16,0 3 0 0,-2 2 0 0,0 1 0 16,-2-1 0-16,-1-2 0 0,0-4 0 0,1-1 0 15,0-1 0-15,-2-1 0 0,3-2 864 0,0-2 128 16,1-1 32-16,6-5 0 0,0 0-832 0,0 0-192 15,0 0 0-15,0 0 0 0,0 0 864 0,7-6 128 16,1-3 32-16,1 0 0 0,1-2-832 0,1 0-192 16,1 0 0-16,1 0 0 0,0-1 0 0,0 0 0 15,0 1 0-15,0 2 0 0,-1 1 0 0,1 0 0 0,-1 0 0 0,-1 5 0 16,-1 3 0-16,-2 3 0 0,0 2 0 0,-2 1 0 31,-2 2-768-31,-1 1-208 0,-2 2-48 0,-1 1 0 0,-2 1 832 0,-1-1 192 0,-2 4 0 0,3-3 0 31,-3-1-2496-31,3-1-464 0,0-1-96 0,4-1-6560 0,0-3-1328 0</inkml:trace>
  <inkml:trace contextRef="#ctx0" brushRef="#br0" timeOffset="108835.26">8844 8535 23951 0,'-1'7'512'0,"0"-2"128"0,1-5 0 0,-3 6 64 0,-1-1-576 0,-2 2-128 16,2 3 0-16,-2 1 0 0,-3 2 848 0,3 2 144 16,-2 3 32-16,1-1 0 0,2 1 0 0,-1-3 0 15,2 1 0-15,4-1 0 0,3 1-832 0,2-2-192 16,0-2 0-16,2-1 0 0,3-1 864 0,0-2 128 16,1-2 32-16,-1-1 0 0,-2-3-832 0,3-2-192 15,1-2 0-15,2 0 0 0,-2-1 0 0,-1-2 0 16,-1-3 0-16,0-1 0 0,4-3 864 0,-3-1 128 15,-6-1 32-15,1-1 0 0,-5 0-832 0,-1-1-192 16,-1-1 0-16,-4 1 0 0,0 2 0 0,-1 2 0 16,0 4 0-16,0 1 0 0,2 1 0 0,-4 1 0 0,1-1 0 0,0 2 0 15,1 2 0-15,3-1 0 0,-2 2 0 0,0 1 0 32,5 0-1600-32,-2 5-352 0,0 1-80 0,0 2-13120 0</inkml:trace>
  <inkml:trace contextRef="#ctx0" brushRef="#br0" timeOffset="109208.57">9195 8496 23951 0,'0'0'512'0,"9"-3"128"0,-4-1 0 0,0 2 64 0,-5 2-576 0,8 1-128 0,-3-2 0 0,-5 1 0 0,5 5 848 0,-1 1 144 16,-3 0 32-16,0 2 0 0,-2 2-832 0,-1 2-192 15,-6 3 0-15,3 1 0 0,-3 0 864 0,1 2 128 16,1 0 32-16,0 2 0 0,2 0-832 0,2-1-192 16,-3-1 0-16,4-1 0 0,1-1 0 0,1-1 0 15,0-3 0-15,3-1 0 0,-2-1 0 0,2-1 0 16,2-5 0-16,-1-1 0 0,-5-3 0 0,8 1 0 16,0-2 0-16,-1-1 0 0,1-3 864 0,-2-3 128 15,-1-3 32-15,0 0 0 0,-2-1 0 0,0 0 0 16,-1-2 0-16,-1-1 0 0,-1-5 0 0,-1 0 0 15,-2-2 0-15,1 5 0 0,0 1-832 0,1 2-192 16,-4 2 0-16,2 1 0 0,0 1 0 0,-1 0 0 16,2 1 0-16,-2 3 0 0,0 3 0 0,4 3 0 15,-5-4 0-15,5 4 0 16,0 0-1600-16,0 0-352 0,0 0-80 0,-3 4-9296 16,3-4-1856-16</inkml:trace>
  <inkml:trace contextRef="#ctx0" brushRef="#br0" timeOffset="109541.87">9717 8036 20271 0,'0'0'448'0,"0"0"80"0,0 0 32 0,0 0 16 0,0 0-576 0,0 0 0 16,0 0 0-16,0 0 0 0,0 0 928 0,1 9 80 15,-2 5 16-15,-4 2 0 0,0 4 816 0,-1 4 160 16,-5 4 48-16,1 4 0 0,1 3-832 0,-5 1-144 16,1 1-48-16,-1 1 0 0,-3-2-816 0,2 3-208 15,1-2 0-15,-2 2 0 0,0 0 0 0,3 1 0 16,3-2 0-16,0-1 0 0,1-3 0 0,3-5 0 15,2-1 0-15,2-6 0 0,-4-3 0 0,4-5 0 16,1-1 0-16,0-5 0 16,1-8-2416-16,0 0-528 0,0 0-96 0,-3-16-32 0</inkml:trace>
  <inkml:trace contextRef="#ctx0" brushRef="#br0" timeOffset="109988.58">9456 8511 16575 0,'0'0'368'0,"0"0"80"0,8 0 0 0,-2 1 16 0,-6-1-464 0,10 2 0 0,3-2 0 0,2-1 0 16,-1 1 912-16,1-1 96 0,3-2 16 0,2-3 0 15,-1-3-832-15,0-1-192 0,2 2 0 0,0-2 0 16,-1 0 864-16,0-3 128 0,1-1 32 0,-3-2 0 16,1-2 0-16,0-5 0 0,2-4 0 0,-2-5 0 15,2-3 0-15,0-1 0 0,-3 2 0 0,-1 3 0 16,0 5-832-16,-2 3-192 0,0 2 0 0,-2 5 0 15,-3 3 0-15,-3 2 0 0,-2 7 0 0,-5 4 0 0,0 0 0 0,-1 10 0 16,-4 2 0-16,-1 6 0 0,-4 1 0 0,-1 6 0 16,-1 2 0-16,-1 5 0 0,-4 3 864 0,-1 3 128 15,0 0 32-15,-1-3 0 0,1-3-832 0,3-2-192 16,0-3 0-16,0 1 0 0,2-1 864 0,3-3 128 16,3-5 32-16,-2-1 0 0,2-3-832 0,3-4-192 15,4-11 0-15,0 7 0 0,0-7 0 0,0 0 0 16,0 0 0-16,6-2 0 0,2-5 864 0,1-1 128 15,2-3 32-15,-3 4 0 0,0-2-832 0,2 0-192 16,0 0 0-16,1 3 0 0,-1 1 0 0,-1 1 0 16,0 2 0-16,-2 1 0 0,0 2 0 0,-2 2 0 15,0 1 0-15,-2 3 0 0,-1 0 0 0,-1 4 0 16,-1 0 0-16,0 1 0 0,0 0 0 0,-1 3 0 0,-1 1 0 16,0-2 0-1,0-1-768-15,0 1-208 0,0-1-48 0,1-1 0 16,1 1-1632-16,0-5-336 0,0-1-64 0,0-7-11072 0</inkml:trace>
  <inkml:trace contextRef="#ctx0" brushRef="#br0" timeOffset="110199.97">10206 8433 23951 0,'0'0'512'0,"0"0"128"16,0 0 0-16,5 4 64 0,-5-4-576 0,0 0-128 0,1 6 0 0,-2 0 0 15,-3 2 1664-15,1 2 320 0,-2 0 48 0,-2 1 16 0,-2 0-832 0,-1 2-144 16,0 1-48-16,-2 0 0 0,1 2-816 0,0-1-208 16,0 2 0-16,1-2 0 0,2 1 0 0,0-3 0 15,2 0 0-15,-2-1 0 16,2 0-768-16,3-4-208 0,2-2-48 0,1 0-8736 16,0-1-1760-16</inkml:trace>
  <inkml:trace contextRef="#ctx0" brushRef="#br0" timeOffset="110905.38">10380 8451 20271 0,'0'0'448'0,"0"0"80"0,0 0 32 0,-5 9 16 0,5-9-576 0,-5 11 0 0,1 1 0 0,-5 0 0 16,1 0 1744-16,-2 2 240 0,2 1 64 0,0-4 0 15,0-2-832-15,0-3-144 0,0 3-48 0,1 0 0 16,3 2 0-16,-2-1 0 16,2-2 0-16,0-2 0 0,2 1-816 0,2-7-208 0,0 0 0 0,0 0 0 15,0 0 864-15,7 0 128 0,3 0 32 0,0-3 0 16,2-7-832-16,1 1-192 0,1-2 0 0,-2 3 0 16,0-2 864-16,2 1 128 0,0 3 32 0,1-4 0 15,0-1-832-15,0 0-192 0,2 1 0 0,-3 2 0 16,-1 1 0-16,-1 1 0 0,3 3 0 0,-6 0 0 15,1-1 0-15,0 2 0 0,-3 1 0 0,-1 3 0 0,0 4 0 16,-2 1 0-16,2 3 0 0,-3 2 0 16,0 2 0-16,0-1 0 0,-1-1 0 0,0 0 0 0,0 0 0 0,2 1 0 15,0 0 0-15,1-2 0 0,1-2 0 0,2-1 0 16,0-3 0-16,6 2 0 0,-3-3 0 0,2-1 0 16,2-4 0-16,0-2 0 0,-3 1 0 0,1-2 0 15,-2-2 0-15,2 0 0 0,0-2 0 0,0 0 0 16,1 2 0-16,-1 1 0 0,4-2 0 0,-1-1 0 15,-1-1 0-15,-2 4 0 0,-3 2 0 0,-1 1 0 16,-1-1 0-16,-3 1 0 0,-5 2 0 0,0 0 0 16,0 0 0-16,0 0 0 0,0 0 0 0,0 0 0 15,0 0 0-15,0 0 0 0,0 0 0 0,0 0 0 16,3-3 0-16,-3 3 0 0,0 0 0 0,0 0 0 16,0 0 0-16,0 0 0 0,0 0 0 0,-3 5 0 0,-1 1 0 15,0-1 0-15,4-5 0 0,0 0 0 0,0 0 0 0,0 0 0 16,0 0 0-16,0 0 0 0,0 0 0 0,3 6 0 15,2 0 0-15,3-1 0 16,0-1 0-16,2 0 0 0,1 1 0 0,0 0 0 0,1 1 0 0,-2-2 0 16,-2-1 0-16,2 2 0 0,0-1 0 0,0 0 0 15,-3 4 0-15,2 2 0 0,-4-2 0 0,3 3 0 16,-5 2 0-16,1 3 0 0,0 0 0 0,-2 1 0 16,-1 4 0-16,-1 1 0 0,0 0 0 0,-2 0 0 15,-4-1 0-15,1 1 0 0,-2 2 0 0,1 0 0 16,-2-4 0-16,-1 0 0 0,0 0 0 0,2-1 0 15,-4-3 0-15,1 0 0 0,1-3 0 0,-3-1 0 16,-4 1 0-16,2-3 0 0,2-4 0 0,3-8-18800 16</inkml:trace>
  <inkml:trace contextRef="#ctx0" brushRef="#br0" timeOffset="111072.09">10372 8307 46079 0,'-4'-18'1024'0,"5"10"192"16,2-3 64-16,2 2 0 0,0 2-1024 0,0 2-256 0,-1 2 0 0,2 0 0 0,-3 1 0 0,2 0 0 16,3 3 0-16,-1 1 0 0,1 1 0 0,-1 0 0 15,1 0 0-15,-5 2 0 16,0 1-1600-16,-2 3-352 0,-3 0-80 0,-6 3-16400 0</inkml:trace>
  <inkml:trace contextRef="#ctx0" brushRef="#br0" timeOffset="131577.81">19684 1308 9215 0,'0'0'192'0,"-9"2"64"0,1 1 0 0,1 1 0 0,-2 0-256 0,1-1 0 16,1 1 0-16,0-2 0 0,-1 0 864 0,4 1 128 15,4-3 32-15,0 0 0 0,0 0 0 0,-7 5 0 16,0-1 0-16,7-4 0 0,0 0 0 0,0 0 0 15,0 0 0-15,0 0 0 0,0 0 0 0,0 0 0 16,0 0 0-16,0 0 0 0,0 0-832 0,8-2-192 16,1-2 0-16,3-1 0 0,-1-2 864 0,4-2 128 15,0 0 32-15,3-4 0 0,1-2 0 0,2-1 0 16,0-4 0-16,2-2 0 0,5-4-832 0,4-3-192 0,2-2 0 0,2 1 0 16,0 0 0-16,3-4 0 0,5-3 0 0,1 1 0 15,1 0 0-15,-2 1 0 0,-2 1 0 0,0-2 0 16,0-1 864-16,-3-2 128 0,-2 1 32 0,0 5 0 15,3 9-832-15,-20 8-192 0,5-1 0 0,-2-3 0 16,2 1 0-16,-3-1 0 0,1 3 0 0,-3 0 0 16,0 2 0-16,11-9 0 0,-8 6 0 0,-8 6 0 15,-5 2 0-15,-1 2 0 0,-3 3 0 0,-6 5 0 16,0 0-768-16,0 0-208 16,0 0-48-16</inkml:trace>
  <inkml:trace contextRef="#ctx0" brushRef="#br0" timeOffset="132106.9">19794 358 16575 0,'0'0'368'0,"0"0"80"0,0 0 0 0,0 0 16 0,-7-2-464 16,-1 0 0-16,1-3 0 0,7 5 0 0,0 0 912 0,-9-4 96 0,4 0 16 0,5 4 0 16,-8-3 0-16,8 3 0 0,0 0 0 0,-7-2 0 15,7 2 0-15,0 0 0 0,0 0 0 0,0 0 0 16,0 0-832-16,0 0-192 0,0 0 0 0,0 0 0 16,0 0 0-16,0 0 0 0,5 8 0 0,3 1 0 15,0-1 864-15,2 1 128 0,0-1 32 0,4 5 0 16,6-4-832-16,-1 2-192 0,2 0 0 0,2 3 0 15,2 3 0-15,-3 3 0 0,-4 2 0 0,-7-9 0 0,1 6 0 0,2 2 0 16,1-1 0-16,-1-1 0 0,1 0 864 0,-2 1 128 16,-1 1 32-16,9 12 0 0,-4-8-832 0,-4-5-192 15,-2-5 0-15,-4-1 0 0,-1-3 0 0,-2 1 0 16,-1-2 0-16,0-4 0 0,-3-6 0 0,7 7 0 16,-7-7 0-16,0 0 0 15,0 0-1600-15,0 0-352 0,0 0-80 0,8 1-16 0</inkml:trace>
  <inkml:trace contextRef="#ctx0" brushRef="#br0" timeOffset="133006.69">20636 1262 16575 0,'0'0'736'16,"0"0"160"-16,0 0-720 0,-6-4-176 0,1 0 0 0,5 4 0 15,-6-4 848-15,6 4 144 0,-7-4 32 0,7 4 0 16,0 0 0-16,0 0 0 0,-5-3 0 0,5 3 0 0,0 0 0 0,0 0 0 16,0 0 0-16,0 0 0 0,0 0 0 0,0 0 0 15,0 0 0-15,0 0 0 0,0 0-832 0,0 0-192 16,0 0 0-16,0 0 0 0,0 0 864 0,0 0 128 16,0 0 32-16,0 0 0 0,0 0-832 0,0 0-192 15,0 0 0-15,0 0 0 0,0 0 0 0,0 0 0 16,0 0 0-16,0 0 0 0,0 0 0 0,0 0 0 15,0 0 0-15,0 0 0 0,0 0 0 0,1-8 0 16,-1 8 0-16,-1-7 0 0,-3 0 0 0,0 2 0 16,4 5 0-16,-6-5 0 0,-2 2 0 0,1 1 0 15,7 2 0-15,-5-3 0 16,-2-2-768-16,7 5-208 0,-5-1-48 0,5 1 0 0,-9-3 832 0,2-1 192 16,-1 1 0-16,8 3 0 0,-6-4 0 0,-1 1 0 15,0-2 0-15,1-1 0 0,2 2 0 0,-1-2 0 0,-1 1 0 0,0-1 0 16,1 1 0-16,-2 1 0 0,-2-2 0 0,3 2 0 15,0-2 0-15,2 1 0 0,0-3 0 0,-2 2 0 16,-1 1 768-16,1 1 208 0,6 4 48 0,-3-6 0 16,3 6-832-16,0 0-192 0,0 0 0 0,0 0 0 15,-8-5 864-15,8 5 128 0,0 0 32 0,0 0 0 32,0 0-1648-32,9 8-320 0,1 3-64 0,4 1-16 0,1 3 832 0,2 0 192 0,-1 1 0 0,4 1 0 15,2 2 0-15,1 1 0 0,-1-1 0 0,-1-1 0 16,0-1 768-16,-1 0 208 0,-3 1 48 0,-3-7 0 15,-2 0-832-15,1-1-192 0,0 0 0 0,5 4 0 0,-4-3 0 16,-1-1 0-16,1-1 0 0,-4-2 0 0,-2 1 0 16,-1-4 0-16,-7-4 0 0,0 0 0 0,0 0 864 0,0 0 128 15,0 0 32-15,0 0 0 0,0 0-832 16,-4-6-192-16,0-3 0 0,-4-1 0 0,-1-2 864 0,-4-2 128 16,-1-1 32-16,-1 0 0 0,-2-2-832 0,-1 0-192 15,-4-1 0-15,2 2 0 0,1 0 0 0,-2 1 0 16,1 0 0-16,3-1 0 0,1 4 0 0,3 2 0 15,1 1 0-15,3 2 0 0,-1 1 0 0,5 2 0 16,5 4 0-16,0 0 0 0,0 0 0 0,0 0 0 16,0 0 0-16,0 0 0 0,8 13 0 0,5 3 0 15,1 1 0-15,-2-2 0 0,2 3 0 0,2 1 0 16,1 2 0-16,1 2 0 0,-1-1 0 0,2 0 0 16,1 1 0-16,-2-2 0 0,1-2 0 0,0-1 0 15,0-3 0-15,1 1 0 0,-1-1 0 0,0-2 0 0,-4-2 0 0,1-2 0 31,0 2-768-31,-1-5-208 0,-3-3-48 0,0-3-18432 0</inkml:trace>
  <inkml:trace contextRef="#ctx0" brushRef="#br0" timeOffset="134655.6">21723 913 12895 0,'0'0'272'0,"0"0"64"0,-7 1 16 0,-2-1 32 0,1-1-384 0,8 1 0 15,-7 0 0-15,7 0 0 0,-8 0 896 0,8 0 96 16,0 0 32-16,0 0 0 0,0 0-832 0,0 0-192 15,-8 0 0-15,8 0 0 0,0 0 864 0,0 0 128 16,0 0 32-16,0 0 0 0,0 0 0 0,0 0 0 0,14 2 0 0,1 0 0 16,0 1-832-16,3-1-192 0,3-1 0 0,3 0 0 15,1 0 0-15,4 1 0 0,-1 1 0 0,1-1 0 16,0-1 864-16,-3 0 128 16,-1 0 32-16,1-1 0 0,-3-2-832 0,3 0-192 0,3-1 0 0,-4 1 0 15,1 0 0-15,1-2 0 0,-4 1 0 0,-1 0 0 16,-6 1 0-16,-1 1 0 0,-4 0 0 0,0 0 0 15,-1 0 0-15,-10 1 0 0,0 0 0 0,0 0 0 16,0 0-768-16,0 0-208 0,0 0-48 0</inkml:trace>
  <inkml:trace contextRef="#ctx0" brushRef="#br0" timeOffset="135075.91">22027 788 12895 0,'0'0'272'0,"0"0"64"0,0 0 16 0,0 0 32 0,-2-9-384 15,0 1 0-15,2 8 0 0,-4-6 0 0,1-2 896 0,2 2 96 16,-5-1 32-16,6 7 0 0,0 0 0 0,0 0 0 15,0 0 0-15,0 0 0 0,3-8-832 0,-3 8-192 0,0 0 0 0,0 0 0 16,11-2 864-16,-1 2 128 0,-1 2 32 0,4 0 0 16,3 1-832-16,2 0-192 0,0-2 0 0,2 2 0 15,3 3 0-15,1 1 0 0,0 1 0 0,0-1 0 16,2-1 864-16,-2 2 128 0,1 4 32 0,-2-1 0 16,-1 0-832-16,-3 0-192 0,-2 1 0 0,-2-1 0 15,-4 1 864-15,-2-1 128 0,-3 0 32 0,-4 1 0 16,-3 0-832-16,-1 2-192 0,-6 0 0 0,-4 2 0 15,-6 3 864-15,-4 1 128 0,-5-3 32 0,-2 0 0 16,2-2 0-16,-2 2 0 0,-5 0 0 0,3 1 0 16,4 0-832-16,0-3-192 0,5-3 0 0,6-1 0 15,5-1 0-15,2-3 0 0,9-7 0 0,0 0 0 16,0 0-3232-16,14-6-688 0,14-10-144 0,9-2-32 0</inkml:trace>
  <inkml:trace contextRef="#ctx0" brushRef="#br0" timeOffset="136070.96">23057 506 9215 0,'0'0'192'0,"0"0"64"0,0 0 0 0,0 0 0 0,-8-2-256 0,8 2 0 15,0 0 0-15,0 0 0 0,0 0 864 0,0 0 128 0,0 0 32 0,0 0 0 16,0 0 0-16,0 0 0 0,0 0 0 0,0 0 0 15,0 0-832-15,0 0-192 0,0 0 0 0,0 0 0 16,0 0 864-16,0 0 128 0,0 0 32 0,0 0 0 16,0 0-832-16,0 0-192 0,0 0 0 0,0 0 0 15,0 0 0-15,0 0 0 0,0 0 0 0,0 0 0 16,0 0 864-16,0 0 128 0,0 0 32 0,0 8 0 16,0-1-832-16,2 3-192 0,0 1 0 0,3-1 0 0,1-1 864 0,2-1 128 15,2-3 32-15,8 5 0 0,-2-2-832 0,3-1-192 16,2-2 0-16,1-1 0 0,2 1 0 0,2-1 0 15,3 0 0-15,-2 1 0 0,0-3 864 0,-1-3 128 16,-1-5 32-16,-7 4 0 0,2 2-832 0,3-3-192 16,0-4 0-16,-1 1 0 0,0-3 864 0,3 0 128 15,0-1 32-15,1 0 0 0,3-1-832 0,-3 1-192 16,1-1 0-16,8 0 0 0,-5 1 0 0,-2 4 0 16,-4-3 0-16,-3 2 0 0,-2 1 0 0,-4-1 0 15,-1 3 0-15,-2-1 0 0,-2 1 0 0,-3 1 0 16,1-1 0-16,-3 3 0 0,-5 1 0 0,0 0 0 15,0 0 0-15,0 0 0 0,6-2 0 0,-6 2 0 16,0 0 0-16,0 0 0 0,0 0 0 0,0 0 0 16,0 0 0-16,0 0 0 0,0 0 0 0,0 0 0 15,0 0 0-15,0 0 0 16,0 0-3232-16,0 0-688 0,0 0-144 0,-16 9-32 0</inkml:trace>
  <inkml:trace contextRef="#ctx0" brushRef="#br0" timeOffset="137032.76">22981 1444 16575 0,'0'0'368'0,"0"0"80"0,0 0 0 0,0 0 16 0,0 0-464 0,0 0 0 0,0 0 0 0,0 0 0 15,-8 4 912-15,8-4 96 0,0 0 16 0,0 0 0 0,0 0-832 0,0 0-192 16,0 0 0-16,0 0 0 0,0 0 864 0,0 0 128 16,0 0 32-16,0 0 0 0,0 0 0 0,0 0 0 15,-2-7 0-15,2 0 0 0,3 2 0 0,-1-3 0 16,3-2 0-16,-1 0 0 0,4 1-832 0,1-1-192 16,1 0 0-16,1 0 0 0,2-1 864 0,0 1 128 15,1 2 32-15,3-1 0 0,1 0-832 0,0 0-192 16,0 1 0-16,4-1 0 0,2 2 0 0,3-1 0 15,0 1 0-15,0 2 0 0,1-1 0 0,-2 3 0 16,1-1 0-16,-1 1 0 0,0 0 0 0,3 3 0 16,-2 1 0-16,2 4 0 0,1-1 0 0,2 1 0 15,0 3 0-15,-1 3 0 0,0-1 864 0,-1 2 128 0,-1 0 32 0,-3 3 0 16,-2 0-832-16,-1 0-192 0,-2 0 0 0,-2-2 0 16,0 0 0-16,-3 1 0 0,-3 1 0 0,-2-2 0 15,1 0 864-15,-2-1 128 0,-1-1 32 0,-1 0 0 16,-1-1-832-16,0-1-192 0,-1-1 0 0,-2-1 0 15,1 1 0-15,-2-3 0 0,-3-5 0 0,0 0 0 16,0 0 0-16,0 0 0 0,3 7 0 0,-3-7 0 16,0 0 864-16,0 0 128 0,0 0 32 0,0 0 0 15,0 0-832-15,0 0-192 0,0 0 0 0,0 0 0 16,0 0 0-16,0 0 0 0,0 0 0 0,0 0 0 16,0 0 0-16,0 0 0 0,0 0 0 0,4-4 0 15,2-1 0-15,-6 5 0 0,0 0 0 0,2-4 0 0,1-1 0 16,-3 5 0-16,3-5 0 0,-3 5 0 0,0 0 0 0,0 0 0 15,0 0 0-15,0 0 0 16,0 0-768-16,0 0-208 0,0 0-48 0,0 0-12016 16,-6 1-2400-16</inkml:trace>
  <inkml:trace contextRef="#ctx0" brushRef="#br0" timeOffset="139235.5">19716 2026 12895 0,'0'0'272'0,"0"0"64"0,0 0 16 0,0 0 32 0,0 0-384 0,0 0 0 0,0 0 0 0,0 0 0 0,0 0 896 0,0 0 96 16,0 0 32-16,0 0 0 0,0 0-832 0,0 0-192 16,0 0 0-16,0 0 0 0,0 0 864 0,0 0 128 15,0 0 32-15,0 0 0 0,0 0 0 0,0 0 0 16,0 0 0-16,0 0 0 0,0 0-832 0,0 0-192 15,0 0 0-15,0 0 0 0,0 0 0 0,0 0 0 16,0 0 0-16,0 0 0 0,0 0 864 0,0 0 128 16,10 5 32-16,-1-1 0 0,-1-3-832 0,-8-1-192 15,10 5 0-15,-1-2 0 0,1-1 0 0,-10-2 0 16,9 2 0-16,1-1 0 0,1 2 0 0,-3-1 0 16,-8-2 0-16,12 2 0 0,-2-3 0 0,-2 1 0 15,-8 0 0-15,11-1 0 0,-1 0 0 0,-10 1 0 16,0 0 0-16,10 0 0 0,-10 0 864 0,10-4 128 0,-10 4 32 0,0 0 0 15,0 0-832-15,0 0-192 0,8 0 0 0,-8 0 0 16,0 0 0-16,0 0 0 0,0 0 0 0,0 0 0 16,0 0 0-16,0 0 0 0,0 0 0 0,0 0 0 15,0 0 0-15,0 0 0 0,0 0 0 0,0 0 0 16,0 0 0-16,5-5 0 0,-5 5 0 0,0 0 0 16,0 0 0-16,0 0 0 0,0 0 0 0,0 0 0 31,2-8-768-31,-2 8-208 0,0 0-48 0,0 0-7632 0,0 0-1536 0</inkml:trace>
  <inkml:trace contextRef="#ctx0" brushRef="#br0" timeOffset="140464.13">19727 1858 16575 0,'0'0'368'0,"0"0"80"0,-1-10 0 0,1 10 16 0,0-7-464 0,0 7 0 15,0-9 0-15,0 9 0 0,0 0 912 0,0 0 96 16,0 0 16-16,0 0 0 0,0-9-832 0,0 9-192 16,0 0 0-16,0 0 0 0,0 0 864 0,0 0 128 15,0 0 32-15,0 0 0 0,0 0-832 0,0 0-192 16,0 0 0-16,8 10 0 0,-1 0 0 0,1 2 0 16,0 3 0-16,-1 2 0 0,2-1 864 0,1 3 128 15,1 2 32-15,-1 2 0 0,-1 0-832 0,0-1-192 0,1 2 0 16,-2-2 0-16,0 1 864 0,-4-1 128 15,2 0 32-15,2 0 0 0,-5 1-832 0,-1-1-192 16,-2-1 0-16,-1 0 0 0,-1 0 0 0,0-1 0 0,-6-3 0 0,0 2 0 16,-1 2 864-16,0-1 128 0,-3 0 32 0,1 0 0 15,-1-2-832-15,1-1-192 0,-2-2 0 0,0 0 0 16,0 1 864-16,1-3 128 0,-1-3 32 0,2 0 0 16,0-3-832-16,2 1-192 0,-2 0 0 0,1-4 0 15,3 0 0-15,7-4 0 0,-12 1 0 0,4-1 0 16,8 0 0-16,0 0 0 0,-7-5 0 0,7 5 0 15,0 0 0-15,0 0 0 0,0-11 0 0,2 1 0 16,0 3 0-16,2-2 0 0,3-1 0 0,1 0 0 16,-1 0 0-16,2-1 0 0,0-3 0 0,1 1 0 15,-1 1 0-15,1-3 0 0,-2 1 0 0,2-1 0 0,0-1 0 0,0 2 0 16,0 0 0-16,1-2 0 0,-3 0 0 0,0-1 0 16,1 2 0-16,-1-1 0 0,-3-1 0 0,2 1 0 15,-2 0 0-15,-1-1 0 0,-2 2 0 0,-2-2 0 16,-1 0 0-16,-1-1 0 0,0 2 0 0,-2-3 0 15,0-1 0-15,-1 2 0 0,1 0 0 0,0 1 0 16,-4 2 0-16,2 0 0 0,2-2 0 0,-1 1 0 16,-1 1 0-16,-1 2 0 0,2 0 0 0,0 1 0 15,-4 1 0-15,3 0 0 0,-1-1 0 0,1 2 0 16,-1 2 0-16,2 0 0 0,-1 0 0 0,1 2 0 16,5 6 0-16,-6-5 0 0,2 0 0 0,4 5 0 15,-6-5 0-15,6 5 0 0,0 0 0 0,0 0 0 16,0 0 0-16,0 0 0 0,0 0 0 0,0 0 0 15,0 0 0-15,0 0 0 0,0 0 0 0,-1 10 0 0,4-2 0 0,-3-8 0 16,4 10 0-16,3 0 0 0,1-1 0 0,1 5 0 16,1 3 0-16,2 3 0 0,-1-3 0 0,2 3 0 15,2 2 0-15,-1-2 0 16,-1 1 0-16,2 0 0 0,0 0 0 0,-1 1 0 0,-1 1 0 0,-3-1 0 16,-2 0 0-16,0 1 0 0,-2-1 0 0,-4 1 0 15,0 0 0-15,-4 1 0 0,0 1 0 0,-2 0 0 16,-5-2 0-16,-2 2 0 0,0 1 0 0,-1 2 0 15,-3 1 0-15,-1-4 0 0,0-2 0 0,0-2 0 16,1-1 864-16,0-3 128 0,-1 0 32 0,2-3 0 16,2-2-832-16,3-2-192 0,0-4 0 0,2-1 0 15,7-5-768-15,0 0-208 0,0 0-48 0,3-9 0 16,2-3-816-16,7-3-160 16,1-2-48-16,6-5-8192 0,1-3-1632 0</inkml:trace>
  <inkml:trace contextRef="#ctx0" brushRef="#br0" timeOffset="141580.87">20523 1981 16575 0,'0'0'736'0,"3"-8"160"0,-3-3-720 0,3 2-176 16,-1-1 0-16,1-2 0 0,1-1 1664 0,-2 2 320 0,0 2 48 0,0-1 16 16,-2 1-832-16,0 9-144 15,0-7-48-15,0 7 0 0,0 0 0 0,0 0 0 0,0 0 0 0,-9 0 0 16,4 2-816-16,-5 3-208 0,-2 5 0 0,-2 4 0 16,-2 5 864-16,3 4 128 0,2 3 32 0,-1 4 0 15,-3 0-832-15,1 2-192 0,2 1 0 0,2 1 0 16,-1-1 0-16,3-1 0 0,0 1 0 0,3-4 0 15,-1 0 0-15,4-3 0 0,2 0 0 0,1-1 0 16,-1 0 0-16,2-3 0 0,2-3 0 0,0-3 0 16,-1 0 0-16,1-2 0 0,1-2 0 0,-2 0 0 15,0-4 864-15,1 1 128 0,-2-2 32 0,-2-7 0 16,0 0-832-16,0 0-192 0,0 0 0 0,0 0 0 0,0 0 0 16,0 0 0-16,0 0 0 0,0 0 0 15,0 0 864-15,0 0 128 0,-3-8 32 0,-2-3 0 0,1-1-832 0,-1-2-192 16,4-1 0-16,0 0 0 0,-1-3 0 0,0 0 0 15,0-1 0-15,-1-1 0 0,1 2 0 0,2-3 0 16,0-2 0-16,0 0 0 0,-1 3 0 0,1 0 0 16,0 0 0-16,4-1 0 0,0-1 0 0,0 1 0 15,-1 1 0-15,3 1 0 0,1 1 0 0,1-1 0 16,0 0 0-16,1-1 0 0,-1 3 0 0,1-1 0 16,4 1 0-16,-2-1 0 0,-4 1 0 0,4 1 0 15,0 2 0-15,1 2 0 0,-1 1 0 0,1 2 0 16,-2 0 0-16,1 1 0 0,0-1 0 0,-2 3 0 15,2 0 0-15,0 1 0 0,-4 0 0 0,-7 5 0 16,9-5 0-16,-9 5 0 0,0 0 0 0,0 0 0 16,0 0 0-16,0 0 0 0,0 0 0 0,0 0 0 15,0 0 0-15,0 0 0 0,0 0 0 0,0 0 0 0,-5 11 0 0,1-3 0 16,4-8 0-16,-8 5 0 0,-2-2 0 0,1 2 0 16,-1 5 0-16,1-3 0 15,-1-1 0-15,-1-3 0 0,-4 2 0 0,2 1 0 0,-1 5 0 0,0 0 0 16,-1-1 0-16,1 3 0 0,0 5 0 0,-2 1 0 15,0 3 0-15,0 0 0 0,1 1 0 0,1 0 0 16,2 0 0-16,-2 2 0 0,3 2 0 0,3 0 0 16,1-4 0-16,3 6 0 0,2 3 0 0,1 0 0 15,1-3 0-15,1 0 0 0,1 0 0 0,0-2 0 16,2-1 0-16,1-1 0 0,0-4 0 0,1-2 0 16,0-1 0-16,0 0 0 0,1-5 0 0,1 1 0 0,-2-3 0 0,1 0 0 15,3-4 0-15,-1-1 0 0,-9-6 0 16,7 6 0-16,1-3 0 0,-8-3 0 0,0 0 0 0,0 0 0 15,0 0 0-15,11-2 0 0,-11 2 0 0,8-6 0 16,0-1 0-16,-4-1 0 0,1-1 0 0,-2-2 0 16,-1 1 0-16,-1-2 0 0,-1 0 0 0,1-1 0 15,-1-3 0-15,0 0 0 0,0-2 0 0,-1 0 0 16,1-3 0-16,0 0 0 0,0-1 864 0,1-3 128 16,1 1 32-16,-3 1 0 15,-2 0-1648-15,1 0-320 0,5-2-64 0,-2 0-16 0,-1-3 1648 0,1 1 320 16,0-2 64-16,2 0 16 0,-1-1-832 0,1-1-192 15,2-1 0-15,-3 1 0 0,1 0 0 0,1 5 0 16,2 4 0-16,-2 3 0 16,2 2-768-16,-2 2-208 0,-2 2-48 0,0 3 0 0,1-1 832 0,-1 5 192 0,-2 6 0 0,0 0 0 15,0-8 768-15,0 8 208 0,0 0 48 0,0 0 0 32,-7 10-1648-32,-1 3-320 0,0 3-64 0,0 6-16 0,1 4 832 0,-1 6 192 0,1 4 0 0,0 6 0 15,-2 4 0-15,-1 1 0 0,3-2 0 0,1 3 0 16,1 1 0-16,2 1 0 0,1-2 0 0,0 3 0 15,4-4 0-15,0-4 0 0,1-8 0 0,3-2 0 16,0-3 0-16,3-3 0 0,-2-6 0 0,2-1 0 16,2 0 0-16,0-4 0 0,-2 0 0 0,2-2 0 15,2-5 0-15,0-3 0 0,-2 0 0 0,5-4 0 16,4-4-3328-16,-1-4-608 0,9-15-128 16,-5 5-32-16</inkml:trace>
  <inkml:trace contextRef="#ctx0" brushRef="#br0" timeOffset="142178.57">21881 2192 12895 0,'-17'4'272'0,"5"-3"64"0,-2-1 16 0,-2 2 32 15,1 1-384-15,-1 1 0 0,-2-2 0 0,1-1 0 16,2-2 1712-16,1 1 272 0,2 1 48 0,3 0 16 0,0-1-832 15,9 0-144-15,0 0-48 0,0 0 0 0,0 0 0 0,0 0 0 16,0 0 0-16,13 2 0 0,3-3-816 0,5 1-208 16,3-1 0-16,5-1 0 0,4 0 864 0,2-1 128 15,0 1 32-15,1 0 0 0,-3-1-832 0,4 0-192 16,4 1 0-16,5 1 0 0,4-2 864 0,-1 3 128 16,0-1 32-16,-3 2 0 0,-1 2-832 0,-4 0-192 15,-5 1 0-15,-1-2 0 0,-4 0 0 0,-3 3 0 16,-3-3 0-16,0 1 0 0,-4-3 0 0,-2 2 0 15,-4 2 0-15,-3 0 0 0,-1-3 0 0,-11-1 0 16,0 0 0-16,8 1 0 0,-8-1 0 0,0 0 0 16,0 0 0-16,0 0 0 15,-3-4-2416-15,-2 0-528 0,-4 2-96 0,-2 0-32 0</inkml:trace>
  <inkml:trace contextRef="#ctx0" brushRef="#br0" timeOffset="142498.1">22295 2022 16575 0,'0'0'368'0,"-2"-7"80"0,-1 1 0 0,3 6 16 0,0 0-464 0,0 0 0 0,-1-8 0 0,1 8 0 16,0 0 912-16,0 0 96 0,10-2 16 0,1 0 0 15,1 0 0-15,1 4 0 0,0 1 0 0,4 2 0 16,0 1 0-16,3 3 0 0,-2-3 0 0,3 4 0 15,2 1-832-15,-2 1-192 0,1-1 0 0,1 4 0 0,0 1 864 16,0 2 128-16,-2 1 32 0,1 0 0 0,-2 0-832 0,-3 1-192 16,1 2 0-16,-7 1 0 0,-3-1 864 0,-2-1 128 15,0-4 32-15,-3 3 0 0,-4 1-832 0,-2-1-192 16,-4-3 0-16,-3 3 0 0,-3 1 864 0,-3 0 128 16,0-2 32-16,-2-2 0 0,0 1-832 0,0-3-192 15,-1 0 0-15,3-2 0 16,-1-1-768-16,3-4-208 0,2-6-48 0,1 2-9824 15,3-1-1968-15</inkml:trace>
  <inkml:trace contextRef="#ctx0" brushRef="#br0" timeOffset="143497.96">23211 2141 12895 0,'-18'1'576'0,"10"-1"112"0,8 0-560 0,-8-1-128 15,-3 1 0-15,4 1 0 0,7-1 848 0,0 0 144 16,0 0 32-16,0 0 0 0,0 0 0 0,0 0 0 15,0 0 0-15,0 0 0 0,0 0 0 0,0 0 0 16,0 0 0-16,0 0 0 0,0 0-832 0,0 0-192 16,0 0 0-16,8 4 0 0,0 2 864 0,0-1 128 15,2 0 32-15,4 0 0 0,1 3-832 0,1-2-192 16,0 0 0-16,2-1 0 0,2 0 864 0,2-1 128 16,-3 2 32-16,2-2 0 0,1-2-832 0,-3-1-192 0,2 2 0 15,2-1 0-15,1-2 864 0,2-1 128 0,1-3 32 0,0 0 0 16,0 0 0-16,2-4 0 15,0 2 0-15,-1-2 0 0,2-5-832 0,-4 1-192 0,2 0 0 0,-3 0 0 16,-3-2 0-16,0 0 0 0,-3-1 0 0,-3 1 0 16,-1 0 864-16,-3-2 128 0,-4 1 32 0,1 2 0 15,-4-2-832-15,-2 4-192 0,-1 1 0 0,-1 2 0 16,-1-2 0-16,-1 2 0 0,1 8 0 0,0 0 0 16,0 0 0-16,-9 0 0 0,2-2 0 0,7 2 0 15,-8 9-1600-15,1 1-352 0,1-1-80 0,1 1-16 16,2 0-1632-16,0 2-336 0,-4 8-64 0,2 1-16 15</inkml:trace>
  <inkml:trace contextRef="#ctx0" brushRef="#br0" timeOffset="144279.16">23208 2907 16575 0,'0'0'368'0,"0"0"80"0,-7 7 0 0,0-3 16 0,7-4-464 0,-6 5 0 0,6-5 0 0,-8 3 0 15,0 0 912-15,8-3 96 0,0 0 16 0,0 0 0 16,-10-2 0-16,10 2 0 0,0 0 0 0,0 0 0 16,-5-5 816-16,5 5 160 15,-2-9 48-15,3 0 0 0,3 1-832 0,0 0-144 0,3-3-48 0,2 0 0 16,1-2-816-16,0 4-208 0,4-5 0 0,1 1 0 16,2 0 0-16,0 0 0 0,3-2 0 0,-1 1 0 15,1-1 864-15,1-3 128 0,-2 5 32 0,2-1 0 16,-1 2-832-16,1-1-192 0,1 1 0 0,2 1 0 15,-2-2 0-15,4 3 0 0,2 0 0 0,-4 6 0 16,-1 1 0-16,-1 0 0 0,3 2 0 0,-3 4 0 0,2 2 0 0,-3 2 0 16,-1-1 0-16,-1 3 0 0,-2 2 0 15,-2 1 0-15,-2 1 0 0,0 1 0 0,-1-2 0 0,0 2 0 16,-2-1 0-16,-2 1 0 0,1 1 0 0,-3-2 0 16,0 0 0-16,0-1 0 0,-1-1 0 0,0 1 0 15,-1-3 0-15,-2 0 0 0,-2-9 0 0,4 10 0 16,-2-4 0-16,-2-6 0 0,0 0 0 0,0 0 0 15,0 0 0-15,0 0 0 0,0 0 864 0,0 0 128 16,0 0 32-16,0 0 0 0,0 0-832 0,-5-8-192 16,3-2 0-16,-3 0 0 0,0 0 0 0,1-2 0 15,-2-2 0-15,2 1 0 0,-1 6 0 0,-2-3 0 16,-2-1 0-16,0 1 0 0,2 1 0 0,-2-1 0 16,0-1 0-16,-2 0 0 0,1 4 0 0,0-2 0 15,-3 0 0-15,0 1 0 0,0-1 0 0,-2 2 0 0,0-2 0 0,0 1 0 16,-1 2 0-16,0 1 0 0,-2 2 0 0,-1 2 0 15,0 1 0-15,-2 2 0 0,-1 1 0 0,-3 3 0 16,2 2 0-16,-1 0 0 0,2 1 0 0,-1 3 0 16,1 4 0-16,0-1 0 0,-1 0 0 0,-1 2 0 15,0-1 0-15,-2 4 0 0,1-1 0 0,2 1 0 16,3-2 0-16,-2 0 0 0,0 3 0 0,6-1 0 16,1 1 0-16,4-3 0 0,1-1 0 0,0-2 0 15,2-2 0-15,2-2 0 0,4-2 0 0,1-1 0 16,1-8 0-16,0 0 0 0,1 8 0 0,-1-8 0 15,0 0 0-15,9-1 0 0,1-3 0 0,2-1 0 16,-3-3-1600-16,4-3-352 0,2-2-80 0,1-1-14752 16</inkml:trace>
  <inkml:trace contextRef="#ctx0" brushRef="#br0" timeOffset="144790.07">23144 2181 12895 0,'0'0'272'0,"0"0"64"0,0 0 16 0,-11 1 32 0,0-2-384 0,2 1 0 0,-1 1 0 0,1-1 0 15,0-1 896-15,-1 1 96 0,2 3 32 0,-3-3 0 16,1 0 0-16,1 1 0 16,0 0 0-16,2 1 0 0,7-2 0 0,-8 4 0 0,8-4 0 0,-7 7 0 15,7-7 0-15,0 0 0 0,-2 7 0 0,2-7 0 16,0 0-832-16,0 0-192 0,6 6 0 0,5 0 0 15,4-2 864-15,1-2 128 0,2-2 32 0,4 2 0 16,3 3-832-16,4-2-192 0,-1 0 0 0,1-1 0 0,2-4 864 0,0 1 128 16,-3 1 32-16,1-3 0 0,-2-1-832 0,1-3-192 15,-3-1 0-15,1 1 0 16,1-3 864-16,3 1 128 0,0-1 32 0,2 0 0 0,-2-2 0 0,-4 2 0 16,0 1 0-16,-1-2 0 0,-3 0-832 0,-2 1-192 15,-4 1 0-15,-1 2 0 0,-6-2 0 0,1 1 0 16,-4 1 0-16,-6 7 0 0,0 0 0 0,0 0 0 15,0 0 0-15,0 0 0 0,0 0 0 0,0 0 0 16,-10 0 0-16,0 4 0 16,-2 5-2416-16,-1 1-528 0,-2 0-96 0,2 1-32 0</inkml:trace>
  <inkml:trace contextRef="#ctx0" brushRef="#br0" timeOffset="154443.72">20453 287 9215 0,'0'0'400'0,"0"0"96"0,0 0-496 16,0 0 0-16,0 0 0 0,0 0 0 0,-10 0 912 0,10 0 96 15,0 0 16-15,-9 1 0 0,-1 1 0 0,3 1 0 16,7-3 0-16,-8 2 0 0,-1 0-832 0,0 4-192 16,1-1 0-16,1-2 0 0,-3-2 864 0,0 3 128 15,-1 2 32-15,0 2 0 0,0 1-832 0,1-4-192 16,-3 0 0-16,3-2 0 0,2 5 864 0,1-2 128 15,0-1 32-15,-2-2 0 0,3 0-832 0,6-3-192 16,-9 5 0-16,9-5 0 0,-7 3 0 0,7-3 0 16,0 0 0-16,0 0 0 0,0 0 0 0,0 0 0 15,0 0 0-15,0 0 0 0,0 0 864 0,0 0 128 16,0 0 32-16,0 0 0 0,0 0-832 0,0 0-192 16,7 0 0-16,2 0 0 0,1 0 0 0,1-1 0 0,0-2 0 0,4-1 0 15,3 1 0-15,4 0 0 0,0-3 0 0,2 0 0 16,2-1 0-16,3 0 0 0,1 3 0 0,0-3 0 15,1-1 0-15,0 0 0 0,-1 0 0 0,-2 1 0 16,-5-1 864-16,3 1 128 0,-4 1 32 0,-1 0 0 16,-4 2-832-16,1-1-192 0,-2 2 0 0,-1 1 0 15,-6 1 0-15,1 1 0 0,1 1 0 0,-11-1 0 16,0 0 0-16,0 0 0 0,7 3 0 0,-7-3 0 16,0 0 0-16,0 0 0 0,0 0 0 0,0 0 0 15,-3 10 0-15,-3-3 0 0,-4-2 0 0,1 0 0 16,0 0 864-16,-1 1 128 0,-1-2 32 0,0 0 0 15,-5 1-832-15,2 0-192 0,-3 2 0 0,2-2 0 16,0-1 0-16,-4-1 0 0,0 0 0 0,-1 1 0 0,1-2 0 0,-2-1 0 16,1 0 0-16,-1 0 0 0,-2 1 0 0,1 2 0 15,1-1 0-15,0-1 0 0,-1 2 0 0,1 0 0 16,-1 1 0-16,2 1 0 0,0-1 0 0,2 0 0 16,3-3 0-16,2 2 0 0,4 0 0 0,1-3 0 15,2-2 0-15,6 1 0 0,0 0 0 0,0 0 0 16,0 0 0-16,0 0 0 0,0 0 0 0,0 0 0 15,8-8 0-15,2 2 0 0,2-1 0 0,2-1 0 16,2-2 0-16,0 1 0 0,3-1 0 0,2-1 0 16,1-1 0-16,0 1 0 0,0 0 0 0,0 1 0 15,3 2 0-15,-1-1 0 0,1-4 0 0,0 2 0 16,0 0 0-16,0 0 0 0,0-3 0 0,-3 2 0 0,-3 0 0 16,2 1 0-16,1 5 0 0,-5-1 0 0,-1-1 0 15,-2 4 0-15,-1 1 0 0,-4 0 0 0,-9 3 0 0,8-1 0 16,-8 1 0-16,9-2 0 0,-9 2 0 0,0 0 0 15,0 0 0-15,0 0 0 0,0 0 0 0,0 0 0 16,0 0 0-16,0 0 0 0,0 0 0 0,0 0 0 16,0 0 0-16,0 0 0 0,7 7 0 0,-7-7 0 15,0 0 0-15,0 0 0 0,4 8 0 0,-4-8 0 16,-1 10 0-16,0-1 0 0,0 2 0 0,-1 1 0 16,-5 1 0-16,2 2 0 0,0 0 0 0,-3 3 0 15,3 4 0-15,-3 0 0 0,-2 1 0 0,0-1 0 16,5-1 0-16,-3-1 0 0,2 2 0 0,-3 2 0 15,2 2 0-15,3-9 0 0,-1 4 0 0,1-1 0 16,1 4 0-16,-2-2 0 0,3-5 0 0,-1 2 0 0,0 2 0 0,-3 15 0 16,2-6 0-16,1-7 0 0,3-8 0 0,0-2 0 15,0-2 0-15,0-1 0 0,0-10 0 0,0 0 0 16,0 0 0-16,0 0 0 0,0 0 864 0,0 0 128 16,0 0 32-16,0 0 0 0,0 0-832 0,4-8-192 15,0-5 0-15,-1-1 0 0,1-2 0 0,0-1 0 16,1 1 0-16,-1-5 0 0,0-1 0 0,1 6 0 15,1-3 0-15,0-3 0 0,2 0 0 0,-2 1 0 16,3-1 0-16,0 0 0 0,0 2 0 0,9-12 0 16,-1 9 0-16,-3 4 0 0,-2 4 0 0,-2 3 0 15,3 2 0-15,-4 2 0 16,-9 8-768-16,0 0-208 0,0 0-48 0,10 0 0 0</inkml:trace>
  <inkml:trace contextRef="#ctx0" brushRef="#br0" timeOffset="155496.19">21057 1163 16575 0,'0'0'368'0,"0"0"80"0,0 0 0 0,0 0 16 0,0 0-464 0,0 0 0 15,0 0 0-15,-6-4 0 0,5-3 912 0,0-1 96 16,-1 0 16-16,1 1 0 0,1 7 0 0,-1-11 0 16,0-1 0-16,0 2 0 0,-1 2 0 0,2 8 0 15,-2-7 0-15,2 7 0 0,0 0-832 0,0 0-192 0,-3-5 0 0,3 5 0 16,0 0 864-16,-3-5 128 0,3 5 32 0,0 0 0 15,0 0-832-15,0 0-192 0,-5-3 0 0,5 3 0 16,0 0 0-16,0 0 0 0,0 0 0 0,0 0 0 16,0 0 864-16,0 0 128 0,-3 8 32 0,3-8 0 15,0 0-832-15,0 0-192 0,-4 6 0 0,2 5 0 16,2 2 0-16,3 0 0 0,0 0 0 0,0 2 0 16,3 2 0-16,0 2 0 0,-2-2 0 0,1 2 0 15,3 0 0-15,-2-1 0 0,-1 0 0 0,0 1 0 16,1-4 0-16,0 1 0 0,-1 1 0 0,0-1 0 15,2 2 0-15,-4 0 0 0,2-3 0 0,-1 2 0 0,0-1 0 16,-2-1 0-16,-1-1 0 0,1 0 0 0,-1 0 0 0,0 1 0 16,-2-2 0-16,0-2 0 0,-1-1 864 0,-1-2 128 15,-3 1 32-15,1 0 0 0,1 0-832 0,-1-3-192 16,-4-1 0-16,0-1 0 0,1 0 0 0,-1-1 0 16,-2-4 0-16,0-3 0 0,-4 0 864 0,0-1 128 15,-2-2 32-15,-2-1 0 0,0 1-832 0,1-2-192 16,0-2 0-16,1 1 0 0,0 0 0 0,2-1 0 15,0 0 0-15,-1 2 0 0,1 3 0 0,-1 0 0 16,1 2 0-16,3-2 0 0,-1 0 0 0,2 0 0 16,2 1 0-16,0 0 0 0,1 1 0 0,0 0 0 15,8 4 0-15,-7-3 0 0,7 3 0 0,-6-4 0 16,2-1 0-16,4 5 0 0,0 0 0 0,0 0 0 16,0 0 0-16,0 0 0 0,0 0 0 0,0 0 0 0,0 0 0 0,0 0 0 15,0 0 0-15,0 0 0 0,0 0 0 16,10 9 0-16,-1 1 0 0,1 1 0 0,2-1 0 15,-2 2 0-15,0 2 0 0,2 0 0 16,2-2 0-16,1 0 0 0,0 3 0 0,-1 1 0 0,1-1 0 0,0-1 0 16,-2-1 0-16,0 0 0 0,-1 0 0 0,1-2 0 15,1 1 0-15,0-1 0 0,-6-1 0 0,1-1 0 16,-2-3 0-16,1 0 0 0,-8-6 0 0,4 5 0 16,-4-5 0-16,7 8 0 0,-7-8 0 0,0 0 0 15,0 0 0-15,0 0 0 0,0 0 0 0,0 0 0 16,0 0 0-16,0 0 0 0,0 0 0 0,5-6 0 15,-5 6 0-15,2-10 0 0,-2-1 0 0,-1-1 0 16,-1-1 0-16,-3-2 0 0,0-2 0 0,1 0 0 0,-3-2 0 16,4-1 0-16,0 1 0 0,0 0 0 0,2 0 0 0,-2 4 0 15,0 1 0-15,1 4 0 0,2-1 0 16,-2 2 0-16,-2-1 0 0,3-1 0 0,0 2 0 0,1 9 0 16,-5-7 0-16,5 7 0 0,-5-6 0 0,5 6 0 15,-4-4 0-15,4 4 0 16,-8 4-3232-16,2 0-688 0,-2 2-144 0,8-6-32 0</inkml:trace>
  <inkml:trace contextRef="#ctx0" brushRef="#br0" timeOffset="156787.01">23600 336 12895 0,'0'0'576'0,"0"0"112"0,-5-2-560 0,-3 2-128 0,0-1 0 0,0 1 0 16,1 0 0-16,0-2 0 0,-1 1 0 0,2-1 0 15,-1-1 848-15,3 0 144 0,-3 2 32 0,2 0 0 16,0 0 0-16,0 0 0 0,5 1 0 0,0 0 0 16,0 0-832-16,0 0-192 0,-6-4 0 0,6 4 0 15,0 0 864-15,0 0 128 0,0 0 32 0,0 0 0 0,0 0-832 0,8 4-192 16,2 1 0-16,3 0 0 0,1-2 0 0,5 0 0 16,2 1 0-16,2-1 0 0,0 0 0 0,3 0 0 15,0-1 0-15,0 0 0 0,3 1 864 0,-3-1 128 16,1 0 32-16,-2-2 0 0,-1 0-832 0,0 0-192 15,0 0 0-15,-2 0 0 0,0-2 0 0,-3 1 0 16,-1 0 0-16,-2 1 0 0,1 0 0 0,-3 0 0 16,-2 0 0-16,-2 0 0 0,-2 1 864 0,-8-1 128 15,0 0 32-15,0 0 0 0,0 0-832 0,0 0-192 16,0 0 0-16,0 0 0 0,0 0 0 0,0 0 0 16,0 0 0-16,0 0 0 0,-7 3 864 0,0-2 128 15,-1 0 32-15,-3 1 0 0,-4-1-832 0,-1 2-192 0,0 0 0 16,-1-2 0-16,0-1 0 0,0 1 0 15,-1 0 0-15,0-1 0 0,1 0 0 0,1 0 0 0,0 0 0 0,0-1 0 16,0-1 0-16,0-1 0 0,-2-1 0 0,3 1 0 16,1 2 0-16,-1-2 0 0,0-1 0 0,1 0 0 15,0-1 0-15,3 0 0 0,-1-3 0 0,1 1 0 16,0 1 0-16,3-1 0 0,1 2 0 0,0-1 0 16,2 1 0-16,-1 0 0 0,3 1 0 0,3 4 0 15,0 0 0-15,0 0 0 0,-2-5 0 0,2 5 0 16,0 0 0-16,0 0 0 0,0 0 0 0,0 0 0 15,8 0 0-15,0 2 0 0,3 0 0 0,3 2 0 16,-1-3 0-16,4 4 0 0,1-1 0 0,0 2 0 16,1-1 0-16,3-1 0 0,-3 0 0 0,2 0 0 15,2 2 0-15,-2-2 0 0,1 0 0 0,0 0 0 0,0-3 0 0,1 1 0 16,1-1 0-16,-1 1 0 0,0 1 0 16,-1-1 0-16,-2-1 0 0,-3 0 0 0,-4 0 0 0,0 0 0 15,-3 0 0-15,0 1 0 0,0 1 0 0,-5 1 0 16,1 0 0-16,-6-4 0 0,0 0 0 0,1 7 0 15,-2 1 0-15,-2 1 0 0,-4-2 0 0,0 3 0 16,0 0 0-16,-4 2 0 0,-4 1 0 0,0 4 0 16,-3 0 0-16,5 0 0 0,-1 1 0 0,0 1 0 15,-2 2 0-15,2 1 0 0,1-2 0 0,-1-1 0 16,0-1 0-16,-1 3 0 0,-1-2 0 0,3-2 0 16,1-3 0-16,3-1 0 0,-1-2 0 0,3-1 0 15,0-3 0-15,3-1 0 0,1 0 0 0,3-6 0 16,-4 5 0-16,4-5 0 0,0 0 0 0,0 0 0 0,0 0 0 0,0 0 0 15,4-6 0-15,-1-1 0 0,0 0 0 0,2 0 0 32,2 2-2416-32,-7 5-528 0,8-6-96 0,-2 2-32 0</inkml:trace>
  <inkml:trace contextRef="#ctx0" brushRef="#br0" timeOffset="157925.9">23961 1112 16575 0,'0'0'368'0,"0"0"80"0,-6-6 0 0,3 3 16 0,3 3-464 0,-4-2 0 16,-4 0 0-16,2 2 0 0,0 0 912 0,0 1 96 0,2-1 16 0,-3 1 0 15,2-1 0-15,5 0 0 0,0 0 0 0,-3 3 0 16,-3 1-832-16,6-4-192 0,0 0 0 0,-3 6 0 16,-1 4 0-16,3 0 0 15,1 0 0-15,1 1 0 0,2 0 864 0,1 1 128 0,2 1 32 0,-2 3 0 16,1 0-832-16,2 3-192 0,1-1 0 0,-1-1 0 15,1 0 0-15,0-1 0 0,0 2 0 0,-1 0 0 16,1 2 0-16,0-2 0 0,-2 2 0 0,0-4 0 16,-2 0 864-16,1-1 128 0,-2 0 32 0,-1 0 0 15,-1-1-832-15,2 0-192 0,-1-2 0 0,-2 0 0 16,-2 1 0-16,-2-4 0 0,1 0 0 0,-1 0 0 16,0 0 864-16,-1-1 128 0,-1 0 32 0,1-1 0 0,-4 0-832 0,1-3-192 15,-3 3 0-15,0-2 0 0,-1-2 0 0,0 3 0 16,-1-1 0-16,-1-1 0 0,1-1 864 0,-1-1 128 15,0 0 32-15,-1 1 0 0,1-1-832 0,0 0-192 16,2-1 0-16,-3 0 0 0,3-1 0 0,1 0 0 16,1 0 0-16,-1 0 0 0,3 0 0 0,-1 0 0 15,0-1 0-15,2 0 0 0,-1 0 0 0,1-1 0 16,1-1 0-16,1 1 0 0,1 1 0 0,-2 0 0 16,2-2 0-16,-2 2 0 0,6 1 0 0,0 0 0 15,-5-3 0-15,5 3 0 0,0 0 0 0,0 0 0 16,-6-1 0-16,6 1 0 0,0 0 0 0,0 0 0 15,0 0 0-15,0 0 0 0,0 0 0 0,0 0 0 16,0 0 0-16,7 4 0 0,2-1 0 0,2 0 0 16,-2 1 0-16,5-1 0 0,0 0 0 0,0 4 0 0,2 0 0 0,-1-1 0 15,0-3 0-15,1 2 0 0,-2-2 0 0,0 1 0 16,0 1 0-16,0-1 0 16,-3 1 0-16,0-2 0 0,0-1 0 0,-1-1 0 0,-1-1 0 0,-1 0 0 15,-2 1 0-15,-6-1 0 0,7 2 0 0,-7-2 0 16,0 0 0-16,0 0 0 0,5-3 0 0,-5 3 0 15,3-4 0-15,0-2 0 0,-3 0 0 0,-2-2 0 16,-1-1 0-16,1-1 0 0,-4-2 0 0,0-3 0 16,-1-1 0-16,1 0 0 0,0-4 0 0,-2-3 0 15,2-2 0-15,-1-1 0 0,2 2 0 0,0 0 0 16,-1 1 0-16,1 1 0 0,2 0 0 0,-1 0 0 16,0 4 0-16,1 1 0 0,-1 0 0 0,1 2 0 0,-1-1 0 0,1 2 0 15,-1 1 0-15,2 2 0 0,1 1 0 0,-2 3 0 16,0 0 0-16,0 1 0 0,1 1 0 0,2 5 0 15,-2-6 0-15,2 6 0 0,0 0 0 0,0 0 0 16,0 0 0-16,0 0 0 0,0 0 0 0,0 0 0 16,0 0 0-16,0 0 0 0,3 9 0 0,2 1 0 15,0 1 0-15,0 1 0 0,1 1 0 0,2-1 0 16,0 3 0-16,0 0 0 0,0 1 0 0,1 2 0 16,2 3 0-16,-2-1 0 0,-1-2 0 0,3 2 0 15,-1 0 0-15,1 0 0 0,1 2 0 0,-1-2 0 16,-1-1 0-16,5 8 0 0,-1-5 0 0,-2-3 0 0,-6-1 0 15,-1-1 0-15,-1-2 0 0,-1-1 0 0,0-1 0 0,-2-2 0 16,-3 0 0-16,0 0 0 0,-1-4 0 0,2 2 0 31,-3-1-1424-31,1 1-384 0,3-9-80 0,-4 8-13440 0</inkml:trace>
  <inkml:trace contextRef="#ctx0" brushRef="#br0" timeOffset="165854.56">3855 13509 12895 0,'0'0'272'0,"0"0"64"0,0 0 16 0,0 0 32 0,0 0-384 0,0 0 0 0,0 0 0 0,0 0 0 0,0 0 896 0,0 0 96 16,0 0 32-16,0 0 0 0,0 0 0 0,0 0 0 15,0 0 0-15,0 0 0 0,0 0 0 0,0 0 0 16,0 0 0-16,0 0 0 0,0 0 0 0,0 0 0 16,0 0 0-16,0 0 0 0,0 0 0 0,0 0 0 15,0 0 0-15,0 0 0 0,-1407 0 0 0,2814 0 0 16,-1407 0 0-16,0 0 0 0,0 0-832 0,0 0-192 16,0 0 0-16,0 0 0 0,0 0 864 0,0 0 128 15,0 0 32-15,0 0 0 0,0 0 0 0,0 0 0 16,-6 4 0-16,1-2 0 0,-1 1-832 0,-1-2-192 15,-2-1 0-15,0 0 0 0,1 2 0 0,-3-2 0 16,0 0 0-16,-2-1 0 0,-2 0 0 0,-2 0 0 16,1-1 0-16,-2 1 0 0,-1-1 864 0,1 0 128 0,-4 0 32 0,4 0 0 15,5 0-832-15,1 0-192 0,0-1 0 0,-1 2 0 16,2-2 0-16,0 1 0 0,1 1 0 0,2 1 0 16,1 1 0-16,3-1 0 0,4 0 0 0,0 0 0 15,0 0 0-15,0 0 0 0,0 0 0 0,-6-2 0 16,6 2 0-16,0 0 0 0,-4 0 0 0,4 0 0 15,0 0 0-15,0 0 0 0,0 0 0 0,0 0 0 16,-2-5 0-16,2 5 0 0,0 0 0 0,0 0 0 16,1-5 0-16,-1 5 0 0,0 0 0 0,0 0 0 15,0 0 0-15,0 0 0 0,7-5 0 0,-1 2 0 16,1 1 0-16,2-1 0 0,-3-3 0 0,1 1 0 16,-7 5 0-16,3-5 0 0,3 1 0 0,2-2 0 15,3-1 0-15,1-2 0 0,2-1 0 0,0 1 0 16,1 0 0-16,2-1 0 0,-2-2 0 0,3 0 0 0,-1 2 0 0,4-2 0 15,-2 0 0-15,1 0 0 0,-1-1 0 0,0-2 0 16,-1-1 0-16,0-1 0 0,-1 1 0 0,0 1 0 16,-1-1 0-16,0 2 0 0,-2 2 0 0,-1-1 0 15,0-2 0-15,2 0 0 0,-4 2 0 0,1-1 0 16,-1 1 0-16,3-3 0 0,-2 5 0 0,-2 0 0 16,1 1 0-16,0 0 0 0,-1-1 0 0,-1 3 0 15,-3 3 0-15,2-3 0 0,0 0 0 0,-2 3 0 16,-2 0 0-16,-4 5 0 0,6-3 0 0,-6 3 0 15,0 0 0-15,0 0 0 0,0 0 0 0,0 0 0 16,0 0 0-16,0 0 0 0,0 0 0 0,0 0 0 16,0 0 0-16,0 0 0 0,0 0 0 0,0 0 0 15,0 0 0-15,0 0 0 0,10 2 0 0,-10-2 0 0,0 0 0 0,10 4 0 16,-10-4 0-16,0 0 0 16,0 0 0-16,5 7 0 0,2-1 0 0,-1 0 0 0,-1 3 0 0,2 1 0 15,-2-3 0-15,3 2 0 0,0-1 0 0,3 4 0 16,-2 3 0-16,5 0 0 0,-1 3 0 0,2-1 0 15,0 1 0-15,0 0 0 0,1-3 0 0,2 1 0 16,0 0 0-16,0-1 0 0,1-2 0 0,0 2 0 16,-4-1 0-16,1 0 0 0,0 0 0 0,-3-2 0 15,2-1 0-15,-2 0 0 0,0 1 0 0,2-3 0 16,1-3 0-16,-2 2 0 0,-2 1 0 0,0 2 0 16,1-3 0-16,2 0 0 0,-4 2 0 0,0 1 0 15,0 1 0-15,-2-1 0 0,-2-5 0 0,1 1 0 0,2 3 0 16,-1-4 0-16,-9-6 0 0,7 4 0 0,-7-4 0 0,8 5 0 15,-8-5 0-15,4 4 0 0,-4-4 0 0,0 0 0 16,0 0 0-16,8 5 0 0,-8-5 0 0,0 0 0 16,0 0 0-16,0 0 0 0,7 9 0 0,-7-9 0 15,0 0 0-15,0 0 0 0,0 0 0 0,0 0 0 16,4 7 0-16,-4-7 0 0,0 0 0 0,0 0 0 16,0 0 0-16,0 0 0 0,0 0 0 0,0 0 0 15,0 0 0-15,0 0 0 0,-4 9 0 0,4-9 0 16,0 0 0-16,0 0 0 0,-8 3 864 0,8-3 128 15,-7 7 32-15,0-4 0 0,-2-4-832 0,1 0-192 16,8 1 0-16,-9 0 0 0,2 0 0 0,-1-1 0 16,-2-1 0-16,0 1 0 0,1 4 0 0,1-2 0 15,-2-1 0-15,0 0 0 0,-1 0 0 0,-2 1 0 16,-2 1 0-16,1-2 0 0,0-3 0 0,2 0 0 0,1 3 0 0,-1 3 0 16,-2-2 0-16,0-2 0 0,0-3 0 0,1 4 0 15,-1 6 0-15,2-2 0 0,3-4 0 0,-2 4 0 16,0-3 0-16,3 1 0 0,-4-1 0 15,4-1 0-15,8 0 0 0,0 0 0 0,-8 1 0 0,8-1 0 16,-8 1 0-16,8-1 0 0,-6-2 0 0,6 2 0 16,0 0 0-16,0 0 0 0,0 0 0 0,0 0 0 15,0 0 0-15,0 0 0 0,-8 4 0 0,8-4 0 16,0 0 0-16,0 0 0 0,0 0 0 0,0 0 0 16,0 0 0-16,0 0 0 0,0 0 0 0,0 0 0 15,0 0 0-15,0 0 0 0,0 0 0 0,0 0 0 16,0 0 0-16,0 0 0 0,0 0 0 0,0 0 0 0,0 0 0 15,0 0 0-15,0 0 0 0,0 0 0 0,0 0 0 0,0 0 0 16,0 0 0-16,0 0 0 16,0 0-768-16,0 0-208 0,0 0-48 0,0 0 0 0,0 0 832 0,0 0 192 15,0 0 0-15,0 0 0 0,0 0 768 0,0 0 208 16,0 0 48-16,0 0 0 16,0 0-1648-16,0 0-320 0,0 0-64 0,0 0-16 0,-1 8 832 0,1-8 192 15,0 0 0-15,0 0 0 0,0 0 0 0,0 0 0 16,-1 8 0-16,1-8 0 0,0 0 0 0,-1 11 0 15,0 1 0-15,0 0 0 0,1-2 0 0,1 0 0 16,1 0 0-16,0 1 0 0,0 1 0 0,-1 0 0 16,-1 0 0-16,3 1 0 0,0 1 0 0,-1 2 0 15,-1-1 0-15,1 1 0 0,3-3 0 0,-4 0 0 0,-1 1 0 16,0 1 0-16,1-3 0 0,0 0 0 16,-2-1 0-16,1 2 0 0,0 1 0 0,0-3 0 0,0 0 0 15,1-1 0-15,-1 0 0 0,1 0 0 16,0-1 0-16,-1-9 0 0,0 0 0 0,-1 9 0 0,1-9 0 0,-1 7 0 15,1-7 0-15,0 0 0 0,0 0 0 0,0 0 0 16,0 0 0-16,0 0 0 0,0 0 0 0,0 0 0 16,0 0 768-16,0 0 208 0,0 0 48 0,0 0 0 15,0 0-832-15,0 0-192 0,-3 7 0 0,3-7 0 16,0 0 0-16,0 0 0 0,0 0 0 0,0 0 0 16,0 0 0-16,0 0 0 0,-8-1 0 0,8 1 0 15,0 0 0-15,0 0 0 0,0 0 0 0,0 0 0 16,-8-1 0-16,8 1 0 0,-7 0 0 0,7 0 0 15,-6-4 0-15,6 4 0 0,-6-3 0 0,6 3 0 16,0 0 0-16,-8-2 0 0,0 0 0 0,8 2 0 0,-7-1 0 0,7 1 0 16,-8 0 0-16,0 0 0 0,-1 0 0 0,1 1 0 15,-1 1 0-15,0 0 0 0,-2-2 0 0,-1 2 0 16,-4 1 0-16,2 0 0 0,-2 1 0 0,0 1 0 16,0 0 0-16,-1 0 0 0,1-4 0 0,-1 2 0 15,2 1 0-15,3 1 0 0,3-3 0 0,-2 2 0 16,0-1 0-16,-1 1 0 0,0 0 0 0,-1 1 0 15,2-2 0-15,0 1 0 0,2 1 0 0,-1-1 0 16,2 0 0-16,-2-1 0 0,1 0 0 0,1 2 0 16,-2-3 0-16,2 0 0 0,8-2 0 0,0 0 0 15,-8 1 0-15,8-1 0 0,-7 2 0 0,7-2 0 16,0 0 0-16,0 0 0 0,0 0 0 0,0 0 0 0,-6 0 0 0,6 0 0 16,0 0 0-16,0 0 0 15,0 0 0-15,0 0 0 0,0 0 0 0,0 0 0 0,0 0 0 0,-6-3 0 16,2 0 0-16,4 3 0 0,-5-6 0 0,5 6 0 15,0 0 0-15,-4-9 0 0,3-1 0 0,0 3 0 16,1 7 0-16,-1-11 0 0,1-2 0 0,-1 2 0 16,1 0 0-16,0 0 0 0,0-3 0 0,0 0 0 15,-2-1 0-15,1-1 0 0,-4 0 0 0,3-2 0 16,0-2 0-16,0 1 0 0,0-1 0 0,-1 0 0 16,-1 1 0-16,1-1 0 0,-1 1 0 0,2 1 0 15,1 2 0-15,1 2 0 0,0 3 0 0,0 3 0 16,-1-1 0-16,1-1 0 0,0 2 0 0,0 8 0 15,0 0 0-15,1-8 0 0,-1 1 0 0,0 7 0 16,0 0 0-16,0 0 0 0,0 0 0 0,0 0 0 0,0 0 0 0,0 0 0 16,0 0 0-16,0 0 0 0,0 0 0 0,0 0 0 15,0 0 0-15,0 0 0 0,0 0 0 0,0 0 0 16,0 0 0-16,2 7 0 0,0 6 0 0,0-5 0 16,-2-8 0-16,0 0 0 15,1 10-768-15,-1-10-208 0,0 9-48 0,0-9-13104 16,0 0-2624-16</inkml:trace>
  <inkml:trace contextRef="#ctx0" brushRef="#br0" timeOffset="167792.57">7219 12356 12895 0,'0'0'576'0,"0"0"112"0,0 0-560 0,0 0-128 16,7 6 0-16,1-3 0 0,-8-3 848 0,8 1 144 15,-1-1 32-15,1 1 0 0,-1 4 0 0,0-3 0 16,-7-2 0-16,6 0 0 0,-6 0-832 0,0 0-192 15,7 3 0-15,-7-3 0 0,0 0 864 0,0 0 128 0,5 4 32 0,-5-4 0 16,0 0 0-16,0 0 0 0,0 0 0 0,0 0 0 16,0 0 0-16,0 0 0 15,-8-4 0-15,0 1 0 0,-2 0-832 0,0-1-192 0,0 0 0 0,-2 1 0 16,-4-3 864-16,0 1 128 0,-2-1 32 0,1 0 0 16,-3-2-832-16,1-2-192 0,-1-1 0 0,2 0 0 15,-3 1 0-15,1-2 0 0,0-3 0 0,3 1 0 16,-3 0 0-16,2 2 0 0,2 1 0 0,0 0 0 15,3 0 0-15,2 1 0 0,-2 0 0 0,3 4 0 16,3-3 0-16,0 0 0 0,1 2 0 0,3 4 0 16,3 3 0-16,0 0 0 0,-5-3 0 0,5 3 0 0,0 0 864 15,0 0 128-15,5 6 32 0,-2 3 0 0,3-2-832 0,1 3-192 16,-1 4 0-16,3 1 0 0,-4 1 0 0,4 0 0 16,-2 2 0-16,1 3 0 15,-2 2-768-15,0 0-208 0,0-1-48 0,-2 2 0 0,1-1 1648 0,-2-1 320 16,0 1 64-16,0-2 16 0,-2-1-832 0,0-1-192 15,-1 2 0-15,0-5 0 0,0-3 0 0,1 0 0 16,-1 0 0-16,0 0 0 16,0-4-768-16,0 0-208 0,1-3-48 0,-1-6-9824 15,3 7-1968-15</inkml:trace>
  <inkml:trace contextRef="#ctx0" brushRef="#br0" timeOffset="168439.68">6746 11299 12895 0,'0'0'272'0,"0"0"64"0,0 0 16 0,0 0 32 0,5-3-384 0,-5 3 0 15,0 0 0-15,6-2 0 0,-1-4 1712 0,0 3 272 16,-5 3 48-16,0 0 16 0,0 0-832 0,0 0-144 16,0 0-48-16,0 0 0 0,0 0-816 0,0 0-208 15,0 0 0-15,-6-3 0 0,-2-1 864 0,1 1 128 16,-4 0 32-16,0-2 0 0,1 0 0 0,-3-1 0 16,-2 1 0-16,1 2 0 0,0 0-832 0,-2 0-192 15,1-1 0-15,1-1 0 0,0 2 0 0,2 1 0 16,0 0 0-16,-1-1 0 0,1 1 0 0,0 0 0 15,0 0 0-15,1 0 0 0,1 1 0 0,0-1 0 16,0 0 0-16,1 0 0 0,0 5 0 0,2 0 0 0,0-2 0 0,7-1 0 16,-2 3 0-16,2-3 0 0,-6 3 0 0,3 2 0 15,3-5 864-15,-2 5 128 0,2-5 32 0,0 8 0 16,1 0-832-16,2-1-192 0,3 4 0 16,-3 1 0-16,3 4 0 0,1 1 0 0,-1 2 0 0,0 2 0 15,0 0 0-15,0 0 0 0,2 1 0 0,-2-1 0 16,0-2 0-16,1 1 0 0,-1-2 0 0,2-1 0 15,0-1 0-15,0-1 0 0,-2 0 0 0,2-1 0 16,-3-1 0-16,1-2 0 0,0-1 0 0,-1-1 0 16,-2-2 0-16,2 1 0 0,-4-3 0 0,-1-5 0 15,0 0-1600-15,0 0-352 0,0 0-80 0,0 0-16 16</inkml:trace>
  <inkml:trace contextRef="#ctx0" brushRef="#br0" timeOffset="169066.59">5817 10815 16575 0,'0'0'368'0,"0"0"80"0,2-6 0 16,2 0 16-16,-4 6-464 0,0 0 0 0,1-5 0 0,1-3 0 0,0 3 1728 0,-2 5 256 15,0 0 64-15,-3-6 0 0,0 1-832 0,-3 1-144 16,-3 3-48-16,-1 1 0 0,-1 0 0 0,-1 1 0 15,-1 0 0-15,-1 3 0 0,-3 4-816 0,1 2-208 16,-2 0 0-16,1 1 0 0,-1 1 864 0,-1 3 128 16,1 0 32-16,-1 0 0 0,0 0-832 0,-1-1-192 15,3-1 0-15,-1 3 0 0,1-2 0 0,0-1 0 16,1-1 0-16,2 0 0 0,3 2 0 0,4-1 0 16,0-1 0-16,3-1 0 0,0 0 0 0,2-1 0 15,1 1 0-15,4-2 0 0,7-2 864 0,1 1 128 16,4-3 32-16,2 2 0 0,4 1-832 0,-1-2-192 15,1 0 0-15,0-2 0 0,1 3 0 0,2-1 0 16,-2-2 0-16,2 0 0 0,-3 1 864 0,3-1 128 0,-1 0 32 16,2 1 0-16,-5-3-832 0,2-1-192 15,-1 2 0-15,-1 0 0 16,-1 0-1600-16,-3-2-352 0,-2-1-80 0,-1 2-14752 0</inkml:trace>
  <inkml:trace contextRef="#ctx0" brushRef="#br0" timeOffset="169741.78">4637 11364 20271 0,'0'0'448'0,"0"0"80"0,0 0 32 0,-2-5 16 0,0 0-576 0,-1 0 0 0,2 0 0 0,1 5 0 16,-2-4 928-16,1 0 80 0,-2-1 16 0,3 5 0 15,0 0 0-15,0 0 0 0,0 0 0 0,-7 5 0 16,0 3-832-16,0 3-192 0,0 4 0 0,2-1 0 16,-1 1 864-16,2 4 128 0,-1 2 32 0,3 0 0 15,2 0-832-15,1 0-192 0,0-1 0 0,4 0 0 0,-2 4 0 16,3-6 0-16,0-1 0 0,1-1 0 0,2 2 0 15,-1-3 0-15,1-2 0 0,1-4 0 0,2 0 864 0,1-3 128 16,3-3 32-16,0-3 0 0,3-2 0 0,2-2 0 16,-2-2 0-16,3-2 0 0,3-1-832 0,1-2-192 15,1-2 0-15,-2 0 0 0,0 1 0 0,-2-4 0 16,2 1 0-16,9-6 0 0,-5 1 864 0,-1 2 128 16,-7 0 32-16,-4 4 0 15,-5 0-1648-15,1 5-320 0,-6 0-64 0,0 3-16 16,-7 6-816-16,0 0-160 0,0 0-48 0,-7 7 0 0</inkml:trace>
  <inkml:trace contextRef="#ctx0" brushRef="#br0" timeOffset="170481.95">4235 12233 16575 0,'0'0'368'0,"3"-9"80"0,-3-2 0 0,-3 4 16 0,3 7-464 0,-2-8 0 0,0-1 0 0,1 2 0 16,1 7 912-16,-1-7 96 0,1 7 16 0,-2-8 0 15,-1 1 0-15,3 7 0 0,0 0 0 0,0 0 0 16,0 0 0-16,0 0 0 0,0 0 0 0,0 0 0 16,0 0-832-16,0 0-192 0,0 0 0 0,0 13 0 15,0 4 0-15,0 4 0 0,3 1 0 0,0 1 0 16,-1 0 864-16,0 4 128 0,-1 0 32 0,4 1 0 16,-1-5-832-16,1-1-192 0,-3 0 0 0,2-2 0 15,0-2 0-15,0 0 0 0,1-6 0 0,0 1 0 16,1-3 0-16,1 0 0 0,0-1 0 0,1-4 0 0,0-3 864 15,2 0 128-15,2 2 32 0,0-5 0 0,4-7 0 0,2-2 0 16,1-3 0-16,2 0 0 0,2-1 0 0,1-4 0 16,2-4 0-16,2-1 0 0,0-1-832 0,1 1-192 15,0-4 0-15,-2 0 0 0,-1-3 0 0,-3 4 0 16,0 2 0-16,-3 2 0 0,-2 2 0 0,0 2 0 16,0 2 0-16,-3 7 0 0,-3 6 0 0,-2-1 0 15,-3-1 0-15,-7 5-12512 16,0 0-2544-16</inkml:trace>
  <inkml:trace contextRef="#ctx0" brushRef="#br0" timeOffset="173872.27">7639 14147 12895 0,'0'0'272'0,"0"0"64"0,0 0 16 0,0 0 32 0,0 0-384 0,-6 0 0 15,6 0 0-15,-4-1 0 0,1-2 1712 0,3 3 272 16,0 0 48-16,0 0 16 0,0 0-1648 0,0 0-400 15,0 0 0-15,0 0 0 0,0 0 896 0,7-1 112 0,3-1 16 0,0 0 0 16,3 2 0-16,4 0 0 0,4 0 0 0,1 0 0 16,4 0-832-16,1 0-192 0,1 3 0 0,1-1 0 15,-2 0 864-15,1 0 128 0,-3 3 32 0,0-2 0 16,2 1 0-16,-3 0 0 0,1 0 0 0,-2 0 0 16,-2 1-832-16,-5 0-192 0,-2 1 0 0,-3-1 0 15,0 1 0-15,0-1 0 0,-1 3 0 0,-4-2 0 16,-2 0 0-16,-4-6 0 0,0 9 0 0,0 1 0 15,-1-2 0-15,-4 0 0 0,-1-2 0 0,-3 3 0 16,-4-2 864-16,-1 2 128 0,1-1 32 0,-1 0 0 16,-3-1-832-16,0 2-192 0,-3 1 0 0,-1 1 0 15,-2 0 0-15,-1-1 0 0,-1-1 0 0,-4 1 0 16,-3-2 0-16,0 1 0 0,-4-2 0 0,5-1 0 16,5 2 0-16,1 0 0 0,3-3 0 0,0 0 0 0,5-2 0 0,1-1 0 15,2 0 0-15,5-2 0 16,1-1-1600-16,2 0-352 0,2-3-80 0,0-5-13120 15</inkml:trace>
  <inkml:trace contextRef="#ctx0" brushRef="#br0" timeOffset="174083.81">7698 14115 27647 0,'0'0'608'0,"0"0"128"0,0 0 32 0,0 0 0 0,0 0-624 0,4 12-144 16,-4-12 0-16,5 11 0 0,4 2 848 0,0-1 144 0,1 3 32 16,-3 0 0-16,3 0 0 0,-2 0 0 0,0 1 0 0,-1-1 0 15,1 1-832-15,0 0-192 0,-1 0 0 0,-1-2 0 32,-1 0-1600-32,1-2-352 0,-1-1-80 0,2 0-11472 0</inkml:trace>
  <inkml:trace contextRef="#ctx0" brushRef="#br0" timeOffset="174502.83">7533 13718 16575 0,'0'0'368'0,"0"0"80"0,0 0 0 0,0 0 16 0,0 0-464 0,0 0 0 16,0 0 0-16,0 0 0 0,0 0 1728 0,0 0 256 16,2 2 64-16,7-6 0 0,-1 0-832 0,4-1-144 0,0 1-48 0,4 2 0 15,-1-3-816-15,1 1-208 0,2 1 0 0,0 0 0 16,4 0 864-16,2 2 128 0,0 0 32 0,1 1 0 16,2 0-832-16,-4 0-192 0,1 1 0 0,-4-1 0 15,-1 0 0-15,-3 1 0 0,-2-1 0 0,-2 2 0 31,1-1-768-31,-5-1-208 0,1-3-48 0,-1 3-7632 0,-8 0-1536 0</inkml:trace>
  <inkml:trace contextRef="#ctx0" brushRef="#br0" timeOffset="174786.99">7863 13444 23951 0,'2'-8'512'0,"1"3"128"0,-3 5 0 0,0 0 64 0,5-4-576 0,0 0-128 15,0 0 0-15,2 2 0 0,-7 2 848 0,5 3 144 16,2 0 32-16,-1 3 0 0,0 1-832 0,-2 5-192 16,1 2 0-16,-1 2 0 0,0 3 864 0,1 3 128 15,-4 2 32-15,-1 2 0 0,0 1-832 0,-1-2-192 16,-2-1 0-16,-1-1 0 0,1 0 0 0,0-1 0 15,-2-6 0-15,2 3 0 0,-1 0 0 0,0-2 0 16,2-2 0-16,-2-2 0 16,0-2-1600-16,1-1-352 0,0 0-80 0,-2-4-16 0</inkml:trace>
  <inkml:trace contextRef="#ctx0" brushRef="#br0" timeOffset="175808.09">7980 12955 12895 0,'0'0'272'0,"0"0"64"0,6-3 16 0,0 1 32 0,-6 2-384 0,0 0 0 0,0 0 0 0,7-1 0 15,-7 1 896-15,5-1 96 16,-5 1 32-16,7 1 0 0,-1 0 0 0,-6-1 0 0,0 0 0 0,7 4 0 16,-1-2-832-16,-6-2-192 15,0 0 0-15,0 0 0 0,7 8 864 0,0-1 128 0,-4 1 32 0,1 2 0 16,0 1-832-16,-3 1-192 0,-2 0 0 0,-2 1 0 15,-1 3 864-15,-3 1 128 0,0 2 32 0,-1 0 0 16,0-2-832-16,0 2-192 0,-2-4 0 0,0-1 0 16,-1 0 864-16,0-2 128 0,-1-2 32 0,-2 0 0 15,1-2 0-15,-1 1 0 0,0-3 0 0,-2-2 0 16,0 0-832-16,-1-1-192 0,1-3 0 0,-2-1 0 16,-1-1 864-16,3-3 128 0,-1 0 32 0,2-3 0 15,0-1-832-15,1-1-192 0,5-5 0 0,0 1 0 16,1-1 0-16,4 1 0 0,1-1 0 0,-1-1 0 0,1-1 0 15,2 2 0-15,1 2 0 0,-1 1 0 0,-3 0 0 0,3 2 0 16,2 1 0-16,3 4 0 0,0 0 0 0,1 2 0 16,1 0 0-16,1-2 0 15,-1 6-1600-15,0 4-352 0,-1 0-80 0,2 2-13120 16</inkml:trace>
  <inkml:trace contextRef="#ctx0" brushRef="#br0" timeOffset="177149.17">8077 12223 9215 0,'0'0'400'0,"0"0"96"0,0 0-496 0,0 0 0 15,0 0 0-15,0 0 0 0,0 0 0 0,0 0 0 16,0 0 0-16,0 0 0 0,0 0 912 0,0 0 96 16,0 0 16-16,0 0 0 0,0 0-832 0,0 0-192 15,0 0 0-15,0 0 0 0,6-1 0 0,-6 1 0 16,0 0 0-16,0 0 0 0,0 0 864 0,0 0 128 16,0 0 32-16,8 2 0 0,-3 5-832 0,0 0-192 0,-4 1 0 0,0 0 0 15,-1 1 864-15,0 2 128 16,-1 2 32-16,0 0 0 0,0 2-832 0,0-1-192 15,0 1 0-15,-3 3 0 0,1 1 0 0,-4-1 0 0,0 1 0 0,-1 0 0 16,0-2 0-16,1 2 0 0,-1 0 0 0,-2-2 0 16,0-5 864-16,2-1 128 0,0 2 32 0,-1-2 0 15,0-2-832-15,0 1-192 0,-2 1 0 0,1-3 0 16,0 0 864-16,-2-1 128 0,1-1 32 0,-3 1 0 16,0-1-832-16,-1 0-192 0,3-3 0 0,-2-1 0 15,1-2 864-15,1 0 128 0,1 2 32 0,1-5 0 16,-5-5-832-16,4 2-192 0,0-2 0 0,2-1 0 15,-4-1 0-15,4-1 0 0,0-2 0 0,-1 1 0 16,0 1 0-16,-2-3 0 0,2-1 0 0,4 0 0 0,2 0 0 0,2 0 0 16,0 3 0-16,-1-2 0 0,2 0 0 0,0-1 0 15,1 2 0-15,1-1 0 0,0 0 0 0,-2-1 0 16,-1 1 0-16,1 2 0 0,2-2 0 0,1 1 0 16,1 1 0-16,-1 0 0 0,0 1 0 0,2-1 0 15,-1 1 0-15,1 0 0 0,-1-3 0 0,1 5 0 16,-1 2 0-16,0 1 0 0,2-1 0 0,-1 1 0 15,-1-2 0-15,1 2 0 0,-4 6 0 0,0 0 0 16,0 0 0-16,0 0 0 0,0 0 0 0,6 3 0 16,0 1 0-16,0 2 0 0,4-1 0 0,-2 6 0 15,0 2 0-15,-3 2 0 0,3 1 0 0,-3 1 0 16,1-1 0-16,0 2 0 0,-1-1 0 0,-1 1 0 16,2-5 0-16,-4 1 0 0,1 2 0 0,0-2 0 15,1-2 0-15,-1-1 0 0,-2-2 864 0,-1-1 128 0,0-2 32 0,0-6 0 16,0 0-832-16,0 0-192 0,0 0 0 0,-4 7 0 15,0-2 0-15,4-5 0 0,0 0 0 0,-5 1-10336 16,-2 3-2112-16</inkml:trace>
  <inkml:trace contextRef="#ctx0" brushRef="#br0" timeOffset="179501.08">4419 14573 16575 0,'0'0'368'0,"0"0"80"0,0 0 0 0,0 0 16 0,-3 5-464 0,3-5 0 16,0 0 0-16,0 0 0 0,0 0 912 0,0 0 96 15,0 0 16-15,0 0 0 0,0 0 0 0,0 0 0 16,8 7 0-16,-2-3 0 0,4-1 0 0,0-3 0 15,4-1 0-15,2-1 0 0,1 1 0 0,4-1 0 16,-1-1 0-16,3 0 0 0,0-1-832 0,2 1-192 16,0-1 0-16,1-1 0 0,3 0 0 0,-3-1 0 15,4 1 0-15,-1-1 0 0,1-2 864 0,-2 2 128 0,-3-1 32 0,-1 2 0 16,3 0-832-16,-3 1-192 0,-3-2 0 0,-2 2 0 16,0 2 0-16,-5 0 0 0,-3-1 0 0,0 2 0 31,-4-2-768-31,-7 3-208 0,0 0-48 0,0 0 0 15,0 0-816-15,0 0-160 0,-3-4-48 0,-3 0 0 0</inkml:trace>
  <inkml:trace contextRef="#ctx0" brushRef="#br0" timeOffset="179967.36">4501 14548 16575 0,'0'0'368'0,"0"0"80"0,0 0 0 0,-7 2 16 0,7-2-464 0,0 0 0 15,0 0 0-15,0 0 0 0,-4 2 912 0,4-2 96 16,-5 0 16-16,5 0 0 0,0 0 0 0,0 0 0 15,-6-2 0-15,6 2 0 0,0 0-832 0,0 0-192 0,2-6 0 16,2 1 0-16,-2-1 864 0,4 0 128 0,2-1 32 0,-2 1 0 16,0-2-832-16,0 0-192 15,3-1 0-15,0-1 0 0,0 1 864 0,1-2 128 0,-1-2 32 0,2 0 0 16,0-1-832-16,2 0-192 16,0-1 0-16,1 0 0 0,-1 0 864 0,-1-1 128 0,0 1 32 0,2 0 0 15,-1 2-832-15,0 0-192 0,1-1 0 0,-2 2 0 16,2 1 0-16,-1 2 0 0,-1-3 0 0,0 3 0 15,3 2 0-15,0 1 0 0,-2-1 0 0,-1 2 0 16,0 1 0-16,-1 2 0 0,2 1 0 0,-3 0 0 16,0 1 0-16,-1 1 0 0,-2 2 0 0,-1 1 0 15,1-2 0-15,-7-2 0 0,0 0 0 0,6 1 0 16,1 2 0-16,-7-3 0 0,0 0 0 0,0 0 0 16,8 2-2416-16,-8-2-528 0,0 0-96 0,0 0-32 0</inkml:trace>
  <inkml:trace contextRef="#ctx0" brushRef="#br0" timeOffset="180285.66">4694 14245 20271 0,'0'0'448'0,"0"0"80"0,0 0 32 0,0 0 16 0,0 0-576 0,0 0 0 16,0 0 0-16,0 0 0 0,0 7 1744 0,1 2 240 0,0 3 64 0,3 4 0 16,0 4-832-16,0 2-144 0,1 3-48 0,0 2 0 15,-1-1 0-15,0 0 0 0,0-1 0 0,1 0 0 16,-1-2-816-16,1-2-208 0,-1-3 0 0,-2-2 0 15,0-1 0-15,1-1 0 0,0-3 0 0,-1-3 0 32,1 2-768-32,-3-10-208 0,0 0-48 0,0 0-8736 0,0 0-1760 0</inkml:trace>
  <inkml:trace contextRef="#ctx0" brushRef="#br0" timeOffset="180661.11">4553 14042 16575 0,'0'0'368'0,"0"0"80"0,-7 2 0 0,7-2 16 0,-8 1-464 0,8-1 0 16,-7 0 0-16,7 0 0 0,0 0 1728 0,0 0 256 16,0 0 64-16,0 0 0 0,0 0-832 0,0 0-144 15,0 0-48-15,8-2 0 0,2 0 0 0,2 2 0 0,2-3 0 0,5 1 0 16,1-1-816-16,2 0-208 0,0 0 0 16,1 1 0-16,1-1 864 0,0 0 128 0,-1-2 32 0,-1 2 0 15,0 2-832-15,-1-3-192 16,-2 1 0-16,-1 2 0 0,-3 4 0 0,-3 2 0 0,-3-4 0 0,-9-1 0 15,9 3 0-15,-9-3 0 0,11 3 0 0,-11-3 0 32,0 0-1600-32,0 0-352 0,0 0-80 0,0 0-11472 0</inkml:trace>
  <inkml:trace contextRef="#ctx0" brushRef="#br0" timeOffset="180961.81">4550 13800 23951 0,'0'0'512'0,"0"0"128"0,0 0 0 0,0 0 64 0,0 0-576 0,0 0-128 15,0 0 0-15,0 0 0 0,-1 12 848 0,-2-2 144 16,-3 2 32-16,2 4 0 0,2 5 0 0,0 3 0 15,-2 2 0-15,1-1 0 0,-2 0 0 0,3 1 0 16,0 0 0-16,-1-1 0 0,-1-3-832 0,2-6-192 16,-1 1 0-16,2-1 0 0,0-3 0 0,0 2 0 15,-3-5 0-15,3 0 0 0,0-1 0 0,2-1 0 0,4-3 0 0,-5-5 0 32,0 0-3232-32,0 0-688 0,0 0-144 0,9-9-32 0</inkml:trace>
  <inkml:trace contextRef="#ctx0" brushRef="#br0" timeOffset="181641.81">4783 13320 16575 0,'0'0'368'0,"-3"-7"80"0,-3-2 0 0,3 3 16 0,-2-1-464 0,5 7 0 0,-6-5 0 0,1 2 0 15,-1-1 912-15,0 2 96 0,-1-1 16 0,7 3 0 16,-7 2 0-16,1 2 0 0,0 1 0 0,-1 1 0 16,0 4 0-16,-4 0 0 0,2 1 0 0,1 2 0 15,2 4-832-15,0-1-192 0,1 0 0 0,0 1 0 16,2 4 864-16,1 1 128 0,1 0 32 0,1-1 0 15,2-2-832-15,1 1-192 0,3 0 0 0,-2-4 0 0,5 1 0 16,0-5 0-16,1-1 0 0,2-3 0 0,0 1 864 0,2-2 128 16,2-5 32-16,-2 0 0 0,1 0-832 0,1-3-192 15,-1-2 0-15,3-1 0 0,4-1 0 0,-1-1 0 16,-3-3 0-16,-2-1 0 0,-5 0 0 0,1 1 0 16,2 3 0-16,2-2 0 0,-2-5 0 0,-4 1 0 15,-4 1 0-15,-1 1 0 0,-5 1 0 0,0-1 0 16,1-2 0-16,-1 2 0 15,-1 2-768-15,-1 2-208 0,-1 0-48 0,-2 1-8736 16,-4-3-1760-16</inkml:trace>
  <inkml:trace contextRef="#ctx0" brushRef="#br0" timeOffset="182282.31">4812 12859 20271 0,'0'0'448'0,"0"0"80"0,0 0 32 0,0 0 16 0,-5-6-576 0,5 6 0 0,0 0 0 0,0 0 0 15,0 0 928-15,0 0 80 0,-5 4 16 0,1 3 0 0,-1 2 0 0,2 4 0 16,-2 0 0-16,2 4 0 16,1 8 0-16,0-1 0 0,1 0 0 0,1-1 0 0,3 1-832 0,-1-2-192 15,3-3 0-15,0 0 0 0,4-4 0 0,1 0 0 16,-4-2 0-16,5-2 0 0,4-4 0 0,-1 2 0 16,1-3 0-16,1-2 0 0,0-2 864 0,-1-1 128 15,-6-3 32-15,4 1 0 0,0-2-832 0,1 0-192 16,0-1 0-16,2-3 0 0,-5 0 0 0,1 0 0 15,-2 2 0-15,-1-3 0 0,-2-2 0 0,0-1 0 16,-1 2 0-16,-1-1 0 0,-4-1 864 0,-1 1 128 16,-1 1 32-16,-1-1 0 0,-2 1-832 0,-1 1-192 15,-3-1 0-15,-1 3 0 0,-1-1 0 0,-4 2 0 16,-1-1 0-16,-1 3 0 0,2 0 0 0,3-1 0 16,3 1 0-16,0 0 0 0,-2 3 0 0,2 3 0 0,8-3 0 0,-8 4 0 15,1-3 0-15,7-1 0 16,0 0 0-16,0 0 0 0,0 0 0 0,0 0 0 0,0 0 0 0,0 0 0 15,0 0 0-15,8-4 0 0,0-1 0 0,3-1 0 16,3 1 0-16,3-1 0 0,-3 1 0 0,2-3 0 16,-1-2 0-16,-2 1 0 0,0 1 0 0,2 3 0 15,-1-2 0-15,-2 1 0 0,-1 2 0 0,-3 1 0 16,-8 3 0-16,10 0 0 0,0 3 0 0,-2 4 0 16,0 2 0-16,-1 2 0 0,-3 2 0 0,0 1 0 15,1 4 0-15,-3 0 0 0,0-1 0 0,0 0 0 16,1-2 864-16,-2-2 128 0,-1-2 32 0,0 1 0 15,0-2-832-15,0 0-192 0,0-10 0 0,0 0 0 16,3 10-1600-16,-3-10-352 0,0 0-80 0,0 0-9296 16,0 0-1856-16</inkml:trace>
  <inkml:trace contextRef="#ctx0" brushRef="#br0" timeOffset="189769.92">3833 14085 12895 0,'0'0'272'0,"0"0"64"0,0 0 16 0,0 0 32 0,-3-8-384 0,3 8 0 16,-3-7 0-16,3 7 0 0,-2-5 896 0,2 5 96 16,0 0 32-16,-3-7 0 0,0 2 0 0,3 5 0 15,0 0 0-15,0 0 0 0,-3-8-832 0,3 8-192 16,0 0 0-16,-2-7 0 0,2 7 864 0,0 0 128 16,-2-5 32-16,2 5 0 0,0 0-832 0,0 0-192 15,0 0 0-15,0 0 0 0,7-3 0 0,0-1 0 0,1 1 0 0,3 0 0 16,-1-1 0-16,3 1 0 0,2 0 0 0,1-1 0 15,-1 1 0-15,1 0 0 0,-1-2 0 0,2 4 0 16,1-1 0-16,1 0 0 0,-3 1 0 0,3 0 0 16,2 0 864-16,1 1 128 0,1 2 32 0,-3-2 0 15,-1-2-832-15,-2-1-192 0,0 2 0 0,-3 1 0 16,-2 0 0-16,-2 0 0 0,-2-2 0 0,-8 2 0 16,9 2 0-16,-9-2 0 0,0 0 0 0,0 0 0 15,0 0 0-15,0 0 0 0,0 0 0 0,0 0 0 16,0 0 864-16,0 0 128 0,0 0 32 0,0 0 0 15,0 0-832-15,0 0-192 0,0 0 0 0,0 0 0 0,0 0 0 0,0 0 0 16,0 0 0-16,0 0 0 0,5-7 864 16,-2 0 128-16,-3 7 32 0,4-9 0 0,-4 0-832 0,0 0-192 15,0-2 0-15,-3 0 0 0,2 0 0 0,1-3 0 16,-1-2 0-16,1 2 0 0,0-1 0 0,0 2 0 16,0 1 0-16,0-1 0 0,0 0 0 0,0 0 0 15,0 2 0-15,0-1 0 0,-2-2 0 0,1 1 0 16,1 1 0-16,-1-1 0 0,-1-2 0 0,1 0 0 15,-1-2 0-15,2 2 0 0,0 1 0 0,0-1 0 16,0 0 0-16,0 1 0 0,2 0 0 0,-1 2 0 16,1 4 0-16,-2 0 0 0,-1 0 0 0,1 8 0 15,0 0 0-15,0 0 0 0,1-8 0 0,-1 8 0 16,1-5 0-16,-1 5 0 0,0 0 0 0,0 0 0 16,0 0 0-16,0 0 0 0,0 0 0 0,0 0 0 0,0 0 0 0,0 0 0 15,0 0 0-15,0 0 0 0,0 0 0 16,0 0 0-16,0 0 0 0,0 0 0 0,0 0 0 0,0 0 0 15,8 4 0-15,-8-4 0 0,0 0 0 0,6-1 0 16,-6 1 0-16,10 4 0 0,-10-4 0 0,0 0 0 16,9 1 0-16,0-2 0 0,0 2 0 0,-1 0 0 15,1-2 0-15,0 0 0 0,1-3 0 0,1 3 0 16,1 1 0-16,0 0 0 0,0-3 0 0,-1 2 0 16,-1 3 0-16,1-2 0 0,1-3 0 0,-2 3 0 15,1 3 0-15,0-1 0 0,-1-4 0 0,-1 2 0 16,-9 0 0-16,11 0 0 0,-4-1 0 0,-7 1 0 15,0 0 0-15,9 5 0 0,-9-5 0 0,0 0 0 16,0 0 0-16,7 5 0 0,-7-5 0 0,0 0 0 0,0 0 0 0,0 0 0 16,4 5 0-16,-4-5 0 0,0 0 864 0,0 0 128 15,0 0 32-15,0 0 0 0,0 0-832 0,0 0-192 16,1-7 0-16,2 2 0 0,-3 5 0 0,0 0 0 16,-5-8 0-16,5 8 0 0,-4-6 0 0,-2 1 0 15,-4 4 0-15,10 1 0 0,-4-11 0 0,0 0 0 16,-2 0 0-16,1 3 0 0,-3 1 0 0,3-2 0 15,2-4 0-15,-1 1 0 0,-3 1 0 0,3-1 0 16,-4 1 0-16,3 0 0 0,0 0 0 0,-1 1 0 16,-1 1 0-16,1-2 0 0,0-3 0 0,0 1 0 15,-2 0 0-15,1 1 0 0,0-2 0 0,3 1 0 16,0-4 0-16,-3 4 0 0,1 3 0 0,3-2 0 16,-3-2 0-16,0 2 0 0,-2 0 0 0,2 1 0 0,-2 1 0 15,1 0 0-15,1 0 0 0,-3 1 0 16,2 0 0-16,1 3 0 0,0 0 0 0,1 0 0 0,0-3 0 15,1 1 0-15,4 8 0 0,0 0 0 0,0 0 0 0,-3-5 0 16,-2-1 0-16,5 6 0 0,0 0 0 0,0 0 0 16,0 0 0-16,0 0 0 0,0 0 0 0,0 0 0 15,0 0 0-15,0 0 0 0,0 0 0 0,7-2 0 16,-7 2 0-16,0 0 0 0,0 0 0 0,0 0 0 16,8 0 0-16,-8 0 0 0,0 0 0 0,0 0 0 15,0 0 0-15,0 0 0 0,0 0 0 0,0 0 0 16,0 0 0-16,0 0 0 0,-1408 0 0 0,2816 0 0 15,-1412 10 0-15,4-10 0 0,0 0 0 0,-7 6 0 0,-2 1 0 16,2-1 0-16,-3-2 0 0,0-1 0 16,-1 1 0-16,-2-1 0 0,-2-1 0 0,-1 5 0 0,1 1 0 0,-1 1 0 15,-5-3 0-15,1 3 0 0,-1 4 0 0,0 0 0 16,0-1 0-16,1 1 0 0,-4 3 0 0,2-3 0 16,0-1 0-16,2-1 0 0,3-2 0 0,1 1 0 15,1-3 0-15,1 1 0 0,0 0 0 0,1-2 0 16,0-1 0-16,1 2 0 0,0 2 0 0,1 0 0 15,0-3 0-15,0-1 0 0,-1 1 0 0,1-1 0 16,2 1 0-16,-1-1 0 0,1 1 0 0,0-2 0 16,1-2 0-16,0 3 0 0,1 0 0 0,2-2 0 15,-1 2 0-15,6-5 0 0,-6 7 0 0,0-3 0 16,6-4 0-16,-6 3 0 0,6-3 0 0,-7 4 0 16,7-4 0-16,0 0 0 0,0 0 0 0,0 0 0 0,-2 8 0 15,2-8 0-15,0 0 0 0,0 0 0 0,0 0 0 0,0 0 0 16,0 0 0-16,9 3 0 0,-9-3 0 15,0 0 0-15,0 0 0 0,8 4 0 0,-8-4 0 0,0 0 0 16,0 0 0-16,0 0 0 0,10 3 0 0,-10-3 0 16,0 0 0-16,0 0 0 0,0 0 0 0,0 0 0 15,0 0 0-15,0 0 0 0,0 0 0 0,-6 6 0 16,0 3 0-16,-1-1 0 0,-2-1 0 0,1-3 0 16,1-3 0-16,7-1 0 0,-7-1 0 0,-1 3 0 15,-1 3 0-15,4-1 0 0,5-4 0 0,-6 6 0 16,-3-1 0-16,3-2 0 0,-3-4 0 0,2 2 0 15,7-1 0-15,-7 5 0 0,7-5 0 0,-7 5 0 16,7-5 0-16,-6 0 0 0,-1 3 0 0,7-3 0 0,0 0 0 16,0 0 0-16,0 0 0 0,0 0 0 0,0 0 0 0,0 0 0 15,0 0 0-15,0 0 0 0,0 0 0 16,0 0 0-16,0 0 0 0,0 0 0 0,0 0 0 0,0 0 0 16,0 0 0-16,0 0 0 0,0 0 0 0,0 0 0 15,0 0 0-15,0 0 0 0,0 0 0 0,0 0 0 16,0 0 0-16,0 0 0 0,0 0 0 0,0 0 0 15,0 0 0-15,0 0 0 0,0 0 0 0,0 0 0 16,0 0 0-16,0 0 0 0,0 0 0 0,11-3 0 16,-11 3 0-16,10-2 0 0,1 4 0 0,0-4 0 15,-3-2 0-15,1 4 0 0,1 4 0 0,1-1 0 16,4 0 0-16,-1-1 0 0,-1 0 0 0,3 0 0 16,0 2 0-16,1-1 0 0,-3 1 0 0,1 0 0 15,1-1 0-15,-3 1 0 0,-2 3 0 0,0-3 0 0,-1 0 0 16,0-2 0-16,-2 2 0 0,2 1 0 0,-3-1 0 0,-7-4 0 15,0 0 0-15,0 0 0 16,0 0 0-16,10 0 0 0,-10 0 0 0,0 0 0 0,0 0 0 0,0 0 0 16,0 0 0-16,0 0 0 0,4-6 0 0,-4 6 0 15,0 0 0-15,0 0 0 0,0 0 0 0,0 0 0 16,0 0 0-16,0 0 0 0,0 0 0 0,0 0 0 16,-7-1 0-16,7 1 0 0,0 0 0 0,0 0 0 15,-7 1 0-15,7-1 0 0,0 0 0 0,0 0 0 16,0 0 0-16,0 0 0 0,0 0 0 0,0 0 0 15,0 0 0-15,0 0 0 0,-6 8 0 0,4-1 0 16,2-7 0-16,-4 10 0 0,2-3 0 0,-1 4 0 16,2 5 0-16,0-1 0 0,0-2 0 0,0 4 0 15,-1 0 0-15,-1 1 0 0,0 0 0 0,2-2 0 0,-1 1 0 0,1 0 0 16,0 1 0-16,0 1 0 0,0-4 0 0,-2-1 0 16,0 1 0-16,2 0 0 0,0 1 0 0,0 1 0 15,-1-4 0-15,1 0 0 0,-1-1 0 0,2 1 0 16,0-4 0-16,0-9 0 0,0 0 0 0,-1 10 0 15,1-10 0-15,-1 8 0 0,1-8 0 0,0 0 0 16,0 8 0-16,0-8 0 0,0 0 864 0,0 0 128 16,0 0 32-16,0 0 0 0,-2 9-832 0,2-9-192 15,0 0 0-15,0 0 0 0,0 0 0 0,0 0 0 16,0 0 0-16,0 0 0 0,-7 5 0 0,7-5 0 16,0 0 0-16,0 0 0 0,-4 6 0 0,4-6 0 15,0 0 0-15,0 0 0 0,0 0 0 0,0 0 0 0,0 0 0 16,0 0 0-16,0 0 0 0,0 0 0 0,0 0 0 0,0 0 0 15,0 0 0-15,0 0 0 0,0 0 0 0,0 0 0 16,0 0 0-16,0 0 0 0,0 0 0 0,0 0 0 16,7 2 0-16,-1 0 0 0,1-2 0 0,2 0 0 15,-2 0 0-15,3 1 0 0,2 0 0 0,-1 0 0 16,3-3 0-16,1 1 0 0,1 1 0 0,2 1 0 16,2-1 0-16,-1 0 0 0,0-2 0 0,0 3 0 15,1 2 0-15,0 1 0 0,2-2 0 0,0 1 0 16,-1 3 0-16,-1 0 0 0,0 0 0 0,-1-1 0 15,0 1 0-15,-3-2 0 0,1 0 0 0,-4 1 0 16,-2-1 0-16,0 0 0 0,-5-2 0 0,3 0 0 16,-3 1 0-16,-6-3 0 0,0 0 0 0,0 0 0 15,0 0 0-15,0 0 0 0,0 0 0 0,0 0 0 0,0 0 0 0,0 0 0 16,0 0 0-16,0 0 0 0,0 0 0 0,0 0 0 16,0 0 0-16,0 0 0 0,-4-1 0 0,4 1 0 15,-6-3 0-15,0 1 0 0,3-1 0 0,3 3 0 16,0 0 0-16,-5-4 0 0,1-1 0 15,2-1 0-15,0 1 0 0,1-3 0 0,1 0 0 0,1-2 0 16,1-3 0-16,0 2 0 0,0 0 0 0,0-3 0 16,-2-4 0-16,3-3 0 0,-1 0 0 0,1-1 0 15,1-2 0-15,-1-1 0 0,0-3 0 0,-1 4 0 16,0-1 0-16,1 2 0 0,1 1 0 0,2 2 0 16,-3 1 0-16,0 4 0 0,1 1 0 0,0 1 0 15,-2 2 0-15,-1 3 0 0,2 0 0 0,-2 2 0 16,-1 6 0-16,0 0 0 0,0 0 0 0,0 0 0 0,0 0 0 0,-3 11 0 31,1 0-3232-31,2 4-688 0,-2 3-144 0,3-4-32 0</inkml:trace>
  <inkml:trace contextRef="#ctx0" brushRef="#br0" timeOffset="203090.63">7402 13551 16575 0,'0'0'368'0,"0"0"80"0,0 0 0 0,0 0 16 0,0 0-464 0,0 0 0 0,0 0 0 0,0 0 0 0,0 0 912 0,0 0 96 16,0 0 16-16,0 0 0 0,0 0-832 0,0 0-192 15,0 0 0-15,5 11 0 0,-5-11 864 0,0 0 128 16,5-1 32-16,-5 1 0 0,0 0 0 0,0 0 0 16,0 0 0-16,0 0 0 0,0 0 0 0,0 0 0 15,0 0 0-15,0 0 0 0,0 0-832 0,0 0-192 16,0 0 0-16,0 0 0 0,0 0 864 0,0 0 128 16,0 0 32-16,0 0 0 0,0 0-832 0,0 0-192 15,0 0 0-15,0 0 0 0,-5-2 0 0,-3 2 0 16,0 0 0-16,0 0 0 0,-2-2 864 0,0 0 128 15,-2 2 32-15,-2 0 0 0,-1 0-832 0,0-1-192 0,-2-1 0 0,2 1 0 16,0 2 0-16,1 0 0 16,-1 0 0-16,-2 0 0 0,1 1 0 0,-2 0 0 0,2 0 0 0,-4 0 0 15,1-1 0-15,0 1 0 0,1 1 0 0,0-2 0 16,-2-1 0-16,2 1 0 0,0 1 0 0,0-1 0 16,2-1 864-16,-1 1 128 15,1-1 32-15,1 4 0 0,0-2-832 0,3 0-192 0,-1 1 0 0,1-1 0 16,2 0 0-16,-1-1 0 0,2 2 0 0,1 0 0 15,3 1 0-15,5-4 0 0,0 0 0 0,0 0 0 16,-6 4 0-16,6-4 0 0,0 0 0 0,0 0 0 16,0 0 0-16,0 0 0 0,-3 4 0 0,3-4 0 15,0 0 0-15,0 0 0 0,0 0 0 0,0 0 0 0,0 0 0 0,0 0 0 16,0 0 0-16,0 0 0 0,6 6 0 0,-1 0 0 16,0 0 0-16,-1 1 0 0,0 1 0 0,-1 2 0 15,-2 3 0-15,1 1 0 0,-1 0 0 0,0 2 0 16,-1 3 0-16,0 1 0 0,1 1 0 0,0-1 0 15,0-3 0-15,2 3 0 0,0 2 0 0,-2-1 0 16,-1-2 0-16,1-1 0 0,0 1 0 0,0 0 0 16,-1 1 0-16,0-4 0 0,0 1 0 0,0-2 0 15,0 0 0-15,0 0 0 0,0-3 0 0,0-1 0 16,-1-1 0-16,0 0 0 0,0-1 0 0,1 0 0 16,-2-2 0-16,-2-1 0 0,1 2 0 0,0 0 0 15,0-2 0-15,0 0 0 0,3-6 0 0,-5 3 0 16,0 2 0-16,5-5 0 0,0 0 0 0,0 0 0 15,-4 1 0-15,4-1 0 0,0 0 0 0,0 0 0 16,0 0 0-16,0 0 0 0,0 0 0 0,0 0 0 0,0 0 0 0,0 0 0 16,4-6 0-16,3 2 0 0,1 1 0 0,1-2 0 15,0 0 0-15,2-1 0 0,3 1 0 0,-2 0 0 16,1 1 0-16,1-1 0 16,1 1 0-16,0 0 0 0,0-1 0 0,2 1 0 0,-1-1 0 0,2 2 0 15,1-1 0-15,-2-2 0 0,1 3 0 0,2-1 0 16,3-2 0-16,-3-1 0 0,-2 2 0 0,2 1 0 15,2 0 0-15,0 2 0 0,1 1 0 0,-2 0 0 16,3 2 0-16,-3 1 0 0,0 3 0 0,0-4 0 16,-5 1 0-16,1 0 0 0,-3 1 0 0,1 1 0 15,-4-2 0-15,-2 2 0 0,1 0 0 0,-2 0 0 0,0-1 0 16,-2 3 0-16,-6-6 0 0,8 3 0 0,-4 0 0 16,-4-3 0-16,0 0 0 0,0 0 0 0,0 0 0 0,0 0 0 15,5 4 0-15,-5-4 0 0,0 0 0 0,0 0 0 16,0 0 0-16,0 0 0 0,0 0 864 0,0 0 128 15,0 0 32-15,0 0 0 0,0 0-832 0,0 0-192 16,-3-4 0-16,-1-1 0 0,2-3 0 0,-2 2 0 16,0-2 0-16,0 2 0 0,1-2 0 0,-3-5 0 15,3 1 0-15,0-1 0 0,-1-1 0 0,-1-2 0 16,0-1 0-16,2-3 0 0,1 1 0 0,-1 1 0 16,0-1 0-16,2 1 0 0,0 2 0 0,1-1 0 15,0 1 0-15,0 0 0 0,0 2 0 0,1 1 0 16,0-1 0-16,2 0 0 0,-2 3 0 0,2 0 0 15,-2 0 0-15,1 0 0 0,-1 5 0 0,0-3 0 16,2 2 0-16,-2 1 0 0,0 0 0 0,-1 6 0 0,0 0 0 0,0 0 0 16,0-5 0-16,0 5 0 0,0 0 0 0,0 0 0 15,0 0 0-15,0 0 0 16,-1-7 0-16,1 7 0 0,0 0 0 0,0 0 0 0,0 0 0 0,-6 0 0 16,0 4 0-16,-1-2 0 0,2 1 0 0,-3 0 0 15,1-2 0-15,-2 2 0 0,2 1 0 0,-4-1 0 16,1 1 0-16,0-2 0 0,-3 0 0 0,0-2 0 15,-2 6 0-15,1-3 0 0,-1 0 0 0,-1 0 0 16,1 1 0-16,-1-1 0 0,-1 0 0 0,-3 1 0 16,-1-2-768-1,1 0-208-15,0 0-48 0,3 0 0 0,-3 1 1648 0,1-1 320 0,2 0 64 0,-1 0 16 16,1 0-832-16,0-2-192 0,-1 2 0 0,0-2 0 0,-1 1 0 0,0 0 0 16,1 0 0-16,0 0 0 0,-1 0 0 15,1 0 0-15,-2 1 0 0,1 1 0 0,4-2 0 0,-1 1 0 16,3-2 0-16,0 0 0 0,0 0 0 0,0 1 0 15,-1 0 0-15,3-1 0 0,1 0 0 0,3 0 0 16,-2 1 0-16,3-1 0 0,0 0 0 0,6 0 0 16,0 0 0-16,-6 0 0 0,2 0 0 0,-3-1 0 15,2 0 0-15,2 0 0 0,3 1 0 0,0 0 0 16,-7 0 0-16,3-2 0 0,4 2 0 0,0 0 0 16,-6 0 0-16,6 0 0 0,-5 0 0 0,0 0 0 15,1 0 0-15,4 0 0 0,-6-1 0 0,2 1 0 16,-1 1 0-16,-1 1 0 0,0-2 0 0,6 0 0 15,-5 0 0-15,5 0 0 0,-7 1 0 0,7-1 0 16,0 0 0-16,0 0 0 0,0 0 0 0,0 0 0 16,0 0 0-16,0 0 0 0,0 0 0 0,0 0 0 15,0 0 0-15,0 0 0 0,0 0 0 0,8 1 0 0,-8-1 0 0,7 2 0 16,1 0 0-16,-1 0 0 0,2-2 0 0,-3 1 0 16,3 0 0-16,-2 0 0 0,0 0 0 0,0-1 0 15,2 0 0-15,-4 0 0 16,-5 0 0-16,8 1 0 0,0 1 0 0,-2-2 0 0,-6 0 0 0,0 0 0 15,0 0 0-15,0 0 0 0,8 8 0 0,-2 0 0 16,-6-8-768-16,0 0-208 0,1 10-48 16,-2-1 0-16,-2 1 1648 0,1 0 320 0,-1 0 64 0,0 0 16 15,0 1-1648-15,0 0-320 0,0-1-64 16,-1 4-16-16,0-1 832 0,0 1 192 0,-1-2 0 0,2 0 0 16,-1-1 0-16,1 2 0 0,1 0 0 0,1 0 0 0,0 2 0 15,0-2 0-15,-1 0 0 0,1-1 0 0,-3 1 0 0,2 1 0 16,0-3 0-16,0-1 0 0,-1 3 0 0,1-2 0 15,1-1 0-15,-2-2 0 0,1 1 0 0,1 0 0 16,-2 1 0-16,1-3 0 0,2-7 0 0,0 0 0 16,-3 6 0-16,3-6 0 0,-5 7 0 0,5-7 0 15,0 0 0-15,0 0 0 0,0 0 768 0,0 0 208 16,0 0 48-16,0 0 0 0,0 0-832 0,0 0-192 16,5-9 0-16,-3 1 0 0,2-1 0 0,3 1 0 15,-3-1 0-15,3 2 0 0,2-2 0 0,3 2 0 16,-1-2 0-16,-2 3 0 15,3 1-768-15,-1-1-208 0,2 0-48 0,2-1 0 0,3 1 832 0,3-3 192 16,1 6 0-16,2-3 0 0,-2 1 768 0,3-1 208 16,1 1 48-16,-1 0 0 0,1 1-832 0,1 0-192 0,-2 2 0 0,0 0 0 15,1 0 0-15,-1 1 0 0,1 1 0 0,-2 2 0 16,-1 0 0-16,-1 1 0 0,2 2 0 0,0 1 0 16,0 0 0-16,-1 1 0 15,-2-2 0-15,-3 2 0 0,-1 0 0 0,0 0 0 0,-4-4 0 0,0 4 0 16,-3-1 0-16,0 0 0 0,0-1 0 0,-3 1 0 15,-1-3 0-15,1 1 0 0,-2-1 0 0,-5-3 0 16,0 0 0-16,0 0 0 0,7 2 0 0,-7-2 0 16,0 0 0-16,0 0 0 0,0 0 0 0,0 0 0 15,0 0 0-15,0 0 0 0,0 0 0 0,0 0 0 16,0 0 0-16,0 0 0 0,0 0 0 0,0 0 0 16,0-11 0-16,0 2 0 0,0-1 0 0,1 0 0 15,-2-2 0-15,1-1 0 0,-1-1 0 0,-1-4 0 0,-1 0 0 16,1-2 0-16,1-2 0 0,0 1 0 0,0 0 0 0,0 1 0 15,1 1 0-15,1 2 0 0,0 0 0 0,1 0 0 16,0 1 0-16,1 3 0 0,0 0 0 0,-1 2 0 16,1-2 0-16,0 3 0 0,-1-1 0 0,2 3 0 15,-2-2 0-15,3 3 0 0,-3 0 0 0,0 1 0 16,-2 6 0-16,5-5 0 0,-4-1 0 0,1 1 0 16,-2 5 0-16,1-6 0 0,-1 6 0 0,2-4 0 15,-1 0 0-15,-1 4 0 0,0 0 0 0,0 0 0 16,3-6 0-16,-3 6 0 0,0 0 0 0,0 0 0 15,0 0 0-15,0 0 0 0,0 0 0 0,-5-2 0 16,1 0 0-16,-4 2 0 0,0 1 0 0,0 0 0 16,-2 0 0-16,-1 1 0 0,-3 2 0 0,-1-1 0 15,-1 0 0-15,-3 0 0 0,-5 2 0 0,1-1 0 0,-4 1 0 0,2 0 0 16,0 1 0-16,-5-3 0 16,0 1 0-16,-1 4 0 0,2-5 0 0,-1 1 0 0,0-1 0 0,1 0 0 15,-1 2 0-15,-1-2 0 0,-2-2 0 0,-12 1 0 16,5 2 0-16,5-1 0 0,5-1 0 0,4-1 0 15,2-1 0-15,3 0 0 0,1 1 0 0,7 0 0 16,1-1 0-16,3-1 0 0,0 0 0 0,9 1 0 16,0 0 0-16,0 0 0 0,-7-1 0 0,7 1 0 15,0 0 0-15,0 0 0 0,0 0 0 0,0 0 0 16,0 0 0-16,0 0 0 0,0 0 0 0,0 0 0 16,0 0 0-16,0 0 0 0,0 0 0 0,0 0 0 15,8 4 0-15,-8-4 0 0,0 0 0 0,7 9 0 16,-2-1 0-16,-1 0 0 0,-4-8 0 0,3 11 0 0,-1-3 0 0,0 2 0 15,0 5 0-15,-2-1 0 0,-2-2 0 0,2 3 0 16,-1 3 0-16,0 1 0 0,0-1 0 0,-1 1 0 16,0-2 0-16,1-1 0 0,-2 2 0 0,3-1 0 15,2 1 0-15,-1-3 0 0,1-3 0 0,1 1 0 16,0-1 0-16,4-2 0 16,1-2-1600-16,-1-1-352 0,-7-7-80 0,7 7-16 0</inkml:trace>
  <inkml:trace contextRef="#ctx0" brushRef="#br0" timeOffset="204589.04">3652 13469 12895 0,'0'0'272'0,"0"0"64"0,0 0 16 0,0 0 32 0,0 0-384 0,0 0 0 0,0 0 0 0,0 0 0 15,0 0 896-15,0 0 96 0,0 0 32 0,-4 5 0 16,4-5 0-16,0 0 0 0,0 0 0 0,0 0 0 16,-7 7-832-16,7-7-192 0,0 0 0 0,0 0 0 15,0 0 864-15,0 0 128 0,2 7 32 0,-2-7 0 16,0 0-832-16,14 0-192 0,3 4 0 0,0-2 0 15,-2 0 864-15,2-2 128 0,3-1 32 0,-2 1 0 16,3 2-832-16,1 1-192 0,-2 0 0 0,2-3 0 0,2-3 0 0,0 5 0 16,2 3 0-16,0-5 0 0,-3-7 0 0,4 6 0 15,6 1 0-15,0 1 0 0,1-1 864 0,1 0 128 16,-3 0 32-16,-1 5 0 0,-3 3-832 0,-1-4-192 16,-2-4 0-16,-1 2 0 0,0 0 0 0,1 1 0 15,-5-2 0-15,1-2 0 0,0-3 0 0,-4 2 0 16,-2 1 0-16,1 0 0 0,0 0 0 0,-1-3 0 15,0 2 0-15,-5 2 0 0,-2 1 0 0,2-1 0 16,-3-1 0-16,1 0 0 0,-8 1 0 0,6-1 0 16,0 0 0-16,-6 1 0 0,6-2 864 0,-6 2 128 15,4 5 32-15,0 1 0 0,-4-6-832 0,0 0-192 16,0 0 0-16,0 0 0 0,0 0 0 0,0 0 0 16,2-6 0-16,-2 6 0 0,0 0 0 0,0 0 0 15,0 0 0-15,0 0 0 0,-4-3 0 0,4 3 0 0,0 0 0 0,0 0 0 16,-7-2 0-16,-4-3 0 0,2-3 0 0,4 3 0 15,1 3 864-15,-5-7 128 0,2-1 32 0,-2 1 0 16,1 2-832-16,-2-1-192 16,2-1 0-16,1-3 0 0,3-3 0 0,-4-1 0 0,1 4 0 0,0-1 0 15,0-2 0-15,3-1 0 0,-4 1 0 0,4 1 0 16,1 1 0-16,-3-1 0 0,2 0 0 0,0 1 0 16,-1 3 0-16,-1 1 0 0,2-1 0 0,-2 1 0 15,4 0 0-15,2 9 0 0,0 0 0 0,-3-6 0 16,-1-1 0-16,1 2 0 0,-2 0 0 0,5 5 0 15,0 0 0-15,0 0 0 0,-2-4 0 0,2 4 0 16,0 0 0-16,0 0 0 0,0 0 0 0,0 0 0 0,0 0 0 0,0 0 0 16,0 0 0-16,0 0 0 0,0 0 0 0,0 0 0 15,0 0 0-15,0 0 0 16,-6 5-768-16,6-5-208 0,-8 3-48 0,8-3 0 0,-8 7 832 0,-1 0 192 16,-1-3 0-16,0 3 0 0,-1 2 0 0,0 0 0 15,-1 0 0-15,-3-2 0 0,-4 0 768 0,-2 0 208 16,-1 1 48-16,-4 1 0 15,-2 0-1648-15,-2-1-320 0,-2 1-64 0,3 0-16 0,2 1 1648 0,0 1 320 16,-1-1 64-16,2 2 16 0,1 1-832 0,-3 0-192 16,3-2 0-16,0 4 0 0,-3-1 0 0,2 0 0 15,-1-1 0-15,1 1 0 0,-1-1 0 0,1-3 0 16,1-3 0-16,-1 3 0 0,6-1 0 0,0-1 0 16,3-3 0-16,6 0 0 0,-1 1 0 0,3-1 0 0,2-2 0 0,7-3 0 15,-8 2 0-15,8-2 0 0,0 0 0 0,0 0 0 16,-8 0 0-16,8 0 0 0,-3-4 0 0,3 4 0 15,0 0 0-15,0 0 0 16,0 0 0-16,0 0 0 0,1-8 0 0,-1 8 0 0,3-8 0 0,-3 8 0 16,9-5 0-16,0 3 0 0,1 0 0 0,-10 2 0 15,0 0 0-15,11 2 0 0,4-4 0 0,3 2 0 16,2 2 0-16,1-2 0 0,2-4 0 0,-2 3 0 16,1 4 0-16,1-1 0 0,-1-4 0 0,1 2 0 15,0 2 0-15,0-2 0 0,0-4 0 0,1 2 0 16,2 1 0-16,0-2 0 0,1-3 0 0,1 1 0 15,-4 5 0-15,5-2 0 0,2-3 0 0,-2 2 0 0,-1 1 0 0,-1 2 0 16,-5 2 0-16,0-2 0 0,-2-6 0 16,-2 4 0-16,-3 2 0 0,-2 1 0 0,-3 0 0 0,-10-1 0 15,9-5 0-15,-9 5 0 0,8 5 0 0,-8-5 0 16,0 0 0-16,0 0 0 16,0 0-768-16,0 0-208 0,3 9-48 0,-3-9-15152 15</inkml:trace>
  <inkml:trace contextRef="#ctx0" brushRef="#br0" timeOffset="209741.42">5262 16256 12895 0,'0'0'272'0,"-8"0"64"0,-1-1 16 0,-2 1 32 0,5 2-384 0,-1 0 0 0,0 2 0 0,2-1 0 16,-2-2 896-16,3-1 96 0,-2-1 32 0,6 1 0 16,-7 0 0-16,7 0 0 0,0 0 0 0,0 0 0 15,0 0 0-15,0 0 0 0,0 0 0 0,0 0 0 16,0 0 0-16,0 0 0 0,0 0 0 0,0 0 0 16,4 8-832-16,-4-8-192 0,8 7 0 0,-2 0 0 15,3-1 864-15,-2 2 128 0,2 2 32 0,-2-2 0 16,3-3-832-16,1 3-192 0,2 0 0 0,3-1 0 15,0 0 864-15,2 0 128 0,2-5 32 0,-4 2 0 16,2 2-832-16,2-3-192 0,3-2 0 0,1 0 0 16,0 2 0-16,0 0 0 0,1-1 0 0,0-2 0 15,-4-2 864-15,1-1 128 0,-1 2 32 0,-4 1 0 0,1-2-832 0,-1 0-192 16,1-6 0-16,2 2 0 0,-3 0 0 0,2 1 0 16,0-3 0-16,1-1 0 0,-1-2 864 0,0 0 128 15,-2 2 32-15,1-2 0 0,2-2-832 0,0 0-192 16,-1 1 0-16,-5 4 0 0,1 0 0 0,2 0 0 15,-1-2 0-15,1 0 0 0,-1 3 0 0,1-2 0 16,-1-2 0-16,1 0 0 0,-2-1 0 0,2 0 0 16,-1 0 0-16,3-1 0 0,-3 0 0 0,1-2 0 15,1 2 0-15,-1-1 0 0,0-1 0 0,0-1 0 16,4 0 0-16,-3-2 0 0,-2-1 864 0,2 0 128 16,1-3 32-16,0-2 0 0,1 1-832 0,0-3-192 15,1 0 0-15,0-2 0 0,-3-2 0 0,1 2 0 16,0-2 0-16,-2 1 0 0,-1 1 0 0,-1-1 0 0,0 1 0 15,-1-1 0-15,0 3 0 0,0-2 0 16,1 0 0-16,-1-1 0 0,0-2 0 0,1 0 0 0,0 2 0 0,2-2 0 16,0-1 0-16,1-1 0 0,0 0 0 0,2 1 0 15,-3 1 0-15,0 2 0 0,0-1 0 0,-2 2 0 16,1 2 0-16,-1 0 0 0,-1-1 0 0,0 1 0 16,-1-1 0-16,-3 2 0 0,0 1 0 0,1 0 0 15,-4-3 0-15,3 2 0 0,-3 1 0 0,0 0 0 16,-1 2 0-16,1 0 0 0,-2 0 0 0,1 1 0 15,-1 1 0-15,-1 0 0 0,1 1 0 0,-1 2 0 16,2 0 0-16,-2 2 0 0,-1 1 0 0,1-1 0 16,0 1 0-16,-2 1 0 0,2-2 0 0,-1 4 0 15,-1-1 0-15,1 2 0 0,0 1 0 0,0 0 0 0,-1 1 0 0,0 1 0 16,2 0 0-16,0 1 0 0,-2 2 0 16,-2 4 0-16,4-3 0 0,-4 3 0 0,0 0 0 0,0 0 0 15,0 0 0-15,5 7 0 16,-2 4-768-16,-3 4-208 0,-1 1-48 0,-2-1 0 0,0 4 832 0,-1 3 192 15,0 3 0-15,-3 4 0 0,1 3 0 0,-3 4 0 16,0 5 0-16,-5 16 0 0,3-8 0 0,0 0 0 16,1-1 0-16,-2 0 0 0,-1-5 0 0,-2-2 0 15,1-1 0-15,-2 1 0 0,-2 1 0 0,-2-2 0 16,-2-2 0-16,-1 1 0 0,-1 6 768 0,-1 2 208 16,-4-3 48-16,1-2 0 0,3-2-832 0,0 1-192 15,-3 2 0-15,2-2 0 0,1 0 0 0,-3 0 0 16,0-2 0-16,-2 0 0 0,-2-3 0 0,-1 1 0 15,0-6 0-15,3 1 0 0,4-1 0 0,-1 0 0 16,-2-1 0-16,0-2 0 0,-1 0 0 0,4-1 0 0,1 2 0 16,1-3 0-16,0-2 0 0,4-2 0 0,0-3 0 0,-2-3 0 15,1-5 0-15,2 0 0 0,-2-2 0 0,4-2 0 16,-1-4 0-16,2 2 0 0,0-2 0 0,2-3 0 16,0-2 0-16,1 1 0 0,2 0 0 0,2 0 0 31,3-2-768-31,6 3-208 0,0 0-48 0,-7-3 0 0,2-1 832 0,5 4 192 0,-2-5 0 0,2 5 0 15,0 0 0-15,0-7 0 0,1-1 0 0,2 0 0 16,3 0 0-16,0 3 0 0,3-1 0 0,1-1 0 16,1-1 0-16,4-2 0 0,3-1 0 0,1-1 0 15,-1-2 0-15,4-1 0 0,3 2 0 0,1-2 0 16,0-4 0-16,0-1 0 0,0 1 0 0,2-2 0 0,1-4 0 0,2 2 0 16,0-3 0-16,0-4 0 0,-1-2 0 0,2-2 0 15,5-2 0-15,-1-1 0 0,-1-3 0 0,-1-3 0 16,-1-4 0-16,-2-2 0 0,-1 1 0 0,-2-4 0 15,0-3 0-15,-4-1 0 0,2-2 0 0,1 2 0 16,-7 2 0-16,2 2 0 0,1 2 0 0,0 0 0 16,0 1 0-16,-4 0 0 0,-4 1 0 0,2 0 0 15,-2 1 0-15,0 1 0 0,1 0 0 0,-3 2 0 16,-1 1 0-16,-3-1 0 0,1-2 0 0,-1 5 0 16,-3 0 0-16,2 4 0 0,0 3 0 0,-3 1 0 15,-1 6 0-15,1 3 0 0,-2 3 0 0,0 4 0 16,1 0 0-16,0 2 0 0,-2 3 0 0,1 3 0 15,-1 1 0-15,-2 8 0 0,0 0 0 0,0 0 0 16,0 0 0-16,0 0 0 0,0 0 0 0,0 0 0 0,1 14 0 0,-1 5 0 16,-2 4 0-16,-1 5 0 0,0 4 0 0,-2 5 0 15,0 5 0-15,1 4 0 0,-4 2 0 0,0 6 0 16,-1 0 0-16,1 3 0 0,-2 1 0 0,3-2 0 16,0 0 0-16,1-6 0 0,4-3 0 0,-2-6 0 15,1-4 0-15,1-5 0 0,1-3 0 0,0-2 0 16,1-4 0-16,1-3 0 0,0-3 0 0,1-2 0 15,1-4 0-15,1-3 0 0,-4-8 0 0,0 0 0 16,0 0 768-16,0 0 208 0,8-2 48 0,2-6 0 16,-5-5-832-16,1-2-192 0,-1-3 0 0,1-3 0 15,1-4 0-15,-2-5 0 0,-1-4 0 0,3-3 0 16,-4-6 0-16,2-3 0 0,0-3 0 0,1 1 0 16,1 2 0-16,0 0 0 0,-2-1 0 0,3 3 0 0,-4-3 0 15,2 2 0-15,0 0 0 0,-1 3 0 0,-1 2 0 0,3 5 0 16,-3 3 0-16,1 5 0 0,-3 4 0 0,1 4 0 15,-1 1 0-15,-2 6 0 0,0 2 0 0,0 10 0 16,0 0 0-16,0 0 0 0,0 0 0 0,0 0 0 16,0 0 0-16,-5 15 0 0,0 3 0 0,1 6 0 15,1 2 0-15,-3 5 0 0,2 3 0 0,0 4 0 16,-1 4 0-16,1 1 0 0,0-1 0 0,2-3 0 16,-2-1 0-16,3-3 0 0,-1-2 0 0,4-3 0 15,1-6 0-15,-1-1 0 0,-1-1 0 0,0-3 0 16,-1-4 0-16,0-3 0 0,0-3 0 0,0-9 0 15,0 0 0-15,0 0 0 0,0 0 0 0,0 0 0 16,0 0 0-16,6-12 0 0,0-1 0 0,-2-5 0 16,0-3 0-16,-1-4 0 0,-2 0 0 0,3-5 0 0,-3-2 0 0,2-3 0 15,0-1 0-15,1-4 0 0,1-2 0 0,0 0 0 16,1 2 0-16,1-1 0 0,-2 0 0 0,4 2 0 16,1-2 0-16,1 0 0 0,0 2 0 0,2 1 0 15,3-1 0-15,-2 1 0 0,-5 0 0 0,-3 3 0 16,-2 6 0-16,1 0 0 0,3 0 0 0,-3 6 0 15,1 3 0-15,-2 4 0 0,-2 4 0 0,1 2 0 16,-3 4 0-16,0 6 0 0,0 0 0 0,0 0 0 16,0 0 0-16,0 0 0 0,-5 12 0 0,1 4 0 15,2 7 0-15,1 3 0 0,-2-2 0 0,-1 9 0 16,-2 5 0-16,2 6 0 0,1 4 0 0,-1 0 0 16,0 1 0-16,0-3 0 0,-1-1 0 0,3-6 0 15,2-4 0-15,-1-5 0 0,-5-2 0 0,5-3 0 0,4-1 0 0,-2-5 0 16,-2-4 0-16,-1-1 0 0,2-3 0 0,5-4 0 15,-5-7 0-15,0 0 0 0,0 0 0 0,0 0 0 16,0 0 0-16,0 0 0 0,2-13 0 0,0-3 0 16,2-5 0-16,-2-2 0 0,-2-4 864 0,0 0 128 15,-1-6 32-15,2 0 0 0,2-1-832 0,1-3-192 16,1-2 0-16,0-1 0 16,1 1-768-16,-6-2-208 0,-1-1-48 0,2 4 0 0,2 2 1648 0,3 1 320 15,1 2 64-15,1 3 16 0,1 5-832 0,-1 3-192 16,-2 2 0-16,0 4 0 0,1 2 0 0,-2 0 0 15,0 4 0-15,-1 2 0 16,-4 8-768-16,0 0-208 0,0 0-48 0,0 0 0 0,0 0 832 0,0 0 192 16,0 0 0-16,-3 14 0 0,1 2 0 0,0 3 0 0,-1 2 0 15,0 3 0-15,-2 3 0 0,1 0 0 0,-1 3 0 0,3 2 0 16,-2 0 0-16,-2-2 0 0,-2 1 0 0,5 0 0 16,1-2 0-16,-1-3 0 0,-2-3 0 0,0-2 0 15,0-1 0-15,1-5 0 0,-2-4 0 0,5 0 0 16,7 0 0-16,-3-4 0 0,-3-7 0 0,0 0 0 15,0 0 0-15,0 0 0 0,0 0 0 0,-2-12 0 16,-1-4 768-16,1 1 208 0,6-5 48 0,-3-2 0 16,-1-4-832-16,0-5-192 0,2-5 0 0,0-4 0 15,0-3 0-15,2-1 0 0,1-2 0 0,1 0 0 16,4 2 0-16,-3 2 0 0,2 2 0 0,0 5 0 16,-1 2 0-16,0 3 0 0,0 3 0 0,-1 4 0 15,-3 5 0-15,-2 5 0 0,-1 3 0 0,1 4 0 0,-2 6 0 0,0 0 0 16,0 0 0-16,0 0 0 0,0 0 0 0,0 0 0 15,0 0 0-15,-3 11 0 0,-2 0 0 0,0 0 0 16,2-2 0-16,1 1 0 0,2-1 0 0,-1 0 0 16,0 0 0-16,1-9 0 0,0 10 0 0,-2 1 0 15,0-1 0-15,2-1 0 0,0-9 0 0,4 11 0 16,-3 2 0-16,0-4 0 0,-1 1 0 0,2 0 0 16,-1 1 0-16,0-1 0 0,0 1 0 0,1-1 0 15,-2-10 0-15,2 11 0 0,4 0 0 0,-2-3 0 16,-4-8 0-16,3 7 0 0,-3-7 0 0,0 0 0 15,4 8 0-15,-4-8 0 0,0 0 0 0,0 0 0 16,0 0 0-16,0 0 0 0,0 0 0 0,0 0 144 16,0 0-144-16,0 0 128 0,0 0 48 0,0 0 0 15,0 0 0-15,0 0 0 0,4-8-176 0,-2 1 160 16,2-1-160-16,0 0 160 0,-2 0-160 0,1-2 0 0,-2 0 144 16,0-1-144-16,4-1 0 0,-3-2 128 0,0-1-128 0,1 0 0 15,0-3 0-15,-3-1 128 0,1 0-128 0,0-2 0 16,0-1 0-16,0-1 128 0,-2-2-128 0,0 1 0 15,-1 0 0-15,0 0 0 0,-1 0 0 0,1-1 128 16,-1 6-128-16,-1 2 0 0,2 2 0 0,-3 4 0 16,-2 1 0-16,2 4 0 0,-4 4 0 0,9 2 0 15,-7 0 0-15,-3 3 0 0,0 3 0 0,2 6-128 16,-3 7 128-16,-3 3-208 0,-1 2 80 0,2 4 128 16,4 4-384-16,-2 5 64 0,-2 2 0 0,3 0 0 15,0-3 320-15,2-4 0 0,1-6 0 0,2-1 0 0,1-5 0 16,2 0 0-16,0-1 0 0,2-5 0 0,-2-3 0 15,1-1 0-15,1-1 0 0,0-9 0 0,-1 10 0 0,1-10 0 16,0 0 0-16,0 0 0 0,0 0 0 0,0 0 0 16,0 0 0-16,0 0 0 0,4-10 0 0,1 0 0 15,-1 0 0-15,-2-2 0 0,-2-2 0 0,0-1 0 16,2 0 0-16,0 1 0 0,0-2 0 0,0 1 0 16,-1 0 0-16,3 0 0 0,-3 1 0 0,1 0 0 15,-1 0 0-15,0 2 0 0,0-1 0 0,1 1 0 16,1 1 0-16,0 4 0 0,-3 7 0 0,0 0 0 15,0 0 0-15,0 0 0 0,0 0 0 0,0 0 0 16,0 0 0-16,1 10 0 16,-2 0-896-16,-1 5-96 0,1 2-32 0,-2 5 0 0,0 6 832 0,0-1 192 15,2 5 0-15,-4 1 0 0,1 1 0 0,-1 2 0 16,3 1 0-16,-2 1 0 0,2 0 0 0,-2-2 0 0,0-2 0 0,3-1 0 16,0-1 0-16,1-3 0 0,-1-3 0 0,-2-2 0 15,1 1 0-15,0-1 0 16,-1-4 0-16,1-1 0 0,-1-1 0 0,0-2 0 0,0 1 0 0,-2-3 0 15,1-2 0-15,0-3 0 0,4-9 0 0,-3 11 0 16,0-2 0-16,3-9 0 0,0 0 0 0,0 0 0 16,0 0 0-16,0 0 0 0,-3 6 0 0,3-6 0 15,0 0 0-15,0-7 0 0,-1-4 0 0,1-4 0 16,2 0 0-16,-1-3 0 0,1-4 0 0,1-1 0 16,2 2 0-16,-3-2 0 0,2-3 0 0,1-3 0 15,-1 0 0-15,0-2 0 0,0-3 0 0,0 1 0 16,2-3 0-16,-4 3 0 0,2 2 0 0,-1 2 0 0,-1 3 0 15,2 2 0-15,-2 2 0 0,1 5 0 0,-4 3 0 0,1 0 0 16,0 6 0-16,0 8 0 0,0 0 0 0,0 0 0 16,0 0 0-16,0 0 0 0,0 0 0 0,-4 7 0 15,-2 6 0-15,1 6 0 0,1 3 0 0,-3 5 0 16,0 1 0-16,0 8 0 0,-1 3 0 0,1 3 0 16,-1 0 0-16,-1 0 0 0,0 5 0 0,0 1 0 15,1-2 0-15,-4 3 0 0,-1-3 0 0,1 0 0 16,0 0 0-16,0-1 0 0,0-4 0 0,0-2 0 15,0-4 0-15,2-1 0 0,-3-1 0 0,3-2 0 16,0-3 0-16,0 0 0 0,0-2 0 0,1-3 0 16,1-2 0-16,1-2 0 0,0-3 0 0,2-1 0 15,2-4 0-15,-2-3 0 0,5-8 0 0,0 0 0 0,0 0 0 0,0 0 0 16,0 0 0-16,0 0 0 0,6-15 0 0,2-1 0 16,2-2 0-16,1-2 0 0,0-3 0 0,0-2 0 15,1-3 0-15,1 0 0 0,-2 0 0 0,1 1 0 16,0-2 0-16,-1-1 0 0,-2 0 0 0,0-1 0 15,0 0 0-15,-1-1 0 0,0-2 0 0,-2-2 0 16,2-4 0-16,0 0 0 0,-1 1 0 0,1-4 0 16,-1 0 0-16,-1-5 0 0,0-3 0 0,-1-3 0 15,0-2 0-15,-1 3 0 0,3 4 0 0,-2 3 0 16,1 6 0-16,-2 4 0 0,0-1 0 0,0 5 0 16,-1 5 768-16,1 1 208 0,0-1 48 0,-3 4 0 15,-1 7-1648-15,0 1-320 0,0 4-64 16,0 2-16-16,0 1 832 0,-5 1 192 0,5 7 0 0,0 0 0 0,0 0 0 0,0 0 0 15,-6 3 0-15,1 8 0 16,-1 6 0-16,0 3 0 0,1 5 0 0,-3 1 0 16,3 2 0-16,-3 0 0 0,2 2 0 0,2 2 0 0,-1 1 0 0,0 0 0 15,1-1 0-15,-2 0 0 0,3 0 0 0,1-3 0 16,1-1 0-16,0-2 0 0,-1-3 0 0,0-2 0 16,0-2 0-16,1-4 0 0,1-2 0 0,0-5 0 15,0-8 0-15,0 0 0 0,0 0 0 0,0 0 0 16,0 0 0-16,5-4 0 0,2-6 768 0,1-4 208 15,-2-7 48-15,2-1 0 0,-4-7-832 0,2 0-192 16,2-3 0-16,-3-1 0 0,4-3 0 0,-4 6 0 16,0 1 0-16,1 4 0 0,0 2 0 0,-1 4 0 15,0 4 0-15,-2 4 0 0,0 0 0 0,1 1 0 16,-3 2 0-16,-1 8 0 0,0 0 0 0,0 0 0 16,0 0 0-16,0 0 0 0,0 0 0 0,0 0 0 0,0 0 0 15,0 0 0 1,0 0-1600-16,-6 8-352 0,1-3-80 0,-4 2-11472 0,0 0-2304 0</inkml:trace>
  <inkml:trace contextRef="#ctx0" brushRef="#br0" timeOffset="212610.03">4259 13096 12895 0,'0'0'272'0,"0"0"64"0,0 0 16 0,0 0 32 0,-2 10-384 0,2-10 0 16,-4 5 0-16,4-5 0 0,-4 9 1712 0,4-9 272 15,-3 6 48-15,3-6 16 0,0 0-832 0,0 0-144 16,0 0-48-16,0 0 0 0,0 7 0 0,0-7 0 15,0 0 0-15,0 0 0 0,0 0 0 0,0 0 0 16,-1-9 0-16,1 0 0 0,0-3-816 0,0-2-208 16,0-2 0-16,0-2 0 0,1-2 864 0,-1-1 128 15,0 0 32-15,3 3 0 0,1-1 0 0,0 0 0 16,0-4 0-16,0-1 0 0,2 1-832 0,-2-2-192 16,2-3 0-16,-1-3 0 0,1-4 0 0,0-1 0 0,1-2 0 0,-1-1 0 15,0-2 0-15,-1 0 0 16,0 2 0-16,0 1 0 0,-3 3 0 0,2 1 0 0,0-1 0 0,2 3 0 15,-1 2 0-15,1 2 0 0,-1-2 0 0,1 2 0 16,-1 2 0-16,1 0 0 0,-1-1 0 0,3 4 0 16,-3-1 0-16,1 3 0 0,-1 2 0 15,0 4 0-15,-1 2 0 0,1 0 0 0,-3 0 0 0,-2 2 0 16,1 2 0-16,-1 9 0 0,0-7 0 0,0 7 0 16,0 0 864-16,0 0 128 0,0 0 32 0,0 0 0 15,0 0-832-15,-1 9-192 0,0 1 0 0,-5 1 0 16,2 2 0-16,-1 2 0 0,0 1 0 0,-2 2 0 15,0 4-768-15,-2-1-208 16,1 1-48-16,1 5 0 0,4 2 1648 0,-2 3 320 0,-3 1 64 0,0 0 16 16,2 0-832-16,0 1-192 0,-4 0 0 0,3 2 0 15,-1 0-768-15,0 1-208 0,-2 2-48 0,3-2 0 0,-1 0 1648 0,-1-2 320 16,0 0 64-16,0-4 16 0,3-5-832 0,0-2-192 16,1-1 0-16,0-4 0 15,3-5-768-15,-1-1-208 0,0-2-48 0,0-2 0 0,2 0 1648 0,1-9 320 16,0 0 64-16,0 0 16 0,0 0-832 0,0 0-192 15,0 0 0-15,0 0 0 0,0 0 0 0,4-9 0 16,-1-2 0-16,1-4 0 0,-1-6 0 0,0-3 0 16,0-2 0-16,3-4 0 0,-3-1 0 0,4-2 0 15,0-2 0-15,0-1 0 0,1-2 0 0,-3 1 0 16,1-1 0-16,2-1 0 0,4-6 0 0,-2-5 0 16,0 1 0-16,2-3 0 0,3 0 0 0,-1-1 0 15,1 1 0-15,3 1 0 0,-3 3 0 0,4 0 0 16,-1 0 0-16,3 6 0 0,1 4 0 0,1 4 0 0,-1 3 0 0,0 1 0 15,1 0 0-15,-3 5 0 0,-1 5 0 0,-2 3 0 16,-4 1 0-16,-2 4 0 0,-3 4 0 0,-2 3 0 16,-6 5 0-16,0 0 0 0,0 0 0 0,0 0 0 15,4 9 0-15,-4 3 0 0,-3 1 0 0,0 6 0 16,-5 4 0-16,1 4 0 0,-4 5 0 0,-1 5 0 16,-3 1 0-16,0 3 0 0,-2 2 0 0,0 1 0 15,-2 2 0-15,0-1 0 0,-1 0 0 0,2 1 0 16,4 2-768-16,-1-2-208 15,0-1-48-15,-3 0 0 0,1 0 832 0,-1-3 192 0,1-3 0 0,1 1 0 16,0-3 768-16,-1 0 208 0,2-6 48 0,0-1 0 16,3 2-1648-16,0-3-320 0,-1-3-64 0,3-3-16 15,0-3 1648-15,4-1 320 0,-4 0 64 0,2-3 16 16,1-3-1648-16,3-1-320 0,-3-1-64 0,3-2-16 0,4-9 1648 0,0 0 320 16,0 0 64-16,0 0 16 0,0 0-832 0,0 0-192 15,-4-11 0-15,4-2 0 0,0-2 0 0,1-3 0 16,1-4 0-16,1-6 0 0,4-2 0 0,-2-1 0 15,2-3 0-15,1-4 0 0,-1-1 0 0,2-2 0 16,1 1 0-16,-1-1 0 0,2-4 0 0,1 1 0 16,-3-4 0-16,4-2 0 0,1 0 0 0,2 1 0 15,0-1 0-15,2 2 0 0,2-4 0 0,-1 3 0 16,-2-2 0-16,2 4 0 0,3 0 0 0,2 2 0 16,1-1 0-16,-2 4 0 0,1 5 0 0,-3 4 0 15,0 2 0-15,0 3 0 0,-6 3 0 0,1 4 0 16,-3 4 0-16,-3 1 0 0,0 3 0 0,-1 3 0 0,-4 4 0 0,-5 6 0 15,0 0 0-15,0 0 0 16,0 0 0-16,0 0 0 0,-1 11 0 0,0 2 0 0,-5 2 0 0,0 3 0 16,-2 6 0-16,-2 3 0 0,-4 2 0 0,-1 5 0 15,-1 5 0-15,-1 4 0 0,-4 2 0 0,0 5 0 16,0 3 0-16,-2 2 0 0,1 2 0 0,0 2 0 16,3 0 0-16,-1-1 0 0,-1 0 0 0,2-1 0 15,0 0 0-15,2-4 0 0,2-6 0 0,2-2 0 16,-3-1 0-16,2-2 0 0,1-2 0 0,2-4 0 15,0-4 0-15,1-1 0 0,0-1 0 0,0-4 0 16,2-6 0-16,2-3 0 0,0 0 0 0,0-3 0 16,2-2 0-16,1-2 0 0,3-10 0 0,-2 9 0 15,2-9 0-15,0 0 0 0,0 0 0 0,0 0 0 0,0 0 0 0,-1-8 0 16,1-3 0-16,2-3 0 0,-1-4 0 0,4-4 0 16,-4-4 0-16,3-2 0 0,2-1 0 0,1-3 0 15,1-2 0-15,1-1 0 0,0 2 0 0,2-2 0 16,-3-2 0-16,4-4 0 0,2-4 0 0,1-2 0 15,-1-3 0-15,4-3 0 0,1-2 0 0,-1-1 0 16,2-2 0-16,-1 1 0 0,1 0 0 0,3-1 0 16,-1 5 0-16,4 1 0 0,-2 2 0 0,1 5 0 15,-1 5 0-15,-1 3 0 0,-2 3 0 0,-4 6 0 16,2 2 0-16,-4 4 0 0,-4 2 0 0,-1 4 0 16,0 2 0-16,-3 3 0 0,-1 2 0 0,0 2 0 15,-6 7 0-15,0 0 0 0,0 0 0 0,0 0 0 16,0 0 0-16,-2 10 0 0,-4 0 0 0,1 3 0 15,-4 4 0-15,-1 1 0 0,-1 1 0 0,-1 4 0 0,-2 3 0 0,-2 3 0 16,0 5 0-16,-3 3 0 0,-2 2 0 0,-3 7 0 16,2 6 0-16,-4 3 0 0,0 3 0 0,3 3 0 15,3-1 0-15,-2 5 0 16,0 5 0-16,-1-2 0 0,1-2 0 0,0-2 0 0,-1-5 0 0,3 0 0 16,-2 1 0-16,3-4 0 0,0-4 0 0,-1-3 0 15,-1-3 0-15,1-4 0 0,-1-4 0 0,2-2 0 16,0-6 0-16,0-3 0 0,2-2 0 0,1-4 0 15,3-5 0-15,3-2 0 0,1-1 0 0,1-4 0 16,1-8 0-16,7-1 0 0,0 0 0 0,0-8 0 16,0-4 0-16,2-6 0 0,4-7 0 0,2-3 0 0,0-5 0 15,4-4 0-15,3-2 0 0,1-5 0 16,2-6 0-16,3 0 0 0,2-2 0 0,1-1 0 0,0 0 0 0,4-5 0 16,1 0 0-16,1-6 0 0,-1-3 0 0,4-1 0 15,0-2 0-15,3 0 0 0,2-1 0 0,0-2 0 16,4 1 0-16,-4 4 0 0,-1 6 0 0,-2 4 0 15,-4 8 0-15,0 4 0 0,-2 3 0 0,-3 3 0 16,1 4 0-16,-3 4 0 0,-2 1 0 0,-1 6 0 16,0 3 0-16,-5 2 0 0,-4 2 0 0,-2 3 0 15,2 2 0-15,-1 3 0 0,-4 1 0 0,-2 4 0 16,-5 5 0-16,0 0 0 0,0 0 0 0,0 0 0 16,0 0 0-16,0 0 0 0,-10 9 0 0,3 2 0 15,-1 5 0-15,-2-1 0 0,-1 1 0 0,-4 2 0 16,-5 4 0-16,3 3 0 0,2 1 0 0,-3 3 0 15,-1 0 0-15,0 3 0 0,-4 1 0 0,2 2 0 0,-2 2 0 16,0 3 0-16,0 4 0 0,-2 5 0 0,0 0 0 0,-1 4 0 16,-4 4 0-16,3 4 0 15,-3 3 0-15,3-1 0 0,4 0 0 0,-2 1 0 0,2 1 0 0,0-5 0 16,2-5 0-16,-1-4 0 0,3-6 0 0,3-3 0 16,0-4 0-16,4-1 0 0,-1-4 0 0,2-3 0 15,-2-2 0-15,2-4 0 0,2-2 0 0,2-4 0 16,2-3 0-16,-1-2 0 0,2-2 0 0,4-11 0 15,0 0 0-15,0 0 0 0,0 0 0 0,0 0 0 16,0 0 0-16,0 0 0 0,2-15 0 0,2-5 0 16,1-3 0-16,1-3 0 0,2-4 0 0,0-4 0 15,1-5 0-15,-1-1 0 0,0-2 0 0,4-1 0 16,1-2 0-16,1-4 0 0,-1-3 0 0,4 0 0 0,1-1 0 0,2 1 0 16,0 0 0-16,0-1 0 0,1 0 0 0,-2 0 0 15,6-3 0-15,3 2 0 0,3 0 0 0,1 1 0 16,-2 1 0-16,0 0 0 0,0 4 0 0,-1-1 0 15,-2 2 0-15,1 5 0 0,-5 5 0 0,2 4 0 16,-3 4 0-16,-1 4 0 0,-2 2 0 0,-3 3 0 16,0 3 0-16,-7 4 0 0,-2 3 0 0,-3 4 0 15,-4 6 0-15,0 0 0 0,0 0 0 0,0 11 0 16,-4 5 0-16,-5 4 0 0,-4 2 0 0,-3 5 0 16,-4 9 0-16,-1 3 0 0,-1 3 0 0,-2 4 0 15,-4 3 0-15,-2 1 0 0,-3 0 0 0,-1 3 0 16,-4 3 0-16,-1-1 0 0,1-3 0 0,3-2 0 15,3-5 0-15,4-4 0 0,1-6 0 0,3 0 0 16,3-3 0-16,2-2 0 0,4-7 0 0,1-2 0 16,3-3 0-16,3-2 0 0,2-6 0 0,6-10 0 15,-2 7 0-15,2-7 0 0,0 0 0 0,1-8 0 0,1-7 0 0,6-3 0 16,1-7 0-16,4-3 0 0,2-7 0 0,3-5 0 16,1-3 0-16,1-5 0 0,4-6 0 0,4-1 0 15,7 0 0-15,3-2 0 0,1-4 0 0,3 4 0 16,-3 2 0-16,0 1 0 0,0-2 0 0,1 5 0 15,3 3 0-15,-2 3 0 0,1 2 0 0,2 3 0 16,2 4 0-16,-1 4 0 0,-2 4 0 0,-3 2 0 16,-4 2 0-16,-2 1 0 0,-3 1 0 0,-3 2 0 15,2 4 0-15,-1 1 0 0,-1 0 0 0,-1 5 0 16,-5 2 0-16,0 2 0 0,-2 1 0 0,-1 2 0 16,-1 1 0-16,-4 1 0 0,-3 2 0 0,0 0 0 0,-11-1 0 0,0 0 0 15,0 0 0-15,0 0-12512 16,-7 13-2544-16</inkml:trace>
  <inkml:trace contextRef="#ctx0" brushRef="#br0" timeOffset="-212009.23">16230 16498 12319 0,'0'0'544'0,"0"0"112"0,0 0-528 0,9-1-128 15,2 0 0-15,-11 1 0 16,0 0 1072-16,10-2 176 0,-3-1 32 0,-7 3 16 0,0 0-80 0,0 0-32 16,0 0 0-16,0 0 0 0,0 0-80 0,0 0-16 15,0 0 0-15,-1-8 0 0,-3 0-224 0,-3 3-48 16,-2 3-16-16,1-1 0 0,-2-1-288 0,-3 1-64 15,-4 4-16-15,1 2 0 0,-2-2-112 0,1-1 0 16,1-1-16-16,-2 5 0 0,1 5-160 0,-2-1-16 16,1-3-128-16,2 3 192 0,1 2-192 0,0-2 128 15,3 3-128-15,2-1 0 0,3-2 0 0,3 1 0 16,2 0 0-16,2-1 0 0,3 2 0 0,3-2 0 16,5-1 0-16,2 1 0 0,2 5 0 0,3-2 0 15,0 0 0-15,1-2 0 0,2 1 0 0,-2 5 0 0,-2 0 0 0,-2-4 0 16,0-1 0-16,-1-1 128 0,-6 2-128 0,0 0 0 15,-4 2 0-15,0 1 0 0,-4-3 128 0,0 0-128 16,-2-1 384-16,-3 1 16 0,-5 2 16 0,0-2 0 16,-1-2 96-16,-2 0 0 0,-2 0 16 0,-2 0 0 15,0-3-256-15,-4 0-48 0,0-1-16 0,0 0 0 16,-3-2-208-16,2-1 144 0,-1-2-144 0,1-1 128 16,-4 1-272-16,7-2-64 0,3-3-16 0,4-2 0 31,2-1-1440-31,6-2-272 0,6 0-64 0,5-1-7168 0,4-4-1440 0</inkml:trace>
  <inkml:trace contextRef="#ctx0" brushRef="#br0" timeOffset="-211618.75">16702 16542 3679 0,'-3'-8'320'0,"3"8"-320"16,0 0 0-16,0 0 0 0,-11-5 4000 0,1 0 736 15,-2 1 128-15,-1 3 48 0,1 4-3104 0,-1 2-608 16,-4-3-128-16,-1 3-32 0,-1 4-368 0,1 1-80 16,-4 1-16-16,0 3 0 0,-3 3-32 0,2-1-16 15,1-3 0-15,2 1 0 0,3-1-208 0,4 0-64 16,5 0 0-16,1-1 0 0,5-1-128 0,4 0-128 16,4-3 192-16,-1 0-192 0,5-4 192 0,1 1-192 15,2-5 192-15,2 0-192 0,0-2 400 0,2-1-16 16,-1-2-16-16,1-3 0 0,-1-2-16 0,0 0 0 0,-3-1 0 0,0 0 0 15,-1-1-32-15,0 3-16 0,-3-2 0 16,-1 4 0-16,-3 1 0 0,-5 6 0 0,7-5 0 0,-7 5 0 16,0 0-64-16,0 0-16 0,0 0 0 0,0 0 0 15,3 8-32-15,-3 2-16 0,0 1 0 0,-1 0 0 16,-1 5-176-16,1-3 0 0,0-2 0 0,1-1 0 16,0 1 0-16,2 0 0 0,2-4 0 0,-1 0 0 31,-3-7-576-31,8 7-32 0,1-1-16 0,2-4 0 15,-1-4-1680-15,2-1-352 0,2 0-64 0,2-3-9904 0</inkml:trace>
  <inkml:trace contextRef="#ctx0" brushRef="#br0" timeOffset="-211151.27">16991 16563 10127 0,'0'0'896'0,"-5"5"-704"15,-3 2-192-15,2 2 0 0,-2 1 1856 0,1-2 320 16,-3 3 80-16,2 5 16 0,0 1-1040 0,-1 0-208 15,-1-5-32-15,1-1-16 0,1 1 64 0,-1 0 16 16,1-2 0-16,-2 1 0 0,2-2 96 0,3-4 0 16,5-5 16-16,-6 5 0 0,6-5-352 0,0 0-80 15,0 0-16-15,0 0 0 0,0 0-16 0,11-7 0 16,1-3 0-16,3-2 0 0,0-1-240 0,0 1-48 16,1 2-16-16,-1-4 0 0,1-3-272 0,-1 3-128 15,0 1 0-15,1 1 128 0,-2-2-128 0,-1 6 0 16,-1 1 0-16,-1 0 0 0,-2 1 0 0,-1 4 128 0,-8 2-128 15,0 0 128-15,7 8 64 0,-3 1 0 0,-4-9 0 16,0 13 0-16,-2 2-16 0,-2-2 0 0,-1 1 0 0,-2 1 0 16,-1-1-176-16,-1-1 160 0,1 1-160 15,0 0 160-15,0-7-160 0,0 0 0 0,3-4 0 0,5-3 128 16,-6 7-128-16,6-7 0 0,0 0 144 0,0 0-144 16,0 0 160-16,9-10-32 0,-2-2-128 0,4 1 192 15,1-5 0-15,-1 1-16 0,4-4 0 0,-1 4 0 16,0-3-176-16,2 3 160 0,0 2-160 0,1-1 160 15,-1 6-160-15,3 0 0 0,-1 1 0 0,-3 3 0 16,-6 2 0-16,-9 2 0 0,10 4 0 0,0 4 0 16,-4 2 0-16,1 2 0 0,-3 1-144 0,-2 2 144 15,-2 1 0-15,-2-1 0 0,-3 0 0 0,0 1 0 16,2 1 0-16,-1-1 0 0,-5 1 0 0,4-1 0 16,4-1-528-16,0 1 0 0,-2-1 0 0,1-3-10928 15,1-3-2192-15</inkml:trace>
  <inkml:trace contextRef="#ctx0" brushRef="#br0" timeOffset="-210731.04">17745 16700 22111 0,'0'0'1968'0,"0"0"-1584"0,5-3-384 0,3-2 0 15,1-1 1152-15,1-1 128 0,-1 3 48 0,2 0 0 16,-1-1-96-16,-1 1-16 0,-1-3 0 0,-2 4 0 15,-6 3-704-15,9-3-160 0,-4-6-32 0,-2 2 0 16,-3 7 144-16,0-9 32 0,-2-2 0 0,-3 4 0 16,-2 3 128-16,-2 3 16 0,-5 1 16 0,-3 1 0 15,-4 2-288-15,0 1-64 0,0 4-16 0,-2 1 0 16,-1-1-288-16,-1 4 128 0,3 3-128 0,3 0 0 16,5 1 0-16,3 0 0 0,3 2 0 0,4-3 0 0,3-3 0 0,4-1 0 15,2 0 0-15,5 0 0 0,3 0 0 0,4-2 0 16,1 0 0-16,5-4 0 0,1-1-144 0,6-2-96 15,3 0-16-15,3-2-10752 16,-1-2-2176-16</inkml:trace>
  <inkml:trace contextRef="#ctx0" brushRef="#br0" timeOffset="-210291.86">18674 16547 10127 0,'2'-12'896'0,"-2"12"-704"0,0 0-192 0,5-7 0 15,-2 0 1984-15,-3 7 352 0,4-7 80 0,-4 7 16 0,0 0-816 0,0 0-144 16,0 0-48-16,0 0 0 0,-4 13-528 0,-1 0-96 15,-4 0-32-15,-1 5 0 0,-3 5-96 0,1-2-32 16,1-5 0-16,1 3 0 0,0 3-304 0,2-1-64 16,-1-2-16-16,3 0 0 0,-4 2-128 0,3-3-128 15,-1-4 144-15,4-1-144 0,3 0 0 0,-1-2-256 16,2-11 16-16,2 7 16 16,-2-7-2192-16,8 2-432 0</inkml:trace>
  <inkml:trace contextRef="#ctx0" brushRef="#br0" timeOffset="-210102.87">18905 16490 9215 0,'0'0'400'0,"0"0"96"0,0 0-496 0,0 0 0 0,-5 7 0 0,-2-1 0 16,-1 2 3168-16,1 3 544 0,-1 3 96 0,-1 2 32 16,0-2-2512-16,1 5-496 0,-3 0-112 0,1 1-16 15,-1-2-304-15,-1 0-64 0,1 0-16 0,0 0 0 16,0 1 0-16,1-3 0 0,1-4 0 0,0 1 0 15,-1 2-320-15,2-3 0 0,4-2 0 0,-1 0-8256 16,0-3-1616-16</inkml:trace>
  <inkml:trace contextRef="#ctx0" brushRef="#br0" timeOffset="-209931.1">18566 16745 11055 0,'8'-8'480'0,"-1"2"112"0,-2 0-464 15,5 0-128-15,-1 3 0 0,4-2 0 0,5 0 2304 0,4-1 448 16,-1 1 96-16,3 0 16 0,-1 1-1712 0,2-1-320 16,-3-3-80-16,-1 0-16 0,-2 5-544 0,-3-3-192 15,-5-2 144-15,-2 3-144 0,-9 5-192 0,0 0-128 16,0 10-32-16</inkml:trace>
  <inkml:trace contextRef="#ctx0" brushRef="#br0" timeOffset="-209766.14">18489 16896 16575 0,'18'-6'1472'0,"-3"0"-1168"16,7-3-304-16,3-1 0 0,2-1 1216 0,4 1 176 15,1 1 32-15,3 0 16 0,1-1-208 0,1 0-32 0,-1 0-16 0,0 0 0 16,0-2-688-16,-3 0-144 0,-1 1-32 0,-3 3 0 16,-4 5-320-16,-2 0 0 0,-1-1 0 0,-2 4-12080 15</inkml:trace>
  <inkml:trace contextRef="#ctx0" brushRef="#br0" timeOffset="-209031.98">19718 16686 18431 0,'0'0'816'0,"0"0"160"0,-11-4-784 0,1 0-192 15,0 1 0-15,-1 3 0 0,-1 4 768 0,-3 3 128 16,-1-4 0-16,1 5 16 0,0 2-208 0,-1-1-64 16,-1 2 0-16,2 0 0 0,3 0-144 0,6 0-48 15,2-1 0-15,2 0 0 0,0-3-128 0,2-7-16 0,6 6-16 0,3-2 0 16,2-1 32-16,-1-1 16 0,3-4 0 0,3 2 0 16,0-1 176-16,2-2 48 0,-2-4 0 0,0 1 0 15,-3 0-96-15,0-1-16 0,-1-1 0 0,-1 1 0 16,-3 2-176-16,0-1-32 0,-8 6-16 0,7-4 0 15,-1-2-32-15,-1 0-16 0,-5 6 0 0,0 0 0 16,7-5 0-16,1-2 0 0,-5-2 0 0,4 2 0 16,-7 7-176-16,11 0 0 0,0-4 0 0,2-2 0 15,-1-2 0-15,2 0 0 0,3 0 0 0,3 1 0 16,-3-3 208-16,4-5-32 0,2 0-16 0,-2 1 0 16,1 0 64-16,1-2 16 0,0-6 0 0,0-1 0 15,-1 4 48-15,-1-1 16 0,-1 1 0 0,-3 0 0 0,-3 2-64 0,-3 4-16 16,-2 1 0-16,-3 3 0 0,-6 9-16 15,5-6 0-15,-5 6 0 0,0 0 0 0,0 0 48 0,-8 3 16 16,-3 4 0-16,-4 5 0 0,-4 5-144 0,-5 6-128 16,-3 5 192-16,3 3-192 0,2 1 0 0,-1-2 0 15,-1 0 0-15,1 3 0 0,-1 6 0 0,4-4 0 16,1-1 0-16,1-2 0 0,1 0 128 0,1-4-128 16,3-5 0-16,0-1 0 0,0-4 0 0,2 0 0 15,2-2 0-15,-1-3 0 0,1-3-288 0,3-1-16 16,1-4 0-16,5-5 0 15,0 0-224-15,0 0-48 0,-6-5-16 0,6 5 0 16,0 0-272-16,0-11-48 0,3-1-16 0,2 3 0 0,3-1 432 0,2 1 96 16,2 1 16-16,3 0 0 0,1-1 384 0,2 1 0 15,-1-2 0-15,5 5 0 0,3-2 0 0,2 2 0 0,-1-2 128 0,7 3-128 16,2 1 0-16,2-1 144 0,-1-2-144 0,-3 2 0 16,-3 3 0-16,-4 0 0 0,-2-2-240 0</inkml:trace>
  <inkml:trace contextRef="#ctx0" brushRef="#br0" timeOffset="-208549.13">17621 17257 7359 0,'0'0'656'16,"0"0"-528"-16,-1-6-128 0,1 6 0 0,0 0 3936 0,-8-4 752 0,1 2 160 0,-2 2 16 16,-1 2-2832-16,-1 1-576 0,-1 2-112 0,-1 2-32 15,-1-1-720-15,-1 4-144 0,-1 2-16 0,-1 3-16 16,1 1-16-16,-2-1 0 0,1 3 0 0,1 0 0 15,1 0-160-15,2 1-48 0,4-1 0 0,3 0 0 16,4-1-192-16,3-3 144 0,3-3-144 0,4 1 128 16,2-1-128-16,2-1 0 0,2 0 0 0,1-3 0 31,1-2-672-31,2-4-16 0,1-5 0 0,2 0-8784 0,1 0-1744 0</inkml:trace>
  <inkml:trace contextRef="#ctx0" brushRef="#br0" timeOffset="-207129.15">17903 17349 15663 0,'-14'7'688'0,"6"0"144"0,-1-1-656 0,0 4-176 16,1 1 0-16,-2 0 0 0,-2-1 1040 0,2 1 176 16,-2 1 48-16,2-1 0 0,1 0-96 0,2-1-16 15,3 1 0-15,2-1 0 0,2-10-304 0,0 0-64 16,0 0-16-16,9 9 0 0,-1-3-128 0,3-1-48 15,1-4 0-15,4-2 0 0,1-4 48 0,1-2 16 16,-3-2 0-16,2-1 0 0,-2-1-384 0,0-2-80 16,-7-1 0-16,2 1-16 0,0 0-48 0,-4 2-128 15,-1-4 192-15,1 0-64 0,-4 2 48 0,0 0 0 16,-2 1 0-16,1 1 0 0,1 0-16 0,0 2 0 16,-2 9 0-16,1-8 0 0,-1 8-160 0,0 0 128 0,0 0-128 0,6-6 128 15,-1 0-128-15,-5 6 0 0,11-2 0 0,-4 1 0 16,2 1-128-16,0 2 128 0,0 1 0 0,2 1 0 15,-4-1 0-15,3 3 0 0,-3-1 0 0,2 2 0 16,-3 0 0-16,2 2 0 0,-5-1-144 0,2 1 144 16,-2 1 0-16,0-1 0 0,-3-9 0 0,-3 11 0 15,1-1 0-15,-1-2 0 0,-2-2 0 0,5-6 0 16,-5 8 160-16,5-8-160 0,0 0 160 0,0 0-160 16,0 0 144-16,0 0-144 0,0 0 128 0,0 0-128 15,0 0 336-15,0 0-16 0,7-6 0 0,2-3 0 16,0-1 0-16,3 0 0 0,2 0 0 0,3 3 0 15,0-3-320-15,1 2 144 0,0-1-144 0,-1 1 0 16,3 2 0-16,-3 0 0 0,-3 1 0 0,-2 3 0 0,0-2 0 0,-1 3 0 16,-11 1 0-16,9 4 0 0,-9-4 0 0,6 6 0 15,-6-6 0-15,3 10 0 0,-2 0 0 0,0 0 0 16,-2 0 0-16,-1 0 0 0,-2-2 0 0,2 1 0 16,-2 0 0-16,-1-2 0 0,5-7 0 0,-4 6 0 15,4-6 0-15,0 0 0 0,0 0 0 0,0 0 0 16,0 0 0-16,0 0 0 0,0 0 0 0,0 0 0 15,0 0 128-15,11 0-128 0,0-2 192 0,0-2 0 16,0-2-16-16,-1 1 0 0,0-1-176 0,1 2 128 16,-4-2-128-16,3 2 128 0,-2 1-128 0,1-2 0 15,0 1 0-15,-2 2 0 0,-7 2 0 0,9 0 0 16,-9 0 0-16,9 3 0 0,-9-3 0 0,10 4 0 16,-5 3 0-16,1-1 0 0,-6-6 0 0,0 0 0 0,7 9 0 0,0-2 0 15,-7-7 0-15,8 6 0 0,-8-6 0 0,11 5 0 16,0-2 0-16,-1-2 0 0,-2-2 0 0,3 0 0 15,0 0 0-15,2 0 0 0,-2-2 0 0,1 0 0 16,2-3 0-16,0 0 0 0,-1 0 128 0,3-1-128 16,0 2 128-16,0-3-128 0,-3 2 0 0,1 1 128 15,-3-1-128-15,0 3 0 0,-1 1 0 0,-10 2 128 16,0 0-128-16,0 0 0 0,9 1 0 0,-9-1 0 16,0 0 0-16,0 0 0 0,0 11 0 0,-1 0 0 15,-2 0 176-15,-2 2-48 0,-4 3-128 0,3 0 192 16,-3 2-192-16,-1 0 0 0,-2 0 0 0,-1 1 0 15,-2-4 128-15,0 4-128 0,-3-3 0 0,3 2 0 16,3 1 128-16,-1-2-128 0,-3 0 0 0,2-2 144 0,-2-1-144 0,1-2 0 16,2-1 144-16,2-1-144 0,1-3 0 0,1-2 144 15,2-1-144-15,7-4 0 0,0 0 176 0,0 0-176 16,0 0 160-16,0 0-160 0,5-13 320 0,4-1-16 16,3-2-16-16,3-4 0 0,3-1-160 0,0 0-128 15,-2 0 192-15,3 3-192 0,4 0 0 0,3-1 0 16,2 0 0-16,-1 2 0 0,2 2 0 0,0 0 0 15,-4 1 0-15,-1 4 0 0,0 2 0 0,-3 2 0 16,-3 0 0-16,-1 3 0 0,0 2 0 0,-3 1 0 16,-1 0-128-16,-1 4 128 0,-3 0 0 0,0 2 0 15,-9-6 0-15,6 11 0 0,-3-2 0 0,0 3 0 16,-2-2-128-16,-2-1 128 0,-2 2 0 0,-2-1 0 16,1 0 0-16,-1 0 0 0,-1-3 0 0,6-7 0 15,-5 8 0-15,5-8 0 0,-6 5 0 0,6-5 0 0,0 0 0 0,0 0 0 16,0 0 0-16,0 0 0 0,0 0 0 0,0 0 0 15,10 0 0-15,2-1 0 0,1-2 0 0,4 0 0 16,3-2 0-16,-1-1 0 0,2-3 0 0,1-1 0 16,4 0 0-16,-1-1 0 0,0-1 0 0,0 0 0 15,-3 0 0-15,0 0 0 0,-1 0 128 0,-3 1-128 16,-3 0 0-16,-1 3 0 0,-5 4 0 0,-2-2 0 16,-7 6 0-16,0 0 0 0,0 0 0 0,0 0 0 15,0 0 0-15,-2 9 0 0,-5 1 128 0,1 0-128 16,-1 1 0-16,-1 1 0 0,0 1 0 0,0 0 0 15,1-1 0-15,3 1 0 0,2 0 0 0,2-1 0 16,0-1 0-16,0-11 0 0,4 10 0 0,3-3 0 16,0-1 0-16,3-2 0 0,1-3 0 0,0-1 0 15,2-2 0-15,2-1 0 0,0-1 0 0,1-1 0 0,-2-3 0 0,0 1 0 16,-1-1 0-16,-1 0 0 0,-4-2 0 0,2 3 0 16,-3-2 0-16,0 1 0 0,-3-1 128 0,-1 2-128 15,-3 7 0-15,2-8 0 0,-2 8 128 0,0 0-128 16,0 0 0-16,0 0 0 0,0 0 0 0,0 0 0 15,0 0 0-15,0 0 0 0,0 0 0 0,0 0 0 16,0 0 0-16,0 0 0 0,10-2 0 0,0 2 0 16,1 2 0-16,-1 0-144 0,-2 4 144 0,3-1 0 15,4 3 0-15,1-1 0 0,-1 2 0 0,-1 1 192 16,1 1-64-16,-1 0 0 0,-1-1-128 0,-3 1 176 16,1-3-176-16,0 2 192 0,-4 2-64 0,1-1 0 0,-5 1 0 0,1 0 0 31,-2 0-960-31,0 1-192 0,-2 2-32 0,-1-3-16688 0</inkml:trace>
  <inkml:trace contextRef="#ctx0" brushRef="#br0" timeOffset="-202898.25">12492 12363 12895 0,'0'0'272'0,"0"0"64"0,0 0 16 0,0 0 32 0,-2-3-384 0,2 3 0 15,0 0 0-15,0 0 0 0,-3-8 0 0,2 3 0 16,1 5 0-16,0 0 0 0,0 0 896 0,0 0 96 16,-2-7 32-16,2 7 0 0,0 0-832 0,0 0-192 15,0 0 0-15,0 0 0 0,0 0 864 0,6 0 128 16,-1 1 32-16,1 1 0 0,-6-2-832 0,0 0-192 15,7 5 0-15,-2-1 0 0,-5-4 0 0,6 6 0 16,-2-1 0-16,0 3 0 0,1 3 864 0,-1 0 128 16,1 0 32-16,0 0 0 0,-1 3-832 0,1 0-192 15,1 1 0-15,0-1 0 0,2 0 0 0,0 3 0 16,2 1 0-16,-1-1 0 0,2-4 864 0,1 1 128 0,1 3 32 0,0-1 0 16,0 1-832-16,0-1-192 0,1 5 0 0,1-2 0 15,0 0 0-15,1-2 0 0,1 0 0 0,-1 2 0 16,0-5 0-16,-1 1 0 15,2-2 0-15,-2 1 0 0,-1-2 864 0,1-1 128 0,-1-1 32 0,0 1 0 16,1 0-832-16,0-1-192 0,-1 1 0 0,2-2 0 16,-1 0 0-16,1 1 0 0,-1 0 0 0,0-1 0 15,1-4 0-15,-1 2 0 0,2 0 0 16,-2 0 0-16,2-1 0 0,-2-4 0 0,0 2 0 0,1 0 0 16,1 0 0-16,3-1 0 0,-1 1 0 0,1-2 0 15,-1 0 864-15,1 1 128 0,-1 2 32 0,0-1 0 16,-3-2-832-16,0 1-192 0,-1-1 0 0,0 1 0 0,1 0 0 15,-1-2 0-15,1-1 0 0,-2 3 0 0,-1 1 0 0,1-1 0 16,1-3 0-16,0 1 0 0,0 3 0 0,1-1 0 16,-1 0 0-16,0-2 0 0,-2-3 0 0,1 1 0 15,1 2 0-15,1 0 0 0,-1-4 0 0,1 0 0 16,-1-1 0-16,2 2 0 0,-1 0 0 0,-1 0 0 16,0-1 0-16,-1-2 0 0,0 1 0 0,1 0 0 15,-1 1 0-15,-1-1 0 0,-1-4 864 0,1 3 128 16,0-3 32-16,-1 0 0 0,1-1-832 0,-1-1-192 15,0-1 0-15,0 2 0 0,0 0 0 0,1-1 0 16,-2 0 0-16,3-1 0 0,0-1 0 0,-1 1 0 16,0 0 0-16,1 1 0 0,1-3 0 0,-3 1 0 15,0 0 0-15,0-1 0 0,-1 0 0 0,0-2 0 16,-2-1 0-16,2 2 0 0,-1 0 0 0,1 1 0 16,-1-1 0-16,1 0 0 0,0 2 0 0,0 1 0 0,1 1 0 0,-3-1 0 15,1-6 0-15,0 1 0 0,-2 3 0 0,2-1 0 16,-2-3 0-16,1 1 0 0,-2 0 0 0,1 2 0 15,0 0 0-15,0-1 0 0,-1 0 0 0,1 0 0 16,-3 2 864-16,1 2 128 0,1-1 32 0,-2-1 0 16,1 0-832-16,-3 0-192 0,1 0 0 0,1 0 0 15,-1-1 0-15,-2 0 0 0,2-3 0 0,-1 3 0 16,0 1 0-16,2-1 0 0,-3-4 0 0,1 4 0 16,0 0 0-16,2 3 0 0,-3-1 0 0,0-1 0 15,0-1 0-15,1 1 0 0,0 3 0 0,1 0 0 16,-3-4 0-16,0 1 0 0,1 1 0 0,-1 1 0 15,0 1 0-15,0 1 0 0,0-5 0 0,1 3 0 0,-2 3 0 0,1-1 0 16,0 0 0-16,-1 0 0 0,-1-1 0 0,-1 0 0 16,-1 2 0-16,-1-1 0 0,-1-4 0 0,-1 0 0 15,1 0 0-15,-2 0 0 0,0-1 0 0,-1-1 0 16,-1 1 0-16,1 0 0 0,1 0 0 0,-2 1 0 16,2-1 0-16,-1 1 0 0,1 0 0 0,-2-2 0 15,3 3 0-15,-2 0 0 0,0 0 0 0,2 0 0 16,-1-1 0-16,3 2 0 0,-4 1 0 0,1-1 0 15,1-2 0-15,0 1 0 0,2 3 0 0,-3 0 0 16,3-1 0-16,-1 1 0 0,-1 1 0 0,0 0 0 16,3 2 0-16,-3-2 0 0,2 1 0 0,0-2 0 15,-2 0 0-15,2 3 0 0,0 0 0 0,2 1 0 16,-2-2 0-16,2 3 0 16,2 4-768-16,0 0-208 0,0 0-48 0,0 0 0 15,0 0-816-15,0 0-160 0,0 0-48 0,0 0 0 0</inkml:trace>
  <inkml:trace contextRef="#ctx0" brushRef="#br0" timeOffset="-202375.9">14437 11364 12895 0,'5'-9'272'0,"-5"9"64"0,0-8 16 0,2 3 32 0,-2 5-384 0,0-4 0 16,0-3 0-16,-2 2 0 0,1-1 1712 0,-1 2 272 16,-1-1 48-16,-2 0 16 0,0-1-832 0,-1 1-144 15,1-1-48-15,-1 1 0 0,1 1-816 0,-4 0-208 16,1 1 0-16,-3 0 0 0,-1-3 864 0,0 1 128 15,0 0 32-15,-3 1 0 0,-3-2-832 0,1 1-192 16,-3 3 0-16,-1-2 0 0,-4 1 0 0,-1 1 0 16,0 1 0-16,-1-3 0 0,0 3 0 0,-1-2 0 15,2 0 0-15,0-1 0 0,-1 4 0 0,3 0 0 16,-2-2 0-16,1 2 0 0,2 1 864 0,1 2 128 16,-3-1 32-16,1-1 0 0,-1-2-832 0,1 2-192 15,1 3 0-15,1-2 0 0,0 2 0 0,3-2 0 0,-2 0 0 0,3 4 0 16,0 1 0-16,4-1 0 0,2-2 0 0,3 2 0 15,0 0 0-15,4 4 0 0,3 1 0 0,-2 1 0 16,3-1 0-16,6 3 0 0,0 1 0 0,7 4 0 16,6 0 0-16,3 1 0 0,2 1 0 0,2 0 0 15,2 1 864-15,0-2 128 0,2-1 32 0,-3-2 0 16,3 1-832-16,0-2-192 0,1 0 0 0,1-2 0 16,0-1 0-16,-2 1 0 0,1 2 0 0,-2-2 0 15,-3-2 0-15,-2-1 0 0,-1-2 0 0,-2 2-10336 16,-7 3-2112-16</inkml:trace>
  <inkml:trace contextRef="#ctx0" brushRef="#br0" timeOffset="-199054.04">12572 14606 11343 0,'0'0'496'0,"0"0"112"0,0 0-480 0,0 0-128 15,-7-4 0-15,7 4 0 0,0 0 1088 0,0 0 208 16,-1-10 48-16,1 2 0 0,2 1-320 0,3 0-48 15,4-1-16-15,1-1 0 0,1-2-448 0,3-1-112 16,3-1-16-16,0 2 0 0,1 0 112 0,2-1 16 16,0-3 0-16,5 3 0 0,-1 2-16 0,3 3 0 15,0-1 0-15,-3 0 0 0,-1 0 0 0,-1 1 0 16,0 5 0-16,-4-2 0 0,-3 0-48 0,0 3 0 16,-4 3 0-16,-1 4 0 0,-4 1-192 0,-1 3-32 15,-3 1-16-15,-2 7 0 0,-2 5 176 0,-5 1 48 16,1 0 0-16,-2 1 0 0,-2 1 32 0,-1 0 16 15,-1 1 0-15,2-4 0 0,-1-2-160 0,1 0-16 16,2 0-16-16,-1-3 0 0,3-1-128 0,0-2-32 0,2-2 0 16,1-2 0-16,0 0 0 0,3-11 0 0,0 0 0 0,3 10 0 15,0-1-128-15,-3-9-176 0,0 0 48 0,11 0-14880 16</inkml:trace>
  <inkml:trace contextRef="#ctx0" brushRef="#br0" timeOffset="-196696.08">20648 10987 9215 0,'6'9'400'0,"-6"-9"96"0,0 0-496 0,7 2 0 0,1 1 0 0,-8-3 0 16,4 4 912-16,-4-4 96 0,7 0 16 0,-7 0 0 15,0 0 816-15,0 0 160 0,0 0 48 0,0 0 0 16,0 0-832-16,0 0-144 0,0 0-48 0,0 0 0 16,0 0 0-16,0 0 0 0,0 0 0 0,-6 0 0 0,1 0-816 0,-5-2-208 15,-1-1 0-15,-3 1 0 0,-1 0 0 0,-4 0 0 16,-4-2 0-16,-2 0 0 0,-3-2 0 0,0 2 0 16,-3 2 0-16,0 1 0 0,-1-3 864 0,0 1 128 15,1 0 32-15,0 1 0 0,0 2-832 0,1 0-192 16,1 0 0-16,1 0 0 0,1 3 0 0,1 0 0 15,2-1 0-15,2 3 0 0,1-1 0 0,2 2 0 16,4 0 0-16,1 2 0 0,4-3 0 0,3 2 0 16,2 1 0-16,1 1 0 0,2 0 0 0,3 1 0 15,2-1 0-15,4 3 0 0,2 3 864 0,4 1 128 16,3 3 32-16,2-3 0 0,3 1-832 0,0 1-192 16,3 2 0-16,-2 0 0 0,4 1 0 0,-3-1 0 15,1-3 0-15,0 2 0 0,0 0 0 0,3-2 0 0,-3-1 0 0,1-2 0 16,-1 4 0-16,-2-3 0 0,0-1 0 0,0 0 0 15,-2-1 864-15,1 0 128 0,0-3 32 0,-3 0 0 16,-3-3-832-16,-2 1-192 0,-4-1 0 0,0-1 0 31,-5 0-1600-31,-4-6-352 0,0 0-80 0,0 0-8208 0,-5 6-1632 0</inkml:trace>
  <inkml:trace contextRef="#ctx0" brushRef="#br0" timeOffset="-194504.47">17755 14371 5519 0,'0'0'240'0,"0"0"64"0,3 14-304 0,1-1 0 16,2-2 0-16,-1 1 0 0,-1 0 0 0,0 1 0 16,0 0 0-16,3-1 0 0,-3 0 0 0,3 1 0 15,-2 0 0-15,2 1 0 0,1-3 0 0,-2 3 0 16,3-2 0-16,-1 1 0 0,2 1 0 0,-1-1 0 15,-2-2 0-15,2 4 0 0,0-2 0 0,1 1 0 16,-3 2 0-16,2-3 0 0,-2-1 208 0,2 1-64 0,-1 1-16 0,1 2 0 16,0-4 64-16,0 2 0 0,1 1 0 0,-1 0 0 15,0 1-64-15,1 1 0 0,-1-3 0 0,2 2 0 16,-1-1-128-16,1 0 128 0,1 1-128 0,1-2 128 16,-2 2-128-16,4-2 0 0,1-1 0 0,0 1 0 15,-2 1 0-15,0 0 0 0,0-1 0 0,1 2 0 16,-1-1 0-16,1-3 0 0,0 0 0 0,-1 0 0 15,0 1 0-15,1-4 0 0,-1 4 0 0,-2-5 0 16,2 2 0-16,1 1 0 0,0 1 0 0,-1 0 0 16,0-2 0-16,-1 1 0 0,0 0 0 0,1 1 0 15,-1-1 0-15,1 2 0 0,0-1 0 0,0 1 0 16,1 1 0-16,-1-1 0 0,-1-2 0 0,0 0 0 0,0 0 0 0,3 1 128 16,-4 2-128-16,0-2 0 0,-3-1 224 0,3 0-32 15,-1 0-16-15,2 0 0 0,1-4-48 0,1 0 0 16,-1-1 0-16,1 0 0 0,2-1-128 0,-1-1 0 15,0 0 0-15,-1-1 0 0,2 1 0 0,-1-1 128 16,1-1-128-16,-1 1 0 0,1-3 0 0,-2 0 128 16,1 0-128-16,-1-1 0 0,0-2 0 0,1 1 128 15,-2 0-128-15,0 0 0 0,0 0 0 0,-1-2 0 16,0 1 0-16,1 0 0 0,-3 0 0 0,2 0 0 16,2 0 0-16,0 0 0 0,1-2 0 0,-1 1 0 15,-2-2 0-15,1 1 0 0,2-4 0 0,-1 1 0 16,0-1-144-16,-2 1-3824 0</inkml:trace>
  <inkml:trace contextRef="#ctx0" brushRef="#br0" timeOffset="-192654.89">19288 14757 11231 0,'0'0'496'0,"-8"1"96"0,1 2-464 0,7-3-128 16,-9 3 0-16,9-3 0 0,0 0 912 0,0 0 176 16,-7 6 16-16,7-6 16 0,0 0-192 0,0 0-32 15,-3 8-16-15,3-8 0 0,0 0-112 0,0 0 0 16,0 0-16-16,0 0 0 0,0 0 80 0,9 4 32 15,-9-4 0-15,10-1 0 0,-1 0-160 0,2 0-48 16,-1-3 0-16,1 1 0 0,1 0-192 0,2-2-32 0,-1 0-16 0,0-1 0 16,1 1 16-16,2-1 0 0,0-1 0 0,1-1 0 15,1 0-64-15,1 1-16 0,3-1 0 0,-2 1 0 16,-4 2-64-16,1-2-16 0,-1 1 0 0,2-1 0 16,0 0-16-16,-1 2 0 0,1-3 0 0,1 2 0 15,-3-2-64-15,-1 1 0 0,-1 1-16 0,-1 0 0 16,-1 2-32-16,-1 0 0 0,-1-1 0 0,-1 1 0 15,-9 4-144-15,10 0 192 0,-10 0-192 0,7-3 192 16,-7 3-192-16,0 0 128 0,9 1-128 0,-9-1 128 16,0 0-128-16,0 0 0 0,0 0 144 0,8 5-144 15,-8-5 0-15,6 6 0 0,-6-6 0 0,3 10 0 16,0 1 0-16,-1-1 0 0,-2 3 0 0,-1 1 0 0,-1 0 128 16,1 2-128-16,0 2 128 0,-1 0-128 15,2-1 160-15,-1-1-32 0,0 1-128 0,-1 3 192 0,1 0-192 0,0-3 128 16,-1-1-128-16,1-1 0 0,1 1 224 0,0-1-48 15,-1-1-16-15,-1 0 0 0,1-5-32 0,0 1-128 16,0 0 192-16,1-1-64 0,0-9 32 0,0 0 0 16,0 0 0-16,0 0 0 0,-1 10 32 0,1-10 0 15,0 0 0-15,0 0 0 0,0 0-48 0,0 0 0 16,-3 7 0-16,3-7 0 0,0 0 32 0,0 0 0 16,0 0 0-16,0 0 0 0,-3-10-48 0,1 0-128 15,1-1 192-15,0 1-64 0,-1 2-128 0,0-2 128 16,1-3-128-16,-3 1 128 0,2 1-128 0,0-1 0 15,-1 0 0-15,-1-3 128 0,2-1-128 0,-3 1 0 16,0 0 0-16,1 1 0 0,-2-3 0 0,1 1 0 0,0-2 128 0,-1 2-128 16,0 4 0-16,0-1 0 0,-1-1 0 0,2 2 0 15,-4 1 0-15,2 1 0 0,1 0 0 0,-1 1 0 16,-1-1 0-16,2 2 0 0,0 2 0 0,-2 2 0 16,2-3 0-16,-2 2 0 0,-1 1 0 0,-1 0 0 15,2 3 0-15,-1 0 0 0,-2-1 0 0,0 2 0 16,0 3-176-16,0 0 176 0,1 1-128 0,0-1 128 15,-5 3 0-15,0 0 0 0,3 4 0 0,-2-1-128 16,-1-1 128-16,-1-1 0 0,2 5 0 0,-2 0 0 16,1 1 0-16,0-1 0 0,-1-2 0 0,2 2 0 15,0 2 0-15,0-1 0 0,3-1 0 0,-1-1 0 16,2-3 0-16,2 3 128 0,-2 0-128 0,3-1 0 16,-1-1 0-16,3-3 128 0,5-6-128 0,-3 7 0 15,3-7 0-15,0 0 0 0,0 0 0 0,0 0 128 0,0 0-128 0,0 0 128 16,0 0-128-16,0 0 128 15,6-7 16-15,4 0 16 0,1-2 0 0,1-1 0 0,1-1 16 0,2-1 0 16,-1-1 0-16,1-1 0 0,1 1-176 0,0-1 0 16,2 0 144-16,1-1-144 0,0 2 0 0,1 0 0 15,2-1 0-15,0-2 128 0,0 0-128 0,2 1 0 16,0 0 0-16,2 0 0 0,-2-1 128 0,-2 2 0 16,-2-2 0-16,-1 3 0 0,-2 2-128 0,1 1-192 15,-6 0 64-15,0 3 0 0,-1 0 128 0,0 2 0 16,-4-2 0-16,-7 7 0 0,0 0 0 0,0 0 0 15,6-3 0-15,-6 3 0 0,0 0 0 0,0 0 0 16,5 9-144-16,-5-1 144 0,0 1 0 0,-2 2-144 0,-3 1 144 16,1 4 0-16,-1 1-128 0,1 1 128 0,-2-1 0 0,2 1 0 15,1 1-128-15,-2-2 128 0,2 1 0 16,1 0 0-16,0-2 0 0,0 2 0 0,2-2 0 0,0 1 0 16,2-2 0-16,-1-2 0 0,0-1 0 0,1 3 0 15,1 0 0-15,-1-4 0 0,-2-11 0 0,4 10 0 16,-1 1 0-16,2-2 0 0,-5-9 0 0,0 0 0 15,6 9 0-15,-6-9 176 0,4 9-32 0,-4-9 0 16,0 0-144-16,0 0 0 0,0 0-160 0,0 0 160 16,0 0 0-16,7-7 0 0,-1-2 0 0,-4 0 0 15,-2 9 176-15,1-8-176 0,-1-3 160 0,0 2-160 16,-1-2 128-16,0 0-128 0,1 1 0 0,-1-2 0 16,0-1 0-16,-2 1 128 0,1-1-128 0,1 1 0 15,-1-1 0-15,0 1 0 0,-1-4 0 0,2 2 0 0,0 0 0 0,1-1 0 16,-3 2 0-16,1 0 0 0,0 2 0 0,0 0 0 15,1 1 0-15,0 2 0 0,-1 0 0 0,2 8 0 16,-2-8 0-16,2 8 0 0,0 0 0 0,-4-8 0 16,0 2 0-16,4 6 0 0,0 0 0 0,0 0 0 15,0 0 0-15,0 0 0 0,0 0 0 0,-2-6 0 16,2 6-208-16,0 0 64 0,0 0 144 0,0 0-160 16,-1-10 160-16,1 10-160 0,0 0 160 0,0 0 0 15,0 0-144-15,0 0 144 0,0 0 0 0,0 0 0 16,0 0 0-16,0 0 0 0,6-4 0 0,-6 4-144 15,0 0 144-15,0 0 0 0,0 0-128 0,6-6 128 16,-6 6 0-16,0 0 0 0,0 0-128 0,0 0 128 16,0 0 0-16,0 0 0 0,0 0-128 0,0 0 128 15,0 0 0-15,0 0 0 0,0 0 0 0,-1-7-128 0,1 7 128 0,-6-7 0 16,2 0 0-16,-2 2-192 0,0 1 192 0,0 0-160 16,6 4 16-16,-9-3 0 0,0-1 0 0,-1 0 0 15,0 3 144-15,1 0-192 0,-1 0 192 0,2 0-192 16,-2-1 192-16,1 1-128 0,-1-1 128 0,0 0-128 15,1 1 128-15,-2-2 0 0,2 0 0 0,1 1 0 16,1 2 0-16,7 0-128 0,-6-2 128 0,6 2 0 16,0 0 0-16,0 0 0 0,0 0 0 0,0 0-128 15,0 0 128-15,12-3 0 0,4 4 0 0,1 0-128 16,2 1 128-16,1-1 0 0,0-2 0 0,-2 4 0 16,3-1 0-16,-1-2 0 0,-1-2 0 0,-1 2 0 15,1 3-128-15,0 0 0 0,-1 0 0 0,1 1 0 16,-1-1 128-16,-1 3 0 0,-1-3 0 0,-1 2 0 0,-2 0 0 15,-3 2 0-15,-3 3 0 0,-4 6 0 0,-3 2-128 0,-3 3 128 16,-4 0-128-16,-3 6 128 0,-3 1 0 0,-2 0 0 16,-2-1 0-16,1 0 176 0,-1 0-176 0,1 1 192 15,0-3-192-15,3 1 192 0,0-3-192 0,1-1 0 16,2-1 0-16,-1-1 128 16,3-1-1552-16,2-3-320 0,1-2-64 0,2-3-13552 15</inkml:trace>
  <inkml:trace contextRef="#ctx0" brushRef="#br0" timeOffset="-190384.22">12520 14683 7359 0,'0'0'656'0,"0"0"-528"0,-10 0-128 0,2-1 0 15,8 1 1296-15,0 0 240 0,0 0 32 0,0 0 16 16,0 0-400-16,0 0-80 0,0 0-16 0,7-9 0 16,0 0-304-16,2 0-64 0,3 1-16 0,1 0 0 15,2-1-112-15,2-1-16 0,4 0-16 0,1 0 0 16,-4 2-128-16,3 0-32 0,2 0 0 0,-3 2 0 15,2-2-16-15,-1 2 0 0,-1 0 0 0,0 4 0 16,0-1 112-16,-5 2 16 0,-4 1 0 0,0 3 0 16,-1 3-32-16,-4 1 0 0,-2 2 0 0,1 2 0 0,-4 3-160 0,-1 2-48 15,-5 1 0-15,0 3 0 0,-1-1 48 0,-2 2 16 16,0 1 0-16,-1-1 0 0,2-2-144 0,-1 0-16 16,1-1-16-16,-1-2 0 0,2-5-160 0,-1-2 192 15,3-3-192-15,4-6 192 0,-2 10-320 0,2-10-64 16,0 0-16-16</inkml:trace>
  <inkml:trace contextRef="#ctx0" brushRef="#br0" timeOffset="-186584.42">14139 14717 12895 0,'0'0'272'0,"0"0"64"0,0 0 16 0,0 0 32 0,0 0-384 0,0 0 0 0,0 0 0 0,0 0 0 16,0 0 896-16,0 0 96 0,0 0 32 0,0 0 0 15,4-8 0-15,1 2 0 0,-5 6 0 0,5-7 0 0,-5 7 0 0,0 0 0 16,6-8 0-16,-6 8 0 0,4-7 0 0,-4 7 0 16,0 0 0-16,0 0 0 0,0 0 0 0,0 0 0 15,0 0 0-15,0 0 0 0,0 0-832 0,0 0-192 16,0 0 0-16,9 1 0 0,-3 3 0 0,0 3 0 16,-2 1 0-16,2 4 0 0,2 3 864 0,-1 2 128 15,2 0 32-15,1 3 0 0,0 4-832 0,1 3-192 16,-1 1 0-16,2-1 0 0,-1-2 0 0,1 1 0 15,-2 1 0-15,2-2 0 0,-1-2 0 0,0 0 0 16,1-4 0-16,-1 0 0 0,1-3 0 0,-2 3 0 16,1-3 0-16,1 0 0 0,0-2 0 0,-1 0 0 15,1-1 0-15,-3 0 0 0,-3-2 864 0,0-2 128 16,3-2 32-16,2 0 0 0,-3-1-832 0,1-1-192 16,-9-5 0-16,12 0 0 0,-2 0 0 0,-2-1 0 0,-8 1 0 0,10-6 0 15,0-2 864-15,0 0 128 0,-1-2 32 0,0-1 0 16,-1-4-832-16,0 1-192 15,0-1 0-15,0-1 0 0,-1 0 0 0,1-1 0 0,0 0 0 0,-1-2 0 16,2-1 0-16,0 0 0 0,1-1 0 0,-1-1 0 16,1-1 0-16,1 0 0 0,-3-1 0 0,3-1 0 15,3-3 0-15,-1 2 0 0,-2 2 0 0,1 2 0 16,-1 1 0-16,2 2 0 0,-3 1 0 0,2 3 0 16,1 2 0-16,-1 2 0 0,-3 1 0 0,0 2 0 15,-2 3 0-15,-7 5 0 0,0 0 0 0,0 0 0 16,0 0 0-16,0 0 0 0,0 0 0 0,0 0 0 15,0 0 0-15,-7 5 0 0,-2 1 0 0,-1 4 0 16,-4-2-768-16,-1 5-208 0,1-1-48 0,1 2-10912 16,0 0-2192-16</inkml:trace>
  <inkml:trace contextRef="#ctx0" brushRef="#br0" timeOffset="-184641.45">20697 15075 16575 0,'0'0'368'0,"0"0"80"0,0 0 0 0,-1 9 16 0,1-9-464 0,-3 9 0 0,3-9 0 0,-1 9 0 16,1-9 912-16,-3 9 96 15,3-9 16-15,0 0 0 0,0 0 0 0,0 0 0 0,0 0 0 0,0 0 0 16,0 0 0-16,0 0 0 0,0 0 0 0,0 0 0 16,0 0 0-16,0 0 0 0,0 0 0 0,0 0 0 15,0 0-832-15,11-7-192 0,-1-3 0 0,-1 2 0 16,-4-2 864-16,2-2 128 0,1-3 32 0,2 1 0 15,0-1-832-15,0-2-192 0,0-1 0 0,3-1 0 16,0-4 864-16,0 1 128 0,3 1 32 0,-2-1 0 16,-1-5-832-16,1 2-192 0,1 0 0 0,2 0 0 0,3 1 0 0,0-1 0 15,-3 2 0-15,0 2 0 0,1 1 0 0,-3 1 0 16,0 1 0-16,0 0 0 0,-1 2 0 0,0 1 0 16,-1 2 0-16,-3 1 0 0,-2-2 0 0,1 2 0 15,-1 2 0-15,-1 1 0 0,0 0 0 0,-3 3 0 16,1 0 0-16,-5 6 0 0,5-5 0 0,-5 5 0 15,0 0 0-15,0 0 0 0,0 0 0 0,0 0 0 16,0 0 0-16,5 8 0 0,-5-8 0 0,5 12 0 16,-2 1 0-16,1 1 0 0,0 3 864 0,-1 1 128 15,-2-1 32-15,3-1 0 0,0 5-832 0,1-1-192 16,0 0 0-16,1 0 0 0,-1 1 0 0,3 2 0 16,-3-1 0-16,3 0 0 0,0-1 0 0,-2 0 0 15,1 0 0-15,1-1 0 0,0-2 0 0,-1-1 0 0,-2 1 0 16,-1 0 0-16,2 1 0 0,0-1 0 0,-5-2 0 0,2 0 0 15,2-2 0-15,-5-2 0 0,-4 1 0 0,4-2 0 16,4-1 0-16,-4-1 0 16,0-9 0-16,-5 9 0 0,5-9 0 0,0 0 0 0,-2 7 0 0,2-7 0 15,0 0 0-15,-3 7 0 0,-4-1 0 0,7-6 0 16,0 0 0-16,0 0 0 0,0 0 0 0,-8 0 0 16,0-4 0-16,2 0 0 0,0-3 0 0,1 0 0 15,2-2 0-15,1-1 0 0,-4-2 0 0,3-3 0 16,1-1 0-16,-1-1 0 0,1-1 0 0,-1-1 0 15,3-3 0-15,-1 0 0 0,-2-1 0 0,0-2 0 16,3-3 0-16,0 1 0 0,-2 0 0 0,0 3 0 16,1 2 0-16,-5 1 0 0,1 0 0 0,2 3 0 15,1 1 0-15,-2 3 0 0,-1-1 0 0,0 3 0 0,1 0 0 0,-1 2 0 16,0 2 0-16,-1-1 0 0,0 0 0 0,-1 2 0 16,-2 2 0-16,1 2 0 0,-1 0 0 0,-1 3 0 15,-1 3 0-15,-2 0 0 0,-2 5 0 0,0-1 0 16,-2 5 0-16,-3 0 0 0,1 3 0 0,-2 1 0 15,-1 2 0-15,0-1 0 0,2 0 0 0,-3 4 0 16,1 2 0-16,0 3 0 0,0 2 0 0,-1 2 0 16,-2-2 0-16,2 7 0 0,1 3 0 0,4-1 0 15,-3-1 0-15,2-1 0 0,1-2 0 0,2-3 0 16,2-2 0-16,2-3 0 0,2-2 0 0,-1-1 0 16,1-2 0-16,2-2 0 0,3-4 0 0,2-2 0 15,-1-2 0-15,4-10 0 0,-1 9 0 0,1-9 0 16,-1 7 0-16,1-7 0 0,0 0 0 0,0 0 0 0,7-5 0 15,0-3 0-15,1-2 0 0,1-3 0 16,0-3 0-16,2-3 0 0,0-2 0 0,2-3 0 0,-2-3 0 0,2 0 0 16,0-1 0-16,0-1 0 0,1-4 0 0,1 0 0 15,3 1 0-15,1-2 0 0,3 2 0 0,-1-2 0 16,4-1 0-16,-3-1 0 16,0 4 0-16,1 4 0 0,-1 1 0 0,1 2 0 0,0 0 0 0,-1 6 0 15,-6 2 0-15,0 3 0 0,-2 4 0 0,-1 3 0 16,-3 0 0-16,-1 4 0 0,-9 3 0 0,8 8 0 15,-2-1 0-15,0 9 0 0,-3 3 0 0,-1 6 0 16,0 2 0-16,-2 5 0 0,-2 2 0 0,2 5 0 16,0 1 0-16,0 4 0 0,0-1 0 0,4-1 0 0,0-5 0 15,0 0 0-15,3-5 0 0,-3-4 0 0,1-2 0 16,1-3 0-16,-1-2 0 0,-1-3 0 16,1-2-768-16,-2-3-208 0,-1-3-48 0,-2-10 0 15,0 0-2448-15,0 0-496 0,0 0-112 0,-12-5-16 0</inkml:trace>
  <inkml:trace contextRef="#ctx0" brushRef="#br0" timeOffset="-182656.8">14148 15076 9215 0,'-9'0'192'0,"-3"0"64"0,-1 3 0 0,-1-3 0 0,1-1-256 0,-1 1 0 16,0 0 0-16,1 0 0 0,-1-2 864 0,4 1 128 15,10 1 32-15,-9-3 0 0,1 0 816 0,1-2 160 16,4-1 48-16,1 1 0 0,2 5 0 0,-5-8 0 16,0 2 0-16,0 1 0 0,1-1-1648 0,4 6-400 15,-3-6 0-15,3 6 0 0,-2-9 896 0,0 1 112 16,2 8 16-16,0-7 0 0,0-1-832 0,0 8-192 15,0 0 0-15,0 0 0 0,0 0 864 0,4-6 128 16,-4 6 32-16,0 0 0 0,0 0-832 0,5-6-192 16,-5 6 0-16,0 0 0 0,0 0 0 0,10 2 0 15,-10-2 0-15,9 10 0 0,0 2 0 0,0 3 0 0,2 2 0 0,0 2 0 16,-2 3 0-16,1 1 0 0,1 0 0 0,3 1 0 16,1 3 0-16,0 2 0 0,1-4 0 0,1 1 0 15,2-1 0-15,0-2 0 0,-2-1 0 0,1-1 0 16,-1-3 0-16,1-2 0 0,-3-2 0 0,1 0 0 15,-1-1 864-15,-2-4 128 0,-2-2 32 0,0-1 0 16,0-2-832-16,0 1-192 0,-1-5 0 0,0 0 0 16,-10 0 0-16,10-6 0 0,0 1 0 0,-2-3 0 15,-3-3 0-15,2-1 0 0,0-3 0 0,0 0 0 16,-3-1 864-16,3-1 128 0,1 1 32 0,-1-2 0 0,-1 0-832 16,2 1-192-16,0-1 0 0,2-2 0 0,1-1 0 15,0-1 0-15,4 2 0 0,0-1 0 0,0-1 0 0,1 0 0 16,-2 0 0-16,2-1 0 0,1-1 0 0,-1 0 0 15,-2 0 0-15,0 2 0 0,-2 1 0 0,-1 1 0 16,0 3 0-16,-2 1 0 0,-1 3 0 0,-3 2 0 16,0 1 0-16,-1 3 0 0,-4 7 0 0,0 0 0 15,0 0 0-15,0 0 0 0,0 0 0 0,0 0 0 16,0 0 0-16,0 0 0 0,0 0 0 0,-9 9 0 16,0 5 0-16,1 1 0 0,-3 0 0 0,1 6 0 15,0 5 0-15,-3 1 0 0,-1 1 0 0,2 1 0 16,-1 3 0-16,1 1 0 0,-1 0 0 0,-1 0 0 15,-2-1 0-15,2 0 0 0,0-2 0 0,1-2 0 16,1 2 0-16,2-2 0 0,-1-3 0 0,3-1 0 16,-1 0 0-16,-1-2 0 0,-2-2 0 0,0-1 0 15,1-2 0-15,0 0 0 0,2-3 0 0,-1-2 0 0,1-2 0 0,0-1 0 16,2-2 0-16,0-2 0 0,7-5 0 0,-6 2 0 16,6-2 0-16,-11-3 0 0,1-3 0 0,2-1 0 15,-3-3 864-15,1-2 128 16,0-5 32-16,-1 0 0 0,-1-4-832 0,-1-2-192 0,1-5 0 0,-3 0 0 15,0-3 0-15,0 0 0 0,-2-1 0 0,2 0 0 16,0 0 0-16,0 3 0 0,1 2 0 0,-1 3 0 16,2 1 0-16,2 1 0 0,1 2 0 0,-1 2 0 15,6 2 0-15,-2 3 0 0,2 1 0 0,3 4 0 16,2 8 0-16,0 0 0 0,-4-7 0 0,4 7 0 16,0 0 0-16,0 0 0 0,6 10 0 0,3 2 0 15,0 3-768-15,2 2-208 0,3 4-48 0,-1 2 0 0,1 4 832 0,2 2 192 16,0 2 0-16,3 3 0 0,-2 0 0 0,2 3 0 15,0-2 0-15,-1-1 0 0,1-2 0 0,-2-2 0 16,-2-5 0-16,0-2 0 0,1-2 0 0,-1-2 0 16,-3-1 0-16,2-2 0 0,-2-4 0 0,0-2 0 15,1-4 0-15,-3 0 0 0,-1-3 0 0,-9-3 0 16,11-2 0-16,-4-3 0 16,2 0-1680-16,-2-5-304 0,-2 1-48 0,1-4-16 0</inkml:trace>
  <inkml:trace contextRef="#ctx0" brushRef="#br0" timeOffset="-181727.93">13660 11831 12895 0,'0'0'272'0,"0"0"64"0,0 0 16 0,-6 6 32 0,6-6-384 0,0 0 0 0,0 0 0 0,0 0 0 16,0 0 1712-16,0 0 272 0,0 0 48 0,0 0 16 16,0 0-832-16,-8-2-144 0,3-3-48 0,0-3 0 15,1 0 0-15,0-3 0 0,-3-4 0 0,2-1 0 16,3-1 0-16,-2-2 0 0,0-2 0 0,3-1 0 16,1-2 0-16,-1-1 0 0,-1-1 0 0,0 1 0 15,1 0-816-15,-3-1-208 0,-1 1 0 0,2 2 0 16,0 0 864-16,2 1 128 0,-2-3 32 0,0 2 0 0,-1-1-832 0,1 5-192 15,1 1 0-15,-2 0 0 0,0 1 0 0,1 3 0 16,0 1 0-16,0 2 0 0,1 2 0 0,1-1 0 16,1-1 0-16,-3 2 0 0,-3 3 0 0,6 6 0 15,0 0 0-15,0 0 0 0,-1-6 0 0,1 6 0 16,0 0 0-16,0 0 0 0,0 0 0 0,0 0 0 16,0 0 0-16,4 7 0 0,2 2 0 0,4 0 0 15,2 1 0-15,2-1 0 0,2 1 0 0,0 4 0 16,4 0 0-16,3 3 0 0,1 1 0 0,2 4 0 15,0-1 0-15,2-1 0 0,1-2 0 0,2-2 0 16,1 2 0-16,1-3 0 0,0 0 0 0,3-2 0 16,3-3 0-16,2 1 0 0,1 1 0 0,0-1 0 15,-1 0 0-15,-1-1 0 0,-7 0 0 0,-2-2 0 16,-1 0 0-16,0 0 0 0,-6-1 0 0,-1-1 0 0,-2-2 0 0,-3 2 0 16,-5-3 864-16,-3 0 128 0,-10-3 32 0,10 4 0 15,-2-2-832-15,-8-2-192 0,0 0 0 0,0 0 0 16,0 0 0-16,0 0 0 15,0 0 0-15,-8 0 0 16,-3 0-2416-16,-4 2-528 0,0-2-96 0,-4 2-32 0</inkml:trace>
  <inkml:trace contextRef="#ctx0" brushRef="#br0" timeOffset="-179168.54">3816 16802 3679 0,'0'0'160'0,"-2"-9"32"0,0-1-192 0,-1 1 0 0,0 0 0 0,2 0 0 16,1 0 2880-16,-1 0 512 0,-2-2 128 0,2 4 0 16,1 7-1824-16,0 0-368 0,0-8-80 0,0 8-16 15,0 0-336-15,0 0-80 0,0 0-16 0,0 0 0 16,-3 7-224-16,-1 3-32 0,2 2-16 0,1 3 0 16,-3 3-176-16,0 1-32 0,0 3-16 0,2-1 0 15,-4 1-32-15,2-3 0 0,-1-1 0 0,0 1 0 16,-1-1 32-16,2 3 0 0,1-2 0 0,-2-4 0 15,3-5-48-15,1-1-16 0,1-2 0 0,0-7 0 16,0 0 80-16,0 0 0 0,0 0 16 0,0 0 0 16,10-6 288-16,-1-4 48 0,-1-4 16 0,3 1 0 15,-1 0-192-15,1-2-48 0,1-2 0 0,-1-1 0 0,0 1-288 0,-1-1-160 16,0-3 160-16,0 1-160 0,0 2 0 0,0 0 128 16,1 0-128-16,0 5 0 0,-1 2 0 0,0 1 0 15,0 1 0-15,-4 5 0 0,-6 4 0 0,10 3 0 16,-10-3-128-16,8 14 128 0,0 1 0 0,-3 4-160 15,-2 3 160-15,2 1-128 0,-3-1 128 0,-2 2 0 16,-2 0 0-16,-2 3 0 0,1-2 0 0,0 0 0 16,-2-4 0-16,1 2 128 0,1-2-128 0,2-1 128 15,0-7-128-15,-2 0 128 0,1 0-288 0,1-3-48 16,1-10-16-16,0 0 0 16,2 8-2096-16,-2-8-432 0,8-1-64 0</inkml:trace>
  <inkml:trace contextRef="#ctx0" brushRef="#br0" timeOffset="-178853.3">4362 16847 22799 0,'0'0'1008'0,"-8"5"208"0,1 2-960 0,-3-1-256 0,1 1 0 0,0 1 0 15,-1 5 736-15,-1 1 96 0,-1 2 32 0,1-2 0 16,-1 2-48-16,3 1-16 0,-2-1 0 0,3 0 0 15,3-3-304-15,2 0-64 0,0-1-16 0,6 0 0 16,2 2-192-16,4-6-32 0,1-2-16 0,3-5 0 16,1-3 112-16,3-3 32 0,-1-1 0 0,2-1 0 15,1-1 16-15,-3 0 16 0,0-3 0 0,-1-1 0 16,0-3-16-16,-1 2 0 0,-5-2 0 0,-1 3 0 16,-3-1-32-16,-2 1-16 0,-1 0 0 0,-3 2 0 0,-2 0 144 0,-3 4 16 15,-6 0 16-15,0 3 0 0,3 1-224 0,-4 1-48 16,-1-1-16-16,0 2 0 0,2 1-352 0,1 0-64 15,-1 1-16-15,2 3 0 16,2 3-2128-16,0-1-432 0,8-7-96 0</inkml:trace>
  <inkml:trace contextRef="#ctx0" brushRef="#br0" timeOffset="-178546.23">4722 16820 19343 0,'0'0'1728'0,"-7"10"-1392"0,-2 1-336 15,0 1 0-15,1 5 720 0,-3 0 80 0,0-1 16 0,0 1 0 16,-3 4 368-16,-1 1 80 0,1-1 16 0,-2 1 0 16,0 2-320-16,2-2-48 0,0-1-16 0,4-5 0 15,3-5-160-15,2-3-32 0,0 0-16 0,5-8 0 16,0 0-176-16,0 0-48 0,0 0 0 0,0 0 0 16,10-5 80-16,2-1 16 0,0 1 0 0,3-6 0 15,2-9-240-15,2 0-32 0,-3 1-16 0,3 2 0 16,-2-2-272-16,1 4 0 0,0-2 128 0,-2 3-128 15,2 3 0-15,-2 1 0 0,0 1 0 0,-1 4 0 16,0 4 0-16,-3 3 0 0,1 2 0 0,-2 2 0 16,-3 2 0-16,-1 6-144 0,-2-1 144 0,1 2-128 15,-4 2 128-15,-1 1-128 0,-1 3 128 0,-1-1-128 16,-5-2-832-16,1 0-144 0,3 3-48 16,0-2-14048-16</inkml:trace>
  <inkml:trace contextRef="#ctx0" brushRef="#br0" timeOffset="-178093.72">5286 17037 20095 0,'0'0'896'0,"0"0"176"0,0 0-864 16,0 0-208-16,0 0 0 0,0 0 0 0,0 0 1088 0,0 0 192 15,0 0 16-15,0 0 16 0,0 0-400 0,0 0-80 16,5-10 0-16,5 3-16 0,2 5-464 0,4-2-96 15,0-3 0-15,1 3-16 0,-1 2-240 0,1 1 0 16,-1 1 128-16,2 1-8624 16,-3 0-1712-16</inkml:trace>
  <inkml:trace contextRef="#ctx0" brushRef="#br0" timeOffset="-177768.85">5736 16975 14735 0,'0'0'640'0,"0"0"160"0,0 0-640 0,-7 9-160 0,4 4 0 0,0-1 0 16,-5 2 1584-16,2 1 272 0,1 5 64 0,1-5 16 16,-1-2-1104-16,4 0-208 0,1-1-48 0,2 0-16 15,0-3-288-15,2-3-48 0,-4-6-16 0,7 7 0 16,3-2 128-16,1 0 32 0,3-6 0 0,0-1 0 15,0 0 128-15,2-1 16 0,0-4 16 0,2 2 0 16,-1-3-32-16,2 0-16 0,-1 0 0 0,-1-1 0 16,-1-1-48-16,-4 0-16 0,0 1 0 0,-2-3 0 15,-3 0-64-15,-1 1-16 0,-5 1 0 0,-2 0 0 16,-8 0-48-16,-1 3-16 0,-1 3 0 0,-4 1 0 16,-1 3-272-16,2 0 0 0,0 0 0 0,1 3-144 15,-2 0-2080-15,3-1-400 0,3-1-96 16</inkml:trace>
  <inkml:trace contextRef="#ctx0" brushRef="#br0" timeOffset="-177461.62">6184 16903 16575 0,'0'0'1472'0,"-5"7"-1168"15,0 4-304-15,-4 0 0 0,1 4 864 0,-2 0 112 16,0 1 32-16,2 0 0 0,-1 2 144 0,1-2 16 15,-1-2 16-15,3 3 0 0,-2 1-160 0,4-4-16 0,0-3-16 0,4-11 0 16,0 0-192-16,0 0-32 0,0 0-16 0,0 0 0 16,0 0-48-16,0 0 0 0,8-10 0 0,2-2 0 15,1-4-128-15,-1 1-16 0,3-1-16 0,-1-1 0 16,0 2-336-16,-1-1-64 0,2 0-16 0,3 0 0 16,0 2-128-16,1 1 0 0,-1 3 0 0,-1 0 128 15,-4 0-128-15,2 2 0 0,1 3 0 0,1 3 0 16,0 2 0-16,-2 0 0 0,-13 0 0 0,9 4 0 15,0 5-176-15,-6 0-112 0,-2 0-32 0,-1 2-10112 16,0-2-2048-16</inkml:trace>
  <inkml:trace contextRef="#ctx0" brushRef="#br0" timeOffset="-177252.6">6564 16918 11055 0,'0'0'976'0,"-3"9"-784"16,1-1-192-16,-3 0 0 0,3 2 2352 0,-1 0 416 15,-1 0 96-15,0 2 16 0,-3 3-784 0,2 1-160 16,-4 3-16-16,3-1-16 0,-3 2-944 0,2-4-176 16,-1-1-32-16,2-2-16 0,-1-1-496 0,2-1-112 15,0 1 0-15,4-3-128 16,1-9-304-16,0 0-160 0,0 0-48 0,0 0-8448 15,8 6-1712-15</inkml:trace>
  <inkml:trace contextRef="#ctx0" brushRef="#br0" timeOffset="-176943.25">6716 17053 16575 0,'0'0'736'0,"0"0"160"0,0 0-720 0,7-3-176 0,2 2 0 0,-1-2 0 16,-2-4 1856-16,0 2 352 0,4-1 64 0,0 2 16 16,-1-2-880-16,1 1-160 0,-5-3-32 0,2 0-16 15,-2 1-384-15,-1 0-80 0,-4 7-16 0,3-8 0 16,-1 1-176-16,-2 7-32 0,-4-6-16 0,-2 3 0 16,-4 1-112-16,2 2-32 0,-2 2 0 0,0 2 0 0,-1 7-224 0,-1-1-128 15,-4 0 160-15,2 3-160 16,1 3 0-16,1 0 0 0,1 3 0 0,1-4 0 0,1-5 0 15,3 2 0-15,4 0 0 0,1 0 0 0,2-3 0 0,4 0 0 16,0-2 0-16,3-1 0 0,-8-6-272 0,13 0-48 16,1-2-16-16,2-2 0 15,-1-2-1456-15,2 0-272 0,1-2-64 0</inkml:trace>
  <inkml:trace contextRef="#ctx0" brushRef="#br0" timeOffset="-175992.04">7016 17089 10127 0,'-3'12'448'0,"3"-12"96"0,0 0-544 0,-8 4 0 0,2-1 0 0,0 4 0 16,-2 1 3088-16,2-2 512 0,-1 0 112 0,2-2 0 16,5-4-1808-16,-5 7-368 0,5-7-80 0,0 0-16 15,-5 5-416-15,5-5-64 0,0 0-32 0,0 0 0 16,0 0-192-16,0 0-32 0,9-6-16 0,2-2 0 15,-4-1-144-15,3 0-32 0,0 0 0 0,0-1 0 16,1 0-288-16,-2 1-64 0,1 1-16 0,0-1 0 16,-3 3-144-16,2 0 0 0,-9 6 0 0,0 0 0 15,8-1 0-15,-8 1 0 0,0 0 0 0,8 10 0 16,-5 2 0-16,-1 0 0 0,-2 0 0 0,0 2 0 16,1-1 0-16,-1-1 0 0,-1 0 0 0,1-1 0 0,1 0 0 0,0-2 0 15,-1-9 0-15,0 0 0 0,9 8 0 0,-2-4 0 16,-7-4 0-16,14-2 0 0,2-4 0 0,1-3 0 15,-2 1 160-15,1-4-160 0,-3 1 0 0,2-3 0 16,3-1 0-16,-2 1 0 0,0 0 0 0,-2 1 0 16,0-2 0-16,1 1 0 0,-3-1 0 0,2 0 0 15,-1-1 0-15,-2 0 0 0,0-1 0 0,0 0 0 16,-3-1 128-16,1-2-128 0,-1 0 0 0,-2-4 0 16,-3 0 0-16,2-3 0 0,-1-4 0 0,1 0 0 15,-2-1 0-15,0 5 0 0,1 4-160 0,0 0 160 16,-4-1-160-16,1 10 160 0,0 8-128 0,-1 6 128 15,0 0 0-15,0 0-144 0,0 0 144 0,-8 8-208 16,0 6 80-16,-2 3 128 0,-1 3-208 0,0 3 80 16,0 0 128-16,0 5-208 0,1 1 208 0,-1 1 0 15,0-2 0-15,3-1 0 0,-1 1 0 0,4-2 0 0,3-4 0 0,-2-1 0 16,4-2 0-16,4-1 0 0,-2 1 0 0,3-3 0 16,3-2 0-16,0-4 0 0,2-4 0 0,2 2 0 15,-1-4 0-15,1-2 160 0,0-5-160 0,1 0 192 16,-2-3-16-16,2 1 0 0,1-3 0 0,-1 0 0 15,-1 0-176-15,1 1 192 0,-1 5-192 0,1 0 192 16,-1-2-192-16,1 2 0 0,0 0 0 0,-3 1 0 16,-10 1 0-16,10 0 0 0,-10 0 0 0,0 0 0 15,9 2 0-15,-9-2 0 0,0 0 0 0,0 0 0 16,0 0 0-16,0 0 0 0,0 9 0 0,0-9 0 16,-4 9 0-16,4-9 0 0,-8 8 0 0,0 1 0 15,0 0 0-15,-2 0 0 0,2-4 0 0,-1 3 0 0,3 1 0 16,-1 0 0-16,2-3 0 0,-1 1 0 0,2-1 0 15,1 3 0-15,0 0 0 0,3-9 0 0,0 0 0 0,0 0 0 16,0 0 0-16,12 3-176 0,-2-4 176 0,5-1 0 16,1-2 0-16,0-1 0 0,-2 0 0 0,0-1 144 15,0 0-144-15,3-1 160 0,2 0-160 0,-5 2 0 16,-4-1 0-16,2 4 0 0,-2 2 0 0,1 0 0 16,0-3 0-16,0 3 0 0,0 3 0 0,-1-1 0 15,-10-2 0-15,10 5 0 0,-3 0 0 0,-1 2 0 16,-6-7 0-16,3 8 0 0,-3-8 0 0,5 10 0 15,-4-1 0-15,0 0-176 0,-1-9 176 0,0 10 0 16,2-1 0-16,-1 0 0 0,-1 1 0 0,1 1 0 16,-1-11 0-16,2 11 0 0,3-1 0 0,-3-2 0 15,1-1 0-15,-3-7 0 0,5 7 0 0,1-2 0 0,-1 1 0 16,-5-6 128-16,10 0-128 0,-3 0 0 0,3 0 0 0,-2 0 0 16,1-2-240-16,-1 1 48 0,-8 1 0 0,10-3 0 31,0 1-384-31,-10 2-80 0,7-5-16 0,-7 5 0 15,8-4-432-15,-8 4-96 0,6-4-16 0,-6 4-8128 0,5-10-1616 0</inkml:trace>
  <inkml:trace contextRef="#ctx0" brushRef="#br0" timeOffset="-175753.66">7434 16787 34319 0,'0'0'1520'0,"0"0"320"0,-2-7-1472 0,2 7-368 15,0 0 0-15,0 0 0 0,10-6 0 0,1 2 0 16,1 0 0-16,1 2 128 0,2 0-128 0,2 0 192 16,2-3-64-16,-2 2 0 0,1 0-128 0,-1 1 0 15,-1 0 0-15,-1 4 0 16,1 2-848-16,-5 3-240 0,-2 1-64 0,-7 3 0 0</inkml:trace>
  <inkml:trace contextRef="#ctx0" brushRef="#br0" timeOffset="-175570.29">6516 16802 35007 0,'-2'-14'1552'0,"2"14"320"0,0 0-1488 0,0 0-384 0,-2-8 0 0,2 8 0 31,0 0-656-31,0 0-208 0,0 0-32 0,0 0-8944 0,-8 3-1776 0</inkml:trace>
  <inkml:trace contextRef="#ctx0" brushRef="#br0" timeOffset="-174949.46">4580 17447 24527 0,'-10'-5'1088'0,"4"3"224"0,-4-2-1056 0,-3 2-256 0,-4 0 0 0,-1 0 0 16,4-1 1072-16,-4 7 144 0,-1 0 48 0,-3 1 0 15,-1-2-352-15,0 6-64 0,0 1-16 0,1 2 0 16,0 0-384-16,2 1-96 0,1-1-16 0,2 0 0 15,2-1-144-15,5 0-16 0,1-2-16 0,5 0 0 16,2-2-160-16,2-7 0 0,6 8 0 0,3-2 128 16,-2-2-128-16,4-1 128 0,3 1-128 0,1 0 128 0,3 0-128 0,-1 0 0 15,0-2 0-15,0 3 0 0,2 1 0 0,0 4 0 16,-4-4 0-16,-3 3 0 0,-2 0 0 0,-3 0 0 16,-4 0 0-16,-3 1 0 0,-4 1 0 0,-3 0 192 15,-3 0-192-15,-1 0 192 0,-2-3 144 0,-2 0 48 16,-3-1 0-16,-3 0 0 0,1 2-96 0,-1-3-16 15,-3-5 0-15,2 0 0 0,-3-1-128 0,3-1-16 16,-2-1-128-16,3-3 192 0,-2-1-448 0,5-2-80 16,4-1-32-16,4 0 0 15,4 0-2112-15,3-2-416 0,0-1-96 0</inkml:trace>
  <inkml:trace contextRef="#ctx0" brushRef="#br0" timeOffset="-172886.35">4803 17481 11967 0,'0'0'528'0,"-4"11"112"0,-3 0-512 0,0 3-128 0,0 1 0 0,-2 4 0 16,-1 2 2864-16,1 2 528 0,-2 1 128 0,0 2 0 16,0-3-1664-16,-2-1-352 0,1-1-64 0,1-1-16 15,1 0-464-15,-2-4-80 0,2-2-32 0,3-2 0 16,1 0-160-16,1-3-48 0,5-9 0 0,0 0 0 15,0 0-96-15,0 0-32 0,0 0 0 0,0 0 0 0,11-6 64 0,3-2 0 16,-3-5 0-16,4 0 0 0,-1-2-320 0,2-1-64 16,0-1-16-16,1-1 0 0,-2 0-176 0,2 0 0 15,-1-1 0-15,3 1 0 0,1 3 0 0,1 1 0 16,1-1 0-16,-5 4 0 0,-1 5 0 0,-1 2 0 16,0 4 0-16,-1 4 0 0,-7 2 0 0,2 4 0 15,0 2-224-15,-5 4 80 0,-5 0 0 0,1 3 0 16,2-1 0-16,-4-1 0 0,-7 1 144 0,3-1 0 15,-2 0 0-15,3-2 0 0,-2 0 0 0,3-3 0 16,4-12 0-16,-2 10-128 0,2-10 128 0,0 0 0 16,0 0 0-16,0 0 0 0,0 0 128 0,10-4-128 15,-1-3 160-15,3-3-160 0,1-1 160 0,2-1-160 16,0-3 160-16,1 2-160 0,-1-1 0 0,0 4 128 0,2-1-128 16,-2 1 0-16,1 1 0 0,-3 1 0 0,-1 3 0 15,0 1 0-15,-2 1 0 0,0 3 0 0,-1 1 0 0,1 3 0 16,-4 0 0-16,2 1-160 0,-8-5 160 0,5 12-128 15,2 0 128-15,-2-1 0 0,0-2-144 0,0 0 144 16,2-1 0-16,-2 1 0 0,-5-9 0 0,8 7 0 16,0-1 0-16,1-3 0 0,-1-3 0 0,5-1 0 15,2-2 0-15,3-2 0 0,1-1 0 0,1-2 0 16,-4 0 0-16,1-1 128 0,2-2-128 0,1 1 128 16,-1 0-128-16,-1 1 0 0,1 0 0 0,-3 3 0 15,0 0 0-15,-3 3 128 0,-1 0-128 0,-3 2 0 16,-9 1 0-16,10 3 0 0,-10-3 0 0,6 9 0 15,-1 1 0-15,-4 2 0 0,0-2 0 0,-2 2 0 16,-3 0 0-16,1 2 0 0,-1-2 0 0,0 0 0 16,3 0 128-16,0-1-128 0,-1 0 0 0,4-2 128 0,-2-9-128 15,4 9 0-15,-4-9 0 0,7 8 0 0,1-2 0 0,1-2 0 16,1-6 0-16,1 0 128 0,0-1-128 0,0-1 160 16,0-2-160-16,1-1 160 0,-2 0-160 0,0-1 160 15,-3 0-160-15,1 1 160 0,-3-1-160 0,2 1 0 16,-4-1 144-16,0 3-144 0,-3 5 0 0,-3-9 144 15,0-1-144-15,-2 3 0 0,-2 2 128 0,-1 1-128 16,1 0 0-16,-2 0 0 0,0 2 0 0,1 0 0 16,1 1 0-16,7 1-144 0,-8 0 0 0,8 0 0 15,0 0 0-15,0 0 0 0,0 0-32 0,0 0 0 16,0 0 0-16,0 0 0 0,0 0 0 0,0 0 0 16,0 0 0-16,12-1 0 0,0 0 176 0,1-1-208 15,3 0 80-15,-3-1 128 0,-3 2-160 0,3 0 160 0,3 1 0 0,2-1-144 16,-1 0 144-16,0-1 0 0,1 0 0 0,-2 1 0 15,0 0 0-15,-4 0 0 0,0-1 0 0,1 0 0 16,1-1 0-16,-2 2 0 0,-2 0 128 0,-1 1-128 16,-9 0 0-16,9 3 128 0,-9-3-128 0,4 7 0 15,1 1 0-15,-3 2 0 0,-2 1 0 0,-2 1 0 16,-3 3 0-16,1 1 0 0,-4-2 0 0,3 1 0 16,-1 2 0-16,1 0 176 0,0-3-176 0,0 0 192 15,2-1-192-15,1-2 0 0,2-11 144 0,4 11-144 16,2-2 0-16,2-4 0 0,2 0 0 0,3-2 128 15,-2-1-128-15,3-3 128 0,2-4-128 0,-1-2 128 16,2-1 0-16,-1 1 0 0,0-2 0 0,-3 0 0 16,-1-1-128-16,-1 0 176 0,-2 0-176 0,0 0 192 0,-3 2-192 15,0 0 0-15,-3-1 144 0,-2-1-144 0,-2 0 128 0,-1 0-128 16,0 1 128-16,-4 0-128 0,-1 0 0 0,1 2 0 16,-1 1 0-16,2 4 128 0,-6 0-128 0,2 2 0 15,1 0 0-15,8 0-128 0,0 0 128 0,0 0-208 16,0 0 80-16,0 0 128 0,-3 7-192 0,3-7 192 15,0 0-192-15,3 8 192 0,4-1-192 0,2-2 192 16,2-2-160-16,-1 0 160 0,1 1 0 0,1-2 0 16,-1-1-128-16,2 0 128 0,2 0 0 0,1-1 0 15,-3-2 0-15,1-1 0 0,2-2 0 0,-1 0 0 16,1-3 0-16,1 2 0 0,-1-3 0 0,0-1 0 16,-2-1 0-16,0-1 0 0,1-1 192 0,1 0-192 15,3 0 192-15,1 1-192 0,-3 1 0 0,2 0 0 16,0-1 0-16,-2 1 0 0,0-1 144 0,-2 1-144 0,0 0 0 0,-2 1 144 15,-1 0-144-15,0 0 0 0,-4-2 0 0,0 0 0 16,1 1 0-16,-2-1 0 0,-3-1 128 0,0 0-128 16,-3-1 0-16,-1 0 0 0,-1 0 0 0,-1 1 128 15,-1-1-128-15,0 4 0 0,-2 2 144 0,1 1-144 16,-1 2 0-16,-3 2 0 0,0 3 0 0,-1 3 0 16,-1 0-176-16,-2 5 176 0,-1 0-208 0,-1 7 80 15,-5 2 128-15,2 3 0 0,-3 1 0 0,2 1-128 16,2 0 128-16,0 1 0 0,3 1 0 0,3 3 0 15,2-1 0-15,3-1 0 0,3 0 0 0,1-2 0 16,1-1 0-16,1-4 0 0,1 0 0 0,5-3 0 16,5-1 0-16,-1-2 128 0,1-5-128 0,0 0 128 15,2 0-128-15,2-4 192 0,-2-2-64 0,2-3 0 0,1-5 80 16,0 1 32-16,2-2 0 0,-2 0 0 0,-1-4-64 0,0-1-16 16,-2-3 0-16,2 1 0 0,-1-1-160 0,0-2 128 15,-4-3-128-15,2 3 128 0,-1 0-128 0,-1 2 0 16,-1 1 0-16,0 0 128 0,0-1-128 0,-3 2 0 15,0 5 0-15,-1 0 0 0,2-4 0 0,-3 4 0 16,-3-1 0-16,2 4 0 0,-4 6 0 0,6-6 0 16,-5 2 0-16,-1 4 0 0,0 0 0 0,0 0-144 15,-5 9 144-15,-1 1-160 0,2 3 32 0,-2 0 0 16,2 0 0-16,-2 1 0 0,-5 2 128 0,3 1 0 16,-1 2 0-16,1 2 0 0,-1 0 0 0,2-2 0 15,-1-2 0-15,0 1 0 0,1-2 0 0,1 0 0 16,1-4 0-16,1-3 0 0,4-9 0 0,-1 6 0 0,1-6 0 15,0 0 0-15,0 0 128 0,0 0-128 0,8-3 160 0,2-3-160 16,2 0 208-16,-1-1-48 0,0-3-16 0,1-1 0 16,1 4-144-16,1-1 0 0,-1-1 0 0,0 3 128 15,-2 0-128-15,1 3 0 0,1 2 0 0,-2 1 0 16,-1 2 0-16,1 1 0 0,-1 2 0 0,-1 2 0 16,-3 1-160-16,1 2 160 0,-1-5 0 0,2 5-144 15,1-1 144-15,0-1 0 0,-2-4 0 0,2 3 0 16,-1-4 0-16,2 0 0 0,1 0 0 0,2-3 0 15,-1 2 128-15,2-4-128 0,2-3 128 0,-1 0-128 16,-2-2 0-16,1-1 0 0,-3 0 0 0,3-2 0 16,-2 0 0-16,1 0 0 0,2-2 0 0,-3 2 0 15,-1 3 0-15,-3 1 0 0,2 0 0 0,0 3 0 0,-4-3 0 16,-6 6 0-16,0 0 0 0,10-1 0 0,-10 1 0 0,8 2 0 16,-8-2 0-16,9 5 0 0,-3 3 0 0,-1-1-128 15,-5-7 128-15,7 8 0 0,-1-1 0 0,1 0 0 16,1-1 0-16,2-2-128 0,3-1 128 0,-3 0 0 15,-10-3 0-15,13 0 0 0,5-3 0 0,1-2 128 16,-1 1-128-16,3-3 176 0,2 0-176 0,-3 1 0 16,0-2 0-16,-1 0 0 0,1 3 0 0,-2-1 0 15,-3 2 0-15,-1 1 0 0,1 0 0 0,-4 1 0 16,0 4 0-16,-1 1 0 0,-2 0-128 0,-8-3 128 16,7 10 0-16,-3 0 0 0,0 0 0 0,-2 0 0 15,-1 2 0-15,1 0 0 0,-2 0 0 0,-2 0 0 16,-1 0 0-16,-1-1 0 0,2-1 160 0,1 0-160 15,0 0 192-15,1-1-192 0,0-9 128 0,0 0-128 0,0 7 0 0,0-7 0 16,4 9 0-16,-4-9 0 0,0 0 128 0,9 7-128 16,-1-2 0-16,2 0 0 0,-2-2 0 0,0 0 0 15,2-1 0-15,0 3 0 0,0-2 0 0,0 3 0 16,-1-3 0-16,2 0 0 0,0-2 0 0,-1 4 0 16,-10-5 0-16,10 4 0 0,-10-4 0 0,12 6 0 31,2-4-896-31,-2 1-256 0,-3-2-32 0,-9-1-10784 0,9-3-2144 0</inkml:trace>
  <inkml:trace contextRef="#ctx0" brushRef="#br0" timeOffset="-172599.31">6316 17519 36863 0,'0'0'1632'0,"-10"-1"336"0,-4 2-1584 0,3-1-384 16,2-2 0-16,9 2 0 0,0 0 272 0,0 0-16 15,0 0-16-15,0 0 0 0,0 0-64 0,12 1-16 16,2 0 0-16,5 0 0 0,8-2-160 0,2-1 0 15,2-2 144-15,-3 3-144 0,1 2 0 0,-4 0-240 16,-3 0 48-16,-1 3-11104 0,-2 0-2208 0</inkml:trace>
  <inkml:trace contextRef="#ctx0" brushRef="#br0" timeOffset="-170388.31">21258 16709 6447 0,'3'-2'576'0,"2"0"-576"0,1 0 0 0,0-2 0 15,-3 0 2192-15,1-1 336 0,-2 1 64 0,-2 1 16 16,0 3-1520-16,-2-7-320 0,0-4-48 0,0 5-16 15,2 6-352-15,-6-8-80 0,-2-1-16 0,0 2 0 16,8 7 48-16,-14-7 0 0,-1-1 0 0,-3 0 0 16,0 0 80-16,-3-2 0 0,3-6 16 0,-3 5 0 15,-4 2-16-15,-2-2-16 0,1-4 0 0,-8 1 0 16,-3 1-64-16,0-2-16 0,-3-1 0 0,3-1 0 16,-5 1-48-16,1 0-16 0,1 2 0 0,-1-4 0 0,-3-1-48 15,-3-2-16-15,-4-1 0 0,2-2 0 0,-5 2-32 0,0 0 0 16,-1 0 0-16,2 4 0 0,0 3 64 0,-1-2 0 15,-3 2 0-15,1-3 0 0,-3 3 176 0,1-1 32 16,1 1 16-16,1 2 0 0,3 1-160 0,-3-2-48 16,-7 0 0-16,1 1 0 0,0 1-64 0,4 2-16 15,4 1 0-15,2 0 0 0,4 2 0 0,-1 0 0 16,-3 0 0-16,0 1 0 0,1-2-128 0,3 1 0 16,-4 2 0-16,4 1 0 0,1-2 0 0,-3 1 160 15,-1-2-32-15,-5 0-128 0,1 2 0 0,1-2 0 16,1 2 0-16,0-1 0 0,1 5 0 0,5-1 0 15,1-4 0-15,-4 1 0 0,-2-1 0 0,3 3 0 16,-1 1 0-16,4 2 0 0,1-2 0 0,4 2 0 16,4 2 0-16,-2-1 0 0,0-1 0 0,-3 0 0 0,-3 0 128 15,-1 0-128-15,-3 1 0 0,2 2 0 0,0 1 0 0,1 0 0 16,-1 1 0-16,1-2 0 0,-2 0 0 0,-4 0 0 16,-5 1 0-16,1-1 0 0,3 0 0 0,-1 2 0 15,0-1 128-15,6 1-128 0,-1-1 0 0,3 3 0 16,-2-3 128-16,-2 1-128 0,-3 1 0 0,2-2 0 15,0 3 192-15,3 1-192 0,2 2 192 0,-1-3-192 16,2 0 192-16,-1-1-64 0,-3 0 0 0,-1-1-128 16,-5 3 256-16,4 0-48 0,2 5-16 0,2 0 0 15,-1 0-16-15,-3 1-16 0,-1-1 0 0,-2 2 0 16,-2 3-160-16,4 2 160 0,4-1-160 0,4 1 160 16,3 0-160-16,4 1 0 0,2 1 144 0,3-1-144 15,2-1 0-15,1 2 0 0,1 0 0 0,1 2 128 0,1-1-128 0,0 0 0 16,-4-1 0-16,3 3 0 0,3 3 0 0,2-1 0 15,-1 1 0-15,3 2 0 0,1-2 0 0,0 3 0 16,0 0 0-16,4 1 0 0,0 0 0 0,3-1 0 16,-1 0 0-16,4-1 0 0,3 1 0 0,-2-4 0 15,4-1 0-15,1 1 0 0,2 2 0 0,2 0 0 16,4 1 0-16,3-1 0 0,-3-1 0 0,7-1 0 16,1-2 0-16,4 1 128 0,-1 1-128 0,4-1 0 15,2-2 0-15,5 1 128 0,2-1-128 0,5-1 128 16,4-1-128-16,0-1 128 0,3 0 0 0,0 3 0 15,-1-1 0-15,5 1 0 0,4-1-128 0,1 1 0 16,3-3 0-16,3 2 0 0,0 4 0 0,2-3 192 16,-6 0-32-16,3 0-16 0,0 2-144 0,6-2 0 0,4-3-160 15,-1 0 160-15,1-1 0 0,-3 2 0 0,2-4 0 0,1-1 160 16,1-4-160-16,3 0 0 0,3 1 0 0,-4 0 128 16,-3-2 0-16,1-2-128 0,2 0 192 0,0 1-64 15,4 1-128-15,-4 0 0 0,-2-1 0 0,1-1 0 16,-2 1 256-16,3-1 0 0,3-2 16 0,2 2 0 15,0 1-272-15,-1-1 160 0,0-2-160 0,-2-2 128 16,3-1-128-16,1 0 0 0,-3 2 0 0,-2 0 0 16,-7-2 128-16,4-3-128 0,3-3 0 0,1 1 128 15,-3 3-128-15,1 0 0 0,-4-3 0 0,2-3 128 16,-1-5-128-16,3 0 128 0,1-2-128 0,2 0 128 16,-2-5-128-16,0-3 0 0,0-3 144 0,4-2-144 15,3-3 448-15,1-1 32 0,0-1 0 0,0-1 0 16,-3-3-480-16,5 3-256 0,1-2 16 0,0-1 16 0,-1-1 224 15,-3-3 208-15,-3-4-32 0,-3 4-16 0,0 3 96 0,-4 0 0 16,0-1 16-16,-6 1 0 0,-5 1 32 0,-4 0 0 16,-1 0 0-16,-3 0 0 0,-4-4-112 0,-3 0 0 15,-5 1-16-15,-1 2 0 0,-4 2-176 0,-3 1 0 16,-5-3 144-16,-3 2-144 0,-4 6 0 0,-4 0 0 16,-2 3-192-16,-8 1 64 15,-2 2-1696-15,-8 0-336 0,-4 0-64 0,-7 3-13728 0</inkml:trace>
  <inkml:trace contextRef="#ctx0" brushRef="#br0" timeOffset="-148951.22">12791 5094 12895 0,'-10'-6'576'0,"4"3"112"0,-1 2-560 0,2 0-128 15,-2 1 0-15,2-3 0 0,-3 1 848 0,2 1 144 16,1 1 32-16,-3 0 0 0,4-2 0 0,4 2 0 16,0 0 0-16,0 0 0 0,0 0-832 0,0 0-192 15,0 0 0-15,0 0 0 0,0 0 864 0,13-1 128 16,-1 1 32-16,2 0 0 0,1-1-832 0,2 1-192 0,3 4 0 0,1-3 0 16,0-1 864-16,2 0 128 0,2 0 32 0,1-1 0 15,1-3-832-15,4 1-192 0,1-1 0 0,2 0 0 16,0 1 0-16,3 0 0 0,3-1 0 0,1 4 0 15,1 0 0-15,-2 3 0 0,0 0 0 0,-2-2 0 16,0-3 864-16,2 1 128 0,3 2 32 0,-1-1 0 16,-3 0-832-16,-1 0-192 0,3 0 0 0,-2 3 0 15,1 1 0-15,-3 0 0 0,-1-2 0 0,-2-1 0 16,-3-1 0-16,-5 0 0 0,-1 0 0 0,-2 0 0 16,-2 0 0-16,-4 0 0 0,-4 1 0 0,-2 0 0 15,0-1 0-15,-11 0 0 0,0 0 0 0,0 0 0 16,8 6 0-16,-8-6 0 0,0 0 0 0,0 0 0 0,0 0 0 0,0 0 0 15,-5 10 0-15,5-10 0 0,-6 5 0 0,-2 0 0 16,-2-4 0-16,-1 1 0 16,0 0-768-16,1-2-208 0,-4-1-48 0,1-1-7632 15,-2 0-1536-15</inkml:trace>
  <inkml:trace contextRef="#ctx0" brushRef="#br0" timeOffset="-148307.03">13248 4601 20271 0,'-11'-1'448'0,"1"-3"80"0,-1-2 32 0,1 1 16 0,1-2-576 0,-1 4 0 0,4 3 0 0,6 0 0 15,-9-6 0-15,9 6 0 0,-6-2 0 0,6 2 0 16,-8-5 928-16,8 5 80 0,0 0 16 0,0 0 0 16,0 0-832-16,0 0-192 0,0 0 0 0,0 0 0 15,0 0 864-15,11-2 128 0,1 0 32 0,0 1 0 16,3-2-832-16,4 2-192 0,-1 1 0 0,4 2 0 16,2 0 0-16,-1-1 0 0,1-1 0 0,5 4 0 15,0 0 0-15,1 4 0 0,1 1 0 0,2-3 0 16,-1-2 0-16,1-1 0 0,3 2 0 0,-1 2 0 0,-1 1 864 0,-3 0 128 15,-3 2 32-15,-1-1 0 0,-2-1-832 0,-1 1-192 16,-2-1 0-16,-5 1 0 0,1 0 0 0,-2-2 0 16,-1-2 0-16,-1 4 0 0,-2 2 0 0,-3 1 0 15,0-2 0-15,-3 0 0 0,0 0 0 0,-4 2 0 16,-1 1 0-16,1-1 0 0,-1-1 0 0,-1 1 0 16,-3-3 0-16,0 3 0 0,-4 2 864 0,-1 2 128 15,0-1 32-15,-3 3 0 0,0 1-832 0,-4 0-192 16,0 4 0-16,-2 1 0 0,0-1 0 0,-4 2 0 15,1 2 0-15,-1 0 0 0,-4-3 864 0,1 0 128 16,-2-1 32-16,1-1 0 0,1-2-832 0,0-3-192 16,4-2 0-16,0 0 0 0,1 1 0 0,3-2 0 15,-1-2 0-15,3-1 0 0,1 0 0 0,2-2 0 16,-1 2 0-16,2-5 0 0,2-1 0 0,-1-4 0 0,3 1 0 0,6-2 0 16,-10 5 0-16,10-5 0 0,0 0 0 0,0 0 0 15,0 0 0-15,0 0 0 0,0 0 0 0,0 0 0 16,-6-2 864-16,6 2 128 0,0 0 32 0,0 0 0 15,0 0-832-15,0 0-192 0,0 0 0 0,-3-8 0 32,2 1-768-32,1 7-208 0,0-6-48 0,0 6 0 15,0 0 0-15,0 0 0 0,0 0 0 0,5-9 0 16,2 0-1632-16,1 1-336 0,-4 0-64 0,3 0-9424 0</inkml:trace>
  <inkml:trace contextRef="#ctx0" brushRef="#br0" timeOffset="-145919.65">13382 4397 9215 0,'-12'-9'400'0,"8"5"96"0,-5-2-496 0,0-1 0 16,-1 1 0-16,-2 1 0 0,-1 1 912 0,-2 0 96 15,1-1 16-15,0 3 0 0,0 1-832 0,1 2-192 16,1-1 0-16,2 1 0 0,2 1 864 0,1 2 128 15,2 1 32-15,5-5 0 0,0 0-832 0,0 0-192 16,0 6 0-16,4-1 0 0,4 1 864 0,3-1 128 16,3 1 32-16,4 0 0 0,2 2 0 0,4 1 0 15,1-2 0-15,2 1 0 0,4 0-832 0,2 1-192 16,2 2 0-16,4 0 0 0,-3-1 0 0,5 1 0 16,-2 0 0-16,1 2 0 0,-1-1 0 0,-1 0 0 15,-4-1 0-15,-1 1 0 0,-2 2 864 0,-2 2 128 16,-2-2 32-16,-5 1 0 0,-2 1-832 0,-4-1-192 15,-2 3 0-15,-3-3 0 0,-4 1 0 0,0-1 0 0,-3-1 0 0,-3 2 0 16,-2-1 864-16,-2 3 128 16,-3-3 32-16,-3 2 0 0,-2 0-832 0,-3 2-192 0,-2 0 0 0,-3 2 0 15,-2 3 0-15,-2 0 0 0,-1 5 0 0,-5-1 0 16,-1 1 864-16,-2 2 128 0,-1 0 32 0,-1 0 0 16,2 0-832-16,0-1-192 0,0-2 0 0,0 0 0 15,0-2 0-15,2 0 0 0,2-4 0 0,1-3 0 16,-1 1 864-16,2-2 128 0,3-2 32 0,2 0 0 15,3-1-832-15,1-2-192 0,2-1 0 0,4-2 0 16,2-2 0-16,2-3 0 0,1-1 0 0,6-4 0 16,0 0 0-16,0 0 0 0,6 0 0 0,8-4 0 15,0-1-768-15,1-3-208 0,2-1-48 0,0 1 0 16,0-4-1632-16,2 2-336 0,5-8-64 0,-1 0-16 0</inkml:trace>
  <inkml:trace contextRef="#ctx0" brushRef="#br0" timeOffset="-141087.37">17891 4257 9215 0,'-10'-4'400'16,"5"4"96"-16,-1 0-496 0,-3-1 0 0,2-3 0 0,-3 2 0 15,0 0 912-15,0 0 96 0,0-2 16 0,2 2 0 16,-2 1 0-16,5 1 0 0,-2 1 0 0,7-1 0 16,0 0 0-16,0 0 0 0,0 0 0 0,0 0 0 0,0 0-832 0,8-1-192 15,-1-1 0-15,2 0 0 16,2 1 0-16,3-2 0 0,0-1 0 0,1 0 0 0,1-3 864 0,1-1 128 16,2-2 32-16,-1 2 0 0,1-5 0 0,3 1 0 15,3-1 0-15,0 1 0 0,-2 0-832 0,2 0-192 16,4 0 0-16,-3 0 0 0,2 0 0 0,-1 2 0 15,2-1 0-15,-5 1 0 0,0 1 864 0,-2 2 128 16,-3 2 32-16,0 0 0 0,-4 0-832 0,-1 3-192 16,-3 0 0-16,-1 2 0 0,-2 2 0 0,-2 0 0 15,-6-2 0-15,3 10 0 0,-2 3 0 0,-2 6 0 16,-4 5 0-16,0 5 0 0,-2 4 864 0,-1 1 128 16,-2 2 32-16,-1 0 0 0,-1-2-832 0,2 0-192 15,0-3 0-15,0-1 0 0,0-1 0 0,2-2 0 16,2-1 0-16,0-1 0 0,2-2 0 0,-1-3 0 15,3-4 0-15,1 1 0 0,1-1 0 0,1-3 0 0,0-3 0 0,5 3 0 32,3-2-2416-32,3-4-528 0,7-6-96 0,3-8-32 0</inkml:trace>
  <inkml:trace contextRef="#ctx0" brushRef="#br0" timeOffset="-137754.28">17597 7048 12895 0,'-7'-7'576'0,"7"7"112"0,-6-3-560 0,2 0-128 16,-1-4 0-16,0 3 0 0,1-1 848 0,1 1 144 15,0-1 32-15,0 1 0 0,-2 0 0 0,5 4 0 16,-4-4 0-16,0 1 0 0,4 3 0 0,0 0 0 16,-4-4 0-16,4 4 0 0,0 0 0 0,0 0 0 15,0 0 0-15,0 0 0 0,0 0-832 0,0 0-192 16,0 0 0-16,0 0 0 0,0 0 864 0,-3 6 128 16,1 0 32-16,-1 1 0 0,1 3-832 0,1 2-192 15,0 4 0-15,1-1 0 0,0 2 864 0,1 0 128 16,0 1 32-16,0 2 0 0,0 3-832 0,2 0-192 15,-1 0 0-15,0 0 0 0,0-1 0 0,1-1 0 16,-1-1 0-16,0-2 0 0,0 1 0 0,1-2 0 16,3-2 0-16,-3-1 0 0,1 0 0 0,2-2 0 0,1-2 0 0,-1-2 0 15,1 0 0-15,0 0 0 0,1-3 0 0,2 0 0 16,-3-3 0-16,0-2 0 0,0-1 0 0,1-1 0 16,0-4 0-16,2 1 0 0,0-3 0 0,1-1 0 15,1-3 864-15,-2-1 128 0,0-2 32 0,2 2 0 16,-2 1-832-16,1 0-192 0,0-1 0 0,1 0 0 15,0-1 0-15,-1 3 0 0,0 3 0 0,0-2 0 16,0-2 0-16,1 1 0 0,1 0 0 0,-4 1 0 16,2-1 0-16,0-1 0 0,3 1 0 0,-3 0 0 15,0 1 0-15,2 1 0 0,-1 1 0 0,-2 1 0 16,0-3 0-16,1 2 0 0,-4 2 0 0,3 2 0 16,-1-3 0-16,-1 1 0 0,-2 0 0 0,2 1 0 15,0-1 0-15,-2 2 0 0,-6 4 0 0,5-4 0 16,-1-1 0-16,-4 5 0 0,4-4 0 0,-4 4 0 0,0 0 0 0,0 0 0 15,0 0 0-15,0 0 0 0,0 0 0 0,0 0 0 16,0 0 0-16,-6 4 0 0,-1 3 0 0,1-1 0 16,-1 0 0-16,1 3 0 0,-2-3 0 0,0 4 0 15,-1-1 0-15,1 1 0 0,0 1 0 0,-1-1 0 16,1-1 0-16,-1 2 0 0,-1 2 0 0,0 1 0 16,-1 0 0-16,0 1 0 0,1 0 0 0,-3-3 0 15,-1 4 0-15,2-2 0 0,0-1 0 0,0-1 0 16,-2-1 0-16,1 0 0 0,-2 0 0 0,2-2 0 15,-2 0 0-15,0 0 0 0,1-1 0 0,0 0 0 16,0-2 0-16,1-2 0 0,0 3 0 0,2-3 0 16,-2-1 0-16,1-2 0 0,1-1 0 0,0-1 0 15,-1-1 0-15,2-3 0 0,-1-3 0 0,1-1 0 0,2-1 0 0,1-2 0 16,-1-2 0-16,1-2 0 0,2-1 0 0,0-2 0 16,2-1 0-16,-1 0 0 0,-1 2 0 0,2-1 0 15,2-1 0-15,-2 0 0 0,-1 3 0 0,2 0 0 16,1 2 0-16,-2 1 0 0,1 2 0 0,-3 2 0 15,3-1 0-15,0 2 0 0,-2 2 0 0,2 1 0 16,-2 0 0-16,2 2 0 0,2 4 0 0,0 0 0 16,0 0 0-16,0 0 0 0,0 0 0 0,0 0 0 15,0 0 0-15,-5 7 0 0,2 3 0 0,2 2 0 16,0 2 0-16,0 1 0 0,1 3 0 0,1 1 0 16,1 3 0-16,1 2 0 0,1 0 0 0,2 1 0 15,0-2 0-15,1 0 0 0,0-1 0 0,1-3 0 16,0-4 0-16,2 0 0 0,-2-3 0 0,2-1 0 0,0-1 0 15,1-4 0-15,0 0 0 0,3-3 0 0,0-1 0 0,-1-3 0 16,-1-3 0-16,1-3 0 0,4-2 0 16,1-2 0-16,2-4 0 0,-3-4 0 0,3-3 864 0,0-3 128 15,1-3 32-15,-3 2 0 0,-1-4-832 0,1 3-192 16,-1 0 0-16,-2 3 0 0,-3 4 0 0,0 3 0 16,-3 3 0-16,-1 0 0 0,0 2 0 0,-1 2 0 15,-3 2 0-15,-1 0 0 16,2 2-2416-16,-3 0-528 0,-2 6-96 0,0 0-32 0</inkml:trace>
  <inkml:trace contextRef="#ctx0" brushRef="#br0" timeOffset="-107857.96">6607 5651 12895 0,'0'0'272'0,"0"0"64"0,0 0 16 0,0 0 32 0,0 0-384 0,1-6 0 16,-1 6 0-16,3-5 0 0,1-2 896 0,-1 1 96 16,1-1 32-16,-1 1 0 0,0 2 0 0,-3 4 0 15,2-4 0-15,-2 4 0 0,6-5-832 0,-6 5-192 16,0 0 0-16,3-4 0 0,0-2 864 0,1 2 128 0,-4 4 32 0,0 0 0 15,0 0-832-15,0 0-192 0,0 0 0 0,0 0 0 16,-3 8 864-16,0 3 128 0,0 3 32 0,-5 2 0 16,3 2-832-16,-1 5-192 0,-1 4 0 0,2 0 0 15,-3 1 0-15,2 1 0 0,-1 5 0 0,0 3 0 16,0-1 0-16,0-2 0 0,3-1 0 0,-2-2 0 16,2-1 0-16,-1-3 0 0,1-4 0 0,1-2 0 15,-2-3 864-15,2-4 128 0,1-2 32 0,-3-2 0 16,3-1-832-16,0-3-192 0,2-6 0 0,0 0 0 15,0 0 0-15,0 0 0 0,0 0 0 0,0 0 0 16,0 0 864-16,0 0 128 0,0 0 32 0,3-4 0 16,3 0-832-16,-1-2-192 0,3-1 0 0,1 2 0 0,2-2 0 0,3 1 0 15,2-2 0-15,0 1 0 0,1 2 0 16,1-2 0-16,4 2 0 0,1 2 0 0,2-3 0 0,0 4 0 16,1 2 0-16,3 1 0 0,-2 1 0 0,2 3 0 15,-2-1 0-15,0 0 0 0,-2 3 0 0,-1-2 0 16,-1 3 0-16,-1 0 0 0,-1-3 0 0,0 2 0 15,-3 0 0-15,-1-2 0 0,0 1 0 0,-3-1 0 16,-1-2 0-16,1 1 0 0,-6 0 0 0,1-1 0 16,-1 0 0-16,-8-3 0 0,0 0 0 0,0 0 0 15,0 0 0-15,0 0 0 0,0 0 0 0,0 0 0 16,0 0 0-16,0 0 0 0,0 0 0 0,0 0 0 16,0 0 0-16,-3-6 0 0,-2 2 0 0,1-2 0 15,-2-2 0-15,2 1 0 0,1-3 0 0,-3-1 0 16,1-1 0-16,2-1 0 0,1-3 864 0,-1-3 128 0,1-4 32 0,1 0 0 15,0-2-832-15,1 0-192 0,0-2 0 0,3-9 0 32,2 4-768-32,-1 3-208 0,1 4-48 0,1 10 0 0,-3 0 832 0,1 1 192 0,2 2 0 0,0 0 0 15,0 2 0-15,1 1 0 0,-5 2 0 0,1 0 0 16,1 1 0-16,-4 6 0 0,3-6 0 0,0-1 0 16,-2 4 0-16,2-1 0 0,1-2 0 15,-4 6 0-15,0 0 0 0,0 0 0 0,0 0 0 0,4-3 0 16,2-1 0-16,-6 4 0 0,0 0 0 0,0 0 0 15,0 0 0-15,0 0 0 0,0 0 0 0,0 0 0 16,0 0 0-16,0 0 0 0,0 0 0 0,0 0 0 16,-9 2 0-16,0 1 0 0,-3 1 0 0,-1 2 0 15,-4-5 0-15,0 1 0 0,0 0 0 0,-4 3 0 0,0-3 0 16,0-1 0-16,-4 0 0 0,0 1 0 0,-2 2 0 0,1 0 0 16,0 0 0-16,0 0 0 0,0-3 0 0,3 1 0 15,1 1 0-15,3-1 0 0,3 0 0 0,1 0 0 16,4-1 0-16,0 0 0 15,11-1-864-15,0 0-128 0,0 0-32 0,0 0-8736 16,0 0-1760-16</inkml:trace>
  <inkml:trace contextRef="#ctx0" brushRef="#br0" timeOffset="-106456.03">6419 5426 16575 0,'-20'0'368'0,"7"3"80"0,-4-1 0 0,8-1 16 0,-5 0-464 0,2 1 0 0,0 0 0 0,-1 3 0 16,0-1 912-16,-2 1 96 0,3-1 16 0,1 1 0 16,0 0-832-16,3-4-192 0,1-3 0 0,1 2 0 15,6 0 864-15,0 0 128 0,0 0 32 0,0 0 0 16,0 0 0-16,0 0 0 0,0 0 0 0,0 0 0 0,0 0-832 0,0 0-192 16,8-5 0-16,0-1 0 0,3-3 0 0,2 0 0 15,-3 0 0-15,5-1 0 0,7-2 864 0,0 0 128 16,3-3 32-16,1 2 0 0,1 2-832 0,2 0-192 15,0 0 0-15,0-4 0 0,2 0 0 0,1 1 0 16,2-2 0-16,0 0 0 0,-1-3 0 0,2 1 0 16,1 0 0-16,-1-2 0 0,-1-3 0 0,0 1 0 15,-3-1 0-15,0 0 0 0,-2-2 0 0,-1 2 0 16,-2-1 0-16,0 3 0 0,-1 4 0 0,-1 0 0 16,-1 1 0-16,-2 0 0 0,-2 2 0 0,-2 2 0 15,0 1 0-15,-3 2 0 0,-3 0 0 0,-1 2 0 16,-1-1 0-16,-1 1 0 0,-1 5 864 0,-1-3 128 15,-1 0 32-15,-5 5 0 0,5-3-832 0,-5 3-192 0,0 0 0 16,0 0 0-16,0 0 0 0,5 3 0 0,2 3 0 0,-1 0 0 31,-1 2-768-31,-1 2-208 0,2 3-48 0,-1 2 0 0,1 3 832 0,1 2 192 16,0 1 0-16,1 2 0 0,-1-1 0 0,2 2 0 0,1 2 0 0,1 0 0 16,-3-1 0-16,2 0 0 0,2 1 0 0,-3-3 0 15,-1-2 0-15,1-3 0 0,0-1 0 0,0-2 0 16,-2 0 0-16,1-2 0 0,-1 0 0 0,-1-1 0 15,1-3 768-15,-3-1 208 0,2-1 48 0,-1 0 0 16,1-2-832-16,-1 3-192 0,2-1 0 0,-2-2 0 16,-5-5 0-16,0 0 0 0,0 0 0 0,0 0 0 15,0 0 0-15,0 0 0 0,0 0 0 0,0 0 0 16,0 0 0-16,0 0 0 0,0 0 0 0,0 0 0 16,0 0 0-16,-3-5 0 0,-1-2 0 0,-4 2 0 0,0-1 0 15,0 2 0-15,-3-4 0 0,0 1 0 0,-5 1 0 0,2-1 0 16,-3 2 0-16,-2 0 0 0,0 3 0 0,-2-1 0 15,-3 1 0-15,0 0 0 0,-3 2 0 0,1 3 0 16,0 0 0-16,-3 0 0 0,-3-1 0 0,1 3 0 16,-2-2 0-16,-2 3 0 0,0 0 0 0,-2 2 0 15,0 1 0-15,1-2 0 0,2 1 0 0,3-1 0 16,0 0 0-16,1-1 0 0,3-1 0 0,3 0 0 16,3-2 0-16,3 0 0 0,4-1 0 0,2-1 0 15,3-1 0-15,0 0 0 0,9 0 0 0,-4-4 0 16,1 0 0-16,3-2 0 0,3 1 0 0,1-3 0 15,4-1 0-15,2 0 0 0,5-1 0 0,5-1 0 16,1-3 0-16,3-1 0 0,2-3 0 0,3 0 0 0,2-2 0 0,0 1 0 16,-1-3 0-16,2-3 0 15,0-4 0-15,0 0 0 0,0-2 0 0,2 3 0 0,1 0 0 0,-2 1 0 16,-1 2 0-16,-1 4 0 0,0 4 0 0,-2 0 0 16,0 2 0-16,-6 1 0 0,-3 5 0 0,-2 2 0 15,-6 1 0-15,-4 4 0 0,-8 2 0 0,0 0 0 16,0 0 0-16,-3 6 0 0,-8 0 0 0,-5 5 0 15,-5 5 0-15,-8 4 0 0,-3 4 0 0,-5 5 0 16,-5 2 0-16,-2 0 0 0,-2 0 0 0,0-1 0 16,-2-2 0-16,3-1 0 0,1-4 0 0,2-2 0 15,5-4 0-15,3-1 0 0,1-4 0 0,7-1 0 16,2-3 0-16,6 0 0 0,3-1 0 0,4-4 0 0,4-3 0 0,3-1 0 16,4 1 0-16,-1-6 0 0,2-1 864 0,5-4 128 15,4-4 32-15,1 0 0 0,4 0-832 0,4-5-192 16,0-2 0-16,3-1 0 0,0-5 0 0,2 3 0 15,3 1 0-15,2-3 0 0,0 2 0 0,2 1 0 16,2 3 0-16,-1 1 0 0,-1 3 0 0,-2-1 0 16,-2 4 0-16,-6 4 0 0,-3 4 0 0,-3 3 0 15,-2 2 0-15,-1 5 0 16,-12-4-768-16,0 17-208 0,-6 3-48 0,-3-4 0 0,-5 5 832 0,-7 5 192 16,-7 7 0-16,-8 4 0 0,-5 2 0 0,-6 2 0 15,-5 0 0-15,1-3 0 0,0-2 768 0,5-3 208 16,4-5 48-16,7-4 0 0,4-4-832 0,7-4-192 15,3-2 0-15,7-4 0 0,3-5 0 0,5-3 0 16,6-2 0-16,6-4 0 0,5-2 0 0,7-2 0 16,9-6 0-16,6 0 0 0,9-2 0 0,4-4 0 0,2 0 0 0,3-4 0 15,-2-4 0-15,0-1 0 0,-1-3 0 0,2 1 0 16,-3 0 0-16,-1 5 0 0,-7 4 0 0,-2 3 0 16,-5 1 0-16,-7 4 0 0,-4 3 0 0,-6 4 0 15,-4 6 0-15,-3 4 0 0,-8-3 0 0,-2 7 0 16,-9 2 0-16,-4 4 0 0,-6 4 0 0,-6 3 0 15,-2 2 0-15,-1 1 0 0,0 2 0 0,-8 6 0 32,2-7-2416-32,9-3-528 0,2-1-96 0,9-7-6576 0,3 0-1328 0</inkml:trace>
  <inkml:trace contextRef="#ctx0" brushRef="#br0" timeOffset="-105262.18">3570 5463 12895 0,'0'0'272'0,"0"0"64"0,0 0 16 0,3 7 32 0,-3 1-384 0,-1-2 0 16,1-6 0-16,-4 6 0 0,-1 0 0 0,1-1 0 15,-4 1 0-15,3 0 0 0,1 2 896 0,-1-1 96 0,1 0 32 0,-1-1 0 16,-3-4-832-16,3 0-192 0,1 0 0 0,4-2 0 16,0 0 864-16,0 0 128 15,0 0 32-15,0 0 0 0,-7-5 0 0,4-1 0 0,0-2 0 0,2-2 0 16,0-1-832-16,1 0-192 0,1-1 0 0,0 1 0 15,-2-6 864-15,1-2 128 0,0 4 32 0,0-2 0 16,0 1-832-16,-1-1-192 0,0 1 0 0,-1-2 0 16,1 2 0-16,0-2 0 0,-1 1 0 0,-1-1 0 15,-1-1 0-15,2 1 0 0,-3-1 0 0,2 0 0 16,1-1 0-16,0 4 0 0,1-2 0 0,-2 3 0 16,-1 1 0-16,2-1 0 0,0 2 0 0,0 0 0 15,1 2 0-15,1 1 0 0,0 5 0 0,-1-4 0 0,0 1 0 0,0-2 0 16,1 2 0-16,0 2 0 0,0 0 0 0,-1 1 0 15,2-1 0-15,0 2 0 0,-1 4 0 0,1-6 0 16,1 2 0-16,3 0 0 0,1 0 0 0,0 1 0 16,3 0 0-16,0 2 0 0,2-3 0 0,2 1 0 15,1 0 0-15,3-2 0 0,-2 3 0 0,5-3 0 16,2-1 0-16,2 2 0 0,1 2 0 0,-2-2 0 16,3 0 0-16,-2-1 0 0,0 0 0 0,-1 2 0 15,-1 0 0-15,-1 1 0 0,-1-1 0 0,0 1 0 16,-3 1 0-16,1 0 0 0,-1-3 0 0,0 0 0 15,-3-2 0-15,-2 4 0 0,-1 2 0 0,-4 0 0 16,0 0 0-16,-1 1 0 0,-6-1 0 0,7 0 0 16,-7 0 0-16,7 1 0 0,0 0 0 0,-7-1 0 15,0 0 0-15,8 3 0 0,-3-1 0 0,3-2 0 0,-3-2 0 0,2 4 0 16,0-1 0-16,-7-1 0 16,0 0 0-16,5 7 0 0,2-2 0 0,-3 2 0 0,1-1 0 0,-2 3 0 15,-1 1 0-15,1 5 0 0,0 1 0 0,-2 2 0 16,-2 0 0-16,-2 2 0 0,2 1 0 0,-2 2 0 15,2 2 0-15,0 2 0 0,-4-2 0 0,1 1 0 16,0 1 0-16,-1-1 0 0,0 0 0 0,-2 1 0 16,-2-2 0-16,0 2 0 0,0 0 0 0,-2-3 0 15,1-2 0-15,2-4 0 0,-1-3 0 0,4 1 0 16,2-1 0-16,2 0 0 0,1 0 0 0,3-4 0 16,-1-4 0-16,3 1 0 0,3-1 0 0,-1-3 0 15,1-4 0-15,2 0 0 0,1 1 0 0,0-3-12240 16</inkml:trace>
  <inkml:trace contextRef="#ctx0" brushRef="#br0" timeOffset="-103851.48">3350 5673 12895 0,'-8'-9'272'0,"2"7"64"0,-3 1 16 0,3 1 32 0,2-1-384 0,0-1 0 16,-2-2 0-16,1 3 0 0,0 0 0 0,2 0 0 0,-3-1 0 0,2 0 0 16,4 2 896-16,0 0 96 0,0 0 32 0,0 0 0 15,-3-3 0-15,3 3 0 0,0 0 0 0,0 0 0 16,0 0-832-16,0 0-192 15,4-3 0-15,5 2 0 0,-1-3 0 0,3-1 0 0,2-1 0 0,2 1 0 16,2-1 864-16,4 2 128 0,4 0 32 0,2-2 0 16,6-3-832-16,0 1-192 0,3 0 0 0,3 1 0 15,2 2 0-15,1-3 0 0,2 0 0 0,-3 0 0 16,2 1 0-16,0-1 0 0,0-2 0 0,2 0 0 16,-3 2 864-16,1 1 128 0,-1 4 32 0,-3-1 0 15,-2-1-832-15,-3 2-192 0,-2 0 0 0,-3 0 0 0,-1 1 0 16,-4 0 0-16,-2 1 0 0,-1 0 0 0,-1-1 0 15,-4 1 0-15,-1-1 0 0,-2-2 0 0,-2 0 0 0,1 2 0 16,-3 2 0-16,-2-1 0 0,0-1 0 0,-7 2 0 16,0 0 0-16,9 2 0 0,-9-2 0 0,0 0 0 15,0 0 0-15,0 0 0 0,0 0 0 0,0 9 0 16,0-9 0-16,-6 9 0 0,1 1 864 0,0 0 128 16,-3 2 32-16,0 1 0 0,-2 3-832 0,0 3-192 15,-1 3 0-15,0 2 0 0,0 4 0 0,1-2 0 16,-2-1 0-16,1 4 0 0,0-1 0 0,0 0 0 15,-1 0 0-15,0 0 0 0,3 1 0 0,-1 2 0 16,1-1 0-16,2 0 0 0,0-2 0 0,2-2 0 16,-1-1 0-16,4 1 0 0,-3-1 0 0,3-3 0 15,0-3 0-15,-1-1 0 0,1 0 0 0,-4-2 0 16,1-1 0-16,1-1 0 0,-1-1 0 0,0 2 0 0,1-2 0 0,-2-1 0 16,0-2 0-16,0 0 0 0,-1-2 0 0,1 3 0 15,1 2 0-15,-1-4 0 0,0-3 0 16,0 1 0-16,2 0 0 0,4-7 0 0,-9 5 0 0,1-1 0 15,3 0 0-15,5-4 0 0,-8 7 0 0,1-4 0 16,0 0 0-16,-1-2 0 0,-1 0 0 0,9-1 0 16,0 0 0-16,0 0 0 0,-6-5 0 0,-2 3 0 15,0 1 864-15,0-1 128 0,1-5 32 0,-4 2 0 16,0 0-832-16,0 1-192 0,-2-2 0 0,-1 2 0 16,2-4 0-16,0-2 0 0,1-1 0 0,1 4 0 15,-2 0 0-15,-7-5 0 0,1-2 0 0,1-1 0 16,-3 1 0-16,1-1 0 0,-2-3 0 0,-3 1 0 0,-1-1 0 15,-3 1 0-15,-2 1 0 0,1 1 0 0,2-1 0 0,-1 3 0 16,0 2 0-16,-2 0 0 0,3 0 0 0,1-4 0 16,3-1 0-16,0 3 0 0,1 3 0 0,3 0 0 15,1-1 0-15,2-1 0 0,4-2 0 0,0 2 0 16,1 2 0-16,2 1 0 0,-2 0 0 0,3 4 0 16,-1 0 0-16,1 1 0 0,1-4 0 0,3 0 0 15,-3 3 0-15,3 1 0 0,4 4 0 0,0 0 0 16,-4-4 0-16,4 4 0 0,0 0 0 0,0 0 0 15,0 0 0-15,0 0 0 0,0 0 0 0,6-2 0 16,-6 2 0-16,11-3 0 0,-1 1 0 0,1-1 0 16,0 1 0-16,1 1 0 0,-3 1 0 0,2 0 0 15,1 2 0-15,-1-1 0 0,2-2 0 0,3 1 0 16,1-1 0-16,1 0 0 0,1 0 0 0,-1 0 0 0,4-1 0 16,3-1 0-16,2-2 0 0,4-3 0 15,3-1 0-15,2 0 0 0,2-1 0 0,-3 0 0 0,0-1 0 0,-1 0 0 16,0 0 0-16,-1 0 0 0,-2-1 0 0,1 2 0 15,-1-2 0-15,-2 1 0 0,-4 1 0 0,1 1 0 16,2 1 0-16,-6 1 0 0,-3 0 0 0,1 0 0 16,0 2 0-16,-1-1 0 0,-3 2 0 0,0 1 0 15,-3 2 0-15,-4 1 0 0,-3 0 0 0,3 1 0 16,-2-4 0-16,4 1 0 0,-2 2 0 0,0 0 0 16,-9 0 0-16,0 0 0 0,10-1 0 0,-10 1 0 15,9-2 0-15,-1-1 0 0,-8 3 0 0,0 0 0 16,10 0 0-16,-10 0 0 0,8 3 0 0,-8-3 0 0,9 0 0 0,-9 0 0 15,0 0 0-15,9 2 0 16,-9-2 0-16,0 0 0 0,0 0 0 0,0 0 0 0,0 0 0 0,0 0 0 16,0 0 0-16,0 0 0 0,0 0 0 0,4 9 0 15,-4-9 0-15,0 0 0 0,0 0 0 0,0 0 0 16,0 0 0-16,-3 9 0 0,3-9 0 0,-4 11 0 16,-2-4 0-16,2 0 0 0,-1 2 0 0,1-3 0 15,-5 3 0-15,3 3 0 0,-3 6 0 0,2 2 0 16,-3 1 0-16,0 2 0 0,0 0 0 0,-3 5 0 15,0 5 0-15,0-3 0 0,-1 3 0 0,0 0 0 16,2 2 0-16,-2 1 0 0,-1-1 0 0,0-4 0 16,-1-3 0-16,0 0 0 0,5-2 0 0,1-3 0 15,1-2 0-15,-1-1 0 0,-1-1 0 0,1-1 0 16,1 1 0-16,2-4 0 0,2-4 0 0,2-1 0 16,0-1 0-16,3-9 0 0,-3 8 0 0,3-8 0 0,0 0 0 15,0 0 0-15,0 0 0 0,0 0 0 0,0 0 0 16,0 0 0-16,0 0 0 0,6-8 0 0,-2 0 0 0,1 1 0 31,1-3-768-31,1 2-208 0,-7 8-48 0,5-8-13504 0</inkml:trace>
  <inkml:trace contextRef="#ctx0" brushRef="#br0" timeOffset="-100184.68">1881 759 9215 0,'0'0'400'0,"0"0"96"0,0 0-496 0,0 0 0 15,0 0 0-15,0 0 0 0,0 0 912 0,0 0 96 16,0 0 16-16,-4 4 0 0,0 0 0 0,-3-3 0 15,2 1 0-15,-1-1 0 0,-2 0 0 0,2 1 0 16,-5 1 0-16,1-1 0 0,0 1 0 0,-3-2 0 16,-2 0 0-16,2 2 0 0,2 0-832 0,-2 1-192 0,-5 1 0 0,0 1 0 15,0 2 0-15,-1 0 0 0,2 0 0 0,-3 1 0 16,1 1 864-16,2 0 128 0,0 1 32 0,3-1 0 16,1 0-832-16,2-1-192 0,2-3 0 0,2 3 0 15,3-2 0-15,2 1 0 0,3-1 0 0,2 1 0 16,3-2 0-16,0 3 0 0,4 1 0 0,3-1 0 15,1-1 0-15,1 0 0 0,4 3 0 0,-2 1 0 16,2-1 0-16,-1 2 0 0,-3 0 0 0,1-1 0 16,1 0 0-16,-4 1 0 0,-4 1 0 0,-1 1 0 15,-2-1 0-15,-2 0 0 0,-3 1 0 0,0 0 0 16,0-1 864-16,-3 0 128 0,-5-1 32 0,-2 0 0 16,-1-1 0-16,-2 0 0 0,0 0 0 0,-3-1 0 0,-1-1-832 15,1 0-192-15,-2 0 0 0,1-3 0 0,1-2 0 0,-1-1 0 16,1-1 0-16,2-1 0 0,-1-2 0 0,3-1 0 15,3-1 0-15,-1-2 0 0,3 1 0 0,1-1 0 16,1-2 0-16,3-2 0 16,4 1-768-16,1-1-208 0,1-1-48 0,3 3 0 15,1-2-2448-15,2 0-496 0,0-4-112 0,2 3-16 0</inkml:trace>
  <inkml:trace contextRef="#ctx0" brushRef="#br0" timeOffset="-99843.04">2045 857 20271 0,'0'0'448'0,"0"0"80"0,0 0 32 0,0 0 16 0,0 0-576 0,0 0 0 16,0 0 0-16,0 0 0 0,0 0 928 0,3 8 80 0,-2 0 16 0,-1 6 0 16,-1-2-832-16,-1 3-192 0,1 3 0 0,0 0 0 15,0 4 864-15,-1 0 128 0,-1 2 32 0,0 1 0 16,1 1 0-16,0 1 0 0,0-4 0 0,1 0 0 16,0-1-832-16,0 0-192 0,-2-5 0 0,2 0 0 15,-1-3 0-15,1-1 0 0,0-2 0 0,0-1 0 16,-1-1 0-16,0 0 0 0,2-9 0 0,0 0 0 0,0 0 0 0,0 0 0 15,0 0 0-15,0 0 0 16,8-3-1600-16,-1-3-352 0,0-3-80 0,0 3-16 0</inkml:trace>
  <inkml:trace contextRef="#ctx0" brushRef="#br0" timeOffset="-99510.95">2507 425 16575 0,'0'0'368'0,"0"0"80"0,5-8 0 0,-5 8 16 0,0 0-464 0,0 0 0 0,0 0 0 0,0 0 0 15,0 0 912-15,0 0 96 0,0 0 16 0,0 0 0 16,-1 8 0-16,-2 5 0 0,1 3 0 0,-3 1 0 15,-1 9 0-15,-1 3 0 0,-1 3 0 0,0 3 0 16,0 5 0-16,0-1 0 0,-2 5 0 0,-1 11 0 16,0-4-832-16,1-3-192 0,-2-6 0 0,2-4 0 15,1 0 0-15,2-5 0 0,0-6 0 0,0-1 0 16,2-1 0-16,0-4 0 0,4-5 0 0,-2 0 0 16,1-5 0-16,1-2 0 0,3-4 0 0,-2-5 0 15,0 0-2416-15,0 0-528 0,7-10-96 0,-2-1-32 16</inkml:trace>
  <inkml:trace contextRef="#ctx0" brushRef="#br0" timeOffset="-99317.47">2250 895 20271 0,'0'0'896'0,"0"0"192"0,8 0-880 0,-1 0-208 16,3 0 0-16,1 0 0 0,4-1 864 0,1 1 128 15,4-2 32-15,1-1 0 0,3 1 0 0,-2-3 0 16,2 1 0-16,-2-2 0 0,2 1-832 0,-1-1-192 16,1 1 0-16,-5 0 0 0,1 2 0 0,-3 1 0 15,-3-1 0-15</inkml:trace>
  <inkml:trace contextRef="#ctx0" brushRef="#br0" timeOffset="-98954.18">2678 934 20271 0,'13'0'448'0,"2"-1"80"0,3-1 32 0,0-3 16 0,1-2-576 0,3 0 0 0,-1-1 0 0,-1 2 0 15,-2-3 928-15,-2 0 80 0,0 0 16 0,-3 0 0 16,-2 0 0-16,-1-2 0 0,-5 0 0 0,2 1 0 0,-3 0-832 0,0 0-192 15,-4-1 0-15,-2 3 0 0,0 0 864 0,-3 3 128 16,5 5 32-16,-9-2 0 0,-1 3-832 0,-2 3-192 16,-6 2 0-16,4 1 0 0,-4 6 0 0,-12 5 0 15,-4 2 0-15,3 1 0 0,2 1 0 0,4 1 0 16,2 1 0-16,4 0 0 0,3 0 864 0,3-2 128 16,5-2 32-16,3-1 0 0,3-2-832 0,6-3-192 15,6-2 0-15,4-1 0 0,-3-2 0 0,8-3 0 16,7 0 0-16,6-1 0 0,5 0 0 0,-1-1 0 15,-1-2 0-15,-15 0 0 0,0-5 864 0,1 1 128 16,0-1 32-16,2-2 0 0,1-1-832 0,1-2-192 16,2 2 0-16,-2 0-11424 15,24-3-2336-15</inkml:trace>
  <inkml:trace contextRef="#ctx0" brushRef="#br0" timeOffset="-97904.18">3346 864 16575 0,'0'0'368'0,"0"0"80"0,0 0 0 0,0 0 16 0,0 0-464 0,0 0 0 0,0 0 0 0,0 0 0 15,0 0 912-15,0 0 96 0,0 0 16 0,0 0 0 16,0 0 0-16,0 0 0 0,0 0 0 0,8-3 0 15,1 0-832-15,2 2-192 0,2-2 0 0,-1 0 0 16,3 1 864-16,1 1 128 0,4 0 32 0,-2 0 0 16,1-2-832-16,5 2-192 0,-4-2 0 0,-1 1 0 0,-3 0 0 0,-2 0 0 15,2 1 0-15,-1 0 0 0,-2-1 0 0,-1 1 0 16,-2 1 0-16,-10 0 0 0,0 0 0 0,0 0 0 16,0 0 0-16</inkml:trace>
  <inkml:trace contextRef="#ctx0" brushRef="#br0" timeOffset="-97453.08">4276 652 16575 0,'0'0'368'0,"8"-7"80"0,-5-2 0 0,-3 9 16 0,0 0-464 16,0 0 0-16,3-14 0 0,-1 5 0 0,-2 9 912 0,0 0 96 0,0 0 16 0,0 0 0 16,-5-5 0-16,0 1 0 0,-2 0 0 0,0 0 0 15,-2 2-832-15,-2 0-192 0,-2 2 0 0,0 2 0 16,-5 1 864-16,-1 2 128 0,-1 1 32 0,0 1 0 16,-3 0-832-16,-13 9-192 0,9 2 0 0,11-3 0 15,4-3 0-15,4 0 0 0,6 0 0 0,2-1 0 16,2 0 0-16,3-2 0 0,4-1 0 0,4 0 0 15,6 1 864-15,1-1 128 0,2-2 32 0,1 1 0 16,0 1-832-16,-1 1-192 0,-1 1 0 0,1 0 0 16,-4-2 0-16,-3 2 0 0,0 0 0 0,-6 1 0 15,-1 2 0-15,-2 0 0 0,-3-1 0 0,-1 2 0 0,-2 2 864 0,-2 2 128 16,-4 1 32-16,-2-1 0 0,-4 1-832 0,-4 1-192 16,-4 0 0-16,-1-2 0 0,-1-2 864 0,-5 0 128 15,-4 1 32-15,1-2 0 0,2 1-832 0,1-2-192 16,1-2 0-16,0-1 0 0,3-1 0 0,2-2 0 15,3-3 0-15,5-2 0 0,3-1 0 0,10-2 0 16,-6-7 0-16,5 0 0 16,5-4-2416-16,6-3-528 0,4-4-96 0,6-2-32 0</inkml:trace>
  <inkml:trace contextRef="#ctx0" brushRef="#br0" timeOffset="-96976.4">4748 756 20271 0,'0'0'448'0,"0"0"80"0,-5 6 32 0,0 3 16 0,1 2-576 0,-4 2 0 0,1 2 0 0,-1 1 0 16,0 1 928-16,-3 2 80 0,-1 1 16 0,-1 2 0 15,-1 2 0-15,1 3 0 0,-2 1 0 0,-1 0 0 16,1 2 0-16,-3-1 0 0,1 1 0 0,0-1 0 15,1-1-832-15,0 0-192 0,1-3 0 0,-4 6 0 16,5-9 864-16,3-3 128 0,2-4 32 0,4-4 0 0,1-2-832 0,4-9-192 16,-5 5 0-16,5-5 0 15,0 0 864-15,0 0 128 0,0 0 32 0,5-6 0 0,2-2-832 0,-1-4-192 16,5-1 0-16,-3-4 0 0,4-3 0 0,2-1 0 16,0-2 0-16,0-2 0 0,1-7 864 0,0 0 128 15,3-1 32-15,0-1 0 0,2-2-832 0,2 0-192 16,-1-1 0-16,2 4 0 0,-3 2 0 0,3 4 0 15,1-1 0-15,3 4 0 0,-4 3 0 0,1 5 0 16,0 3 0-16,-2 3 0 16,-5 3-768-16,-3 4-208 0,-2 5-48 0,-1 5 0 0,-2-1 832 0,-3 4 192 15,-2 1 0-15,-3 7 0 0,-5 3 0 0,-3-2 0 16,-9 0 0-16,1-1 0 0,-5-1 0 0,-1 0 0 16,-1 3 0-16,4-9 0 0,-2 1 0 0,0 0 0 15,1 0 0-15,-2 0 0 0,3 0 0 0,0-2 0 16,2-1 0-16,1-4 0 15,2 1-1680-15,4-2-304 0,0-4-48 0,9 0-16 16,0 0-816-16,2-5-160 0,5-12-48 0,4 4 0 0</inkml:trace>
  <inkml:trace contextRef="#ctx0" brushRef="#br0" timeOffset="-96630.05">5029 911 20271 0,'0'0'448'0,"0"0"80"0,7 6 32 0,1 0 16 0,-3-2-576 0,4 0 0 0,0-2 0 0,2 0 0 16,1-2 928-16,2 0 80 0,-1 0 16 0,1-1 0 0,-1-1 0 0,1-2 0 15,1 0 0-15,-2 0 0 0,0-2 0 0,-3 1 0 16,0-1 0-16,0 1 0 0,-3-4-832 0,2 2-192 16,-4-2 0-16,-1 3 0 0,-1-3 864 0,1 4 128 15,-4-2 32-15,-4 1 0 0,1 1-832 0,-1 1-192 16,-2 1 0-16,-4 1 0 0,0 2 0 0,-1 2 0 15,-3 1 0-15,-1 2 0 0,-6 2 0 0,-1 1 0 16,-4 3 0-16,1 0 0 0,0 4 0 0,3 0 0 16,-1 2 0-16,4-2 0 0,4 3 0 0,4-2 0 15,3 1 0-15,0-2 0 0,4-2 0 0,2-1 0 16,2-1 0-16,4-1 0 0,5 0 0 0,0 0 0 16,4-1 0-16,2-3 0 0,4-1 0 0,2-2 0 15,-1-1 0-15,1-1 0 16,1-4-768-16,-2 1-208 0,1-4-48 0,1 1-8736 0,0-2-1760 0</inkml:trace>
  <inkml:trace contextRef="#ctx0" brushRef="#br0" timeOffset="-96255">5764 793 23951 0,'0'0'512'0,"0"0"128"0,7-3 0 0,-7 3 64 0,0 0-576 0,0 0-128 0,0 0 0 0,0 0 0 16,0 0 0-16,0 0 0 0,-9 0 0 0,-1 1 0 15,-2 2 848-15,-1 3 144 0,-2-1 32 0,-3 3 0 0,-2-1 0 0,-1 1 0 16,0 2 0-16,-2 1 0 0,2 0-832 0,3 2-192 16,-2 1 0-16,2-1 0 0,2 0 0 15,2-1 0-15,3-2 0 0,1 2 0 0,2-1 0 0,4-1 0 16,2-3 0-16,2-7 0 0,8 8 0 0,1-2 0 15,3-2 0-15,1 0 0 0,2-5 0 0,0-2 0 16,3 1 0-16,-1-1 0 0,0-2 864 0,-1-2 128 16,-2 0 32-16,1 1 0 0,-1-2-832 0,-1 0-192 15,0 0 0-15,-3 1 0 0,0 0 0 0,-1 2 0 16,-2 0 0-16,-2 2 0 0,1-1 0 0,-6 4 0 16,0 0 0-16,0 0 0 15,0 0-768-15,0 0-208 0,0 0-48 0,0 0 0 16,0 0-816-16,0 6-160 0,0-6-48 0,2 8 0 0</inkml:trace>
  <inkml:trace contextRef="#ctx0" brushRef="#br0" timeOffset="-95741.39">6060 833 20271 0,'0'0'896'0,"0"0"192"0,0 0-880 0,0 0-208 16,0 0 0-16,0 0 0 0,0 0 864 0,0 0 128 15,-1 4 32-15,-1 2 0 0,-1 0 0 0,-2 1 0 16,-1 2 0-16,-2-1 0 0,-2 6 0 0,0-1 0 0,-2 1 0 16,0 2 0-16,-1 0 0 0,1 3 0 0,1 1 0 0,-1-2 0 15,2-2-832-15,2 0-192 0,-1 2 0 0,4-2 0 16,-2 0 0-16,3-2 0 16,0-1 0-16,3 0 0 0,5-2 0 0,-3-2 0 0,0-2 0 0,2 0 0 15,4-1 0-15,-2-4 0 0,4-2 0 0,-1 0 0 31,3-4-2416-31,2-2-528 0,0 0-96 0,5-9-9440 0</inkml:trace>
  <inkml:trace contextRef="#ctx0" brushRef="#br0" timeOffset="-95369.05">6753 586 16575 0,'0'0'368'0,"4"-7"80"0,-3-3 0 0,1 0 16 0,-1 1-464 0,-1-2 0 16,0 0 0-16,1 2 0 0,0-1 912 0,-2 2 96 15,-3 0 16-15,-1 1 0 0,1 1 0 0,0 1 0 16,-5 1 0-16,0 3 0 0,-2 0-832 0,-1 0-192 15,-2 3 0-15,-1 2 0 0,0 2 864 0,-2 2 128 16,0 2 32-16,2 4 0 0,0 4-832 0,-1 5-192 16,-2 3 0-16,0 3 0 0,-4 3 864 0,0 3 128 0,0 4 32 0,-6 12 0 15,1-5-832-15,4-1-192 16,2 0 0-16,4-2 0 0,2-4 0 0,4-3 0 0,4-2 0 0,-2-2 0 16,3-2 0-16,3-1 0 0,0-6 0 0,3 0 0 15,3-2 0-15,-2-4 0 0,-2-4 0 0,3-2 0 16,-1-1 0-16,-1-10 0 0,0 0 0 0,0 0-9232 15,0 0-1904-15</inkml:trace>
  <inkml:trace contextRef="#ctx0" brushRef="#br0" timeOffset="-95200.7">6220 1051 20271 0,'8'1'448'0,"4"1"80"0,2 0 32 0,2-1 16 0,3-1-576 0,3 1 0 16,1 1 0-16,4 1 0 0,0-2 0 0,0-1 0 15,1-2 0-15,1 0 0 0,-2 4 0 0,0-2 0 16,-2-2 0-16,-1 2 0 0,-3-2 0 0,-1 1 0 16,12 0 0-16,-11-1 0 0</inkml:trace>
  <inkml:trace contextRef="#ctx0" brushRef="#br0" timeOffset="-94993.95">6895 961 20271 0,'0'0'896'0,"0"8"192"0,-1 2-880 0,-2 2-208 0,-3 0 0 0,1 3 0 16,-2 0 864-16,0 1 128 0,-3 1 32 0,1 1 0 16,1-2 0-16,-1 1 0 0,1-2 0 0,-1 1 0 15,3-1-832-15,0-1-192 0,1 0 0 16,2-3 0-1,-3-1-768-15,4-2-208 0,2-1-48 0,1-2-6544 0,-1-5-1328 0</inkml:trace>
  <inkml:trace contextRef="#ctx0" brushRef="#br0" timeOffset="-94632.73">7438 1026 20271 0,'0'0'448'0,"-5"-3"80"0,-1-4 32 0,-3 2 16 0,0 1-576 0,-4 0 0 16,0 1 0-16,-2 2 0 0,-1 1 1744 0,-2 2 240 15,-2 2 64-15,-1 2 0 0,1 1-832 0,2-2-144 16,0 2-48-16,2 1 0 0,-1 3-816 0,3 0-208 15,3 0 0-15,2 0 0 0,4 2 864 0,3 0 128 16,0-1 32-16,5 0 0 0,-1-1-832 0,4 0-192 16,3 0 0-16,3 0 0 0,0-1 864 0,5-1 128 0,4-2 32 0,0 0 0 15,1 0-832-15,-1-2-192 0,2-1 0 16,0 0 0-16,-1 0 0 0,-1-1 0 0,-3 1 0 0,1-2 0 16,-2-1 0-16,-2-1 0 15,-2-2 0-15,-2 0 0 16,-2-2-768-16,-1 1-208 0,-3-1-48 0,0-2-9824 0,-2 1-1968 0</inkml:trace>
  <inkml:trace contextRef="#ctx0" brushRef="#br0" timeOffset="-94392.2">7322 834 31327 0,'1'-12'688'0,"-1"12"144"0,0 0 16 0,7-4 48 16,-3 0-720-16,-4 4-176 0,6-3 0 0,-6 3 0 0,5-5 848 0,1 2 144 15,-2-1 32-15,-4 4 0 0,0 0-832 0,0 0-192 16,0 0 0-16,0 0 0 0,6-5 0 0,-6 5 0 16,0 0 0-16,0 0 0 0,0 0 0 0,0 0 0 15,0 0 0-15</inkml:trace>
  <inkml:trace contextRef="#ctx0" brushRef="#br0" timeOffset="-94227.84">6427 486 35007 0,'-16'-12'768'0,"11"8"176"0,0-1 16 0,5 5 16 0,-4-3-784 16,4 3-192-16,0 0 0 0,-6 2 0 0,0 2 0 0,-1-1 0 0,2 5 0 0,-3 1 0 31,3 0-2416-31,-2 1-528 0,-13 20-96 0,6-10-32 0</inkml:trace>
  <inkml:trace contextRef="#ctx0" brushRef="#br0" timeOffset="-77894.4">12935 4992 9215 0,'0'0'192'0,"-7"-1"64"0,7 1 0 0,-6 0 0 0,2-2-256 0,-3 0 0 0,2 0 0 0,0 0 0 16,-1-1 1680-16,1 1 304 0,5 2 48 0,0 0 16 16,-3-6-832-16,-1 1-144 0,0-1-48 0,3 1 0 15,1-1-816-15,2 1-208 0,2-1 0 0,0 2 0 16,2-1 864-16,2 1 128 0,0-2 32 0,3 2 0 16,2 1-832-16,3 0-192 0,0 0 0 0,5 0 0 15,3 1 864-15,4-2 128 0,5 3 32 0,2-2 0 0,2 0-832 0,3 0-192 16,1 1 0-16,-1 0 0 0,0 1 0 0,-3 0 0 15,2 1 0-15,-3-3 0 0,-1 0 0 0,-2 2 0 16,-3 0 0-16,2 0 0 0,0 1 864 0,-2 0 128 16,-5 0 32-16,-2 0 0 0,-2 1-832 0,-2 0-192 15,-3-1 0-15,-3 2 0 0,-1 3 0 0,-4-3 0 16,0 1 0-16,-8-3 0 0,0 0 0 0,0 0 0 16,0 0 0-16,-5 6 0 0,-1-1 0 0,-4 2 0 15,-3-2 0-15,-4 2 0 0,-1 0 0 0,-4-2 0 16,-4 0 0-16,-1-1 0 0,-3 0 0 0,-2 1 0 15,-1-1 0-15,0 2 0 0,0-2 864 0,-1 0 128 16,-2 0 32-16,-1-1 0 0,1 0-832 0,-2 0-192 16,1-1 0-16,7 0 0 0,4 0 0 0,5 0 0 15,3 1 0-15,6-1 0 0,3-1 0 0,9-1 0 0,0 0 0 0,0 0 0 16,5-6 0-16,6 3 0 0,5 0 0 16,6-1 0-16,6-2 0 0,5-2 0 0,4 0 0 0,2 1 0 15,0 0 0-15,1 1 0 0,3-1 0 0,-1 1 0 16,1 2 0-16,0 1 0 0,1 2 0 0,-5-2 0 15,-1 2 0-15,-5 1 0 0,-3 0 0 0,-8 4 0 16,-5-4 0-16,-4 2 0 0,-4 1 0 0,-9-3 0 16,0 0 0-16,-5 7 0 0,-5-1 0 0,-8 2 0 15,-7 0 0-15,-6 1 0 0,-5-1 0 0,-5 1 0 16,-1 0 0-16,-2 0 0 0,1 0 0 0,-3-2 0 16,0-1 864-16,-1-3 128 0,-3-1 32 0,8-1 0 0,3 2-832 15,6-2-192-15,5-1 0 0,7 0 0 0,5-1 0 16,6-3 0-16,6 0 0 0,2-3 0 0,6-2 0 0,6 2 0 15,6-1 0-15,7 0 0 0,6-2 0 0,3 1 0 16,2-2 0-16,2 2 0 0,-2 0 0 0,3 0 0 16,1 0 0-16,-1 3 0 0,1 1 0 0,-3 2 0 15,2-1 0-15,1 0 0 0,-5 1 0 0,-5 2 0 16,-2 1 0-16,-5 0 0 0,-5-1 0 0,-2 1 0 16,-5 0 0-16,-1 0 0 15,-8 0-2416-15,0 0-528 0,0 0-96 0,0 0-6576 16,0 0-1328-16</inkml:trace>
  <inkml:trace contextRef="#ctx0" brushRef="#br0" timeOffset="-76918.08">13821 6249 20271 0,'0'0'448'0,"2"-4"80"0,1-2 32 0,2 2 16 0,-5 4-576 0,0 0 0 0,2-5 0 0,-2 5 0 15,0 0 0-15,0 0 0 0,0 0 0 0,0 0 0 16,0 0 928-16,0 0 80 0,-7-2 16 0,-1 0 0 15,-4 2 0-15,-4 2 0 0,-4 0 0 0,-5 2 0 16,-5 0 0-16,-2 2 0 0,-2-1 0 0,-1 3 0 16,-4 2-832-16,1-1-192 0,-1-2 0 0,1 0 0 15,1-1 864-15,0 0 128 0,3-2 32 0,4 2 0 16,0-1-832-16,6 0-192 0,4-2 0 0,6-1 0 16,3 3 0-16,5-5 0 0,6 0 0 0,0 0 0 15,6-5 864-15,5 0 128 0,4-2 32 0,4-2 0 16,4-2-832-16,1 0-192 0,3 3 0 0,4-2 0 0,1-1 0 0,1 1 0 15,3-1 0-15,-1 0 0 0,0 1 0 0,-1-1 0 16,-1 1 0-16,-2 1 0 0,-4 3 0 0,-2 0 0 16,-4-1 0-16,-4 5 0 0,-4-1 0 0,-3 1 0 15,-2 1 0-15,-8 1 0 0,0 0 0 0,0 0 0 16,0 0 0-16,-9 4 0 0,-5-1 0 0,-6 1 0 16,-3-1 0-16,-3 1 0 0,0 2 0 0,-4-1 0 15,1 0 0-15,1 0 0 0,2 1 864 0,1 0 128 16,3 0 32-16,4-2 0 0,2 0-832 0,5-2-192 15,4 1 0-15,2-1 0 0,5-2 0 0,0 0 0 16,0 0 0-16,9-2 0 0,5 2 0 0,5-2 0 16,3-1 0-16,3-2 0 0,3-1 0 0,4 0 0 15,5 1 0-15,-2 0 0 0,-1-1 0 0,-2-2 0 0,-1 2 0 16,-3 2 0-16,-3 2 0 0,-6 1 0 0,-4-2 0 0,-3 3 0 16,-5 6 0-16,-4-1 0 15,-3-5 0-15,-7 8 0 0,-4 1 0 0,-4 2 0 0,-6 1 0 0,-5-1 0 16,-6 0 0-16,-2 2 0 0,-4 2 0 0,0-1 0 15,-2-2 0-15,1 0 0 0,0 0 0 0,4-1 0 16,3-1 0-16,5-4 0 0,3-1 0 0,5 1 0 16,3-2 0-16,6-2 0 0,2-4 0 0,3-1 0 15,3-2 0-15,4 0 0 0,4-2 0 0,7-3 0 16,2-1-2416 0,4 0-528-16,3-3-96 0,-7 4-32 0</inkml:trace>
  <inkml:trace contextRef="#ctx0" brushRef="#br0" timeOffset="-73615.4">15210 5422 12895 0,'0'0'272'0,"0"0"64"0,0 0 16 0,0 0 32 0,0 0-384 0,0 0 0 16,1 8 0-16,-1-8 0 0,0 0 896 0,0 0 96 16,0 0 32-16,0 0 0 0,0 0 0 0,0 0 0 15,0 0 0-15,0 0 0 0,0 0 0 0,-2-6 0 16,2 0 0-16,-1-1 0 0,-2 0 0 0,1 0 0 16,-1-2 0-16,1-1 0 0,-1 0 0 0,1 0 0 15,-3 0 0-15,2 0 0 0,0-1-832 0,-2 0-192 16,0 1 0-16,-1-2 0 0,2-1 0 0,-2-1 0 15,0-3 0-15,-1 2 0 0,1 0 0 0,0 0 0 16,-2-1 0-16,1-2 0 0,-1-1 864 0,0 1 128 16,1-1 32-16,-1 0 0 0,-3 0-832 0,1-1-192 15,0-2 0-15,-1 3 0 0,-2 0 0 0,0 0 0 16,-2-1 0-16,3 0 0 0,-1 1 0 0,0 1 0 0,-1-1 0 0,-1-2 0 16,1 1 0-16,-1 0 0 0,-2-1 0 0,-1 2 0 15,1-6 0-15,0 3 0 0,2-3 0 0,-2 2 0 16,1 0 0-16,-2 0 0 0,1-1 0 15,-3 2 0-15,0 1 0 0,-2 1 0 0,0 1 0 0,-2 1 0 16,-1-1 0-16,-1 0 0 0,3 4 0 0,-2-1 0 16,1-1 0-16,0 0 0 0,-1 1 0 0,1 0 0 15,0 2 0-15,2 0 0 0,-2-2 0 0,2 2 0 16,1-1 0-16,0 3 0 0,1-2 0 0,-2 1 0 16,0-1 0-16,-1 1 0 0,-1-1 0 0,0 1 0 15,-1 1 0-15,0 1 0 0,-1 1 0 0,0 1 0 16,1 1 0-16,2 0 0 0,-3 1 0 0,0 3 0 15,1 1 0-15,-4-1 0 0,1 0 0 0,-2 2 0 16,-2 2 0-16,-1 1 0 0,-1 0 0 0,-4 1 0 0,-1 1 0 0,-3 1 0 16,2 1 0-16,0 2 0 0,-2-1 0 0,2 2 0 15,-1-2 0-15,-2 4 0 0,-2-2 0 0,0 3 0 16,-1 1 0-16,0 2 0 0,0-1 0 0,2 2 0 16,2 2 0-16,1-2 0 0,1-1 0 0,2 1 0 15,0-2 0-15,-1 0 0 0,1 0 0 0,0 2 0 16,1-1 0-16,1 1 0 0,3 1 0 0,2 1 0 15,0 2 0-15,2 1 0 0,1 1 0 0,0 1 0 16,1 2 0-16,2 2 0 0,-1 2 0 0,-1 0 0 16,2 3 0-16,0-1 0 0,-1 0 0 0,1-1 0 15,1 3 0-15,2-1 0 0,2 0 0 0,2 0 0 16,0-1 0-16,1 1 0 0,3 0 0 0,1 1 0 16,2 1 0-16,2 0 0 0,-1 0 0 0,3 0 0 0,-1 0 0 15,2-1 0-15,4-1 0 0,-3-3 0 16,3 0 0-16,1-1 0 0,1 1 0 0,0-1 0 0,-1 1 0 0,2-1 0 15,1 1 0-15,2-2 0 0,0 3 0 0,-2-3 0 16,2 1 0-16,0 1 0 0,1-3 0 0,0 1 0 16,-2-2 0-16,-1 2 0 0,4 2 0 0,-2 8 0 15,0-6 0-15,-1 0 0 0,1-1 0 0,-2 1 0 16,2 0 0-16,-1-2 0 0,0 0 0 0,2-1 0 16,-1 1 0-16,-1-3 0 0,-3-1 0 0,3-1 0 15,1 0 0-15,2 1 0 0,-1-1 0 0,4-1 0 16,2-1 0-16,0-1 0 0,0 1 0 0,2 1 0 15,1 1 0-15,1-2 0 0,0 1 0 0,0 0 0 0,0 1 0 16,0 1 0-16,1 0-144 0,0 1 144 0,-2-2 0 16,2 2 0-16,-1-1 0 0,1-4 0 0,-2 1 0 0,-1-1 0 15,0-1 0-15,3 1 0 0,-2 1 0 0,1-1 0 16,0-1 0-16,-1-1 0 0,0-2 0 0,1 2 0 16,0 2 0-16,-1-4 0 0,2 0 0 0,-1-2 0 15,-2-3 0-15,3 2 0 0,-1 4 0 0,0-2 0 16,1-2 0-16,-2 1 0 0,-1 2 0 0,3-1 0 15,-2 0 0-15,0 0 0 0,0-2 0 0,1 0 0 16,-1 3 0-16,2-4 0 0,-1-1 0 0,2 1 0 16,-1-1 0-16,1 0 0 0,0 2 0 0,3-1 0 15,0-2 0-15,1 1 0 0,0 0 128 0,-1 1-128 16,5-1 0-16,-4-1 0 0,-1-4 0 0,4 1 128 0,2 1-128 0,1 0 0 16,2-4 176-16,-1-1-176 0,0 1 160 15,-1-1-160-15,-1 1 144 0,0-1-144 0,2-2 128 0,-3-1-128 16,2 0 128-16,-1 1-128 0,1 1 128 0,2-2-128 15,0-2 0-15,0 1 128 0,1 0-128 0,0-2 0 16,-1 0 0-16,1-1 128 0,1-2-128 0,-2 3 0 16,-3 1 0-16,3-4 128 0,0-3-128 0,1 1 0 15,1 2 176-15,2-4-48 0,1 3-128 0,2-3 192 16,-1 0-64-16,2 0-128 0,0 0 176 0,-1-2-176 16,1-2 160-16,-1-2-160 0,-4 1 128 0,2-3-128 15,0-3 128-15,1-2-128 0,2-2 128 0,-2 0-128 16,-1 0 176-16,2-2-48 0,-1-4-128 0,-1 0 192 15,1-1-192-15,-5 2 0 0,-1 0 0 0,-3-1 0 0,2-2 0 16,-6-2 128-16,2-5-128 0,-2 1 0 0,-1-2 128 16,0 0-128-16,1-1 0 0,-2 1 0 0,-2-2 128 0,-1 2-128 15,2-1 0-15,-2-1 144 0,0-2-144 0,-2 0 0 16,-1 0 0-16,0 0 0 0,-2 2 0 0,-1 0 0 16,-3 0 0-16,1 0 0 0,-4 3 0 0,-1-1 0 15,-1-2 128-15,1-1-128 0,-4-1 0 0,0-1 0 16,-3-3 0-16,1 5 0 0,-1-1 0 0,-1 5 0 15,0 2 0-15,-3 1 0 0,-1-1-144 0,-3 1 144 16,0 0 0-16,-2-1 0 0,-2-1 0 0,1 2-128 16,-1 5 128-16,-3 2 0 0,-2-3 0 0,-1 4 0 15,0-1-128-15,-1 3 128 0,2 1 0 0,-2 1-128 16,1-1 128-16,0-1 0 0,-2-1 0 0,2-2-128 16,-3 1 128-16,3 3 0 0,-5 0 0 0,2 1-128 0,-2 2 128 15,0 5 0-15,0 0-128 0,0 3 128 0,0-1 0 0,0 1 0 16,-4-1-144-16,2 2 144 0,-2 3 0 0,0 0-144 15,2 2 144-15,-1 1 0 0,0-1 0 0,0 1-128 16,-2 1 128-16,1 3 0 0,1-3-144 0,0 3 144 16,-5 1 0-16,2-1 0 0,0 1 0 0,1 0 0 15,0 1 0-15,2 1 0 0,1-1 0 0,0 1 0 16,0 0 0-16,1-2 0 0,1 0 0 0,-2 0 0 16,-1 1-128-16,-1 0 128 0,0 0 0 0,-1 2 0 15,0 0 0-15,-1 2 0 0,0-1 0 0,0 1 0 16,2 1 0-16,0-1 0 0,1 1-144 0,1 0 144 15,-1-2 0-15,3 2 0 0,-4 0 0 0,-1 1 0 16,-2 1 0-16,-1-1 0 0,0 1 0 0,1 0 0 16,1 4 0-16,0 1 0 0,0-1-128 0,0 0 128 0,0 2 0 15,2 5 0-15,-1 3-128 0,1-1 128 0,0 1 0 0,0 1 0 16,-3 2-128-16,1 2 128 0,-3-2 0 0,0 3 0 16,4 2 0-16,0 0 0 0,0 3 0 0,1 0 0 15,2-4 0-15,1 0 0 0,0 2 0 0,3-1 0 16,0 0 0-16,0 0 0 0,0 1 0 0,0-1 0 15,1 1 0-15,-1 0 0 0,2-1 0 0,-3 1 0 16,3 0 0-16,6 0 0 0,0 3 0 0,4-2 0 16,-1-3 0-16,1 1 0 0,-1 0 0 0,2 1 0 15,1-1 0-15,0 2 0 0,-1 2 0 0,2-1 0 16,3 0 0-16,-2 2 0 0,4 2 0 0,0 0 0 16,-2-1 0-16,2-1 0 0,2-2 0 0,1 1 0 0,0-2 0 15,2 2 0-15,0 0 0 0,1 0 0 16,1-1 0-16,-1 0 0 0,2 3 0 0,-2-1 0 0,3 0 0 0,-1 0 0 15,2 1 0-15,-2-1 0 0,3 0 0 0,-1-3 0 16,1-1 0-16,-1-2 0 0,2 5 0 0,1 2 0 16,0-1 0-16,-2-1 0 0,-1-2 0 0,2 0 0 15,2 3 0-15,1-1 0 0,1 3 0 0,1-1 0 16,-1-3 0-16,1-1 0 0,-1 1 0 0,3 0 0 16,-1 0 0-16,1 1 0 0,0 0 0 0,0 0 0 15,-1-3 0-15,2 3-128 0,0 1 128 0,1-1 0 16,0-4-160-16,3 0 160 0,1-2-128 0,2 3 128 15,1-5-128-15,2-1 128 0,2-2-128 0,3 0 128 16,0 4 0-16,2-6-128 0,2 1 128 0,-1 0 0 16,0-3 0-16,0 2-160 0,0 0 160 0,2-1 0 0,0-3 0 15,0 2-128-15,2 3 128 0,-1-2 0 0,1-3 0 0,2-4 0 16,3-1 0-16,0 2 0 0,1 2 0 0,-3-1 0 16,0-3 0-16,1-3 0 0,1-1 0 0,0-4 0 15,1-1 0-15,3 0 0 0,6 0 0 0,-2-1 0 16,-1 1 0-16,-1-2 0 0,-3-3 0 0,1-2 0 15,0-4 0-15,0 1 0 0,-4 0 0 0,2 2 0 16,1-2 0-16,0 0 0 0,-2-1 0 0,0-1 0 16,-4-1 0-16,-1-2 0 0,0-4 0 0,0 1 0 15,2 3 0-15,0-1 0 0,-1-3 128 0,1-3-128 16,0 0 176-16,1-1-176 0,-3-1 128 0,-1-3-128 16,-3-3 0-16,2-1 0 0,2-5 0 0,-1 1 128 15,2-1-128-15,-3 2 0 0,-2 0 0 0,0 1 0 0,0 0 0 16,-2 0 0-16,-4 1 128 0,-2 0-128 0,-3-3 0 15,-2-1 0-15,-2 0 0 0,-3-3 160 0,-1-3-160 0,-2 0 128 16,-1 3 0-16,-1-1 0 0,1-2 0 0,-4 0 0 16,1 0-128-16,1-3 0 0,-4-4 144 0,2 0-144 15,-3 1 0-15,0 1 128 0,-2-1-128 0,-3 4 0 16,2 3 0-16,-3 0 0 0,0 0 0 0,-2 2 0 16,1-1 0-16,0 0 0 0,-4 0 0 0,-2-1 0 15,-1 1 0-15,1 3 0 0,-2-3 0 0,0 4 128 16,-1-4-128-16,0 2 0 0,0-1 0 0,1-1 0 15,-2-2 0-15,0-2 0 0,-2-2 0 0,1 0 0 16,-1 4 0-16,0 2 0 0,0 4-144 0,-5 1 144 16,1-1 0-16,-3 1 0 0,-2 1-144 0,-5-2 144 0,2-2 0 15,-1-1-128-15,-3 3 128 0,3 0 0 0,-1 4-144 16,2 1 144-16,-1-2 0 0,0 3-144 0,1 2 144 0,0 3 0 16,2 0 0-16,-3 1-128 0,0 0 128 0,2 1-128 15,-3 1 128-15,-2 1-128 0,-3 2 128 0,0 0-160 16,0 0 160-16,-1 4-160 0,-3 1-16 0,-1-1 0 15,1 2 0-15,-3 1 0 0,2 3 48 0,0-1 0 16,-3 1 0-16,2 1 0 0,-2-3 128 0,-1 3 0 16,2 2 0-16,-2 2 0 0,5 0 0 0,-2 0-160 15,3 0 160-15,1 2-160 0,2 1 160 0,-2 1 0 16,1-1 0-16,0 4-128 0,0 1 128 0,-3 3 0 16,-4 2 0-16,4-1 0 0,4 0 0 0,-4 3-128 15,-2 5 128-15,2 0 0 0,-3 1 0 0,3 1-160 16,0 1 160-16,-2 1 0 0,-1-2 0 0,-2 1-128 0,0-2 128 0,3 1 0 15,2 1 0-15,0 0 0 0,1 1 0 0,1-1 0 16,0 0 0-16,0 0-128 0,1 1 128 0,0 2 0 16,1 0 0-16,-1 0 0 0,-3 0 0 0,0 2 0 15,1 0 0-15,2 2 0 0,1 2 0 0,0 2 0 16,2-1 0-16,1 2 0 0,2 2 0 0,2-2 0 16,1 0 0-16,1 2 0 0,1 1 0 0,2 2 0 15,-3 0 0-15,1 4 0 0,-1 3 0 0,1 2 0 16,1-1 0-16,1 1 0 0,2-1 0 0,0 2 0 15,2 3 0-15,0 1 0 0,1 1 0 0,-1 4 0 16,1 6 0-16,1 0 0 0,0-4 0 0,2 0 0 16,5-1 0-16,-2 2 0 0,2 3 0 0,5 2 0 15,0-3 0-15,5-1 0 0,0-5 0 0,6 6 0 0,3 5 0 0,5-2 0 16,4-4 0-16,1 2 0 0,3 4 0 0,6-6 128 16,4-2-128-16,4 1 0 0,2 1 0 0,2-1 0 15,2-1 0-15,7-5 0 0,5-3 128 0,8-3-128 16,6-8 0-16,1 1 144 0,2-5-144 0,4-2 0 15,3-7 0-15,6-1 0 0,5-2 0 0,-1-2 0 16,-2-4 0-16,1-1 0 0,3-2 0 0,-4-2 0 16,-5 2 0-16,-4-3 128 0,-1-5-128 0,-2 1 0 15,-1-2 0-15,-4-1 0 0,-1-5 0 0,-3-3 0 16,-1-5 0-16,-1-2 0 0,-1-2 0 0,-2-2 0 16,-3 1 0-16,-4-9 0 0,-4-9-128 0,0-3-64 15,-4 0-16-15,-1-5 0 16,-3-3-176-16,1-5-16 0,0-5-16 0,-3 0 0 15,-4 4-544-15,-4 2-128 0,-8 3 0 0,-4 2-12160 0</inkml:trace>
  <inkml:trace contextRef="#ctx0" brushRef="#br0" timeOffset="-71145.68">14255 7161 7487 0,'0'0'320'0,"0"0"80"0,-2-8-400 0,2 8 0 16,0 0 0-16,0 0 0 0,0 0 896 0,-3-6 112 15,1-2 16-15,2 8 0 0,0 0-576 0,0 0-96 16,0 0-32-16,0 0 0 0,0 0-128 0,0 0-48 16,-7 10 0-16,7-10 0 0,0 0 32 0,0 0 0 15,0 0 0-15,0 0 0 0,0 0-48 0,0 0 0 16,0 0 0-16,0 0 0 0,-5 11-128 0,5-11 0 0,0 0 0 0,0 0 128 16,-6 7-128-16,6-7 0 0,-5 3 144 0,5-3-144 15,0 0 160-15,0 0-32 0,-7-2-128 0,7 2 192 16,0 0-32-16,0 0-16 0,-5-6 0 0,5 6 0 15,0 0 0-15,0 0 0 0,0 0 0 0,0 0 0 16,0 0-16-16,0 0 0 0,0 0 0 0,0 0 0 16,0 0-128-16,0 0 0 0,0 0 0 0,0 0 0 15,0 0 0-15,0 0 128 0,5-5-128 0,-5 5 0 16,0 0 0-16,0 0 128 0,8-4-128 0,-8 4 0 16,0 0 0-16,0 0 0 0,10 1 0 0,-10-1-176 15,10-2-464-15,-3 0-80 0,-7 2-32 0</inkml:trace>
  <inkml:trace contextRef="#ctx0" brushRef="#br0" timeOffset="-40455.01">15375 17129 24879 0,'4'-12'2208'0,"-4"12"-1760"16,0 0-448-16,1-7 0 15,-1-2-512-15,0 9-176 0,1-9-32 0,-1 9-16 0,0 0 1120 0,0 0 240 0,-4-3 32 0,4 3 16 16,-9-4-96-16,0 8 0 0,-1-1-16 0,0 0 0 15,-2-1-176-15,-2 0-16 0,-2-2-16 0,0 3 0 16,0 2-96-16,-1-4 0 0,-4-4-16 0,1 2 0 16,-4 3-48-16,-3-4 0 0,-3-6 0 0,-6 2 0 15,-1 0 32-15,-5 1 0 0,-2-1 0 0,-1-4 0 16,-1-1-80-16,1-1-16 0,1 3 0 0,0 0 0 16,-5-4 64-16,0 2 0 0,-5-2 0 0,-2 1 0 15,-2-1 32-15,0 1 16 0,-2-1 0 0,-1 1 0 16,-1-1-32-16,-3 2 0 0,-7 0 0 0,2 2 0 15,1-1-80-15,0 0 0 0,-1 0-128 0,-2-2 192 0,-3 1-48 16,1-1-16-16,0 3 0 0,3-3 0 0,1-4-128 0,-3 4 0 16,-4 0 144-16,0 1-144 0,0 0 0 0,1 2 0 15,1-3 0-15,-3 2 128 0,-4 0-128 0,5 4 144 16,3 0-144-16,1 0 160 0,-3-5-160 0,1 5 192 16,-1 2-192-16,1-2 192 0,-2-1-192 0,1 0 0 15,1 0 144-15,-2 3-144 0,-3 0 0 0,3-1 0 16,2 0 0-16,2 3 0 0,-3 0 0 0,-1 4 0 15,-1 1 0-15,0-1 128 0,3-6-128 0,2 5 0 16,-1 5 128-16,1-1-128 0,-2-3 0 0,4 1 0 16,2 1 0-16,3-1 128 0,4 0-128 0,-1-1 0 15,0-4 0-15,2 3 0 0,5 3 0 0,-2 0 0 16,1 1 0-16,1 0 0 0,0-3 176 0,0 2-48 0,-2 3 0 0,-2 1 0 16,0-4-128-16,2 2 0 0,0 0 0 15,1 1 0-15,2-2 0 0,1-1 0 0,-1-3 176 0,1 3-176 16,1 6 144-16,3-2-144 0,2-4 128 0,3 4-128 15,1-2 128-15,1 2-128 0,2 0 0 0,-2 0 128 16,0 0-128-16,0 0 0 0,-1-2 0 0,1 2 0 16,2 6 0-16,2-1 0 0,1-3 128 0,1 3-128 15,2 1 0-15,-1 0 0 0,1 1 0 0,0-1 0 16,0 0 0-16,3 1 0 0,3-2 0 0,-1 4 0 16,1-1 0-16,2-1 128 0,4-2-128 0,2 3 0 15,2-2 0-15,4 2 0 0,-1 0 0 0,5-1 0 16,1-1 0-16,2 0 0 0,0 1 0 0,4 0 0 15,-1-3 0-15,3 1 0 0,-1 1 0 0,3 3 0 16,2-2-160-16,-1 1 160 0,1-3 0 0,1 2-144 0,3 1 144 16,2-1 0-16,3 1 0 0,-1 0 0 0,2-1 0 15,3 1 0-15,4 0 0 0,3 0-128 0,-1-1 128 0,5 1 0 16,5 1-144-16,0 2 144 0,2-3 0 0,1 2 0 16,0-1 0-16,3 2 0 0,-2 0 0 0,4-3 0 15,3 0 0-15,2-1 0 0,4 0 0 0,6 0 128 16,0-2-128-16,2 1 0 0,-4 1 144 0,1-2-144 15,0-2 160-15,7 0-160 0,3-1 192 0,1 0-64 16,0-1-128-16,0 1 192 0,-1-1-192 0,-1 0 0 16,-1404 2 128-16,2818-2-128 0,-1403 1 0 0,0-2 128 15,-4 0-128-15,4 3 0 0,-2 0 0 0,4 1 128 16,2 3-128-16,-1-4 0 0,-2 0 0 0,3 0 0 16,2 0 0-16,2 2 0 0,2-1 0 0,-1 0 0 15,-2 0 0-15,0 0 0 0,-1 0 0 0,2-1 128 0,3-2-128 0,-3 3 0 16,-2 0 0-16,1-1 0 0,3-3 0 0,0 0 0 15,-1 2 0-15,0-1 0 0,-4 0 0 0,1-1 0 16,3 0 0-16,-1-3 128 0,-3 2-128 0,-2-1 0 16,0 1 0-16,3-2 0 0,6-1 0 0,-4 0 0 15,-3-1 128-15,-1 2-128 0,2-1 0 0,1 1 0 16,-1-1 0-16,-2 0 0 0,-1 1 0 0,-1-1 0 16,-1 0 0-16,4-1 128 0,3 0-128 0,-4 0 0 15,-4 1 0-15,3-2 0 0,2-3 0 0,2 1 0 16,-1 0 0-16,-1-1 0 0,-3-1 0 0,1-1 0 15,1 1 0-15,-1 0 0 0,-1 0 128 0,-3 0-128 16,-5-2 0-16,-2 1 0 0,1-1 0 0,0-3 0 16,2 1 0-16,-2 0 0 0,-4-2 128 0,-2 0-128 0,-1-3 0 0,0-2 0 15,-3 0 128-15,2-1-128 0,1-2 0 0,-3 2 128 16,-3 0-128-16,-5-1 0 0,-3 0 0 0,-2 0 128 16,-5-4-128-16,-2 2 0 0,-4 3 0 0,1-1 0 15,-3-3 128-15,-3 3-128 0,-3 0 0 0,-1 0 144 16,-2-1-144-16,-3 0 128 0,-3-1-128 0,-1 0 128 15,-4 1-128-15,0-2 128 0,1-2-128 0,-4 0 0 16,-1-2 0-16,-2-1 128 0,-2 1-128 0,-1-1 0 16,-2-1 0-16,-1-2 0 0,-1-3 0 0,-3 1 0 15,-2 4 0-15,-2-1 0 0,-3-3 0 0,-2 6 0 16,-3 2-128-16,-2-1 128 0,-3 0 0 0,-1 1-144 16,0 0 144-16,-4 0 0 0,0 1-144 0,-2-1 144 15,-1 1 0-15,-1-1-144 0,-2-1 144 0,-1-3 0 0,-3 1 0 16,-3 0-128-16,-2 0 128 0,-2 1 0 0,-4 0 0 15,1-1 0-15,-1 2 0 0,1-1-128 0,0-2 128 0,-6 2 0 16,-1 1 0-16,-5 1 0 0,0 0 0 0,-1-1-128 16,1 1 128-16,0 1 0 0,-2-2 0 0,-3 2 0 15,-2 1 0-15,-4 1 0 0,0-4 0 0,-1 3-128 16,1 6 128-16,-1-3 0 0,-4-3 0 0,1 3-128 16,-2-1 128-16,0 5 0 0,0 0 0 0,-2-1 0 15,0 0 0-15,2 1 0 0,0 4 0 0,0-1-128 16,2-2 128-16,0 1 0 0,-1 3 0 0,-1-1 0 15,-3 0-128-15,2 0 128 0,2 0-128 0,-2 0 128 16,-3 2 0-16,3-1-160 0,1 1 160 0,-1 1 0 16,0-1 0-16,-3 2 0 0,0 0 0 0,1-1 0 0,0 0 0 15,2 2-128-15,0-3 128 0,0 2 0 0,-1 0 0 0,0-1 0 16,5 1 0-16,-1 0 0 0,4 1 0 0,0 0 0 16,-5 1 0-16,4 0 0 0,3 0 0 0,-1 1 0 15,2 2 0-15,0-2 0 0,-4-2 0 0,2 2 0 16,1 2 0-16,0 1 0 0,3-2 0 0,-1 1 0 15,-4 0 0-15,4 4 0 0,-3 0 0 0,4 2 0 16,3-3 0-16,-1 2 0 0,0 1 0 0,-3 0 0 16,1 5 0-16,2 0 0 0,4-2 0 0,1 0 0 15,4-1 0-15,-3 2 0 0,-1 3-128 0,1-1 128 16,3 0 0-16,0-1 0 0,-1 4 0 0,1-1 0 16,4-1 0-16,-1 1 0 0,-1-4 0 0,2 0-128 15,-2-1 128-15,0 2 0 0,1 4 0 0,3 1 0 16,0-2 0-16,2 1 0 0,1 1 0 0,-1 1-128 0,1-2 128 0,1 2 0 15,1 1 0-15,3-2 0 0,1 2-128 0,3 0 128 16,6 1 0-16,0 2 0 0,2-1 0 0,3 3 0 16,3 4-144-16,0-3 144 0,2 1 0 0,2-1-144 15,-1 0 144-15,6 0 0 0,4-1 0 0,0-1-128 16,3-1 128-16,2 0 0 0,1-1-144 0,5 3 144 16,4-3-192-16,4 2 48 0,2 0 0 0,2 2 0 15,4 0-16-15,0 1 0 0,3 3 0 0,5 0 0 16,1-1 32-16,3-1 0 0,3-2 0 0,6 1 0 15,0 0-16-15,4-2 0 0,2-1 0 0,2 1 0 16,1-2 144-16,1 1-192 0,-2 0 192 0,3 2-192 16,3-4 192-16,4 2-208 0,4 2 80 0,1 1 128 15,1-5-208-15,2 1 80 0,-1-5 128 0,3 0-208 0,3-3 208 0,3 0 0 16,4-3 0-16,0-1-144 0,-2 0 144 0,4-2 0 16,3-1 0-16,3-1 128 0,-1 3-128 0,2-2 0 15,-3-1 0-15,3 1 128 0,3-2-128 0,0 1 0 16,-2 0 0-16,4 1 0 0,6-2 0 0,-1 1 0 15,-1-1 0-15,1 1 0 0,-2 1 0 0,4-3 0 16,1-2 0-16,-1 3 128 0,-2-2-128 0,6 2 192 16,4 0-64-16,-1 0 0 0,-5-2-128 0,3 2 176 15,5 2-176-15,-4-4 192 0,-2 1-192 0,3 1 128 16,-2-4-128-16,1 4 128 0,0 1-128 0,1-2 0 16,1-2 0-16,0 1 0 0,0 1 0 0,-6-1 0 15,0 2 128-15,3-2-128 0,3-3 0 0,-2 1 0 16,-3 3 0-16,4-4 128 0,-2-2-128 0,0 0 0 0,-5 1 144 0,6-2-144 15,3-1 0-15,-7-1 128 0,-2-4-128 0,-3 3 0 16,1-2 0-16,1 2 144 0,-2-1-144 0,-1-2 0 16,-9-3 128-16,4 2-128 0,3 1 0 0,-6-3 0 15,-1-3 0-15,-6-2 128 0,-1 1-128 0,-3-2 0 16,-3-3 144-16,0-5-144 0,-6-1 0 0,-5-5 144 16,-8-1-16-16,-4-5-128 0,-3-7 192 0,-2 0-64 15,-5 0 48-15,-3 2 0 0,-7-1 0 0,-1-1 0 16,-6-2 304-16,-9 2 64 0,-7-2 16 0,-5-1 0 15,-5 3-112-15,-4 1 0 0,-6 2-16 0,-7 0 0 16,-5 1-432-16,-6 2-256 0,-3-1 48 0,-5 2 0 16,-3 1-1904-16,-8-4-368 0,-5 0-80 15</inkml:trace>
  <inkml:trace contextRef="#ctx0" brushRef="#br0" timeOffset="-16068.52">15737 4969 20271 0,'0'0'448'0,"-1"-7"80"0,1 7 32 0,-1-5 16 0,1 0-576 0,0 5 0 0,0 0 0 0,0 0 0 16,0 0 0-16,0 0 0 0,-7 4 0 0,1 0 0 16,-2-1 0-16,0 2 0 0,1-1 0 0,-1 3 0 15,-1 0 928-15,0 2 80 0,-3 0 16 0,0 4 0 0,-1 0-832 0,-1 2-192 16,-2 1 0-16,0 0 0 15,-3 0 864-15,-2 3 128 0,-1 3 32 0,-2 0 0 0,-1 1-832 0,-3 2-192 16,-2 0 0-16,0 3 0 0,-1 1 864 0,2 0 128 16,0 2 32-16,-2 0 0 0,2-1-832 0,2 3-192 15,0-3 0-15,3-2 0 0,1-4 0 0,2 1 0 16,2-4 0-16,2-2 0 0,-2-1 0 0,4-4 0 16,3-2 0-16,-3 0 0 0,2-1 864 0,3-1 128 15,4-5 32-15,2 2 0 0,-1-1-832 0,5-6-192 16,0 0 0-16,0 0 0 0,0 0 0 0,0 0 0 15,7 5 0-15,3-2 0 0,2 0 0 0,2-2 0 16,1 0 0-16,2 0 0 0,1-1 0 0,3 3 0 16,-2 0 0-16,2 1 0 0,1 0 0 0,0 1 0 15,2 0 0-15,0 1 0 0,1 1 0 0,4 1 0 0,-3 1 0 0,3 0 0 16,0-2 0-16,-2 3 0 0,2 0 0 0,-4 1 0 16,1 2 0-16,1-2 0 0,-4 2 0 0,0 0 0 15,-2-4 0-15,0 4 0 0,-1-1 0 0,-3 0 0 16,0 1 0-16,-2-2 0 0,-1 1 0 0,1-2 0 15,-4-1 0-15,-1 0 0 0,0-3 0 0,-3 3 0 16,1-2 0-16,-4-2 0 0,1 1 0 0,-1-2 0 16,-2 3 0-16,-2-1 0 0,0-6 0 0,0 6 0 15,0-6 864-15,-4 5 128 0,0 1 32 0,-3-3 0 16,-2-2-832-16,0 0-192 0,-3 0 0 0,-1-1 0 16,-2 0 0-16,-1-1 0 0,0-1 0 0,-2-2 0 15,-3-1 0-15,1 1 0 0,0-2 0 0,-4 1 0 0,0-1 0 16,-1 2 0-16,0-1 0 0,0 0 0 0,1-4 0 15,1 0 0-15,1 3 0 0,1-1 0 0,0 1 0 0,0-1 0 16,2-1 0-16,1-1 0 0,2-2 0 0,1 2 0 16,1 0 0-16,1-1 0 0,1-1 0 0,1 0 0 15,-1 0 0-15,2 0 0 0,1 0 0 0,1 0 0 16,2-1 0-16,0 0 0 0,-1 0 0 0,3-1 0 16,-1 0 0-16,0 1 0 0,0 0 0 0,1 0 0 15,1-1 0-15,1 1 0 0,0-2 0 0,1 0 0 16,1-1 0-16,2-2 0 0,1-1 0 0,0-1 0 15,2-2 0-15,1-1 0 0,3 0 0 0,0-4 0 16,0 0 0-16,3 2 0 0,2 0 0 0,-1-1 0 16,2 0 0-16,-1 1 0 0,1 0 0 0,3 1 0 15,1 1 0-15,-2-1 0 0,2-1 0 0,1 0 0 0,2 0 0 16,-2 1 0-16,0-1 0 0,2 1 0 0,2 0 0 0,-1 1 0 16,-2 1 0-16,-2 1 0 0,1 4 0 0,-3 0 0 15,-2 2 0-15,-2 1 0 16,-3 2 0-16,-1 1 0 0,-1 2 0 0,-2 0 0 0,-2 3 0 0,-1-1 0 15,-3 6 0-15,0 0 0 0,0 0 0 0,0 0 0 16,0 0 0-16,-7 0 0 0,0 3 0 0,-3 1 0 16,-4 0 0-16,-1 7 0 0,-1 3 0 0,-6 2 0 15,-2 2 0-15,-3 3 0 0,-3 3 0 0,-1 3 0 16,0 3 0-16,-1 1 0 0,0 1 0 0,2-2 0 16,-1 1 0-16,0-1 0 0,1-1 0 0,0 0 0 15,1-1 0-15,1-1 0 0,1-1 0 0,2-1 0 16,4-1 0-16,-1-1 0 0,2-3 0 0,3-1 0 0,0-1 0 15,3 0 0-15,2 0 0 0,1-1 0 0,1-4 0 0,3 1 0 16,4-2 0-16,2 1 0 0,3-2 0 0,3-1 0 16,1-1 0-16,4 0 0 0,3 0 0 0,4 1 0 15,3 0 0-15,0 1 0 0,7-1 0 0,1-1 0 16,0-2 0-16,1 2 0 0,-1 1 0 0,2 1 0 16,1-1 0-16,1 0 0 0,2 0 0 0,0-1 0 15,0 2 0-15,-2 1 0 0,2-5 0 0,-1 2 0 16,-3 1 0-16,-2-1 0 0,-3-2 0 0,-1-1 0 15,-5 0 0-15,-1-1 0 0,-3 0 0 0,-1-1 0 16,-3-1 0-16,2 1 0 16,-2 1-768-16,-2-1-208 0,-9-4-48 0,6 5 0 15,-6-5-1632-15,0 0-336 0,9 3-64 0,-9-3-16 0</inkml:trace>
  <inkml:trace contextRef="#ctx0" brushRef="#br0" timeOffset="-15406.18">16171 5367 12895 0,'0'0'272'0,"13"3"64"0,-7 1 16 0,2-1 32 0,-2-2-384 0,0 0 0 15,2 2 0-15,-2 0 0 0,-6-3 896 0,8 1 96 16,-1-1 32-16,-7 0 0 0,0 0-832 0,0 0-192 16,0 0 0-16,0 0 0 0,0 0 864 0,0 0 128 15,0 0 32-15,0 0 0 0,0 0-832 0,0 0-192 16,0 0 0-16,0 0 0 0,-7-1 0 0,-1 1 0 15,0 0 0-15,-1 0 0 0,0 0 864 0,-3 1 128 16,0 1 32-16,-1 0 0 0,-3 0-832 0,0 0-192 16,-2 2 0-16,-2 0 0 0,-2 1 864 0,-2 1 128 15,-1 0 32-15,-3-1 0 0,-2 0-832 0,-13 1-192 16,2 1 0-16,1-4 0 0,0-3 0 0,0 0 0 16,2 0 0-16,-2 0 0 0,0 1 0 0,-1-2 0 0,0-2 0 0,0 2 0 15,-4-3 0-15,1 4 0 0,-1-1 0 0,3 1 0 16,4 0 864-16,4 1 128 0,-1 4 32 0,6-2 0 15,1 0-832-15,1 0-192 0,1-1 0 0,3 1 0 16,1 3 0-16,4-1 0 0,2 1 0 0,3-2 0 16,2-3 0-16,0 0 0 0,4 1 0 0,7-2 0 15,0 0 0-15,0 0 0 0,0 0 0 0,0 0 0 16,0 0 0-16,10-3 0 0,0-1 0 0,5 1 0 16,-1 2 0-16,2-1 0 0,1 1 0 0,4-2 0 15,1-1 0-15,1 2 0 0,3 3 0 0,5 0 0 16,1-1 0-16,5 3 0 0,4 0 0 0,4-1 0 15,5 1 864-15,0 1 128 0,1 0 32 0,-1 1 0 16,0-2-1648-16,-2-1-320 0,1-1-64 0,-16-1-16 0,2-2 1648 0,-2 2 320 16,-2 2 64-16,0-2 16 15,-6-1-1648-15,0 0-320 0,0 0-64 0,-5 2-16 0,-3 2 832 0,-3-1 192 16,-1 0 0-16,-4-1 0 16,-2 0-2496-16,-7-1-464 0,0 0-96 0,0 0-16 0</inkml:trace>
  <inkml:trace contextRef="#ctx0" brushRef="#br1" timeOffset="3104.77">852 4772 12895 0,'0'0'272'0,"0"0"64"0,0 0 16 0,0 0 32 0,-5-2-384 0,2-9 0 15,1 2 0-15,0 0 0 0,2 9 1712 0,-4-4 272 16,0-2 48-16,4 6 16 0,0 0-832 0,0 0-144 0,0 0-48 0,-8 3 0 15,8-3-816-15,-11 7-208 0,-2 2 0 0,2 2 0 16,-3 2 864-16,1 0 128 0,-3 5 32 0,1-2 0 16,-2 5-832-16,1 0-192 0,-1 1 0 0,2 6 0 15,-2 0 0-15,1 6 0 0,-3 4 0 0,2 2 0 16,-2 2 0-16,1 2 0 0,1 2 0 0,0 1 0 16,2-2 0-16,-1 2 0 0,4 3 0 0,5-2 0 15,3-2 0-15,3 0 0 0,2-2 0 0,4-2 0 16,1-2 0-16,3-5 0 0,2-2 0 0,3-3 0 15,2-3 0-15,-1-2 0 0,1-4 0 0,1 0 0 16,2-3 0-16,1-4 0 0,-3-4 0 0,2 0 0 16,1-1 864-16,2-4 128 0,-1-1 32 0,0-1 0 15,1-4-832-15,-2-5-192 0,1-4 0 0,1-1 0 0,6-3 0 0,-1-2 0 16,0-3 0-16,-1 1 0 0,0-2 0 0,-4 0 0 16,0-4 0-16,-2 1 0 0,0-1 0 0,-1-3 0 15,-3-5 0-15,3-3 0 0,-1-4 0 0,-3-2 0 16,-4-2 0-16,2 1 0 0,2-1 0 0,-3-2 0 15,-1-3 0-15,-4-2 0 0,1-5 864 0,-2-1 128 16,-5-1 32-16,-1 6 0 0,-2 5-832 0,-2 6-192 16,0 4 0-16,-3 3 0 0,-3 5 0 0,-1 5 0 15,0 2 0-15,-4 2 0 0,-5 2 0 0,-1 4 0 16,-1 3 0-16,-3 2 0 0,-4 4 0 0,-3 0 0 16,-2 3 0-16,-1 2 0 15,-1 2-1600-15,5 0-352 0,5-1-80 0,4 0-11472 0</inkml:trace>
  <inkml:trace contextRef="#ctx0" brushRef="#br1" timeOffset="4695.31">2677 3440 12895 0,'0'0'272'0,"0"0"64"0,0 0 16 0,0 0 32 0,0 0-384 0,0 0 0 0,-13-4 0 0,13 4 0 16,0 0 896-16,-9 3 96 0,1 1 32 0,-2 4 0 15,-2 1 0-15,2 0 0 0,-1 2 0 0,0 5 0 16,-3 1-832-16,2 4-192 0,-1 5 0 0,-3 6 0 16,2 6 0-16,0 7 0 0,-4 7 0 0,4 2 0 0,0 2 864 15,1 3 128-15,-2 4 32 0,1 3 0 0,0 4-832 0,1 3-192 16,-2 4 0-16,2-1 0 0,-1 0 0 0,1 2 0 15,-1 1 0-15,1-2 0 0,2-2 0 0,1 0 0 16,-2-4 0-16,2 1 0 0,0-1 864 0,2 3 128 16,2-2 32-16,0-2 0 0,1-5-832 0,0 0-192 15,2-2 0-15,1 0 0 0,4 0 0 0,0 1 0 16,0-6 0-16,2-1 0 0,-1-2 864 0,2-1 128 16,-2-2 32-16,3-1 0 0,3 2-832 0,-2-15-192 15,0-2 0-15,3 5 0 0,1-4 0 0,1 1 0 16,1 3 0-16,-2 0 0 0,3-4 0 0,-1 1 0 15,-2 1 0-15,1 0 0 0,-2-2 0 0,1-1 0 16,0-1 0-16,-3-5 0 0,0 2 0 0,2-2 0 16,-1 0 0-16,1-3 0 0,-2-2 0 0,2 0 0 0,-1-1 0 0,2 0 0 15,-1-2 0-15,1 2 0 0,0-5 0 0,1 0 0 16,1 0 0-16,-2 0 0 0,0 0 0 0,2-4 0 16,2-3 0-16,-1 0 0 0,-1-1 0 0,1-3 0 15,-2-2 0-15,3-3 0 0,4-1 0 0,-1-3 0 16,0-2 0-16,1-4 0 0,0-1 0 0,1-5 0 15,-2-4 0-15,2-3 0 0,-1-2 0 0,1-6 0 16,-4-6 0-16,1-1 0 0,-2-1 0 0,-1-2 0 16,2-1 0-16,-2-4 0 0,-1-2 0 0,0-3 0 15,-2-1 0-15,3-4 0 0,-1-1 0 0,2-24 0 16,1 7 0-16,-2 0 0 0,-2 1 0 0,1-2 0 16,0 3 0-16,-2 1 0 0,3 0 0 0,-3-5 0 0,0-1 0 15,-2-2 0-15,2 3 0 0,2-1 0 0,1 1 0 0,-2 0 0 16,0-4 0-16,-3 3 0 0,1 3 0 0,-3 2 0 15,2 4 0-15,0 1 0 0,-3-5 0 0,0 2 0 16,1 1 0-16,-5 1 0 0,-1 2 0 0,-2 0 0 16,-1 0 0-16,-4 2 0 0,-1-1 864 0,-2 1 128 15,-1 3 32-15,0 0 0 16,0 6-1648-16,0 2-320 0,-2 0-64 0,2 2-16 0,1-1 832 0,-1 1 192 16,-2 2 0-16,1 2 0 0,0 2 768 0,-1 3 208 15,-2 1 48-15,0 2 0 0,-1 0-832 0,-2 2-192 16,-3-1 0-16,0 4 0 15,0 2-768-15,2 1-208 0,0 3-48 0,0 1 0 0,2-2 1648 0,1 4 320 16,-1 2 64-16,2 3 16 0,0 0-832 0,-1 2-192 16,1 4 0-16,0 1 0 15,-2 1-768-15,2-1-208 0,2 0-48 0,-1 5 0 16,-1 3-816-16,3 1-160 0,4 2-48 0,-2 0 0 0</inkml:trace>
  <inkml:trace contextRef="#ctx0" brushRef="#br1" timeOffset="7954.42">1536 8110 16575 0,'0'0'368'0,"0"-8"80"0,0-2 0 0,-1 1 16 0,0 2-464 0,0-2 0 15,1 0 0-15,0 0 0 0,0 1 912 0,0-1 96 16,-1 0 16-16,1 2 0 0,0 1-832 0,0 0-192 0,-4-2 0 0,3 1 0 15,0 2 864-15,1 5 128 0,-2-6 32 0,2 6 0 16,0 0 0-16,0 0 0 0,0 0 0 0,0 0 0 16,0 0-832-16,0 0-192 15,0 0 0-15,0 0 0 0,-1 9 0 0,1 3 0 0,1 3 0 0,0 4 0 16,0 2 0-16,1 6 0 0,2 2 0 0,-3 5 0 16,1 3 864-16,1 0 128 0,2 2 32 0,0 0 0 15,0 1-832-15,0-1-192 0,1-2 0 0,-1-2 0 16,3 0 0-16,-4 0 0 0,2-3 0 0,0-1 0 15,0-2 0-15,-1-2 0 0,1-2 0 0,-1-1 0 16,1-4 0-16,-1-1 0 0,0-2 0 0,-1-3 0 16,2-3 0-16,-2-2 0 0,0-3 0 0,2-1 0 15,-6-5 0-15,0 0 0 0,6 0 0 0,-6 0 0 16,7-8-2416-16,0-1-528 0,-1 0-96 0,-4 0-7808 16</inkml:trace>
  <inkml:trace contextRef="#ctx0" brushRef="#br1" timeOffset="8255.69">1484 8749 16575 0,'-14'9'368'0,"5"0"80"0,2 2 0 0,0 0 16 0,0 2-464 0,2 3 0 15,-1-1 0-15,3 3 0 0,1 1 912 0,2 1 96 16,0-1 16-16,1-1 0 0,3-2 0 0,2-1 0 15,-1 0 0-15,4 2 0 0,1-2-832 0,1-3-192 0,1-2 0 0,-1-4 0 16,0-6 864-16,2-2 128 16,1 0 32-16,1-6 0 0,3-4 0 0,0-4 0 0,2-4 0 0,2-2 0 15,-4-5 0-15,1 0 0 0,2-5 0 0,5-2 0 16,1-2 0-16,2-1 0 0,-4-1 0 0,-2 3 0 16,-3 3-832-16,-2 2-192 0,-3 0 0 0,-5 6 0 15,-4 4 0-15,0 3 0 0,-4 3 0 0,0 3 0 16,-1 2 0-16,-1 9 0 0,-4-7 0 0,4 7-11424 15,-7-1-2336-15</inkml:trace>
  <inkml:trace contextRef="#ctx0" brushRef="#br1" timeOffset="10807.52">1741 10034 12895 0,'0'0'272'0,"0"0"64"0,0 0 16 0,0 0 32 0,0 0-384 0,0 0 0 0,4-6 0 0,-2 0 0 16,-6 3 896-16,4 3 96 0,0 0 32 0,0 0 0 15,-3-4 0-15,3 4 0 0,-2-5 0 0,2 5 0 16,-5-2 0-16,-1 1 0 0,2 0 0 0,-1 0 0 0,-4 2 0 0,1 1 0 16,-2 1 0-16,2 2 0 0,8-5-832 0,-9 3-192 15,-4 0 0-15,2 2 0 0,3 0 864 0,-1 0 128 16,0-2 32-16,-2 2 0 0,0 4-832 0,-1 0-192 15,1-2 0-15,-2 1 0 0,1 2 0 0,0 2 0 16,1 3 0-16,-4-2 0 0,-1-1 864 0,0 2 128 16,1 1 32-16,0-1 0 0,-7 1-832 0,3 2-192 15,-1 0 0-15,4 0 0 0,-1 0 0 0,-2 2 0 16,0 2 0-16,1 1 0 0,4-2 0 0,-1 3 0 16,0 2 0-16,2 2 0 0,1-1 0 0,0 0 0 15,-2 0 0-15,2 0 0 0,0 2 864 0,1-1 128 16,-1 2 32-16,2-1 0 0,1 2-832 0,-1 1-192 15,2-3 0-15,-1 5 0 0,0-1 0 0,1 1 0 16,1 0 0-16,-1 0 0 0,-1 0 0 0,3 1 0 0,-3-2 0 16,2 2 0-16,-2-2 0 0,3 0 0 0,-1-1 0 0,1 1 0 15,-2 2 0-15,1 0 0 0,2-2 0 0,0 1 0 16,2 0 0-16,0-1 0 0,-1 1 0 0,1-2 0 16,1-2 0-16,1 1 0 0,0-1 0 0,1 2 0 15,0-2 0-15,0 3 0 0,-2 1 0 0,-1-1 0 16,2-3 0-16,0 0 0 0,0 3 0 0,1 1 0 15,0-2 0-15,0 2 0 0,0-3 0 0,0-9 0 16,-1 2 0-16,1 2 0 0,0-1 0 0,0 2 0 16,-2 1 0-16,4-1 0 0,0 0 0 0,1 10 0 15,1-4 0-15,-1-3 0 0,1-3 0 0,0 0 0 16,0 1 0-16,1 0 0 0,0-5 0 0,1 2 0 16,-2 0 0-16,0 0 0 0,1 1 0 0,-1-8 0 0,2 0 0 15,-3 2 0-15,2 2 0 0,3 0 0 16,-2 1 0-16,1 1 0 0,-2-1 0 0,1 0 0 0,2 0 0 0,0 2 0 15,-2-1 0-15,3-1 0 0,0-1 0 0,2 1 0 16,-2-1 0-16,1-1 0 0,0-1 0 0,-1 2 0 16,2-1 0-16,3-1 0 0,-3-2 0 0,3 1 0 15,1 0 0-15,1-2 0 0,-2 1 0 0,1-2 0 16,1-1 0-16,0 1 0 0,5-1 0 0,-2 0 0 16,1-1 0-16,0 0 0 0,0-1 0 0,1-4 0 15,-1 0 0-15,1 1 0 0,-3 2 0 0,0-6 0 16,1 1 0-16,0-1 0 0,1 3 0 0,-3-2 0 15,3-3 0-15,-1-1 0 0,0-1 0 0,-1-1 0 16,2 1 0-16,-3-1 0 0,-1 0 0 0,1-2 0 16,4-1 0-16,-2 1 0 0,3-1 0 0,1 0 0 0,-1-3 0 0,1-1 0 15,-2 0 0-15,3 0 0 16,-3-2 0-16,1-2 0 0,-2-3 0 0,0-1 0 0,0 1 0 0,1-1 0 16,-3-3 0-16,2 1 0 0,-1 0 0 0,2-1 0 15,-2 0 0-15,0-2 0 0,-2 0 0 0,1-1 0 16,2-1 0-16,1-1 0 0,-2-1 0 0,-1 1 0 15,1 0 0-15,0-1 0 0,1 1 0 0,-2-1 0 16,-1-1 0-16,0 0 0 0,0-1 0 0,3-7 0 16,-4 1 0-16,0 4 0 0,-2 0 0 0,-1 2 0 15,-2 1 0-15,1-2 0 0,1-3 0 0,0 2 0 16,-1-1 0-16,-1-2 0 0,1-3 0 0,1 1 0 16,1 3 864-16,-1-1 128 0,0-3 32 0,-1 2 0 15,1 2-832-15,-4 0-192 0,-5 1 0 0,0 0 0 0,5 0 0 0,2-1 0 16,-4-1 0-16,3 0 0 0,-3 0 0 15,3-1 0-15,0-1 0 0,-2 0 0 0,0 0 0 0,0 0 0 16,2 0 0-16,-2 3 0 0,-1-3 0 0,-2 0 0 16,2 0 0-16,0-2 0 0,-1 4 0 0,2-2 0 15,-3-2 0-15,1-1 0 0,-2 2 0 0,0 1 0 16,1 1 0-16,0 1 0 0,-4 1 0 0,2 0 0 16,-3 1 0-16,0-2 0 0,0-2 0 0,0 2 0 15,-1 0 0-15,-1 2 0 0,2 1 0 0,0-1 0 16,-1-3 0-16,0 3 0 0,-2 1 0 0,1 1 0 15,0 1 0-15,-1 0 0 0,0-1 0 0,2 2 0 16,-3 1 0-16,0-3 0 0,0 2 0 0,1-2 0 16,-4-2 0-16,1 0 0 0,0 2 0 0,-1-3 0 15,2 2 0-15,-4 0 0 0,3 2 0 0,-1 0 0 0,-1 1 0 0,0 2 0 16,1 0 0-16,-4 2 0 0,1 0 0 0,0 2 0 16,-3-2 0-16,3 3 0 0,3-2 0 0,-1 2 0 15,-1 3 0-15,-2 0 0 0,-3-3 0 0,1 1 0 16,0 2 0-16,2 0 0 0,-2-1 0 0,2 1 0 15,0-1 0-15,1 1 0 0,-1 0 0 0,0-1 0 16,0 1 0-16,0 2 0 0,1-2 0 0,0 5 0 16,-2 2 0-16,1-1 0 0,0-2 0 0,0 2 0 15,0 1 0-15,-1 1 0 0,-2-1 0 0,3 0 0 16,-3 2 0-16,1 0 0 0,-2 1 0 0,-1-1 0 16,1 0 0-16,-2-1 0 0,0-1 0 0,1 3 0 15,1 0 0-15,0 1 0 0,1-2 0 0,0 3 0 16,-2-1 0-16,1-1 0 0,1 0 0 0,0 0 0 0,-2 0 0 0,1 3 0 15,1 2 0-15,-1-2 0 0,0 0 0 0,1 4 0 16,-1 2 0-16,0 1 0 0,-2 1 0 0,0-1 0 16,-1 2 0-16,1 1 0 0,-1 2 0 0,0 1 0 15,1-1 0-15,-2-1 0 0,3 1 0 0,-1 0 0 16,0 0 0-16,0 1 0 0,2 1 0 0,-1-1 0 16,1-1 0-16,2 1 0 0,4 2 0 0,-3 2 0 15,-4 0 0-15,2 0 0 0,1 1 0 0,0-1 0 16,1 0 0-16,-1 2 0 0,-1 0 0 0,1-2 0 15,1 0 0-15,2-2 0 0,1 0 0 0,1-1 0 16,2 0 0-16,1-1 0 0,-2-1 0 0,1-1 0 16,1-3 0-16,5-6 0 0,-2 9 0 0,2-9 0 15,0 0 0-15,6 4-12512 0,4-1-2544 0</inkml:trace>
  <inkml:trace contextRef="#ctx0" brushRef="#br1" timeOffset="13045.15">1386 7842 12895 0,'0'0'272'0,"0"0"64"0,-2-8 16 0,1 1 32 0,1-2-384 0,0 0 0 16,-3-1 0-16,1 2 0 0,2 8 896 0,-1-7 96 16,1-2 32-16,0 9 0 0,-4-9 0 0,4 9 0 15,-1-7 0-15,1 7 0 0,1-8 0 0,-1 8 0 16,0-7 0-16,0 7 0 0,0 0-832 0,0 0-192 0,0 0 0 0,0 0 0 15,4-11 864-15,-4 11 128 0,0 0 32 0,0 0 0 16,0 0-832-16,0 0-192 0,0 0 0 0,0 0 0 16,0 0 0-16,0 0 0 15,0 0 0-15,1 11 0 0,0 1 864 0,0 5 128 0,0 1 32 0,0 3 0 16,1 0-832-16,0 3-192 0,1 3 0 0,0 0 0 16,-2 3 864-16,0 2 128 0,2 3 32 0,0 4 0 15,-2-1-832-15,0 3-192 0,0 1 0 0,2 0 0 16,-1 2 0-16,0-3 0 0,-2-2 0 0,3-2 0 15,-1-1 864-15,0 2 128 0,0-2 32 0,0-2 0 16,-2-6-832-16,0 0-192 0,0 2 0 0,0-3 0 16,3-2 0-16,-3-3 0 0,0 0 0 0,0-3 0 0,0-1 0 0,1-1 0 15,1-2 0-15,0-3 0 0,-1-2 0 0,-1-10 0 16,6 7 0-16,-2-2 0 0,-4-5 0 0,0 0 0 16,7 2 0-16,1-4 0 0,-8 2 0 0,5-9 0 15,1-3 0-15,-1 0 0 16,0 0-768-16,-2-1-208 0,-2-2-48 0,0 0 0 15,2 0 0-15,-3 0 0 0,-2 2 0 0,1 1 0 16,0 0 0-16,-1 3 0 0,-2 4 0 0,1-2 0 16,-1-1-2448-16,-2 0-496 0,-7-2-112 0,4 5-16 0</inkml:trace>
  <inkml:trace contextRef="#ctx0" brushRef="#br1" timeOffset="13343.44">1294 8591 12895 0,'0'0'576'0,"0"0"112"0,0 0-560 0,0 0-128 0,-8 6 0 0,8-6 0 15,0 0 848-15,-7 0 144 0,-2-2 32 0,9 2 0 16,0 0 0-16,-2 10 0 16,-4-1 0-16,4 0 0 0,2-9 0 0,-1 13 0 0,0 1 0 0,0 3 0 15,0 2 0-15,4 0 0 0,6 0 0 0,-5 3 0 16,-2 1 0-16,2-7 0 0,1 0 0 0,2 7 0 16,1-3-832-16,-1-3-192 0,2-4 0 0,-3-3 0 15,5 0 864-15,-2-2 128 0,1-1 32 0,2-3 0 16,4-1-832-16,-2-3-192 0,0-3 0 0,1 0 0 15,3-2 864-15,-2-6 128 0,0-4 32 0,6-8 0 16,-2 0-832-16,-1 0-192 0,-3-1 0 0,0-2 0 16,-2 1 864-16,-2-1 128 0,1-2 32 0,-1 5 0 0,-1 4-832 15,-1 4-192-15,-2 0 0 0,-3 4 0 0,0-1 0 16,-2 4 0-16,-3 8 0 0,0 0 0 16,0-8-1600-16,0 8-352 0,0 0-80 0,0 0-14752 15</inkml:trace>
  <inkml:trace contextRef="#ctx0" brushRef="#br1" timeOffset="16527.07">2188 9759 12895 0,'0'0'272'16,"0"0"64"-16,0 0 16 0,0 0 32 0,0 0-384 0,0 0 0 0,0 0 0 0,0 0 0 16,0 0 896-16,3-5 96 0,-3 5 32 0,0 0 0 0,0-6 0 0,-3 0 0 15,0 0 0-15,0 2 0 0,3 4-832 16,-5-6-192-16,0 1 0 0,-1 0 0 0,0 3 0 0,-2 2 0 15,0-1 0-15,0 1 0 0,-2 0 864 0,2 0 128 16,-2 1 32-16,0 0 0 0,0 0-832 0,-1 2-192 16,1-2 0-16,2 3 0 0,-5-1 0 0,2 2 0 15,2-2 0-15,-4 3 0 0,0 1 0 0,0 1 0 16,0 0 0-16,-1-1 0 0,-1 2 0 0,0 1 0 16,-2 0 0-16,1 0 0 0,0 0 864 0,-1 1 128 15,-2 0 32-15,2 2 0 0,0 2-832 0,2-1-192 16,-1-3 0-16,1 2 0 0,-3 7 0 0,0-1 0 15,-1 2 0-15,1 2 0 0,0 1 0 0,0 0 0 16,1 0 0-16,-1 2 0 0,0-3 0 0,1 1 0 16,0 0 0-16,1 0 0 0,-1 1 0 0,1-1 0 15,-1 4 0-15,1-1 0 0,0 3 0 0,0 0 0 0,-1 0 0 0,0 0 0 16,2 2 0-16,0 0 0 0,-1-1 0 0,1 0 0 16,-3-2 0-16,5 0 0 0,0 1 0 0,1-2 0 15,-1 2 0-15,0-1 0 16,-1-2 0-16,3 1 0 0,-2 0 0 0,2 3 0 0,-1-2 0 0,2 0 0 15,-2 0 0-15,2-2 0 0,1 2 0 0,1-4 0 16,0 2 0-16,-2-2 0 0,3 0 0 0,-1 1 0 16,2-2 0-16,-1 1 0 0,2 3 0 0,1-1 0 15,-2 1 0-15,2 0 0 0,0 2 0 0,-1 1 0 16,0-3 0-16,2 0 0 0,0-2 0 0,-2 0 0 16,1-1 0-16,0-2 0 0,1-1 0 0,-1 0 0 0,1 1 0 15,-1-1 0-15,0 0 0 0,-1 2 0 0,0 3 0 0,1 0 0 16,-2-2 0-16,1 1 0 0,0-1 0 0,-1 0 0 15,0 1 0-15,2 0 0 0,-3-3 0 0,2 0 0 16,0 0 0-16,-1-1 0 0,0 1 0 0,3 1 0 16,-3-2 0-16,1 0 0 0,2 0 0 0,-3 0 0 15,2-3 0-15,-1 1 0 0,0 3 864 0,0-1 128 16,1 0 32-16,1 0 0 0,-3-1-832 0,1 0-192 16,1 1 0-16,0-1 0 0,2 0 0 0,0 0 0 15,-2-1 0-15,2-1 0 0,1 2 0 0,-3-2 0 16,0 0 0-16,2 0 0 0,1 0 0 0,1 2 0 15,0-1 0-15,1 0 0 0,0 1 0 0,0-1 0 16,3 4 0-16,-1-2 0 0,-3 0 0 0,1-2 0 16,-1 0 0-16,0 1 0 0,2 1 0 0,0 0 0 0,2 0 0 15,-1-2 0-15,0-1 0 0,-1-1 0 0,3 1 0 16,3-2 0-16,-2-1 0 0,2-1 0 0,1 1 0 0,1-1 0 16,-2 2 0-16,2-2 0 0,-1-1 0 0,1 1 0 15,1-2 0-15,2 5 0 0,-3-6 0 0,1 1 0 16,0 0 0-16,0 1 0 0,0 1 0 0,0-2 0 15,2-1 0-15,-2-2 0 0,1 0 0 0,1-1 0 16,0-1 0-16,0 0 0 0,0-2 0 0,-1-1 0 16,1-1 0-16,2 4 0 0,0-3 0 0,-1-2 0 15,0 2 0-15,0-1 0 0,0 1 0 0,3 0 0 16,3-1 0-16,-2 0 0 0,-1 0 0 0,-1-1 0 16,3 1 0-16,-3 1 0 0,0-2 0 0,-1 0 0 15,1 1 0-15,-1-2 0 0,0 0 0 0,0-1 0 16,-3-2 0-16,1 2 0 0,0-1 0 0,0 0 0 0,1-1 864 0,-1-1 128 15,-2-1 32-15,2-1 0 0,0 2-832 0,0 1-192 16,1-2 0-16,0-1 0 0,0 2 0 0,-1-1 0 16,0-3 0-16,0 1 0 0,-1 0 0 0,1 2 0 15,1 0 0-15,-2-2 0 0,3-1 0 0,-1-3 0 16,1 1 0-16,1 1 0 0,0-4 0 0,0 0 0 16,-1 1 0-16,2-1 0 0,-1-2 864 0,0-1 128 15,-1 1 32-15,0 0 0 0,0 0-832 0,-1-2-192 16,-1 2 0-16,0 0 0 0,1 1 0 0,-1 0 0 15,1-2 0-15,-2-1 0 0,1 1 0 0,1-1 0 16,0-4 0-16,-1-1 0 0,1-1 0 0,2 0 0 16,0-1 0-16,0 1 0 0,-1 0 0 0,2-1 0 15,0-1 0-15,2 0 0 0,-2 1 0 0,3-1 0 16,-2-1 0-16,-1 1 0 0,1 1 0 0,-1 0 0 16,-1 0 0-16,-1-1 0 0,0 0 0 0,-1 0 0 0,-1-1 0 0,0 1 0 15,1 1 0-15,0-1 0 0,-2-1 0 0,1-1 0 16,-1-1 0-16,0 1 0 0,2-1 0 0,-3-2 0 15,0 0 0-15,1-1 0 0,1 0 0 0,-3 1 0 16,0-1 0-16,1 2 0 0,0-2 0 0,-1 1 0 16,0-2 0-16,-3 1 0 0,1 0 0 0,0 0 0 15,0 1 0-15,1 0 0 0,-1 1 0 0,0 1 0 16,-1-3 0-16,2-1 0 0,-1-1 0 0,0 2 0 16,-1 0 0-16,1-2 0 0,-3-2 0 0,1-2 0 15,-2-5 0-15,0 1 0 0,-2 0 0 0,1-3 0 0,0-4 0 0,1 0 0 16,0 1 0-16,-3-3 0 0,0-2 0 15,-1-2 0-15,0-1 0 0,0 1 0 0,-1 4 864 0,0 2 128 16,-2-4 32-16,-2 3 0 0,0 2-832 0,-2-1-192 16,0-2 0-16,-1 0 0 0,-1 2 0 0,-1-1 0 15,-2-3 0-15,0 2 0 0,-3-1 0 0,0-1 0 16,5 2 0-16,-1 0 0 0,-2 1 0 0,1 0 0 16,-3 3 0-16,0 3 0 0,1 0 0 0,1 4 0 15,-1 1 0-15,-1 3 0 0,0 3 0 0,0 1 0 16,-2 3 0-16,-4-9 0 15,-3 8-768-15,1 4-208 0,-1 2-48 0,1 7 0 16,-5 3-1632-16,4 3-336 0,0 2-64 0,8 4-16 0</inkml:trace>
  <inkml:trace contextRef="#ctx0" brushRef="#br1" timeOffset="19169.08">2356 9643 5519 0,'0'0'0'0,"0"0"224"0,0 0-64 0,0 0 32 0,0 0-192 0,0 0 0 0,0 0 0 0,0 0 0 16,2-6 0-16,0 1 0 0,0-2 0 0,-1 2 0 15,-1 5 848-15,0-7 144 0,0-1 32 0,-1 2 0 16,1 6 0-16,-3-5 0 0,0 0 0 0,-1-1 0 15,0 3 0-15,-2 0 0 0,1-1 0 0,-2 1 0 16,1-1 0-16,-3 0 0 0,0 3 0 0,-2 0 0 16,1 0 0-16,0 1 0 0,-4 1 0 0,1 1 0 0,0 1-832 0,-1 0-192 15,1 0 0-15,1 2 0 0,-3 1 0 16,0 2 0-16,1-1 0 0,1 0 0 0,-1 1 0 0,0 0 0 16,1-3 0-16,0 2 0 0,1 0 0 0,-2 3 0 15,-2-2 0-15,1 1 0 0,-1 1 0 0,0 2 0 16,-3 1 0-16,2 0 0 0,0 2 0 0,-1 0 0 15,-1 1 0-15,1 2 0 0,-2-3 0 0,2 2 0 16,-2-1 0-16,1 2 0 0,1 0 0 0,3-1 0 16,2 0 0-16,-3 0 0 0,0 2 0 0,1 1 0 15,1-1 0-15,-1 0 0 0,-3 2 0 0,3 0 0 16,0 0 0-16,-1 1 0 0,1-1 0 0,-1-2 0 16,1-1 0-16,1 1 0 0,-1-1 0 0,1-2 0 15,0 2 0-15,-2-4 0 0,2 5 0 0,0-1 0 16,-2 0 0-16,1 2 0 0,0 1 0 0,-2 0 0 0,-1 0 0 0,2-1 0 15,1 1 0-15,-3 2 0 16,1-1 0-16,2 2 0 0,0-1 0 0,0 0 0 0,1-1 0 0,-1-1 0 16,0 0 0-16,1 1 0 0,1 0 0 0,0 0 0 15,2-3 0-15,-1 3 0 0,1 3 0 0,2-1 0 16,-2 0 0-16,1 0 0 0,1 1 0 0,-2 2 0 16,1-2 0-16,1-1 0 0,-1 1 0 0,3-1 0 15,-3 3 0-15,1 1 0 0,0-3 0 0,0 0 0 16,2 1 0-16,-1 0 0 0,0 2 0 0,-2 1 0 15,3 0 0-15,-3-1 0 0,-1 0 0 0,2 1 0 16,-2 0 0-16,1 2 0 0,0-2 0 0,-1 1 0 16,5 1 0-16,-1 0 0 0,1 0 0 0,1 0 0 15,-1-1 864-15,2 2 128 0,2 1 32 0,-3-1 0 0,2-1-832 16,0 1-192-16,0 0 0 0,1 1 0 0,-1 0 0 0,2-1 0 16,0 0 0-16,1 1 0 0,0 1 0 0,4 1 0 15,0 0 0-15,1 0 0 16,2 2-768-16,-1 1-208 0,5 2-48 0,-1 0 0 0,2 0 1648 0,2-1 320 15,0-3 64-15,1-1 16 16,4-1-1648-16,0-2-320 0,1-3-64 0,-2-1-16 16,2-2-816-16,0-3-160 0,18 16-48 0,-7-19 0 0</inkml:trace>
  <inkml:trace contextRef="#ctx0" brushRef="#br1" timeOffset="20206.82">986 10808 9215 0,'0'0'400'0,"0"0"96"0,-5 0-496 0,-1 0 0 15,1 0 0-15,-2 0 0 0,-1-4 912 0,1 3 96 0,-1 2 16 0,-1-1 0 16,0 0 0-16,1 1 0 0,1 2 0 0,-2-2 0 16,-2 2 0-16,1-1 0 0,0 0 0 0,-1 2 0 15,0-1 0-15,2 0 0 16,-2 0 0-16,5-1 0 0,-2-1-832 0,1 1-192 0,-4 0 0 0,0 0 0 15,2 1 864-15,-2-1 128 0,1 1 32 0,1 2 0 16,1 0 0-16,2 2 0 0,0-4 0 0,6-3 0 16,-7 3-832-16,7-3-192 0,0 0 0 0,0 0 0 15,0 0 0-15,0 0 0 0,6 2 0 0,2 2 0 16,4-1 0-16,-1-2 0 0,2-2 0 0,2 1 0 0,3 0 0 0,4 1 0 16,0-1 0-16,4 0 0 0,3 1 864 0,1 1 128 15,-3 2 32-15,1-2 0 0,-1-2-832 0,1 1-192 16,-4 1 0-16,0 2 0 0,0-2 0 0,1 1 0 15,-1-1 0-15,-4 3 0 0,-2-1 0 0,-1 0 0 16,-2-1 0-16,-1 0 0 0,-3-1 0 0,0 3 0 16,-1-1 0-16,-1-1 0 0,-9-3 0 0,0 0 0 15,0 0 0-15,0 0 0 0,0 0 864 0,0 0 128 16,0 0 32-16,0 0 0 0,0 0-832 0,0 0-192 16,-6 0 0-16,-2-1 0 0,0-3 0 0,-2 2 0 15,-5-2 0-15,-3 0 0 0,1-1 0 0,-2-1 0 16,-2 0 0-16,-1 0 0 0,-1-2 0 0,-2 0 0 15,-1 2 0-15,-2 0 0 0,-2-1 0 0,-2 2 0 16,0 2 0-16,1 1 0 0,2-2 0 0,2 1 0 16,2 3 0-16,2-1 0 0,2 0 0 0,0 0 0 0,5 1 0 0,1 0 0 15,3 1 0-15,4-1 0 0,3-1 0 0,5 1 0 16,0 0 0-16,0 0 0 0,0 0 0 0,8 3 0 16,4 0 0-16,1 0 0 15,1 0 0-15,6-1 0 0,8 1 0 0,5 0 0 0,3-1 0 0,2 0 0 16,1-2 0-16,2 0 0 0,2 0 0 0,-1 0 0 15,4 0 0-15,-1 1 0 0,-1 1 0 0,0-2 0 16,0 0 0-16,-5 0 0 0,-1 1 0 0,-6 2 0 16,-3 0 0-16,-6-1 0 0,-1-1 0 0,-4 1 0 15,-4 2 0-15,-3-1 0 0,-1-2 0 0,1 1 0 16,-11-2-1600-16,0 0-352 0,0 0-80 0,0 0-16 0</inkml:trace>
  <inkml:trace contextRef="#ctx0" brushRef="#br1" timeOffset="21261.28">644 11743 16575 0,'0'0'736'0,"0"0"160"16,0 0-720-16,0 0-176 0,0 0 0 0,0 0 0 0,-6-3 848 0,3 1 144 15,3 2 32-15,0 0 0 16,-7-1 0-16,7 1 0 0,-4 2 0 0,4-2 0 0,0 0 0 0,0 0 0 15,0 0 0-15,-4 4 0 0,4-4-832 0,0 0-192 16,0 0 0-16,0 0 0 0,0 0 864 0,0 0 128 16,0 0 32-16,8 2 0 0,2 0-832 0,2-1-192 15,4-2 0-15,0 0 0 0,6 0 0 0,1 1 0 16,1 0 0-16,2-1 0 0,5-1 864 0,2 2 128 16,1 1 32-16,0 0 0 0,1-2-832 0,-2 2-192 15,-1 1 0-15,0-1 0 0,-1 0 0 0,-1 0 0 16,-2 4 0-16,1-2 0 0,-4-1 0 0,-2 1 0 15,-2 0 0-15,-2-1 0 0,-3 2 864 0,-3 2 128 16,0-1 32-16,-4-3 0 0,-3 2-832 0,-6-4-192 16,0 0 0-16,0 0 0 0,0 0 0 0,0 0 0 0,0 0 0 0,0 0 0 15,0 0 0-15,0 0 0 16,-8 1 0-16,-3-1 0 0,-2-1 864 0,-3 0 128 0,-3-2 32 0,-2 1 0 16,-1-1-832-16,-1 0-192 0,-1-2 0 0,-3 2 0 15,-1 0 0-15,-4-1 0 0,-3 0 0 0,-3-2 0 16,0 2 0-16,1 1 0 0,0 1 0 0,2 0 0 15,1 2 0-15,1 0 0 0,0 0 0 0,4 0 0 16,0 0 0-16,4 0 0 0,3-1 0 0,0 1 0 16,3 0 0-16,3 0 0 0,3 0 0 0,4 0 0 15,1 0 0-15,8 0 0 0,0 0 0 0,0 0 0 16,0 0-768-16,0 0-208 16,10 0-48-16,0 0 0 0,3-2 832 0,4 1 192 0,4 1 0 0,1 0 0 15,4-2 0-15,4 2 0 0,-1 0 0 0,5 0 0 0,7 0 0 0,1 3 0 16,4 0 0-16,-2 0 0 0,-2-1 0 0,-3 0 0 15,-1 0 0-15,-3 0 0 0,-1 0 0 0,-1 0 0 16,-3 1 0-16,-2 0 0 0,-2 0 0 0,-4 0 0 16,-3-1 0-16,-4 1 0 0,-2 1 768 0,-3-1 208 15,-2 0 48-15,-8-3 0 0,0 0-832 0,0 0-192 16,0 0 0-16,0 0 0 0,0 0 0 0,-9 4 0 16,-4 1 0-16,-3-1 0 0,0-1 0 0,-3 0 0 15,-6 0 0-15,-1 1 0 0,-1-1 0 0,-3-1 0 16,0-2 0-16,-4 0 0 0,-3 0 0 0,-1-3 0 15,-4-1 0-15,0 2 0 0,4 0 0 0,1 1 0 16,5 1 0-16,7 0 0 0,0 0 0 0,5 0 0 16,5 0 0-16,2 0 0 0,5 0 0 0,1 0 0 15,7 0 0-15,0 0 0 0,4 4 0 0,4 2 0 0,3-3 0 0,7 0 0 16,3 0 0-16,5 0 0 0,-1-1 0 0,7-1 0 16,6-1 0-16,0-1 0 0,2 0 0 0,-1-2 0 15,0-1 0-15,-2-2 0 16,0-2 0-16,9-4 0 15,-9 3-2416-15,-3-2-528 0,-3 0-96 0,-13 2-32 0</inkml:trace>
  <inkml:trace contextRef="#ctx0" brushRef="#br1" timeOffset="21782.86">743 10947 16575 0,'0'0'368'0,"0"0"80"0,0 0 0 0,0 0 16 0,0 0-464 0,0 0 0 0,0 0 0 0,0-2 0 16,-7 2 912-16,7 0 96 15,0 0 16-15,0 0 0 0,0 0-832 0,0 0-192 0,0 0 0 0,0 0 0 16,0 0 864-16,0 0 128 0,7 0 32 0,-7 0 0 15,0 0-832-15,6-3-192 0,4-2 0 0,-1 3 0 16,1 1 864-16,2 0 128 0,4 0 32 0,3 1 0 16,3 1-832-16,4 1-192 0,1 2 0 0,3-1 0 15,2 0 864-15,1 2 128 0,1 0 32 0,3-1 0 16,-1 0-832-16,-1-1-192 0,-1 0 0 0,2 1 0 16,-1-1 864-16,-1 0 128 0,-1-1 32 0,-3 2 0 15,-3 0-832-15,-4 2-192 0,-1-3 0 0,-4 0 0 16,-3 1 0-16,-4-2 0 0,-1 1 0 0,-4-1 0 0,-6-2 0 0,0 0 0 15,0 0 0-15,0 0 0 16,0 0-1600-16,0 0-352 0,-8 5-80 0,0-1-7120 16,-7 0-1408-16</inkml:trace>
  <inkml:trace contextRef="#ctx0" brushRef="#br1" timeOffset="22161.9">621 11813 12895 0,'-10'2'272'0,"10"-2"64"0,-9-2 16 0,1 0 32 0,8 2-384 0,0 0 0 0,0 0 0 0,0 0 0 15,0 0 1712-15,0 0 272 0,0 0 48 0,10-2 16 16,5-4-832-16,0 2-144 0,1 0-48 0,5 0 0 16,5-1-816-16,0 1-208 0,2-1 0 0,3 1 0 15,2 2 864-15,5-1 128 0,1 2 32 0,0-1 0 16,-3-1 0-16,2 1 0 0,-4 1 0 0,0 0 0 15,-3-1-832-15,-2 0-192 0,0-1 0 0,-4 1 0 0,-3 2 0 16,-1 0 0-16,-3 0 0 0,-2 0-9232 16,1 5-1904-16</inkml:trace>
  <inkml:trace contextRef="#ctx0" brushRef="#br1" timeOffset="34854.3">1510 7783 12895 0,'0'0'272'0,"0"0"64"0,-1-13 16 0,-1 6 32 0,2 7-384 0,-2-8 0 15,0-3 0-15,1 2 0 0,1 9 896 0,0-6 96 16,0-3 32-16,0 0 0 0,0-2 0 0,1 2 0 16,0 3 0-16,-1 6 0 0,-1-8-832 0,1 0-192 15,0 1 0-15,0 7 0 0,0 0 864 0,0 0 128 16,0 0 32-16,0 0 0 0,0 0 0 0,0 0 0 0,0 0 0 0,0 0 0 15,0 0-832-15,0 0-192 0,0 0 0 0,-3 14 0 16,-3 3 0-16,3 4 0 0,0 2 0 0,2 5 0 16,-1 3 0-16,4 2 0 15,-2 2 0-15,1 0 0 0,-1-1 864 0,2 3 128 0,0 2 32 0,-1 0 0 16,-1-1-832-16,1 1-192 0,1-1 0 0,2 1 0 16,-3-2 0-16,0-3 0 0,-1-4 0 0,2 0 0 15,-1-4 0-15,1-2 0 0,1-1 0 0,-1-2 0 16,1-3 0-16,-2-2 0 0,-1 1 0 0,1-3 0 15,-1-3 0-15,0-1 0 0,0-10 0 0,-1 11 0 0,0-3 0 16,1-8 0-16,0 0 0 0,-4 8 0 16,4-8 0-16,0 0 0 0,0 0 0 0,-8 2 0 0,-1-6 0 0,3-2 0 15,0-1 0-15,0-3 0 16,-3-2-768-16,1-2-208 0,-1-2-48 0,0 1 0 16,0-2-1632-16,0 1-336 0,-2-3-64 0,-1 2-16 0</inkml:trace>
  <inkml:trace contextRef="#ctx0" brushRef="#br1" timeOffset="35073.15">1121 8283 16575 0,'-12'11'368'0,"6"-2"80"0,-2 1 0 0,-1 0 16 0,-2-3-464 0,3 4 0 15,-1 0 0-15,4 1 0 0,0 1 912 0,4 1 96 16,2-1 16-16,4 0 0 0,1 2 0 0,4-2 0 16,-1 0 0-16,5 1 0 0,0 2 0 0,0-2 0 15,1-2 0-15,2 0 0 0,6 0-832 0,-2 0-192 16,0-1 0-16,1-2 0 0,1-1 864 0,0-3 128 0,-1 0 32 0,2-3 0 15,2-2-832-15,-2-1-192 0,-1-1 0 0,-1-1 0 16,-1 1 0-16,-2-2 0 0,-1 1 0 0,-1-5 0 16,-3-3 864-16,-1 1 128 0,1 1 32 0,-3-1 0 15,-2-4-832-15,-2 0-192 0,2 2 0 0,-5 1-10336 16,1 2-2112-16</inkml:trace>
  <inkml:trace contextRef="#ctx0" brushRef="#br1" timeOffset="37523.5">2088 9479 9215 0,'0'0'400'0,"0"0"96"0,0 0-496 0,0 0 0 16,0 0 0-16,-7 5 0 0,-1 1 0 0,-2-3 0 15,1-2 0-15,0 3 0 0,-1 2 912 0,2 1 96 16,-6-2 16-16,2 1 0 0,-1 4 0 0,-1 2 0 16,-3 1 0-16,1 1 0 0,-1 1-832 0,-2 0-192 15,-3 1 0-15,-2 4 0 0,2 6 0 0,0-2 0 16,2 1 0-16,-6 1 0 0,0 4 0 0,-1 1 0 15,-1 3 0-15,1-1 0 0,2-1 0 0,1 2 0 16,2 3 0-16,0-1 0 0,0-1 0 0,-2 0 0 0,2 1 0 0,-2-2 0 16,-1 1 0-16,1 0 0 15,-1-1 0-15,1 3 0 0,1 5 0 0,-2-1 0 0,-4 2 0 0,2 1 0 16,3 1 0-16,0 0 0 0,-1 0 0 0,0-1 0 16,1-4 0-16,2-2 0 0,-1-1 0 0,3 2 0 15,3-1 864-15,0-1 128 0,1-4 32 0,0 2 0 16,1 2-832-16,2 0-192 0,1-2 0 0,1-2 0 15,1-1 0-15,-1 2 0 0,3 1 0 0,0-2 0 16,-2-2 0-16,3-1 0 0,0-1 0 0,1 3 0 16,2 2 0-16,1 0 0 0,-3-3 0 0,4 1 0 15,0 0 0-15,0-1 0 0,-1-2 0 0,-1 1 0 0,2-1 0 16,-3 2 0-16,1-2 0 0,-1 0 0 0,0-3 0 16,1 2 0-16,-1 0 0 0,2 2 0 0,3 1 0 0,0-4 0 15,-1 0 0-15,2 1 0 0,1-1 0 0,-2 0 0 16,0 0 0-16,0-2 0 0,1-2 0 0,-1 2 0 15,-2 2 0-15,3-3 0 0,3-3 0 0,-2 3 0 16,-2 1 0-16,1 2 0 0,2 0 0 0,0 0 0 16,1-3 0-16,0 2 0 0,-2 1 0 0,4-2 0 15,0-1 0-15,1 1 0 0,1 3 0 0,-2 1 0 16,3-1 0-16,-1 1 0 0,3-5 0 0,-1 1 0 16,1 2 0-16,1-1 0 0,0 0 864 0,-1 0 128 15,0-3 32-15,0 1 0 0,1-2-832 0,-2 0-192 16,1-2 0-16,0 0 0 0,-3-4 0 0,2 0 0 15,-2 1 0-15,2 0 0 0,1-5 0 0,-1 1 0 16,-1 1 0-16,2-1 0 0,-1 1 0 0,2-2 0 16,0-2 0-16,1 1 0 0,2 1 0 0,0-1 0 0,2-4 0 0,0 1 0 15,1-3 0-15,-1 0 0 0,-1 1 0 0,0-2 0 16,4 0 0-16,0 3 0 0,-1 1 0 0,1-1 0 16,2 0 0-16,-2-2 0 0,-2 2 0 0,1 0 0 15,0-1 0-15,-1 0 0 0,0-3 0 0,-1 1 0 16,0 2 0-16,-2-3 0 0,0-1 0 0,0 0 0 15,-1-2 0-15,3 0 0 0,0 0 0 0,0-2 0 16,-6 0 864-16,4-1 128 0,2-4 32 0,-1 2 0 16,1 2-832-16,0-5-192 0,2-3 0 0,1 0 0 15,1 0 0-15,-1-1 0 0,0 0 0 0,1-3 0 16,0-2 0-16,0-1 0 0,0 2 0 0,-1-1 0 16,-2-3 0-16,0-2 0 0,1-2 0 0,0 0 0 0,5 3 0 0,-4-3 0 15,1-4 0-15,-1 1 0 0,-1-1 0 0,0 1 0 16,1-2 0-16,0 0 0 0,-1-3 0 0,1 0 0 15,4 1 0-15,-2 0 0 0,0-4 0 0,-2 0 0 16,2 0 0-16,0-1 0 0,0 1 0 0,1-3 0 16,-2-5 0-16,0 0 0 0,0-1 0 0,-2 0 0 15,0 2 0-15,2 0 0 0,-2 0 0 0,-1 2 0 16,0 0 0-16,-3-3 0 0,0-1 0 0,-1 0 0 16,-2 5 0-16,3-1 0 0,2-2 0 0,-2 0 0 15,0-2 0-15,-1 3 0 0,0 0 0 0,-2 0 0 16,2-1 0-16,-3 1 0 0,-2-1 0 0,-1 2 0 15,2 2 0-15,-3-1 0 0,0 1 0 0,0-1 0 16,2 0 0-16,-4 0 0 0,0 0 0 0,0-3 0 0,-2-1 0 0,2 0 0 16,-2-1 0-16,3 2 0 0,-3 0 0 0,1 1 0 15,0-2 0-15,-1-1 0 0,-2-3 0 0,-1 0 0 16,0-2 0-16,0-2 0 16,0 0 0-16,-1 5 0 0,1 0 0 0,-3 3 0 0,-1 0 0 0,0 3 0 15,0 1 0-15,-4 1 0 0,1 0 0 0,0 3 0 16,-2 2 0-16,-2 3 0 0,0 4 0 0,-2 2 0 15,-2-1 0-15,0 0 0 0,-2 1 0 0,-1 2 0 16,-2 2 0-16,1 0 0 0,-3-1 0 0,-1 1 0 16,-1 2 0-16,0 0 0 0,-4 1 0 0,2-4 0 15,-2 1 0-15,3 0 0 0,0 2 0 0,2-4 0 16,-2-4 0-16,1 2 0 0,-2 0 0 0,0 3 0 16,3 1 0-16,-3 1 0 0,-2 2 0 0,1 6 0 15,1 2 0-15,-4 3 0 0,-1 2 0 0,0 4 0 0,-1 3 0 0,2 6 0 16,-6 7 0-16,-1 1 0 15,-4 1-1600-15,-1 4-352 0,-17 14-80 0,11-1-16 0</inkml:trace>
  <inkml:trace contextRef="#ctx0" brushRef="#br1" timeOffset="42263.42">948 7966 12895 0,'0'0'272'0,"0"0"64"0,0 0 16 0,0 0 32 0,0 0-384 0,0 0 0 16,0 0 0-16,-4 6 0 0,4-6 896 0,0 0 96 15,-4 4 32-15,4-4 0 0,0 0 0 0,0 0 0 16,-1 8 0-16,1-8 0 0,0 0 0 0,0 0 0 0,0 0 0 0,0 0 0 15,0 0-832-15,0 0-192 0,0 0 0 0,0 0 0 16,0 0 864-16,0 0 128 16,2 5 32-16,-2-5 0 0,0 0 0 0,0 0 0 0,0 0 0 0,0 0 0 15,0 0-832-15,0 0-192 0,0 0 0 0,7-2 0 16,-2-1 0-16,2-2 0 0,-2 2 0 0,2-3 0 16,-1-2 864-16,1-1 128 0,0 1 32 0,1-3 0 15,-1-1-832-15,2 0-192 0,0-1 0 0,-2 1 0 16,1-1 0-16,-1-1 0 0,1 0 0 0,1-1 0 15,-1-3 0-15,0 2 0 0,-1 0 0 0,3-2 0 16,-2-1 0-16,2-1 0 0,-3 1 0 0,2 1 0 0,-1 0 864 16,0 0 128-16,0 3 32 0,0-1 0 15,0 0-832-15,1 2-192 0,-2-2 0 0,2 4 0 0,1-2 0 0,-2 1 0 16,1 1 0-16,0 1 0 0,0 0 0 0,-1 0 0 16,-3 0 0-16,1 1 0 0,2 1 0 0,-2 1 0 15,1 2 0-15,1-2 0 0,1 0 0 0,-3 2 0 16,-1-1 0-16,2 1 0 0,1-1 0 0,-1 0 0 15,-2 1 0-15,0 0 0 0,1 4 0 0,-1-1 0 16,1-2 0-16,0 1 0 0,-6 4 0 0,0 0 0 16,11 1 0-16,-11-1 0 0,0 0 0 0,10-1 0 15,1-1 0-15,-1 1 0 0,-10 1 0 0,0 0 0 16,8 0 0-16,-8 0 0 0,11 7 0 0,-1 1 0 16,-1 0 0-16,2-1 0 0,-3 1 864 0,2 1 128 15,2 2 32-15,-3 1 0 0,2 2-832 0,0 3-192 16,-2 0 0-16,2 2 0 0,1-1 0 0,1 0 0 0,-2 1 0 0,1 3 0 15,1 5 0-15,0-2 0 16,1-2 0-16,-2 0 0 0,0-1 0 0,0 1 0 0,2 1 0 0,-1-1 0 16,-3-2 0-16,-4-1 0 0,-1-2 0 0,1-1 0 15,5 0 0-15,-2-2 0 0,-2-2 0 0,1 1 0 16,-1-2 0-16,1 1 0 0,-4-3 0 16,1 0 0-16,0-5 0 0,-5-5 0 0,2 10 0 0,2-3 0 15,-4-7 0-15,0 0 0 0,0 0 0 0,0 0 0 16,0 7 0-16,0-7 0 0,0 0 0 0,0 0 0 15,0 0 864-15,0 0 128 0,-10-5 32 0,2-1 0 16,2-1-832-16,0-1-192 0,-3-2 0 0,5-1 0 16,0 0 0-16,2-1 0 0,1-2 0 0,0-3 0 15,-5 0 0-15,2-4 0 0,0-5 0 0,-2 2 0 0,1 0 0 0,-1 0 0 16,0-3 0-16,0 1 0 0,2 0 0 0,-4 0 0 16,1 2 0-16,0 2 0 0,2 0 0 0,1 1 0 15,-4 0 0-15,2 0 0 0,-2 2 0 0,0-1 0 16,0-1 0-16,2 3 0 0,-2 2 0 0,3 2 0 15,1-1 0-15,-1 1 0 0,-3-1 0 0,4 0 0 16,-3 1 0-16,2 2 0 0,1 2 0 0,-1 0 0 16,0 0 0-16,2 0 0 0,-1-2 0 0,0 2 0 15,1 3 0-15,0 1 0 0,0-2 0 0,-2 3 0 16,1 0 0-16,4 5 0 0,0 0 0 0,0 0 0 16,0 0 0-16,-7 4 0 0,7-4 0 0,-11 2 0 15,1 2 0-15,1 4 0 0,0 3 0 0,-2-2 0 0,-4-3 0 16,0 7 0-16,-1 5 0 0,0 1 0 15,-4 3 0-15,-1 0 0 0,-1 0 0 0,2 2 0 0,5 1 0 0,-5 3 0 16,-4-1 0-16,1 2 0 0,0 1 0 0,1-1 0 16,1 0 0-16,0-1 0 0,0-1 0 0,-3 3 0 15,2 1 0-15,-2-1 0 0,2-2 0 16,0-3 0-16,1-2 0 0,1-2 0 0,1-1 0 0,4-2 0 16,2-1 0-16,-2 0 0 0,3-2 0 0,1-1 0 15,4-3 0-15,-3-2 0 0,0-3 0 0,4 0 0 16,4 1 0-16,2-7 0 0,-3 8 0 0,3-8 0 15,0 0 0-15,0 0 0 0,0 0 0 0,0 0 0 16,0 0 0-16,0 0 0 0,2-11 0 0,3 1 0 16,3-4 0-16,0 0 0 0,2-1 0 0,3-2 0 15,0-3 0-15,0 1 0 0,1-2 0 0,0 0 0 0,1-1 0 16,1 1 0-16,-1-1 0 0,2-1 0 0,-2-2 0 0,3-4 0 16,0-3 0-16,0 2 0 0,-3 4 0 0,3-3 0 15,-2-1 0-15,2-1 0 0,0 0 0 0,-1 2 0 16,3-1 0-16,-3 2 0 0,-2 2 0 0,-1 0 0 15,-3 2 0-15,2 3 0 0,1 4 0 0,0-1 0 16,1-1 0-16,1 4 0 0,-1 2 0 0,-1 1 0 16,0 2 0-16,-1-1 0 0,-4 0 0 0,-1 2 0 15,1 1 0-15,-2 3 0 0,-1-1 0 0,-6 6 0 16,0 0 0-16,9 0 0 0,-9 0 0 0,9 4 0 16,-9-4 0-16,9 6 0 0,-1 3 0 0,-2 3 0 15,1 3 0-15,0 2 0 0,3 1 0 0,1 2 0 16,-2 4 0-16,0 2 0 0,3 5 0 0,0 1 0 15,1 0 0-15,-1 1 0 0,1-3 0 0,0-1 0 16,0 0 0-16,2-1 0 0,0 1 0 0,0 2 0 0,-1-1 0 0,2-2 0 16,-5-6 0-16,1 0 0 15,-1-3 0-15,0 1 0 0,-2 2 0 0,2-2 0 0,0-1 0 0,-1-3 0 16,-2-3 0-16,0-1 0 0,-1-2 0 0,-3-1 0 16,-1-1 0-16,0 1 0 0,-3-9 0 0,0 0 0 15,5 7 0-15,-5-7 0 0,0 0 0 0,0 0 0 16,0 0 0-16,0 0 0 0,-10-3 0 0,2-2 0 15,-1-5 0-15,0-1 0 0,-1-3 0 0,1-1 0 16,2 0 0-16,-1-2 0 0,0 0 0 0,0-1 0 16,1 0 0-16,-2 0 0 0,2 0 0 0,-1-1 0 15,0-2 0-15,-3 0 0 0,2 1 0 0,2 1 0 16,2 3 0-16,-4-2 0 0,2-1 0 0,-1 0 0 0,1 0 0 16,-2-3 0-16,3 1 0 0,-2 2 0 0,0-3 0 0,0 3 0 15,3-1 0-15,-3 0 0 0,2 0 0 0,-1-1 0 16,2 1 0-16,-1 3 0 0,-2 0 0 0,3 4 0 15,-1 2 0-15,1 1 0 0,-1-1 0 0,0 2 0 16,1 2 0-16,1 0 0 0,-3 1 0 0,1 1 0 16,-2 1 0-16,0 4 0 0,1 3 0 0,-1 1 0 15,-1 2 0-15,-1-1 0 0,0 1 0 0,-2 3 0 16,-2 3 0-16,0 1 0 0,2 0 0 0,-3 5 0 16,-1 5 0-16,0-1 0 0,0 1 0 0,2 0 0 15,0 7 0-15,1 1 0 16,-2 3-768-16,-1-2-208 0,1 0-48 0,0 1 0 0,-2 2 832 0,2-1 192 15,-2-1 0-15,2 0 0 0,0-1 768 0,0-1 208 16,0-2 48-16,-1-3 0 0,1-1-832 0,1-1-192 16,0-3 0-16,1-1 0 15,0-3-768-15,2 0-208 0,1-4-48 0,2 1 0 0,-3 1 1648 0,4-2 320 0,0 0 64 0,3-2 16 16,-1-2-832-16,0-4-192 0,5-5 0 0,0 0 0 31,0 0-768-31,0 0-208 0,-6 1-48 0,6-1 0 0,0 0 1648 0,0 0 320 0,6-9 64 0,0-4 16 16,2-2-832-16,2 0-192 0,-1-4 0 0,2-1 0 15,1-1 0-15,0-4 0 0,2 1 0 0,1-3 0 16,-2 1 0-16,0-2 0 0,1-2 0 0,1-3 0 16,0-5 0-16,0 1 0 0,1-1 0 0,-2 2 0 15,0 1 0-15,2 0 0 0,-5 0 0 0,4-2 0 16,5-1-768-16,-4 3-208 0,-5 4-48 0,0 2 0 0,0 2 832 0,3 1 192 16,-1 3 0-16,-2 2 0 0,2 0 768 0,0 4 208 15,0 1 48-15,1 1 0 0,-6 4-832 0,1 1-192 16,2 0 0-16,-5 6 0 0,0-2 0 0,-6 6 0 15,8-3 0-15,-8 3 0 16,0 0-768-16,9 0-208 0,-9 0-48 0,11 8 0 0,-1 4 832 0,1 2 192 16,0 4 0-16,-1 5 0 0,2 8 0 0,-3 2 0 15,2 2 0-15,1 1 0 0,-2-2 0 0,1 0 0 16,-2-2 0-16,-1-2 0 0,1-3 0 0,0 0 0 16,1-3 0-16,1-1 0 0,-3-1 0 0,1-1 0 15,0-3 0-15,0 0 0 0,-1 3 0 0,-2 1 0 16,1-3 0-16,-1-1 0 0,0-2 0 0,0-1 0 15,3 3 0-15,-2-3-12608 16,-3 2-2464-16</inkml:trace>
  <inkml:trace contextRef="#ctx0" brushRef="#br1" timeOffset="45812.2">1030 4785 9215 0,'-35'4'192'0,"35"-4"64"0,0 0 0 0,6-2 0 0,-1-2-256 0,0-2 0 16,1 1 0-16,-1 2 0 0,1-3 864 0,-1-1 128 0,1 3 32 0,-1 0 0 15,2-1-832-15,-3 2-192 0,2 0 0 0,0 0 0 16,-3-2 864-16,-3 5 128 0,0 0 32 0,0 0 0 15,3-6 0-15,-3 6 0 16,0 0 0-16,0 0 0 0,0 0-832 0,0 0-192 16,0-5 0-16,0 5 0 0,0 0 864 0,-2-4 128 0,0-1 32 0,-5 1 0 15,0 0-832-15,1 1-192 0,-1 0 0 0,1 2 0 16,-4 1 864-16,1 0 128 0,-1 0 32 0,0 1 0 16,-1 3-832-16,0 1-192 0,-1-1 0 0,-2 0 0 15,-3 1 0-15,3 0 0 0,1 2 0 0,-1 0 0 16,0 1 0-16,0 1 0 0,1 2 0 0,-1-1 0 0,4 1 0 15,-1-1 0-15,-4 0 0 0,4 0 0 16,1 2 0-16,0 0 0 0,-1 0 0 0,-1 0 0 0,1 0 0 16,2 1 0-16,-1 2 0 0,2 0 0 0,-1-1 0 0,0 4 0 15,1 3 0-15,0-1 0 0,0-3 0 0,-1 3 0 16,1 2 0-16,0 2 0 0,2 1 0 0,-1 0 0 16,0-1 0-16,0 0 0 0,2 0 0 0,0 1 0 15,-1-1 0-15,0 1 0 0,2 2 864 0,-4-2 128 16,1-3 32-16,3 1 0 0,1 2-832 0,-1-1-192 15,0 1 0-15,3 1 0 0,0 0 0 0,-2 1 0 16,1 0 0-16,2-1 0 0,5-2 0 0,-3 0 0 16,0-3 0-16,0-1 0 0,2 0 0 0,1-2 0 15,0-2 0-15,-1-1 0 0,0-3 0 0,2-1 0 16,1-1 0-16,0 0 0 0,0 0 0 0,1-1 0 0,-3-2 0 0,2 0 0 16,-7-7 864-16,10 7 128 0,-2-2 32 0,-1 2 0 15,3-4-832-15,-2 0-192 0,-1 1 0 0,-7-4 0 16,10 0 0-16,-1 1 0 15,-9-1 0-15,12 0 0 0,-2-3 0 0,0 0 0 0,1 0 0 0,-1 1 0 16,1-3 0-16,1 1 0 0,1-1 0 0,-5 0 0 16,-2-2 0-16,1 2 0 0,4 0 0 0,-6 0 0 15,4-4 0-15,2-3 0 0,1 0 0 0,0 0 0 16,1-1 0-16,0-1 0 0,0 1 0 0,1 0 0 16,-2 0 0-16,-3 3 0 0,0-3 0 0,6-7 0 15,0 1 0-15,-1 2 0 0,-2-2 0 0,1 2 0 16,-3 2 0-16,1 0 0 0,-1-2 0 0,-4 4 0 15,1 0 0-15,3-10 0 0,0-3 0 0,-3 11 0 16,-1 0 0-16,1-7 0 0,2-2 0 0,-6 9 0 0,1 2 0 0,0-3 0 16,0 1 0-16,-2-1 0 0,2-3 0 0,0-8 0 15,-1 4 0-15,-2 1 0 0,-1 0 864 0,0 1 128 16,0 1 32-16,0 2 0 0,-1 0-832 0,-2 5-192 16,1-1 0-16,-1-5 0 0,-1 4 0 0,2 5 0 15,-2-2 0-15,-3-6 0 0,-1 3 0 0,4 6 0 16,0 1 0-16,-1 1 0 0,-3-2 0 0,3 0 0 15,-4 0 0-15,3 3 0 16,-3 1-768-16,2 2-208 0,-3 1-48 0,3-2 0 0,-3 2 832 0,-2-1 192 16,1 0 0-16,3 1 0 0,-2 2 0 0,-4 2 0 15,3 0 0-15,1 0 0 0,-1-1 0 0,1 3 0 16,-3 2 0-16,-4 3 0 0,3-2 768 0,-1 2 208 16,1 0 48-16,2 1 0 15,0 0-1648-15,1 0-320 0,-1-1-64 0,1 3-16 0,-1 0 832 0,0 2 192 16,-4 5 0-16,2-1 0 0,1 1 0 0,0-2 0 0,-1 1 0 0,0 3 0 15,0 1 0-15,2 2 0 0,-2 2 0 0,2-3 0 16,-1-1 0-16,2 1 0 0,1-1 0 0,0 3 0 16,0 3 0-16,1 1 0 15,-1 2 0-15,2 1 0 0,-1-1 0 0,3-1 0 0,-3-2 0 0,3 2 0 16,2 0 0-16,1-1 0 0,-1-3 0 0,3 0 0 16,0-2 0-16,1 2 0 0,0-3 0 0,2-1 0 15,2 0 0-15,-1-1 0 0,0-1 0 0,-1 0 0 16,4-2 0-16,2-2 0 0,-3 4 0 0,2-3 0 15,-1-5 0-15,2-1 0 0,0-1 0 0,0 1 0 16,1 1 0-16,2-2 0 0,-3-3 0 0,1 0 0 0,1 1 768 0,-2-4 208 16,2-3 48-16,0 0 0 0,2 0-832 0,2-1-192 15,-1-2 0-15,1-1 0 0,-3-3 0 0,3 1 0 16,2-5 0-16,-1 1 0 0,-2-5 0 0,-3 4 0 16,5-3 0-16,8-4 0 0,0 1 0 0,-1 0 0 15,2 2 0-15,1-4 0 0,1-2 0 0,-1 0 0 16,-4 1 0-16,1 0 0 0,-1 0 0 0,-1-1 0 15,-1-1 0-15,-5 7 0 0,-1-3 0 0,7-7 0 16,-4-3 0-16,-5 8 0 0,1-7 0 0,7-9 0 16,-3 4 0-16,-7 8 0 0,-2-3 0 0,3-15 0 15,-2 2 0-15,-1 2 0 0,-4-1 0 0,1 10 0 16,-1-5 0-16,1-17 0 0,-4 1 0 0,-1 17 0 16,-2-3 0-16,-4-15 0 0,2 4 864 0,-3 18 128 15,2 0 32-15,-5 2 0 16,1 2-1648-16,0 3-320 0,-5 0-64 0,-3-4-16 0,-4 2 832 0,2 4 192 0,0 3 0 0,6 7 0 15,-2 0 0-15,-10 0 0 0,1 2 0 0,7 4 0 16,-1 3 0-16,-8 0 0 16,3 4 0-16,2 2 0 15,2-2-864-15,2 4-128 0,4 1-32 0,4 1-9824 0,5 1-1968 0</inkml:trace>
  <inkml:trace contextRef="#ctx0" brushRef="#br2" timeOffset="64771.25">9898 17706 13407 0,'-18'5'592'0,"8"0"128"0,-2 0-576 0,-1 1-144 0,-1-1 0 0,0 0 0 32,0-2-432-32,3-1-112 0,0-1-32 0,1 0 0 0,1 0 576 0,-1-1 0 0,1-1 0 0,1 0 0 15,3-1-176-15,-3 0 176 0,2-2-160 0,-3 2 160 16,1 0 0-16,-3 1 0 0,0-1 0 0,-1 1 160 16,1 1 160-16,-5 0 48 0,-6 1 0 0,1 2 0 15,-1 1 80-15,-3 1 0 0,-2-2 16 0,-4 2 0 16,-2-1-80-16,0 3 0 0,1-2-16 0,1 1 0 15,1-3 208-15,2 1 32 0,1 0 16 0,1 0 0 16,-1-2 112-16,3 0 32 0,1-3 0 0,1 2 0 16,0 3-112-16,3-3-16 0,1-6 0 0,1 3 0 0,3 1-32 0,1 0-16 15,0-1 0-15,3 0 0 0,2-2 32 0,8 4 0 16,0 0 0-16,0 0 0 0,0-7 208 0,0 7 32 16,4-7 16-16,3 1 0 0,3 1 352 0,5 2 80 15,2-2 16-15,6 1 0 16,4 1-1824-16,2-2-352 0,3 2-80 0,4-3-16 0,0 0 944 0,7 0 128 15,3 1 48-15,3-2 16 0,6 1-48 0,3 0 0 16,2 3 0-16,1-1 0 0,-2-1 0 0,4 1 0 16,3-4 0-16,6 2 0 0,6 3-16 0,-1 0 0 15,-2-2 0-15,4 0 0 0,6-2-128 0,0 3 160 16,0 2-160-16,-1-2 160 0,1 0-16 0,5 1 0 16,4 0 0-16,-2 3 0 0,-2 0-144 0,2 0 160 15,0-3-160-15,0 4 160 0,2 4-160 0,-4-2 160 0,-4-3-160 0,4 2 160 16,3 1-160-16,-2 2 0 0,-2-1 0 0,-3 1 0 15,1-2 0-15,4 1 0 0,-1 3 0 0,-2-2 0 16,-4 1 0-16,2-3 0 0,4-1 128 0,-1 1-128 16,-3 0 0-16,1-1 0 0,-1-2 0 0,2 0 128 15,0 0-128-15,-3 0 0 0,-1-2 144 0,-4 2-144 16,3-2 0-16,0 0 0 0,0-1 0 0,-2 2 128 16,-1 0-128-16,0-1 0 0,-2-2 0 0,-4 4 0 15,0 0 128-15,-3 3-128 0,-4-3 128 0,-1 0-128 16,0-1 0-16,-4 1 144 0,1 0-144 0,-4 1 0 15,-7 0 144-15,-2 0-144 0,-5 0 0 0,-2 0 144 16,-3-1-144-16,0 0 128 0,-3 0-128 0,-1 1 128 0,-5 2-128 16,0-2 128-16,-5-1-128 0,-1 2 128 0,-4-1-128 0,-3 2 128 15,-5-1-128-15,-1 1 128 0,-4-3-128 0,-8 0 128 16,0 0-128-16,0 0 128 0,0 0-128 0,0 0 192 16,0 0-192-16,0 0 192 0,-15 0 0 0,0 1 16 15,-7 0 0-15,-4 0 0 0,-4-2-208 0,-6 0 128 16,-1 4-128-16,-5-2 0 0,-3-2 160 0,-3 0-160 15,-5 0 160-15,-9-1-160 0,-8-1 0 0,-2 0 0 16,-5 0 0-16,-1 0 0 0,-4-2-144 0,-3 1 144 16,-4-2 0-16,-3 2-144 0,-2-1 144 0,-4 1 0 15,-4-3 0-15,-2 2-128 0,2 1 128 0,-5-1 0 16,-4-1 0-16,0 1 0 0,-3 4 0 0,-4 0 0 16,-7-2 128-16,5 0-128 0,3 6 128 0,-4-1-128 0,-5-2 160 15,1 1-160-15,3 1 0 0,-1 1 128 0,-4 2-128 0,1-1 0 16,4-3 0-16,2 5 128 0,-1-2-128 0,2 3 0 15,3-3 160-15,-1 0-160 0,1 1 160 0,2 1-160 16,4-2 0-16,4 1 0 0,1 1 0 0,6-2 0 16,2 0 0-16,3 0 0 0,-1 2 0 0,4 0 0 15,4 1 0-15,2-2 0 0,4 0 0 0,0 0 0 16,2 3 0-16,3-3 0 0,5 0 0 0,4 0 0 16,4 2 0-16,1-1 0 0,0 0 0 0,6 1 0 15,5-3 0-15,6 0 0 0,4 0 0 0,6-1 0 16,3 0 0-16,7-2 0 0,5 0-128 0,5 1 128 15,4-1 0-15,3-1-128 0,8 0 128 0,0 0 0 16,0 0-256-16,0 0 48 0,0 0 16 0,15 0 0 0,3 0-48 16,3 0 0-16,3 0 0 0,7-1 0 0,7-3 240 0,5 2-144 15,3 1 144-15,6-1-128 0,3-3 128 0,3 2 0 16,4-1 0-16,3 0-128 0,5 1 128 0,6 0 0 16,7-3 0-16,-3 2 0 0,5-1 0 0,5 2 0 15,7 0 0-15,-1-2 0 0,1 0 128 0,7-1-128 16,3 3 128-16,2-1-128 0,0-1 0 0,6 1 144 15,8-2-144-15,-2 2 0 0,-2 1 128 0,3-2-128 16,8 2 0-16,-2-1 0 0,-2-1 0 0,4 2 0 16,0 3 0-16,2 0 0 0,-3-2 128 0,0 1-128 15,1 1 0-15,-1 0 0 0,6 0 0 0,-3 0 128 16,-7 1-128-16,4 1 0 0,2 0 160 0,-6 0-160 16,-7-1 128-16,3 3-128 0,2 0 128 0,-4 1-128 15,-4-1 128-15,-3 1-128 0,-2 1 0 0,-3-1 0 0,-3 0 0 16,-5-2 0-16,1 3 128 0,-10-1-128 0,-5 0 0 0,-5 1 128 15,-4-1-128-15,-4-1 0 0,-3-1 0 0,-5-1 0 16,-4 3 128-16,-6-1-128 0,-8 1 0 0,-9-2 128 16,-4-1-128-16,-6 1 0 0,-7 3 0 0,-6-4 128 15,-4-2-128-15,-10 0 0 0,0 0 144 0,0 0-144 16,-9 0 144-16,-3-2-144 0,-7-4 192 0,-4 3-192 16,-8 0 144-16,-9 0-144 0,-9-1 0 0,-8-1 144 15,-9-4-144-15,-4 3 0 0,-2-1 0 0,-7-1 0 16,-12-2 0-16,-4 2 0 0,-8 1 0 0,-4-1 0 15,-2-2 0-15,-4 1 0 0,-4 1 0 0,-4-1 0 16,-5 0 0-16,0 1 0 0,1-2 0 0,-3 2 0 16,-9 0 0-16,-2 0 0 0,-1 0 0 0,0 4 0 0,0 0 0 0,-5-1 0 15,-2-1 0-15,1 1 0 0,2 3 0 0,-1 1 0 16,-2 1 0-16,4 1 0 0,2 0 0 0,3 1 0 16,3 2 0-16,2-2 0 0,-3 0 0 0,11 0 0 15,8 0 0-15,3 1 0 0,4-1 0 0,5 1 0 16,10 2 0-16,1-2 0 0,0 0 0 0,2 0 0 15,6 2 0-15,7 1 0 0,6 1 0 0,2 0 0 16,1-1 0-16,3 1 0 0,3 1 0 0,6 1 0 16,4 1 0-16,5-1 0 0,6-1 0 0,4-2 0 15,5 1 0-15,5 0 0 0,5-2-128 0,4 1 128 16,5-3-160-16,5 0 160 0,10-3-240 0,0 0 48 16,0 0 16-16,0 0 0 0,11 6-144 0,4-2-48 15,5 1 0-15,4-3 0 0,5-1 240 0,5-2 128 0,7-3-160 0,5 2 160 16,5 0 0-16,10-1 0 0,6-3-128 0,3 2 128 15,4 1 0-15,5-3 0 16,6-2 0-16,6 1 0 0,6-1 0 0,5 0 0 0,4 2 160 0,5-2-160 16,3 2 128-16,4-3-128 0,8 1 128 0,-1 2-128 15,2 3 128-15,4 1-128 0,4-3 0 0,-4 3 128 16,-1 0-128-16,3 2 0 0,4 0 0 0,0 1 0 16,0 1 0-16,-5 2 0 0,0 2 0 0,0-1 0 15,4-2 0-15,-2 1 0 0,-7-1 128 0,1 3-128 16,-3 1 0-16,-4-1 0 0,-6 1 0 0,-2 0 0 15,-2 0 0-15,-4 1 0 0,-6-1 0 0,-3-1 0 16,-1 0 0-16,-6 0 128 0,-6 2-128 0,-3-1 0 16,-4-3 0-16,-6 0 0 0,-3 0 128 0,-6 0-128 15,-6-1 0-15,-9 0 0 0,-8-2 0 0,-6 0 128 0,-7 1-128 0,-5 0 128 16,-5 0-128-16,-6-1 128 0,-11-1 0 0,0 0-128 16,0 0 192-16,0 0-64 0,-9-3 256 0,-5 0 64 15,-4 0 0-15,-8-1 0 0,-8 1-192 0,-7-1-48 16,-7-3 0-16,-10 5 0 0,-6-2-208 0,-7-1 128 15,-4-2-128-15,-6 2 0 0,-10-3 0 0,-3 4 128 16,-3-3-128-16,-6-2 0 0,-7 1 144 0,-3-1-16 16,0 0 0-16,-4-1 0 0,-8-1-128 0,-1 0 0 15,-2-1-160-15,-5 1 160 0,-4 0 0 0,0 1 0 16,-3-1 0-16,-3 2 0 0,0 2 0 0,-4-1 0 16,-6 0 0-16,0-1 0 0,2 1 0 0,0 0 0 15,1 5 0-15,-5-1 0 0,-4 0 0 0,3-1 0 16,2 2 128-16,6 1-128 0,1 0 0 0,1-2 0 0,1 2 0 0,9 1 0 15,4 0 0-15,5-1 0 0,4 0 128 16,8 1-128-16,5-1 0 0,5 4 0 0,2-1 128 0,10 0-128 16,12-1 0-16,2 1 0 0,4 2 0 0,6 0 0 15,7-3 0-15,9 4 0 0,8-2 0 0,9 2 0 16,3 2 0-16,10-1 0 0,6 1 0 0,7 0 0 16,10-6-192-16,0 0-64 0,6 8 0 0,5 0 0 31,9-3-272-31,7 0-64 0,9-3-16 0,11 2 0 0,2 3 352 0,9-3 64 0,3 0 0 0,8-4 16 15,9 0 176-15,9 1-208 0,7 1 80 0,4-2 128 16,5-2-144-16,8 1 144 0,7 3 0 0,2-2 0 16,3-2-144-16,9-3 144 0,8 2 0 0,5 1-144 15,7 0 144-15,2-1 0 0,1-1 0 0,5 1 0 16,4 3 0-16,4 2 0 0,0 2 0 0,2-3 0 0,1-2 0 0,-2-1 0 16,0 4 0-16,-6 3 0 0,0 1 0 0,1 2 0 15,3 0 0-15,-4 0 0 0,-4 1 0 0,-7 1 0 16,-9 1 0-16,0 2 0 0,-1 1 0 0,-7 0 0 15,-10-1 0-15,-3 0 0 0,-3 0 0 0,-10 1 0 16,-7 0 0-16,-3-1 0 0,-2-1 0 0,-10-1 0 16,-14 0 0-16,-8-1 128 0,-12-1-128 0,-6 0 0 15,-6-5 0-15,-10 3 0 0,-6-2 0 0,-8 1 0 16,-8-3 0-16,-9-3 0 0,0 0 256 0,-10 2 0 16,-7-2-16-16,-7-1 0 0,-7-3-240 0,-6 0 0 15,-8 1-144-15,-13-3 144 0,-11-2 0 0,-7 0 0 16,-5-1 0-16,-8-2 160 0,-9 1-160 0,-6 2 128 15,-6-3-128-15,-9 0 128 0,-9-1 48 0,-3 1 0 0,-2 1 0 16,-9-1 0-16,-10-1-176 0,-5-1 0 0,-4 0 0 0,-1 1 0 16,1 3 0-16,-6-1 0 0,-5 1 0 0,-3 0 0 15,-4 5 160-15,1-2-160 0,0-1 192 0,-1 2-192 16,0 0 192-16,2 4-64 0,2 3 0 0,1 5-128 16,-2-5 128-16,2 3-128 0,2-1 0 0,6 2 0 15,5 1 0-15,9 0 0 0,8-2 0 0,4 1 0 16,4-1 0-16,15 2 0 0,14-2 0 0,13-1 0 15,10-3 0-15,10 0 0 0,12-1 0 0,12 0 0 16,8-1-208-16,14 0-48 0,11-1-16 0,17 2 0 16,0 0-336-16,13-4-64 0,12 1-16 15,15 0 0-15,16-1-32 0,13-2-16 0,10-4 0 0,20-1 0 16,15-1 368-16,17-4 80 0,12-2 16 0,11-1 0 16,7 2 272-16,17 0-160 0,10 1 160 0,7 1-128 0,7 2 128 0,11 0 0 15,8 1 0-15,4 3 0 0,3 1 0 0,4 1 128 16,4 3-128-16,3 1 128 0,-1 1-128 0,7 0 0 15,0 2 0-15,3 3 128 0,-2 1-288 0,0 4-48 16,-2 3-16-16</inkml:trace>
  <inkml:trace contextRef="#ctx0" brushRef="#br2" timeOffset="67827.57">984 7809 5519 0,'-22'10'0'0,"6"-2"224"0,-1-1-64 0,2-1 32 0,0 0-192 0,-1 1 0 0,-2 1 0 0,-1 0 0 16,4 2 848-16,-1 0 144 0,0-2 32 0,3 2 0 15,3 0 0-15,1 0 0 0,0 0 0 0,0-1 0 16,3 0-832-16,-2 0-192 0,4 0 0 0,0-1 0 15,0-1 864-15,1 1 128 0,3-8 32 0,-1 7 0 16,1-7-832-16,0 0-192 0,0 0 0 0,0 0 0 16,0 0 864-16,0 0 128 0,0 0 32 0,0 0 0 0,0 0-832 0,0 0-192 15,7-6 0-15,0 1 0 0,2-5 864 0,-2-1 128 16,3-3 32-16,5-2 0 0,1-4-832 0,2-2-192 16,2-3 0-16,3-3 0 0,-1 0 864 0,1-4 128 15,0-3 32-15,2-2 0 0,2 3-832 0,-2-1-192 16,0-2 0-16,-2-1 0 0,2 1 0 0,-1-2 0 15,1-1 0-15,-2 0 0 0,-1 0 0 0,1 2 0 16,1 2 0-16,-2 3 0 0,-1 3 0 0,-3 2 0 16,1 2 0-16,-1 4 0 0,0 0 0 0,-2 6 0 15,0 1 0-15,-2 3 0 0,-2 0 0 0,-1 3 0 16,-2 3 0-16,-1 0 0 0,-1 1 0 0,-1 1 0 16,-6 4 0-16,0 0 0 0,5-1 0 0,-5 1 0 15,0 0 0-15,0 0 0 0,0 0 0 0,0 0 0 0,0 0 0 0,3 8 0 16,-3 0 0-16,0-1 0 0,0 1 0 0,0 0 0 15,0-1 864-15,0 0 128 0,0 1 32 0,0 2 0 32,0-10-1648-32,0 13-320 0,1 0-64 0,0-4-16 0,2 1 832 0,-2 0 192 0,1-4 0 0,2 6 0 15,0 4 0-15,2-1 0 0,-4 2 0 0,1 2 0 16,2 1 0-16,0 4 0 0,-2 5 0 0,2 0 0 16,-1 1 0-16,1 2 0 0,-1 1 0 0,0 3 0 15,3 1 768-15,-2 0 208 0,4 2 48 0,-1-1 0 16,2 0-832-16,2-2-192 0,0-2 0 0,0 0 0 15,0-5 0-15,0-3 0 0,2-2 0 0,-3-2 0 16,1-2 0-16,1-1 0 0,0-3 0 0,0-1 0 0,-3-3 0 16,0-1 0-16,1-2 0 0,-3-3 0 0,-1 2 0 0,-2-6 0 15,-5-2 0-15,0 0 0 16,11-2-2416-16,-11 2-528 0,-11-19-96 0,3 5-32 0</inkml:trace>
  <inkml:trace contextRef="#ctx0" brushRef="#br2" timeOffset="68203.08">1351 7383 20271 0,'0'0'896'0,"6"-4"192"0,-3-2-880 0,-3 6-208 0,2-5 0 0,-2 5 0 15,4-5 0-15,-4 5 0 0,6 2 0 0,1 3 0 16,-2 4 864-16,2 3 128 0,-3 2 32 0,1 6 0 16,1 5-832-16,-2 2-192 0,-1 2 0 0,-2 6 0 15,0 4 864-15,-1 6 128 0,-1 6 32 0,-2 5 0 16,-1 4-832-16,-3 2-192 0,-1 1 0 0,-2 2 0 16,1 1 0-16,2 0 0 0,-2 2 0 0,0-4 0 15,-1-4 0-15,3 0 0 0,0-1 0 0,1-5 0 16,3-2 0-16,-1-2 0 0,1 0 0 0,2-3 0 15,1-5 864-15,1-3 128 0,0-1 32 0,1-3 0 16,-2-3-832-16,3-2-192 0,-1-4 0 0,1-1 0 16,2-2 0-16,0-4 0 0,-3-5 0 0,3-2 0 0,0-2 0 0,1-1 0 15,-5-1 0-15,-1-8 0 16,0 0-1600-16,2-7-352 0,-3 0-80 0,-1-2-16 0</inkml:trace>
  <inkml:trace contextRef="#ctx0" brushRef="#br2" timeOffset="68477.56">1103 8584 16575 0,'-12'-15'736'0,"7"8"160"0,-3 2-720 0,3 1-176 15,1 0 0-15,-2 2 0 0,6 2 1664 0,-5 2 320 16,0 0 48-16,3 5 16 0,-1 4-1648 0,0 3-400 16,1 5 0-16,1 3 0 0,1 8 896 0,0-2 112 15,1 1 16-15,1 1 0 0,2 2-832 0,0-2-192 16,2 0 0-16,1 0 0 0,0-4 0 0,3 1 0 0,-1 0 0 0,2-3 0 15,1-3 0-15,1-2 0 16,0-5 0-16,6-2 0 0,0-3 864 0,1-2 128 0,2-6 32 0,3-3 0 16,4-4-832-16,4-4-192 0,5-4 0 0,-2-6 0 15,3-5 864-15,-2-3 128 0,-1 0 32 0,3-2 0 16,-2-3-832-16,3-3-192 0,-5-3 0 0,2 1 0 16,0 1 0-16,-1 5 0 0,0-1 0 0,-1 7-10336 15,-3 3-2112-15</inkml:trace>
  <inkml:trace contextRef="#ctx0" brushRef="#br2" timeOffset="70943.7">15327 13506 8975 0,'-14'0'384'0,"4"3"112"0,-1 3-496 0,0-6 0 16,-1-6 0-16,-1 6 0 0,5 6 384 0,0-3 0 16,0-2-16-16,8-1 0 0,-6 5-176 0,6-5-48 15,0 0 0-15,0 0 0 0,0 0-144 0,0 0-176 16</inkml:trace>
  <inkml:trace contextRef="#ctx0" brushRef="#br2" timeOffset="71469.09">15721 12685 15663 0,'1'-15'1392'16,"0"-4"-1120"-16,-2-2-272 0,1 5 0 16,-1 5 624-16,1 1 64 0,0-1 16 0,0 4 0 15,0 7 208-15,0 0 48 0,0 0 16 0,0 0 0 0,0 0-528 0,0 0-96 16,5 9-32-16,0-1 0 0,-1 0-160 15,3 3-32-15,0 3-128 0,2 6 192 0,2 4 224 0,2 3 32 16,2 4 16-16,0 3 0 0,0 4 96 0,4 2 16 16,-4 2 0-16,3 2 0 0,1 7-80 0,-1 5-16 15,1 5 0-15,-2 5 0 0,-1-1-80 0,1-3-16 16,-2-5 0-16,0 5 0 0,1 4-48 0,-1-1-16 16,0-4 0-16,-1-2 0 0,0-4 48 0,-3 1 0 15,0-2 0-15,-1-1 0 0,-1 0-16 0,0 0 0 16,-1 1 0-16,1-5 0 0,-1-2-64 0,0-7-16 15,-1-3 0-15,2 0 0 0,2 0-80 0,-2 0 0 16,0-6-16-16,2-1 0 0,-4-2-32 0,3-2 0 0,1 0 0 16,0-6 0-16,-1-3-16 0,0-3 0 15,0-1 0-15,0-2 0 0,0-5 16 0,0-3 0 0,0-3 0 16,0-3 0-16,2-3 16 0,1-1 0 0,0-5 0 0,2-4 0 31,0-1-2032-31,-3-5-416 0,-1-4-80 0</inkml:trace>
  <inkml:trace contextRef="#ctx0" brushRef="#br2" timeOffset="72376.75">16582 12534 12895 0,'4'-19'1152'0,"1"0"-928"15,-1 4-224-15,1-1 0 0,-4 2 848 0,1 1 128 16,0 1 32-16,-2 3 0 0,0 9-48 0,0 0 0 16,0-9 0-16,0 9 0 0,0 0-288 0,0 0-64 15,0 0-16-15,-8 7 0 0,0-1-272 0,-2 3-64 16,0 4-16-16,-5 4 0 0,0 4 240 0,-5 4 48 15,-2 5 16-15,-2 5 0 0,-2 3 0 0,-3 9 0 16,-1 5 0-16,2 2 0 0,-1 0-96 0,2 5 0 16,0 3-16-16,2 0 0 0,2-4-48 0,-1 0-16 15,3 0 0-15,-2-1 0 0,2-2 16 0,1 0 0 0,-3 0 0 16,1 1 0-16,-3 0-16 0,1 1 0 0,-2-3 0 0,1-2 0 16,-4-5 16-16,4 0 16 0,2 2 0 0,0-3 0 15,0-5-16-15,-1 4 0 0,0 1 0 0,2 0 0 16,4-1 0-16,-2-4 0 0,2-5 0 0,2 1 0 15,0 0-96-15,2 3-32 0,-1-5 0 0,1-2 0 16,4-2-64-16,-1-2-32 0,3 0 0 0,1-4 0 16,3-3-32-16,-1-4 0 0,3-3 0 0,1-2 0 15,1-2 0-15,0-2 0 0,0-9 0 0,0 0 0 16,0 0 64-16,0 0 0 0,0 0 0 0,0 0 0 16,0 0 48-16,9-9 16 0,-2 1 0 0,2-4 0 15,0-4-128-15,0-3 0 0,2-1-128 0,-2-4 192 16,2 1-192-16,1-4 128 0,2-5-128 0,-2 1 0 0,6 1 0 15,-1-1 128-15,1-4-128 0,2-3 0 0,2-5 0 16,-1-3 0-16,1-3 0 0,0-2 0 0,2-5 0 0,2 0 0 16,2-1 0-16,-1-1 0 0,-3-2-160 0,1-4 32 15,-2-3 0-15,-3 4 0 0,-2 8 0 0,0 2 0 16,-2-1 0-16,0-2 0 0,-2-1-16 0,0 1 0 16,1 2 0-16,-1 0 0 0,-1-1 144 0,1 6-208 15,0 2 80-15,0 1 128 0,0-1-288 0,-1 0 64 16,0-4 16-16,-1 6 0 0,-1 9 48 0,1-2 16 15,0-1 0-15,2 6 0 0,-2 5-96 0,0 6-16 16,-2 5 0-16,1-1 0 0,-4-1 256 0,2 5-176 16,-3 4 176-16,1 0-160 0,-2-2 160 0,0 2-128 15,-1 2 128-15,-4 8-128 0,0 0 128 0,0 0-128 16,7-5 128-16,-7 5-128 0,0 0-16 0,0 0 0 16,5 5 0-16,-5-5 0 0,0 0-48 0,-3 14 0 0,-5 1 0 0,-3 2 0 15,-3-1 64-15,-4 5 0 0,-6 10 0 0,-2 3 0 16,-2 4 128-16,-6 9-128 0,-3 8 128 0,-1 6-128 15,-2 4 128-15,-2 4 0 0,-3 2-144 0,-4 2 144 16,-1 4 0-16,2 0 0 0,4 0 0 0,2-2 0 16,0-4-144-16,2 1 144 0,7 2 0 0,3-5 0 15,3-4 0-15,4-5-128 0,1-7 128 0,4 0 0 16,5-1 0-16,3-1 0 0,2-2 0 0,3-4 144 16,3-4-144-16,-2-6 0 0,3-1 0 0,0-6 0 15,0-1 0-15,1-6 0 0,0-4 0 0,1-3 128 16,0-3-416-16,0-3-96 0,-1-8 0 0,0 0-9600 15,0 0-1920-15</inkml:trace>
  <inkml:trace contextRef="#ctx0" brushRef="#br2" timeOffset="72813.52">15689 12556 14223 0,'-2'-18'624'0,"-1"9"144"0,3 9-624 0,-2-10-144 0,1 0 0 0,1 10 0 16,0 0 640-16,0 0 112 0,0 0 16 0,2 9 0 15,2 2-384-15,-2 7-80 0,1 6-16 0,3 2 0 16,0-3 112-16,3 7 32 0,1 8 0 0,3 3 0 16,1 3 16-16,5 4 16 0,2 1 0 0,3 11 0 15,1 10-80-15,6 6 0 0,4 3-16 0,0 2 0 16,-1 0-32-16,-2 6 0 0,-3 4 0 0,-3-5 0 16,-3-6-32-16,-1-2-16 0,-5-3 0 0,2-1 0 15,-1-2 64-15,-3-6 16 0,-2-7 0 0,0-7 0 16,1-3 0-16,-1-5 0 0,-6-5 0 0,2-2 0 15,-2-7-128-15,-2 0-32 0,0-1 0 0,-1-3 0 0,-1-4 0 0,1-3 0 16,0-2 0-16,-3-3 0 0,0-2-64 0,0-6-16 16,-1-6 0-16,0 0 0 15,0 0-2064-15,0 0-432 0,0 0-64 0,6-21-32 0</inkml:trace>
  <inkml:trace contextRef="#ctx0" brushRef="#br2" timeOffset="73135.73">16516 12406 13823 0,'0'0'608'0,"0"0"128"0,0 0-592 0,0 0-144 0,-7 13 0 0,-3 4 0 16,-3 1 576-16,-5 10 96 0,-4 8 16 0,-6 11 0 16,-3 11 208-16,-4 9 64 0,-8 5 0 0,-1 13 0 15,-3 12-288-15,0 10-48 0,-2 6-16 0,-3 10 0 16,-1 6-352-16,1 2-64 0,-2 1 0 0,3-4-16 16,2-8-48-16,3-14 0 0,1-15 0 0,5-4 0 15,3 0 64-15,1-9 0 0,2-8 0 0,3-5 0 16,3-4 48-16,3-7 16 0,1-5 0 0,4-6 0 15,1-4-256-15,2-1 0 0,3 4 0 0</inkml:trace>
  <inkml:trace contextRef="#ctx0" brushRef="#br2" timeOffset="81357.89">19647 15960 11167 0,'0'0'496'0,"0"0"96"0,0 0-464 0,0 0-128 0,0 0 0 0,0 0 0 16,0 0 560-16,0 0 80 0,0 0 32 0,0 0 0 15,0 0-224-15,0 0-64 0,0 0 0 0,0 0 0 16,0 0-208-16,0 0-48 0,0 0-128 0,0 0 192 16,0 0-192-16,0 0 0 0,0 0 0 0,0 0 0 0,0 0 0 0,0 0 144 15,0 0-144-15,7-1 128 0,-7 1-128 16,10 0 0-16,-10 0 0 0,9 1 0 0,0 0 128 0,-9-1-128 15,7 5 128-15,-7-5-128 0,0 0 128 0,0 0-128 16,0 0 128-16,0 0-128 0,7 5 144 0,-7-5-144 16,0 0 160-16,0 0-160 0,0 0 0 0,0 0 0 15,-2 6 0-15,2-6 0 0,-11-2 0 0,2 2-192 16,0 4 192-16,-1-3-208 0,-1-1 208 0,0-1-176 16,0-1 176-16,3 0-160 0,-1 2-176 0,1 0-48 15,1 0 0-15,7 0-4000 16,-5 3-800-16</inkml:trace>
  <inkml:trace contextRef="#ctx0" brushRef="#br2" timeOffset="81828.98">12961 15717 2751 0,'0'0'128'0,"0"0"16"0,0 0-144 0,0 0 0 16,7 5 0-16,-7-5 0 0,9 5 432 0,-1 0 48 0,2 2 16 0,-2-2 0 15,-8-5-320-15,12 5-176 0,1-1 192 0,1 3-192 16,-2-1 128-16,3 0-128 0,0-2 0 0</inkml:trace>
  <inkml:trace contextRef="#ctx0" brushRef="#br2" timeOffset="82834.28">19681 15829 5471 0,'16'7'240'0,"-4"-4"48"0,-3-4-288 0,0 0 0 0,-1 2 0 0,-2-1 0 16,0 0 1248-16,-1 0 192 0,0-4 32 0,-5 4 16 15,0 0-464-15,4 0-80 0,-4 0-32 0,0 0 0 16,0 0-272-16,0 0-64 0,0 0-16 0,0 0 0 16,0 0-96-16,0 0-16 0,0 0 0 0,0 0 0 15,0 0-112-15,0 0-16 0,3-5-16 0,-3 5 0 16,0 0-80-16,0 0-16 0,7-5 0 0,-7 5 0 16,0 0-48-16,3 0-16 0,-3 0 0 0,7 0 0 15,-2-4-16-15,-5 4-128 0,6 1 192 0,-6-1-64 16,5-3-128-16,-5 3 192 0,7-3-192 0,-7 3 192 0,0 0-192 0,0 0 160 15,5-3-160-15,-5 3 160 0,0 0-160 0,0 0 0 16,0 0 0-16,0 0 128 0,0 0-128 0,0 0 0 16,0 0 0-16,0 0 128 0,0 0-128 0,0 0 160 15,0 0-160-15,0 0 160 0,0 0-160 0,0 0 0 16,0 0 0-16,0 0 0 0,0 0 0 0,0 0 128 16,0 0-128-16,0 0 0 0,0 0 0 0,0 0 0 15,0 0 0-15,0 0 0 0,0 0 0 0,0 0 0 16,0 0 0-16,0 0 0 0,0 0 0 0,0 0 128 15,0 0-128-15,0 0 0 0,-11 3 0 0,11-3 0 16,-7 6 128-16,7-6-128 0,0 0 0 0,0 0 0 16,0 0 0-16,0 0 0 0,0 0 0 0,0 0 0 0,-10 2 0 0,10-2 0 15,0 0 0-15,0 0 0 16,0 0 0-16,0 0 0 0,0 0 0 0,0 0 0 0,0 0 0 0,0 0 0 16,0 0 0-16,0 0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16,0 0 0-16,0 0 0 0,0 0 0 0,0 0 0 0,-2 9 0 15,2-9 0-15,0 0 0 0,0 0 128 0,0 0 0 0,0 0-128 16,-3 8 192-16,3-8-64 0,0 0-128 0,0 0 0 16,0 0 0-16,0 0-176 0,0 0 176 0,0 0 0 15,0 0 0-15,0 0 0 0,0 0 0 0,0 0 0 16,0 0 0-16,0 0 0 16,-1 8-528-16,4-2-176 0,-1 1-48 0</inkml:trace>
  <inkml:trace contextRef="#ctx0" brushRef="#br2" timeOffset="84622.15">1003 15605 12895 0,'0'0'576'0,"0"0"112"0,0 0-560 0,2-5-128 0,-1 1 0 0,-1 4 0 15,-1-6 848-15,-3 2 144 0,4 4 32 0,-3-3 0 16,3 3 0-16,-4-4 0 0,-1 2 0 0,-1 0 0 0,0 3 0 0,1 1 0 16,-2 3 0-16,2-2 0 0,-4 3 0 0,1 0 0 15,-2 4 0-15,-1 2 0 0,0 4-832 0,-3 2-192 16,-3 3 0-16,2 7 0 0,2 7 864 0,0 6 128 16,-4 4 32-16,1 3 0 0,0 4-832 0,1 4-192 15,-2 4 0-15,4 2 0 0,1-2 0 0,1-1 0 16,1-2 0-16,3-4 0 0,3-6 0 0,1-2 0 15,2-4 0-15,1-3 0 0,1-5 0 0,4-3 0 16,1-1 0-16,0-5 0 0,2-2 864 0,1-1 128 16,-1-4 32-16,1-2 0 0,4-4-832 0,0-1-192 15,-3-3 0-15,1-2 0 0,1-5 0 0,1-4 0 16,0-2 0-16,4-2 0 0,1-5 0 0,2-4 0 16,0-5 0-16,0-2 0 0,2-2 864 0,1-2 128 0,-2-6 32 15,1 1 0-15,0-1-832 0,-1-3-192 0,1-3 0 0,-2-1 0 16,-1-5 0-16,1 2 0 0,0-1 0 0,-5 0 0 15,1 0 0-15,-2 1 0 0,-1 1 0 0,-2 0 0 16,-3 2 864-16,-5 1 128 0,-1-1 32 0,-2 0 0 16,-2 3-832-16,-2 4-192 0,-5 1 0 0,-2 3 0 15,-3 5 0-15,-2 0 0 0,0 5 0 0,-2 3 0 16,1 2 0-16,-1 4 0 0,-1-1 0 0,3 4 0 16,-1 2 0-16,2 2 0 0,0 1 0 0,-6 0 0 15,5 3-1600-15,6 4-352 16,2 1-80-16,8-5-14752 0</inkml:trace>
  <inkml:trace contextRef="#ctx0" brushRef="#br2" timeOffset="85064.3">1581 15978 12895 0,'0'0'576'0,"-10"4"112"0,1 0-560 0,-4 2-128 0,1-3 0 0,2 1 0 16,1-2 1664-16,9-2 320 0,-7 3 48 0,7-3 16 15,-8 2-832-15,8-2-144 0,0 0-48 0,0 0 0 16,0 0 0-16,0 0 0 0,0 0 0 0,13-2 0 16,-2 2 0-16,5 0 0 0,0-2 0 0,3-1 0 15,-2-2-816-15,4 2-208 0,4 1 0 0,0-1 0 16,0-1 864-16,3 1 128 0,2-1 32 0,0 2 0 15,0 1-832-15,-3 0-192 0,1 0 0 0,-3 1 0 16,-3 0 0-16,0 0 0 0,-5 0 0 0,-1 0 0 0,-2-1 0 0,-3 1 0 16,-1 0 0-16,0 1 0 15,-10-1-768-15,8 0-208 0,-8 0-48 0,0 0-8736 16,0 0-1760-16</inkml:trace>
  <inkml:trace contextRef="#ctx0" brushRef="#br2" timeOffset="85362.35">1864 15780 20271 0,'0'0'448'0,"9"0"80"0,-1-1 32 0,1 1 16 0,-9 0-576 0,13 2 0 15,0 2 0-15,1 2 0 0,-1-1 1744 0,5 1 240 16,0 0 64-16,0 3 0 0,1 2-832 0,-1 1-144 0,1 2-48 0,1 2 0 15,-3-1 0-15,2 4 0 0,-5 0 0 0,0 2 0 16,-3-1-816-16,-4 2-208 16,-1-4 0-16,-1 2 0 0,1 2 0 0,-5-2 0 0,-4-5 0 0,-1 4 0 15,-2 2 0-15,-2-4 0 0,-2-4 0 0,-2 3 0 16,0 0 864-16,-1 1 128 0,-3-2 32 0,3-3 0 31,1-1-1648-31,2-1-320 0,0-3-64 0,0-3-9840 0,2-4-1968 0</inkml:trace>
  <inkml:trace contextRef="#ctx0" brushRef="#br2" timeOffset="85936.13">2766 15423 20271 0,'0'0'448'0,"0"0"80"0,-6-7 32 0,2-1 16 0,2 2-576 0,2 6 0 16,-10-6 0-16,3 1 0 0,-3 2 928 0,2 2 80 15,-2-1 16-15,0 4 0 0,-2 1 0 0,2 4 0 16,-1 1 0-16,-2 5 0 0,-5 2 0 0,1 2 0 0,0 2 0 15,-1 6 0-15,-3 3 0 0,2 5 0 16,-1 7 0-16,0 6 0 0,-1 5-832 0,0 4-192 0,-1 4 0 0,2 3 0 16,-1-1 0-16,-2 4 0 0,0 1 0 0,2-2 0 15,3-4 0-15,3-3 0 0,2-6 0 0,3-1 0 16,-1-3 0-16,7-5 0 0,3-9 0 16,1-1 0-16,1-1 0 0,2-3 0 0,5-3 0 0,2-1 0 15,1-8 0-15,2-1 0 0,2 0 0 0,1-1 0 16,0 1 864-16,1-5 128 0,1-4 32 0,2-2 0 15,2 2-832-15,-2-6-192 0,3-6 0 0,0-1 0 16,-1-6 0-16,1-2 0 0,0-1 0 0,1-3 0 16,-1-3 0-16,3-3 0 0,5-5 0 0,0-1 0 15,1-1 0-15,-2-4 0 0,0-2 0 0,-1 0 0 16,-1-4 0-16,-4-1 0 0,-2-5 0 0,-2-2 0 0,-3-1 0 0,-2-1 0 16,-2 1 0-16,-1 0 0 0,-4-2 0 0,-1-3 0 15,-5-3 0-15,-2 1 0 0,0 1 864 0,0 3 128 16,-2 3 32-16,-3 5 0 0,0 6-832 0,0 2-192 15,-3 2 0-15,1 5 0 0,-4 5 0 0,1 3 0 16,0 5 0-16,-2 4 0 0,-2 3 0 0,0 3 0 16,-3 2 0-16,-3 4 0 15,-2 3-1600-15,-2 4-352 0,-5 1-80 0,3 5-16 0</inkml:trace>
  <inkml:trace contextRef="#ctx0" brushRef="#br2" timeOffset="98890.79">15977 4376 12895 0,'5'-8'272'0,"-2"0"64"0,-1 0 16 0,0 1 32 0,-1 0-384 0,0 2 0 15,1-2 0-15,1 0 0 0,-2-2 896 0,0 0 96 16,0 0 32-16,1 2 0 0,-1-1 0 0,0 0 0 16,-1 0 0-16,0 4 0 0,1 0 0 0,-1 4 0 0,0 0 0 0,0 0 0 15,0 0 0-15,0 0 0 0,0 0 0 0,0 0 0 16,0 0-832-16,0 0-192 0,0 0 0 0,0 0 0 16,0 0 864-16,0 8 128 0,0 2 32 0,2 2 0 15,-2 3-832-15,0 1-192 0,-2 2 0 0,1 3 0 16,-1 1 0-16,0 2 0 0,1 2 0 0,0 3 0 15,-3 2 864-15,2 1 128 0,1-2 32 0,1 1 0 16,0 1-832-16,2-2-192 0,3-3 0 0,-3-2 0 16,1-3 0-16,2-4 0 0,1-2 0 0,-1-3 0 15,0 1 0-15,1-5 0 0,-1-4 0 0,3 0 0 16,-2-3 0-16,4-4 0 0,-1-5 0 0,3 0 0 16,0-4 864-16,3-6 128 0,0-3 32 0,7-12 0 0,-2-1-832 15,1 0-192-15,-3-2 0 0,3 1 0 0,2 0 0 0,-3 0 0 16,-4-1 0-16,2-2 0 0,4 2 0 0,1-2 0 15,1-4 0-15,-1 0 0 0,1 1 0 0,-2-1 0 16,0 0 0-16,-3 3 0 0,-1 1 0 0,-1 6 0 16,-2 2 0-16,-1 3 0 0,0 1 0 0,-1 3 0 15,-2 0 0-15,1 3 0 0,-1-1 0 0,0 1 0 16,-2-3 0-16,0 4 0 0,-2 4 0 0,2 0 0 16,1-3 0-16,-1 5 0 0,-5 2 0 0,2 4 0 15,-2 1 0-15,-4 5 0 0,6-7 0 0,-6 7 0 16,0 0 0-16,0 0 0 0,0 0 0 0,0 0 0 15,0 0 0-15,0 0 0 0,-4 14 0 0,-1 2 0 16,-2 2 0-16,-2 4 0 0,-1 4 0 0,-2 3 0 16,-2 2 0-16,0 1 0 0,1 2 0 0,-5 5 0 0,-1 4 0 0,-1 2 0 15,0 1 0-15,-4 2 0 0,2 1 0 0,-3 0 0 16,0-3 0-16,1-3 0 16,1-3 0-16,-1-3 0 0,2-2 0 0,2-1 0 0,-1-1 0 0,2-1 0 15,-1 0 0-15,1-1 0 0,0-3 0 0,2-1 0 16,2-2 0-16,2-4 0 0,2-1 0 0,2-3 0 15,-1-1 0-15,2-4 0 0,0-3 0 0,4-2 0 16,4-7 0-16,0 0 0 0,0 0 0 0,0 0 0 16,0 0 864-16,0 0 128 0,-10-5 32 0,5-3 0 15,0-2-832-15,2-2-192 0,0 1 0 0,-1-4 0 16,2-1 0-16,-2 0 0 0,2-3 0 0,-1 2 0 16,1-3 0-16,0-2 0 0,1-3 0 0,1 3 0 15,-1 3 0-15,-1-1 0 0,0-2 0 0,2 2 0 0,-1 4 0 0,1-2 0 16,0 1 0-16,1-2 0 0,1 0 0 0,1-1 0 15,-2-1 0-15,1 1 0 0,0-1 0 0,2 0 0 16,-2-2 0-16,1 4 0 0,-2 1 0 0,1 4 0 16,1 2 0-16,-1 1 0 0,0-1 0 0,0 2 0 15,-1 2 0-15,-1 8 0 0,0 0 0 0,0 0 0 16,0 0 0-16,0 0 0 0,0 0 0 0,4 9 0 16,-4 3 0-16,-1 6 0 0,-2 3 0 0,1 4 0 15,-2 4 0-15,0 2 0 0,2 2 0 0,-2 4 0 16,1 1 0-16,0 4 0 15,2 3-768-15,1-1-208 0,1-3-48 0,3-4 0 0,2-4 832 0,-1-4 192 16,-1-4 0-16,3-3 0 0,0-5 768 0,1-2 208 16,-4-1 48-16,3-3 0 15,1-2-1648-15,-1-2-320 0,-7-7-64 0,10 3-16 0,1-3 1648 0,-1-3 320 16,2-4 64-16,0-3 16 0,2-1-832 0,0-6-192 0,2-2 0 0,2-5 0 16,2-5 0-16,-1-3 0 0,-1-2 0 0,1-7 0 15,5-3 0-15,1-2 0 0,2-3 0 0,-2-2 0 16,3-1 0-16,-3-1 0 0,-1-4 0 15,-2 4 0-15,1 1 0 0,0 6 0 0,0 3 0 0,-1 4 0 16,-3 3 0-16,-1 1 0 0,-3 5 0 0,-2 0 0 16,1 4 0-16,-3 1 0 0,0 2 0 0,-2 1 0 15,-1 2 0-15,-1 4 0 0,-6 4 0 0,2 2 0 16,0 3 0-16,-3 7 0 0,4-7 0 0,-4 7 0 16,0 0 0-16,0 0 0 0,-5 9 0 0,0 2 0 15,-2 1 0-15,-2 6 0 0,-4 5 0 0,-1 4 0 0,-4 4 0 16,1 3 0-16,-1 2 0 0,-2 5 0 0,1 2 0 0,-2 3 0 15,-2 3 0-15,-1 4 0 0,-1 5 0 0,0 0 0 16,-2-3 0-16,-1-1 0 0,-1-2 0 0,3-4 0 16,2-1 0-16,1-1 0 0,2 0 0 0,2-6 0 15,-1-2 0-15,3-4 0 0,0-1 0 0,3-5 0 16,1-2 0-16,0-4 0 0,-1 0 0 0,3-4 0 16,1-2 0-16,4-3 0 0,0-2 0 0,0-1 0 15,0-4 0-15,6-6 0 0,-8 6 0 0,8-6 0 16,0 0 0-16,0 0 0 0,0 0 0 0,-7-6 0 15,0 0 0-15,3-2 0 0,4 8 0 0,-5-10 0 16,0 0 0-16,1 3 0 0,1-5 0 0,1 2 0 16,-1 1 0-16,-1 1 0 0,0 0 0 0,1 1 0 15,3 7 0-15,-4-11 0 0,0 0 0 0,1-2 0 16,-1-2 0-16,2 0 0 0,0 1 0 0,1-5 0 0,1-3 0 0,-1-3 0 16,-1-4 0-16,0-2 0 0,2-3 0 0,2-1 0 15,0-1 0-15,-1 0 0 16,0 1 0-16,0 4 0 0,1 3 0 0,0 1 0 0,0 4 0 0,-1 2 0 15,0 3 0-15,0 2 0 0,-1 4 0 0,0 2 0 16,0 5 0-16,0 5 0 0,0 0 0 0,0 0 0 16,0 0 0-16,0 0 0 0,0 11 0 0,0 6 0 15,-1 6 0-15,1 5 0 0,1 2 0 0,0-1 0 16,2 2 0-16,-1 1 0 0,3 1 0 0,3-1 0 16,-2-3 0-16,4-2 0 0,-2-2 0 0,2-5 0 15,2-3 0-15,-2-3 0 0,1-4 0 0,1 2 0 16,2-1 0-16,-3-3 0 0,1-2 0 0,0-2 0 15,-1-3-3232-15,-1-2-688 0,7-4-144 0,-4-1-32 0</inkml:trace>
  <inkml:trace contextRef="#ctx0" brushRef="#br2" timeOffset="100125.65">16347 12920 9215 0,'3'-17'400'0,"0"6"96"16,-2-2-496-16,0-2 0 0,0-2 0 0,2-1 0 15,0 2 912-15,2-2 96 0,-2 1 16 0,0-2 0 16,1-1-832-16,3 2-192 0,-3 0 0 0,4 1 0 0,-1 1 864 0,-1 2 128 15,2 2 32-15,-3 2 0 16,3-2 0-16,-2-1 0 0,0-1 0 0,0 2 0 0,0 2-832 0,2 1-192 16,-4 1 0-16,2-1 0 0,-1 4 864 0,-5 5 128 15,0 0 32-15,0 0 0 0,0 0-832 0,0 0-192 16,0 0 0-16,4 8 0 0,-3 2 864 0,-6 10 128 16,-4 4 32-16,-5 8 0 0,-2 6-832 0,-5 7-192 15,-5 5 0-15,-4 5 0 0,-4 5 0 0,-3 11 0 16,-4 7 0-16,2 4 0 0,0 0 864 0,-2 4 128 15,-2 2 32-15,0 2 0 0,0 1-832 0,4-2-192 16,2-4 0-16,1-4 0 0,-4 2 0 0,6-7 0 16,5-5 0-16,2-7 0 0,4-8 864 0,2-6 128 15,2-5 32-15,3 0 0 0,1-3-832 0,1-5-192 16,4-6 0-16,1-5 0 0,2-3 864 0,0-2 128 0,3-5 32 16,2-4 0-16,1-7-832 0,1-5-192 0,0 0 0 0,0 0 0 15,8-4 0-15,3-9 0 0,2-8 0 0,2-7 0 16,3-7 864-16,1-6 128 0,3-4 32 0,0-4 0 15,5-6-832-15,1-7-192 0,2-5 0 0,5-2 0 16,5-1 0-16,-1 0 0 0,1-1 0 0,-1-4 0 16,-2-3 0-16,1 1 0 0,0 2 0 0,1 0 0 15,2 0 0-15,-2 4 0 0,-2 1 0 0,-1 4 0 16,-5 3 0-16,-4 7 0 0,-4 6 0 0,-4 7 0 16,-2 6 0-16,-4 4 0 0,-3 4 0 0,-6 7 0 15,0 5 0-15,-4 3 0 0,-4 4 0 0,0 4 0 16,-7 1 0-16,-1 9 0 0,-3 6 0 0,-9 6 0 15,-7 6-768-15,-8 9-208 0,-4 7-48 0,0 14 0 0,-3 14 832 0,-1 9 192 16,-5 5 0-16,-2 10 0 0,-4 9 0 0,2 8 0 16,2 5 0-16,5-3 0 0,4-4 0 0,8-7 0 15,8-8 0-15,3-11 0 0,6-13 0 0,1-8 0 16,4-7 0-16,4-5 0 0,-1-3 0 0,4-7 0 16,2-3 0-16,2-6 0 0,4-5 0 0,1-6 0 15,2-5 0-15,-3-11 0 16,10 4-1680-16,-2-8-304 0,2-5-48 0,2-9-8208 15,-2-12-1632-15</inkml:trace>
  <inkml:trace contextRef="#ctx0" brushRef="#br2" timeOffset="100503.51">15739 12682 16575 0,'0'0'736'0,"-10"-4"160"0,1-4-720 0,-2 2-176 0,1 2 0 0,2 1 0 16,1-2 848-16,7 5 144 0,0 0 32 0,0 0 0 16,0 0 0-16,0 0 0 0,0 0 0 0,0 0 0 15,0 0-832-15,3 9-192 0,-1 3 0 0,4 1 0 16,4 2 864-16,5 2 128 0,0 4 32 0,3 3 0 15,1 3 0-15,3 5 0 0,-1 3 0 0,6 6 0 0,-2 4 0 0,2 3 0 16,2 4 0-16,0 4 0 0,-1 4-832 0,-4 2-192 16,1-3 0-16,-4 4 0 0,-1-1 0 15,0-1 0-15,-2-1 0 0,-1-2 0 0,-1-5 0 0,-2-1 0 16,-1-5 0-16,-2 0 0 0,1 0 864 0,-1-3 128 16,0-3 32-16,-1-2 0 0,4-1-832 0,0-4-192 15,1-5 0-15,1-2 0 16,-1-6-1600-16,0-3-352 0,2-3-80 0,-1-5-16 0</inkml:trace>
  <inkml:trace contextRef="#ctx0" brushRef="#br2" timeOffset="122706.45">12768 12535 9215 0,'0'0'192'0,"0"0"64"0,-7-5 0 0,2 3 0 0,0 1-256 0,-2-1 0 0,0-2 0 0,0 2 0 16,-2 0 864-16,1 3 128 0,1-1 32 0,1-1 0 15,-3-2 0-15,4-1 0 0,-3 1 0 0,1 0 0 16,2 1 0-16,-2-1 0 0,-1-2 0 0,0-1 0 16,0 4 0-16,0-1 0 0,2 0 0 0,-2-1 0 15,0 2-832-15,1 1-192 0,-1 0 0 0,3 1 0 16,0-2 864-16,2 1 128 0,3 1 32 0,0 0 0 15,0 0-832-15,0 0-192 0,-6-1 0 0,6 1 0 16,0 0 864-16,0 0 128 0,0 6 32 0,3 2 0 0,1 1-832 16,-1 1-192-16,2-1 0 0,3 4 0 0,0 1 0 0,2 2 0 15,2 2 0-15,-2 1 0 0,2-3 0 0,2 3 0 16,3 2 0-16,2 2 0 0,2 1 0 0,-2 2 0 16,2 0 0-16,2-3 0 0,-2-1 0 0,3-1 0 15,0-1 0-15,0 0 0 0,-2 0 864 0,2-1 128 16,1-3 32-16,1 1 0 0,-1-1-832 0,-1 0-192 15,2-2 0-15,1 0 0 0,-5-1 0 0,4-2 0 16,1-3 0-16,0 1 0 0,2-1 0 0,-1-2 0 16,1 1 0-16,-3-4 0 0,2 0 0 0,-1-6 0 15,2 0 0-15,0 0 0 0,-3-1 0 0,1-1 0 16,0-3 0-16,1 3 0 0,-2-3 864 0,2 0 128 0,0 1 32 0,2-1 0 16,0-1-832-16,0 4-192 15,0-3 0-15,-2 1 0 0,-1 1 0 0,-1 0 0 0,1 1 0 0,-1-1 0 16,-1 2 0-16,1-2 0 0,-1-1 0 0,-1-1 0 15,0 1 0-15,-1 0 0 0,0-1 0 0,2 0 0 16,0-1 0-16,-1 0 0 0,0-1 0 0,2-2 0 16,-2-2 0-16,-1 0 0 0,0-1 0 0,-1-2 0 15,-1 1 0-15,-1-5 0 0,0-3 0 0,-1-4 0 16,-1 4 0-16,-3-1 0 0,2-1 0 0,-2 0 0 16,1-3 0-16,-2 1 0 0,-2-1 0 0,0-1 0 15,-2 2 0-15,-1-1 0 0,-1 2 0 0,1-1 0 16,-3 0 0-16,-1 0 0 0,0-1 0 0,-3 4 0 15,-1 2 0-15,0-1 0 0,0-3 0 0,0 2 0 16,-2 2 0-16,1 0 0 0,1 0 0 0,-1 1 0 0,0 0 0 0,-1 0 0 16,0-1 0-16,1 2 0 0,-2-4 0 0,1 0 0 15,-3 0 0-15,0 1 0 0,1-1 0 0,0 1 0 16,-4-1 0-16,2 4 0 0,-1-3 0 0,-2 4 0 16,2 0 0-16,-2 3 0 0,0-2 0 0,0 0 0 15,0 3 0-15,-2 1 0 0,0-1 0 0,1 2 0 16,-1 0 0-16,2-1 0 0,-3 3 0 0,1 1 0 15,2-2 0-15,-2 2 0 0,2 1 0 0,0 1 0 16,-1-1 0-16,1 2 0 0,3 0 0 0,-3 1 0 16,2 1 0-16,0 0 0 0,0 0 0 0,2 2 0 15,-4 1 0-15,0 0 0 16,8 3-768-16,-8-3-208 0,1 0-48 0,7 3 0 0,0 0 832 0,-5 3 192 16,-1 1 0-16,2 0 0 0,4-4 0 0,-1 8 0 0,-2 1 0 15,3 1 0-15,3-2 0 0,-1 6 0 0,2-1 0 16,2 2 0-16,0 3 0 0,1 3 0 0,1 1 0 0,-1 4 0 15,1 5 0-15,0 3 0 0,0 3 0 16,-1 3 0-16,0 1 0 0,-3 2 0 0,2 2 0 0,-1 0 0 16,-3-1 0-16,0 2 0 0,0 3 0 0,-2 3 0 15,-3 0 0-15,1-2 0 0,-2-1 0 0,-1-3 0 16,0-2 768-16,-1 0 208 0,1 0 48 0,-1-1 0 16,-2-2-832-16,1-1-192 0,-2 1 0 0,3-2 0 15,-3-6 0-15,1-2 0 0,-3 1 0 0,-1 0 0 16,0-3 0-16,-2-1 0 0,-3 0 0 0,-1-2 0 15,1 3 864-15,-1-2 128 0,1-2 32 0,-1-2 0 0,2-1-832 0,-4-1-192 16,0-2 0-16,0 0 0 0,1-2 0 0,-1-3 0 16,-1-1 0-16,1-1 0 0,-2-1 0 0,0-1 0 15,-2-1 0-15,-1-1 0 0,-1-4 0 0,-1-1 0 16,-4-2 0-16,0 1 0 0,-1-4 0 0,0-2 0 16,-1-3 0-16,0 1 0 0,1-1 0 0,0-2 0 15,2-2 0-15,-1-2 0 0,-1-2 0 0,0-1 0 16,-1-1 0-16,0-1 0 0,-1-3 0 0,1 2 0 15,2-2 0-15,1-1 0 0,1 0 0 0,-1 0 0 16,0 0 0-16,1-3 0 0,1 0 0 0,-1 0 0 16,2-2 0-16,-1 0 0 0,1-3 0 0,1-1 0 15,-5 2 0-15,2 1 0 0,2 3 0 0,-1 0 0 16,2 0 0-16,-3 1 0 0,3 1 0 0,3 0 0 16,-3 2 0-16,3 0 0 0,0 0 0 0,3 0 0 0,1-1 0 15,0 0 0-15,1-1 0 0,2-1 0 0,0-1 0 0,1 1 0 16,1-2 0-16,-1 3 0 15,1-1 0-15,-4-8 0 0,4 4 0 0,1 3 0 0,2 4 0 0,-2 2 0 16,3 0 0-16,0 4 0 0,1-1 0 0,1 2 0 16,1 1 0-16,0 2 0 0,1 1 0 0,1 1 0 15,0 0 0-15,0 0 0 0,0 1 0 0,-1-1 0 16,1 1 0-16,-1 0 0 0,1 3 0 0,-1-2 0 16,1 0 0-16,-3 1 0 0,1 2 0 0,0-2 0 15,0 2 0-15,2-1 0 0,-2 0 0 0,3 3 0 16,4 2 0-16,0 0 0 0,-9-1 0 0,2 1 0 15,-2 2 0-15,9-2 0 0,-7 5 0 0,0 0 0 16,7-5 0-16,0 0 0 0,-8 5 0 0,8-5 0 0,-6 6 0 0,6-6 0 16,-6 4 0-16,6-4 0 0,-7 7 0 0,7-7 0 15,-6 5 0-15,6-5 0 0,-5 7 0 0,5-7 0 16,-5 6 0-16,5-6 0 0,0 0 0 0,0 0 0 16,-3 9 0-16,3-9 0 0,0 0 0 0,0 0 0 15,0 0 0-15,-1 10 0 0,-1-1 0 0,2-9 0 16,0 0 0-16,0 0 0 0,-1 9 0 0,1-9 0 15,0 0 0-15,0 0 0 0,0 0 0 0,2 7 0 16,-2-7 0-16,0 0 0 0,0 0 0 0,0 0 0 16,0 0 0-16,0 0 0 0,0 0 0 0,0 0 0 15,0 0 0-15,0 0 0 0,0 0 0 0,0 0 0 16,0 0 0-16,0 0 0 0,0 0 0 0,0 0 0 16,0 0 0-16,0 0 0 0,0 0 0 0,0 0 0 15,-6-3 0-15,-1 1 0 0,-1 2 0 0,-1 0 0 16,2 0 0-16,-1 3 0 0,-1 3 0 0,-2 0 0 0,1 0 0 0,0 0 0 15,-3 2 0-15,1 1 0 0,-1 1 0 0,-1-3 0 16,0 1 0-16,-1-1 0 0,-2 2 0 0,2-2 0 16,0 3 0-16,1-2 0 15,-1-3 0-15,2 2 0 0,-2 3 0 0,1 0 0 0,-1-1 0 0,-1-3 0 16,0 0 0-16,2 0 0 0,3 1 0 0,-1 1 0 16,-3-2 0-16,0 2 0 0,-1 0 0 0,1-1 0 15,-2 2 0-15,2 0 0 0,1 0 0 0,3-1 0 16,-3 0 0-16,3 0 0 0,0-2 0 0,3-1 0 15,0 0 0-15,1 1 0 0,1-4 0 0,6-2 0 16,0 0 0-16,0 0 0 0,0 0 0 0,0 0 0 0,-6-4 0 0,4-3 0 16,2-2 0-16,2 2 0 0,-2 7 0 0,8-10 0 15,-4 0 0-15,4 0 0 0,1 0 0 0,2 1 0 16,-1 4 0-16,2-4 0 0,0-2 0 0,3 0 0 16,3 1 0-16,2 0 0 0,2 1 0 0,0 0 0 15,3 0 0-15,5 0 0 0,2 0 0 0,1 2 0 16,1 1 0-16,0 0 0 0,1 2 0 0,-1 2 0 15,2 3 0-15,4-1 0 0,0 0 0 0,0 1 0 16,-1 1 0-16,4 2 0 0,3 3 0 0,-2 1 0 16,-2 1 0-16,-5 4 0 15,2 5-768-15,-4 4-208 0,0 2-48 0,0 2 0 0,1 4 832 0,1 3 192 16,-1 3 0-16,-1 0 0 0,-2-1 0 0,-1 1 0 16,-1 0 0-16,-2 0 0 0,-3-1 0 0,-1-2 0 15,1-2 0-15,-6 1 0 0,0 2 768 0,1-2 208 16,0-3 48-16,0-4 0 0,-1-2-832 0,-2 0-192 0,3-1 0 0,-2-2 0 15,-4-3 0-15,5-1 0 0,2-1 0 0,4 0 0 16,0-1 0-16,0-3 0 0,-1-3 0 16,-1 4 0-16,0 1 0 0,0-2 0 0,-1-2 0 0,0-1 0 15,2-3 0-15,0 1 0 0,-1-1 0 0,2-3 0 16,2-3 0-16,-5-1 0 0,1-1 0 0,2-3 0 16,4 3 0-16,2-5 0 0,-2-3 0 0,0 5 0 15,-3 2 0-15,1-1 0 0,-1-5 0 0,-3 1 0 16,1 4 0-16,-2-2 0 0,-1 0 0 0,-1 0 0 15,2-4 0-15,0-1 0 0,0 4 0 0,2-3 0 16,0 0 0-16,-1-5 0 0,-1 1 0 0,0 1 0 16,1 2 0-16,1-4 0 0,1-4 0 0,-1 1 0 0,-4-1 0 0,1 0 0 15,0 0 0-15,-1-4 0 0,0-8 0 0,-3 1 0 16,1 3 0-16,0 0 0 0,-3 0 0 0,2-2 0 16,2 1 0-16,-5 2 0 0,0-1 0 0,-3-1 0 15,2-3 0-15,-3-2 0 0,-1-2 0 0,-4 2 0 16,0 1 0-16,-2-3 0 0,-2-2 0 0,-2 0 0 15,-2 1 0-15,-3 0 0 0,0 1 0 0,-1-1 0 16,-5 0 0-16,0 1 0 0,-3 2 0 0,-1 3 0 16,-3-2 0-16,0 6 0 0,-2-3 0 0,-1 4 0 15,-1-1 0-15,1 2 0 0,-2 1 0 0,1 1 0 16,-3 0 0-16,2 1 0 0,-4 0 0 0,3-2 0 16,-1 1 0-16,-2 0 0 0,2 2 0 0,1 0 0 15,2 2 0-15,1 0 0 0,1 2 0 0,-2 2 0 16,1 0 0-16,1 1 0 15,1 2-768-15,-1 0-208 0,-1 0-48 0,2 0 0 0,-3-2 832 0,0 1 192 16,-2-1 0-16,2 1 0 0,-1 3 0 0,1 0 0 0,-2-1 0 0,2 3 0 16,0-2 0-16,1 2 0 0,-1 0 0 0,2 1 0 15,6-1 0-15,3 2 0 0,-4 1 0 0,3 0 0 16,0 1 0-16,2 0 0 16,-1-2 0-16,2 2 0 0,1 2 0 0,1-2 0 0,7 4 0 0,0 0 0 15,0 0 0-15,-8-2 0 0,8 2 0 0,0 0 0 16,0 0 0-16,0 0 0 0,0 0 0 0,0 0 0 15,0 0 0-15,0 0 0 0,0 0 0 0,0 0 0 16,6 9 0-16,2-3 0 0,-1 1 0 0,3 0 0 16,2 1 0-16,0 2 0 0,4 0 0 0,2 3 0 15,0 0 0-15,4 2 0 0,2 1 0 0,0 4 0 0,3 3 0 16,0 3 0-16,3 0 0 0,0 4 0 0,-3 2 0 0,2 0 0 16,-1-1 0-16,2 1 0 0,0-1 0 0,1 1 0 15,2-2 0-15,1-2 0 0,2 1 0 0,-2-2 0 16,0 3 0-16,-2 0 0 0,-1 0 0 0,-2 1 0 15,-3 4 0-15,-4 0 0 0,0 1 0 0,-2-1 0 16,-5 2 0-16,-2-2 0 0,-4 0 0 0,0 2 0 16,-5 2 0-16,0-1 0 0,-2 1 0 0,1 2 0 15,-1 1 0-15,-1-1 0 0,1-7 0 0,-1 1 0 16,-1-2 0-16,0-1 0 0,-1-2 0 0,-1-2 0 16,2-5 0-16,-1 2 0 0,0 6 0 0,-3-4 0 15,1-6 0-15,-2 3 0 0,-1 5 0 0,-1-2 0 16,1 1 0-16,-3-3 0 0,-2 1 768 0,0-4 208 15,-4-2 48-15,1-1 0 0,-1-2-832 0,-2 0-192 0,-3-2 0 0,0-2 0 16,0 1 0-16,-4 0 0 0,-2 1 0 0,0-3 0 16,3 1 0-16,-3 1 0 0,0 3 0 0,-1-2 0 15,2-2 0-15,-3 1 0 0,0-3 0 0,1 0 0 16,-2-2 0-16,1-1 0 0,0-8 0 0,-2 2 0 16,-1 1 0-16,1-2 0 0,-1-2 0 0,1-3 0 15,3-2 0-15,-2-1 0 0,-1 0 0 0,3 0 0 16,-3-2 0-16,3 0 0 0,-1-1 0 0,-1 0 0 15,3-2 0-15,-3 0 0 0,0-1 0 0,-1 2 0 16,-1 1 0-16,0 0 0 0,1-2 0 0,2 0 0 16,3-1 0-16,-2-2 0 0,3 1 0 0,0-2 0 15,0-4 0-15,2-2 0 0,-1-2 0 0,2-2 0 16,2-1 0-16,-2-3 0 0,0-3 0 0,3 0 0 0,-1-2 0 0,-2 4 0 16,0 3 0-16,-1 0 0 0,-1 1 0 0,-3 0 0 15,0 3 0-15,0-1 0 0,2-2 0 0,-2 3 0 16,1 2 0-16,-1 1 0 0,0 1 0 0,-1 1 0 15,1-2 0-15,1 4 0 0,2 3 0 0,0 1 0 16,-2-3 0-16,-2 4 0 0,0 2 0 0,-2 1 0 16,0 5 0-16,-1-3 0 0,-1 1 0 0,4 0 0 15,1 3 0-15,1 3 0 0,-1 3 0 0,-1 1 0 16,1 1 0-16,-1 2 0 0,0 3 0 0,-1 0 0 16,1-1 0-16,-1 4 0 0,-1 2 0 0,0 1 0 15,1 2 0-15,-2 0 0 0,-1-1 0 0,1 5 0 16,5-1 0-16,0 1 0 0,2-1 0 0,-2-1 0 15,6 0 0-15,1-2 0 0,3 1 0 0,-1-1 0 0,1-2 0 0,1 1 0 16,1-1 0-16,2 1 0 0,2-1 0 0,0-3 0 16,1-4 0-16,-2-1 0 15,5 1 0-15,-2-2 0 0,2 0 0 0,5-7 0 0,0 0 0 0,-7 1 0 16,7-1 0-16,0 0 0 0,0 0 0 0,-6-4 0 16,3-4 0-16,1-1 0 0,-1-1 0 0,3-2 0 15,2-2 0-15,-1 0 0 0,1 0 0 0,1 1 0 16,1-1 0-16,-1 0 0 0,0-2 0 0,2 4 0 15,-1 0 0-15,2 0 0 0,-2 0 0 0,2-1 0 16,0-1 0-16,2 1 0 0,0 1 0 0,0-3 0 16,3-5 0-16,1 2 0 0,-1 1 0 0,5-2 0 15,1-2 0-15,1 1 0 0,2 2 0 0,1 1 0 16,0 2 0-16,2-1 0 0,2 1 0 0,3 1 0 16,-1 0 0-16,2 3 0 0,0 0 0 0,0 3 0 0,-2-1 0 0,1 3 0 15,-4 3 0-15,0 2 0 16,-1 1-768-16,2 4-208 0,-3 4-48 0,2 2 0 0,2 2 832 0,-2 0 192 15,-5 3 0-15,4 4 0 0,1 1 0 0,4 5 0 16,2 4 0-16,-1 2 0 0,0-1 0 0,1 6 0 16,-5-1 0-16,1 0 0 0,1-1 0 0,-3-2 0 15,0 0 0-15,4 1 0 0,-2 2 0 0,2-4 0 16,-1-8 0-16,3 6 0 0,1 4 0 0,-1-1 0 16,2-1 0-16,-1-2 0 0,0-4 0 0,-3 2 0 15,-2 0 0-15,-1-4 0 0,1-3 0 0,-1 0 0 16,0 0 0-16,-1 1 0 0,-1 2 0 0,4-3 0 15,-2-6 0-15,0 0 0 0,-1 4 0 0,4-2 0 0,3-1 0 16,1-4 0-16,0-2 0 0,-1 1 0 16,1 1 0-16,-3-4 0 0,-3-3 0 0,2-1 0 0,-1-3 0 0,0-2 0 15,0 1 0-15,3-4 0 0,1-4 0 0,-2 0 0 16,0 2 768-16,2-2 208 0,2-2 48 0,1-1 0 16,0-2-832-16,-1 3-192 0,-2 2 0 0,-1-4 0 15,-1-1 0-15,0 1 0 0,-2 1 0 0,3 0 0 16,1 1 0-16,-1-1 0 0,-7 0 0 0,1 1 0 15,0 1 0-15,-1 0 0 0,0 0 0 0,-1-1 0 16,-1 0 0-16,-1-2 0 0,0-1 0 0,0-2 0 16,-2-3 0-16,0-4 0 0,-1-2 0 0,0-4 0 15,-2-4 0-15,1-1 0 0,-1-3 0 0,1-2 0 16,-2 3 0-16,-1 0 0 0,1-1 0 0,-3 2 0 16,-2-2 0-16,-2-1 0 0,-3 1 0 0,-2 0 0 15,-3 0 0-15,-1 1 0 0,-2 2 0 0,-3 1 0 0,-2 2 0 0,-1 0 0 16,2-1 0-16,-6 0 0 0,0 4 0 0,0-3 0 15,1-3 0-15,-2 1 0 0,1-3 0 0,-1 4 0 16,-3 2 0-16,0-1 0 0,0-1 0 0,-2 4 0 16,0 2 0-16,-2 3 0 0,-1 1 0 0,0 1 0 15,-2 1 0-15,1 0 0 0,-2 1 0 0,2 1 0 16,-1 2 0-16,-1-1 0 0,0 2 0 0,1 1 0 16,-3-1 0-16,1 0 0 0,-3-3 0 0,-2 3 0 15,-3 0 0-15,0 3 0 0,-5-1 0 0,4 4 0 16,-2-4 0-16,5 6 0 15,2 2-768-15,3 0-208 0,1-3-48 0,1 3 0 0,3 0 832 0,2 1 192 16,0 2 0-16,4-4 0 0,-2-5 0 0,3 1 0 16,1 1 0-16,1 3 0 0,2 0 0 0,0-1 0 0,2-3 0 0,2 2 0 15,0 5 0-15,2-2 0 0,0-2 0 0,2 2 0 16,4 5 0-16,0 0 0 16,0 0 0-16,0 0 0 0,-1-11 0 0,2 6 0 0,-1 5 0 0,6-5 0 15,1 2 0-15,4 2 0 0,-1 1 0 0,3 2 0 16,0 3 0-16,4 1 0 0,0 1 0 0,3 0 0 15,-1 3 0-15,3 1 0 0,1 1 0 0,0 3 0 16,2-1 0-16,4 1 0 0,-3 2 0 0,6 4 0 16,5 3 0-16,3 0 0 0,1 3 0 0,0-2 0 15,-2 4 0-15,2-3 0 0,-1-2 0 0,0 1 0 16,2 2 0-16,-1 3 0 0,-2-5 0 0,2 3 0 16,-2 2 0-16,-1 1 0 0,-5-1 0 0,-1 3 0 15,-2-1 0-15,-6-1 0 0,-1 0 0 0,-5 0 0 0,-3 0 0 0,-2 0 0 16,-3-3 0-16,-4 3 0 0,-2 1 0 0,-4 3 0 15,-3 3 0-15,-1-2 0 0,-4 0 0 0,-1 0 0 16,-1 2 0-16,0-1 0 0,-1-5 0 0,0 1 0 16,-2-1 0-16,-2-1 0 0,1 0 0 0,-1-2 0 15,-2 0 0-15,0 2 0 0,-1-4 0 0,-3 3 0 16,0-1 0-16,1 0 0 0,1 1 0 0,-2-1 0 16,0-1 0-16,-1 0 0 0,2-5 0 0,0 0 0 15,-1 0 0-15,2-1 0 0,-1-1 0 0,2-2 0 16,1-4 0-16,-2-1 0 0,1-1 0 0,0 2 0 15,-2-2 0-15,0 0 0 0,-1-3 0 0,-2 1 0 16,-2 3 0-16,-2-4 0 0,1-2 0 0,-1-3 0 16,5-1 0-16,-3 0 0 0,-3 1 0 0,-1-4 0 0,-1-5 0 0,2 0 0 15,-1 1 0-15,2-1 0 0,-4 1 0 0,2 0 0 16,1-5 768-16,-2 1 208 0,-1 1 48 0,-1 0 0 16,0-2-832-16,4-1-192 0,1-3 0 0,2 0 0 31,1 1-768-31,1 1-208 0,-5-7-48 0,4 1 0 0,2-1 1648 0,-1 0 320 0,-1 0 64 0,-1-3 16 15,1-1-832-15,-1-1-192 0,1-2 0 0,-4-1 0 16,-1-2 0-16,0 2 0 0,1-2 0 0,4 0 0 16,0 1 0-16,3-2 0 0,-1-2 0 0,1 1 0 15,1 1 0-15,1 1 0 0,1 1 0 0,0-2 0 16,1 1 0-16,0 1 0 0,1 1 0 0,-1 0 0 16,2-2 0-16,-2 2 0 0,1 2 0 0,-1 3 0 15,-2 2 0-15,-2 3 0 0,0 0 0 0,-2 3 0 0,1-1 0 16,1 6 0-16,0 1 0 0,0 0 0 0,-1-2 0 0,0 4 0 15,2 2 0-15,-3 0 0 0,2-1 0 0,-2 2 0 16,2 1 0-16,3 3 0 0,-3 2 0 0,1 0 0 16,-1-2 0-16,-1 6 0 15,-1 4-768-15,-2 3-208 0,-2-1-48 0,1 2 0 0,-3 0 1648 0,4 3 320 16,1 1 64-16,1 0 16 16,-1-4-1648-16,0 3-320 0,3 0-64 0,3 0-16 0,-1-5 832 0,2 0 192 15,2 0 0-15,1-1 0 0,-2 1 0 0,2-1 0 16,1 0 0-16,-1-2 0 0,-1-2 0 0,3 1 0 15,1 0 0-15,2-2 0 0,-2-5 0 0,3 3 0 16,0 1 0-16,2-3 0 0,-1-2 0 0,7-3 0 16,-6-1 0-16,6 1 0 0,0 0 0 0,0 0 0 15,0 0 0-15,0 0 0 0,0 0 0 0,0 0 0 0,0 0 0 0,0-8 0 16,2-5 0-16,3 1 0 0,-1 1 0 0,3 1 0 16,0-2 0-16,1-1 0 0,1-1 0 0,2 1 0 15,1 1 0-15,1-1 0 16,2 0 0-16,0-1 0 0,1 0 0 0,3-3 0 0,1 1 0 0,3-3 0 15,0-2 0-15,2 1 0 0,0 0 0 0,3 3 0 16,4-1 0-16,1 1 0 0,2-1 0 0,-3 4 0 16,0 2 0-16,-1-2 0 0,0 0 0 15,-3 4 0-15,0 4 0 0,-2 2 0 0,1-1 0 0,1 2 0 16,-1-1 0-16,-1 3 0 0,-2 2 0 0,3 3 0 16,2 1 0-16,1 2 0 0,0 0 0 0,-2 8 0 15,0 4 0-15,-3 5 0 0,-2-1 0 0,0 4 0 0,-1 2 0 0,0 2 0 16,1-1 0-16,1 3 0 0,-1-2 0 15,2 2 0-15,1 2 0 0,1-1 0 0,-2-1 0 0,1 0 0 16,1-1 0-16,3 6 0 0,0 0 0 0,1-1 0 16,-2-6 0-16,-3 2 0 0,-1-2 0 0,2-2 0 15,-3-3 0-15,1-5 0 0,3-3 0 0,-3-2 0 16,0 2 0-16,2-2 0 0,-5-4 0 0,4-1 0 16,1-2 0-16,2 1 0 0,2 1 0 0,0-1 0 15,-1-3 0-15,-2-1 0 0,-1 1 0 0,-2-1 0 16,0 0 0-16,1-2 0 0,-2 1 0 0,2-2 0 15,3 3 0-15,-1-2 0 0,-7-5 0 0,6 0 0 16,1-1 0-16,1 2 0 0,1 0 0 0,-1-2 0 16,0-1 0-16,-2 2 0 0,0 1 0 0,-4 1 0 15,2 1 0-15,-2-3 0 0,0-4 0 0,-3 0 0 16,4 1 0-16,-2-3 0 0,4-1 0 0,-3-1 0 0,0-1 0 16,-1-1 0-16,0-1 0 0,0-1 0 15,0-3 0-15,1 1 0 0,1 2 0 0,-1-1 0 0,0 2 0 0,-2-3 0 16,-1-4 0-16,-1 0 0 0,-1 2 0 0,1-3 0 15,-1-4 0-15,-2-4 0 0,3-1 0 0,-1 1 0 16,-2 2 0-16,-1-1 0 0,0 0 0 0,-2-1 0 16,-2 4 0-16,0-1 0 0,-2 2 0 0,2-4 0 15,-4-3 0-15,1-1 0 0,-6 0 0 0,3-2 0 16,-1-3 0-16,-1-3 0 0,-5 0 0 0,2 2 0 16,0 6 0-16,-3 0 0 0,-5-5 0 0,-1 3 0 15,2 6 0-15,-4 0 0 0,-1 1 0 0,-2 1 0 0,0-4 0 16,-2 3 0-16,-4 3 0 0,-1-4 0 15,-3 1-864-15,-3-1-128 0,0-1-32 0,-5 3 0 0,-5 1 832 0,-2 2 192 16,-1 2 0-16,2 0 0 0,1 1 0 0,0 0 0 16,3 1 0-16,-1-1 0 0,1-3 0 0,1 3 0 15,-1 3 0-15,1-2 0 0,1-2 0 0,-3-1 0 16,-1-1 0-16,5 4 0 16,0 0-864-16,4 2-128 0,1-2-32 0,-2 4 0 0,3-1 832 0,2 4 192 15,1-1 0-15,2 0 0 0,3-1 0 0,0 4 0 16,2 0 0-16,2 1 0 0,0-1 0 0,5 1 0 15,0 3 0-15,2 0 0 0,0 1 0 0,6 4 0 16,0 0 0-16,0 0 0 0,0 0 0 0,0 0 0 16,0 0 0-16,0 0 0 0,8 9 0 0,4-1 0 15,-1 2 0-15,4-1 0 0,4-2 0 0,2 2 0 0,6 3 0 0,1 0 0 16,2 0 0-16,3 1 0 16,0 1 0-16,4 4 0 0,1 3 0 0,-1 0 0 0,-1 1 0 0,1 2 0 15,-2 0 0-15,3 1 0 0,0 2 0 0,0 3 0 16,0-2 0-16,1 5 0 0,0 0 0 0,0 6 0 15,-2 6 0-15,-2 0 0 0,-2 0 0 16,-3 0 0-16,-3 2 0 0,-7 0 0 0,-2 0 0 0,-4 2 0 16,-2 4 0-16,-2 0 0 0,-4-2 0 0,-2-4 0 15,0-6 0-15,-4-3 0 0,-3-2 0 0,-1-3 0 16,0-3 0-16,-5-1 0 0,0-4 0 0,-3 4 0 16,0 1 0-16,0-1 0 0,-3-6 0 0,1 3 0 15,-1 2 0-15,-3-1 0 0,-1 0 0 0,-2 1 0 16,-1-3 0-16,0-2 0 0,0-2 0 0,-1 1 0 15,-1-1 768-15,1-3 208 0,1 0 48 0,-2-2 0 16,-1 2-1648-16,0-2-320 0,0-1-64 0,2-1-16 0,-2 0 832 0,-1 1 192 16,1-1 0-16,-2 0 0 0,0-4 768 0,1 0 208 15,-2 0 48-15,0-3 0 0,0-4-832 0,5 0-192 16,2-1 0-16,1 2 0 0,-1 0 0 0,-3-3 0 16,2-3 0-16,-2-4 0 0,2 0 0 0,-1 0 0 15,1 0 0-15,-2-3 0 0,0-3 0 0,-4 0 0 16,1 3 0-16,-3-3 0 0,-1-1 0 0,1-2 0 15,3 0 0-15,-2 1 0 0,-6-2 0 0,2 1 0 16,1-2 0-16,1 1 0 0,1 0 0 0,-1-1 0 16,0-1 0-16,1-2 0 0,2-4 0 0,-2 0 0 15,1-1 0-15,0-3 0 0,-1-1 0 0,4 0 0 16,1 4 0-16,3 0 0 0,0 2 0 0,-1-3 0 16,0 0 0-16,2 1 0 0,3 4 0 0,0-1 0 0,0-2 0 0,2 2 0 15,0 1 0-15,2 4 0 0,0-2 0 0,0 0 0 16,-1 1 0-16,1 0 0 15,0-2 0-15,-2 4 0 0,1 1 0 0,-1 1 0 0,1-1 0 0,0 0 0 16,-1 6 0-16,2 0 0 0,0 1 0 0,-1 0 0 16,0 0 0-16,3-2 0 0,-4 1 0 0,7 2 0 15,2 1 0-15,-3-2 0 0,-1 0 0 0,0 4 0 16,-2 1 0-16,-3 0 0 0,2 0 0 0,1 1 0 16,1-1 0-16,-2 3 0 0,-1 3 0 0,2-1 0 15,0-5 0-15,-1 3 0 0,-2 3 0 0,2 1 0 16,-2 1 0-16,0 3 0 0,1 1 0 0,-2 2 0 15,-2 0 0-15,1-2 0 0,-3-3 0 0,2 4 0 0,-2 3 0 0,1 0 0 16,1 0 0-16,1-1 0 0,-1 0 0 16,2-1 0-16,0 5 0 0,0-2 0 0,-2-2 0 0,1 0 0 15,2 0 0-15,-1 2 0 0,0 0 0 0,1-2 0 16,3-2 0-16,0 0 0 0,0 2 0 0,2-2 0 16,2-4 0-16,0 0 0 0,4-3 0 0,5-3 0 15,-7 5 0-15,7-5 0 0,0 0 0 0,0 0 0 16,-2-5 0-16,2 5 0 0,0 0 0 0,0 0 0 15,4-12 0-15,1 1 0 0,-2 2 0 0,2-1 0 16,3-1 0-16,0 0 0 0,1-1 0 0,0 1 0 16,2 1 0-16,3-1 0 0,0-4 0 0,1 0 0 15,2-3 0-15,-1 4 0 0,3 1 0 0,4-2 0 16,6-1 0-16,-2 1 0 0,4 3 0 0,3 2 0 16,-1 2 0-16,-1-2 0 0,0-1 0 0,0 2 0 15,-1 1 0-15,2 1 0 0,0-1 0 0,0 3 0 16,-1 3 0-16,3 2 0 0,2 2 0 0,3 2 0 0,-3 1 0 0,-1 5 0 15,1 4 0-15,-6 5 0 0,-2-1 0 0,-2 3 0 16,-2 2 0-16,1 4 0 0,-3 3 0 0,3 2 0 16,1-2 0-16,-1-1 0 0,-1 1 0 15,2 2 0-15,-1 0 0 0,-1-1 0 0,1-3 0 0,-1 4 0 16,0 4 0-16,-1-4 0 0,-1-3 0 0,0 2 0 16,-1-2 0-16,1-2 0 0,2-3 0 0,-1-2 0 15,1-1 0-15,1-4 0 0,1 0 0 0,-1-1 0 16,0 0 0-16,3-1 0 0,4-4 0 0,2 2 0 15,1 1 0-15,-1 0 0 0,-3 0 0 0,-1-1 0 16,-2 1 0-16,-1 0 0 0,-1 1 0 0,1-1 0 0,-1-7 0 16,2 3 0-16,-3 0 0 0,1-1 0 0,-2-4 0 0,-1 0 0 15,3-3 0-15,0 1 0 0,-2 4 0 0,1-5 0 16,-3-6 0-16,1-1 0 0,0 2 0 0,-3 0 0 16,1 3 0-16,-1-4 0 0,0-2 0 0,0-2 0 15,1-1 0-15,0 0 0 0,0 3 0 0,-1-3 0 16,1-2 0-16,-3 3 0 0,-3 4 0 0,0-3 0 15,2-1 0-15,1-3 0 0,0 2 0 0,1 1 0 16,-3 1 0-16,1-1 0 0,0-8 0 0,-1 2 0 16,-3 0 0-16,0-2 0 0,-2-2 0 0,1-3 0 15,-2-2 0-15,0-2 0 0,0 0 0 0,3-2 0 16,-6-3 0-16,1-2 0 0,0-1 0 0,-1 1 0 16,-1 2 0-16,0 0 0 0,-1-3 0 0,-2 1 0 15,0 3 0-15,0 2 0 0,-2-1 0 0,0-2 0 0,-1-3 0 0,0 1 0 16,-1 3 0-16,-1-2 0 0,-1-3 0 0,0 1 0 15,-2 1 0-15,1 2 0 0,-2 1 0 0,0-2 0 16,0 0 0-16,-4 0 0 16,0-1 0-16,-1-1 0 0,-1-1 0 0,-2-1 0 0,-1-1 0 0,-3 2 0 15,-1 3 0-15,-2 2 0 0,-1 2 0 0,-2-1 0 16,-1 3 0-16,-2 3 0 0,-3 1 0 0,2 2 0 16,4 2 0-16,-2 0 0 0,-2 0 0 0,3 1 0 15,0 1 0-15,1-1 0 0,-4-1 0 0,2 1 0 16,1 2 0-16,0-1 0 0,1-3 0 0,-2 2 0 15,3 0 0-15,0 2 0 0,2 0 0 0,3-1 0 16,3 2 0-16,1 1 0 0,0 2 0 0,5 2 0 0,2 2 0 0,1-1 0 16,0 2 0-16,1 0 0 15,4 5 0-15,0 0 0 0,0 0 0 0,0 0 0 0,0 0 0 0,0 0 0 16,0 0 0-16,0 0-15520 16</inkml:trace>
  <inkml:trace contextRef="#ctx0" brushRef="#br3" timeOffset="149655.14">13661 12389 12895 0,'5'-16'576'0,"-3"9"112"0,0-1-560 0,0-2-128 16,2-1 0-16,-2-1 0 0,1-2 848 0,1 1 144 15,-2 0 32-15,0 0 0 0,1-2 0 0,-2 2 0 16,2 0 0-16,-2 2 0 0,0 2 0 0,0 0 0 16,0 1 0-16,0 0 0 0,1 0 0 0,-1 2 0 15,-1 6 0-15,0 0 0 0,3-5 0 0,-3 5 0 16,0 0 0-16,0 0 0 0,0 0-832 0,0 0-192 15,0 0 0-15,0 0 0 0,0 0 0 0,0 0 0 16,0 0 0-16,-5 12 0 0,1 4 864 0,0 2 128 0,2 8 32 16,-1 2 0-16,0 3-832 0,-1 5-192 0,1 5 0 0,1 3 0 15,-1 2 0-15,-1 5 0 16,1 4 0-16,0 4 0 0,0 2 0 0,3-2 0 0,-5-3 0 0,1-1 0 16,-1 0 864-16,0-1 128 0,-1-1 32 0,3-1 0 15,1-2-832-15,1-2-192 0,-1 0 0 0,-1-5 0 16,0-1 0-16,1-5 0 0,2-2 0 0,-1-1 0 15,-2 2 0-15,2-7 0 0,1-6 0 0,0 2 0 16,-2 2 864-16,0-4 128 0,1-3 32 0,0-2 0 16,-2-5-832-16,1-2-192 0,0 2 0 0,1-3 0 15,1-2 0-15,0-8 0 0,-2 6 0 0,2-6 0 16,0 0 0-16,0 0 0 0,0 0 0 0,0 0 0 16,0 0 0-16,0 0 0 0,-1-12 0 0,1-2 0 15,1-5 0-15,0-4 0 0,1-6 0 0,1-1 0 0,3-2 0 0,-1-5 0 16,0 1 0-16,0-1 0 0,2-2 0 0,-2 0 0 15,-1-1 0-15,0-3 0 0,-1-3 0 0,2-1 0 16,0-2 0-16,0 0 0 0,0-4 0 0,2 2 0 16,-3 1 0-16,1-1 0 0,-2-1 0 0,1 2 0 15,0-1 0-15,-1 1 0 0,1-1 0 0,0 4 0 16,-3 3 0-16,1 2 0 0,1 0 0 0,-1 1 0 16,-3 2 0-16,1-1 0 0,2 1 0 0,0 1 0 15,-4 3 0-15,2 3 0 0,2 0 0 0,-1 5 0 16,-1 3 0-16,0 3 0 0,-1 2 0 0,-1 2 0 15,1 3 0-15,0 3 0 0,0 2 0 0,0 2 0 16,1 7 0-16,0 0 0 0,-1-8 0 0,1 8 0 16,0 0 0-16,0 0 0 0,0 0 0 0,-2 13 0 15,1 3 0-15,-3 3 0 0,2 7 0 0,0 3 0 0,-2 9 0 16,0 1 0-16,0 5 0 0,2 6 0 0,-1 4 0 0,1 0 0 16,0-3 0-16,1 5 0 0,2 2 0 0,1 0 0 15,0 0 0-15,2-2 0 0,0-2 0 16,-3 1 0-16,1-1 0 0,-2 0 0 0,-1-3 0 0,0 1 0 15,0 3 0-15,-2-4 0 0,1-1 0 0,-1-5 0 16,0-4 0-16,0 0 0 0,2-5 0 0,-4-1 0 16,2 0 0-16,1-7 0 0,0-6 0 0,1 3 0 15,-1-3 0-15,0-4 0 0,-1-5 0 0,1-2 0 16,0-2 0-16,-1 0 0 0,0-2 0 0,3-7 0 16,0 0 0-16,0 0 0 0,0 0 0 0,-4-12 0 0,0-4 864 15,2-5 128-15,0-6 32 0,1-5 0 0,0-2-832 0,1-1-192 16,0-3 0-16,0 1 0 15,-1-2 0-15,1-4 0 0,-1-2 0 0,1 0 0 0,0-2 0 0,1-2 0 16,1 0 0-16,1-2 0 0,0 0 0 0,0-1 0 16,1-1 0-16,-1-2 0 0,4-4 0 0,-2-1 0 15,1 3 0-15,1 2 0 0,0 2 0 0,0 3 0 16,-2 1 0-16,0 3 0 0,-2 2 0 0,-1 6 0 16,-2 5 0-16,1 2 0 0,2 6 0 0,-2 3 0 15,-1 2 0-15,0 4 0 0,0 4 0 0,0 2 0 16,-1 2 0-16,1 8 0 0,0 0 0 0,0 0 0 15,0 0 0-15,0 0 0 16,-7 9-768-16,0 9-208 0,0 5-48 0,-1 7 0 0,0 3 832 0,1 10 192 16,-1 5 0-16,0 5 0 0,0 5 0 0,1 3 0 15,-2 5 0-15,3 3 0 0,4 3 0 0,2-1 0 0,1-2 0 0,2 0 0 16,-1-1 0-16,1-2 0 0,3-2 0 0,-3-2 0 16,0-1 0-16,0-5 0 15,0-4 0-15,0-2 0 0,-2 2 0 0,-1-6 0 0,1-5 0 0,0-3 0 16,0 0 0-16,-1-4 0 0,0-2 0 0,1-6 0 15,2-4 0-15,-1-3 0 0,2-4 0 0,-2-3 0 16,-2-3 768-16,0-9 208 0,0 0 48 0,0 0 0 16,0 0-832-16,0 0-192 0,2-12 0 0,-1-6 0 15,-1-4 0-15,0-8 0 0,-1-9 0 0,-1-4 0 16,2-6 0-16,0-3 0 0,3-3 0 0,-2 0 0 16,-5 0 0-16,4 1 0 0,-1 0 0 0,-2 2 0 0,0 2 0 15,-3 1 0-15,0 2 0 0,0 2 0 16,1 2 0-16,0-2 0 0,1-2 0 0,-2 1 0 0,-1-1 0 0,0 1 0 15,0 0 0-15,0 0 0 0,-2 0 0 0,2 0 0 16,3 2 0-16,-3 0 0 0,3 0 0 0,1 4 0 16,-3 3 0-16,4 7 0 0,0 4 0 0,1 3 0 15,-2 2 0-15,2 4 0 0,1 0 0 0,0 6 0 16,1 2 0-16,-1 9 0 0,5-7 0 0,-5 7 0 16,0 0 0-16,0 0 0 15,3 12-768-15,3 7-208 0,-2 5-48 0,0 9 0 0,-1 6 832 0,1 9 192 16,-2 6 0-16,0 8 0 0,-2 10 0 0,2 5 0 15,-2 0 0-15,2 3 0 0,1 1 0 0,1 0 0 16,1-2 0-16,-1-2 0 0,3-2 0 0,-5-5 0 16,-1-5 0-16,0-2 0 0,-1-3 0 0,-1-4 0 15,-1-5 0-15,2-3 0 0,0 0 0 0,1-4 0 0,-2-3 0 0,0-2 0 16,1-7 0-16,-1-2 0 16,1-4 0-16,0-3 0 0,-1-4 0 0,1-4 0 0,-3-4 0 0,3-1 0 15,0-10 0-15,0 0 0 0,0 0 0 0,0 0 0 16,-1-9 768-16,0-6 208 0,0-6 48 0,1-7 0 15,2-6-832-15,2-7-192 16,-4-8 0-16,2-5 0 0,0-2 0 0,1-4 0 0,0-4 0 0,2-3 0 16,-1 0 0-16,3 0 0 0,0 2 0 0,-2 2 0 15,1 1 0-15,-2 4 0 0,-4 2 0 0,2 0 0 16,0-2 0-16,0 3 0 0,-4 3 0 0,2-1 0 16,0 0 0-16,-1 2 0 0,-1 0 0 0,1 5 0 15,-1 0 0-15,-1 5 0 0,0 1 0 0,2 6 0 16,-1 4-768-16,2 7-208 0,1 5-48 0,-1 2 0 0,-1 5 832 0,0 1 192 15,0 0 0-15,1 10 0 0,0 0 0 0,0 0 0 16,0 0 0-16,0 0 0 0,0 16 0 0,2 1 0 16,0 3 0-16,0 8 0 0,1 9 0 0,0 6 0 15,-2 4 0-15,1 6 0 0,-2 2 0 0,0 8 0 16,-1 6 0-16,2-1 0 0,1-1 0 0,1-1 0 16,-3 0 0-16,1 0 0 0,1-2 0 0,1-1 0 15,-2-1 0-15,0-5 0 0,-1-6 0 0,0-3 0 16,0-3 0-16,0-3 0 0,0-3 0 0,-2-2 0 15,-1-6 0-15,1-2 0 0,1-3 0 0,-2-4 0 16,0-5 0-16,2-3 0 0,0-3 0 0,0-1 0 16,1-10 0-16,0 0 0 0,0 0 768 0,-2-10 208 15,1-7 48-15,-1-8 0 0,1-3-832 0,0-8-192 16,1-8 0-16,1-9 0 0,2-6 0 0,1-7 0 0,0-4 0 0,3-3 0 16,0 4 0-16,1-2 0 0,2 0 0 0,0 3 0 15,-3 5 0-15,3 3 0 0,-3 0 0 0,2 5 0 16,-2 5 0-16,0 5 0 15,-2 3 0-15,0 1 0 0,1 1 0 0,-4 7 0 0,0 3 0 0,0 5 0 16,0 3 0-16,-1 3 0 0,-1 1 0 0,0 8 0 16,0 10 0-16,0 0 0 0,0 0 0 0,0 0 0 31,-5 9-768-31,1 9-208 0,-4 6-48 0,3 7 0 0,-3 4 832 0,-1 8 192 0,-2 6 0 0,-1 11 0 16,0 8 0-16,1 7 0 0,2 2 0 0,1 3 0 15,-1 1 0-15,3-5 0 0,-1-5 0 0,4-6 0 0,1-4 0 16,0-6 0-16,1-6 0 0,0-5 0 15,-3-8 0-15,1-3 0 0,-1-3 0 0,0-3 0 0,3 0 0 0,-3-7 0 16,-2-5 0-16,2-2 0 0,4-4 0 0,0-9 0 16,0 0 0-16,0 0 0 0,-1-11 0 0,1-5 0 15,1-5 0-15,1-6 0 0,-2-7 768 0,0-7 208 16,0-2 48-16,2-5 0 0,3-9-832 0,1-2-192 16,-1-1 0-16,3 0 0 0,0 0 0 0,2 2 0 15,-2-2 0-15,1 4 0 0,-1 2 0 0,2 1 0 16,1 3 0-16,-1 4 0 0,0 4 0 0,0 4 0 15,-5 2 0-15,1 2 0 16,-1 1-768-16,-1 1-208 0,-4-1-48 0,1 5 0 0,-1 2 832 0,0 2 192 16,-1 4 0-16,0 4 0 0,0 3 0 0,1 3 0 15,-3 4 0-15,3 6 0 0,0 0 0 0,0 0 0 16,-7 10 0-16,0 8 0 0,-1 5 0 0,2 6 0 16,-2 6 0-16,0 7 0 0,1 8 0 0,-2 7 0 0,-1 7 0 0,2 6 0 15,-2 3 0-15,5 2 0 0,-1 0 0 0,2-5 0 16,0-1 0-16,-1-5 0 0,3-5 0 0,2-7 0 15,1-8 0-15,0-5 0 0,-2-5 0 0,1-5 0 16,1-2 0-16,0-5 0 16,-3-5 0-16,1-3 0 0,3-6 0 0,-2-8 0 0,0 0 0 0,0 0 0 15,0 0 768-15,6-14 208 0,-2-5 48 0,0-5 0 16,1-5-832-16,-2-9-192 0,2-7 0 0,-1-7 0 16,1-6 0-16,0-5 0 0,1-4 0 0,2-2 0 15,0-3 0-15,0 2 0 0,-1 1 0 0,3 3 0 16,1-1 0-16,0 7 0 0,-2 9 0 0,1 4 0 15,-4 1 0-15,2 8 0 0,-5 5 0 0,1 8 0 0,-2 9 0 16,0 4 0-16,-2 2 0 0,0 10 0 0,0 0 0 0,0 0 0 16,-1 9 0-16,-1 5 0 15,-1 5-768-15,-1 8-208 0,-2 8-48 0,-1 5 0 0,2 3 832 0,-2 8 192 16,1 6 0-16,-1 4 0 0,-1 4 0 0,1 0 0 16,2-1 0-16,2-1 0 0,2 2 0 0,-2-7 0 15,3-8 0-15,4-4 0 0,-1-8 0 0,1-4 0 16,1-3 0-16,-1-6 0 0,-1-2 0 0,2-5 0 15,-2-4 0-15,2-2 0 16,-2-3-864-16,-3-9-128 0,0 0-32 0,0 0-16784 0</inkml:trace>
  <inkml:trace contextRef="#ctx0" brushRef="#br3" timeOffset="154554.68">19318 12209 9215 0,'1'-15'192'0,"-2"4"64"0,-2-1 0 0,1-3 0 0,-1-1-256 0,0 1 0 15,-3 3 0-15,2 0 0 0,0-1 864 0,0 1 128 0,-1 1 32 0,-1 1 0 16,1 1 0-16,-1 0 0 0,1 0 0 15,-2 0 0-15,3 1 0 0,0-1 0 16,-1 0 0-16,0 1 0 0,1 0-832 0,1-1-192 0,-3 0 0 0,3 1 0 16,-2 0 864-16,1 2 128 0,1 1 32 0,3 5 0 15,0 0 0-15,-6-6 0 0,3 0 0 0,3 6 0 16,0 0-832-16,0 0-192 0,-7-6 0 0,7 6 0 16,0 0 864-16,0 0 128 0,0 0 32 0,0 0 0 15,0 0-832-15,0 0-192 0,0 0 0 0,0 0 0 16,7 9 0-16,-2 0 0 0,2 1 0 0,2 1 0 15,2 2 0-15,2 2 0 0,-1 4 0 0,2 1 0 16,2 2 0-16,0 4 0 0,3 4 0 0,-1 1 0 0,1-2 0 0,2 3 0 16,1 1 0-16,-1 3 0 0,-2 2 864 0,2 1 128 15,4-2 32-15,0 3 0 0,3 0-832 0,-5 3-192 16,1 2 0-16,-1-2 0 0,-1-3 0 0,-2 0 0 16,-2 2 0-16,0-1 0 0,-1 0 0 0,-2-5 0 15,-1 0 0-15,-1 1 0 0,1 0 864 0,-2 0 128 16,0 2 32-16,-1-1 0 0,2 2-832 0,0-3-192 15,-1 1 0-15,-2-3 0 0,-2 0 0 0,3 1 0 16,-3 1 0-16,1-2 0 0,-4-2 0 0,5 5 0 16,-3 3 0-16,-3-3 0 0,1-5 0 0,-2 1 0 15,1 1 0-15,1 0 0 0,-2-1 0 0,-1 0 0 16,2-1 0-16,-2 0 0 0,-2-1 0 0,1 1 0 16,1 0 0-16,-1 0 0 0,-2-4 864 0,-1-2 128 15,0 0 32-15,1 0 0 0,0 1-832 0,-3-1-192 0,-1-3 0 16,0 1 0-16,1-1 0 0,-3 0 0 15,0-1 0-15,-1 0 0 0,-1 2 0 0,0-3 0 0,1 3 0 0,-4-2 0 16,-1-1 0-16,1 0 0 0,2 0 0 0,-3 0 0 16,-1 0 0-16,0 0 0 0,-1 0 0 0,1-1 0 15,0 0 0-15,-2-2 0 0,0 0 0 0,-1 0 0 16,1-3 0-16,-2 3 0 0,-1-1 0 0,0-1 0 16,1 1 0-16,-1 0 0 0,-2 2 0 0,2 0 0 15,2 0 0-15,1 0 0 0,-3-2 0 0,1 1 0 16,1 1 0-16,-1-3 0 0,2 0 0 0,-1 1 0 15,-1 0 0-15,2 2 0 0,1 1 0 0,-2-5 0 16,1-2 0-16,0 0 0 0,1 0 0 0,-2 1 0 16,0-3 0-16,-2 0 0 0,0-2 0 0,-1 0 0 0,0-1 0 15,1 0 0-15,0-2 0 0,-1-1 0 0,3 0 0 0,-1 1 0 16,2-1 0-16,0 0 0 0,2 0 0 0,2 0 0 16,0-1 0-16,2 1 0 0,1-2 0 0,0-1 0 15,-2 2 0-15,4-1 0 0,1 1 0 0,6-5 0 16,-7 4 0-16,7-4 0 0,0 0 0 0,-4 6 0 15,4-6 0-15,0 0 0 0,0 0 0 0,0 0 0 16,0 0 0-16,0 0 0 0,0 0 0 0,0 0 0 16,10 4 0-16,1-2 0 0,3-2 0 0,2-2 0 15,-1-5 0-15,2-1 0 0,5-5 0 0,2 1 0 16,0-4 0-16,2-4 0 0,2-2 0 0,-1-1 0 16,-2-2 0-16,1-2 0 0,1-2 0 0,-2-2 0 15,-1-3 0-15,-2 0 0 0,2 1 0 0,-1-2 0 16,0-1 0-16,0 0 0 0,2-3 0 0,-5 0 0 0,-4-4 0 15,1-2 0-15,1-3 0 0,2 0 0 0,-3-4 0 0,2 4 0 16,-2-2 0-16,-3 4 0 0,0 1 0 0,1 1 0 16,-2 1 0-16,1 3 0 0,-3-1 0 0,1-1 0 15,0-2 0-15,0 2 0 0,-2 2 0 0,0-1 0 16,1 1 0-16,-2 0 0 0,-1-2 0 0,-1-1 0 16,2 0 0-16,-1 1 0 0,-2 0 0 0,0-1 0 15,3-2 0-15,-4 4 0 0,-1 2 0 16,1 2 0-16,-2 4 0 0,2-3 0 0,-3 1 0 0,-2 2 0 15,-3 1 0-15,1 0 0 0,-1 1 0 0,1-1 0 16,-6 1 0-16,3-1 0 0,-3 1 0 0,2 1 0 16,-1 2 0-16,-1-1 0 0,-1 0 0 0,1-1 0 0,-2-1 0 15,-1 1 0-15,0 1 0 0,-1-2 0 0,-2 0 0 0,1 1 0 16,-1 2 0-16,-1 0 0 0,-3 1 0 0,-1 1 0 16,-1 4 0-16,-3-1 0 0,4 5 0 0,0-1 0 15,-3 0 0-15,3 2 0 0,4-2 0 0,-2 2 0 16,-1 2 0-16,1-3 0 0,-4-1 0 0,1 0 0 15,4 2 0-15,-1 0 0 0,0-5 0 0,1 0 0 16,2 1 0-16,1 2 0 0,0 3 0 0,1-2 0 16,1-3 0-16,-3 5 0 0,1-2 0 0,2 3 0 15,1 2 0-15,-2-2 0 0,-1 2 0 0,0 1 0 16,-2 3 0-16,2 1 0 0,-1 1 0 0,1 1 0 16,-3 0 0-16,1 0 0 0,0 3 0 0,-1 1 0 15,-1-2 0-15,0 2 0 0,1 0 0 0,1 2 0 16,3 0 0-16,-2 0 0 0,1 0 0 0,1 0 0 15,-1 3 0-15,4-1 0 0,-4 0 0 0,4 0 0 0,1-1 0 0,-1 1 0 16,2 0 0-16,7-2 0 16,-9 1 0-16,2 3 0 0,7-4 0 0,-10 3 0 0,10-3 0 0,0 0 0 15,0 0 0-15,0 0 0 0,0 0 0 0,-7 5 0 16,7-5 0-16,0 0 0 0,0 0 0 0,0 0 0 16,0 0 0-16,0 0 0 0,0 0 0 0,2 9 0 15,-2-9 0-15,2 9 0 0,3-1 0 0,-5-8 0 16,7 6 0-16,1 0 0 0,1 0 0 0,2 0 0 15,0-1 0-15,5 1 0 0,0 1 0 0,3-1 0 16,1 3 0-16,2 0 0 0,2 2 0 0,1 1 0 16,6-1 0-16,2 1 0 0,3 3 0 0,2 1 0 0,0 0 0 15,-1 3 0-15,2 1 0 0,1 0 0 0,3-2 0 16,-1 2 0-16,-6 2 0 0,6 2 0 0,1 0 0 0,-3 2 0 16,-1-1 0-16,-6 4 0 0,-2 1 0 0,-6 2 0 15,-1 0 0-15,-2 5 0 0,0-1 0 0,-2 3 0 16,-1 1 0-16,-2 1 0 15,0-1-768-15,-2 2-208 0,0 1-48 0,1 1 0 0,-2 0 1648 0,-2 0 320 16,-3-3 64-16,-1 1 16 0,-1 1-832 0,2-1-192 16,1-1 0-16,1 0 0 0,-4 0 0 0,3-1 0 15,-6 1 0-15,1 2 0 0,-2 0 0 0,0-1 0 16,-3-3 0-16,0 1 0 0,1 0 0 0,-2 1 0 16,-4-5 0-16,-1 2 0 0,-2 1 0 0,0 0 0 15,-2 1 0-15,2-2 0 0,4-1 0 0,-2 0 0 16,-1-2 0-16,-1-1 0 0,0-2 0 0,-2-1 0 15,1 0 0-15,-1-2 0 0,-3 0 0 0,1-1 0 16,3 1 0-16,-4 0 0 0,0 4 0 0,0-4 0 0,-2 4 0 0,1-1 0 16,0 1 0-16,-2-1 0 0,-1-1 0 0,-1-2 0 15,1-1 0-15,-2-3 0 0,-3 1 0 0,0-1 0 16,-2 1 0-16,-1 1 0 0,-4-1 0 0,3 1 0 16,6 1 0-16,-2 2 0 0,-3 0 0 0,1 0 0 15,1-1 0-15,-1 1 0 0,2 1 0 0,0-3 0 16,1-3 0-16,2-1 0 0,2-2 0 0,-2-2 0 15,1 1 0-15,2-3 0 0,-1-2 0 0,1 0 0 16,0 0 0-16,2-1 0 0,0-3 0 0,1 0 0 16,3-2 0-16,-2 0 0 0,2-3 0 0,0 0 0 15,-2-2 0-15,2 2 0 0,1-4 0 0,0 2 0 0,4-1 0 0,-3-1 0 16,0-1 0-16,2-1 0 0,6-1 0 0,0 0 0 16,0 0 0-16,0 0 0 0,0 0 0 0,0 0 0 15,6-9 0-15,2 0 0 0,1-2 0 0,1 1 0 16,1-2 0-16,1 0 0 0,1-1 0 0,2-2 0 15,3 0 0-15,1 0 0 0,1 0 0 0,0-2 0 16,1-4 0-16,2 1 0 0,-2-2 0 0,1-2 0 16,0-5 0-16,3-3 0 0,1-2 0 0,3-3 0 15,-1-3 0-15,2-2 0 0,1 0 0 0,-2-2 0 16,0-2 0-16,2 1 0 0,0 1 0 0,-3 1 0 16,-3-2 0-16,2 1 0 0,-3-4 0 0,-1 5 0 15,-2 0 0-15,-1 2 0 0,0 1 0 0,-3-1 0 16,2-1 0-16,-1-2 0 0,0 2 0 0,0-3 0 15,-4-4 0-15,-1-1 0 0,-2 1 0 0,4-2 0 16,1 0 0-16,-3-2 0 0,-2 3 0 0,0 1 0 0,-1-2 0 0,0 5 0 16,-1 1 0-16,-4 3 0 0,-1 1 0 0,-3 1 0 15,-2 0 0-15,-3 0 0 16,-1-2 0-16,-2 2 0 0,0 3 0 0,-1-1 0 0,-5-3 0 0,0 3 0 16,-1 2 0-16,2-1 0 0,-1-1 0 0,1-3 0 15,-2 0 0-15,-2 0 0 0,2-1 0 0,0 2 0 16,-1 0 0-16,1 2 0 0,1 3 0 0,0 5 0 15,-2 4 0-15,1 2 0 0,1-1 0 0,-1 5 0 16,-2 1 0-16,1 2 0 0,-1 1 0 0,-2-1 0 16,-1-2 0-16,-2 2 0 0,0 2 0 0,-2-2 0 15,2 1 0-15,-3-2 0 0,0 3 0 0,1 1 0 16,5 2 0-16,-2-1 0 0,-2 0 0 0,1 2 0 16,3 3 0-16,-4-1 0 0,1 0 0 0,1-1 0 0,-2-2 0 0,2 2 0 15,1 2 0-15,-4-1 0 0,0-1 0 0,-1 1 0 16,0 3 0-16,-5 1 0 0,-2 0 0 0,1 2 0 15,1 0 0-15,2 1 0 0,-1 1 0 0,2 0 0 16,-3 0 0-16,3 1 0 0,1 0 0 0,-2 1 0 16,-1 1 0-16,2 0 0 0,-3 0 0 0,-1 3 0 15,-3 3 0-15,0-1 0 0,-1-1 0 0,12-2 0 16,-4 2 0-16,0-1 0 0,-2 2 0 0,2-2 0 16,-2 4 0-16,3-2 0 0,0-1 0 0,2 2 0 15,2 0 0-15,-8 1 0 0,5-3 0 0,3 2 0 16,4 1 0-16,0-4 0 0,2-3 0 0,1 1 0 15,3-1 0-15,2 0 0 0,1 1 0 0,8-3 0 16,-8 1 0-16,8-1 0 0,0 0 0 0,0 0 0 0,0 0 0 0,0 0 0 16,0 0 0-16,0 0 0 15,1-8 0-15,5-3 0 0,1 1 0 0,2 0 0 0,2 1 0 0,2 0 0 16,2-1 0-16,-1 0 0 0,-1-1 0 0,5 4 0 16,-2 0 0-16,1-2 0 0,0 3 0 0,5-3 0 15,0 0 0-15,4 3 0 0,1 0 0 0,0 2 0 16,-5-2 0-16,4 2 0 0,5-1 0 0,1 4 0 15,1 1 0-15,-1 1 0 0,-2 2 0 0,1-2 0 16,0 2 0-16,0 2 0 0,-1 3 0 0,0 1 0 16,3 0 0-16,-2 3 0 0,-2 3 0 0,5 1 0 15,5-3 0-15,1 7 0 0,-1 3 0 0,-2 2 0 16,0 3-768-16,-4 1-208 0,-1-2-48 0,1 2 0 16,0 3 832-16,0 2 192 0,-1 2 0 0,0 0 0 0,-3 0 768 15,1 2 208-15,3-2 48 0,-1 1 0 16,-2 2-1648-16,-1-3-320 0,-1 1-64 0,-1 0-16 0,-2-1 832 0,-2-3 192 15,-1-2 0-15,0 3 0 0,-3 2 0 0,-1 2 0 16,0-3 0-16,-6-9 0 0,0 5 0 0,2 2 0 16,0 1 0-16,0 1 0 0,-3 2 0 0,3 13 0 15,-5-8 0-15,-1 2 0 0,0 2 0 0,-2-2 0 16,-1-6 0-16,-2 2 0 0,-2 2 768 0,0 0 208 16,-1-2 48-16,-2-3 0 0,-1-1-832 0,-1 1-192 15,-1-2 0-15,3-9 0 0,0 4 0 0,-3 1 0 16,-2-1 0-16,0 3 0 0,-2 2 0 0,0 0 0 15,0 1 0-15,-2-1 0 0,2 0 0 0,0 1 0 16,-2 0 0-16,0 1 0 0,1 1 0 0,-1 0 0 16,-1 0 0-16,2-2 0 0,-4 0 0 0,1-1 0 0,0-2 0 0,0 0 0 15,-1 0 0-15,-2 0 0 0,-1-2 0 0,-9 12 0 16,3-3 0-16,1-3 0 0,-3-2 0 0,1-2 0 16,-2-1 0-16,11-9 0 0,1 3 0 0,-3 0 0 15,-3 4 0-15,-1-4 0 0,2 2 0 0,-10 9 0 16,3-4 0-16,1-4 0 0,2-2 0 0,2-2 0 15,3-3 0-15,-2 0 0 0,1 0 0 0,1 0 0 16,-1-3 0-16,1-1 0 0,-3-4 0 0,4 0 0 16,0 0 0-16,0-3 0 0,-1-4 0 0,3 0 0 15,1-2 0-15,1 1 0 0,1-2 0 0,3 0 0 16,1-4 0-16,1 2 0 0,7-2 0 0,0 0 0 16,-6-2 0-16,6 2 0 0,0 0 0 0,0 0 0 15,0 0 0-15,-2-9 0 0,0 0 0 0,3 0 0 16,2 0 0-16,5-3 0 0,3-3 0 0,0-3 0 0,3 0 0 0,1-3 0 15,1-1 0-15,5 0 0 0,-1 0 0 0,1-3 0 16,-1-1 0-16,1 0 0 0,1-2 0 0,1 0 0 16,-2-3 0-16,3-3 0 0,-1-4 0 0,1-1 0 15,0-3 0-15,4-2 0 0,3-1 0 0,-1 0 0 16,0-3 0-16,2-1 0 0,0-3 0 0,1 2 0 16,0 0 0-16,-1-1 0 0,-1 0 0 0,-3 2 0 15,-1 1 0-15,-1 1 0 0,-4-1 0 0,3 2 0 16,-4 1 0-16,2-3 0 0,-3-5 0 0,0-1 0 15,-1 1 0-15,1-1 0 0,-1-2 0 0,-2-1 0 16,-1-4 0-16,2 2 0 0,0 1 0 0,1-2 0 16,-6 2 0-16,1 4 0 0,-4 7 0 0,-1-2 0 0,-5-1 0 15,-1 3 0-15,-1 1 0 0,-3 5 0 0,-2 1 0 0,-2 0 0 16,-4 0 0-16,-1 0 0 16,-4 1 0-16,-2 0 0 0,-3-2 0 0,-1 2 0 0,-2-1 0 0,7 15 0 15,-4-2 0-15,0-1 0 0,-5-4 0 0,-1 0 0 16,-2 3 0-16,-2 1 0 0,-1-1 0 0,-11-9 0 15,0 6 0-15,0 4 0 0,-1 3 0 0,13 7 0 16,-2 0 0-16,-2 1 0 0,-4 3 0 0,1 1 0 16,-1 0 0-16,-2 0 0 0,2 1 0 0,-20-4 0 15,4 5-768-15,1 2-208 0,0 1-48 16,21 4 0-16,0-2 1648 0,-2 2 320 0,-1-1 64 0,1-1 16 16,1-2-832-16,2 2-192 0,1 0 0 0,2 1 0 0,-3-2 0 15,-1 3 0-15,4-1 0 0,-13 3 0 16,4-1-768-16,2 2-208 0,1 0-48 0,16 3 0 0,3 1 832 15,-1 0 192-15,-3 1 0 0,3-1 0 0,0 0 0 0,3 1 0 16,1 0 0-16,4 0 0 0,-2 0 0 0,9-4 0 16,0 0 0-16,0 0 0 0,0 0 0 0,0 0 0 15,4 4 0-15,5-1 0 0,2-1 0 0,0 0 0 16,2 0 0-16,6 0 0 0,3-2 0 0,4 1 0 16,6-1 0-16,0 5 0 0,0-2 0 0,3-1 0 15,2 0 0-15,0 2 0 0,3 0 0 0,0 2 0 16,2-1 0-16,4 4 0 0,4 1 0 0,-1 2 0 15,1 1 0-15,15 7 0 0,-8-3 0 0,-3 3 0 16,-3 0 0-16,-15-3 0 0,1 1 0 0,-1 3 0 16,4 1 0-16,-2 3 0 0,-1 2 0 0,-3 3 0 15,-7 3 0-15,0 1 0 0,-3 1 0 0,-2 2 0 16,-3 3 0-16,1 1 0 0,-5 1 0 0,-3 2 0 0,0 0 0 0,0 3 0 16,-1-2 0-16,-2 0 0 0,0-1 0 0,0 1 0 15,-3 0 0-15,0 0 0 0,0 0 0 0,-2 1 0 16,-1 2 0-16,-1 0 0 0,-3 2 0 0,0 0 0 15,-3 3 0-15,-3 0 0 0,-2 0 0 0,-1-2 0 16,-2 0 0-16,-1 1 0 0,0-2 0 0,-3 2 0 16,1 0 0-16,-4-2 0 0,2 0 0 0,-1-2 0 15,0-4 0-15,0 0 0 0,-1 1 0 0,-3-3 0 16,1 0 0-16,0 0 0 0,0-3 0 0,3 0 0 16,1-3 0-16,1-1 0 0,-1-1 0 0,-2-1 0 15,0-1 0-15,-1-1 0 0,1-2 0 0,-10 9 0 16,5-4 0-16,2-1 0 0,2 0 0 0,-2-5 0 0,3-2 0 0,0-1 0 15,-3-1 0-15,3-2 0 0,2-2 0 0,0-2 0 16,1-4 0-16,2-2 0 0,5 1 0 0,0-4 0 16,-1-2 0-16,4-1 0 0,6-6 0 0,0 0 0 15,0 0 0-15,0 0 0 0,-7-4 0 0,7 4 0 16,0 0 0-16,3-12 0 0,1-2 0 0,3 0 0 16,2-2 0-16,2 0 0 0,1-2 0 0,0-1 0 15,-1 0 0-15,1-1 0 0,-1-1 0 0,1 0 0 16,-1-1 0-16,0-1 0 0,1-1 0 0,-1-3 0 15,0 1 0-15,0-5 0 0,2 0 0 0,1-4 0 16,-2-6 0-16,2 0 0 0,1-2 0 0,1-4 0 16,-1-2 0-16,3-2 0 0,2 0 0 0,-2-2 0 15,-1-3 0-15,-1 1 0 0,4 0 0 0,-2 0 0 16,-1-1 0-16,0 3 0 0,-3 2 0 0,-3 3 0 0,-3-1 0 0,0 1 0 16,-1-1 0-16,1 0 0 0,-5 1 0 0,4-2 0 15,-1 0 0-15,1-3 0 16,1-1 0-16,-3-1 0 0,4-1 0 0,-5-1 0 0,2-2 0 0,-1-1 0 15,-2-1 0-15,-4 4 0 0,-3 1 0 0,-1-1 0 16,-1-4 0-16,-1 5 0 0,-2 3 0 0,-3 7 0 16,2 4 0-16,1 5 0 0,-4 2 0 15,1 1 0-15,-2 0 0 0,0 2 0 0,0 2 0 0,0 0 0 16,0 3 0-16,-1 0 0 0,-5 3 0 0,-1 4 0 16,-3 3 0-16,1-1 0 0,0 0 0 0,-1 3 0 15,-2 3 0-15,2 2 0 0,-3 0 0 0,-1 3 0 16,-2 0 0-16,1 2 0 0,-1-1 0 0,0 3 0 0,3 1 0 0,-2 0 0 15,3 1 0-15,3 0 0 0,-1 0 0 0,3 1 0 16,1-1 0-16,3 1 0 0,4-1 0 0,2 1 0 16,0 0 0-16,3 1-11520 15,8-1-2240-15</inkml:trace>
  <inkml:trace contextRef="#ctx0" brushRef="#br2" timeOffset="159051.27">11746 12365 12895 0,'-24'11'272'0,"16"-4"64"0,1-1 16 0,0-1 32 0,-2 0-384 0,-1 1 0 0,1-1 0 0,-1 0 0 16,0-1 896-16,0-1 96 0,-1 1 32 0,0-2 0 15,1-2 0-15,0 0 0 0,0-1 0 0,1 0 0 16,2-1 0-16,0-2 0 0,0-1 0 0,3-1 0 16,0 0 0-16,0-2 0 0,3-1 0 0,3-2 0 0,2-2-832 0,2-2-192 15,4-2 0-15,2-1 0 0,4-1 864 0,2-3 128 16,4 0 32-16,2 0 0 0,2-1-832 0,5 2-192 15,3 0 0-15,3 1 0 0,0 0 0 0,0 1 0 16,-1 4 0-16,1 1 0 0,0 1 0 0,-3-1 0 16,1 3 0-16,-1 5 0 0,-1-1 0 0,4 3 0 15,0 0 0-15,3 4 0 0,-3 5 0 0,2 1 0 16,-8 2 0-16,0 4 0 0,-3 4 864 0,-2 6 128 16,-2 4 32-16,-1 5 0 0,1 3-832 0,-2 3-192 15,-2 4 0-15,0 3 0 0,0 0 0 0,-2 4 0 16,-2 4 0-16,-2-1 0 0,-1-3 0 0,-1 1 0 15,2-2 0-15,-4-2 0 0,0-4 0 0,-3-4 0 16,0-3 0-16,-1-2 0 0,-1-4 864 0,-3-4 128 0,0-1 32 0,3-3 0 16,-2-4-832-16,3-2-192 0,-3-1 0 0,1-2 0 15,3-5 0-15,-3 1 0 16,1-2 0-16,-5-5 0 0,6 1 0 0,0-2 0 0,-1-1 0 0,1-2 0 16,-1-3 864-16,0 2 128 0,1-4 32 0,-3-2 0 15,-1-2-832-15,0-3-192 0,-1 1 0 0,-1-1 0 16,0 1 0-16,-1 0 0 0,-1-4 0 0,-2 0 0 15,1-2 0-15,-3 0 0 0,-2 0 0 0,-2-3 0 16,-2-2 0-16,-2-1 0 0,-1 2 0 0,2-1 0 16,-5-4 0-16,0 0 0 0,-4 1 0 0,0-1 0 15,-1-1 0-15,-2 1 0 0,1 1 0 0,-3-1 0 16,-2-1 0-16,-3 2 0 0,-3-1 0 0,-2 2 0 16,-4 2 0-16,4 5 0 0,1 3 0 0,0 3 0 0,-2 2 0 0,0 1 0 15,4 2 0-15,-2 2 0 0,1 4 0 0,-1 0 0 16,1 2 0-16,-1 2 0 0,0 2 0 0,-2 2 0 15,3-1 0-15,4 0 0 0,5 2 0 0,2 0 0 16,0 1 0-16,5 0 0 0,2 0 0 0,3 0 0 16,1 1 0-16,4 0 0 0,-1-2 0 0,6 2 0 15,-1-2 0-15,4 2 0 0,2-1 0 0,4 1 0 16,-1 0 0-16,10 1 0 16,3-1-768-16,1-1-208 0,2-2-48 0,0-1 0 0,5-1 832 0,7 2 192 15,5-1 0-15,2 1 0 0,2 2 0 0,3-1 0 16,2 2 0-16,4 0 0 0,3 1 0 0,5 3 0 15,2 3 0-15,0-1 0 0,-2 2 0 0,-3 3 0 16,1 2 0-16,3 1 0 0,2 1 0 0,-2 3 0 16,1 5 0-16,-4 1 0 0,-2 4 0 0,-2 0 0 15,-1 1 0-15,-3 1 0 0,-4 1 0 0,0 1 0 0,2-2 0 0,-2 0 0 16,-6-2 0-16,1-1 0 0,-6-2 0 0,-3 1 0 16,-3 3 0-16,-4-2 0 0,-3-6 0 0,-3 1 0 15,-2-2 768-15,-2 0 208 0,-3-4 48 0,-3-1 0 16,0 0-832-16,-2-2-192 0,1-2 0 0,1 0 0 15,-3-2 0-15,0 0 0 0,1-4 0 0,-1-1 0 16,1-1 0-16,0-1 0 0,-3-1 0 0,5 1 0 31,1-3-768-31,-3-5-208 0,-5-1-48 0,12-9-16784 0</inkml:trace>
  <inkml:trace contextRef="#ctx0" brushRef="#br2" timeOffset="162549.81">18338 12257 12895 0,'0'0'272'0,"0"0"64"0,-8-3 16 0,2 2 32 0,6 1-384 0,-6-1 0 16,-3-1 0-16,3 1 0 0,6 1 1712 0,0 0 272 16,0 0 48-16,0 0 16 0,-5-3-1648 0,5 3-400 15,0 0 0-15,0 0 0 0,9-12 896 0,4-1 112 16,5-1 16-16,2-2 0 0,2 0 0 0,5-3 0 16,3-1 0-16,6 2 0 0,2 0-832 0,3-1-192 15,0 1 0-15,3-2 0 0,2 0 864 0,-2 3 128 16,-2 0 32-16,-2 4 0 0,0-1-832 0,0-1-192 15,-3 1 0-15,4 3 0 0,-2 2 0 0,2 5 0 16,0-1 0-16,-2 10 0 0,2 2 864 0,-6 6 128 16,-2 1 32-16,-1 5 0 0,-2 3-832 0,-2 5-192 15,1 4 0-15,1 3 0 0,-5 0 0 0,0 6 0 16,-2 4 0-16,-3 2 0 0,-4 2 0 0,0-2 0 0,2-2 0 16,0 0 0-16,0 2 0 0,3-5 0 0,-2-7 0 0,-1 1 0 15,-1-2 0-15,-3-3 0 0,-1-2 0 0,1-4 0 16,-5-1 0-16,0-4 0 15,-3-4 0-15,0-2 0 0,-1-3 864 0,-1-1 128 0,-4-9 32 0,0 0 0 16,7 6-832-16,-7-6-192 0,0 0 0 0,0 0 0 16,0 0 0-16,0 0 0 0,-4-9 0 0,1-5 0 15,-1-4 0-15,-2-3 0 0,-3 1 0 0,0-2 0 16,-2-1 864-16,-3-4 128 0,0-5 32 0,-5 2 0 16,-3 3-832-16,-2-2-192 0,0-3 0 0,-2 0 0 15,-1 1 0-15,-3 2 0 0,-3-2 0 0,3-2 0 16,-2-1 0-16,-2 0 0 0,-2 0 0 0,0-1 0 0,-2 2 0 15,-3 4 0-15,-6 1 0 0,-1 4 0 0,2 3 0 0,0 2 0 16,1 2 0-16,0 3 0 16,1 1-768-16,0 5-208 0,-2 1-48 0,-4 4 0 0,-4 2 832 0,5 3 192 15,5 3 0-15,2 4 0 0,-2 2 0 0,4 0 0 16,4 1 0-16,2 3 0 0,1 2 0 0,2 1 0 16,1-1 0-16,3-1 0 0,5 1 0 0,3-5 0 15,3 1 0-15,6-2 0 0,2 0 0 0,4-2 0 16,0-1 0-16,4-8 0 0,0 0 0 0,6 7 0 15,-6-7 0-15,12 3 0 0,1-1 0 0,1-2 0 16,5-4 0-16,1-3 0 0,1-2 0 0,2-2 0 16,6-3 0-16,-3-2 0 0,3-4 0 0,1 1 0 15,6 2 0-15,-1-2 0 0,1 0 0 0,7-2 0 16,6 0 0-16,3 3 0 0,-1-1 0 0,-2 4 0 16,1-2 0-16,0 1 0 0,3-2 0 0,2 5 0 0,0 2 0 0,2 4 0 15,-2 1 0-15,-1 3 0 16,-5 4 0-16,-3 3 0 0,2 2 0 0,-2 3 0 0,-2 3 0 0,3 5 0 15,3 0 0-15,-1 4 0 0,-5 1 0 0,-1 4 0 16,-6 2 0-16,-2 5 0 0,-3 6 0 0,-2-1 0 16,-3 0 0-16,-1 3 0 0,-1 7 0 0,-5 0 0 15,-3-1 0-15,1 1 0 0,2-2 0 0,-2 1 0 16,-2 0 0-16,1 0 0 0,-1-2 0 0,-1 0 0 16,-2-1 0-16,1 2 0 0,-4-1 0 0,1-4 0 15,-5-5 0-15,2 2 0 0,-4 1 0 0,1-3 0 16,-1-3 768-16,0-2 208 0,-2-1 48 0,0 0 0 15,-1 0-832-15,-1-1-192 0,-2-3 0 0,-1 0 0 0,2-2 0 16,-4-2 0-16,-2-1 0 0,0-4 0 0,-2 0 0 0,1-2 0 16,0 1 0-16,1-3 0 0,-1-3 0 0,0-1 0 15,2-2 0-15,6-7 0 0,0 0 0 0,0 0 0 16,0 0 0-16,0 0 0 0,0 0 0 0,0 0 0 16,0 0 0-16,-8-6 0 0,0-6 0 0,0 0 0 15,1-1 0-15,0-3 0 0,1-6 0 0,0-1 0 16,-4-1 0-16,1-5 0 0,2 0 0 0,2-4 0 15,0-5 0-15,-1 1 0 0,-1 1 0 0,-3-1 0 16,-2-5 0-16,-3 1 0 0,0 1 0 0,-2-2 0 16,-1 1 0-16,-2-4 0 0,-3-4 0 0,0 0 0 15,-1 1 0-15,-3 1 0 0,-2 0 0 0,-2 3 0 16,-5 1 0-16,-1 3 0 0,-2 1 0 0,1 3 0 16,1-1 0-16,-2 5 0 0,1 3 0 0,0 3 0 15,2 0 0-15,-3 2 0 0,2-2 0 0,-5 4 0 0,-2 3 0 0,-1 3 0 16,2 2 0-16,1 3 0 0,-1 0 0 0,2 4 0 15,1 1 0-15,-2 3 0 0,2 1 0 0,-2 2 0 16,-2 1 0-16,2 3 0 16,0 2 0-16,3 4 0 0,1-5 0 0,4 3 0 0,3-1 0 0,4 1 0 15,1 1 0-15,4 0 0 0,2-6 0 0,3 3 0 16,3 0 0-16,3 1 0 0,3-3 0 0,8-4 0 16,0 0 0-16,0 0 0 0,0 0 0 0,0 0 0 15,0 0-768 1,13 2-208-16,3-1-48 0,1-1 0 0,6-4 832 0,3 0 192 0,0-1 0 0,5 1 0 15,1 4 0-15,5-1 0 0,5-1 0 0,2-2 0 16,1 3 0-16,-1 2 0 0,1 3 0 0,2-2 0 16,4 0 0-16,0 2 0 0,0 3 0 0,3 1 0 0,5 0 0 0,-6 1 0 15,0-1 0-15,1 5 0 0,2 3 0 0,-2 3 0 16,2 1 0-16,-1 4 0 0,0 4 0 0,-2 2 0 16,-7 4 0-16,-2 0 0 0,0 2 0 0,0 4 0 15,-2 4 0-15,0 2 0 0,-1 1 0 0,-1 4 0 16,-2 3 0-16,-3 1 0 0,-3 0 0 0,-5-3 0 15,-4 0 0-15,-3 2 0 0,-4 1 0 0,-6-1 0 16,-3 0 0-16,-3-4 0 0,-4-2 768 0,-3 0 208 16,0-2 48-16,-4 3 0 0,-1-1-832 0,-1 1-192 15,-1-3 0-15,0-2 0 0,-1 1 0 0,2-2 0 16,-2-3 0-16,2 0 0 0,1-5 0 0,-3-1 0 16,1-1 0-16,1-3 0 0,1-5 0 0,2 0 0 0,-1-6 0 15,3-1 0-15,-1 0 0 0,3-6 0 0,-2-2 0 0,4-10 0 16,0 0 0-16,0 0 0 0,0 0 0 0,0 0 0 15,-2-14 0-15,2-2 0 0,-1-4 0 16,0-3 0-16,0-6 0 0,1 2 0 0,0-3 0 0,-1-2 0 16,-2-1 0-16,2-1 0 0,2-1 0 0,-1-2 0 15,-2-4 0-15,-1-1 0 0,0 0 0 0,3-2 0 16,0-1 0-16,1-3 0 0,-1-4 0 0,0-4 0 16,-1-5 0-16,-1 0 0 0,-4 0 0 0,3 0 0 15,-2-4 0-15,-3 0 0 0,-4 0 0 0,1 6 0 16,1 5 0-16,-4 4 0 0,-4 4 0 0,-5 4 0 15,0 6 0-15,-5 4 0 0,1 2 0 0,-1 3 0 0,0 0 0 16,-1 3 0-16,-2 3 0 0,-6-1 0 0,-3 0 0 16,2 1 0-16,4 1 0 0,-2 2 0 0,-5 3 0 0,1-2 0 15,2-1 0-15,2-1 0 0,-1 3 0 0,1 2 0 16,-3 0 0-16,1-2 0 0,-1 1 0 0,2 4 0 16,2 2 0-16,-1 0 0 0,1-1 0 0,3 4 0 15,4-3 0-15,3 5 0 0,2-1 0 0,4 2 0 16,1-2 0-16,3 3 0 0,0 1 0 0,4 2 0 15,4 0 0-15,7-1 0 16,-7 3-768-16,7-3-208 0,0 0-48 0,0 0 0 0,0 0 832 0,3 8 192 16,5-1 0-16,4 0 0 0,2-1 0 0,4 0 0 15,6-1 0-15,5 3 0 0,4 3 0 0,3-1 0 16,5-3 0-16,4 2 0 0,3 7 0 0,0 3 0 16,-2 5 0-16,0-2 0 0,3-2 0 0,0 2 0 15,-1 0 0-15,4 5 0 0,3 0 0 0,-2 2 0 0,-4-2 0 0,-1 3 0 16,-3 2 0-16,-1 3 0 15,-2 3 0-15,0-1 0 0,-1 0 0 0,1 3 0 0,0 4 0 0,-6-1 0 16,0-2 0-16,-4 3 0 0,-3-1 0 0,-4 5 0 16,-3 7 0-16,-2-3 0 0,-5-2 0 0,-3 1 0 15,-2 1 0-15,0-1 0 0,-4 3 0 0,-2-2 0 16,-2-3 768-16,-2 2 208 0,-1 0 48 0,-1-1 0 16,0-3-832-16,0-3-192 0,-2-4 0 0,2 0 0 15,-2-1 0-15,0 0 0 0,-2-3 0 0,-1 1 0 16,2 1 0-16,-2-2 0 0,-2-5 0 0,1-5 0 15,-1-1 0-15,0-3 0 0,0-4 0 0,-1-2 0 16,0-3 0-16,3-3 0 0,0-3 0 0,-1-3 0 16,0-4 0-16,1-4 0 0,3-3 0 0,-3-4 0 0,-1-6 0 0,2-1 0 15,-1-4 0-15,3-4 0 0,-3-1 0 0,1-2 0 16,5-1 0-16,-1-3 0 0,-1-2 0 0,2-3 0 16,0 0 0-16,1 1 0 0,1-2 0 0,0-3 0 15,-2-7 0-15,3-1 0 0,1-2 0 0,-2-2 0 16,-2 0 0-16,-2-3 0 0,0-4 0 0,-3 0 0 15,-2-1 0-15,-1 1 0 0,-6-2 0 0,2 3 0 16,2 4 0-16,-5 2 0 0,-8 3 0 0,1 1 0 16,1-1 0-16,-3 3 0 0,-1 3 0 0,-1 1 0 15,-1 1 0-15,-1 5 0 0,-1 3 0 0,-2 2 0 16,-4 1 0-16,-2 1 0 0,-1-1 0 0,-3 3 0 16,2 3 0-16,-1 3 0 0,-2 2 0 0,0 2 0 15,0 1 0-15,-1 0 0 0,-5 4 0 0,-3 2 0 16,-1 1 0-16,0-2 0 0,6 0 0 0,2 1 0 0,5 3 0 0,1 1 0 15,3-2 0-15,4 2 0 0,0 0 0 0,2 3 0 16,0 3 0-16,3-3 0 0,0 4 0 0,4 1 0 16,1 2 0-16,4 2 0 15,2-4 0-15,2 2 0 0,0 3 0 0,2 1 0 0,-2-1 0 0,2 0 0 16,3-2 0-16,2 1 0 0,7-4 0 0,0 0 0 31,0 0-768-31,0 0-208 0,-7 0-48 0,7 0 0 0,0 0 1648 0,0 0 320 0,0 0 64 0,11 0 16 16,2-3-1648-1,3 0-320-15,0-1-64 0,4 0-16 0,4-6 1648 0,5 4 320 0,4-1 64 0,2 3 16 16,4-1-832-16,-1 1-192 0,4-2 0 0,3 4 0 16,3 2 0-16,5 2 0 0,3 0 0 0,3 6 0 15,1 0-768-15,-3 4-208 0,-1 1-48 0,3 5 0 0,-2 3 832 0,4 2 192 16,7 4 0-16,-7 4 0 0,-5 5 0 0,-3 2 0 16,-6 1 0-16,1 4 0 0,0-1 0 0,-3 4 0 15,-5 3 0-15,-1 3 0 0,2 5 0 0,-7 1 0 16,-4-1 0-16,-3 0 0 0,-7-4 0 0,-2 1 0 15,-3 3 0-15,-2-1 0 0,0 3 0 0,-5-8 0 16,2-1 0-16,-2-3 0 0,-3-1 768 0,0-2 208 16,-2-1 48-16,-1-1 0 0,-2 0-832 0,-2-3-192 15,-1 0 0-15,0-2 0 0,0 0 0 0,-3-2 0 16,-1-4 0-16,-2-1 0 0,1-1 0 0,-5-2 0 16,0 0 0-16,1-6 0 0,0 0 0 0,1-3 0 15,-4 2 0-15,4-4 0 0,1-5 0 0,2 0 0 16,0-5 0-16,3 0 0 0,5-6 0 0,0 0 0 0,0 0 0 0,0 0 0 15,-4-8 864-15,2-4 128 0,-1-7 32 0,3-1 0 32,3-1-1648-32,-2-2-320 0,-1-3-64 0,3 0-16 0,-1-2 832 0,1-3 192 0,0-2 0 0,2 0 0 15,-3-1 0-15,1 1 0 0,2 0 0 0,-1 0 0 16,-3-2 0-16,0 0 0 0,0-2 0 0,-1-2 0 16,-2-3 0-16,-2-2 0 0,-5-2 0 0,1-3 0 15,-1-3 0-15,-1-2 0 0,-4-2 0 0,-1 0 0 16,-3-1 0-16,3 0 0 0,3 0 0 0,-2 5 0 15,-3 3 0-15,-1 8 0 0,3 7 0 0,0 4 0 16,-1 5 0-16,2 4 0 0,1 5 0 0,2 2 0 16,-1 6-1680-16,2 2-304 0,1 3-48 0,-1 4-16 0</inkml:trace>
  <inkml:trace contextRef="#ctx0" brushRef="#br4" timeOffset="169259.27">13432 14060 12895 0,'0'0'272'0,"0"0"64"0,0 0 16 0,0 0 32 0,6-5-384 0,1 0 0 0,-3-2 0 0,1 0 0 15,-5 7 896-15,0 0 96 0,5-6 32 0,-5 6 0 16,1-8 0-16,-1 8 0 16,0 0 0-16,0 0 0 0,0 0-832 0,0 0-192 0,-5-3 0 0,-2 1 0 15,-2 2 864-15,-1 4 128 0,0 0 32 0,-2 1 0 16,-2 0-832-16,-1 3-192 0,-2-1 0 0,0 2 0 16,-2 2 864-16,-1 1 128 0,-4 0 32 0,-3 4 0 15,0 0-832-15,-3 1-192 0,-1 0 0 0,6 3 0 16,4-2 0-16,-2 4 0 0,0 0 0 0,-2 1 0 15,2 2 864-15,-2 3 128 0,3 1 32 0,0 1 0 16,2 1-832-16,0 2-192 0,-1 2 0 0,1 1 0 0,1 2 0 16,0 1 0-16,0-1 0 0,2 3 0 0,3 1 0 0,2 1 0 15,1-1 0-15,2 0 0 0,4-1 0 0,1-1 0 16,-1 0 0-16,3-4 0 0,1-3 0 0,-2-2 0 16,1-2 0-16,1-2 0 0,1-2 0 0,-1-3 0 15,-2 0 0-15,0-1 0 0,1-1 0 0,1-1 0 16,0-3 0-16,-2 0 0 0,-3-4 0 0,1 1 0 15,0 4 0-15,0-3 0 0,-3-1 864 0,3 0 128 16,-1 2 32-16,0-4 0 0,-3-2-832 0,1 1-192 16,3-1 0-16,-1-1 0 0,1 1 0 0,-3-3 0 15,1 1 0-15,0-3 0 0,0 0 0 0,7-4 0 16,-9 3 0-16,1-1 0 0,1-2 0 0,-1 0 0 16,0-1 0-16,1 0 0 0,-1 0 0 0,1 0 0 15,0 0 0-15,1-3 0 0,6 4 0 0,-8-2 0 16,1-1 0-16,1-1 0 0,-1 2 0 0,0 1 0 0,0-1 0 0,7 2 0 15,-6-4 0-15,0-1 0 16,6 5 0-16,0 0 0 0,-5-6 864 0,1-2 128 0,2 0 32 0,1 2 0 16,1 6-832-16,2-9-192 0,1-1 0 0,0 1 0 15,1 0 0-15,2-1 0 0,3-1 0 0,-2-2 0 16,0 0 0-16,3-1 0 0,1-2 0 16,4 1 0-16,1-2 0 0,-1-1 0 0,1-3 0 0,3 0 0 15,-1-1 0-15,3 0 0 0,3-2 0 0,2-2 0 16,1-1 0-16,-1-2 0 0,2 1 0 0,0-2 0 15,-4-5 0-15,2 1 0 0,-1 0 0 0,-3-1 0 16,0 0 0-16,-1 2 0 0,-1 1 0 0,-2 3 0 16,-1 0 0-16,-1 2 0 0,-1-1 0 0,-1 2 0 0,-1 0 0 0,-1 1 0 15,-1 0 0-15,-3 3 0 0,2-1 0 0,-4 3 0 16,1 2 0-16,-5 4 0 0,-4 2 0 0,0-2 0 16,5-2 0-16,-1 4 0 0,3 3 0 0,-2-2 0 15,1-3 0-15,-1 1 0 0,0 1 0 0,1 1 0 16,2 2 0-16,-4 0 0 0,1-1 0 0,1 2 0 15,-4 8 0-15,3-7 0 0,0-2 0 0,-1 1 0 16,2 1 0-16,-4 7 0 0,0 0 0 0,0 0 0 16,4-6 0-16,-4 6 0 0,0 0 0 0,0 0 0 15,0 0 0-15,0 0 0 0,7-5 0 0,-7 5 0 16,0 0 0-16,0 0 0 0,0 0 0 0,0 0 0 16,0 0 0-16,0 0 0 0,0 0 0 0,0 0 0 15,0 0 0-15,-4 11 0 0,1-2 0 0,-1 6 0 0,-1 3 0 16,-2 2 0-16,-1 0 0 0,-2 2 0 15,0 4 0-15,1 3 0 0,4 3 0 0,-4 2 0 0,-2 2 0 0,-2 2 0 16,-3 0 0-16,-1-3 0 0,-2 0 0 0,0-1 0 16,0 1 0-16,-1-2 0 0,-1-1 0 0,-1-1 0 15,-1-1 0-15,-2 1 0 16,-4-2 0-16,0-2 0 0,-6 2 864 0,0-4 128 0,0-1 32 0,3-1 0 16,-1 2-832-16,0-3-192 0,1-1 0 0,1-2 0 15,0 1 0-15,1 0 0 0,-2 0 0 0,-2-3 0 16,-3-1 0-16,0-2 0 0,-2-1 0 0,4-2 0 15,0-4 0-15,2-2 0 0,-1-2 0 0,2-3 0 16,0-2 0-16,3-2 0 0,3-1 0 0,2-3 0 16,0-2 0-16,1 1 0 0,-1 1 0 0,2-1 0 0,0-1 0 15,2 1 0-15,-1 1 0 0,0 0 0 0,1 1 0 0,3-1 0 16,2 0 0-16,1 4 0 0,1 3 0 0,2-1 0 16,1-1 0-16,2 0 0 0,8 3 0 0,0 0 0 15,0 0 0-15,0 0 0 0,-8 0 0 0,8 0 0 16,0 0 0-16,0 0 0 0,0 0 0 0,6 9 0 15,3 1 0-15,4-1 0 0,3-2 0 0,4 1 0 16,3-1 0-16,2-1 0 0,3 0 0 0,1 1 0 16,0 1 0-16,1-1 0 0,-1-3 0 0,1 2 0 15,1-1 0-15,5-2 0 0,0-4 0 0,-1-1 0 16,1-1 0-16,2-3 0 0,3 0 0 0,1-2 0 16,-1-6 0-16,-2-1 0 0,-3 2 0 0,0-2 0 15,1-5 0-15,-1-1 0 0,1-2 0 0,3 0 0 16,2-2 0-16,-3-1 0 0,-1-1 0 0,-1-4 0 15,-3-4 0-15,-2 0 0 0,-3-3 0 0,0 0 0 0,-3-2 0 0,0 1 0 16,-2-2 0-16,1 2 0 0,-2 4 0 0,2-1 0 16,-5-3 0-16,-1 5 0 15,-5 2 0-15,2 5 0 0,-1 5 0 0,1 0 0 0,-1-1 0 0,-1 3 0 16,3 5 0-16,-3-1 0 0,-2 1 0 0,1-1 0 16,-2 4 0-16,2 0 0 0,-1 2 0 0,0 0 0 15,-3 0 0-15,2 4 0 0,0-1 0 0,0 3 0 16,-2-3 0-16,1 3 0 0,-1-1 0 0,0 2 0 15,-1 2 0-15,0 1 0 0,3-2 0 0,-2 2 0 16,0 2 0-16,0 0 0 0,0 0 0 0,-1 2 0 16,-8-4 0-16,9 5 0 0,0 1 0 0,-6-2 0 15,-3-4 0-15,0 0 0 0,6 6 0 0,-2 0 0 0,1 2 0 0,-1-3 0 16,-4-5 0-16,0 0 0 0,4 8 0 0,1-1 0 16,-3-2 0-16,-2-5 0 0,0 0 0 0,0 0 0 15,2 7 0-15,-2-7 0 0,0 0 0 0,0 0 0 16,0 0 0-16,0 0 0 0,0 0 0 0,-4 0 0 15,-4-3 0-15,2 0 0 0,-1 1 0 0,-1 0 0 16,-2 0 0-16,0-2 0 0,-1 0 0 0,-1 1 0 16,-1 1 0-16,-2 0 0 0,-2-2 0 0,-1 2 0 15,-2 0 0-15,-4 2 0 0,-2 2 0 0,-1 0 0 16,-6 0 0-16,2 4 0 0,3 4 0 0,-2-2 0 16,-2 2 0-16,0 1 0 0,-1 1 0 0,1 3 0 15,0 1 0-15,0 2 0 0,-1-2 0 0,-1 5 0 16,0 1 0-16,-2 4 0 0,2 1 0 0,1 3 0 15,1-3 0-15,3 4 0 0,2 1 0 0,1 0 0 16,0 1 0-16,4 1 0 0,-1 1 0 0,3 0 0 16,2-2 0-16,3 1 0 0,-2-1 0 0,2 0 0 0,-1-1 0 0,0-2 0 15,1-4 0-15,-1 0 0 0,1-3 0 0,-3 0 0 16,2-2 0-16,-2 0 0 0,-2-1 0 0,1-2 0 16,-4 0 0-16,3-3 0 0,3 1 0 0,0-3 0 15,-3-2 0-15,0-1 0 0,0-1 0 0,0-3 0 16,-3-3 0-16,2 0 0 0,-2-4 0 0,1-2 0 15,-1-1 0-15,-1-2 0 0,-1-1 0 0,-3-3 0 16,2-1 0-16,-3-1 0 0,2-1 0 0,0-2 0 16,3 0 0-16,1-1 0 0,0 3 0 0,1-1 0 15,1 0 0-15,2 0 0 0,3 1 0 0,0 1 0 16,2 0 0-16,2 1 0 0,2 0 0 0,2 2 0 0,2 2 0 16,0 0 0-16,3 1 0 0,3 6 0 0,-2-3 0 0,2 3 0 15,0 0 0-15,0 0 0 0,0 0 0 0,3 8 0 16,3 2 0-16,4 3 0 15,3 2-768-15,2 2-208 0,2-2-48 0,-4 0 0 0,3-1 832 0,4 0 192 16,5-1 0-16,2 2 0 0,3-2 0 0,1-1 0 16,4-3 0-16,-2-2 0 0,2 0 0 0,0 0 0 15,1-5 0-15,-1 0 0 0,3-2 768 0,0-2 208 16,-1 0 48-16,18-7 0 16,-3-1-1648-16,-4-1-320 0,-4-2-64 0,-15 2-16 0,2-2 832 0,2-3 192 15,1-1 0-15,3-2 0 0,-3-4 0 0,3-3 0 16,2-2 0-16,0-1 0 0,0 0 768 0,-1-2 208 15,0-1 48-15,-4-2 0 0,-1-4-832 0,0 3-192 16,-2-1 0-16,-1-2 0 0,1 1 0 0,-2 0 0 0,-2 0 0 0,-4 3 0 16,-1 2 0-16,-3 3 0 0,-1 1 0 0,-2 4 0 15,1 4 0-15,-2 1 0 0,-2 2 0 0,-1 1 0 16,-1 3 0-16,0 1 0 16,-2 4 0-16,0 0 0 0,-2 0 0 0,0 4 0 0,1 1 0 0,-1 1 0 15,0-1 0-15,-1 3 0 0,0 2 0 0,2 0 0 16,0-1 0-16,-1 4 0 0,3-1 0 0,-2 1 0 15,2 0 0-15,-2 2 0 0,0-2 0 0,1 3 0 16,0-2 0-16,1 1 0 0,-2-1 0 0,2 0 0 16,-4 2 0-16,2-3 0 0,-8-5 0 0,0 0 0 15,4 5 0-15,-4-5 0 0,0 0 0 0,0 0 0 16,0 0 0-16,0 0 0 0,0 0 0 0,0 0 0 0,0 0 0 0,0 0 0 16,-3-5 0-16,-4 1 0 0,1 0 0 15,-3-1 0-15,0 1 0 0,-3-2 0 0,0-1 0 0,-2 0 0 16,-3-2 0-16,0 3 0 0,-3 1 0 0,-2 1 0 15,-2 2 0-15,-3 2 0 0,-3 2 0 0,4 1 0 16,3 3 0-16,-2-1 0 0,-5 3 0 0,0 3 0 16,2 1 0-16,-3 3 0 0,-2 2 0 0,-2 4 0 15,-3 0 0-15,-4 4 0 0,-3 7 0 0,-1 2 0 16,0 2 0-16,-16 18 0 16,8-1-768-16,7-3-208 0,5-3-48 0,17-18 0 0,0 5 832 0,-1 1 192 15,4-2 0-15,2-3 0 0,3 0 768 0,4-2 208 16,4-3 48-16,2 7 0 15,7-6-3280-15,9-5-656 0,14 1-128 0,5-13-32 0</inkml:trace>
  <inkml:trace contextRef="#ctx0" brushRef="#br4" timeOffset="171590.5">19886 13931 16575 0,'0'0'368'0,"0"0"80"0,-3-10 0 16,2 2 16-16,0-2-464 0,1 1 0 0,-2 2 0 0,-2-1 0 0,4 8 912 0,0 0 96 15,-2-6 16-15,2 6 0 0,0 0 0 0,0 0 0 16,-5 3 0-16,0 1 0 0,-1 4-832 0,-1 3-192 15,-2 5 0-15,2 3 0 0,-3 2 864 0,-1 5 128 16,0 6 32-16,-3 4 0 0,-1 5-832 0,-2 1-192 16,-4 2 0-16,-1 4 0 0,-4 6 0 0,-1 4 0 15,-4 1 0-15,0-1 0 0,3-2 864 0,-2-2 128 16,-2-1 32-16,2-6 0 0,1-4-832 0,1-6-192 16,2 0 0-16,0-4 0 0,-1-2 864 0,0-3 128 15,0-4 32-15,-1-1 0 0,-1-1-832 0,-3-1-192 16,-2-2 0-16,2 0 0 0,2-5 0 0,3 1 0 15,-2-2 0-15,2-2 0 0,0-4 0 0,3 3 0 16,2-4 0-16,1-1 0 0,1-2 0 0,4 0 0 16,0-2 0-16,2 0 0 0,3 1 864 0,2-2 128 15,2 0 32-15,1 0 0 0,-2 0-832 0,8 0-192 0,0 0 0 0,0 0 0 16,0 0 0-16,0 0 0 0,0 0 0 0,0 0 0 16,6-7 0-16,0 2 0 15,2-2 0-15,5-3 0 16,2 2-768-16,0-2-208 0,0-1-48 0,-1 2 0 0,1-1 832 0,3 0 192 0,0-3 0 0,4-1 0 15,0-4 768-15,5-1 208 0,2-2 48 0,17-6 0 32,-2 1-1648-32,-6 0-320 0,-1-2-64 0,-10 6-16 0,3 1 832 0,1-5 192 0,4-2 0 0,1-3 0 15,0-3 768-15,4-5 208 0,-1 1 48 0,1-3 0 16,-2-1-832-16,1 0-192 0,-5-1 0 0,-1 1 0 16,-2 1 0-16,-4 2 0 0,2 0 0 0,-5 3 0 0,-1-1 0 15,-1 2 0-15,0 0 0 0,-4 1 0 0,-2 1 0 0,-1 3 0 16,-3 3 0-16,-2 1 0 0,-2 1 0 0,-1 1 0 15,1 3 0-15,-4 2 0 0,1 3 0 0,-2 0 0 16,1 1 0-16,-1 2 0 0,0 4 0 0,-1-1 0 16,-1 2 0-16,0 2 0 0,-1 6 0 0,0 0 0 15,0 0 0-15,0 0 0 0,0 0 0 0,0 0 0 16,-1 9 0-16,0 7 0 16,0 4-768-16,0 3-208 0,0 1-48 0,0-3 0 0,0 4 832 0,-2 5 192 15,-1 3 0-15,1 5 0 0,1 3 0 0,1 3 0 16,-4 1 0-16,-3 3 0 0,0 0 0 0,-4 3 0 15,0 0 0-15,-1 0 0 0,0 0 0 0,0-4 0 16,-3-2 0-16,1 0 0 0,-1-1 0 0,1-1 0 16,-4-2 0-16,1-2 0 0,-2-1 768 0,-2-1 208 15,-2-1 48-15,-2 1 0 0,0-4-832 0,-4-2-192 0,-1-1 0 16,2-1 0-16,1 0 0 0,1-3 0 16,-2-3 0-16,1 1 0 0,0-3 0 0,2-1 0 0,-1-2 0 0,3-1 0 15,-1 1 0-15,2-1 0 0,-3 0 0 0,3-4 0 16,0-2 0-16,2-2 0 0,-2-1 0 0,3-3 0 15,3-2 864-15,1 1 128 16,2-5 32-16,3 1 0 0,4 0-832 0,0-3-192 0,1 2 0 0,6 1 0 16,0 0 0-16,0 0 0 0,5-6 0 0,3-5 0 15,0-6-768 1,4 3-208-16,5 0-48 0,-4 4 0 0,3-4 832 0,2 0 192 0,1-1 0 0,3-1 0 16,-2 0 0-16,3-3 0 0,0-2 0 0,3-1 0 15,1-1 0-15,2-2 0 0,2-2 0 0,1-3 0 0,3-4 0 16,-1-2 0-16,3-2 0 0,0-1 0 0,-2-1 0 0,1-2 0 15,-1-2 0-15,-4 0 0 0,3 0 0 16,-4 0 0-16,-1-1 0 0,0 4 0 0,-1 4 0 0,-3 0 0 16,-3 1 0-16,-2 2 0 0,-1 1 0 0,-1 2 0 15,-2 6 0-15,-2 0 0 0,0 0 768 0,-5 3 208 16,0 3 48-16,3-6 0 16,-6 4-1648-16,-2 6-320 0,-3 0-64 0,0 7-16 0,2 0 832 0,-3 4 192 15,0 4 0-15,0 0 0 0,-4-3 0 0,4 3 0 16,-6 0 0-16,0 2 0 0,-4 3 0 0,0 3 0 15,-1 2 0-15,-2 3 0 0,1 2 0 0,0 5 0 16,-1 1 0-16,-6 13 0 0,2 3 0 0,-2 2 0 16,-3 4 0-16,0 3 0 0,-1 4 0 0,0 3 0 15,2-1 0-15,-3 0 0 0,-1-4 0 0,-1 3 0 16,-3 0 0-16,-3-2 0 0,-2-2 0 0,0 0 0 0,3-2 0 0,-1-3 0 16,-1-5 0-16,0-3 0 0,0 1 0 0,3-5 0 15,-1-3 768-15,0-1 208 0,-1-2 48 0,1-1 0 16,1 0-832-16,-3-2-192 0,-3-2 0 0,0-3 0 15,4 0 0-15,4-3 0 0,3-3 0 0,3-1 0 16,0-1 0-16,4-2 0 0,1-3 0 0,3-1 0 16,3-4 0-16,3 1 0 0,8 1 0 0,-5-8 0 15,1-2 0-15,3-2 0 0,2-1 0 0,5-1 0 16,3-3 0-16,4 1 0 0,3-5 0 0,4 2 0 16,1 1 0-16,4-3 0 0,4-2 0 0,3-1 0 15,3 1 0-15,1-2 0 0,-2 0 0 0,3-5 0 16,-1-4 0-16,1-1 0 0,2-3 0 0,1-2 0 0,1-3 0 15,3-1 0-15,7-2 0 0,-3-1 0 0,0 1 0 0,-3-4 0 16,-1-4 0-16,-2-1 0 0,0-3 0 0,-2 6 0 16,-2 3 0-16,-2 3 0 0,-2 2 0 0,-2 3 0 15,-4 4 0-15,-3 3 0 0,-3 2 0 0,-5 2 0 16,-1 3 0-16,-1 3 0 0,-5-1 0 0,0 4 0 16,0 3 0-16,-5 0 0 0,0 3 0 0,-2 4 0 15,0 1 0-15,-3 0 0 0,0 3 0 0,0 7 0 16,0 0 0-16,0 0 0 0,-4-8 0 0,4 8 0 15,-8-2 0-15,8 2 0 0,0 0 0 0,-10 5 0 16,1-1 0-16,0 3 0 0,1-1 0 0,-2 4 0 16,1 1 0-16,-1 1 0 0,-3 3 0 0,0-1 0 15,0 0 0-15,-4 5 0 0,-2 3 0 0,2 6 0 16,-3 3 0-16,-2 7 0 0,-2 3 0 0,-3 1 0 0,-1 2 0 0,-2 4 0 31,-2 3-768-31,-1 4-208 0,-1 4-48 0,-7-2 0 0,-4-3 832 0,0-1 192 16,-1-1 0-16,1-1 0 0,-1-4 0 0,1-2 0 0,-1-2 0 0,5-2 0 15,-3-2 0-15,1-4 0 0,-2-1 0 0,2-3 0 16,1-3 768-16,1 0 208 0,3-4 48 0,0-2 0 16,4-4-832-16,5-3-192 0,3 1 0 0,3-3 0 15,3-4 0-15,1-1 0 0,1-5 0 0,4 1 0 16,3-1 0-16,0-3 0 0,2 0 0 0,9 0 0 16,0 0 0-16,0 0 0 0,-5-7 0 0,5 7 0 15,-1-7 0-15,4-1 0 0,1-1 0 0,3-1 0 16,1 2 0-16,2 0 0 0,2-2 0 0,2 1 0 0,-2 1 0 15,1 1 0-15,-2-2 0 0,2-1 0 0,1 2 0 16,3 0 0-16,-1 0 0 0,3-1 0 0,0-1 0 0,3-1 0 16,2 1 0-16,3-3 0 0,5 1 0 0,2-2 0 15,3-3 0-15,-1 0 0 0,1-3 0 0,1-2 0 16,-3-4 0-16,5-1 0 0,-2-2 0 0,2-1 0 16,-2-1 0-16,4-1 0 0,3-7 0 0,-1 1 0 15,0-5 0-15,-4-2 0 0,-1-4 0 0,-3-2 0 16,-4-3 0-16,-3 5 0 0,0 7 0 0,-4 4 0 15,-4 4 0-15,-3 5 0 0,-3 4 0 0,-4 4 0 16,-7 4 0-16,1 1 0 0,-2 1 0 0,0 5 0 16,-5 2 0-16,2 8 0 0,0 0 0 0,-2-6 0 15,2 6 0-15,0 0 0 0,0 0 0 0,0 0 0 16,0 0 0-16,0 0 0 16,-9 5-3232-16,1 3-688 0,0 3-144 0,8-11-32 0</inkml:trace>
  <inkml:trace contextRef="#ctx0" brushRef="#br4" timeOffset="187891.23">13561 12425 9215 0,'0'0'192'0,"-3"-6"64"0,3 6 0 0,0 0 0 0,-1-10-256 0,0 0 0 0,1 2 0 0,0 1 0 16,0 7 864-16,0 0 128 0,-2-12 32 0,2 2 0 15,0 10 0-15,0-10 0 0,0 0 0 0,0 0 0 16,1-1-832-16,0 2-192 0,-1 1 0 0,2-2 0 15,0-3 864-15,-1 0 128 0,-2 1 32 0,0 2 0 16,-1 3-832-16,2-3-192 0,1 1 0 0,0 0 0 16,-1 9 864-16,-1-9 128 0,1 9 32 0,-1-9 0 15,-2-1-832-15,2 2-192 0,1 8 0 0,0 0 0 16,-4-8 864-16,3 2 128 0,0 0 32 0,0 2 0 16,1 4-832-16,-2-7-192 0,0-1 0 0,0 3 0 15,2 5 0-15,0 0 0 0,0 0 0 0,0 0 0 0,0 0 0 0,0 0 0 16,0 0 0-16,0 0 0 0,0 0 0 0,0 0 0 15,0 0 0-15,0 0 0 0,0 0 0 0,0 0 0 16,0 0 0-16,-2 12 0 0,2 2 0 0,0 2 0 16,1 1 0-16,3 1 0 0,-2 1 0 0,0 4 0 15,2 4 0-15,-1-1 0 0,-1 1 0 0,0 2 0 16,-1 1 0-16,-1 3 0 0,-2 3 0 0,0 0 0 16,1-1 0-16,-4 5 0 0,1 3 864 0,1 0 128 15,0-2 32-15,2 0 0 0,-5-4-832 0,2 0-192 16,3-2 0-16,1-2 0 0,1-2 0 0,-1 0 0 15,0 3 0-15,3-2 0 0,-1-4 0 0,1 1 0 16,-2-2 0-16,0 4 0 0,-1 2 0 0,1-2 0 0,0-3 0 16,-1 0 0-16,-1-2 864 0,1 1 128 0,-1-3 32 15,1 0 0-15,0-2-832 0,0-1-192 0,0 1 0 0,0 0 0 16,0-1 0-16,-1-3 0 0,1-5 0 0,0 2 0 16,0 3 0-16,0-3 0 0,-1 1 0 0,-1-4 0 15,0 0 0-15,-1 0 0 0,0-3 0 0,1 3 0 16,1-1 864-16,-4 0 128 0,1-2 32 0,0-2 0 15,-1 2-832-15,-1-2-192 0,6-7 0 0,-7 6 0 16,-1 3 0-16,3-2 0 0,5-7 0 0,0 0 0 16,-5 6 0-16,5-6 0 0,-6 5 0 0,6-5 0 15,0 0 0-15,0 0 0 0,0 0 0 0,0 0 0 16,0 0 864-16,-1-9 128 0,0-2 32 0,1-1 0 16,0-1-832-16,2-2-192 0,0-1 0 0,2-4 0 15,-2-2 0-15,1 0 0 0,0-1 0 0,0-4 0 16,2-2 0-16,-2-1 0 0,0 0 0 0,0 1 0 0,-1-2 0 0,0-4 0 15,2-4 0-15,-1 1 0 0,-1 2 0 0,1-2 0 16,0-3 0-16,2 2 0 0,-4-2 0 0,1 2 0 16,1 3 0-16,1-1 0 0,-1-2 0 0,-1 1 0 15,-2 1 0-15,0-2 0 0,-1-5 0 0,0 1 0 16,1 3 0-16,-2 4 0 0,0 6 0 0,-1 0 0 16,0 1 0-16,0 1 0 0,1 2 0 0,-4 2 0 15,2 2 0-15,2-2 0 0,0-4 0 0,-2 3 0 16,0 3 0-16,-1 0 0 0,2-1 0 0,-1 0 0 15,0 1 0-15,1 1 0 0,0 4 0 0,2 5 0 16,-1-1 0-16,0 0 0 0,1 1 0 0,1 2 0 16,0 1 0-16,1 0 0 0,-1-2 0 0,2 2 0 15,0 3 0-15,-2 1 0 0,0 5 0 0,0 0 0 16,0 0 0-16,0 0 0 0,0 0 0 0,2 7 0 0,-2-7 0 0,5 15 0 16,2 4 0-16,-3 3 0 0,2 2 0 0,0 3 0 15,-1-1 0-15,-1 5 0 0,-1 1 0 0,2 2 0 16,-4 2 0-16,1 2 0 0,1-1 0 0,0 6 0 15,-2 6 0-15,-1 1 0 0,0-2 0 0,3 3 0 16,-3 2 0-16,0-1 0 0,0 0 0 0,2-3 0 16,0-3 0-16,3-1 0 0,1 0 0 0,-1 1 0 15,-1 0 0-15,1-3 0 0,-1-2 0 0,0 0 0 16,0-2 0-16,-1-1 0 0,0-4 0 0,-2 1 0 16,1 0 0-16,-2-2 0 0,-2-2 0 0,2 0 0 15,3-3 0-15,-2 0 0 0,-1-1 0 0,2-5 0 16,2-3 0-16,1-4 0 0,-3-4 0 0,2-1 0 15,2-2 0-15,-6-8 0 0,0 0 0 0,0 0 0 0,10 0 0 0,-10 0 0 16,9-5 0-16,-4-6 0 0,1-5 0 0,-1-1 0 16,-2-2 0-16,1-2 0 0,-3-2 0 0,0 0 0 15,1 0 0-15,0-3 0 0,-2-1 0 0,0-2 0 16,-2-2 0-16,2-2 0 0,-1-3 0 0,0 1 0 16,0-4 0-16,0-5 0 0,-3-5 0 0,2-1 0 15,1 2 0-15,0 0 0 0,0-2 0 0,1 0 0 16,1-3 0-16,-1-1 0 0,-1-2 0 0,1 0 0 15,2-2 0-15,1 8 0 0,2 6 0 0,-2 4 0 16,-3 3 0-16,3 1 0 0,0-2 0 0,-2 3 0 16,-2 3 0-16,-1 0 0 0,2 0 0 0,-1 4 0 15,0 1 0-15,-2 7 0 0,0 5 0 0,0 5 0 16,1 0 0-16,0 1 0 0,2 9 0 0,0 0 0 16,0 0 0-16,0 0 0 0,-4-2 0 0,4 2 0 0,-9 9 0 15,1 2 0-15,2 3 0 0,-2 5 0 0,-1 4 0 0,1 7 0 16,2 5 0-16,-2 4 0 0,-1-1 0 0,3 3 0 15,0 3 0-15,1 2 0 0,-1 5 0 0,1 0 0 16,0 3 0-16,1 2 0 0,-1 1 0 0,2-2 0 16,1-6 0-16,1-2 0 0,1 5 0 0,0 1 0 15,-2 1 0-15,-1-3 0 0,2-3 0 0,1-2 0 16,-1-1 0-16,1-2 0 0,0-1 0 0,-1-4 0 16,0-3 0-16,1-1 0 0,0 3 0 0,1-5 0 15,1-6 0-15,2-3 0 0,-2-1 0 0,0-1 0 16,2 0 0-16,1-1 0 0,0-5 0 0,1 0 0 15,0-1-768-15,-1-1-208 16,0-1-48-16,2-2 0 0</inkml:trace>
  <inkml:trace contextRef="#ctx0" brushRef="#br4" timeOffset="192363.44">18411 12157 10479 0,'0'0'448'0,"0"0"128"0,0 0-576 0,0 0 0 15,0 0 0-15,0 0 0 0,5-6 544 0,1-1 0 16,2-1 0-16,0 2 0 0,0-2-96 0,2 2-32 16,-2 2 0-16,1 1 0 0,0-1-32 0,-1-1-16 15,0 0 0-15,0 1 0 0,0 1 160 0,0 0 48 16,3-3 0-16,0 3 0 0,3 0 16 0,-1 0 16 15,0-1 0-15,2 0 0 0,3 0-80 0,2 1-16 0,1 1 0 0,1 0 0 16,2-3-48-16,-1 1-16 0,1-1 0 0,1 2 0 16,1 1-176-16,1 0-32 0,0-2-16 0,0 2 0 15,1 4-16-15,2 2 0 0,3-4 0 0,2 0 0 16,1 0-32-16,-2 2-16 0,0 3 0 0,-1 0 0 16,0-2-160-16,-1 2 192 0,-1 1-192 0,-2 2 192 15,0 0-64-15,1 0 0 0,-2 3 0 0,2 0 0 16,-1 5 16-16,-2-1 0 0,0 1 0 0,0 1 0 15,2 3-144-15,-1 2 192 0,-1 1-192 0,-2 0 192 16,1 0-64-16,-4 1-128 0,1 2 192 0,-3-1-64 16,0 0-128-16,0 0 192 0,0-2-192 0,-2 3 192 15,1 4-192-15,-1 2 0 0,-1 1 144 0,2-1-144 0,-2-3 128 0,0 2-128 16,3 2 128-16,-1-1-128 0,-2-5 208 0,1 2-16 16,-3 1-16-16,-2-1 0 0,0 1 16 0,0 0 0 15,-1-7 0-15,0 3 0 0,-4 3 32 0,0 1 16 16,1 2 0-16,0 1 0 0,0 2 0 0,0-1 0 15,-4-1 0-15,1-1 0 0,0-3-32 0,1 1 0 16,-5 0 0-16,2 0 0 0,3-1-48 0,-3 0-16 16,0-2 0-16,-1 3 0 0,1 4 16 0,1-3 0 15,-3 0 0-15,1 0 0 0,0 0-16 0,0 0 0 16,0-2 0-16,-1 2 0 0,-2-4 0 0,1 0 0 16,2-2 0-16,-3 1 0 0,-1 1-144 0,-2 0 160 15,2 2-160-15,-2-1 160 0,-1 2-160 0,-1 0 160 16,1-3-160-16,-4 2 160 0,1 1-16 0,0-2 0 15,-2 0 0-15,-2-1 0 0,2-3 16 0,-1-1 0 0,-1-1 0 0,0 2 0 16,0-2-16-16,-2 0 0 0,1-4 0 0,-1 4 0 16,1 1-16-16,2-1-128 0,-2-2 192 0,1 0-64 15,-3 0-128-15,1 2 128 0,1-1-128 0,-2 0 128 16,-2 1-128-16,2 0 0 0,1 0 0 0,0-2 128 16,0 0-128-16,1 0 0 0,-3-1 0 0,1 3 128 15,-1 2-128-15,0 1 160 0,-1-3-160 0,-1 0 160 16,2-2-16-16,-3 0 0 0,-1 0 0 0,1-2 0 15,-1 0-16-15,0 2 0 0,-4 2 0 0,1-1 0 16,-3-4-128-16,4 0 128 0,-2-2-128 0,3 3 128 16,0-1-128-16,0 1 0 0,1-4 0 0,0 1 0 15,0-2 0-15,3-1 0 0,-1-1 128 0,2 0-128 0,-3-1 0 16,3 0 0-16,-2-2 0 0,1-1 128 0,-2 2-128 16,-2-3 0-16,2 4 0 0,-4-1 0 0,0 0 0 0,-1 0 128 15,0 0-128-15,-2-2 0 0,2 1 0 0,0 0 0 16,0-1 0-16,2 2 0 0,2 1 0 0,1-4 0 15,0 3 0-15,3-3 0 0,3 1 0 0,1-3 0 16,0-2 0-16,2 0 0 0,9-2 0 0,-7 4 0 16,1-3 0-16,6-1 0 0,0 0 0 0,0 0 0 15,0 0 0-15,0 0 0 0,0 0 0 0,6-6 0 16,1 2-176-16,2-5 176 0,1 0 0 0,1 0-160 16,3 1 160-16,1-1 0 0,1-1 0 0,0 0 0 15,2-2 0-15,0 0 0 0,3-1 0 0,1-2 0 16,1-1 0-16,2-3 0 0,1-3-128 0,2-1 128 15,-2 0 0-15,1-1 0 0,0-5 0 0,1-1-128 16,1 1 128-16,2-3 0 0,1-3 0 0,0-2 0 0,-3 2 0 0,0 0 0 16,4 2 0-16,-1 0 0 0,0-1 0 0,-1 1 0 15,-2-2 0-15,-2-1 0 0,-1 2 0 0,-1-3 0 16,-1-5 0-16,-1 1 0 0,-2 2 0 0,1-1 0 16,-2 1 0-16,1-1 0 0,1-1 0 0,-2 2 0 15,-1-1 0-15,-2 2 0 0,-3-2 0 0,-1 0 0 16,1 0 0-16,0-3 0 0,1 4 0 0,-4 0 0 15,1-1 0-15,0-1 0 0,-1-1 0 0,-1 1 0 16,1 1-144-16,0 0 144 0,-6-3 0 0,4 2-144 16,-2-1 144-16,-2 5-160 0,-1 2 160 0,-4-1-160 15,-4 0 160-15,1 0-128 0,-3 2 128 0,-2-2-128 16,-3 1 128-16,-3 0 0 0,-1 0 0 0,0 1 0 0,-1 1 0 16,1 2 0-16,-3 0 0 0,0 3 0 0,-2 1 0 0,1 1 0 15,-1-3 0-15,-1 2 0 0,3-2 0 0,0 2 0 16,2 0 0-16,0 0 0 0,0-1 0 0,-1-3 0 15,2-1 0-15,-2 3 0 0,-2 3 0 0,2 1 0 16,-1-3 0-16,0 3 0 0,-2 3 0 0,0 1 0 16,-1-1 0-16,0-1 0 0,-4 2 0 0,2 1 0 15,-1-1 0-15,-2 1 0 0,1 0 0 0,0 4 0 16,0 3 0-16,-1 2 0 0,0 0 0 0,-1-1 0 16,1 0 0-16,-2 3 0 0,0 5 0 0,-2 0 0 15,-2-1 0-15,1 2 0 0,1 0 0 0,-1 2 0 16,0 1 0-16,2-2 0 0,1 0 0 0,0 2 0 15,-1 4 0-15,1-2 0 0,1 1 0 0,-1-1 0 16,2-1 0-16,-3 3 0 0,2 2 0 0,-2 1 0 0,0-1 0 0,3 2 0 16,-3-1 0-16,4 0 0 0,2 2 0 0,2-1 0 15,2-3 0-15,4 2 0 0,2 2 0 0,2 0-128 16,-2-5 128-16,3 2 0 0,0-1 0 0,3 1 0 16,3 0 0-16,4-6-128 0,0 0 128 0,0 0 0 15,0 0-144-15,1 9 144 0,1-4-160 0,5 0 160 16,3-5-192-16,1 0 192 0,2-2-208 0,-1-1 80 15,2-1 128-15,4 0-128 0,3-2 128 0,2 3-128 16,1 0 128-16,3-1-128 0,-1 0 128 0,1 1-128 16,2 0 128-16,1 3 0 0,0 1 0 0,2-2-128 15,2-2 128-15,5 1 0 0,-3 2 0 0,3 0 0 16,0 0 0-16,3 2 0 0,-2 0 0 0,-2 5-128 0,1 3 128 16,-4 1-128-16,-1 1 128 0,-1-1-128 0,1 2 128 15,0 1 0-15,2 1-144 0,-1 1 144 0,-2 1 0 16,2 4 0-16,0 2-144 0,0-1 144 0,-2-1 0 0,-1 2-128 15,-1 1 128-15,0 3 0 0,-2 3 0 0,1 3 0 16,0 0 0-16,-3 2 0 0,3 2 0 0,-1-1-128 16,-1 1 128-16,1 0 0 0,-1 0 0 0,1 5 0 15,-5 2-128-15,0 1 128 0,-1-1 0 0,0 0 0 16,-6 0 0-16,0 0 0 0,-2 0 0 0,-2-1 0 16,-4 0 0-16,-1 3 0 0,-3 1 0 0,0 0 0 15,-1 1 0-15,-3 0 0 0,-1-1 0 0,-1 4 0 16,0-3 0-16,-2 3 0 0,-1-1 0 0,0 1 0 15,-4 1 0-15,1 1 0 0,-1 1 0 0,-3-5 0 16,-1-3 0-16,-3 1 0 0,-1 0 0 0,-3 1 0 16,-3 1 0-16,-1-3 0 0,-2-2 0 0,-2 1 0 0,0 1 0 0,-2-3 0 15,-2-3 0-15,3-2 0 0,-2-2 0 0,3 1 0 16,1-1 0-16,0-1 128 0,1-3-128 0,-1 1 0 16,-3 2 0-16,-1-1 0 0,-1-2 0 0,0 1 0 31,2-2-1440-31,-3 0-288 0,-2-1-48 0</inkml:trace>
  <inkml:trace contextRef="#ctx0" brushRef="#br4" timeOffset="205639.42">12394 12384 9215 0,'0'0'192'0,"0"0"64"0,0 0 0 0,4 3 0 0,-4-3-256 0,0 0 0 16,0 0 0-16,0 0 0 0,6 5 0 0,-6-5 0 16,0 0 0-16,7 7 0 0,-2 1 864 0,1 0 128 0,-4 2 32 0,1-2 0 15,1 0-832-15,-2 1-192 0,0 2 0 0,2 1 0 16,-1-1 0-16,-1 2 0 15,2 4 0-15,2-1 0 0,-4 1 0 0,2 0 0 0,3 1 0 0,1 2 0 16,1 3 0-16,-1-2 0 0,3-5 0 0,1 2 0 16,-1-2 0-16,2 2 0 0,2-3 0 0,-1-1 0 15,1-5 0-15,1 2 0 0,0 0 0 0,2 0 0 16,0-2 0-16,1 0 0 0,-1-2 0 0,1 1 0 16,0 1 0-16,2 0 0 0,-3-1 0 0,1-1 0 15,-3 1 0-15,1 1 0 0,-1 2 0 0,-5-6 0 16,1 0 0-16,-1-1 0 0,1 2 0 0,0 0 0 15,2-1 0-15,0-1 0 0,-1-2 0 0,0 2 0 0,3 1 0 16,-1 0 0-16,2-1 0 0,1-2 0 16,-1-1 0-16,2 0 0 0,-1 2 0 0,-1-3 0 0,-2 0 0 0,3 0 0 15,3 0 0-15,-4 0 0 0,2 2 0 0,-1-1 0 16,-1-1 0-16,1 1 0 0,-1 1 0 0,0 0 0 16,-3-2 0-16,-1 1 0 0,1 2 0 0,-1 0 0 15,0 1 0-15,0 0 0 0,0-3 0 0,-2 0 0 16,1 1 0-16,-1 0 0 0,0 2 0 0,-1-4 0 15,2-3 0-15,1 2 0 0,-1 1 0 0,-4 0 0 16,2 0 0-16,2 0 0 0,-1-1 0 0,3 0 0 16,-1 1 0-16,0 0 0 0,-1-5 0 0,-1 1 0 15,3 1 0-15,2 3 0 0,1-2 0 0,2-2 0 16,-2 0 0-16,0-1 0 0,1 2 0 0,-2 0 0 16,0 0 0-16,-1-2 0 0,2 0 0 0,-1-1 0 0,1 2 0 0,-1 0 0 15,0-3 0-15,0-1 0 0,1 1 0 0,0 0 0 16,-1-3 0-16,1 0 0 0,0-1 0 0,0 1 0 15,1 1 0-15,-2 0 0 0,-1-2 0 0,0 0 0 16,0 1 0-16,3-2 0 0,0-1 0 0,-1 1 0 16,1-3 0-16,-2 0 0 0,1-2 0 0,-2-1 0 15,1 2 0-15,0-1 0 0,-2 0 0 0,1 1 0 16,-2 2 0-16,0-1 0 0,-2-2 0 0,0 3 0 16,-1 3 0-16,-1 2 0 0,-3 1 0 0,1 1 0 15,-1-3 0-15,-2 1 0 0,0 0 0 0,0 0 0 16,-2 2 0-16,0-1 0 0,0 0 0 0,-1 2 0 15,-1 6 0-15,3-6 0 0,-2-5 0 0,0 5 0 16,-1 6 0-16,0 0 0 0,0 0 0 0,0 0 0 0,0 0 0 16,0 0 0-16,0 0 0 0,0 0 0 0,0 0 0 0,0-6 0 15,0 1 0-15,0 5 0 0,0 0 0 0,0 0 0 16,0 0 0-16,0 0 0 0,0 0 0 0,0 0 0 16,0 0 0-16,0 0 0 0,0 0 0 0,0 0 0 15,0 0 0-15,0 0 0 0,0 0 0 0,4 0 0 16,-4 0 0-16,0 0 0 0,0 0 0 0,6 1 0 15,-6-1 0-15,0 0 0 0</inkml:trace>
  <inkml:trace contextRef="#ctx0" brushRef="#br4" timeOffset="214428.84">15161 10813 10127 0,'0'0'896'0,"-7"-4"-704"0,7 4-192 0,0 0 0 0,-8-1 384 0,8 1 32 16,0 0 16-16,0 0 0 0,-6 8-304 0,6-8-128 16,0 0 128-16,-2 10-128 0,3 4 192 0,0 0-32 15,1-3-16-15,2 1 0 0,-1-1 80 0,2 2 16 16,2 3 0-16,-2-1 0 0,2-2 128 0,2 0 16 15,1 1 16-15,-2-1 0 0,3 1-112 0,3-1-32 16,-1-3 0-16,2 2 0 0,1-1 32 0,1 0 0 16,1 0 0-16,2-1 0 0,-2-3 16 0,3-1 0 15,2 2 0-15,1-2 0 0,1-3-16 0,0-1 0 16,2-3 0-16,0 2 0 0,-1 1-80 0,0-2-16 16,-1-4 0-16,-1 1 0 0,1 1-16 0,-2 1-16 15,3-4 0-15,-3 0 0 0,2 1-160 0,-1-1 160 0,-1-2-160 16,1-1 160-16,-1-1-160 0,1 1 160 0,0 0-160 15,2-1 160-15,-1-2-160 0,-1 2 160 0,-1-2-160 0,0-1 160 16,0 0-160-16,0-1 0 0,-1-2 144 0,0-2-144 16,-3-1 0-16,1-2 128 0,-2 0-128 0,1-1 0 15,-2-3 0-15,-2 2 144 0,-1-1-144 0,0 1 0 16,-2 0 176-16,0-2-176 0,0-1 160 0,0 2-160 16,-4 1 128-16,2 1-128 0,-3-1 0 0,0 0 0 15,-5-2 0-15,-2 4 0 0,0-1 0 0,0 0 0 16,2-1 128-16,-3 3-128 0,-1 0 0 0,-4-1 0 15,2-1 0-15,-1-2 0 0,-6 0 0 0,1 2 0 16,-1 2 0-16,-4 3 128 0,2-1-128 0,-1 1 0 16,0-1 0-16,-1 1 144 0,2-1-144 0,-2 3 128 15,-1 1-128-15,2 1 160 0,0 1-160 0,-1 0 160 0,0 1-160 16,0-1 160-16,0-1-160 0,0 2 160 0,-3 1-160 0,1 4 0 16,-1 0 144-16,-1 1-144 0,1-2 0 0,-2 2 144 15,-1 1-144-15,1 0 0 0,1 1 128 0,-1 0-128 16,-1 2 0-16,0 3 0 0,-3 1 128 0,-1-2-128 15,1-2 0-15,1 3 0 0,1 3 0 0,1-1 0 16,-3-1 0-16,3 2 0 0,-1 2 0 0,1-1 0 16,1 2 0-16,-2 0 0 0,0 0 0 0,1 1 0 15,1 1 0-15,-1 1 0 0,-1 0 0 0,2 0 0 16,3 0 0-16,1-1 0 0,-1 4 0 0,2 1 0 16,1 3 0-16,0-2 0 0,1 0 0 0,0 0 0 15,2 4 0-15,-1 0 0 0,1-3 0 0,0 1 0 16,1 3 0-16,1-2 0 0,3 2 0 0,0-1 0 15,2-1 0-15,2 1 0 0,0 1 0 0,2 0 0 0,0 1 0 0,3-3 0 16,0 1 0-16,1 0 0 0,0-1 0 0,0 1 0 16,0 0 0-16,2 1 0 0,-1 0 0 0,1 1 0 15,1-1 0-15,0-1 0 0,1-3 0 0,1 1 0 16,0 1 0-16,2 0 0 0,-2 0 0 0,6-2 0 16,0-2 0-16,3 1 0 0,0-1 128 0,2 0-128 15,2-4 0-15,1 0 128 0,0 0-128 0,3-1 0 16,1 0 144-16,-1-2-144 0,-2-2 0 0,2 1 144 15,-2 0-144-15,3-2 0 0,0-3 0 0,-3 1 0 16,1 1 0-16,2 0 0 0,1-2 0 0,-1-2 128 16,-3-2-128-16,3 0 0 0,0 0 0 0,2-1 128 15,-1-4-128-15,1 1 0 0,1-2 144 0,-3 1-144 0,1-1 0 16,-1-2 144-16,0-2-144 0,-1-2 0 0,2 1 128 0,-1-2-128 16,1-2 0-16,-2 0 0 0,-1-3 128 15,-2 2-128-15,-5-1 0 0,1-2 0 0,0-1 0 16,0-3 0-16,0 2 128 0,-3-1-128 0,0 1 0 0,-4-1 0 15,0-4 0-15,-1 2 0 0,1 0 0 0,-3 0 0 16,0 3 0-16,-2-1 0 0,0-3-160 0,-2-2 160 16,0 1-160-16,-1-2 160 0,-3 1-192 0,0-3 192 15,-1 0-208-15,-1 3 80 0,-1-1 128 0,-3 4 0 16,-2 0 0-16,-1 3 0 0,1 0 0 0,-2 3 0 16,0-1 0-16,-1 2 0 0,-1-2 0 0,-1 1 0 15,-1 0 0-15,-3-1 0 0,1 3 0 0,0-2 0 16,-2 0 0-16,1 3 0 0,0-1 0 0,-1 0 0 15,-2-3 0-15,-1 3 0 0,0 7 0 0,-2 0 0 0,0 1 0 16,0-2 0-16,0-3 0 0,-2 2 0 0,-1 3 0 0,-3 1 0 16,0 0 0-16,-3 0 0 0,-1 1 0 0,-1 2 0 15,0 3 0-15,-1 2 0 0,-2 1 0 0,-2 2 0 16,0 3 0-16,0 2-128 0,3 1 128 0,-1 1 0 16,1 2 0-16,-1 4 0 0,2 0 0 0,-2 2 176 15,0 0-176-15,2 1 0 0,1 4 0 0,2 4-176 16,1 3 176-16,-1-2 0 0,3-1 0 0,1 1 0 15,3 4 0-15,-1 2 0 0,1 2 0 0,2 2 0 16,2 1 0-16,3 1 0 0,3 2 0 0,1-4 0 16,1 1 0-16,4-2 0 0,0-3 0 0,4-1 0 15,3 1 0-15,1-1 0 0,1-2 0 0,4 1 0 0,4 7 0 16,1-5 0-16,3 0 0 0,3-1 0 0,0-1 0 0,3-1 128 16,1-1-128-16,1 0 0 0,2-1 0 0,-1-3 0 15,4-2 0-15,1 0 0 0,3 2 0 0,2-2 0 16,2-1 0-16,2-1 0 0,2-3 0 0,1-2 128 15,-1 0-128-15,1-2 0 0,-1-3 0 0,4-2 0 16,2-4 0-16,1-2 128 0,-1-1-128 0,3-1 0 16,3-2 128-16,-1-2-128 0,0 2 0 0,-3-6 128 15,-3-5-128-15,1-1 0 0,0-3 0 0,2 0 128 16,1-1-128-16,-1-3 0 0,0 1 0 0,-7-3 0 16,0-2 0-16,-4 0 128 0,-2-1-128 0,-2 1 0 15,-4-1 128-15,0-2-128 0,-4 0 0 0,2-2 128 16,-3-1-128-16,1 0 0 0,-5 1 0 0,-1-2 144 15,-1-2-144-15,-3 0 0 0,-3-1 0 0,-1 1 0 0,-3 0 0 0,0-1 0 16,-2-2 0-16,-2 0 0 16,0 0 0-16,-2-2 0 0,-1-2 0 0,-2 1 0 0,-2 1 0 0,-5 0 0 15,-4-2 0-15,1 4 0 0,-2 3 0 0,-1 2 0 16,-1 5 0-16,-2 0 0 0,-1 0 0 0,-1 3 0 16,-1 0 0-16,2 2 0 0,-6-1 0 0,2 0 0 15,-1 0 192-15,-2-1-64 0,-2-2 0 0,-2 5-128 16,-1 4 160-16,0 0-160 0,0 1 128 0,-1 0-128 15,-2-2 0-15,-2 3 0 0,0-1 0 0,1 4 0 16,-1 3 0-16,-1 2 0 0,-5 3 0 0,0-1 0 16,-2 2 0-16,1 0 0 0,4-1 0 0,-3 3 0 15,-1 5 0-15,2 2 0 0,1 3 0 0,2 3 0 16,0 1 0-16,-3 1 0 0,0 1 0 0,1 4 0 16,-3 4-144-16,2 5 144 0,0 2 0 0,2 1 0 15,3 0 0-15,2 1 0 0,1 0 0 0,2 1 0 0,1 4-128 0,2-1 128 16,2 0 0-16,3 1 0 0,0 3 0 0,5 0 0 15,3-2 0-15,5 0 0 0,3-3 0 0,0 1-128 16,4-2 128-16,2 0 0 0,2 1 0 0,5-1 0 16,6 0 0-16,3 1 0 0,4-1 0 0,4-1 0 15,4-2 0-15,3 1 0 0,2-2 0 0,2-1 0 16,1-2 0-16,4-1 0 0,3 0 128 0,4-2-128 16,1 0 0-16,4 1 0 0,2-1 0 0,0-4 0 15,0-1 0-15,1-1 0 0,1-1 0 0,2-5 128 16,2-3-128-16,0 0 0 0,4 1 0 0,-4-3 128 15,-4-4-128-15,0-4 0 0,1-5 128 0,-1-1-128 16,1-5 0-16,1-1 0 0,0-1 160 0,-1-4-160 0,-5-3 160 0,-3-1-160 16,-3-4 0-16,-1 0 0 0,0-3 0 0,-3-2 0 15,-2-2 0-15,-1 1 0 0,-1-1 0 0,0-3 0 16,-3-4 0-16,-4 2 128 0,-3 0-128 0,-2-4 144 16,-4-4-144-16,-2 0 0 0,-3 1 0 0,-2 2 0 15,-1 5-208-15,-5-2 16 0,-4-3 16 0,-3 0 0 16,-3 2 176-16,-4-1-160 0,-6-3 160 0,-2 2-160 15,-2-3 32-15,-6 3 0 0,0 2 0 0,-7 3 0 16,-2-3 128-16,0 3 0 0,-2 1 128 0,0 3-128 16,-3 3 352-16,-2 3 0 0,-1-2 0 0,1 4 0 15,-1 2-96-15,-4 5-32 0,-2 1 0 0,-2 2 0 16,-7 0-224-16,0 3 144 0,-3 4-144 0,3 5 128 16,2 1-128-16,-6 5 0 0,-3 4 0 0,-1 5 0 15,0 4 0-15,-1 3 0 0,1 4 0 0,1 4 0 0,3 4 0 0,2 2 0 16,2 1 0-16,7 4 0 0,4 6-144 0,3 9 144 15,5 12-192-15,4 6 192 0,2 5-160 0,6 8 160 16,4 3-128-16,6 7 128 16,3 5-704-16,7-2-64 0,6-4-16 0,7 5-6624 15,5 5-1312-15</inkml:trace>
  <inkml:trace contextRef="#ctx0" brushRef="#br4" timeOffset="-209290.15">24042 7959 19343 0,'-15'-13'1728'0,"6"5"-1392"16,1-3-336-16,-4 1 0 15,-3 1-608-15,-2 1-192 0,0 2-32 0,-4 2-16 0,1 2 848 0,-1-1 0 16,-4-2 0-16,1 4 0 0,-1 4 400 0,1 1 0 15,-1-2 0-15,-3 1 0 0,0 2 64 0,0 1 16 16,2 3 0-16,-2 2 0 0,3-2-48 0,2 1-16 16,0 1 0-16,2 2 0 0,2 3-112 0,1-1-32 15,1 0 0-15,2 3 0 0,0 3-144 0,3 0-128 16,0 1 192-16,2 2-192 0,3 0 128 0,-3 4-128 16,4 1 0-16,0 2 0 0,1 0 128 0,2 2-128 15,1-1 0-15,2-1 0 0,1-2 128 0,1 2-128 16,0 1 0-16,2 3 0 0,1 3 0 0,-1 0 0 15,2 1 128-15,2 1-128 0,-1 2 0 0,2 0 0 0,1-2 0 0,0-2 0 16,0 1 0-16,-1 1 0 0,3 2 0 0,-2 1 0 16,-2 2 0-16,2 1 0 0,2 2 0 0,-3 1 0 15,0-2 0-15,0 2 0 0,-1-2 0 0,-2 1 0 16,1 2 128-16,-3 3-128 0,-2-3 0 0,1 3 0 16,-1 1 144-16,-2-3-144 0,-4-3 0 0,1 2 144 15,-1 0-16-15,-3 2 0 0,-3 0 0 0,1-1 0 16,2 1 128-16,-4-2 32 0,0-2 0 0,-1 0 0 15,0 1-48-15,-2 1-16 0,2 4 0 0,-1 0 0 16,-1-1-80-16,-1 0-16 0,1 0 0 0,-2-1 0 16,-3-1-128-16,-1 2 192 0,-1 1-192 0,-3 0 192 15,-2 2-192-15,-2-1 0 0,2-1 0 0,-2-1 128 0,3 0-128 16,1 1 0-16,0 1 144 0,3-1-144 0,3-1 0 16,3 1 0-16,-2 0 0 0,3-4 128 0,1-1 48 0,1 0 16 15,-2 2 0-15,2 2 0 0,1 2-16 0,0 0 0 16,-1-2 0-16,0 0 0 0,1-2 32 0,-2 1 16 15,2 1 0-15,-2 0 0 0,2-1-96 0,-3 1 0 16,5 5-128-16,-1-3 192 0,-1-2-192 0,1 1 176 16,2 1-176-16,-2 2 160 0,1 0-160 0,1 1 0 15,-1 0 144-15,2-1-144 0,1 2 0 0,0 0 0 16,1-3 0-16,2 1 0 0,0 0 0 0,0 1 0 16,-4-2 0-16,5 3 128 0,2-5-128 0,-3-2 0 15,-5 0 0-15,6 2 128 0,1 2-128 0,0-3 0 16,-3 2 0-16,2-2 0 0,1 0 0 0,1 0 0 0,0-2 0 0,-1 3 0 15,-1 2 0-15,-1 1 128 0,2 0-128 16,-1 1 0-16,-2-1 0 0,2-1 144 0,-2-1-144 0,2 1 0 16,1 0 128-16,-3 0-128 0,-1 1 0 0,2-2 0 15,0-2 0-15,-3 0 0 0,1-2 0 0,0 3 0 16,-3 2 0-16,3 0 0 0,1 2 0 0,-1-2 0 16,3-2 128-16,1 1-128 0,0-1 0 0,2 3 0 15,1 3 0-15,0-2 0 0,-1-1 0 0,2 0 0 16,-1 2 0-16,3-3 0 0,1 2 0 0,0 2 0 15,2 3 0-15,1 0 0 0,1-2 0 0,0 0 0 16,1-3-176-16,3 2 176 0,4 1-192 0,1 1 192 16,3-5-256-16,4-1 48 0,1 0 16 0,2-3 0 15,-2-2-80-15,4-1-16 0,0 2 0 0,2 0 0 16,0-1 16-16,3-1 0 0,2-4 0 0,-1-4 0 16,-3-1 80-16,0-5 32 0,-6-3 0 0,0-1 0 0,0 1 160 0,-1-5-208 15,-1-3 80-15,-3-2 128 0,0-1 0 0,-1-3 0 16,-1 0 0-16,1 0 0 0,-3-3 0 0,3-1 0 15,3-9 0-15,-3 1 0 0,0 1 0 0,1-4 0 16,4-4 0-16,0-1 0 0,-5-1 0 0,3-5 0 16,-1-5 0-16,1-3 0 0,0-4 0 0,-2-2-176 15,2 1 176-15,-3-4-192 0,2-1 192 0,-3-3 0 16,-1-3 0-16,1 1 0 0,-4-2 0 0,0-5 0 16,-1-3 0-16,1-3 0 0,-2-2 0 0,1-2 0 15,-2 0 0-15,0 0 0 0,1 0 0 0,-5-3 0 16,-4-2 128-16,5 0-128 0,3 0 208 0,0-1-16 15,-4-3-16-15,3 2 0 0,2 2 112 0,1 3 32 16,0 0 0-16,4 2 0 0,0-3-192 0,2-1-128 0,0-4 192 16,2 4-192-16,0 1 128 0,2 2-128 0,3 2 0 0,2-1 0 15,1-3 0-15,0 1 0 0,0-3 0 0,1-1-144 16,2-3-112-16,-6 0-32 0,-5-2 0 0,-5-7 0 31,-1-6-2256-31,-6-9-448 0,-4-5-80 0,-6 3-32 0,-4 7 3104 0,-4 2 640 0,0-2 112 0,-2 3 16 16,-2 2 1536-16,-2 3 288 0,0 1 64 0,0 2 16 15,1 0-1808-15,-1-1-352 0,4-1-80 0,-1 4-16 16,-2 1 0-16,5 3 0 0,0 2 0 0,3-1 0 16,-2-2-288-16,1-2-128 0,0-4 0 0,1 1 128 15,2 2-288-15,-1 2-64 0,-3 0-16 0,-1-2 0 16,1-3-64-16,-2-3-16 0,-3 1 0 0,0 2 0 0,0 1 112 16,0 0 16-16,-1-2 0 0,0 0 0 0,1 0 192 15,1 2-176-15,3 2 176 0,-1 0-160 0,2 1 160 0,1-2 0 16,-2-3 0-16,4 1 0 0,0 1 0 0,1 2 0 15,-1 3 0-15,2-2 0 0,0-2 0 0,0-2 0 16,2-2 0-16,-1 1 0 0,-1 5 0 0,2 0 0 16,1-1 0-16,2-2 0 0,-2-3 0 0,1 2 0 15,3 4 0-15,-3 0 0 0,3 3 0 0,2 1 0 16,2 0 0-16,-1-3 0 0,1-3 0 0,1 3 0 16,2 1-144-16,-1 2 144 0,0 1-160 0,-1 0 160 15,-2-1-208-15,0-1 80 0,3 1 128 0,0 4-160 16,-1 0 160-16,0 2-160 0,-5 2 160 0,3-1 0 15,-1 2 160-15,-1-4-160 0,-3-1 0 0,3 2 0 16,-2 2 0-16,0 3 0 0,0 1 0 0,0 2 0 16,2 0 0-16,-1 2 0 0,1 2 0 0,3-5-192 0,1-7 16 0,1 3 0 15,-1 4-160-15,1 4-48 0,-3 4 0 0,1 1 0 16,1-2 80-16,-1 2 16 0,-1-1 0 0,0 4 0 16,-3 0 288-16,2-1-192 0,-2-2 192 0,-1 0-160 15,-3 0 160-15,1 5 0 0,-2 3 0 0,-1-1 0 16,-3-3 0-16,0 2 0 0,-1 3 0 0,1 1 0 15,-2 0 0-15,1-1-128 0,-2 1 128 0,2-1 0 16,-2 4 0-16,0 0 0 0,2-1 0 0,0 0-128 16,-6 0 128-16,3 0 0 0,0 1 0 0,0 1 0 15,2 0 0-15,-3 2 0 0,1 2 0 0,2-2-128 16,-1 2-80-16,0-3-16 0,1 2 0 0,-2-1 0 16,3 0-224-16,0-2-64 0,0-1 0 0,-1 0 0 15,1 2 80-15,-1-3 16 16,-1-2 0-16,-1-1 0 0,0 2 240 0,1-2 176 0,-5-3-208 0,-1 3 80 0,-3 1 288 0,-1 0 64 15,-1 0 16-15,-5 2 0 0,-2 3 320 0,-2 1 64 16,2 2 16-16,-3 0 0 0,-4-3-48 0,-2 3 0 16,-1 0 0-16,-1 2 0 0,2 1-272 0,0 0-48 15,2 1-16-15,-2 4 0 0,-2 1-256 0,-2-1 128 16,1 0-128-16,3 5-7680 16,6 4-1616-16</inkml:trace>
  <inkml:trace contextRef="#ctx0" brushRef="#br4" timeOffset="-208190.12">22867 10420 13823 0,'-13'-4'1216'0,"-3"-1"-960"0,-2 0-256 0,-1 4 0 15,2-1 128-15,-2 4 0 0,2 0-128 0,0-1 192 16,1 0-32-16,5 3-16 0,11-4 0 0,-9 5 0 16,9-5 496-16,0 0 112 0,0 0 16 0,0 0 0 15,6 9 0-15,6-2 0 0,5-4 0 0,6 1 0 16,8 4-112-16,2-1-16 0,2-3 0 0,2 0 0 16,3-2-272-16,1 1-64 0,4-1-16 0,1-1 0 15,2 0-96-15,3 0-32 0,0 3 0 0,-2-1 0 16,-2 4-160-16,3-3 0 0,3 0 144 0,-2 1-144 0,1-1 0 15,0 2 128-15,-2 0-128 0,-1 2 0 0,-6 0 0 0,-6 0-320 16,-3 1 64-16,-5-1 16 16,-5 2-624-16,-3 0-128 0,-5 1-32 0,-2 2-8448 15</inkml:trace>
  <inkml:trace contextRef="#ctx0" brushRef="#br4" timeOffset="-207735.91">22302 13126 12895 0,'-8'-6'576'0,"6"4"112"15,2 2-560-15,0 0-128 0,0 0 0 0,0 0 0 16,0 0 896-16,10 5 128 0,1-2 48 0,2 0 0 0,2-6-112 0,0 3-32 16,0-1 0-16,4-4 0 0,2-4-192 0,2 0-32 15,0-3-16-15,6-1 0 0,3-4-176 0,3 1-48 16,3-1 0-16,4 1 0 0,-2 2-112 0,3 0-32 16,1 2 0-16,-3 1 0 0,-2 0-192 0,-3 5-128 15,1 2 128-15,-6 2-128 0,2-1 0 0,-2 2 0 16,-1 1 0-16,-1 3-7552 15,-3 2-1536-15</inkml:trace>
  <inkml:trace contextRef="#ctx0" brushRef="#br4" timeOffset="-207126.65">22290 15842 11967 0,'-26'0'1072'0,"10"0"-864"0,2-1-208 0,1 1 0 15,1 2 1520-15,-1 1 256 0,2-1 48 0,2 1 16 16,9-3-1168-16,0 0-224 0,0 0-64 0,0 0 0 15,0 0 256-15,12-5 64 0,3-3 0 0,7-2 0 16,7-2-128-16,4-3 0 0,5-6-16 0,1-4 0 16,2-1 0-16,3-3 0 0,3 0 0 0,2 0 0 15,4-1-144-15,1 1-32 0,1-2 0 0,-2-1 0 16,-5-1-224-16,0 1-160 0,-4 0 192 0,0 0-192 16,-6-1 0-16,0 5 0 0,-2 4-160 0,-8 4 160 15,-7 3-592-15,-2 4 0 0,-2 4 0 16,-1 4-7312-16,-4 1-1456 0</inkml:trace>
  <inkml:trace contextRef="#ctx0" brushRef="#br4" timeOffset="-206624.04">23996 15101 26719 0,'0'0'2368'15,"0"0"-1888"-15,10 5-480 0,1 2 0 16,2 2 0-16,1-1 0 0,1-2 0 0,1 3 0 0,3 1 128 0,2-2 0 16,1 0-128-16,2 1 192 15,1 0 0-15,2 1-16 0,0 0 0 0,2 0 0 0,-2 0-176 0,2-1 0 16,2 2 144-16,1 0-144 0,0-1 0 0,-2 0 0 16,-1-2 0-16,0 0 0 0,0-2 0 0,-3 0-160 15,-3 0 16-15,0-1 0 16,-1-2-784-16,-2-2-160 0,-4-1-16 0,-1 0-9936 15</inkml:trace>
  <inkml:trace contextRef="#ctx0" brushRef="#br4" timeOffset="-206156.97">24143 12840 16575 0,'4'-12'736'0,"0"6"160"0,3-1-720 0,2-1-176 15,-4 0 0-15,3-3 0 0,-1 0 1552 0,4 1 288 16,4 0 48-16,0 1 16 0,1-1-1392 0,4 1-288 16,6 2-48-16,-2-1-16 0,3-2-160 0,4-1 192 15,4 4-192-15,1-1 192 0,-3 0-192 0,0-2 0 16,2-3 0-16,1 5 0 0,0 7 0 0,-1-1-224 16,-5-3 48-16,0-2-6944 15,-2-3-1392-15</inkml:trace>
  <inkml:trace contextRef="#ctx0" brushRef="#br4" timeOffset="-205527.15">24112 10538 19343 0,'-7'-3'1728'0,"-3"1"-1392"0,2-2-336 0,0 2 0 16,8 2 544-16,0 0 32 0,0 0 16 0,0 0 0 15,0 0-208-15,0 0-32 0,0 0-16 0,0 0 0 16,0 0 80-16,12-2 16 0,2 1 0 0,1 0 0 15,1 1 64-15,2 0 16 0,3-2 0 0,1-1 0 16,1 1-128-16,2 0-32 0,-1-1 0 0,3-3 0 16,3-3-224-16,3 2-128 0,4-2 128 0,-1-1-128 15,0 0 0-15,2-2 128 0,4 0-128 0,-1-1 0 0,-1-3 0 0,-5 2-160 16,-2 0 16-16,0 0 0 16,-1 2-544-16,-3 0-96 0,-1-1-32 0,-2 1-6736 15,-4-1-1360-15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5:33:45.77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12919 2775 12895 0,'0'-6'272'0,"1"-1"64"0,0-3 16 0,0 5 32 0,-1 5-384 0,1-7 0 0,2-1 0 15,-2 2 0-15,-1-1 896 0,0 2 96 0,0 5 32 0,0-6 0 16,0 1 0-16,0 5 0 0,0 0 0 0,0 0 0 16,0 0-832-16,0 0-192 15,0 0 0-15,0 0 0 0,0 0 0 0,0 0 0 0,-5 3 0 0,1 3 0 16,-3 3 0-16,2 6 0 0,-3 3 0 0,1 4 0 16,2 8 864-16,-3 0 128 0,3 2 32 0,-2 2 0 15,2-1-832-15,1 0-192 0,-1-1 0 0,2-1 0 16,0-2 0-16,1-1 0 0,1-3 0 0,0 0 0 15,1 2 0-15,0-5 0 0,1-4 0 0,1 0 0 16,0-1 0-16,2-2 0 0,0-2 0 0,-1-3 0 16,2-3 0-16,-1-2 0 0,-4-5 0 0,0 0-7056 15,9-1-1456-15</inkml:trace>
  <inkml:trace contextRef="#ctx0" brushRef="#br0" timeOffset="240.87">12589 3291 16575 0,'0'0'368'0,"0"0"80"0,0 0 0 0,0 0 16 0,0 0-464 0,4 8 0 16,5-3 0-16,1-2 0 0,2-3 912 0,4-1 96 15,1-3 16-15,4 0 0 0,2-1 0 0,0-1 0 16,4 0 0-16,0 1 0 0,-2 3-832 0,0-2-192 15,-3 2 0-15,-1-1 0 0,-4-3 0 0,-1 1 0 16,-5-1 0-16,0 2 0 0,-3 0 0 0,-8 4 0 16,0 0 0-16,0 0-10608 0</inkml:trace>
  <inkml:trace contextRef="#ctx0" brushRef="#br0" timeOffset="616.27">12498 3588 16575 0,'0'0'368'0,"0"0"80"0,0 0 0 0,0 0 16 0,0 0-464 0,7 8 0 0,1-1 0 0,2-4 0 16,1-4 912-16,3-1 96 0,2-5 16 0,1 3 0 0,3-2 0 0,3 1 0 15,-2 1 0-15,1 0 0 0,0-1-832 0,-3 2-192 16,-2 2 0-16,-2 1 0 0,-3 3 864 0,-3 3 128 15,-4 0 32-15,-2 3 0 0,-2 1-832 0,-3 6-192 16,-2 1 0-16,-5 1 0 0,-2-2 0 0,-1 2 0 16,-6 2 0-16,5 2 0 0,-1 2 0 0,-2-1 0 15,1-1 0-15,1-1 0 0,3-2 0 0,3-2 0 16,-2 0 0-16,6-4 0 0,-2-2 0 0,5-2 0 16,1-9 0-16,6 8 0 0,-1-1 864 0,7-3 128 15,1-1 32-15,5-3 0 0,2 1-832 0,4 0-192 16,-2-2 0-16,4 0 0 0,2-2 0 0,-2 1 0 15,-1 1 0-15,-1-1 0 0,-2-1 0 0,-5-1 0 16,1 1 0-16,-2 1 0 16,0-3-1600-16,-3 1-352 0,-1-1-80 0,-3-1-16 0</inkml:trace>
  <inkml:trace contextRef="#ctx0" brushRef="#br0" timeOffset="901.34">13776 3101 20271 0,'0'0'448'0,"0"0"80"0,-1-4 32 0,1 4 16 15,0 0-576-15,0 0 0 0,-2 6 0 0,-1 3 0 0,-2 0 0 0,-2 4 0 16,0 5 0-16,-2 0 0 0,-1 2 0 0,1 1 0 15,-2 1 0-15,2 1 0 0,0 5 928 0,1-1 80 16,-1 1 16-16,-1 0 0 0,3 2-832 0,0-3-192 16,0 0 0-16,0-4 0 15,4-3-768-15,-1-2-208 0,-3-2-48 0,-2 2 0 16,4-5-816-16,-1-4-160 0,-4 0-48 0,10-9 0 0</inkml:trace>
  <inkml:trace contextRef="#ctx0" brushRef="#br0" timeOffset="1070.58">13423 3443 16575 0,'0'0'736'0,"0"0"160"0,0 0-720 0,6-5-176 16,2 1 0-16,2 3 0 0,2 1 0 0,-3 0 0 0,3-1 0 0,3 0 0 15,2 0 848-15,3 1 144 16,2 0 32-16,0-1 0 0,4 0-832 0,3-3-192 0,1 2 0 0,-2 1 0 16,-1 0 0-16,0-1 0 0,-1-3 0 0,-3 2 0 15,0 0 0-15,-4-1 0 0,15-5 0 16,-11 2 0-16</inkml:trace>
  <inkml:trace contextRef="#ctx0" brushRef="#br0" timeOffset="1370.68">14725 2640 23951 0,'0'0'1056'0,"0"0"224"0,0 0-1024 0,0 0-256 15,0 0 0-15,0 0 0 0,3 7 0 0,-3 0 0 16,-1 1 0-16,-3 3 0 0,-3 2 0 0,0 4 0 16,-2 0 0-16,-2 5 0 0,-2 4 880 0,-2 1 112 15,1 3 32-15,2 2 0 0,-2 1-832 0,2 0-192 16,-1 0 0-16,2-2 0 0,2-2 0 0,-1 0 0 15,2-4 0-15,-2 3 0 0,1-3 0 0,2 1 0 16,2-3 0-16,-1-2 0 16,-1-3-2416-16,-1-5-528 0,-7 11-96 0,2-4-32 0</inkml:trace>
  <inkml:trace contextRef="#ctx0" brushRef="#br0" timeOffset="1579.1">14172 3501 16575 0,'0'0'368'0,"3"6"80"0,4 0 0 0,-1-1 16 0,2-1-464 0,2-2 0 0,2 1 0 0,5-2 0 16,-1-1 912-16,5-2 96 0,3-2 16 0,-1 0 0 16,6-1-832-16,-2 0-192 0,2-1 0 0,-4 1 0 15,1-1 0-15,0 2 0 0,-4 0 0 0,-1-1 0 16,-1 2 0-16,-5 2 0 0,-2 1 0 0,-4 0 0 0</inkml:trace>
  <inkml:trace contextRef="#ctx0" brushRef="#br0" timeOffset="1899.27">14306 3696 16575 0,'0'0'368'0,"3"4"80"0,6-1 0 0,3-2 16 0,1-1-464 0,4 2 0 16,2-2 0-16,2 1 0 0,1 0 912 0,1 1 96 16,0 3 16-16,0 1 0 0,-1-2 0 0,-1 2 0 0,-3 2 0 15,-1 3 0-15,-4 1-832 0,-3 1-192 16,-3 0 0-16,-3 1 0 0,-6 0 0 0,-3 2 0 0,-1 0 0 0,-3-1 0 16,-3 1 864-16,-3 0 128 15,-3 1 32-15,0-3 0 0,1-2 0 0,-1-2 0 0,2 0 0 0,-1 0 0 16,4 0-832-16,2-2-192 0,3 0 0 0,2-1 0 15,2-2 864-15,4-5 128 0,0 0 32 0,5 8 0 16,1-3-832-16,2 1-192 0,2-2 0 16,0 2 0-16,0-3 0 0,0 0 0 0,-2 1 0 0,0 1 0 31,-2 3-768-31,-3 0-208 0,-2-1-48 0,-3 2-8736 0,-4 2-1760 0</inkml:trace>
  <inkml:trace contextRef="#ctx0" brushRef="#br0" timeOffset="2943.64">15927 3249 12895 0,'0'0'272'0,"-6"5"64"0,-3-3 16 0,9-2 32 0,-7 6-384 0,7-6 0 15,0 0 0-15,0 0 0 0,0 0 896 0,0 0 96 16,9 6 32-16,2-3 0 0,2-4 0 0,6-2 0 16,5-1 0-16,2 1 0 0,1 6 0 0,3-3 0 15,3-3 0-15,1-1 0 0,2-3-832 0,1 3-192 16,2 2 0-16,1-1 0 0,3-2 0 0,-4 2 0 16,-2 0 0-16,-4 1 0 0,-4 5 0 0,-5-1 0 0,-4 0 0 0,-3 1 0 15,-3 2 0-15,-4-1 0 0,-10-4 0 0,0 0-7056 16,4 10-1456-16</inkml:trace>
  <inkml:trace contextRef="#ctx0" brushRef="#br0" timeOffset="3168.89">16057 3471 12895 0,'0'0'576'0,"0"0"112"16,0 0-560-16,0 0-128 0,0 0 0 0,0 0 0 15,0 0 848-15,7 8 144 0,3-2 32 0,0-3 0 0,2 0 0 0,3-3 0 16,3-1 0-16,4-1 0 0,0 1-832 0,4-1-192 16,4-1 0-16,2-1 0 0,3 2 0 0,0 0 0 15,-1 0 0-15,0-1 0 0,-2 0 0 0,-3 1 0 16,-6 0 0-16,0 2 0 0,-5 1 0 0,-3 0 0 16,-3-2 0-16,0 0-5952 15,-1-1-1248-15</inkml:trace>
  <inkml:trace contextRef="#ctx0" brushRef="#br0" timeOffset="3485.29">16562 2896 16575 0,'0'0'368'0,"0"0"80"0,0 0 0 0,-6 6 16 0,-2 3-464 0,1 1 0 0,1 2 0 0,-2 0 0 15,-2 4 912-15,1 5 96 0,-2 3 16 0,0 3 0 16,0 1-832-16,-2 4-192 0,-1 5 0 0,-1 3 0 16,0 3 864-16,0 3 128 0,-2 2 32 0,3 1 0 15,1 2-832-15,1-4-192 0,2-3 0 0,-1-4 0 16,2-4 0-16,1-4 0 0,3-4 0 0,-1-1 0 15,1-4 0-15,1-3 0 0,1-6 0 0,2-2 0 16,1-3 0-16,0-9 0 0,0 0 0 0,10-6 0 0</inkml:trace>
  <inkml:trace contextRef="#ctx0" brushRef="#br0" timeOffset="3863.09">17832 2335 16575 0,'0'0'368'0,"0"0"80"0,16 14 0 0,-17-6 16 0,0 4-464 0,-2 4 0 0,-1 4 0 0,-2 2 0 16,0 1 0-16,1 2 0 0,-4 1 0 0,2 2 0 15,0 2 912-15,0-2 96 0,0 0 16 0,2-2 0 16,0-1-832-16,0 1-192 0,2-1 0 0,-1-1 0 15,2-2 0-15,1-2 0 0,-2-2 0 0,-1-1 0 16,1 2 0-16,-1-4 0 0,-2-1 0 0,-3-2 0 0</inkml:trace>
  <inkml:trace contextRef="#ctx0" brushRef="#br0" timeOffset="4053.54">17255 3231 12895 0,'20'-2'272'0,"-5"0"64"0,3 1 16 0,6-1 32 0,5 2-384 0,0 2 0 16,2-2 0-16,-1 0 0 0,1-2 0 0,-3 2 0 16,1 2 0-16,-9-1 0 0,-3-1 0 0,1-1 0 15,11-4 0-15,-12-1 0 0</inkml:trace>
  <inkml:trace contextRef="#ctx0" brushRef="#br0" timeOffset="4489.68">17297 3494 12895 0,'12'0'272'0,"-2"0"64"0,3-1 16 0,4-1 32 0,1-1-384 0,3 3 0 0,-1-1 0 0,2 0 0 15,1-1 896-15,-1 1 96 0,0-3 32 0,-2 3 0 0,1 2 0 0,-8 0 0 16,-1-1 0-16,0 2 0 0,-1 2-832 0,-1 3-192 16,-3 1 0-16,-2 3 0 0,-5-11 0 0,-2 11 0 15,-7 0 0-15,2 3 0 0,-6 0 864 0,-1 0 128 16,-1 0 32-16,-1 1 0 0,3-3-832 0,1-2-192 15,1-3 0-15,0 3 0 0,3-1 0 0,4 1 0 16,2-1 0-16,2-9 0 0,1 10 0 0,3-1 0 16,3 0 0-16,4-2 0 0,1-1 0 0,3-1 0 15,2 1 0-15,-4-1 0 0,2 2 864 0,1 1 128 16,-1 2 32-16,0 2 0 0,-1 4-832 0,-2-1-192 16,-4 1 0-16,-1-1 0 0,-4 3 0 0,-3-3 0 15,-3 0 0-15,-8 7 0 0,-3-3 0 0,-2-3 0 16,-1-5 0-16,-2 3 0 0,-2 1 0 0,1 0 0 0,-1-6 0 0,-1-1 0 15,0-3 864-15,0-3 128 16,0-2 32-16,2-2 0 16,2-3-2464-16,1-1-480 0,1-2-112 0,5-3-16 0</inkml:trace>
  <inkml:trace contextRef="#ctx0" brushRef="#br0" timeOffset="4838.85">18880 2819 16575 0,'0'0'736'0,"0"0"160"0,0 0-720 0,0 0-176 16,0 0 0-16,-3 10 0 0,-3-1 0 0,1 4 0 15,-1 2 0-15,-3 3 0 0,3 5 0 0,-4 3 0 16,2 0 0-16,-4 3 0 0,1 0 0 0,0 3 0 16,0 2 0-16,-3 2 0 0,-1 0 0 0,1 1 0 15,0 3 0-15,-1-1 0 0,1 3 848 0,1-4 144 16,2-5 32-16,-2-3 0 15,1-1-1648-15,1-1-320 0,2-4-64 0,-2-6-16 0</inkml:trace>
  <inkml:trace contextRef="#ctx0" brushRef="#br0" timeOffset="5004.24">18504 3329 16575 0,'15'-8'368'0,"-6"5"80"0,3 2 0 0,1-3 16 0,1 0-464 0,5 1 0 0,6 3 0 0,2 1 0 16,1 1 0-16,3 0 0 0,1 0 0 0,1-1 0 16,-1-2 0-16,2-1 0 0,-3 0 0 0,-1 1-4816 15,-3 1-1072-15</inkml:trace>
  <inkml:trace contextRef="#ctx0" brushRef="#br0" timeOffset="5345.86">20275 2287 16575 0,'0'0'368'0,"0"0"80"0,0 0 0 0,0 0 16 0,-2 10-464 0,-3 3 0 15,0 1 0-15,-3 5 0 0,-1 2 0 0,-1 4 0 0,-3 6 0 0,0-1 0 16,-3-1 0-16,1 3 0 0,0-1 0 0,-1 1 0 16,1-1 0-16,1 1 0 0,0-1 0 0,1-1 0 15,1-1 0-15,-1-2 0 0,-2-1 0 0,2-1 0 16,0 1 0-16,1-1 0 0,1-4 0 0,-1-4 0 15</inkml:trace>
  <inkml:trace contextRef="#ctx0" brushRef="#br0" timeOffset="5545.73">19676 3224 16575 0,'0'0'368'0,"9"2"80"0,3-2 0 0,2 1 16 0,3 1-464 0,3-2 0 16,4 0 0-16,1-2 0 0,5-1 0 0,3 0 0 15,2-2 0-15,-1 1 0 0,1 0 0 0,0-1 0 16,-2 0 0-16,-4-1 0 0,-2 1 0 0,-4 0 0 16,-4 1 0-16,-4 1 0 0</inkml:trace>
  <inkml:trace contextRef="#ctx0" brushRef="#br0" timeOffset="5931.92">19743 3590 12895 0,'0'0'576'0,"5"6"112"0,0-1-560 0,1 0-128 0,-1-2 0 0,3 3 0 15,-1-2 848-15,1 0 144 0,0 2 32 0,3-3 0 16,2-1-832-16,3 1-192 0,-3-2 0 0,-2 2 0 16,0 4 864-16,0-1 128 0,-4 0 32 0,-3-3 0 15,-4-3 0-15,0 0 0 0,-4 6 0 0,-2 2 0 16,-2 1-832-16,0 0-192 0,-6-1 0 0,1 0 0 16,-2 2 0-16,0-1 0 0,1 0 0 0,1-1 0 0,2 0 864 0,-1 1 128 15,2-1 32-15,3 1 0 0,1-2-832 0,0 1-192 16,2 0 0-16,3 0 0 0,-2-1 0 0,3-1 0 15,0-1 0-15,0-5 0 0,5 6 864 0,0-2 128 16,3 2 32-16,0-2 0 0,3 0-832 0,3 1-192 16,1-3 0-16,3 0 0 0,3-1 0 0,3 2 0 15,5-1 0-15,3 1 0 0,1-2 864 0,3 0 128 16,3 1 32-16,-3 0 0 0,1 0-832 0,-2 0-192 16,0-2 0-16,-4 1 0 0,0 0 0 0,-1 0 0 15,-1 1 0-15,-3 1-10336 16,-3-1-2112-16</inkml:trace>
  <inkml:trace contextRef="#ctx0" brushRef="#br0" timeOffset="9754.42">11487 4566 9215 0,'0'0'192'0,"0"0"64"0,0 0 0 0,0 0 0 0,-5 7-256 0,5-7 0 0,-4 2 0 0,-3 1 0 16,3 2 864-16,0-2 128 0,-3-1 32 0,0-1 0 15,1 4 0-15,-2-3 0 0,0-2 0 0,1 1 0 16,-1 2-832-16,1 1-192 0,3-4 0 0,4 0 0 15,0 0 864-15,0 0 128 0,0 0 32 0,0 0 0 16,3-9-832-16,4 2-192 0,1-3 0 0,1 0 0 16,2-1 0-16,2 0 0 0,0-2 0 0,2 2 0 0,-1 1 0 0,2 1 0 15,-1 0 0-15,1 2 0 0,-3-2 864 0,1 4 128 16,0-1 32-16,1 1 0 0,-2-1-832 0,-1 2-192 16,0 2 0-16,-4 2 0 0,1 2 0 0,-4 1 0 15,-5-3 0-15,5 8 0 0,-5 2 0 0,-3 2 0 16,-1 1 0-16,-2 2 0 0,-3 2 0 0,-1 2 0 15,0-1 0-15,-5 1 0 0,2-1 0 0,-2-2 0 16,-2 2 0-16,1-4 0 0,-2-3 864 0,-3 0 128 16,-1-1 32-16,-1-1 0 0,-1-2-832 0,1 0-192 15,1-4 0-15,3 2 0 0,3-4 0 0,1 0 0 16,0-3 0-16,3-3 0 0,2-1 864 0,3-3 128 16,4-1 32-16,1-2 0 0,2-2-832 0,3-3-192 15,3-1 0-15,4-1 0 0,1 0 0 0,4 0 0 16,5 1 0-16,1-1 0 0,4 0 0 0,-1 2 0 0,3 0 0 0,0 2 0 15,-2-1 0-15,1 3 0 0,0 2 0 0,-2 0 0 16,2 2 0-16,-3 3 0 0,-2 0 0 0,-2 4 0 16,-1 3 0-16,-4 3 0 0,-3 3 0 0,-2 3 0 15,-3 2 0-15,-6 1 0 0,-3 2 0 0,-4 2 0 16,-4 3 0-16,-4 2 0 0,-2 1 0 0,-2 0 0 16,-2 0 0-16,-1-2 0 0,0-1 0 0,-2-1 0 15,-1-2 0-15,-5-1 0 0,0-3 0 0,1-2 0 16,-1 2 0-16,2-3 0 0,4-2 0 0,2-1 0 15,5-2 0-15,2-3 0 0,3-3 0 0,5-4 0 16,3-1 0-16,3-3 0 0,1-3 0 0,2-1 0 16,5-3 0-16,2-2 0 0,4-2 0 0,3-1 0 0,3 3 0 0,3 1 0 15,1-2 0-15,1 1 0 0,3 2 0 0,-1 1 0 16,1 1 0-16,-1 2 0 0,-1 0 0 0,1 3 0 16,-2 3 0-16,0 1 0 0,-3 3 0 0,-1 2 0 15,-3 3 0-15,-1 3 0 0,-4 3 0 0,-3 1 0 16,-4 0 0-16,-2 1 0 0,-3 3 0 0,-2 2 0 15,-3 1 0-15,-4 0 0 0,-3 2 0 0,-1 0 0 16,-3 0 0-16,-6 7 0 16,4-6-768-16,3-3-208 0,4-2-48 0,4-3-11872 0</inkml:trace>
  <inkml:trace contextRef="#ctx0" brushRef="#br0" timeOffset="10553.53">11201 7790 9215 0,'0'0'400'0,"0"0"96"0,0 0-496 0,0 0 0 16,0 0 0-16,0 0 0 0,0 0 912 0,4-3 96 0,2-1 16 0,1-1 0 15,3 0-832-15,1-1-192 0,1 0 0 0,2-1 0 16,0-1 864-16,1 2 128 0,1-2 32 0,0 2 0 16,1 3 0-16,-1 0 0 0,1 0 0 0,-2 3 0 15,-1 2-832-15,1 3-192 0,-1 3 0 0,-4 2 0 16,0 1 0-16,-1 3 0 0,-4 2 0 0,-1 1 0 16,0 2 864-16,-2 0 128 0,-4-1 32 0,0 0 0 15,-3-1-832-15,0 1-192 0,-4 0 0 0,-1-3 0 16,-1-1 864-16,-3 0 128 0,0-1 32 0,0-1 0 15,0 0-832-15,1-4-192 0,1-1 0 0,2-2 0 16,3-1 0-16,7-4 0 0,0 0 0 0,0 0 0 16,6-6 864-16,2-3 128 0,6-3 32 0,3-3 0 15,5-2-832-15,1-1-192 0,4 1 0 0,0 0 0 0,1-2 0 16,0 0 0-16,2 2 0 0,-1 1 0 0,-2 1 0 0,1 3 0 16,-5 0 0-16,7 2 0 0,-5 6 0 0,-8 3 0 15,-4 4 0-15,-4 4 0 0,-2 2 0 0,-7 5 0 16,-1 2 0-16,-10 4 0 0,-6-2 0 0,-6 4 0 15,-4-2 0-15,-4 1 0 0,-4 0 864 0,-2-2 128 16,1-4 32-16,-5 0 0 0,2-1-832 0,1-2-192 16,2-2 0-16,2-3 0 0,6-4 0 0,3-3 0 15,4-2 0-15,3-5 0 0,2-1 0 0,5-4 0 16,3-3 0-16,4-1 0 0,3 1 0 0,3-4 0 16,4-2 0-16,4-1 0 15,2 3-768-15,3-4-208 0,3-1-48 0,7-2-13504 0</inkml:trace>
  <inkml:trace contextRef="#ctx0" brushRef="#br0" timeOffset="11529.41">11562 4610 12895 0,'-2'-6'272'0,"1"-2"64"0,0 0 16 0,0 0 32 0,-2 1-384 0,1-1 0 0,-1 0 0 0,1 3 0 15,2 5 896-15,-3-7 96 0,1 1 32 0,2 6 0 16,0 0-832-16,0 0-192 0,0 0 0 0,0 0 0 16,0 0 864-16,0 0 128 0,0 0 32 0,0 0 0 15,0 0-832-15,0 0-192 0,4 12 0 0,2-1 0 16,-1 0 0-16,2-4 0 0,2 2 0 0,-1 2 0 15,2 5 0-15,3-1 0 0,-2 0 0 0,7 4 0 16,0 0 0-16,3 2 0 0,2 0 0 0,-1 3 0 16,3-2 864-16,-1 2 128 0,4 0 32 0,-1-1 0 15,3 0-832-15,-4 2-192 0,1-1 0 0,-1 2 0 16,-1 3 0-16,1 1 0 0,-1-2 0 0,-2 3 0 0,1 0 0 0,-2 2 0 16,1 0 0-16,-2-1 0 0,0-3 864 0,0 0 128 15,0 0 32-15,-1-1 0 0,-3 3-832 0,-1-4-192 16,-3-1 0-16,1 0 0 0,2 1 0 0,-2-1 0 15,0 0 0-15,-2 2 0 0,2 0 0 0,-3 2 0 16,0-1 0-16,-2-1 0 0,0 0 0 0,1-2 0 16,0-2 0-16,-1 0 0 0,0-2 864 0,-1 0 128 15,2 0 32-15,0 1 0 0,-2 0-832 0,2 0-192 16,-2-1 0-16,0 1 0 0,1 1 0 0,-1-2 0 16,-2 3 0-16,0-1 0 0,-1-2 0 0,1 0 0 15,-1 0 0-15,0-3 0 0,-2-2 0 0,0-1 0 16,0 1 0-16,-2 0 0 0,1-1 0 0,-1-1 0 15,0 1 0-15,0-1 0 0,-1 3 0 0,0-2 0 16,0 0 0-16,2 0 0 0,1 3 864 0,-2-2 128 0,-1 0 32 0,0-1 0 16,0 2-832-16,0-3-192 0,-1-1 0 0,0 1 0 15,-1 3 0-15,0-1 0 0,0-1 0 0,0 1 0 16,0 1 0-16,-4-2 0 0,2 1 0 0,-1-2 0 16,-2-1 0-16,0 0 0 0,0 0 0 0,2-2 0 15,-1 1 0-15,0-1 0 0,0-2 0 0,1 1 0 16,-1 1 0-16,2-1 0 0,2-2 0 0,-3 0 0 15,5-9 0-15,-4 10 0 0,4-10 0 0,-2 9 0 16,2-9 864-16,0 0 128 0,0 0 32 0,0 0 0 16,0 0-1648-16,0 0-320 0,0 0-64 0,0 0-16 15,0 0 832-15,-7 3 192 0,-1-3 0 0,8 0 0 16,0 0-3328-16,-5 1-608 0,-6-2-128 0,11 1-32 16</inkml:trace>
  <inkml:trace contextRef="#ctx0" brushRef="#br0" timeOffset="12221.26">12036 7512 12895 0,'0'0'272'0,"5"-10"64"0,1 1 16 0,-1 2 32 0,1-1-384 0,-6 8 0 15,8-7 0-15,-2 2 0 0,-1-3 896 0,-5 8 96 16,0 0 32-16,8-4 0 0,-8 4 0 0,0 0 0 16,0 0 0-16,0 0 0 0,0 0-832 0,0 0-192 15,0 0 0-15,2 12 0 0,-4 1 864 0,-1 5 128 16,-5-2 32-16,0 4 0 0,-5 1 0 0,0 4 0 15,-2 6 0-15,-4 2 0 0,-1 2-832 0,-3 1-192 16,-2 2 0-16,-4 1 0 0,-3 2 864 0,-3 1 128 16,-2-4 32-16,-3 4 0 0,-2-2-832 0,2 2-192 0,0-1 0 15,1 0 0-15,2-2 864 0,12-12 128 0,-6 1 32 16,0-1 0-16,-1 1-832 0,1-3-192 0,2 0 0 0,0-2 0 16,2-2 0-16,4-2 0 0,-2-3 0 0,6-1 0 15,2-3 0-15,2-1 0 0,4-1 0 0,2-4 0 16,1-4 0-16,8-2 0 0,0 0 0 0,0 0 0 31,0 0-3232-31,6-11-688 0,4-5-144 0,1-3-32 0</inkml:trace>
  <inkml:trace contextRef="#ctx0" brushRef="#br0" timeOffset="13736.75">15767 4741 12895 0,'0'0'272'0,"0"0"64"0,0 0 16 0,-1 4 32 0,-10-6-384 0,1-1 0 0,0 0 0 0,2-1 0 16,1 0 896-16,0 1 96 0,1-1 32 0,2 0 0 15,-3-2 0-15,3 0 0 0,2-2 0 0,2 8 0 16,-1-8-832-16,3-1-192 0,1-4 0 0,2 1 0 15,0 0 864-15,4-1 128 0,1-1 32 0,2-2 0 16,2 0-832-16,1 0-192 0,1 2 0 0,1 4 0 16,-1-2 0-16,3 1 0 0,-1 1 0 0,1 3 0 15,1 1 0-15,-1 1 0 0,-2 2 0 0,0 3 0 16,-2 3 0-16,-3 4 0 0,-3 3 0 0,-5 3 0 16,-4 6 0-16,-4 4 0 0,-5 5 0 0,-5 2 0 15,-5 2 0-15,-2 1 0 0,-3 3 0 0,-3-2 0 16,-5-2 864-16,0-3 128 0,0-6 32 0,0-2 0 0,0-2-832 15,0-3-192-15,-2-1 0 0,2-2 0 0,0-1 864 0,3-1 128 16,2-1 32-16,3-2 0 0,4-5-832 0,5-3-192 16,3-2 0-16,5-4 0 0,3-3 0 0,4-3 0 15,4-3 0-15,4-3 0 0,6-1 864 0,4-2 128 16,3-4 32-16,0 2 0 0,4-2-832 0,-1-1-192 16,1-3 0-16,5 0 0 0,-4-2 0 0,5 2 0 15,4 4 0-15,-2 2 0 0,3 1 0 0,-2 2 0 16,-1 2 0-16,-2 6 0 0,-4 4 0 0,-3 3 0 15,-2 4 0-15,-5 4 0 0,-5 5 0 0,-2 3 0 16,-8 6 0-16,-3 1 0 0,-6 1 0 0,-3 2 0 16,-6 2 0-16,-5 0 0 0,-2 0 0 0,-4-2 0 15,1-4 0-15,0 0 0 0,-4-1 0 0,-1 0 0 16,1-5 0-16,4-2 0 0,1-2 0 0,4 0 0 0,2-3 0 0,4-2 0 16,2-3 0-16,3-1 0 0,3-1 0 15,3-3 0-15,4 6 864 0,-4-10 128 0,3-1 32 0,2 2 0 16,3-4-832-16,-1 5-192 0,1-1 0 0,3 1 0 15,-2 3 0-15,5 1 0 0,-1 2 0 0,4 1 0 32,2 0-2416-32,2 4-528 0,4 2-96 0,1 2-32 0</inkml:trace>
  <inkml:trace contextRef="#ctx0" brushRef="#br0" timeOffset="14892.43">15667 8010 9215 0,'-8'10'400'0,"5"-4"96"0,3-6-496 0,-9 8 0 0,3 2 0 0,-2 0 0 16,0-2 912-16,-1 1 96 0,4 0 16 0,-3-1 0 15,1 0 0-15,7-8 0 0,-6 2 0 0,6-2 0 16,-6 6 0-16,6-6 0 0,0 0 0 0,0 0 0 15,0 0 0-15,8-4 0 0,3-2 0 0,3-2 0 0,3-2-832 0,3 0-192 16,2 0 0-16,2 1 0 0,2 0 864 0,2-3 128 16,0 0 32-16,2 2 0 0,1 3-832 0,-2 3-192 15,0 3 0-15,-1-3 0 0,-3 2 0 0,-1 4 0 16,-2 5 0-16,-2 3 0 0,-6 2 0 0,-2 3 0 16,-1 3 0-16,-6 5 0 0,-3 4 0 0,-3 1 0 15,-3-2 0-15,-4 3 0 0,-4 2 864 0,-3-3 128 16,-2 0 32-16,-4-3 0 0,-5-3-832 0,1-2-192 15,-3-1 0-15,-2-2 0 0,-2 0 0 0,-1-3 0 16,2-2 0-16,0-1 0 0,1-2 864 0,3-5 128 16,2-3 32-16,3-2 0 0,3-1-832 0,4-2-192 15,0-4 0-15,6-3 0 0,1-2 0 0,2-3 0 16,4 0 0-16,3-3 0 0,4-2 864 0,0-2 128 16,6-1 32-16,0 1 0 15,5 2-1648-15,3-2-320 0,1 0-64 0,7 0-16 0,0 2 832 0,5 1 192 0,4 4 0 0,-1 0 0 16,-3 1 0-16,0 5 0 0,-1 3 0 0,-3 6 0 15,-3 1 0-15,-5 3 0 0,-4 5 0 0,-3 5 0 16,-1 6 0-16,-7 1 0 0,-4 0 0 0,-4 4 0 16,-4 4 0-16,-3 2 0 0,-5 0 0 0,-7-2 0 15,-4 2 0-15,-3-3 0 0,-3-2 0 0,-3-2 0 16,-2-1 768-16,1-2 208 0,-1-4 48 0,0 0 0 16,0-3-832-16,1-3-192 0,-1-6 0 0,5-1 0 15,3 0 0-15,3-4 0 0,6-4 0 0,2-4 0 16,1-4 0-16,5-2 0 0,5-3 0 0,3-2 0 15,4-2 864-15,5-2 128 0,2-2 32 0,7-3 0 16,4-1-832-16,3 1-192 0,3-3 0 0,5 2 0 16,2 2-768-16,2 0-208 0,2 1-48 0,4 2 0 15,-1 2 832-15,3 6 192 0,-5 2 0 0,1 5 0 0,0 4 0 0,-4 3 0 16,-4 1 0-16,-1 6 0 0,-7 3 0 0,-2 6 0 16,-5 1 0-16,-4 2 0 0,-5 1 0 0,-3 5 0 15,-3 2 0-15,-5 1 0 0,-6 2 0 0,-5 0 0 16,-3 1 0-16,-5-2 0 0,-2-2 0 0,-3 1 0 15,-2-3 0-15,0-3 0 0,0-2 0 0,0-3 0 16,-1-2 0-16,1-2 0 0,3-3 768 0,1-3 208 16,2-2 48-16,2-2 0 0,3-2-832 0,1-3-192 15,4-3 0-15,7-3 0 0,0 0 0 0,3-4 0 16,4-5 0-16,2 1 0 0,3-2 0 0,5-1 0 16,2-1 0-16,3 1 0 0,5-3 0 0,0 4 0 15,3-1 0-15,4 3 0 0,0 4 0 0,0 2 0 0,-2 0 0 0,1 5 0 16,0 1 0-16,-2 3 0 0,-3-1 0 0,-2 5 0 15,-2 6 0-15,-4-1 0 0,-4 4 0 0,-1 1 0 16,2 1 0-16,-6 0 0 0,-2-1 0 0,-2 3 0 31,-3 2-768-31,-3 1-208 0,-3-1-48 0,-2 1 0 16,0-3-816-16,0-1-160 0,-1-2-48 0,2-4-13104 0</inkml:trace>
  <inkml:trace contextRef="#ctx0" brushRef="#br0" timeOffset="15637.68">15646 4653 12895 0,'0'0'272'0,"0"0"64"0,0 0 16 0,0 0 32 16,0 0-384-16,0 0 0 0,0 0 0 0,0 0 0 15,0 0 0-15,0 0 0 0,0 0 0 0,-5 7 0 0,-1 0 896 0,0-1 96 16,0-3 32-16,6-3 0 0,-9 6-832 0,2-1-192 16,7-5 0-16,-5 6 0 0,5-6 864 0,0 0 128 15,0 0 32-15,0 0 0 0,0 0-832 0,3 7-192 16,-3-7 0-16,10 5 0 0,3-1 0 0,3-1 0 15,-1-5 0-15,3 2 0 0,0 0 864 0,1 4 128 16,0-1 32-16,-2-1 0 0,-1 0-832 0,-1 3-192 16,-2 5 0-16,-4 1 0 0,-1 1 0 0,-5 4 0 15,-1 1 0-15,-3 0 0 0,-2 0 0 0,-4-2 0 16,0-1 0-16,-3 1 0 0,-3-1 864 0,-1-1 128 16,2-4 32-16,-2 0 0 0,0-4-832 0,0 0-192 15,2-3 0-15,1-2 0 0,1 0 864 0,3-1 128 16,0-5 32-16,4 0 0 0,3 6 0 0,-6-10 0 0,4-2 0 15,1 0 0-15,1 0-832 0,3 1-192 0,0-3 0 16,0 1 0 0,0 0-1600-16,2 2-352 0,-1 1-80 0,1 0-11472 0</inkml:trace>
  <inkml:trace contextRef="#ctx0" brushRef="#br0" timeOffset="18146.74">15798 4707 9215 0,'0'0'400'0,"0"0"96"0,0 0-496 0,0 0 0 0,0 0 0 0,0 0 0 16,-8 0 912-16,8 0 96 0,0 0 16 0,0 0 0 15,0 0-832-15,0 0-192 0,0 0 0 0,0 0 0 16,0 0 864-16,0 0 128 0,11 3 32 0,0-1 0 16,-2 0-832-16,1 0-192 0,2 1 0 0,-3 0 0 15,-1 1 0-15,4 1 0 0,2-2 0 0,1 3 0 16,0 1 0-16,3 0 0 0,-3-1 0 0,3 1 0 16,1 1 0-16,1 0 0 0,-2 1 0 0,2-2 0 0,-2-1 864 15,-1 2 128-15,1 0 32 0,-1 1 0 0,1-1-832 16,1 0-192-16,-3-2 0 0,1 2 0 0,-1 0 0 0,2-1 0 15,-2-2 0-15,1 1 0 0,-2 1 0 0,1 2 0 16,0-1 0-16,1 2 0 0,0-1 0 0,1 2 0 16,1 0 0-16,-3 0 0 0,1-2 0 0,0 0 0 15,0-2 0-15,0 4 0 0,0 5 0 0,0-2 0 16,0-2 0-16,0 3 0 0,-1-1 0 0,-2 1 0 16,0 1 0-16,1-2 0 0,-1-1 0 0,1 0 0 15,0-1 0-15,-1 3 0 0,-1-2 0 0,0 0 0 16,2-2 0-16,-2 1 0 0,-2 1 0 0,2 0 0 15,-1-1 0-15,1 1 0 0,2 1 864 0,-4 0 128 16,-1 1 32-16,0-2 0 0,-1 0-832 0,1 1-192 16,0 2 0-16,-3-1 0 0,-1 1 0 0,1-2 0 0,-1 1 0 0,-1 1 0 15,-3-2 0-15,2 1 0 0,-2 1 0 0,0 0 0 16,0 2 0-16,-1 1 0 0,1 0 0 0,0 0 0 16,-4-2 0-16,2 1 0 0,3-1 0 0,-3 0 0 15,-1 1 0-15,1-1 0 0,1-3 0 0,0-1 0 16,-2 0 0-16,1 0 0 15,1-2 0-15,0 2 0 0,-1-2 0 0,0 0 0 0,0 3 0 0,0-4 0 16,-2 0 864-16,2 1 128 0,0-4 32 0,-1 2 0 16,-3 1-832-16,2-1-192 0,1 0 0 0,1-1 0 15,0-8 0-15,-2 10 0 0,0-1 0 0,2-9 0 16,-4 10 0-16,3-2 0 0,1-8 0 0,0 0 0 16,-6 6 0-16,6-6 0 0,-6 7 0 0,2-3 0 15,-3 3 0-15,7-7 0 0,-8 3 0 0,8-3 0 0,-8 2 0 0,0 1 0 16,-1 0 0-16,2-1 0 0,-1-3 0 15,8 1 0-15,0 0 0 0,-7 2 0 0,-2 0 864 0,9-2 128 16,0 0 32-16,0 0 0 16,0 0-1648-16,0 0-320 0,0 0-64 0,0 0-16 0,0 0 832 0,0 0 192 15,0 0 0-15,8-4-12336 16</inkml:trace>
  <inkml:trace contextRef="#ctx0" brushRef="#br0" timeOffset="19562.49">16534 6617 12895 0,'0'0'576'0,"5"-7"112"0,-5 7-560 0,2-7-128 0,-2 7 0 0,0 0 0 15,0 0 0-15,0 0 0 0,2-8 0 0,-2 8 0 16,0 0 0-16,0 0 0 0,0 0 0 0,0 0 0 0,-9 4 848 0,-1 3 144 15,0-1 32-15,-1 1 0 0,0-1 0 0,-2 3 0 16,-2 1 0-16,0 2 0 0,-3-1-832 0,2 1-192 16,-4 3 0-16,2 0 0 0,2 3 0 0,-2 0 0 15,-2 0 0-15,4 2 0 0,1-1 0 0,-1 3 0 16,1-1 0-16,3 2 0 0,2-2 864 0,1 1 128 16,0-1 32-16,3 0 0 0,-2-2-832 0,3-2-192 15,2 0 0-15,2-2 0 0,-2 1 0 0,2-1 0 16,1-2 0-16,3 2 0 0,-1-2 0 0,0 1 0 15,2-2 0-15,0-1 0 0,2 0 0 0,-3 2 0 16,2 2 0-16,2-2 0 0,0-2 0 0,0 1 0 16,-1-1 0-16,4 2 0 0,-3 2 864 0,2-2 128 15,-2-2 32-15,2 1 0 0,-1 1-832 0,1 1-192 0,0 2 0 0,2-1 0 16,1-1 0-16,2 1 0 0,2-1 0 0,-1 3 0 16,1-3 0-16,-1 1 0 0,1 0 0 0,1-1 0 15,-1-1 0-15,1 0 0 0,1 2 0 0,-1 0 0 16,0 0 0-16,1 1 0 0,-1-4 0 0,0 2 0 15,1 0 0-15,1 1 0 0,1-1 0 0,-1 0 0 16,0 0 0-16,-1-5 0 0,-2 2 0 0,2 2 0 16,2 1 0-16,-4-3 0 0,-3-5 0 0,3 1 0 15,-1 2 0-15,0-3 0 0,1 1 0 0,-1-1 0 16,1-1 0-16,-1 1 0 0,-1-1 0 0,1-1 0 16,-2 0 0-16,1-2 0 0,0 0 0 0,0 0 0 15,-1-1 0-15,0-1 0 0,-1-1 0 0,1-1 0 16,1 1 0-16,1-1 0 0,0-3 0 0,1-2 0 0,-1 0 864 0,2 2 128 15,2-1 32-15,2-2 0 0,-1-1-832 16,-1 0-192-16,-2 2 0 0,3-2 0 0,1-1 0 0,1 1 0 16,-1-2 0-16,0 1 0 0,0 1 0 0,0-1 0 15,-1-2 0-15,0-1 0 0,1-1 0 0,-1 2 0 16,-1 0 0-16,2 0 0 0,-3-1 0 0,3-1 0 16,2-1 0-16,-1 1 0 0,3-1 0 0,0-2 0 15,2-2 0-15,1 1 0 0,1 2 0 0,-1-1 0 16,0-2 0-16,0 1 0 0,1 0 0 0,-1 0 0 15,0 4 0-15,-3-4 0 0,-1-3 0 0,1 2 0 16,-2-1 0-16,1 1 0 0,-1 0 0 0,2 1 0 16,-3-4 0-16,4 2 0 0,-3 3 0 0,1 2 0 15,1 0 0-15,-2-2 0 0,0-1 0 0,-1 2 0 16,-1 1 0-16,-2 0 0 0,-1 0 0 0,0-1 0 16,-2 1 0-16,-1-1 0 0,-3-2 0 0,1-4 0 0,0 0 0 0,-1 1 0 15,0 2 0-15,-3 0 0 0,2-2 0 0,0 1 0 16,-4-2 0-16,2 2 0 0,-1 0 0 0,-1 0 0 15,2 0 0-15,0-1 0 16,-1-1 0-16,-1 0 0 0,2 0 0 0,-1-3 0 0,0-2 0 0,-1-1 0 16,1 3 0-16,1-1 0 0,-3 0 0 0,0 1 0 15,-3 1 0-15,1-1 0 0,-1-1 0 0,0 1 0 16,-1 1 0-16,-1-3 0 0,2 1 0 0,-4 2 0 16,-2 1 0-16,1 0 0 0,-3-2 0 0,0 2 0 15,0 0 0-15,-4 0 0 0,0-1 0 0,-1 2 0 16,-1-2 0-16,-1 0 0 0,-2-1 0 0,2 1 0 15,-3-1-768-15,2 2-208 0,1 0-48 0,-1 1 0 0,0 0 1648 0,2 2 320 16,-1-2 64-16,1 0 16 16,0-1-1648-16,0 1-320 0,0 1-64 0,0-1-16 0,-3-1 832 0,3 1 192 15,-1 1 0-15,0-3 0 0,-1-4 0 0,0 3 0 16,1 4 0-16,-3 1 0 0,1-2 0 0,-1 0 0 16,-1 0 0-16,2 1 0 0,-1 1 0 0,0 0 0 15,3-1 0-15,-1-1 0 0,-1 3 0 0,-2-1 0 16,1-1 0-16,0 1 0 0,-2 1 0 0,1-2 0 15,0-1 0-15,0 1 0 0,-2 1 0 0,-1 0 0 16,1-2 0-16,1 4 0 0,-3 2 0 0,1 1 0 16,-2-2 0-16,-2 3 0 0,2 1 0 0,1 1 0 15,-3 2 0-15,3 2 0 0,3-1 0 0,2 3 0 16,1 2 0-16,-1 2 0 0,1 0 0 0,2 0 0 16,0-3 0-16,0 5 0 0,-2 3 0 0,-2 0 0 0,1 0 0 0,-2 2 0 15,2 0 0-15,-1 1 0 0,-2-4 0 0,-1 4 0 16,-2 1 0-16,0 2 0 0,-3 0 0 0,2-2 0 15,-4 0 0-15,-1-2 0 0,0 0 0 0,0 0 0 16,0 4 0-16,2-1 0 0,0 2 0 0,-2 0 0 16,-1-1 0-16,1 2 0 0,0 2 0 0,0-1 0 15,3-1 0-15,2 0 0 0,2 0 0 0,1-3 0 16,2-1 0-16,2 0 0 0,5-1 0 0,3 1 0 16,2-1 0-16,5-6 0 0,1 10 0 0,5-1 0 15,4 0-864 1,5-1-128-16,4-1-32 0,5-3 0 0</inkml:trace>
  <inkml:trace contextRef="#ctx0" brushRef="#br0" timeOffset="20357.8">16325 5573 12895 0,'-6'-10'272'0,"6"10"64"0,0 0 16 0,-7-5 32 0,1 1-384 0,6 4 0 0,-9-2 0 0,2 3 0 15,-2 2 0-15,-1 4 0 0,0-2 0 0,-3 5 0 16,-3-1 0-16,1 1 0 0,-2 0 0 0,1 1 0 16,-2 3 896-16,1 0 96 0,0 2 32 0,3-1 0 15,2 1-832-15,0-1-192 0,3 0 0 0,3 0 0 16,2-2 0-16,3 2 0 0,-1 3 0 0,5-1 0 15,0 0 864-15,3-2 128 0,1 1 32 0,4 1 0 16,1 3-832-16,3-2-192 0,0-5 0 0,2 0 0 0,0-2 0 16,4 1 0-16,-1 3 0 0,2-2 0 0,-1-1 0 0,0 1 0 15,0-1 0-15,-3 4 0 0,0 1 0 0,1 0 0 16,-2-2 0-16,1 0 0 0,-2 2 0 0,1-1 0 16,-2 0 0-16,1-1 0 0,-1-3 0 0,-1 2 0 15,1 0 0-15,0-1 0 0,2-2 0 0,-1-1 0 16,-1-1 0-16,2 1 0 0,2 1 0 0,-3-1 0 15,1-3 0-15,0 1 0 0,0 3 0 0,0-1 0 16,0-1 0-16,-6-4 0 0,1 5 0 0,1-1 0 16,-3 1 0-16,1 1 0 0,1 1 0 0,-2 0 0 15,0-2 0-15,1 1 0 0,-2 2 0 0,1 0 0 16,-2 0 0-16,0 1 0 0,0-1 0 0,0 1 0 16,1-1 0-16,-3 2 0 0,-2-1 0 0,2 1 0 15,-2 0 0-15,2-1 0 0,0-2 0 0,-2 0 0 0,-2 0 0 0,0 1 0 16,0 2 864-16,-1-2 128 0,0-1 32 0,-1 0 0 15,-1 0-832-15,0 0-192 0,0 2 0 0,0-1 0 16,-2-1 0-16,-1 1 0 0,2 0 0 0,-3 0 0 16,-2 0 0-16,1 0 0 0,-1-1 0 0,-1 1 0 15,-2-1 864-15,0 1 128 0,2 1 32 0,-3-1 0 16,0 1-832-16,0 0-192 0,0 1 0 0,0-1 0 16,0-1 0-16,1 0 0 0,-1-1 0 0,1-1 0 15,0 2 0-15,-1-4 0 0,1 4 0 0,0-5 0 16,0-1 864-16,0-2 128 0,0 0 32 0,2-2 0 15,0 3-832-15,1-1-192 0,2 0 0 0,-3-1 0 16,8-4-768-16,0 0-208 0,0 0-48 16,0 0-11872-16</inkml:trace>
  <inkml:trace contextRef="#ctx0" brushRef="#br0" timeOffset="20927.62">16194 7799 9215 0,'8'-8'192'0,"5"-2"64"0,-4-3 0 0,1 6 0 0,1-1-256 0,0 0 0 0,0 0 0 0,0 1 0 15,0-2 864-15,-3 2 128 0,2 4 32 0,-1-1 0 16,1-2 0-16,-2 1 0 0,0 1 0 0,0 2 0 16,-2-3-832-16,-6 5-192 0,0 0 0 0,0 0 0 0,0 0 864 0,0 0 128 15,0 0 32-15,0 0 0 0,-3 4 0 0,-6 5 0 16,-1 0 0-16,-1 5 0 0,-4 5 0 0,-1 2 0 16,-6 2 0-16,0 1 0 0,-2 2-832 15,0 0-192-15,-1-2 0 0,-1 0 0 0,-2 0 864 0,-1-1 128 16,-1 0 32-16,-2-1 0 0,0 1-832 0,1 3-192 15,-1-2 0-15,1-2 0 0,-1-1 864 0,2 0 128 16,-1 1 32-16,1 1 0 0,0 0-832 0,3-1-192 16,2-1 0-16,0-2 0 0,1-2 0 0,3-1 0 15,3-1 0-15,2-1 0 0,3-3 0 0,2 0 0 16,4-1 0-16,1 0 0 0,4-2 0 0,3-2 0 16,2 0 0-16,5-1 0 15,4-1-1600-15,0-4-352 0,2-3-80 0,-2-2-16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5:31:36.21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5618 3274 9503 0,'0'0'416'0,"0"0"96"0,0 0-512 0,0 0 0 0,0 0 0 0,0 0 0 16,0 0 560-16,0 0 16 0,0 0 0 0,0 0 0 16,-1-7-128-16,1 7-32 0,0 0 0 0,0 0 0 15,0 0-80-15,0 0-16 0,0-8 0 0,0 8 0 0,0 0-64 0,6-5 0 16,-1-2-16-16,1 2 0 0,-6 5 16 0,6-5 16 15,-6 5 0-15,9-4 0 0,-2-3-16 0,0 1 0 16,-1 1 0-16,4 1 0 0,-3 0-16 0,2-3-16 16,0-1 0-16,1 2 0 0,1 0 32 0,0 1 0 15,0-3 0-15,1 2 0 0,0 1-16 0,2-1 0 16,2 1 0-16,-1-1 0 0,1 1-48 0,-1-2-16 16,1 2 0-16,1-1 0 0,-2 0-176 0,2 0 160 15,2 2-160-15,-1-1 160 0,0 2-160 0,-1 0 0 16,2 0 144-16,-1-1-144 0,0 2 0 0,0 0 144 15,0 1-144-15,-1-1 0 0,2-3 192 0,-3 4-64 16,2 0 0-16,0 0-128 0,-1-2 192 0,2 0-64 16,1 0 0-16,-4 0-128 0,1 3 192 0,-1-1-192 0,1-2 192 0,0 2-192 15,1 0 192-15,1 0-64 0,0 1 0 16,0 0-128-16,0-2 240 0,2 0-64 0,1 0-16 0,-1-1 0 16,-4 3-160-16,3-1 0 0,-3 0 0 0,0 0 0 15,1 0 128-15,-1 0-128 0,2 0 192 0,1 1-64 16,-1 0-128-16,-1 0 0 0,1-1 0 0,2 1 0 15,1 0 0-15,-1 0 0 0,0 0 0 0,-2 0 0 16,3 1 0-16,-1-1 128 0,-1 0-128 0,0 2 0 16,0 0 0-16,-3-1 0 0,1 0 128 0,1 2-128 15,-1-1 0-15,1 1 0 0,0 1 0 0,-1 0 0 16,0-2 0-16,1 0 0 0,-1 1 0 0,2 1 128 16,-3-1-128-16,0 0 0 0,1 1 144 0,0-1-144 15,-1 1 0-15,2 1 128 0,-5-1-128 0,2 2 0 16,-1-1 0-16,0 1 144 0,3 0-144 0,-3 0 0 0,-3-2 128 0,3 2-128 15,-1 0 0-15,-1 2 0 0,-1 1 0 0,2-2 160 16,-5 0-160-16,2 1 128 0,-1 1-128 0,0-2 0 16,0 0 144-16,0 1-144 0,-2 3 0 0,1-2 144 15,-1 0-144-15,1-1 0 0,-1-1 128 0,1-2-128 16,-3 3 0-16,2-1 0 0,-1 2 144 0,0 0-144 16,2-2 0-16,-1-2 144 0,-2 1-144 0,2-2 0 15,-8-4 144-15,8 4-144 0,-1 2 128 0,-7-6-128 16,8 4 160-16,-8-4-160 0,10 4 208 0,-2-2-48 15,-8-2-16-15,0 0 0 0,9 2 0 0,-9-2 0 16,7 0 0-16,-7 0 0 0,0 0-144 0,0 0 0 0,9 0 144 16,-9 0-144-16,0 0 176 0,0 0-48 0,0 0 0 0,0 0 0 15,10 0-128-15,-10 0 160 0,0 0-160 0,0 0 160 16,0 0-160-16,5-3 192 0,-5 3-192 0,0 0 192 16,0 0-192-16,0 0 128 0,4-6-128 0,-4 6 128 15,0 0-128-15,0 0 0 0,0 0 144 0,2-7-144 16,-2 7 0-16,0 0 128 0,0 0-128 0,0-8 0 15,0 8 0-15,0 0 0 0,0 0 0 0,-3-7 128 16,-2 2-128-16,5 5 0 0,-4-8 0 0,-2 3 128 16,6 5-128-16,-4-6 0 0,0-1 128 0,-4 2-128 15,1-2 0-15,-3 3 0 0,0 1 0 0,1-3 128 16,-2-2-128-16,0 2 0 0,1 0 0 0,-4 0 128 16,2 0-128-16,-2 1 0 0,0-2 0 0,-1 2 0 15,-1 0 0-15,-1 1 0 0,0-1 0 0,-3 0 0 0,-3-1 0 16,-1 2 0-16,-2 2 0 0,1-3 0 0,0 1 0 0,-3-1 0 15,-1-2 0-15,-1 1 0 0,1 4 0 0,2-1 0 16,-4-4 0-16,0 2 0 0,0 4 0 0,1-4 0 16,-6 2 0-16,1-1 0 0,-1 0 0 0,0 0 0 15,-2 2 0-15,0-2 0 0,-3 1 0 0,1 0 0 16,2 0 0-16,-1 0 0 0,0-1 0 0,-1 0 0 16,1-1 0-16,-4 3 0 0,1 0 0 0,0 1 0 15,0 0 0-15,1 1 0 0,-1 0 0 0,2 2 0 16,1-1 0-16,2 0-128 0,3-1 128 0,-2 2 0 15,1 0 0-15,1 2 0 0,1 0 0 0,1 2 0 16,-2 1 0-16,3 1 0 0,3 0 0 0,1-2 0 16,0-1 0-16,4 1-128 0,0 2 128 0,3 1 0 0,2 0 0 0,1-1 0 15,-2-1 0-15,3 1 0 0,1 0 0 0,0 0 0 16,2-1 0-16,1-2 0 0,2 1 0 0,2 1 0 16,-2 3 0-16,4-4 0 0,-3-2 0 0,4 2 0 15,5-6 0-15,-6 5-128 0,2 1 128 0,4-6 0 16,0 0 0-16,0 0 0 0,0 0 0 0,0 0 0 15,-6 3 0-15,6-3 0 0,0 0 0 0,0 0 0 16,0 0 0-16,0 0 0 0,0 0 0 0,0 0 0 16,0 0 0-16,0 0 0 0,0 0 0 0,0 0 0 15,9-3 0-15,0-2 0 0,0 1 0 0,0 0 0 16,2 0 0-16,4 0 0 0,-1-2 0 0,1 1 0 16,2-1 0-16,-1 0 0 0,2-2 0 0,3 0-128 15,2 1 128-15,1-2 0 0,5 0-144 0,2 0 144 0,2-1 0 16,4 0-144-16,0 1 144 0,5 1 0 0,3 2-144 0,0 0 144 15,-1-3 0-15,6 1-144 0,-1 4 144 0,5-2 0 16,4 1 0-16,0 0-128 0,0 2 128 0,-3 2 0 16,0 0 0-16,0 0 0 0,1-1 0 0,1 1-128 15,0 1 128-15,0 2 0 0,0 1 0 0,-4 3 0 16,-3 0 0-16,-1 2 0 0,-2 0 0 0,-1 0 0 16,-1 2 0-16,0 1-128 0,1 1 128 0,-2 0 0 15,-3 1 0-15,-3 0 0 0,-4-2-256 0,-2 4 0 16,-4 4-16-16,-1-2-11696 0</inkml:trace>
  <inkml:trace contextRef="#ctx0" brushRef="#br0" timeOffset="2237.66">5352 4553 4607 0,'0'0'400'0,"0"0"-400"15,0 0 0-15,0 0 0 0,0 0 1600 0,0 0 256 16,0 0 32-16,0 0 16 0,0 0-912 0,0 0-176 16,0 0-48-16,0 0 0 0,0 0-320 0,0 0-80 15,0 0-16-15,9 4 0 0,1 2-48 0,-2-3-16 16,-8-3 0-16,10 3 0 0,0 2-32 0,-1 0 0 15,2 2 0-15,0-2 0 0,-3 0 16 0,2 0 0 16,2 4 0-16,-1 0 0 0,3-5-80 0,1 4-32 16,2 2 0-16,-1-1 0 0,-1-2-16 0,0 2 0 15,1 0 0-15,0 0 0 0,1 1-16 0,-1-3 0 16,2 1 0-16,-1-1 0 0,-1-2 16 0,1 0 0 0,1 1 0 16,1 0 0-16,0-1-16 0,2 2 0 0,0-2 0 0,1 3 0 15,-2 0 0-15,1-1-128 0,0-2 192 0,0-1-64 16,2 5-128-16,0 0 160 0,-1-3-160 0,0 3 160 15,0-4-160-15,1 1 0 0,-2 1 144 0,1-1-144 16,1 1 0-16,2-3 144 0,-2 2-144 0,4-1 0 16,1 2 224-16,-1-1-64 0,0-2-16 0,2 0 0 15,-2 1-16-15,3 0-128 0,-2 1 192 0,0-3-64 16,2-3-128-16,-2 2 0 0,2 3 0 0,-1-4 0 16,-1-1 192-16,-2 1-64 0,1 0 0 0,2 0 0 15,2 0-128-15,-1-1 0 0,0-2 0 0,1 1 0 16,0 2 0-16,-2 0 0 0,1-1 0 0,-2-1 128 0,-1-1-128 15,-1 1 0-15,1-4 144 0,-4 2-144 16,1-1 0-16,-1 0 0 0,1 1 0 0,-2 0 128 0,3-1-128 16,-2 0 0-16,2-3 0 0,1 1 128 0,-2 0-128 0,0 2 0 15,-4-3 0-15,3 1 128 0,2-1-128 0,-1 0 128 16,-4 1-128-16,1-1 128 0,0 0-128 0,-4-1 128 16,1-1-128-16,0 0 128 0,-1 0-128 0,1 0 0 15,-1-4 128-15,0 2-128 0,-2 3 0 0,1-3 144 16,-1 1-144-16,0-2 0 0,1-2 176 0,-1 2-176 15,1 0 160-15,-2 1-160 0,-2 0 128 0,1 1-128 16,3-1 0-16,-4 3 144 0,-3-1-144 0,0 1 0 16,4-1 0-16,0 2 0 0,-3-2 0 0,0 1 0 15,-3 3 0-15,2-2 128 0,1-1-128 0,-5 2 0 16,-5 6 0-16,7-7 0 0,1 2 0 0,-3 0 0 16,-5 5 0-16,7-5 0 0,-7 5 0 0,4-6 0 0,-4 6 0 0,0 0 0 15,0 0 0-15,0 0 0 0,0 0 0 0,0 0 0 16,0 0 0-16,0 0 128 0,0 0-128 0,0 0 0 15,0 0 0-15,0 0 0 0,0 0 0 0,-9 1 0 16,0 4 0-16,-1-2 0 0,-2-1 0 0,1 4 0 16,-3 2 0-16,1 0 0 0,0 0 0 0,-2 0 0 15,-2-1 0-15,-1 2 0 0,0 0 0 0,-4 1 0 16,0 0 0-16,0-2 0 0,0 1 0 0,1 1 0 16,-2 1 0-16,1-1 0 0,-2-1 0 0,-2 0 0 15,0 1 0-15,-2-4 0 0,-2 1 0 0,-1 2 0 16,-1-3 0-16,0 2 0 0,-1 1 0 0,0-2 0 15,-3-1 0-15,2-1 0 0,1 1 0 0,0-1 0 0,0 1 0 16,1-2 0-16,-5-4 0 0,2 1 0 16,0 2 128-16,-4 0-128 0,1-1 0 0,-2 1 128 0,2-3-128 0,-2 0 0 15,2-1 144-15,-1-1-144 0,2 0 128 0,-1 0-128 16,0-3 160-16,-2 1-160 0,1-1 192 0,0 3-48 16,3-1-16-16,2 1 0 0,-2 0-128 0,1-1 0 15,4 0 0-15,0 0 0 0,0-2 0 0,1 2 208 16,1-1-48-16,-1 0-16 0,0-3-144 0,3-1 0 15,-2-1 0-15,2 1 0 0,0 1 0 0,2-1 0 16,-3 0 0-16,3 2-176 0,1-2 176 0,0 3 0 16,2-1 0-16,1-1 0 0,0 0 0 0,1 0 0 15,2 3 128-15,1-3-128 0,0-2 0 0,2-1 0 16,-2-1 0-16,3 2 0 0,3 0 0 0,-2 0 0 16,2 1 0-16,0-1 0 0,0 1 128 0,1 2 0 0,1 2 0 15,2-1 0-15,1 0-128 0,-1-1-192 0,7 6 64 0,-5-5 0 16,1-1 128-16,4 6 0 0,0 0 0 0,0 0 0 15,0 0 0-15,0 0 0 0,0 0-144 0,0 0 144 16,0 0-128-16,0 0 128 0,0 0-160 0,0 0 160 16,0 0-144-16,4 9 144 0,1 0-128 0,3 1 128 15,-1-1 0-15,2 1-160 0,-1-2 160 0,2 1 0 16,1 4-128-16,-2-2 128 0,1 0 0 0,2 3 0 16,-1-2 0-16,3 1-128 0,1-1 128 0,0 1 0 15,0 0 0-15,2 2 0 0,-1-2 0 0,4 0 0 16,-1-2 0-16,3 0 0 0,1-1-128 0,1 0 128 15,0 0 0-15,4 1 0 0,-1-2 0 0,3-2 0 16,2 2 0-16,2 0 0 0,-1-3 0 0,2 3 0 16,-1-3 0-16,4-1 0 0,-3 0 0 0,5 0 0 0,3-2 0 15,1 0 0-15,-2-2 0 0,4 0 0 0,0 1 0 0,0-4 0 16,0 0 0-16,-1-2 0 0,1 0 128 0,2 1-128 16,-1-4 0-16,5 0 144 0,1 1-144 0,-1 0 0 15,0 3 0-15,-2-2 128 0,-3-2-128 0,1-1 0 16,1-2 0-16,-2-1 0 0,-2-1 128 0,1 1-128 15,2 0 0-15,-2 0 128 0,-4-1-128 0,-3-2 0 16,-1 1 0-16,-3-2 128 0,-2 1-128 0,-1 1 0 16,-2 0 0-16,-1 2 0 0,-3 1 0 0,-2 2 0 15,-7 1 0-15,1 2 0 0,-2 1 160 0,-1-1-160 16,-4-1 192-16,1 1-192 0,-4 3 0 0,-8 2 0 16,0 0 0-16,0 0 0 0,9-3 0 0,-9 3 128 15,0 0-128-15,0 0 0 0,0 0 0 0,0 0 0 0,0 0 0 0,-7 8 0 16,-4 2 0-16,-3-1 0 0,2-3 0 0,0 4 0 15,0-2 0-15,-2 3 0 0,-3 0 0 0,2 0 0 16,-1 0 0-16,-1 1 0 0,-4 3 0 0,1-1 0 16,-2-1 0-16,0-2 0 0,-1-2-144 0,0 0 144 15,-2 1 0-15,-3-3 0 0,0 0 0 0,-5 0 0 16,0-1 0-16,0 2 0 0,-2-1 0 0,0-1 0 16,-3-3 0-16,-1 2 144 0,-3 0-144 0,1 1 0 15,0-2 192-15,-4-2-192 0,-2-2 192 0,-4 2-192 16,-4-1 192-16,-2-1-192 0,-4-1 192 0,1-2-192 15,-2 4 192-15,-5-3-192 0,-2-1 192 0,-3-1-192 16,1-2 128-16,0 1-128 0,3-1 0 0,0-3 0 16,2 0 128-16,-1 1-128 0,2-2 0 0,4 3 0 15,5 2 0-15,2-2 0 0,4-2 128 0,3 0-128 0,1 2 0 16,5 0 0-16,1 1 0 0,3-2 0 0,4 2 0 0,4 2 0 16,5 1 0-16,1 2 0 0,3-4 0 0,5 2-272 15,4 1 16-15,3 1-12224 16</inkml:trace>
  <inkml:trace contextRef="#ctx0" brushRef="#br0" timeOffset="2988.38">5795 3242 8863 0,'0'0'384'0,"0"0"96"0,0 0-480 0,-5 0 0 16,5 0 0-16,0 0 0 0,-5 1 240 0,5-1-48 0,0 0-16 0,0 0 0 15,0 0-16-15,0 0 0 0,11 1 0 0,4-1 0 16,0-2 320-16,3 2 64 0,3-5 16 16,3 3 0-16,5 0 144 0,6-2 16 0,2-3 16 0,4 1 0 15,2 3-96-15,4 1-32 0,6-2 0 0,-2-2 0 16,2-3-224-16,2 3-32 0,3 0-16 0,2 1 0 16,-4-1-112-16,1 2-32 0,1-5 0 0,0 3 0 15,-1 2 112-15,0 0 16 0,-2-1 0 0,-1 2 0 16,-2 1 0-16,0 1 0 0,0 2 0 0,1 1 0 15,-1-2-80-15,-2 4-16 0,-2 4 0 0,-2 1 0 16,-2 1-96-16,-1 0-128 0,-5 3 176 0,2 1-176 16,-3 2 160-16,2-2-160 0,-5-1 128 0,-1 2-128 15,-2 2 128-15,-1 1-128 0,1-1 0 0,-2-1 128 16,-5-1-128-16,-1-1 0 0,-1-1 0 0,-3 0 128 0,-2-4-128 16,-1 2 0-16,-4-1 0 0,-1 0-176 15,-1 0-336-15,-4 0-80 0,2-4-16 0</inkml:trace>
  <inkml:trace contextRef="#ctx0" brushRef="#br0" timeOffset="8148.8">12691 3325 1839 0,'0'0'160'0,"0"0"-160"15,0 0 0-15,0 0 0 0,0 0 992 0,0 0 160 16,0 0 48-16,-1 8 0 0,0 2-640 0,1-10-128 16,0 0-32-16,0 0 0 0,0 0 16 0,2 9 0 15,-2-9 0-15,0 0 0 0,0 0-32 0,0 0 0 0,4 9 0 0,-4-9 0 16,0 0-32-16,0 0-16 0,0 0 0 0,0 0 0 15,7 6-16-15,-7-6 0 0,0 0 0 0,11 3 0 16,-1 0 32-16,0-2 0 0,-10-1 0 0,11-2 0 16,1-2 48-16,0 2 16 0,0-3 0 0,2 0 0 15,-3 0-32-15,1-1-16 0,0 1 0 0,1 0 0 16,2 2-80-16,1-1-16 0,-1-4 0 0,1 2 0 16,1 3-16-16,2-1 0 0,2-2 0 0,1 0 0 15,1-2-256-15,1 2 0 0,0 3 0 0,2-1 0 16,0-4 0-16,-3 1 0 0,-1 2 0 0,-1 2 0 15,3 0 128-15,-2 0-128 0,-1 0 0 0,0 1 0 16,-2 2 192-16,0 3-64 0,0 0 0 0,0 2-128 16,-3-2 144-16,2 1-144 0,-2 1 0 0,1-1 144 0,1 0-144 15,-1 3 0-15,1 0 0 0,0 0 0 0,0 1 0 0,1 0 0 16,-1-1 0-16,1 3 0 0,1 1 0 16,-2 1 0-16,1 1 144 0,2-1-144 0,-1 0 0 0,1 0 0 15,0-1 0-15,-1 0 0 0,-3-1 0 0,0 0 0 16,-1 1 0-16,1-1 0 0,-2-2 0 0,-1-1 0 15,0-3 0-15,-1 1 0 0,-3-1 0 0,-1 2 0 16,-9-6 0-16,11 4 0 0,-4-2 176 0,-7-2-48 16,9 4 0-16,-9-4 0 0,0 0 48 0,0 0 0 15,0 0 0-15,0 0 0 0,0 0 96 0,0 0 32 16,0 0 0-16,0 0 0 0,0 0-16 0,0 0 0 16,0 0 0-16,-3-7 0 0,1 0-128 0,-3 2-32 15,0-1 0-15,-4-1 0 0,2-1-128 0,-3-1 0 0,-1 0 0 16,1 1 0-16,-3-2 0 0,0-1 0 0,0-3 0 0,-1 1 0 15,-1 2 128-15,-1 0 0 0,-4 0 0 0,1-1 0 16,-1-2-128-16,2 3 0 0,-1 2 0 0,-1-1 0 16,-1-1 0-16,2 1 0 0,0 0 0 0,-1 3-176 15,-5 2 176-15,1 0 0 0,0-2 0 0,0 1 0 16,0 0 0-16,0 2 0 0,0 0 0 0,-3-1 0 16,3 0 0-16,-1 3 0 0,-5 1 0 0,3 1 0 15,0 0 0-15,2 1 0 0,-5 1 0 0,2 2 128 16,-1-1-128-16,3 0 0 0,0-2 0 0,2 3 0 15,2 1 0-15,1 1 0 0,0-2 0 0,3 1-192 16,0 0 192-16,1-1 0 0,-1 0 0 0,2 0 0 16,3-1 0-16,0 3 0 0,-1-4 160 0,3 1-160 0,0 2 0 0,1-1 0 15,1 0 0-15,2-1 0 0,7-3 0 0,-7 2 0 16,7-2 0-16,0 0 0 0,0 0 0 0,0 0 0 16,-8 0 0-16,8 0-160 0,0 0 160 0,0 0 224 15,0 0-48-15,0 0-16 0,3-9-160 0,1 2 192 16,-1-1-192-16,3 2 192 0,3 2-192 0,3 0 0 15,2-2 144-15,1-1-144 0,1 0 0 0,4-1 0 16,1 1 0-16,2 1 0 0,3-2 0 0,2 2 0 16,0-2 0-16,0 1 0 0,2 2 0 0,-1 0 0 15,-3 3 0-15,1 0 0 0,-1 2 0 0,1 2-160 16,1-2 160-16,-2 2 0 0,-2 2-128 0,1 0 128 16,-6 3 0-16,2 0 0 0,1 2 0 0,-2 1-128 15,1 2 128-15,1 1 0 0,-4-1 0 0,2-1 0 16,2 2 0-16,-4 2 0 15,-3 3-384-15,1-2-80 0,-5 3-16 0,1-1-6416 0,0 1-1280 16</inkml:trace>
  <inkml:trace contextRef="#ctx0" brushRef="#br0" timeOffset="8789.58">12780 4579 10479 0,'0'0'448'0,"0"0"128"0,0 0-576 0,0 0 0 0,0 0 0 0,0 0 0 16,8 3 544-16,2 0 0 0,-1 0 0 0,2-1 0 16,0 1-160-16,2-1-16 0,1 0-16 0,2 1 0 15,0 1-32-15,2-1 0 0,-1-3 0 0,3 1 0 16,2 2-48-16,-1 1-16 0,4 0 0 0,-2-1 0 15,2-1-16-15,-1 2-16 0,1-1 0 0,3 0 0 16,-2 2-64-16,4-1-16 0,3-1 0 0,1 2 0 16,-3-1 0-16,-1 0 0 0,0-4 0 0,2-2 0 15,0 0-16-15,0-1-128 0,0-1 192 0,1 0-64 16,0 0 64-16,0-2 16 0,0 0 0 0,1-1 0 0,-1-1-208 0,-1 1 0 16,-1-1 0-16,-5 1 0 0,-2 1 0 0,-2-1 224 15,-2 0-64-15,-4 0-16 0,0 3 48 0,-3-1 0 16,-4 3 0-16,0 0 0 0,-9 2-32 0,0 0 0 15,0 0 0-15,0 0 0 0,0 0-160 0,0 0 192 16,0 0-192-16,-10 3 192 0,-1 1-416 0,-2 3-80 16,-5 2-16-16</inkml:trace>
  <inkml:trace contextRef="#ctx0" brushRef="#br0" timeOffset="12594.89">22946 3629 10079 0,'0'0'448'0,"0"0"80"16,0 0-528-16,0 0 0 0,0 0 0 0,0 0 0 15,0 0 560-15,0 0 0 0,0 0 0 0,0 0 0 0,1 9-64 0,-1-9-16 16,-3 10 0-16,2-2 0 0,-2 1-32 0,0 1-16 16,-3 1 0-16,2 1 0 0,-4 1 16 0,2 3 0 15,-7 1 0-15,5 2 0 0,-1 2-128 0,-1 0-32 16,0-2 0-16,1-1 0 0,0 2-144 0,2 1-16 15,-1-2-128-15,3-1 192 0,1 0-192 0,3-3 0 16,-2 0 128-16,2-1-128 0,1-3 0 0,1 0 0 16,2-1 0-16,-1 0 0 0,3-1 0 0,-5-9 0 15,0 0 0-15,4 8 0 0,1 0 0 0,-5-8 128 16,5 7-128-16,-5-7 0 0,0 0 128 0,9 4-128 16,-9-4 0-16,8 2 144 0,-8-2-16 0,9-2-128 0,0 1 192 15,1-2-64-15,1-4 0 0,0-1-128 0,2-1 192 0,2-2-64 16,-1-3 0-16,1 0-128 0,1 1 192 0,0-4-64 15,3-1-128-15,2-3 0 0,2-1 144 0,0-2-144 16,-4-3 128-16,3 1-128 0,2-2 128 0,3 0-128 16,0 0 0-16,1 1 144 0,2-1-144 0,0 2 0 15,-3 0 144-15,2 1-144 0,-4 0 0 0,3 0 144 16,0-1-144-16,1 1 128 0,0 0-128 0,-1 0 128 16,2-3-128-16,-3 1 160 0,-1 3-160 0,-2 3 160 15,0 4-160-15,-2 0 0 0,-2 2 0 0,-3 3 0 16,2 2 0-16,-2 1 0 0,-4 2 0 0,0 2 0 15,0-2 0-15,-3 1 0 0,0 2 0 0,-1 2 0 16,-9 2 0-16,9-1 128 0,-9 1-128 0,11 0 0 16,-11 0 0-16,7 2 0 0,-7-2 0 0,0 0 0 0,8 6 0 0,-2 0 0 15,-6-6 0-15,4 9 0 0,-4-9 0 16,5 11-224-16,-2 1 80 0,-1-2 16 16,0 2-400-16,-1 0-80 0,-1 1-16 0</inkml:trace>
  <inkml:trace contextRef="#ctx0" brushRef="#br0" timeOffset="21198.45">17852 4133 4607 0,'0'0'400'0,"0"0"-400"15,0 0 0-15,0 0 0 0,0 0 800 0,-5-6 80 16,1 0 16-16,4 6 0 0,0 0-304 0,-8-3-48 15,1 1-16-15,7 2 0 0,-5-3 48 0,5 3 0 0,0 0 0 0,-9-3 0 16,2-2-128-16,1 2-32 0,0 0 0 0,6 3 0 16,0 0-96-16,-7-4-32 0,0 2 0 0,7 2 0 15,-6-4 32-15,6 4 0 0,-6-6 0 0,6 6 0 16,-6-4 32-16,6 4 16 0,0 0 0 0,0 0 0 16,-5-7-32-16,0 3 0 0,5 4 0 0,0 0 0 15,-4-6-112-15,4 6-32 0,0-7 0 0,0 7 0 16,0 0-16-16,6-6-16 0,-6 6 0 0,6-9 0 15,1 2-32-15,-2-1 0 0,1 0 0 0,0 1 0 16,3-1 64-16,0 0 16 0,-2-1 0 0,0 2 0 16,2-1 0-16,0 0 0 0,1-1 0 0,1 1 0 15,1-1 0-15,-2-1 0 0,0-2 0 0,2 1 0 16,-1 0 48-16,1 0 16 0,-1 1 0 0,2-2 0 0,0-4-272 16,0 0 0-16,2-1 0 0,0 2 0 15,1 1 240-15,-1-2-64 0,0-1-16 0,1 1 0 0,-1 3-160 16,2 0 160-16,-1-5-160 0,2 3 160 0,-2 2-160 0,1 0 160 15,0-1-160-15,1 1 160 0,-2 0-160 0,2 2 0 16,0 2 144-16,-1-1-144 0,2 1 128 0,-3 1-128 16,1-2 160-16,-1 1-160 0,1 1 128 0,-1 1-128 15,0-3 0-15,0 2 144 0,2 1-144 0,0 1 0 16,-2-2 0-16,3 0 0 0,-2 0 0 0,3-1 0 16,-1 0 0-16,2 1 128 0,-4 2-128 0,1-2 0 15,-4 0 0-15,3 2 0 0,0 1 0 0,2-1 0 16,0-1 0-16,1 0 0 0,-3 1 0 0,2 1 0 15,-2-1 0-15,1-1 0 0,-1 1 0 0,-1-1 0 16,2-1 144-16,-2 2-144 0,0-2 0 0,-1 3 0 16,-1-3 0-16,2 2 0 0,-3 1 0 0,1-2 0 0,0 0 0 0,1-1 0 15,-2 3 0-15,0 1 0 0,-1 0 0 0,3-1 128 16,-3 0-128-16,1-1 0 0,-1 2 0 0,1 1 0 16,1 0 0-16,1-1 0 0,-2-4 0 0,0 4 0 15,3 2 0-15,-2-1 0 0,1 2 0 0,0-4 128 16,-2-1-128-16,1 2 0 0,1 1 0 0,1 0 0 15,-3 1 0-15,0 0 0 0,2 0 0 0,-3 0 0 16,1 1 0-16,1-4 0 0,0 2 0 0,2 2 128 16,-1 1-128-16,1-1 0 0,-1-3 0 0,3 2 0 15,1 2 0-15,-1 0 144 0,-3 0-144 0,4-2 0 16,0 0 0-16,-4 1 0 0,-4 2 0 0,2 1 0 16,0 0 0-16,0-1 0 0,0-1 0 0,2 1 0 15,2 2 0-15,-1 0 0 0,0 0 0 0,-1-1 0 0,-1 1 0 16,1-1 0-16,-2 2 0 0,0 1 0 0,-1-1 0 0,-2 0 0 15,-1 3 0-15,1-3 0 0,-1-1 0 0,1 1 0 16,-3 1 0-16,2 2 0 0,1 1 128 0,0-2-128 16,1-1 0-16,-2 0 0 0,0 2 208 0,1 2-64 15,-1-1-16-15,3 1 0 0,1-2-128 0,-4 2 0 16,2 1 0-16,1-2 0 0,3-1 0 0,-1-2 0 16,-3 3 0-16,1 0 0 0,1 0 0 0,1-1 0 15,-2 0 144-15,-1 1-144 0,2 1 0 0,-1 0 0 16,-1-3 0-16,-1 0 128 0,-1 1-128 0,2-2 0 15,-3 0 128-15,0-1-128 0,-1 1 192 0,-7-5-48 16,0 0 0-16,9 4 0 0,-9-4-16 0,0 0 0 16,0 0 0-16,0 0 0 0,0 0-128 0,0 0 0 0,0 0 0 0,0 0 0 15,0 0-272-15,-8 2-96 0,-1 2-16 0,-3-1-11488 16</inkml:trace>
  <inkml:trace contextRef="#ctx0" brushRef="#br0" timeOffset="23405.59">20518 3742 2751 0,'0'0'256'0,"0"0"-256"0,0 0 0 0,0 0 0 16,0 0 1568-16,0 0 272 0,0 0 48 0,0 0 16 15,-8-3-928-15,8 3-176 0,0 0-32 0,0 0-16 16,0 0-240-16,0 0-64 0,0 0 0 0,0 0 0 16,0 0-144-16,0 0-48 0,0 0 0 0,0 0 0 15,0 0 64-15,9 3 16 0,2 3 0 0,-4-3 0 0,-7-3-160 0,0 0-48 16,9 2 0-16,0 3 0 0,0 0 32 0,0-2 0 15,-9-3 0-15,10 6 0 0,-1-1-160 0,-3 0 160 16,3 1-160-16,-4-1 160 0,-5-5-160 0,0 0 128 16,9 8-128-16,-4-2 128 0,-5-6-128 0,0 0 0 15,4 8 144-15,-4-8-144 0,3 9 128 0,-3-9-128 16,0 0 128-16,-1 10-128 0,-1-2 160 0,0 1-32 16,2-9-128-16,-3 10 192 0,-1-2-64 0,-1-1 0 15,1 0-128-15,1 0 192 0,0 0-64 0,3-7 0 16,-5 8-128-16,1-1 192 0,-3-2-192 0,7-5 176 15,-6 7-176-15,-1-2 160 0,-3 2-160 0,3-1 160 16,-3 0-160-16,2 1 160 0,-1-2-160 0,2 1 160 16,-2-1-160-16,0 1 160 0,1-2-160 0,-3-2 0 0,0 5 144 15,2-3-144-15,0 1 128 0,-1-1-128 0,-2 0 128 16,2 3-128-16,3 2 0 0,-3-3 0 0,-1 1 0 0,2 0 128 16,-1-1-128-16,3 3 0 0,-3 2 0 0,1-1 0 15,-1-4 0-15,0 2 0 0,3 0 0 0,-3 2 0 16,1 1 0-16,0-1 0 0,1-3 0 0,0 1 0 15,-1 4 0-15,1-1 0 0,-1-1 0 0,3 0 128 16,-4-1-128-16,1 2 0 0,-1 1 0 0,1 1 0 16,0-3 0-16,1 0 0 0,-2 0 0 0,1 1 0 15,0 0 0-15,-1-1 0 0,0-2 0 0,0 3 0 16,-1 0 0-16,0 3 0 0,-1-3 0 0,2-1 0 16,-2-3 0-16,1 2 0 0,-1 0 0 0,2 0 0 15,-1-1 0-15,1 1 0 0,1 0 0 0,-4 2 128 16,2-2-128-16,0 0 0 0,-1-1 0 0,1 1 0 0,0 1 128 15,1 0-128-15,-2-2 160 0,2-1-160 0,2-1 192 0,-3 4-64 16,0 0-128-16,2-1 192 0,-2-3-16 0,1 1-16 16,1-1 0-16,-2 1 0 0,1 2 32 0,1-4 0 15,1-1 0-15,0 0 0 0,0 1-48 0,0 2 0 16,0-1 0-16,1-2 0 0,-1-3 16 0,2 1 0 16,-2 0 0-16,0 1 0 0,1 0-160 0,-1-2 192 15,0 1-192-15,1 0 192 0,-1 0-64 0,1-4-128 16,0-1 192-16,-1 2-64 0,0 2-128 0,-1 0 192 15,-1-2-192-15,3 0 192 0,-3 0-64 0,2-1-128 16,-3 2 192-16,1 0-64 0,1 0-128 0,-3 0 192 16,0-1-192-16,2 1 192 0,0 0-192 0,2-1 160 15,0-2-160-15,-1 1 160 0,1 2-160 0,-3-1 128 0,-1-1-128 0,1 0 128 16,0 1-128-16,-1 1 160 0,-1 0-160 16,1-3 160-16,1 3-160 0,-2 0 192 0,0 0-192 0,0-1 192 15,2-1-64-15,0-1 0 0,-3-2 0 0,2 3 0 16,0 2 0-16,0-2-128 0,0-1 192 0,-3 0-64 15,2 1-128-15,0 0 160 0,-1-1-160 0,-1 1 160 16,2-1-160-16,-1 1 128 0,-1-1-128 0,1 1 128 16,0-2-128-16,0 1 0 0,-2-2 0 0,1 1 128 15,0 1-128-15,0 1 0 0,0-2 0 0,-2 1 0 16,2-2 0-16,0 1 128 0,-2 3-128 0,2-2 0 16,-1-5 128-16,1 3-128 0,-1 0 128 0,2 1-128 15,1 0 160-15,1-1-160 0,-1-1 192 0,3 0-192 16,-2 2 224-16,1-1-64 0,-1-1-16 0,1 1 0 15,-3 2 0-15,1 0 0 0,-1-3 0 0,2 1 0 0,0-2-144 0,0 2 192 16,-1-1-192-16,1 2 192 0,1-2-192 0,0 2 128 16,0-1-128-16,0 1 128 0,1 1-128 0,-2-1 128 15,1-1-128-15,3 2 128 0,-2-1 736 0,2 1 144 16,0 0 16-16,1-2 16 16,-2-1-1648-16,1 0-336 0,1 2-64 0,3 0-16 0,4 4 832 0,-9-4 192 15,4 0 0-15,-3 1 0 0,0 1 0 0,8 2 0 16,0 0 0-16,-5-3 0 0,5 3 0 0,-8-3 0 15,0 2 0-15,8 1 0 0,0 0 0 0,-4-6 0 16,4 6 0-16,-7-4 0 0,7 4 0 0,0 0 0 16,-5-6 0-16,5 6 0 0,0 0 0 0,0 0 0 15,-6-5 0-15,6 5 0 0,0 0 0 0,0 0 0 16,0 0 0-16,0 0 0 0,0 0 0 0,0 0 0 0,0 0 0 0,0 0-144 16,0 0 144-16,0 0 0 0,0 0 0 15,10 6 0-15,-5 1 0 0,4-2 0 0,0 1 0 0,1-2 0 16,-1 1 0-16,0-2 0 0,0 1 0 0,0 1 0 15,2-1 816-15,-2 1 192 0,2-1 32 0,3 1 16 32,0 2-1664-32,1-1-336 0,1-1-64 0,0-1-16 0,2 3 832 0,-1-1 192 0,1-2 0 0,0 1 0 15,-1 1 0-15,1 1 0 0,1 0 0 0,-1 1 0 16,-1-4 0-16,1 4 0 0,2-1 0 0,1 1 0 16,0 2 0-16,2-1 0 0,1-2 0 0,-1 2 0 15,-2 2 0-15,2 0 0 0,2-2 0 0,-1 1 0 16,2-1 0-16,-2 3 0 0,1-1 128 0,-2-1-128 15,0-1 0-15,-1-1 0 0,0-2 0 0,-2 2 0 0,1-3 144 16,1 0-144-16,-3-3 0 0,3 1 144 0,0-3-144 0,0 0 0 16,0-2 144-16,-1 1-144 0,2 1 0 0,-1 0 0 15,-3-1 0-15,0-1 128 0,1-3-128 0,-2 2 0 16,1 2 0-16,-1-1 128 0,-2 0-128 0,2-2 0 16,-1 0 0-16,2-2 128 0,-4 3-128 0,2-1 0 15,-2-4 0-15,2 1 0 0,-2 3 0 0,2 0 0 16,-1-2 0-16,1 1 0 0,0-1 0 0,2-1 144 15,1 0-144-15,-2-1 0 0,1 0 0 0,0 2 0 16,-3-4 0-16,4 2 0 0,1 0 0 0,0 1 128 16,-1-1-128-16,-3 0 0 0,2 0 128 0,-1-2-128 15,-1 0 0-15,1 2 0 0,-2-2 128 0,1 2-128 16,1 1 0-16,-2-1 0 0,-1-1 0 0,1 0 0 16,0 1 128-16,0 0-128 0,-1 2 0 0,1 2 0 0,0-5 0 15,1 3 0-15,-2-2 0 0,0 1 0 0,1 1 0 0,1 0 0 16,-1-1 0-16,0 0 0 0,1 1 0 0,-1 1 0 15,-3-2 0-15,1 1 0 0,-2 0 0 0,0 2 0 16,1-1 0-16,0 1 0 0,-2 0 0 0,1-3 0 16,-2 3 0-16,1-2 0 0,0 1 0 0,-1-1 0 15,-2 1 0-15,0-1 0 0,-2 1 0 0,1-1 0 16,0-2 0-16,-2 2 0 0,0-2 0 0,1 3 0 16,-6 5 0-16,6-6 0 0,0-3 0 0,-2 4 0 15,-4 5 0-15,5-7 0 0,0 1 0 0,0-1 0 16,-4-1 128-16,2 2-128 0,-3 6 0 0,3-9 0 15,1 0 0-15,-1 1 0 0,-2 1 0 0,-1 7 0 0,0 0 0 0,4-8 0 16,0 0 0-16,-4 8 0 0,0 0 0 16,2-6 0-16,-2 6 0 0,0 0 0 0,2-7 0 0,-2 7 0 15,0 0 0-15,0 0 0 0,0 0 0 0,3-6 0 16,-3 6 0-16,0 0 0 0,3-7 0 0,-3 7 0 16,2-7 0-16,-2 7 0 0,0 0 0 0,0 0 0 15,0 0 0-15,0 0 0 0,0 0 0 0,0 0-176 16,0 0 176-16,0 0-160 15,0 0-224-15,0 0-64 0,0 0 0 0,0 0 0 16,0 0-448-16,0 0-112 0,0 0-16 0,0 0-7456 16,4 10-1504-16</inkml:trace>
  <inkml:trace contextRef="#ctx0" brushRef="#br0" timeOffset="24440.43">20194 3614 6447 0,'0'0'576'0,"0"0"-576"16,-1-11 0-16,0 3 0 0,1 8 976 0,0 0 96 15,0 0 16-15,0 0 0 0,-3-10-416 0,-3 2-80 16,6 8-16-16,0 0 0 0,-5-5-320 0,5 5-64 15,-8-8 0-15,2 1-16 0,1 3 80 0,-1-1 0 16,0-3 16-16,2 2 0 0,-4 2 144 0,1 0 32 16,-2-3 0-16,2 3 0 0,-2-2 32 0,3-1 16 15,-3 0 0-15,1 0 0 0,-3-1-96 0,1 0-16 16,0-3 0-16,-1 1 0 0,0 0 0 0,-1 0 0 16,-2-2 0-16,-2 1 0 0,0 1-128 0,-3 0-16 0,-3-1-16 15,1 0 0-15,2-2 0 0,-1 1 0 0,0 0 0 0,-1 1 0 16,1 1-32-16,1-2 0 0,2-3 0 0,-2 4 0 15,2 3 16-15,0-1 0 0,1-2 0 0,0 0 0 16,1-1-16-16,-1 1-16 0,0 2 0 0,0 0 0 16,0 0-48-16,-1 2 0 0,0 0 0 0,0 1 0 15,-2 1-128-15,0-2 160 0,-1 1-160 0,0 0 160 16,-1 3-160-16,0 0 0 0,2-2 144 0,-2 1-144 16,1-2 0-16,0 4 144 0,3 0-144 0,-3 0 0 15,2-2 144-15,-1 1-144 0,0 4 0 0,1-2 144 16,-2-1-144-16,0 1 0 0,1-1 0 0,1 2 128 15,-2 3-128-15,2 0 0 0,-3 2 0 0,2-2 0 16,-2 0 0-16,1-2 0 0,2 5 0 0,-2-3 0 16,3-1 0-16,1 1 0 0,-2 1 0 0,2 0 0 0,-1 2 0 15,2-1 0-15,-1 0 0 0,1 0 0 0,0 2 0 0,-1-1 0 16,0 0 0-16,-1 1 0 0,2-1 0 0,-1 3 0 16,0 2 0-16,-1-3 128 0,1-1-128 0,-1 0 192 15,2-2-192-15,-2 4 192 0,2 0-192 0,0 2 0 16,-1-3 0-16,1 1 0 0,-2 0 0 0,0 0 0 15,-2 3 0-15,1 0 0 0,2 2 0 0,1 1 0 16,-1-1 0-16,1 0 0 0,0-2 0 0,2 0 0 16,0 0 0-16,2 0 0 0,-2 2 0 0,2-3 0 15,-1-2 0-15,1 1 0 0,-2 2 0 0,2 0 0 16,1-4 0-16,0 2 0 0,-1 0 0 0,1 0 0 16,0-2 0-16,1 2 0 0,1 0 0 0,2 0 0 15,-2-1 0-15,3-1 0 0,-1-1 0 0,1 2 0 0,-2 0 0 0,2 1 0 16,0 0 0-16,1 0 0 0,-1-3 0 0,1 1 0 15,2 1 0-15,-3 0 0 0,0-2 0 0,0 1 0 16,5-8 0-16,-3 7 0 0,3-7 0 0,-6 7 0 16,0 1 0-16,3-1 0 0,3-7 0 0,-6 7 0 15,2 3 0-15,1-1 0 0,3-9 0 0,-6 9 0 16,3-2 0-16,3-7 0 0,-2 10 0 0,2-1 0 16,0-9 0-16,0 9 0 0,0-9 0 0,0 9 0 15,0-9 0-15,1 9 0 0,0-1 0 0,-1-8 0 16,1 10 0-16,0 0 160 0,-1-10-160 0,1 9 160 15,-1-9-160-15,4 10 0 0,-2-1 0 0,0-3 0 16,-2-6 0-16,0 0 0 0,5 10 0 0,2-1 0 16,-4-1-128-16,2 0-64 0,-5-8-16 0,8 10 0 15,-1 0-560-15,2 0-128 0,-2 0 0 0,2-1-9440 16</inkml:trace>
  <inkml:trace contextRef="#ctx0" brushRef="#br0" timeOffset="25484.08">18335 4377 2751 0,'0'0'128'0,"0"0"16"0,0 0-144 0,0 0 0 0,0 0 0 0,0 0 0 0,0 0 1664 0,0 0 288 16,0 0 64-16,0 0 16 0,0 0-1600 0,0 0-432 16,0 0 128-16,0 0-128 0,0 0 336 0,0 0 16 15,-2-6 0-15,2 6 0 0,0 0 32 0,0 0 0 16,0 0 0-16,0 0 0 0,0 0 0 0,0 0 0 15,0 0 0-15,0 0 0 0,0 0-128 0,8-4 0 16,-8 4-16-16,9-1 0 0,-9 1-16 0,0 0 0 16,10 2 0-16,-2 1 0 0,-8-3 64 0,11 2 16 15,-11-2 0-15,9 2 0 0,0 0 16 0,-9-2 0 16,12 3 0-16,-3 2 0 0,0-3-96 0,-9-2-16 16,11 3 0-16,-1 3 0 0,-1 0-48 0,1 1-16 15,0-2 0-15,0 1 0 0,-2-2-144 0,2 2 0 0,1-1 144 16,-1 1-144-16,-2-1 128 0,3 2-128 0,2 2 128 15,-2-3-128-15,0 0 128 0,-3-2-128 0,3 3 160 0,1-2-160 16,-1 2 192-16,2-1-48 0,0 2-16 0,1 0 0 16,1-3 32-16,1 3 0 0,-1-1 0 0,2-1 0 15,0 0 32-15,1 1 0 0,0 1 0 0,0-1 0 16,0-3 0-16,1 1 0 0,-1-2 0 0,2 1 0 16,0 1 0-16,1-2 16 0,2-1 0 0,-1-1 0 15,3 0-16-15,-3 2-16 0,2-3 0 0,-1 2 0 16,4-1-16-16,1-1 0 0,-1 0 0 0,0 1 0 15,0 1-32-15,-2-2 0 0,-1-1 0 0,3-1 0 16,-4-1-128-16,1-1 192 0,1-1-192 0,1 0 192 16,-1 3-192-16,-1-2 0 0,1-1 144 0,2 2-144 15,-2 0 128-15,-2-3-128 0,-2 1 160 0,2 0-160 0,0 2 160 0,1-1-160 16,-5-2 160-16,2 0-160 0,1-1 176 0,-3 0-176 16,-2 3 192-16,1-2-192 0,-1 0 160 0,0 0-160 15,1 1 128-15,0-1-128 0,-1 0 128 0,-1-1-128 16,2 1 0-16,1-3 128 0,-2 2-128 0,3-2 160 15,-2 3-160-15,0-2 160 0,2-2-32 0,-2 1 0 16,-2 1 0-16,1 0 0 0,0 1-128 0,-1 0 192 16,-3-2-192-16,1 0 192 0,-1 0-192 0,1 0 128 15,-1 2-128-15,1-3 128 0,1 1-128 0,-1 0 160 16,0-1-160-16,-2 1 160 0,4 2-160 0,-2-3 0 16,-1 2 0-16,0 0 0 0,-1 3 0 0,2-1 0 15,-3 0 0-15,2 0 0 0,-1-1 0 0,0 1 0 16,0-2 0-16,-3 1 0 0,0-1 0 0,0-1 128 15,-1 2-128-15,-1 0 0 0,0 0 128 0,-2 1-128 0,4-2 0 0,-4 3 128 16,-5 5-128-16,10-5 128 0,-2 1-128 16,0-1 128-16,-4-3 0 0,0 1 0 0,-2-3 0 0,0 1 0 15,1 0 16-15,-2 2 0 0,-1-1 0 0,0 1 0 16,0 7-144-16,0-8 0 0,-1 1 0 0,1 7 0 16,0 0-240-16,0 0-80 0,0 0 0 0,0 0-16 31,0 0-2080-31,0 0-400 0</inkml:trace>
  <inkml:trace contextRef="#ctx0" brushRef="#br0" timeOffset="26452.68">20287 3672 6447 0,'0'0'576'0,"0"0"-576"15,-3-8 0-15,-2 4 0 0,5 4 1088 0,0 0 128 16,-6-5 0-16,6 5 16 0,-5-4-528 0,5 4-96 0,0 0-32 0,-9-2 0 16,9 2 80-16,-6-5 16 0,-2-2 0 0,3 2 0 15,5 5-176-15,-5-3-48 0,-4-4 0 0,4 2 0 16,-3-1-80-16,0 1-32 0,1-1 0 0,-1 2 0 16,-2 1-16-16,1-1-16 0,-1 1 0 0,1-2 0 15,0 0-48-15,-3-1 0 0,1-2 0 0,-1 1 0 16,-4 2-96-16,1-2-32 0,-1-2 0 0,0 1 0 15,-1-1 0-15,1 0 0 0,-2 0 0 0,0-2 0 16,-1 2 0-16,-3-1 0 0,0 2 0 0,0-2 0 16,1-1-128-16,1 0 192 0,0 0-192 0,0-1 192 15,1 0-192-15,0-1 192 0,-3 1-192 0,1-1 192 16,1-1-192-16,-3 1 0 0,1-1 0 0,-4 1 128 0,0 2-128 16,2 1 160-16,2 0-160 0,-2 2 160 0,-3-1-160 0,-1 1 160 15,3 2-160-15,-3-1 160 0,2 0-160 0,2 2 160 16,-3-1-160-16,4 2 160 0,0 0-160 0,0-1 0 15,0-1 144-15,0 2-144 0,0 3 0 0,-2 0 0 16,0-1 0-16,1 2 0 0,0-1 128 0,-3 0-128 16,2-2 128-16,2 3-128 0,-2 3 128 0,3 0-128 15,-3-1 128-15,3 3-128 0,-1-3 0 0,1 2-128 16,0 1 0-16,0 0 0 0,-1-1 128 0,-1 3 0 16,1 2 0-16,0-1 0 0,-1-2 0 0,1-1 0 15,1-2 0-15,1 1 0 0,1 2 0 0,3 0 0 16,0 0 0-16,-3 3 0 0,0 1 0 0,1-1 0 15,3 0 0-15,-2 2 0 0,0 1 0 0,1 0 0 16,1-1 0-16,1 2-128 0,1-4 128 0,1 1 0 0,-3 1 0 0,2 0 0 16,0-2 0-16,1 0 0 0,1 0 0 0,-2 0 0 15,2 0 0-15,1 0 0 0,-3-1 0 0,2 0 0 16,1-3 0-16,1 4 0 0,-1 0 0 0,-1 0 0 16,-2-2 0-16,4 2 0 0,-1 0 0 0,1-1 0 15,-1-2 0-15,0 1 0 0,2-3 0 0,0 2 0 16,-4 4 0-16,2-1 0 0,2-3 0 0,-2 1 0 15,-1-1 0-15,1 2 0 0,1 1 0 0,0-2 0 16,3-1 0-16,-4 3 0 0,1 3 0 0,1-3 0 16,-3-3 0-16,2 0 0 0,1 4 0 0,0-2 0 15,3 3 0-15,-3 0 128 0,2-3-128 0,2-1 0 16,-2 1 0-16,2-1 144 0,-3-1-144 0,2 0 0 16,-2 2 176-16,1-2-176 0,0-1 160 0,2 1-160 0,-1 0 144 0,0-1-144 15,6-5 128-15,-5 7-128 0,1 0 208 0,4-7-32 16,-3 8-16-16,2 1 0 0,0 0 32 0,1 0 16 15,1 0 0-15,3-3 0 0,-4-6-208 0,4 10 128 16,3 0-128-16,0-1 0 0,0-1 192 0,3-1-64 16,2 2-128-16,-1 0 192 0,1 0-192 0,4 1-256 15,3 1 48-15,1 0 16 16,4 1-1568-16,-1 1-304 0,9 6-64 0,-2-6-16 0</inkml:trace>
  <inkml:trace contextRef="#ctx0" brushRef="#br0" timeOffset="32427.16">5805 10353 6447 0,'0'0'576'0,"-4"9"-576"0,-4-1 0 0,1-2 0 15,-2 1 1088-15,0-3 96 0,0 0 32 0,2 0 0 16,1-1-480-16,0 2-96 0,0-1 0 0,6-4-16 15,-7 5-80-15,7-5-16 0,0 0 0 0,-7 3 0 16,7-3-64-16,0 0-16 0,0 0 0 0,0 0 0 16,-7 3 128-16,7-3 0 0,0 0 16 0,0 0 0 15,0 0-16-15,0 0 0 0,0 0 0 0,0 0 0 16,0 0-224-16,0 0-48 0,2-6-16 0,-2 6 0 16,8-7-16-16,-3 0 0 0,2 1 0 0,-1 0 0 15,1 3-16-15,2 0 0 0,1-1 0 0,2 0 0 0,1-5 0 0,0 0 0 16,0 2 0-16,2-3 0 0,1-1-32 0,1 0-16 15,0 0 0-15,3 0 0 0,3 1-16 0,-3-1-16 16,0-1 0-16,2 1 0 0,0 2-176 0,2 0 192 16,-3 0-192-16,1 0 192 0,0-2-192 0,1 1 192 15,1 1-192-15,4 1 192 0,-2-2-192 0,2 3 160 16,-1-3-160-16,2 2 160 0,0 1-160 0,0 1 0 16,0-3 0-16,0 3 0 0,0 3 160 0,-2 0-160 15,0-2 192-15,-1 3-192 0,-1 1 0 0,1 1 0 16,-4 1 0-16,-1 3 0 0,0-2 0 0,-2 1 0 15,0 1-128-15,1 4 128 0,-3 2 0 0,1 2 0 16,-1-4 0-16,-1 4 0 0,1 2 0 0,0 1 0 0,1-1 0 16,-1-1 0-16,1-1 0 0,-2 1 0 0,1 3 128 0,-1-2-128 15,0-2 128-15,-2 1-128 0,2-1 0 0,-4 4 0 16,0-2 0-16,-1-1 0 0,0 1 0 0,0 0 0 16,-1 1 0-16,0 2 160 0,-3-2-160 0,2 1 192 15,-5-3-64-15,3 0 0 0,-1 0 0 0,-1-1 0 16,2-2 32-16,-3-1 0 0,-1 0 0 0,1 0 0 15,-2-2 64-15,-2-7 16 0,0 0 0 0,0 0 0 16,3 9 48-16,-3-9 16 0,1 8 0 0,-1-8 0 16,0 0 48-16,0 0 16 0,0 0 0 0,0 0 0 15,0 0 16-15,0 0 16 0,0 0 0 0,-7 1 0 16,7-1-160-16,-8-1-48 0,-1-5 0 0,2 3 0 16,7 3-32-16,-8-1-16 0,1-2 0 0,7 3 0 15,-9-9-144-15,4 1 160 0,-2 1-160 0,2 0 160 0,-1-2-160 16,1-1 0-16,-1-2 0 0,2 3 0 0,-1 0 128 0,1-1-128 15,0-2 0-15,0 0 128 0,-1 1-128 0,0 0 0 16,1 0 0-16,0-2 0 0,-1-2 0 0,1 0 128 16,2 2-128-16,-4-1 0 0,-1-4 0 0,3 3 0 15,-3 1 128-15,2-2-128 0,-2 2 0 0,0-2 0 16,-1 1 0-16,0 2 0 0,1-1 0 0,-1-2 0 16,-1 0 0-16,0-1 0 0,-1 0 0 0,2 0 0 15,-3 3 0-15,0 2 0 0,-2-3 0 0,2 4 0 16,-3 1 0-16,1 3 0 0,0 0-176 0,-3 4 176 15,-1-2-128-15,-1 3 128 0,2 2-128 0,-2 1 128 16,-2 2-128-16,2-2 128 0,-2-2-144 0,-1 2 144 0,0 2-160 16,-1-1 160-16,0 3-192 0,-1-2 48 15,-4 1 16-15,0 3 0 0,1 2 128 0,-3-1-160 0,0 1 160 0,1 3-160 16,-2 4 160-16,1 0 0 0,1 1-144 0,1-2 144 16,-1 1 0-16,1-1-144 0,1 0 144 0,1 1 0 15,-1-1 0-15,3 1 0 0,0-3 0 0,2 2 0 16,3-1 0-16,-1 1 0 0,2-3 0 0,3 2 0 15,3 2 0-15,3-2 0 0,3-4-160 0,3 1 160 16,-3-1 0-16,4 1 0 0,2 0 0 0,4-1 0 16,4-3-896-1,3 0-112-15,4-1-16 0,3-1-12768 0</inkml:trace>
  <inkml:trace contextRef="#ctx0" brushRef="#br0" timeOffset="34006.18">5990 9126 6447 0,'0'0'272'0,"0"0"80"0,0 0-352 0,0 0 0 0,-2-8 0 0,2 8 0 15,0 0 1376-15,0 0 208 0,-5-8 32 0,5 8 16 16,-1-6-784-16,1 6-144 0,0 0-48 0,0 0 0 16,-3-8 96-16,3 8 16 0,0 0 0 0,0 0 0 15,0 0-224-15,0 0-32 0,0-8-16 0,0 8 0 16,0 0-176-16,0 0-16 0,0 0-16 0,0 0 0 0,9 10-32 0,0 0-16 15,-1 0 0-15,1-1 0 0,1-2-16 0,1 3 0 16,0 2 0-16,2-1 0 0,0 0-16 0,3 0 0 16,-1 2 0-16,3-1 0 0,3-1-16 0,-1 0 0 15,2-3 0-15,1 1 0 0,1 0 64 0,0-1 16 16,2-2 0-16,2-1 0 0,1-3 80 0,0 0 16 16,2 1 0-16,0-3 0 0,-1-3-112 0,0-1 0 15,0-1-16-15,0 0 0 0,3-2-16 0,0-2 0 16,1-2 0-16,0 2 0 0,1-1-96 0,0 0 0 15,-1-2-128-15,1 0 192 0,-5-3-192 0,-2 1 176 16,-1 5-176-16,-1-5 160 0,-3-6-160 0,0 2 0 0,-1 1 144 16,-2 3-144-16,-2 0 0 0,-1 0 144 15,-1-1-144-15,0 3 0 0,-3 3 128 0,-3 2-128 0,0 1 0 0,2-1 0 16,-6-2 160-16,-6 9-32 0,0 0 0 0,0 0 0 16,0 0-128-16,0 0 192 15,0 0-192-15,0 0 192 0,0 0-192 0,0 0 0 0,0 0 0 0,-1 10 0 16,-2 1 128-16,-1 1-128 0,-5 0 0 0,0 0 128 15,-1-2-128-15,0 3 0 0,-1 3 144 0,0-1-144 16,-2 1 0-16,1-1 128 0,0 0-128 0,2 1 0 16,-5-2 192-16,0 0-16 0,1 1-16 0,-1-1 0 15,-1 0-160-15,0 1 0 0,-1 0 0 0,-3-3 0 16,-1-1 0-16,-1 0 0 0,-4 1 0 0,2-1 0 16,0-2 128-16,-2 1-128 0,-1-1 192 0,0 0-64 15,-2-3 32-15,1-1 0 0,2-2 0 0,1 1 0 16,-4 2 32-16,3-2 16 0,-1-2 0 0,1-1 0 0,-4-2-16 0,1 0-16 15,0 0 0-15,1-1 0 0,-1-2-176 0,0-3 192 16,0-2-192-16,0 3 192 0,-1 0-192 0,2-2 160 16,2-4-160-16,2 0 160 0,-3 3-160 0,3-1 160 15,0-1-160-15,1-3 160 0,1-3-160 0,2 0 0 16,-3-1 144-16,2 1-144 0,1-4 128 0,-1 1-128 16,3-1 128-16,1 5-128 0,2 1 0 0,1 1 0 15,-1-2 0-15,2 0 0 0,1 2 0 0,1 3 0 16,0 2 0-16,1-1 0 0,1-2 0 0,2 0 0 15,1 2 0-15,2 2 0 0,0 2 0 0,1 0 0 16,3 6 0-16,0 0 0 0,0 0-128 0,0 0 128 16,-2-6-128-16,2 6 128 0,0 0-176 0,0 0 176 15,0 0-208-15,9 6 80 0,-9-6 128 0,10 9-192 0,-1 4 192 16,4-2-192-16,2-2 192 0,0 0-160 16,1 1 160-16,-2 2-160 0,1 2 160 0,2 3 0 0,-1-1-144 15,3 2 144-15,5 2 0 0,-2-1 0 0,1 1-144 0,1-2 144 16,-1-1 0-16,1 1 0 0,2 0 0 0,1-2 0 15,0-3 0-15,3-1 0 0,2 2 0 0,0-2 0 16,-2-1 0-16,0 0 0 0,0 0 0 0,2 0 0 16,1 0 0-16,0 0 0 0,1 0 0 0,-2-1 0 15,-1-2 0-15,-1 1 0 0,0 0 0 0,3-3 0 16,-2-4 128-16,2 1-128 0,1 0 0 0,-1-2 144 16,-2-3-144-16,1-1 128 0,-2-7-128 0,1 5 128 15,-1 0-128-15,-1 1 192 0,-3-3-192 0,-2-2 192 16,-1-1-192-16,-1 2 128 0,1 0-128 0,-3-1 128 15,0-2-128-15,1-1 0 0,-2-1 144 0,-2 2-144 0,-1 0 0 0,-1 1 128 16,-1 0-128-16,-1 2 0 0,-6 2 0 0,3 0 0 16,-1 2 0-16,-2-1 0 0,-7 5 0 0,0 0 0 15,0 0 0-15,0 0 128 0,8-4-128 0,-8 4 0 16,0 0-128-16,0 0 128 0,0 0-144 0,-3 8 144 16,0 1-160-16,-1-1 160 0,-3 1 0 0,-1 1 0 15,-1 0 0-15,-3 0 0 0,-2 0 0 0,-2 0 0 16,1-3 0-16,-1 2-144 0,0-2 144 0,-2 0 0 15,0 1 0-15,-2 1 0 0,-1 1 0 0,-1-2 0 16,-2-5 0-16,-2 2 0 0,1 3 128 0,-5-1-128 16,-3-3 128-16,-1 0-128 0,1 2 128 0,-3-1-128 15,-1 2 128-15,1-4-128 0,0-7 0 0,1 3 144 16,-1 0-144-16,-2 0 0 0,2-2 192 0,0 1-192 0,-4-1 192 0,4-4-192 16,3 0 192-16,-2-1-64 0,-1-1 0 15,2-1-128-15,1-2 192 0,2 0-192 0,1-2 192 0,2-2-192 16,1 0 192-16,2-1-64 0,-1 1 0 0,3-1-128 15,2-1 192-15,1-1-192 0,3-3 192 0,0 4-192 16,3 4 128-16,1-1-128 0,2-2 0 0,3 4 0 16,1 2 128-16,4 2-128 0,3 9 0 0,0-10 0 15,0 0 0-15,1 4 0 0,-1 6 0 0,6-6 0 16,0 1 0-16,3 1 0 0,0 1 0 0,1 3-144 16,-3 3 144-16,3 4-128 0,1 2 128 0,0 1-128 15,0-1 0-15,3 3 0 0,0 2 0 0,1 0 0 16,1-2-1648-16,0 3-320 15,1 0-64-15</inkml:trace>
  <inkml:trace contextRef="#ctx0" brushRef="#br0" timeOffset="36274.97">15648 9046 4607 0,'0'0'400'0,"0"0"-400"16,-7 4 0-16,7-4 0 0,-8 0 960 0,8 0 128 16,-7 5 0-16,0-3 16 0,7-2-576 0,0 0-112 15,0 0-32-15,-5 6 0 0,5-6-192 0,0 0-32 16,0 0-16-16,-2 10 0 0,2 4 16 0,2-3 0 16,0-1 0-16,1 0 0 0,1 2 16 0,0 1 0 15,2 4 0-15,-1-2 0 0,1-1-176 0,0 1 192 16,1-1-192-16,1-1 192 0,0 0-192 0,0 0 0 15,2 0 0-15,1 0 0 0,-1-1 128 0,1 1-128 0,1-3 128 0,1 3-128 16,-3 3 128-16,3-1-128 0,2-1 128 0,-1-1-128 16,-2-2 144-16,2 0-144 0,2 6 160 0,-3-1-160 15,-1-3 128-15,1-1-128 0,0-2 0 0,2 4 0 16,-1 3 144-16,2 0-144 0,2-4 128 0,-1 3-128 16,-1 1 144-16,-1 0-144 0,0-2 160 0,-1-1-160 15,-1-1 128-15,0-1-128 0,0 0 0 0,1-2 0 16,-2-4 176-16,0 1-176 0,0 0 192 0,1 1-192 15,-2 3 0-15,1-1 0 0,1-4 0 0,-1-1-6160 16</inkml:trace>
  <inkml:trace contextRef="#ctx0" brushRef="#br0" timeOffset="37337.32">16487 9729 6447 0,'0'0'272'0,"0"0"80"0,0 0-352 0,0 0 0 0,0 0 0 0,0 0 0 15,0 0 672-15,0 0 64 0,0 0 16 0,0 0 0 16,0 0-272-16,-1-9-48 0,0-1-16 0,1 2 0 16,0 8 32-16,0 0 16 0,0 0 0 0,7-11 0 15,-5 0-48-15,2 0-16 0,0 0 0 0,1 0 0 16,0 0-208-16,-1-1-64 0,1-1 0 0,-1-1 0 15,0-1 112-15,1 1 16 0,-1 2 0 0,-1-2 0 16,1-2 192-16,-1-2 64 0,-1 1 0 0,1-2 0 16,-2-4-112-16,3 2-16 0,0 5 0 0,1 0 0 15,-2 2-160-15,1-1-32 0,1-2-16 0,0 2 0 16,-3 0-32-16,3 0 0 0,-1-2 0 0,2 0 0 0,-3-2 0 0,2 0 0 16,2 2 0-16,-1-4 0 0,-2-2-144 0,3 1 0 15,-1 2 144-15,3 0-144 0,-1 2 0 0,2-2 0 16,1-2 0-16,-3 4 0 0,2 3 176 0,2 2-48 15,-1 3 0-15,1-1 0 0,-1-1-128 0,3 3 0 16,-3 3 0-16,2 1 0 0,0-3 0 0,0 0 0 16,2 1 0-16,0 2 0 0,0 2 0 0,2-1 0 15,-1-2-160-15,1 3 160 0,-1 1 0 0,1-1 0 16,-1 2 0-16,1 0 0 0,-1-1 0 0,3 2-144 16,-1 1 144-16,-3-2 0 0,2-3 0 0,1 1 0 15,2 4 0-15,3 1 0 0,-2-2 0 0,2 0 0 16,-3-2 0-16,1 5 0 0,0 0 0 0,-3 0 0 15,2 1 0-15,1-1-128 0,2-1 128 0,1 2 0 0,-2 4 0 16,-1-3 0-16,0-4 0 0,-3 0 0 0,1 1 0 0,-2 2 0 16,-1 3 0-16,-1-2 0 0,-1-1 0 0,1 0 0 15,-1 5 0-15,-1 0 0 0,1 0 0 0,-2-4 0 16,2 1 0-16,-1 2 0 0,-1 2 0 0,1 0 0 16,-2-4 0-16,1 0 0 0,0 6 0 0,2-1 0 15,-1-3 0-15,0 0 0 0,-4-1 0 0,2 2 0 16,2 1 0-16,0 0 0 0,-2 0 0 0,1 0 0 15,-1-4 0-15,2 5 128 0,-2 4-128 0,3-3 128 16,-3-1-128-16,2 0 0 0,-2 1 0 0,0 0 0 16,0-3 0-16,1 0 128 0,-2-3-128 0,1 3 0 15,0 1 0-15,0-1 128 0,1-2-128 0,0 0 0 16,0-1 0-16,1-1 0 0,-1 1 0 0,2-2 128 16,-1 0 32-16,2 1 16 0,2 0 0 0,0 0 0 15,1-2 16-15,2-1 16 0,1 0 0 0,0 1 0 0,1-1-16 0,0 2-16 16,1-1 0-16,0 0 0 0,-1-3-48 0,0 3-128 15,2 2 192-15,-3-2-64 0,0-6-128 0,0 2 160 16,-2 1-160-16,2 1 160 0,1 2-160 0,0-3 192 16,1-1-192-16,2-1 192 0,0 1-64 0,2-1 0 15,0-1 0-15,-1 0 0 0,0-1 112 0,-2 1 16 16,1 1 0-16,3-5 0 0,-1-3-16 0,-1 0 0 16,-1 2 0-16,0-1 0 0,-1-6 16 0,1 0 0 15,-4-3 0-15,1 0 0 0,0 0 0 0,1-1 16 16,1 0 0-16,-2 1 0 0,-3-2-128 0,1 3-16 15,-1 2-128-15,-3-1 192 0,-1-3-192 0,-3 4 176 16,-1 3-176-16,-1 0 160 0,0-3-160 0,-1 2 0 16,-1-3 144-16,-2 5-144 0,-6 11 0 0,5-8 0 15,-3 1 0-15,-2 7 128 0,1-7-128 0,-1 7-128 0,0 0 128 0,0 0-192 32,0 0-1376-32,0 0-288 0,-7 0-48 0</inkml:trace>
  <inkml:trace contextRef="#ctx0" brushRef="#br0" timeOffset="38213.21">15570 10387 8287 0,'-2'-12'368'0,"1"6"80"0,1 6-448 0,-3-9 0 0,1-1 0 0,-1 1 0 16,2 0 1344-16,1 1 176 0,0-1 32 0,2-1 16 15,2-2-672-15,2 1-144 0,2 0-32 0,0 0 0 16,1-5-288-16,2 2-64 0,1-1-16 0,0 0 0 15,2 1 48-15,-1 1 16 0,1-2 0 0,-2 1 0 16,3 0-224-16,-1 0-64 0,0 1 0 0,0-1 0 16,1 3-128-16,-1 0 0 0,-1-1 0 0,2 2 0 15,0 3 0-15,-3-1 0 0,0-3 0 0,0 5 0 16,0 4-304-16,0 1 64 0,-2-1 16 0,1 1-8256 16</inkml:trace>
  <inkml:trace contextRef="#ctx0" brushRef="#br0" timeOffset="39108.33">16213 9454 11455 0,'-5'-8'512'0,"5"8"96"0,0 0-480 0,0 0-128 0,-1-9 0 0,1 9 0 16,0 0 640-16,0 0 96 0,0 0 32 0,11-1 0 15,1-2-464-15,3 0-96 0,3 3-16 0,1 0 0 16,0 1-64-16,5 1-128 0,1-2 176 0,2 1-176 15,3 1 192-15,0 1-192 0,-2 0 192 0,1 2-192 16,0-1 208-16,-3 4-64 0,1 3-16 0,1-2 0 16,-1-4-128-16,-1 1 0 0,0 0-160 0,1 3 160 15,-7 3 0-15,1 0 0 0,-1 1 0 0,-3 2 0 16,-2 3 0-16,0 4 0 0,0 1 0 0,-4-1 160 16,-2 0-160-16,0-1-176 0,-1 1 48 0,-2 0 0 15,-2 0 128-15,-3 1 0 0,-1 2 0 0,-1 2 0 16,0 3 0-16,-2-1 0 0,-1-6 0 0,1 3 0 15,-1 4 0-15,-2 0 0 0,0-2 0 0,1 1 128 0,-3-3-128 16,4 0 0-16,1-1 0 0,2-3 128 0,-3-1-128 0,3-4 128 16,1 0-128-16,2-1 128 0,2 1-128 0,0-3 144 15,2-2-144-15,0 3 160 0,2-1 0 0,3 0 0 16,1-2 0-16,-2-1 0 0,2-3 128 0,1 1 32 16,0 3 0-16,2-6 0 0,-1-1 64 0,1-1 0 15,0-2 16-15,0 2 0 0,1 0-32 0,0-2-16 16,1-5 0-16,1 3 0 0,1 1-96 0,3-2 0 15,-1-2-16-15,2-3 0 0,2-1-64 0,1 0-16 16,-7 4 0-16,7-4 0 0,0-3 0 0,0-1 0 16,0-2 0-16,-3 1 0 0,1 1 64 0,0-2 16 15,-2-1 0-15,-1 3 0 0,-1 2 16 0,0-1 0 0,-3-2 0 16,2 1 0-16,0 0-112 0,-1 1-16 0,2 0 0 16,-1 1 0-16,3-3-128 0,0 2 0 0,-3 1 144 0,3-1-144 15,-1 1 0-15,1 1 128 0,1-1-128 0,-1 1 0 16,3 4 0-16,-2-1 0 0,1 0 0 0,-3-1 0 15,2 3 0-15,-2-1 0 0,1-2 0 0,0 0 128 16,0-2-128-16,1 0 0 0,-1-1 0 0,2 1 128 16,1-1-128-16,-1 1 0 0,-1-1 0 0,1 2 0 15,4 0 0-15,-3 0 128 0,0-1-128 0,3 1 0 16,-3 3 0-16,1 0 0 0,1 1 0 0,1-3 128 16,-2-2-128-16,1-1 128 0,2 4-128 0,3 0 128 15,1 2-128-15,1-1 0 0,0 1 0 0,1 1 0 16,-3 6 0-16,0 0 128 0,-1-2-128 0,-2 5 0 15,1 2 0-15,-2 3-128 0,-2 0 0 0,2 1 0 0,-1 1 128 0,-1 1 0 16,2 2 0-16,1 3-128 0,-2 0 128 16,2 1 0-16,1 0 0 0,1 1 0 0,-1 4 0 0,-1 0 0 15,-1-5 0-15,0 1 0 0,-2 1 0 0,0 0 0 16,2 0 0-16,-2-2 0 0,1-1 176 0,-3 1-48 16,1 1 0-16,-1-1 0 0,0-2-368 0,-2 1-80 15,-2 0 0-15,-3 1-16 0</inkml:trace>
  <inkml:trace contextRef="#ctx0" brushRef="#br0" timeOffset="46436.06">2362 16305 3679 0,'0'0'320'0,"0"0"-320"0,0 0 0 0,0 0 0 16,0 0 960-16,0 0 128 0,0 0 32 0,0 0 0 16,9-1-416-16,0 0-96 0,-9 1-16 0,11 1 0 15,0-3-80-15,1 2-32 0,0 5 0 0,2-3 0 16,2-1-112-16,2 0-32 0,0 0 0 0,3 0 0 16,-1-1-32-16,3 0-16 0,4-2 0 0,-1 1 0 15,0 1 32-15,1 0 0 0,3 0 0 0,2 0 0 16,1 0 32-16,0 2 16 0,-1 1 0 0,-1 0 0 15,-4-1 0-15,-1-2 0 0,-2-1 0 0,0 1 0 16,-3 1-176-16,2 0-48 0,0-3 0 0,0 2 0 0,-1-1-144 16,-1 1 160-16,-1 1-160 0,0 0 160 0,1-5 0 0,-3 3 0 15,0 2 0-15,-1 1 0 0,-1-2 144 0,-3-2 16 16,-1-1 16-16,-1 2 0 0,1 2 48 0,-3-1 16 16,0 0 0-16,-9 0 0 0,9-1 16 0,-9 1 0 15,7-2 0-15,-7 2 0 0,0 0-64 0,0 0-16 16,8-2 0-16,-8 2 0 0,0 0-80 0,0 0-32 15,7-5 0-15,-7 5 0 0,0 0-96 0,0 0 0 16,0 0-128-16,0 0 192 0,0 0-192 0,0 0 0 16,0 0 0-16,-7 5-7536 15,-1-3-1552-15</inkml:trace>
  <inkml:trace contextRef="#ctx0" brushRef="#br0" timeOffset="47774.08">5981 16228 6447 0,'0'0'576'0,"0"0"-576"15,0 0 0-15,0 0 0 0,0 0 992 0,0 0 96 16,-5-3 0-16,5 3 16 0,0 0-320 0,0 0-64 15,0 0-16-15,0 0 0 0,0 0-16 0,0 0-16 16,0 0 0-16,0 0 0 0,-8-8-16 0,4 3 0 16,4 5 0-16,0 0 0 0,0 0-112 0,0 0-32 15,1-6 0-15,-1 6 0 0,0 0-32 0,10-4-16 16,2 2 0-16,-1 1 0 0,3 0 16 0,2 2 0 16,2 2 0-16,2-1 0 0,2-2-160 0,2-1-16 15,1 0-16-15,3 0 0 0,0 1-112 0,3 0-32 16,2 0 0-16,0 1 0 0,-1-1-16 0,1 1 0 0,2 0 0 15,-2 1 0-15,0 1 48 0,0-1 0 0,-1 1 0 0,2-3 0 16,3-2 80-16,-4-1 0 0,1 0 16 0,-1-1 0 16,0 3-80-16,-1-1 0 0,-3 0-16 0,0 2 0 15,0 3-176-15,-2-1 0 0,-3-1 144 0,-1 2-144 16,-2-1 0-16,-2 1 128 0,-4 0-128 0,0 0 0 16,-3-3 0-16,-1 2 0 0,-1 0 0 0,-10-2 0 15,0 0 0-15,8 0 0 0,-8 0 0 0,0 0 128 16,0 0-128-16,0 0 0 0,0 0 0 0,0 0 128 15,0 0-128-15,0 0 192 0,-5 5-64 0,-5-1 0 16,0-4-128-16,-1 0 176 0,-4-2-176 0,-1 2 192 16,-2 0-192-16,-3 0 0 0,-6-2 144 0,1 2-144 15,-5 1 0-15,0 0 144 0,-5-1-144 0,-4 2 0 16,-1-1 176-16,-2 1-176 0,1 1 160 0,-4-3-160 0,-2-2 272 16,-1 0-32-16,-1 0-16 0,2 0 0 0,2 4-224 0,1 0 144 15,1 0-144-15,4 0 128 0,3 3 0 0,4-1-128 16,4 1 192-16,7-3-64 0,5-2-128 0,3 0 0 15,6 2 0-15,8-2 0 0,0 0 208 0,0 0-32 16,0 0-16-16,9-2 0 0,6 0-160 0,5 1 0 16,3-1 0-16,6-2 128 0,3-3-128 0,6 1 0 15,1 0 0-15,3 3 0 0,1 2 0 0,2 1 0 16,2 1 0-16,1 1 0 0,-2-4 0 0,1 0 0 16,3-4 0-16,-4 2 0 0,-1-1 0 0,-2 2 0 15,0 0 0-15,-5 0 0 0,-3 1 0 0,-7 0 0 16,-4 4 144-16,-5-1-144 0,-5-2 0 0,-4 1 0 15,-10 0 0-15,0 0 128 0,0 0-128 0,0 0 0 0,0 0 128 16,-10 1-128-16,-4 4 240 0,-6-2-32 0,-5-2 0 0,-2 2 0 16,-2 2-80-16,-3-1 0 0,-5 0-128 0,0-2 192 15,-1 3-192-15,-1-1 176 0,-1-2-176 0,0 0 160 16,-3-2-32-16,1-2-128 0,1-3 192 0,2 3-64 16,5 3 16-16,3-1 0 0,4 0 0 0,5 1 0 15,4 2-144-15,6-2 0 0,4 0 0 0,8-1 128 16,0 0-128-16,0 0 0 0,11-1 144 0,4-2-144 15,5 0 0-15,4 1-208 0,6 0 16 0,1 2-9872 16,1 3-1984-16</inkml:trace>
  <inkml:trace contextRef="#ctx0" brushRef="#br0" timeOffset="61135.51">13463 12721 9215 0,'0'0'192'0,"0"0"64"0,0 0 0 0,0 0 0 0,0 0-256 0,0 0 0 0,0 0 0 0,0 0 0 16,0 0 864-16,0 0 128 0,0 0 32 15,0 0 0-15,0 0 0 0,0 0 0 0,7 5 0 0,2-8 0 16,2-3 0-16,-1 0 0 0,1-2 0 0,2-2 0 15,2 0-832-15,1 0-192 0,-2-1 0 0,3 0 0 16,1-3 0-16,3 3 0 0,0 1 0 0,1 0 0 16,1-3 864-16,-3 1 128 0,0 2 32 0,-2-1 0 15,-2 1-832-15,-2 3-192 0,-2 4 0 0,-2 0 0 16,-2 2 0-16,0 1 0 0,-8 0 0 0,0 0 0 16,0 14 0-16,-2 3 0 0,-3 2 0 0,-2 1 0 15,0 5 0-15,-3 2 0 0,-5 0 0 0,1 2 0 16,-1-2 864-16,-3-1 128 0,-2-1 32 0,2-2 0 0,-1-2-832 15,1-2-192-15,2-3 0 0,0 1 0 16,3-3 0-16,2-1 0 0,2-3 0 0,0-1 0 0,3-2 0 0,-1-2 0 16,7-5 0-16,0 0 0 0,0 0 864 0,2-5 128 15,3-2 32-15,3-3 0 0,1-4 0 0,4-2 0 16,2-1 0-16,9-9 0 16,2 1-1648-16,-1 0-320 0,-1-3-64 0,-5 10-16 0,2-1 832 0,0 0 192 15,1 1 0-15,3-3 0 0,2 0 0 0,1-1 0 16,-3 3 0-16,2 1 0 0,0 0 0 0,-2 2 0 15,-3 3 0-15,-3 4 0 0,0 3 768 0,-4 5 208 16,-3 3 48-16,4 4 0 16,-3 3-1648-16,-6 7-320 0,-6 6-64 0,-2-6-16 0,-2 2 832 0,0 4 192 15,0 6 0-15,-5 4 0 0,1-1 768 0,1 0 208 16,-1-1 48-16,0-2 0 0,-1 3-832 0,3-2-192 16,0-3 0-16,-2 10 0 15,1-3-768-15,-1-4-208 0,-1-4-48 0,5-9 0 0,0-1 832 0,1 0 192 0,-1 4 0 0,2 4 0 31,2-4-864-31,3-5-128 0,1-3-32 0,2-3 0 0</inkml:trace>
  <inkml:trace contextRef="#ctx0" brushRef="#br0" timeOffset="61530.18">15116 12526 20271 0,'0'0'448'0,"0"0"80"0,-1-10 32 0,1 4 16 0,0 6-576 0,0 0 0 16,0 0 0-16,0 0 0 0,0 0 928 0,0 0 80 16,-6 7 16-16,-1 2 0 0,-1 2 0 0,-1 4 0 15,-1 5 0-15,-1 3 0 0,0 4-832 0,-3 1-192 16,-1 2 0-16,2 1 0 0,0 1 0 0,0-1 0 16,0 1 0-16,0-3 0 0,-1-3 0 0,0 1 0 15,1-2 0-15,1-2 0 0,-1-5 0 0,4 2 0 0,-2-2 0 0,2 1 0 16,1-3 0-16,3-1 0 0,-2-5 0 0,1 1 0 31,4 1-768-31,-1-5-208 0,3-7-48 0,0 0-10240 0</inkml:trace>
  <inkml:trace contextRef="#ctx0" brushRef="#br0" timeOffset="61720.09">14763 12713 23951 0,'0'0'512'0,"0"0"128"0,-4-8 0 0,4 8 64 15,0 0-576-15,0 0-128 0,0 0 0 0,0 0 0 16,0 0 0-16,0 0 0 0,8 8 0 0,2-2 0 16,3-3 848-16,2-2 144 0,4 0 32 0,3-1 0 0,3 2-832 0,3-1-192 15,2 0 0-15,-2 3 0 0,2 0 0 0,-1 1 0 16,-3-1 0-16,8 2 0 16,-6 1-1600-16,-4 1-352 0,4 3-80 0,-5-3-16 0</inkml:trace>
  <inkml:trace contextRef="#ctx0" brushRef="#br0" timeOffset="62140.34">16098 12794 16575 0,'-13'-4'368'0,"4"3"80"0,-2 2 0 0,4 0 16 0,-3-4-464 0,4 3 0 0,-2 1 0 0,3 1 0 16,-3-1 912-16,2 0 96 0,6-1 16 0,0 0 0 15,0 0-832-15,0 0-192 0,0 0 0 0,5 6 0 0,1-2 864 0,2 0 128 16,2 1 32-16,3-2 0 0,0-4-832 0,3 0-192 16,0 0 0-16,3 1 0 0,1-1 0 0,1 0 0 15,1-2 0-15,0 1 0 0,2 2 864 0,-2-1 128 16,0 0 32-16,5 1 0 15,0-3-2464-15,-5 2-480 0,-3 0-112 0,-8-1-16 0</inkml:trace>
  <inkml:trace contextRef="#ctx0" brushRef="#br0" timeOffset="62696.06">16898 12693 20271 0,'3'-8'448'0,"1"0"80"0,2-2 32 0,-3 4 16 0,3 2-576 0,0-2 0 0,1-1 0 0,2 1 0 16,1-1 0-16,1 4 0 0,0 0 0 0,2-3 0 15,-3-1 0-15,1 2 0 0,0 4 0 0,-1-1 0 16,-3-2 0-16,0 0 0 0,-7 4 0 0,0 0 0 16,5 9 0-16,-4 2 0 0,-2 1 0 0,-3 5 0 15,-2 0 0-15,-2 3 0 0,-3 2 0 0,-4-2 0 0,0 1 928 0,-2 0 80 16,-2 1 16-16,-2-4 0 0,0 1-832 0,-1-1-192 16,1-3 0-16,1-1 0 0,4 0 864 0,1-2 128 15,1-4 32-15,3 1 0 0,1-1-832 0,2-1-192 16,5-2 0-16,3-5 0 0,0 0 864 0,0 0 128 15,0 0 32-15,7-5 0 0,4-3-832 0,2-2-192 16,3-2 0-16,4 0 0 0,2 0 0 0,2-2 0 16,2 0 0-16,-3 0 0 0,1-2 0 0,0 1 0 15,0 0 0-15,2-4 0 0,0-1 0 0,1 3 0 16,0 2 0-16,-1 1 0 0,1 0 0 0,-2 2 0 16,-6 1 0-16,1 5 0 0,-2 6 0 0,-2 2 0 15,-3 0 0-15,-1 4 0 0,-1 2 0 0,-2 5 0 16,-3 3 0-16,-1 1 0 0,-3 3 0 0,-2 1 0 0,-2 2 0 0,-1-1 0 15,-1 0 0-15,-2 0 0 0,-2-1 0 0,0 1 0 16,1 3 0-16,0 0 0 0,0-2 0 0,2 0 0 16,2 0 864-16,-1 1 128 0,2 2 32 0,0 4 0 31,1-2-3280-31,4-4-656 0,5 0-128 0,-1-10-32 0</inkml:trace>
  <inkml:trace contextRef="#ctx0" brushRef="#br0" timeOffset="63103.65">17971 12630 12895 0,'0'0'576'0,"0"0"112"0,0 0-560 0,0 0-128 15,0 0 0-15,0 0 0 0,0 0 848 0,0 0 144 0,0 0 32 0,7 6 0 16,-2 0 0-16,5 1 0 0,5-1 0 0,-2-3 0 16,4-3-832-16,2 0-192 0,3 1 0 0,2 1 0 15,2-1 0-15,1 3 0 0,3-2 0 0,-1 1 0 16,0 0 0-16,-1 0 0 0,-3-3 0 0,7 1 0 31,-7 4-480-31,-4 0-144 0,0-1-16 0,-8-3-16 0</inkml:trace>
  <inkml:trace contextRef="#ctx0" brushRef="#br0" timeOffset="63283.33">18023 12855 16575 0,'0'0'368'0,"0"0"80"0,-7-4 0 0,7 4 16 0,0 0-464 0,0 0 0 0,0 0 0 0,0 0 0 0,0 0 912 0,0 0 96 16,5 6 16-16,2-1 0 0,4 0 0 0,4 0 0 15,1 0 0-15,3-3 0 0,3 1 0 0,2-1 0 16,5 1 0-16,0-1 0 0,3 1-832 0,-1-1-192 15,0-3 0-15,11 2 0 16,-6 2-768-16,-2 0-208 0,-1 0-48 0,-9-2-6544 16,1-2-1328-16</inkml:trace>
  <inkml:trace contextRef="#ctx0" brushRef="#br0" timeOffset="63762.42">19782 12482 20271 0,'-9'-7'896'0,"2"5"192"16,0 0-880-16,-5 2-208 0,-4 3 0 0,-5-1 0 16,-5-2 0-16,-6 6 0 0,-3 2 0 0,-5 1 0 15,-2 4 864-15,1 2 128 0,-1 1 32 0,1 6 0 16,2 5-832-16,1 3-192 0,2-1 0 0,-11 12 0 16,7-4 0-16,12 0 176 0,8-2-176 0,9-4 160 0,3-6-160 0,10-1 0 15,7-1 0-15,5 0 0 0,5 0 160 0,4-2 0 16,4-3 0-16,5-3 0 0,5 1 48 0,3-3 16 15,8-3 0-15,3-2 0 0,1-3 32 0,4-1 16 16,-2-1 0-16,-2-4 0 0,-3-5 224 0,0-2 32 16,-2 0 16-16,2-6 0 0,0-2 416 0,-5-5 96 15,-7-4 16-15,-5-3 0 0,-4 0-128 0,-6-7-32 16,-8-4 0-16,-6-5 0 0,-6-3-320 0,-8 1-64 16,-6 6-16-16,-5-3 0 0,-8-2-128 0,-5 4-48 15,-8 7 0-15,-2 4 0 0,-3 1-192 0,-1 1-144 16,2 1 192-16,1 5-192 15,-1 6-624-15,2 2-224 0,-1 2-48 0,9 4-15584 0</inkml:trace>
  <inkml:trace contextRef="#ctx0" brushRef="#br0" timeOffset="101341.71">13348 5944 12895 0,'0'0'272'0,"2"-6"64"0,-1-4 16 0,-1 1 32 0,-1-2-384 0,2 2 0 0,0 2 0 0,-1-2 0 0,0-1 896 0,0 1 96 16,0 1 32-16,0 1 0 0,0-1 0 0,0 1 0 16,-1 3 0-16,1 4 0 0,0 0 0 0,0 0 0 15,0 0 0-15,0 0 0 0,-7 6-832 0,0 5-192 16,-2 5 0-16,1 4 0 0,-4 2 864 0,1 4 128 15,-1 5 32-15,2 3 0 0,-3 5-832 0,1-1-192 16,-1-3 0-16,0 4 0 0,2 2 0 0,-3-1 0 16,2-2 0-16,2-2 0 0,3-2 0 0,2-1 0 15,0-3 0-15,0-2 0 0,1-3 0 0,2-3 0 16,0-4 0-16,2 5 0 16,0-7-768-16,3-7-208 0,-3-9-48 0,0 0-10240 0</inkml:trace>
  <inkml:trace contextRef="#ctx0" brushRef="#br0" timeOffset="101582.02">12910 6205 23951 0,'0'0'512'0,"0"0"128"0,0 0 0 0,0 0 64 0,0 0-576 0,0 0-128 0,0 0 0 0,9-1 0 15,0 2 0-15,5-1 0 0,4-2 0 0,4 0 0 16,4 0 848-16,4-2 144 0,4 0 32 0,2-1 0 16,6-1-832-16,0 1-192 0,2-2 0 0,-1 0 0 15,0 2 0-15,-4-2 0 0,1 3 0 0,13-3 0 32,-8 5-2416-32,-6-1-528 0,9-5-96 0,-10 5-32 0</inkml:trace>
  <inkml:trace contextRef="#ctx0" brushRef="#br0" timeOffset="102439.9">14936 6013 20271 0,'-12'-11'448'0,"3"5"80"0,0 0 32 0,-2 0 16 0,0 1-576 0,-2 0 0 15,1 2 0-15,-1 2 0 0,-1 2 0 0,-2 2 0 16,-1 0 0-16,-1 5 0 0,1 1 0 0,-2 4 0 15,-3 3 0-15,1 0 0 0,1 3 0 0,-1-2 0 16,2 3 0-16,1 1 0 0,3 0 0 0,1-2 0 0,3-4 0 0,4 3 0 16,3-2 928-16,3 0 80 0,1-4 16 0,5-1 0 15,2-1-832-15,4-5-192 0,1-3 0 0,4-1 0 16,1-1 0-16,2-3 0 0,1-6 0 16,2 0 0-16,1 0 864 0,2-1 128 0,1-2 32 0,-4-3 0 15,2 0-832-15,-3-1-192 0,-3 3 0 0,0-1 0 16,-1 1 0-16,-4 2 0 0,-3 0 0 0,-2 3 0 15,1 3 0-15,-9 5 0 0,0 0 0 0,7-5 0 16,-7 5 0-16,0 0 0 0,5 8 0 0,-4 2 0 16,-3 0 0-16,0 1 0 0,-2 0 0 0,0 4 0 15,0 0 0-15,2 1 0 0,2-3 0 0,0-3 0 16,0-10 0-16,5 10 0 0,0-1 0 0,1-5 0 16,-6-4 0-16,13 3 0 0,0-3 0 0,2 0 0 0,1-1 0 0,3-2 0 15,-1-4 0-15,0 0 0 0,2 1 0 0,0-2 0 16,-3 0 0-16,-2-1 0 0,-3 3 0 0,1-1 0 15,-2-1 0-15,0 1 0 0,-3 2 0 0,1 0 0 16,-9 5 0-16,6-4 0 0,-6 4 0 0,0 0 0 16,7-9 0-16,-7 9 0 0,0 0 0 0,0 0 0 15,0 0 0-15,0 0-12240 16</inkml:trace>
  <inkml:trace contextRef="#ctx0" brushRef="#br0" timeOffset="103958.83">14521 6427 16575 0,'-9'7'368'0,"-3"-3"80"0,0 1 0 0,-1-1 16 0,2-1-464 0,-2 0 0 0,1-2 0 0,0 1 0 16,-1 0 0-16,3 1 0 0,0-3 0 0,3-1 0 16,-2-1 912-16,9 2 96 0,-5-2 16 0,5 2 0 15,-5-7 0-15,5 7 0 0,0 0 0 0,5-13 0 16,4-4-832-16,2 1-192 0,3 3 0 0,4-4 0 16,3-3 864-16,1-2 128 0,1-4 32 0,4 2 0 0,4 0-832 0,1 1-192 15,-1 0 0-15,0-2 0 0,-2-3 0 16,-1-1 0-16,0 1 0 0,-1-2 0 0,-3-2 0 0,-1 1 0 15,-2 0 0-15,-1 2 0 0,-4 1 0 0,0 5 0 16,-4 4 0-16,0 5 0 0,-4 3 864 0,-1 5 128 16,-7 6 32-16,0 0 0 0,0 0-832 0,0 0-192 15,0 0 0-15,0 0 0 0,-4 9 0 0,-4 5 0 16,-3 4 0-16,-2 5 0 0,-1 5 0 0,-3 3 0 16,0 1 0-16,-1 3 0 0,0 1 0 0,3-3 0 15,1-3 0-15,2-3 0 0,3-2 0 0,1-3 0 16,3-6 0-16,2 2 0 0,2-3 0 0,4-4 0 15,-1 0 0-15,3-2 0 0,-5-9 0 0,13 1 0 16,2-4 0-16,1-1 0 0,2 2 0 0,4-2 0 16,-1-3 0-16,4-3 0 0,-2-3 864 0,2 0 128 15,1 0 32-15,0-2 0 0,2 0-832 0,-1 0-192 0,-3 0 0 0,4 1 0 16,-2 0 0-16,-2-1 0 0,1 0 0 0,-1 2 0 16,0 3 0-16,2 2 0 0,0-3 0 0,1 2 0 15,1 2 0-15,-1-1 0 0,-3-1 0 16,1 3 0-16,-3 1 0 0,1 3 0 0,-3 2 0 0,-1 3 0 15,-1 2 0-15,-2-2 0 0,0 0 0 0,-1 2 0 16,0 0 0-16,-2 2 0 0,-2-1 0 0,1 1 0 16,-3 0 0-16,-1-1 0 0,-1 1 0 0,1-2 0 15,-8-5 0-15,0 0 0 0,0 0 0 0,6 8 0 16,-6-8 0-16,4 7 0 0,-4-7 0 0,0 0 0 16,0 8 0-16,0-8 0 0,-6 7 0 0,1 0 0 0,-4-1 0 15,-1 0 0-15,-2-2 0 0,-4 2 0 0,0-1 0 0,-6 3 0 16,-2-1 0-16,-5 1 0 0,-2 0 0 0,1 1 0 15,-1 1 0-15,1 1 0 0,-1 3 0 0,3 1 0 16,1 1 0-16,3 0 0 0,3 3 0 0,2 0 0 16,4-2 0-16,3 1 0 0,3-3 0 0,5-2 0 15,0-1 0-15,8-2 0 0,-4-10 0 0,9 8 0 16,3-4 0-16,4-4 0 0,4-3 0 0,4-5 0 16,5-4 0-16,4-1 0 0,4-2 0 0,2-3 0 15,-1-2 0-15,1-2 0 0,-2-1 0 0,0 0 0 16,-2 0 0-16,0 1 0 0,-2-2 0 0,2-3 0 15,0-3 0-15,1-3 0 0,4-1 0 0,-5-3 0 16,0-1 0-16,1-4 0 0,0-4 0 0,-3 3 0 16,-3 3 0-16,-4 5 0 0,-7 6 0 0,-4 4 0 0,-2 3 0 0,-4 3 0 15,-1 4 0-15,-4 3 0 0,-2 3 0 0,-2 9 0 16,0 0 0-16,0 0 0 0,-7-2 0 0,-6 6 0 31,-3 6-768-31,0 3-208 0,-7 2-48 0,-2 3 0 0,-3 4 832 0,0 6 192 0,1 3 0 0,-1 2 0 16,1 1 0-16,4 1 0 0,3 1 0 0,2 2 0 15,2 1 0-15,4-2 0 0,4-5 0 0,4-2 0 16,0 1 0-16,4-3 0 0,4-4 0 0,3-2 0 16,1-5 0-16,4 0 0 0,2-3 0 0,4-3 0 15,2-1 0-15,2-2 0 0,0-4 0 0,4-2 0 16,4-3 0-16,-2-3 0 0,0-4 0 0,-1 1 0 16,0 1 0-16,-4-2 0 0,-2-3 0 0,-5 0 0 0,0 0 768 15,-2 1 208-15,-5-1 48 0,0 2 0 0,-4 0-832 16,-2 1-192-16,-3 8 0 0,0 0 0 0,0 0 0 0,0 0 0 15,-6-4 0-15,-3 4 0 16,-2 3-768-16,-1 2-208 0,-1 0-48 0,-2 5 0 0,0 0 832 0,1 3 192 16,1 3 0-16,3 0 0 0,1-6 0 0,4-2 0 15,3 3 0-15,2-2 0 0,2 0 0 0,4-2 0 16,-6-7 0-16,13 6 0 0,0-2 0 0,3-2 0 16,0-3 0-16,3 0 0 0,0-1 0 0,0 1 0 15,3 0 0-15,-1-2 0 0,1-4 0 0,-1 2 0 16,-2 0 0-16,-4 3 0 0,-3 2 0 0,1 1 0 15,-1 0 0-15,-6 4 0 0,-1 1 0 0,-2 3 0 16,-1-2 0-16,-1 2 0 0,0 2 0 0,0 1 0 16,1 0 0-16,-1-2 0 0,-2-3 0 0,-1 0 0 15,2 1 0-15,2 1 0 0,-2-9 0 0,5 7 0 0,-5-7 0 16,11 6 0-16,4-1 0 0,3-4 0 16,2-3 0-16,0-1 0 0,4 0 768 0,0-1 208 0,0 0 48 0,0-3 0 15,1-2-832-15,-1-2-192 0,-1-2 0 0,1 0 0 16,3 2 0-16,0-2 0 0,2-3 0 0,-11 7 0 15,4-4 0-15,4-1 0 0,3-3 0 0,3-4 0 16,2-2 0-16,2-4 0 0,0-4 0 0,0-5 0 16,3-7 0-16,-2-3 0 0,4-2 0 0,-2-1 0 15,2-1 0-15,0 4 0 0,-3 7 0 0,-4 3 0 16,-6 6 0-16,-6 5 0 0,-5 3 0 0,-3 6 0 16,-4 4 0-16,-5 7 0 0,-5 5 0 0,0 0 0 15,0 0 0-15,-9 8 0 0,-4 7 0 0,-3 4 0 16,-5 5 0-16,0 5 0 0,-1 6 0 0,-10 23 0 0,1-1 0 0,1 1 0 15,3 3 0-15,3-4 0 0,3-3 0 0,4-3 0 16,5-2 0-16,4-2 0 0,3-2 0 0,3 0 0 16,2 0 0-16,0-8 0 0,1-4 0 0,1-6 0 15,2-3 0-15,-2-7 0 16,0-2-768-16,0-1-208 0,1-3-48 0,-2-5-13504 16</inkml:trace>
  <inkml:trace contextRef="#ctx0" brushRef="#br0" timeOffset="104091.13">17018 6195 27647 0,'5'-18'608'0,"2"10"128"0,3 3 32 0,2 2 0 0,3 0-624 0,5 0-144 16,5-1 0-16,-7 2 0 0,4 2 0 0,2 0 0 0,5 0 0 0,-1 0-8160 16,-3-2-1664-16</inkml:trace>
  <inkml:trace contextRef="#ctx0" brushRef="#br0" timeOffset="104268.8">15672 5666 38703 0,'-39'-46'848'0,"18"22"176"0,4 1 48 0,3 5 16 0,5 2-880 0,5 6-208 0,2 4 0 0,2 6 0 15,0 0-1600-15,7 11-352 0,2 0-80 0,-1 0-13120 16</inkml:trace>
  <inkml:trace contextRef="#ctx0" brushRef="#br0" timeOffset="106401.23">13315 7423 16575 0,'0'0'368'0,"0"0"80"0,0 0 0 0,-8-1 16 0,7-8-464 0,-3 0 0 16,-1 1 0-16,1 2 0 0,0 0 912 0,-7-1 96 16,0 0 16-16,3 4 0 0,-5 3-832 0,-1 1-192 15,0 0 0-15,-2 3 0 0,-3 2 864 0,1 2 128 16,-3 4 32-16,1 1 0 0,-4 0-832 0,0 2-192 16,-1 1 0-16,2 3 0 0,1 0 0 0,2 2 0 15,1 0 0-15,3-1 0 0,3-4 864 0,2 2 128 0,3 0 32 0,4-2 0 16,1 0-832-16,4-2-192 0,5-1 0 0,1-3 0 15,2-3 0-15,6-6 0 0,3-6 0 0,3 1 0 16,5-2 0-16,2-1 0 0,1-3 0 0,2-2 0 16,1-4 0-16,-2 0 0 0,-1-1 0 0,-2 0 0 15,-2 0 0-15,-2-2 0 0,-1 3 0 0,-5-1 0 16,-1 1 0-16,-2 1 0 0,0 0 0 0,-4 3 0 16,-2 3 0-16,-3 3 0 0,1 0 0 0,-6 6 0 15,0 0 0-15,0 0 0 0,0 0 0 0,1 6 0 16,-2 3 0-16,-1 0 0 0,1 2 0 0,0 0 0 15,-1-1 0-15,1 0 0 0,1-2 0 0,1 0 0 0,2 0 0 0,1 0 0 16,0-2 0-16,4-2 0 0,1-1 0 16,2-2 0-16,0-3 0 0,4 0 0 0,5-1 0 0,0-1 0 15,5 0 0-15,-2-3 0 0,3-1 0 0,0-1 0 16,3-1 0-16,-1 1 0 0,0-3 0 0,0 1 0 16,2-1 0-16,-2-1 0 0,-1 3 0 0,1-2 0 15,-2 0 0-15,8-6 0 0,-3 3 0 0,-4 1 0 16,-6 2 0-16,0 5 0 0,-1-3 864 0,-4 3 128 15,-1 4 32-15,-3 1 0 16,0-2-1648-16,-2 4-320 0,-10 0-64 0,11 6-16 0,-3 0 832 0,-1 4 192 16,-3 1 0-16,-1 3 0 0,-1 0 0 0,-2 1 0 15,-1 1 0-15,1-1 0 0,0-2 0 0,-1 3 0 16,-4 1 0-16,1-1 0 0,-1-4 0 0,-1 0 0 16,-3 0 0-16,2-1 0 0,-3 2 0 0,0 0 0 0,0-2 0 0,1-3 0 15,0-1 0-15,-3-1 0 0,0 0 0 0,-3 1 0 16,1 0 0-16,2 0 0 0,1-3 0 0,-1-2 0 15,0-3 768-15,1-2 208 0,1-4 48 0,4 5 0 16,-2 1-832-16,0-1-192 0,1-3 0 0,-2-2 0 16,1-1 0-16,3 0 0 0,-1 1 0 0,6 7 0 15,-2-5 0-15,2 5 0 0,0 0 0 0,0 0 0 16,1-5 0-16,-1 5 0 0,0 0 0 0,7-3 0 16,0 3 0-16,5 2 0 0,-1 0 0 0,4 0 0 15,1 0 0-15,4 0 0 0,0 1 0 0,13 0 0 16,-1-1-768-16,0-1-208 15,-3-2-48-15,3 0 0 0,2-1 1648 0,0-2 320 0,-5 1 64 0,1-3 16 16,-1 1-832-16,1 1-192 0,-1-6 0 0,-1 1 0 0,0 0 0 0,-1 0 0 16,2 2 0-16,-4-2 0 0,-3 0 0 0,1-2 0 15,0 1 0-15,0-2 0 0,-2-1 0 0,2-2 0 16,-3-3 0-16,1 3 0 0,0 2 0 0,-3 0 0 16,-1 1 0-16,0 1 0 0,-3 2 0 0,-1 1 0 15,-1-1 0-15,-3 2 0 0,1 3 0 0,-2 3 0 16,-8 1 0-16,7 1 0 0,-7-1 0 0,0 0 0 15,0 0 0-15,7 10 0 0,-1 4 0 0,-3 0 0 16,-2-2 0-16,-1 5 0 0,0 2 0 0,0 4 0 16,0-2 0-16,-1-2 0 0,0-3 0 0,-1-1 0 15,-2 1 0-15,1-1 0 0,0 0 0 0,-1-3 0 16,-1 1 0-16,0-1 0 0,0 1 0 0,-3-2 0 16,1-3 0-16,-1 1 0 0,1 1 0 0,-2 0 0 15,1-1 0-15,-3-1 0 0,1-6 0 0,0-2 0 0,-1 2 0 0,0 0 0 16,-1-1 0-16,0-1 0 0,0-4 0 0,1-1 0 15,2 2 0-15,-3-2 0 0,0-5 0 0,1 3 0 16,1 3 0-16,2 1 0 0,8 3 0 0,-8-3 0 16,2-2 0-16,6 5 0 0,0 0 0 0,0 0 0 15,0 0 0-15,0 0 0 0,0 0 0 0,0 0 0 16,0 0 0-16,0 0 0 0,8-1 0 0,5 2 0 16,1 2 0-16,2 1 0 0,1-1 0 0,3 0 0 15,1-1 0-15,1 2 0 0,-2-1 0 0,5-3 0 16,-3-3 0-16,4-1 0 0,-1-3 0 0,3 2 0 15,2 4 0-15,1-1 0 0,1-2 0 0,2-4 0 16,2 1 0-16,0-2 0 0,2 2 0 0,-3-2 0 16,-2-1 0-16,0 1 0 0,-3 0 0 0,-1-3 0 0,0-2 0 0,-4 0 0 15,1-2 0-15,0 3 0 0,-6 1 0 0,-6 4 0 16,-1-2 0-16,0 2 0 0,-3 0 0 0,0 1 0 16,-2 2 0-16,-2 0 0 0,-1 1 0 0,-5 4 0 15,0 0 0-15,0 0 0 0,0 0 0 0,-10 8 0 16,-4 1 0-16,-1 3 0 0,-5 3 0 0,0 2 0 15,1-1 0-15,1 2 0 0,2-1 0 0,0 1 0 16,1-1 0-16,2 2 0 0,4-2 0 0,2 0 0 16,3 0 0-16,3-3 0 0,1-1 0 0,5-2 0 15,1-2 0-15,4 0 0 0,1-1 0 0,3-4 0 16,2-1 0-16,4-1 0 0,0 1 0 0,1-4 0 16,1-4 0-16,1 1 0 0,-1-2 0 0,-3-3 0 0,-1-2 0 15,1 0 0-15,-1 3 0 0,-3-1 0 16,-2 0 0-16,-2-1 0 0,-1-1 0 0,-4-1 0 0,-1 0 0 0,0 1 0 15,-4 1 864-15,-4 0 128 0,-3-2 32 0,-1 1 0 16,-2-1-832-16,1 0-192 0,-6-1 0 0,1 3 0 16,0-2 0-16,2 2 0 0,1 1 0 0,-2 1 0 31,2 1-768-31,4 1-208 0,2 1-48 0,4 5 0 0,0 0 832 0,0 0 192 0,-6-7 0 0,6 7 0 16,0 0 0-16,7-8 0 0,2 1 0 0,4 2 0 15,5-1 0-15,1 0 0 0,0 2 0 0,3 0 0 16,2 1 0-16,-4 0 0 0,2 1 0 0,2 0 0 15,-1 4 0-15,1-2 0 0,3 0 0 0,2 1 0 16,3 0 0-16,2 1 0 0,2-2 0 0,-9 0 0 16,1 0 0-16,4 0 0 0,2 3 0 0,-1 1 0 0,-1-1 0 0,-3-1 0 15,-3-1 0-15,-4 2 0 0,-2-1 0 0,-2-2 0 16,-5-2 0-16,-1 2 0 0,-2 2 0 0,-4-1 0 16,-6-1 0-16,0 0 0 0,0 0 0 0,0 0 0 15,5-6 0-15,-5 6 0 0,0 0 0 0,-5-3 0 16,1-2 0-16,-2 1 0 0,0 1 0 0,-2 1 0 15,-2 0 0-15,-1 4 0 0,0 0 0 0,-4 2 0 16,-1 3 0-16,-1 2 0 0,-4-1 0 0,0 2 0 16,-1 1 0-16,-7 8 0 0,2 0 0 0,4-1 0 15,3 2 0-15,5-3 0 0,5-1 0 0,3-2 0 16,4-1 0-16,4-1 0 0,3 0 0 0,5 0 0 16,2-1 0-16,0-5 0 0,6-3 0 0,5-1 0 15,1-1 0-15,3-1 0 0,4 0 0 0,1 0 0 16,1-1 0-16,1-1 0 0,2-3 768 0,2 0 208 0,-1-1 48 0,3 2 0 31,-2-1-2464-31,0 4-480 0,-3 1-112 0,9-2-11472 0</inkml:trace>
  <inkml:trace contextRef="#ctx0" brushRef="#br0" timeOffset="110032.64">18830 5441 19343 0,'-10'-17'1728'0,"5"7"-1392"0,-3 1-336 0,3 1 0 16,0 4 944-16,5 4 112 0,0 0 32 0,-8 0 0 15,8 0-944-15,-7 4-144 0,-2 1 0 0,4 4-160 16,-1 2 160-16,0 7 0 0,-3 1 0 0,0 9 0 15,0 6 128-15,0 6 64 0,-2 4 16 0,-1 4 0 16,-1 5 112-16,-3 6 32 0,-4 6 0 0,0 10 0 16,0 8 64-16,-1 3 16 0,-1 0 0 0,-3 5 0 15,0 6-112-15,0-2-32 0,1-3 0 0,1 1 0 16,0 0-112-16,0-4-32 0,1-4 0 0,0-5 0 16,2-7 48-16,-3-4 0 0,0-2 0 0,1-4 0 15,1-6 64-15,1-5 32 0,-3-3 0 0,6-4 0 16,3-5-32-16,-1-5 0 0,-2-5 0 0,4-2 0 0,4 1-256 0,1-7 0 15,2-7 128-15,4-1-128 16,-1-6-1328-16,3-8-320 0,0 0-64 0,10-15-10272 16</inkml:trace>
  <inkml:trace contextRef="#ctx0" brushRef="#br0" timeOffset="111273.13">20069 5624 10079 0,'0'0'448'0,"9"-4"80"0,0 2-528 0,1 1 0 15,-10 1 0-15,8 0 0 0,1 0 608 0,-9 0 16 16,6 7 0-16,-2-1 0 0,-4-6 144 0,0 11 48 16,-3 2 0-16,-3 2 0 0,-1 1 0 0,-3 4 0 15,-4-1 0-15,-1 2 0 0,-3 1-240 0,1 1-32 16,-4 1-16-16,4 0 0 0,2 0-144 0,1-1-16 16,-2-2-16-16,3-3 0 0,2-5 48 0,1-3 16 15,1-3 0-15,4-1 0 0,5-6 224 0,0 0 64 16,0 0 0-16,0 0 0 0,0 0-80 0,5-8-16 15,4-5 0-15,3-2 0 0,3-2-272 0,0-1-48 16,3 1-16-16,-1-3 0 0,2-1-272 0,3 0 128 16,-2 0-128-16,-1 2 0 0,0 0 128 0,1 1-128 15,-2 3 0-15,-1 2 0 0,0 2 0 0,-2 2 0 0,-2 1 0 16,-1 4 0-16,-4 0 0 0,-8 4 0 0,0 0 0 0,9 7 0 16,-4 1-176-16,-1 1 176 0,-2 0-192 0,-2 2 192 15,-2 3-144-15,0 0 144 0,-1 1 0 0,1 1-144 16,-1-2 144-16,3-1 0 0,-1-2 0 0,2-1 0 15,-1-10 0-15,4 9 0 0,3 0 0 0,2-2 0 16,3-2 0-16,1-5 0 0,2-2 0 0,3-2 128 16,0 1-128-16,2-1 0 0,5-3 128 0,0 0-128 15,0-1 0-15,2-2 144 0,-1 0-144 0,0 0 0 16,1 0 128-16,-3 1-128 0,-1 2 0 0,-1-1 0 16,0-2 0-16,-3 2 0 0,-4 3 0 0,-3-1 0 15,-2 0 128-15,-2 2-128 0,-8 4 0 0,0 0 0 16,0 0 0-16,0 0 0 0,0 0 0 0,-3 10 0 15,-2 1 0-15,-1 1 0 0,-2 0 0 0,-1 2 0 0,-1-2 0 0,1 2 128 16,2 1-128-16,1 0 0 0,2-1 0 0,-1-2 0 16,4-1 0-16,4 0 0 0,1 0 128 0,0-2-128 15,-4-9 0-15,12 5 0 0,-3 1 144 0,3-2-144 16,-1 0 0-16,3-2 144 0,-3-2-144 0,1-2 0 16,0-3 144-16,0 1-144 0,-3 1 128 0,-1 0-128 15,-1-2 128-15,1-3-128 0,-4 2 0 0,1-1 144 16,-5 7-144-16,2-9 0 0,0-1 144 0,-4 1-144 15,0 2 0-15,-2-2 144 0,1 0-144 0,1 1 0 16,-4 0 144-16,2 0-144 0,4 8 0 0,-5-9 128 16,2-4-128-16,-1 4 0 0,4 9 0 0,-4-9 0 15,4-1 0-15,2 2 0 0,-2 8 0 0,0 0 0 16,6-8 0-16,-3 0 0 0,3 1 0 0,2 0 0 16,-3 1 0-16,2 1 0 0,0-1 0 0,1 0-128 0,-1 3 128 15,0-1 0-15,1 3 0 0,1-1-160 0,0 0 160 0,1-2 0 16,-4 4 0-16,4-1-128 0,4 0 128 0,-4 0 0 15,-10 1 0-15,12-1 0 0,1 0 0 0,1 1 0 16,1 1 0-16,3-1 0 0,1 0-128 0,1-1 128 16,2-1 0-16,2-3 0 0,-2-2 0 0,1 1 0 15,-1 2 0-15,1-4 0 0,1 1 0 0,0-2 0 16,-1-4 0-16,5 0 0 0,-2 1 0 0,1-3 0 16,-1-1 0-16,-2-5 0 0,1 2 0 0,3-1 0 15,-3 0 0-15,2-2 0 0,-1-1 0 0,-3-3 0 16,0-4 0-16,-1-1 0 0,-2 0 0 0,-1 2 0 15,-4 0 0-15,-3 4 0 0,-2 3 0 0,-3 4 0 16,-3 4 0-16,-2 4 0 0,-1 3 0 0,-1 7 0 0,0 0 0 0,0 0 0 16,-11 10 0-16,-3 3 0 0,-3 4 0 0,-4 6 0 15,-4 2 0-15,1 4 144 0,-7 4-144 0,1 1 0 16,-3 2-160-16,3 4 160 0,1 1 0 0,2 1 0 16,-1 2 0-16,4-1 0 0,2 1-368 0,3-6-16 15,4-5-16-15,2-4 0 16,4-3-640-16,0-3-128 0,2-3-32 0,-1-5 0 15,3-4-160-15,2-2-48 0,3-9 0 0,0 0 0 0</inkml:trace>
  <inkml:trace contextRef="#ctx0" brushRef="#br0" timeOffset="111430.63">21024 5509 28223 0,'0'-13'1248'0,"2"5"256"0,1 1-1200 0,3 2-304 0,2 0 0 0,4 1 0 16,0-1 0-16,2 2-224 0,0 4 32 0,4-1 16 15,2-2 176-15,1 0 0 0,2 1 0 0,2 1 0 16,3 0 0-16,0 2 0 0,-3 0 0 0,0 2 0 31,-3 0-688-31,-1-1-48 0,-1-2-16 0,0 2-10736 0</inkml:trace>
  <inkml:trace contextRef="#ctx0" brushRef="#br0" timeOffset="113742.09">22471 5548 15663 0,'0'0'1392'0,"0"0"-1120"16,0 0-272-16,0 0 0 0,0 0 192 0,0 0 0 0,0 0-16 0,-5-4 0 15,-1-3-176-15,1 3 0 0,5 4 0 0,-6-4 0 16,-1-1 448-16,0 1 48 0,-1-2 16 0,0 6 0 15,-2 4 176-15,-2 0 32 0,-4 0 16 0,-1 4 0 16,-4 1-64-16,-1 3-16 0,0 3 0 0,-2 3 0 16,-2 1-192-16,0 3-32 0,-2 2-16 0,4-1 0 15,3-2-224-15,5-2-64 0,1 0 0 0,6-1 0 16,3 0-128-16,4-2 0 0,2-2 0 0,3-3 0 16,3-1 320-16,2 0 0 0,2-1-16 0,1-2 0 15,4-4 16-15,0 0 0 0,2 1 0 0,-1-4 0 16,1-2-128-16,-1-2 0 0,-1-1-16 0,2 0 0 15,1 0-176-15,-1-2 192 0,1-2-192 0,0 0 192 16,-1 1-192-16,-2-1 0 0,1 0 144 0,-1 0-144 16,1 0 0-16,-4 2 0 0,0 0 0 0,0 2 128 0,-1 0-128 0,-3 2 0 15,-8 3 0-15,0 0 0 0,9 2 0 0,-9-2 0 16,0 0-144-16,5 8 144 0,-1 2-128 0,0 0 128 16,-3 0-160-16,-1 1 160 0,0 1 0 0,0 1 0 15,0-1-128-15,1 0 128 0,0 1 0 0,1 0 0 16,1 1 0-16,1-1 0 0,-1-2 0 0,-1-1 0 15,-2-10 0-15,7 10 0 0,-1-3 0 0,-1 2 0 16,0-2 0-16,2 0 0 0,-2-1 0 0,-5-6 0 16,10 2 128-16,0 0-128 0,1-2 0 0,0 0 128 15,0-2-128-15,1-1 0 0,-1-2 192 0,0 1-192 16,-2-3 192-16,0 2-192 0,-3-2 144 0,1 2-144 16,-7 5 0-16,1-10 144 0,-1 1-144 0,-2-1 192 15,-1 1-192-15,-2 0 192 0,-1-2-192 0,-4-2 192 0,0 0-192 16,1 1 192-16,-1 1-192 0,2 1 0 0,-1-1 144 0,2 0-144 15,-3 2 128-15,2 1-128 0,1-1 160 0,2 1-160 16,1 0 0-16,4 8 0 0,-5-6 0 0,2-4 0 16,2-2 0-16,1 2 0 0,2 1 0 0,-2 9 0 15,5-9 0-15,1 2 0 0,-2-1 0 0,2 2 0 16,3 2-160-16,3 0 160 0,2-1-128 0,0 2 128 16,0 2 0-16,2 1-160 0,3 1 160 0,-2-1 0 15,-4-2 0-15,4 1 0 0,5 3 0 0,1 0 0 16,-4 0 0-16,0 0-128 0,-2 1 128 0,1 1 0 15,-3 3 0-15,0-2 0 0,-2 0 0 0,-2 1 0 16,-1 1 0-16,-2 3-128 0,-2 1 128 0,-1-1 0 16,-5-10-176-16,1 13 176 0,-2 1-160 0,-4 1 160 0,0 2 0 15,0-2 0-15,-4-1 0 0,3 0 0 0,-3-1 240 0,1-1-64 16,-3-3-16-16,3 1 0 0,-1 0 0 0,3-1 0 16,2-1 0-16,4-8 0 0,0 0-32 0,0 0 0 15,0 0 0-15,0 0 0 0,0 0 0 0,0 0 0 16,9-2 0-16,2-1 0 0,1-3 80 0,1-1 16 15,1-2 0-15,1-3 0 0,-1 2-96 0,0 1-128 16,0-2 176-16,2 0-176 0,0-2 0 0,1 2 0 16,-2 2 0-16,2 2 0 0,0 0 128 0,1 1-128 15,-3 0 0-15,1 2 0 0,-1 2 0 0,-2 1 0 16,-2-1 0-16,-11 2 0 0,0 0 0 0,7 5 0 16,-3 3-192-16,-4-8 192 0,0 0-192 0,0 12 192 15,-1 2-208-15,-2 2 80 0,-4-3 128 0,1 0 0 0,-2-1 0 0,-1 0-128 16,0-1 128-16,0 0 0 0,2-3 0 0,-2 2 0 15,3-1 0-15,-2-1 144 0,2-2-144 0,6-6 160 16,0 0-160-16,0 0 0 0,0 0 0 0,0 0 0 16,0 0 176-16,0 0-48 0,0 0-128 0,14-2 192 15,-1-2-32-15,2-2-16 0,3-1 0 0,-3 0 0 16,-3-2-144-16,5 0 160 0,3 1-160 0,0 1 160 16,0-3-160-16,1-1 160 0,2 1-160 0,-1 1 160 15,-4 3-160-15,-1 0 0 0,-1 1 0 0,-3 1 0 16,-4 2 0-16,0 1 0 0,-9 1-224 0,0 0 80 15,8 1 144-15,-8-1 0 0,6 9-144 0,-6-9 144 16,0 0-128-16,2 10 128 0,-2-10-160 0,-1 12 160 16,0 1-128-16,0-2 128 0,-4-1 0 0,2 0-144 0,0-2 144 0,0-2 0 15,0 3 0-15,3-9 0 0,0 0 0 0,-4 9 0 16,2 0 0-16,2-9 0 16,0 0 0-16,0 0 0 0,0 0 0 0,0 0 0 0,9 3 128 0,0-3-128 15,1-3 160-15,0-2-160 0,1 1 144 0,1-1-144 16,0 1 128-16,2 0-128 0,-1-1 0 0,1 2 0 15,-3-2 0-15,3 2 0 0,2 1 0 0,-2-2 0 16,-2-2 0-16,1 4 0 0,2 2 0 0,-1 0 0 16,-4 2 0-16,0 0 0 0,0-2 0 0,-10 0 0 15,5 8 0-15,1-1 0 0,-6-7 0 0,6 6 0 16,0 4 0-16,-3 0 0 0,-3-10-176 0,2 9 176 16,-2-9-128-16,5 11 128 0,-5 1 0 0,1-2 0 15,2 0 0-15,-1 0 0 0,1-1 0 0,-1 0 0 16,-2-9 0-16,4 10 0 0,-4-2 0 0,1 0 0 0,1-1 0 0,2 1 0 15,-4-8 0-15,6 8 0 0,-1-3 0 0,2 1 0 16,2-1 0-16,2 0 0 0,-3-3 0 0,1-1 128 16,0-2-128-16,0-1 128 0,2 0-128 0,-1 0 128 15,1-2-128-15,0-1 0 0,-1 0 0 0,0-1 0 16,1 1 128-16,-2-2 0 0,0 3 0 0,0 1 0 16,-2-3-128-16,0 2 0 0,-1-3-176 0,-6 7 176 15,6-4 0-15,2-1 0 0,-3 0 0 0,1 0 160 16,-6 5-160-16,0 0 0 0,5-5-160 0,-5 5 160 15,3-6 0-15,-3 6 0 0,0 0 0 0,0 0 160 16,0 0-160-16,0 0-176 0,0 0 48 0,0 0 0 16,0 0 128-16,0 0 0 0,0 0 0 0,0 0 0 15,0 0 0-15,0 0 0 0,0 0-144 0,0 0 144 0,0 0 0 0,0 0 0 16,0 10 0-16,0-10 0 0,0 0 0 0,0 0 0 16,0 0 0-16,0 10 0 0,0 0 0 0,0-10 0 15,0 0 0-15,0 0 0 0,2 10 0 0,-1-1 0 16,-1-9 0-16,0 0 0 0,0 0 0 0,2 9 0 15,-1-2 0-15,-1-7 0 0,0 0 0 0,0 0 0 16,0 0 0-16,0 0 0 0,2 9 0 0,-2-9 0 16,0 0 0-16,0 0 0 0,0 8 0 0,0-8 0 15,1 10 0-15,-1-10 0 0,0 0 0 0,0 0 0 16,0 0 0-16,0 0 0 0,0 0 0 0,0 0 0 16,0 0 0-16,0 0 0 0,0 0 192 0,0 0-64 15,0 0 0-15,0 0 0 0,0 0-128 0,0 0 0 16,0 0 0-16,0 0-176 0,0 0 176 0,8 0 0 0,-8 0 0 0,0 0 0 15,11-6 0-15,-4 2 0 0,-2-1 0 0,1 1 0 16,0 0 0-16,-6 4 0 0,9-4 0 0,-1 2 0 16,-8 2 0-16,10-2 0 0,-1-1 0 0,-9 3 0 15,0 0 0-15,8-3 0 0,1 0 0 0,-9 3 0 16,0 0 0-16,0 0-128 0,0 0 128 0,9 2-128 16,-9-2 128-16,0 0-128 0,4 9 128 0,-1 1-128 15,-3 1 128-15,2 1-128 0,0 0 128 0,-1 0-128 16,0-1 128-16,1 0 0 0,0 0 0 0,3-3 0 15,-2-1 0-15,1 1 0 0,-4-8 0 0,8 7 0 16,-1-1 0-16,2-3 0 0,-9-3 0 0,8 5 0 16,1 1 0-16,1-4 0 0,0-3 0 0,1 0 128 15,-3 0-128-15,2-3 0 0,3-1 0 0,-2-1 128 0,1 1-128 16,0 1 0-16,-1-2 0 0,2 1 128 0,-2-3-128 0,0-1 0 16,0 0 0-16,-2 2 0 0,1 0 128 0,1-1-128 15,-3-2 128-15,0 3-128 0,-3 1 0 0,1 2 0 16,1-2 0-16,-7 6-128 0,7-5 128 0,-7 5 0 15,0 0 0-15,0 0 0 0,0 0-128 0,0 0 128 16,0 0-128-16,0 0 128 0,0 11 0 0,0-4-160 16,0-7 160-16,0 10 0 0,0 1 0 0,0-2-128 15,0-9 128-15,0 0 0 0,1 9 0 0,-1-9 0 16,2 9 0-16,-2-9 0 0,3 9 0 0,-3-9 0 16,6 8 0-16,-2 0 0 0,-4-8 0 0,7 7 0 15,-7-7 0-15,8 4 0 0,-8-4 0 0,10 3 0 16,1 0 0-16,-2-3 0 0,1-3 0 0,2 0 128 0,-2-1-128 0,2-2 0 15,1-3 0-15,1 1 0 0,0-1 0 16,-3 0 0-16,0 0 0 0,1 0 0 0,0 1 0 0,-3-1 0 16,-3 2 0-16,-6 7 0 0,7-3 0 0,-7 3 0 15,0 0 0-15,0 0 0 0,0 0-192 0,-4 12 192 16,-3 0-240-16,-1 2 64 0,0 1 16 0,0 0 0 16,0 2-64-16,4-1-16 0,4-1 0 0,4 4-9072 15,4 3-1824-15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5:36:14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6753 4018 12895 0,'0'0'576'0,"0"0"112"0,0 0-560 0,0 0-128 16,-3-6 0-16,3 6 0 0,-4-7 848 0,4 7 144 15,0 0 32-15,0 0 0 0,-4-6 0 0,4 6 0 16,0 0 0-16,-3-6 0 0,-4 2 0 0,7 4 0 16,0 0 0-16,0 0 0 0,0 0 0 0,0 0 0 15,0 0 0-15,0 0 0 0,0 0-832 0,0 0-192 16,0 0 0-16,0 0 0 0,-7 10 0 0,3-2 0 16,4-8 0-16,-4 15 0 0,2 1 0 0,-4 3 0 15,1 0 0-15,3 0 0 0,3 0 0 0,1 2 0 0,-1 2 0 0,0 5 0 16,2 1 864-16,2 0 128 0,-3-2 32 0,4 1 0 15,1-1-832-15,0-1-192 0,-2-3 0 0,2-2 0 16,1-4 0-16,0 0 0 0,3-3 0 0,-2 0 0 16,1-2 0-16,1 1 0 0,-1-2 0 0,0 0 0 15,1-5 0-15,-2-1 0 0,2-3 0 0,2 0 0 16,1 2 0-16,-2-1 0 0,2-3 0 0,-2-3 0 16,0 2 0-16,0 0 0 0,-2 0 0 0,1-2 0 15,1-6 0-15,-1 2 0 0,-1-1 0 0,-3 1 0 16,0-2 864-16,2 1 128 0,-3 1 32 0,3-3 0 15,-2-2-832-15,3-1-192 0,-5-2 0 0,4 0 0 16,-2-2 0-16,1 0 0 0,-1-1 0 0,2 1 0 16,-4-1 0-16,3-1 0 0,0-1 0 0,-1 3 0 0,1 0 0 0,-1 2 0 15,-2-2 0-15,1 2 0 0,-2 0 0 0,2 0 0 16,-1 1 0-16,0 1 0 0,-2 1 0 0,-1 1 0 16,-1 1 0-16,1 2 0 0,2-3 0 0,-1 1 0 15,1 1 0-15,-3 2 0 0,-1 0 0 0,0 2 0 16,0 0 0-16,0 5 0 0,0 0 0 0,0 0 0 15,0 0 0-15,0 0 0 0,0 0 0 0,0 0 0 16,0 0 0-16,0 0 0 0,-5 9 0 0,1 2 0 16,1 1 0-16,1 1 0 0,1 1 0 0,-1 1 0 15,-1 0 0-15,-1 5 0 0,0 3 0 0,1 3 0 16,-4 1 0-16,3 1 0 0,-1-3 0 0,-1 1 0 16,-1 1 0-16,0-1 0 0,1-4 0 0,-3 2 0 15,0-3 0-15,0 0 0 0,2-2 0 0,-3-1 0 0,0 0 0 16,0 0 0-16,1-3 864 0,1-1 128 15,-3-2 32-15,2 1 0 0,-2-1-832 0,0-1-192 0,1 0 0 0,0-4 0 16,-1 0 0-16,0-5 0 0,-1 0 0 0,0-1 0 16,-2 1 0-16,-1-2 0 0,1-3 0 0,-2 1 0 15,1 0 0-15,-2-5 0 0,0 1 0 0,1-2 0 16,1 1 0-16,0 0 0 0,2-2 0 0,1-2 0 16,0-2 0-16,1-2 0 0,-3 0 0 0,3 0 0 15,1-2 864-15,1 2 128 0,0-3 32 0,2 2 0 16,0 0-832-16,1 1-192 0,0-1 0 0,-1 1 0 15,2-1 0-15,2-1 0 0,-2-1 0 0,2 1 0 16,0-1 0-16,0 1 0 0,2-1 0 0,0 2 0 16,-1 0 0-16,1 1 0 0,0 0 0 0,1 1 0 15,0-2 0-15,0 1 0 0,-1 1 0 0,1 2 0 0,0 1 0 0,0 1 0 16,-1 1 0-16,1 0 0 0,1 0 0 0,-1 1 0 16,-1 0 0-16,1 2 0 0,-1 0 0 0,-1 2 0 15,1-1 0-15,1 5 0 16,0-10-768-16,0 10-208 0,0 0-48 0,0 0 0 0,0 0 832 0,0 0 192 15,0 0 0-15,0 0 0 0,-2 8 0 0,1 0 0 16,1 1 0-16,0 2 0 0,0 0 0 0,0 6 0 16,1-1 0-16,0 3 0 0,0 2 0 0,2 2 0 15,-1 0 0-15,1 3 0 0,1-1 0 0,0 0 0 16,-1 0 0-16,1 0 0 0,1-2 0 0,-1 0 0 16,1-1 0-16,1-1 0 0,-1-3 0 0,1-2 0 15,1 1 0-15,1-2 0 0,-1 0 0 0,3 1 0 16,0-2 0-16,0-2 0 0,-1-2 0 0,2-2 0 0,1-4 0 0,2 3 0 15,2-3 0-15,-1 1 0 0,0-2 0 0,1-2 0 16,-1-3 0-16,2-3 0 0,-1 0 0 0,1-1 0 16,-2 2 0-16,0-2 0 0,1-1 0 0,-2 0 0 15,0-3 0-15,1-1 0 0,-1-1 0 0,-1 0 0 16,3 0 768-16,-2-1 208 0,-1 1 48 0,0-2 0 16,2-1-832-16,-2-1-192 0,0-1 0 0,0-1 0 15,3 0 0-15,-3-2 0 0,0-1 0 0,-1-1 0 16,-2 1 0-16,0 0 0 0,0 1 0 0,1 1 0 15,-2-3 0-15,1 1 0 0,1 0 0 0,-4 1 0 16,2 0 0-16,-3 2 0 0,-1 0 0 0,1 0 0 16,-1 2 0-16,1-1 0 0,-2 1 0 0,-1 2 0 0,-2 1 0 15,-1 2 0-15,1 2 0 0,2 0 0 0,0 1 0 0,0-1 0 16,-3 9 0-16,1-4 0 0,2-2 0 0,-3 6 0 16,0 0 0-16,0 0 0 0,0 0 0 0,0 0 0 15,0 0 0-15,0 0 0 0,-3 10 0 0,2 2 0 16,0 2 0-16,-2 1 0 0,1 1 0 0,-1 4 0 15,1 2 0-15,-1 10 0 16,-5 1-768-16,3-2-208 0,0 2-48 0,0-8 0 0,-2 3 832 0,1 0 192 16,0 2 0-16,0 0 0 0,-7-2 0 0,4 2 0 15,1-2 0-15,-3-2 0 0,-1-2 0 0,0-2 0 16,1-1 0-16,-1 0 0 0,-2 1 0 0,1-2 0 16,0 0 0-16,1-2 0 0,-1 1 768 0,-1-4 208 15,1-1 48-15,0-1 0 0,1 0-832 0,1-2-192 16,-2-2 0-16,2 0 0 0,-2-5 0 0,-1 0 0 15,2-3 0-15,-2-2 0 0,0-3 0 0,0-3 0 0,1-1 0 0,0-2 0 16,0 0 0-16,1-5 0 0,0 2 0 0,1-1 0 16,0-1 0-16,1-2 0 0,-2-1 0 0,2 2 0 15,1-2 0-15,1 3 0 0,2 0 0 0,-1 1 0 16,0 0 0-16,0 0 0 0,1-1 0 0,2 2 0 16,1 0 0-16,-2 0 0 0,2-1 0 0,1-1 0 15,-1 2 0-15,2-5 0 0,1 1 0 0,1-3 0 16,1-1 0-16,0-1 0 0,-1-3 0 0,-1 2 0 15,0 1 0-15,1 1 0 0,0 0 0 0,0 1 0 16,0 0 0-16,3 3 0 0,-3 0 0 0,0 4 0 16,-1 2 0-16,0 2 0 0,0-1 0 0,0 4 0 15,0-3 0-15,1 3 0 0,0 1 0 0,-1 5 0 0,0 0 0 0,0 0 0 16,0 0 0-16,0 0 0 16,0 0 0-16,0 0 0 0,-3 11 0 0,-1 4 0 0,3 6 0 0,1 0 0 15,0 1 0-15,0-1 0 0,-1-3 0 0,2 3 0 16,3 2 0-16,-4 2 0 0,-3-1 0 0,7 3 0 15,-1 0 0-15,1-2 0 0,3 0 0 0,-3-2 0 16,2-2 0-16,0-1 0 0,-1 1 0 0,0-1 0 16,1-1 0-16,-1-2 0 0,5 1 0 0,-1-3 0 15,3 0 0-15,0-3 0 0,0 0 0 0,-2-1 0 16,0-2 0-16,3-3 0 0,1 0 0 0,2-4 0 16,-2-3 0-16,1-1 0 0,-1 2 0 0,1-5 0 15,0 0 0-15,0-4 0 0,0-3 0 0,2-1 0 16,-1-3 0-16,2 0 0 0,-1-1 0 0,-1 0 0 15,-1-4 0-15,3-1 0 0,-1-3 0 0,-1-3 0 0,1-5 0 0,-2-1 0 16,0 0 0-16,1 1 0 0,-1 1 0 0,-1-1 0 16,-1-2 0-16,-4 2 0 0,2 2 0 0,-1 5 0 15,-1 4 864-15,-2 2 128 0,-3 2 32 0,1 5 0 16,0 1-832-16,-3 1-192 0,-1 2 0 0,-1 1 0 31,0 8-768-31,0 0-208 0,0 0-48 0,-7-2 0 0,-1 1 832 0,0 3 192 0,-1 3 0 0,0 1 0 31,-2 4-3328-31,0 0-608 0,-4 3-128 0,9-3-32 0</inkml:trace>
  <inkml:trace contextRef="#ctx0" brushRef="#br0" timeOffset="2922.44">6611 5586 12895 0,'0'0'272'0,"0"0"64"0,-3-6 16 0,3 6 32 0,-1-6-384 0,1 6 0 15,-4-8 0-15,0 3 0 0,4 5 1712 0,-4-5 272 16,0 2 48-16,-3-2 16 0,1 2-832 0,-2 1-144 16,-1 0-48-16,-1 1 0 0,-1 1-816 0,-1 2-208 15,-4 1 0-15,3 0 0 0,-1 1 864 0,-3 3 128 16,-1 3 32-16,-5 4 0 0,1 1-832 0,-4 3-192 0,4 0 0 0,-2 2 0 16,2 1 0-16,-1 1 0 0,3-1 0 15,4-1 0-15,3-4 0 0,3 1 0 0,2-2 0 0,2-2 0 16,3-1 0-16,2-1 0 0,2-2 0 0,4-2 0 15,0-2 0-15,4-3 0 0,3-2 0 0,-1-1 0 16,-2-1 864-16,3-3 128 0,5-1 32 0,2-3 0 16,-1 1-832-16,-2-2-192 0,2-1 0 0,-1-1 0 15,1-1 0-15,-4 1 0 0,-2 0 0 0,-1 1 0 16,-1 2 0-16,-1 3 0 0,-1-1 0 0,-2 2 0 16,0-1 0-16,-6 6 0 0,0 0 0 0,8 0 0 15,-8 0 864-15,5 5 128 0,1 2 32 0,-1 4 0 16,0 4-832-16,-2 1-192 0,-2 4 0 0,1 3 0 15,-1 2 0-15,-1 5 0 0,-1 4 0 0,0 5 0 0,-1-1 0 16,-1 2 0-16,-2 0 0 0,-1 1 0 0,-3 0 0 0,-1-2 0 16,-1 0 0-16,0-1 0 0,-5 1 0 0,0-3 0 15,-3-1 0-15,1-3 0 0,-3 1 864 0,3-2 128 16,2-2 32-16,-2-4 0 0,-1-1-832 0,3-3-192 16,-3-3 0-16,3-5 0 0,1-3 0 0,2-2 0 15,0-3 0-15,2-5 0 0,-1-5 0 0,1-4 0 16,0-2 0-16,1-4 0 0,1-2 0 0,4-3 0 15,2-3 0-15,2-10 0 16,3 4-768-16,2 2-208 0,2 0-48 0,3 4 0 16,2 2 0-16,0 3 0 0,2 1 0 0,1 2-13504 0</inkml:trace>
  <inkml:trace contextRef="#ctx0" brushRef="#br0" timeOffset="3093.28">6870 5676 9215 0,'0'0'192'0,"0"0"64"0,0 0 0 0,0 0 0 0</inkml:trace>
  <inkml:trace contextRef="#ctx0" brushRef="#br0" timeOffset="3260.75">6852 6017 31327 0,'0'0'1392'0,"0"0"272"0,1-5-1328 0,1-1-336 15,-2-1 0-15,1 2 0 0,-1 5 0 0,0 0 0 16,0 0 0-16,0 0 0 0,0 0 0 0,0 0 0 15,0 0 0-15,6 0-9216 16,-6 0-1904-16</inkml:trace>
  <inkml:trace contextRef="#ctx0" brushRef="#br0" timeOffset="3798.7">7187 5496 20271 0,'0'0'448'0,"0"0"80"0,-1-8 32 0,1 8 16 0,0 0-576 0,0 0 0 15,0 0 0-15,0 0 0 0,0 0 0 0,8 2 0 16,0 0 0-16,2 1 0 0,3-1 928 0,-2 3 80 16,2 3 16-16,2 3 0 0,0 2-832 0,1 4-192 15,-2 2 0-15,0 5 0 0,-1-1 0 0,1 5 0 16,-6 3 0-16,0 1 0 0,-4 0 864 0,-1 2 128 15,-3 2 32-15,-3 1 0 0,-1-4-832 0,-3 0-192 16,-1 0 0-16,-3-2 0 0,-3-2 864 0,1-4 128 16,-1-3 32-16,1-2 0 0,-6-1-832 0,3-3-192 15,2-2 0-15,2-3 0 0,-1-3 864 0,2-1 128 16,0-6 32-16,1-1 0 0,0-3-832 0,3-3-192 16,-2-1 0-16,2-4 0 0,-1-3 0 0,4-1 0 0,2-3 0 15,2 1 0-15,1-3 0 0,1 3 0 0,3 2 0 16,3-6 0-1,1 2-768-15,2 6-208 0,1 4-48 0,-4 4 0 0,-1-2 832 0,1 3 192 0,3 0 0 0,3 0 0 16,0 3 0-16,0 2 0 0,4 1 0 0,6 6 0 31,-3 2-1680-31,-2 0-304 0,-2-1-48 0,-6-3-16 0</inkml:trace>
  <inkml:trace contextRef="#ctx0" brushRef="#br0" timeOffset="4189.96">7433 6256 20271 0,'0'0'448'0,"0"0"80"0,0 0 32 0,0 0 16 0,0 0-576 0,0 0 0 15,-1-6 0-15,1-3 0 0,3 2 928 0,1-4 80 16,1-2 16-16,2-3 0 0,0-1 0 0,2-4 0 15,0-2 0-15,2-3 0 0,-3 0 0 0,3-4 0 16,2-4 0-16,-2-4 0 0,0 0-832 0,0 1-192 16,-1 0 0-16,2 0 0 0,2-1 0 0,1 2 0 15,-1 3 0-15,-1 5 0 0,-2 2 0 0,-3 7 0 16,1 2 0-16,-4 5 0 0,3 2 0 0,-1 5 0 16,1 1 0-16,-1 8 0 0,-3 4 0 0,1 6 0 15,-2 2 0-15,0 4 0 0,0 1 0 0,1 6 0 16,-2 2 0-16,0 3 0 0,-2 2 0 0,0 3 0 0,0 3 0 0,-3 1 0 15,0-1 0-15,-2-1 0 0,1-1 0 0,-2-5 0 16,3-1 0-16,-1-3 0 0,-2-4 0 0,-1-1 0 16,0-1 0-16,1-3 0 0,2-2 0 0,1 1 0 31,3-7-2416-31,-4-4-528 0,4-8-96 0,-12-3-32 0</inkml:trace>
  <inkml:trace contextRef="#ctx0" brushRef="#br0" timeOffset="4340.52">7523 6116 20271 0,'0'0'448'0,"0"0"80"16,0 0 32-16,8 3 16 0,0-2-576 0,2 1 0 0,-2 0 0 0,3-1 0 0,2-1 928 0,-2-1 80 15,2-3 16-15,1 3 0 0,0-1-832 0,1 2-192 16,0-3 0-16,6 1 0 16,-1 3-768-16,-4-2-208 0,3-3-48 0,0 2 0 0</inkml:trace>
  <inkml:trace contextRef="#ctx0" brushRef="#br0" timeOffset="4792.22">8025 6159 20271 0,'0'0'448'0,"0"0"80"0,0 0 32 0,0 0 16 0,0 0-576 0,7 0 0 15,0 0 0-15,2 0 0 0,2 1 0 0,-2 0 0 16,2-2 0-16,2 0 0 0,-2 0 928 0,4 0 80 15,4-3 16-15,5 0 0 0,1 0-832 0,-2 0-192 16,0 1 0-16,-5 1 0 0,0 0 0 0,-4-1 0 16,-3 1 0-16,-1 0-10608 0</inkml:trace>
  <inkml:trace contextRef="#ctx0" brushRef="#br0" timeOffset="5050.24">8107 6034 20271 0,'9'-5'448'0,"-2"3"80"0,-1-2 32 0,3-1 16 0,1 3-576 0,2 0 0 0,3 0 0 0,1 2 0 16,2 1 928-16,-1 2 80 0,3 1 16 0,-1 1 0 16,2-2-832-16,1 3-192 0,-4-1 0 0,1 3 0 15,-1 1 864-15,-2-1 128 0,0 2 32 0,-3 2 0 16,-2 2-832-16,-2-1-192 0,-3-1 0 0,-1 2 0 15,-4 2 864-15,-2-1 128 0,-4-1 32 0,0-1 0 16,-3 1-832-16,-1-3-192 0,-2-1 0 0,-1-1 0 16,0 2-768-16,-1-1-208 0,0-3-48 0,2 0-7632 15,-2-3-1536-15</inkml:trace>
  <inkml:trace contextRef="#ctx0" brushRef="#br0" timeOffset="5501.02">8602 5849 16575 0,'0'0'368'0,"0"0"80"0,0 0 0 0,0 0 16 0,0 0-464 0,10-2 0 16,-2 0 0-16,1 5 0 0,1 1 912 0,1 3 96 15,0 1 16-15,2 1 0 0,0-2 0 0,1 5 0 0,1 7 0 0,0 3 0 16,1 1 0-16,0 4 0 0,-2 2 0 16,0 4 0-16,-1 0 0 0,-4 0 0 0,-2-1 0 0,-1 2 0 15,-2 2-832-15,-1-2-192 0,-4-3 0 0,-2 0 0 16,-1-1 864-16,-2-3 128 0,-2-2 32 0,1-2 0 16,-5-2-832-16,1-4-192 0,-3-3 0 0,2-2 0 15,-1-1 0-15,0-5 0 0,0-6 0 0,0-1 0 16,-3-4 0-16,3-4 0 0,0-4 0 0,1-3 0 15,-2-4 0-15,1 0 0 0,0 0 0 0,4-2 0 16,-1-3 0-16,6 0 0 0,0-1 0 0,4 2 0 16,4 0-768-16,0 2-208 0,3 3-48 15,2 4 0-15,2 1 832 0,0 0 192 0,2 2 0 0,0 2 0 16,0 2 0-16,3 3 0 0,0 2 0 0,1 2 0 0,-1 2 0 0,1 1 0 16,-2 1 0-16,1 2 0 0,-3-1 0 0,0 3 0 15,-1-1 0-15,-3 2 0 0,0-1 0 0,-1-1 0 16,0 0 0-16,0 3-9328 15,-2-3-1808-15</inkml:trace>
  <inkml:trace contextRef="#ctx0" brushRef="#br0" timeOffset="5920.52">9436 5816 16575 0,'0'0'368'0,"0"0"80"0,8-6 0 0,-8 6 16 0,0 0-464 0,0 0 0 0,5-5 0 0,-5 5 0 16,0 0 1728-16,0 0 256 0,-5-6 64 0,-1 5 0 15,-3 3-832-15,-2 3-144 0,-2 0-48 0,-4 4 0 16,-3 1-816-16,-1 3-208 0,-1 4 0 0,-2 2 0 16,-2 5 864-16,-1 1 128 0,1 5 32 0,-4 1 0 0,1 5 0 0,2 1 0 15,3-2 0-15,2 0 0 0,4 1-832 0,6-3-192 16,4-1 0-16,7-2 0 0,6-2 864 0,6-4 128 15,4-2 32-15,5-5 0 0,6-4-832 0,5-2-192 16,2-1 0-16,1-2 0 0,2-2 0 0,3-5 0 16,1-4 0-16,-10-1-11424 15,6-1-2336-15</inkml:trace>
  <inkml:trace contextRef="#ctx0" brushRef="#br0" timeOffset="14663.03">17462 3020 4607 0,'0'0'400'16,"0"0"-400"-16,0 0 0 0,-4 7 0 15,4-7 1664-15,-6 7 240 0,1-2 48 0,-1 2 16 16,6-7-1056-16,-5 5-208 0,5-5-32 0,-9 6-16 15,9-6 64-15,-6 3 16 0,6-3 0 0,-6 5 0 0,6-5 96 0,-6 4 32 16,6-4 0-16,0 0 0 0,0 0-96 0,0 0 0 16,-5 4-16-16,5-4 0 0,-7 6-64 0,7-6-16 15,0 0 0-15,-5 4 0 0,5-4-48 0,0 0-16 16,-1407 0 0-16,2814 0 0 0,-1407 0-96 0,0 0 0 16,0 0-16-16,0 0 0 0,0 0 32 0,0 0 16 15,0 0 0-15,6-5 0 0,2-3-160 0,1 3-48 16,-1-6 0-16,3 1 0 0,-2 3-80 0,1-2-32 15,0-2 0-15,1-1 0 0,1-1-80 0,1 0-16 16,1-3 0-16,1 1 0 0,1-5 0 0,1 3-128 16,1-1 192-16,1-1-64 0,3 1 0 0,-2 0-128 15,0 2 192-15,2-1-64 0,-1 3-128 0,4-1 192 0,-1-1-192 0,2 1 192 16,-2-1-192-16,0 3 160 0,0 1-160 0,-1 0 160 16,0-1-160-16,1 0 128 0,-2 2-128 0,1 0 128 15,0 2-128-15,0-2 0 0,1-2 144 0,0 2-144 16,2 2 0-16,-3-1 128 0,1 0-128 0,-1 1 0 15,4 0 0-15,1 0 128 0,-2 4-128 0,1-1 0 16,0 2 0-16,0 0 0 0,-5-4 0 0,2 1 128 16,-2 3-128-16,2-2 0 0,-3 0 0 0,1 1 0 15,1 2 0-15,0 1 0 0,-1 2 0 0,0 0 128 16,-2 0-128-16,0 1 0 0,-5 1 0 0,3 3 128 16,0 0-128-16,2 3 0 0,0 2 0 0,-2-3 0 15,0 3 0-15,1 0 0 0,-1 0 0 0,-1 0 128 16,1 0-128-16,-2 1 0 0,1 0 0 0,-1 0 0 15,1-1 0-15,-1 0 0 0,1 0 0 0,0 1 0 0,0 1 0 0,1 0 0 16,1 0 0-16,0 1 0 0,0 0 0 0,-1 0 0 16,0 1 0-16,1-1 0 0,-2 2 0 0,0-2 0 15,-2-2 0-15,1 0 0 0,-2 2 0 0,0-1 0 16,-2 3 0-16,0-1 0 0,-2-3 0 0,1 1 128 16,-3 3-128-16,2-1 128 0,-1-1-128 0,0-2 176 15,-2-1-176-15,0 0 192 0,-1 2-192 0,2-2 160 16,-3-1-160-16,1 0 160 0,0-2-160 0,-2 1 192 15,-1-2-192-15,-3-6 192 0,0 0-64 0,6 7 0 16,-4 0 0-16,-2-7 0 0,0 0 64 0,0 0 0 16,0 0 0-16,0 0 0 0,0 0 48 0,0 0 16 15,0 0 0-15,0 0 0 0,0 0 64 0,0 0 0 16,0 0 16-16,0 0 0 0,0 0-96 0,0 0-32 0,0 0 0 0,0 0 0 16,-10-3-208-16,2-1 176 0,0 0-176 0,1 1 160 15,-2-2-160-15,3 0 128 0,-4-3-128 0,0 0 128 16,0 1-128-16,-3-1 0 0,-2-1 144 0,0-1-144 15,-1-1 0-15,-2 0 128 0,0 1-128 0,-1-3 0 16,-1 0 0-16,0-1 128 0,-1-2-128 0,-1 2 0 16,1 1 0-16,-2-2 128 0,1-1-128 0,-1-2 0 15,1 4 0-15,0 0 0 0,-1-2 0 0,0 3 128 16,-3 1-128-16,-1 1 0 0,2 1 0 0,-4 0 0 16,0-1 0-16,0 1 0 0,-2 1 0 0,0 3 0 15,-4 1 0-15,0 1 0 0,0-1 0 0,2 0-128 16,1 2 128-16,1 0 0 0,0 0-144 0,-1 1 144 15,0-1 0-15,-2 1 0 0,1 1 0 0,1 2 0 0,0 2-144 0,0-1 144 16,1-2 0-16,0 2 0 0,0 2 0 0,2 0-128 16,1-1 128-16,0 2 0 0,-3 1 0 0,-2 1 0 15,0 1 0-15,-2-1 0 0,-1 2-128 0,1 2 128 16,2 2 0-16,1 2 0 0,-1-1 0 0,2 1-128 16,1 2 128-16,3 3 0 0,2 1 0 0,0-1 0 15,2-2 0-15,0 4 0 0,2 1-128 0,3 0 128 16,-2-2 0-16,2 0 0 0,2-2 0 0,1-2-128 15,2 1 128-15,3-2 0 0,0-2 0 0,4-3 0 16,-3-3 0-16,3 1 0 0,2 0 0 0,1 0 0 16,3-9 0-16,0 0 0 0,-4 8 0 0,4-8 0 15,0 0 0-15,0 0 0 0,0 0 0 0,0 0 0 0,0 0 144 0,0 0-144 16,0 0 256-16,11-6-48 0,-1-1 0 16,2 0 0-16,2-4-208 0,0 1 144 0,0-2-144 0,3 0 128 15,1 0-128-15,2-3 0 0,0 0 0 0,1-1 0 16,4-4 0-16,1-1 0 0,3-2 0 0,5-2 0 15,5 0 0-15,3 1 0 0,-2 2 0 0,5 1 0 16,2 1 0-16,-2 0 0 0,-3-2 0 0,0 4 0 16,-2 3 0-16,2 3 0 0,1 2 0 0,1 3 0 15,2 0 0-15,0 5 0 0,0 2 0 0,-2 2 0 16,-2 1 0-16,0 2 0 0,-4 2 0 0,4 4 0 16,2 3-144-16,-3 0 144 0,0 0 0 0,-1 5 0 15,-3 5-128-15,-2-4 128 0,-3-2 0 0,-3 0 0 16,-1 1 0-16,-2 1 0 0,-4 0 0 0,1-1 0 15,-5 2-176-15,-1-3 176 0,-3 1-160 0,-1-2 160 16,-3 1-1280-16,0-2-144 0,-2 0-48 0,-2 0-9984 16,-1 2-2016-16</inkml:trace>
  <inkml:trace contextRef="#ctx0" brushRef="#br0" timeOffset="17167.89">17718 5306 3679 0,'0'0'320'0,"2"-8"-320"16,2-1 0-16,0 0 0 0,-2 2 1680 0,1 0 272 16,-3 7 48-16,1-8 16 0,-1 8-928 0,0 0-176 0,0 0-32 0,0-8-16 15,0 8 192-15,0 0 32 0,0 0 16 0,0 0 0 16,1-7-208-16,-1 7-32 0,0 0-16 0,0 0 0 15,0 0-288-15,0 0-64 0,0 0-16 0,0 0 0 16,0 0 0-16,0 0 0 0,2 8 0 0,-1 0 0 16,-1-8 80-16,2 11 16 0,3 1 0 0,-3 0 0 15,0 0-320-15,1 3-64 0,1-1-16 0,1 1 0 16,2 2-32-16,2-2 0 0,0 1 0 0,2 2 0 16,3 3 48-16,0 4 0 0,0-1 0 0,2-1 0 15,-1 0 16-15,3-1 16 0,-2-1 0 0,2 0 0 16,-1-1-32-16,4-2 0 0,-2-1 0 0,3-3 0 15,1-2 128-15,5-1 0 0,-1 1 16 0,2-3 0 16,0-2 48-16,3 0 16 0,1 0 0 0,0-2 0 0,2 1 0 0,-2-4 0 16,-1-3 0-16,4-1 0 0,3 0-144 0,0-3-48 15,2-1 0-15,3-2 0 0,-3-3-16 0,1 2-16 16,1 1 0-16,-2 1 0 0,-3-3-176 0,-2 0 0 16,-2 0 144-16,2-1-144 0,-6-1 128 0,2 1-128 15,1 0 128-15,0 0-128 0,-1-1 0 0,-2 0 144 16,-3 1-144-16,1 0 0 0,-3 2 144 0,1-1-144 15,-4-2 0-15,0 2 144 0,-4 0-144 0,1 1 128 16,-1-1-128-16,-2-1 128 0,-2-2-128 0,0 1 0 16,-3 1 144-16,-3 1-144 0,0 1 128 0,-1 0-128 15,-2 3 128-15,-5 6-128 0,0 0 128 0,1-7-128 16,-1 2 160-16,0 5-160 0,0 0 192 0,0 0-48 16,0 0-16-16,-11 3 0 0,5 3-128 0,-5 0 0 0,0 1 0 15,0 2 0-15,0 1 0 0,-5 0 0 0,1-1 0 0,-1 2 0 16,1-1 0-16,-1 2 0 0,-5 2 0 0,-1-1 0 15,1-1 0-15,-5 2 0 0,0 2 0 0,-3-2 0 16,0-1 128-16,-2-1-128 0,-1 3 0 0,0-1 128 16,-1-1-128-16,-1-2 0 0,-2 0 0 0,-5-2 128 15,-1 0-128-15,-3-3 0 0,-3 0 144 0,-1 0-144 16,1 2 128-16,2-1-128 0,0-3 160 0,2-2-160 16,0-3 192-16,1 0-64 0,-2 0-128 0,-2-5 192 15,6-1-16-15,1-3-16 0,3 1 0 0,1-3 0 16,4-2 16-16,2-1 0 0,3 2 0 0,2-2 0 15,1-5-48-15,1-1 0 0,-2-2 0 0,5 2 0 16,0 1-128-16,0 0 192 0,1 0-192 0,-1-1 192 16,4-1-192-16,-1 1 160 0,1 1-160 0,2 3 160 0,2-2-160 0,1 2 0 15,0 1 0-15,0 1 0 0,2 2 0 0,-2 2 0 16,1 0 0-16,1 1 0 0,1 0 0 0,1 2 0 16,-1 0 0-16,2 1 0 0,3 2-128 0,3 5 128 15,-6-6 0-15,6 6 0 0,0 0 0 0,0 0 0 16,-5-4 0-16,5 4 0 0,0 0-192 0,-4 8 192 15,3 0-160-15,2 3 160 0,0 3-176 0,4 1 176 16,4 3-192-16,0-1 192 0,3 0-144 0,1 0 144 16,0 4 0-16,5 1-144 0,5 1 144 0,4-2 0 15,1 0 0-15,2 1 0 0,3 4 0 0,0-1-128 16,0-3 128-16,2 0 0 0,-1 0 0 0,2-1 0 16,3-5 0-16,-1 3 0 0,4-4 0 0,3 1 0 15,0-1 0-15,-2-1 128 0,0-1-128 0,-2-2 0 16,-4-3 0-16,2-1 128 0,0-2-128 0,3 1 144 0,1-1-144 15,-1-3 160-15,-4-2-160 0,3 0 128 0,-1 0-128 0,-2-1 128 16,-4-4-128-16,0 0 128 0,2 1-128 0,-3-1 128 16,0-2-128-16,-1-1 128 0,-1-3-128 0,0 4 128 15,1-2-128-15,0-1 0 0,-1-1 0 0,-1 0 128 16,-1-1-128-16,-3 0 0 0,-2 1 0 0,-2-4 128 16,0-2-128-16,-6-1 128 0,1-2-128 0,-3 3 128 15,0 0-128-15,-3 0 0 0,0-1 0 0,-1 4 128 16,-4 1-128-16,-1 3 0 0,0 0 0 0,-2 1 0 15,0 2 0-15,-3 7 0 0,0 0 0 0,0 0 0 16,0-5 0-16,0 5 0 0,0 0 0 0,0 0 0 16,0 0-272-16,-7 1 64 0,-2 2 16 0,1 5 0 0,-2 2 48 0,0 1 16 15,0-1 0-15,-2 3 0 0,-1 1 128 16,-1 2 0-16,-3 0 0 0,-3 2 0 0,0 0 0 0,-4 2-128 16,-2 0 128-16,-1 1 0 0,-1-1 0 0,-3-2 0 15,-3-1 0-15,1-1 0 0,-1 1 0 0,0 1 0 16,1-2 0-16,-1-1 0 0,-6-4 0 0,1 2 0 15,-3 0 0-15,-3-1 128 0,-4 0-128 0,1-2 0 16,-3-1 0-16,2-1 128 0,0 1-128 0,2-3 0 16,-1-3 128-16,-1 1-128 0,-1-2 0 0,2-2 144 15,3-2-144-15,4-5 0 0,0-4 192 0,5 0-192 16,4-1 192-16,2-3-192 0,1-2 192 0,3 0-192 16,1 1 192-16,-2-1-192 0,3-3 128 0,1 2-128 15,0-1 0-15,3 1 0 0,4 2 128 0,0 1-128 0,0-1 0 16,2 2 0-16,3 3 0 0,3 1 0 0,-1 0 128 0,1 0-128 15,-1-2 0-15,3 1 128 0,-3 3-128 0,3 2 0 16,4 0 128-16,2 6-128 0,-5-4 0 0,5 4 0 16,0 0 0-16,0 0 0 0,0 0 0 0,0 0 0 15,0 0 0-15,6 11 0 0,0-2-192 0,2 1 192 16,-2-2-128-16,5 2 128 0,-1 1 0 0,4 1-144 16,3 2 144-16,5-3-128 0,3 1 128 0,4 1-128 15,3 0 128-15,3 0 0 0,-1-1 0 0,4-1-128 16,3-2 128-16,5 0 0 0,5-4 0 0,3 1 0 15,-1-1 0-15,2 2 0 0,-4 0 0 0,1-3 0 16,0-2 0-16,1 0 0 0,4 1 0 0,-2-1 0 16,-2-1 0-16,-2 0 0 0,-1 0 0 0,-4 0 0 0,-2-1 0 0,-1-1 0 15,-4 0 0-15,1-1 128 0,1-1-128 16,-6 0 0-16,-3 2 0 0,-2 1 128 0,-2-2-128 0,-1 2 0 16,-3 0 0-16,-2 0 128 0,-2-1-128 0,-5 0 0 15,-4-1 0-15,-1 2 0 0,0 1 0 0,-10-1 0 16,6-2 0-16,-6 2 128 0,0 0-128 0,0 0 0 15,0 0 0-15,0 0 0 0,0 0 0 0,0 0 0 16,0 0 0-16,0 0 128 0,-7 0-128 0,-5-2 0 16,-3 1 0-16,0 0-128 0,-3 5 128 0,1-1-208 15,-8-1 80-15,2 0 128 0,-3 0 0 0,-3 1 0 16,-1-1 0-16,-2 0 0 0,-2-1 0 0,-1 0 0 16,-2 0 0-16,0-1 0 0,-5 0 0 0,-2 0 0 15,-3-1 0-15,-2-1 0 0,1 2 0 0,-1 0 0 16,1 0 0-16,-2-1 0 0,4-1 0 0,-1-2 0 15,0-1 0-15,-1-1 0 0,0 0 0 0,1-2 0 0,0-2 0 16,5 0 0-16,2-1 0 0,4-1 0 0,0-2 128 0,5 1-128 16,-1-3 0-16,0 2 0 0,1-1 0 0,1 0 128 15,1 0-128-15,2-2 0 0,3 2 0 0,4 1 0 16,3 2 0-16,0 0 0 0,-2-1 0 0,2 2 0 16,0 0 0-16,3 0 0 0,2 3 0 0,2-2 0 15,-1-2 0-15,1 2 0 0,1 3 0 0,2 1 0 16,0-1 0-16,1 1 0 0,1 1 0 0,-1-2 0 15,1 1 0-15,1 2 0 0,4 4 0 0,-6-3 0 16,6 3 0-16,0 0 0 0,-7 1 0 0,7-1 0 16,0 0 0-16,-5 6-144 0,5-6 144 0,-3 10 0 15,3 2-160-15,0 2 160 0,2 1-128 0,4 2 128 0,3 1-128 16,4-1 128-16,3 1-128 0,3-1 128 0,5 3 0 16,3-1 0-16,4 0 0 0,6-2 0 0,3 1 0 15,4-2 0-15,1 0 0 0,0-2-128 0,0-4 128 0,3-1 0 16,1-1 0-16,3 1 0 0,3-2 0 0,1 4 0 15,-2-2 0-15,2-3 0 0,-4-1 0 0,3 0 0 16,-3-2 0-16,6-1 0 0,-1-2 0 0,1-2 0 16,2 1 0-16,-3 0 128 0,-3-2-128 0,1-1 0 15,-3-3 128-15,0-1-128 0,-1 1 0 0,-2-2 0 16,-3 0 0-16,-3 0 128 0,-5 0-128 0,-5 2 0 16,-5-2 0-16,-2 2 0 0,-4 2 0 0,-5 1 144 15,-2 0-144-15,-3 1 0 0,-1 1 128 0,-5-1-128 16,-6 3 0-16,0 0 0 0,7-4 128 0,-7 4-128 15,0 0 0-15,0 0 0 0,0 0-208 0,0 0-112 16,-10-6 0-16,0 4-16 16,0 3-464-16,-2 2-96 0,0 1 0 0,0-1-16 15,-1-1-1584-15,1 2-320 0,-4 0-64 0</inkml:trace>
  <inkml:trace contextRef="#ctx0" brushRef="#br0" timeOffset="22482.88">4923 11798 21823 0,'0'0'960'0,"-4"-4"208"0,4 4-928 0,0 0-240 0,0 0 0 0,-9 0 0 15,3-1 0-15,6 1 0 0,0 0 128 0,0 0-128 16,-7 0 480-16,7 0 48 0,0 0 16 0,-5-3 0 16,5 3 176-16,0 0 48 0,-6-2 0 0,-1 0 0 15,0 0-320-15,-3 2-48 0,1 0-16 0,0-1 0 16,1-2-64-16,-1 1-32 0,-2 2 0 0,-1 0 0 16,-2 0 0-16,-3 1 0 0,0 0 0 0,-3 1 0 15,1-4 0-15,-2 1 0 0,0-2 0 0,2-1 0 16,-3 1 64-16,1-1 16 0,0-1 0 0,0 0 0 15,-1-3 16-15,1 0 0 0,-1-2 0 0,3-1 0 16,2 2 0-16,-1-2 0 0,1-4 0 0,-1 2 0 0,3-1-64 16,-1 1 0-16,1-5 0 0,-1 1 0 0,2 1-64 0,-1 1-32 15,0 1 0-15,2-1 0 0,1-2-224 0,-1 1 176 16,1-1-176-16,1 1 160 0,1-2-160 0,-1 1 128 16,2-1-128-16,1-2 128 0,0 1-128 0,0-2 0 15,1-1 0-15,3-1 128 0,1-2-128 0,0 2 0 16,3-1 144-16,1 1-144 0,-1 1 0 0,3-1 0 15,0 0 0-15,0 1 0 0,2 2 0 0,-2 0 0 16,2 0 0-16,3 3 0 0,0 0 0 0,2 0 0 16,1-4 0-16,-2 3 0 0,0 3 0 0,4-2 0 15,-2 0 0-15,3-2-128 0,3-1 128 0,2 4 0 16,-2-2 0-16,2 0 0 0,0-2 0 0,3 2-128 16,-2 1 128-16,3 2 0 0,2 1 0 0,2-1 0 15,-1 0 0-15,2 2-128 0,-2 1 128 0,2 0 0 0,1 3 0 16,-1-2 0-16,1-1 0 0,3 0-128 0,4 2 128 0,-2-1 0 15,2 0 0-15,4-2 0 0,0-1 0 0,3 2 0 16,1 2 0-16,-1 0 0 0,1-2 0 0,-3 1 0 16,-1 1 0-16,3-1 0 0,0 2 0 0,2 0 0 15,2-1 0-15,0 2 0 0,2 0 0 0,-2 2-128 16,-5-1 128-16,1 1 0 0,-1-1 0 0,3 2 0 16,3 0 0-16,-1 2 0 0,-2-4 0 0,1 3 0 15,1 2 0-15,0 2 0 0,-2 0 0 0,-2 1 0 16,0-5 0-16,2 4 0 0,1-2 0 0,1 2 0 15,0 0 0-15,1 2 0 0,-1 2 0 0,0-1 0 16,0 0 0-16,-1 0 0 0,0-2 160 0,5 1-160 16,-4 2 0-16,2 1 0 0,2-1 0 0,0 0-160 0,-1 2 160 15,-3-1 0-15,1 0 0 0,-2-1 0 0,1-2 0 16,1 1 0-16,-1-1 0 0,5 1 0 0,3 0 0 0,0 0 0 16,-5-2 0-16,0 1 0 0,-2 0 0 0,3 0 0 15,1-2 0-15,1 3 0 0,1-3 0 0,-2 1 0 16,1 0 0-16,-2 0 0 0,0 0 0 0,0 0 0 15,-2-4 0-15,5 3 0 0,2 1 0 0,-1 0 0 16,1-2 0-16,-1 2 0 0,-1 2 0 0,0-1 0 16,0 0 0-16,2 0 0 0,-1-2 0 0,1 0 0 15,-1 0 0-15,0 0 0 0,-1 3 0 0,1-2 0 16,-2-1 0-16,2 0 0 0,0 1 0 0,2 1 0 16,1 1 0-16,-2-1 0 0,2-1 0 0,-2 1 0 15,-2 0 0-15,1-1 0 0,0 1 0 0,4 0 0 16,0 0 0-16,0 1 128 0,-7-1-128 0,2 2 0 0,-1-4 0 0,-1 2 0 15,0 0 0-15,1 3 0 0,2-3 0 0,-2 2 0 16,1 1 0-16,-4 0 0 0,-5-2 0 0,2 2 0 16,3-1 0-16,-2 1 0 0,-1-1 0 0,1-2 0 15,1 1 0-15,0 1 128 0,-3-2-128 0,-1 2 128 16,1-1-128-16,-1 0 0 0,2-2 0 0,0-1-128 16,-1 0 128-16,1 0 0 0,-3 1 0 0,-1 0 0 15,-1-2 0-15,-3 2 0 0,-1 1 0 0,-1-2 128 16,1-1-128-16,-1 0 0 0,3 0 0 0,-4 1 0 15,0 0 0-15,2 0 0 0,-3-1 0 0,1 1 0 16,2 1 0-16,-3 0 0 0,-1-1 0 0,0 1 0 16,0 0 0-16,-1 0 0 0,0-1 0 0,4 0 128 15,3-1-128-15,3 1 0 0,-2 0 0 0,0 0 0 0,2 0 0 0,-2 0 0 16,-2 0 0-16,-2 1 0 0,0 3 0 0,-1-3 0 16,1 1 0-16,-1 0 0 0,2 0 0 0,-1 1 0 15,-1 0 0-15,1 1 0 0,-3 1 0 0,0-1 0 16,-3 1 0-16,-2-1 0 0,0 0 0 0,-2 1 0 15,1-1 0-15,-1 2 0 0,-1 1 0 0,-1-1 128 16,1 0-128-16,0 2 0 0,-3 0 144 0,1 0-144 16,-3 0 192-16,-1 0-192 0,1-2 192 0,-2 1-64 15,0 0 0-15,-1 2-128 0,-3 1 192 0,1-1-192 16,-3 0 192-16,0 1-192 0,1 2 144 0,-3 1-144 16,1 0 0-16,-1-2 144 0,0-2-144 0,-2 2 0 15,1 0 0-15,-1 0 128 0,0-2-128 0,-2 1 128 16,0 0-128-16,-2 0 128 0,-1 1-128 0,0 0 0 0,2-1 144 15,-1 1-144-15,-5 1 144 0,1 0-144 0,1-2 192 0,0 0-192 16,-1 1 176-16,-1 1-176 0,-1-1 160 16,-1 0-160-16,-1-1 176 0,0 0-176 0,-2 1 192 0,2-1-192 15,-1-2 192-15,-1 2-64 0,0 1 0 0,-2 0-128 16,1 1 192-16,0 1-64 0,-3-2 0 0,3 1-128 16,-3 1 192-16,0 1-64 0,0 0 0 0,2 1-128 15,-1-2 160-15,-1 0-160 0,1-1 128 0,0 1-128 16,0 1 128-16,-2-1-128 0,2-1 0 0,-2 1 128 15,1 0-128-15,0 2 128 0,-1-2-128 0,0 0 128 16,0-1-128-16,0 0 0 0,2 0 0 0,-3-1 128 16,2 0-128-16,-1 0 0 0,0 0 0 0,3 0 128 15,-4-2-128-15,1 0 0 0,1 0 0 0,0 0 128 16,3-2-128-16,-4 1 160 0,-1 0-160 0,1-1 160 0,0 0-32 0,0 0-128 16,2 0 192-16,-1 0-64 0,0-2 32 0,-2 1 0 15,1 0 0-15,0 1 0 0,-1 0-160 0,0-1 192 16,1 0-192-16,-3 0 192 0,1 1-64 0,0 0-128 15,0-1 192-15,0 0-64 0,0-2 48 0,0 0 0 16,-2 2 0-16,1-1 0 0,1 1 32 0,-1 1 16 16,2-2 0-16,0-1 0 0,1 0-64 0,-1 0-16 15,0-1 0-15,3 1 0 0,8-4-144 0,-7 4 0 16,-1-2 144-16,8-2-144 0,0 0 0 0,0 0 0 16,0 0 0-16,0 0 0 0,0 0-160 0,0 0-96 15,0 0-32-15,0 0 0 16,0 0-2096-16,9 0-432 0,-9 0-64 0</inkml:trace>
  <inkml:trace contextRef="#ctx0" brushRef="#br0" timeOffset="24403.9">4957 14082 12783 0,'-5'-8'560'0,"5"8"128"0,-6-9-560 0,4 1-128 16,0-1 0-16,-1 3 0 0,3 6 752 0,-3-7 112 15,3 7 32-15,-4-7 0 0,-2 2-208 0,2-1-48 16,-3 1 0-16,3 1 0 0,4 4-176 0,0 0-32 16,-6-5-16-16,6 5 0 0,-6-4-16 0,-1 0 0 15,-1 1 0-15,8 3 0 0,0 0 144 0,-8 2 32 16,0 1 0-16,8-3 0 0,-9 2-112 0,0 3-16 15,1 3 0-15,-3-1 0 0,1-1-64 0,1 0 0 16,-4 0-16-16,2 3 0 0,0 0 80 0,0 2 0 16,-3-2 16-16,0 2 0 0,-2 0 48 0,-1 1 0 0,1 1 0 0,-1 0 0 15,1-1-48-15,-2 3 0 0,0 1 0 0,1 2 0 16,-4-3-16-16,-1 3 0 0,2 1 0 0,0 2 0 16,3 0-80-16,-3 0-32 0,1 0 0 0,-1 2 0 15,2 1-144-15,1 3-16 0,2-4-16 0,1 2 0 16,0-1-160-16,3-2 192 0,0-1-192 0,3 0 192 15,0 1-192-15,1-3 0 0,3-2 0 0,-2 1 0 16,3 0 0-16,2-1 0 0,-1-1 128 0,1 0-128 16,0 2 0-16,-1-2 128 0,2-3-128 0,0 3 128 15,4 1 0-15,0 0-128 0,1 2 192 0,1-2-64 16,2-1 0-16,0 0 0 0,-1 1 0 0,4-1 0 16,2 0-128-16,3-2 0 0,1-2 0 0,2 1 128 0,1 0-128 0,1 2 0 15,2-2 0-15,4 0 0 0,3-1 0 0,2 0 0 16,1 1 0-16,2-2 0 0,-1-1 128 0,3 0-128 15,0 0 0-15,0-1 128 0,6 0-128 0,1 0 0 16,-2-1 0-16,4 0 0 0,2 0 0 0,-2-1 128 16,-1 1-128-16,0-1 0 0,-1-1 0 0,3 1 0 15,4 0 0-15,2 0 0 0,-3-3 0 0,3 2 0 16,-1 0 0-16,0-1 0 0,-2 2 0 0,3-1 0 16,1 0 0-16,1 0 0 0,0 1 0 0,0-3 0 15,1 1 0-15,-2-3 0 0,2 1 0 0,-2 1 0 16,1 2 0-16,4-2 0 0,0-2 0 0,0-1 0 15,0 0 128-15,1 0-128 0,-1 0 0 0,2-1 0 16,1-1 0-16,2 2 0 0,3 0 0 0,0-1 0 16,-1-2 128-16,-1 0-128 0,2 1 0 0,3 1 0 0,1 1 0 0,-2-2 128 15,-3-1-128-15,-1 0 0 0,-1 4 0 0,2-1 0 16,-2 0 0-16,2-1 0 0,1 0 128 0,-1 1-128 16,-3 0 0-16,-2-1 0 0,1 0 0 0,4 1 0 15,2 0 0-15,0 0 128 0,1 0-128 0,-1 2 0 16,-3-1 0-16,3 0 0 0,2 1 0 0,0 3 0 15,3-2 0-15,0 2 0 0,-5-1 0 0,4 2 0 16,0-1 0-16,4 1 0 0,-1 0 0 0,-3-1 0 16,-1 3 0-16,0-2 0 0,2-1 128 0,-4 0-128 15,2 0 0-15,-6 2 0 0,-2 1 0 0,-1-2 0 16,-3-1 0-16,3-1 0 0,-2 0 144 0,2 0-144 16,1 2 0-16,-3-2 0 0,-3-1 0 0,1-1 0 15,0 0 0-15,1 1 144 0,-1-3-144 0,2 3 0 0,2-2 144 0,-1 1-144 16,-2-2 0-16,1 0 144 0,3 1-144 0,-2-2 0 15,1-1 0-15,-1 1 128 0,-2 1 0 0,-4 0 0 16,-3-1 0-16,-3 1 0 0,1 0-128 0,0-1 0 16,1 0-192-16,-1 0 192 0,0 1 0 0,-3 2 0 15,-3-3 0-15,-1 0 128 0,-1-3-128 0,0 2 0 16,0-1 0-16,3 0-176 0,1 0 176 0,0 1 0 16,-1-1 0-16,-2 1 0 0,0 0 0 0,-1 0 0 15,-3-3 0-15,1 2 0 0,-3 0 0 0,2 0 0 16,-1 0 0-16,1-1 0 0,-2-1 0 0,1 2 0 15,-3 1 0-15,1-1 128 0,2 0-128 0,-4 0 0 16,-5-1 0-16,1 1 0 0,0-2 0 0,-1-1 0 16,0 1 0-16,1 0 0 0,-2-1 0 0,2-1 0 0,1-3 0 15,0 2 128-15,-2 2-128 0,0-1 0 0,0 0 0 0,-1 0 0 16,-1-4 0-16,-3 1 128 0,-2-1-128 0,0 1 0 16,-5-4 0-16,1 4 128 0,-2-2-128 0,0 3 0 15,-2-1 0-15,-1 0 128 0,1 0-128 0,-3 1 0 16,1-1 0-16,-1 0 144 0,0-3-144 0,-3 1 0 15,1 1 128-15,-1 0-128 0,0-2 0 0,-4 0 0 16,0-1 176-16,2 1-176 0,-2 0 160 0,1-2-160 16,-2-1 128-16,1 0-128 0,-1-2 0 0,-3 1 144 15,-3-3-144-15,3-1 128 0,-1 0-128 0,0 0 128 16,-3 2-128-16,1-1 0 0,-1-1 0 0,0 0 128 16,-4-2 0-16,2 3-128 0,-3 0 192 0,1 0-64 15,-3-2 0-15,0 3-128 0,0 0 192 0,-1 2-64 0,0 0-128 16,-1 0 0-16,-2-3 144 0,1 2-144 0,1 3 0 0,-1-1 128 15,-2-2-128-15,0 2 0 0,-3-1 0 0,0 1 0 16,1-3 0-16,-4 4 0 0,-2-3 0 0,0 1 0 16,0 1 0-16,0 2 0 0,1-3 0 0,-5 2 0 15,2 0 0-15,-1-1 0 0,1 3 0 0,2 0 0 16,1-2 128-16,-1 3-128 0,2 1 192 0,-3 1-48 16,3 0 0-16,0 2 0 0,1-1-16 0,2 1-128 15,-3 3 192-15,3-1-64 0,0 1-128 0,3 0 0 16,-4 0 144-16,7 2-144 0,2 2 0 0,2 0 0 15,-1-2 0-15,2 2 0 0,8 0-144 0,0 0-48 16,0 0-16-16,0 0 0 16,1 9-2608-16,6 0-528 0</inkml:trace>
  <inkml:trace contextRef="#ctx0" brushRef="#br0" timeOffset="28505.94">18652 7041 11567 0,'-8'-9'512'0,"6"1"112"0,-1-3-496 0,-1 1-128 0,-2 1 0 0,1-1 0 15,1-1 1008-15,0-1 176 16,-1 0 32-16,1 0 16 0,3 0 32 0,1-1 0 16,-1 4 0-16,0 0 0 0,-1 0 16 0,0 3 0 0,2 6 0 0,0 0 0 15,-1-7-160-15,1 7-32 0,0 0 0 0,0 0 0 16,0 0-320-16,0 0-80 0,0 0-16 0,0 0 0 16,-3 10-272-16,-1 2-48 0,-1-1-16 0,2 3 0 15,1 4 112-15,-3 3 0 0,1 3 16 0,0 2 0 16,-1 2-64-16,-1 2-16 0,-1 3 0 0,-1 6 0 15,1 5-32-15,-1 0-16 0,0 1 0 0,0 3 0 16,0 4-80-16,-2 0 0 0,0-4-16 0,1 0 0 16,1-2-32-16,2 1 0 0,0-1 0 0,0-2 0 15,1-2-64-15,3-5-16 0,0-1 0 0,-1-4 0 16,0-2 16-16,1-2 0 0,0-5 0 0,1-2 0 16,0-2-144-16,1-2 192 0,0-1-192 0,1-4 192 0,0-4-192 0,-1-8 0 15,0 0 0-15,0 0 0 16,0 0-1824-16,11 0-240 0,-3-8-48 0,0-4-13440 15</inkml:trace>
  <inkml:trace contextRef="#ctx0" brushRef="#br0" timeOffset="28784.2">17873 7429 21183 0,'-23'-17'1888'0,"10"7"-1504"0,-2 4-384 0,1 0 0 16,6 0 3456-16,2 2 608 0,6 4 128 0,0 0 32 15,0 0-3360-15,16 1-672 0,3 1-192 0,7 2 0 16,2-1 320-16,6-1-48 0,5-2 0 0,5 0 0 16,4 0 80-16,6 1 16 0,3-1 0 0,3 1 0 15,0-2-80-15,1-2-16 0,-1-3 0 0,2 1 0 16,1 0-96-16,-2 2-32 0,-1 0 0 0,-7 0 0 15,-4-1-144-15,-7 1 0 0,-4-1 0 0,-6-1 0 32,-3 1-1600-32,-5-2-192 0,-1-3-32 0,-7 2-14176 0</inkml:trace>
  <inkml:trace contextRef="#ctx0" brushRef="#br0" timeOffset="29357.05">17580 5385 26079 0,'0'0'1152'0,"0"0"256"0,0 0-1136 0,0 0-272 0,0 0 0 0,0 0 0 16,0 0 0-16,11 3 0 0,-4 2-176 0,4 3 176 16,4 1 0-16,-1 3 0 0,1 6 0 0,1-1 0 15,0 1 0-15,4 2 192 0,1 2 0 0,3 1 0 0,3 0 80 0,0-1 16 16,1-1 0-16,1 1 0 0,2 1-48 0,2-2-16 15,0-2 0-15,3-3 0 0,5-4 224 0,3-2 64 16,4 0 0-16,3-4 0 0,-3-1 0 0,3-3 16 16,1-2 0-16,2-2 0 0,4-2-144 0,-1-1-16 15,4-2-16-15,0 1 0 0,1-1-176 0,-6-1-48 16,-5-1 0-16,-3-2 0 0,-3 1-128 0,-3-1 0 16,-4-1 0-16,-2-1 0 15,-6 0-768-15,-3 0-144 0,-4 1-32 0,-7-2-13088 0</inkml:trace>
  <inkml:trace contextRef="#ctx0" brushRef="#br0" timeOffset="29892.07">17877 2979 18431 0,'0'0'1632'0,"-6"-5"-1312"16,1 1-320-16,5 4 0 0,0 0 2368 0,0 0 416 15,0 0 80-15,0 0 16 0,0 0-2432 0,0 0-448 16,10-1-128-16,2-2-16 0,2-2 144 0,5-1 0 16,5-1 0-16,2-3 0 0,5-1 0 0,8-4 256 0,7-5-64 15,7 1-16-15,5 6 64 0,3-3 16 0,1-6 0 0,4 1 0 16,6 1-80-16,0 2-16 0,1 3 0 0,-1 3 0 16,-1 1 16-16,-2 2 0 0,0-1 0 0,0 8 0 15,-1 3-176-15,-4 2 192 0,-5 1-192 0,-4 3 192 16,-6 6-192-16,-3 4 0 0,-4 2 0 0,-3 2 0 31,-1 2-1584-31,-3 5-240 0,-4 4-48 0</inkml:trace>
  <inkml:trace contextRef="#ctx0" brushRef="#br0" timeOffset="31691.59">4194 17022 10943 0,'0'0'480'0,"0"0"96"0,0 0-448 0,0 0-128 16,0 0 0-16,0 0 0 0,0 0 752 0,0 0 128 15,0 0 16-15,0 0 16 0,0 0-80 0,0 0-32 16,0 0 0-16,0 0 0 0,0 0-128 0,0 0-32 16,0 0 0-16,0 0 0 0,0 0 32 0,0 0 0 15,0 0 0-15,0 0 0 0,0 0 32 0,0 0 0 16,0 0 0-16,0 0 0 0,0 0 64 0,0 0 0 15,3-7 16-15,1-2 0 0,0 0-144 0,0-3-48 16,0-2 0-16,0-4 0 0,-2-4 48 0,2-1 16 16,-1-2 0-16,0-1 0 0,0-3-128 0,-1-2-16 15,-3-2-16-15,0-1 0 0,0-1-192 0,0-4-48 16,0-4 0-16,0 3 0 0,0 0-64 0,0 4-32 16,-1 3 0-16,0 0 0 0,-1-2-16 0,3 2 0 0,0 1 0 0,1-1 0 15,2 4-16-15,-2 1 0 0,2 1 0 0,-2 4 0 16,2 1 0-16,0 4 0 0,3 2 0 0,-3 5 0 15,0 2-128-15,4 4 160 0,-7 5-160 0,6-6 160 16,0 2-160-16,-6 4 0 0,0 0 0 0,11 2 0 16,-1 1-128-16,0 6 128 0,-1 0-160 0,2 6 160 15,-1 4 0-15,2 3 0 0,-1 2-128 0,2 4 128 16,-1 4 0-16,3 1 0 0,4 2 0 0,-1-3 0 16,-1 1 0-16,2 1 0 0,0-1 0 0,3 1 0 15,-4-1 0-15,4 1 0 0,3-3 0 0,-2-2 0 16,-1 2 0-16,-1-4 0 0,-2-4 0 0,1-1 0 15,-1-2 0-15,-1-2 0 0,-2-1 0 0,1-2 0 0,-1-2 128 0,-1-3-128 16,-1 1 0-16,0-4 0 0,0-3 176 0,-1 0-176 16,1-3 160-16,-2-1-160 0,3-1 224 0,-2-4-48 15,-1-7-16-15,2 0 0 0,0 1 224 0,-1-4 64 16,1-6 0-16,-3-4 0 0,-2-2 112 0,1-4 16 16,-3-3 16-16,-1-3 0 0,0-5-192 0,-1-2-32 15,0-2-16-15,-1-4 0 0,-3-4-64 0,3 1-16 16,2 1 0-16,0 1 0 0,-1 3-128 0,3 6-16 15,-4 7-128-15,4 2 192 0,1 4-192 0,1 5 0 16,-4 4 128-16,1 0-128 0,-2 3 0 0,1 1 0 16,-2 2 0-16,1 2 0 15,-2 1-1296-15,-1 0-256 0,0-1-48 0,-2 0-10432 16,0 1-2064-16</inkml:trace>
  <inkml:trace contextRef="#ctx0" brushRef="#br0" timeOffset="34744.01">4958 11927 9151 0,'0'0'400'0,"9"3"96"0,-9-3-496 0,0 0 0 16,0 0 0-16,8 0 0 0,-8 0 944 0,0 0 80 15,0 0 32-15,0 0 0 0,8 0 48 0,-8 0 16 16,0 0 0-16,0 0 0 0,0 0 32 0,0 0 0 15,0 0 0-15,0 0 0 0,9 1-272 0,-9-1-48 0,0 0-16 0,0 0 0 16,0 0-112-16,0 0 0 0,0 0-16 0,0 0 0 16,0 0-96-16,0 0-16 0,0 0 0 0,0 0 0 15,0 0-32-15,0 0-16 0,0 0 0 0,0 0 0 16,0 0-176-16,-7 1-32 0,-2-1-16 0,1 0 0 16,8 0-64-16,-10-1-16 0,-1-1 0 0,0-1 0 15,-1 2-32-15,-1-1 0 0,-1-2 0 0,-2-1 0 16,0 1 48-16,-1-3 0 0,1 1 0 0,-1-2 0 15,2 0 32-15,-2-2 16 0,0-1 0 0,0-1 0 16,-4-1-16-16,1-1 0 0,1-2 0 0,-2 1 0 16,2 0 0-16,-2-1 0 0,-1 0 0 0,1-3 0 0,4-2-48 15,-1 2-16-15,2 2 0 0,-1-2 0 0,2-2-80 0,-2 0-128 16,3 0 176-16,0 2-176 0,3-3 160 0,1 0-160 16,0-2 128-16,1 1-128 0,2 0 128 0,0 0-128 15,1 0 0-15,4-1 128 0,1 0-128 0,0 1 0 16,1 1 0-16,2 0 0 0,3-2 0 0,4 1 0 15,-1 1 0-15,1-1 0 0,1 0 0 0,0 0 0 16,-1 0 0-16,1 1 0 0,5 2 0 0,-1 0 0 16,0 1 0-16,2-1 0 0,0 1-160 0,1 0 160 15,-1 1 0-15,2-1-144 0,0-1 144 0,0 1 0 16,1 4 0-16,1-3 0 0,0 2 0 0,0-1 0 16,2 2 0-16,2 1-128 0,4-1 128 0,-2 2 0 15,3 1 0-15,1 0-128 0,-2 0 128 0,3 0 0 16,1 3 0-16,2-1 0 0,0 0 0 0,1 1 0 0,-4 3 0 15,1-2 0-15,-1 2 0 0,-1 0 0 0,-1-1 0 0,3 4-128 16,0 1 128-16,2 0 0 0,0-2 0 0,1 1 0 16,2 1 0-16,-1 0 0 0,5 0 0 0,-5-1 0 15,0-1 0-15,2 2 0 0,-1410 1 0 0,2820-2 0 16,-1409 0 0-16,3 0 0 0,1-4 0 0,3 4 0 16,0 2 0-16,-1 0 128 0,-1-3-128 0,0 2 176 15,-1 1-176-15,0-1 0 0,1-1 0 0,1-1 0 16,-1-1 0-16,1 0 0 0,2 1 144 0,-2 1-144 15,0-1 0-15,-1 1 0 0,-1-1 0 0,2-1 128 16,1 0-128-16,2 0 0 0,2-2 0 0,1 1 0 16,1 3 0-16,-2 1 0 0,-2 0 0 0,1-2 0 15,-2-2 0-15,5-1 0 0,-1 0 0 0,2 2 128 16,-1-1-128-16,0 2 0 0,-1 1 0 0,1 1 0 0,-4-1 0 0,5-1 0 16,2-2 0-16,1 1 0 0,0-1 0 0,2 3 0 15,-1 2 0-15,-1-1 0 0,-1-3 0 0,-1 0 0 16,1-2 0-16,2 2 0 0,2 0 0 0,1 1 0 15,0 0 0-15,0 0 0 0,0 3 0 0,1-2 0 16,-2-3 0-16,2 1 0 0,-1 1 0 0,-1 0 0 16,1 2 0-16,-1 0 0 0,0 0 0 0,-2-1 128 15,4 1-128-15,2 1 0 0,1 0 0 0,-1-1 0 16,-2-4 0-16,1 3 0 0,3 6 0 0,-3-3 0 16,1-3 0-16,-1 1 128 0,-1 2-128 0,0 0 0 15,-6 1 0-15,3-2 0 0,0-1 0 0,0-2 0 16,-1 1 0-16,1 1 0 0,1 2 0 0,0-1 0 15,-3-1 0-15,0 0 0 0,-1 6 0 0,0-3 0 0,-2-2 0 0,1 1 0 16,1 2 0-16,0 1 0 0,-4-3 0 0,2 0 128 16,-1 0-128-16,0-2 0 0,0 2 0 0,2 0 128 15,1-1-128-15,-3 2 0 0,-1 2 0 0,-3 1 0 16,0-2 0-16,1-1 0 0,0-2 0 0,0 1 0 16,-3 1 0-16,1 1 0 0,3 0 0 0,0 2 0 15,-6-4 0-15,0 0 0 0,-1 1 0 0,2 0 0 16,2 0 0-16,-1-1 0 0,-3-1 0 0,-2 3 0 15,5 2 0-15,-4 1 0 0,0-3 0 0,-2 2 0 16,-4 4 0-16,0-3 0 0,1-3 0 0,-1 0 0 16,-2 1 0-16,1 2 0 0,2 0 0 0,-4 2 0 15,1-1 0-15,0 2 0 0,-1 1 0 0,-1 1 0 16,-5 0 0-16,0 0 0 0,-3-1 0 0,-1 1 0 0,-1 1 0 0,0 0 0 16,-1-2 0-16,-2 0 0 0,-2 3 0 0,2 0 0 15,-2 0 0-15,0 0 0 0,1-4 0 0,-3 1 0 16,-2 2 0-16,1 0 0 0,0 0 0 0,-1-1 0 15,-2-1 0-15,1 2 0 0,0 1 0 0,-3 2 0 16,0-1 0-16,-3-1 128 0,1 0-128 0,-2 0 0 16,0 2 0-16,0-1 0 0,-1-1 0 0,-1 0 0 15,0 0 0-15,-1 2 0 0,1 0 0 0,-2-1 0 16,-1-1 0-16,-1 1 0 0,1 3 0 0,-3-1 128 16,2 0-128-16,0 0 0 0,0-2 0 0,0-1 128 15,-2 2-128-15,-1-1 0 0,0 0 0 0,0-1 0 16,-2 0 0-16,3 0 128 0,-2 0-128 0,0-1 0 15,-1 0 128-15,-1-1-128 0,0 3 0 0,0 0 128 0,2-1-128 0,1 2 0 16,-5-5 0-16,3 4 128 0,-4-2-128 0,3 1 0 16,-4-1 0-16,1-1 144 0,2 2-144 0,-2-1 0 15,-2 0 160-15,2 0-160 0,-2-1 128 0,0 2-128 16,0 2 144-16,1-1-144 0,-2-3 160 0,2 1-160 16,0 1 160-16,1-1-160 0,-1-1 160 0,0 0-160 15,1 0 176-15,-2 0-176 0,1 0 192 0,0-3-192 16,0 4 144-16,-2-2-144 0,2-2 0 0,-2 0 144 15,2 2-144-15,-2 1 128 0,0-3-128 0,1 0 128 16,0 1-128-16,1 0 0 0,-2 0 0 0,2-2 128 16,-1 0-128-16,2-1 0 0,-1 1 0 0,1-1 0 15,1 2 0-15,0-3 0 0,1-1 128 0,0 2-128 16,1 0 0-16,-2 1 0 0,2-1 0 0,-2 1 0 16,2-1 0-16,-2 2 0 0,2-3 0 0,-3 1 0 0,2-1 0 15,8-4 0-15,-9 5 128 0,9-5-128 0,-9 3 0 0,9-3 0 16,-7 3 0-16,7-3 128 0,-8 7-128 0,3-4 0 15,5-3 0-15,-8 3 128 0,8-3-128 0,-8 4 0 16,8-4 0-16,-5 3 0 0,5-3 0 0,0 0 0 16,0 0 0-16,-9 5 0 0,9-5 0 0,0 0 0 15,0 0 0-15,0 0 0 0,-6 6 0 0,6-6 0 16,0 0 0-16,0 0 0 0,0 0 0 0,0 0 0 16,0 0 128-16,0 0-128 0,0 0 0 0,0 0 0 15,0 0 144-15,0 0-144 0,0 0 0 0,0 0 144 16,9 1-144-16,1-1 0 0,1 0 144 0,-1 0-144 15,1-2 0-15,2-1 144 0,1-2-144 0,2 1 0 16,-1-2 0-16,3 1 128 0,3-4-128 0,2 0 0 16,2-1 144-16,0 0-144 0,1 2 0 0,-2-5 0 0,1 0 0 15,1 0 128-15,0 0-128 0,-1-1 0 0,2-2 128 0,-1 0-128 16,0-1 0-16,3 0 0 0,0-2 0 0,-1-1 128 16,1-1-128-16,-1 0 176 0,0 1-176 0,-1 0 192 15,-2 0-192-15,-2-1 0 0,-1-2 0 0,-2 2 0 16,-3 3 0-16,-1 1 0 0,-5-1 0 0,0-1 0 15,0 2 0-15,-4 0 0 0,1 3 0 0,-5-1 0 16,1-2 0-16,-2 1 0 0,0 0 0 0,-2 1 0 16,-2 0 0-16,1 0 0 0,-4-1 0 0,1 0 0 15,-4 4 0-15,2-2 0 0,-5-3 0 0,1 2 0 16,0 1 0-16,-5 1-176 0,1 2 176 0,-2-1-128 16,-2-2 128-16,-3 1-128 0,0 1 128 0,0 2-128 0,-2 0 128 15,1-1 0-15,-6 1 0 0,1 0-128 0,1 0 128 0,-1 0 0 16,1 0 0-16,1 2-128 0,-1-1 128 0,1 2 0 15,0 0 0-15,-3 0 0 0,0-3 0 0,-3 2 0 16,-1 2 0-16,0-3-128 0,0 0 128 0,0 0 0 16,-3-1 0-16,0 3-128 0,-1 2 128 0,3 1 0 15,-1-4-144-15,-1 2 144 0,0 0 0 0,0 0 0 16,-5-1-144-16,2-1 144 0,-4 1 0 0,0 1 0 16,-3 2 0-16,1 0 0 0,2 0 0 0,-2 0-128 15,0-2 128-15,-1 1 0 0,-2 3 0 0,-2-1 0 16,-2-1 0-16,-4 2 0 0,-2 2 0 0,1 0 0 15,0 0 0-15,-2-3 0 0,-2 0 0 0,-1 0 0 16,-4 1 0-16,1 0 0 0,-1 1 0 0,0-1-128 0,2-3 128 0,-5 0 0 16,-3 1 0-16,2 1 0 0,1-2 0 0,0 1 0 15,-1-1 0-15,0 1-128 0,-6-2 128 0,1 1 0 16,-3-1 0-16,1 2 0 0,2 0 0 0,-2-2 0 16,-2 0 0-16,-1-1 0 0,0 1 0 0,0 4 0 15,2 1 0-15,-1-2 0 0,-3-7-128 0,0 4 128 16,-1 5 0-16,3 0 0 0,2 0 0 0,0 0 0 15,-3-6 0-15,-1 4 0 0,1 1 0 0,-1 0 0 16,0 1 0-16,0-2 0 0,0 2 0 0,-2 1 0 16,3 0 0-16,-1-1 0 0,1-4 0 0,1 4 0 15,-1 2 0-15,3 1 0 0,2 0 0 0,0-1 0 16,1-2 0-16,2 1 0 0,0 0 0 0,0 1 0 16,0-2 0-16,4 1 0 0,2-2 0 0,-2 2 0 15,0 2 0-15,-1 0 0 0,0-2 0 0,3 4 0 0,0 0 0 16,0-1 0-16,-1 0 0 0,3 0 0 0,-2 1 0 0,2 4 0 15,2 2 0-15,0-2 0 0,2-4 0 0,-1 3 0 16,2-1 0-16,-2 4 0 0,3 1 0 0,4 1 0 16,2 1 0-16,3 1 0 0,1-1 0 0,2-1 0 15,1 0 0-15,0-1 0 0,0 2 0 0,1 0-128 16,4 3 128-16,2-1 0 0,3-1 0 0,4 1 0 16,2-1-128-16,3 0 128 0,-1 2-208 0,4-2 16 15,1 0 0-15,5 1 0 16,1 1-464-16,2 3-96 0,2 1-16 0,3-1-10896 15,6 1-2192-15</inkml:trace>
  <inkml:trace contextRef="#ctx0" brushRef="#br0" timeOffset="36362.08">4592 14021 18431 0,'-11'-13'816'0,"6"5"160"0,1-1-784 0,0 1-192 0,0 2 0 0,4 6 0 15,-1-6 544-15,1 6 64 0,0 0 16 0,0 0 0 16,0 0-288-16,0 0-48 0,0 0-16 0,0 0 0 16,0 0-272-16,0 0 0 0,0 0 0 0,5 9 0 15,-1 0 0-15,0 1 0 0,1 1 0 0,-2 0-144 0,-2 2 144 0,-1 2 144 16,-1 1-16-16,1 1-128 0,-3 2 336 0,-2 2-32 15,0-1-16-15,-2 1 0 0,0 1 96 0,-2 1 32 16,-5 0 0-16,-2 1 0 0,4 0 160 0,-2 4 48 16,-2-2 0-16,1-1 0 0,0-1 160 0,-1-2 48 15,0 0 0-15,0 2 0 0,3 0-128 0,1-3-32 16,2 0 0-16,-2 0 0 0,2 1-336 0,2-1-64 16,2-5-16-16,2-1 0 0,2 0-128 0,2-1-128 15,0 1 144-15,2-1-144 0,3-1 144 0,-1 0-144 16,2 1 128-16,0 0-128 0,2-3 128 0,3 1-128 15,0-1 0-15,3 3 128 0,2 1-128 0,0-1 0 16,4-5 0-16,0 2 128 0,3 3-128 0,1-2 0 16,3-1 0-16,0 0 128 0,1 1-128 0,0 0 0 15,1-3 0-15,2 1 128 0,0 0-128 0,2-2 0 0,2-1 0 0,1 0 128 16,0 1-128-16,2-1 0 0,-1-2 0 0,3 2 0 16,1 2 0-16,1 0 0 0,-1 1 128 0,0-4-128 15,0-1 0-15,3-1 0 0,3 1 0 0,0 0 128 16,0-2-128-16,3-1 0 0,1-1 0 0,-1 3 0 15,-2 1 0-15,0 0 0 0,-1-1 0 0,1-1 0 16,1 1 0-16,0 0 0 0,1 3-144 0,0-3 144 16,-2 0 0-16,-1-1 0 0,-1 1-128 0,0 0 128 15,2 0 0-15,0-1 0 0,1-1 0 0,2 0 0 16,1 2 0-16,-1-1 0 0,1-3 0 0,0 1 0 16,0 0 0-16,4 1 0 0,-2 1 0 0,4-2 0 15,-1-2 0-15,0 1 0 0,0 2 0 0,0 0 0 0,-2-2 0 16,2 0-128-16,3 0 128 0,1 1 0 0,-1 1 0 0,-3-1 0 15,0 1 0-15,0-1 0 0,-2 0 0 0,2 0 0 16,1 2-128-16,4-1 128 0,3-2 0 0,-3 1 0 16,-1 2 0-16,2-1 0 0,0 1 0 0,2-2 0 15,2-1 0-15,2 2 0 0,0 0 0 0,-2 0 0 16,-2 0 0-16,0 0 0 0,1 0 0 0,1 1-192 16,0-3 16-16,-2 1 0 0,-3 1 176 0,-1-1 0 15,1 3-144-15,0 1 144 0,1-2 0 0,0 0 0 16,0 2 0-16,0-1 0 0,-3 2 0 0,1-2 0 15,2 2 0-15,-1-1 0 0,-2-2 0 0,1 3 0 16,-1 0 0-16,0 0 0 0,-2 1 0 0,2-1 0 16,2-1 0-16,0-1 0 0,-1-1 0 0,-3 2 0 15,1 0 0-15,-2 2 0 0,0 0 0 0,-2 1 0 16,0-1 0-16,0-1 0 0,-1-1 0 0,-1-1 0 0,1 3 0 0,-4-3 0 16,0 1 0-16,2-3 0 0,2 2 0 0,-2-1 0 15,0 2 0-15,0-2 0 0,-2 0 0 0,-1 1 0 16,-3-1 0-16,-1-1 0 0,1 0 0 0,-1 0 0 15,0-2 0-15,-1 0 0 0,-2 0 0 0,0 1 0 16,0 0 0-16,-1 0 0 0,-6 0 0 0,0-1 0 16,-2 0 0-16,1 0 0 0,-3-1 0 0,1-1 0 15,0-1 0-15,0 1 0 0,-3-2 0 0,2 1 0 16,-1 1 0-16,-3 0 0 0,1 0 0 0,-1 0 0 16,1 0 0-16,-3-1 0 0,0 3 0 0,1-3 128 15,-3 0-128-15,1-3 0 0,-3 2 0 0,1 0 0 16,-2-1 0-16,2 0 0 0,1-3 0 0,-3 1 0 0,-2 0 0 0,1 0 0 15,2 0 0-15,-4 0 128 0,0-2 0 0,1 0-128 16,0 0 192-16,1 1-64 0,0-2 48 16,-1 0 0-16,1-1 0 0,0 1 0 0,-2 1-176 0,2-1 0 15,-2-2 0-15,0 0 0 0,2 0 0 0,-2 2 0 16,1-2 0-16,0-2 0 0,0-2 128 0,-1 1-128 16,0 0 128-16,0-2-128 0,-1-3 256 0,1-1-48 15,1-2 0-15,-2 0 0 0,-2 0 112 0,1-2 0 16,-2-2 16-16,0 1 0 0,-1-3 48 0,-4 3 16 15,2-1 0-15,-1 3 0 0,-2 1-32 0,0 0-16 16,-2 0 0-16,-4 2 0 0,1-2-64 0,-2 0-16 16,-5 0 0-16,-1 1 0 0,-3 0-16 0,-2 1 0 15,-5-6 0-15,1 8 0 0,-3-1 16 0,-5 0 0 16,-1 0 0-16,-5 0 0 0,0 2-272 0,-1-1 0 16,-1 2 0-16,2 2 0 0,-2-1-144 0,1 0-96 0,0 3-16 15,2 1 0 1,1-1-2224-16,1 2-448 0,-8-5-80 0,11 4-32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5:37:18.1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FFFF00"/>
    </inkml:brush>
    <inkml:brush xml:id="br6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10213 8785 9215 0,'0'0'192'0,"0"0"64"0,0 0 0 0,0 0 0 0,0 0-256 0,0 0 0 0,0 0 0 0,0 0 0 15,0 0 864-15,0 0 128 0,0-6 32 0,0 6 0 16,0 0 0-16,0 0 0 16,0 0 0-16,0 0 0 0,1-4 0 0,-1 4 0 0,0 0 0 0,0 0 0 15,0-5-832-15,0 5-192 0,0 0 0 0,-2-4 0 16,2 4 0-16,-1-6 0 0,-3 1 0 0,1 2 0 15,3 3 864-15,-4-3 128 0,0-1 32 0,-1 1 0 16,0-3-832-16,0 4-192 0,-1-2 0 0,0 0 0 16,0-1 864-16,-2-1 128 0,-1 2 32 0,0 0 0 15,-1 0-832-15,1-1-192 0,-3-1 0 0,0 3 0 16,0 2 0-16,1-2 0 0,-2 0 0 0,1 2 0 0,0 0 0 0,-1 2 0 16,1 1 0-16,-1 1 0 0,3-1 864 15,1 0 128-15,-3 2 32 0,0 3 0 0,0 0-832 0,0 0-192 16,1 0 0-16,0 2 0 0,0 1 0 0,1 1 0 15,-3 0 0-15,2-1 0 0,1-1 0 0,0 1 0 16,-1 2 0-16,1-1 0 0,0-2 0 0,0 0 0 16,3 1 0-16,-3 1 0 0,0 1 0 0,2-1 0 15,3-2 0-15,-3 1 0 0,3 2 0 0,-2 0 0 16,1-3 0-16,3 2 0 0,-2 1 0 0,1 0 0 16,1-1 0-16,1 0 0 0,1 0 864 0,-1 0 128 15,-1-1 32-15,2 1 0 0,-1 1-832 0,1-1-192 16,0-1 0-16,1 1 0 0,1 0 0 0,1 1 0 15,-1 0 0-15,4-1 0 0,-3 0 0 0,2 1 0 16,1 0 0-16,0-1 0 0,-2-2 0 0,3 1 0 16,1 1 0-16,-2-1 0 0,3-1 0 0,-3-4 0 0,3 1 0 0,-1-1 0 15,-2 3 0-15,3 0 0 16,-3-1 0-16,3-1 0 0,-3-2 0 0,2-1 0 0,0 3 0 0,0-2 0 16,1-1 0-16,1-1 0 0,0 0 0 0,-2 0 0 15,2-2 864-15,1-1 128 0,-1 0 32 0,1-1 0 16,0 3-832-16,-2-1-192 0,1-1 0 15,0-1 0-15,2-3 0 0,2 4 0 0,-2 0 0 0,2-1 0 16,1-3 0-16,-1-1 0 0,0 1 0 0,0 0 0 16,2 0 0-16,-4 0 0 0,0-2 0 0,0 1 0 15,0 1 0-15,-2 0 0 0,0-2 0 0,-1 3 0 16,0-2 0-16,-1 0 0 0,1-1 0 0,-2-1 0 16,-1-1 0-16,1 0 0 0,-1 1 0 0,1-1 0 15,-2-1 0-15,0-1 0 0,0-2 0 0,-1 2 0 0,1 1 0 0,-1 0 0 16,0 0 0-16,-1-1 0 0,0 2 864 0,-1-2 128 15,-1 1 32-15,0-1 0 0,-1-4-832 0,1 3-192 16,0 2 0-16,0 0 0 0,-1 1 0 0,0 0 0 16,0-3 0-16,0 2 0 0,0 2 0 0,0 1 0 15,0 0 0-15,-2-1 0 0,1-1 0 0,-2 2 0 16,0 0 0-16,1 1 0 0,0 0 0 0,-2-2 0 16,2 2 0-16,-1-1 0 0,0 0 0 0,-2 0 0 15,0-2 0-15,2 1 0 0,-2 2 0 0,1 0 0 16,-2 1 0-16,1-1 0 0,0-1 0 0,-1 2 0 15,0-1 0-15,-1 1 0 0,-1-2 0 0,2 2 0 16,-1 0 0-16,-1 2 0 0,0 0 0 0,0 0 0 0,0-2 0 16,0 4 0-16,-1 1 0 0,1 0 0 15,-2 0 0-15,2 0 0 0,2 0 0 0,-2 1 0 0,0 2 0 0,-2 2 0 16,1-1 0-16,1 1 0 0,-3-1 0 0,2 2 0 16,2-1 0-16,-3 2 0 0,1-2 0 0,1 3 0 15,0-2 0-15,0 2 0 0,1 0 0 0,1 1 0 16,-2-2 0-16,3 3 0 0,-1-1 0 0,0 0 0 15,0 0 0-15,0-1 0 0,2 3 0 0,-3 2 0 16,2-6 0-16,1 2 0 0,-1 1 0 0,2-1 0 16,-2 1 0-16,2-2 0 0,0 0 0 0,1 1 0 15,-1 3 0-15,1 1 0 0,-1 0 0 0,2-2 0 16,1-1-768-16,0 0-208 0,0 1-48 0,-1-1 0 16,2-1 832-16,2 0 192 0,-1 1 0 0,0-2 0 0,1 0 0 15,2 0 0-15,-1 0 0 0,2 0 0 0,0 2 0 0,0-1 0 16,2 0 0-16,0-1 0 0,0-1 0 0,0 1 0 15,2-1 0-15,-2-2 0 0,2 1 0 0,0-1 0 16,0 1 0-16,0-1 0 0,-1 2 0 0,2-3 0 16,-1-1 0-16,1 2 0 0,-1-1 768 0,0 1 208 15,2-1 48-15,-3 1 0 16,3-3-1648-16,-1 0-320 0,-4-1-64 0,4 0-16 0,0-2 832 0,1 1 192 16,0-1 0-16,0 0 0 0,2-2 768 0,0 1 208 15,0 0 48-15,0 0 0 0,1 0-832 0,-2-2-192 16,0 1 0-16,0 0 0 0,0-1 0 0,-1 0 0 15,-1 0 0-15,0-3 0 0,0 2 0 0,0-2 0 16,1-1 0-16,-4 2 0 0,2-1 0 0,0 0 0 16,0-4 0-16,1 2 0 0,-4 0 0 0,1 0 0 0,-2-1 0 0,1 0 0 15,0 0 0-15,-1-1 0 0,-1 2 0 0,1-2 0 16,-1-1 0-16,-1 0 0 0,1-1 0 0,-2 0 0 16,0 2 0-16,1-1 0 15,-2-1 0-15,-1-1 0 0,0 2 0 0,0 1 0 0,-2 1 0 0,-1 2 0 16,0-2 0-16,-1 0 0 0,1 0 0 0,-3 0 0 15,2 0 0-15,0 1 0 0,-2 0 0 0,1 2 0 16,-1 0 0-16,-2 2 0 0,2-2 0 0,-2 2 0 16,-1-1 0-16,1 2 0 0,0-2 0 0,-3 2 0 15,-1-1 0-15,0 2 0 0,0 0 0 0,-3-1 0 16,0 2 0-16,-2 0 0 0,-1 0 0 0,0 1 0 16,0 2 0-16,2-1 0 0,-1 0 0 0,1 2 0 15,-1 2 0-15,1 1 0 0,2-1 0 0,-2 1 0 0,0-2 0 0,-1 4 0 16,2-1 0-16,-1 1 0 0,1-1 0 0,1 1 0 15,1 0 0-15,-2-1 0 0,2 3 0 0,1-2 0 16,1 1 0-16,-1 1 0 0,2 1 0 0,1 1 0 16,0 0 0-16,3-1 0 0,-3 1 0 0,2 2 0 15,2 1 0-15,-1 0 0 0,2-2 0 0,2 0 0 16,-2 0 0-16,3 0 0 0,1-1 0 0,1 4 0 16,3 1 0-16,-2-1 0 0,0 3 0 0,3-3 0 15,1 1 0-15,-1-3 0 0,0 0 0 0,3 1 0 16,-2 0 0-16,3-1 0 0,-2-3 0 0,2 0 0 15,-1-2 0-15,2 1 0 0,1 0 0 0,-1-1 0 16,1-3 0-16,1 1 0 0,1-1 0 0,-2 3 0 16,2-2 0-16,0 0 0 0,0-1 0 0,0 1 0 0,1-1 0 15,-1 0 0-15,-1-3 0 0,-1 0 0 16,1-1 0-16,-2 3 0 0,3-4 0 0,-2 0 0 16,2 0 0-16,-2-4 0 0,2 4 0 0,2 0 0 0,-1-3 0 0,0-1 0 15,0-2 0-15,0 2 0 0,-1-1 0 0,2 0 0 16,-3-2 0-16,2 0 0 0,-2-2 0 0,-1 0 0 15,-1 1 0-15,-1-3 0 0,0-2 0 0,-3-1 0 16,3 2 0-16,-3 1 0 0,4 0 0 0,-4-3 0 16,-1-1 0-16,1-3 0 0,-2 2 0 0,0-1 0 15,1-1 0-15,-3 1 0 0,0 3 0 0,0 0 0 16,1-4 0-16,-3 2 0 0,0-1 0 0,0 4 0 16,0 2 0-16,-2 1 0 0,1 0 0 0,0 0 0 15,-1 0 0-15,1 1 0 0,0 2 0 0,0-2 0 0,-4 0 0 0,2-2 0 16,-1 1 0-16,-2 1 0 0,1 1 0 0,-1-2 0 15,0 2 0-15,-1 0 0 0,0 1 0 0,1-1 0 16,-1 1 0-16,-2 1 0 0,3 0 0 0,-3 1 0 16,0 0 0-16,0 1 0 0,1-2 0 0,-2 2 0 15,-1 0 0-15,0 0 0 0,1 1 0 0,-3 1 0 16,-1 1 0-16,0 1 0 0,0 1 0 0,-1 1 0 16,1 0 0-16,0 2 0 0,1-1 0 0,1 2 0 15,-3 3 0-15,0 0 0 0,-1-1 0 0,1 3 0 16,-1 1 0-16,0 0 0 0,0 0 0 0,1 1 0 15,1 1 0-15,1-2 0 0,0 2 0 0,-1-1 0 16,2 0 0-16,1 2 0 0,0 1 0 0,0 0 0 16,3 0 0-16,-3 1 0 0,1-2 0 0,1 3 0 15,1 2 0-15,2-1 0 0,-1-4 0 0,1-1 0 16,1 1 0-16,1 1 0 0,0 4 0 0,2-3 0 16,1-1 0-16,1-1 0 0,1 0 0 0,2 2 0 0,3 0 0 0,-2-2 0 15,2-2 0-15,0-1 0 0,2-1 0 0,2-1 0 16,3 0 0-16,-2 0 0 15,2 0 0-15,2-1 0 0,0 0 0 0,2-1 0 0,1-3 0 0,1 0 0 16,-3 3 0-16,2-1 0 0,0 0 0 0,-1-3 0 16,1-3 0-16,2 0 0 0,-2 0 0 0,4-1 0 15,1-1 0-15,-1 0 0 0,2-2 0 0,-5 0 0 16,2 1 0-16,0-3 0 0,-3 0 0 0,-2-1 0 16,1 2 0-16,-2-2 0 0,1 1 0 0,-2-2 0 15,0-2 0-15,0 1 0 0,-3 0 0 0,2-1 0 16,-2-1 0-16,1-2 0 0,-2 0 0 0,-1-1 0 15,0-1 0-15,-2-2 0 0,-2-3 0 0,1 1 0 0,-4 3 0 0,0 0 0 16,-2 1 0-16,0-3 0 0,-1-1 0 0,0 0 0 16,-1 2 0-16,-3 2 0 0,1-1 0 0,0 0 0 15,-2 3 0-15,0 0 0 0,0 0 0 0,-2 2 0 16,2 1 0-16,-4 1 0 0,0 1 0 0,-1 0 0 16,0 2 0-16,-1-1 0 0,-1 1 0 0,1 0 0 15,-3 1 0-15,0-1 0 0,-4 2 0 0,0-2 0 16,0-1 0-16,-1 1 0 0,0 3 0 0,0 1 0 15,0-2 0-15,3 1 0 0,-3 3 0 0,-5 0 0 16,2 2 0-16,1 1 0 0,2-1 0 0,-1 1 0 16,1 1 0-16,1 2 0 0,3-1 0 0,1 1 0 15,-1-2 0-15,1 3 0 0,0-1 0 0,2 3 0 16,0 1 0-16,5-2 0 0,-3-1 0 0,1 6 0 0,2-2 0 0,-7 8 0 16,3-2 0-16,3 3 0 0,2 2 0 0,3-8 0 15,-1-2 0-15,2 1 0 16,0 6 0-16,1 1 0 0,0 1 0 0,2-2 0 0,0-1 0 0,0-1 0 15,2 1 0-15,2 0 0 0,0-3 0 0,1-2 0 16,-1 2 0-16,1-1 0 0,3 0 0 0,-1 0 0 16,1-5 0-16,0 1 0 0,1 0 0 0,1 0 0 15,1 0 0-15,1-1 0 0,1-1 0 0,1-1 0 16,2 2 0-16,-2 0 0 0,1-3 0 0,2 0 0 16,-1-2 0-16,3 0 0 0,1-1 0 0,-2-1 0 15,-3-2 0-15,1 0 0 0,3-3 0 0,0 1 0 16,1-1 0-16,-1-1 0 0,1-3 0 0,0 1 0 15,0 0 0-15,-1 0 0 0,-1-3 0 0,-1-1 0 16,0 0 0-16,0-1 0 0,-3 1 0 0,0-5 0 0,1-4 0 0,-1 0 0 16,-3 1 0-16,1-1 0 0,-1-1 864 0,0 0 128 15,-3-3 32-15,2 2 0 0,-4 1-832 0,2 1-192 16,-4 1 0-16,1 0 0 0,-2-3 0 0,0 3 0 16,-3 2 0-16,-2-1 0 0,-1-1 0 0,0 2 0 15,-2 1 0-15,1 1 0 0,-3 3 0 0,2 1 0 16,-3 1 0-16,1 0 0 0,1 1 0 0,-2 1 0 15,2 2 0-15,-2-1 0 0,-1 1 0 0,1 1 0 16,1 0 0-16,-1 3 0 16,0-1-768-16,2 1-208 0,1 0-48 0,5 1 0 15,0 0 0-15,0 0 0 0,0 0 0 0,0 0-16784 0</inkml:trace>
  <inkml:trace contextRef="#ctx0" brushRef="#br0" timeOffset="1779.66">5003 8908 12895 0,'0'0'272'0,"0"0"64"0,0 0 16 0,0 0 32 0,0 0-384 0,0 0 0 15,0 0 0-15,0 0 0 0,0 0 896 0,0 0 96 16,0 0 32-16,0 0 0 0,0 0 0 0,0 0 0 16,0 0 0-16,0 0 0 0,0 0 0 0,0 0 0 15,-14 3 0-15,13-7 0 0,1 4-832 0,0 0-192 16,-5-5 0-16,-1 1 0 0,-2-2 864 0,-1 3 128 0,2 1 32 0,-1 0 0 15,-1 0-832-15,-1-1-192 0,-1 2 0 0,0 1 0 16,-3 0 0-16,1 0 0 0,-3-1 0 0,2 1 0 16,0 2 864-16,1 2 128 15,-1 1 32-15,1-3 0 0,1-1-832 0,-1 2-192 0,1 0 0 0,-1-1 0 16,-1 0 0-16,3 2 0 0,-2 0 0 0,1 2 0 16,1 0 0-16,1 1 0 0,-2-1 0 0,2-1 0 15,1 4 0-15,-1-1 0 0,4 2 0 0,-2 0 0 16,2 1 0-16,0 0 0 0,2 1 0 0,1-1 0 15,3-1 0-15,0 0 0 0,3 3 0 0,0 2 0 16,2 0 0-16,0 0 0 0,0 1 0 0,3-1 0 16,1 2 864-16,0-1 128 0,2 1 32 0,-1-3 0 0,1-1-832 0,1 0-192 15,1-1 0-15,-1-1 0 0,2-3 0 0,1-1 0 16,-1-2 0-16,0 2 0 0,-1 1 0 0,2-3 0 16,-2-3 0-16,2 0 0 0,1 0 0 0,-1 0 0 15,0-2 0-15,1 0 0 0,-1-2 0 0,0 2 0 16,-4 2 0-16,2-4 0 0,0-2 864 0,1 0 128 15,1-1 32-15,-1 1 0 0,0-1-832 0,0-2-192 16,-3 0 0-16,2 0 0 0,-2-2 0 0,-2 0 0 16,0 0 0-16,1 0 0 0,-4-2 0 0,0 2 0 15,0-1 0-15,-2-1 0 0,-1-3 0 0,0 1 0 16,0 0 0-16,-2 0 0 0,0-1 0 0,0-2 0 16,0 0 0-16,-1 0 0 0,-1 1 0 0,-1-1 0 15,1 1 0-15,-3 0 0 0,-1-1 0 0,1 2 0 16,0 1 0-16,-2-3 0 0,-1 2 0 0,0 0 0 0,-1 1 0 0,-1-1 0 15,1 3 0-15,-3 1 0 0,0 1 0 0,1 0 0 16,-1 3 0-16,2 1 0 16,-1-2 0-16,-2 1 0 0,1-1 0 0,0 3 0 0,0 1 0 0,-2 1 0 15,0 1 0-15,0 0 0 0,1 1 0 0,0 2 0 16,-2 1 0-16,-2 1 0 0,2-2 0 0,0 5 0 16,-1-1 0-16,2 2 0 0,0 1 0 0,1-2 0 15,0 1 0-15,0 0 0 0,1 3 0 0,1-1 0 16,-4-2 0-16,5 2 0 0,1 1 0 0,-1-1 0 15,4 0 0-15,-3 0 0 0,1 0 0 0,2 3 0 16,-1 3 0-16,2-1 0 0,-1-3 0 0,3 2 0 16,1 4 0-16,0-2 0 0,1 6 0 0,0-3 0 0,0-3 0 0,2-1 0 15,0 1 0-15,3 1 0 0,0-2 0 0,3 0 0 16,-1-4 0-16,3 0 0 0,-3 0 0 0,3 0 0 16,2 0 0-16,0-3 0 0,3-2 0 0,-1-1 0 15,1 1 0-15,1-2 0 0,-1-1 0 0,2-1 0 16,-2 1 0-16,2-1 0 0,-1-2 0 0,1-1 0 15,-2 0 0-15,0-1 0 0,0 0 0 0,-1-2 0 16,0 0 0-16,1-2 0 0,0 1 0 0,1-1 0 16,1 1 0-16,-2-1 0 0,-1-2 0 0,-1-2 0 15,-1 1 0-15,-1-1 0 0,-1 1 0 0,0-5 0 16,-4-3 0-16,2 3 0 0,-4 3 0 0,1-1 0 16,-2-3 0-16,0-2 0 0,-2 3 864 0,-1 1 128 15,0-1 32-15,0-1 0 0,-1-3-832 0,-3 1-192 16,0 0 0-16,-1 2 0 0,0 0 0 0,-2-1 0 0,2 2 0 0,-4 0 0 15,1-1 0-15,-4 3 0 16,0-1 0-16,-1 1 0 0,-2 0 0 0,1 1 0 0,0 2 0 0,1 1 0 16,-2-1 0-16,1 3 0 0,-1-1 0 0,-1 4 0 15,0 1 0-15,-3 0 0 0,2-1 0 0,0 3 0 16,-2 3 0-16,2 2 0 0,-2 1 0 16,-8 2 0-1,1 1-768-15,2 3-208 0,1 3-48 0,6-6 0 0,0 0 832 0,-2 2 192 0,0 4 0 0,-2 0 0 16,3 1 0-16,-1 1 0 0,1-2 0 0,3 3 0 15,1 1 0-15,3-2 0 0,4 1 0 0,-1-2 0 16,2 1 0-16,1-1 0 0,2 1 0 0,1-2 0 16,1-2 768-16,2 1 208 0,2-2 48 0,4 3 0 15,3-3-1648-15,2-2-320 0,1-2-64 0,2 0-16 16,3-1-816-16,2-1-160 0,1-2-48 0,-5-2 0 0</inkml:trace>
  <inkml:trace contextRef="#ctx0" brushRef="#br0" timeOffset="3607.57">18385 8051 12895 0,'0'0'576'0,"0"0"112"15,0 0-560-15,9 3-128 0,-3-2 0 0,1 2 0 16,-7-3 848-16,6 2 144 0,-6-2 32 0,8 1 0 0,-8-1 0 16,8 0 0-16,-2-1 0 0,-6 1 0 0,0 0 0 15,7-1 0-15,0-2 0 0,-1 1 0 0,-6 2 0 0,4-3 0 16,-4 3 0-16,4-4 0 0,0-2 0 0,1 1 0 15,-5 5 0-15,1-7 0 0,1 0 0 0,-1-3 0 16,-1 1 0-16,-1-1 0 0,0 0-832 0,0-1-192 16,-5-2 0-16,1-1 0 0,-1 1 0 0,-2-1 0 15,0 0 0-15,-2-2 0 0,0-1 864 0,0-1 128 16,-3-1 32-16,1 2 0 0,-1-1-832 0,-1 0-192 16,0 0 0-16,-1 1 0 0,-1 2 0 0,0-1 0 15,-2 1 0-15,1 1 0 0,-2-1 0 0,1 2 0 16,2 1 0-16,-3 2 0 0,0 3 0 0,1 0 0 15,-2 0 0-15,0 2 0 0,0 0 0 0,1 3 0 16,0 0 0-16,-2 1 0 0,0 1 0 0,1 0 0 0,-3 0 0 0,0 2 0 16,-2 1 0-16,-2 2 0 0,1 0 0 0,-4 2 0 15,2 0 0-15,-13 2 0 0,5 1 0 0,3 1 0 16,1 4 0-16,2-2 0 0,3-2 0 0,-1 0 0 16,4 3 0-16,1 2 0 0,1 0 0 0,3 4 0 15,-2 1 0-15,2 2 0 0,2 1 0 0,0-1 0 16,2 2 0-16,2 1 0 0,2 2 0 0,1-1 0 15,-2 2 0-15,2 3 0 0,1 0 0 0,0-1 0 16,5-2 0-16,2 1 0 0,-2 2 0 0,4 1 0 16,1-1 0-16,3 0 0 0,0-2 0 0,3 0 0 15,0-5 0-15,2-2 0 0,1 0 0 0,2-1 0 16,1-1 0-16,2 0 0 0,-4-1 0 0,3 1 0 16,0-1 0-16,0 0 0 0,0-2 0 0,0 1 0 0,2 0 0 0,0 0 0 15,1-2 0-15,0-2 0 0,3-1 0 0,2-1 0 16,1 0 0-16,-4-6 0 0,-1 0 864 0,6 1 128 15,2-2 32-15,16 4 0 0,-3-1-832 0,1-3-192 16,-2-1 0-16,-10-3 0 0,1-1 0 0,2-2 0 16,2-1 0-16,2-4 0 0,1 2 0 0,-1-2 0 15,0-2 0-15,2-1 0 0,-4 0 0 0,-2 0 0 16,0-1 0-16,-1-1 0 0,-5-1 0 0,1-2 0 16,-3-1 0-16,-1-2 0 0,-1 2 0 0,-3-2 0 15,1-2 0-15,-3 1 0 0,2-3 0 0,-1 0 0 16,-2 0 0-16,-1-1 0 0,1-1 0 0,-1 0 0 15,-2-1 0-15,-1-2 0 0,-2-1 0 0,-3-2 0 16,2 0 0-16,-4-3 0 0,0 1 0 0,-4 2 0 0,-2 2 0 16,-3 0 0-16,-1 1 0 0,-2 1 0 0,-3-1 0 0,-2 1 0 15,-3 3 0-15,0-1 0 16,-2 0 0-16,1 1 0 0,-1 0 0 0,0 0 0 0,-1 0 0 0,-1-1 0 16,-1 1 0-16,0 0 0 0,-1 1 0 0,-2 0 0 15,-2 1 0-15,-1 4 0 0,-1 2 0 0,-1 2 0 16,-3-2 0-16,0 2 0 0,1 1 0 0,0 1 0 15,1 2 0-15,-1 1 0 0,-1-1 0 0,-1 2 0 16,-1 6 0-16,-3 4 0 0,-2-2 0 0,-15 2 0 16,8 2 0-16,3 4 0 0,-2-1 0 0,4 2 0 15,3 1 0-15,-1 1 0 0,3 0 0 0,2 2 0 16,-4 4 0-16,1 2 0 0,-3 3 0 0,5 3 0 0,5 2 0 16,2 2 0-16,-1 0 0 0,5 0 0 15,3 0 0-15,3 2 0 0,3 2 0 0,3 1 0 0,3 1 0 0,1 4 0 16,2 3 0-16,3 0 0 0,3-3 0 0,0-3 0 15,0-2 0-15,2 1 0 0,1-1 0 0,6-2 0 16,0-1 0-16,4-3 0 0,3 1 0 0,4 0 0 16,3 2 0-16,5-1 0 0,4-2 0 0,2 0 0 15,0-2 0-15,1-4 0 0,0-4 0 0,-1 2 0 16,-2 0 0-16,2-2 0 0,2-1 0 0,-10-8 0 16,3-1 0-16,4 1 0 0,5 0 0 0,2-1 0 15,4-1 0-15,16-2 0 0,-7-5 0 0,-1-2 0 16,-4 0 0-16,-12-3 0 0,5-2 0 0,4-2 0 15,2-2 0-15,1 1 0 0,-3-2 0 0,0 0 0 16,-3-4 0-16,0-3 0 0,0 2 0 0,2-4 0 16,-1-3 0-16,0-4 0 0,-1-2 0 0,0-3 0 15,-6-1 0-15,-1-4 0 0,-3-6 0 0,-2 0 0 0,-4 1 0 0,-3 0 0 16,-1-2 0-16,-3 0 0 0,-3-1 0 0,-5 1 0 16,-5 3 0-16,-3-1 0 0,-4 3 0 0,-4 3 0 15,-5 1 0-15,-4 3 0 0,-5 4 0 0,-4 0 0 16,-6 3 0-16,-4 2 0 0,-4 1 0 0,-2 4 0 31,1 1-768-31,0 3-208 0,3 2-48 0,1 2 0 0,6 5-1632 16,0 2-336-16,4 2-64 0,4 1-16 0</inkml:trace>
  <inkml:trace contextRef="#ctx0" brushRef="#br0" timeOffset="5892.96">18399 11995 9215 0,'12'-4'400'0,"-4"2"96"0,1 0-496 0,0 0 0 16,-1 1 0-16,2-2 0 0,-1 0 1728 0,1 0 256 15,0 1 64-15,-1 2 0 0,-9 0-832 0,11 0-144 16,-5-3-48-16,-6 3 0 0,0 0-816 0,9 1-208 15,-9-1 0-15,0 0 0 0,0 0 864 0,0 0 128 16,0 0 32-16,0 0 0 0,0 0 0 0,0 0 0 16,0 0 0-16,-5-7 0 0,-2-1-832 0,-1 1-192 0,-2-4 0 0,0 4 0 15,-1 1 0-15,0-1 0 0,-1-3 0 0,0-1 0 16,-2 1 864-16,0 0 128 16,-1 1 32-16,0-4 0 0,-2-4-832 0,0 1-192 0,-1-1 0 0,0 2 0 15,-1 1 0-15,-3-1 0 0,0 0 0 0,1 3 0 16,2 5 0-16,-1-2 0 0,0 2 0 0,-6-1 0 15,0 1 0-15,1 4 0 0,-2 2 0 16,2 2 0-16,0 1 864 0,-3 2 128 0,2 0 32 0,1 2 0 16,-2 0-832-16,1 2-192 0,-1-2 0 0,2 3 0 15,-3 6 0-15,3-1 0 0,1 1 0 0,1 4 0 16,0 6 0-16,-2 3 0 0,2 1 0 0,-2 2 0 16,3-2 0-16,-1 2 0 0,2 2 0 0,3 0 0 15,3-3 0-15,1 1 0 0,1-2 0 0,3 4 0 0,1 2 0 0,1 0 0 16,2-3 0-16,2-1 0 0,0-1 0 0,3-2 0 15,-1 0 0-15,2-4 0 0,1-1 0 0,2 0 0 16,2 0 0-16,0 0 0 0,1-1 0 0,3-1 0 16,2 0 0-16,-1-1 0 0,2 2 864 0,0 0 128 15,0-2 32-15,3-4 0 0,-2 5-832 0,1-3-192 16,3-2 0-16,0-1 0 0,-1-4 0 0,1 1 0 16,0 1 0-16,3-2 0 0,3-2 0 0,-2-2 0 15,1 1 0-15,0-1 0 0,0 1 0 0,1-3 0 16,-3-1 0-16,0 1 0 0,2-3 0 0,-2 0 0 15,-1-1 0-15,3 0 0 0,-2-3 0 0,2 0 0 16,1-4 0-16,0 1 0 0,2-2 864 0,3 1 128 16,-4-1 32-16,2-2 0 0,1 3-832 0,1-3-192 15,-2 0 0-15,0 1 0 0,2 3 0 0,-5-3 0 16,1 2 0-16,-4-2 0 0,-2-1 0 0,1 0 0 0,-1-2 0 0,-1-2 0 16,0-2 0-16,0-1 0 0,-1-2 0 0,1-1 0 15,1 3 0-15,0-1 0 0,-2-4 0 0,-4 8 0 16,1-2 0-16,-1 1 0 0,2 0 0 0,-6-4 0 15,1-3 0-15,0 3 0 0,0-2 0 0,-1-1 0 16,-2-1 0-16,0-2 0 0,-4-2 0 0,1 1 0 16,-1 1 0-16,-2-2 0 0,0-1 0 0,-2 3 0 15,-1 2 0-15,0-1 0 0,-2-2 0 0,2-1 0 16,-3 0 0-16,1 1 0 0,-3 0 0 0,-4-8 0 16,-3 0 0-16,-2 6 0 0,0 0 0 0,-2 2 0 15,-1 4 0-15,0 0 0 0,-2-2 0 0,1 5 0 16,2 2 0-16,-5 2 0 0,2 0 0 0,-3-1 0 0,2 0 0 0,-3 4 0 15,-3 4 0-15,0-2 0 0,-1-2 0 0,-2-1 0 16,-2 0 0-16,2 3 0 0,1 5 0 0,1 0 0 16,2-1 0-16,-1 3 0 0,0 2 0 0,1 1 0 15,-3 1 0-15,-2 2 0 0,1 1 0 0,-1 1 0 16,0-2 0-16,1 2 0 0,0 1 0 0,2 1 0 16,-2 0 0-16,1 3 0 15,1 2-768-15,3 2-208 0,-1 3-48 0,2 2 0 0,0 2 832 0,3 1 192 16,-2 1 0-16,1 0 0 0,-1 0 0 0,-1 4 0 15,3-2 0-15,1 0 0 0,2-3 0 0,4 2 0 16,0 0 0-16,3 2 0 0,2 0 0 0,1-2 0 16,2-3 0-16,2 5 0 0,4 5 0 0,1 0 0 15,1 1 0-15,2-3 0 0,2 0 0 0,2-1 0 0,-1-1 0 16,2-2 0-16,3-3 0 0,3-1 0 0,0-1 0 0,2 1 0 16,-1 0 0-16,2 0 0 0,1-3 0 0,2 2 0 15,-2 2 0-15,2 1 0 16,0-2 0-16,-2-2 0 0,2 1 0 0,-2-1 0 0,0-2 0 0,2-2 0 15,-1 1 0-15,4-3 0 0,-1-2 0 0,1-1 0 16,4-1 768-16,-1 0 208 0,-3-1 48 0,3-3 0 16,4 3-832-16,-2-2-192 0,2-2 0 0,-2 0 0 15,1-2 0-15,-3 0 0 0,0-1 0 0,1 0 0 16,-4-5 0-16,2 1 0 0,-2-2 0 0,3-2 0 16,-3-1 0-16,5-2 0 0,1 0 0 0,0 0 0 15,-1 0 0-15,2-1 0 0,-1-4 0 0,1 2 0 0,0 1 0 16,-4 2 0-16,-1-1 0 0,0-2 0 15,-2-2 0-15,-1 0 0 0,-1 0 0 0,0-1 0 0,-5-3 0 0,1-1 0 16,0-1 0-16,1 0 0 0,-1 0 0 0,1 0 0 16,-2 0 0-16,-4 5 0 0,1-1 0 0,0-4 0 15,0 1 0-15,-1-2 0 0,-2-5 0 0,0 1 0 16,-1-1 0-16,-2 0 0 0,0-2 0 0,-2 0 0 16,-1-3 0-16,-1 6 0 0,0 4 0 0,-1 0 0 15,-2-1 0-15,0 0 0 0,0 0 0 0,-1 2 0 16,-3-1 0-16,1 0 0 0,-1-2 0 0,-6-9 0 15,0 3 0-15,0 1 0 0,-2 1 0 0,0 0 0 16,-2-1 0-16,0 3 0 0,0 3 0 0,-2 2 0 16,1-1 0-16,-2 1 0 0,0 2 0 0,-1 2 0 15,0 4 0-15,-2-4 0 0,-1-4 0 0,-1 5 0 16,0 3 0-16,-4 0 0 0,-2 3 0 0,-2-1 0 0,1-1 0 0,-1 2 0 16,0 4 0-16,-2 0 0 15,0 1 0-15,1 2 0 0,0 1 0 0,-2 2 0 0,-3 2 0 0,0 0 0 16,-3 1 0-16,0-1 0 0,0 5 0 0,-1 1 0 15,4 2 0-15,-2-2 0 0,3 1 0 0,1 4 0 16,3 1 0-16,0 3 0 16,0 0 0-16,1 3 0 0,0 4 0 0,-1 2 0 0,0 1 0 0,3 1 0 15,4-1 0-15,1 2 0 0,3 2 0 0,4-1 0 16,3-1 0-16,3 1 0 0,4 0 0 0,2 4 0 16,2-1 0-16,1 1 0 0,4 0 0 0,2 2 0 15,3-1 0-15,1-1 0 0,3-2 0 0,1 0 0 16,2-5 0-16,-1 3 0 0,2 1 0 0,4 0 0 0,1-1 0 15,0-5 0-15,-2-3 0 0,2 3 0 0,-2 6 0 0,0-4 0 16,0-4 0-16,0 1 0 0,0-1 0 0,0 1 0 16,-2-1 0-16,4-3 0 0,0-2 0 0,1-3 0 15,1 2 0-15,2-3 0 0,-2-1 0 0,3-3 0 16,2-2 0-16,-2 4 0 0,3 0 0 0,0-3 0 16,-1-5 0-16,0 1 0 0,1-1 0 0,-1 0 0 15,2-3 0-15,-2-2 0 0,2-6 0 0,-1 2 0 16,2-1 0-16,2 0 0 0,1-3 0 0,1-2 0 15,2-1 0-15,-3 0 0 0,1 1 0 0,-1-3 0 16,0-3 0-16,-2 0 0 0,-3 3 0 0,-1 2 0 16,1-4 0-16,-2-4 0 0,2-4 0 0,-7 5 0 15,3-1 0-15,1-3 0 0,-3-3 0 0,2-1 0 16,-2-3 0-16,2 1 0 0,-2 1 0 0,3-1 0 16,-3-4 0-16,1 1 0 0,-3 2 0 0,-3 1 0 0,-1-1 0 0,-3 1 0 15,-1-2 0-15,-6 2 0 0,-1 1 0 0,-1 1 0 16,-3-1 0-16,-2 3 0 0,-3 0 0 0,-2 3 0 15,1 2 0-15,-4 0 0 16,-1 1 0-16,-1 1 0 0,-1 2 0 0,0 2 0 0,-3 1 0 0,-6-4 0 16,2 1 0-16,1 5 0 0,5 4 0 0,-2-1 0 31,-3 0-2416-31,3 3-528 0,3 1-96 0,1 2-32 0</inkml:trace>
  <inkml:trace contextRef="#ctx0" brushRef="#br1" timeOffset="15763.8">9862 9454 12895 0,'0'0'272'0,"0"0"64"0,0 0 16 0,1-7 32 0,-1 7-384 0,1-9 0 16,0 1 0-16,0 0 0 0,-1 8 896 0,0-7 96 15,0 7 32-15,0 0 0 0,0 0 0 0,0 0 0 16,7-9 0-16,-7 9 0 0,0 0-832 0,0 0-192 16,0 0 0-16,5-5 0 0,-5 5 864 0,0 0 128 15,0 0 32-15,0 0 0 0,0 0 0 0,0 0 0 16,0 0 0-16,0 0 0 0,0 0-832 0,0 0-192 16,0 0 0-16,0 0 0 0,0 0 864 0,0 0 128 15,0 0 32-15,-4 6 0 0,0 0-832 0,-3 1-192 16,2 3 0-16,-1-1 0 0,1-2 864 0,-2 1 128 0,-1 0 32 0,3 0 0 15,-2 3-832-15,1-1-192 0,1-1 0 0,-3 2 0 16,2 4 0-16,-1-2 0 0,1 1 0 0,0 1 0 16,-2 4 864-16,3-2 128 0,-2 2 32 0,2 1 0 15,-1-3-832-15,-1 2-192 0,1 0 0 0,1 2 0 16,-2 1 0-16,-1 1 0 0,1-2 0 0,1 3 0 16,-2-2 0-16,3 1 0 0,-2-1 0 0,1 0 0 15,-1 1 864-15,2-1 128 0,-1 0 32 0,0-1 0 16,-1 1-832-16,3-2-192 0,-2 0 0 0,2 0 0 15,-1 0 0-15,-1 0 0 0,0-1 0 0,2 1 0 16,-4-1 0-16,4 1 0 0,1 0 0 0,-2 0 0 16,2-2 0-16,-1 2 0 0,2 1 0 0,1 0 0 0,1-1 0 0,0 1 0 15,1 0 0-15,1 1 0 0,1-4 0 0,0 2 0 16,2 0 0-16,-1 0 0 0,1 0 0 0,3-1 0 16,-2 0 0-16,3 0 0 0,-3 1 0 0,0-2 0 15,2 1 0-15,2 1 0 0,-6-3 0 0,4 2 0 16,1 0 0-16,1-1 0 0,-4 0 864 0,3 0 128 15,-1 1 32-15,2-1 0 0,-4 0-832 0,3-2-192 16,-2 0 0-16,2-1 0 0,-2 0 0 0,2 1 0 16,0 0 0-16,0-1 0 0,2-2 0 0,-1 0 0 15,-1 0 0-15,4-2 0 0,-4 3 0 0,4-1 0 16,-1-1 0-16,1 0 0 0,1-1 0 0,-2 0 0 16,-3-1 0-16,2 0 0 0,2 2 0 0,0-1 0 15,2 0 0-15,-1 0 0 0,1-1 0 0,2 1 0 16,-1 0 0-16,6 3 0 0,-2-2 0 0,-2 0 0 0,-1 0 0 0,0-1 0 15,-3 0 0-15,1-1 0 0,-2-1 0 0,-1 1 0 16,1 1 0-16,1 1 0 16,1 3 0-16,-4-2 0 0,0-4 0 0,1 2 0 0,1 0 0 0,1-1 0 15,-3-2 0-15,2 0 0 0,2-1 0 0,0 1 0 16,-1 2 0-16,0-2 0 0,1 0 0 0,-1 1 0 16,0 0 0-16,-2 0 0 0,3-2 0 0,-1 2 0 15,1-1 0-15,0 0 0 0,1-1 0 0,-1 1 0 16,-3 0 0-16,2-1 0 0,1 0 0 0,-2 0 0 15,0-1 0-15,-2 2 0 0,1-4 0 0,0 2 0 16,0 0 0-16,-1 1 0 0,1 0 0 0,1-2 0 16,-1 2 0-16,-1-1 0 0,-1 0 0 0,-1-1 0 15,1 2 0-15,1 0 0 0,0-1 0 0,1 1 0 0,-2 0 0 16,1 1 0-16,1-1 0 0,1-1 0 0,-1 3 0 0,1 0 0 16,0-1 0-16,0-1 0 0,-1 0 0 0,-2 1 0 15,2-1 0-15,2 1 0 0,-1-1 0 0,1-1 0 16,-2 2 0-16,1 0 0 0,-1 2 0 0,1-2 0 15,0 0 0-15,-3 0 0 0,2-1 0 0,0 3 0 16,0 0 0-16,-1 2 0 0,-1-3 0 0,0 1 0 16,-3 1 0-16,1 0 0 0,0 0 0 0,0-2 0 15,-2 1 0-15,2 0 0 0,-3-2 0 0,1 2 0 16,-1 0 0-16,-1 0 0 0,1-1 0 0,1 1 0 16,-3 1 0-16,0-1 0 0,-1 1 0 0,1 0 0 15,-2 1 0-15,3-1 0 0,-3-1 0 0,-1 1 0 16,0 0 0-16,0 1 0 0,0 0 0 0,0 0 0 0,0 0 0 15,-1-1 0-15,0 0 0 0,-1 0 0 16,0 0 0-16,-1 1 0 0,0 1 0 0,0 2 0 0,1-3 0 0,-3-1 0 16,2 2 0-16,0-2 0 0,-1-1 0 0,-1 0 0 15,-1 1 864-15,2 0 128 0,-4 0 32 0,3 0 0 16,-2 1-832-16,1 0-192 0,0-1 0 0,-3 0 0 16,0 0 0-16,0 0 0 0,0 0 0 0,0 0 0 15,-2-1 0-15,1 0 0 0,0 0 0 0,-1 1 0 16,1-1 0-16,0 0 0 0,-2-3 0 0,2 2 0 15,2-1 0-15,-3 2 0 0,0 0 0 0,1-2 0 16,-4-1 0-16,3 0 0 0,6-1 0 0,-3 1 0 16,-1-3 0-16,-2 2 0 0,-3 0 0 0,1 2 0 15,1-5 0-15,1 1 0 0,-5-2 0 0,2 0 0 16,0 3 0-16,0 0 0 0,-1-1 0 0,1 0 0 0,0-2 0 16,-1 1 0-16,0 0 0 0,0 0 0 0,-2-3 0 0,-1 1 0 15,0 1 0-15,-1-2 0 0,-3-1 0 0,0 0 0 16,0-2 0-16,-2 1 0 0,-2 0 0 0,4 0 0 15,-1 1 0-15,4-4 0 0,1 2 0 0,0-1 0 16,-3-2 0-16,3 0 0 0,-1-1 0 0,0-3 0 16,0 1 0-16,0 2 0 0,0-2 0 0,0 0 0 15,2 0 0-15,-3-2 0 0,0 2 0 0,-2-2 0 16,-1-1 0-16,0 1 0 0,-1 0 0 0,1 0 0 16,0 0 0-16,2-1 0 0,0 0 0 0,0 0 0 15,2-1 0-15,1 1 0 0,-4-3 0 0,2 2 0 16,2-1 0-16,2 2 0 0,-1 1 0 0,2-4 0 15,-1-3 0-15,2 0 0 0,0 3 0 0,-1-2 0 0,1-1 0 0,1 2 0 16,1 3 0-16,1 0 0 0,-3-2 0 0,0 1 0 16,2 1 0-16,0 0 0 0,-1 0 0 0,1 0 0 15,-2 2 0-15,3-1 0 0,1 0 0 0,0-1 0 16,-3 0 0-16,2 0 0 0,2-1 0 0,-2-1 0 16,-1 1 0-16,4-1 0 0,-1 2 0 0,4-2 0 15,-1 1 0-15,0-2 0 0,0 0 0 0,-2 0 0 16,3 2 0-16,-1 1 0 0,0 1 0 0,1 0 0 15,-1-1 0-15,0 2 0 0,3-1 0 0,-1 0 0 16,1 0 0-16,1 0 0 0,0 1 0 0,1-2 0 16,-1-1 0-16,1 0 0 0,-3 3 0 0,6-2 0 15,0 1 0-15,1-1 0 0,-3 0 0 0,2-1 0 16,1 0 0-16,3 1 0 0,-2-1 0 0,2-1 0 0,0 1 0 16,1-1 0-16,2-3 0 0,-3-1 0 0,2 5 0 0,-1-4 0 15,1 1 0-15,2 0 0 16,5 0-768-16,-1 1-208 0,-2 1-48 0,2-2 0 0,3 0 1648 0,-1 0 320 15,2 1 64-15,0-2 16 0,-2 0-832 0,1 0-192 16,-1 3 0-16,1-1 0 0,-3 1 0 0,0-1 0 16,0 1 0-16,1 1 0 0,0 2 0 0,2-1 0 15,-1 1 0-15,2 1 0 0,-2 0 0 0,3 0 0 16,3-1 0-16,-1 0 0 16,-2-2-768-16,-1 0-208 0,4 3-48 0,1 0 0 0,0-2 832 0,2 2 192 15,-1 0 0-15,-1 0 0 0,0 3 0 0,-1-3 0 16,-1 0 0-16,1 2 0 0,-3-1 0 0,0 2 0 15,0 2 0-15,3-1 0 0,-2-3 0 0,4 2 0 0,-4 3 0 16,3-2 0-16,1-3 0 0,-3-1 0 0,-3 2 0 0,3 0 0 16,2-1 0-16,1 2 0 0,0-2 0 0,2 1 0 15,-1 1 0-15,-3 0 0 0,2 1 0 0,-3 1 0 16,0-2 0-16,1 1 0 0,0 2 0 0,2-3 0 16,-1 2 0-16,1-1 0 0,1 0 0 0,-2 2 0 15,-1 1 0-15,2-2 0 0,4-1 0 0,3 1 0 16,0 0 0-16,-3-1 0 0,0 1 0 0,0 0 0 15,-2-3 0-15,0 0 0 0,0-2 0 0,-2 2 0 16,0 0 0-16,0-2 0 0,1-1 0 0,1 0 0 16,0 2 0-16,-1 0 0 0,-5 0 0 0,2 1 0 15,3-2 0-15,-1 1 0 0,-1 2 0 0,-1 1 0 16,0 0 0-16,-2-1 0 0,0 0 0 0,-2 1 0 16,1-2 0-16,-1-1 0 0,-3-1 0 0,1 2 0 0,-1 0 0 0,0 0 0 15,2-3 0-15,-1 0 0 0,0-1 0 0,-1 2 0 16,0 1 0-16,2 0 0 0,0-2 0 0,2 0 0 15,-2 0 0-15,-2 1 0 0,0-1 0 0,1 0 0 16,0-1 0-16,-1-1 0 0,-1 3 768 0,0-2 208 16,1-2 48-16,-1-1 0 0,-2 2-832 0,1 0-192 15,-2-2 0-15,0-1 0 0,0-5 0 0,-1 2 0 16,1 1 0-16,-1-1 0 0,-1-2 0 0,1-2 0 16,1-2 0-16,-3-1 0 0,1 3 0 0,0 0 0 15,1 0 0-15,0 0 0 0,-2 4 0 0,0-2 0 16,2-1 0-16,-1 1 0 0,-1 2 0 0,1-2 0 15,-2 0 0-15,1 2 0 0,-3 1 0 0,2 0 0 16,-3-1 0-16,0 1 0 0,-2 2 0 0,-1-1 0 16,1-1 0-16,-2 3 0 0,-3-1 0 0,1 2 0 0,0-1 0 0,-1 1 0 15,0 1 0-15,1 0 0 0,-3 2 0 0,2-1 0 16,1 1 0-16,-1 1 0 0,-3 1 0 0,2 0 0 16,-2-1 0-16,2 1 0 0,-1-4 0 0,0 4 0 15,-2 4 0-15,1-2 0 0,0-1 0 0,0 1 0 31,-1 3-768-31,0 0-208 0,7 5-48 0,-9-6 0 0,0-3 832 0,0 1 192 0,-2 2 0 0,1 0 0 16,2 2 0-16,-2-2 0 0,1-1 0 0,-2 0 0 16,0 3 0-16,0 0 0 0,1 1 0 0,-4-2 0 15,1 1 0-15,0 2 0 0,2 0 0 0,0 0 0 16,-3-2 0-16,1 1 0 0,-1 1 0 0,3 0 0 16,3-1 0-16,0 1 0 0,-1 0 0 0,-1 2 0 0,-1-2 0 0,1 1 0 15,-1 1 0-15,0 0 0 0,0-1 0 0,-2 1 0 16,-1 0 0-16,1 0 0 0,-2-3 0 0,2 3 0 15,1 2 0-15,1-4 0 0,-1-3 0 0,1 1 0 16,-1 1 0-16,1-1 0 0,1 0 0 0,1-1 0 16,0 2 0-16,2 1 0 0,-1 1 0 0,0-1 0 15,8 2 0-15,-9-3 0 0,1-1 0 0,0-1 0 16,1-1 0-16,1 1 0 0,0 2 0 0,-3 1 0 16,3 0 0-16,-3-2 0 0,2 1 0 0,-1 0 0 15,-1 1 0-15,9 2 0 0,-10-2 0 0,1 0 0 16,1-2 0-16,0 1 0 0,1 0 0 0,7 3 0 15,-11-2 0-15,2 0 0 0,1-1 0 0,8 3 0 16,-8-1 0-16,8 1 0 0,0 0 0 0,-7-4 0 16,7 4 0-16,0 0 0 0,0 0 0 0,-8-2 0 0,8 2 0 0,-8-4 0 15,0-1 0-15,8 5 0 0,0 0 0 0,0 0 0 16,-8-3 0-16,8 3 0 0,0 0 0 0,0 0 0 16,-9-7 0-16,3 4 0 0,6 3 0 0,0 0 0 15,-9-3 0-15,9 3 0 0,0 0 0 0,0 0 0 16,-9-2 0-16,9 2 0 0,-8 1 0 0,0-1 0 15,0-4 0-15,8 4 0 0,-8 0 0 0,8 0 0 16,-9 3 0-16,2-2 0 0,-3 1 0 0,3 1 0 16,-2 2 0-16,9-5 0 0,-8 4 0 0,-1-1 0 15,0 1 0-15,9-4 0 0,-8 5 0 0,0-3 0 16,0 0 0-16,-1 0 0 0,2 0 0 0,7-2 0 16,-11 4 0-16,3-1 0 0,-1-4 0 0,0 4 0 0,0 2 0 15,0-1 0-15,2 0 0 0,-3-2 0 0,1-2 0 16,1 1 0-16,8-1 0 0,-6 2 0 0,-3-4 0 0,2 0 0 15,-1 1 0-15,2-1 0 0,-1-3 0 0,1 3 0 16,-3 1 0-16,1 3 0 0,-2-1 0 0,3 1 0 16,-3-2 0-16,2 1 0 0,0 1 0 0,1-1 0 15,-2 0 0-15,9-1 0 0,-9-5 0 0,0 1 0 16,1-2 0-16,2 3 0 0,6 3 0 0,0 0 0 16,-2-10 0-16,-3 5 0 0,5 5 0 0,-5-6 0 15,5 6 0-15,-6-7 0 0,-1-2 0 0,1 2 0 16,0 3 0-16,6 4 0 0,-6-7 0 0,2-2 0 15,-2-1 0-15,2 3 0 0,-1 0 0 0,5 7 0 16,-3-8 0-16,-3 0 0 0,0-2 0 0,1 2 0 16,-1 0 0-16,2 1 0 0,0-2 0 0,-1 1 0 0,5 8 0 15,-6-9 0-15,2 1 0 0,-3 1 0 16,4-1 0-16,-1 2 0 0,-2-1 0 0,2 0 0 0,-1 0 0 0,0 0 0 16,-1-1 0-16,1 2 0 0,-1-2 0 0,1 0 0 15,0 0 0-15,0 0 0 0,1 2 0 0,-2-1 0 16,1-1 0-16,-1-3 0 0,1 0 0 0,-3 2 0 15,2-2 0-15,1 1 0 0,-3 0 0 0,4-2 0 16,-2 0 0-16,2 2 0 0,-2 2 0 0,2-2 0 16,-2-2 0-16,2-1 0 0,0 0 0 0,-1 0 0 15,1 1 0-15,1-1 0 0,-1-3 0 0,1 2 0 16,0 2 768-16,0-1 208 0,1 0 48 0,1-1 0 16,-2 1-1648-16,2 0-320 0,0 0-64 0,1 0-16 15,1-1 832-15,0 1 192 0,-1 0 0 0,2-1 0 16,-1-4 0-16,4 0 0 0,-2 0 0 0,1 0 0 0,1 1 768 0,0-3 208 15,1-2 48-15,0 2 0 16,2 2-1648-16,0-3-320 0,-1-3-64 0,1 2-16 0,-1 0 832 0,-1 4 192 16,0-2 0-16,-1 0 0 0,1 0 0 0,-1 1 0 15,2 1 0-15,-3-1 0 0,1 1 0 0,-1 2 0 16,0-3 0-16,0 2 0 0,-2-1 0 0,0 0 0 16,1 0 0-16,1 1 0 0,-3 1 0 0,-1-1 0 15,0 0 0-15,0 0 0 0,0 2 768 0,-1 3 208 16,0-3 48-16,-2 2 0 15,1-1-1648-15,0 0-320 0,-1 1-64 0,-1 2-16 0,2 2 832 0,-3 0 192 16,0 1 0-16,2 0 0 0,-2-2 0 0,-1 2 0 16,2-1 0-16,-4 4 0 0,0 1 0 0,1 0 0 15,-1 0 0-15,0 1 0 0,-1 0 0 0,1 1 0 0,0 0 0 0,-3 0 0 16,0 1 0-16,-1 1 0 0,1 1 0 0,-1 0 0 16,-3 0 0-16,2 2 0 0,-1-1 0 0,1 0 0 15,1 0 0-15,-3 0 0 0,0 3 0 0,0-3 0 16,5-1 0-16,-2 2 0 0,4 1 0 0,-3 0 0 15,0 1 0-15,1 0 0 0,-5 1 0 0,3-2 0 16,0 1 0-16,1 2 0 0,-1 0 0 0,0 0 0 16,0-1 0-16,0 3 0 0,0 2 0 0,-1 0 0 15,0-1 0-15,1-1 0 0,-1 0 0 0,0 3 0 16,1 4 0-16,-2-1 0 0,-2 1 0 0,2 0 0 16,0 2 0-16,-2-1 0 0,0 3 0 0,0-1 0 15,2 4 0-15,-3-1 0 0,0-1 0 0,1 0 0 0,1 2 0 16,1-3 0-16,-1-1 0 0,4 3 0 0,3 0 0 15,-3 4 0-15,0-3 0 0,-3 0 0 0,0-1 0 0,2 0 0 16,0 3 0-16,2 0 0 0,-1 1 0 0,1-2 0 16,-1-1 0-16,1 0 0 0,0-1 0 0,2-2 0 15,0-2 0-15,1 0 0 0,1 2 0 0,1-1 0 16,-2-2 0-16,2 1 0 0,2 0 0 0,-3 1 0 16,3 3 0-16,0-4 0 0,1-2 0 0,-3 1 0 15,3-2 0-15,1 1 0 0,0-3 0 0,1-1 0 16,0 2 0-16,0 0 0 0,1-1 0 0,1-2 0 15,-1-4 0-15,-1-7 0 0,3 10 0 0,-1-2 0 16,-2 0 0-16,0-8 0 0,0 0 0 0,0 0 0 16,0 0 0-16,4 6 0 0,-4-6 0 0,0 0 0 15,0 0 0-15,0 0 0 16,7 6-1680-16,-7-6-304 0,0 0-48 0,0 0-16 0</inkml:trace>
  <inkml:trace contextRef="#ctx0" brushRef="#br1" timeOffset="18667.74">4727 8745 12895 0,'0'0'272'0,"0"0"64"0,0 0 16 0,0 0 32 0,0 0-384 0,0 0 0 16,-6 2 0-16,6-2 0 0,0 0 896 0,-8-1 96 0,1-2 32 0,7 3 0 15,0 0 0-15,0 0 0 0,-2-7 0 0,2 7 0 16,0-7-832-16,0-1-192 0,1-1 0 0,2-2 0 15,2-1 864-15,1-5 128 0,0 2 32 0,3-4 0 16,-3 1-832-16,4-3-192 0,1-2 0 0,1 1 0 16,0 0 864-16,2 0 128 0,-1-1 32 0,2 1 0 15,2 0-832-15,-1-2-192 0,0 1 0 0,0 0 0 16,3-2 0-16,0 1 0 0,-2-2 0 0,3 1 0 16,2 0 0-16,1 1 0 0,-2 2 0 0,1 1 0 15,-1 2 0-15,0 1 0 0,-1 0 0 0,-1 0 0 16,-2 1 0-16,0 1 0 0,1 3 0 0,0 1 0 0,-2-2 864 15,1 3 128-15,-1 1 32 0,1 2 0 0,-2-2-832 0,2 1-192 16,1-1 0-16,-1 4 0 0,-2 1 0 0,1 2 0 16,1 1 0-16,1 2 0 15,-1 0 0-15,0 3 0 0,-2 2 0 0,2-1 0 0,-1 1 0 0,1 3 0 16,-2 1 0-16,1 2 0 0,-1-1 0 0,-1 2 0 16,-2 0 0-16,-1 2 0 0,-2 4 0 0,0 1 0 15,1-1 0-15,-6 1 0 0,1 3 0 0,-3 0 0 16,-1 0 0-16,-1 1 0 0,-2 1 0 0,0 2 0 15,-3 0 0-15,2-1 0 0,-5 2 0 0,2-2 0 16,-5-1 0-16,0 0 0 0,-3 2 0 0,2 0 0 16,-2 2 0-16,0-2 0 0,-1-1 864 0,1 3 128 15,1 3 32-15,0-1 0 0,-2 3-832 0,1-2-192 16,2 1 0-16,1-1 0 0,2-2 0 0,3 0 0 16,2-2 0-16,3-1 0 0,3-1 0 0,2-2 0 15,0-1 0-15,4-1 0 0,2-1 0 0,1 0 0 0,0-1 0 0,1-1 0 16,-1 0 0-16,3 1 0 0,1-1 0 0,1 0 0 15,-1-4 0-15,2-2 0 0,0-1 0 0,3 1 0 16,-1-2 0-16,2-3-128 0,1-6 128 0,-1-1-208 16,3 0 208-16,1-2 128 0,3 0 0 0,2-3-128 15,5-1 192-15,0 0-64 0,1 1 0 0,0-2-128 16,3-2 128-16,-3 0-128 0,-1 1 0 0,3 1 0 16,-4 3 0-16,2-3 0 0,3-2 0 0,-6 3 0 15,0 1 0-15,-1 5 0 0,2 0 0 0,-1 0 0 16,2 2 0-16,-3 1 0 0,-3-1 0 0,-1 0 0 15,-1 0 0-15,-1 3 0 0,-2-1 0 0,0 2 0 0,1-1 0 16,-3 2 0-16,0-1 0 0,2 3 0 0,-2 2 0 16,0-2 0-16,-5 0 0 0,3 2 0 0,3-1 0 0,-1 2 0 15,-2 1 0-15,1 0 0 0,-3-3 0 0,1 3 0 16,-3 3 0-16,0-1 0 0,-2 0 0 0,0 0 0 16,-3-3 0-16,0 4 0 0,-2 5 0 0,1 1 0 15,0-1 0-15,-1 1 0 0,-1-1 0 0,-1 1 0 16,1 3 0-16,-2 0 0 0,-2-2 0 0,0 0 0 15,2-1 0-15,-5 1 0 0,1 1 144 0,-1-1-144 16,-3-2 0-16,1 1 144 0,-1 1-144 0,-4-1 0 16,0-5 0-16,-2 0 128 0,-1 2-128 0,-1-3 192 15,-1 5-192-15,-1-2 192 0,-3-1-64 0,-4-1-128 16,0 0 192-16,0 1-64 0,-1 1 0 0,-2 0 0 16,0-3 0-16,0 2 0 0,1 2 0 0,0 0 0 0,-5-1 0 15,-1-1 0-15,2 0-128 0,-3-1 192 0,3 1-192 0,1-2 192 16,-4 0-192-16,1-2 160 0,-2-1-160 0,-1 1 160 15,-3 0-160-15,-3 0 160 0,2-1-160 0,0 1 160 16,2 1-160-16,1 0 128 0,1 1-128 0,-1-2 128 16,-1-1-128-16,1-2 0 0,1 0 0 0,2 0 128 15,-1 0-128-15,-3-1 0 0,0-2 144 0,-2-2-144 16,-1 3 0-16,2 0 0 0,1-3 0 0,0 3 128 16,-1 1-128-16,1 1 0 0,-2 1 0 0,2 0 0 15,1-1 0-15,0 0 0 0,-1 1 0 0,-1-1 0 16,-3-1 0-16,-2 1 0 0,1 0 0 0,0 0 128 15,-1 0-128-15,2 0 0 0,2-1 0 0,-1 0 0 0,5 0 0 16,1 0 0-16,-1-1 0 0,1-2 0 0,0 1 0 0,-1 1 0 16,0 2 128-16,-1-2-128 0,1 0 0 0,1 0 0 15,2 2 0-15,1 3 0 0,-2 1 0 0,1 0 0 16,-2 1 0-16,3 0 0 0,-2 3 0 0,3 1 0 16,1 0 0-16,-3-2-128 0,2 0 128 0,1 1 0 15,-1 0 0-15,3 0 0 0,-1-1 0 0,1-1 0 16,5 1 0-16,-3 2 0 0,-1 1 0 0,2-2 0 15,3-1 0-15,2 3 0 0,3 1 0 0,-3 0 0 16,0-2 0-16,2 3-128 0,0 2 128 0,-1 0 0 16,-2 3 0-16,3 1 0 0,3-2 0 0,-2 1 0 15,-1-1 0-15,4 1 0 0,-2-2 0 0,4 1 0 16,-2-2 0-16,4-1 0 0,2 1 0 0,-1-1 0 16,0 1 0-16,2-2 0 0,1 0 0 0,1 1 0 0,4 0 0 0,-3 0-128 15,2 2 128-15,2-2 0 0,2 1 0 0,-1-1 0 16,0 2 0-16,2-2 0 0,2-2 0 0,1 2 0 15,0 1 0-15,2 0 0 0,2-3 0 0,0 0 0 16,-1 1 0-16,2 1 0 0,1 1 0 0,1-2 0 16,3 0 0-16,-1-1 0 0,2 4 0 0,2-3-128 15,1 0 128-15,-2-1 0 0,0-1 0 0,-1 0 0 16,2 1 0-16,-1 0 0 0,0-4 0 0,2 0 0 16,1 0 0-16,0-1-128 0,3 1 128 0,-1-3 0 15,-2-2 0-15,0-1 0 0,6-1 0 0,0 0-128 16,-2 0 128-16,2-3 0 0,-1-2 0 0,-1-1 0 15,-1 3 0-15,0-3-128 0,-1 0 128 0,2-1 0 16,0 2 0-16,1-2-128 0,-6-1 128 0,3 0 0 0,2-2 0 16,-1-1 0-16,-1-1 0 0,0 1 0 0,-1 0 0 0,1 0 0 15,-7-3 0-15,2 3 0 0,-3-2 0 0,1 0 0 16,-1-4 0-16,0 3 0 0,1 2 0 0,-3 0 0 16,1-3 0-16,-1 0 0 0,-3-1 0 0,4-1 0 15,1 0 0-15,-1-2 0 0,-2-1 0 0,0-2 0 16,-1-2 0-16,-1 2 128 0,2 0-128 0,-2-1 0 15,1-1 0-15,-2-2 0 0,0 3 0 0,-3-2 0 16,1-1 0-16,-3-1 0 0,0 1 0 0,1-1 0 16,-4 0 0-16,1 0 0 0,-4-2 0 0,1-1 144 15,-3-1-144-15,2 0 0 0,0 1 128 0,0 1-128 16,-2 0 0-16,-1 1 0 0,-1-1 0 0,-1 1 0 16,0 0 128-16,-1 2-128 0,-2-3 0 0,-1 2 128 15,-1-1-128-15,-1 1 0 0,-3-1 128 0,0 0-128 0,-1-2 0 16,-3 0 0-16,1 3 144 0,-3-4-144 0,0 0 0 0,-1 0 144 15,-4 0-144-15,2 1 0 0,-3-1 0 0,-1 2 0 16,2 2 0-16,-2-1 0 0,-2-3 0 0,2 3 0 16,-1 0 0-16,-1 2 0 0,-2 0 0 0,2-1 0 15,-2 2 0-15,-1 0 128 0,-2-1-128 0,1 1 0 16,-2 1 0-16,-2-3 128 0,-2 2-128 0,1 1 0 16,-2 0 0-16,1-3 0 0,1 2 128 0,2 0-128 15,1-1 0-15,2 0 0 0,1-3 0 0,0 1 0 16,-2-1 0-16,-1 1 0 0,-1 0 0 0,-1-3 0 15,1 4 0-15,1-1 0 0,1 1 0 0,0-1 0 16,1 1 0-16,1-1 0 0,-3 0 128 0,1-1-128 16,2-1 0-16,1 1 0 0,1 0 0 0,2 0 0 15,-1 1 0-15,1-1 0 0,-3-2 0 0,0 2 0 0,3 0 0 0,-2-1 0 16,0-1 0-16,3-1 0 0,5 0 0 0,-3 2 0 16,0-1 0-16,2 0 0 0,4 0 0 0,-3-1 0 15,-2-2 144-15,3 1-144 0,0 0 0 0,2-2 144 16,1 2-144-16,0 0 0 0,3 2 160 0,-1-1-160 15,1 0 128-15,4-2-128 0,-2 1 0 0,2-1 128 16,-3-2-128-16,5 1 0 0,-1-1 0 0,3-2 0 16,-1 2 128-16,2 0-128 0,1-2 0 0,0 1 0 15,-3 0 0-15,4 0 0 0,1 4 0 0,2 0 0 16,-1-1 0-16,1 0 0 0,-1-2 0 0,1 2 0 16,0 0 0-16,2-2 0 0,-2 0 0 0,3 0 0 0,0 0 0 15,-1 1 0-15,-1 2 0 0,3-1 0 0,-4-3 0 16,2 3 0-16,2 1-144 0,1 1 144 0,-1-1 0 15,1 1 0-15,0 2 0 0,0 2 0 0,-1-2 0 16,3 0 0-16,0 1 0 0,1-1-128 0,0-1 128 0,2 1 0 16,2 2 0-16,-4-1 0 0,-4-4 0 0,3 5 0 15,8 0 0-15,-2 1-128 0,-3-1 128 0,2 1 0 16,0 2 0-16,2 1 0 0,-1 1 0 0,1 1 0 16,-1-1 0-16,1 1 0 0,-2-1 0 0,-3 2 0 15,1 2 0-15,1-1-128 0,-1-2 128 0,-2 4 0 16,1 5 0-16,1-3 0 0,-2-1-128 0,0-3 128 15,-1 3 0-15,0 1 0 0,-1 0 0 0,-1 1 0 16,0 0 0-16,-1 0 0 0,-7 4 0 0,6-4 0 16,-6 4 0-16,8-5 0 0,-8 5 0 0,0 0 0 15,0 0 0-15,0 0 0 0,0 0 0 0,0 0 0 0,7 4 0 0,-7-4 0 16,0 0 0-16,0 0 0 16,0 0-592-16,5 12-16 0,-3 2 0 15,-4-3-10800-15,-1 0-2160 0</inkml:trace>
  <inkml:trace contextRef="#ctx0" brushRef="#br1" timeOffset="29311.19">17404 7912 4607 0,'0'0'400'15,"0"0"-400"-15,0 0 0 0,0 0 0 0,0 0 1584 0,6 5 224 16,-6-5 48-16,10 3 16 0,-10-3-1168 0,8 2-256 15,-8-2-32-15,0 0-16 0,8 6-160 0,-8-6-48 16,0 0 0-16,7 4 0 0,-7-4 96 0,9 2 16 16,-9-2 0-16,9-1 0 0,-9 1 256 0,0 0 48 15,10-2 16-15,-10 2 0 0,11 0 80 0,-11 0 0 16,0 0 16-16,0 0 0 0,0 0-64 0,6-3-16 16,-6 3 0-16,0 0 0 0,0 0-16 0,0 0-16 15,10-4 0-15,-10 4 0 0,0 0-224 0,0 0-32 16,0 0-16-16,7-3 0 0,-7 3 48 0,0 0 16 15,4-5 0-15,-4 5 0 0,5-7-64 0,-5 7-16 16,1-8 0-16,-1 8 0 0,0 0 96 0,1-8 16 16,-2-1 0-16,1 9 0 0,-1-8-48 0,1 8 0 15,0 0 0-15,-4-10 0 0,2 1-176 0,0 1-32 16,-1 0-16-16,0 1 0 0,3 7 32 0,-3-10 0 0,-2-2 0 0,0 2 0 16,1 2 0-16,-2-1 16 0,1-1 0 0,-1 0 0 15,-1 2 16-15,0 2 0 0,0-1 0 0,1-2 0 16,-2-2-32-16,0 0 0 0,2 4 0 0,-2 1 0 15,-2 4-48-15,1-4-16 0,2-1 0 0,-1 1 0 16,-4 2-128-16,0-2 128 0,-2 0-128 0,-2 0 128 16,-1 2-128-16,1-1 128 0,2 0-128 0,-2-1 128 15,-1 0-128-15,-2 0 128 0,0 0-128 0,-1 2 128 16,-1 2-128-16,1-1 0 0,-1-2 0 0,2 1 128 16,2 2-128-16,-1 1 0 0,0 2 0 0,2-3 0 15,-1-3 0-15,0 0 0 0,0 1 0 0,-1 2 0 16,-4 1 0-16,1 1 0 0,1 1 0 0,0 0 0 0,-2-1 0 0,2 0 0 15,3-2 0-15,-3 2 0 0,-2 2 0 0,0 1 0 16,3-3 0-16,-2 0 0 0,2 1 0 0,-1 1 0 16,4 2 128-16,0-2-128 0,0-2 0 0,1 0 0 15,1 2 0-15,6 0 0 0,0 0 0 0,0 1-192 16,0 2 32-16,-2-2 16 0,0 0 144 0,0-1 192 16,0 1-32-16,-1-1-16 0,0 0-144 0,-1 1 0 15,-1 2 0-15,-1-2 0 0,-2 1 0 0,-13 4 0 16,1-1 0-16,2-1 0 0,-1 0 0 0,3-2 0 15,1-2 0-15,2 4 0 0,-1 2 0 0,4-1 0 16,2 0 0-16,1-2 0 0,-1 0 0 0,2 0 0 16,1 2 0-16,-1 2 0 0,0 1 0 0,2-3 0 15,-3 0 0-15,3 1 0 0,-1 0 0 0,0 1 0 16,2 2 0-16,-2-1 0 0,1 1 0 0,-1 0 0 0,-2 1 0 0,1 1 0 16,0 1 0-16,5-6 0 0,-1 1 0 0,-1 1 0 15,0-1 0-15,-2 2 0 0,0 0 0 0,0 1 0 16,-3 0 0-16,-11 9 128 0,2-4-128 0,5-2 0 15,1-2 128-15,2 0-128 0,1-3 128 0,0 0-128 16,2-1 192-16,0 1-64 0,0-1 0 0,-1 1 0 16,1 1-128-16,1 1 0 0,-2-1 144 0,1 2-144 15,0-3 0-15,-2-3 144 0,0-2-144 0,1 4 0 16,0 6 144-16,0-1-144 0,-2 0 0 0,3-2 144 16,0 0-144-16,1 2 128 0,-3 3-128 0,2-3 128 15,-3-3-128-15,3 1 0 0,1 1 0 0,0 1 0 16,1 1 0-16,-2-1 0 0,3-3 0 0,-1 0 0 0,1 1 0 0,-1-3 0 15,1 0 0-15,0 0 0 0,0-1 0 0,0 1 0 16,1 2 0-16,0-2 0 0,-1-5 0 0,0 2 0 16,1-1 128-16,-3 2-128 0,1 2 0 0,0 0 0 15,-2-3 0-15,-1 3 0 0,1-2 0 0,-1 1 0 16,-2-1 128-16,1 3-128 0,-2 2 0 0,2 1 0 16,0 0 0-16,1-1 0 0,-2-4 0 0,3 3 0 15,1 1 0-15,0 3 0 0,-3 2 0 0,1 0 0 16,-1-1 0-16,1 2 0 0,-3 3 0 0,2-5 0 15,-1 1 0-15,1-1 0 0,1 0 0 0,0-1 0 16,2 0 0-16,1 0 0 0,-1-3 0 0,-2 0 0 16,2 1 0-16,0-2 0 0,1-2 0 0,3 1 0 15,-3 1 0-15,2 2 0 0,0-3 0 0,0 1 0 16,-1 0 0-16,3 0 0 0,0 1 0 0,2 0 0 0,2 1 0 0,-2-2 128 16,6-11-128-16,-3 11 0 0,2-1 0 0,1 0 0 15,0 0 0-15,1-1 0 0,-1-9 0 0,5 12 0 16,0 1 0-16,-2-1 0 0,3-1 0 0,0 1 0 15,-1-1 0-15,3 1 0 0,-1-1 0 0,3 1 0 16,-3-2 0-16,3 1 0 0,1 1 0 0,0-2 0 16,-1-2 0-16,4 0 0 0,-2 1 0 0,2-3 128 15,1 0-128-15,0-1 0 0,0 0 144 0,2 1-144 16,2 1 0-16,-2-1 0 0,1 1 0 0,2-3 128 16,-2-3-128-16,3 3 0 0,-1 1 0 0,1 1 0 15,1-4 0-15,-2 2 128 0,2-1-128 0,0-1 0 16,1 2 0-16,0 1 0 0,-2-3 0 0,2 1 128 0,-2 0-128 0,3 1 0 15,-2-1 0-15,2-1 0 0,-2-3 0 16,5 2 0-16,1 2 0 0,0 1 0 0,0-2 0 0,2-1 0 16,1-1 0-16,2 1 0 0,0-1 0 0,2 0 0 15,-2-1 0-15,1 2 0 0,0 5 0 0,1-1 144 16,2 2-144-16,0-4 0 0,2-2 128 0,1 0-128 16,3 1 0-16,0 1 0 0,0-3 0 0,-2-3 0 15,0 2 0-15,1 1 0 0,-4 1 128 0,2-1-128 16,0-2 0-16,1 1 0 0,-1 1 0 0,0 1 0 15,1 0 0-15,-1-1 0 0,-1-2 0 0,-2 1 0 16,1 1 0-16,-2-2 0 0,1-1 128 0,4 0-128 16,2 2 0-16,1 0 0 0,-4-1 128 0,1-1-128 15,2-3 0-15,-1 4 0 0,-1 4 0 0,-1 0 0 16,0-1 0-16,1-1 0 0,1-1 0 0,-4 1 0 0,3 3 0 0,-2-3 0 16,2-3 128-16,-1 1-128 0,-3 0 0 0,-2 2 0 15,-1 1 0-15,0-2 0 0,-2-1 128 0,-1 0-128 16,-2 0 0-16,5 1 0 0,0 0 0 0,1-1 0 15,-1-1 0-15,3 1 0 0,-1 3 0 0,0-2 0 16,0-2 128-16,-1 0-128 0,-2 1 0 0,-3 0 0 16,0-2 0-16,0 4 0 0,-1-1 0 0,2 0 0 15,1-1 0-15,0-1 0 0,0-2 0 0,-2 2 0 16,-3 2 128-16,-2 0-128 0,-1-1 0 0,-2-1 0 16,-4-1 128-16,1 0-128 0,-4-1 0 0,0 2 0 15,-2 0 0-15,-1-2 0 0,-2-3 128 0,1 3-128 16,-2 2 0-16,1-2 0 0,-2 1 0 0,1-1 0 15,1-3 0-15,-1 2 0 0,0 2 0 0,-2-2 0 0,3 0 128 0,-1-2-128 16,0 4 0-16,-1-2 0 0,-2-3 0 0,0 0 0 16,0 2 0-16,-1 0 0 0,-5 7 128 0,2-9-128 15,-2 1 0-15,-1-2 0 0,-3-1 0 0,1 0 0 16,-5 0 128-16,2 0-128 0,-3-6 0 0,1 1 0 16,-3 1 0-16,3 1 0 0,-1-2 0 0,0-1 0 15,0 1 0-15,-1 1 0 0,4 6 0 0,-3 2 0 16,2-1 0-16,-2 0 0 0,3 1 0 0,-3 1 0 15,2 2 0-15,0-1 0 0,-1-1 0 0,-2 0 0 16,1 2 0-16,1-2 0 0,-1-1 0 0,0 1 0 16,1 0 0-16,2 3 0 0,6 3 0 0,0 0 0 15,-9-3 0-15,9 3 0 0,0 0 0 0,0 0-144 16,0 0 144-16,0 0 0 0,0 0-128 0,0 0 128 16,9 2-128-16,4 2 128 0,-3 3 0 0,3-1-128 0,1-2 128 0,2 3 0 15,0 3-144-15,1-2 144 0,0-2-160 0,1 3 160 16,-1 3 0-16,1 2 0 0,-1 0 0 0,1 0 0 15,1-3 0-15,-1 1 0 0,-2 0-128 0,-1 0 128 16,1-1 0-16,0 2 0 0,2 3 0 0,-6 0 0 16,-3 2 0-16,-1 0 0 0,-1-2 0 0,-1 1 0 15,-1 3 0-15,-4-1 0 0,-1-2-128 0,0 2 128 16,-4-3 0-16,0-1 0 0,-1 0 0 0,-4 1 0 16,-2-3 0-16,-2 1 0 0,-2-3 0 0,-2 1 0 15,-4 3 0-15,0-3 0 0,1-5 0 0,-2 1 0 16,1 0 0-16,-1 1 0 0,-1 1 0 0,-2-3 0 15,0-3 0-15,-4 0 0 0,-4 1 0 0,-2 1 0 16,-2-2 144-16,-4 1-144 0,-2-1 0 0,-2-3 144 0,-1-3-144 0,0 1 0 16,-2 0 0-16,0 1 0 0,-5 3 0 15,2 2 0-15,-1 1 128 0,0-5-128 0,0-2 0 0,4 1 0 16,1 0 0-16,-2 1 0 0,1 1 0 0,-5 1 0 16,-4 0 0-16,1-1 0 0,-1 3 0 0,2-2 0 15,1 3 0-15,0-1 0 0,0-2 0 0,0-1 0 16,-2-2 0-16,-2 2 0 0,-3-1 0 0,2 2 0 15,4 1 0-15,-2-2 0 0,2-6-144 0,-4 0 144 16,-2 0 0-16,2 3 0 0,5 2 0 0,3 1 0 16,1-2 0-16,3 1 0 0,2 2 0 0,0-1 0 15,-1-3 0-15,-2 0 0 0,1 0-144 0,1 1 144 16,0 2 0-16,-1-1-144 0,2-4 16 0,2-3 0 16,3-1 0-16,-2 2 0 0,2 3 128 0,2-1-160 0,-1-3 160 0,2 2-160 15,1-1 160-15,-1-1 0 0,4-2 0 0,1-1-128 16,2-1 128-16,1 4 0 0,0 2-144 0,3-3 144 15,1-6 0-15,-1-1 0 0,0 2 0 0,0 1 0 16,-2 1 0-16,3 0 0 0,-3-4 0 0,3 3-176 16,2 0 176-16,-1 1 0 0,1 0 0 0,-1-3-128 15,2 1 128-15,2 1 0 0,0 1 0 0,2-1 0 16,3-2 0-16,0-1 0 0,1-1 0 0,1 0 0 16,-1 0 0-16,4-2 0 0,0-2 0 0,3 3 0 15,0 4 0-15,2-1 0 0,3-2 0 0,1-1 0 16,1-3 0-16,2 1-128 0,4 2 128 0,2-2 0 15,-1 1 0-15,3-1-128 0,3-1 128 0,1 0 0 16,3-2 0-16,-1-1-128 0,5-4 128 0,1 2 0 0,2 0 0 16,2 0 0-16,-3-5 0 0,2 2 0 0,0-1 0 0,2 1 0 15,-1-1 0-15,3 0 0 0,-4-1 0 0,4 3 0 16,-2 0 0-16,2 0-128 0,1 1 128 0,0-1 0 16,3-3 0-16,3-2-128 0,0 0 128 0,2-3 0 15,0-1 0-15,-12 9 0 0,4-1 384 0,0-1 128 16,-1 1 0-16,11-12 16 15,-5 3-1232-15,-3 3-256 0,-1 3-64 0,-11 13 0 0,4-1 832 0,0 1 192 16,2-3 0-16,2 1 0 0,-3 0 0 0,5 2 0 16,1-1 0-16,1 1 0 0,2 0 0 0,1 0 0 15,-2 3 0-15,2-1 0 0,0-3 0 0,3 3 0 16,1 1 0-16,-8 4 0 0,4 0 0 0,-1 1 0 16,3-1 0-16,0 2 0 0,-3 2 0 0,0 0 0 15,-1 2 0-15,7-2 0 0,-3 2 0 0,-2 1 0 16,1-1 0-16,-3 2 0 0,0 4 0 0,2 1 0 0,3-1 0 0,-2 2 0 15,-2 3 0-15,-2-1 0 0,-2 3 0 0,-1 4 0 16,-4 6 0-16,1 3 0 0,-2 1 0 0,-1-2 0 16,-1 1 0-16,1 1 0 0,1 0 0 0,4 0 0 15,-3-2 0-15,1-2 0 0,2-2 0 0,-3 0 0 16,-2-1 0-16,-1-1 0 0,-1-2 0 0,-5-3 0 16,-1 0 0-16,-4-1 0 0,-2-2 0 0,-3-1 0 31,-6-6-864-31,0 0-128 0,-4 5-32 0,-4-1-13504 0</inkml:trace>
  <inkml:trace contextRef="#ctx0" brushRef="#br2" timeOffset="35799.58">4926 9039 12895 0,'0'0'272'0,"0"0"64"0,0 0 16 0,0 0 32 0,0 0-384 0,0 0 0 0,0 0 0 0,0 0 0 16,-1-8 896-16,1 8 96 0,-6-1 32 0,6 1 0 15,0 0 0-15,0 0 0 0,0 0 0 0,0 0 0 16,0 0-832-16,0 0-192 0,-8 0 0 15,8 0 0-15,0 0 0 0,0 0 0 0,3 7 0 0,-3-7 0 16,9 1 864-16,2 2 128 0,-2 2 32 0,4 1 0 16,3-1-832-16,3 1-192 0,1-2 0 0,-2 5 0 15,1 5 864-15,1 2 128 0,-1 0 32 0,1 1 0 16,-4-1-832-16,2 2-192 0,-1 1 0 0,-1-1 0 16,-3 1 0-16,0-1 0 0,0 1 0 0,-2 1 0 15,-1-1 0-15,0 0 0 0,-4-1 0 0,1 4 0 16,1 3 0-16,-2-2 0 0,-2-2 0 0,-2 1 0 0,3 1 864 15,-3 0 128-15,-4 2 32 0,0-3 0 0,0-2-832 0,0 0-192 16,1-2 0-16,-3 3 0 0,-3 0 864 0,0-2 128 16,1-3 32-16,0 1 0 0,-3 1-832 0,3-1-192 15,-4-1 0-15,2-1 0 0,-2-2 0 0,2 0 0 16,-1 1 0-16,-2-1 0 0,-1-1 0 0,-2 1 0 16,3-3 0-16,-3 0 0 0,0 0 0 0,0-1 0 15,-3-2 0-15,1 2 0 0,-2-1 864 0,-2-1 128 16,0-1 32-16,2 1 0 0,0-1-832 0,2 2-192 15,-5-3 0-15,1 1 0 0,0-2 0 0,-1 2 0 16,-1-1 0-16,1 2 0 0,0-2 0 0,0-1 0 16,2-3 0-16,-3 1 0 0,1 2 0 0,1 0 0 15,-2-1 0-15,0-1 0 0,-1 0 0 0,0 1 0 16,-1 0 0-16,0-1 0 0,1-3 0 0,0 1 0 16,-1-1 0-16,2 1 0 0,0 1 0 0,2-1 0 0,0-1 0 15,3 1 0-15,-3 1 0 0,1-1 0 0,1-2 0 16,-1 0 0-16,-1-1 864 0,0 1 128 0,-1 0 32 0,3-1 0 15,-2-1-832-15,0 0-192 0,-1 0 0 0,-2 0 0 16,2 2 0-16,1-1 0 0,-2-1 0 0,2 0 0 16,0 2 0-16,-1-1 0 0,4-1 0 0,0 0 0 15,-2-1 0-15,1 3 0 0,-1 1 0 0,3 0 0 16,2-1 0-16,2-4 0 0,-2 2 0 0,-1 1 0 16,0-2 0-16,1 0 0 0,1-3 0 0,2 0 0 15,0 4 0-15,0 1 0 0,2-2 0 0,-1 0 0 16,-1-5 0-16,1 1 0 0,0 1 0 0,0 1 0 15,0-1 0-15,0 0 0 0,0-1 0 0,1 2 0 16,0-1 0-16,0 0 0 0,0 1 0 0,0-1 0 0,0 0 0 0,2-1 0 16,-1 1 0-16,-1-1 0 0,4 3 0 0,-1-1 0 15,1-1 0-15,-1 0 0 0,-2-1 0 0,3 2 0 16,2-3 0-16,-5 2 0 0,0-2 0 0,1 3 0 16,4 1 0-16,1 3 0 0,0 1 0 0,-4-3 0 15,2 0 0-15,0 0 0 0,-2 2 0 0,0 0 0 16,0-1 0-16,-2 1 0 0,2 0 0 0,-1 1 0 15,1-1 0-15,-1 1 0 0,0-1 0 0,1 0 0 16,-3 0 0-16,2 3 0 0,0 0 0 0,1 0 0 16,-3 0 0-16,3 0 0 0,-3 1 0 0,2 2 0 15,-3 0 0-15,3-1 0 0,-3 0 0 0,1 1 0 16,-1 0 0-16,0 2 0 0,-1-1 0 0,0-1 0 16,-1-1 0-16,0 1 0 0,0 2 0 0,1-2 0 15,-3-2 0-15,0 3 0 0,0-2 0 0,0 1 0 0,-2-1 0 16,2-1 0-16,1-1 0 0,1 0 0 0,0-1 0 0,0 0 0 15,-2 0 0-15,2-1 0 0,0 1 0 0,1-1 0 16,0-2 0-16,-1 1 0 0,-1-1 0 16,2 0 0-16,-2 3 0 0,0-2 0 0,-2 0 0 0,1-1 0 15,0 0 0-15,-1 3 0 0,1-4 0 0,0 2 0 16,2-1 0-16,-3-2 0 0,2-2 0 0,0 1 0 16,-1 2 0-16,2-1 0 0,1-3 0 0,-4 1 0 15,2-1 0-15,0 3 0 0,-1-2 0 0,0 0 0 16,1 1 0-16,1 0 0 0,-1-3 0 0,0 4 0 15,1 0 0-15,-1 0 0 0,0-3 0 0,2-2 0 0,1 1 0 16,0-1 0-16,2 0 0 0,0 1 0 16,0 1 0-16,1 0 0 0,-1-2 0 0,0-1 0 0,0-1 0 0,4 1 0 15,-3 0 0-15,2 0 0 0,-2-2 0 0,1 1 0 16,1-1 0-16,-1-1 0 0,-1-1 0 0,3 1 0 16,-3-2 0-16,3 0 0 0,-1 1 0 0,0 0 0 15,0-3 0-15,2 0 0 0,-3 1 0 0,1-2 0 16,1 4 0-16,-1-1 0 0,1-4 0 0,1 0 0 15,0 0 0-15,2 1 0 0,-3 1 0 0,2 0 0 16,0-1 0-16,0 1 0 0,1 0 0 0,1-1 0 16,-1 0 0-16,1 1 0 0,-1-2 0 0,1 4 0 15,-2-2 0-15,2-1 0 0,0 0 0 0,2-3 0 16,0 1 0-16,-1 0 0 0,1 0 0 0,0 0 0 16,0-1 0-16,1 1 0 0,-1 0 0 0,3 0 0 15,0 1 0-15,1 0 0 0,-1-2 0 0,2 1 0 0,-3 0 0 16,3 0 0-16,1 1 0 0,-1-1 0 0,1 0 0 0,0-1 0 15,-1 1 0-15,1-2 0 0,0 0 0 0,1 1 0 16,-1 3 0-16,1 2 0 0,1 2 0 0,0-3 0 16,0-2 0-16,1 2 0 0,2 0 0 0,1 1 0 15,0-2 0-15,1 4 0 0,0-1 0 0,0 1 0 16,-3 1 0-16,0-1 0 0,0 2 0 0,-1 2 0 16,0-3 0-16,0 3 0 0,0 0 0 0,2 1 0 15,-3 1 0-15,1 2 0 0,0 0 0 0,0-1 0 16,0-1 0-16,1 2 0 0,0 1 0 0,-1 0 0 15,-1 3 0-15,1-1 0 0,1 3 0 0,-1 0 0 16,3 1 0-16,-1 0 0 0,1 1 0 0,0 2 0 0,1 1 0 16,0 3 0-16,3 1 0 0,-2 3 0 0,0-1 0 0,-1 4 0 15,-1 2 0-15,2 1 0 0,-2 4 0 0,0-1 0 16,1 0 0-16,-3 1 0 0,2 0 0 0,0 0 0 16,2 0 0-16,-1-1 0 0,0 0 0 0,1 0 0 15,-1-2 0-15,1 0 0 0,-2-3 0 0,1-1 0 16,2 1 0-16,0-1 0 0,2-2 0 0,-1 0 0 15,0-2 0-15,2-1 0 0,1 1 0 0,-3 0 0 16,-1-1 0-16,2-1 0 0,1 1 0 0,1 1 0 16,0-1 0-16,0-1 0 0,-1-1 0 0,2-1 0 15,0 0 0-15,-2-3 0 0,0 2 0 0,-1-1 0 16,-1-2 0-16,0-1 0 0,-1-1 0 0,-1-2 0 16,1 1 0-16,-1-2 0 0,-1-2 0 0,2-1 0 15,-1 1 0-15,2-2 0 0,-1 0 0 0,-1 0 0 0,1-2 0 0,1 0 0 16,1 0 0-16,0-1 0 0,-1-1 0 15,3-1 0-15,-1 3 0 0,1 1 0 0,0 1 0 0,-4 0 0 16,2-2 0-16,0 0 0 0,-2 1 0 0,0 2 0 16,-2 3 0-16,1 1 0 0,-2 1 0 0,0-1 0 15,0 1 0-15,-2 0 0 0,0-1 0 0,-1 3 0 16,2 3 0-16,-1 0 0 0,-1 2 0 0,0-1 0 16,0 2 0-16,-1-1 0 0,-1-1 0 0,1 3 0 15,1 2 0-15,-4 1 0 0,2 1 0 0,-1 1 0 16,1-1 0-16,-2 0 0 0,0-1 0 0,1 2 0 15,0 1 0-15,0 0 0 0,-1 0 0 0,0 0 0 16,1-2 0-16,-1 2 0 0,0-1 0 0,-1 0 0 16,1 0 0-16,-1 0 0 0,0 0 0 0,0-1 0 0,-1 0 0 0,0-1 0 15,2-1 0-15,-3 2 0 0,2-1 0 16,-1 0 0-16,0 1 0 0,-1-5 0 0,-4-6 0 0,5 9 0 16,-1-2 0-16,-1-2 0 0,-3-5 0 0,0 0 0 15,3 6 0-15,-3-6 0 0,0 0 0 0,0 0 0 16,0 0 0-16,0 0 0 0,0 0 0 0,0 0 0 15,0 0 0-15,0 0 0 0,-1-6 0 0,-1 0 0 16,-1-2 0-16,-1-1 0 0,-3-1 0 0,0 0 0 16,1-2 0-16,-1 2 0 0,-2 2 0 0,0-5 0 15,-2 1 0-15,0 0 0 0,0-2 0 0,-2-1 0 16,-2-2 0-16,0 1 0 0,0-1 0 0,-1-1 0 16,0 1 0-16,0-2 0 0,-3-2 0 0,1 1 0 15,1 1 0-15,-1-1 0 0,-1-1 0 0,1 0 0 16,-4-1 0-16,1 3 0 0,-1 4 0 0,-1 1 0 0,-1 0 0 0,-2 2 0 15,0-2 0-15,-2 3 0 0,0 1 0 0,-2 1 0 16,0 2 0-16,0 0 0 0,-3 2 0 0,4-1 0 16,-4 2 0-16,2 0 0 0,0-2 0 0,1 1 0 15,-2 1 0-15,0 1 0 0,0-1 0 0,0 0 0 16,2 0 0-16,4-1 0 0,-1 1 0 0,1-1 0 16,1 0 0-16,-2-1 0 0,3 0 0 0,1-1 0 15,1 1 0-15,2-1 0 0,0-1 0 0,3 1 0 16,0 0 0-16,0-1 0 0,-1-1 0 0,3 1 0 15,0 0 0-15,2 2 0 0,0 2 0 0,0-1 0 16,2-2 0-16,2 0 0 0,-2 2 0 0,1 0 0 16,0 2 0-16,-2 2 0 0,1-1 0 0,0 2 0 15,0 0 0-15,-2 0 0 0,-1 2 0 0,-1 1 0 0,0 5 0 0,-2 2 0 16,0 2 0-16,0 1 0 0,2 3 0 0,-3-1 0 16,-3 3 0-16,3-1 0 0,-2 2 0 0,-2 2 0 15,0-1 0-15,0 3 0 0,-1 2 0 0,-2 3 0 16,-2 0 0-16,-3 3 0 0,0 1 0 0,-1 2 0 15,2 2 0-15,1 2 0 0,-1 1 0 0,2 1 0 16,1-2 0-16,3 2 0 0,2-4 0 0,3 1 0 16,1-1 0-16,-2 2 0 0,6 2 0 0,-1 1 0 15,1-1 0-15,2 2 0 0,1-2 0 0,2-3 0 16,3-2 0-16,-1-2 0 0,2 3 0 0,1-1 0 16,2-2 0-16,2-4 0 0,2-2 0 0,1-1 0 15,2 3 0-15,-2-1 0 0,1 0 0 0,3-2 0 16,-1 0 0-16,3-1 0 0,2 0 0 0,-1 1 0 0,0-3 0 0,2-1 0 15,0-1 0-15,3 1 0 0,-1 0 0 0,-1-2 0 16,2 0 0-16,0 0 0 0,4 3 0 0,2-4 0 16,0-4 0-16,3-2 0 0,3 0 0 0,0-2 0 15,2-1 0-15,1-3 0 0,-1-2 0 0,1-3 0 16,1-4 0-16,4-2 0 0,1 1 0 0,0-4 0 16,3-4 0-16,1 0 0 0,-2 0 0 0,0-1 0 15,-2 0 0-15,-2 3 0 0,-1-2 0 0,-2 5 0 16,-2 0 0-16,0 3 0 0,-2 3 0 0,1 1 0 15,0 2 0-15,-4 4 0 0,0 0 0 0,-1 2 0 16,-4 4 0-16,2 1 0 0,0 2 0 0,-2 4 0 16,0 3 0-16,-2 2 0 0,2-1 0 0,-4 3 0 15,0 1 0-15,-2-1 0 0,0 0 0 0,-3-1 0 16,1 0 0-16,0 0 0 0,1-4 0 0,-2 0 0 0,0 0 0 16,0 0 0-16,1 1 0 0,-1-3 0 0,1-2 0 0,1-1 0 15,2-3 0-15,0 2 0 0,2-1 0 0,0 0 0 16,1-1 0-16,1 0 0 0,1 1 0 0,5 0 0 15,2-4 0-15,1 1 0 0,-1-1 0 0,1-1 0 16,0 1 0-16,1-4 0 0,-2 0 0 0,2-2 0 16,0 1 0-16,-2-2 0 0,3 2 0 0,-1-4 0 15,-1-1 0-15,1 0 0 0,0-1 0 0,1-1 0 16,0-1 0-16,9-4 0 0,-1 1-240 0,-6-1-80 16,-2-2-32-16,-2-1 0 0,-4-2 352 0,0-1 0 15,-5-5 0-15,0 2 0 0,-1 2 0 0,2-3 0 16,-1-4 0-16,-2-1 0 0,-1 1 128 0,-2-4-128 0,-1-1 128 0,-2-2-128 15,1-3 0-15,-1-1 128 0,-1 0-128 16,-2-1 0-16,-2-1 128 0,-2-1-128 0,-4-1 0 0,-2 2 128 16,1 1-128-16,0 1 0 0,-3 0 144 0,2 9-144 15,-1-2 160-15,-2 1-32 0,0 0-128 0,-1 2 192 16,2 3-192-16,-2 1 0 0,2 3 0 0,1 2 0 16,-4 2 0-16,1 2 0 0,-2 3 0 0,-1-1 0 31,0 2-2064-31,9 4-464 0,-6 1-96 0</inkml:trace>
  <inkml:trace contextRef="#ctx0" brushRef="#br2" timeOffset="37798.94">10258 9230 16575 0,'0'0'368'0,"-18"14"80"0,18-14 0 0,0 0 16 0,-3-6-464 0,0 3 0 15,3 3 0-15,0 0 0 0,0 0 912 0,0 0 96 16,0 0 16-16,0 0 0 0,0 0-832 0,0 0-192 16,0 0 0-16,0 0 0 0,0 0 0 0,0 0 0 15,0 0 0-15,0 0 0 0,0 0 864 0,0 0 128 16,0 0 32-16,0 0 0 0,4 5-832 0,2 1-192 15,-1 0 0-15,4 1 0 0,-2 5 864 0,2-1 128 16,4 0 32-16,-4 1 0 0,2 1-832 0,2 1-192 16,-1 3 0-16,-1 1 0 0,-1 0 0 0,-3 2 0 0,-1 1 0 0,-2 1 0 15,1 1 864-15,-3 0 128 0,-2-1 32 0,0-1 0 16,0 3-832-16,-2-2-192 0,-2 0 0 0,-1 0 0 16,-3 0 0-16,0-1 0 0,-3 0 0 0,1-2 0 15,-3 0 864-15,1-1 128 0,-1 1 32 0,0-1 0 16,0-2-832-16,-2-1-192 0,1 3 0 0,-1-1 0 15,-2-2 0-15,-1-1 0 0,1-1 0 0,-10 7 0 16,2 1 480-16,-2-4 48 0,-1-4 16 0,1 0 0 16,0-3-352-16,3 1-192 0,5-3 192 0,2-1-192 15,-5 0 176-15,1-2-176 0,-1-1 160 0,1-2-160 16,1-2 192-16,3-2-48 0,-3-5-16 0,1-1 0 16,1 4-128-16,0 2 192 0,0-1-192 0,-3-4 192 15,0-4-64-15,2 2-128 0,-5-1 192 0,1 0-64 0,-3-2 0 0,1 1-128 16,3-1 192-16,2 2-64 0,2 0-128 0,0-1 128 15,0-3-128-15,-1-1 128 0,-1-1-128 0,3 1 160 16,-3-2-160-16,4 3 160 0,-1 1-160 0,1 0 128 16,-2 1-128-16,1-3 128 0,1 0-128 0,-2 2 0 15,-1 3 0-15,5 1 0 0,-3-1-208 0,-1 0-128 16,-2-1-32-16,-1-1 0 0,-1 2 368 0,-1 0 0 16,0 1 0-16,0 1 0 0,1 0 752 0,0 1 208 15,-2 4 64-15,-9-2 0 16,2-1-1648-16,4 3-320 0,1 1-64 0,11-1-16 0,-3 3 832 0,2 0 192 15,-4-4 0-15,0 2 0 0,0 3 0 0,0 0 0 16,0-1 0-16,0 0 0 0,1-2 0 0,-1 1 0 16,3 2 0-16,0 1 0 0,2-2 0 0,0 0 0 0,-1 2 0 15,1 0 0-15,-1 1 0 0,1-2 0 0,0-1 0 0,-2 2 0 16,-1 0 768-16,2 0 208 0,1 0 48 16,-9 1 0-1,4-2-1648-15,1-1-320 0,1 0-64 0,6 2-16 0,-2-1 1648 0,0 0 320 0,-2-1 64 0,-1 1 16 16,-1 0-832-16,-1 0-192 0,-3-4 0 0,1 3 0 15,2 1 0-15,-3 0 0 0,1 0 0 0,2 1 0 16,-2-1 0-16,1-1 0 0,-1 0 0 0,0-3 0 16,2-1 0-16,0 1 0 0,1-1 0 0,0-2 0 15,1-4 0-15,2-1 0 0,-1-2 0 0,2 0 0 16,1-1 0-16,-3-1 0 0,1 0 0 0,0-3 0 16,-1-3 0-16,1 0 0 0,-1 2 0 0,1 1 0 15,1-2 0-15,-2 0 0 0,1 0 0 0,1-1 0 0,-2-1 0 16,1 0 0-16,-1-1 0 0,3 0 0 0,2 1 0 0,2-1 0 15,-2-1 0-15,0 0 0 0,2-2 0 0,-4 2 0 16,4 1 0-16,1-1 0 0,-1-1 0 0,2-1 0 16,1 1 0-16,1 1 0 0,2 2 0 0,1-2 0 15,-2-2 0-15,2 1 0 0,2-1 0 0,3-3 0 16,1-3 0-16,-2 0 0 0,2 0 0 0,3 1 0 16,1 2 0-16,2-2 0 0,0-2 0 0,0 0 0 15,0 0 0-15,-1-1 0 0,2 1 0 0,2-2 0 16,1-4 0-16,-2 2 0 0,1-1 0 0,-1 2 0 15,0 1 0-15,2 0 0 0,0-4 0 0,-2 4 0 16,1 2 0-16,1 4 0 0,1 1 0 0,-2 1 0 16,0 2 0-16,1 1 0 0,1 1 0 0,0 1 0 15,-3-1 0-15,3 1 0 0,0 1 0 0,4 1 0 16,-2 1 0-16,1 2 0 0,3 1 0 0,1 4 0 0,-4 4 0 0,3 0 0 16,2-3 0-16,-2 2 0 0,0 1 0 0,1 5 0 15,2 0 0-15,1 3 0 0,0 3 0 0,0 2 0 16,3 2 0-16,0 1 0 0,2 0 0 0,1 3 0 15,2 3 0-15,0 0 0 0,-1 2 0 0,2 0 0 16,4-1 0-16,-1 3 0 0,-2 1 0 0,0-2 0 16,-3 3 0-16,0-1 0 0,-2-2 0 0,-2 2 0 15,-3 1 0-15,2-3 0 0,-1 0 0 0,-2-1 0 16,1 0 0-16,-2-1 0 0,0 2 0 0,-2-2 0 16,-4-3 0-16,1-1 0 0,2 1 0 0,3 7 0 15,-1 0-1312-15,-6 0-304 0,-2 0-64 0</inkml:trace>
  <inkml:trace contextRef="#ctx0" brushRef="#br2" timeOffset="41951.13">18441 7841 9215 0,'0'0'400'0,"0"0"96"15,-6 5-496-15,6-5 0 0,-5 5 0 0,2-2 0 16,3-3 912-16,0 0 96 0,-7 2 16 0,7-2 0 0,-4 6 0 0,0-2 0 16,2 3 0-16,2-7 0 0,0 0 0 0,0 0 0 15,0 0 0-15,0 0 0 0,0 0 0 0,0 0 0 16,0 0 0-16,3 5 0 0,-3-5 0 0,7 2 0 16,0-3 0-16,0 0 0 0,2 0-832 0,0-1-192 15,1-2 0-15,1-2 0 0,1-2 864 0,1 0 128 16,1-2 32-16,2-1 0 0,0 0-832 0,1-1-192 15,-3 2 0-15,3-2 0 0,2-3 864 0,-1 1 128 16,-1-1 32-16,0 0 0 0,2 4-832 0,-2-2-192 16,0-1 0-16,-1 1 0 0,2 0 0 0,-1 0 0 15,-1-1 0-15,-1-1 0 0,1-1 0 0,0 0 0 16,0-1 0-16,-1 2 0 0,-1-2 0 0,2 1 0 16,-3-1 0-16,-1 1 0 0,-1 0 864 0,-1 1 128 0,-1-2 32 0,0 3 0 15,-2 1-832-15,0 1-192 0,-2 1 0 16,0-2 0-16,-1-2 0 0,-3 1 0 0,2 1 0 0,-1 0 0 15,0-1 0-15,-2 2 0 0,-1-1 0 0,0 1 0 16,1-1 0-16,-1 0 0 0,-2-2 0 0,1 1 0 16,-4 3 0-16,0 2 0 0,0 0 0 0,-1 1 0 15,0-2 0-15,-3 0 0 0,1-1 0 0,-1 0 0 16,-1 2 0-16,0-1 0 0,0 2 0 0,-3 2 0 16,2-1 864-16,-1 1 128 0,0-2 32 0,-4 1 0 15,2 1-832-15,0 0-192 0,-3 1 0 0,0-1 0 16,0 1 0-16,-2-1 0 0,-1 1 0 0,1 0 0 15,4 1 0-15,-5 1 0 0,-2-1 0 0,0 2 0 16,-3 1 0-16,2 1 0 0,0-1 0 0,0 1 0 0,3 0 0 16,-2 0 0-16,1 0 0 0,-1 0 0 0,0-2 0 15,-2 1 0-15,1-2 0 0,-3 2 0 0,-3 0 0 0,0 0 0 16,2-1 0-16,-2 2 0 0,-2 1 0 0,0 0 0 16,1 0 0-16,1 1 0 0,0 0 0 0,-1-1 0 15,0 0 0-15,-1 1 0 0,-1-2 0 0,-2 0 0 16,-3 1 0-16,0 1 0 0,1-1 0 0,-1 0 0 15,0 1 0-15,-1 0 0 0,3 1 0 0,1 0 0 16,-1 0 0-16,-2-2 0 0,-1 0 0 0,-1 0 0 16,-4 1 0-16,0-1 0 0,1 0 0 0,0 1 0 15,1 2 0-15,1-2 0 0,1 0 0 0,2-2 0 16,-1-1 0-16,-1 1 0 0,0 2 0 0,0 0 0 16,-3 1 0-16,1-1 0 0,1-1 0 0,0 1 0 0,1-2 0 15,2 1 0-15,0 0 0 0,1 2 0 0,-1-1 0 16,-1 0 0-16,-1-4 0 0,1 1 0 0,-2 0 0 0,2 1 0 15,1 0 0-15,2 0 0 0,1 0 0 0,-2 0 0 16,3 0 0-16,1 0 0 0,-1-2 0 0,1 2 0 16,-3-1 0-16,0 1 0 0,-1 0 0 0,0 0 0 15,2 0 0-15,1 0 0 0,-3 0 0 0,2 1 0 16,1 2 0-16,1 0 0 0,0-1 0 0,-1 3 0 16,0-5 0-16,0 2 0 0,0 0 0 0,1 1 0 15,-3 1 0-15,2-1 0 0,0 3 0 0,1 1 0 16,1-5 0-16,3 2 0 0,1-2 0 0,2 1 0 15,0 1 0-15,1 2 0 0,3-3 0 0,-1 2 0 16,2-2 0-16,0 0 0 0,0 2 0 0,1-2 0 0,3 1 0 0,-1 2 0 16,0 0 0-16,2-1 0 0,2-1 0 0,2 0 0 15,-3-1 0-15,2 1 0 0,0 2 0 0,-1-1 0 16,-1 0 0-16,1 0 0 0,0 1 0 0,1 0 0 16,1-2 0-16,-1 1 0 0,0 2 0 0,1-1 0 15,1 3 0-15,-1-1 0 0,1-1 0 0,1-1 0 16,0 2 0-16,0-1 0 0,3 1 0 0,-3 0 0 15,1 2 0-15,0-3 0 0,0 3 0 0,2-1 0 16,-1 0 0-16,1 0 0 0,0 1 0 0,1 1 0 16,2 0 0-16,3 1 0 0,-5-1 0 0,4 0 0 15,1 1 0-15,1 1 0 0,0 0 0 0,1 1 0 16,1 1 0-16,3-1 0 0,-3 0 0 0,1 1 0 16,0-2 0-16,2 1 0 0,0 3 0 0,1-1 0 15,0 2 0-15,-1-1 0 0,1 2 0 0,2-2 0 0,-1-3 0 0,0 2 0 16,0 3 0-16,2 0 0 0,0-1 0 0,-1 1 0 15,3-1 0-15,-2 0 0 0,2-1 0 0,7 6 0 32,0-2-768-32,0-3-208 0,-1-3-48 0,-5-1 0 0,2-2 1648 0,1 2 320 0,2-1 64 0,-1 1 16 15,2-1-832-15,1 2-192 0,-2-2 0 0,0 2 0 16,-1 3 0-16,0-4 0 0,-1 4 0 0,0-2 0 16,1 1 0-16,-1-1 0 0,0-2 0 0,-1 2 0 15,-2-2 0-15,1 2 0 0,1 0 0 0,1 1 0 16,-2-1 0-16,0-1 0 0,0 0 0 0,3 0 0 15,-2 1 0-15,1 0 0 0,0-2 0 0,-2 1 0 16,2-3 0-16,0 1 0 0,-2-1 0 0,7 6 0 16,-2-4-336-16,-1 0-112 0,-2-2-32 15,1-1 0-15,2-2 480 0,-1 0 0 0,-2-2 0 0,1 2 0 0,-1 4 0 0,0-2 0 16,0 1 0-16,-2-2 0 0,0-5 0 0,-1 2 0 16,1-1 0-16,1 3 0 0,-2 1 0 0,0 0 0 15,-1 0 0-15,1-3 0 0,-1-1 0 0,1-1 0 16,-3 0 0-16,2 4 0 0,1 2 0 0,-1-1 0 15,1-4 0-15,0 1 0 0,-1-2 0 0,2 1 0 16,-3-1 0-16,1 2 0 0,0-1 128 0,-1 2-128 16,3 0 0-16,-3-2 0 0,-3 1 0 0,1-1 0 15,-8-6 128-15,12 5-128 0,0 5 0 0,-1-2 0 16,1-3 0-16,-3 1 0 0,1-2 0 0,1 0 0 16,-3 1 0-16,2 0 0 0,-1 1 0 0,0 0 0 15,0 0 0-15,-3-1 0 0,-6-5 128 0,11 5-128 0,-1-3 0 16,0 1 0-16,-1 2 0 0,-1-1 0 0,0 1 0 0,-8-5 0 15,10 2 0-15,1 0 0 0,0 0 0 0,-2-1 0 16,1 0 128-16,1 2-128 0,-1 0 0 0,0 0 0 16,1-2 0-16,-2-1 0 0,0-1 128 0,1 2-128 15,-1 0 0-15,1 2 0 0,-1-6 0 0,-9 3 0 16,8 4 272-16,-1-2 0 0,2-1 0 0,0 0 0 16,1 0-272-16,0 1 0 0,-4 3 0 0,4-3 0 15,-1-2 0-15,0 0 0 0,0 1 0 0,-2 1 0 16,-7-2 0-16,9 4 0 0,1-1 0 0,-1-1 0 15,-2-2 0-15,1 1 0 0,1 2 0 0,0 0 0 16,-2-1 0-16,2 0 0 0,-1 1 0 0,1 0 0 16,-2-3 0-16,2 0 0 0,1 0 0 0,-2 2 0 15,1 0 0-15,-1 0 0 0,1-2 0 0,0 1 0 0,0 1 0 0,1 1 0 16,-4-2 0-16,3-1 0 0,-3 0 0 0,2 1 0 16,-2 2 0-16,2-2 0 0,-1 0 0 0,1-2 0 15,-1 1 0-15,0 1 0 0,0-1 0 0,0 0 0 16,0 0 0-16,-1 1 0 0,3 1 0 0,-2-1 0 15,2-1 0-15,0-1 0 0,0-1 0 0,-1 1 0 16,2 4 0-16,1-3 0 0,-3-3 0 0,2 1 0 16,3 2 0-16,-3-2 0 0,-1 1 0 0,1-1 0 15,-1-2 0-15,0 2 0 0,1 2 0 0,1-1 0 16,1 0 0-16,1-1 0 0,1-2 0 0,-1 1 0 16,1 1 0-16,1-1 0 0,-1-3 0 0,0 2 0 15,1-1 0-15,-1 1 0 0,-1-2 0 0,0 1 0 16,2-2 0-16,-3 2 0 0,0 0 0 0,0 2 0 0,0 0 0 0,1 0 0 15,-3-1 0-15,2 1 0 0,-1-1 0 0,3-1 0 16,-3 1 0-16,2 0 0 16,-1 1 0-16,0-1 0 0,1-1 0 0,-2 0 0 0,1-3 0 0,0 2 0 15,1 0 0-15,-2 2 0 0,3-1 0 0,-1 0 0 16,-2-2 0-16,1 2 0 0,-3-1 0 0,1 1 0 16,1 0 0-16,-4 0 0 0,2 0 0 0,-2 2 0 15,1 1 0-15,-2-3 0 0,-1 1 0 0,-5 4 0 16,0 0 0-16,0 0 0 0,0 0 0 0,7 0 0 15,-7 0 0-15,0 0 0 0,0 0 0 0,0 0 0 16,0 0 0-16,6-1 0 0,-6 1 0 0,0 0 0 16,0 0 0-16,0 0 0 0,0 0 0 0,0 0 0 15,0 0 0-15,0 0 0 0,0 0 0 0,0 0 0 0,0 0 0 0,0 0 0 16,0 0 0-16,0 0 0 0,0 0 0 16,0 0 0-16,0 0 0 0,0 0 0 0,0 0 0 0,0 0 0 15,0 8 0-15,0-1 0 0,-2 0 0 0,0-2 0 16,-1 1 0-16,-1 2 0 0,0-3 0 0,-1 3 0 15,-2-2 0-15,1 2 0 0,-2-1 0 0,1-1 0 16,1 1 0-16,-5 1 0 0,-1-1 0 0,1 1 0 16,0-2 0-16,-4 2 0 0,0 1 0 0,-1 0 0 15,0-1 0-15,1-2 0 0,-1 0 0 0,1 3 0 16,0-3 0-16,1 1 0 0,0-2 0 0,0 1 0 16,-2-1 0-16,1 0 0 0,-1-2 0 0,-1 0 0 15,-2-1 0-15,-3 1 0 0,1 0 0 0,0 0 0 16,-3 2 0-16,2-1 0 0,-1-3 0 0,1 0 0 0,-1 1 0 0,0 0 0 15,-4-2 0-15,3 0 0 16,1 1 0-16,2-1 0 0,-2-4 0 0,1 1 0 0,0-1 0 0,1-1 0 16,1 3 0-16,-1 0 0 0,2 1 0 0,-1-3 0 15,-3 1 0-15,2-2 0 0,2-1 0 0,-3 0 0 16,0 1 0-16,0 0 0 16,1 1 0-16,3-1 0 0,0-3 0 0,-2 0 0 0,-2 1 0 0,3-1 0 15,3 4 0-15,-1-2 0 0,-1 0 0 0,1-1 0 16,2-1 0-16,1 1 0 0,-2-1 0 0,1 0 0 15,-3-1 0-15,2 2 0 0,-1 0 0 0,0-1 0 16,-2 0 0-16,0-2 0 0,-3-2 0 0,2 2 0 16,2 1 0-16,-2 0 0 0,1-1 0 0,0 0 0 15,0 0 0-15,1 0 0 0,-1 4 0 0,2-4 0 0,-1-4 0 16,2 4 0-16,-1 0 0 0,1-1 0 0,0 1 0 16,2-2 0-16,0-4 0 0,0 4 0 0,0 2 0 0,3 2 0 15,-3-2 0-15,1 0 0 0,-2-1 0 0,2 1 0 16,0 0 0-16,-1-1 0 0,-2 0 0 0,1 0 0 15,-1 0 0-15,0 2 0 0,-2-1 0 0,0 0 0 16,-1 1 0-16,-1-1 0 0,1-1 0 0,2 0 0 16,-1 0 0-16,1 1 0 0,0 0 0 0,2 1 0 15,-1 0 0-15,1-1 0 0,1-1 0 0,-1 0 0 16,1 1 0-16,1-2 0 0,1 2 0 0,1-1 0 16,-2-2 0-16,2 1 0 0,0 1 0 0,0-1 0 15,-2-2 0-15,-2-7 0 0,1 2 0 0,3 2 0 16,0 0 0-16,0-1 0 0,-1 2 0 0,1-1 0 15,0 0 0-15,-1 1 0 0,1-1 0 0,0-1 0 16,1 0 0-16,-1-2 0 0,1 0 0 0,0-1 0 0,0-3 0 0,2 1 0 16,-3 1 0-16,4 0 0 0,0-1 0 0,3 0 0 15,-2-2 0-15,4 0 0 0,1-2 0 0,1 3 0 16,1 5 0-16,-1-1 0 0,-2-2 0 0,1 2 0 16,2-1 0-16,1 1 0 0,1 2 0 0,3-2 0 15,-2-2 0-15,3 0 0 0,-1 1 0 0,2-1 0 16,-1 2 0-16,-1 1 0 0,3 1 0 0,1 0 0 15,-1-2 0-15,2 3 0 0,-1-1 0 0,1 4 0 16,0 3 0-16,3 0 0 0,-1-2 0 0,1 1 0 16,2 2 0-16,1 0 0 0,0-1 0 0,0 0 0 15,3 0 0-15,3 3 0 0,2 0 0 0,1 0 0 0,3-2 0 0,1 0 0 16,3 1 0-16,4 0 0 0,2 1 0 16,-1 2 0-16,1-1 0 0,0 1 0 0,-1 0 0 15,0 2 0-15,1 0 0 0,-1 0 0 0,2-3 0 0,-1 2 0 16,-1 1 0-16,3 1 0 0,0 1 0 0,1 1 0 15,-4 1 0-15,2 0 0 0,-6 0 0 0,1 0 0 16,0-1 0-16,1 0 0 0,2 4 0 0,1-1 0 16,4-1 0-16,-1 2 0 0,1-1 0 0,0 0 0 15,-2-1 0-15,-1 0 0 0,0-1 0 0,-2 1 0 16,3 2 0-16,0-1 0 0,0-2 0 0,3 0 0 16,2-2 0-16,0 4 0 0,0 3 0 0,-1 1 0 15,-3-1 0-15,2 0 0 0,-1-5 0 0,0 2 0 16,2 0 0-16,0 1 0 0,0-3 0 0,-2 3 0 15,-1 0 0-15,-3-1 0 0,-3 0 0 0,-1-1 0 16,-3 0 0-16,0 2 0 0,0-1 0 0,-1 2 0 16,4-2 0-16,-2 1 0 0,2-3 0 0,1 1 0 0,4 0 0 15,-3 0 0-15,-1-1 0 0,-2 1 0 0,-3 0 0 0,-1-1 0 16,-1 0 0-16,-3 0 0 0,-1-1 0 0,4 1 0 16,-1 1 0-16,2 0 0 0,-3 3 0 0,0-2 0 15,-2 0 0-15,2 0 0 0,0-1 0 16,0 1 0-16,-3 0 0 0,-1-2 0 0,-1 0 0 0,0 1 0 15,-1 3 0-15,1 0 0 0,-5-1 0 0,3 1 0 16,1-1 0-16,0 2 0 0,0-2 0 0,1 1 0 16,0 3 0-16,1 0 0 0,-2-1 0 0,-7-2 0 15,1-4 0-15,-2 2 0 0,1 1 0 0,3-1 0 16,-3 3 0-16,0-1 0 0,-1 2 0 0,1-1 0 0,-2-1 0 16,0 0 0-16,-1-5 0 0,-1 5 0 0,1 6 0 0,-3 1 0 15,1 1 0-15,0-1 0 0,1-2 0 0,0 0 0 16,-2-1 0-16,1 1 0 0,0 0 0 0,1 1 0 15,2 0 0-15,-4 0 0 0,0 0 0 0,0 0 0 16,0-2 0-16,0 1 0 0,0 5 0 0,-2-1 0 16,2-2 0-16,-3 0 0 0,1-2 0 0,-1 2 0 15,0-1 0-15,-1 0 0 0,1 1 0 0,-4 0 0 16,1 0 0-16,0 0 0 0,0 0 0 0,2-1 0 16,-1-1 0-16,-2 2 0 0,-1 2 0 0,0-1 0 15,0-1 0-15,-1 1 0 0,-2 0 0 0,-1 2 0 16,2 3 0-16,-2-1 0 0,-2-4 0 0,0 0 0 15,-2 1 0-15,-1 1 0 0,0 2 0 0,0 0 0 16,-3 1 0-16,1-1 0 0,-2 1 0 0,-1-3 0 16,-2-1 0-16,1 2 0 0,-1-2 0 0,-2-2 0 0,-1 2 0 0,-1 0 0 15,0-2 0-15,0-2 0 0,1 2 0 16,0 0 0-16,0 0 0 0,-1-1 0 0,0-1 0 0,2 1 0 16,1-1 0-16,1 1 0 15,2 0 0-15,1 0 0 0,2-1 0 0,3-1 0 0,0-1 0 0,2 4 0 31,3-2-768-31,6 0-192 0,2 0-64 0,9 2-10912 0,5 1-2192 0</inkml:trace>
  <inkml:trace contextRef="#ctx0" brushRef="#br2" timeOffset="83497.39">22242 8339 9503 0,'-9'3'416'0,"2"-1"96"0,-2-1-512 0,-2 0 0 16,0 1 0-16,3-1 0 0,-5 0 752 0,2 0 48 16,-1 1 16-16,0-2 0 0,1-1-64 0,0 0-16 15,1 1 0-15,-2-1 0 0,1 0-144 0,1 0-16 16,2-1-16-16,0 1 0 0,1 0 0 0,7 1 0 16,-6-3 0-16,6 3 0 0,0 0-64 0,0 0-16 15,0 0 0-15,0 0 0 0,0 0 0 0,0 0 0 16,0 0 0-16,7-3 0 0,3 0-128 0,7-2-32 15,1 2 0-15,6 0 0 0,0-1-48 0,3-1-16 16,3-1 0-16,1 2 0 0,1 1-128 0,0 1-128 16,-1-1 192-16,0 1-192 0,-1 0 144 0,0 0-144 15,-4 0 0-15,0 0 144 0,-1 2-144 0,-1-1 160 0,-1-1-160 0,-1 0 160 16,-3 1-160-16,-4 1 160 0,-2 1-160 16,-3 0 160-16,-10-1-160 0,0 0 192 15,0 0-192-15,0 0 192 0,0 0 80 0,0 0 32 0,-10 8 0 0,-3-1 0 16,-2 0-48-16,-3 2-16 0,-1-4 0 0,0 1 0 15,0-1-112-15,-3 1-128 0,0-2 176 0,-2 1-176 16,-1-1 144-16,-2-1-144 0,1 0 0 0,-2-1 144 16,-1 1-144-16,3 1 128 0,3 1-128 0,2-2 128 15,3-1-128-15,3 1 160 0,1-1-160 0,4 0 160 16,10-2-160-16,0 0 0 0,0 0 144 0,0 0-144 16,0 0 240-16,14-2-32 0,5-2 0 0,2 0 0 15,1 0-32-15,2-2-16 0,6 0 0 0,-2 0 0 16,5 2-160-16,-2-1 0 0,-2-1 144 0,0-1-144 15,0 2 0-15,0-2 0 0,-1 0 0 0,2 2 0 0,-2-1 0 16,0 3 144-16,-3 0-144 0,-5 1 0 16,-5 2-256-16,-2 0-176 0,-4 0-16 0,-9 0-8448 15,0 0-1664-15</inkml:trace>
  <inkml:trace contextRef="#ctx0" brushRef="#br2" timeOffset="84375.6">23850 8312 21183 0,'-15'-7'1888'0,"7"2"-1504"0,-6-2-384 0,0 1 0 31,-2 1-1312-31,-1-1-336 0,1 0-64 0,-1 1-16 0,2 2 1728 0,-1 0 128 0,1 0 128 0,3-1 16 16,1 1 256-16,2 1 48 0,-2 0 16 0,2-1 0 15,9 3 32-15,-7-2 0 0,0 1 0 0,0-1 0 16,1 2-80-16,6 0-16 0,-10-2 0 0,4 1 0 15,6 1 48-15,0 0 0 0,0 0 0 0,0 0 0 16,0 0-48-16,0 0 0 0,0 0 0 0,0 0 0 16,12-3 16-16,7 0 0 0,1-1 0 0,3 0 0 0,2 2-192 0,2-1-32 15,1 0-16-15,-1-1 0 0,-1 1-112 0,1 0 0 16,-4-2-16-16,1 1 0 0,-3-1-176 0,-1 1 192 16,-2 0-192-16,-2 1 192 0,-4 0-192 0,-3 3 160 15,-9 0-160-15,0 0 160 0,0 0 192 0,0 0 32 16,-9 5 16-16,-6-2 0 0,-4-2-32 0,-3 2-16 15,-4 4 0-15,-2-4 0 0,-5 0-192 0,-2 0-32 16,0-1-128-16,-2 2 192 0,1 1-192 0,1-2 144 16,-2-2-144-16,5 3 128 0,6 3-128 0,3 0 160 15,3-3-160-15,5-1 160 0,1 0-160 0,5 0 128 16,1 0-128-16,8-3 128 0,0 0-128 0,0 0 0 16,0 0 144-16,0 0-144 0,14 1 192 0,3-2-16 15,0-3-16-15,6-1 0 0,4 2-160 0,1-2 192 16,2-1-192-16,1 2 192 0,1-3-192 0,-3 4 0 0,1 1 0 0,-5-2 0 15,0-1 0-15,-4 0 0 0,-4 1 0 0,-4 3 0 16,-3 1 0-16,-10 0 0 0,0 0 0 0,0 0 0 16,0 0 208-16,0 0-32 0,0 0-16 0,-13 3 0 15,-5 2 16-15,-4-1 0 0,-5 0 0 0,-2 1 0 16,-1 0-176-16,-2 1 160 0,0-2-160 0,-1 1 160 16,0 0-160-16,5-2 0 0,0 1 0 0,5 0 128 15,5 0-128-15,4 0 0 0,4-1 0 0,10-3 0 16,0 0 0-16,0 0 0 0,0 0 0 0,7 3 0 15,6-3 0-15,6-1 0 0,8 0 0 0,4-1 0 16,3-1 0-16,5 0 0 0,2-1 144 0,0 2-144 16,-3 0 0-16,-2-1 128 0,-4 1-128 0,-2 0 0 0,-6 0 0 15,-2 0 0-15,-4 1 0 0,-4-2 0 0,-2 1 0 0,-12 2 0 16,0 0 0-16,0 0 0 0,0 0 288 0,-11 2-16 16,-5 1 0-16,-6 0 0 0,-4 2-16 0,-5 0-16 15,-7-2 0-15,0-1 0 0,-3 0-240 0,1 2 144 16,-1-1-144-16,3 1 128 0,3 1-128 0,5-3 0 15,6 0 0-15,2 3 128 0,4 0-128 0,5-2 0 16,4 0 0-16,0-2 0 0,2 0-192 0,7-1-80 16,0 0-16-16,-9 0 0 15,9 0-2480-15,0 0-496 0,-10-1-112 0,1-3-16 0</inkml:trace>
  <inkml:trace contextRef="#ctx0" brushRef="#br2" timeOffset="85036.17">22093 8300 8287 0,'0'0'736'0,"-8"4"-592"15,0-2-144-15,-3 0 0 0,0 1 768 0,1 0 112 16,-2 0 16-16,-1-1 16 0,1-1-16 0,0-1-16 15,1 0 0-15,-1 0 0 0,-1 3 208 0,2-3 32 16,1-1 16-16,2 1 0 0,8 0-96 0,-7 2-16 16,7-2 0-16,0 0 0 0,0 0-368 0,0 0-80 15,0 0 0-15,0 0-16 0,10 3 32 0,3-1 16 16,3-2 0-16,5-1 0 0,1-1-80 0,7-1-16 16,3-5 0-16,6 2 0 0,8-1-80 0,3-1-32 15,-2 1 0-15,1 2 0 0,3-2-80 0,-1 2-32 16,-4 0 0-16,0 1 0 0,-1 0-128 0,1 1-32 0,0-2 0 0,-4 3 0 15,-7 1-128-15,-5 0 128 0,-5 1-128 0,-6 1 128 16,-3 1-128-16,-7 1 0 0,-9-3 144 0,0 0-144 16,0 0 336-16,-7 7 0 0,-8 0 0 0,-4 1 0 15,-4-1-32-15,-6-1-16 0,-6 2 0 0,-3 0 0 16,-2 1-288-16,-1-3 160 0,-1-1-160 0,-1-1 128 16,-1 0-128-16,-1 2 0 0,-1-2 144 0,2 0-144 15,2-2 0-15,5 2 0 0,3-1 0 0,3 2 128 16,6 0-128-16,4 0 0 0,4-1 0 0,5-1 0 15,3-1 0-15,9-2 0 0,0 0 0 0,0 0-128 16,0 0 128-16,0 0-192 0,11 5 192 0,8-4-192 16,3-3-64-16,7-2 0 0,5 1-16 0,5-1 0 15,1-3 80-15,4 1 0 0,1-1 16 0,0 2 0 0,-1 1-48 0,-2 1-16 16,1-2 0-16,2 0 0 16,0 2-1664-16,-2 0-336 0,0-1-64 0,-5 1-9424 15</inkml:trace>
  <inkml:trace contextRef="#ctx0" brushRef="#br2" timeOffset="85486.46">23645 8292 25791 0,'-10'-3'2304'0,"0"-3"-1856"0,-5 1-448 0,2-1 0 16,1 4 0-16,1-4 0 0,0 1 0 0,4 0 0 16,7 5 224-16,0 0 96 0,0 0 32 0,11-2 0 15,2-3 128-15,6 0 32 0,6 2 0 0,2-1 0 16,2 3-208-16,3-1-48 0,0 1 0 0,-2 1 0 15,-2-1-128-15,-2 1-128 0,-4 0 144 0,-4 1-144 16,-2 2 128-16,-5 0-128 0,-3 2 0 0,-8-5 144 16,0 0-144-16,-6 8 160 0,-2 0-160 0,-5 1 160 15,-4 0 32-15,-7 1 16 0,-2-1 0 0,-7-1 0 16,-2-3-80-16,0 1-128 0,-1-2 176 0,1 1-176 0,3-2 192 0,6 0-192 16,2-2 192-16,5-1-192 0,4 0 432 0,5-2-32 15,10 2 0-15,0 0 0 0,0 0 112 0,0 0 0 16,12-5 16-16,7-1 0 0,4 0-288 0,4 0-64 15,3 1-16-15,5 3 0 0,1 2-160 0,2 0 0 16,-2-1-192-16,-2 0 192 16,-2 0-1552-16,-2 1-192 0,-3 1-48 0,-3 0 0 0</inkml:trace>
  <inkml:trace contextRef="#ctx0" brushRef="#br2" timeOffset="93161.36">22828 10257 2751 0,'0'0'128'0,"0"0"16"0,0 0-144 0,0 0 0 15,0 0 0-15,0 0 0 0,0 0 1920 0,0 0 336 16,-6 5 80-16,6-5 16 0,0 0-1136 0,-3 7-240 15,-6-4-32-15,3 0-16 0,-3 2-176 0,0-2-48 16,-1 0 0-16,-1-1 0 0,-3 1-16 0,1-1-16 16,2 0 0-16,-5-2 0 0,-4 2-96 0,0-1 0 0,-1 2-16 15,-4-1 0-15,0 0-32 0,0-2 0 0,0-2 0 0,1 0 0 16,-1 3 48-16,3-2 16 0,-2-5 0 0,2 3 0 16,-1-2 80-16,1 1 16 0,0 0 0 0,1-3 0 15,1-1-240-15,1-1-32 0,1 1-16 0,2-1 0 16,3 0-144-16,2-2-16 0,-3 0-16 0,1 0 0 15,-1 0-224-15,3 0 176 0,3 0-176 0,0-2 160 16,0 0-160-16,3 1 0 0,0 1 144 0,2-4-144 16,0-1 0-16,2-1 128 0,-3 1-128 0,2-2 0 15,1 1 0-15,1-2 0 0,0-1 0 0,1 4 128 16,0 2-128-16,4 0 0 0,-2 1 0 0,2 1 0 16,1 1 0-16,-2 1 0 0,3 1 0 0,2 0-128 0,3-4 128 0,-2 2 0 15,-1 1 0-15,5 1 0 0,5-1 0 0,1 3-160 16,1-3 160-16,2 1 0 0,4 5-144 0,0-1 144 15,-2 1 0-15,1-1-144 0,0 1 144 0,0 0 0 16,-1 0 0-16,1-1 0 0,-1 3 0 0,2-3 0 16,3 0 0-16,-1 1 0 0,1 2 0 0,-1 0 0 15,-4 0 0-15,0 1 0 0,2 1 0 0,-4 0 0 16,-1 0 0-16,0 1 0 0,-1 0 0 0,-3 0 0 16,1 1 0-16,-2 0 0 0,-1 3 0 0,0-3 0 15,-2-1 0-15,0 1 0 0,2 2 0 0,-1-2-128 16,0 0 128-16,1 2 0 0,-3 2 0 0,1-3 0 15,-1 1 0-15,1 0 0 0,0 3 0 0,-1 0 0 16,0 1 0-16,-4 0 0 0,-9-8 0 0,9 8 0 16,0 0 0-16,-3 2-128 0,0 2 128 0,0-2 0 0,-6-10 0 15,4 12 0-15,-1 0 0 0,-2-2 0 0,-1 2 0 16,0-1 0-16,0-2 0 0,-1 0 0 0,-2 0 0 0,1 1 0 16,2-1 0-16,-5 0 0 0,-1-2 0 0,1 2 0 15,1-1 0-15,4-8 0 0,-7 8 0 0,1 1 0 16,-3 0 0-16,0 0 0 0,-1-3 0 0,-1 3 128 15,-1 1-128-15,1-1 128 0,-3-1-128 0,0 1 128 16,0-1-128-16,1 1 128 0,0 2-128 0,1-2 128 16,0-2-128-16,-2 1 144 0,2 0-144 0,1 0 160 15,2 1-160-15,-2 0 0 0,3-2 0 0,-1-1 128 16,1 2-128-16,-2 0 0 0,1-1 0 0,2 1 128 16,-3-1-128-16,1-3 0 0,0 3 0 0,2-1 0 15,0 1 0-15,-2-2 128 0,-1-1-128 0,0 0 0 0,3 2 128 16,-3-1-128-16,0-3 0 0,1 3 128 0,0-2-128 15,2 0 128-15,-2 1-128 0,2-3 128 0,-3 1-128 0,4-2 128 16,6 0-128-16,0 0 128 0,-9 3-128 0,9-3 0 16,-10-1 0-16,10 1 0 0,0 0 128 0,0 0-128 15,-9 0 0-15,9 0 128 0,0 0-128 0,0 0 0 16,0 0 144-16,0 0-144 16,0 0-480-16,0 0-160 0,3-7-48 0,3 1-8528 15,1-1-1696-15</inkml:trace>
  <inkml:trace contextRef="#ctx0" brushRef="#br2" timeOffset="94705.56">22108 8502 8287 0,'-9'-7'736'0,"2"4"-592"16,-4-1-144-16,2 0 0 0,3 1 2112 0,6 3 384 16,-5-7 64-16,5 7 32 0,0 0-2096 0,0 0-496 15,0 0 0-15,2-9 0 0,2-2 0 0,0 1 0 16,2 1 0-16,-1 1 128 0,2 0-128 0,0 2 0 15,0-1 0-15,0 2 0 0,-1 0 0 0,-6 5 0 16,8-8 0-16,-4 2 0 0,-4 6 0 0,0 0 0 16,0 0 0-16,0 0 0 0,4-9 0 0,-4 9 0 15,0 0 128-15,0 0-128 0,3-9 208 0,-3 9-16 16,0-7-16-16,0 7 0 0,0 0-48 0,0 0-128 0,-1-8 192 0,1 8-64 16,0 0-128-16,0 0 160 0,0 0-160 0,0 0 160 15,0 0 0-15,0 0 0 0,0 0 0 0,-6-5 0 16,6 5-16-16,-4-6 0 0,-3 2 0 0,7 4 0 15,0 0 16-15,-9 0 0 0,0-1 0 0,2-2 0 16,7 3 0-16,-11 0 0 0,2 0 0 0,0 0 0 16,2 3 16-16,-1-1 0 0,8-2 0 0,-9 2 0 15,1-1-16-15,8-1 0 0,-8-2 0 0,8 2 0 16,0 0-32-16,0 0 0 0,-7 1 0 0,7-1 0 16,0 0 64-16,0 0 0 0,0 0 0 0,0 0 0 15,9-3-48-15,2-1 0 0,1 0 0 0,2 1 0 16,3-1-16-16,1 0-128 0,2-3 192 0,3 3-64 15,2 0-128-15,-1 1 0 0,-1-1 0 0,2 1 0 0,3-3 0 0,-1 4 128 16,-3 0-128-16,1 1 0 0,-2 0 0 0,-4 1 128 16,-1 1-128-16,-3 0 0 0,-4 2 128 0,-1-2-128 15,-10-1 0-15,10 2 128 0,-10-2-128 0,0 0 0 16,0 0 144-16,0 0-144 0,0 0 0 0,0 0 128 16,-3 9-128-16,3-9 0 0,-7 7 0 0,0-2 0 15,-1 0 0-15,-3-2 128 16,-1 2-768-16,1-1-128 0,-2-1-48 0,1 0 0 15,-1 1-576-15,4-2-112 0,0-2-32 0,2 1-4208 16,7-1-848-16</inkml:trace>
  <inkml:trace contextRef="#ctx0" brushRef="#br2" timeOffset="95697.76">22139 8474 5519 0,'0'0'496'0,"0"0"-496"16,-4-5 0-16,-1 1 0 0,5 4 896 0,-3-5 96 15,3 5 16-15,-2-6 0 0,0 0-80 0,-3 2-16 16,5 4 0-16,-4-4 0 0,4 4-192 0,0 0-32 16,0 0-16-16,0 0 0 0,-6-5 48 0,6 5 16 15,-5-6 0-15,5 6 0 0,0 0-80 0,0 0-16 0,0 0 0 0,0 0 0 16,-4 7-192-16,4-7-32 0,-3 11-16 0,2-1 0 15,1-10-64-15,0 12-16 0,0-1 0 0,1 0 0 16,-1 0-112-16,3 1-16 0,-1 5-16 0,0-3 0 16,-1-2-16-16,2-2 0 0,-3-10 0 0,3 11 0 15,0 4 0-15,0 0 0 0,0-6 0 0,1 1 0 16,-3-1 32-16,-1-9 16 0,0 9 0 0,0 1 0 16,0-10-16-16,0 10-16 0,0-3 0 0,0-7 0 15,-1 9 32-15,1-9 16 0,0 0 0 0,0 0 0 16,-7 9 0-16,7-9 0 0,-5 6 0 0,5-6 0 15,0 0-48-15,0 0-16 0,-7 3 0 0,7-3 0 16,0 0-32-16,0 0 0 0,0 0 0 0,-4-7 0 16,4 7-128-16,-1-10 128 0,2 0-128 0,1 2 128 0,1 1-128 0,2-1 0 15,-1-2 144-15,3 3-144 0,1 2 0 0,2 2 0 16,1 2 0-16,1-3 0 0,2-4 0 0,0 0 0 16,1 2 0-16,-2 2 0 0,1 4 0 0,-3-2 0 15,1-5 0-15,1 3 0 0,0 2 0 0,1 2 0 16,2 0 0-16,-1 0 0 0,1-1 0 0,-1 0 0 15,-1-2 0-15,2 2-128 0,-2-1 128 0,-2 3 0 16,0 3 0-16,0-3 0 0,0-2 0 0,-1-1 0 16,-1 2 0-16,-10 0-128 0,11 9 128 0,-1-2 0 15,-1-4 0-15,-9-3 0 0,10 5 0 0,-10-5 0 16,0 0 0-16,0 0 0 0,0 0 0 0,5 6 0 16,-1 2 0-16,-4-8 0 0,0 0 0 0,0 0 0 15,0 0 160-15,0 0-160 0,0 0 192 0,-7 3-64 0,7-3-128 0,-8-1 192 16,1 0 0-16,-2-2 0 0,1-1 0 0,-2-1 0 15,0-2 48-15,1 1 0 0,-2-1 0 0,0-3 0 16,1-5-32-16,-1-1 0 0,1 0 0 0,0 2 0 16,0 0-208-16,2 1 128 0,-1-2-128 0,4 0 0 15,2 1 160-15,-1 2-160 0,1 2 160 0,2 1-160 16,1 9 0-16,1-7 0 0,-1 7 0 0,0 0 0 16,0-9-144-16,3 1 144 0,1 2 0 0,-4 6-144 31,0 0-416-31,0 0-80 0,0 0 0 0,7-4-16 0,-7 4-1472 15,0 0-304-15,0 0-48 0,10-1-4608 0,-10 1-912 0</inkml:trace>
  <inkml:trace contextRef="#ctx0" brushRef="#br2" timeOffset="96643.46">21760 8436 1839 0,'0'0'0'0,"-7"4"160"0,-2 1-160 0,9-5 0 0,0 0 0 0,0 0 0 16,-6 3 2368-16,6-3 432 0,0 0 80 0,0 0 32 15,0 0-1648-15,0 0-336 0,0 0-64 0,10-2-16 16,2-3-176-16,0 2-32 0,0 0-16 0,3 0 0 15,3-2-80-15,1 1-16 0,-1 0 0 0,4 1 0 16,0-1-80-16,4-2 0 0,-1 0-16 0,1 0 0 16,2 4-48-16,2 1-16 0,1-4 0 0,6-1 0 15,1-3-96-15,2 1-16 0,1 2 0 0,0 0 0 16,-1 1-48-16,0 1-16 0,-3 0 0 0,-1 2 0 0,-2-1-48 0,-2-2-16 16,-1 0 0-16,0 1 0 0,-4 0 0 0,0 3 0 15,-4 0 0-15,-1 0 0 0,-6 0-128 0,-2 1 192 16,-3 2-192-16,-11-2 192 0,0 0 0 0,-1408 0 16 15,2816 0 0-15,-1408 0 0 0,0 0 48 0,0 0 16 16,0 0 0-16,0 0 0 0,-8 7 0 0,0-1 0 16,-1-4 0-16,3 0 0 0,6-2-64 0,-12 4-16 15,0-2 0-15,4-2 0 0,-2-2-32 0,3 1-16 16,7 1 0-16,-8-4 0 0,1 1-144 0,7 3 128 16,-7-6-128-16,3 1 128 0,4 5-128 0,-3-8 128 15,3-3-128-15,0 1 128 0,0-1-128 0,0 1 192 0,0-1-192 0,1-4 192 16,1 0-192-16,0-4 0 0,-3-1 0 0,1 1 0 15,-1 1 0-15,0-2 128 0,0-1-128 0,0 0 128 16,1 0-128-16,0 0 0 0,-1 0 0 0,-2 5 128 16,3 1-128-16,0-1 0 0,0 3 0 0,3 1 0 15,-6-1 0-15,3 2 0 0,0 2 0 0,0 1 0 16,0 2 0-16,0 6 0 0,3-8 0 0,-3 8 0 16,1-8 0-16,-1 8 0 0,1-6 0 0,-1 6 0 15,0 0 0-15,0 0 0 0,0 0 0 0,0 0 0 16,0 0 0-16,0 0 0 0,0 0 0 0,0 0 0 15,0 0-160-15,0 0 160 0,0 0 0 0,0 0-144 16,0 0 144-16,0 0 0 0,-10 4 0 0,2 1 0 16,-2 1 0-16,0 2 0 0,0-4 0 0,-1 3 0 15,-1 0 0-15,0 2 0 0,-1 1 0 0,-5 0 0 0,0 0 0 0,-3 0 0 16,-3 0 0-16,-3 0 0 0,-2-2 0 0,-2 3 0 16,0 1 0-16,-2 3 176 0,-4-2-176 0,-1 1 192 15,0 2-192-15,2-2 192 0,3-1-32 0,2 0 0 16,-1 1 0-16,2-5 0 0,-2 0-160 0,1-2 192 15,-2 1-192-15,2-1 192 0,2 2-192 0,1 0 128 16,2-7-128-16,3 2 128 0,3 2-128 0,5-1 0 16,5 0 144-16,10-5-144 0,0 0 0 0,0 0-256 15,10-10 32-15,7 1 16 16,3 0-1712-16,9 1-320 0,1-3-80 0,4 1-9200 0</inkml:trace>
  <inkml:trace contextRef="#ctx0" brushRef="#br2" timeOffset="98263.66">23513 8432 3679 0,'0'0'320'0,"0"0"-320"0,0 0 0 0,0 0 0 16,7-7 1984-16,-7 7 336 0,0 0 64 0,0 0 16 16,0 0-1296-16,0 0-256 0,0 0-48 0,0 0-16 15,0 0-112-15,0 0-32 0,3-8 0 0,-3 8 0 16,0 0-128-16,0 0-48 0,0 0 0 0,0 0 0 15,0 0-144-15,0 0-48 0,0 0 0 0,0 0 0 16,0 0 96-16,6 8 16 0,-6-8 0 0,4 9 0 16,-4 0-16-16,0-9 0 0,-1 8 0 0,-2 1 0 15,0 2-112-15,0-2 0 0,0 2-16 0,-1-2 0 16,4-9-48-16,-5 10-16 0,-2 0 0 0,4-1 0 16,-1-1 32-16,0 2 16 0,0 1 0 0,1-1 0 0,-3-2 0 15,2 0 0-15,-2 1 0 0,0 3 0 0,1 0-32 0,2-1 0 16,0-1 0-16,-2-1 0 0,2 1-16 0,1-2-16 15,0-1 0-15,2-7 0 0,-2 7-160 0,2-7 192 16,0 0-192-16,0 0 192 0,-2 7-192 0,2-7 128 16,0 0-128-16,0 0 128 0,-5 5-128 0,5-5 160 15,0 0-160-15,-5 6 160 0,1 0-160 0,4-6 128 16,-8 6-128-16,8-6 128 0,0 0-128 0,-6 5 128 16,1 2-128-16,5-7 128 0,0 0-128 0,0 0 0 15,0 0 0-15,0 0 0 0,0 0 0 0,0 0 0 16,0 0 176-16,0 0-176 0,0 0 0 0,0 0 0 15,0 0 0-15,0 0 0 0,0 0 144 0,0 0-144 16,0 0 128-16,0 0-128 0,0 0 0 0,0 0-224 16,0-10 32-16,2 2 0 15,-2 8-688-15,0 0-128 0,4-10-16 0,0 3-6736 0,1-1-1344 0</inkml:trace>
  <inkml:trace contextRef="#ctx0" brushRef="#br2" timeOffset="98571.37">23742 8399 4607 0,'0'0'192'0,"0"0"64"16,10-7-256-16,-4 0 0 0,0 1 0 0,-6 6 0 15,10-4 1696-15,-2 1 288 0,-8 3 64 0,7-5 16 0,-7 5-1040 0,8-6-224 16,-8 6-32-16,0 0-16 0,0 0-48 0,0 0-16 15,0 0 0-15,0 0 0 0,2-9-32 0,-2 9 0 16,-1-8 0-16,1 8 0 0,0 0-48 0,0 0-16 16,-8-8 0-16,3 2 0 0,5 6-144 0,-9 0-48 15,0-1 0-15,9 1 0 0,-9 1-176 0,9-1-32 16,-8 3-16-16,8-3 0 0,-8 2-176 0,8-2 128 16,-9 0-128-16,9 0 128 0,0 0-128 0,0 0 0 15,-6 0 0-15,6 0 0 16,0 0-352-16,0 0-160 0,0 0-16 0,0 0-16 15,0 0-880-15,0 0-176 0,-7 5-48 0</inkml:trace>
  <inkml:trace contextRef="#ctx0" brushRef="#br2" timeOffset="99435.32">23249 8384 5519 0,'-8'-4'496'0,"4"-1"-496"15,4 5 0-15,-8-2 0 0,2 1 1360 0,6 1 176 16,0 0 48-16,-8-2 0 0,8 2-608 0,0 0-112 16,0 0-32-16,0 0 0 0,0 0-192 0,0 0-64 15,-7 2 0-15,7-2 0 0,0 0-96 0,0 0-32 16,0 0 0-16,0 0 0 0,0 0 64 0,0 0 0 16,0 0 0-16,0 0 0 0,-5 5-32 0,5-5 0 15,0 0 0-15,0 0 0 0,2 11-48 0,1 0-16 16,4 2 0-16,2-3 0 0,0-6-128 0,1 3-32 15,2 1 0-15,2 3 0 0,0 3-64 0,2 0 0 16,-3 1-16-16,2 0 0 0,0-2-48 0,-1-1-128 16,1 0 192-16,1 3-64 0,0 4 0 0,1 1 0 15,0 2 0-15,1-6 0 0,-1-2 0 0,2-2-128 0,-1 0 192 0,-1 2-64 16,1 2 64-16,0-2 0 0,-5-3 0 0,0 0 0 16,-1-1-192-16,-2-1 160 0,-1-3-160 0,-2 2 160 15,0-2 0-15,1 2 0 0,-5 0 0 0,-3-8 0 16,0 0 32-16,8 4 0 0,-8-4 0 0,6 5 0 15,-6-5-64-15,0 0-128 0,0 0 192 0,0 0-64 16,0 0 64-16,0 0 16 0,0 0 0 0,0 0 0 16,8 0-32-16,-8 0-16 0,0 0 0 0,0 0 0 15,7-7 0-15,-7 7 0 0,3-9 0 0,1 2 0 16,3-1-160-16,-3-1 128 0,0-1-128 0,2 0 128 16,2 0-128-16,1-2 0 0,0-3 0 0,-1-1 0 15,3 0 0-15,-1-1 128 0,2 2-128 0,2-1 128 16,0-5-128-16,0 2 0 0,0-3 0 0,-1 4 0 0,-1 4 0 15,0-1 0-15,0-3 0 0,-1 3 0 0,-1 1 0 0,0 2 0 16,-2 0 0-16,0 2 0 0,-1-1 0 0,-1 3 0 16,0-1 0-16,-1 1 0 0,1-1 0 0,-3 2 0 15,-3 7 0-15,3-8 0 0,-3 8 0 0,3-8 0 16,-3 8 0-16,0 0 0 0,0 0 0 0,0 0 0 16,0 0 0-16,-4-6 0 0,0 0 0 0,4 6 0 15,0 0-144-15,-10 0 144 0,2 0 0 0,0 1 0 16,8-1 0-16,-10 2 0 0,-1 1 0 0,1-3 0 15,2 0 0-15,-2 1 0 0,0 2 0 0,1 0 0 16,-3-1 0-16,1 0 0 0,1-2 0 0,-4 2 0 16,-2-2 0-16,-3 0 0 0,0 0 0 0,-2 1 0 15,-2 0 160-15,1-1-32 0,2 0 0 0,-6-1 16 16,-3-2 0-16,3 3 0 0,4 0-144 0,2 0 128 0,2 2-128 0,1-1 128 16,2-1-128-16,1-1 0 0,1-1 0 0,1 0 0 31,2 2-576-31,3 0-128 0,7 0-48 0,0 0-8176 0,-8-3-1632 0</inkml:trace>
  <inkml:trace contextRef="#ctx0" brushRef="#br2" timeOffset="100500.77">23519 8300 5519 0,'0'0'496'0,"0"0"-496"0,0 0 0 0,-7 4 0 16,-1 1 1392-16,8-5 176 0,0 0 32 0,0 0 16 15,-5 6-592-15,-2-1-128 0,7-5-32 0,0 0 0 16,0 0-128-16,-5 6-32 0,5-6 0 0,-6 7 0 16,6-7-128-16,0 0-48 0,0 0 0 0,0 0 0 15,0 0 48-15,0 0 0 0,0 0 0 0,0 0 0 16,0 0-16-16,0 0 0 0,0 0 0 0,-1-10 0 16,1-2-176-16,3-1-48 0,0 1 0 0,-1-2 0 15,1-1-64-15,0-2-16 0,3 2 0 0,-4-2 0 16,-1 0-64-16,1-4 0 0,1-5-16 0,-1 4 0 15,-3 2-176-15,0 0 192 0,0 2-192 0,-1-2 192 0,1-2-192 0,-2 1 0 16,-1 4 0-16,-1 1 0 0,2 1 0 0,0 1 0 16,-3 1 0-16,2-1 0 0,-2 7 0 0,1-1 0 15,-1-1 0-15,2 3 128 0,4 6-128 0,-5-6 0 16,0 2 0-16,5 4 0 0,-6-8 0 0,6 8 0 16,0 0 0-16,0 0 0 0,-6-4 0 0,6 4 0 15,0 0 0-15,0 0 0 0,0 0 0 0,0 0 0 16,0 0 0-16,0 0 0 0,0 0 0 0,0 0 0 15,0 0 0-15,0 0 0 0,0 0-144 0,0 0 144 16,9 0 0-16,2 1 0 0,-1 1 0 0,1-2 0 16,0-2 0-16,1-1 0 0,3 2 0 0,-1 0 0 15,0 0 0-15,1 0 0 0,3 1 0 0,-2-1 0 16,-3-1 0-16,3 2 0 0,-2-2 0 0,-1-1 0 0,0 4 0 0,1-2 0 16,-5-2 0-16,2 1 0 0,0 1 0 15,2 1 0-15,-5-2 0 0,1-1 0 0,-9 3 0 0,0 0 144 16,9 4-144-16,-9-4 128 0,0 0-128 0,0 0 128 15,0 0-128-15,0 0 0 0,7 5 144 0,-7-5-144 16,0 0 192-16,0 0-48 0,0 0 0 0,0 0 0 16,-3 10-144-16,-1-1 128 0,4-9-128 0,-6 10 128 15,2 1-128-15,-1-1 0 0,0 1 144 0,1 1-144 16,2 1 0-16,-4 2 0 0,2 2 0 0,0-1 128 16,-1 1-128-16,0 0 128 0,1 1-128 0,1 4 128 15,-3 6-128-15,4-4 0 0,0-3 0 0,2-3 0 16,1-1 0-16,2 0 0 0,3 0 128 0,-2-1-128 15,1 0 0-15,1-1 0 0,-4 1 0 0,3-3 128 16,-2-4 0-16,0-1 0 0,2 0 0 0,-3 0 0 0,-2-8 0 0,2 8 0 16,-2-8 0-16,0 0 0 0,0 0 96 0,0 0 32 15,0 0 0-15,0 0 0 0,0 0-112 0,0 0-16 16,-3 6 0-16,3-6 0 0,0 0 112 0,0 0 16 16,-8-2 0-16,8 2 0 0,-9 0-128 0,2 0-128 15,7 0 176-15,-8 0-176 0,-5-1 192 0,2 0-192 16,0 0 192-16,0 3-192 0,0-1 128 0,0 1-128 15,-2-1 0-15,-1 0 0 0,0 0 0 0,-1-1 0 16,0 0 0-16,2 2 0 0,1 0 0 0,0 0 0 16,0 0 0-16,1 0 0 15,3-2-1600-15,8 0-384 0,0 0-80 0</inkml:trace>
  <inkml:trace contextRef="#ctx0" brushRef="#br2" timeOffset="101995.85">22166 8199 6447 0,'0'0'576'0,"-5"7"-576"0,5-7 0 0,-10 6 0 16,-1-1 1280-16,0 2 128 0,-1 0 48 0,0-1 0 15,0-2-288-15,0 0-48 0,0-2-16 0,1 1 0 16,1 1-176-16,1-1-32 0,1-1-16 0,0-1 0 16,8-1-80-16,-7 0-16 0,7 0 0 0,0 0 0 15,0 0-144-15,0 0-48 0,0 0 0 0,6-10 0 16,3-1-208-16,7 0-32 0,0 1-16 0,6-3 0 15,4-2-96-15,2 0-32 0,4 0 0 0,1 4 0 16,-1 0-80-16,1 0-128 0,0-2 176 0,0 2-176 16,0-1 176-16,-3 2-176 0,-4 2 160 0,-2 1-160 0,-5 3 0 15,-2 2 128-15,-5 2-128 0,-4 0 0 0,-8 0 0 0,0 0 176 16,0 0-176-16,-4 7 160 0,-3 7 16 0,-6 0 0 16,-2 0 0-16,-7 1 0 0,-2-2 96 0,-7 1 32 15,-2 1 0-15,-2 1 0 0,3-2-64 0,-2 2-16 16,-3-1 0-16,4-1 0 0,3-1-16 0,1-4 0 15,4-1 0-15,5 0 0 0,3 0 48 0,5-2 0 16,2-3 0-16,10-3 0 0,0 0-80 0,0 0-16 16,0 0 0-16,0 0 0 0,6-6-160 0,5-1 192 15,2-1-192-15,6-2 192 0,3-1-192 0,4-3 0 16,1 1 0-16,0 1 0 0,-2 2 0 0,0 2 0 16,1 1 0-16,0 0 0 0,-4 1 0 0,-3 1 0 15,-4 2 0-15,-2 0 0 0,-13 3 0 0,0 0 0 16,0 0 0-16,0 0 0 0,-2 11 0 0,-3-3 0 0,-6 0 0 0,-2 1 0 15,-4 1 0-15,0-1 0 0,-3 0 0 0,-4 1 0 16,-4 1 0-16,3 0 0 0,-3-1 144 0,4-2-144 16,1-4 128-16,2-1-128 0,1 2 128 0,5-3-128 15,2-1 144-15,4-1-144 0,9 0 192 0,0 0-192 16,0 0 224-16,0-9-64 0,2-1-16 0,5-2 0 16,4-2-144-16,5-1 0 0,5-1 144 0,4 1-144 15,5 1 0-15,1 1 0 0,-2 0 0 0,2 1 0 16,2-2 0-16,0 0 0 0,-2-2 0 0,-3 5 128 15,-3 2-128-15,-5 3 0 0,-4-1-128 0,-4 4 128 16,-12 3 0-16,0 0 0 0,0 0 0 0,0 0-128 16,0 0 128-16,-7 11 0 0,-5 0 0 0,-6 1-128 15,-6 2 128-15,-4-3 0 0,-2-2 0 0,-2-1 0 0,0-3 128 16,0 1-128-16,0-2 160 0,1 1-160 0,1-3 192 0,6-1-64 16,4-1-128-16,6 0 192 0,3-1 96 0,5-3 16 15,6 4 0-15,1-7 0 0,4-2-32 0,7-1 0 16,6-3 0-16,8 2 0 0,6 2-272 0,3 0 0 15,3 2 128-15,0-1-128 0,4 1 0 0,-2 2 0 16,-4 0 0-16,-3 3 0 0,-3 2-320 0,-2 2 0 16,-1 2-16-16,-2-1-10080 15,-1-1-2000-15</inkml:trace>
  <inkml:trace contextRef="#ctx0" brushRef="#br2" timeOffset="105402.26">23496 8168 8287 0,'-7'-8'736'0,"7"8"-592"0,0 0-144 0,0 0 0 15,-8-1 1008-15,8 1 160 0,0 0 48 0,0 0 0 16,-6 0-656-16,6 0-128 0,0 0-32 0,0 0 0 15,0 0 144-15,0 0 32 0,0 0 0 0,0 0 0 16,0 0-32-16,0 0 0 0,0 0 0 0,-5-6 0 16,3-4 128-16,-1-1 32 0,2-1 0 0,2 0 0 15,3 2-80-15,-2-2-16 0,3-2 0 0,0 1 0 16,2-2-224-16,1 3-64 0,0 0 0 0,4-1 0 16,-2 0-128-16,2 0-48 0,1-1 0 0,1 4 0 15,1 2-144-15,2-1 160 0,-2 1-160 0,-2 4 160 16,-2 0-160-16,1 2 0 0,-2 1 0 0,-10 1 128 0,8 3-128 15,-8-3 0-15,0 0 0 0,6 10 0 0,-4 1 0 16,-3-2 0-16,-2 1 0 0,-3 3 0 0,-2 2 0 0,-4 0 128 16,-3-2-128-16,-1 0 0 0,2-2 160 0,-1-3-160 15,-1-4 192-15,2 3-192 0,1 2 448 0,3-4 0 16,-2-1-16-16,2-2 0 0,2 1 224 0,-1-3 48 16,9 0 16-16,0 0 0 0,-7-6-160 0,1 0-48 15,6 6 0-15,-2-10 0 0,1-3-176 0,2 0-32 16,2 0-16-16,3-1 0 0,1 2-144 0,1 0-16 15,0-1-128-15,1 0 192 0,0-5-192 0,1 3 0 16,0 2 0-16,2-2 0 0,-1 2 0 0,1 1 0 16,2 1 0-16,-1 2 0 0,-4 3 0 0,-1 1 0 15,-8 5 0-15,10-1 0 0,-1 4-160 0,-2 4 160 16,-3 3-128-16,-2 2 128 0,-2 2-160 0,-1 4 160 0,0 3-192 0,-7 1 192 16,-4 2-128-16,-1 3 128 0,-2 4 0 0,-1-3 0 15,-1-5 0-15,0-2 0 0,2-4 0 0,1 0 0 16,1 0 0-16,-1-1 0 0,2-4 160 0,1-2-32 15,2-1 224-15,-2-3 48 0,2-2 16 0,9-4 0 16,0 0-32-16,0 0 0 0,-6-4 0 0,6 4 0 16,-1-10-16-16,4-2-16 0,5-2 0 0,1-3 0 15,2 0-176-15,2-1-48 0,1 0 0 0,1-3 0 16,1-1-128-16,3 1 0 0,0 2 144 0,0 3-144 16,-2 1 0-16,-3 4 0 0,0 4 0 0,-3 1 0 15,0-1 0-15,-4 3 0 0,-7 4 0 0,0 0 0 16,0 0-128-16,0 10 128 0,-2 0-128 0,-3 2 128 15,-4 0 0-15,-2 2 0 0,-4 1 0 0,-2 0-128 0,1 0 128 0,-2 0 0 16,1-1 0-16,-1-1 0 0,2-1 0 0,-1 0 0 16,2-2 0-16,0-3 128 0,3-3-128 0,2 0 0 15,2-1 128-15,0 0-128 0,1 2 0 0,7-5-320 16,0 0 64-16,0 0 16 16,-7-5-2832-16,7 5-576 0</inkml:trace>
  <inkml:trace contextRef="#ctx0" brushRef="#br2" timeOffset="106213.93">22288 8158 5519 0,'0'0'496'16,"0"0"-496"-16,-7 5 0 0,7-5 0 15,-9-3 384-15,1 3 0 0,-1 4-16 0,9-4 0 16,0 0 208-16,-7 7 32 0,-4-1 16 0,1 0 0 0,0-3 464 0,0 1 112 16,1-1 16-16,0-1 0 0,-1 1-144 0,2 2-32 15,-2 0 0-15,3 0 0 0,-4 0-64 0,2 1-16 16,0-3 0-16,1 2 0 0,2 0-64 0,6-5-32 16,0 0 0-16,0 0 0 0,0 0-192 0,0 0-32 15,0 0-16-15,0 0 0 0,13-5-192 0,2-1-48 16,5-3 0-16,2 0 0 0,0 2-64 0,3-1-32 15,4-1 0-15,1-1 0 0,-1 0-112 0,2-2-32 16,-1-1 0-16,-2 1 0 0,0-1-144 0,-4 2 0 16,0-3 144-16,1 0-144 0,-2 0 0 0,-1-2 144 15,0 1-144-15,-1 0 0 0,-3-1 176 0,-1 2-176 16,-4 2 160-16,-2 3-160 0,-3 0 192 0,-3 2-64 0,-2-1-128 16,-3 8 192-16,0 0 0 0,0 0 0 0,0 0 0 15,0 0 0-15,0 0-48 0,-9 0-16 16,0 2 0-16,-1 2 0 0,2 2-128 0,-1 1 0 0,4-1 0 0,-2 5 0 15,2-1 0-15,1 2 0 0,-1 0 0 0,2 1 0 16,0 2 0-16,2-2 0 0,1 1-144 0,0 3 144 16,0 5 0-16,3 0 0 0,-1-4 0 0,-1 0 0 15,-1-1 0-15,2-1 0 0,1 1 0 0,-2-1 0 16,1 2 0-16,0-2 0 0,2 0 0 0,-3-2 0 16,-2-1 144-16,1-3-144 0,0 0 128 0,0 0-128 15,-1 0 208-15,0-3-32 0,1-7-16 0,0 0 0 16,-3 8 80-16,3-8 16 0,-6 7 0 0,6-7 0 15,-8 3 32-15,1-1 16 0,-2-1 0 0,0-1 0 16,1-1 0-16,-1-1 0 0,-4-2 0 0,2-1 0 0,-3 1-64 16,0-1-16-16,-3-1 0 0,1-2 0 0,-4-3-96 0,0-1 0 15,-2-1-128-15,-1 0 192 0,-2 0-48 0,-4 2-16 16,0 2 0-16,-1 0 0 0,1 1-128 0,0-2 0 16,-3 1 0-16,3 3 128 0,4 4-128 0,-1-1 0 15,3 2 0-15,4-2 128 0,1 0-128 0,4-1 0 16,2 1 0-16,2 2 0 15,3 3-448-15,7-2-128 0,0 0-32 0,0 0 0 16,10 3-2192-16,4 1-432 0,3-2-96 0</inkml:trace>
  <inkml:trace contextRef="#ctx0" brushRef="#br2" timeOffset="108132.21">22971 10616 8287 0,'0'0'736'0,"0"0"-592"15,0 0-144-15,0 0 0 0,0 0 1184 0,0 0 208 16,0 0 32-16,0 0 16 0,0 0-432 0,0 0-96 16,0 0-16-16,0 0 0 0,0 0-112 0,0 0-16 15,0 0-16-15,0 0 0 0,-8 0-224 0,-2-1-32 16,1-1-16-16,-2 1 0 0,2 0-32 0,-2-1-16 16,-6-1 0-16,-1-2 0 0,1 0-112 0,-5 0 0 15,-6-2-16-15,-2 1 0 0,-5-1-48 0,0 2 0 16,-7-3 0-16,2 5 0 0,-1 2 32 0,1-3 0 15,2 0 0-15,-2 1 0 0,2-1 176 0,-3 3 48 0,2 0 0 0,1 3 0 16,3 0-128-16,-1 2 0 16,2 2-16-16,2 0 0 0,2 0-176 0,2 1-48 0,3-1 0 0,3 1 0 15,2 3-16-15,3 0-128 0,0-2 192 0,3 3-64 16,2-1-128-16,4 1 0 0,-1 0 144 0,5-1-144 16,2-2 0-16,1 3 0 0,1-3 0 0,3 2 0 15,4 0 0-15,1-2 0 0,1-1 0 0,3 1 0 16,1 1 0-16,5 0 0 0,2-2 0 0,2 3 0 15,3-2 0-15,5 1 0 0,4 1 0 0,1-2 0 16,1-2 0-16,5 0 0 0,3 1 0 0,-2-1 0 16,0 3 0-16,1-4 0 0,1-2 0 0,2-1 0 15,2 1 128-15,0-3-128 0,-3-3 160 0,1 1-160 16,1-1 160-16,-2 1-160 0,-5-1 160 0,-2-3-160 0,2-3 192 16,-3 0-48-16,0 3-16 0,-2-2 0 15,0-2 0-15,-4-1 0 0,-8-3 0 0,0-1 0 0,-3 4 0 0,-4-1-128 16,-5-2 192-16,-2-1-64 0,-2-2 112 0,-5 1 16 15,-3 0 0-15,-5-1 0 0,-2-2 160 0,-2 1 32 16,0 2 16-16,-5 0 0 0,-3 1-240 0,-2 1-48 16,-2-1-16-16,-1 4 0 15,-1 4-512-15,-3 0-96 0,1-1-32 0,2 5-9632 16,-1 1-1920-16</inkml:trace>
  <inkml:trace contextRef="#ctx0" brushRef="#br2" timeOffset="109202.21">23504 11932 10127 0,'0'0'448'0,"-3"-9"96"0,-2-3-544 0,0 0 0 15,1 1 0-15,0 1 0 0,-2 1 608 0,1-1 16 16,3-2 0-16,-2 2 0 0,-1 5 0 0,1-3 0 16,2-3 0-16,-4 2 0 0,2 3-128 0,-2 0-32 15,0 1 0-15,-2-3 0 0,-1-1-48 0,1-1-16 16,-5 1 0-16,1 2 0 0,-1 2 48 0,-3-1 16 16,-3-3 0-16,-1 2 0 0,-5 5 0 0,-3 0 0 15,-2-2 0-15,-5 1 0 0,-1 2-48 0,-2 3-16 16,-2 4 0-16,-2-2 0 0,3-3-80 0,-2-1-32 15,-1 0 0-15,-2 6 0 0,0 2 16 0,1-1 0 16,-2 0 0-16,2 4 0 0,0 5-32 0,5 2 0 16,4-3 0-16,5 3 0 0,2 0-112 0,5 0-32 0,2 1 0 0,4 1 0 15,5-3-128-15,4 2 160 0,3 0-160 16,4 0 160-16,3-1-160 0,3 0 0 0,3-2 0 0,4 1 0 16,4 2 128-16,4-1-128 0,3 0 0 0,2-1 128 15,6 0-128-15,4-2 160 0,3 0-160 0,2-4 160 16,2-4-160-16,-3 2 0 0,0 1 144 0,-3-4-144 15,1-5 0-15,0-4 144 0,2-1-144 0,2 0 0 16,2 0 176-16,2-1-176 0,2-4 160 0,2 0-160 16,-3-1 208-16,-2 0-48 0,-4-1-16 0,2-3 0 15,0-7 176-15,-3 1 16 0,0 1 16 0,-2-3 0 16,-1-4-48-16,-7 0-16 0,-5-3 0 0,-4 3 0 16,-7 1-80-16,-6-1-16 0,-5 3 0 0,-4 2 0 15,-4 4-192-15,-5 4 128 0,-4 3-128 0,-5 0 0 16,-4 2-208-16,-3 4-144 0,-3 4-32 0,1 3 0 15,-2 4-2192-15,4 0-448 0</inkml:trace>
  <inkml:trace contextRef="#ctx0" brushRef="#br2" timeOffset="109855.16">23523 12719 1839 0,'10'-12'0'0,"-2"7"160"0,-1-1-160 0,3 3 0 0,2 1 0 0,-1-1 0 16,1-3 1088-16,1 2 192 0,1 1 48 0,0 1 0 15,-1 1-592-15,2 0-112 0,0-3-32 0,0 3 0 16,2 3 16-16,-1 0 0 0,0-3 0 0,-2-1 0 16,-1-3 176-16,-1 3 48 0,-2 1 0 0,-2-1 0 15,-8 2-96-15,0 0-16 0,0 0 0 0,6-5 0 16,-6 5 128-16,0 0 32 0,-3-8 0 0,-1 1 0 16,-3 1-16-16,-4 2 0 0,-4 0 0 0,-5-3 0 15,-4 2-224-15,-4-1-32 0,-2 3-16 0,-7-4 0 16,-4-4-144-16,-3 2-16 0,0 2-16 0,-3 0 0 0,-1 2-32 0,-5-3-16 15,-6-2 0-15,-4 4 0 0,-2 5 48 0,-1 0 16 16,1 1 0-16,-3 2 0 0,-5 3-80 0,-1 3-16 16,-3-1 0-16,5 3 0 0,8 1-96 0,3 2-32 15,0-1 0-15,3 5 0 0,2 2-64 0,6 3-16 16,6 2 0-16,5 2 0 0,1 3-128 0,9 1 0 16,6-3 0-16,7-1 128 0,6 1-128 0,7 1 0 15,3 3 0-15,10-1 0 0,5-3 0 0,7 1 0 16,8-2 0-16,3 3 128 0,4 1-128 0,5-2 0 15,8-4 0-15,1 2 128 0,3-2-128 0,6-3 0 16,3-6 0-16,7 0 0 0,0-2 144 0,-2-1-144 16,-5-3 160-16,2-3-160 0,0-6 0 0,0-2 128 15,1-1-128-15,-1-3 0 0,3-1 0 0,-5-4 144 0,-6-6-144 0,-1-1 128 16,-3-2 0-16,-4-6-128 0,-5-6 192 0,-2-4-64 16,-4-6 320-16,-3-1 64 0,-6 0 16 0,-5-3 0 15,-5-5-96-15,-7 5-32 0,-7 1 0 0,-6 5 0 16,-5 0-192-16,-4 4-32 0,-5 2-16 0,-5 7 0 15,-3 6-160-15,-4 2 0 0,-4-3 144 0,-4 4-144 32,0 5-672-32,1 2-208 0,1 1-32 0,3 2-9552 0,4 4-1904 0</inkml:trace>
  <inkml:trace contextRef="#ctx0" brushRef="#br2" timeOffset="187160.53">9895 8578 10815 0,'0'0'480'0,"0"0"96"0,0 0-448 0,0 0-128 0,-8-3 0 0,8 3 0 16,-9-7 640-16,4 1 96 0,5 6 32 0,-6-6 0 16,-1 3-224-16,2-3-32 0,0 2-16 0,-1-2 0 15,2 0-224-15,-4-1-32 0,2 0-16 0,-1 1 0 16,0-2 0-16,3 0 0 0,-3 0 0 0,2-3 0 15,-2-2-80-15,2 1-16 0,-1 1 0 0,1-2 0 16,-2 0-128-16,2 0 192 0,-4 0-192 0,3 2 192 16,-1 0 64-16,1 0 32 0,0 0 0 0,-1-3 0 15,-1 3-288-15,3-2 0 0,-1 0 0 0,1 1 0 16,-2 1 0-16,2 0 0 0,-3-1 0 0,3 0 0 0,-4 1 224 0,1-3-64 16,-3 2-16-16,1 1 0 0,0 1 80 0,0 1 16 15,-1 1 0-15,1 0 0 0,-2 0-48 0,0 3 0 16,0-1 0-16,2 1 0 0,-2-1-16 0,1 1-16 15,1 1 0-15,-2-1 0 0,2 1-160 0,1 0 160 16,-4 2-160-16,1 0 160 0,0 1-160 0,-1-1 0 16,-1 0 144-16,-2 0-144 0,1 1 0 0,-1 1 0 15,1 1 0-15,0 1 0 0,-1-2 0 0,0 2 0 16,-1 0 0-16,1 0 0 0,0-1 0 0,1 3 0 16,1-2 0-16,-1 2 0 0,1 1 192 0,3-1-48 15,-1 0 0-15,2 1 0 0,0-2-144 0,0 4 0 16,1-1 0-16,2-1 0 0,-1-3 0 0,-1 1 0 0,-1 3 0 0,1-1 0 15,1 0 0-15,1-2 0 0,-3-1 0 0,10-2 0 16,-5 4 0-16,5-4 0 0,-9 6 0 0,2-3-176 16,-3-2 176-16,10-1 0 0,-6 1 0 0,6-1 0 15,-11 0 160-15,3 0-32 0,0 0-128 0,8 0 192 16,-8 0-48-16,0-1-16 0,8 1 0 0,-7-2 0 16,7 2 16-16,-7-3 0 0,-1-2 0 0,2 1 0 15,6 4-144-15,-5-5 160 0,-1-3-160 0,2 0 160 16,1-1-160-16,0 1 160 0,-1-1-160 0,1 0 160 15,-2 0-160-15,1-1 0 0,0 1 144 0,-1-2-144 16,1 3 0-16,0-1 0 0,-1-1 0 0,-1-1 0 16,0 0 0-16,-1 1 128 0,1 0-128 0,-2 0 0 15,1 3 0-15,1-3 0 0,-1 1 0 0,1-1 128 0,-2-1-128 16,0 0 128-16,0 0-128 0,1 0 128 0,-1 0 0 0,3 0 0 16,-3 3 0-16,2-1 0 0,-2 1-128 0,1-3 0 15,-1-1 128-15,1-2-128 0,-2 3 0 0,1 0 144 16,-2-1-144-16,1 1 0 0,1 0 0 0,-2-1 0 15,0 0 0-15,-2 2 0 0,2 2 176 0,-1 1-176 16,-1-3 160-16,1 1-160 0,1 0 0 0,0 2 0 16,-2 0 0-16,0-1 0 0,1-2 0 0,0 0-128 15,-3 3 128-15,1-1 0 0,0 0 0 0,0 1 0 16,0-1 0-16,2 2 0 0,-4 3 0 0,2 0 0 16,-1 0-128-16,0-1 128 0,-2 3 0 0,1-1 0 15,-2 1 0-15,2 0 0 0,-2 0 0 0,1 1 0 16,-2 2 0-16,2 0 0 0,-4 0-128 0,0 2 128 15,-1 0 0-15,3 1 0 0,-2 1 0 0,2-1 0 0,-1 0 0 16,1-1 0-16,-1 2 0 0,-2-1-128 0,2 1 128 0,1 0 0 16,1 2 0-16,0 2 0 0,-1 1 0 0,2-1 0 15,-1-4 0-15,2 3 0 0,-1 1-128 0,2 1 128 16,0 2 0-16,0 2 0 0,0-2-128 0,0 0 128 16,2 1 0-16,0 1 0 0,0 0 0 0,1-1 0 15,-3 1 0-15,1-1 0 0,0 0 0 0,0 2 0 16,2-2 0-16,-2 2 0 0,-1 0 0 0,1 0 0 15,-1 1 0-15,1-1 0 0,3-1 0 0,-1 2 0 16,2 2 0-16,0 0 0 0,1-1 0 0,0 1 0 16,-1-1-128-16,2 0 128 0,-2 4 0 0,3-1 0 15,-2-1 0-15,3 0 0 0,1 1 0 0,0 2 0 16,0-2 0-16,0 0-128 0,2-3 128 0,0 2 0 0,-4 0 0 0,3 0 0 16,1 0 0-16,0-2 0 0,1 1 0 0,-4 2 0 15,1 1 0-15,0-1 0 0,1-3 0 0,-2 2 0 16,1 0 0-16,1 2 0 0,0 0 0 0,-2 0 0 15,2 0 0-15,0 0 0 0,-1 2 0 0,0-1 0 16,2 0 0-16,0-3 0 0,-1 0 0 0,1-1 0 16,0-2 0-16,-2 2 0 0,-2-1 0 0,2-1 0 15,2 2 0-15,-4 0 0 0,2-1 0 0,-1-2 0 16,-1-1 0-16,1 5 0 0,1 4 0 0,-1 0 0 16,1-1 0-16,0 1 0 0,0-1 0 0,-1 0 0 15,2 2 0-15,0-3 0 0,1-2 0 0,0 1 0 16,1 1 0-16,-1-1 0 0,4-3 0 0,-1 0 128 15,0-2-128-15,0 0 0 0,1 0 0 0,2 1 0 16,-1-2 128-16,1 2-128 0,0 0 0 0,1 0 128 0,2-4-128 0,-2 3 0 16,2-1 160-16,1 0-160 0,-1 1 160 0,2-2-160 15,2-1 160-15,-2-3-160 0,1 3 160 0,1 1-160 16,0 2 144-16,2-3-144 0,0-3 128 0,3 1-128 16,-1 1 144-16,1 0-144 0,1 0 160 0,-1 1-160 15,2-5 144-15,1 3-144 0,-3 0 128 0,4 1-128 16,3 1 192-16,0-1-32 0,-1-4-16 0,0 5 0 15,0-2-144-15,0-2 160 0,-4 0-160 0,-1-1 160 16,2-1-160-16,0-2 0 0,1 3 144 0,-3-4-144 16,2-2 176-16,1-1-48 0,2 3 0 0,-5-3 0 15,1-1 64-15,-2-1 16 0,1-5 0 0,1 2 0 16,0 1 16-16,2-3 0 0,-3-3 0 0,2 0 0 0,2 1-32 0,0 1-16 16,-1-1 0-16,0-2 0 0,0-3-176 0,-3 1 160 15,2-2-160-15,0 3 160 0,-2 0-160 0,2-2 0 16,-2-2 0-16,0 2 0 0,2 2 0 0,-2 1 128 15,0 0-128-15,0 2 0 0,0 1 0 0,-1 0 0 16,1 2 0-16,-2 2 0 0,-3 0 0 0,0 2 0 16,1 1-144-16,1 1 144 0,0 2 0 0,2-2 0 15,-1-1 0-15,0 3 0 0,-3 2 0 0,2 2 0 16,-2 0 0-16,1 0 0 0,0 1-128 0,1 1 128 16,-3 1 0-16,3-1 0 0,1 2 0 0,0-4-128 15,0 2 128-15,0 0 0 0,1 0 0 0,0-2 0 16,2 1 0-16,-1-2 0 0,2 0 0 0,-1 3 0 15,-1-4 0-15,1 4 0 0,-2-2 0 0,1 1 0 0,-2-1 0 0,2 3 0 16,0-5 0-16,1 0 0 16,-3 5 0-16,0 0 0 0,0-5 0 0,3 1 128 0,-2-2-128 0,-1 3 0 15,2 4 0-15,-2-1 128 0,1-4-128 0,-1 2 0 16,2 0 128-16,-2-1-128 0,0 2 0 0,1-1 0 16,-2-1 0-16,0 0 128 0,2 2-128 0,-4 0 0 15,0-3 0-15,0 1 0 0,-1 0 128 0,1 1-128 16,3 2 0-16,-2 0 0 0,-1-2 0 0,1-1 0 15,0-1 0-15,2 3 0 0,-1 2 0 0,-2 0 0 16,0-4 0-16,3 0 128 0,2 2-128 0,-1 0 0 16,0 0 0-16,-1-2 128 0,0 1-128 0,0-1 0 15,1-1 0-15,1 0 0 0,-2 0 0 0,2-2 0 16,-1-1 192-16,2-1-64 0,-2 0-128 0,1-1 192 16,-2 1 16-16,1-4 0 0,1 0 0 0,3 0 0 0,-1 0-16 0,1 0-16 15,-4-6 0-15,1 2 0 0,-1 3-176 16,1-1 128-16,-2-3-128 0,0-2 128 0,1 2-128 0,-1-2 192 15,2 1-192-15,-2-1 192 0,-1-1-192 0,1-1 160 16,-1 0-160-16,0-1 160 0,-3 4 64 0,1-2 16 16,-1 0 0-16,-1-1 0 0,-1-5-240 0,1 3 128 15,-3 0-128-15,1 1 0 0,-2 0 144 0,-1 0-144 16,1 0 128-16,-2-1-128 0,2-1 128 0,-1 0-128 16,0-2 0-16,-1 1 128 0,3 2-128 0,-3-3 0 15,-1-2 0-15,1 0 128 0,0 2-128 0,-2 0 128 16,1 1-128-16,0 2 128 0,-1 1 64 0,2-1 16 15,-1-1 0-15,0 0 0 0,0-3-64 0,1 2-16 0,-1 5 0 16,-2-2 0-16,1-3-128 0,1 1 160 0,0-3-160 0,-1 6 160 16,-1 2-16-16,-1-2 0 0,-1-3 0 0,1 3 0 15,0 11 32-15,0 0 0 0,0 0 0 0,0 0 0 16,-1-8 16-16,1 8 0 0,0 0 0 0,0 0 0 16,0 0-192-16,0 0 0 0,0 0 0 0,0 0 0 15,0 0 0-15,0 0 0 0,0 0 0 0,0 0 0 16,0 0 0-16,0 0-144 0,0 0 144 0,4 9-208 15,-4-9 208-15,0 0 0 0,2 12 0 0,1-3 0 16,-3-9 0-16,0 0 0 0,0 0 0 0,0 0 0 16,5 11 0-16,2-4-144 0,-7-7 144 0,0 0 0 15,4 16 0-15,2-3 0 0,-1-1 0 0,-3 0-128 16,2 1 128-16,-1 2 0 0,1-1 0 0,1 2-128 16,-2 2 128-16,0 0 0 0,-1-1 160 0,1 2-160 0,0 1 0 15,-3-3 0-15,0 0 0 0,-1 2 0 16,-2 0 0-16,-2 0 0 0,0-1 0 0,-2 0 0 0,0 3 0 0,1-2 0 15,-3 0 0-15,-1-3 0 0,-1 3 0 0,-2-2 0 16,-2 0 0-16,-1-1 0 0,1 1 0 0,-3-3 0 16,-1-2 0-16,1 0 0 0,-2-1 192 0,0 0-48 15,-3-2-16-15,1 1 0 0,-2-2-128 0,2 1 0 16,-3-1 0-16,-1 2 0 0,0-5 0 0,-1 0 0 16,1 1 0-16,1-1 0 0,-3 0 0 0,3-2 0 15,1-3 0-15,1 0 0 0,0 0 0 0,1-1 0 16,0-2 0-16,-2-2 0 0,0-3 0 0,1 2 0 15,1-2 0-15,-1-1 0 0,-2-3 0 0,2 0 0 16,1-1 0-16,-1 0 128 0,-2-2-128 0,2 2 0 16,0-1 0-16,2 2 128 0,1 1-128 0,1 0 0 0,0-1 0 0,-1 0 0 15,3 0 0-15,-1-1 0 0,1 2 0 0,2 2 0 16,0 1 0-16,-1 2 0 0,0 1-144 0,1-2 144 16,1-2 0-16,1 3 0 0,-1-4 0 0,3 4 0 15,-3 0 0-15,5 0 0 0,1-1 0 0,-3-2 0 16,0-1 0-16,2 0 0 0,-1 3 0 0,4 1 0 15,-3 0 0-15,2 0 0 0,-3-2 0 0,0 3 0 16,0 0 0-16,-1 1 0 0,0-2 0 0,2 2 0 16,-4-2-176-16,2 2 176 0,-1 1-160 0,2 0 160 15,-1 0 0-15,0 1-144 0,0-1 144 0,-1 0 0 16,0 2 0-16,1 1-160 0,-2 0 160 0,1 3 0 16,-2 0-128-16,-2 0 128 0,0-2 0 0,0 1 0 0,0 4-144 15,-4-1 144-15,0 2 0 0,2 0-144 0,0-1 144 0,1 3 0 16,-1 2 0-16,1-2-128 15,3-1 128-15,1-1 0 0,-2 2 0 0,0 0 0 0,1 4 0 0,-1-2 0 16,1-2 0-16,0 2 0 0,-2-3 0 0,1 1 0 16,-1 1 0-16,-1 1 0 0,2-1 0 0,-1-1 0 15,0-1 0-15,-2-2 0 0,2 0 0 0,-5-5 0 16,-2-1 0-16,0 1 0 0,-2 0 0 0,-2-3 0 16,-3-2 0-16,-1 0 0 0,2 2 176 0,-3-1-48 15,-2-3 0-15,2 1 0 0,1-2-128 0,1 1 0 16,2-1 0-16,-1-1 0 0,-1-1 0 0,1 1 0 15,-2-1-128-15,-1 0 128 0,-1 0 0 0,0-1 0 16,1-1 0-16,2-1 128 0,3-1-128 0,0 0-256 16,0-5 64-16,2 0 16 0,0-2-144 0,-1-2-48 15,2-4 0-15,1-3 0 16,0-5-128-16,0-3-16 0,-1-1-16 0,1-5 0 0,-1-5 144 0,0-2 48 0,-1 3 0 0,3-1 0 16,-1-2 160-16,2-2 48 0,4-5 0 0,1 0 0 15,1-1 128-15,2 5-128 0,0-2 128 0,1 0-128 31,2-2-256-31,1 1-32 0,4 1-16 0,2 3 0 16,-1 0-176-16,4 3-32 0,2 4-16 0,3 4 0 16,-3 1 64-16,4 3 16 0,4 0 0 0,2 3 0 0,4 1 384 0,-1 5 192 0,3 1-192 0,5 3 192 15,7 1-192-15,2 1 192 0,1 2-160 0,2 0 160 16,0 2-144-16,3-1 144 0,3 6-128 0,3-2 128 16,2 2-368-16,1 1 16 0,-5-1 0 0,1 3 0 15,0-1-288-15,-1 3-48 0,-3 1-16 0,-3 0 0 16,-1 0 448-16,-1 3 96 0,-2 0 16 0,-1 1 0 0,-3 3 144 0,0 1 0 15,-1 1 0-15,-9 0-128 0,1 1-192 16,-1 1-48-16,1 2 0 0,0 1 0 0,-3 1 368 0,2 2 0 16,-2 1 0-1,8 8 0-15,-1 0-896 0,-1 0-96 0,-1 2-32 0,-2 1 0 0,1 0 672 0,2-2 128 16,2-2 32-16,-1-1 0 16,-1 0-736-16,3-1-144 0,-2-1-16 0,0-1-2960 15,-1 1-592-15</inkml:trace>
  <inkml:trace contextRef="#ctx0" brushRef="#br0" timeOffset="-205703.61">9975 8907 9215 0,'0'0'192'0,"0"0"64"0,0 0 0 0,0 0 0 0,6-2-256 0,-6 2 0 15,6-3 0-15,-6 3 0 0,0 0 864 0,0 0 128 16,0 0 32-16,7-4 0 0,-4 0-832 0,-3 4-192 15,4-5 0-15,-4 5 0 0,0 0 864 0,4-6 128 0,0 0 32 0,-1 1 0 16,-3 5-832-16,3-5-192 0,-3 5 0 0,3-6 0 16,0-1 864-16,1 1 128 15,-4 6 32-15,1-7 0 0,1 0-832 0,-2 1-192 0,0 6 0 0,-1-5 0 16,0 0 864-16,1 5 128 0,-1-6 32 0,-3 2 0 16,4 4-832-16,-4-5-192 0,0 1 0 0,-1 0 0 15,-1 1 0-15,0 1 0 0,1 0 0 0,-2 1 0 16,2 0 0-16,-3 0 0 0,1 0 0 0,1 1 0 15,-3 1 864-15,0 0 128 0,1-1 32 0,-3 1 0 16,0 1-832-16,-1 1-192 0,0 0 0 0,-2 2 0 16,0-1 0-16,-1 2 0 0,1 1 0 0,1-2 0 15,-2-2 0-15,2 4 0 0,1-2 0 0,-1 3 0 0,0 0 0 16,1 0 0-16,1-3 0 0,1 3 0 0,0 3 0 0,2 1 0 16,-2-1 0-16,3 1 0 0,0 1 864 0,3 3 128 15,2 1 32-15,1-1 0 0,-1-4-832 0,2 1-192 16,3 0 0-16,-1 2 0 0,0 3 0 0,1-1 0 15,1-3 0-15,2 1 0 0,-2 2 0 0,3-1 0 16,0 1 0-16,0-2 0 0,2-2 0 0,1 1 0 16,-1-2 0-16,3-1 0 0,1-4 864 0,1 1 128 15,1 0 32-15,0-1 0 0,2-1-832 0,-1-1-192 16,1-1 0-16,0 1 0 0,0 1 0 0,-2-2 0 16,0 2 0-16,1-3 0 0,-2-1 0 0,2 0 0 15,-1 1 0-15,1-1 0 0,1-4 0 0,-1 2 0 16,1-2 0-16,-1 1 0 0,2 1 0 0,1-1 0 15,-3-2 0-15,7-1 0 0,-1-1 864 0,-4 2 128 0,-3-4 32 16,2 1 0-16,-1-2-832 0,0 0-192 16,-3 1 0-16,0-4 0 0,-2-3 0 0,0 2 0 0,-3-1 0 0,1 0 0 15,1-3 0-15,-4 1 0 0,0 0 0 0,-2-1 0 16,-2 3 0-16,0 1 0 0,0-1 0 0,-1-2 0 16,-1 0 0-16,-1 0 0 0,-3 1 0 15,1 0 0-15,2-2 0 0,-5 0 0 0,0 4 0 0,-1 0 0 16,-1 2 0-16,1-3 0 0,-1-2 0 0,-1 1 0 15,-1 6 0-15,0-1 0 0,1 0 0 0,-1 0 0 16,0 0 0-16,1-1 0 0,-3 2 0 0,0-1 0 16,0-2 0-16,0 1 0 0,-2 1 0 0,0 3 0 15,-1 0 0-15,-1 1 0 0,1-2 0 0,-2 1 0 0,0 2 0 0,-1 1 0 16,1 2 0-16,-2 1 0 0,-1 1 0 0,4 2 0 16,-1 1 0-16,-2 1 0 0,1 0 0 0,-3 2 0 15,-1 1 0-15,0 2 0 0,1 2 0 0,-1 0 0 16,2-3 0-16,1 2 0 0,-2 0 0 0,4 0 0 15,0 0 0-15,2 0 0 0,0 0 0 0,0 1 0 16,2 0 0-16,2 1 0 0,-1 0 0 0,2 1 0 16,1 2 0-16,2-2 0 0,1-1 0 0,3 1 0 15,-2 1 0-15,4 0 0 0,2 1 0 0,4 0 0 16,-3 1 0-16,3 0 0 0,4 0 0 0,0 0 0 16,1 1 0-16,2 0 0 0,-1-4 0 0,2-1 0 15,2-1 0-15,-1 0 0 0,0 0 0 0,2-1 0 16,0-2 0-16,2 1 0 0,0 1 0 0,2-1 0 15,-1-2 0-15,2-1 0 0,1-1 0 0,-2-2 0 16,5 2 0-16,-2-2 0 0,1-2 0 0,-3 1 0 0,0-2 0 0,0-1 0 16,1 0 0-16,-1-1 0 0,-3-2 0 0,2 1 0 15,1 1 0-15,-1 0 0 0,-2-2 0 0,-2-2 0 16,2 1 0-16,-2 0 0 16,0-1 0-16,-1 0 0 0,-1-4 0 0,1 0 0 0,-2-1 0 0,-1 0 0 15,-2 1 864-15,0-2 128 0,-2-4 32 0,0 1 0 16,-1 2-832-16,-1-2-192 0,0-1 0 0,-2 0 0 15,1-1 0-15,-4 1 0 0,1-1 0 0,-2 1 0 16,-1-1 0-16,0 0 0 0,-4 1 0 0,1-2 0 16,0-1 0-16,-3 0 0 0,-1 3 0 0,-1-3 0 15,1 5 0-15,-2-3 0 0,-1 2 0 0,0 1 0 0,-4 1 0 16,1 1 0-16,0 2 0 0,0-2 0 0,-1-1 0 16,1 2 0-16,-1 1 0 0,-2 0 0 0,1 4 0 0,-1-3 0 15,-1-2 0-15,1 3 0 0,-4 3 0 0,-1 1 0 16,-1 0 0-16,1 2 0 0,2 1 0 0,-1 2 0 15,-2 2 0-15,-1-1 0 0,0-1 0 0,-2 4 0 16,4 2 0-16,-2 1 0 0,2 1 0 0,0-1 0 16,2 1 0-16,1 2 0 0,-1 3 0 0,2 0 0 15,2 2 0-15,-1 0 0 0,1 2 0 0,0 3 0 16,1 7 0-16,2-4 0 0,-1-4 0 0,3 2 0 16,3 2 0-16,1 2 0 0,-2-2 0 0,5 1 0 15,2-2 0-15,2 3 0 0,3-1 0 0,2-2 0 16,2-5 0-16,0 1 0 0,1 1 0 0,1 0 0 15,2-1 0-15,1-3 0 0,3-6 0 0,0 0 0 16,0 3 0-16,2-3 0 0,-2-2 0 0,3-2 0 0,0-3 0 0,0 3 0 16,1 1 0-16,2-3 0 0,2-2 0 0,-1 0 0 15,0-3 0-15,-2-3 0 16,0 1 0-16,-4 0 0 0,-3 1 0 0,-2 1 0 0,0 0 0 0,0 1 0 31,-3 1-768-31,-8-2-208 0,0 0-48 0,0 0-10912 0,0 0-2192 0</inkml:trace>
  <inkml:trace contextRef="#ctx0" brushRef="#br0" timeOffset="-179464.68">10203 8851 4607 0,'0'0'192'0,"0"0"64"0,0 0-256 0,0 0 0 15,-9-3 0-15,0-1 0 0,4 0 1056 0,5 4 160 16,-10-4 48-16,4-1 0 0,-1-3-640 0,1 0-128 16,0 1-32-16,0 0 0 0,1 3 16 0,-3-3 0 15,1-4 0-15,2 3 0 0,-1 2-128 0,1-3-32 16,-5-1 0-16,1 2 0 0,1 4-64 0,0-1 0 15,-2 0-16-15,-1 0 0 0,-1-3-240 0,1 2 0 16,-3 1 0-16,2 1 0 0,-1-1 0 0,-1 0 0 16,-2-2 0-16,0 3 0 0,-2 5 144 0,1 1-144 15,0-2 128-15,1 1-128 0,-1 1 304 0,2 0-32 16,1 3 0-16,1-4 0 0,2-2 160 0,3 1 16 16,-3 2 16-16,2 1 0 0,1 1-64 0,2-2-16 0,-1 0 0 0,0 2 0 15,-1 3-144-15,1 1-48 0,-2-1 0 0,0 2 0 16,-1-1-32-16,1 2-16 0,-2 2 0 0,1-1 0 15,-1-2-16-15,1 0-128 0,-1 0 192 0,0 2-64 16,0-1-128-16,1 0 0 0,0-1 0 0,3 0 0 16,-1 1 208-16,2-1-32 0,-1 0-16 0,3 0 0 15,1 1-160-15,2 1 0 0,0-1 0 0,1 1 0 16,0-11 0-16,2 17 0 0,2 0 0 0,2-1 0 16,0-5 0-16,2 0 0 0,1 0 0 0,2 1 128 15,-2 3-128-15,0 0 0 0,1 1 144 0,0-1-144 16,-1 3 0-16,1-1 128 0,0 1-128 0,1-1 0 15,-2-6 0-15,1 1 144 0,2 1-144 0,-2-1 0 16,1-1 176-16,0-1-176 0,2-2 160 0,-1 1-160 0,0-1 192 16,2-1-64-16,2-5-128 0,0 2 192 0,0 4-16 0,0-1-16 15,1-2 0-15,-1-2 0 0,1-1 48 0,-2 0 16 16,-1-1 0-16,1 0 0 0,-1-1-224 0,1 0 144 16,1 0-144-16,-2 0 128 0,-1-2 16 0,0 2 0 15,1-2 0-15,-3 0 0 0,1 1-16 0,0 1 0 16,0 0 0-16,-2-3 0 0,0-2-128 0,1 0 160 15,-4 2-160-15,2-2 160 0,0 0-160 0,0-1 0 16,0-1 144-16,-2 0-144 0,0 1 128 0,-2-2-128 16,1 0 160-16,-1-1-160 0,1 1 176 0,-2-2-176 15,0-2 192-15,0-1-192 0,-2-2 224 0,1 3-64 16,0 2-16-16,-1-2 0 0,-1-5-144 0,-1 1 0 0,-1 2 0 16,0-1 0-16,0 1 0 0,0-2 0 0,-3-4 0 15,3 4 0-15,0 4 0 0,-2 1 0 0,-1 0 0 0,1-1 0 16,0-2 160-16,0 2-160 0,-4 2 192 0,1 0-192 15,1-2 128-15,1-2-128 0,-2 0 0 0,1 3 0 16,-2 1 0-16,0 1 0 0,-3-4 0 0,2 2 0 16,-1 2 0-16,0 0 0 0,0-2 0 0,0 1 0 15,-2-1 0-15,0 1 0 0,-1 1 0 0,0 1 0 16,-2 0 0-16,0 0 0 0,-1 0-160 0,1 2 160 16,3-2 0-16,-3 1 0 0,1 0 0 0,0 1 0 15,1 5 0-15,1 0 0 0,-2 0 0 0,1 0 0 16,-2 0-128-16,1 2 128 0,0 2 0 0,1 1 0 15,-3 1 0-15,2-2 0 0,0-1 0 0,-1 4 0 16,0 2 0-16,0-1 0 0,1-2 0 0,0 1 0 16,-1 3 0-16,2 2 0 0,0-1 0 0,0 1 0 0,1-1 0 0,-1-1 0 15,1 1 0-15,0-1 0 0,0 1 0 0,1 1 0 16,0 0 0-16,1 1 0 0,-1-3 0 0,1 1 0 16,-3 1 0-16,4 1 0 0,0 5 0 0,1-2 0 15,2-1 0-15,-1 1 0 0,1-3 0 0,0 3 0 16,3 3 0-16,1-2 0 0,-1-6-176 0,2 2 176 15,3 0-128-15,-1 2 128 0,-1-1 0 0,3-2 0 16,1-2 0-16,2 4 128 0,2 6-128 0,-2-1 0 16,3-2 0-16,2 1 0 0,-2-1 0 0,2 1 0 15,0-1 0-15,2-1 0 0,-2-2 0 0,1-1 0 16,0 0 0-16,0-1 0 0,1-5 0 0,-1 1 0 16,-2-1 0-16,1 3 0 0,0 1 0 0,0-1 0 0,1-4 0 15,-2 0 0-15,1-3 0 0,2 3 0 16,0 1 0-16,0-3 0 0,0-3 0 0,2 0 0 0,-1 1 0 0,1-1 0 15,-1 0 0-15,0-2 0 0,-1-2 0 0,1 0 0 16,2 3 128-16,-1-3 0 0,2-5 0 0,-1 2 0 16,2 3-128-16,-3-3 0 0,0 0 0 0,-1-3 0 15,0-5 0-15,-1 0 0 0,-2-3 0 0,1 0 0 16,-2-2 128-16,0-3 0 0,-1-4 0 0,0 0 0 16,-1 2-128-16,0-3 0 0,-4-3 0 0,1 3 0 15,-1-1 0-15,-3 3 0 0,0 0 0 0,0 3 0 16,-2 1 0-16,-2 3 0 0,-1 2 0 0,1 2 0 15,-4 0 0-15,0 0 0 0,-3 2 0 0,1 3 0 16,-3 2 0-16,0 2 0 0,-2-2 0 0,0 2 0 16,-5 3 0-16,1 2 0 0,-3 2 0 0,-2 1 0 0,-6-2 0 0,2 4 0 15,2 2 0-15,0 2 0 0,4-2-240 16,2 1-64-16,1-1-16 0,6 2-7632 16,0 3-1536-16</inkml:trace>
  <inkml:trace contextRef="#ctx0" brushRef="#br0" timeOffset="-147841.58">16750 4825 9215 0,'0'0'192'0,"0"0"64"0,-4 2 0 0,-4-8 0 0,-3 0-256 0,0-1 0 16,-1 1 0-16,0-2 0 0,-2 0 864 0,-2 0 128 0,0 1 32 0,-3 0 0 15,-1-1 0-15,-2 3 0 0,-2 1 0 0,-2 0 0 16,-5 1-832-16,-2 2-192 0,-5 1 0 0,-2 2 0 15,-3 1 0-15,0 4 0 0,-2 3 0 0,1 1 0 16,-2-1 864-16,-1 0 128 0,0 1 32 0,2 1 0 16,1 2-832-16,2 1-192 0,3 0 0 0,5 0 0 15,3-1 0-15,3 3 0 0,7-1 0 0,3 1 0 16,6-3 0-16,2 2 0 0,5-1 0 0,4 2 0 16,3-2 864-16,5 1 128 0,4-1 32 0,4 2 0 15,5 3-832-15,3-1-192 0,-2 2 0 0,6 1 0 16,0 0 0-16,3 1 0 0,-1 1 0 0,1 1 0 15,-2-2 0-15,-1 1 0 0,0-1 0 0,-2 1 0 0,-1 4 0 16,-2-1 0-16,1-2 0 0,-4 3 0 0,-2-1 0 16,0 3 0-16,-2-3 0 0,-3 0 0 0,-3-1 0 0,-2-4 0 15,-4 0 0-15,-1-2 0 0,-3-4 0 0,-3 1 0 16,-3-2 0-16,-3 1 0 0,-3-2 864 0,-2-3 128 16,-3 0 32-16,-2 0 0 0,-1 0 0 0,-1 0 0 15,-3-1 0-15,0 0 0 0,-2-8-832 0,0 0-192 16,-2 4 0-16,2-3 0 0,0-1 0 0,-1-1 0 15,0-2 0-15,1 1 0 0,-1 0 0 0,2 0 0 16,2-3 0-16,2 0 0 0,2-2 0 0,2 1 0 16,3-3 0-16,2 2 0 0,2-1 0 0,0 1 0 15,2-2 0-15,0-1 0 16,6 1-768-16,3 7-208 0,0 0-48 0,5-8 0 16,6-1 0-16,4 4 0 0,1 1 0 0,1 0-10240 0</inkml:trace>
  <inkml:trace contextRef="#ctx0" brushRef="#br0" timeOffset="-147436.37">17018 5338 20271 0,'-9'-15'896'0,"4"11"192"0,-2 0-880 0,-2 0-208 0,-1 2 0 0,-2 2 0 0,-4 2 0 0,-2 2 0 16,-3 3 0-16,-4 3 0 0,-1 4 0 0,-1 3 0 16,-2 3 0-16,1 6 0 0,-1 0 0 0,1 4 0 15,3 2 0-15,3 3 0 0,3-1 0 0,4-1 0 16,4-3 0-16,4-3 0 0,5-1 0 0,4-4 0 16,5-3 0-16,4-2 0 0,3-4 864 0,5-2 128 15,4-2 32-15,1-3 0 0,4-4-832 16,2-1-192-16,0-1 0 0,1-3 0 0,-1-2 864 0,-2-2 128 15,-1-1 32-15,-3-2 0 0,-3-2-832 0,-1-3-192 16,-4-1 0-16,-3-2 0 0,-3-1 864 0,-1 0 128 16,-2-2 32-16,-3-2 0 0,-2-3-832 0,-4 3-192 15,-2 2 0-15,-3-1 0 0,-2 1 0 0,-1 1 0 16,-3 0 0-16,-2 4 0 0,-3 4 0 0,-2 1 0 0,1 1 0 16,-8-1 0-1,4 8-768-15,6 3-208 0,1 3-48 0,6 2 0 16,1-5-816-16,9 0-160 0,0 0-48 0,0 0 0 0</inkml:trace>
  <inkml:trace contextRef="#ctx0" brushRef="#br0" timeOffset="-147030.16">17773 4409 20271 0,'-2'-6'448'0,"-2"-1"80"0,-2-2 32 0,-3 1 16 0,3 3-576 0,-3-1 0 16,2 2 0-16,2 2 0 0,-1 2 0 0,2 3 0 15,-5 3 0-15,3 3 0 0,-1 2 0 0,-1 4 0 16,1 2 0-16,-1 5 0 0,-1 3 0 0,0 4 0 15,-4 4 0-15,0 8 0 0,-3 8 0 0,1 5 0 16,-3 0 0-16,1 1 0 0,0-2 0 0,-1 0 0 16,0 4 0-16,0-2 0 0,1-2 928 0,0-4 80 15,1-4 16-15,-1-3 0 0,2-3-832 0,0-4-192 16,0-1 0-16,1-3 0 0,0-6 0 0,-1 0 0 16,1 1 0-16,1-3 0 0,3-4 0 0,-2 0 0 15,0-1 0-15,2-2 0 0,0 0 0 0,0-2 0 16,1-2 0-16,-1 0 0 0,4 0 0 0,-3-2 0 0,3-2 0 15,-1-3 0-15,1-1 0 0,1-2 0 0,-1 0 0 0,6-2 0 16</inkml:trace>
  <inkml:trace contextRef="#ctx0" brushRef="#br0" timeOffset="-146535.02">17849 4932 16575 0,'0'0'736'0,"0"0"160"0,0 0-720 0,0 0-176 16,0 0 0-16,0 0 0 0,0 0 0 0,0 0 0 15,-3 8 0-15,0 4 0 0,-1 6 0 0,-3 3 0 16,-1 1 0-16,-1 5 0 0,0 6 0 0,-3 5 0 15,0 3 0-15,-2 0 0 0,-3-1 848 0,2 2 144 16,1 2 32-16,-1 0 0 0,2 0-832 0,2-2-192 16,-1 1 0-16,2-3 0 0,1-5 0 0,0-4 0 15,4-4 0-15,-2-2 0 0,3-6 0 0,1 0 0 16,0-5 0-16,2 0 0 0,-1-4 864 0,1-5 128 16,1-5 32-16,0 0 0 0,0 0 0 0,6-2 0 15,0-5 0-15,3-3 0 0,0-3-832 0,2-3-192 16,1-4 0-16,0-1 0 0,-3-1 864 0,2-1 128 0,2-1 32 0,1-2 0 15,-2 0-832-15,4-2-192 0,0 1 0 0,2-2 0 16,-2 1 0-16,3 0 0 0,0 2 0 0,1-2 0 16,0-1 0-16,-1-2 0 0,1-2 0 0,2 2 0 15,-2 1 0-15,2 2 0 0,0-2 0 0,1 4 0 16,0 0 0-16,1 2 0 0,1 1 0 0,-1 1 0 16,-2 1 0-16,-2 2 0 0,1 2 0 0,-3 1 0 15,-4 2 0-15,-3 1 0 0,-1 1 0 0,0 2 0 31,-4 1-768-31,-2 3-208 0,-2 0-48 0,-2 6 0 0,0 0-816 0,0 0-160 16,0 0-48-16,-5 0 0 0</inkml:trace>
  <inkml:trace contextRef="#ctx0" brushRef="#br0" timeOffset="-145987.33">18622 5224 16575 0,'-9'-12'368'0,"3"7"80"0,1 2 0 0,0 1 16 0,5 2-464 0,0 0 0 0,-4 3 0 0,-1 1 0 15,5-4 0-15,-3 6 0 0,1 2 0 0,3 0 0 16,2-3 0-16,2 3 0 0,-5-8 0 0,6 7 0 16,2 1 912-16,2-1 96 0,3-3 16 0,2-1 0 15,3 0-832-15,2-1-192 0,3-1 0 0,0-1 0 16,1-2 0-16,3 1 0 0,-1 0 0 0,2-3 0 16,-1-2 864-16,-2-2 128 0,3-2 32 0,-2-1 0 15,0 3-832-15,-3-2-192 0,-1-3 0 0,-3 1 0 16,-2-3 0-16,-4-1 0 0,-4 1 0 0,-1-2 0 15,-5-1 864-15,-3 2 128 0,-3 3 32 0,-8 1 0 16,-4 1-832-16,-3 1-192 0,-7-2 0 0,-2 5 0 16,-5 5 0-16,-5 2 0 0,-5 0 0 0,-4 4 0 15,-6 1 0-15,-2 5 0 0,-2 5 0 0,2 5 0 0,2 2 0 0,4 2 0 16,2 1 0-16,3-1 0 0,3 1 0 0,3 0 0 16,5-2 0-16,7 5 0 0,6-1 864 0,9 2 128 15,6 1 32-15,10-2 0 0,9 0-832 0,8 0-192 16,6 3 0-16,11-1 0 0,7-1 0 0,9 0 0 15,10 0 0-15,4-4 0 0,4-4 0 0,6-2 0 16,3-4 0-16,1 1 0 0,1-3 0 0,-4-1 0 16,-6-2 0-16,-2-3 0 15,1-1-768-15,-6-1-208 0,51 5-48 0,-37-6 0 0</inkml:trace>
  <inkml:trace contextRef="#ctx0" brushRef="#br0" timeOffset="-144171.16">21792 3966 11055 0,'0'0'976'0,"1"-8"-784"0,-1-1-192 0,0 9 0 16,1-9 320-16,-1 2 32 0,1-2 0 0,-1 9 0 16,2-9 336-16,-2 9 64 0,-2-8 16 0,2 8 0 15,0 0-112-15,0 0-16 0,3-10 0 0,-3 10 0 16,0 0-32-16,0 0-16 0,-6 4 0 0,-2 3 0 15,-1 4-240-15,-3 8-48 0,-3-1-16 0,-3 7 0 16,-3 4 96-16,-1 6 0 0,-2 5 16 0,-1 9 0 16,-3 9 0-16,0 2 0 0,-4-1 0 0,-4 3 0 15,1 1-208-15,0 3-64 0,0 1 0 0,3 3 0 16,4-2-128-16,1-3 0 0,3-1 0 0,3-8 128 16,3-3-128-16,5-3 192 0,3 0-192 0,4-4 192 0,2-2-192 0,0-7 0 15,2-5 144-15,2-3-144 0,1-5-192 0,0-3-128 16,0-2 0-16,3-4-16 15,0-4-624-15,-4-11-128 0,3 9-32 0</inkml:trace>
  <inkml:trace contextRef="#ctx0" brushRef="#br0" timeOffset="-143736.15">20854 5002 17503 0,'-9'-8'1552'0,"4"0"-1232"16,3 2-320-16,2 6 0 0,4-7 1104 0,10 2 176 15,2-2 16-15,8 0 16 0,7-1-1136 0,6-1-176 16,3-1-144-16,5 3 144 0,4 0 0 0,6-1 0 16,6-2 0-16,3 0 0 0,1 1 0 0,-2 3 0 0,-2 0 0 0,0 1 0 15,-3-1 0-15,-1 1 0 0,-4-1 0 0,-2 1 0 16,-3 0 0-16,-6 2 0 0,-7 0 0 0,-6-1 0 16,-5 2-128-16,-6-1-64 0,-2 0-16 0,-5-1 0 15,-11 4 16-15,0 0 0 0,0 0 0 0,0 0 0 16,0 0 192-16,0 0-176 0,-6 11 176 0,-2-1-160 15,-5 1 160-15,-2 2 0 0,-1 3 0 0,-3 1 0 16,-1 0 0-16,2 4 0 0,3 2 192 0,5 1-64 16,1-1-128-16,4-1 0 0,3-1-128 0,2-1 128 15,2 0 0-15,6-3 0 0,3 1 0 0,4-6 176 16,3-1-176-16,0-2 0 0,4-1 0 0,-1-4 0 16,3-4 544-16,-3-2 80 0,3-3 16 0,-3-3 0 15,0-5 192-15,1-1 64 0,-2-3 0 0,0-1 0 0,-4-1 80 16,0-2 32-16,-2-2 0 0,-3-2 0 0,-3 0-256 0,-5-1-48 15,-6 4-16-15,-3-1 0 0,-4-2-352 0,-2 4-64 16,-3-1-16-16,-2 4 0 0,-4 2-400 0,1 3-96 16,-4 3-16-16,0 3 0 15,-1 2-2480-15,0 1-496 0,-14 2-96 0,9 4-32 0</inkml:trace>
  <inkml:trace contextRef="#ctx0" brushRef="#br0" timeOffset="-142699.83">15285 14627 1839 0,'2'-17'160'0,"3"-1"-160"16,0-2 0-16,2-2 0 0,-1-2 1664 0,2-1 320 15,-1 0 48-15,0 2 16 0,1 2-832 0,0 1-144 16,-6-2-48-16,1 6 0 0,-1 6 0 0,0-2 0 16,-5-2 0-16,0 1 0 0,0 4 0 0,-3 1 0 0,6 8 0 0,-7-8 0 15,-1 3-816-15,-1 1-208 0,-2 4 0 0,3 4 0 16,-5 0 864-16,-2 4 128 0,-2 3 32 0,-12 14 0 15,0 3-768-15,-1 5-128 0,-2 4-128 0,-1 3 144 16,0 2-16-16,-1 4-128 0,3 1 192 0,3 1-64 16,-1 2-128-16,5-3 0 0,4-1 0 0,5-3 0 15,3-1 128-15,5-5-128 0,3-5 128 0,4-3-128 16,4-3 0-16,1-3 0 0,1-5 0 0,3-3 0 16,1 0-544-1,-2-3 16-15,-1-5 0 0,-2 0 0 0,-5-7-1488 0,0 0-288 0</inkml:trace>
  <inkml:trace contextRef="#ctx0" brushRef="#br0" timeOffset="-142533.15">14835 14807 23039 0,'0'0'2048'0,"0"0"-1648"16,0 0-400-16,8-3 0 0,2-4 288 0,4 4-32 15,3 0 0-15,2-3 0 0,8-1-256 0,0 0 0 16,7 1 0-16,-1 2 0 0,1 1 0 0,-1-1 0 15,-2 2 0-15,10 0 0 16,-8 1-768-16,-3 2-192 0,-2 2-64 0</inkml:trace>
  <inkml:trace contextRef="#ctx0" brushRef="#br0" timeOffset="-142383.65">15669 14681 12895 0,'-2'12'1152'0,"-4"1"-928"0,-1-3-224 0,-1 5 0 15,-1 3 1216-15,0 3 192 0,-1 1 32 0,2-1 16 16,-2 0-1072-16,1 1-192 0,0 2-64 0,2 0 0 16,1 0-128-16,1-2 0 0,3 0 0 0</inkml:trace>
  <inkml:trace contextRef="#ctx0" brushRef="#br0" timeOffset="-142001.75">16171 14706 15663 0,'-17'15'688'0,"4"-1"144"0,-4 5-656 0,0 5-176 15,-3 1 0-15,-1 2 0 0,-1 2 576 0,-1 2 96 16,0-4 16-16,3 0 0 0,2-2 144 0,5-4 16 15,6-2 16-15,2-5 0 0,1-2-304 0,4-3-64 16,4-3-16-16,-4-6 0 0,9 3 96 0,4-5 0 16,4-4 16-16,1-4 0 0,3-3 112 0,2-4 32 15,2-4 0-15,0-1 0 0,-1-1-288 0,2-1-64 16,-1-1-16-16,1 1 0 0,2 2-176 0,0 2-48 16,1-2 0-16,2 2 0 0,-1 2-144 0,0 4 0 0,-2 3 0 0,-3 4 0 15,-5 4 128-15,-2 2-128 0,-2 3 128 0,-3 5-128 16,-2 4 0-16,-2 3 0 0,-3 2 0 0,-2 2 0 15,-4 4 0-15,0 4 0 0,-1 3 0 0,-2 1 128 16,0-1-128-16,-2-1 192 0,-1 1-192 0,4-2 192 31,0-3-1728-31,2-2-320 0,0-4-80 0,2-4-9584 0</inkml:trace>
  <inkml:trace contextRef="#ctx0" brushRef="#br0" timeOffset="-141535.62">17316 14837 6447 0,'11'-12'272'0,"-6"7"80"0,-5 5-352 0,7-4 0 15,-7 4 0-15,4-8 0 0,-3 2 2512 0,-1 6 432 16,0 0 96-16,-9-9 16 0,1 0-1648 0,-7 4-320 16,0 1-64-16,0 3 0 0,-4 2-336 0,-3 3-64 15,-6-1-16-15,-1 7 0 0,-3 4-96 0,1 3-32 16,0 1 0-16,3 3 0 0,-1 3-80 0,1 3-16 15,3 1 0-15,4 2 0 0,4-1-128 0,3-4-48 16,5 0 0-16,4-2 0 0,6-1-208 0,6-4 0 16,4-3 0-16,4-2 0 0,4-5 0 0,4-2 0 15,6-6 0-15,1-6 0 0,5-2 0 0,2-5 176 16,3-1-32-16,1-5 0 0,0-4 208 0,1-1 32 0,0-2 16 0,-5-2 0 16,-2-1 240-16,-2-7 32 15,-3-5 16-15,-1-3 0 0,0 3-128 0,2-5-32 0,0-5 0 0,2-8 0 16,1-7-240-16,1-1-48 0,3-4-16 0,0 6 0 15,-3 5-224-15,-2 9 0 0,-5 8 0 0,-6 9 0 16,-6 7 0-16,-4 8 0 0,-3 4 0 0,-6 6 0 16,-3 9 0-16,0 0 0 0,0 0 0 0,-4 12 0 15,-7 3-176-15,-1 8 176 0,-2 5-160 0,-4 6 160 16,-2 7-128-16,-5 4 128 0,0 9 0 0,-3 6-144 16,-2 6 144-16,5-2 0 0,3-4 0 0,2 0 0 15,5-3 0-15,3-5 0 0,-1-6 0 0,3-3 0 16,2 0-272-16,-1-8 16 0,4-5 16 0,-2-4 0 15,3-4-736-15,-2-5-160 0,0-5-16 16</inkml:trace>
  <inkml:trace contextRef="#ctx0" brushRef="#br0" timeOffset="-141337.6">16728 14258 36511 0,'-14'-16'1616'0,"5"8"336"0,1 3-1568 0,1-1-384 16,7 6 0-16,-5-5 0 0,5 5 144 0,0 0-144 15,0 0 160-15,0 0-160 0,0 0 512 0,8 3 16 16,-1 2 0-16,5 4 0 16,0 0-1232-16,-1 2-256 0,1 1-64 0,2 5-9824 15,1 5-1968-15</inkml:trace>
  <inkml:trace contextRef="#ctx0" brushRef="#br0" timeOffset="-139955.99">19786 14714 16575 0,'0'0'368'0,"0"0"80"0,-3-7 0 0,3 7 16 0,0-6-464 0,-2 0 0 16,2 6 0-16,-5-8 0 0,2-2 912 0,-4 3 96 15,2 1 16-15,0 2 0 0,-4-3 0 0,0 3 0 16,-1-1 0-16,-2 3 0 0,-1 4-832 0,-4 1-192 15,-4 0 0-15,-2 4 0 0,-1 1 0 0,-1 4 0 0,2 4 0 16,-3-1 0-16,-1 2 864 0,4 3 128 0,0 3 32 0,4 1 0 16,2-1-832-16,4-1-192 15,3-2 0-15,5-3 0 0,4 3 0 0,2-3 0 0,2-4 0 0,4-2 0 16,3 0 0-16,3-3 0 0,2-6 0 0,4-2 0 16,1-2 0-16,3-4 0 0,3-1 0 0,3-2 0 15,0-4 864-15,-1-1 128 0,-1-3 32 0,-1-2 0 16,-3 2-832-16,-2 1-192 0,-3-1 0 0,-2 3 0 15,-2 3 0-15,-2 2 0 0,-4 3 0 0,1 1 0 16,-4 2 0-16,-5 3 0 0,0 0 0 0,7 3 0 16,-7-3 0-16,5 7 0 0,1 1 0 0,-2 0 0 15,1 3 0-15,-3-1 0 0,1-1 0 0,2 3 0 0,0 2 0 16,-1 2 0-16,2-2 0 0,4 6 0 16,1-5-2416-16,-1-3-528 0,5 2-96 0,5-10-32 0</inkml:trace>
  <inkml:trace contextRef="#ctx0" brushRef="#br0" timeOffset="-139651.08">20619 14561 23951 0,'0'0'512'0,"0"0"128"0,0 0 0 0,2 11 64 0,-15-11-576 0,0 0-128 16,-3 1 0-16,0 2 0 0,-2 2 0 0,-1 2 0 0,0 0 0 0,-3 1 0 15,-6 4 0-15,1 0 0 0,0 3 0 0,2 1 0 16,0-1 848-16,3 3 144 0,4-2 32 0,4 3 0 16,1-2-832-16,6 1-192 15,3 1 0-15,4-2 0 0,3 3 0 0,4-3 0 0,5-3 0 0,1-1 0 16,5-1 0-16,1-1 0 0,6-3 0 0,1-3 0 15,1 0 0-15,3-2 0 0,2-1 0 0,12-2 0 32,-4-3-1472-32,-4-1-352 0,-4-4-64 0</inkml:trace>
  <inkml:trace contextRef="#ctx0" brushRef="#br0" timeOffset="-139393.58">21501 14083 27647 0,'0'0'608'0,"-4"-3"128"0,-3 1 32 0,0-1 0 0,-1 3-624 0,-2 3-144 16,-2 5 0-16,-2 2 0 0,-3 3 0 0,-5 8 0 16,0 2 0-16,0 4 0 0,0 5 848 0,-2 2 144 15,2 1 32-15,-2 8 0 0,3 5-832 0,1 1-192 16,0 0 0-16,3 1 0 0,-1-1 0 0,1 0 0 15,2 2 0-15,-4 17 0 0,4-14-144 0,7-26-80 16,2 2-16-16,-2-1 0 16,1-2-2384-16,1-2-496 0</inkml:trace>
  <inkml:trace contextRef="#ctx0" brushRef="#br0" timeOffset="-139200.54">20941 14587 17503 0,'0'0'768'0,"0"0"176"0,4-7-752 0,2 1-192 0,2 2 0 0,2 1 0 16,1 3 2368-16,3 3 448 0,4-2 96 0,4 2 16 15,1 0-2032-15,2 1-384 0,3 1-96 0,-1 0-16 16,2-1-240-16,2 0-160 0,-1 0 192 0,0 0-192 16,-4 0 144-16,0 3-144 0,-1-3 0 0,-2 1 144 15,1 0-1760-15,-3 2-368 0,-2 0-64 0</inkml:trace>
  <inkml:trace contextRef="#ctx0" brushRef="#br0" timeOffset="-138996.89">21707 14561 11967 0,'-8'11'1072'0,"1"3"-864"15,-3 2-208-15,-2 2 0 0,-4 2 2208 0,0 3 400 16,-1 5 80-16,2-2 0 0,-1 0-1056 0,0 3-224 15,-1 3-32-15,0 0-16 0,-1 0-832 0,3-3-160 16,-1-1-48-16,3-3 0 0,0-1-176 0,1-3-144 0,2-3 192 16,0-3-192-1,3-3-960-15,2-2-320 0,2-3-48 0,3-7-16 0</inkml:trace>
  <inkml:trace contextRef="#ctx0" brushRef="#br0" timeOffset="-138653.15">22251 14668 23039 0,'0'0'2048'0,"-9"2"-1648"16,-8 1-400-16,-4 3 0 0,-2 1 1024 0,-1 4 112 15,-1 2 16-15,0 2 16 0,-1-1-128 0,5 4-16 16,0 1-16-16,4 0 0 0,0-2-704 0,4-1-144 15,5 3-32-15,0-2 0 0,4 1-128 0,3-4 0 16,3-3 144-16,4-3-144 0,2 3 128 0,3-3-128 16,-1-4 128-16,4-2-128 0,1-2 256 0,3-2 0 15,-1-1-16-15,4-5 0 0,-1-3 80 0,0-2 32 16,-2-4 0-16,0 3 0 0,-5-1 160 0,0-1 16 16,-2 0 16-16,-1-2 0 0,-4-2-112 0,-3 2-32 15,-3 1 0-15,-2 0 0 0,-1 0-208 0,-1 2-64 16,-3-1 0-16,0 2 0 0,-3 1-128 0,2 2 0 15,-2 2 0-15,2 1 0 16,-1 1-832-16,0 1-256 0,1 2-64 0,3 0-9344 0,5 4-1888 16</inkml:trace>
  <inkml:trace contextRef="#ctx0" brushRef="#br0" timeOffset="-138253.75">22844 14593 14735 0,'-14'5'1312'0,"4"1"-1056"0,-4 0-256 0,0 4 0 16,-3 2 1344-16,-1 2 192 0,-5 0 64 0,1 3 0 15,1 0-192-15,-1 1-48 0,2 1 0 0,-2 3 0 16,3 1-448-16,1-2-80 0,2-1-32 0,0 0 0 16,2 1-192-16,3-5-32 0,2-2-16 0,0-3 0 0,5 1-48 0,0-2-16 15,1-3 0-15,3-7 0 16,0 0 64-16,0 0 16 0,0 0 0 0,13-4 0 0,0-4 32 0,2-3 16 15,3-2 0-15,2-5 0 0,2 5-240 16,1-2-64-16,0-3 0 0,0 1 0 0,2-4-112 0,4 1-16 16,0 2-16-16,3-2 0 0,-1 1-176 0,0 2 0 15,-1 4 144-15,-4 2-144 0,-1 0 0 0,-2 2 0 16,-3 3 0-16,-2 1 0 0,-3 6 0 0,-2 3-128 16,0 1 128-16,-5 4 0 0,-4 1-144 0,-3 3 144 15,-1 3-160-15,-4 4 160 0,-2 1 0 0,-2 2 0 16,0 3 0-16,-4 4 0 0,-1 7 0 0,-1-1 0 15,-2-2 128-15,2-1-128 0,1 0-160 0,2-4-96 16,-2-5 0-16,1-1-16 16,1-2-1280-16,2-4-256 0,-2-1-48 0,4-3-8016 0,-2-3-1600 15</inkml:trace>
  <inkml:trace contextRef="#ctx0" brushRef="#br0" timeOffset="-138049.58">22138 14167 37775 0,'-9'-18'3360'0,"5"7"-2688"0,0 0-544 0,0 4-128 16,4 7-160-16,0 0-64 0,0 0-16 0,0 0 0 0,0 0 240 0,0 0 160 15,0 0-32-15,9 3 0 0,-9-3-128 0,12 7-176 16,-3 1 48-16,-1 1-16368 15</inkml:trace>
  <inkml:trace contextRef="#ctx0" brushRef="#br0" timeOffset="-137120.54">18505 14308 20271 0,'0'0'896'0,"0"0"192"0,-6 2-880 0,0 4-208 0,-2 2 0 0,-1 4 0 16,-1 1 0-16,0 5 0 0,-2 3 0 0,0 4 0 15,0 3 0-15,1 1 0 0,-2 2 0 0,-3-1 0 16,1 0 0-16,0 0 0 0,-1-1 0 0,1 0 0 16,-1-3 864-16,2-4 128 0,1-1 32 0,2-2 0 15,2-3 0-15,0-1 0 0,5-8 0 0,2 0 0 16,-3-2-832-16,5-5-192 0,0 0 0 0,9-6 0 15,2-4 864-15,1-2 128 0,1-5 32 0,2 0 0 0,0-5-832 0,1-2-192 16,-1-3 0-16,0 0 0 0,1-2 864 16,-1-3 128-16,1-4 32 0,1 0 0 0,3 0-832 0,-1 1-192 15,4 0 0-15,-1 3 0 0,0 5 0 0,2 2 0 16,-2 6 0-16,2 2 0 0,-4 2 0 0,0 4 0 16,0 3 0-16,-5 4 0 0,-4 0 0 0,-1 4 0 15,-10 0 0-15,5 7 0 0,-2 4 0 0,-6 0 0 16,-4 3 0-16,-4 4 0 0,-4 2 0 0,0 0 0 15,-3 4 0-15,0-2 0 0,-1-4 0 0,-2 0 0 16,1-2 0-16,0 0 0 0,2-2 0 0,0-2 0 16,3-3 0-16,-6 2 0 15,4-3-768-15,4-3-208 0,3-4-48 0,4-5-13504 0</inkml:trace>
  <inkml:trace contextRef="#ctx0" brushRef="#br0" timeOffset="-136791.25">19005 14122 20271 0,'0'0'896'0,"0"0"192"0,-6 4-880 0,-4 2-208 0,0 0 0 0,-1 3 0 16,0 3 0-16,0 2 0 0,0 0 0 0,-2 2 0 15,-1 2 864-15,1 1 128 0,0 0 32 0,0 3 0 16,0 4-832-16,2-3-192 0,-3-2 0 0,3-3 0 15,4-3 864-15,-1-2 128 0,3-2 32 0,2-2 0 16,0-3-832-16,3-6-192 0,0 0 0 0,0 0 0 16,8 3 864-16,2-5 128 0,1-2 32 0,1-3 0 0,1-1-832 0,2-2-192 15,1 0 0-15,0-2 0 0,2-4 0 0,-1 1 0 16,2 0 0-16,0-1 0 0,-3 2 0 0,1-2 0 16,-1 3 0-16,1 2 0 0,-1 0 0 0,1 1 0 15,-2 2 0-15,1 0 0 0,-2 3 0 0,-2 1 0 16,0 2 0-16,0 0 0 15,-2 1-768-15,0-1-208 0,-10 2-48 0,7 0 0 0</inkml:trace>
  <inkml:trace contextRef="#ctx0" brushRef="#br0" timeOffset="-135948.98">19438 14090 27647 0,'0'0'608'0,"-10"1"128"0,-1 1 32 0,1 1 0 0,-1-1-624 0,0 3-144 0,-4 3 0 0,2 1 0 15,1 0 0-15,0 0 0 0,1 0 0 0,-1 4 0 16,2 1 0-16,2-1 0 0,1-3 0 0,2 1 0 16,3 0 0-16,2-1 0 0,0-3 0 0,4-1 0 15,-4-6 0-15,11 3 0 0,0 0 0 0,3-4 0 16,1-3 848-16,3-4 144 0,1 1 32 0,-1-1 0 16,0-1-832-16,0-2-192 0,1 0 0 0,0 0 0 15,-6-1 0-15,-2 1 0 0,-3 1 0 0,-5-1 0 16,1-1 0-16,0-1 0 0,0 3 0 0,-2 1 0 15,0 1 0-15,1 1 0 0,-2 1 0 0,-1 6 0 16,0 0 0-16,0 0 0 0,-6 0 0 0,1 1 0 0,-1 1 0 16,6-2 0-16,-4 4 0 0,4-4 0 15,0 0-768-15,0 0-208 0,0 0-48 0,0 0 0 16,12 2 0-16,-3-3 0 0,0-4 0 0,-1 1 0 0,6-1 832 0,0-3 192 16,1 0 0-16,2-1 0 0,0-1 0 0,0 1 0 15,-2-2 0-15,2-3 0 0,-1-1 0 0,2-6 0 16,-3 0 0-16,1-2 0 0,-1-1 0 0,1-1 0 15,1-3 0-15,2-2 0 0,2 2 0 0,1-2 0 16,-1-2 0-16,-1-2 0 0,4 2 0 0,0 1 0 16,1-2 0-16,-1 3 0 0,-1 0 0 0,-1 5 0 15,-4 5 0-15,-4 3 0 0,-4 5 768 0,-1 1 208 16,-2 5 48-16,-7 6 0 0,0 0-832 0,0 0-192 16,-8 8 0-16,-2 4 0 0,-2 5 0 0,-4 3 0 15,-1 3 0-15,-1 4 0 0,2 5 0 0,-3 3 0 0,0 2 0 0,0-1 0 16,0 0 0-16,2 0 0 0,4-2 0 15,3-1 0-15,1-1 0 0,5-5 0 0,3-4 0 0,1-2 0 16,1 0 864-16,5-2 128 0,2-5 32 0,0-3 0 16,3-2-832-16,2-4-192 0,3-1 0 0,0-4 0 15,1-3 864-15,2-1 128 0,2-3 32 0,0 0 0 16,0-1-832-16,1-1-192 0,-3-3 0 0,0 0 0 16,-2-1 0-16,-1 1 0 0,-3 0 0 0,0-1 0 15,-3 1 0-15,-1 1 0 0,0 1 0 0,-5 3 0 16,-1 1 0-16,-3 6 0 0,0 0 0 0,0 0 0 15,0 0 0-15,-6 2 0 0,-5 2 0 0,0 0 0 16,0 5 0-16,-1 1 0 0,1 0 0 0,3 0 0 16,-1-2 0-16,5 0 0 0,3-1 0 0,1-1 0 0,0-6 0 0,3 7 0 15,5-2 0-15,1 0 0 0,2-2 0 0,4-2 0 16,-2-2 0-16,2-3 0 0,3-1 0 0,-2 1 0 16,2-2 0-16,0 1 0 0,-2-2 0 0,2 1 0 15,-1 0 0-15,0 1 0 0,-1-1 0 0,0 2 0 16,-1 1 0-16,-1 0 0 0,0 1 0 0,-2 1 0 15,-1 1 0-15,-4 2 0 0,1 2 0 0,-5 0 0 16,-3-4 0-16,4 9 0 0,0 1 0 0,1 0 0 16,-3-1 0-16,1 2 0 0,0 0 0 0,4-1 0 15,-2-2 0-15,4 2 0 0,-3-1 0 0,4-2 0 16,0 0 0-16,2-1 0 0,1-1 0 0,0-1 0 16,-2 0 0-16,7-2 0 15,-6-2-2416-15,-1-1-528 0,-1-2-96 0,-10 3-32 0</inkml:trace>
  <inkml:trace contextRef="#ctx0" brushRef="#br0" timeOffset="-135782.41">19766 13725 35007 0,'7'-24'768'0,"1"10"176"0,4 5 16 0,-1 2 16 0,4-1-784 0,5 1-192 0,5 0 0 0,6 0 0 16,4 2 0-16,8 0 0 0,7 2 0 0,3 1 0 15,-1 1 0-15,1 0 0 0,-1-3 0 0,-3 7-10336 16,-3 1-2112-16</inkml:trace>
  <inkml:trace contextRef="#ctx0" brushRef="#br0" timeOffset="-134800.66">15827 16123 21183 0,'-11'1'1888'0,"6"2"-1504"16,-5 2-384-16,1 0 0 0,-1 3 400 0,-1 0 16 16,0 3 0-16,0 4 0 0,-3 3 112 0,2 1 32 15,1 1 0-15,3 2 0 0,-1 1-144 0,4 0-32 0,3-4 0 0,2 0 0 16,1-2-192-16,4-1-64 15,4-4 0-15,0-2 0 0,2-3 128 0,4-2 32 0,4-3 0 0,3-2 0 16,-1-1 96-16,0-1 32 0,0-2 0 0,-4-1 0 16,2-2-32-16,-3-4-16 0,-1-2 0 0,-3 0 0 15,-3 1-112-15,-3 0 0 0,-1-4-16 0,-3 1 0 16,-3-3-16-16,-1 3 0 0,-2 0 0 0,0-2 0 16,-2-1 0-16,1 1 0 0,-3 0 0 0,3 2 0 15,2 2-224-15,1 0 0 0,0-2 0 0,5 3 0 16,3 2 0-16,5 0 0 0,-2 2 0 0,5 1-160 15,4 1 16-15,1 1 0 0,-1-1 0 0,2 4 0 16,1 3 144-16,-2 3-160 0,-1 0 160 0,0 4-160 16,-2 2 160-16,0 5-128 0,-3 4 128 0,0 2-128 0,-4 0 128 0,-3 3 0 15,-1 5-144-15,-3 0 144 0,-1-3 0 0,-2 0 0 16,-1-4 0-16,2-1 128 0,-1-4 80 0,0-2 16 16,-2-4 0-16,2-3 0 0,1-8 240 0,0 0 48 15,0 0 16-15,0 0 0 0,0 0 48 0,0 0 0 16,10-11 0-16,2-1 0 0,3-3-160 0,1-5-32 15,3-4 0-15,1-1 0 0,-4-1-240 0,4 2-144 16,4 0 160-16,1 2-160 0,1 1 0 0,-2 6 0 16,-1 1 0-16,-1 4 0 0,-1 1 0 0,-4 3 0 15,-1 2 0-15,-1 3 0 0,-4 3 0 0,1 4 0 16,-2 6 0-16,-1 4 0 0,-1 4 0 0,-2 4-128 16,0 2 128-16,-2 2 0 0,1-2 0 0,0-1 0 15,-2 1 0-15,3 0 0 0,1-2 128 0,-1-1-128 16,3-4 0-16,-1 1 0 15,2 1-1552-15,5-2-416 0,0-5-80 0</inkml:trace>
  <inkml:trace contextRef="#ctx0" brushRef="#br0" timeOffset="-134358.95">18397 15642 24191 0,'0'0'1072'0,"0"0"208"0,0 0-1024 0,0 0-256 16,-7-2 0-16,0 3 0 0,-2 6 720 0,0 5 96 15,-4 5 16-15,-1 9 0 0,-2 6-16 0,-1 7 0 16,-1 5 0-16,-4 1 0 0,0 1-448 0,2 4-96 0,-3-3-16 0,2 2 0 15,-1-1-16-15,3 4-16 0,2 2 0 0,0-4 0 16,2 0-224-16,3-7 176 0,4-5-176 0,-1-5 160 16,3-3-160-16,-2-5 0 0,4-2 0 0,1-6 0 31,2-6-528-31,1-11-96 0,0 0-16 0,0 0-8480 0,1-8-1696 0</inkml:trace>
  <inkml:trace contextRef="#ctx0" brushRef="#br0" timeOffset="-134059.68">18016 15687 2751 0,'7'-17'128'0,"-4"7"16"0,4 0-144 0,4 1 0 16,2 0 0-16,4 2 0 0,-1-1 4144 0,2 2 784 16,-2 2 176-16,6 3 16 0,1 3-3520 0,5 2-720 15,0 3-144-15,3 2-32 0,0 5-64 16,0 6 0-16,-4 5-16 0,4 3 0 0,-1 1-160 0,-2 7-16 15,-1 1-16-15,-4 4 0 0,-2 2-80 0,-4 2-16 16,-3 2 0-16,-6 0 0 0,-3 1 0 0,-9 2 0 16,-2 5 0-16,-3-4 0 0,-1-5 64 0,-4-4 16 15,-4-5 0-15,-3-2 0 0,0-4 208 0,-1-3 32 16,-4-4 16-16,1 0 0 0,1-1-192 0,-4-1-32 16,1-3-16-16,-1-4 0 0,3-4-272 0,-2-2-160 15,3-4 192-15,2-7-192 16,2-2-1584-16,3-6-416 0,-1-5-96 0,6-4-16 0</inkml:trace>
  <inkml:trace contextRef="#ctx0" brushRef="#br0" timeOffset="-133481.43">18848 16528 16815 0,'-3'17'736'0,"3"-6"160"16,0-11-704-16,-1 13-192 0,1 4 0 0,0-2 0 0,0-3 896 0,1-3 128 16,-1-9 48-16,1 9 0 0,1 0-48 0,-2-9 0 15,0 0 0-15,10-2 0 0,-10 2 128 16,11-10 32-16,1-7 0 0,1 0 0 0,-1-3-48 0,4-2-16 15,-1-2 0-15,0-3 0 0,1-4-208 0,-1-3-32 16,4-1-16-16,0-4 0 0,-1-7-336 0,4 0-64 16,3-1-16-16,0-3 0 0,2-1-128 0,-1-2-48 15,2 3 0-15,-1 2 0 0,-1 2-272 0,-4 4 0 16,-1 5 0-16,-1 6 0 0,-4 3 0 0,-1 9 0 16,-6 1 0-16,0 6 0 0,-1 4 0 0,-8 8 0 15,0 0 0-15,0 0 0 0,8 9 0 0,-3 5 0 16,-2 9-192-16,-3 4 192 0,-2 2-128 0,-1 6 128 15,-3 0 0-15,-1 7-144 0,-1 2 144 0,0 5 0 16,1 4 0-16,-2 2 0 0,2 0 0 0,2-3 0 0,3-6 0 16,4-6 0-16,3-7 0 0,0-4-160 0,3-3 160 0,1-4 0 15,2-7 0-15,2-5-128 0,3-5 128 0,4-6 0 16,3-3 0-16,0-5 176 0,2-4-32 0,3-4 0 16,4-2 176-16,3-1 48 0,-3-6 0 0,1-2 0 15,-5-5-16-15,2-4 0 0,-5-2 0 0,2-5 0 16,-1-2-128-16,4-2-32 0,-1 2 0 0,3 1 0 15,0 2-192-15,0 2 144 0,-2 2-144 0,0 5 128 16,-5 4-128-16,-1 5 0 0,-2 4 0 0,-3 3-176 16,-4 3 176-16,-3 3-208 0,-2 2 80 0,-1 2 128 15,-1 1-1568-15,-4 3-192 16,-4 4-32-16,0 0-16 0,0 0-1744 0,0 0-352 0</inkml:trace>
  <inkml:trace contextRef="#ctx0" brushRef="#br0" timeOffset="-132999.21">20214 16640 17503 0,'0'0'1552'0,"-2"10"-1232"15,2-10-320-15,-4 9 0 0,1 3 448 0,0-5 48 16,3-7 0-16,0 0 0 0,0 0 784 0,0 0 176 16,-4 8 16-16,4-8 16 0,0 0-352 0,0 0-80 0,-1-10-16 0,3-1 0 15,1 1 112-15,2-4 0 0,0-1 16 0,4-4 0 16,-1-4-160-16,1-3-48 0,4-2 0 0,0-1 0 16,4-4-208-16,0-1-48 0,-1-4-16 0,2-5 0 15,1-3-240-15,2-1-64 0,2 0 0 0,3 1 0 16,2 0-192-16,1 3-32 0,2 2-16 0,-1 5 0 15,-2 3-144-15,-1 4 160 0,-3 1-160 0,-2 3 160 16,-1 6-160-16,-4 3 0 0,-2 5 144 0,-3 1-144 16,-1 0 0-16,-2 5 144 0,-1 3-144 0,-8 2 0 15,8 5 0-15,-1 4 0 0,-2 2 0 0,1 7 0 16,-1 5 0-16,1 2 0 0,-4 1 0 0,0 5 0 16,0 3 0-16,-1 5 0 0,1 3 0 0,-2 0 0 0,0 0 0 15,1 0 0-15,2 1 0 0,0 0 0 0,1-2 0 0,0-4 0 16,0-4 0-16,2 0 0 0,0-1 0 0,1-1 0 15,1-3 0-15,-3-1 0 0,0-5 144 0,0 0-144 16,-3-1 0-16,-2-6 144 0,-2-5-144 0,2-10-176 16,-5 6 48-16,-2-1 0 15,-1-3-2048-15,-3-5-416 0,-3-7-80 0</inkml:trace>
  <inkml:trace contextRef="#ctx0" brushRef="#br0" timeOffset="-132817.45">20244 16298 27647 0,'-4'-13'1216'0,"2"4"256"0,5 0-1168 0,1 0-304 16,4 0 0-16,3 1 0 0,3-2 1024 0,7 0 160 0,2 0 32 0,3 1 0 16,3 1-128-16,5 1-32 15,7-2 0-15,2 7 0 0,4 2-528 0,1 2-96 0,-2-2-32 0,0 0 0 16,2 0-240-16,-4 0-160 0,-3-2 192 0,0 2-192 16,0 0 0-16,-2 0 0 0,-6 0 0 0,-3 3-11072 15,-3 0-2272-15</inkml:trace>
  <inkml:trace contextRef="#ctx0" brushRef="#br3" timeOffset="-88042.38">17547 11934 12895 0,'0'0'272'0,"0"0"64"0,0 0 16 0,0 0 32 0,0 0-384 0,0 0 0 15,0 0 0-15,0 0 0 0,0 0 896 0,-3-7 96 0,-2 2 32 0,5 5 0 16,0 0-832-16,0 0-192 0,-9 1 0 0,1-1 0 16,2-1 864-16,6 1 128 0,-9-2 32 0,1 2 0 15,8 0-832-15,-7-2-192 0,-1-1 0 0,8 3 0 16,0 0 864-16,0 0 128 0,-9-6 32 0,3 0 0 16,6 6-832-16,0 0-192 0,-7-4 0 0,1 1 0 0,6 3 864 0,0 0 128 15,0 0 32-15,0 0 0 16,0 0-832-16,0 0-192 0,0 0 0 0,0 0 0 15,0 0 864-15,-4-7 128 0,4 7 32 0,0 0 0 0,0 0-832 0,0 0-192 16,0 0 0-16,0 0 0 0,0 0 0 0,0 0 0 16,0 0 0-16,2 10 0 0,-2-10 0 0,6 10 0 15,0-1 0-15,0 0 0 0,3 2 0 0,-2 0 0 16,4-2 0-16,0 3 0 0,0 2 0 0,1-1 0 16,2 1 0-16,1 1 0 0,0 4 0 0,1 2 0 15,-2 1 0-15,3-1 0 0,1-2 864 0,-1 2 128 16,-3 1 32-16,2 0 0 0,1-2-832 0,1 1-192 15,-2 0 0-15,4 1 0 0,-1-2 0 0,-1 1 0 16,-1-2 0-16,-5-5 0 0,1 1 0 0,3 2 0 0,-2-1 0 16,0 2 0-16,-1-3 0 0,2 2 0 0,-1-2 0 15,-1 1 0-15,0-2 0 0,0 1 0 0,0-3 0 16,-3 2 0-16,0 0 0 0,5 8 0 0,0-4 0 0,-1-4 0 16,-5-5 0-16,1 1 0 0,0 2 0 0,-1-4 0 15,0-3 864-15,0 0 128 0,-2 2 32 16,0-2 0-16,0 1-832 0,-7-6-192 0,0 0 0 0,7 4 0 15,-7-4 0-15,0 0 0 0,0 0 0 0,0 0 0 16,0 0 0-16,0 0 0 0,0 0 0 0,0 0 0 16,7-4 0-16,-7 4 0 0,0 0 0 0,0 0 0 15,1-10 0-15,1 0 0 0,-3-3 0 0,0 4 0 16,1 9 0-16,-1-6 0 0,-2-3 0 0,-1 0 0 16,1 0 0-16,-1 0 0 0,-5 1 0 0,2-3 0 15,-3 0 0-15,3-4 0 0,-3 1 0 0,-2-6 0 0,-1 3 0 16,2-1 0-16,-2 3 0 0,1-1 0 0,1 1 0 15,0 0 0-15,-3-1 0 0,1-1 0 0,-1 2 0 0,1-1 0 16,-1-2 0-16,-1-1 0 0,-2-2 864 0,1 2 128 16,-2 0 32-16,1 1 0 0,1 1-832 0,-2 1-192 15,0 2 0-15,-1 0 0 0,1-2 0 0,2 0 0 16,-1-2 0-16,1 1 0 0,-2 6 0 0,2-2 0 16,-2 0 0-16,1-1 0 0,0 0 0 0,2 2 0 15,-1 1 0-15,2 0 0 16,2-3-768-16,-1 2-208 0,-1 1-48 0,3 1 0 0,3 2 832 0,-2 0 192 15,2-1 0-15,-1 1 0 0,3 2 0 0,-2 4 0 16,8 2 0-16,-7-6 0 0,1 1 0 0,6 5 0 16,0 0 0-16,0 0 0 0,0 0 0 0,0 0 0 15,-4-8 0-15,4 8 0 0,0 0 0 0,0 0 0 16,0 0 0-16,0 0 0 0,0 0 0 0,11 5 0 0,-3 2 0 0,2 1 0 16,1 2 0-16,-1 2 0 15,3 1 0-15,0 1 0 0,3 2 0 0,-1-1 0 0,4 0 0 0,4 3 0 16,0 2 0-16,2 0 0 0,-4-1 0 0,6 2 0 15,3 3 0-15,2 3 0 0,1-1 0 0,-1-2 0 16,0 3 0-16,-1 0 0 0,-1 1 0 0,-3-3 0 16,-2-3 0-16,1 0 0 0,-1 0 0 0,-8-5 0 15,0 0 0-15,3 1 0 0,0-2 0 0,0 4 0 16,2 2 0-16,0 0 0 0,-3 0 0 0,10 5 0 16,-7-4 0-16,-1-2 0 0,-2-3 0 0,-2 0 0 15,0-1 0-15,-2 1 0 0,-2 0 0 0,0-2 0 16,-2 0 0-16,0-7 0 0,0-2 0 0,-4 0 0 0,1 3 0 0,-4-3 0 15,-4-7 0-15,6 5 0 16,-6-5 0-16,0 0 0 0,6 7 0 0,-6-7 0 0,0 0 0 0,0 0 0 16,0 0 0-16,0 0 0 0,0 0 768 0,0-7 208 15,-4-2 48-15,1 1 0 0,3 8-832 0,-6-8-192 16,2 2 0-16,-3 1 0 0,0-2 0 0,2 0 0 16,-2 3 0-16,2-4 0 0,-3-1 0 0,3 3 0 15,-4-1 0-15,2 3 0 0,-2-4 0 0,3 2 0 16,-2 4 0-16,3-1 0 15,0-5-2416-15,-1 5-528 0,-1 1-96 0,-2-2-32 0</inkml:trace>
  <inkml:trace contextRef="#ctx0" brushRef="#br3" timeOffset="-86810.69">18363 11715 16575 0,'0'0'368'0,"0"0"80"0,3-12 0 0,-3 12 16 0,0 0-464 0,0 0 0 16,3-9 0-16,0 2 0 0,-3 7 912 0,0 0 96 15,0 0 16-15,0 0 0 0,0 0 0 0,0 0 0 16,0 0 0-16,-7 4 0 0,-3 1-832 0,0 2-192 16,-1 1 0-16,-3 7 0 0,-1 7 864 0,-3 5 128 15,-5-2 32-15,-1 6 0 0,-5 3-832 0,-2 3-192 16,-2 1 0-16,-2 1 0 0,1 2 864 0,0 3 128 16,-1 3 32-16,3-1 0 0,-3-3-832 0,0-1-192 0,0-1 0 0,2-1 0 15,-2 0 0-15,3-4 0 0,1-3 0 0,5-1 0 16,1-1 864-16,4-1 128 0,-2-5 32 0,2 0 0 15,1-3-832-15,-1-1-192 0,2 0 0 0,3-3 0 16,0-3 864-16,1-1 128 0,0 1 32 0,0-1 0 16,3-1-832-16,2 0-192 0,-2-4 0 0,2 2 0 15,3 0 0-15,-2 0 0 0,3-4 0 0,3-2 0 16,3-5 0-16,0 0 0 0,-5 5 0 0,5-5 0 16,0 0 0-16,0 0 0 0,0 0 0 0,0 0 0 15,0 0 864-15,7-11 128 0,-1-5 32 0,3 3 0 16,-1 0-832-16,3-1-192 0,1-2 0 0,3-1 0 15,-1-3 0-15,-1 0 0 0,2 0 0 0,2 0 0 16,4 0 0-16,2-4 0 0,-1 0 0 0,3 1 0 0,1 1 0 0,1-2 0 16,4-2 0-16,3-2 0 0,4 2 0 0,-1-2 0 15,-2-2 0-15,0-1 0 0,-1-6 0 0,-1 0 0 16,-1 3 0-16,1 0 0 0,1-2 0 0,-3 3 0 16,-3 3 0-16,0 3 0 0,1 4 0 0,-5 1 0 15,-1 1 0-15,-3 3 0 0,0 0 0 0,-3 3 0 16,-1 1 0-16,-3-1 0 0,-3 1 0 0,0 3 0 15,0 1 0-15,0 0 0 0,-6 1 0 0,0 0 0 16,1 2 0-16,-5 7 0 0,0 0 0 0,0 0 0 16,2-8 0-16,-2 8 0 0,0 0 0 0,0 0 0 15,-8 4 0-15,2 3 0 0,-4-1 0 0,-2 4 0 16,-4 2 0-16,-1 4 0 0,-3 1 0 0,-4 5 0 0,-3 0 0 16,-3 5 0-16,0 4 0 0,-2 3 0 15,-5-2 0-15,-2 7 0 0,2 10 0 0,-2 1 0 0,1 3 0 0,-3-2 0 16,-3-4 0-16,0 0 0 0,0-1 0 0,4-3 0 15,3-4 0-15,2-4 0 0,0-3 0 0,3-1 0 16,2 4 0-16,5-4 0 0,2-5 0 0,-1-1 0 16,2 0 0-16,3-3 0 0,1-7 0 0,3 0 0 15,-1-2 0-15,3-1 0 0,2-2 0 0,0-2 0 16,4-1 0-16,1-2 0 0,6-5 0 0,0 0 0 16,0 0 0-16,0 0 0 0,4-7 0 0,6-3 0 15,4-3 0-15,5-3 0 0,3-5 0 0,0-5 0 16,3-7 0-16,2-2 0 0,3-3 0 0,5-2 0 15,1-4 0-15,3 0 0 0,0 2 0 0,5-1 0 16,2 2 0-16,2-5 0 0,-2-5 0 0,-2 3 0 16,1 1 0-16,1-3 0 0,1-3 0 0,1 4 0 0,-2 3 0 0,-1 2 0 15,-4 5 0-15,-4 1 0 0,-4-2 0 0,-3 6 0 16,-8 2 0-16,0 5 0 0,-5 2 0 0,-1 5 0 16,-5 0 0-16,-1 3 0 0,-3 7 0 0,-4 4 0 15,-3 6 0-15,0 0 0 0,0 0 0 0,0 0 0 16,-9 9 0-16,-4 6 0 0,-5 4 0 0,-4 7 0 15,-7 9 0-15,-5 5 0 0,-9 6 0 0,-3 6 0 16,-3-1 0-16,0 8 0 0,-1 5 0 0,4-1 0 16,0 0 0-16,5-4 0 0,-1-2 0 0,2-6 0 15,2-1 0-15,3-5 0 0,2-2 0 0,4-7 0 16,3-3 0-16,6-2 0 0,2-4 0 0,1-1 0 16,1-2 0-16,5-3 0 0,0 1 0 0,5-5 0 0,-2-2 0 15,5-2 0 1,1 0-3232-16,5-5-688 0,0-1-144 0,-3-7-32 0</inkml:trace>
  <inkml:trace contextRef="#ctx0" brushRef="#br3" timeOffset="-81025.22">17637 12079 16575 0,'0'0'368'0,"0"0"80"0,-6 20 0 0,6-20 16 0,0 0-464 0,0 0 0 15,0 0 0-15,0 0 0 0,0 0 912 0,3-4 96 16,-3 4 16-16,0 0 0 0,2-4-832 0,-2-2-192 16,0 0 0-16,0 3 0 0,0 3 864 0,0 0 128 15,0 0 32-15,-4-7 0 0,2 2-832 0,0-1-192 16,2 6 0-16,-2-4 0 0,0-3 864 0,1 2 128 16,-4-2 32-16,3 2 0 0,0 0-832 0,0-1-192 15,-1-3 0-15,1 0 0 0,1 5 864 0,-2-2 128 16,1 0 32-16,0-2 0 0,1-1-832 0,0 1-192 15,0 1 0-15,0-1 0 0,-1-2 0 0,1 2 0 16,-4-1 0-16,2-1 0 0,-1 0 0 0,-1 0 0 16,0-3 0-16,-1 3 0 0,2 1 0 0,-4 0 0 0,0-1 0 0,1 1 0 15,-1 0 0-15,-2 0 0 0,0 1 0 0,0 0 0 16,0-3 864-16,2 3 128 0,-3 0 32 0,1-1 0 16,2 2-832-16,-3 0-192 0,0-3 0 0,2 3 0 15,-3 4 0-15,1 0 0 0,-1-2 0 0,0 1 0 16,-2-2 0-16,-1 2 0 0,0 2 0 0,0-2 0 15,0 0 0-15,0 0 0 0,-2 0 0 0,1 1 0 16,-1 0 0-16,1-3 0 0,-1 2 0 0,0 1 0 16,-1 1 0-16,3 1 0 0,-1-2 0 0,2 0 0 15,0-2 0-15,2 3 0 0,-2 1 0 0,2-1 0 16,0-1 0-16,2-1 0 0,-3 2 0 0,2 0 0 0,0 1 0 0,1 0 0 16,-2-4 0-16,0 4 0 0,0 3 0 15,1 1 0-15,-3-1 0 0,2-1 0 0,1-1 0 0,1 2 0 16,-4 4 0-16,3-6 0 0,0 0 0 0,2-3 0 15,-2 6 0-15,0-3 0 0,1 0 0 0,-2 0 0 16,2 0 0-16,1 0 0 0,-3 2 0 0,1 0 0 16,0-1 0-16,0 1 0 0,-4 0 0 0,3 2 0 15,0-1 0-15,0 0 0 0,0 0 0 0,-2 0 0 16,1 0 0-16,-1 0 0 0,1 2 0 0,-1-2 0 16,0-2 0-16,0 3 0 0,2 1 0 0,-2 1 0 15,0-3 0-15,-1 1 0 0,0 2 0 0,0 0 0 16,-1 1 0-16,1 0 0 0,-2-1 0 0,1 2 0 15,-1 0 0-15,1-1 0 0,-1 1 0 0,0 0 0 0,-1-1 0 16,3 2 0-16,0 1 0 0,1 1 0 0,-2-2 0 0,2 0 0 16,-1-1 0-16,0 1 0 0,-1 0 0 0,2 1 0 15,0-2 0-15,1-2 0 0,1 2 0 0,0 0 0 16,1-1 0-16,-2 2 0 0,2-2 0 0,1 0 0 16,-1 3 0-16,0 0 0 0,1-2 0 0,0 1 0 15,0 1 0-15,1 0 0 0,-1-1 0 0,0 0 0 16,1-1 0-16,-2 0 0 0,0 0 0 0,1 1 0 15,-2-2 0-15,0-1 0 0,1 0 0 0,1 2 0 16,-2 0 0-16,2 0 0 0,0-3 0 0,-1 1 0 16,2 3 0-16,0 1 0 0,0 1 0 0,-9 1 0 15,1-3 0-15,3 0 0 0,1 0 0 0,0 0 0 16,-2-2 0-16,3-1 0 0,-1 3 0 0,1 0 0 16,-1 2 0-16,0-2 0 0,1-3 0 0,1 2 0 0,-4 1 0 15,3 1 0-15,0-1 0 0,0-1 0 0,0-1 864 0,-1 1 128 16,-1 2 32-16,0-3 0 0,0 1-832 0,0 0-192 15,-1-1 0-15,2 1 0 0,2 2 0 0,-4 1 0 16,-1-4 0-16,2 3 0 0,1 1 0 0,-2 1 0 16,2-1 0-16,-1-1 0 15,0-2-768-15,-1 1-208 0,3 2-48 0,-2-2 0 0,0-1 1648 0,0 0 320 16,-1 0 64-16,2 1 16 0,-1 0-832 0,0 0-192 16,1-3 0-16,3 1 0 0,-2 0 0 0,1 3 0 15,0-1 0-15,-8 7 0 0,3-4 0 0,-1 0 0 16,1 0 0-16,1-2 0 0,-2-1 0 0,2-2 0 15,-2 0 0-15,2-1 0 0,-2 2 0 0,1 0 0 16,-1-2 0-16,0 3 0 0,1 6 0 0,1-3 0 0,1-2 0 16,-1-1 0-16,0 2 0 0,1 0 0 15,-1 0 0-15,2 2 0 0,-2-4 0 0,3 2 0 0,1 0 0 0,-3-1 0 16,0 0 0-16,2 0 0 0,3-1 0 0,-3 1 0 16,2 1 0-16,1 0 0 0,-2-3 0 0,1 3 0 15,2 0 0-15,-2 1 0 0,0-1 0 0,0-1 0 16,-1-4 0-16,1 5 0 0,0 0 0 0,-2 0 0 15,2-2 0-15,-3 1 0 0,0 0 0 0,-2 1 0 16,2 1 0-16,1-1 0 0,0-2 0 0,-1 1 0 16,2 1 0-16,-2 0 0 0,2 0 0 0,0 0 0 15,0-2 0-15,3 2 0 0,2 0 0 0,2 0 0 16,0-2 0-16,1 0 0 0,3-9 0 0,-1 11 0 16,1 0 0-16,1 0 0 0,3-2 0 0,0 0 0 0,-1-2 0 0,3 1 0 15,1 3 0-15,-2-4 0 0,4-1 0 16,-3 2 0-16,1 0 0 0,0-2 0 0,-7-6 0 0,8 11 0 15,1-2 0-15,0 1 0 0,-2-1 0 0,-1-2 0 16,1-1 0-16,-7-6 0 0,9 7 0 0,-2-2 0 16,2 1 0-16,1-2 0 0,1 0 0 0,1 1 0 15,-1-1 0-15,2 2 0 0,-1 0 0 0,3 1 0 16,1-3 0-16,1 1 0 0,-1 0 0 0,3 0 0 16,1-4 0-16,1-1 0 0,2 1 0 0,1 1 0 15,1 1 0-15,1-2 0 0,2-1 0 0,2 4 0 16,0-1 0-16,-1 1 0 0,2 1 0 0,-1-2 0 15,-2-2 0-15,-1 4 0 0,-1 1 0 0,1-1 0 16,-2-4 0-16,2 2 0 0,1 1 0 0,0 2 0 16,2 2 0-16,-3-4 0 0,0-2 0 0,2 0 0 0,1 3 0 0,2 0 0 15,-1 1 0-15,0-3 0 0,-1-4 0 0,-1 2 0 16,1 3 0-16,1 0 0 0,3-4 0 0,2 0 0 16,1 2 0-16,-2 0 0 0,1 3 0 0,-1405-2 0 15,2814-3 0-15,-1407 3 0 0,-2 3 0 0,-1-2 0 16,-2-1 0-16,1-3 0 0,-1-4 0 0,0 4 0 15,3 4 0-15,1-1 0 0,-4-5 0 0,3 2 0 16,0 0 0-16,0 4 0 0,1-2 0 0,-3-1 0 16,-1-2 0-16,1 0 0 0,-2 0 0 0,0 1 0 15,0-4 0-15,2 2 0 0,0-1 0 0,0 2 0 16,-1 2 0-16,0 0 0 0,1-1 0 0,1-1 0 16,-2-1 0-16,-1 1 0 0,-2 3 0 0,-2-1 0 15,1-2 0-15,1 0 0 0,1 1 0 0,0-1 0 0,2-2 0 0,0 2 144 16,-1 1-144-16,1-2 128 0,1 1-128 0,-2-1 0 15,1-3 0-15,0 2 0 0,-2 1 0 0,-1 0 0 16,0-2 0-16,0 1-176 0,0-1 176 0,2 2 0 16,1-3 0-16,-1 2 0 0,-2 0 0 0,1-2 0 15,2-1 0-15,0 2 0 0,-1 4 0 0,-1-1 0 16,-2-2 0-16,-3 0 0 0,-2 0 0 0,-1 2 0 16,1 2 0-16,-2 0 0 0,0-2 0 0,1 0 0 15,1-1 0-15,0 1 0 0,1-2 0 0,1-1 0 16,0-2 0-16,-1 4 0 0,0 3 0 0,0-2 0 15,-3-4 0-15,2 3 0 0,-4 3 0 0,1-1 192 16,-3-1-32-16,1-3-16 0,-3-2-144 0,-1 2 0 0,-3 4 0 16,1-4 128-16,0 1-128 0,1-1 0 0,-2-1 0 15,2 2 0-15,-4 0 128 0,1-1-128 0,0 1 0 0,-1-2 128 16,-1 3-128-16,1-1 0 0,-3-1 0 0,2-1 128 16,-1 0-128-16,2 0 0 0,-2 1 0 0,0 0 128 15,0 0-128-15,0 1 128 0,-2-4-128 0,2 4 128 16,0 1-384-16,-8 2-96 0,6-8-16 0,2 2 0 15,0 0 368-15,-2 1 0 0,2 1 0 0,-3-1 0 16,1-2 0-16,-1 2 0 0,1-1 0 0,2 2 0 16,-8 4 752-16,3-10 208 0,0 1 64 0,0 1 0 15,0 1-832-15,0-1-192 0,-3 0 0 0,-2 1 0 16,2 7 0-16,-2-9 0 0,-1 0 0 0,1 0 0 16,-1-2 0-16,0 4 0 0,-3-2 0 0,1 0 0 15,-2-1 0-15,1-1 0 0,1 0 0 0,-1-1 0 16,3 0 0-16,0 4 0 0,-3-1 0 0,-2 1 0 0,-1-1 0 15,0-1 0-15,0-1 0 0,0 0 0 0,-3-1 0 0,0 0 0 16,0 2 0-16,1-1 0 0,-3-1 0 0,1 0 0 16,0 1 0-16,1-2 0 0,1 5 0 0,-2-2 0 15,1-3 0-15,-6-3 0 0,2 3 0 0,2 3 0 16,0-1 0-16,1-1 0 0,0-2 0 0,0 2 0 16,2 2 0-16,-3-2 0 0,0-6 0 0,2 1 0 15,-1 0 0-15,2 1 0 0,-2 1 0 0,1 2 0 16,0-3 0-16,2 2 0 0,-1 3 0 0,3 3 0 15,0 1 0-15,0-4 0 0,-1-2 0 0,1-1 0 16,0 3 0-16,-2-1 0 0,1-1 0 0,-1 0 0 16,0 1 0-16,2 0 0 0,-3 2 0 0,2-1 0 15,2 0 0-15,-1-1 0 0,-1 3 0 0,1-1 0 16,2 1 0-16,-1-2 0 0,-1 1 0 0,1 0 0 0,0 2 0 16,1-3 0-16,-4-2 0 0,1 0 0 0,0 0 0 0,0 1 0 15,0 0 0-15,-2-2 0 0,0-4 0 0,3 4 0 16,-4 3 0-16,2-1 0 0,0-1 0 0,-2-1 0 15,1 2 0-15,0 1 0 0,1 2 0 0,1-1 0 16,-1-2 0-16,-2 1 0 0,2 2 0 0,1 1 0 16,-2-2 0-16,2-1 0 0,1 0 0 0,0 1 0 15,0 0 0-15,1 0 0 0,-2 2 0 0,1 0 0 16,1-1 0-16,0 0 0 0,-1 2 0 0,0 0 0 16,2-1 0-16,-3 0 0 0,-1 1 0 0,-1 0 0 15,2 0 0-15,-1 1 0 0,-1-3 0 0,0 1 0 16,1 2 0-16,-2-2 0 0,1 2 0 0,3-1 0 0,-3-2 0 15,1 2 0-15,1 3 0 0,-2-3 0 0,1-1 0 0,1-1 0 16,-1-1 0-16,0 0 0 0,0 3 0 0,1 0 0 16,0-5 0-16,-1 2 0 0,1 1 0 0,-1 0 0 15,0-1 0-15,1-1 0 0,-2-2 0 0,3 3 0 16,-1 3 0-16,0 1 0 0,1-5 0 0,-2 2 0 16,2 0 0-16,-1 4 0 0,0-2 0 0,0 2 0 15,-1-2 0-15,-1 0 0 0,0 6 0 0,-1-1 0 16,-1 1 0-16,-1-1 0 0,-3 0 0 0,-1-1 0 15,-1 2 0-15,-3 0 0 0,0-1 0 0,0 1 0 16,-1 1 0-16,1 0 0 0,1-1 0 0,1-1 0 16,2-2 0-16,-1 3 0 0,1 3 0 0,0 1 0 15,1-3 0-15,-1 0 0 0,1 1 0 0,-3 2 0 0,-1 3 0 0,0-1 0 16,-1-2 0-16,0 2 0 0,2 1 0 0,-4 0 0 16,1 0 0-16,-2 0 0 0,0-1 0 0,-8 3 0 31,4 2-768-31,3-2-208 0,1-3-48 0,9-1 0 0,-2-1 1648 0,0 0 320 0,-4 3 64 0,-9-2 16 31,-1 0-1648-31,1 1-320 0,0-2-64 0,9 0-16 0,-2 2 832 0,-3-1 192 0,0 1 0 0,-2 0 0 16,1 3 768-16,0-2 208 0,3 0 48 0,-11 2 0 31,5-1-1648-31,3 2-320 0,3 0-64 0,7 0-16 0,1 1 1648 0,-4-2 320 0,0 2 64 0,1 1 16 16,-3 0-832-16,2 0-192 0,0 0 0 0,-6 6 0 15,0-1-768-15,4-1-208 16,1-3-48-16,8-6 0 0,-2 6 832 0,0 1 192 0,0 0 0 0,-1 0 0 0,2-1 0 15,-7 7 0-15,2-3 0 0,2-1 0 0,1-6 0 0,0 0 0 16,2 1 0-16,-1 2 0 0,1 4 0 0,1-3 0 16,-2-2 0-16,2 0 0 0,-1 3 0 0,0 2 0 15,1 0 0-15,0-1 0 0,-2-1 0 0,1 0 0 16,0 1 0-16,1 1 0 0,3-4 0 0,-3-1 0 16,2 0 0-16,0 0 0 0,0 2 0 0,1-1 0 15,0-2 0-15,0 2 0 0,-2 1 0 0,2 3 0 16,-4 0 0-16,3-1 0 0,-1-4 0 0,0 3 0 15,2 5 0-15,-2-3 0 0,-1-5 0 0,1 0 0 16,-1 1 0-16,0 1 0 0,-1-1 0 0,1 3 0 16,-1-2 0-16,-1 1 0 0,0 1 0 0,-2 1 0 15,-1 3 0-15,1-1 0 0,-2-2 0 0,2 0 0 16,2 2 0-16,1 0 0 0,1-3 0 0,0-1 0 0,-2-1 0 0,3 2 0 16,-1-2 0-16,-1 1 0 0,2-4 0 15,2 2 0-15,2 0 0 0,-4 0 0 0,4 1 0 0,-2-1 0 16,0 1 0-16,-2 2 0 0,2 3 0 0,2-2 0 15,-4-5 0-15,4 0 0 0,0-1 0 0,-2 3 0 16,1 3 0-16,2-2 0 0,-1-4 0 0,3 3 0 16,-1-1 0-16,2 0 0 0,-1 1 0 0,0-1 0 15,-1-1 0-15,0 0 0 0,3 0 0 0,1 1 0 16,0-1 0-16,2-1 0 0,-2-3 0 0,3-7 0 16,1 12 0-16,1-2 0 0,-2-10 0 0,3 9 0 15,-3-9 0-15,6 10 0 0,3-3 0 0,1-2 0 16,0 0 0-16,2-1 0 0,2-1 0 0,3 2 0 15,1 0 0-15,1 0 0 0,2-1 0 0,1-1 0 0,4 1 0 16,4-2 0-16,2-2 0 0,1 0 0 0,1 0 0 0,3 2 0 16,2 0 0-16,2 1 0 0,-4 0 0 0,2-1 0 15,-2-1 0-15,1 1 0 0,2-2 0 0,2 0 0 16,-3 0 0-16,4 2 0 0,0 3 0 0,1-2 0 16,-3-2 0-16,0 4 0 0,-3 2 0 0,0-2 0 15,-3-2 0-15,4 0 0 0,1-2 0 0,1 4 0 16,-3-3 0-16,2-1 0 0,0-1 0 0,0-1 0 15,1-1 0-15,-5 2 0 0,0 1 0 0,1-1 0 16,-2-2 0-16,1 1 0 0,2 4 0 0,-1 0 0 16,1-5 0-16,-2 2 0 0,1 1 0 0,0 0 0 15,-2-2 0-15,-2 1 0 0,-2 0 0 0,-1-2 0 16,1-4 0-16,-1 4 0 0,-1 2 0 0,3-1 0 16,0-1 0-16,1 1 0 0,0 0 0 0,1 1 0 0,0 0 0 0,0-1 0 15,-2-3 0-15,1 1 0 0,1 0 0 0,-1-2 0 16,2-2 0-16,-4 3 0 0,2 0 0 0,3 1 0 15,0 0 0-15,0 1 0 0,-1 0 0 0,0 1 0 16,-1 1 0-16,0 2 0 0,-2-1 0 0,0-1 0 16,-3-1 0-16,1 0 0 0,-4 1 0 0,2 0 0 15,-1-2 0-15,2 0 0 0,2-1 0 0,-2 2 0 16,-1 0 0-16,2-1 0 0,0-4 0 0,2 4 0 16,0 2 0-16,-1 0 0 0,-1-1 0 0,-2 0 0 15,0 1 0-15,-2 0 0 0,-2 0 0 0,1-2 0 16,-2-1 0-16,3-1 0 0,1 2 0 0,-1 0 0 15,0 0 0-15,1-1 0 0,-3-1 0 0,0 1 0 0,1 2 0 16,-1 0 0-16,0-2 0 0,-3 1 0 0,1-1 0 0,-3 1 0 16,-2-1 0-16,-2 0 0 15,0-1 0-15,-1-1 0 0,-3-1 0 0,0 1 0 0,0 4 0 0,-1-3 0 16,-1-5 0-16,1 2 0 0,-3 3 0 0,2-1 0 16,-5-3 0-16,3 2 0 0,1 1 0 0,-1 0 0 15,-7 5 0-15,7-6 0 0,-3-3 0 0,1 4 0 16,0-2 0-16,0-1 0 0,-2 1 0 0,3-2 0 15,-4-1 0-15,1 1 0 0,-3 9 0 0,2-11 0 16,0-1 0-16,1 1 0 0,-3 0 0 0,-1 4 0 16,1 0 0-16,-3-3 0 0,0-3 0 0,-1-2 0 15,-1 0 0-15,0-1 0 0,-1 0 0 0,-3-2 0 16,2-1 0-16,-3 1 0 0,0 1 0 0,0 1 0 16,0-3 0-16,0 1 0 0,0-2 0 0,-1 0 0 15,0 1 0-15,0-2 0 0,-2-5 0 0,0 2 0 0,-2 2 0 0,-2 0 0 16,-1-4 0-16,-2 0 0 0,-1 0 0 0,1 1 0 15,-2 3 0-15,0 2 0 0,2 0 0 0,-2-2 0 16,1 1 0-16,4 0 0 0,-3 1 0 0,2 0 0 16,1-2 0-16,1 4 0 0,1-2 0 0,-1 0 0 15,1-2 0-15,0 0 0 0,-2-1 0 0,1 3 0 16,-2 4 0-16,0-2 0 0,2-2 0 0,-2 3 0 16,-2 1 0-16,3 3 0 0,-2-2 0 0,0-2 0 15,2 0 0-15,-3 0 0 0,1 5 0 0,2-3 0 16,-1-1 0-16,2 1 0 0,0-1 0 0,1 2 0 15,-2 2 0-15,2-2 0 0,0-2 0 0,-1 1 0 16,1 2 0-16,-1 1 0 0,2-3 0 0,-5-6 0 16,1 0-864-16,2 4-128 0,4 1-32 15,3 5 0-15,2-2 832 0,-3 0 192 0,0 1 0 0,1 1 0 0,-1 0 0 16,0 1 0-16,-1 0 0 0,-1 2 0 0,-2 3 0 0,0-1 0 16,-4 1 0-16,-1-1 0 0,-3 1 0 0,1 1 0 15,0-1 0-15,-3 0 0 0,1 1 0 0,-2-1 0 16,1-2 0-16,-1 3 0 0,1 1 0 0,1-2 0 15,0-1 0-15,0 1 0 0,0 2 0 0,0 0 0 16,-1 0 0-16,0 1 0 0,-2-1 0 0,0 2 0 16,-3 2 0-16,3-1 0 0,-2 0 0 0,2 1 0 15,-2 1 0-15,1 3 0 0,-2-3 0 0,1 2 0 16,-1 1 0-16,-1 1 0 0,1 5 0 0,-3 1 0 16,-2 3 0-16,-3-2 0 0,-2 1 0 0,-3 3 0 15,0 1 0-15,-3 4 0 0,0 1 0 0,0 2 0 16,0 0 0-16,-20 12 0 15,4 2-864-15,3-4-128 0,0-1-32 0,0 5 0 16,-1 6 0-16,5 0 0 0,4 1 0 0,15-13-7632 0,0 1-1536 0</inkml:trace>
  <inkml:trace contextRef="#ctx0" brushRef="#br3" timeOffset="-78428">14400 11385 12895 0,'0'0'272'0,"0"0"64"0,0 0 16 0,0 0 32 0,0 0-384 0,0 0 0 16,0 0 0-16,0 0 0 0,0 0 896 0,0 0 96 16,0 0 32-16,0 0 0 0,0 0-832 0,5 7-192 15,1 0 0-15,-1 2 0 0,1 1 864 0,0 1 128 16,2 0 32-16,0 3 0 0,-1 1-832 0,2 0-192 0,1 2 0 0,2-1 0 15,-2 2 0-15,3-3 0 16,3 5 0-16,1 0 0 0,3-2 0 0,-1 1 0 0,0-1 0 0,3 2 0 16,-1 2 0-16,1 0 0 0,0-3 0 0,-1 2 0 15,0 2 864-15,0-1 128 0,0-2 32 0,2-1 0 16,-1 0-832-16,3 0-192 16,-2 1 0-16,2 0 0 0,-3-1 0 0,1-2 0 0,0-1 0 0,1 0 0 15,-3 2 864-15,3-1 128 0,-3-1 32 0,3-1 0 16,-3 4-832-16,0 0-192 0,1-1 0 0,-2 0 0 15,1-1 0-15,1 1 0 0,-2 1 0 0,2-2 0 16,0-1 0-16,1-1 0 0,1-1 0 0,1 2 0 16,-1-1 0-16,2 1 0 0,-2-2 0 0,0 0 0 15,-1 2 0-15,0 0 0 0,-1-2 0 0,0-1 0 0,-3 0 0 16,0-1 0-16,0 1 0 0,0-2 0 0,-3-2 0 0,-3 0 0 16,1-1 0-16,0 1 0 0,0-1 0 0,-1-1 0 15,0-5 0-15,0 3 0 0,0 4 0 0,-1 1 0 16,3-3 0-16,-2-1 0 0,0 0 0 0,0 0 0 15,1 3 0-15,-1-1 0 0,-2-4 0 0,0 1 0 16,0 0 0-16,-2 1 0 0,2-1 0 0,0 1 0 16,1-1 0-16,0 1 0 0,0-1 0 0,0 2 0 15,0 0 0-15,-2-1 0 0,1-2 0 0,1 2 0 16,-3 3 0-16,3-2 0 0,-1-1 864 0,1-1 128 16,-2 1 32-16,0-1 0 0,1 1-832 0,-2-1-192 15,1 1 0-15,-1-1 0 0,1 0 0 0,0 0 0 16,0 1 0-16,0-2 0 0,1-1 0 0,-2 2 0 0,1 0 0 15,1 1 0-15,-1-2 0 0,1 1 0 0,0-2 0 0,-1 2 0 16,1 1 0-16,0-3 0 0,-2 0 0 0,1 1 0 16,1 0 0-16,-2 2 0 0,2-2 0 0,0 2 0 15,-1-1 0-15,1 1 0 0,2 0 0 0,-1 1 0 16,0-1 0-16,2 2 0 0,-1-4 0 0,1 3 0 16,0 0 0-16,1-1 0 0,-2-4 0 0,1 3 0 15,-1 0 0-15,0 0 0 0,-1-1 0 0,0-1 0 16,0 1 864-16,-2-1 128 0,1 0 32 0,0 2 0 15,1-3-832-15,-2-1-192 0,0-1 0 0,2 1 0 16,-2 1 0-16,1-1 0 0,0-2 0 0,1 1 0 16,0 1 0-16,1 1 0 0,0-2 0 0,0 0 0 15,2 0 0-15,0 0 0 0,1 1 0 0,-1-1 0 16,-1-1 0-16,1-1 0 0,-2 0 0 0,1 1 0 0,0-1 0 0,1 1 0 16,-1-4 0-16,1 3 0 0,1 1 0 0,-1 0 0 15,-1-1 0-15,1 0 0 0,-2-1 0 0,1 2 0 16,1 1 0-16,-4-2 0 0,1-2 0 0,0-1 0 15,0 1 0-15,1 0 0 0,-2-1 0 0,1 0 0 16,1-3 0-16,1 1 0 0,0 2 864 0,1-1 128 16,1 0 32-16,0-2 0 0,3-1-832 0,0-3-192 15,0 2 0-15,0-2 0 0,-2-3 0 0,-1-1 0 16,3 2 0-16,-1 3 0 0,1-3 0 0,1-1 0 16,-2 0 0-16,0 2 0 0,0 4 0 0,-1 0 0 15,-1 2 0-15,-1-2 0 0,1-2 0 0,-2 2 0 16,0 1 0-16,1-2 0 0,-1-2 0 0,0 1 0 15,2 2 0-15,-1 0 0 0,3-2 0 0,-1 0 0 16,0-3 0-16,1 3 0 0,2-1 0 0,0 1 0 0,-2-2 0 0,1-1 0 16,2 1 0-16,0-1 0 0,1 2 0 0,-2-1 0 15,1-2 0-15,-1-1 0 0,-2 1 0 0,1 1 0 16,0-2 0-16,-2 1 0 0,1-2 0 0,1 2 0 16,-3 3 0-16,1-3 0 0,-2 0 0 0,2 0 0 15,0 5 0-15,0-1 0 0,-1-2 0 0,1-2 0 16,0-1 0-16,1 0 0 0,1 2 0 0,-2 0 0 15,1-2 0-15,2 1 0 0,-4-2 0 0,2 2 0 16,0 1 0-16,0-2 0 0,0 0 0 0,0-1 0 16,0 2 0-16,-1 1 0 0,3-4 0 0,-2 2 0 15,-3-3 0-15,2 1 0 0,-1 2 0 0,1-2 0 0,-1-1 0 16,1 0 0-16,0 0 0 0,2 2 0 0,1 2 0 16,-1 0 0-16,-1-2 0 0,2 1 0 0,0 0 0 0,-4 2 0 15,0 0 0-15,-1-1 0 0,-1 0 0 0,-1 1 0 16,-1-1 0-16,0 2 0 0,0 0 0 0,0 0 0 15,-2 0 0-15,-1 2 0 0,-2 1 0 0,1 0 0 16,0 0 0-16,-2 0 0 0,0 1 0 0,-1 1 0 16,2 1 0-16,-3-1 0 0,0-1 0 0,-2 0 0 15,1 2 0-15,-2-1 0 0,0 0 0 0,0 1 0 16,2-2 0-16,-3 2 0 0,0 2 0 0,0-1 0 16,-1 1 0-16,-2-1 0 0,1 0 0 0,-2 0 0 15,-3 2 0-15,-1-2 0 0,0 0 0 0,-3 0 0 16,-3 1 0-16,-1 0 0 15,-4 1-768-15,2-2-208 0,-3 2-48 0,-1 1 0 0,-1 2 832 0,-1-2 192 0,-1 0 0 0,0 0 0 16,-1 1 0-16,2 0 0 16,2 1 0-16,-2-1 0 0,-1-1 0 0,-1 0 0 0,-1-1 0 0,-2 1 0 15,-4-1 0-15,1-1 0 0,-2 0 0 0,-1 0 0 16,-2 1 0-16,1-1 0 0,-3 1 0 0,2 1 0 16,1-1 0-16,-5 1 0 0,0-1 0 0,-4-1 0 15,-1 1 0-15,1 0 0 0,0-1 0 0,0 0 0 16,4 1 0-16,-3 0 0 0,2 1 0 0,1 0 0 15,-2 1 0-15,-1 1 0 0,0-1 0 0,1 1 0 16,-2-1 0-16,1 1 0 0,0 1 0 0,4 0 0 16,-2-3 0-16,5 2 0 0,-1 1 0 0,3 0 0 15,0-1 0-15,0 0 0 0,0 0 0 0,-1-1 0 16,2 2 0-16,-3 0 0 0,1-1 0 0,-2 0 0 0,1 1 0 0,0 0 0 16,-1 0 0-16,2-2 0 0,1 1 0 0,-4 0 0 15,1 1 0-15,-2 0 0 0,1-4 0 0,-2 1 0 16,1-1 0-16,1 2 0 0,1 0 0 0,2 0 0 15,-2-2 0-15,3 2 0 0,1-2 0 0,-1 0 0 16,-1 2 0-16,0-1 0 0,0 1 0 0,0-3 0 16,-2 4 0-16,2-1 0 0,0 0 0 0,3 0 0 15,-1 1 0-15,2 1 0 0,0 0 0 0,3 0 0 16,-2-3 0-16,2 3 0 0,2 0 0 0,1 3 0 16,-2-2 0-16,2 0 0 0,2 1 0 0,1 0 0 15,0 0 0-15,2 1 0 0,-2-1 0 0,2 0 0 16,0 1 0-16,3-1 0 0,-2 1 0 0,2-1 0 15,-1 1 0-15,0-1 0 0,0 3 0 0,1 0 0 16,1 1 0-16,-1-1 0 0,0 0 0 0,-1 1 0 16,0 2 0-16,1-1 0 0,-2-2 0 0,1 2 0 0,-1 0 0 15,-2 1 0-15,1 0 0 0,1-2 0 0,-2 0 0 0,3 0 0 16,0 1 0-16,0 0 0 0,1-1 0 0,-4 1 0 16,1 1 0-16,0 0 0 0,4 2 0 0,-3-2 0 15,0 0 0-15,3-2 0 0,1 4 0 0,-1-1 0 16,2-1 0-16,0-2 0 0,0 1 0 0,2-2 0 15,-2 2 0-15,1 1 0 0,1-2 0 0,0 2 0 16,1-1 0-16,-3 0 0 0,3 2 0 0,1-1 0 16,-1-2 0-16,2 1 0 0,0 1 0 0,0-1 0 15,-1 0 0-15,2 0 0 0,2-1 0 0,-1 2 0 16,2 0 0-16,-2-1 0 0,2 1 0 0,1 1 0 0,-1 1 0 16,0 0 0-16,2-1 0 0,1 1 0 0,-3 0 0 15,3 0 0-15,1 1 0 0,1 0 0 16,0-1 0-16,1 0 0 0,0 0 0 0,5 0 0 0,-2 1 0 0,4 0 0 15,1 0 0-15,3 0 0 0,-2 0 0 0,3 1 0 16,1 1 0-16,2 1 0 0,-1-2 768 0,2 1 208 16,-1 0 48-16,1 0 0 0,-1 1-832 0,4-2-192 15,-4-1 0-15,2 0 0 0,1 1 0 0,2-1 0 16,2-2 0-16,1 0 0 0,-1 1 0 0,3 0 0 16,0 1 0-16,1-1 0 0,3 0 0 0,0-2 0 15,-2 2 0-15,1-1 0 0,-4-1 0 0,0 0 0 16,-2 1 0-16,-3 0-11424 15,-1 2-2336-15</inkml:trace>
  <inkml:trace contextRef="#ctx0" brushRef="#br3" timeOffset="-74808.53">13333 9979 11679 0,'-8'-10'512'0,"8"10"128"0,-5-5-512 0,5 5-128 15,-6-4 0-15,1-2 0 0,2 1 208 0,3 5 32 16,0 0 0-16,0 0 0 0,0-8 16 0,1 0 16 16,3 0 0-16,-1 0 0 0,0 2-128 0,2 0-16 15,0 0-128-15,1 2 192 0,-2-4-64 0,1 0 0 16,1-1-128-16,-1 3 192 0,0-3 176 0,-2 2 16 15,-3 7 16-15,6-8 0 0,-4-1 272 0,0 4 48 16,-2 5 16-16,0 0 0 0,1-6 16 0,-1 6 0 16,2-8 0-16,-2 8 0 0,0 0-64 0,0 0-16 15,0 0 0-15,0 0 0 0,0 0-224 0,0 0-64 16,-4 9 0-16,1 1 0 0,-4 5 16 0,3 3 0 16,0 1 0-16,-1 5 0 0,-2 4 16 0,3 3 0 15,-2-2 0-15,2 3 0 0,0 1 32 0,-1 0 0 0,1-1 0 0,0-2 0 16,1 1-48-16,1-1 0 0,-4 0 0 0,3 0 0 15,0 1-48-15,2 0-16 0,-1-1 0 0,-2-2 0 16,2 0-80-16,-1-2-32 0,-2-2 0 0,3 1 0 16,-2 0-96-16,0-1 0 0,1-1-128 0,0-3 192 15,-4-4-192-15,4 0 176 0,2-1-176 0,1 0 160 16,0-6-160-16,2 1 0 0,0 1 0 0,-2-11 128 16,6 8-128-16,-6-8-144 0,6 7 144 0,-6-7-208 15,0 0-1808 1,10 0-352-16,-10 0-80 0,6-7-16 0</inkml:trace>
  <inkml:trace contextRef="#ctx0" brushRef="#br3" timeOffset="-74527.5">12944 10580 28223 0,'0'0'1248'0,"0"0"256"0,0 0-1200 0,0 0-304 16,6 11 0-16,-2 0 0 0,4 3 0 0,1 2 128 16,1-1-128-16,-1 0 0 0,0-1 304 0,3-1-48 15,-1 0-16-15,1-2 0 0,1-1-64 0,3 0-16 16,3 0 0-16,-4-1 0 0,-5-4 352 0,3-3 64 16,5 0 0-16,2 0 16 0,3-1-32 0,-1-1-16 15,3-5 0-15,1-1 0 0,0-1-176 0,0 0-48 16,-1 1 0-16,0-3 0 0,-3-2-192 0,0-2-128 0,-3 1 128 0,-1 0-128 31,-1 0-368-31,-2 1-144 0,0-4-16 0,-3 4-9600 0,-3 0-1920 0</inkml:trace>
  <inkml:trace contextRef="#ctx0" brushRef="#br3" timeOffset="-73867.5">12874 11831 18303 0,'0'0'816'0,"0"0"160"15,0 0-784-15,0 0-192 0,-8-3 0 0,8 3 0 0,-8 7 848 0,1 2 128 16,-1 1 32-16,1 4 0 0,0 5 48 0,-1 3 16 16,0 0 0-16,2 3 0 0,-1 3-304 0,2 2-64 15,-4 1-16-15,3 0 0 0,0 0-96 0,0-3-16 16,-1 1 0-16,0-2 0 0,1 0-256 0,-1-3-48 15,1-2-16-15,3-1 0 0,-3-1-96 0,2-4-32 16,1-3 0-16,1 0 0 0,-2-2-128 0,3-3 0 16,1-1 0-16,0-7 0 15,0 0-1872-15,0 0-416 0,0 0-80 0,0 0 0 0</inkml:trace>
  <inkml:trace contextRef="#ctx0" brushRef="#br3" timeOffset="-73640.08">12479 12249 18431 0,'0'0'1632'0,"0"0"-1312"0,1-8-320 0,-1 8 0 16,0 0 1568-16,12-6 240 0,1 0 48 0,4 3 16 16,2-1-1040-16,4 1-192 0,0-3-64 0,6 1 0 15,4-5 144-15,5 2 32 0,0 1 0 0,3 1 0 16,0-5-368-16,-4 1-64 0,-4 1 0 0,-1 3-16 15,-3 0-304-15,-2 2 0 0,-5 0 0 0,-1-1 0 16,-2 1-576 0,-5 2-208-16,-4 0-48 0,-10 2-7872 0,0 0-1584 0</inkml:trace>
  <inkml:trace contextRef="#ctx0" brushRef="#br3" timeOffset="-73411.78">12394 12573 28559 0,'-6'-12'2544'0,"6"12"-2032"15,0 0-512-15,0 0 0 0,0 0 928 0,0 0 96 16,12-2 0-16,2 1 16 0,1 1-768 0,3 0-144 16,1 0-128-16,4 0 144 0,4 1 112 0,4-1 0 15,2-1 16-15,2-1 0 0,2-8-272 0,-1 2 0 16,-2 1 0-16,-1 1-144 0,-1-1-48 0,-3 2-16 0,-3-2 0 0,-5 4 0 31,-1-1-1936-31,-1 1-384 0,-2 1-80 0</inkml:trace>
  <inkml:trace contextRef="#ctx0" brushRef="#br3" timeOffset="-73085.04">13646 11833 26719 0,'-7'-11'1184'0,"7"11"240"0,-5-6-1136 0,5 6-288 0,-9 0 0 0,0 5 0 0,2 7 1600 0,-1 4 256 15,2 6 48-15,-2 5 16 0,-4 5-1152 0,1 4-208 16,1 5-48-16,0 2-16 0,0 1-112 0,0 4 0 16,-1 5-16-16,1 1 0 0,0-2-48 0,2-1-16 15,3-4 0-15,2 3 0 0,-2 2-128 0,2-1-32 16,0-1 0-16,0 0 0 0,2-1-144 0,1-2 0 16,0 0 0-16,3-3-11440 15,0-5-2160-15</inkml:trace>
  <inkml:trace contextRef="#ctx0" brushRef="#br3" timeOffset="-57442.2">17410 7791 2751 0,'0'0'128'0,"0"0"16"0,0 0-144 0,-5-1 0 15,5 1 0-15,-10-2 0 0,3 0 992 0,-2 1 160 16,3 1 48-16,6 0 0 0,-9 3-816 0,9-3-176 15,-7-3-16-15,7 3-16 0,0 0 256 0,0 0 48 16,-8-2 16-16,2 0 0 0,6 2 144 0,-9-2 16 16,9 2 16-16,0 0 0 0,-6-4-160 0,6 4-48 15,0 0 0-15,0 0 0 0,-8-2-80 0,8 2-32 16,-5-4 0-16,5 4 0 0,0 0-32 0,0 0 0 16,-7-3 0-16,7 3 0 0,0 0-48 0,0 0-16 0,0 0 0 15,0 0 0-15,0 0-64 0,0 0-32 0,-9 0 0 0,9 0 0 16,0 0-32-16,0 0-128 0,0 0 192 0,0 0-64 15,0 0 16-15,0 0 0 0,0 0 0 0,0 0 0 16,-2 9 112-16,2-9 0 0,0 0 16 0,0 0 0 16,0 0-16-16,3 6-16 0,-3-6 0 0,8 9 0 15,-3-1-16-15,2-1 0 0,1 1 0 0,-1-1 0 16,2-2-16-16,0 1 0 0,0-3 0 0,2 3 0 16,-1 0 0-16,2 1 0 0,0-2 0 0,1 3 0 15,-2-1 0-15,1-1 0 0,0 0 0 0,2-1 0 16,0 1-64-16,1-1-16 0,-3 1 0 0,3-1 0 15,0 4-128-15,0-2 0 0,2-3 0 0,2 2 128 16,-2-2-128-16,4 0 0 0,2 1 144 0,-3-1-144 0,0 0 0 0,2 0 128 16,-3 0-128-16,1 0 0 0,0-3 0 0,1-1 0 15,0 0 0-15,1 2 128 0,-4 1-128 0,0 1 0 16,0-4 0-16,0 1 128 0,-1-1-128 0,3 1 0 16,-4 0 0-16,2-1 128 0,-1-1-128 0,-1 1 0 15,2 0 128-15,-1 0-128 0,2 0 128 0,0 0-128 16,-3 0 160-16,0 0-160 0,0 0 0 0,1-1 128 15,-2-4-128-15,1 4 0 0,0 1 0 0,-2 1 0 16,-1 0 128-16,2-2-128 0,-4 0 0 0,1-3 0 16,0-1 0-16,0 2 0 0,-2 1 192 0,1-1-48 15,0-1-16-15,-2 1 0 0,1 0 0 0,1-1 0 16,-4-2 0-16,2 0 0 0,0 1 32 0,0-1 0 16,-3 2 0-16,2-2 0 0,0-1-32 0,-2 1 0 15,-6 6 0-15,6-5 0 0,-1-2 16 0,1-1 0 0,-2 1 0 0,-1 0 0 16,2 3-144-16,-5 4 0 0,2-5 0 0,-2 5 0 15,0 0 0-15,0 0 0 0,0 0 0 0,0 0 0 16,1-5 0-16,-1 5 0 0,0 0 0 0,0 0 0 16,0 0 0-16,0 0 0 0,0 0 0 0,-3 5 0 15,-3 1 0-15,2-2 0 0,0 1 0 0,-3 0 0 16,1 1 0-16,0 1 0 0,-1 1 0 0,1 0 0 16,-3-2 0-16,0 2 0 0,-1 0 0 0,-1 0 0 15,0 0 0-15,0-1 0 0,-3-2 0 0,1 2 0 16,-1 2 848-16,0-1 144 0,-2-1 32 0,-1 1 0 15,2-1-832-15,-1 1-192 0,1-1 0 0,-5 3 0 16,0-2-128-16,3 2-80 0,1-2-16 0,0 1 0 0,-1-4 224 16,3-1 128-16,2-2 0 0,0 1-128 0,-1 2 256 15,1-2-48-15,-1-3-16 0,1 0 0 0,0 0 0 0,-1 0 0 16,1-3 0-16,0 0 0 0,1 2-32 0,-2-1-16 16,-3 0 0-16,3 0 0 0,-1-2-16 0,-1 0-128 15,1-3 192-15,0 2-64 0,0 2-128 0,-1-3 160 16,1-3-160-16,2 2 160 0,-2 1-160 0,-2 2 160 15,2-2-160-15,1-2 160 0,1-1-160 0,1-1 128 16,0 1-128-16,-3-2 128 0,-1 0-128 0,1 0 0 16,-1 1 0-16,1 0 128 0,-1-1-128 0,-1-1 0 15,0 2 0-15,0-1 0 0,1 0 0 0,1 0 0 16,-1-1 0-16,2 1 0 0,1 0 0 0,-1 3 0 16,-3-1 0-16,4 0 0 0,0-2 0 0,1 0 0 15,0 0 0-15,0 2 0 0,1 1 0 0,0 0 0 0,-2-3 0 0,2 4 0 16,2 2 0-16,0 0 192 0,0 1-192 15,-1 1 192-15,2-3-192 0,1 2 0 0,6 4 0 0,0 0-176 16,-5-5 176-16,5 5-128 0,0 0 128 0,-5-4-128 16,1 0 128-16,4 4 0 0,-1-7 0 0,1 7 0 15,0 0 0-15,0 0-128 0,-3 8 128 0,3-8-128 16,0 0 128-16,0 0-128 0,-2 11 128 0,4 0-128 16,1 1 128-16,1-1 0 0,-3-1 0 0,3 0 0 15,0 0 0-15,0 1-160 0,1-1 160 0,1 2-160 16,3 1 160-16,-1 3 0 0,1-1 0 0,3-2 0 15,-1-2 0-15,2 0 0 0,1 2 0 0,2-1 0 16,-2-1 0-16,1-1 0 0,2 1 0 0,-1-1 0 0,1-1 0 16,1-1 0-16,1-3 0 0,1 3 0 15,2 1 0-15,0 0 0 0,0-2 0 0,1 0 0 0,-1-3 0 0,4 0 0 16,2-2 0-16,-1 0 0 0,0 1 0 0,2 1 144 16,-1-3-144-16,-1-1 160 0,0-3-160 15,1 0 160-15,-2-1-160 0,3 0 160 0,-2 2-160 0,3 1 128 16,0-1-128-16,-6 0 128 0,0-3 96 0,3 0 16 15,2-1 0-15,12-1 0 0,-8-1-240 0,-2 1-192 16,-5 1 48-16,-7 2 0 0,-2-1 144 0,0-2 192 16,0 0-32-16,1-2-16 0,-2 0-144 0,2 0 0 15,-3-1 0-15,0 0 0 0,-2 1 0 0,-1 0 0 16,0 1 0-16,-3 1 0 0,0 1 0 0,-3 0 0 16,-1 1 0-16,-5 5 0 0,3-5 0 0,-2 0 0 15,-1 1 0-15,0-1 0 0,0 5 0 0,0 0 0 16,0 0 0-16,-6 1 0 0,-2 0 0 0,-1 2 0 0,0 0 0 15,-2 1 0-15,0 1 0 0,1 0 0 0,-2 2 0 0,0-1 0 16,0 1 0-16,1 1 0 0,-2 0 0 0,-3 1 0 16,1-1 0-16,-1 0 0 0,-3-1 0 0,-1 2 0 15,-2 0 0-15,-1 2 0 0,0-2 0 0,0 0 0 16,-1-2 0-16,-3 0 0 0,1-1 0 0,-8 3 0 16,2 0 0-16,3-1 0 0,2-4 0 0,0-1 0 15,1 1 0-15,-2-2 128 0,-2-2-128 0,-1 0 128 16,0 1-128-16,0 2 128 0,-2 1-128 0,2-4 128 15,3-3-128-15,1 1 160 0,-1 0-160 0,1-1 160 16,2-1-160-16,1 0 128 0,1-1-128 0,2-1 128 16,1-1-128-16,4 1 128 0,-3-3-128 0,2-1 128 15,2 1-128-15,0-3 128 0,-1 0-128 0,1-1 128 16,-1 0-128-16,2-2 0 0,-1 1 0 0,-1-1 128 0,1-2-128 0,-1 1 0 16,-1-1 0-16,0 3 128 0,2 2-128 0,2 0 0 15,1 2 0-15,-2 1 0 0,2-3 0 0,1 3 0 16,3 4 0-16,-3-3 0 0,1-2 0 0,2 0 0 15,1 0 0-15,2 4 0 0,-1 0 0 0,6 6 0 16,-6-3 0-16,6 3 0 0,0 0 0 0,-4-3 0 16,4 3 0-16,0 0 0 0,0 0 0 0,0 0 0 15,0 0 0-15,0 0-176 0,0 0 176 0,0 0-160 16,4 9 160-16,1 2-160 0,-3 0 160 0,4 3 0 16,2-2-144-16,-1 0 144 0,2-1 0 0,1-1 0 15,0 0 0-15,2 3 0 0,1 2-160 0,2 0 160 0,-1-1 0 0,5-1-144 16,-3-2 144-16,3 0 0 0,1-1 0 0,0 1 0 15,-1 0 0-15,2 0 0 0,1-1 0 0,-2-1 0 16,1-2 0-16,1 0 0 0,-2-3 0 0,3 1 0 16,1 1 0-16,2 0 0 0,0-1 0 0,1 0 128 15,1-2-128-15,0 0 0 0,3 2 0 0,1-1 0 16,1 1 0-16,0-2 0 0,-1-1 0 0,0 0 0 16,-3-2 0-16,1-1 0 0,-1 0 0 0,-1 1 128 15,4 0-128-15,1 0 0 0,0-1 0 0,0 0 128 16,0-1-128-16,0-2 0 0,1-1 0 0,-5-1 0 15,-3 1 0-15,0-2 0 0,-3 0 0 0,-8 0 128 16,0-2-384-16,0 0-80 0,-2-3-16 0,-1 1 0 16,1 1 352-16,-4 2 0 0,0-1 0 0,-3 0 0 15,1 0 0-15,-5 3 0 0,-2 6 0 0,0-6 0 16,-1-2 752-16,-1 6 208 0,-6 0 64 0,-4 1 0 16,-2 2-1648-16,-2 2-320 0,-1 2-64 0,0 2-16 15,0 3-816-15,0 2-160 0,2 2-48 0,5-3-11456 16</inkml:trace>
  <inkml:trace contextRef="#ctx0" brushRef="#br3" timeOffset="-55072.22">17352 8851 1839 0,'0'0'0'0,"0"0"160"0,0 0-160 0,-8 1 0 15,2 2 0-15,6-3 0 0,-9 0 2336 0,1 1 432 16,0-1 96-16,0 3 16 0,0 0-1440 0,-1-1-288 15,3-2-48-15,-2 1-16 0,8-1-192 0,0 0-64 16,-8-1 0-16,8 1 0 0,0 0-32 0,-6 3-16 16,6-3 0-16,0 0 0 0,0 0-16 0,0 0 0 15,0 0 0-15,0 0 0 0,0 0 0 0,0 0-16 16,0 0 0-16,3-8 0 0,1 1-112 0,-4 7 0 16,5-7-16-16,1-1 0 0,2 0-192 0,0-1-48 15,-2-1 0-15,2 1 0 0,1-2-48 0,1 0-16 16,-2 1 0-16,2 0 0 0,2 0-144 0,-2 1-48 15,1-2 0-15,1 1 0 0,3 0 0 0,-3 0 0 0,1 0 0 0,2 0 0 16,2 1-128-16,-1-1 128 0,3 0-128 0,-1-1 128 16,3 2-128-16,2 0 0 0,-2 1 0 0,6 1 128 15,3 0-128-15,-4 0 0 0,-3 2 0 0,4 0 128 16,-1 1-128-16,2 1 192 0,-2-1-192 0,-1 2 192 16,0 1-192-16,-3 1 0 0,-2 2 0 0,0 3 0 15,-2-2 0-15,-1 5 0 0,-1-2 144 0,-1 1-144 16,-2-1 0-16,1 1 0 0,-2 0 0 0,-1 4 0 15,0 3 0-15,1 0 0 0,1 0 0 0,1 0 0 16,-4-1 0-16,2 0 0 0,0-1 0 0,1 1 0 16,-5 4 0-16,1-3 0 0,-2-1 0 0,-1-1 0 15,-1-2 0-15,-1-1 0 0,1 0 0 0,-3-1 0 16,-2-8 0-16,0 0 128 0,0 0-128 0,0 0 0 16,5 10 128-16,-1-3-128 0,-4-7 128 0,0 0-128 0,0 0 192 0,0 0-16 15,0 0-16-15,0 0 0 0,0 0 32 0,0 0 0 16,0 0 0-16,0 0 0 0,0 0-64 0,-3-7 0 15,1-4 0-15,0 2 0 0,0 0-128 0,-4 0 160 16,0-2-160-16,-2-1 160 0,0 0-160 0,1 0 0 16,0 1 0-16,0-1 128 0,-3-3-128 0,3 3 0 15,-3 2 144-15,0-2-144 0,1-3 0 0,-3 1 0 16,0-1 0-16,1 4 128 0,1 4-128 0,-3-1 0 16,1-1 0-16,-3-1 128 0,0-3-128 0,0 1 0 15,-2 1 0-15,0 1 0 0,-2 2 0 0,-3 1 0 16,-1 3 0-16,-4 2 0 0,-1 0 0 0,-1 2 0 15,-2 0 0-15,-1 3 0 0,-1 2 0 0,2 5-128 16,0-2 128-16,1 1 0 0,3-3 0 0,0 4 0 0,3 3 0 0,1 0 0 16,-2 0 0-16,3 1-128 0,-4 2 128 0,2-1 0 15,1 0 0-15,0-1 0 0,0 1 0 0,3 1 0 16,1-1 0-16,2 0 0 0,-2-4 0 0,0 2 0 16,1-1 0-16,2 0 0 0,1 0 0 0,-1-2 0 15,3-4 0-15,3 2 0 0,3-2 0 0,-1-2 0 16,8-4 0-16,0 0 0 0,0 0 0 0,0 0 0 15,-7 4 0-15,7-4 0 0,0 0 0 0,0 0 0 16,0 0 0-16,0 0 176 0,0 0-176 0,10-6 192 16,1-2-192-16,1-1 192 0,1-1-192 0,3-1 192 15,-1-2-192-15,1-1 128 0,-2-2-128 0,4 3 128 16,1 0-128-16,4 0 0 0,-1-1 0 0,4 0 128 16,0 2-128-16,2 1 0 0,-1-1 0 0,2-1 0 0,0-1 0 15,2 2 0-15,0 2 0 0,2 1 0 0,3-4-128 0,3-2 128 16,-4 2 0-16,4 3 0 0,2 4 0 0,0 0 0 15,0 1 0-15,-4 1 0 0,-1 0 0 0,0 1 0 16,-1 0-144-16,-2 3 144 0,2 0 0 0,-1 3 0 16,-1 1-128-16,0 2 128 0,-2 1 0 0,-4 2 0 15,0 3 0-15,-3 0 0 0,-4 1-128 0,-1 2 128 16,-3 1 0-16,-1 1 0 0,0 0 0 0,-3 2-128 16,-1 1 128-16,-1-1 0 0,-1-3 0 0,-3-1 0 15,1-1 0-15,-3 1 144 0,1 0-144 0,0-2 0 16,-3-1 0-16,2 0 0 0,-1-1 0 0,-1 0 0 15,-2-11 0-15,0 9 0 0,0-1 0 0,0 1 0 0,0-9 0 16,0 0 0-16,0 0 0 0,0 0 160 0,0 0-32 0,0 0-128 16,0 0 0-16,0 0 0 0,0 0 0 0,0 0 0 15,0 0 208-15,0 0-64 0,-8-4-16 0,2 0 0 16,-1 0-128-16,3 0 0 0,4 4 0 0,-9-8 0 16,2-3 0-16,-1 1 0 0,1-2 128 0,-4 2-128 15,0-1 0-15,2-2 0 0,-4 0 0 0,1-1 128 16,-1-1-128-16,-2 1 192 0,0-3-192 0,-2 3 192 15,0 1-192-15,-1 2 0 0,0 1 0 0,0-1 0 16,-3-1 0-16,1 1 0 0,2-1 0 0,-2 4 0 16,0 5-160-16,0-2 160 0,1 0-208 0,-3 1 80 15,2 3 128-15,-1 0 0 0,-2-1 0 0,1 2 0 16,-5 3 0-16,0 1 0 0,-3-1 0 0,-1-1 0 0,-1-2 0 16,-1 1 0-16,-1 4 0 0,1 2 0 15,-2 5-160-15,3 1 160 0,0-4-192 0,2 7 192 0,4 1 0 0,0 1 0 16,4-1 0-16,-1-2 0 0,3 0-144 0,1 2 144 15,-2-2 0-15,4-2-144 0,0-3 144 0,2 0 0 16,-1 1 0-16,3-1 0 0,1-3 0 0,2 0 0 16,2 1 0-16,1-1 0 0,-1-3 0 0,2 2 0 15,6-6 0-15,-4 4 0 0,4-4 0 0,0 0 0 16,0 0 0-16,0 0 0 0,0 0 0 0,0 0 0 16,0 0 128-16,0 0-128 0,0 0 128 0,0 0-128 15,3-10 160-15,4 4-160 0,1-3 160 0,2-1-160 16,1-3 160-16,2 1-160 0,1-2 128 0,0 1-128 15,2 0 0-15,0-2 0 0,2-2 0 0,1 2 128 16,-1-3-128-16,2-1 0 0,0 0 0 0,1-1 0 16,0-1 0-16,3 2 0 0,2 3 0 0,3-1 0 0,2 2 0 15,1 0 0-15,1 3 0 0,1 1 0 0,3 3 0 0,-1 1 0 16,1-3 0-16,-1 5 0 0,-3-1-128 0,0 3 128 16,-1-1 0-16,-1 2-128 0,-1 1 128 0,0 3 0 15,-1 5-128-15,-3 0 128 0,1-4 0 0,-3 5 0 16,-1 1-144-16,0 2 144 0,-3 0 0 0,-2 3-144 15,-1 0 144-15,-2 2 0 0,0 1 0 0,-3-1 0 16,0 0 0-16,-2 0 0 0,-1 1 0 0,0 0-128 16,-2 2 128-16,0-1 0 0,-1-1 0 0,0-1 0 15,-1-4 0-15,-1 1 0 0,-1-2 0 0,0-1 0 16,-3-10 0-16,3 11 0 0,1-1 0 0,-4-10 0 16,0 0 0-16,0 0 144 0,-1 9-144 0,1-9 0 15,0 0 128-15,0 0-128 0,0 0 0 0,0 0 0 0,0 0 176 0,0 0-176 16,0 0 160-16,-9-3-160 0,9 3 144 0,-9-5-144 15,0-1 128-15,2-1-128 0,-2-4 128 0,-2 1-128 16,-1 1 0-16,-2-1 128 0,-1-5-128 16,-1-1 0-16,-3 0 0 0,-1 2 128 0,1 3-128 0,-3 1 0 15,0-1 0-15,-1 0 0 0,-2-3 0 0,-1 5 0 16,0 1 0-16,1 1 0 0,0 1 0 0,-1 1 0 16,0 2 0-16,-2 0 0 0,0-2-144 0,-3 3 144 15,-3-2 0-15,-1 4 0 0,-4 3-144 0,2 2 144 16,-2 2 0-16,2 0-144 0,2-2 144 0,-2 2 0 15,2 0 0-15,1 3 0 0,2 1 0 0,-1 3-128 16,-2-1 128-16,2 0 0 0,0-1 0 0,1 0 0 16,0-1 0-16,3 1 0 0,1 3 0 0,3-1-128 15,-4-4 128-15,5 1 0 0,2-2 0 0,2-2 0 0,1 1 0 0,4-1 0 16,1-3 0-16,4 0 0 0,0 3 0 0,3-4 0 16,7-3 0-16,0 0 0 0,-7 0 0 0,7 0 0 15,0 0 0-15,0 0 0 0,0 0 0 0,0 0 0 16,0 0 0-16,0 0 0 0,8-5 0 0,3-2 0 15,0-2 0-15,4 1 0 0,1-1 0 0,3-2 0 16,3-4 0-16,0 0 0 0,2 0 0 0,7 0 0 16,2 2 0-16,4 1 0 0,2-1 0 0,2 1 0 15,0 1 0-15,2-1 0 0,1-3 0 0,2 1-128 16,2 4 128-16,1 4 0 0,1 3 0 0,-2 2-128 16,-1-1 128-16,-3 1 0 0,-3 1-144 0,-3 4 144 15,-4 6 0-15,0 1 0 0,-2 0-144 0,-2 1 144 0,2 2 0 16,-2 1-128-16,-2 5 128 0,-2 1 0 0,-1-3-144 0,-2 4 144 15,-1 0 0-15,-3-1-144 0,-1-2 144 0,-2-1 0 16,-2-1 0-16,1 1 0 0,-3-1 0 0,-1 0 0 16,-2-4 0-16,-1 1 0 0,-2-2 0 0,-1-1 0 15,-5-11 0-15,6 10 0 0,-6-10 144 0,3 9-144 16,1 0 192-16,-4-9-192 0,0 0 0 0,0 0 0 16,0-8-192-16,-2 3 48 15,2 5-1648-15,-4-10-336 0,-1-2-64 0,-3 0-7552 16,-2 1-1520-16</inkml:trace>
  <inkml:trace contextRef="#ctx0" brushRef="#br3" timeOffset="-54066.05">17434 7920 12895 0,'0'0'272'0,"-11"-1"64"0,2-1 16 0,2 0 32 0,0-1-384 0,1 1 0 15,1 0 0-15,0-1 0 0,2-1 0 0,3 4 0 16,0 0 0-16,0 0 0 0,0 0 896 0,0 0 96 16,-5-2 32-16,5 2 0 0,0 0-832 0,0 0-192 15,0 0 0-15,0 0 0 0,0 0 864 0,-3 5 128 16,-2-1 32-16,4 0 0 0,4 4-832 0,1 0-192 15,0-1 0-15,4 1 0 0,2 1 0 0,1 0 0 16,2-2 0-16,1 2 0 0,2 0 864 0,1-1 128 16,1-1 32-16,2 0 0 0,1-1-832 0,2-2-192 15,3 0 0-15,1 0 0 0,1-2 864 0,4-1 128 16,3 0 32-16,-1-1 0 0,4 0-832 0,0-1-192 16,-2-2 0-16,0 0 0 0,1 2 0 0,-2-2 0 0,2 1 0 0,-1 0 0 15,-1-2 0-15,-1 0 0 0,-2-2 0 0,-2 3 0 16,-1 0 864-16,-3 0 128 0,-3-2 32 0,-1 2 0 15,-3 1-832-15,-3-1-192 0,-3 0 0 0,-2 3 0 16,-2-2 0-16,-2 2 0 0,-7 0 0 0,0 0 0 16,0 0 0-16,0 0 0 0,0 0 0 0,0 0 0 15,0 0 0-15,-7 2 0 0,-2 0 0 0,-2 2 0 16,-2-1 0-16,-2 0 0 0,-3 1 0 0,-2 0 0 16,-3 3 0-16,-1 0 0 0,-2 2 0 0,-1-1 0 15,1-3 0-15,1 1 0 0,-2-2 0 0,1 2 0 16,1-2 0-16,-4 3 0 0,0-3 0 0,0-1 0 15,-3-2 864-15,-1-1 128 0,-4 0 32 0,2 3 0 0,2-1-832 0,-1 0-192 16,0 0 0-16,-1-3 0 0,3-3 0 16,1-2 0-16,1 0 0 0,4-1 0 0,0 0 0 0,1 1 0 15,2-2 0-15,2-1 0 0,-1-1 0 0,4-1 0 16,1-1 0-16,4 1 0 0,1 0 0 0,2 0 0 16,-1 0 0-16,3-3 0 0,1 0 0 0,0 1 0 15,0-1 0-15,2 1 0 0,1 1 0 0,0 0 0 16,1 1 0-16,1 1 0 0,0 2 0 0,2 1 0 15,-2 0 0-15,0 0 0 0,2 7 0 0,0 0 0 16,0 0 0-16,0 0 0 0,0 0 0 0,0 0 0 16,0 0 0-16,0 0 0 0,0 0 0 0,4 7 0 15,-1 1 0-15,0 2 0 0,0 0 0 0,3-1 0 16,-2 1 0-16,3 1 0 0,1 1 0 0,3 2 0 0,-1-1 0 16,3 0 0-16,1 0 0 0,3 0 0 0,0 2 0 0,2-3 0 15,1 2 0-15,1 0 0 0,3 0 0 0,1-2 0 16,4-1 0-16,1 0 0 0,3-1 0 0,5-2 0 15,0 2 0-15,4-1 0 0,2-1 0 0,1-4 0 16,-3 1 0-16,1-3 0 0,-1-1 0 0,2-1 0 16,-1-1 0-16,0 1 0 0,-2 0 0 0,-1-1 0 15,-4-1 0-15,-3-2 0 0,-3 2 0 0,-5 0 0 16,-4 0 864-16,-3-1 128 0,-4 1 32 0,-1 1 0 16,-5 1-832-16,-8 0-192 0,0 0 0 0,0 0 0 15,0 0-1600-15,-9 3-352 16,-6 1-80-16,0-1-16 0</inkml:trace>
  <inkml:trace contextRef="#ctx0" brushRef="#br3" timeOffset="-53030.75">12454 8323 2751 0,'0'0'256'15,"0"0"-256"-15,0 0 0 0,0 0 0 16,0 0 2080-16,2-8 368 0,-2 8 80 0,0 0 16 16,0 0-1648-16,0 0-320 0,3-7-64 0,-3 7 0 0,0 0-368 0,0 0-144 15,0 0 128-15,0 0-128 0,0 0 384 0,0 0-16 16,7 7 0-16,-7-7 0 0,0 0 176 0,6 9 32 16,-1 2 16-16,-1-2 0 0,-4-9-144 0,5 9-16 15,-5-9-16-15,6 13 0 0,0 1-64 0,-1-2-16 16,2-2 0-16,0-2 0 0,2-3 16 0,1-1 0 15,2 2 0-15,-1-4 0 0,2 0 224 0,4 1 32 16,4-3 16-16,0-2 0 0,2-1 48 0,0-2 16 16,2-3 0-16,2 1 0 0,1 3-368 0,2-3-80 15,-1 0-16-15,-1-2 0 0,1-3 0 0,0 1 0 16,-2-1 0-16,0-3 0 0,-1 2-32 0,-1-2 0 16,-2-1 0-16,-2 2 0 0,-3 2 0 0,-3 1 0 15,-2 1 0-15,-5 2 0 0,0 2-464 0,-2-1-112 0,-4-1 0 16,-1 3-16-16,-1 5 400 0,0 0 0 0,0 0 0 0,-11-2 0 31,-3 1-1728-31,-1 2-256 0,-1 2-48 0,6 1-16 0</inkml:trace>
  <inkml:trace contextRef="#ctx0" brushRef="#br3" timeOffset="-52540.24">12332 9008 9215 0,'0'0'816'0,"0"0"-656"16,-2 8-160-16,2-8 0 0,0 0 832 0,0 0 144 15,0 11 32-15,0-3 0 0,0-8-640 0,0 0-128 16,3 9-32-16,-3-9 0 0,2 9-16 0,-2-9-16 16,0 0 0-16,0 0 0 0,0 0 144 0,3 9 16 15,-1-1 16-15,-2-8 0 0,0 0 320 0,0 0 64 16,0 0 16-16,0 0 0 0,7-9 208 0,1 1 32 16,-1 1 16-16,1-1 0 0,2-4-320 0,2-1-64 15,-2 2-16-15,3-2 0 0,1 0-208 0,1-1-32 0,-1 1-16 16,1-1 0-16,2 0-32 0,1 3 0 0,1 2 0 0,2-1 0 15,1-2-32-15,2 1-16 0,0 1 0 0,0 4 0 16,0 1-16-16,0 2-16 0,-1 0 0 0,0 3 0 16,-2 0-48-16,1 3 0 0,-4-1 0 0,1 3 0 15,-3 0-192-15,-2 5 128 0,-2 1-128 0,1-1 0 16,-5-2 0-16,1 2 0 0,-3-1 0 0,-1 5 0 16,1-1 128-16,-3 0-128 0,-1-1 0 0,-1-1 0 15,0 1 144-15,-1-3-144 0,0-9 128 0,0 0-128 16,-3 11 192-16,0 0-64 0,1 0 0 0,-4-4 0 15,6-7-1344 1,0 0-256-16,0 0-64 0</inkml:trace>
  <inkml:trace contextRef="#ctx0" brushRef="#br3" timeOffset="-51474.83">13863 8237 9215 0,'0'0'400'0,"0"0"96"0,0 0-496 0,0 0 0 0,0 0 0 0,0 0 0 15,0 0 912-15,0 0 96 0,0 0 16 0,0 0 0 16,0 0-832-16,0 0-192 0,0 0 0 0,0 0 0 16,0 0 0-16,0 0 0 0,0 0 0 0,2 8 0 15,1-2 864-15,1 2 128 0,1 0 32 0,-2-1 0 0,3 1-832 0,0 1-192 16,-1 0 0-16,0 2 0 0,2 2 864 0,-3 0 128 15,2 0 32-15,-1 1 0 0,0 2-832 0,-2 0-192 16,0 1 0-16,1 7 0 0,-3 0 288 0,1 2 16 16,0-2 0-16,-1-1 0 0,-1-3 80 0,0-1 0 15,-1 1 16-15,1 3 0 0,0 0-48 0,0 1-16 16,-1-1 0-16,-1-1 0 0,1 1-16 0,-4-2 0 16,0-3 0-16,-1 1 0 0,0-1-48 0,0-2-16 15,2-2 0-15,-4-1 0 0,2-5 80 0,-3 1 16 16,2-1 0-16,-1 0 0 0,1-1 112 0,-2-1 32 15,2-3 0-15,0 3 0 0,-1-1-96 0,1-1-16 0,1-1 0 16,6-3 0-16,0 0-192 0,-8 3-32 0,8-3-16 0,0 0 0 16,0 0-144-16,0 0 160 0,0 0-160 0,0 0 160 15,0 0-352-15,10-8-80 0,1 1-16 0,3-3 0 32,2 0-2032-32,-1 0-416 0,-1 0-80 0</inkml:trace>
  <inkml:trace contextRef="#ctx0" brushRef="#br3" timeOffset="-50973.94">14418 8137 12895 0,'0'0'272'0,"0"0"64"0,0 0 16 0,0 0 32 0,7-1-384 0,-1 0 0 16,-6 1 0-16,8 0 0 0,-1-2 0 0,-7 2 0 15,5 4 0-15,1-1 0 0,-6-3 0 0,0 0 0 16,0 0 0-16,0 0 0 0,4 4 0 0,-4-4 0 15,0 0 0-15,0 0 0 0,0 8 896 0,-1-2 96 16,-2-1 32-16,-3 2 0 0,-1 0 0 0,-2 3 0 0,-1 5 0 0,-2-1 0 16,-3-1-832-16,1 1-192 15,-1 2 0-15,-1 1 0 0,1 4 864 0,-2-1 128 0,1-1 32 0,1 2 0 16,-1 1-832-16,2 0-192 0,0 0 0 0,0-1 0 16,0 0 864-16,0 1 128 0,2 1 32 0,-4 10 0 15,4-3-720-15,4 0-144 0,0-1-32 0,2-1 0 16,3 1 64-16,0-4 0 0,1-2 0 0,2 0 0 15,3 2-48-15,1-3 0 0,0-5 0 0,2 0 0 16,-1 0 64-16,3 0 16 0,1-1 0 0,1-1 0 16,1-5-80-16,0-2-16 0,1 1 0 0,-1-1 0 15,2 2 0-15,3 0 0 0,-1-3 0 0,0 2 0 16,1 0-128-16,-1 0 0 0,1 0-160 0,-3-2-13584 16</inkml:trace>
  <inkml:trace contextRef="#ctx0" brushRef="#br3" timeOffset="-48898.66">18575 7674 7359 0,'22'-20'656'0,"-9"6"-528"15,-4-3-128-15,2 1 0 0,1-1 368 0,-2-2 32 16,-1-2 16-16,2 3 0 0,-1 0-160 0,0 1-48 15,-3-2 0-15,-1 0 0 0,-2 2-208 0,1-1 0 16,0 0 0-16,-4-1-2864 16,-2-3-528-16</inkml:trace>
  <inkml:trace contextRef="#ctx0" brushRef="#br3" timeOffset="-38557.82">18076 7710 9215 0,'0'0'192'0,"0"0"64"0,0 0 0 0,-1407 0 0 0,2814 0-256 0,-1407 0 0 0,0 0 0 0,0 0 0 16,0 0 864-16,0 0 128 0,0 0 32 0,0 0 0 0,-6-1-832 0,1-2-192 16,1-2 0-16,1 2 0 0,3 3 864 0,-4 0 128 15,-3-5 32-15,3 4 0 0,-1 2 0 0,5-1 0 16,-6-1 0-16,0 1 0 0,1-1-832 0,-1-1-192 15,1-2 0-15,-1 1 0 0,1 3 864 0,0 0 128 16,5 0 32-16,-4 0 0 0,0 0 0 0,4 0 0 16,-6 3 0-16,6-3 0 0,0 0-832 0,0 0-192 15,0 0 0-15,0 0 0 0,0 0 0 0,0 0 0 16,0 0 0-16,0 0 0 0,0 0 0 0,0 0 0 16,0 0 0-16,4 5 0 0,-4-5 0 0,9 2 0 15,-2-2 0-15,3 1 0 0,1 4 864 0,1-3 128 16,0 1 32-16,1-2 0 0,3-2-832 0,-1 1-192 15,0 3 0-15,1-3 0 0,2-2 0 0,1 1 0 16,1 0 0-16,-2 1 0 0,-2 2 0 0,2 1 0 0,-2-3 0 16,5 0 0-16,-1 1 0 0,-4 0 0 0,0-1 0 0,-2 2 0 15,-2 1 0-15,0 1 0 0,-1-3 0 0,0 1 0 16,-2 1 0-16,0-1 0 0,0 1 0 0,-1-2 0 16,1 1 0-16,-1 0 0 0,-8-2 0 0,7 1 0 15,-7-1 0-15,6 4 0 0,1-2 0 0,-1 1 0 16,-6-3 0-16,0 0 0 0,4 4 0 0,-4-4 0 15,0 0 0-15,0 0 0 0,0 0 0 0,1 9 0 16,-1 0 0-16,0 1 0 0,-2 0 0 0,0 1 0 16,-2 3 0-16,0 0 0 0,-3 3 0 0,0-2 0 15,1 2 0-15,-1 0 0 0,1 2 0 0,0-1 0 16,-3-1 0-16,4 1 0 0,-3-2 0 0,2 2 0 16,-1-1 864-16,0 0 128 0,3 0 32 0,-6 6 0 15,3-3-1024-15,2-11-240 0,1 0-16 0,-1 1-16 0,-3 0 272 0,2 3 144 16,-2-2-16-16,0 0 0 0,2 2-128 0,-7 5 192 15,2-4-192-15,2-2 192 0,2-2-64 0,1 0 0 16,0 0 0-16,2-2 0 0,-3-2 16 0,7-6 0 16,0 0 0-16,-5 6 0 0,1-1-16 0,4-5 0 15,0 0 0-15,-5 5 0 0,5-5 0 0,0 0-128 16,0 0 192-16,0 0-64 0,0 0 32 0,0 0 0 16,0 0 0-16,0 0 0 0,0 0-32 0,5-8 0 15,0-1 0-15,0 2 0 0,1 0-128 0,-2 3 192 16,2-2-192-16,-1 1 192 0,1-3-192 0,0 0 0 15,1-1 0-15,1 1 0 0,0-1 192 0,8-13-32 16,-3 0-16-16,0 2 0 0,-3 5-144 0,1-1 0 16,0 1 0-16,0-2-176 0,0 0 176 0,-1-2 0 0,0 3 128 0,-5 7-128 15,1-1 0-15,2 1 0 0,-3 0 0 16,2-1 128-16,-1-2-128 0,0 0 0 0,0 1 0 0,0 0 0 16,0 1 0-16,3-4 0 0,-1 1 0 0,-1 0 0 15,-2 0 0-15,2 2 0 0,-3 2 0 0,-1 0 0 16,1 2 0-16,-1 2 0 0,-2-1 0 0,-1 6 0 15,0-6 0-15,-1 2 0 0,-2 1 0 0,-1 1 0 16,-1 0 0-16,-2-1 0 0,0 2 0 0,-2-1 0 16,0 4 0-16,0-2 0 0,1 0 0 0,-3 0 0 15,2 0 0-15,-1 0 0 0,0 0 0 0,0 1 0 16,-1 0 0-16,0-1 0 0,0-1 0 0,1 1 0 16,-3 1 0-16,1-1 0 0,1 0 0 0,0 0 0 15,-3 2 0-15,0-2 0 0,0-2 0 0,0 0 0 0,-2 0 0 16,-1 0 0-16,-1-1 0 0,0 0 0 0,1 2 0 0,1 0 0 15,3 0 0-15,0-1 0 0,0 2 0 0,2-2 0 16,2 2 0-16,-1-1 0 0,2-1 0 0,2 2 0 16,1 0 0-16,5 0 0 0,-8-2 0 0,8 2-256 15,0 0 64-15,0 0 0 0,0 0 192 0,0 0 0 16,8 4-144-16,1-1 144 0,3 0 0 0,4-1 0 16,2 1-144-16,4 0 144 0,1 2 0 0,3 1 0 15,19 4 0-15,-7-1 0 0,-5-2 0 0,-2 0 0 16,-3-3 0-16,-2 2 0 0,-2-1 0 0,-1 0 0 15,-2-1 0-15,-9-2 0 0,3 2 0 0,0-1 0 16,0 0 0-16,1 0 0 0,-3 1 0 0,1-1 0 0,-5 0 0 16,5 4 0-16,-4 0-144 0,-3 1 144 0,-3 1 0 15,-4 1-144-15,-4 0 144 0,-2 1 0 0,-2 0-144 0,-2 2 144 16,-6 4 0-16,1 0 0 0,-2 0 0 0,2 1 0 16,-1 3 0-16,-2 0 0 0,1 0 0 0,2-2 0 15,0-3 0-15,1 2 0 0,0 1 0 0,0-1 0 16,3-1 0-16,0-2 0 0,2 0 0 0,-1-2 0 15,2-3 0-15,0-3 0 0,2-1 0 0,6-6 0 16,-8 5 0-16,3 2 0 0,2-3 0 0,3-4 0 16,0 0 160-16,0 0-160 0,0 0 192 0,0 0-192 15,-7-11 224-15,4 1-64 0,2-1-16 0,2 2 0 16,0-1-144-16,1 0 192 0,-1 0-192 0,1-1 192 16,3 0-192-16,-2-1 0 0,1-1 144 0,3 0-144 15,-3 2 0-15,3-1 0 0,0-1 0 0,-2 1 0 0,4 0 0 16,-2-1 0-16,0-2 0 0,0 0 128 0,2 2-128 0,-2-1 0 15,3-1 0-15,-2 1 0 0,1 0 0 0,1-1 0 16,0 1 0-16,-1-1 0 0,0-1 0 0,0 1 0 16,0 1 0-16,-3-1 0 0,-1 1 0 0,-1 1 0 15,1 3 0-15,-3 1 0 0,0 1 0 0,-2 1 0 16,-1-2 0-16,1 9 0 0,0 0 0 0,-3-6 0 16,-4 0 0-16,2 1 0 0,-3 4 0 0,0-1-128 15,-1 1 128-15,-1-1-128 0,-1-2 128 0,-1 1-128 16,0 0 128-16,1 1-128 0,-2 1 128 0,0-3-192 15,-1-2 192-15,-2 1-192 0,1 2 192 0,-1-1 0 16,-1-4 0-16,-2 2 0 0,-1 4 0 0,0 1 0 16,1 1 0-16,-1-1-128 0,-3-2 128 0,3-1 0 0,2 3 0 0,1-1-128 15,-2-1 128-15,5-1 0 0,3 0 0 0,-2 3 0 16,0 4 0-16,6-2 0 0,7-1 0 0,-8-1-128 16,8 1 128-16,0 0 0 0,0 0 0 0,0 0 0 15,0 0 0-15,0 0-160 0,0 0 160 0,0 0 0 16,10 1-160-16,1-1 160 0,1-1-128 0,1 2 128 15,2 3 0-15,2-2-128 0,5-2 128 0,-3 2 0 16,-2 2 0-16,3 1-160 0,3-1 160 0,-2 0 0 16,1-3 0-16,-2 3 0 0,-1 0 0 0,-2 4 0 15,1-1 0-15,-2 0 0 0,1 0 0 0,-2-1-160 16,1 1 160-16,-2 0 0 0,-2-1 0 0,0 3 0 16,0 2 0-16,-3 1-160 0,-1 2 160 0,-2 0 0 15,-1-2-144-15,-1 2 144 0,-4 2 0 0,-1 1-144 16,-1 1 144-16,-1 3 0 0,-5-3 0 0,-2 3-128 0,-3 1 128 0,-1 0 0 15,-1-2 0-15,2-1 0 0,-1 2 0 0,-1 0 0 16,2-2 0-16,0-1 0 0,0-6 0 0,1-1 0 16,2 0 0-16,-1-2 0 0,0-1 0 0,1-3 144 15,1-2-144-15,1 1 0 0,0-1 160 0,2-1-160 16,6-2 128-16,-10 2-128 0,4 1 144 0,6-3-144 16,-8 4 160-16,8-4-160 0,0 0 0 0,-4-5-160 15,1-1 0-15,3 6 0 16,0 0-2288-16,8-4-464 0,3 0-96 0,4 1 0 0</inkml:trace>
  <inkml:trace contextRef="#ctx0" brushRef="#br3" timeOffset="-33861.96">18353 8496 7359 0,'0'0'656'0,"0"0"-528"0,0 0-128 0,0 0 0 16,0 0 960-16,0 0 176 0,-3-6 16 0,3 6 16 16,0 0-256-16,0 0-48 0,-8-3-16 0,8 3 0 15,0 0-80-15,-7-4 0 0,7 4-16 0,0 0 0 16,-5-3 16-16,5 3 0 0,0 0 0 0,0 0 0 16,0 0-272-16,0 0-48 0,0 0-16 0,0 0 0 15,0 0-176-15,0 0-48 0,0 0 0 0,0 0 0 16,3 9 144-16,-1-2 32 0,-2-7 0 0,6 9 0 15,0-2 0-15,-1 3 0 0,-1 2 0 0,3 0 0 16,-3-4-80-16,1 3-16 0,-2 2 0 0,2 2 0 16,-2 3-32-16,1-3 0 0,0-2 0 0,1 6 0 15,-4 4-96-15,0-1-32 0,0-4 0 0,0 1 0 16,-1-1 48-16,0 1 0 0,0 1 0 0,0-3 0 0,-1 0 16 0,1-2 0 16,0 1 0-16,0-4 0 0,0-2 32 0,0 1 16 15,0 0 0-15,0 0 0 0,0-11 64 0,0 0 16 16,0 0 0-16,0 10 0 0,0-2-32 0,0-8 0 15,-2 9 0-15,2-9 0 0,0 0-32 0,0 0 0 16,-6 7 0-16,6-7 0 0,-7-5 16 0,1 3 0 16,-1 2 0-16,0-2 0 0,-2-2-32 0,3-2-16 15,-4-2 0-15,0 4 0 0,0-2-64 0,-1 1-16 16,-1-3 0-16,-1 1 0 0,-2-1-144 0,2 0 160 16,-2 2-160-16,-2-2 160 0,-4 0-160 0,3 2 128 15,0-1-128-15,0 0 128 0,-3 1-128 0,3 0 128 16,0 0-128-16,2-2 128 0,-1 4-128 0,2-3 0 0,0-2 0 0,1 1 128 15,1 3-128-15,1 1 0 0,0 1 144 0,-1-1-144 16,2-5 0-16,-2 3 0 0,4 1 0 0,-2 1 0 16,2-3 0-16,0 2 0 0,0-1 0 0,1 2 128 15,0 3-128-15,1-3 0 0,7 4 0 0,-7-3 0 16,7 3 0-16,0 0 0 0,0 0 0 0,0 0 0 16,-6-1 0-16,6 1 0 0,0 0 0 0,0 0 0 15,0 0-128-15,0 0 128 0,6 8-128 0,3-2 128 16,2 3 0-16,-1 1-128 0,1 1 128 0,1-1 0 15,-1-5 0-15,1 3 0 0,2 2 0 0,-1-1 0 16,0-3 0-16,1 1 0 0,-3 4 0 0,2-2 0 16,0-3 0-16,-1 3 0 0,1-1 0 0,1 1 0 15,-2 1 0-15,3-2 0 0,-1 1 0 0,-1-2-128 16,-1-3 128-16,1 2 0 0,2 0 0 0,-1 2 0 0,-2-5 0 0,1 4 0 16,-1 1 0-16,-1-2 0 0,-1-3 0 0,-10-3 0 15,9 4 0-15,-9-4 128 0,9 4-128 0,-9-4 0 16,0 0 128-16,0 0-128 0,0 0 0 0,0 0 128 15,5 8-128-15,-5-8 0 0,0 0 128 0,0 0-128 16,0 0 160-16,0 0-160 0,0 0 144 0,0 0-144 16,0-9 128-16,-1 2-128 0,1 7 128 0,-1-8-128 15,-3-1 128-15,0 1-128 0,1 2 0 0,0 0 128 16,3 6-128-16,-2-9 0 0,-2-1 128 0,2 2-128 16,1-1 0-16,0-1 128 0,-1 0-128 0,2-3 0 15,1-3 0-15,-1 1 128 0,0 2-128 0,-1-3 0 16,0 0 0-16,1-3 128 0,0-3-128 0,0 2 0 15,0 2 0-15,0-3 128 0,-1-2-128 0,-2 2 0 0,1 4 0 0,-2 2 128 16,2-2-128-16,-2 3 0 0,0 0 0 0,-2 2 128 16,5 0-128-16,-1 1 0 0,0 0 0 0,-1 1 0 15,0 1 0-15,0 2 0 0,3 7 0 0,-2-9 0 16,0 0 0-16,-1 0 0 0,0 0 0 0,2 2 0 16,1 7 0-16,0 0 0 0,-4-8 0 0,3 1 0 15,1 7 0-15,0 0 0 0,-2-8 0 0,2 8 0 16,0 0 0-16,0 0 0 0,0 0-128 0,0 0 128 15,0 0 0-15,0 0 0 0,0 0-144 0,8-2 144 16,-8 2 0-16,9 3-160 0,-9-3 160 0,10 8-128 16,1 2 128-16,-3-1-128 0,-1 1 128 0,-1 2-128 15,0-2 128-15,1 4 0 0,2 2 0 0,-2 0 0 0,1-2 0 16,1 3 0-16,1 2-160 0,-2 1 160 0,0-2 0 0,-1-1 0 16,2 0 0-16,-3 3 0 0,2 2 0 0,-4 0 0 15,2 0 0-15,1-5 0 0,-2-2 0 0,1-1 0 16,-1-1 0-16,-2 3 0 0,1-4 0 0,-1 0 0 15,0-1 192-15,-1-1-48 0,-2-10-144 0,0 10 0 16,0-10-192-16,0 9 192 0,-1 2 0 0,-2-2 0 16,3-9 0-16,-4 10 0 0,-1-4 0 0,1 0 0 15,-3 0 0-15,1-3 0 0,-2-2 176 0,0 1 0 16,-2 2 0-16,0-1 0 0,-1-1-176 0,-2-1 0 16,1-2 0-16,-1 0 0 0,0 0 0 0,1 1 128 15,-3-2 0-15,0 0 0 0,0-2-128 0,-1 1 0 16,-1 0 0-16,-2-3 0 0,0-2 0 0,0 1 0 15,1-1 0-15,-4 0 128 0,1 1-128 0,1-1 0 0,1 0 0 0,2 1 128 16,0 0-128-16,2 0 0 0,-1 1 0 16,3 1 0-16,2 3 0 0,0 0 0 0,2 1 0 0,2 0 0 15,7 1 0-15,-8-1 0 0,8 1 0 0,0 0 0 16,0 0 0-16,0 0 0 0,-5-5 0 0,5 5 0 16,0 0 0-16,0 0 0 0,0 0 0 0,0 0 0 15,8 4-144-15,0 0 144 0,-8-4 0 0,12 3 0 16,1 1-128-16,1-1 128 0,-3 0 0 0,2 2 0 15,0-1 0-15,1 3-128 0,1-2 128 0,1 2 0 16,1-2 0-16,-1 0 0 0,1-1 0 0,1 1 0 16,3 1 0-16,-2-2 0 0,1 1 0 0,-2-1 0 15,1-3 0-15,-2 3 0 0,0 0 0 0,0 0 0 16,-2-1 0-16,-1-2 0 0,0-2 0 0,-2 2 0 16,0 1 0-16,-2-1 0 0,-10-1 0 0,8 0 0 0,1 0 0 15,-9 0 128-15,0 0-128 0,0 0 0 0,9-2 0 0,-9 2 0 16,0 0 0-16,0 0 0 0,8-6 0 0,-8 6 0 15,0 0 0-15,0 0 0 0,7-5 0 0,-7 5 128 16,4-7-128-16,-4 7 0 0,3-8 0 0,-3 8 128 16,3-9-128-16,0 0 0 0,0-3 128 0,-2 1-128 15,0-1 0-15,-1-1 0 0,1-1 0 0,0-3 128 16,0-4-128-16,-1 2 0 0,0 1 0 0,1 1 0 16,1-4 128-16,-2 2-128 0,0 2 0 0,0 0 0 15,0-1 0-15,0 3 0 0,0 2 0 0,0-3 0 16,-2 0 0-16,1 1 0 0,1 2 0 0,-1 2 0 15,-1 2 0-15,2-2 0 0,-2 0 0 0,0 0 0 0,-1-2 0 16,1 4 0-16,0 1 0 0,0 2 0 0,2 6 0 16,-2-10 0-16,1 2 0 0,-3 0-128 0,4 8 128 0,0 0 0 15,-2-8 0-15,2 8 0 16,0 0 0-16,0 0 0 0,0 0-160 0,0 0 160 0,0 0-128 0,0 0 128 16,0 0-128-16,0 0 128 0,0 0-128 0,0 0 128 15,0 0 0-15,0 0-160 0,0 0 160 0,0 0 0 16,0 0-160-16,7 7 160 0,-7-7-128 0,7 12 128 15,1 0-128-15,-2 0 128 0,-1-2-128 0,-1 2 128 16,1 1 0-16,-1 3-160 0,1 1 160 0,-3 2 0 16,1 0 0-16,0 3-128 0,1 3 128 0,0-1 0 15,-3-1 0-15,3 0 0 0,-2-2 0 0,1 1 144 16,-1 0-144-16,2 0 0 0,-3-3-160 0,1 0 160 16,0-2 0-16,-1 0 0 0,-1-4 0 0,0 2 0 0,0 1 0 0,0-1 0 15,-1 0 0-15,0-6 160 0,1-9-160 0,-2 10 0 16,1-1 0-16,1-9 0 0,0 0 0 0,0 0 0 15,-7 8 0-15,7-8 0 0,-5 5 0 0,5-5 0 16,-8 5 144-16,0-1-16 0,0 1-128 0,1-2 0 16,-1 3 0-16,0-4 0 0,1-6 0 0,-1 0 0 15,-1-1 0-15,0 2 0 0,-1 1 0 0,2-2 0 16,-4-1 0-16,1 2 128 0,-2 1-128 0,-1-2 0 16,0-2 0-16,-2 0 128 0,2 0-128 0,-3-1 0 15,-2 2 0-15,-1-4 128 0,0 2-128 0,-2-2 0 16,1 1 0-16,3 2 0 0,-3-2 0 0,3 3 128 15,1 0-128-15,1 2 0 0,1-1 0 0,2 2 0 16,0-3 0-16,4 3 0 0,0 1 0 0,1 1 0 16,8 0 0-16,0 0 0 0,0 0 0 0,0 0-160 0,-2 6 160 15,4 0-160 1,7-3-2288-16,7-1-464 0</inkml:trace>
  <inkml:trace contextRef="#ctx0" brushRef="#br3" timeOffset="-31694.19">15709 8087 3679 0,'-4'-11'160'0,"4"11"32"15,0 0-192-15,0-9 0 0,2 0 0 0,1 0 0 16,0 1 944-16,2 0 144 0,0-2 16 0,1 1 16 16,2-1-896-16,1 0-224 0,1-1 0 0,0 1 0 0,-1-1 0 0,0 0-288 15,2 1 64-15,-1-1 16 0,4-4 16 0,-2-3 0 16,-4 0 0-16,2 2 0 0,1 2-80 0,3-1-16 16,-3 0 0-16,3-1 0 0,0 0-32 0,0 2 0 15,1 2 0-15,0-1 0 0</inkml:trace>
  <inkml:trace contextRef="#ctx0" brushRef="#br3" timeOffset="-29675.45">18278 8963 7775 0,'0'0'336'0,"0"0"80"0,0 0-416 0,0 0 0 16,0 0 0-16,0 0 0 0,0 0 0 0,0 0 0 15,0 0 128-15,0 0-128 0,0 0 0 0,0 0 0 16,0 0 0-16,0 0 128 0,0 0-128 0,0 0 0 16,0 0 0-16,0 0 0 0,0 0 0 0,0 0 0 15,0 0 0-15,0 0 0 0,0 0 176 0,0 0 0 16,0 0 0-16,0 0 0 0,0 0-48 0,-6 0-128 16,-1-5 192-16,7 5-64 0,0 0-128 0,0 0 0 15,0 0 0-15,0 0 0 0,-8-1-176 0,8 1-64 16,0 0-16-16,0 0 0 0,0 0 16 0,0 0 0 15,0 0 0-15</inkml:trace>
  <inkml:trace contextRef="#ctx0" brushRef="#br4" timeOffset="-21887.68">4832 14702 4607 0,'0'0'400'16,"0"0"-400"-16,0 0 0 0,0 0 0 0,-6-3 1744 0,0 0 272 15,1 0 48-15,5 3 16 0,0 0-992 0,0 0-192 16,0 0-32-16,0 0-16 0,0 0-64 0,0 0-16 15,0 0 0-15,0 0 0 0,-8-1-128 0,8 1-16 16,0 0-16-16,0 0 0 0,0 0-32 0,0 0-16 16,0 0 0-16,0 0 0 0,0 0-48 0,0 0-16 15,0 0 0-15,0 0 0 0,0 0-128 0,0 0-32 16,0 0 0-16,0 0 0 0,0 0-16 0,-5 6 0 16,5-6 0-16,0 0 0 0,0 0-32 0,0 0-16 15,0 0 0-15,-1 10 0 0,2-1-64 0,-1-9-16 16,0 0 0-16,0 0 0 0,5 12 64 0,1 0 16 15,1-1 0-15,0-2 0 0,-7-9-16 0,8 8 0 16,2 2 0-16,-1 0 0 0,-1-3-32 0,3 0-16 16,-1-3 0-16,2 2 0 0,-1 5-16 0,2-2 0 0,-6-5 0 15,5 3 0-15,4 0-64 0,-1 1 0 0,-1 2-128 0,2-1 192 16,0-3-64-16,2 2 0 0,1 1-128 0,-2 0 192 16,0-2-16-16,1 1-16 0,-1-3 0 0,-1 3 0 15,0-2-32-15,-1 1 0 0,1-1 0 0,-1 0 0 16,0 1 0-16,1 0-128 0,-1 0 192 0,3-2-64 15,-1 0-128-15,2 1 192 0,1 0-192 0,0-1 192 16,-4-2-192-16,3 3 160 0,2-2-160 0,0 0 160 16,0 1-160-16,2-1 0 0,-1-2 0 0,0 2 128 15,-2 1-128-15,-2 0 128 0,1-3-128 0,1 0 128 16,-2 0 0-16,0-1 0 0,-3 1 0 0,2-2 0 16,-1 0-128-16,1-2 0 0,-1 2 0 0,2-1 0 15,-1 0 0-15,0 0 160 0,3-1-160 0,-1 1 160 0,0 0-160 0,0-1 128 16,-1 0-128-16,2 0 128 0,2-1-128 0,2 1 0 15,-2 2 0-15,2-2 128 0,-2 0-128 0,1-1 0 16,-3-3 0-16,1 4 128 0,0 0-128 0,-3 0 0 16,2-3 0-16,0 1 0 0,1 0 0 0,-1-1 0 15,2 1 128-15,-1-1-128 0,-1-1 0 0,4 0 0 16,-4 2 144-16,1-2-144 0,0 1 0 0,0-2 0 16,4 2 0-16,0-1 0 0,0 0 0 0,-1-1 0 15,0-4 0-15,-1 3 128 0,-2 1-128 0,0-1 0 16,-1-1 128-16,0 0-128 0,0-3 0 0,-3 4 144 15,1-1-144-15,2-1 0 0,-1-1 128 0,1-2-128 16,0-1 0-16,0 2 0 0,-1 2 0 0,-1-1 0 16,1-2 0-16,-1 2 0 0,-3 2 128 0,0 3-128 0,1 0 0 15,-3 1 0-15,-1-3 0 0,0 4 0 0,-1 2 0 0,-3-1 0 16,1-2 0-16,-2 0 0 0,2 1 128 0,-2 0-128 16,-7 4 0-16,9-4 0 0,-4 0 0 0,-5 4 0 15,0 0 128-15,0 0-128 0,0 0 0 0,0 0 0 16,9-3 0-16,-9 3 0 0,0 0 128 0,0 0-128 15,0 0 0-15,0 0-176 0,0 0 32 0,-10 1 0 32,0 1-2288-32,0 0-448 0,-7-1-80 0,-4 5-32 0</inkml:trace>
  <inkml:trace contextRef="#ctx0" brushRef="#br4" timeOffset="-20872.37">4972 16100 12831 0,'0'0'576'0,"-7"1"112"15,-5 2-560-15,4-2-128 0,8-1 0 0,0 0 0 16,-9 2 688-16,1 1 96 0,1-1 32 0,7-2 0 0,-9 2 32 0,9-2 16 15,-6 4 0-15,6-4 0 0,-7 2-16 0,7-2 0 16,-7 0 0-16,7 0 0 0,0 0-144 0,0 0-16 16,0 0-16-16,0 0 0 0,0 0-32 0,0 0 0 15,0 0 0-15,0 0 0 0,5-6-240 0,1 1-48 16,0-2-16-16,4 1 0 0,-2 1 16 0,1-3 0 16,-6-3 0-16,4 2 0 0,3 3-32 0,1-3 0 15,0-1 0-15,0 0 0 0,0 1-80 0,2 1-32 16,-1-1 0-16,4-1 0 0,-2-1-80 0,1 0 0 15,1 0-128-15,-1 1 192 0,2-1-48 0,0 1-16 16,-1-1 0-16,-1 0 0 0,0-2 32 0,1 2 0 16,-3-1 0-16,5 0 0 0,-1-4-160 0,1 3 192 15,2 2-192-15,3 0 192 0,-1-3-192 0,-1 0 0 0,-2 1 0 0,2 4 0 16,6 1 128-16,1-1-128 0,-2-2 0 0,3 1 128 16,2 0-128-16,-2 1 0 0,-2 1 144 0,-1 0-144 15,0-1 0-15,0 1 128 0,2 1-128 0,-4-1 0 16,0 0 0-16,2 2 144 0,-2 0-144 0,2 2 0 15,-2-1 176-15,3 1-176 0,1-5 160 0,1 5-160 16,-3 3 128-16,2 0-128 0,-3-3 0 0,0 2 144 16,0 0-144-16,-1 1 0 0,-1 2 144 0,0-1-144 15,1-2 128-15,2 2-128 0,-3 0 128 0,4 1-128 16,3-1 128-16,-3 0-128 0,-5-1 128 0,5 1-128 16,1 4 160-16,-1 2-32 0,-1-3-128 0,-1 0 192 15,-3-1-192-15,3 2 144 0,-6 0-144 0,0 1 128 16,-1-1-128-16,-1 1 0 0,2-1 144 0,0 1-144 0,-1 3 0 15,2 0 0-15,2-2 0 0,-1 2 128 0,3 4-128 0,-2-1 0 16,3-2 0-16,-1 1 128 0,2-1-128 0,2 0 176 16,-4 2-176-16,-1 0 192 0,-1 0-192 0,-2 2 128 15,-2-1-128-15,-1 0 128 0,-3 1 0 0,-2-2-128 16,0-1 192-16,-1 0-64 0,0 2 16 0,-2-2 0 16,2-4 0-16,-2 1 0 0,-1 0-16 0,-1-1-128 15,0 0 192-15,-3-1-64 0,-4-5-128 0,0 0 192 16,0 0-192-16,9 7 192 0,-9-7-64 0,0 0 0 15,0 0 0-15,8 1 0 0,-8-1-128 0,0 0 0 16,9 0 0-16,-9 0 128 16,0 0-1392-16,0 0-272 0,0 0-64 0,0 0-16 15,5-7-1264-15,-3 2-256 0,-3-6-64 0,1 11 0 0</inkml:trace>
  <inkml:trace contextRef="#ctx0" brushRef="#br4" timeOffset="-20451.17">6971 15522 1839 0,'0'0'160'15,"-5"-4"-160"-15,5 4 0 0,-8-5 0 16,0 1 4000-16,2 2 768 0,-1-3 160 0,7 5 16 15,0 0-3024-15,0 0-592 0,0 0-128 0,0 0-32 0,0 0-272 0,0 0-48 16,0 0-16-16,0 0 0 16,0 0-128-16,9 7-16 0,-1 0-16 0,0 1 0 0,1 1-192 0,2 1-32 15,1-1-16-15,4 3 0 0,0 3-80 0,3 3-16 16,1 1 0-16,-1 1 0 0,-1-1-80 0,-1 2 0 16,-1 1-16-16,1-1 0 0,-3-2-112 0,-1 2 0 15,-1 0-128-15,-1 0 192 0,-1-4-16 0,-3 2-16 16,-5 0 0-16,1-2 0 0,-3 0 80 0,0-2 16 15,0-1 0-15,0 0 0 0,0 0 32 0,-2-2 16 16,-2 0 0-16,-2-1 0 0,-3-2 48 0,-1 0 16 16,-4-2 0-16,0 1 0 0,1-1 16 0,-3 0 0 15,-1-1 0-15,-2 3 0 0,-3-3-96 0,1 2-16 16,-2-4 0-16,0 2 0 0,-1 0-144 0,-1 0-128 16,1-2 192-16,1 0-192 15,-2-4-864-15,4 0-288 0,0 1-48 0,4-5-9904 0,2-4-1984 0</inkml:trace>
  <inkml:trace contextRef="#ctx0" brushRef="#br4" timeOffset="-19760.95">6510 14485 8287 0,'-12'-3'368'0,"2"-1"80"0,0 1-448 0,0 0 0 0,-1-2 0 0,0 2 0 16,2 1 2112-16,-4 0 320 0,1-2 80 0,5 2 16 15,7 2-1056-15,0 0-224 0,-9-1-32 0,9 1-16 16,0 0-240-16,0 0-32 0,0 0-16 0,0 0 0 16,10-1-80-16,1 2 0 0,3 2-16 0,5 0 0 15,-1-1-288-15,6-1-48 0,1-1-16 0,3 1 0 16,-1 0-128-16,6-1-16 0,0-2-16 0,0-1 0 15,2-1-80-15,5 3-16 0,1 2 0 0,0-1 0 16,0-2 96-16,-5 1 16 0,-2 1 0 0,-1 0 0 16,-2-1 32-16,-2 0 16 0,-3 0 0 0,-2 2 0 15,-2 2-112-15,-2 3 0 0,-3-1-16 0,-4 5 0 0,-2 1-240 0,-1 4 144 16,-4 3-144-16,-4 3 128 0,-5 0 0 0,-3 2 0 16,-3 3 0-16,-2 0 0 0,-2-1 112 0,-1-2 16 15,2 0 0-15,-2 1 0 0,-3 2-80 0,2-3-16 16,0-1 0-16,0 0 0 0,1-1-160 0,-1 3 160 15,0-2-160-15,1 0 160 0,0-4-160 0,-1 0 128 16,1-1-128-16,1 2 128 16,2-2-2048-16,-1-2-400 0,-4 1-96 0,10-3-16 0</inkml:trace>
  <inkml:trace contextRef="#ctx0" brushRef="#br5" timeOffset="-15448.76">5460 14826 9215 0,'0'0'400'0,"0"0"96"0,0 0-496 0,0 0 0 0,0 0 0 0,0 0 0 15,0 0 912-15,4-4 96 0,1-1 16 0,-1 1 0 16,-4 4-832-16,0 0-192 0,5-4 0 0,-5 4 0 16,5-5 864-16,-5 5 128 0,0 0 32 0,0 0 0 15,4-4-832-15,2-1-192 0,-3 1 0 0,-3 4 0 16,0 0 864-16,0 0 128 0,0 0 32 0,0 0 0 16,0 0-832-16,0 0-192 0,3-6 0 0,-3 6 0 15,0 0 864-15,0 0 128 0,0 0 32 0,0 0 0 16,5-4-832-16,-5 4-192 0,0 0 0 0,0 0 0 15,0 0 864-15,0 0 128 0,4-5 32 0,-4 5 0 16,0 0-832-16,0 0-192 0,0 0 0 0,0 0 0 16,0 0 0-16,0 0 0 0,1 8 0 0,1 1 0 0,0-1 0 0,-2 0 0 15,-3 2 0-15,1 1 0 0,1 1 864 0,-3 2 128 16,0-1 32-16,1 2 0 0,0 4-832 0,2 1-192 16,-4-2 0-16,2 2 0 0,-1 1 864 0,0-1 128 15,-1 0 32-15,0-2 0 0,0-1-832 0,-2-1-192 16,2 2 0-16,1-3 0 0,0 0 0 0,1-2 0 15,-1-2 0-15,2-1 0 0,1 0 0 0,0 1 0 16,0-1 0-16,1-4 0 0,0 1 0 0,0-7 0 16,1 6 0-16,-1-6 0 0,0 0 0 0,0 0 0 15,0 0 0-15,0 0 0 0,0 0 0 0,0 0 0 16,0 0 0-16,4-3 0 16,-4 3-768-16,6-5-208 0,1-2-48 0,-4-1 0 15,0 0-816-15,2 0-160 0,2 0-48 0,-2 0 0 0</inkml:trace>
  <inkml:trace contextRef="#ctx0" brushRef="#br5" timeOffset="-14638.54">5461 14772 12895 0,'0'0'272'0,"0"0"64"0,0 0 16 0,0 0 32 0,0 0-384 0,-6 2 0 16,6-2 0-16,-5 1 0 0,0-1 896 0,5 0 96 15,-5 3 32-15,5-3 0 0,0 0 0 0,0 0 0 16,0 0 0-16,0 0 0 0,0 0-832 0,0 0-192 15,0 0 0-15,0 0 0 0,0 0 864 0,0 0 128 16,0 0 32-16,0 0 0 0,0 0-832 0,7 1-192 16,-1 1 0-16,3-2 0 0,2-2 0 0,1-2 0 15,-1 0 0-15,1 1 0 0,2 0 0 0,0 2 0 16,0-2 0-16,1 0 0 0,1-1 864 0,0 2 128 16,0-1 32-16,1-1 0 0,0-3-832 0,-2 3-192 15,-1 2 0-15,-1 0 0 0,-1-1 0 0,0 0 0 0,0 0 0 0,-1 3 0 16,0-2 0-16,0 1 0 15,-1 0 0-15,-1 0 0 0,-1 1 0 0,-2 0 0 0,-6 0 0 0,6 1 0 16,-6-1 0-16,0 0 0 0,0 0 0 0,7 2 0 16,0 0 0-16,-7-2 0 0,0 0 0 0,0 0 0 15,3 6 0-15,-1-1 0 0,-2-5 0 0,0 9 0 16,-2 0 0-16,1 0 0 0,-1 0 0 0,1-2 0 16,-1 3 0-16,2 0 0 0,-1 1 0 0,-1 1 0 15,-1 1 864-15,2 2 128 0,-3 0 32 0,3 2 0 16,0 1-832-16,1-1-192 0,0-1 0 0,0 2 0 15,1 1 0-15,0-1 0 0,3-2 0 0,-3-2 0 16,-1 1 0-16,0 1 0 0,1-2 0 0,1-2 0 0,0-1 0 0,1-2 0 16,-1 1 0-16,0-1 0 0,0 0 0 0,0-2 0 15,1 0 0-15,-1-1 0 0,-1 2 0 0,-1 0 0 16,0-8 0-16,-1 5 0 0,1-5 0 0,0 7 0 16,1 0 0-16,0-2 0 0,-1-5 0 0,0 0 0 15,0 0 0-15,0 0 0 0,-1 7 0 0,1-7 0 16,-2 4 0-16,2-4 0 0,-4 4 864 0,-2 0 128 15,0-1 32-15,2-1 0 0,-3-2-832 0,1 0-192 16,-2 1 0-16,-1 0 0 0,0-1 0 0,2 0 0 16,-4 0 0-16,0 3 0 0,1-1 0 0,-5-1 0 15,3-1 0-15,0 1 0 0,-1 1 0 0,-1 0 0 16,-2 1 0-16,1-1 0 0,0 0 0 0,-1 0 0 16,1-1 0-16,-1 0 0 0,1-1 0 0,1 2 0 15,2-1 0-15,-3 1 0 0,2-4 0 0,2 2 0 16,1 0 0-16,0-1 0 0,3-2 0 0,0 2 0 0,1 2 0 0,6-1 0 15,0 0 0-15,0 0 0 0,-4-6 0 0,4 6 0 32,7-7-3232-32,3-1-688 0,8-4-144 0,2 5-32 0</inkml:trace>
  <inkml:trace contextRef="#ctx0" brushRef="#br5" timeOffset="-13414.44">5849 14532 12895 0,'0'0'272'0,"0"0"64"0,-1-5 16 0,1-1 32 0,0 6-384 0,0 0 0 16,1-6 0-16,0 1 0 0,-1 5 896 0,0 0 96 15,-1-5 32-15,1-1 0 0,1 1 0 0,-1 0 0 0,0 5 0 0,0 0 0 16,0 0-832-16,-1-5-192 16,1-1 0-16,0 6 0 0,0 0 864 0,0 0 128 0,0 0 32 0,0 0 0 15,0 0-832-15,0 0-192 0,0 0 0 0,0 0 0 16,0 0 864-16,0 0 128 0,0 8 32 0,0 2 0 16,0 0-832-16,1 4-192 0,1-1 0 0,1 4 0 15,-2 2 864-15,1 1 128 0,0 2 32 0,3 3 0 16,-4 1-832-16,2 4-192 0,-1 2 0 0,1-2 0 15,2 0 0-15,-4-1 0 0,-1 2 0 0,0-1 0 16,1-2 0-16,0-2 0 0,-1 0 0 0,-1-4 0 16,0 0 864-16,1-2 128 0,-1 0 32 0,-2-1 0 0,0 0-832 15,2-2-192-15,0-1 0 0,-1-3 0 0,-2 2 0 16,-1-2 0-16,2 1 0 0,0-2 0 0,-1-1 0 0,3 1 0 16,1-1 0-16,-1 0 0 0,-2 0 0 0,1-3 0 15,-1-1 0-15,3 1 0 0,0-1 864 0,0-1 128 16,0-6 32-16,0 7 0 0,0-7-832 0,0 0-192 15,0 0 0-15,-1 5 0 0,1-5 0 0,0 0 0 16,0 0 0-16,0 0 0 0,0 0 0 0,0 0 0 16,0 0 0-16,0 0 0 0,0 0 0 0,0 0 0 15,0 0 0-15,0 0 0 0,0 0 0 0,0 0 0 16,0 0 0-16,0 0 0 0,8-3 0 0,-8 3 0 16,4-3 0-16,-4 3 0 0,5-5 0 0,1 1 0 15,-1-1 0-15,0 1 0 0,2 0 0 0,-2-1 0 16,2 1 0-16,0-2 0 0,0 1 0 0,1-3 0 0,0 2 0 0,0-1 0 15,3 0 0-15,-1 1 0 16,2-2 0-16,2 0 0 0,-2 2 0 0,2-2 0 0,-1-1 0 0,2 2 0 16,-1-1 0-16,0 1 0 0,0 0 0 0,2-1 0 15,-1 0 0-15,1 0 0 0,-1 2 0 0,3-1 0 16,-1-2 0-16,2 1 0 0,-3-2 0 0,1 1 0 16,-2 1 0-16,1 1 0 0,-2-2 0 0,0 1 0 15,-3 1 0-15,3 1 0 0,-1-1 0 0,0 3 0 16,0-2 0-16,-2 2 0 0,1 0 0 0,0-1 0 15,-1 0 0-15,0-1 0 0,-1 1 0 0,0 1 0 16,-1 2 0-16,-1 0 0 0,-2-1 0 0,1 2 0 16,-7 1 0-16,5-4 0 0,1 2 0 0,-6 2 0 15,5-2 0-15,-5 2 0 0,0 0 0 0,0 0 0 0,6-1 0 0,-6 1 0 16,0 0 0-16,0 0 0 16,0 0 0-16,0 0 0 0,0 0 0 0,0 0 0 0,0 0 0 0,5 2 0 15,-5-2 0-15,0 0 0 0,0 0 0 0,0 0 0 16,0 0 0-16,0 0 0 0,0 0 0 0,0 0 0 15,0 0 0-15,0 0 0 0,0 0 0 0,0 0 0 16,0 0 0-16,0 0 0 0,0 0 0 0,0 0 0 16,0 0 0-16,0 0 0 0,0 0 0 0,0 0 0 15,0 0 0-15,0 0 0 0,0 0 0 0,-4-3 0 16,4 3 0-16,-4-4 0 0,0 0 0 0,-1 0 0 16,0-4 0-16,1 2 0 0,-4 1 0 0,1-1 0 15,-3-4 0-15,-1 1 0 0,0-1 0 0,-4 0 0 16,-2 0 0-16,-1-2 0 0,3-3 0 0,-2 0 0 15,0-1 0-15,-2-2 0 0,-1-2 0 0,3 0 0 0,-2 1 0 16,0 0 0-16,2 0 0 0,-2 0 0 0,1 1 0 0,1 0 0 16,-1 2 0-16,2-2 0 0,-1 3 0 0,2-1 0 15,-1 1 0-15,2 2 0 0,2-1 0 16,-2 2 0-16,0 1 864 0,2 1 128 0,1 1 32 0,1 2 0 16,2 0-832-16,1 3-192 0,1 0 0 0,2 0 0 15,4 4 0-15,0 0 0 0,0 0 0 0,0 0 0 31,0 0-768-31,0 0-208 0,9 0-48 0,0 4-10912 0,2-1-2192 0</inkml:trace>
  <inkml:trace contextRef="#ctx0" brushRef="#br5" timeOffset="-12396.27">5408 15609 12895 0,'0'0'272'0,"0"0"64"16,7-5 16-16,-7 5 32 0,0 0-384 0,0 0 0 0,0 0 0 0,0 0 0 16,0 0 896-16,0 0 96 0,4-5 32 0,-4 5 0 0,6-4 0 0,0 1 0 15,-6 3 0-15,0 0 0 0,3-6 0 16,2 3 0-16,-5 3 0 0,0 0 0 0,0 0 0 0,0 0 0 15,5-2 0-15,-5 2 0 0,0 0-832 0,6 4-192 16,-1 1 0-16,1 2 0 0,-6-7 0 0,1 8 0 16,1 3 0-16,-1 2 0 0,-1 1 864 0,0 2 128 15,-1 0 32-15,0 1 0 0,0-2-832 0,0 2-192 16,-2-1 0-16,-1 8 0 0,1-2 432 0,0-1 32 16,0-3 16-16,-2-2 0 0,1-3-272 0,0 1-48 15,3-2-16-15,0-1 0 0,-4-1-144 0,5-10 128 16,0 0-128-16,-2 8 128 0,2 0-128 0,0-8-176 15,0 0 48-15,0 0 0 16,0 0-704-16,0 0-128 0,9-4-16 0,1-4-8304 0,0 0-1664 0</inkml:trace>
  <inkml:trace contextRef="#ctx0" brushRef="#br5" timeOffset="-11712.2">5378 15560 16575 0,'0'0'368'16,"0"0"80"-16,0 0 0 0,0 0 16 0,0 0-464 0,0 0 0 0,0 0 0 0,0 0 0 15,0 0 912-15,0 0 96 0,0 0 16 0,0 0 0 0,0 0 0 0,8 1 0 16,0-2 0-16,-1 0 0 0,2-1-832 0,1 0-192 15,1 2 0-15,2-2 0 0,-2 0 864 0,3 0 128 16,0 1 32-16,1-2 0 0,1 0-832 0,-1 1-192 16,2-1 0-16,-1 0 0 0,-1 2 0 0,1-1 0 15,-1-1 0-15,1-1 0 0,-3 4 864 0,0-1 128 16,0 0 32-16,-2-1 0 0,1 0-832 0,-1 0-192 16,0 1 0-16,-2 1 0 0,0-2 0 0,-1 1 0 15,-8 1 0-15,6 0 0 0,1 0 0 0,-7 0 0 16,8 0 0-16,-8 0 0 0,0 0 0 0,0 0 0 15,0 0 0-15,0 0 0 0,0 0 0 0,4 6 0 16,0-1 0-16,-4-5 0 0,0 0 0 0,0 0 0 16,1 10 0-16,1 0 0 0,-1 0 0 0,-1 0 0 0,0-2 0 0,-1 3 0 15,-3 3 864-15,1 0 128 0,0 2 32 0,-2-1 0 16,4 2-832-16,-1 0-192 0,-2 2 0 0,0-2 0 16,3 0 0-16,-3 1 0 0,0 1 0 0,1 1 0 15,1-2 0-15,1 0 0 0,0-1 0 0,-3 6 0 16,1-2 272-16,1-3 16 0,0-5 0 0,1-2 0 15,0 0-144-15,1-1-16 0,2 1-128 0,-1-3 192 16,-1-8-64-16,0 0-128 0,1 11 176 0,-1-11-176 16,0 0 192-16,0 0-64 0,0 0 0 0,0 0-128 15,0 0 192-15,0 0-64 0,4 8 0 0,-4-8-128 16,0 0 208-16,0 0-64 0,4 6-16 0,-4-6 0 16,0 0 48-16,0 0 0 0,0 0 0 0,0 0 0 15,0 0-32-15,0 0 0 0,-8-3 0 0,8 3 0 0,-7 0-144 16,-1-1 128-16,2-1-128 0,-4 0 128 0,-1 2-128 0,1-1 160 15,-3 0-160-15,0-1 160 0,-1-2-160 0,-2 3 0 16,0 1 144-16,-2-1-144 0,-1 0 0 0,-3 1 128 16,0 0-128-16,3 1 0 0,-3 0 0 0,3 0 0 15,2-1 0-15,4 2 0 0,3-2-208 0,3 2-112 16,7-2-32-16,-7 0 0 16,7 0-1696-16,0 0-352 0,0 0-64 0,0 0-7520 15,10-9-1520-15</inkml:trace>
  <inkml:trace contextRef="#ctx0" brushRef="#br5" timeOffset="-10389.17">5895 15458 12895 0,'0'0'272'0,"0"0"64"0,0 0 16 0,0 0 32 0,0 0-384 0,0-5 0 16,0 5 0-16,-1-4 0 0,0-3 896 0,1 7 96 15,-2-4 32-15,2 4 0 0,-2-5 0 0,2 5 0 16,0-6 0-16,0 6 0 0,0 0-832 0,0 0-192 16,-1-6 0-16,0 3 0 0,1 3 864 0,0 0 128 15,0 0 32-15,0 0 0 0,-4-5 0 0,4 5 0 16,0 0 0-16,0 0 0 0,0 0-832 0,-5 3-192 16,-5-1 0-16,4 1 0 0,1 3 0 0,2 1 0 15,-1 2 0-15,3 1 0 0,-3 2 864 0,0 2 128 16,0 1 32-16,1 0 0 0,-2 5-832 0,3 0-192 15,1 2 0-15,-1 2 0 0,-1 2 864 0,-1 0 128 16,-2-2 32-16,0 2 0 0,2 4-832 0,-2-3-192 16,3 2 0-16,0-3 0 0,-1 2 0 0,-1-3 0 15,-1-1 0-15,2-2 0 0,-3-2 0 0,4-3 0 0,1-1 0 0,0 1 0 16,1-3 864-16,-3 0 128 0,3-1 32 0,-1 3 0 16,-2-2-880-16,1-7-144 0,2-1 0 0,1 1 0 15,-1 1 0-15,-1-1 0 0,1 0 192 0,0 1-64 16,0-3 0-16,0 7-128 0,-1-2 192 0,2-10-64 15,0 0 0-15,0 0-128 0,0 0 192 0,0 0-64 16,0 0 0-16,0 0-128 0,0 0 192 0,0 0-64 16,0 0 32-16,0 0 0 0,0 0 0 0,0 0 0 15,0 0-160-15,0 0 192 0,0 0-192 0,0 0 192 16,0 0-192-16,0 0 0 0,0 0 0 0,0 0 128 16,5-5-128-16,0-1 0 0,1-2 0 0,-1 3 0 15,-5 5 0-15,7-8 0 0,-2-1 128 0,2 1-128 16,1-1 0-16,1 0 0 0,-1 0 0 0,1 3 0 0,0-3 0 15,2 1 0-15,2 0 0 0,0 1 0 0,-1-3 0 0,3 0 0 16,1 1 0-16,2-1 0 0,1 3 0 0,0 0 0 16,2-2 0-16,-1 0 0 0,1-2 0 0,1 1 0 15,-3 3 0-15,-7 1 0 0,2 0 320 0,-1-2-32 16,2 1 0-16,0 0 0 0,0-3-288 0,0 1 0 16,0 0 0-16,2-2 0 0,1 1 0 0,2-2 0 15,-1 3 0-15,-2 1 0 0,0 0 0 0,-2 1 0 16,0 2 0-16,-1-1 0 0,0-1 0 0,-1 1 0 15,1 1 0-15,-5 1 0 0,1 1 0 0,1-1 0 16,-3-1 0-16,2 1 0 0,1 0 0 0,-3 2 0 16,2-1 0-16,-3 2 0 0,1-1 0 0,-3 1 0 15,-5 1 0-15,7 0 0 0,0-2 0 0,-1 1 0 0,1 0 0 0,-7 1 0 16,0 0 0-16,0 0 0 0,5-2 0 0,-5 2 0 16,0 0 0-16,0 0 0 0,0 0 0 0,0 0 0 15,0 0 0-15,0 0 0 0,0 0 0 0,0 0 0 16,0 0 0-16,0 0 0 0,0 0 0 0,0 0 0 15,0 0 0-15,0 0 0 0,0 0 0 0,0 0 0 16,0 0 0-16,0 0 0 0,0 0 0 0,0 0 0 16,0 0 0-16,0 0 0 0,0 0 0 0,0 0 0 15,5-3 0-15,-5 3 0 0,0 0 0 0,0 0 0 16,0 0 0-16,0 0 0 0,0 0 0 0,4-4 0 16,-4 4 0-16,1-5 0 0,-1 1 0 0,0-1 0 15,0 5 0-15,0-5 0 0,0 5 0 0,-1-7 0 16,1 0 0-16,-1 2 0 0,1 5 0 0,-4-7 0 0,0 1 0 0,0-1 0 15,1 1 0-15,-3-1 0 0,1 1 0 0,-2 2 0 16,-1-4 0-16,2 2 0 0,-2 0 0 0,0 0 0 16,-3-1 0-16,0-1 0 0,-1 2 0 0,0-2 0 15,-1-1 0-15,-1 0 0 0,0 1 0 0,2-1 0 16,0 0 0-16,2 1 0 0,-4 2 0 0,1-2 0 16,-1 3 0-16,1-2 0 0,1 1 0 0,2 2 0 15,2 0 0-15,-1 0 0 0,-2-1 0 0,1 0 0 16,0 2 0-16,1-1 0 0,3-1 0 0,-2 2 0 15,1 0 0-15,2 1 0 0,-2-3 0 0,2 3 0 16,-2 0 0-16,3 0 0 0,4 2 0 0,0 0 0 16,-5-3 0-16,5 3 0 0,-6-1 0 0,1 0 0 15,5 1 0-15,-4 0 0 0,4 0 0 0,-7-2 0 16,3 2 0-16,4 0 0 0,-3 0 0 0,-2 0 0 16,1 0 0-16,4 0 0 0,0 0 0 0,0 0 0 0,0 0 0 0,0 0 0 15,0 0 0-15,0 0 0 0,0 0 0 0,0 0 0 16,0 0 0-16,0 0 0 0,0 0 0 0,0 0 0 31,0 0-768-31,0 0-192 0,10-4-64 0,0 1 0 16,-2 3-1632-16,3 1-336 0,-2-1-64 0,-2 3-6560 0,1-1-1328 0</inkml:trace>
  <inkml:trace contextRef="#ctx0" brushRef="#br5" timeOffset="-9547.29">6138 15496 4607 0,'0'0'400'0,"0"0"-400"0,0 0 0 0,0 0 0 16,0 0 1520-16,0 0 208 0,5-6 64 0,-5 6 0 0,0 0-368 0,0 0-64 15,0 0-16-15,0 0 0 16,0 0-256-16,0 0-64 0,0 0-16 0,0 0 0 0,0 0-32 0,0 0 0 16,0 0 0-16,0 0 0 0,0 0-576 0,0 0-112 15,-5-4-32-15,1 1 0 0,-1 0 624 0,-1 2 112 16,-1-3 32-16,2 0 0 0,-3-1-832 0,2 1-192 16,-1 2 0-16,0-3 0 0,0 0 864 0,-1-2 128 15,0 2 32-15,1 0 0 0,-1-5-832 0,1 3-192 16,2-2 0-16,-4 1 0 0,2 1 0 0,0 2 0 15,0-3 0-15,1 3 0 0,-1 0 0 0,0 2 0 16,2 0 0-16,0-1 0 0,0 1 864 0,1 0 128 16,4 3 32-16,0 0 0 15,-7-2-1648-15,7 2-320 0,0 0-64 0,0 0-16 0,0 0 832 0,0 0 192 16,0 0 0-16,0 0 0 0,0 0 0 0,0 0 0 16,0 0 0-16,0 0 0 0,0 0 0 0,0 0 0 0,0 0 0 0,0 0 0 15,0 0 0-15,0 0 0 0,0 0 0 0,0 0 0 16,0 0 768-16,0 0 208 0,0 0 48 0,0 0 0 15,0 0-832-15,0 0-192 0,0 0 0 0,-4 3 0 16,4-3 0-16,-5 8 0 0,1 2 0 0,0-2 0 16,-1-1 0-16,1 3 0 0,-1 2 0 0,1 1 0 15,-1 3 0-15,0 0 0 0,-2 2 0 0,0 1 0 16,-2 2 0-16,0 2 0 0,1-1 0 0,1 0 0 16,0-1 0-16,0 1 0 0,3 1 0 0,-5 6 0 15,3-6 256-15,-1-3 16 0,3-2 0 0,0-1 0 16,-1 1-912-1,4-2-192-15,4-1-48 0,1-2-14240 0</inkml:trace>
  <inkml:trace contextRef="#ctx0" brushRef="#br5" timeOffset="-4686.78">4726 17501 1839 0,'0'0'160'0,"-2"-9"-160"0,0 1 0 0,-1-2 0 16,-1 2 2000-16,1-1 368 0,-1 1 80 0,0 1 16 15,-5-2-928-15,3-1-192 0,-1-1-48 0,-1 1 0 16,-3-1-272-16,0 0-48 0,-1 0-16 0,-1-1 0 16,0 0-192-16,0 3-32 0,-2 0-16 0,1 4 0 15,0-1-48-15,-1 2-16 0,-2 1 0 0,1 3 0 16,4 3-256-16,-3 2-48 0,-3 0-16 0,0 3 0 16,-1 3-16-16,1 0-16 0,3 1 0 0,-2 2 0 15,1 0-304-15,1 2 0 0,0-1 0 0,2 0 0 16,3 1 0-16,2-3 0 0,1-1 0 0,3 0 0 0,3 0 0 15,4-2 0-15,-3-10 0 0,8 7 0 0,0-2 0 0,4-2 0 16,1-5 128-16,5-1-128 0,4-3 0 0,2-3 160 16,4-1-160-16,-1-1 128 0,4-3-128 0,3-4 192 15,0-1-192-15,1 1 192 0,-2-2-192 0,-2 1 0 16,-2 0 0-16,-2 1 128 0,1-1-128 0,-5-2 0 16,1-1 0-16,-4-1 128 0,0 0-128 0,-2-2 0 15,1-4 0-15,-2 1 128 0,-3 1-128 0,-2-1 128 16,1 2-128-16,-4 3 128 0,-5 3-128 0,1 5 0 15,-1 2 0-15,-4 3 0 0,0 3 0 0,0 7 0 16,0 0 144-16,0 0-144 0,0 0 192 0,-9 13-48 16,-2 5 0-16,1-1 0 0,3 1-16 0,-2 0-128 15,-1-1 192-15,0 3-64 0,1 2-128 0,2 2 0 16,2-3 0-16,1 2 128 0,-2-1-128 0,2-1 0 0,-2-1 0 0,4-2 0 16,-1-2 0-16,3-2 0 0,0 0 144 0,3-3-144 31,-1-2-480-31,-2-9-160 0,7 9-48 0,1-4-7408 0,-8-5-1488 0</inkml:trace>
  <inkml:trace contextRef="#ctx0" brushRef="#br5" timeOffset="-4483.5">5152 17192 16575 0,'0'0'736'15,"0"0"160"-15,-1 9-720 0,-3 0-176 0,1-2 0 0,0 2 0 16,-1 3 752-16,0 0 112 0,1 0 32 0,-2 1 0 0,1 0 0 0,-3 0 0 16,1-1 0-16,0 0 0 0,2-1-608 0,1-1-112 15,-1-1-32-15,4-9 0 16,0 12-464-16,0-12-80 0,0 0-32 0</inkml:trace>
  <inkml:trace contextRef="#ctx0" brushRef="#br5" timeOffset="-4165.05">5337 17248 9215 0,'0'0'400'0,"-3"9"96"0,-1 1-496 0,0-1 0 0,-1 2 0 0,0-3 0 15,-1 0 2080-15,3 0 320 0,3-8 64 0,-7 10 16 16,1-1-896-16,0-3-176 0,6-6-48 0,-8 6 0 15,1-1-384-15,1 0-80 0,6-5 0 0,0 0-16 16,0 0-176-16,0 0-16 0,0 0-16 0,0 0 0 16,2-11-32-16,5-3-16 0,-1-2 0 0,3-1 0 15,0 2-416-15,2-3-80 0,0-1 0 0,1-1-128 16,2 2 144-16,0 2-144 0,0-2 0 0,2 3 144 16,-1 3-144-16,-1 1 0 0,3 1 0 0,-1 1 0 15,1 1 0-15,-2 4 0 0,1 4 0 0,-3 0 0 16,-1-2-160-16,0-1 160 0,-3 1 0 0,1 3-144 15,1 5-1248-15,-4-1-240 0,2-1-48 0</inkml:trace>
  <inkml:trace contextRef="#ctx0" brushRef="#br5" timeOffset="-3836.68">5734 17229 11967 0,'0'0'1072'0,"0"0"-864"15,0 0-208-15,8-1 0 0,2-1 1872 0,0 2 336 16,-1-3 64-16,-2 0 16 0,1-2-752 0,-1 0-128 0,2-3-48 0,-3 0 0 16,2 1-528-16,-2-2-128 0,0-1 0 0,0 1-16 15,-4 2-144-15,0 1-32 0,-2-3 0 0,-1 1 0 16,-2 1-64-16,-2 0-32 0,0 2 0 0,-1 1 0 15,-1 2-32-15,-2 3 0 0,-2 1 0 0,0 5 0 16,1 3-208-16,-3 1-48 0,-2-1-128 0,3 3 192 16,1 2-192-16,1 0 0 0,-1-4 0 0,5 1 0 15,0 1 0-15,4 0 0 0,1-3 0 0,2-1 0 16,2 0 0-16,4-2-208 0,1 2 32 0,4-2 16 16,2-3-2144-1,5-2-416-15</inkml:trace>
  <inkml:trace contextRef="#ctx0" brushRef="#br5" timeOffset="-3560.88">6237 17163 20383 0,'-9'4'896'0,"1"-2"192"0,-1 1-864 0,0 3-224 15,-4 1 0-15,1 2 0 0,-1-1 960 0,1 0 128 16,-2-2 48-16,3 3 0 0,2 0-368 0,2 1-80 16,0-1-16-16,3-1 0 0,1-1-432 0,3-7-96 15,0 9-16-15,0-9 0 0,3 7 0 0,2 0-128 16,4-3 192-16,2 1-64 0,-1-5-128 0,3 0 0 16,3-1 144-16,0-1-144 0,2-2 0 0,3-1 0 15,1-2 0-15,0 1 0 16,-2 0-384-16,2-1-80 0,2 0-32 0,-2-1-7456 0,0 0-1504 0</inkml:trace>
  <inkml:trace contextRef="#ctx0" brushRef="#br5" timeOffset="-3348.48">6797 16663 22687 0,'0'0'1008'0,"0"0"208"0,-6 4-976 0,-2 4-240 0,4 1 0 0,-3 1 0 15,-1 0 832-15,-2 4 112 0,-3 4 16 0,1 2 16 16,-2 5 48-16,-2 1 0 0,0-1 0 0,1 2 0 0,0 1-640 0,1-2-112 16,2-2-16-16,1 2-16 0,2 3-112 15,-1 1-128-15,2 1 176 0,-1-1-176 0,-1-3-144 0,2-1-144 16,0 1-32-16,2-3-8704 16,1-5-1728-16</inkml:trace>
  <inkml:trace contextRef="#ctx0" brushRef="#br5" timeOffset="-2609.25">6505 17058 13823 0,'0'0'1216'0,"0"0"-960"16,4-7-256-16,3 3 0 0,0-1 1280 0,2 2 224 16,2 0 32-16,-2 1 16 0,1-2-512 0,3 2-96 15,-1-1-32-15,4 1 0 0,2-3-192 0,-1 0-32 0,0-2-16 0,4 1 0 16,2-2-80-16,2 0-16 0,-2 0 0 0,2 1 0 15,3-2-176-15,-1 0-32 0,-1-1-16 0,-4 0 0 16,2-1-16-16,-5 0 0 0,0-2 0 0,-1 2 0 16,-2 2-112-16,0-3-32 0,-1-3 0 0,1-2 0 15,1-1-192-15,-1-3 144 0,2-5-144 0,-3 1 128 16,-1-5-128-16,-1 0 160 0,-1-6-160 0,-1 5 160 16,-1 0-160-16,-1 2 0 0,-3 1 0 0,0 3 0 15,-1 4 0-15,2 6 0 0,-3 2 0 0,0 5 0 16,-7 2 0-16,3 6-144 0,0 0 144 0,-5 3 0 15,-5 1 0-15,-2 5-128 0,-1 6 128 0,-2 5 0 16,-1 3 0-16,-2 6 0 0,0 4 0 0,-1 3 0 16,-1 5 0-16,-1 2 0 0,-1-1 0 0,0-2 0 0,0-2 0 15,3-3 0-15,0-1 0 0,3 0 0 0,0-4 0 0,3-3 0 16,4-5 144-16,2-2-144 0,3-1 128 0,3-6-128 16,3-4 0-16,1-3 128 0,2 3 16 0,1-3 0 15,-6-6 0-15,13-1 0 0,-1-4 304 0,2-2 48 16,-3-1 16-16,2 0 0 0,1-2-304 0,0 0-48 15,0-4-16-15,-2 5 0 0,0 4-144 0,-1-1 0 16,-1 0 0-16,-1 1 0 0,-9 5 0 0,8-1 0 16,-8 1 0-16,0 0 0 0,0 0 0 0,6 9 0 15,-2 1 0-15,-2 0-176 0,-3 0 176 0,0 1-160 16,1 1 160-16,0 0-160 0,-2-2 160 0,4-3 0 16,-2-7 0-16,0 0-128 0,5 9 128 0,1-3 0 15,2-3 0-15,2-2 0 0,1-3 0 0,2-1 144 16,2-4-144-16,2-1 160 0,1-2-160 0,-1-1 0 0,0 0 0 15,-1 3 0-15,0-1 0 0,-2 3 0 0,-1-1 176 0,-1 1-176 16,-1 2 0-16,0 0 0 0,0 0 0 0,-1 3 0 16,-10 1 0-16,0 0 0 0,8 3 0 0,-8-3 0 15,4 8 0-15,-3 1 0 0,-1 0 0 0,-1 3 0 16,-2 3 128-16,1 0-128 0,1-2 0 0,-2 1 144 16,-1 2-144-16,0 1 160 0,-1 0-160 0,-1 3 160 15,-3 2-160-15,0 2 192 0,-4 3-192 0,2-2 192 16,0 0 32-16,-2 1 16 0,-4 0 0 0,-1 1 0 15,-2-2 16-15,-1 1 16 0,-7 0 0 0,3 1 0 16,1 1 16-16,-3-3 0 0,1 1 0 0,2-3 0 16,-2 0-144-16,5-1-16 0,-3-2-128 0,4-1 192 15,4-4-192-15,1-1-256 0,0-3 48 0,4-5-10912 16,4-6-2176-16</inkml:trace>
  <inkml:trace contextRef="#ctx0" brushRef="#br5" timeOffset="-2133.64">7942 16869 17503 0,'0'0'1552'0,"0"0"-1232"0,-8 3-320 0,-1 1 0 16,-1 5 704-16,0 0 64 0,-4 0 32 0,-2 3 0 15,1 4 480-15,-2 1 112 0,-5 2 16 0,2 0 0 16,0 2-544-16,-2 1-96 0,1 0-32 0,3 0 0 16,3-6-320-16,4-1-64 0,3-2-16 0,3-2 0 0,0-4-128 0,5-7-16 15,0 0-16-15,0 0 0 16,0 0 288-16,0 0 64 0,0 0 16 0,0 0 0 0,12-10 48 0,0 0 16 16,5 2 0-16,2-4 0 0,-3-4-352 0,3-3-64 15,0-1 0-15,-1 4-16 0,2 0-176 0,-3 0 128 16,-1-3-128-16,-1 6 128 0,0 4-128 0,-3 0 0 15,0-2 0-15,0 4 0 0,0 2 0 0,0 1 0 16,-3-1 0-16,1 2 0 16,-1 1-448-16,-9 2-32 0,0 0 0 0,11 2-9568 15,-1 0-1904-15</inkml:trace>
  <inkml:trace contextRef="#ctx0" brushRef="#br5" timeOffset="-1852.28">8046 17089 12895 0,'0'0'1152'0,"0"0"-928"0,0 0-224 0,0 0 0 16,0 0 1360-16,0 0 240 0,0 0 32 0,6-8 16 16,1 0-528-16,0-1-96 0,4 3-32 0,-3-4 0 15,2-1-288-15,1 2-48 0,-3 3-16 0,1-3 0 16,0-1 128-16,-2 0 0 0,0 1 16 0,1 0 0 16,-4 2-160-16,-2-1-48 0,-3-1 0 0,1 9 0 15,-1-8-80-15,1 8-32 0,-11-2 0 0,2 3 0 16,2 3-224-16,-3 1-48 0,-6 1-16 0,1 2 0 15,1 3-176-15,-1 3 0 0,0-1 0 0,1 2 128 16,3 2-128-16,0-1 0 0,1 0 0 0,3-1 0 16,3 0 0-16,3 0 0 0,1-3 0 0,2-1 0 15,1 0-816-15,4-3-80 0,0-3-32 0,5-3-7968 16,4-3-1600-16</inkml:trace>
  <inkml:trace contextRef="#ctx0" brushRef="#br5" timeOffset="-339.79">8457 16939 16991 0,'-10'6'752'0,"3"0"144"0,-1 4-704 0,-3 3-192 16,0 3 0-16,-1 1 0 0,-1 1 1072 0,-3 3 176 16,1 2 32-16,-5 1 16 0,0 0-16 0,-1 0-16 15,-3-4 0-15,1 2 0 0,-2 2-176 0,1-2-16 16,-2-2-16-16,8 0 0 0,2-2 352 0,2 0 64 15,0-6 0-15,4-1 16 16,3-3-1792-16,0-1-352 0,7-7-80 0,0 0-16 0,0 0 976 0,0 0 192 0,0 0 32 0,11-7 16 16,0-6-32-16,5 0-16 0,-1-3 0 0,4 0 0 15,3-2-288-15,0 0-128 0,1-2 0 0,0 1 128 16,-3-4-128-16,1 3 0 0,0 0 0 0,0 2 0 16,0-3 0-16,-1 3 0 0,1 2 0 0,0 0 0 15,-1 3 0-15,0 2 0 0,-1-1 0 0,-3 4 0 16,1 5 0-16,-4 1 0 0,-3 1 0 0,-10 1 0 15,0 0-176-15,0 0 176 0,5 7-128 0,-5-7 128 16,-2 10-176-16,-2 0 176 0,-3 1-208 0,-2 0 80 16,-3-1 0-16,0-1 0 0,0-1 0 0,1 1 0 15,-2 1 128-15,2-2-192 0,3-5 192 0,8-3-192 16,-6 10 192-16,4-2 0 0,2-8-144 0,0 0 144 0,0 0 0 0,10 5 0 16,0-2 0-16,2-3 0 0,1-3 0 0,2-1 0 15,0-3 192-15,3 0-64 0,1 2-128 0,-1-1 192 16,-8-3-192-16,5 1 192 0,4 2-192 0,1-1 0 15,-5-1 0-15,3 0 128 0,-1-5-128 0,0 5 0 16,-2 1 0-16,-1-1 128 0,-2-2-128 0,-5 3 0 16,1-2 0-16,-4-1 0 0,1 2 128 0,-3 1-128 15,1 0 0-15,-3 7 128 0,0 0-128 0,0 0 0 16,0 0 0-16,-11 2 0 0,1 2 0 0,1 1 0 16,-5 2-192-16,1 1 192 0,-1 1-176 0,1 1 176 15,2 0-128-15,1-1 128 0,2 3 0 0,4-3 0 16,4-9 0-16,0 0-128 0,3 10 128 0,4-3 0 15,-7-7 0-15,13 3 0 0,4-3 0 0,1-2 0 0,3 0 0 16,2-2 0-16,-3-2 0 0,0 0 0 0,-2-2 0 0,2 0 0 16,-3 1 0-16,-1-2 0 0,-2 2 0 0,2 1 128 15,-1-1-128-15,1 2 0 0,-2 0 0 0,-3 2 0 16,0 1 0-16,-1 1 0 0,-10 1 0 0,0 0 0 16,0 0 0-16,0 0 0 0,0 0 0 0,0 0-128 15,0 0 128-15,-5 7-128 0,-1 1 128 0,-2 0-128 16,-1 0 128-16,0 1 0 0,0-2 0 0,0 2 0 15,2-1 0-15,-2 0 0 0,3 0 0 0,-2 0 0 16,3 0 0-16,1-1 0 0,4-7 0 0,0 0-128 16,0 0 128-16,-3 9 0 0,3-9 0 0,0 0 0 15,0 0 0-15,7 7 0 0,0 0 0 0,3-3 0 16,1-2 0-16,-2-4 0 0,0-1 0 0,1 2 128 16,0 1-128-16,-1-2 0 0,2 0 0 0,0-1 128 0,-1 2-128 15,0 1 0-15,-1 0 0 0,1-1 0 0,-2-2 0 0,-8 3 0 16,0 0 0-16,11-1 0 0,0-1 0 0,-3-2 0 15,2-1 0-15,4 0 0 0,0 3 0 0,1-3 144 16,0-2-144-16,0-1 0 0,3-1 176 0,-2-1-176 16,2-1 160-16,0-3-160 0,0 2 0 0,0-1 0 15,-1-2 0-15,2-1 0 0,-3 0 192 0,2-3-48 16,0-1-16-16,2-4 0 0,1-2-128 0,-2-4 192 16,1-3-192-16,0-5 192 0,-1-9-192 0,0-1 128 15,-1 1-128-15,-1 3 128 0,0 7-128 0,-3 2 0 16,-3 4 0-16,0 7 128 0,-3 7-128 0,0 3 0 15,-6 7 0-15,-2 7 0 0,-2-7-144 0,2 7 144 16,0 0-192-16,-10 7 192 0,-4 3-224 0,1 3 64 0,2 2 16 0,-2 4 0 16,-2 4 144-16,-1 6 0 0,0 2-144 0,0 4 144 15,2 0 0-15,0 2 0 0,2 6 0 0,2-6 0 16,2-2 0-16,5-4 0 0,2-2 0 0,2-3 0 16,1-2 0-16,2-2 0 0,5-5 0 0,-1 0 0 15,2-2 0-15,0-2 0 0,1-2 0 0,1-1 0 16,1-4 0-16,2-4 0 0,1-4 0 0,0 2 128 15,0-5 0-15,1 1 0 0,3-3 0 0,-2 2 0 16,-5-5-128-16,0 3 192 0,1-2-192 0,-2 4 192 16,-2-2-192-16,0 2 192 0,0-1-192 0,-1 1 192 15,-2-1-192-15,-7 6 0 0,0 0 0 0,0 0 0 16,0 0-128-16,0 0 128 0,0 0 0 0,0 0 0 0,0 0 0 16,0 0-144-16,-10-2 144 0,0 3 0 15,0 5-160-15,1-5 160 0,0-1-128 0,0 2 128 0,2 2 0 0,-2 1 0 16,2-2 0-16,-1-2-128 0,1 1 128 0,7-2 0 15,-3 9 0-15,3-9-128 0,0 0 128 0,0 0 0 16,0 0 0-16,0 0 0 0,5 9 0 0,4-5 0 16,1-5 0-16,1 2 0 0,-1 2 0 0,1-1 0 15,1 0 0-15,1-2 0 0,1 0 0 0,-2 0 0 16,2 0 0-16,0-2 0 0,0 0 0 0,1-2 0 16,-1 0 0-16,0-2 0 0,0 5 0 0,1-1 0 15,-1-1 0-15,-3 0 0 0,0 0 0 0,1 1 0 16,1-2 0-16,-2 0 0 0,-2 2 0 0,2 0 0 15,-2 1 0-15,0 0 0 0,-9 1 0 0,9 0 0 16,-9 0 0-16,0 0 0 0,0 0 0 0,0 0 0 0,8-1 0 0,-8 1 0 16,0 0 0-16,0 0 0 0,0 0 0 0,-2 6 0 15,-3 1 0-15,-2 0-160 0,-2-1 160 0,-1 4 0 16,-1 2 0-16,0-2-128 0,1-2 128 0,1 2 0 16,1 5 0-16,0-1 0 0,3-5 0 0,0-1 0 15,2 3 0-15,1-1 0 0,1 0 0 0,1-2 0 16,0-8 0-16,0 0-160 0,0 0 160 0,0 0-128 15,0 0-160-15,0 0-32 0,0 0 0 0,10 3 0 32,-10-3-128-32,0 0-16 0,8-3-16 0,0 0 0 15,-8 3-288-15,0 0-48 0,0 0-16 0,6-5 0 0,-1-3-320 16,-5 8-80-16,0 0-16 0,0 0 0 0,3-8 32 0,-3 8 0 0,0 0 0 0,0 0 0 16,0 0-272-16,0 0-48 15,0 0-16-15</inkml:trace>
  <inkml:trace contextRef="#ctx0" brushRef="#br5" timeOffset="61.34">9165 16617 12895 0,'0'0'576'0,"0"0"112"0,0 0-560 0,4-8-128 0,7 1 0 0,3 2 0 15,4-1 2496-15,2 1 480 0,2 3 96 0,1-2 0 16,2 2-1696-16,3-3-352 0,1 0-64 0,3 1 0 16,1 1-592-16,0-2-112 0,-1-1-32 0,1 1 0 15,2 2-224-15,-1 1 0 0,-5 0 0 0,-2 0-8320 16,-3 2-1696-16</inkml:trace>
  <inkml:trace contextRef="#ctx0" brushRef="#br0" timeOffset="-134927.08">7457 14852 8287 0,'0'0'368'0,"0"0"80"0,0 0-448 0,0 0 0 0,3 11 0 0,-1-1 0 16,-2-10 1408-16,0 0 192 0,0 0 32 0,3 10 16 15,-3-10-560-15,3 10-128 0,-3-10 0 0,0 0-16 16,0 0 16-16,0 0 0 0,0 0 0 0,0 0 0 16,0 0-80-16,0 0-16 0,0 0 0 0,0 0 0 15,0 0-64-15,0 0-16 0,0 0 0 0,4-5 0 16,-3-2-112-16,0-1-32 0,-1-2 0 0,-1 2 0 15,0-3 0-15,-4 2 0 0,2-1 0 0,0-2 0 0,-1 1-128 16,-1-1-16-16,0-2-16 0,0 1 0 0,-2-1-112 0,1 2-32 16,0-4 0-16,0 2 0 0,-2 0-80 0,-2 0 0 15,1-2-16-15,-1 1 0 0,-2-1-112 0,2 0-128 16,-1-2 176-16,-2 0-176 0,-2-1 144 0,-1 0-144 16,1 0 0-16,0 1 144 0,-3-2-144 0,3 1 0 15,0 3 0-15,2 1 0 0,-2 1 0 0,-2 0 0 16,1-4 128-16,-1 2-128 0,-3 1 0 0,3 1 0 15,-1 0 144-15,1 0-144 0,-1 0 128 0,1 2-128 16,2-2 160-16,-3 2-160 0,-2 0 144 0,0 2-144 16,0-2 128-16,-3 1-128 0,-1-1 192 0,-3 1-64 15,-1-4 0-15,0 3 0 0,3 1-128 0,-3 0 0 0,2 0 0 0,0 1 0 16,-1 0 0-16,1 3 0 0,0-1 0 0,1 4 0 16,0-3 0-16,-2 2 0 0,1 0 0 0,-3 2 0 15,-1-2 0-15,-4 1 0 0,-5-1 0 0,3 2 0 16,3 3 0-16,0 1 0 0,-1 2 0 0,0-1 0 15,-2 2 0-15,2 2 0 0,-2-1 0 0,-1 2 0 16,-4-5 0-16,0 4 0 0,-4-1 0 0,5 4 0 16,3-3-128-16,0 4 128 0,-3 0 0 0,4 0 0 15,2 0 0-15,1 1 0 0,0 0 0 0,0 1 0 16,-1 0 0-16,-5 1 0 0,-1 2 0 0,0-1 0 16,2 0 0-16,-1 1 0 0,1 0 0 0,0 2 0 15,2 2 0-15,0 0 0 0,2-4 0 0,0 4 0 16,-2 1 0-16,-2 1 0 0,-1 1 0 0,3 1 0 15,3-1 0-15,1 2 0 0,0 4 0 0,1 0 0 0,0-1 0 0,3-2 0 16,1 2 0-16,0 2 0 0,0 1 0 0,1 4 0 16,-1 0 0-16,1 1 0 0,-1-1 0 0,2 0 0 15,-1 3 0-15,2-4 0 0,0-1 0 0,0-1 0 16,5 1 0-16,1 0 0 0,3-3 0 0,0-1 0 16,0 2 0-16,1 1 0 0,2 0 0 0,2 2 0 15,0 0 0-15,1 1 0 0,0 0 0 0,3 1 0 16,0-1 0-16,2 0 0 0,-2 0 0 0,2-1 0 15,-1 3 0-15,2-1 0 0,2 1 0 0,1 0 0 16,1 1 0-16,1-3 0 0,0-4 0 0,2-1 0 16,0 0 0-16,2-1 0 0,1 0 0 0,1-3 0 15,1-2 0-15,2 0 0 0,1-3 0 0,2 3 0 16,2 0 0-16,-2 1 0 0,-3-4 0 0,2 4 0 0,1 3 0 0,4-4 128 16,3-3-128-16,0 1 0 0,-1 1 0 0,-1 1 0 15,1 0 0-15,2 0 0 0,0-1 128 0,-2 0-128 16,1-1 0-16,1-1 0 0,1-1 0 0,1-2 0 15,2 1 0-15,-1-2 0 0,3 2 144 0,0-2-144 16,-4 2 0-16,5-5 0 0,5-4 0 0,2 1 128 16,-2 4-128-16,0-3 128 0,-1-2-128 0,0 0 128 15,-2 1-128-15,1 0 0 0,1-1 0 0,0 0 128 16,4-2-128-16,0 1 0 0,-2 1 128 0,3-2-128 16,8-3 0-16,-2-1 0 0,-3 0 0 0,-1-1 128 15,-3-1-128-15,0 3 0 0,-1 0 0 0,1-2 0 16,-1-3 0-16,5 3 128 0,4 0-128 0,1 1 0 15,-6-1 0-15,1-1 0 0,-3-1 0 0,0 3 128 0,-2-2-128 16,-1-1 0-16,2-3 0 0,-3 0 0 0,2 1 0 0,0-1 128 16,-3-2-128-16,3-1 0 0,4 0 128 0,-2 0-128 15,-2 3 128-15,-1-5-128 0,-1-3 128 0,-1 1-128 16,0 2 128-16,1-2-128 0,3-1 128 0,-2 2-128 16,-1-1 128-16,0 1-128 0,2 1 0 15,-3-3 0-15,-1408 0 0 0,2814-1 128 0,-1407 1-128 0,-2 1 0 16,-2 2 0-16,1-2 128 0,-3-3-128 0,3-1 0 15,0 2 0-15,-1-3 0 0,0-2 0 0,1-1 144 16,0-2-144-16,0-1 0 0,-3-1 192 0,1-2-192 16,2-3 192-16,-4 1-192 0,0-3 208 0,-1 1-64 15,-2 0-16-15,-2-3 0 0,-3-2 16 0,2-1 0 16,1 0 0-16,-2 1 0 0,2-1-16 0,-2-1-128 0,-4-1 192 0,1-1-64 16,3 2 0-16,-3-1-128 0,-1 3 192 0,-6-2-64 15,-2-1-128-15,2 1 192 0,2 0-192 0,-2-1 192 16,-1-5-192-16,1 1 128 0,-1 0-128 0,0-1 128 15,-3 0-128-15,2 2 160 0,-2 1-160 0,1 3 160 16,-2 2 32-16,-1 1 0 0,-1 1 0 0,3 4 0 16,-3 2-48-16,-1 0 0 0,-4 2 0 0,2 2 0 15,-1 1-16-15,0 0-128 0,-1 1 192 0,0 3-64 16,2 0-128-16,-3 2 0 0,0-3 0 0,-2 5 128 16,4 1-128-16,-2 2 0 0,-3 4 0 0,1-1 0 31,3 1-416-31,-2 1-16 0,6 4 0 0,0 0 0 0,0 0-2464 0,0 0-496 15</inkml:trace>
  <inkml:trace contextRef="#ctx0" brushRef="#br0" timeOffset="-133073.65">13444 14408 10367 0,'4'-10'448'0,"-4"10"112"0,0 0-560 0,0 0 0 15,2-5 0-15,-2 5 0 0,2-8 848 0,-2 8 64 16,3-9 16-16,-1 2 0 0,-2 1-112 0,2 0-32 16,-2 6 0-16,1-8 0 0,-2 0 16 0,-1 0 0 15,1 2 0-15,-3 0 0 0,0 1-80 0,0-2-16 16,-3-2 0-16,2 3 0 0,5 6-144 0,-9-9-48 16,0 1 0-16,-2 0 0 0,1 1 128 0,0-1 32 15,-3 1 0-15,-2 2 0 0,-3-4-48 0,0 2-16 16,-4 0 0-16,0 2 0 0,-6 2-352 0,-2-2-80 0,-1 0-16 0,4 2 0 15,4 1-16-15,-3-1 0 0,0 3 0 0,1-1 0 16,-4-1 48-16,2 1 16 0,-1 1 0 0,2 1 0 16,-4-2 16-16,-1 1 0 0,-4 1 0 0,1 1 0 15,-1 2 0-15,-1-1 0 0,0 0 0 0,3 3 0 16,2-1 32-16,3 2 16 0,1-1 0 0,0 2 0 16,0 1-64-16,3 0-16 0,-2 0 0 0,-1 3 0 15,0-4 64-15,-1 8 16 0,-1-1 0 0,-3 2 0 16,-4-1-96-16,4 3-32 0,2 1 0 0,0 3 0 15,-1 2 16-15,3 2 0 0,-1-3 0 0,2 2 0 16,0 3 32-16,3-2 0 0,-1 0 0 0,1-1 0 16,-1 0 16-16,1 2 16 0,-1-2 0 0,1 3 0 0,2 1-32 15,-2-1 0-15,2-2 0 0,2 2 0 0,7 6-64 0,-2 0 0 16,-1 0-128-16,1 0 192 0,0 1-48 0,2 2-16 16,0 0 0-16,2 1 0 0,2 2-128 0,-2 1 192 15,1 2-192-15,1 0 192 0,1 0-192 0,3-1 160 16,2-1-160-16,2-6 160 0,2 1-32 0,0-3-128 15,2-3 192-15,1 2-64 0,3-1 16 0,0-1 0 16,1 0 0-16,0-1 0 0,0-1 32 0,3 1 0 16,0 1 0-16,2 2 0 0,1-2-48 0,0-2 0 15,-1 0 0-15,3 2 0 0,3 0-128 0,3 0 192 16,3-1-192-16,3 2 192 0,-3 0-192 0,1-1 0 16,1-1 144-16,-1-2-144 0,-2-1 0 0,3-3 144 15,-1-2-144-15,3-2 0 0,2-2 128 0,-3 1-128 16,-2-2 0-16,4-1 0 0,7 0 128 0,2-1-128 0,-1-1 0 0,1 1 0 15,-2-1 128-15,-2-1-128 0,-2-3 0 0,1 1 0 16,-1-1 128-16,3-1-128 0,0-2 0 0,3 0 0 16,-1-2 0-16,3 0 128 0,2 0-128 0,1-1 0 15,-3-1 144-15,-1-2-144 0,-2-2 0 0,-1 0 144 16,2 1-144-16,-1-1 0 0,-1-5 0 0,2 2 128 16,2-1-128-16,1 2 0 0,-1 0 0 0,-3-2 0 15,-3-2 0-15,-1-1 0 0,-3 4 0 0,-2-3 0 16,1-2 0-16,1-2 0 0,1 1 128 0,-1-1-128 15,-3-1 0-15,4 0 0 0,5-3 0 0,-5-1 128 16,-1 1-128-16,0 0 0 0,0-5 144 0,-1-1-144 16,-5-4 0-16,0-1 128 0,0 1-128 0,-3 0 0 0,1-3 0 15,-1-2 144-15,-4-3-144 0,3 0 0 0,-1 3 128 16,-1-1-128-16,-4 0 0 0,-1-1 0 0,0-1 0 0,0 0 0 16,-3-2 128-16,-1-2-128 0,0-1 144 0,-4 1-16 15,0 2-128-15,-2-1 192 0,0 2-192 0,-1-1 0 16,0-1 0-16,-3-1 0 0,-3 0 0 0,0-3 0 15,0-1 0-15,1 0 0 0,-4 2 0 0,-2-1 0 16,1 2 0-16,1 1 0 0,-1 1 0 0,-1 0 0 16,-2 1 0-16,4 0 0 0,4 3 0 0,-5-2 128 15,-4-2-128-15,-1 1 0 0,1 2 0 0,-1 2 0 16,-1 0 0-16,1-1 0 0,-2-1 0 0,2 3 0 16,-1 4 0-16,1 0 0 0,1-1 0 0,-2 2 0 15,0 2 0-15,-1 1 0 0,0 0 0 0,0-1 0 16,-1-2 0-16,-1 1 0 0,-3 0 0 0,-1 1 0 15,0 1 0-15,-4 1 0 0,-3-2 0 0,-1 4 0 0,2 4 0 0,1-2 0 16,3-5 0-16,-2 4 128 0,2 1-128 0,-2 3 0 16,4 4 0-16,-1 0 0 0,0-1 0 0,1 1 0 15,1 2 0-15,-3 2 0 0,1 1 0 0,-2-2 0 16,-2 0 0-16,-3 2-208 0,0 1 64 0,-3 2 16 31,-3 1-1696-31,5 2-336 0,8 1-64 0,-3 3-15008 0</inkml:trace>
  <inkml:trace contextRef="#ctx0" brushRef="#br4" timeOffset="-129163.15">11798 14609 6447 0,'0'0'272'0,"0"0"80"0,0 0-352 0,0 0 0 15,0 0 0-15,-8-1 0 0,1-1 1600 0,0-1 240 16,2-4 48-16,5 7 16 0,0 0-944 0,0 0-192 16,-9-2-48-16,1 0 0 0,8 2-208 0,-8-1-64 15,8 1 0-15,0 0 0 0,-7-3-128 0,7 3-16 16,-9-1-16-16,9 1 0 0,0 0 96 0,0 0 0 0,0 0 16 0,0 0 0 16,-8 2 48-16,8-2 16 0,0 0 0 0,0 0 0 15,0 0-64-15,0 0-16 0,0 0 0 0,0 0 0 16,0 0 0-16,0 0-16 0,0 9 0 0,0-9 0 15,0 0-32-15,0 0 0 0,0 0 0 0,6 12 0 16,-4-1-16-16,1-2 0 0,-3-9 0 0,0 0 0 16,7 12-32-16,-2-1-16 0,1 0 0 0,1-2 0 15,1-3 64-15,3 0 16 0,1 2 0 0,3-2 0 16,1 1 32-16,1-3 0 0,0 2 0 0,1-1 0 16,3 2-64-16,0 2-16 0,-1-3 0 0,1 1 0 15,0 0-48-15,0-1-16 0,-1 1 0 0,1-1 0 16,-1-1-16-16,2 1 0 0,1 2 0 0,2-1 0 15,-1-3 0-15,3 2 0 0,-1-1 0 0,0 1 0 0,4-2-64 0,3 0-16 16,3-1 0-16,-3 2 0 16,-1 3 0-16,-2 0 0 0,-1-4 0 0,-3 4 0 0,0-2-144 0,2 0 128 15,1-2-128-15,-3-1 128 0,3 0-128 0,2 0 128 16,6-3-128-16,-3 1 128 0,2 1-128 0,-2 0 160 16,-2 0-160-16,1-1 160 0,-4 0-16 0,-1-1 0 15,0 0 0-15,-2-1 0 0,1-2 48 0,-2 1 0 16,0 0 0-16,-1 1 0 0,1 1-16 0,-2-3 0 15,-2-1 0-15,0 2 0 0,4 1-48 0,-2 0 0 16,1 0 0-16,-1 0 0 0,0-1 0 0,-3-1-128 16,1 1 192-16,0 0-64 0,-3-1-128 0,0-1 160 15,0 0-160-15,-1 1 160 0,1-4-160 0,1 2 0 16,-4-1 0-16,3 2 128 0,-1 0-128 0,1 0 0 0,-2-3 144 16,1 1-144-16,-3 2 0 0,4 2 0 0,4 2 0 15,-3-3 0-15,-3-5 0 0,1 3 0 0,-2 4 0 0,0-3 128 16,-1 0-128-16,-1-2 0 0,0 0 0 0,-3 1 0 15,-1 3 0-15,-2-1 0 0,0 0 0 0,-7 3 0 16,0 0 128-16,7-5-128 0,-7 5 128 0,6-7-128 16,-4-1 0-16,2 2 0 0,-4 6 0 0,0 0 128 15,4-8-128-15,-4 8 0 0,6-8 0 0,-6 8 0 16,4-5 0-16,-4 5 0 0,5-6 0 0,2 0 0 16,-7 6-256-16,6-4 16 0,-6 4 16 0,0 0 0 31,6-6-160-31,-6 6-48 0,0 0 0 0,0 0 0 0,0 0-368 0,0 0-80 0,0 0-16 0,0 0 0 15,0 0-1456-15,0 0-288 0,0 0-64 0</inkml:trace>
  <inkml:trace contextRef="#ctx0" brushRef="#br4" timeOffset="-128794.14">13433 14647 15663 0,'0'0'688'0,"0"0"144"16,0 0-656-16,-3-7-176 0,3-2 0 0,0 9 0 0,0 0 736 0,0 0 112 16,8-6 32-16,1 3 0 0,3 1-272 0,-1 1-48 15,3 0-16-15,3 1 0 0,3-1-176 0,-3 1-48 16,1 2 0-16,4 1 0 0,5 1 224 0,2 0 32 0,1 1 16 15,-1 2 0-15,1 4 208 0,-4 1 32 0,0 0 16 0,-4 3 0 16,-2 0-192-16,-5 3-32 0,0 2-16 0,-4 3 0 16,0 0 32-16,-2-1 16 0,-3 1 0 0,-2 0 0 15,0 0-112-15,-2-1-32 0,-1-3 0 0,-1-1 0 16,-1 1-80-16,-4-2-32 0,2-3 0 0,-3-1 0 16,0-1-48-16,-1-1-16 0,1 0 0 0,-3-1 0 15,0-2-176-15,0 0-32 0,0 0-128 0,1-1 192 16,-5-2-1152-1,2 1-224-15,2-2-48 0,-6 1-16 0</inkml:trace>
  <inkml:trace contextRef="#ctx0" brushRef="#br4" timeOffset="-127465.56">13804 15931 8287 0,'0'0'368'0,"0"0"80"0,0 0-448 0,0 0 0 0,0 0 0 0,0 0 0 15,0 0 2048-15,0 0 320 0,0 0 64 0,0 0 0 16,0 0-1296-16,7 6-272 0,-7-6-48 0,0 0-16 16,0 0 32-16,0 0 0 0,0 0 0 0,0 0 0 15,0 0 48-15,0 0 16 0,0 0 0 0,0 0 0 16,0 0-64-16,0 0-16 0,0 0 0 0,0 0 0 15,0 0-144-15,0 0-32 0,0 0 0 0,0 0 0 16,0 0-128-16,0 0-48 0,-1-9 0 0,1 9 0 16,-4-9 16-16,-1 3 0 0,-3-2 0 0,2 1 0 15,-1 1-224-15,0 0-32 0,-3 0-16 0,0 0 0 0,-2 1 32 0,0-2 0 16,-3-2 0-16,1 2 0 16,-3-1-64-16,2 1-16 0,-1 2 0 0,-2-1 0 0,-1 0-16 0,4-1 0 15,2 2 0-15,2 0 0 0,-3 2-16 0,0-1 0 16,-2-2 0-16,0 2 0 0,0-1 0 0,-1 1-128 15,1-1 192-15,-2 2-64 0,-1-1-128 0,1-1 160 16,-3 1-160-16,0 0 160 0,1-2-160 0,-3-1 160 16,0 1-160-16,-2 1 160 0,-1 5-32 0,1-1 0 15,-1-2 0-15,1 0 0 0,5 3 0 0,-1-1 0 16,-1-2 0-16,-1 1 0 0,-4-1-128 0,5 3 0 16,-1 2 144-16,1-1-144 0,0-2 128 0,-1 2-128 15,0 1 128-15,0 1-128 0,-1-1 144 0,-1-2-144 16,-3-1 192-16,0 2-192 0,1 2 176 0,0-1-176 0,-1-1 160 0,2-1-160 15,2 0 176-15,0 3-176 0,0 1 192 16,2-1-192-16,1 0 192 0,-1-2-64 0,4 0 0 0,0 1-128 16,-1 2 192-16,-1 2-192 0,1-3 192 0,0 0-192 15,-1-1 192-15,-2 2-64 0,0 0 0 0,0 1-128 16,-1-1 224-16,1 2-64 0,0-1-16 0,2 2 0 16,3-3 0-16,-1 2 0 0,0-1 0 0,1 2 0 15,-2 0 0-15,1 1 0 0,2 0 0 0,-1-2 0 16,1 2 0-16,-1-1 0 0,0 2 0 0,3-3 0 15,0 3 0-15,-1-2 0 0,0-1 0 0,1 1 0 16,1-2-16-16,-1 1-128 0,-1-1 192 0,0 2-64 16,0 1-128-16,-1-2 160 0,2 0-160 0,0 1 160 15,-2 0-160-15,1 0 0 0,0-1 144 0,1 1-144 0,2-3 144 0,-1 2-144 16,1-1 192-16,2 0-192 0,1-2 128 0,4-1-128 16,-2 4 0-16,7-6 0 0,-6 4 144 0,6-4-144 15,0 0 0-15,-7 4 144 0,0 0-144 0,7-4 0 16,0 0 0-16,0 0 0 0,0 0 0 0,0 0 0 15,0 0 0-15,0 0 0 0,0 0 0 0,0 0-224 16,0 0 48-16,0 0 16 16,0 0-256-16,10-3-48 0,1-3-16 0,1 1 0 15,1 3-480-15,1-2-112 0,-5-3-16 0,2 1 0 16,-3 3-1344-16,-8 3-288 0,10-3-48 0,0-1-16 16,-3-2-384-16,0 2-80 0</inkml:trace>
  <inkml:trace contextRef="#ctx0" brushRef="#br4" timeOffset="-126186.04">12039 15600 15087 0,'0'0'656'0,"0"0"160"0,0 0-656 0,2-7-160 0,-2-1 0 0,0 8 0 16,0 0 1312-16,0 0 224 0,0 0 64 0,2-8 0 15,-2 8-240-15,0 0-32 0,0 0-16 0,0 0 0 16,0-10-272-16,0 10-48 0,0 0-16 0,0 0 0 0,0 0-128 0,0 0-16 16,-5-6-16-16,5 6 0 0,-9 2-176 0,1 2-48 15,8-4 0-15,-8 6 0 0,-2 0-80 0,0 1 0 16,-1 4-16-16,2-2 0 0,-2 0-144 0,0 3-32 15,-3 2 0-15,0 3 0 0,2 0-16 0,-1 0-16 16,-1-3 0-16,1 4 0 0,-2 2-96 0,2 1-32 16,-1-2 0-16,1 0 0 0,2 1 32 0,-1-1 0 15,2 0 0-15,1-2 0 0,0-3 0 0,2 1 16 16,2 1 0-16,-1-3 0 0,1-2 48 0,-2 1 0 16,2-3 0-16,2 1 0 0,-3-2-64 0,3 1-16 15,-1-1 0-15,4-8 0 0,-3 9-16 0,-1-3 0 16,4-6 0-16,0 0 0 0,0 0-32 0,0 0-128 15,0 0 192-15,0 0-64 0,0 0 0 0,0 0-128 0,0 0 192 0,0 0-64 16,0 0 0-16,10 7-128 16,1-6 192-16,-1 0-64 0,-1-1-128 0,2 0 0 0,-2-2 144 0,1 0-144 15,3-2 0-15,3 4 0 0,-1-1 0 0,1 0 128 16,0 0-128-16,3 0 0 0,2-1 0 0,0 1 0 16,-3 0 0-16,2 0 0 0,1-2 0 0,-2 2 0 15,-1-1 0-15,3 2 0 0,0 0 0 0,1 0 0 16,2 0 0-16,-1-1 0 0,2 2 0 0,-3 1 0 15,1 0 0-15,0 1 0 0,3-2 0 0,2 1 0 16,-4 0 0-16,0 0 0 0,-2-2 0 0,0 1 0 16,-4 5 0-16,-2-3 0 0,-1-1 0 0,-4 1 0 15,-2-1 0-15,-9-2 0 0,10 2 0 0,-10-2 0 16,0 0 0-16,10 1 0 0,-10-1 0 0,0 0 0 16,0 0 0-16,0 0 0 0,9 0 0 0,-9 0 0 0,0 0 0 0,0 0 0 15,0 0 0-15,0 0 0 0,0 0 0 0,0 0 128 16,0 0-128-16,0 0 0 0,0 0 0 0,0 0 128 15,0 0-128-15,-8-1 0 0,1 1 0 0,-1 0 0 16,0-2 0-16,-1 2 128 0,0 0-128 0,-1 0 0 16,0 0 0-16,-1-1 0 0,-1-3 0 0,-2 2 0 15,-1 1 0-15,-1 2 128 0,-3-2-128 0,1 0 0 16,-2 1 0-16,3 2 0 0,0-1 0 0,1 0 0 16,-2-1 0-16,0 2 0 0,-3-2 0 0,1 2 0 15,-1 1 0-15,2-1 0 0,-2-2 0 0,2 1 0 16,-1 3 0-16,0-1 0 0,1-3 0 0,-1 2 0 15,1-1 0-15,-3 3 0 0,2-1 0 0,1-1 0 16,-3 0 0-16,2 0 0 0,3 1 0 0,0 1 0 0,1-1 0 0,1 0 0 16,3-3 0-16,1 2 0 0,1 1 0 0,1-3 0 15,0-3 0-15,1 1 0 0,3 0 0 0,5 2 0 16,-10-2 0-16,10 2 0 0,-5-2 0 0,5 2 0 16,0 0 0-16,0 0 0 0,0 0 0 0,0 0 0 15,0 0 0-15,0 0 0 0,0 0 0 0,0 0 128 16,-1-12-128-16,1 2 0 0,1 0 0 0,0 2 0 15,-1 8 0-15,4-11 0 0,-1-1 0 0,2 0 0 16,-1 5 0-16,0-2 0 0,2 0 0 0,-1-2 0 16,0-2 0-16,0 0 0 0,-1-1 0 0,2 1 0 15,-1-2 0-15,2-1 0 0,2-1 0 0,1 1 0 16,0 0 0-16,-3-1 0 0,2 0 0 0,-2 0 0 16,2 1 0-16,-2 3 0 0,1-1 0 0,0 1 0 0,-1-1 0 0,0 2 0 15,0 0 0-15,-3 2 0 0,1 1 0 0,2 2 0 16,-5 2 0-16,-2 5 0 0,0 0 0 0,0 0 0 15,0 0 0-15,0 0-128 0,0 0 128 0,0 0 0 16,0 0 0-16,0 0 0 0,0 0 0 0,-5 4-160 16,-2 7 160-16,1 0 0 0,-5 2 0 0,0 2-128 15,0-1 128-15,-2 5 0 0,-3 3 0 0,1 1 0 16,-1 2 0-16,1 0 0 0,0 1 0 0,1-2 0 16,3-2 0-16,1-1 0 0,0-2 0 0,2-1 0 15,0 1 0-15,0-4 0 0,3-1 0 0,1-2 0 16,-1-1 0-16,2 0 0 0,0 0 0 0,3-11 0 15,0 0 0-15,0 0 144 0,0 13-144 0,3-3 0 0,-3-10 0 0,0 0-176 16,0 0 176-16,9 5 0 0,-2 1 0 16,2-1 0-16,0-5 0 0,2 0 0 0,1 0 0 0,1 0 128 15,-4 1-128-15,4-2 0 0,3-2 0 0,2 0 0 16,0-2 0-16,1 1-208 0,-1-1 48 0,0 2 16 31,-2-2-1168-31,1 4-224 0,-3-3-64 0,0 3 0 16,-1-2-1712-16,-3 2-336 0</inkml:trace>
  <inkml:trace contextRef="#ctx0" brushRef="#br4" timeOffset="-125547.96">11758 16011 17503 0,'0'0'768'0,"-8"-4"176"0,1 1-752 0,7 3-192 16,0 0 0-16,0 0 0 0,-8-2 1088 0,8 2 192 16,0 0 48-16,0 0 0 0,-4-7-240 0,4 7-32 15,2-9-16-15,3 2 0 0,1 1-528 0,3 0-128 16,1-2 0-16,4 0-16 0,5 1 48 0,4-2 16 16,1 3 0-16,4-1 0 0,-1-2 192 0,3 0 32 15,-4 3 16-15,2-1 0 0,-1-2-16 0,1 0 0 16,1 0 0-16,2 1 0 0,0 0-128 0,0-1-16 15,-4-1-16-15,6 1 0 0,4 3-160 0,0 2-16 16,2 0-16-16,-4 0 0 0,-2-3-128 0,-1 3-32 0,-4-1 0 16,0 0 0-16,-1-4-16 0,1 2 0 15,1-1 0-15,2 0 0 0,1 3-128 0,3 0 192 0,1-2-192 0,0 4 192 16,-3 2-192-16,1 1 160 0,-3 0-160 0,-3-1 160 16,1-1-160-16,-3 1 192 0,0 2-192 0,-3-1 192 15,3 0-192-15,2 2 160 0,-4 0-160 0,0 2 160 16,-6 0-160-16,5 0 0 0,4-2 144 0,4 3-144 15,1-1 0-15,-1 4 128 0,-3 0-128 0,0-1 0 16,-4-1 128-16,0 0-128 0,-1 3 160 0,-1-2-160 16,-1 0 160-16,-1 0-160 0,-1-1 160 0,-2 1-160 15,0 4 160-15,0-1-160 0,2 0 160 0,-2 0-160 16,-4-1 176-16,1 2-176 0,3 1 192 0,0-1-192 16,1 0 192-16,-1 0-64 0,-3 0 0 0,1 1-128 15,0-3 224-15,0 0-64 0,-2-1-16 0,0 1 0 0,1 1-16 0,0-1 0 16,-2-3 0-16,-2 1 0 0,0 0 0 0,2-1-128 15,-5 1 192-15,1-1-64 0,-8-6 16 0,8 7 0 16,1 0 0-16,-3-2 0 0,-6-5-16 0,9 5 0 16,-9-5 0-16,7 3 0 0,-7-3 16 0,0 0 0 15,8 2 0-15,-8-2 0 0,0 0-144 0,0 0 128 16,0 0-128-16,0 0 128 0,0 0-128 0,0 0 0 16,0 0 144-16,0 0-144 15,-5-5-368-15,-3-2-144 0,-2-2-16 0,-2-1-16 16,-3 1-2784-16,-3 0-544 0</inkml:trace>
  <inkml:trace contextRef="#ctx0" brushRef="#br4" timeOffset="-124603.47">11703 14646 6447 0,'0'0'576'15,"0"0"-576"-15,0 0 0 0,0 0 0 0,0 0 2320 0,0 0 368 0,0 0 64 0,0 0 0 16,0 0-1536-16,0 0-304 0,0 0-64 0,0 0-16 16,0 0-192-16,0 0-32 0,0 0-16 0,0 0 0 15,0 0 160-15,0 0 16 0,5 8 16 0,0-1 0 16,1 0-64-16,3 0-16 0,3 0 0 0,-1-1 0 15,-2 1-320-15,5 1-80 0,2 2-16 0,4-2 0 16,1 1-32-16,2 0-16 0,5 0 0 0,-2 1 0 16,2 0 48-16,0-2 16 0,1-3 0 0,-1 4 0 15,-1 2 16-15,2-3 16 0,4-1 0 0,0 2 0 16,-2 1-96-16,0-1-32 0,-2 3 0 0,5-2 0 16,1 1-32-16,0 0-16 0,-2 0 0 0,-1 0 0 15,-3-3-160-15,-2 1 160 0,0-2-160 0,-1-1 160 16,0 1 0-16,2 0 0 0,0-4 0 0,1 0 0 15,-1 0 96-15,3 3 0 0,5-2 16 0,-2 1 0 0,-1-2 48 0,-1 0 0 16,-4 0 0-16,0 0 0 0,-4 0-128 0,0 0 0 16,-1-4-16-16,0 2 0 0,-1 3-48 0,0-2-128 15,-2-1 192-15,1-1-64 0,1 0-128 0,-4 0 0 16,-3 2 0-16,4-2 128 0,4-1-128 0,0 0 192 16,2-1-192-16,-1 1 192 0,3 1-64 0,-1 0 0 15,-4-2 0-15,1 0 0 0,-2 1 0 0,0-1 0 16,0 0 0-16,-3 0 0 0,-1-3-128 0,1 0 160 15,-1 0-160-15,1 0 160 0,-1-4-160 0,2 3 192 16,-2-4-192-16,-1 1 192 0,-1-1-192 0,2 1 192 16,3 0-192-16,2-2 192 0,-2 0-48 0,1 0 0 15,-1 1 0-15,-2 1 0 0,0-2 16 0,-2 1 0 0,0 1 0 16,-2-1 0-16,0-4-16 0,-3 2 0 0,1 1 0 0,-1 1 0 16,0 3 0-16,-3-1 0 0,0 1 0 0,-3-1 0 15,2 0-144-15,-2 2 192 0,0-1-192 0,-1 2 192 16,2-1-192-16,-6 6 160 0,0 0-160 0,0 0 160 15,4-9-160-15,2 4 0 0,-6 5 0 0,0 0 128 16,0 0-128-16,0 0 0 0,0 0 0 0,0 0 0 16,0 0 0-16,0 0 0 0,0 0-144 0,0 0 144 15,0 0-1648 1,-7 5-208-16,-1 5-64 0,-3 0-14560 0</inkml:trace>
  <inkml:trace contextRef="#ctx0" brushRef="#br5" timeOffset="-120640.84">12388 15001 12895 0,'0'0'272'0,"0"0"64"0,0 0 16 0,0 0 32 0,0 0-384 0,0 0 0 0,0 0 0 0,0 0 0 15,0 0 0-15,0 0 0 0,0 5 0 0,0-5 0 16,0 0 896-16,0 0 96 0,0 0 32 0,0 0 0 16,0 0 0-16,0 0 0 0,0 0 0 0,0 0 0 15,0 0-832-15,0 0-192 0,0 0 0 0,0 0 0 0,0 0 864 0,0 0 128 16,0 0 32-16,0 0 0 0,0 0 0 0,0 0 0 15,5-5 0-15,-2-1 0 0,2 2-832 0,-2-3-192 16,2-3 0-16,-2 1 0 0,1-1 0 0,3-1 0 16,-3-3 0-16,2 1 0 0,0 0 864 0,-1 1 128 15,0-2 32-15,2 0 0 0,-2 0-832 0,1 1-192 16,-1 1 0-16,0 0 0 0,-2 1 0 0,3 0 0 16,-2 0 0-16,-1 2 0 0,-1 1 0 0,0 2 0 15,-1-1 0-15,2 2 0 0,-3-2 0 0,2 1 0 16,0 1 0-16,-1 1 0 0,-1-1 0 0,-1 2 0 15,0-2 0-15,0 2 0 0,1 3 0 0,0 0 0 16,0 0 0-16,0 0 0 0,0 0 0 0,0 0 0 0,0 0 0 16,0 0 0-16,-2-4 0 0,2 4 0 0,0 0 0 0,0 0 0 15,0 0 0-15,0 0 0 0,0 0 0 0,0 0 0 16,0 0 0-16,0 0 0 0,0 0 0 0,0 0 0 16,0 0 0-16,0 0 0 0,0 0 0 0,0 0 0 15,0 0 0-15,0 0 0 0,0 0 0 0,8 3 0 16,-8-3 0-16,10 2 0 0,-2 0 0 15,2 0 0-15,1 0 0 0,-2 0 0 0,1-1 0 0,2 1 0 16,-2 0 0-16,1 0 0 0,0-2 0 0,-4 1 0 16,1 0 864-16,2 0 128 0,0 1 32 0,1-1 0 15,2-1-832-15,-1 0-192 0,2 0 0 0,9 1 0 16,-3 0 0-16,-3 2 0 0,0 0 0 0,-2-2 0 16,-2 0 0-16,-1 1 0 0,0 0 0 0,-2 1 0 15,0-1 0-15,0-1 0 0,-3-1 0 0,4 1 0 0,-2 1 0 0,-1-2 0 16,-8 0 0-16,12 0 0 0,-3 0 0 0,-9 0 0 15,10 1 0-15,-10-1 0 0,11 0 0 0,-3 0 0 16,-8 0 0-16,0 0 0 0,10 0 0 0,-10 0 0 16,0 0 0-16,0 0 0 0,0 0 0 0,0 0 0 15,6-1 0-15,-6 1 0 0,0 0 0 0,0 0 0 16,0 0 0-16,0 0 0 0,0 0 0 0,0 0 0 16,0 0 0-16,0 0 0 0,0 0 0 0,0 0 0 15,0 0 0-15,0 0 0 0,0 0 0 0,0 0 0 16,-1 7 0-16,-1 3 0 0,0 0 0 0,1 1 0 15,-4 0 0-15,3 1 0 0,0 5 0 0,0 0 0 16,0-2 0-16,-1 2 0 0,-1 0 0 0,1 2 0 16,-2 0 0-16,2-2 0 0,-1 1 0 0,-1-3 0 0,1 1 0 0,2-2 0 15,-1 0 0-15,-1-2 0 0,1 1 0 0,-1-1 0 16,2-1 864-16,-2-1 128 0,0-2 32 0,2 0 0 16,2-8-832-16,-3 9-192 0,1-1 0 0,2-8 0 15,0 0 0-15,0 0 0 0,0 0 0 0,0 0 0 16,0 0 0-16,0 0 0 0,0 0 0 0,0 0 0 15,0 0 0-15,0 0 0 0,0 0 0 0,0 0 0 16,0 0 0-16,0 0 0 0,-7 3 0 0,7-3 0 16,-9-2 0-16,3-1 0 0,6 3 0 0,-9 0 0 15,-1 0 0-15,0-1 0 0,-1-1 0 0,-1 1 0 16,-1 0 0-16,-1 1 0 0,-2-1 0 0,0-1 0 16,-2-1 0-16,0 2 0 0,2 0 0 0,-3 0 0 15,-4 0 0-15,2-1 0 0,-2 0 0 0,3 1 0 0,3 1 0 0,0 0 0 16,0-2 0-16,1 1 0 0,2 1 0 0,0 0 0 15,2 0 0-15,2-1 0 16,1-1-1600-16,9 2-352 0,0 0-80 0,0 0-8208 16,0 0-1632-16</inkml:trace>
  <inkml:trace contextRef="#ctx0" brushRef="#br5" timeOffset="-119755.39">13012 14484 16575 0,'0'0'736'0,"0"0"160"0,0 0-720 0,0 0-176 0,0 0 0 0,0 0 0 15,0 0 848-15,0 0 144 0,0 0 32 0,-6 10 0 16,-1 2 0-16,3 2 0 0,-3 0 0 0,1 2 0 16,-2 3 0-16,1 1 0 0,1 6 0 0,1-2 0 15,1 0-832-15,-2 4-192 0,0-2 0 0,0 5 0 0,-1 2 864 0,0-1 128 16,0-3 32-16,1 3 0 0,-2 1-832 0,0-1-192 15,1-1 0-15,-1-1 0 0,0-8 0 0,1 0 0 16,-1-1 0-16,0-3 0 0,1-1 0 0,0-2 0 16,3-2 0-16,-3 1 0 0,1-1 864 0,2-3 128 15,-1 0 32-15,5-10 0 0,-4 11-832 0,1-4-192 16,3-7 0-16,-2 9 0 0,2-9 0 0,0 0 0 16,-1 9 0-16,1-9 0 0,0 0 0 0,0 0 0 15,0 0 0-15,0 0 0 0,0 0 0 0,0 0 0 16,0 0 0-16,0 0 0 0,10-1 864 0,1-2 128 15,0-3 32-15,-2 1 0 0,1 0-832 0,1 1-192 16,0-1 0-16,0 1 0 0,0-4 0 0,1 4 0 16,-1-1 0-16,-2 4 0 0,1-2 0 0,3-2 0 15,2-1 0-15,-1 1 0 0,-1-1 0 0,1 2 0 0,2-1 0 0,-1 1 0 16,0-1 0-16,1 1 0 16,3 1 0-16,-5-1 0 0,-5 0 0 0,2 0 0 0,3 0 0 0,5 1 0 15,1 1 0-15,-1 1 0 0,-2-3 0 0,-1 2 0 16,1 0 0-16,-2 2 0 0,-1 0 0 0,-2 0 0 15,-1 0 0-15,-3 0 0 0,2 0 0 0,-1 0 0 16,-9 0 0-16,11 0 0 0,-1 0 0 0,-10 0 0 16,7 0 0-16,-7 0 0 0,7 0 0 0,-7 0 0 15,6 1 0-15,-6-1 0 0,0 0 0 0,8 2 0 16,-8-2 0-16,0 0 0 0,0 0 0 0,0 0 0 16,0 0 0-16,0 0 0 0,0 0 0 0,0 0 0 15,0 0 0-15,0 0 0 0,0 0 0 0,3-5 0 0,-3 5 0 16,2-5 0-16,-1-1 0 0,-2-4 0 15,-1 0 0-15,0-2 0 0,-4-2 0 0,1-2 0 0,-3-1 0 0,0-4 0 16,1-1 0-16,-2-4 0 0,-1-1 0 0,0-3 0 16,-2-4 0-16,-1 7 0 0,-2 0 0 0,0 2 0 15,0 0 0-15,-4 0 0 0,-2 1 0 0,2 1 0 16,4 0 0-16,-1 2 0 0,1 1 0 0,0 2 0 16,-1 0 0-16,2 4 0 0,2 1 0 0,0 2 0 15,2-2 0-15,3 5 0 0,3 2 0 0,4 6 0 16,-5-6 0-16,3 1 0 0,2 5 0 0,0 0 0 15,0 0 0-15,0 0 0 0,7-5 0 0,-1 1 0 16,2 2 0-16,1 2 0 16,2 2-1600-16,-1 2-352 0,2-1-80 0,-1 1-16 0</inkml:trace>
  <inkml:trace contextRef="#ctx0" brushRef="#br5" timeOffset="-117863.21">12299 15790 16575 0,'0'0'736'0,"0"0"160"0,0 0-720 0,0 0-176 0,0 0 0 0,0 0 0 16,0 0 848-16,0 0 144 0,0 0 32 0,0 0 0 16,0 0 0-16,0 0 0 0,0 0 0 0,6-7 0 15,0 0-832-15,0 0-192 0,1-2 0 0,1 0 0 16,-2-1 864-16,3 0 128 0,0-1 32 0,0 0 0 16,-1 0 0-16,1 0 0 0,0-1 0 0,-1 2 0 15,2-1-832-15,-3 2-192 0,2 0 0 0,0-1 0 16,-3-1 0-16,3 1 0 0,0 1 0 0,0 1 0 15,-3 1 0-15,-1 2 0 0,3 0 0 0,-4 1 0 0,0 1 0 16,2 1 0-16,-2-3 0 0,1 1 0 0,-1 1 864 16,-4 3 128-16,0 0 32 0,4-4 0 0,1 1-832 0,-1 0-192 15,-4 3 0-15,0 0 0 0,6-2 0 0,-2-1 0 16,-4 3 0-16,0 0 0 0,0 0 0 0,0 0 0 16,0 0 0-16,0 0 0 0,0 0 0 0,0 0 0 15,7-5 0-15,-7 5 0 0,7-7 0 0,-7 7 0 16,0 0 0-16,0 0 0 0,8-4 0 0,-8 4 0 15,7-6 0-15,-7 6 0 0,0 0 0 0,0 0 0 16,0 0 0-16,0 0 0 0,0 0 0 0,0 0 0 16,0 0 0-16,0 0 0 0,4-4 864 0,-4 4 128 15,0 0 32-15,0 0 0 0,5 0-832 0,-5 0-192 16,5-3 0-16,-2 1 0 0,-3 2 0 0,10-5 0 16,-4 0 0-16,-6 5 0 0,0 0 0 0,0 0 0 0,0 0 0 15,0 0 0-15,7-5 0 0,-7 5 0 0,0 0 0 0,0 0 0 16,0 0 0-16,0 0 0 0,0 0 0 0,0 0 0 15,0 0 0-15,0 0 0 0,10-4 0 0,-10 4 0 16,0 0 0-16,9-3 0 0,-9 3 0 0,0 0 0 16,0 0 0-16,0 0 0 0,0 0 0 0,8-3 0 15,-8 3 0-15,9-4 0 0,-9 4 0 0,0 0 0 16,0 0 0-16,0 0 0 0,0 0 0 0,0 0 0 16,0 0 0-16,0 0 0 0,0 0 0 0,7-3 0 15,1-1 0-15,-8 4 0 0,0 0 0 0,0 0 0 16,0 0 0-16,0 0 0 0,0 0 0 0,0 0 0 15,0 0 0-15,0 0 0 0,0 0 0 0,0 0 0 16,0 0 0-16,0 0 0 0,0 0 0 0,0 0 0 0,0 0 0 0,0 0 0 16,0 0 0-16,0 0 0 15,0 0 0-15,0 0 0 0,0 0 0 0,0 0 0 0,0 0 0 0,0 0 0 16,0 0 0-16,0 0 0 0,0 0 0 0,1 11 0 16,-2-2 0-16,1 0 0 0,2 1 0 0,-1 1 0 15,-1 1 0-15,0 1 0 0,-1-1 0 0,1-2 0 16,0 1 0-16,1 1 0 0,2 1 864 0,-1 3 128 15,-2-2 32-15,-1 2 0 0,-2 0-832 0,2-1-192 16,0 1 0-16,-1 10 0 0,2-5 0 0,-2 1 0 16,-3-2 0-16,3 0 0 0,0-3 0 0,1 0 0 15,0-1 0-15,-1 0 0 0,-1-3 0 0,1-5 0 16,1-1 0-16,1 2 0 0,0 1 0 0,0 0 0 16,0-1 0-16,0 0 0 0,0-1 0 0,0 9 0 15,-1-3 0-15,-1-3 0 0,2-11 0 0,-2 10 0 0,2-10 0 0,0 0 0 16,0 0 0-16,-1 10 0 0,-1-1 0 15,2-9 0-15,0 0 864 0,0 0 128 0,-1 7 32 0,1-7 0 16,0 0-832-16,0 0-192 0,-1 8 0 0,1-8 0 16,0 0 0-16,0 0 0 0,0 0 0 0,0 0 0 15,0 0 0-15,0 0 0 0,0 0 0 0,0 0 0 16,0 0 0-16,0 0 0 0,0 0 0 0,0 0 0 16,0 0 0-16,0 0 0 0,0 0 0 0,0 0 0 15,0 0 0-15,0 0 0 0,-6-4 0 0,6 4 0 16,-5-8 0-16,2 1 0 0,1 2 0 0,-3-2 0 15,5 7 0-15,-5-4 0 0,5 4 0 0,-5-8 0 16,0-1 0-16,-1 3 0 0,2 1 0 0,-3-1 0 0,1-3 0 16,1 5 0-16,-1-1 0 0,1 1 0 0,2-2 0 0,-2 1 0 15,-2-2 0-15,0 2 0 0,1 0 0 0,0 1 0 16,-1 0 0-16,0-2 0 0,-5-4 0 0,2 5 0 16,1 0 0-16,2 2 0 0,-2-4 0 0,1 4 0 15,0 2 0-15,0-1 0 0,1 0 0 0,-2-3 0 16,3 2 0-16,0 2 0 0,1 1 0 0,0 0 0 15,-1-1 0-15,0 1 0 0,1-1 0 0,-2 1 0 16,1 0 0-16,-2-2 0 0,1 0 0 0,7 2 0 16,0 0 0-16,0 0 0 15,0 0-1600-15,0 0-352 0,14-3-80 0,2 0-16400 0</inkml:trace>
  <inkml:trace contextRef="#ctx0" brushRef="#br5" timeOffset="-116645.68">12745 15720 12895 0,'0'0'272'0,"0"0"64"0,0 0 16 0,0 0 32 0,0 0-384 0,0 0 0 0,0 0 0 0,-8 1 0 16,8-1 896-16,0 0 96 0,0 0 32 0,-7 1 0 15,7-1 0-15,0 0 0 0,-8 2 0 0,8-2 0 16,0 0 0-16,0 0 0 0,0 0 0 0,0 0 0 15,0 0-832-15,0 0-192 0,0 0 0 0,0 0 0 16,0 0 864-16,11 1 128 0,-1-2 32 0,2 1 0 16,2 1 0-16,1-2 0 0,-1-3 0 0,2 1 0 0,2 1-832 15,0-2-192-15,-1 1 0 0,3 0 0 16,-1-2 0-16,1 1 0 0,-2-3 0 0,3 3 0 0,-1 0 864 0,1-1 128 16,0 0 32-16,-1 1 0 0,2 2-832 0,-4-2-192 15,-6-2 0-15,5 1 0 0,3 0 0 0,1 2 0 16,-1 0 0-16,0 0 0 0,-1-1 864 0,-3 3 128 15,0 0 32-15,-3 2 0 0,-1-2-832 0,-2 0-192 16,-1-1 0-16,-9 2 0 0,0 0 0 0,9 0 0 16,-9 0 0-16,0 0 0 0,8 3 0 0,-8-3 0 15,0 0 0-15,0 0 0 0,0 0 0 0,7 4 0 16,-7-4 0-16,0 0 0 0,0 0 0 0,0 0 0 16,1 9 0-16,-1-9 0 0,-1 10 0 0,1-10 0 15,0 0 0-15,-5 12 0 0,-1-2 0 0,-2 0 0 16,3 1 0-16,-2-2 0 0,-2 1 864 0,0 2 128 15,0 0 32-15,-2 1 0 0,1 0-832 0,1 2-192 16,0-2 0-16,-1 1 0 0,0-3 0 0,1 0 0 0,0 0 0 0,-1 0 0 16,1 0 0-16,2 0 0 0,3 0 0 0,0-1 0 15,-1 1 0-15,2-2 0 0,0-3 0 0,2 0 0 16,1-6 0-16,0 0 0 0,-2 8 0 0,2-8 0 16,0 0 0-16,0 0 0 0,0 0 0 0,0 0 0 15,0 0 0-15,0 0 0 0,0 0 0 0,6 6 0 16,-6-6 0-16,0 0 0 0,0 0 0 0,0 0 0 15,0 0 0-15,0 0 0 0,10 1 0 0,-10-1 0 16,0 0 0-16,0 0 0 0,0 0 0 0,0 0 0 16,0 0 864-16,0 0 128 0,4-5 32 0,-4 5 0 15,0 0-1648-15,0 0-320 0,0 0-64 0,0 0-16 0,0 0 1648 0,-2-7 320 16,-6 3 64-16,8 4 16 0,-7-5-832 0,7 5-192 16,0 0 0-16,0 0 0 0,-6-5 0 0,-2 3 0 15,1-3 0-15,-3 3 0 0,-1 0 0 0,0 1 0 16,1 0 0-16,-3 0 0 0,0-2 0 0,-2 2 0 15,0-1 0-15,-1 1 0 0,1 0 0 0,0-1 0 16,-1 0 0-16,1-1 0 0,-2 2 0 0,1 0 0 16,-1 0 0-16,2 0 0 0,1 1 0 0,-2-2 0 15,0 1 0-15,0 1 0 0,2 1 0 0,1 1 0 16,0-1 0-16,3 0 0 0,-2 0 0 0,2 1 0 16,1 1 0-16,-1-1 0 0,2 0 0 0,8-2 0 15,0 0 0-15,0 0 0 0,0 0 0 0,0 0 0 16,0 0 0-16,0 0 0 0,0 0 0 0,0 0 0 15,10 0 0-15,2 0 0 16,2 0-1600-16,0 0-352 0,-4-1-80 0,1 2-10384 16,0 2-2096-16</inkml:trace>
  <inkml:trace contextRef="#ctx0" brushRef="#br5" timeOffset="-110286.72">13723 16741 12783 0,'0'0'560'0,"0"0"128"0,0 0-560 0,-3-10-128 0,-2 2 0 0,3 3 0 16,2 5 944-16,0 0 144 0,0 0 48 0,0 0 0 16,0 0-176-16,0 0-16 0,0 0-16 0,6-6 0 15,-6 6-352-15,0 0-80 0,7-7-16 0,-7 7 0 16,0 0 16-16,0 0 0 0,9-1 0 0,-9 1 0 16,11 3-48-16,-2 1-16 0,-2 3 0 0,1 0 0 15,0-1 48-15,2 4 16 0,1 4 0 0,0 1 0 16,2-2-16-16,3 1 0 0,-1 0 0 0,1 2 0 15,2 1 0-15,0 1 0 0,-1-3 0 0,1 2 0 16,4-1-32-16,0 1 0 0,-5-1 0 0,0 0 0 16,2-3-32-16,-3 0-16 0,0 2 0 0,-2-3 0 15,-1-2-64-15,0 1-16 0,-2 0 0 0,0 0 0 0,-2-3-144 16,0 0-48-16,-3-2 0 0,1 0 0 0,-3 1-128 0,-4-7 160 16,0 0-160-16,5 5 160 0,-5-5-160 0,0 0 0 15,0 0 144-15,0 0-144 16,0 0-320-16,0 0-128 0,0 0-16 0,0 0-16 15,0 0-2304-15,0 0-464 0,-8-11-80 0</inkml:trace>
  <inkml:trace contextRef="#ctx0" brushRef="#br5" timeOffset="-109934.96">14147 16781 13823 0,'0'0'608'0,"0"0"128"0,0 0-592 0,0 0-144 0,0 0 0 0,0 0 0 15,0 0 1664-15,0 0 288 0,0 0 64 0,0 0 16 16,0 0-912-16,11 5-176 0,0 2-48 0,1 0 0 16,0 3-112-16,1 0-16 0,2 2-16 0,0 3 0 15,0 0-48-15,0 0 0 0,0 1 0 0,-1 0 0 16,-3 2-128-16,1-2-48 0,-2 1 0 0,-1 1 0 15,-3 1-32-15,0 0-16 0,-2 0 0 0,1-3 0 16,-4-1-160-16,-1 0-48 0,-1 0 0 0,-1 0 0 16,-5-4 80-16,0 0 16 0,-4 0 0 0,0 0 0 15,-3 0-48-15,0-3 0 0,1 1 0 0,-3 1 0 16,-1-1-176-16,0-1-144 0,-1-1 192 0,1 0-192 0,-1-2 128 0,1 0-128 16,0 0 0-16,1-2 0 15,0 0-208-15,1-2-112 0,2-1 0 0,5 0-10480 16,8 0-2080-16</inkml:trace>
  <inkml:trace contextRef="#ctx0" brushRef="#br5" timeOffset="-109103.84">16080 17094 14559 0,'0'0'640'0,"0"0"144"0,4-9-624 0,-2 2-160 16,-1-2 0-16,-1 1 0 0,-1 2 912 0,0-1 160 15,-1-1 16-15,-2 3 16 0,0-3-112 0,-2-1-32 16,-1 0 0-16,-2 2 0 0,0-1-240 0,-4 0-48 16,-1 1-16-16,-3 1 0 0,-1 2-208 0,-1 0-64 15,-3 0 0-15,0 1 0 0,-6-1 0 0,3 2 0 16,-2 0 0-16,1 0 0 0,-1 1 0 0,-1 2-16 16,3 3 0-16,-2 2 0 0,3-1 48 0,0 0 16 15,0-3 0-15,1 7 0 0,0 3-64 0,-2 1-16 16,-2-4 0-16,3 5 0 0,2 6-176 0,-1 2-48 15,-3-2 0-15,4 2 0 0,5 3 0 0,0 1-128 16,1 3 192-16,2 1-64 0,3-4-128 0,4-1 192 0,1 1-192 0,2-2 192 16,3-1-192-16,2 0 128 0,3 0-128 0,-3 1 128 15,4 2-128-15,0-3 128 0,3-1-128 0,1 0 128 16,1 1-128-16,2 1 0 0,2-1 144 0,1 0-144 16,2-2 224-16,1-1-32 0,0-2 0 0,2-3 0 15,2-2 112-15,1-2 16 0,0-1 0 0,1-1 0 16,2-1-80-16,-1-3-16 0,1-2 0 0,1-2 0 15,-1-1 32-15,3-2 0 0,-2-1 0 0,2-1 0 16,0-3-80-16,1-2-16 0,3-3 0 0,0 2 0 16,1-1-160-16,-1-2 160 0,-2-2-160 0,0-1 160 15,-5 1-160-15,0-2 0 0,-1 0 144 0,-2-3-144 16,1 0 0-16,-2-1 128 0,1 0-128 0,-1-1 0 16,3-2 0-16,-4 0 144 0,-2-1-144 0,0-2 0 0,0 0 128 0,-1-3-128 15,0-1 0-15,-3 0 0 0,-1 2 144 16,-2 1-144-16,-5 1 0 0,0 0 144 0,-5 1-144 0,-2 3 0 15,-2 2 0-15,-5 1 128 0,0 0 32 0,-4 4 0 16,0 1 0-16,-4 3 0 0,-2-2-160 0,-2 1 0 16,-1 1-192-16,-2 2 192 15,-2 1-1584-15,1 1-192 0,1 1-32 0,0 1-13552 16</inkml:trace>
  <inkml:trace contextRef="#ctx0" brushRef="#br5" timeOffset="-108404.18">15475 16968 7359 0,'0'0'656'0,"0"0"-528"16,0 0-128-16,0 0 0 0,0 0 1520 0,0 0 272 15,0 0 48-15,0 0 16 0,0 0-720 0,0 0-144 16,0 0-32-16,0 0 0 0,6 7-16 0,-6-7-16 16,0 0 0-16,0 0 0 0,0 0-32 0,6 7-16 15,-6-7 0-15,0 0 0 0,6 9-48 0,2-3-16 16,-2 0 0-16,3-1 0 0,-3 2-176 0,1 3-16 15,2-1-16-15,2 1 0 0,-2-1-32 0,2 2-16 16,0 0 0-16,0 3 0 0,-2 1-128 0,1 0-32 16,-4-2 0-16,1 1 0 0,0 3-80 0,-1 0 0 15,-1 3-16-15,-1-3 0 0,-1 0 0 0,0-1 0 0,-2 1 0 0,1-2 0 16,0 1 32-16,-2-2 16 0,-2-1 0 0,0 1 0 16,0 0 16-16,0 0 0 0,-1-3 0 0,-1 2 0 15,0 3-48-15,-1-1 0 0,-1 0 0 0,1 1 0 16,-1 0-48-16,2 0-16 0,-3-2 0 0,2 2 0 15,-2 0-32-15,1-2-16 0,0-1 0 0,0 1 0 16,2-1-16-16,-2-1-16 0,-1-1 0 0,0 1 0 16,2-1-32-16,-1-1 0 0,1-1 0 0,-4-1 0 15,2-1-16-15,-2-1 0 0,4-2 0 0,-2 3 0 16,1-4-128-16,0-1 192 0,-3-1-192 0,9-1 192 16,0 0-192-16,0 0 0 0,-6 2 144 0,6-2-144 15,0 0 0-15,0 0 128 0,-8-2-128 0,8 2 0 16,0 0 0-16,0 0-192 0,-1-9 32 0,1 9 0 15,2-11-1568-15,3 1-304 0,1-1-64 0,2 0-9040 16,1 0-1792-16</inkml:trace>
  <inkml:trace contextRef="#ctx0" brushRef="#br5" timeOffset="-107401.36">16076 17101 14111 0,'0'0'624'0,"0"0"128"0,0 0-608 0,1-9-144 0,-1-1 0 0,0 1 0 15,-1 3 960-15,1 6 176 0,0 0 16 0,0 0 16 16,-1-8 208-16,1 1 32 0,-1 2 16 0,1 5 0 16,0 0-336-16,0 0-64 0,0 0 0 0,0 0-16 15,0 0-48-15,0 0 0 0,0 0 0 0,0 0 0 16,-9-1-448-16,9 1-112 0,-7 2-16 0,0 3 0 16,0 3-96-16,0-1-32 0,0-2 0 0,-1 4 0 15,0 2 64-15,1 2 16 0,-2 2 0 0,-3 0 0 16,1 1 0-16,1 3 0 0,-3 1 0 0,2 0 0 15,1 3-48-15,0-1-16 0,-1 1 0 0,1-1 0 0,1 0-32 0,1-1-16 16,3-1 0-16,1-1 0 0,-3 1-32 0,4-1 0 16,0-1 0-16,1-1 0 0,1 0-48 0,1-3-16 15,0-2 0-15,2 0 0 0,-1 0 32 0,2 1 0 16,0-2 0-16,0 0 0 0,1 0-16 0,-2-1 0 16,2 0 0-16,2 0 0 0,0-1-16 0,0-1 0 15,-1-3 0-15,0 3 0 0,1-5 0 0,1 2 0 16,-7-5 0-16,10 3 0 0,-10-3 0 0,9 2 0 15,-9-2 0-15,0 0 0 0,9 2-128 0,-9-2 128 16,8 0-128-16,-8 0 128 0,0 0 16 0,0 0 0 16,0 0 0-16,8-6 0 0,-8 6-144 0,0 0 0 15,0 0 0-15,0 0 0 0,3-9 0 0,-3 9 0 0,0-9 0 0,-1 2 0 16,1 7 0-16,-4-7 0 0,-2-1 0 16,2 0 128-16,0 2-128 0,-2-2 0 0,-1-1 0 0,1 0 128 15,-2-2-128-15,2 0 0 0,2-1 0 0,-1 0 0 16,-1 0 0-16,2-2 0 0,-1 0 128 0,2-1-128 15,-1 0 0-15,1-1 0 0,3 1 0 0,0 1 0 16,-1-2 0-16,1 2 0 0,0-1 0 0,1-1 0 16,0 1 0-16,2 1 0 0,0-1 0 0,1 1 0 15,1 0 0-15,1-1 0 0,0 2 0 0,4 1 0 16,-1 1 0-16,0-1 0 0,2-3 0 0,-1 2 0 16,1 5-128-16,1-1 128 0,-3-1 0 0,1-1 0 15,1 2 0-15,-2 4 0 0,1 2-144 0,-1-3 144 16,-3-3 0-16,1 0 0 0,-1 3 0 0,0 0 0 15,-6 6 0-15,4-5 0 0,-4 5 0 0,0 0 0 0,0 0 0 0,0 0 0 16,0 0 0-16,0 0 0 0,0 0-128 0,0 0 128 16,0 0 0-16,0 0 0 0,0 0 0 0,0 0-128 15,0 0 128-15,0 0 0 0,0 0 0 0,-7 4 0 16,7-4 0-16,-8 3 0 0,0 1 0 0,8-4 0 16,-9 2 0-16,3 1 144 0,-1 3-144 0,2 0-176 15,-1 2 48-15,0 2 0 0,-3-1 128 0,1-1 0 16,0 1 0-16,-1 1 0 0,-2 1 0 0,1 1 0 15,-2 0 0-15,2 4 0 0,0 2 0 0,-1 2 0 16,2 0 0-16,0 1 0 0,0 1 0 0,3 2 0 16,2-1 0-16,-1 1 0 0,1 1 0 0,-1-2 0 15,2 1 0-15,1-1 0 0,-1-2 0 0,2-1 0 16,1 0 0-16,1-1 0 0,2 1 0 0,1-2 0 0,0-4 0 16,1-1 0-16,-3-2 0 0,2 0 0 0,1-5 0 0,0-1 0 15,-5-5 0-15,0 0 0 0,0 0 0 0,10 2 128 31,-1-3-1248-31,-1-2-240 0,-3-4-48 0,1 0-9920 0,-5-1-1984 0</inkml:trace>
  <inkml:trace contextRef="#ctx0" brushRef="#br5" timeOffset="-106964.14">15548 17173 7359 0,'0'0'656'0,"0"0"-528"15,-4-5-128-15,4 5 0 0,-4-7 1968 0,4 7 352 16,0 0 80-16,0 0 16 0,-2-7-1120 0,2 7-208 16,-2-7-64-16,2 7 0 0,0 0-96 0,0 0-32 15,0 0 0-15,0 0 0 0,0 0-272 0,0 0-64 16,0 0-16-16,9 3 0 0,-9-3 112 0,8 5 32 16,-1 2 0-16,0 1 0 0,-1 0-112 0,1 2 0 15,-1 2-16-15,2 3 0 0,-2 1 0 0,1 2 0 0,1 3 0 0,0 2 0 16,-3 3 32-16,2 0 16 0,-5 0 0 0,1 3 0 15,-3 1 32-15,-3 2 0 0,-1-1 0 0,-2 0 0 16,-3 0-48-16,-3 0 0 0,-2-3 0 0,-4 3 0 16,-3-4-176-16,1-2-32 0,-7-2-16 0,2 0 0 15,1-1-208-15,-3-2-32 0,3-2-128 0,2-1 192 32,1 0-976-32,1-2-208 0,1-3-32 0</inkml:trace>
  <inkml:trace contextRef="#ctx0" brushRef="#br5" timeOffset="-105177.27">17494 11990 12895 0,'0'0'272'0,"-6"-6"64"0,1-3 16 0,3 4 32 0,2 5-384 0,-6-4 0 0,1-2 0 0,1 2 0 15,0 1 896-15,4 3 96 0,-4-2 32 0,-1-3 0 16,2 1 0-16,3 4 0 0,0 0 0 0,-5-7 0 15,2 3-832-15,1-1-192 0,2 5 0 0,0 0 0 16,0 0 864-16,0 0 128 0,-2-4 32 0,2 4 0 16,0 0-832-16,0 0-192 0,0 0 0 0,0 0 0 15,0 0 0-15,3 5 0 0,1 3 0 0,3 2 0 16,1-1 0-16,2 2 0 0,1 0 0 0,0 3 0 0,2 3 0 0,3-1 0 16,2 0 0-16,3 3 0 0,1 7 0 15,10 9 0-15,-5-7 0 0,1 1 0 0,0 1 864 0,-2 2 128 16,-1 1 32-16,-2 0 0 0,-1-5-832 0,-1 1-192 15,-2-1 0-15,-2 0 0 0,1-3 0 0,-3-1 0 16,1-2 0-16,-3 3 0 0,1 3 0 0,-1-2 0 16,1-6 0-16,-1 0 0 0,-1-1 0 0,2 1 0 15,-3-2 0-15,1-2 0 0,-2-5 0 0,1 0 0 16,1 0 0-16,-2-2 0 0,-3-3 0 0,2 0 0 16,-1-2 0-16,1-1 0 0,-2 2 0 0,-7-5 0 15,10-3 0-15,-2-1 0 16,-8 4-1600-16,8-6-352 0,-1-3-80 0,-4-3-16 0</inkml:trace>
  <inkml:trace contextRef="#ctx0" brushRef="#br5" timeOffset="-104786.74">18431 11709 12895 0,'0'0'272'0,"0"0"64"0,0 0 16 0,0 0 32 0,0 0-384 0,0 0 0 0,0 0 0 0,0 0 0 0,0 0 896 0,-1 6 96 16,-2 3 32-16,-4 1 0 0,-1 3 0 0,-2 1 0 15,-2 4 0-15,-2 1 0 0,1 2-832 0,-7 4-192 16,-2-1 0-16,-4 4 0 0,-4 1 864 0,-4 4 128 16,-2 5 32-16,-18 13 0 0,2-6 0 0,2 3 0 15,3 3 0-15,-3-1 0 0,-2-3-832 0,1-2-192 16,-2-3 0-16,5 0 0 0,2 1 0 0,6-5 0 16,2-4 0-16,6 2 0 0,3 2 0 0,5-2 0 15,2 0 0-15,3-6 0 0,3-3 864 0,2-4 128 16,1 0 32-16,5 0 0 15,0-4-1648-15,6-4-320 0,4-3-64 0,5 2-7648 16,1 0-1536-16</inkml:trace>
  <inkml:trace contextRef="#ctx0" brushRef="#br5" timeOffset="-99500.71">9199 14642 8287 0,'0'0'736'0,"0"0"-592"16,0 0-144-16,0 0 0 0,0 0 1472 0,0 0 256 15,0 0 48-15,0 0 16 0,-4-10-688 0,2 2-128 16,2 8-16-16,0 0-16 0,2-13-416 0,-2 13-80 16,6-8 0-16,0 0-16 0,-6 8-128 0,10-9-32 15,0 0 0-15,0 2 0 0,0-1-272 0,1 1 0 16,0 2 0-16,1-1 0 0,-2-1 128 0,2-1-128 15,0 1 144-15,1 1-144 0,0 0 224 0,0 1-48 0,-1-2-16 0,1 2 0 16,-1-1 32-16,2 3 16 0,0 0 0 0,-1 0 0 16,-2 0-48-16,1 2-16 0,2 4 0 0,-4-2 0 15,-10-1-16-15,12 0 0 0,1 1 0 0,-2 2 0 16,-1-1 16-16,0 1 0 0,1 0 0 0,-2 3 0 16,1 1 80-16,1-1 16 0,-2 1 0 0,1 2 0 15,0-1-48-15,-2 2-16 0,1 1 0 0,-3 0 0 16,-1 1 16-16,1 0 16 0,-5-1 0 0,0 0 0 15,-1 4 80-15,-1-1 16 0,-1 0 0 0,-4 3 0 16,-2 0 48-16,0 2 16 0,-5 0 0 0,1 0 0 16,-3-1 48-16,0 1 16 0,-2 2 0 0,2-1 0 15,1-2-64-15,0 2-16 0,1 0 0 0,0 1 0 16,0 0-32-16,3 1 0 0,-4-2 0 0,3 0 0 0,-1 4-48 0,4-4-16 16,-1-1 0-16,2 0 0 0,-1-2-64 15,2 0 0-15,0-1-16 0,2 0 0 0,1-2-176 16,0-1 192-16,2-1-192 0,0 2 192 0,-1-1-192 0,2 0 128 15,-1-1-128-15,0 1 128 0,2 2-128 0,2-3 0 16,-2-1 144-16,3 0-144 0,0 0 0 0,4 0-256 16,-2-1 32-16,3-3-9952 15,0-1-1984-15</inkml:trace>
  <inkml:trace contextRef="#ctx0" brushRef="#br5" timeOffset="-99134.51">9332 15776 19519 0,'0'0'864'0,"-2"10"176"0,0-1-832 0,2-9-208 0,-4 8 0 0,1-2 0 15,-2 2 1280-15,5-8 224 0,-2 9 32 0,-2-3 16 16,4-6-336-16,0 0-80 0,0 0-16 0,0 0 0 15,0 0-192-15,0 0-32 0,0 0-16 0,0 0 0 16,0 0-48-16,0 0 0 0,0 0 0 0,0 0 0 16,0 0-240-16,0 0-48 0,0 0-16 0,0 0 0 15,3-9-240-15,-2-1-48 0,2 0-16 0,0 2 0 16,-3 8-80-16,4-8-16 0,0 1 0 0,-4 7 0 0,0 0-128 0,0 0 160 16,0 0-160-16,0 0 160 0,0 0-160 0,0 0 160 15,-6 6-160-15,0 2 160 0,-1 1 16 16,-3 1 0-16,-1 1 0 0,0-1 0 0,1 1-176 0,-1 0 128 15,1 0-128-15,2-3 128 0,1 1-128 0,2-1-272 16,3-2 64-16,2-6 16 16,0 0-2048-16,9 7-416 0,3-3-80 0</inkml:trace>
  <inkml:trace contextRef="#ctx0" brushRef="#br5" timeOffset="-98678.16">9785 15264 13823 0,'0'0'1216'0,"0"0"-960"0,0 0-256 0,0 0 0 16,0 0 1152-16,0 0 192 0,0 0 48 0,0 0 0 15,0 0-544-15,9-7-96 0,4 2-32 0,1 0 0 0,6 5-336 0,2-5-64 16,1-2 0-16,4 2-16 0,4 2-48 0,5 0 0 15,0 0 0-15,4-2 0 0,-4 1 256 0,0 1 32 16,-3 1 16-16,1-1 0 0,-6 0 80 0,1 0 32 16,1 1 0-16,-2-1 0 0,-3 0-224 0,-1 1-32 15,0 0-16-15,-1 2 0 0,1-3-176 0,-4 3-32 16,0 3-16-16,0-3 0 0,-3 1-176 0,-3-1 128 16,-3-1-128-16,0 2 128 0,-1 3-304 0,-1 1-64 15,-9-5-16-15,8 5 0 16,-1-1-1568-16,-7-4-320 0,0 0-64 0</inkml:trace>
  <inkml:trace contextRef="#ctx0" brushRef="#br5" timeOffset="-98333.75">10340 15090 18255 0,'0'0'800'0,"0"0"176"0,0 0-784 0,0 0-192 0,0 0 0 0,10-3 0 16,0 0 816-16,0 1 112 0,0 0 32 0,2 2 0 15,8 3-192-15,0 1-16 0,2-2-16 0,1 0 0 16,1 4-240-16,1-1-48 0,1 2-16 0,-2 0 0 16,0 1 64-16,-1 1 16 0,0 1 0 0,0 0 0 15,-2-2 64-15,-3 3 0 0,0 0 16 0,-3 0 0 16,-3 3-240-16,-1-1-48 0,-3 1-16 0,-2 0 0 0,0 1 80 0,-4-2 16 15,-2 0 0-15,-1 0 0 0,0-1 0 0,-2 3 0 16,-3 0 0-16,-1-2 0 0,-4-3-64 0,2 1-16 16,-1 0 0-16,-5 1 0 0,1 0-112 0,0-1 0 15,-1-1-16-15,0 0 0 0,-3 0-176 0,1 1 0 16,0-1 0-16,-2 0 0 16,-1-2-2560-16,1 0-448 0</inkml:trace>
  <inkml:trace contextRef="#ctx0" brushRef="#br5" timeOffset="-97485.21">8842 15414 5519 0,'0'0'240'0,"0"0"64"16,0 0-304-16,9 0 0 15,-9 0 0-15,0 0 0 0,0 0 2832 0,0 0 512 0,0 0 112 0,0 0 0 0,0 0-1952 16,0 0-400-16,0 0-80 0,0 0 0 0,0 0-64 0,0 0 0 15,0 0 0-15,0 0 0 0,0 0-64 0,0 0 0 16,-11 4-16-16,-1-2 0 0,-1 1-320 16,-3 1-64-16,0-2-16 0,-3 0 0 0,-3 0-96 0,-1 0 0 15,1 1-16-15,-3-1 0 0,-2-1-112 0,1 1-32 16,1 0 0-16,0 2 0 0,-1-2-16 0,0 0 0 16,-3 0 0-16,0 0 0 0,2-1-64 0,-1-1-16 15,1 0 0-15,1 0 0 0,-1 2-128 0,2-2 160 16,2 0-160-16,0-2 160 0,2 1-160 0,1-1 128 15,3 0-128-15,6 1 128 0,0-1-128 0,11 2 0 16,-5-1 0-16,5 1 0 0,0 0 0 0,0 0 0 16,0 0 0-16,0 0 0 15,4-7-896-15,7 4-64 0,-1 2-16 0,2-2-8432 16,0 1-1664-16</inkml:trace>
  <inkml:trace contextRef="#ctx0" brushRef="#br5" timeOffset="-97145.55">8434 15204 4607 0,'-1'-10'192'0,"1"10"64"15,0 0-256-15,0 0 0 0,0 0 0 0,0 0 0 16,-7-2 4224-16,0 3 816 0,-1 5 144 0,-2-1 48 15,-3-1-3312-15,-1 1-672 0,-1 4-128 0,-1 2-32 0,-2 1-464 0,-3 2-112 16,-2-2 0-16,0 3-16 0,-1 6 64 0,1-2 16 16,0 1 0-16,3 1 0 0,0 1-96 0,0 0-16 15,-1 0 0-15,4-1 0 0,1 0-80 0,1-2 0 16,0 0-16-16,1 1 0 0,5 0-80 0,2-2-16 16,-1-1 0-16,5 0 0 0,2 0-128 0,4 0-16 15,2-3-128-15,3-1 192 0,6-1 0 0,4 1-16 16,9 0 0-16,3-4 0 0,8-6 48 0,6-1 16 15,5 0 0-15,4-1 0 16,-2 0-1056-16,3-3-208 0,0-2-32 0,-2 1-9296 16,0 1-1856-16</inkml:trace>
  <inkml:trace contextRef="#ctx0" brushRef="#br5" timeOffset="-89494.41">13267 17214 15375 0,'2'-9'672'0,"-2"9"160"0,6-6-672 0,-6 6-160 0,0 0 0 0,0 0 0 16,0 0 752-16,0 0 112 0,1-7 32 0,-1 7 0 16,0 0 144-16,0 0 48 0,0 0 0 0,-13 2 0 15,-1 4-240-15,-3 3-32 0,0 2-16 0,-4 0 0 0,-3 0-96 0,3 3 0 16,-3 0-16-16,-1 2 0 0,0 0-160 0,0 1-16 16,2-2-16-16,-4 3 0 0,2 0-96 0,1 2-16 15,1-2 0-15,1 1 0 0,0 1-176 0,1 0-32 16,0 1-16-16,-1-2 0 0,1-4-160 0,2 0 0 15,2-1 0-15,-1-1 128 0,5 1-128 0,-1 0 0 16,2-1-160-16,3-1 160 16,0 1-1728-16,2-1-256 0,2-1-64 0,2-2-9872 0</inkml:trace>
  <inkml:trace contextRef="#ctx0" brushRef="#br5" timeOffset="-89176.89">12621 17254 17503 0,'-12'-8'1552'0,"5"4"-1232"0,7 4-320 0,0 0 0 15,0 0 1408-15,0 0 208 0,0 0 48 0,6 12 16 16,-1 0-1264-16,5 1-256 0,0 0-160 0,5 3 192 16,6 0 176-16,1 2 32 0,1-1 16 0,4 2 0 15,0 1-80-15,1 0-16 0,1 0 0 0,1 2 0 16,1 0-144-16,1 0-48 0,1-1 0 0,0 0 0 0,-1-2-128 0,-1 1 192 16,-1-3-192-16,0 1 192 0,-1 0-192 0,-1-2 0 15,-2-1 0-15,-3 1-8064 16,-2-1-1664-16</inkml:trace>
  <inkml:trace contextRef="#ctx0" brushRef="#br5" timeOffset="-87354.21">17112 17781 28559 0,'-25'-21'2544'0,"9"9"-2032"16,-1-2-512-16,-1 1 0 15,1 0-560-15,-1 0-208 0,-4-2-32 0,1 0-16 0,-1-1 816 0,0-2 0 16,-1-2 224-16,1-1-48 0,1-3-176 0,0 0-256 16,0-3 64-16,0 0 16 0,-4-3-128 0,4-2-16 15,-1 2-16-15,1-2 0 0,2-2 0 0,-2-2 0 16,0-2 0-16,1-3 0 0,-2-1 192 0,1-5 144 15,-1-6-192-15,1 2 192 0,0 3 0 0,-1-1 0 16,-1-4 0-16,-1-3 0 0,0 0 0 0,-3-5 0 0,1-6 0 0,1 4 0 16,-4 2 144-16,0 1 96 0,0-1 16 0,-1-3 0 15,-2-5 192-15,1 7 32 0,1 5 16 0,-2 3 0 16,0 0-176-16,0 0-16 0,0 1-16 0,-1 0 0 16,-7-2-144-16,4 0-16 0,1 2-128 0,0 2 192 15,-1-1-192-15,2 5 0 0,-2 0-144 0,2-3 144 16,-1 0-160-16,0-3 160 0,-6-2-160 0,1 3 160 15,2 1-128-15,-3 2 128 0,-3 1 0 0,1-2-144 16,1-1 144-16,1-2 0 0,0 0 0 0,-3-1 0 16,-2 5 0-16,-3 0 0 0,-5 1 0 0,2 3 0 15,-2 1 0-15,0 0 0 0,-1 0 0 0,1 0 0 16,-2 1 160-16,1 2 64 0,-6 3 16 0,0 2 0 16,-3 2-240-16,0 3 0 0,4 1 0 0,0 1 0 0,0 2 0 0,0 0 0 15,1 1 0-15,-1 0 0 0,3 2 0 0,-2-1 0 16,3-1 0-16,1-2 0 0,-1 1-144 0,1-1 144 15,0-2-208-15,0 2 80 0,0-1 128 0,3 4 0 16,5 0 0-16,-1 0 0 0,0 3 0 0,-3 0 0 16,-3 1 0-16,2 3 0 0,1 1 0 0,-2 4 0 15,0 3 0-15,3 2 0 0,-3 2 0 0,-1 1 0 16,-2 3 0-16,2 2 128 0,-3 2-128 0,5 3 0 16,-3 3 0-16,5 1 0 0,1 4 0 0,0-1 144 15,0 1-16-15,1 1-128 0,-2 3 0 0,2 2 0 16,1-1-192-16,2 3 48 0,1 2 144 0,0-1 0 15,1 1 0-15,1 5-128 0,-4 0 128 0,0 2 0 16,-2 1 0-16,1 2-128 0,1 4 128 0,0-1 0 0,-1 1 0 16,3-1 0-16,3-1 0 0,-1 3-160 0,0 1 160 0,-2 1 0 15,2 3-144-15,5 1 144 0,0 0 0 0,2 1-144 16,0-1 144-16,2 0 0 0,2 0 0 0,0-1-128 16,4 1 128-16,1 3 0 0,0 3 0 0,1 0-128 15,2 3 128-15,2-1 0 0,1-1 0 0,3-1 0 16,1 0 0-16,1 5 0 0,-1 0 0 0,2 4 0 15,2 0 0-15,3 1 0 0,3-1 0 0,0 0 0 16,-3 1 0-16,4 1 0 0,0 3 0 0,3-1 0 16,1-3 0-16,0 1 0 0,1-3 0 0,3 0 0 15,5-1 0-15,0 1 0 0,0 1 0 0,5 1 0 16,2 0 0-16,0-3 0 0,2-2 0 0,2 3 0 16,1-2 0-16,4 2 0 0,0 4 0 0,3-4 0 15,2-5 0-15,4-4 0 0,2 2 0 0,4-4 0 0,5 4 0 0,4-2 0 16,3 1 0-16,-1 0 0 0,1 0 0 0,0-2 0 15,2-1 0-15,0-1 0 0,1-2 0 0,4 1 0 16,4 0 0-16,-2 0 0 0,-1 3 0 0,1-2 0 16,-2-3 0-16,6-1 0 0,1-1 0 0,2-3 0 15,-1 1 0-15,-1-1 0 0,-3-2-160 0,2 2 160 16,4 2-192-16,3 3 192 0,1-5-176 0,-2 1 176 16,1-2-160-16,1-2 160 0,4-3 0 0,-1-1-144 15,-1 0 144-15,-3-3 0 0,-1-2 0 0,2-1 0 16,-1-2 0-16,5-1 0 0,2-1 0 0,-35-9 0 15,5 0 0-15,6 1 0 0,3 0 0 0,5-2 0 16,3 0 0-16,5-2 176 0,0-2-176 0,68 4 160 16,-21-7-160-16,-11-3 160 0,-12-3-32 0,-3-2 0 0,-6-2 0 0,2 0 0 15,-1-2-128-15,-39 2 0 0,10-3 0 0,3 0 0 16,5-1 0-16,5 0 0 0,4-1 0 0,2-2 0 16,1-2 0-16,68-15 0 0,-28 7 0 0,-14-4 0 15,-7 2 176-15,-10-3-48 0,-12-2-128 0,-2-5 192 16,-5-4-192-16,0-6 0 0,0-4 0 0,-4-1 0 15,-7-4 320-15,-3-2-48 0,-5-1 0 0,-5-4 0 16,-3-3 32-16,-5-1 0 0,0-1 0 0,-4 6 0 16,-6 4-128-16,-2 2-32 0,0 5 0 0,-4 4 0 31,-5 4-464-31,-1-1-80 0,-8 0-32 0</inkml:trace>
  <inkml:trace contextRef="#ctx0" brushRef="#br5" timeOffset="-77597.58">2972 15806 1839 0,'0'0'0'15,"0"0"160"-15,0 0-160 0,0 0 0 0,0 0 0 0,0 0 0 0,0 0 2560 0,0 0 464 16,0 0 112-16,0 0 0 0,0 0-1920 16,0 0-400-16,0 0-80 0,0 0-16 0,0 0-16 0,0 0-16 15,0 0 0-15,0 0 0 0,0 0-48 0,0 0-16 16,0 0 0-16,0 0 0 0,0 0 48 0,0 0 16 16,0 0 0-16,0 0 0 0,0 0-80 0,0 0-16 15,0 0 0-15,0 0 0 0,0 0-144 0,0 0-16 16,0-8-16-16,0 8 0 0,0 0-80 0,0 0-16 15,0 0 0-15,0 0 0 0,-5-5-64 0,5 5-32 16,0 0 0-16,0 0 0 0,0 0-96 0,0 0 0 16,0 0-128-16,0 0 192 0,-2 9-192 0,0 3 128 15,-2 1-128-15,2 3 0 0,1 2 128 0,1 0-128 16,0 0 0-16,1-1 144 0,-1 0-144 0,2 2 0 16,2 0 0-16,-1-2 0 0,1-2 0 0,0 1 0 15,0 2 0-15,3-3 0 0,-3-3 0 0,3 0 0 0,0 1 0 0,1-1 0 16,1-5 0-16,0 2 0 0,-2 0 0 0,3-2 0 15,-1-4 0-15,-9-3 0 0,0 0 0 0,9 5 0 16,-9-5 0-16,0 0 192 0,0 0-192 0,0 0 192 16,0 0 32-16,9-1 16 0,1-3 0 0,-10 4 0 15,0 0 48-15,6-7 16 0,2 0 0 0,-3-2 0 16,-3-2-96-16,1 0-16 0,0 1 0 0,3-3 0 16,-2-1-64-16,2-1-128 0,-3-3 176 0,5 0-176 15,0-1 144-15,3-1-144 0,-2-1 0 0,1 0 144 16,2 1-144-16,-1-1 0 0,1-2 0 0,3-3 0 15,-1-1 0-15,1 4 0 0,0 0 0 0,0-4 0 16,0-3 0-16,1 3 0 0,-2 1 0 0,3 0 0 0,-2-1 0 16,0-1 0-16,1-1 0 0,-2-1 0 0,0 0 0 0,2 2 0 15,0-3 0-15,-1 0 0 0,-1-2 0 0,1 2 0 16,2 6 0-16,-4-2 0 0,-5 3 0 0,2 0 0 16,1 2 0-16,-2 2-176 0,1 3 176 0,-2 0-160 15,0 2 160-15,-3 0-160 0,2 4 160 0,-2 2-128 16,-1 0 128-16,0 0-128 0,2 1 0 0,-4 2 0 15,-2 6 0-15,0 0 0 0,3-8-16 0,-3 8 0 16,0 0 0-16,0 0 0 0,0 0 144 0,0 0-128 16,0 0 128-16,0 0-128 0,0 0 128 0,0 0 0 15,0 0 0-15,0 0-128 0,-10 5 128 0,2 4 0 16,0 3-144-16,-2 3 144 0,-5-1 0 0,4 4-144 16,0 2 144-16,-3 6 0 0,-3 1 0 0,-1 2 0 0,0-2 0 15,0 4 0-15,-1 4 0 0,-1 1 0 0,3-3 0 0,-1 0 0 16,1 0 0-16,0 0 0 0,0-2 0 0,2 0 0 15,1-1 0-15,-1-1 0 0,0-1 0 0,1 2 0 16,0 0 0-16,2-3 128 0,1-2-128 0,-1 0 0 16,1-2 128-16,2-2-128 0,0-4 0 0,0 0 0 15,0-2 144-15,0-2-144 0,0 0 128 0,2-2-128 16,-1-2 128-16,2-1-128 0,1-1 128 0,5-7-128 16,-6 6 144-16,-1-1-144 0,0-1 160 0,2-1-160 15,5-3 144-15,-8 2-144 0,1 1 128 0,7-3-128 16,0 0 128-16,-6 3-128 0,6-3 0 0,-7 3 128 15,7-3-128-15,-8 1 0 0,2-1 0 0,6 0 128 16,0 0-128-16,-9-1 0 0,2-1 0 0,1 1 128 16,6 1-128-16,-7-3 0 0,7 3 0 0,-6-5 0 0,6 5 128 15,-6-4-128-15,6 4 0 0,-4-6 128 0,-3 0-128 0,3-1 0 16,-1 2 0-16,3-2 128 0,-2-1-128 0,2 0 0 16,0-2 0-16,1 2 128 0,-2-2-128 0,2 1 0 15,-1-1 0-15,0-1 128 0,2-1-128 0,-2 0 0 16,0 1 0-16,1-1 0 0,-1-2 0 0,2 2 0 15,0 0 128-15,-1 2-128 0,0-1 0 0,1-3 0 16,0 0 0-16,0 2 0 0,0 3 0 0,0 0 0 16,-1 1 0-16,1-1 0 0,-1 1 0 0,1 0 0 15,0 8 0-15,0-8 0 0,-3-1 0 0,3 9 0 16,0 0 0-16,0 0 0 0,-3-8 0 0,3 8 0 16,0 0 0-16,0 0 0 0,0 0 0 0,0 0 0 15,-1-6 0-15,1 6 0 0,0 0 0 0,0 0-144 16,0 0 144-16,0 0 0 0,-1 9 0 0,-1 2-128 0,-2-2 128 0,2 3 0 15,0 4 0-15,-1 0 0 0,-1 3 0 0,2 3 0 16,0 1 0-16,0 2 0 0,0 2 0 0,-3-1 0 16,2 1 0-16,1-1 0 0,-1-1 0 0,2 1 0 15,0-3 0-15,2 0 0 0,-1-1 0 0,0-1 0 16,0-3 0-16,0 1 128 0,1-1-128 0,2-1 0 16,-1-1 0-16,0-1 128 0,0-1-128 0,3-2 0 15,-3-2 0-15,1 2 0 0,-1 2 128 0,2-3-128 16,-4-11 0-16,0 0 176 0,3 10-176 0,-1-2 160 15,-2-8-160-15,0 0 192 0,0 0-192 0,0 0 192 16,5 9-192-16,-5-9 128 0,0 0-128 0,0 0 128 16,0 0-128-16,0 0 160 0,0 0-160 0,9-1 160 0,-2-2-32 0,1-2-128 15,-3 0 192-15,2-2-64 0,-2-2 48 0,0 1 0 16,0-1 0-16,1-1 0 0,-1-2-48 0,0 1 0 16,0-2 0-16,2-1 0 0,2 0-128 0,-3 1 128 15,2 0-128-15,0-2 128 0,1-1-128 0,4-1 0 16,-4 1 0-16,4-3 0 0,0-1 128 0,0-2-128 15,-1-1 0-15,1 0 128 0,3-1-128 0,-1-3 0 16,0-3 0-16,1 0 0 0,1 3 0 0,1-3 0 16,-1-2 0-16,-1 1 0 0,-1 2 0 0,2 1 0 15,-1-2 128-15,2 1-128 0,-1-1 0 0,-2-1 0 16,0-1 0-16,1 0 0 0,0 0 0 0,2 1 0 16,-3-2 0-16,1 2 0 0,-3 2 0 0,-1 4 0 15,0 0-176-15,-2 1 176 0,0 2-128 0,0 2 128 16,-5 1-128-16,3 2 128 0,-1 2-128 0,-2 2 128 0,-3 1-128 0,4 1 128 15,-1 3-192-15,2 0 32 0,-4 1 16 0,3 1 0 16,-6 6-48-16,6-4 0 0,-6 4 0 0,0 0 0 16,0 0 192-16,0 0-208 0,0 0 80 0,0 0 128 15,0 0-208-15,0 0 80 0,0 0 128 0,0 0-208 16,-5 12 208-16,-2 1-144 0,-1 1 144 0,1 2-128 16,-2 3 128-16,-3 3 0 0,-4 2-144 0,4 2 144 15,1 4 0-15,-1 3 0 0,-2 2 0 0,-1 1 0 16,-2 3 0-16,1-1 0 0,-2 2 0 0,3-1 0 15,-1-2 0-15,1-1 0 0,-3 0 0 0,2 3 0 16,-3 1 0-16,2-1 0 0,0-4 0 0,0 1 0 16,2-4 0-16,0-1 0 0,-1-1 0 0,1-3 0 0,-2 0 0 15,3-2 0-15,-1-2 0 0,-2 0 0 0,-2 0 0 0,3 2 0 16,0-2 0-16,2-1 0 0,2-5 0 0,2 4 0 16,-3 1 0-16,1-3 0 0,3-6 0 0,0 0 0 15,0 0 0-15,3 0 0 0,3-4 0 0,-3-2 0 16,6-7 0-16,-5 4 0 0,5-4 128 0,0 0-128 15,-9-1 128-15,2-1-128 0,7 2 160 0,0 0-160 16,-6-6 192-16,0-1-192 0,2 1 128 0,0 0-128 16,0-2 0-16,1-3 0 0,-2-3 144 0,3-2-144 15,-2 1 0-15,0 0 144 0,0-1-144 0,2 0 0 16,-3-3 0-16,2 4 0 0,0-1 0 0,1 1 0 16,-1-3 0-16,2 1 0 0,1-1 0 0,0-2 0 15,-1-1 0-15,1-2 0 0,0-2 0 0,0-1 0 16,0-2-128-16,1-1 128 0,-1 0-128 0,0 1 128 15,1 2-160-15,-1 1 160 0,1 1-128 0,1 4 128 0,-2 2 0 0,0 3-144 16,0 2 144-16,2 2 0 0,0 0 0 0,-1 5-128 16,-1 6 128-16,0 0 0 0,0 0 0 0,0 0 0 15,0 0-128-15,0 0 128 0,0 0-128 0,0 0 128 16,0 0-160-16,0 10 160 0,-1 0-192 0,0 6 192 16,0 6-128-16,-1 3 128 0,-2 4 0 0,0 2 0 15,-1-1 0-15,2 4 0 0,0-2 0 0,2 1 0 16,-3-2 0-16,3 1 0 0,0-2 0 0,0 0 0 15,0-3 0-15,1 0 0 0,0-4 0 0,1 0 0 16,1-2 0-16,3-4 0 0,-2-2 0 0,1-2 0 16,0-1 0-16,1-3 0 0,2-4 0 0,-7-5 0 15,10-2 0-15,-1-2 0 0,-1-1 0 0,3-8 0 0,-2-3 192 16,2-1 64-16,2-1 0 0,3-2 0 16,-3-6-32-16,0 0 0 0,1-1 0 0,2-2 0 0,-1-5-224 15,3-3 176-15,1-4-176 0,0-2 160 0,7-2-160 0,-3-1 0 16,2-1 0-16,1 1 0 0,4 2 0 0,0-1 0 15,-3 1 0-15,2 0 0 0,-5-1 0 0,4 4 0 16,0 5 0-16,1-2 0 0,-3 3 0 0,2 2 0 16,1 5 0-16,-1 2 0 0,-3 1 0 0,-3 4 0 15,-2 2 0-15,-2 4 0 16,-6 4-512-16,0 2-16 0,-2-1-16 0,-3 7-9376 16,-7 3-1888-16</inkml:trace>
  <inkml:trace contextRef="#ctx0" brushRef="#br5" timeOffset="-67561.02">8133 11111 19343 0,'-4'-12'848'0,"2"4"192"0,-1 0-832 0,1 0-208 0,2 8 0 0,0 0 0 16,0 0 0-16,0-9 0 0,1 1 0 0,-1 8-160 15,0 0 640-15,0 0 128 0,0 0 32 0,0 0 0 16,0 0 112-16,0 0 16 0,0 0 16 0,0 0 0 16,2 9-80-16,2 3 0 0,1 3-16 0,-1 1 0 15,0 3-224-15,-1 1-32 0,0-1-16 0,3 3 0 16,1 3-176-16,1-2-48 0,-1-2 0 0,1 1 0 16,3 2-192-16,0-2 144 0,2-2-144 0,-1-3 128 15,-2 0-128-15,1-2 0 0,0-3 144 0,0-2-144 16,1 0 208-16,-1-3-16 0,1-3-16 0,-2-1 0 0,1 2 112 15,0-4 32-15,1-2 0 0,-1-3 0 0,1 0-32 0,1-1 0 16,2-5 0-16,3-2 0 0,0-4-48 16,0-3-16-16,3-1 0 0,0-6 0 0,3-2-48 0,-3-3-16 15,-2-3 0-15,3 0 0 0,0-2-160 0,0 0 192 16,-3-1-192-16,-1-1 192 0,1 0-192 0,0 0 0 16,-3 1 0-16,1-1 128 0,0-2-128 0,-3 3 0 15,1 0 144-15,-1 4-144 0,2 2 0 0,-1 1 0 16,2 0 0-16,-2 1 128 0,0 4-128 0,0 2 0 15,-2 0 0-15,-1 2 128 0,-1 1-128 0,-1 4 0 16,-1 4 0-16,-2 1 0 0,0 0 0 0,-3 2 0 16,-4 9 0-16,4-8 128 0,0 0-128 0,-4 8 192 15,0 0-64-15,0 0 0 0,0 0-128 0,0 0 192 0,0 0-64 16,0 0 0-16,-9 7-128 0,3 2 0 0,-3 2 128 16,2 2-128-16,0 2 0 0,0 2 0 0,-2 2 0 0,3 1 0 15,-4 1 0-15,0 2 0 0,-1-1 0 0,0 6 0 16,-1 2 0-16,-2 2 0 0,0 1 0 0,1 3 128 15,-2 3-128-15,-1 1 0 0,-1-1 0 0,-1-3 0 16,0-2 0-16,1-1 144 0,-1-2-144 0,1 0 0 16,1-4 128-16,1-1-128 0,-1-1 0 0,1-1 0 15,2 0 0-15,1-1 0 0,-2-2 0 0,1-1 0 16,1 0 160-16,-2-2-160 0,1 1 128 0,-1-1-128 16,-1-1 176-16,2-1-48 0,2-4-128 0,0 0 192 15,-1-1-48-15,2-2-16 0,1-5 0 0,1 0 0 16,1 0 32-16,7-4 0 0,-9 0 0 0,1 2 0 15,8-2-32-15,-9 3-128 0,3-3 192 0,6 0-64 0,-9-3 0 0,1-1-128 16,-1-2 192-16,3 1-64 0,-3-3-128 0,4 0 128 16,-4 0-128-16,2 0 128 0,-1-2 0 0,2 0-128 15,-1 0 192-15,2-1-64 0,0-2-128 0,0-2 160 16,-1 0-160-16,2 0 160 0,0-3-160 0,-1 2 128 16,2-1-128-16,0-2 128 0,0-2-128 0,0 2 128 15,2-1-128-15,-1 2 128 0,-2 2-128 0,1 0 0 16,1-2 0-16,-2 2 128 0,1 4-128 0,1-1 0 15,0 1 0-15,1 1 0 0,0 1 0 0,0 1 0 16,-3 3 0-16,4 6 0 0,-1-9 0 0,0 2 0 16,1 7 0-16,0 0 0 0,0 0 0 0,0 0 0 15,0 0 0-15,0 0 0 0,0 0-176 0,0 0 176 16,0 0-128-16,0 0 128 0,2 12 0 0,1 3 0 16,-2 1 0-16,0 1 0 0,-1 0 0 0,2-1 0 0,0 1-160 15,0 4 160-15,-1 2 0 0,1-1 0 0,-1-4 0 0,2 3 0 16,-1 3 0-16,3-2 0 0,-1 2 0 0,3-2 0 15,-3-1 0-15,1-2 0 0,1-2 0 0,2-1 0 16,-1-2 0-16,2-2 0 0,-1-1 0 0,0-3 0 16,1-3 0-16,1-1 0 0,-1-2 0 0,1-1 0 15,-1-1 0-15,1-1 0 0,1-4 0 0,0 0 0 16,0-4 0-16,1-4 0 0,1-3 128 0,1 0-128 16,2-1 176-16,-1-1-176 0,2-2 192 0,-2-1-192 15,2-3 144-15,0-3-144 0,-1 1 0 0,3-1 144 16,3-1-144-16,-1 1 0 0,2-2 0 0,2-1 128 15,-1 2-128-15,-3 0 0 0,1 0 0 0,-1-1 128 0,-3 1-128 0,0 0 0 16,-3 0 0-16,1 2 0 0,-1 2 0 16,-1 1 0-16,-2 0 0 0,2 4 0 0,-4 2 0 0,-1 1 0 15,0-1 0-15,-1 3 0 0,-1 2 0 0,-1 1 0 16,1 1 0-16,0 0 0 0,-2 2 0 0,-1 2 0 16,-4 6 0-16,0 0 0 0,0 0 0 0,0 0 0 15,5-7 0-15,-5 7 0 0,0 0 0 0,0 0 0 16,0 0 0-16,0 0 0 0,0 0 0 0,0 0 0 15,-5 11 0-15,1-1 0 0,-1 0 0 0,0 2 0 16,-3 4 0-16,1 0 0 0,-2 1 0 0,0 3 0 16,-1 5 0-16,-2 3 0 0,0 5 0 0,0 0 0 15,1-2 0-15,-2 2 0 0,-2 1 0 0,3 0 0 16,0-2 0-16,-1-2 0 0,-1-3 0 0,0 1 0 16,1-2 0-16,-2 2 0 0,-1-1 0 0,0-1 0 0,-1-3 0 0,2 1 0 15,0 1 0-15,-1-2 0 0,1-3 128 0,0-2-128 16,4-1 0-16,0 0 0 0,0 0 0 0,-2-2 0 15,0-4 128-15,2 0-128 0,0-1 0 0,0-2 128 16,1-1-128-16,-1 0 0 0,1-2 144 0,-2-1-144 16,2 1 0-16,0 0 128 0,0-1-128 0,2-2 0 15,0-2 0-15,-1-1 144 0,0 0-144 0,2-2 0 16,-1-2 144-16,0 2-144 0,1-1 0 0,-1-2 144 16,1-3-144-16,3-1 0 0,-4-4 0 0,2 2 128 15,-1 0-128-15,0-3 0 0,0 0 144 0,0-3-144 16,2-2 0-16,-4 1 0 0,3-2 0 0,-1 1 128 15,0 1-128-15,1 2 0 0,1-1 0 0,1 0 0 0,-1 0 0 16,2 0 0-16,-3 2 0 0,4 0 0 0,-2 1 0 16,0 1 0-16,0-1 0 0,1 2 0 0,2 0 0 0,-3 1 0 15,3-1 0-15,0 2 0 0,-1 0 0 0,1 2 0 16,1 9 0-16,-1-9 0 0,1-1 0 0,1 2 0 16,0 2-144-16,-1 6 144 0,0 0 0 0,0 0 0 15,0 0-144-15,0 0 144 0,0 0 0 0,0 0-128 16,0 0 128-16,4 9 0 0,1-1 0 0,-2 6-128 15,0-1 128-15,0 3 0 0,-2 0 0 0,-1 1 0 16,0 2-128-16,3 1 128 0,-1 1 0 0,0 1 0 16,1 0 0-16,0 0 0 0,3 2 0 0,-1-2 0 15,0 2 0-15,2-3 0 0,0-2 0 0,0-4 0 16,-1 2 0-16,3-3 0 0,-2-2 0 0,3-1 0 16,-2-1 0-16,1-1 0 0,-1-1 0 0,1-3 0 15,1-5 0-15,-1 0 0 0,1 0 0 0,1-3 0 0,2-3 0 0,-1-2 0 16,-1-3 0-16,2-3 0 0,2-4 0 0,1-1 0 15,1-2 128-15,-1-3-128 0,2-4 0 0,-3-1 144 16,1-1-144-16,2 0 0 0,2-4 0 0,2 1 0 16,0 1 128-16,0-1-128 0,0-1 0 0,1-2 128 15,-2-1-128-15,1 1 0 0,-1 0 0 0,-1 0 0 16,-2 2 0-16,-1 4 0 0,-2 2 0 0,0 2 0 16,-3 4 0-16,-1 0 0 0,0 1 0 0,-2 2 0 15,-3 4 0-15,0 0 0 0,0 3 0 0,1 1 0 16,-4 1 0-16,0 2 0 0,-3 8 0 0,0 0 0 15,2-8 0-15,-2 8 0 0,0 0 0 0,0 0 0 16,0 0 0-16,0 0 0 0,0 0 0 0,0 0 0 0,-5 6-144 0,0 3 144 16,-3 1 0-16,0 3 0 15,-1 3 0-15,0 2-128 0,0 6 128 0,-2 1 0 0,-2 2 0 0,-2 3 0 16,1 5 0-16,-1 3 0 0,-2 3 0 0,1 2 0 16,-2-1 0-16,1 0 0 0,0 0 0 0,0-2 0 15,1-1 0-15,0-3 0 0,0-2 0 0,-3 0 0 16,1 2 0-16,2-6 0 0,6-3 0 0,-2-2 0 15,-2 0 0-15,0 0 0 0,-1-2 0 0,1-2 0 16,1-4 0-16,0 0 0 0,0 1 0 0,0-2 0 16,0-4 0-16,2-1 0 0,0-1 0 0,1-1 0 15,0-3 0-15,1 1 0 0,-2-4 128 0,2 2-128 16,0-3 0-16,0 0 144 0,0 0-144 0,-2-2 0 16,1-2 0-16,0 1 128 0,-1 0-128 0,1-1 0 15,2-3 144-15,-3 1-144 0,2 0 0 0,-1 0 0 0,0-3 0 16,2 0 128-16,-2-1-128 0,2-1 0 0,-2-1 0 0,2 0 128 15,1-2-128-15,1-2 0 0,-3-2 0 0,4-1 128 16,1-1-128-16,2 1 0 0,1-4 0 0,-1 0 0 16,0-1 0-16,0-1 0 0,2-1 0 0,3-2 0 15,0 2 0-15,0-1 0 0,3 1 0 0,-3 2 0 16,0 1 0-16,1 2 0 0,-1 2 0 0,-1 1 0 16,-1 2 0-16,0 3 0 0,-1 1 0 0,0 2 0 15,0 8 0-15,0 0-128 0,0 0 128 0,0 0 0 16,0 0 0-16,0 0-160 0,0 0 160 0,0 0 0 15,0 0-144-15,0 0 144 0,0 12 0 0,1 2-144 16,2 3 144-16,0 2 0 0,-1 0-144 0,4 1 144 16,-2 2 0-16,2 3 0 0,-1 2 0 0,-1 0 0 0,2-3 0 15,2 0 0-15,0 2 0 0,1-1 0 0,1-3-128 0,-1-2 128 16,1 0 0-16,0-2 0 0,0-2 0 0,1-2 0 16,2-5 0-16,-2-1 0 0,2 0 0 0,1-4 0 15,-2-3 0-15,3-4 0 0,1-5 0 0,2-3 0 16,-2-3 0-16,2-5 0 0,1-5 0 0,0-3 0 15,0-6 0-15,0-1 0 0,1-2 0 0,1-1 0 16,-1-4 0-16,4-1 0 0,-2 0 128 0,2-2-128 16,-3 2 0-16,0-1 128 0,-2 0-128 0,-1 2 0 15,-3 2 0-15,1 3 0 0,-1 1 0 0,-2 7 0 16,-2 3 0-16,1 5 0 0,-1 2 0 0,-1 3 0 16,-1-1 0-16,-2 5 0 0,-2 2 0 0,0 2-272 15,-5 7 64-15,0 0 16 16,0 0-2016-16,0 0-400 0,0 0-80 0</inkml:trace>
  <inkml:trace contextRef="#ctx0" brushRef="#br5" timeOffset="-44608.54">7383 14859 11919 0,'0'0'512'0,"0"0"128"16,8-2-512-16,1 1-128 0,-9 1 0 0,11 3 0 16,-3 1 768-16,-8-4 128 0,10 4 32 0,-10-4 0 15,0 0-336-15,10 3-64 0,-3 0-16 0,-7-3 0 0,11 0-256 0,-11 0-64 16,8 4-16-16,-8-4 0 0,10 0 48 0,-10 0 16 16,0 0 0-16,10-5 0 0,-2 2 288 0,-2-3 64 15,1-2 16-15,-2 0 0 0,2 1 64 0,-3-3 16 16,1-3 0-16,1-1 0 0,-2 0-112 0,-1-1 0 15,1 0-16-15,-2-2 0 0,1-1-48 0,-3 0-16 16,-3-1 0-16,0 0 0 0,-2-2-32 0,-2 0 0 16,-1-1 0-16,0-1 0 0,-2 1 32 0,-1-4 0 15,-1-2 0-15,-3 0 0 0,-3 0-96 0,-2 0-16 16,-3 2 0-16,-3 2 0 0,-4 2-224 0,-2 2-160 16,-6 0 192-16,1 2-192 0,-1 3 0 0,-1 1 0 15,-2-2 0-15,2 4 0 0,-3 4 0 0,2-3 0 16,2 0 0-16,-3 3 0 0,-3-2 0 0,0 2 0 0,-1 1 0 0,-1 1 0 15,-4-1 0-15,5 2 0 0,1-1 0 16,-2 2 0-16,0 1 0 0,-1-1 0 0,0 0 0 0,0 3 0 16,0 2 0-16,0 1 0 0,1 0 0 0,1 0 0 15,-1 1 0-15,1-1 0 0,-1 1 0 0,0 0 0 16,0 1 0-16,0-1 0 0,-2 0 0 0,1 4 0 16,3 1 0-16,3-1 0 0,1 1 0 0,-1 2 0 15,4 2 0-15,-4-2 0 0,-2 0 0 0,3 1 0 16,-3 1 0-16,2 0 0 0,3 2-128 0,-3 2 128 15,2-3 0-15,-1 5 0 0,0 2 0 0,-1-1 0 16,0-6 0-16,-3 6 0 0,-2 0 0 0,1 3 0 16,2 2 0-16,1 0 0 0,0 1 0 0,2 0 0 15,-2-1 0-15,4 1 0 0,-1 0 0 0,1 4 0 0,-1-4 0 0,4 3 0 16,-1 2 0-16,3 0 0 0,1 2 256 0,2 3-48 16,1 2-16-16,2 2 0 0,0 3-32 0,2 0-16 15,2 0 0-15,1-2 0 0,1 0 0 0,4 2 0 16,3 2 0-16,1-2 0 0,5-2-144 0,1 1 160 15,4 2-160-15,3-2 160 0,3-3-160 0,5 1 128 16,-2-3-128-16,4 1 128 0,-1 2 0 0,3-1-128 16,1 0 192-16,2 1-64 0,-1 3-128 0,1 0 160 15,2-4-160-15,3 0 160 0,1-3-32 0,2 1-128 16,0 0 192-16,2-2-64 0,4-1 0 0,-1 2 0 16,4 0 0-16,2 1 0 0,1 4-128 0,3-4 192 15,-4-3-192-15,7-1 192 0,-1 0-48 0,4-1 0 16,4-1 0-16,-1-3 0 0,1-2 16 0,3 0 0 0,1-1 0 0,-1 0 0 15,1-3-32-15,1 1-128 0,4 2 192 16,0-1-64-16,4-1-128 0,0-1 192 16,1 1-192-16,-2-1 192 0,-1-2-64 0,1-2-128 0,3-4 192 0,0 0-64 15,2-2 0-15,-3-2 0 0,-3 1 0 0,-1-4 0 16,2-3-128-16,1-4 128 0,-1-4-128 0,2-2 128 16,0 4-128-16,-3-9 192 0,-2-4-192 0,1-1 192 15,0-5-192-15,0 1 128 0,0 0-128 0,1-5 128 16,0-4-128-16,-4-1 128 0,0 0-128 0,-1-2 128 15,0-1-128-15,-1-3 192 0,2-3-192 0,-4-1 192 16,0-2-32-16,-2-2 0 0,-2-3 0 0,-5 2 0 16,-3 3-160-16,-2 0 0 0,-1-1 0 0,-1 1 128 0,-4-3 64 15,-5 0 0-15,-3-1 0 0,-2-1 0 16,-1-3 64-16,-2-1 32 0,-3-3 0 0,-3 1 0 0,0 0-32 16,-3-5 0-16,-5-7 0 0,-3 2 0 0,-3-1-16 0,-2 3-16 15,-6 3 0-15,-3-2 0 0,-5-2-224 0,-2 5 0 16,-1 4 0-16,-3 4 0 0,-5 0 0 0,-1 7 128 15,-3 6-128-15,0 4 0 0,-5 3 0 0,2 5 0 16,0 1-176-16,-4 4 176 16,2 4-592-16,0 3 0 0,3 2 0 0,3 5 0 15,1 1-1456-15,5 5-304 0,4 5-48 0,5 0-13920 0</inkml:trace>
  <inkml:trace contextRef="#ctx0" brushRef="#br5" timeOffset="-42488.33">14409 14708 13471 0,'0'0'592'0,"0"0"128"0,0 0-576 0,10 5-144 0,-3 0 0 0,-7-5 0 15,0 0 1104-15,0 0 192 0,0 0 48 0,0 0 0 16,0 0-256-16,0 0-64 0,9-3 0 0,-9 3 0 15,0 0-208-15,0 0-48 0,0 0-16 0,0 0 0 16,0-9-144-16,0 1-32 0,0 8 0 0,-6-7 0 16,0-5 16-16,-2-1 0 0,-2 0 0 0,0 0 0 15,-1-1-64-15,-1-2-16 0,-2-1 0 0,-2-1 0 16,1 2-64-16,-2-3 0 0,-2-1-16 0,0-2 0 16,0 2-112-16,-1 1-32 0,-3 0 0 0,0-2 0 0,-3-3-80 0,-1 4-16 15,-2 1 0-15,-1 2 0 0,-1-1-192 0,3-1 0 16,-1 2 0-16,-2 1 0 0,-1 2 144 0,2 1-16 15,-1-1 0-15,0 0 0 0,-1 0-128 0,-2 1 0 16,-1 0 0-16,-2-1-176 0,2 0 176 0,-1 0 0 16,2 2 0-16,1 0 0 0,0 2 0 0,1 1 0 15,-2 1-144-15,2 2 144 0,1 1 0 0,-2 1 0 16,-1-1 0-16,-2 4 0 0,-2 1 0 0,2 3 0 16,3 0 0-16,-1 1 0 0,-6 3 0 0,4 1 0 15,-2 0-144-15,1 0 144 0,2 3 0 0,-3-1 0 16,-1-2 0-16,-3 0 0 0,0 1 0 0,-2 3 128 15,-2-2-128-15,6 2 0 0,-1 0 0 0,3 3 0 16,3-1 0-16,2 0 0 0,2 0 0 0,2 0 0 0,0 1 0 16,-1 4 144-16,0 0 32 0,-1-3 0 0,0 4 0 0,1 3 0 15,5 5-32-15,-2 1 0 0,-3 2 0 0,2 1 0 16,0 3-144-16,2-2 192 0,2-1-192 0,0-1 192 16,3 0-64-16,-1 2 0 0,1 1 0 0,3 1 0 15,-3-2 16-15,1 2 0 0,0 6 0 0,4-2 0 16,-1 0-16-16,3-2-128 0,2-1 192 0,0-1-64 15,-2 0-128-15,1-1 192 0,2-1-192 0,1 0 192 16,4-1-64-16,1 1 0 0,2 1 0 0,2 0 0 16,0 0 48-16,2 0 0 0,2-2 0 0,3 0 0 15,-1 0-176-15,1-1 0 0,0-1 0 0,2-1 128 16,1 3-128-16,2 2 160 0,-2 4-160 0,4-5 160 16,2 0-160-16,2 0 128 0,-1 0-128 0,3-3 128 0,1-1-128 0,-2-1 160 15,4 0-160-15,0-4 160 0,0-3-160 0,4 2 128 16,0-1-128-16,2-1 128 0,0-1-128 0,1-2 160 15,-2-4-160-15,3 1 160 0,-1 2-32 0,4-2-128 16,-2 1 192-16,1-3-64 0,-1-2-128 0,0 2 160 16,-1-1-160-16,0-1 160 0,1-2-160 0,2-2 0 15,1-3 144-15,4 1-144 0,-2 3 0 0,5 1 128 16,2 0-128-16,1 1 0 0,-1 0 144 0,1-2-144 16,-3 0 192-16,3-1-192 0,0-3 0 0,3 2 0 15,0-2 0-15,1 1 0 0,3 0 0 0,-4-1 0 16,-4 1 0-16,-3-2 0 0,-2 0 0 0,0-3 0 15,-2-1 0-15,0-3 0 0,0-1 0 0,0 2 0 16,0 0 160-16,0-3-160 0,-4-1 128 0,1-2-128 0,0-2 128 0,-1 2-128 16,-2-1 128-16,-2-4-128 0,1-5 128 0,0-1-128 15,-2 0 128-15,4 0-128 0,1-2 128 0,-1-4-128 16,-2 2 0-16,2-3 128 0,0-1-128 0,0-1 0 16,-3 0 0-16,0-2 128 0,-1 0-128 0,-1-1 0 15,-2-1 128-15,-2-2-128 0,-1-3 0 0,-4 1 128 16,-2 2-128-16,0 2 0 0,-2-2 144 0,-3 2-144 15,-2 1 0-15,-3 0 0 0,-1 0 0 0,-2-1 128 16,1-2-128-16,-3-1 0 0,0-4 0 0,-1 3 128 16,-1-1-128-16,1 0 0 0,-2-3 0 0,1 3 0 15,0 2-176-15,1 2 176 0,-1-1-208 0,1 2 80 16,-4-2 128-16,2 0-192 0,0-2 192 0,-1 1-192 16,-3-1 192-16,0 0-192 0,-1 2 192 0,1 2-192 15,-1 2 192-15,-1-1 0 0,0 3-144 0,2 1 144 0,-3 2 0 0,1 1-144 16,-1-1 144-16,0 0 0 0,-1-2-176 0,-1 1 176 15,0-1-160-15,0 2 160 0,-1-2-256 0,-2 2 64 16,0-1 0-16,-2 2 0 0,0 4-48 0,-2 1 0 16,-1-4 0-16,-2 4 0 0,0 0 64 0,1 1 16 15,-1 1 0-15,2 3 0 0,-5 0 160 0,3 1-192 16,-2 2 192-16,2 2-192 0,-4-1 192 0,-1 4-128 16,-1-1 128-16,-1 4-128 0,-2 0 128 0,-5 2 0 15,-4 0 0-15,0 2-128 0,3 2 128 0,-1 1-128 16,-1 1 128-16,2-1-128 0,0 4 128 0,0-2 0 15,-1-2 0-15,2 4 0 0,-3-1 0 0,1-1 0 16,-2 1 0-16,4 0 0 0,3 2 0 0,0 0 0 16,-4-3 0-16,3 1 0 0,1 1 0 0,-1 1 0 0,1 0 0 15,-3-2 0-15,-2 3 0 0,0 1-128 0,-2 1 128 16,-3 2 0-16,1 0 0 0,1 3 0 0,-2 2 0 0,4 1 0 16,0 0 0-16,0 3 0 0,1 1 0 0,-2 0 0 15,1 0 0-15,0 2 0 0,4 3 128 0,1-2-128 16,-4 1 128-16,4 0-128 0,4 0 160 0,0 0-160 15,1 0 176-15,4-1-176 0,-1 0 192 0,2 1-192 16,2-1 192-16,2 4-64 0,-2 2 0 0,1 1-128 16,2 1 160-16,-1 1-160 0,0 1 128 0,3 2-128 15,0-2 144-15,1 5-144 0,-2-2 160 0,3 2-160 16,0 0 160-16,4 1-160 0,2 0 160 0,0 1-160 16,0 0 128-16,2-1-128 0,3-2 0 0,-2-1 144 15,3 0-144-15,2-2 192 0,2-1-192 0,2 4 192 0,4-1-192 16,-4 0 192-16,4 1-192 0,2 0 192 0,2 3-192 15,0-2 192-15,3-1-192 0,1-2 192 0,2-2-192 16,3 2 160-16,-3-1-160 0,3 3 160 0,4-1-160 0,-1-1 160 16,2 1-160-16,-1-1 160 0,2-2-160 0,2 0 0 15,-1-3 0-15,4-1 0 0,4 0 0 0,-2-1 0 16,2-1 0-16,4-2 0 0,-2-1 0 0,4-2 0 16,-2 0 0-16,0 0 0 0,-3-7 0 0,4-3 128 15,1-3-128-15,4-4 0 0,2-1 0 0,5 1 128 16,0-2-128-16,1-1 0 0,1-2 0 0,0-2 0 15,1-1 128-15,2-4-128 0,-2-3 0 0,4-3 0 16,1 0 0-16,0-3 128 0,-5-4-128 0,0 0 0 16,-3-5 0-16,2 2 128 0,-2 0-128 0,5-3 128 0,4-2-128 0,-3-1 128 15,-1-2-128-15,-1-2 0 0,0 0 144 0,1-6-144 16,0-5 0-16,1-2 128 0,0-1-128 0,-3-1 0 16,-2-7 128-16,-4 0-128 0,-5-1 160 0,-5 2-160 15,-4-3 176-15,-5-2-176 0,-4-3 192 0,-6 0-192 16,-4 0 256-16,-5 1-48 0,-8 2-16 0,-3-2 0 15,-2-1-64-15,-7-1-128 0,-3 2 176 0,-2 3-176 16,-2 4 0-16,-1 5 0 0,-4 2-192 0,0 5 48 31,-2 1-608-31,0 4-112 0,-4 2-32 0,1 2 0 0,-2 3-2576 0,-4 4-528 16</inkml:trace>
  <inkml:trace contextRef="#ctx0" brushRef="#br5" timeOffset="-41158.57">7220 14627 10127 0,'0'0'896'0,"6"-7"-704"15,2 2-192-15,-8 5 0 0,6-8 1536 0,-6 8 288 16,0 0 48-16,3-11 16 0,0 2-464 0,0 2-80 15,-1-3-32-15,-2 10 0 0,2-9-352 0,0-2-64 16,-1 0 0-16,-1 1-16 0,0 10-320 0,-3-12-64 16,1-2-16-16,-2 0 0 0,-2 1-32 0,-3 0-16 15,1 0 0-15,-4-2 0 0,0 0 16 0,-3-1 16 16,-3-3 0-16,-1 1 0 0,2 0-208 0,-4 0-32 0,0-3-16 0,-1 1 0 16,-1 3 0-16,-1-1 0 0,-2 2 0 0,-1-1 0 15,-2 2-80-15,-3-1 0 0,-1 2-128 0,-1 0 192 16,-4 0-48-16,-2 1-16 0,-4 1 0 15,2 3 0-15,0 3-128 0,1-2 0 0,-6 3 0 0,0 0 128 16,-5 2-128-16,4 1 0 0,1 2 144 0,-1 4-144 16,0 0 0-16,2 3 0 0,2 0 0 0,1-1 0 15,0 1 0-15,-2 1 0 0,0-1 0 0,0 2 0 16,0 2 0-16,-2 1 0 0,0 0 0 0,1 0 0 16,1 2 0-16,0-1 0 0,-1 1 0 0,-3 1 0 15,1 2 0-15,-1-1 0 0,-1 4 0 0,1 1 0 16,2-1 0-16,6-2 0 0,3-3 0 0,3 3 0 15,3 1 0-15,1-2 0 0,1-1 0 0,3 2 0 0,-1 0 0 16,2 0 0-16,-3 3 0 0,3 1 0 0,1 1 176 0,-2 3-48 16,-3 1 0-16,2 2 0 0,-1-1-128 0,1 3 192 15,-1 2-192-15,3 2 192 0,-4 0-192 0,2 0 0 16,1 3 0-16,4 1 0 0,1 0 0 0,3 1 0 16,4-1 128-16,0 1-128 0,2-2 0 0,3 4 128 15,4 1-128-15,1 2 128 0,2 0-128 0,2 4 0 16,1-2 0-16,3 0 0 0,4 1 0 0,-1 0 128 15,-2-3-128-15,2 4 128 0,3 1-128 0,2 0 0 16,0-3 144-16,2 2-144 0,1-2 0 0,0-2 144 16,1-2-144-16,1 0 0 0,0-2 128 0,2 4-128 15,-2 4 0-15,5-4 0 0,-2-3 0 0,3 0 0 16,2-3 0-16,1 0 0 0,1-3 0 0,2 0 0 0,1-2 0 0,4-1 0 16,2-1 0-16,2 1 0 0,-2 2 0 15,1-4 0-15,2-1 0 0,-4-5 0 16,3-1 128-16,1-3-128 0,1-1 0 0,1-2 0 0,1-2 0 0,2 0 0 15,2-1 0-15,-1 2 0 0,-1-4 0 0,1-1 0 16,-3-4 0-16,3-2 0 0,2 0 0 0,3-3 0 16,5-3 128-16,0-2-128 0,1-3 0 0,-1-1 0 15,-1-1 0-15,1-4 0 0,3-3 0 0,4-2 0 16,0 0 0-16,1 1 0 0,0 0 128 0,1-2-128 16,-1-6 0-16,3 2 0 0,0 3 0 0,1-2 0 15,1-9 0-15,-1 1 0 0,-3 1 0 0,0-2 0 16,1-1 0-16,-1-2 128 0,-2-2-128 0,1-2 0 15,-1-3 208-15,-4-1-64 0,-5-9-16 0,-1 0 0 16,-2-6 192-16,0 0 48 0,-2 0 0 0,-5-1 0 0,-6 0-112 16,-1-2-32-16,-4-1 0 0,-2 0 0 0,-4-2-80 0,-4-2-16 15,-4-1 0-15,-4 1 0 0,-4 1 48 0,-5-2 0 16,-4 0 0-16,-3 2 0 0,-4 4 144 0,-3 3 48 16,-5 3 0-16,-2 2 0 0,-6 1-176 0,1 5-16 15,-4 3-16-15,2 7 0 0,3 4-352 0,-1 4-80 16,0 1-16-16,1 9 0 15,0 8-2016-15,3 0-416 0,5 2-80 0</inkml:trace>
  <inkml:trace contextRef="#ctx0" brushRef="#br5" timeOffset="-39853.7">14690 14707 3679 0,'0'0'320'0,"0"0"-320"0,-4-6 0 0,0-1 0 15,-2 1 1312-15,1 0 192 0,1-1 32 0,-3 0 16 16,2-1-560-16,0-1-112 0,-2-1-32 0,0-1 0 16,0 0 32-16,0 1 0 0,-3-3 0 0,1 3 0 15,-4 0-240-15,0-1-32 0,-2 1-16 0,1-1 0 16,0 1-192-16,-3-3-32 0,0 0-16 0,-3-1 0 16,-3-1-80-16,1-1-16 0,-1-3 0 0,0 3 0 15,-4 0-64-15,1-2-32 0,-1-3 0 0,-1 1 0 16,-3 0 0-16,-1 0 0 0,-2 1 0 0,0-1 0 15,-1 1 32-15,-2 1 16 0,-3 1 0 0,0 1 0 16,0 2-208-16,-1 1 176 0,-3-1-176 0,-3 0 160 16,-2 3-16-16,-3-1 0 0,-3 0 0 0,0 1 0 0,-2 2-144 0,4 1-144 15,2-2 144-15,1-1-208 0,1-2 208 0,0 2 128 16,3 1 0-16,2 1-128 0,1 1 208 0,0 2-64 16,0 1-16-16,0 4 0 15,4 3 48-15,-1 0 0 0,1 0 0 0,0 0 0 0,-2 4-176 0,1 0 160 16,-2 0-160-16,-3 3 160 0,1 3-32 0,1 3 0 15,3 2 0-15,0 1 0 0,0-1 32 0,1 3 0 16,1 3 0-16,-1 2 0 0,-1 0 160 0,2 1 16 16,5 3 16-16,0 4 0 0,-3 2-32 0,3 4 0 15,1 2 0-15,2 2 0 0,2 1-192 0,1 0-128 16,-1-1 128-16,1 0-128 0,1 0 0 0,2 0 144 16,0 0-144-16,2 3 0 0,1 3 128 0,3 0-128 0,2-5 0 0,2 0 0 15,3 0 192-15,0 1-192 0,2 0 192 0,1-1-192 16,2-2 160-16,2 3-160 0,1 2 128 0,2 2-128 15,1-3 192-15,2-2-64 0,1-1 0 0,0 0 0 16,1 0-128-16,-1-3 0 0,1 0 144 0,4-1-144 16,1 1 0-16,3 1 144 0,1-4-144 0,3 1 0 15,1-1 144-15,3-3-144 0,2-1 0 0,-1-1 144 16,3-1-144-16,0 0 0 0,2-1 144 0,2 2-144 16,2 2 0-16,2-6 144 0,0-6-144 0,3 1 0 15,1 1 128-15,4 1-128 0,2-4 0 0,-2 2 0 16,2-1 128-16,1-1-128 0,-3 0 0 0,1-1 0 15,2 0 128-15,3-3-128 0,3 1 0 0,1-3 0 16,0 0 160-16,2-3-160 0,-4-2 128 0,0-1-128 0,0-3 0 0,2 0 0 16,4-1 0-16,-1-3 0 0,-2-4 0 15,-1 1 0-15,2 3 0 0,-1-2 0 0,-3-3 0 0,3-3 0 16,-4 2 0-16,0-1 0 0,-1-1 128 0,1 1-128 16,-2-2 128-16,0-1-128 0,-3-3 0 0,-1 4 0 15,-1-2 0-15,-2-1 0 0,2-2 128 0,-1 0-128 16,0-3 0-16,-3 1 128 0,1 0-128 0,0-3 0 15,2 0 144-15,-2-3-144 0,-2-3 144 0,-1 1-144 16,2-4 192-16,-1-4-192 0,0-4 0 0,0-3 0 16,3 0 0-16,-4-2 0 0,-4-1 0 0,2-4 128 15,0-1-128-15,-4-5 160 0,-4-3-160 0,-2-3 160 16,-2-2-160-16,-4 2 160 0,-3 1-16 0,-2-1 0 16,-5-5 0-16,-3 1 0 0,-4-1 272 0,-2 1 48 15,-3-1 16-15,-5 1 0 0,-3 2 0 0,-4 0 0 0,-1-2 0 0,-7-2 0 16,0-2-32-16,-4 4 0 0,-2 1 0 0,-2 4 0 15,0-2-176-15,1 3-32 0,2-1-16 0,-1 1 0 16,1 3-224-16,0 1 144 0,0 6-144 0,0 4 128 16,-3 0-272-16,0 7-64 0,-1 3-16 0,0 5 0 31,-4 4-1248-31,2 7-240 0,-1 4-48 0,1 4-13152 0</inkml:trace>
  <inkml:trace contextRef="#ctx0" brushRef="#br5" timeOffset="-38817.18">12066 15984 13583 0,'0'0'592'0,"0"0"144"0,0 0-592 0,0 0-144 0,0 0 0 0,5-1 0 16,-5 1 832-16,11-3 144 0,-2-2 32 0,1 1 0 15,2-1-128-15,0 0-32 0,3-3 0 0,4 1 0 16,-2-2-112-16,3 0-32 0,3 0 0 0,8-1 0 16,5-1-336-16,4 0-80 0,3 2-16 0,4-2 0 15,3-5-144-15,6 2-128 0,7-2 144 0,4 3-144 16,4 2 0-16,2 1 0 0,-5-3 0 0,2 2 0 16,-3 0 0-16,5 3 0 0,-1 4 0 0,-1 2 0 0,-5 1 0 0,-3 0 0 15,-1-2 0-15,-1 6 0 0,2 1 0 0,-4 4 176 16,-6 1-176-16,-5 4 160 0,-5 3 64 0,-3 3 16 15,-4 0 0-15,-6 2 0 0,-3 2 160 0,-4 1 48 16,-1-1 0-16,0 0 0 0,-2 0-64 0,-2-1-16 16,-4-1 0-16,1 3 0 0,1 0-144 0,-3-2-32 15,-2-3 0-15,-2 0 0 0,6 0-48 0,-3-4-16 16,-3-4 0-16,1-1 0 0,-1 0-128 0,0-1 128 16,-2-2-128-16,0-1 128 15,-6-6-448-15,0 0-80 0,0 0-32 0,0 0-12240 0</inkml:trace>
  <inkml:trace contextRef="#ctx0" brushRef="#br5" timeOffset="-38290.1">12197 14846 19343 0,'-12'-5'1728'0,"3"2"-1392"15,0-2-336-15,1 0 0 16,-2 5-608-16,2 0-192 0,1 0-32 0,7 0-16 0,-8 3 1280 0,8-3 256 16,-3 9 48-16,3-9 16 0,0 0-320 0,6 10-64 15,2 1-16-15,2 1 0 0,3 0 16 0,3 0 0 16,4 1 0-16,2 2 0 0,0 4 48 0,7-1 16 15,2 2 0-15,1-1 0 0,3-2-112 0,1 0-32 16,1-2 0-16,4 0 0 0,3-2 80 0,6-2 16 0,4-1 0 0,4-4 0 16,3-2 16-16,3-3 16 0,-1-5 0 0,4 2 0 15,3-1-112-15,3-4-32 0,1-1 0 0,-3-2 0 16,-1 0-16-16,-2-1 0 0,-1-2 0 0,0-3 0 16,0-1 128-16,-3-1 32 0,-3 3 0 0,-4-2 0 15,-7-2-80-15,-4 2-16 0,-2-3 0 0,-7 5 0 16,-7 1-192-16,-2 7-128 0,-7-1 128 0,-6 4-14240 15</inkml:trace>
  <inkml:trace contextRef="#ctx0" brushRef="#br5" timeOffset="-37089.08">13538 16715 8287 0,'0'0'368'0,"0"0"80"0,0 0-448 0,0 0 0 16,0 0 0-16,0 0 0 0,0 0 1856 0,0 0 304 15,0 0 48-15,0 0 16 0,0 0-960 0,4-6-192 16,-1-3-48-16,-3 9 0 0,0 0-48 0,0 0-16 16,6-3 0-16,-6 3 0 0,0 0-64 0,0 0-32 15,8-2 0-15,2 2 0 0,-2 3-208 0,2 2-32 16,1-1-16-16,0 3 0 0,2 1-176 0,3 3-48 15,3 1 0-15,1 2 0 0,1 0-128 0,1-1-16 16,0-1-16-16,2 3 0 0,1 0 64 0,2-1 16 16,1-2 0-16,0 0 0 0,1 1 32 0,2 1 16 0,-1-1 0 15,2-1 0-15,1-1 16 0,1-1 0 16,-2-1 0-16,0 3 0 0,-3-1-112 0,2 0 0 0,0 1-16 0,-1 1 0 16,-4 0-96-16,3 1-16 0,2-3 0 0,-2 0 0 15,-1-1-128-15,0-2 0 0,2 0 0 0,-2-1 128 16,0-1-128-16,0 0 128 0,-2-1-128 0,-1 0 128 15,0-1-128-15,-3 0 128 0,-3 0-128 0,-2-1 128 16,0 0-128-16,-2 3 128 0,-4-5-128 0,-1 0 128 16,-10-1-128-16,10 0 0 0,-10 0 0 0,0 0 0 15,0 0-272 1,0 0-144-16,0 0-32 0,-3-8 0 0,-3-2-1632 0,-1 1-336 0,-2 1-64 16,2-1-10656-16</inkml:trace>
  <inkml:trace contextRef="#ctx0" brushRef="#br5" timeOffset="-36685.79">14286 16651 16991 0,'-6'-18'752'0,"1"9"144"0,2 2-704 0,0-1-192 15,-1 0 0-15,3 3 0 0,1 5 976 0,0 0 176 16,0 0 16-16,0 0 16 0,0 0-288 0,0 0-48 15,0 0-16-15,0 0 0 0,10 2-320 0,2 1-80 16,0 3-16-16,4 3 0 0,1 4 32 0,4-1 0 16,2-2 0-16,6 4 0 0,2 3-80 0,1 0-16 15,0 2 0-15,3 0 0 0,1-2-32 0,-1 4 0 0,-1 1 0 16,-2 0 0-16,-3 0 0 0,-2-3-16 0,-2 0 0 16,-2-1 0-16,-5 3-32 0,1-4 0 0,-1-1 0 0,-3 0 0 15,-2-2 32-15,-2 1 0 0,-3 1 0 0,-1-3 0 16,-3 1 80-16,-4-1 32 0,-4 1 0 0,-4 0 0 15,-4-1 288-15,-4 0 64 0,-1 0 16 0,-4-2 0 16,-2 2-80-16,-4-4-32 0,-3 0 0 0,-3 1 0 16,-7-1-96-16,-4 1-32 0,-3 0 0 0,-2 0 0 15,0-2-160-15,1 0-48 0,4 3 0 0,3-4 0 16,1-3-144-16,2 1-48 0,3-2 0 0,6 1 0 16,2 0-144-16,6 0 0 0,6 0 0 0,4 0 0 15,2-1-1520-15,9-3-336 0,11 5-64 0,12 1-15424 16</inkml:trace>
  <inkml:trace contextRef="#ctx0" brushRef="#br5" timeOffset="-31367.72">7604 14853 8287 0,'19'-9'736'0,"-6"3"-592"16,-1 1-144-16,4 0 0 0,6 1 976 0,-1 0 176 15,-1 0 16-15,-1-1 16 0,-3-2-464 0,-1 0-80 16,-1 3-32-16,-3-3 0 0,1-1 384 0,-3-1 80 16,0 3 16-16,1-1 0 0,-4-2-256 0,4-1-64 15,-5 0 0-15,2 0 0 0,-1 1-64 0,0-2 0 16,-2-2-16-16,1 1 0 0,-1 0-176 0,-2-2-48 15,-2-1 0-15,1 0 0 0,-2-1-112 0,-1 0-32 16,-2-3 0-16,-3 3 0 0,-2-4-32 0,-3-1-16 0,-3-3 0 16,-3 2 0-16,1 1-128 0,-5-1-16 0,-1 0-128 0,-2 1 192 15,1 0-192-15,-3 2 0 0,-3 1 0 0,-2 1 0 16,-1-3 0-16,-3 4 0 0,-2-2 0 0,-1 3 0 16,-3 2 0-16,-1 0 0 0,-3-3 0 0,-3 3 0 15,-2 2 0-15,-1 1 0 0,0 1 0 0,3 0 0 16,-2 0 0-16,1 0 0 0,-3 0 0 0,-1 1 0 15,1 1 0-15,-2 0-128 0,2 1 128 0,2 3 0 16,2 1 0-16,2 0-128 0,0-2 128 0,0 1 0 16,1 3 0-16,1 1 0 0,1-1 0 0,1 5 0 15,-3-2-128-15,2 1 128 0,2 2 0 0,3-2 0 16,-2 0 0-16,0 0 0 0,1 3 0 0,-3-2 0 0,1-1 0 16,1 4 0-16,-3 0 0 0,3 1 0 15,4 1 0-15,0-1-128 0,3 0 128 0,-2 0 0 0,0 1 0 0,1-1 0 16,1 0 0-16,-1-2 0 0,-2 2 0 0,3 1 0 15,1 0 0-15,0 1 0 0,1 1 0 0,0 0 0 16,0 1 0-16,2 2 0 0,-6 0 0 0,3 1 0 16,-1 1-128-16,-1 1 128 0,-1-1 0 0,1 2 0 15,2 0 0-15,1-1 0 0,0 2 0 0,2 1 0 16,3 1 0-16,-2 0 0 0,-2-2 0 0,4 0 0 16,-1 0 0-16,2 0 0 0,-3 0 0 0,1 0 0 15,0 0 0-15,0 2 0 0,0 2 0 0,-1-1 0 16,-1 1 0-16,4 1 0 0,5 1 128 0,1 1 0 15,-5 1-128-15,2 3 192 0,2 0 64 0,2 0 16 16,-1-2 0-16,1 2 0 0,0 1-16 0,1-2 0 16,1 1 0-16,4 2 0 0,2 2-32 0,-1 2-16 0,1-2 0 15,3 1 0-15,0 2 32 0,5-1 0 0,2 0 0 0,2-1 0 16,0-3-96-16,1 2-16 0,3-1 0 0,-1 3 0 16,4 0-128-16,1 0 128 0,-2 0-128 0,3 2 128 15,1-1-128-15,1 0 192 0,4-1-192 0,0-3 192 16,2-1-64-16,1-2 0 0,2-1 0 0,3-1 0 15,-1 1-128-15,2-1 192 0,3-4-192 0,1 5 192 16,3-1-192-16,0-1 0 0,-1-3 144 0,1 2-144 16,-1 1 0-16,1-2 0 0,-1-2 0 0,2 0 128 15,5 0-128-15,-1-1 0 0,0 0 0 0,2-1 128 16,2 0-128-16,1-2 0 0,-1-2 0 0,0 0 0 16,-1 1 0-16,-2 0 0 0,-1 0 0 0,2-3 128 15,3-2-128-15,1 1 0 0,0 0 128 0,-1-4-128 0,0 0 0 0,1-1 0 16,0 1 0-16,-2-2 0 15,-1-4 0-15,2 0 0 0,0-3 0 0,2-2 128 0,-1 0-128 0,1-1 0 16,2 0 0-16,-2 1 128 0,0 0-128 0,-1 1 0 16,-2-2 0-16,0 1 128 0,0 0-128 0,2 1 0 15,0-1 0-15,0 1 0 0,1-1 0 0,1 2 0 16,1 1 0-16,-2-2 0 0,-3-2 0 0,-1-2 0 16,2-5 0-16,0 2 128 0,5-4-128 0,-2-1 0 15,-1-1 0-15,-4-1 0 0,0-2 0 0,-5 1 0 16,0 0 0-16,-3 2 0 0,-4-3 0 0,-2 3 0 15,-3-2 0-15,0 0 0 0,2 0 0 0,-3 1 0 16,-1-2 0-16,2-1 0 0,-1 1 208 0,2-4-16 16,-3-2-16-16,1 0 0 0,0 1-176 0,2-5 0 15,1-3 0-15,1 2 0 0,-4 0 0 0,2 0 0 16,-4-3 0-16,0 2 0 0,-1 0 0 0,-2 2 0 0,-2 0 0 16,0 3 0-16,0 2 0 0,-3-1 0 0,-2 0 0 15,0 0 0-15,1 1 0 0,-1 2 0 0,-3-4 0 0,0-2 0 16,-3 0 0-16,2 1 0 15,-1-1 0-15,0-1 0 0,-4-2 0 0,1-1 0 0,0-3 0 0,-2 1 0 16,0 2 0-16,0-2 0 0,0-1 0 0,-2-1 0 16,-2 1 0-16,-1-2 0 0,-1-2 0 0,-1-2 0 15,0-3 0-15,0-1 0 0,-2 1 0 0,0-1 0 16,-3-1 0-16,1 3 0 0,-1 0 0 0,-1 2 0 16,-3 0 0-16,-1 0 0 0,-1-1 0 0,2 1 0 15,-1 1 0-15,-2 1 0 0,0 1 0 0,-3-2 0 16,-2-2 0-16,1 5 0 0,-1 1 0 0,0 1 0 0,1 0 0 15,-1 1 0-15,-1-2 0 0,0 1 0 0,1 1 0 16,1 1 0-16,0 0 0 0,1-1 0 0,2-1 0 0,-1 5 0 16,1 3 0-16,0 1 0 15,0 0-784-15,-2 3-192 0,1 4-48 0,-6 2 0 0,0 1 832 0,-4 2 192 16,-5 1 0-16,-2 6 0 0,-1 1 0 0,-2 5 0 16,0-1 0-16,-4 4 0 0,-1 3 0 0,-4 0 0 15,-2 4 0-15,0 3 0 0,0-3 0 0,1 2 0 16,0 0 0-16,3 1 0 0,-2 2 0 0,3-4 0 15,-4-5 0-15,3 2 0 0,2 1 0 0,-1-2 0 16,1-3 0-16,1 4 0 0,0 3 0 0,2 0 0 16,1 1 0-16,-4-1 0 0,-1 0 0 0,-3 3 0 15,-1 3 0-15,-2 2 0 0,-1 0 0 0,1 2 0 16,4 4 0-16,-4-1 0 0,0 2 0 0,-1 3 0 0,-1 1 0 16,2 4 0-16,2 4-128 0,1 3 128 0,2 1-208 0,5 1 80 15,2-2 128-15,4 4 0 0,1 2 0 0,3 3 0 16,7 2-144-16,1 3 0 0,3 4 0 0,6 3 0 31,3 0-288-31,4 0-48 0,3 3-16 0,5 1 0 0,9 2 112 0,6 0 32 0,4-2 0 0,4-3 0 31,6-2-208-31,-1 1-32 0,9 1-16 0,-1-4-7136 0,5-5-1408 0</inkml:trace>
  <inkml:trace contextRef="#ctx0" brushRef="#br3" timeOffset="-22392.63">7108 13190 16575 0,'0'0'368'0,"1"-11"80"0,0 2 0 0,1 2 16 0,2-1-464 0,-3 0 0 0,-1 0 0 0,0 0 0 15,0 8 912-15,0 0 96 0,0 0 16 0,0 0 0 16,0-8-832-16,0 8-192 0,0 0 0 0,0 0 0 16,0 0 864-16,0 0 128 0,-7 11 32 0,-1 5 0 15,0 2 0-15,1 4 0 0,-2 1 0 0,2 2 0 16,-3 1-832-16,5 0-192 0,-4 0 0 0,4-1 0 16,1-1 0-16,-1 0 0 0,-1-1 0 0,4-8 0 0,-2-2 0 0,0 1 0 15,2 2 0-15,0-1 0 0,1 0 0 0,1 0 0 16,1-5 0-16,1 0 0 0,0 1 0 0,2-4 0 15,0 1 0-15,2-5 0 16,2-5-768-16,0-2-208 0,1 0-48 0,1-4-10240 16</inkml:trace>
  <inkml:trace contextRef="#ctx0" brushRef="#br3" timeOffset="-21971.32">7474 13115 20271 0,'-2'8'448'0,"-4"0"80"0,1-2 32 0,0 2 16 0,0 8-576 0,-2-1 0 16,-1 1 0-16,0 2 0 0,-3 2 928 0,0 2 80 0,1 0 16 0,-2 0 0 16,-2-1 0-16,2 1 0 0,1 0 0 0,-2 0 0 15,3 0-832-15,4-4-192 0,-1-3 0 0,3-2 0 16,0-2 0-16,3-2 0 0,1-9 0 0,0 0 0 15,0 0 864-15,0 0 128 0,5 5 32 0,1-4 0 16,2-3-832-16,1-2-192 0,1-4 0 0,1-1 0 16,2-1 0-16,-2-3 0 0,2-4 0 0,0 0 0 15,0 3 0-15,1-2 0 0,0 0 0 0,-2-1 0 16,1 1 0-16,0 2 0 0,1-1 0 0,0 2 0 16,-1 1 0-16,1 2 0 0,0 2 0 0,-3 3 0 0,0 3 0 0,0 2 0 15,0 2 0-15,-1 4 0 0,-2 5 0 0,-1 3 0 16,1 0 0-16,-3 1 0 0,-2 3 0 0,0 1 0 15,-2 0 0-15,-1 2 0 0,0 1 864 0,0-2 128 16,-1 1 32-16,0 0 0 0,-2 1-832 0,2-3-192 16,1-3 0-16,1 7 0 15,0-1-768-15,2-3-208 0,-1-6-48 0,2-3 0 16,3-3-816-16,1-2-160 0,-8-5-48 0,5 1 0 0</inkml:trace>
  <inkml:trace contextRef="#ctx0" brushRef="#br3" timeOffset="-21582.17">8177 13355 20271 0,'6'-12'448'0,"-3"8"80"0,-3 4 32 0,2-8 16 0,-1 0-576 0,0 2 0 0,0-2 0 0,-1 3 0 15,0 5 928-15,0 0 80 0,-8-4 16 0,-2 3 0 16,-1 1 0-16,-3 2 0 0,-3 1 0 0,-2 3 0 15,0 1-832-15,0 3-192 0,-3 1 0 0,2 1 0 16,-1 1 864-16,3 2 128 0,2 1 32 0,1 1 0 16,5 3-832-16,-1 0-192 0,3-2 0 0,3-2 0 15,3-1 0-15,3 1 0 0,2-1 0 0,4-3 0 16,-7-12 0-16,10 6 0 0,1-1 0 0,2-2 0 16,2-8 0-16,2-4 0 0,1-2 0 0,0 1 0 15,2 3 864-15,-2-2 128 0,-3-2 32 0,0-3 0 0,4-1-832 0,-2 2-192 16,-4-1 0-16,0 1 0 0,-2-1 0 0,-1 3 0 15,-5 3 0-15,0 1 0 0,-5 7 0 0,0 0 0 16,1-9 0-16,-1 9 0 0,0 0 0 0,0 0 0 16,0 0 0-16,-6 10 0 0,1 0 0 0,1 1 0 15,1 1 0-15,0 0 0 0,2 0 0 0,3 0 0 16,4 1 0-16,1-4 0 16,2-1-1600-16,3-2-352 0,5-3-80 0,-2 2-11472 0</inkml:trace>
  <inkml:trace contextRef="#ctx0" brushRef="#br3" timeOffset="-21309.75">8688 13313 20271 0,'0'0'448'0,"0"0"80"0,6-8 32 0,-6 8 16 0,0 0-576 0,-5-7 0 0,0 2 0 0,-1 1 0 15,-4 2 928-15,1 2 80 0,-2 2 16 0,-4 3 0 16,0-1 0-16,-1 4 0 0,1 2 0 0,-1 2 0 15,-3 1 0-15,2 1 0 0,1-1 0 0,0 4 0 16,2 3 0-16,3 0 0 0,1-9 0 0,6 6 0 16,-1 1-832-16,4-1-192 0,5 0 0 0,0-4 0 15,3-3 0-15,4 1 0 0,3 0 0 0,2 0 0 16,3-7 0-16,0-3 0 0,1-4 0 0,2 2 0 16,2 2 0-16,1-3 0 0,-1-5 0 0,-2 1 0 0,0 0 0 0,-2 2 0 15,1 1 0-15,-2-4-10336 16,-3-3-2112-16</inkml:trace>
  <inkml:trace contextRef="#ctx0" brushRef="#br3" timeOffset="-21026.99">9339 12937 27647 0,'0'0'608'0,"0"0"128"0,0 0 32 0,0 0 0 0,0 12-624 0,-4-1-144 16,-1 3 0-16,-6 10 0 0,0 3 848 0,1 6 144 15,-2 4 32-15,1 0 0 0,-2 0-832 0,2 2-192 16,-2-3 0-16,1 3 0 0,0-2 864 0,2 2 128 16,-1-1 32-16,1-1 0 0,1-1-832 0,1-3-192 0,2-3 0 0,4 0 0 15,-2-2 0-15,1-2 0 0,0-4 0 0,1-3 0 31,0-5-768-31,1-3-208 0,1-11-48 0,0 0 0 16,0 0-816-16,0 0-160 0,-7-2-48 0,1-5 0 0</inkml:trace>
  <inkml:trace contextRef="#ctx0" brushRef="#br3" timeOffset="-20871.51">9088 13395 20271 0,'1'-11'896'0,"-1"11"192"0,0 0-880 0,7-6-208 0,-7 6 0 0,9-4 0 15,2 0 1680-15,1 1 304 0,0 7 48 0,2-3 16 16,0-2-1648-16,1 3-400 0,2 1 0 0,-1-1 0 15,3-1 896-15,-1-1 112 0,-1 0 16 0,2 2 0 0,0 2-832 0,3-2-192 16,-2-2 0-16,2 1 0 0,-1 0 0 0,0 2 0 16,-1-3 0-16,-1 2-9232 15,-7 1-1904-15</inkml:trace>
  <inkml:trace contextRef="#ctx0" brushRef="#br3" timeOffset="-20362.47">9844 13346 16575 0,'0'0'736'0,"0"0"160"0,-2-5-720 0,2 5-176 16,0 0 0-16,0 0 0 0,0 0 1664 0,0 0 320 15,-6-6 48-15,6 6 16 0,-8 0-832 0,8 0-144 16,-8 2-48-16,8-2 0 0,-9 8-816 0,3 3-208 16,0 0 0-16,2 1 0 0,-2 1 0 0,1 3 0 15,0 5 0-15,2 1 0 0,-3-1 864 0,0 0 128 16,1 1 32-16,-1 0 0 0,1 2-832 0,-2-1-192 15,1-1 0-15,3-1 0 0,-2-1 0 0,1-3 0 16,1-2 0-16,0-3 0 0,1-1 0 0,-1-1 0 16,3-2 0-16,0-8 0 0,0 0 0 0,0 0 0 15,0 0 0-15,8 4-9232 16,-8-4-1904-16</inkml:trace>
  <inkml:trace contextRef="#ctx0" brushRef="#br3" timeOffset="-19996.55">10051 13333 20271 0,'0'0'896'0,"0"0"192"0,0 0-880 0,0 0-208 0,0 0 0 0,0 0 0 16,0 0 864-16,-9 10 128 0,-1 1 32 0,-1 3 0 0,0 4 0 0,0 0 0 15,0-2 0-15,2 4 0 16,-2 0 0-16,3 0 0 0,1 3 0 0,3-5 0 0,-2-1-832 0,3-1-192 16,0 1 0-16,1-4 0 0,0-4 0 0,2-9 0 15,0 0 0-15,6 9 0 0,-6-9 0 0,9 4 0 16,-9-4 0-16,12-3 0 0,1-4 864 0,0-1 128 16,2 0 32-16,0-3 0 0,1-5-832 0,0 1-192 15,-3-1 0-15,1 1 0 0,2-1 0 0,-3-2 0 16,-2-2 0-16,-1 1 0 0,0 5 864 0,0-1 128 15,-2-1 32-15,2 4 0 0,-1 1-832 0,0 2-192 16,0 2 0-16,0-1 0 16,-1 0-1600-16,1 2-352 0,-9 6-80 0,10-2-8208 15,-3-1-1632-15</inkml:trace>
  <inkml:trace contextRef="#ctx0" brushRef="#br3" timeOffset="-19673.45">10399 13387 20271 0,'0'0'448'0,"0"0"80"0,-3 16 32 0,0-5 16 0,3-11-576 0,4 9 0 0,-4-9 0 0,3 13 0 15,2-4 928-15,3 1 80 0,-1-2 16 0,3-2 0 16,3-4 0-16,-1 0 0 0,1 1 0 0,1-3 0 16,1-4 0-16,-2-2 0 0,-2-1 0 0,0 1 0 15,0 0-832-15,-2-3-192 0,-4 0 0 0,0 0 0 16,-1 0 0-16,-3 1 0 0,-1-2 0 0,-1 1 0 15,-4 1 864-15,-1 2 128 0,-2-1 32 0,-2 1 0 0,-3 2-832 0,-3 2-192 16,-2 4 0-16,-3 1 0 16,0 2 864-16,3 1 128 0,1 1 32 0,2 4 0 0,-1 1-832 0,3 1-192 15,2-3 0-15,3 8 0 0,1 3 0 0,3-3 0 16,4-1 0-16,4-2 0 0,0 0 0 0,3 1 0 16,-1 5 0-16,5-2 0 0,5-3 0 0,2 0 0 15,5-2 0-15,4 0 0 16,7 0-2416-16,-1 0-528 0,2-4-96 0,0-2-32 0</inkml:trace>
  <inkml:trace contextRef="#ctx0" brushRef="#br3" timeOffset="-19176.77">11576 13323 20271 0,'0'0'448'0,"-3"-5"80"0,-3-4 32 0,2 4 16 0,4 5-576 0,-10-2 0 16,-1 1 0-16,-2 4 0 0,-2 2 928 0,-1 3 80 15,-6-1 16-15,-5 4 0 0,-2-1 0 0,0 6 0 16,2 4 0-16,-1 0 0 0,-2 1-832 0,5 2-192 16,4 2 0-16,4 1 0 0,2 0 0 0,5-1 0 15,4-3 0-15,4-3 0 0,3-2 0 0,5-2 0 16,1 0 0-16,4-4 0 0,2-5 0 0,2 0 0 16,2-4 0-16,3-2 0 0,2-1 0 0,4-1 0 15,3-3 0-15,-1 1 0 16,1-2-768-16,-3 0-208 0,-1-2-48 0,-3-1-6544 0,-4-4-1328 15</inkml:trace>
  <inkml:trace contextRef="#ctx0" brushRef="#br3" timeOffset="-17676.91">11699 13350 16575 0,'0'0'736'0,"-8"3"160"0,0 3-720 0,-2 2-176 0,-1 1 0 0,-1 3 0 16,-3 4 848-16,1-1 144 0,0 0 32 0,0 2 0 15,1 1 0-15,4-2 0 0,0 1 0 0,3-2 0 16,-1-2-832-16,5-1-192 0,2-1 0 0,2-2 0 0,3-1 864 0,-5-8 128 16,9 4 32-16,1-3 0 15,-3-2-832-15,3-2-192 0,0-5 0 0,1 0 0 0,0 1 0 0,0-3 0 16,-3-1 0-16,2 1 0 0,-3 1 864 0,2-2 128 16,-2-4 32-16,0 2 0 0,-3-1-832 0,-1 0-192 15,0-2 0-15,1 0 0 0,-7 4 0 0,2 0 0 16,-1 0 0-16,1 2 0 0,-1 1 0 0,0 1 0 15,2 8 0-15,0 0 0 0,-3-7 0 0,3 7 0 16,5-8 0-16,0 4 0 0,-5 4 0 0,10-3 0 16,1 0 0-16,4 1 0 0,-2 1 0 0,1 1 0 15,-1 0 0-15,2 3 0 0,0 0 0 0,-1 1 0 16,-1-1 0-16,0 3 0 0,-2 2 0 0,-3 2 0 16,-2 0 0-16,-2 2 0 0,-3 0 0 0,-1 2 0 15,-5-5 0-15,-1 1 0 0,1 4 0 0,-4-2 0 16,-1 0 0-16,0-1 0 0,0 0 0 0,3-4 0 0,-2-2 0 0,2 0 0 15,-2-1 0-15,9-4 0 0,0 0 0 0,0 0 0 16,0 0 0-16,0 0 0 0,0 0 0 0,6-4 0 16,4-1 0-16,2-3 0 0,1-2 0 0,4-2 0 15,0-2 864-15,1 0 128 0,-1 1 32 0,0 4 0 16,-1 0-832-16,0 0-192 0,-3-2 0 0,-1 2 0 16,-1 4 0-16,-1 0 0 0,-2 2 0 0,-8 3 0 15,0 0 0-15,6 4 0 0,-6-4 0 0,0 0 0 16,4 16-768-1,-4-2-208-15,-1-2-48 0,-1-1 0 0,-1 1 832 0,0-1 192 0,0-1 0 0,-1 0 0 16,2 0 0-16,2-10 0 0,0 0 0 0,0 0 0 16,1 11 0-16,-1-11 0 0,7 3 0 0,2-1 0 0,2 0 768 0,1-5 208 15,1-1 48-15,2-3 0 0,1-5-832 0,0 0-192 16,2-1 0-16,-1 3 0 0,0 0 0 0,-1 2 0 16,1-3 0-16,-2 3 0 0,1 0 0 0,-2 1 0 15,-2 1 0-15,-1 0 0 0,-3 2 0 0,1 1 0 16,-2 0 0-16,-7 3 0 0,0 0 0 0,0 0 0 15,0 0 0-15,0 0 0 0,7 9 0 0,-7-9 0 16,0 0 0-16,2 11 0 0,0 2 0 0,-1 1 0 16,-1-3 0-16,1-2 0 0,-1-9 0 0,3 11 0 15,-1 0 0-15,-2-11 0 0,0 0 0 0,0 0 0 16,0 0 0-16,9 6 0 0,-3 2 0 0,-6-8 0 16,8-4 0-16,-8 4 0 0,9 11 0 0,-3-4 0 15,-6-7 0-15,0 0 0 0,4 11 0 0,-1-1 0 16,1 2 0-16,-6 0 0 0,-2-4 0 0,-1 1 0 0,3 2 0 0,-4 2 0 15,-2 2 0-15,0 1 0 0,0-3 0 0,1 2 0 16,-2 2 0-16,0-2 0 0,1-2 0 0,0-2 0 16,1 0 0-16,0-1 0 0,0-1 0 0,1 0 0 15,-1-4 0-15,1 0 0 0,-2-2 0 0,8-3 0 16,-6 2 0-16,6-2 0 0,-9 0 0 0,9 0 0 16,0 0 0-16,0 0 0 0,-3-5 0 0,3 5 0 15,0-10 0-15,3 1 0 0,-3 9 0 0,10-11 0 16,-2-3 0-16,3 2 0 0,1 1 0 0,0 1 0 15,3 0 0-15,4 0 0 0,1-6 0 0,1 5 0 16,1 3 0-16,0-2 0 0,0-2 0 0,-2-2 0 16,2 1 0-16,-1 1 0 0,1 1 0 0,-2-3 0 15,0-6 0-15,0 1 0 0,1 0 0 0,1 1 0 0,1 3 0 0,0-4 0 16,-2-4 0-16,0 3 0 0,3 2 0 0,-2-1 0 16,-2-7 0-16,-1 0 0 0,-1 2 0 0,-3 1 0 15,-2 1 0-15,-5 0 0 0,-2-2 0 0,-2 5 0 16,-2 1 0-16,-2 6 0 0,-2 4 0 0,-1 3 0 15,-4 0 0-15,-1 2 0 0,-5 6 0 0,-2 2 0 16,-3 4 0-16,-1 3 0 0,-1 2 0 0,1 2 0 16,3 4 0-16,0 2 0 0,1 2 0 0,1 2 0 15,-1-1 0-15,6-1 0 0,1 0 0 0,3 0 0 16,3-7 0-16,2 5 0 0,2 0 0 0,3-4 0 16,1-4 0-16,1-1 0 0,3 2 0 0,0-2 0 15,4 0 0-15,0-5 0 0,2-5 0 0,1-1 0 16,5 1 0-16,-3 0 0 0,2-3 0 0,0-3 0 15,-3-2 0-15,1-3 0 0,0-2 0 0,-3 2 0 0,0 0 0 0,-2-2 0 16,0-3 0-16,-2 1 0 0,1 1 0 0,-5 0 0 16,1 0 0-16,-2 2 0 0,-7 9 0 0,0 0 0 15,5-9 0-15,-5 9 0 0,1-8 0 0,-1 8 0 16,0 0 0-16,-11 0 0 0,0 0 0 0,0 3 0 16,-2 1 0-16,-2 3 0 0,-1 0 0 0,1 1 0 15,0-1 864-15,-1 1 128 0,3 2 32 0,1 0 0 16,1 3-832-16,2-3-192 0,1-3 0 0,4 2 0 15,4 1 0-15,1-3 0 0,-1-7 0 0,0 0 0 16,9 5 0-16,1 1 0 0,1 2 0 0,1-4 0 16,2-7 0-16,0 1 0 0,-3 1 0 0,3-1 0 0,-1-2 0 15,0-2 0-15,-1-5 0 0,1 2 0 16,-2 4 0-16,1 0 0 0,-1-4 0 0,0 0 0 0,-1 3 0 0,0-1 0 16,0 3 0-16,0-3 0 0,0-1 0 0,-2 4 0 15,-8 4 0-15,8-2 0 0,-8 2 0 0,8-2 0 16,-8 2 0-16,0 0 0 0,0 0 0 0,8 8 0 15,-8-8 0-15,4 11 0 0,-2 2 0 0,0 3 0 16,-1 5 0-16,1-5 0 0,-2-16 0 0,4 14 0 16,1 0 0-16,0-1 0 0,1-2 0 0,-1-1 0 15,5-2 0-15,-2 1 0 0,2 0 0 0,1-1 0 16,-3-2 0-16,2-2 0 0,-2 3 0 0,2 0 0 16,2 0 0-16,2-3 0 0,-3-1 0 0,1-1 0 15,1 0 0-15,-1-1 0 16,-5-3-2416-16,2-3-528 0,-1 0-96 0,-2-3-32 0</inkml:trace>
  <inkml:trace contextRef="#ctx0" brushRef="#br3" timeOffset="-17467.45">13327 13389 27647 0,'0'0'608'0,"0"0"128"0,0 0 32 0,0 0 0 0,0 0-624 0,-10-2-144 0,0 3 0 0,-3 4 0 16,-3 2 848-16,-2 3 144 0,-4 2 32 0,-1 4 0 15,-4 2 0-15,4 1 0 0,1 1 0 0,1 2 0 16,2-2 0-16,-2 4 0 0,2 2 0 0,3 0 0 16,0-4-832-16,3-1-192 0,1 1 0 0,2-3 0 15,0 0 0-15,1 0 0 0,0-3 0 0,2 0 0 16,0-3-1600-16,3 0-352 0,-1-3-80 0,2-2-13120 16</inkml:trace>
  <inkml:trace contextRef="#ctx0" brushRef="#br3" timeOffset="-16193.2">13898 13456 16575 0,'5'-9'736'0,"-5"9"160"0,0 0-720 0,6-5-176 0,-6 5 0 0,4-4 0 16,1-2 1664-16,-5 6 320 0,0 0 48 0,0 0 16 15,0 0-1648-15,0 0-400 0,0 0 0 0,0 0 0 16,0 0 896-16,0 0 112 0,-5-5 16 0,1-2 0 15,-3 3-832-15,0-1-192 0,-2 2 0 0,0-2 0 16,-4-2 864-16,-5-3 128 0,-3 1 32 0,0 2 0 16,1-1-832-16,-8-1-192 0,-2-1 0 0,-2 5 0 15,-1 0 0-15,2 0 0 0,-1-5 0 0,9 5 0 16,-3-1 0-16,0 0 0 0,-1 0 0 0,-1-3 0 0,-3-2 864 0,-15-6 128 16,1 2 32-16,-5 1 0 15,-6-2-832-15,-1 2-192 0,-1 0 0 0,-2 2 0 0,1 6 0 0,25 1 0 16,-8-4 0-16,-8 0 0 0,-8 1 0 0,0 2 0 15,2 0 0-15,-1 0 0 0,-5-3 0 0,-3 1 0 16,-4 2 0-16,-61-5 0 0,23 1 0 0,14 0 0 16,6-2 0-16,0 5 0 0,-3 7 544 0,44-1 64 15,-4-3 16-15,-4-1 0 0,-6 3-624 0,-6 1 0 16,-7 1 0-16,-2 0 0 0,-1-2 0 0,-4 1 0 16,-5 2 0-16,0-1 128 0,0 0-128 0,-77-1 0 15,28-5 0-15,17 6-128 0,10 3 128 0,10 0 0 16,8-5 0-16,-4 2 0 0,-7 2 0 0,8 0 0 15,7 2 0-15,1-4 0 0,3-4 0 0,-3 3 0 16,-3 3 0-16,3-1 0 0,-1-2 0 0,1 0 0 0,0 0 0 0,-1 1 0 16,0 3 0-16,6-1 0 0,5-2 0 0,0 1 0 15,-8 5 0-15,4-1 0 0,3-4 0 0,3 3 0 16,1 0 0-16,2-1 0 0,-1 0 0 0,-1-1 0 16,-2 1 0-16,4 0 0 0,9 0 0 0,0 1 0 15,1 1 0-15,-4 0 0 0,-6-3 0 0,3 1 0 16,4 4 0-16,5 2 0 0,2 3 0 0,1-2 0 15,0-4 0-15,-3 0 0 0,-3 3 0 0,3-1 0 16,2 3 0-16,3-1 0 0,-1-2 0 0,5 3 0 16,3 0 0-16,-2 0 0 0,-1-4 0 0,-2 1 0 15,0 3 0-15,-1 0 0 0,5-1 0 0,3 0 0 0,1 0 0 16,7 1 0-16,0 0 0 0,2 0 0 0,-1-5 0 0,3 1 0 16,0 2 0-16,2 1 0 0,0 0 0 0,3 0 0 15,0-2 0-15,8-1 0 0,3 5 0 0,4 0 0 16,1 1 0-16,2 0 0 0,-1-1 0 0,2 1 0 15,4 2 0-15,2-1-128 0,1-14 128 0,4 15 0 16,5 0 0-16,1 2 0 0,0 1 0 0,5-1 0 16,6 0 0-16,5 0 0 0,7 2 0 0,4-1 0 15,0-1 160-15,1-3-160 0,2 0 0 0,5-1 0 16,3 0-128-16,4 0 128 0,7-1 0 0,1 0 0 16,4-1 0-16,0 3 0 0,-1-2-128 0,3-1 128 15,3-5 0-15,6 4 0 0,3 2 0 0,0 0 0 16,-2 1 0-16,2-2 0 0,5-3 0 0,4 2 0 15,0 2 0-15,0-2 0 0,1-2 0 0,3-1 0 0,4-4 0 16,0 2 0-16,-4 3 0 0,4-1 0 0,2-4 0 0,0 4 0 16,-4 1 0-16,5-1 0 0,-1-3 0 0,7 1 0 15,-1 0 0-15,2-1 0 0,-2-3 0 0,4 1 0 16,2 1 0-16,-3 0 0 0,-7 0 0 0,8-1 0 16,9 1 0-16,-4-2 176 0,-9-2-176 0,6 1 160 15,7 2-160-15,-3-2 0 0,-3-2-160 0,4 1 160 16,2 2 0-16,-4 0 0 0,-4 0 0 0,4-2 0 15,3-1 0-15,-4 0 0 0,-6 0 0 0,5-1 0 16,7 2 0-16,-7-2 0 0,-3-2 0 0,0 1 0 16,3 5 0-16,-4-2 0 0,-11-1 0 0,1 1 0 15,7-2 0-15,-7 2 0 0,0-1 0 0,-5-1 0 0,-1-3 0 16,-1 0 0-16,6 1 0 0,-8-2 0 16,-6-1 0-16,-2-2 0 0,-1-1 0 0,0-1 0 0,0 1 0 0,-5-1 0 15,-5-1 0-15,-3 0 160 0,-4 1-160 0,-1-3 0 16,-2 0 0-16,-6 0 0 0,-2-3 0 0,-5 0 0 15,-5 2 0-15,-8-5 0 0,-8 1 0 0,-2-3 0 16,-6-3 0-16,-8 1 128 0,-2 5 80 0,-7-4 16 16,-8-2 0-16,-4 0 0 0,-5 3-224 0,-7-1 128 15,-8 4-128-15,-7-4 0 0,-6-1 128 0,0 5-128 16,-1 2 0-16,-3 1 0 0,1 1 0 0,-1 1-192 16,-1 0 16-16,0 3 0 15,-2 1-2128-15,3 0-448 0</inkml:trace>
  <inkml:trace contextRef="#ctx0" brushRef="#br3" timeOffset="1863.5">14898 15754 20383 0,'0'0'896'0,"-3"-8"192"0,-1-3-864 0,1 0-224 16,1 0 0-16,0 2 0 0,-4 1 752 0,3 0 96 16,1 1 32-16,-1 0 0 0,3 7 16 0,0 0 0 15,0 0 0-15,0 0 0 0,0 0-272 0,0 0-48 16,0 0-16-16,0 0 0 0,0 0-208 0,0 0-32 15,0 0-16-15,0 0 0 0,0 0-176 0,0 0-128 16,0 0 192-16,-3 12-192 0,-2 7 320 0,0 0-64 0,0-2 0 0,-2 5 0 16,2 1 0-16,0 3-16 0,-1 1 0 0,0 1 0 15,1-6-64-15,0 0-16 0,2-2 0 0,1 0 0 16,1-1-160-16,2-1 160 0,0-2-160 0,1-1 160 16,0 0 16-16,3-2 0 0,-1-2 0 0,1-3 0 15,-5-8 32-15,10 11 16 0,-1-1 0 0,1-5 0 16,1-5 128-16,-1-1 32 0,2-2 0 0,2-4 0 15,2 0 48-15,-2-4 16 0,-1-3 0 0,3-2 0 16,1-2-112-16,3-2-16 0,2-2 0 0,-2-2 0 16,2-1-128-16,0-4-16 0,0-3-16 0,1-1 0 15,-2-2-160-15,1-1 0 0,1-2 144 0,-1 4-144 16,-1 3 0-16,-2 3 0 0,0 0 0 0,1 4 128 16,0 2-128-16,-4 2 0 0,1 2 0 0,-3 0 0 0,-3 2 0 15,1 0 0-15,0 3 0 0,-1 3 0 0,-2 0 0 0,0 1 0 16,-2 1 0-16,-1 2 0 0,-6 6 0 0,8-5 0 15,0-1 0-15,-8 6 0 0,0 0 0 0,0 0 0 16,0 0 0-16,0 0 0 0,0 0 0 0,0 0 0 16,0 8 0-16,0 1 0 0,-3-1 0 0,-1 2 0 15,0 1 0-15,-1 4-128 0,-4 1 128 0,2 2 0 16,-4-3 0-16,0 6 0 0,-4 2 0 0,1 0 0 16,-1 1 0-16,-1 2 0 0,1 0 0 0,-2 3 0 15,1 1 0-15,-1 0 0 0,0-2 0 0,0 0 0 16,1 1 0-16,-1-1 0 0,1 0 0 0,-1-4 0 15,1 0 0-15,0-1 0 0,0 1 0 0,-2-2 0 16,1-4 0-16,-1 0 0 0,1 2 0 0,-1-3 0 0,1-1 0 16,1-2 0-16,1 0 0 0,0-3 0 15,4-1 0-15,2-1 0 0,0-4 0 0,1 0 0 0,0-1 0 0,8-4 128 16,-8 0-128-16,8 0 176 0,-8-2-176 0,1-2 192 16,2-4 0-16,0-2 0 0,3-4 0 0,1-2 0 15,-2-2-64-15,-1-2 0 0,0-2 0 0,2 0 0 16,2 1-128-16,0 0 0 0,-1-1 0 0,1 0 128 15,-2 0-128-15,0 0 0 0,1 0 0 0,1 1 0 16,0 1 0-16,0 2 0 0,0 1 0 0,1 1 0 16,-1 0 0-16,0 2 0 0,0 0 0 0,2 3 0 15,0 2 0-15,0 0 0 0,0 0 0 0,-2 9 0 16,0 0 0-16,0 0 0 0,0 0 0 0,0 0 0 16,0 0-192-16,-1 9 192 0,0 1-192 0,-1 2 192 0,0 3-176 15,-2 4 176-15,1 3-128 0,-1 2 128 0,1 3 0 16,2-1 0-16,-2-2 0 0,1 1-128 0,-1-1 128 0,2-2 0 15,1-6 0-15,0 3 0 0,0-4 0 0,1 1 0 16,2-4 0-16,0 1-128 0,1-4 128 0,2-1 0 16,1-2 0-16,-7-6 0 0,0 0 0 0,13 2 0 15,2-3 0-15,-1-1 0 0,2-2 0 0,0-4 0 16,3-3 0-16,0-2 0 0,1-3 128 0,4 0-128 16,-2-4 160-16,1-1-160 0,-2-1 160 0,1-2-160 15,-2-4 160-15,1-1-160 0,0-2 128 0,0-1-128 16,0-1 0-16,0 3 0 0,0 3 0 0,0 0 128 15,-1 1-128-15,-1 2 0 0,1 3 0 0,-2 0 0 16,-4 5 0-16,-1-1 0 0,-1 2 0 0,-3 0 128 0,1 4-128 0,-1 0 0 16,-4 0 144-16,0 3-16 0,-2 0 0 0,-3 8 0 15,0 0-128-15,0 0 0 0,2-7-192 16,-2 7 192-16,0 0-144 0,0 0 144 0,-6 4 0 0,0 1 0 16,-3 2-144-16,3 1 144 0,-3 3 0 0,1 3-144 15,-3-1 144-15,0 2 0 0,-2 2 0 0,0 1 0 16,1 4 0-16,-3 4-160 0,0 0 160 0,0 4 0 15,-2 0 0-15,2 1 0 0,-3 5 0 0,-1-3 0 16,2-1 0-16,0-2-128 0,0 2 128 0,0-4 0 16,0-3 0-16,0-2 0 0,1-2 0 0,-1 0 0 15,-2-2 0-15,3-2 0 0,1-1 0 0,0-1 0 16,3 2 0-16,0-2 0 0,2-2 0 0,1-2 0 16,-3-2 0-16,2-4 0 0,2-1 0 0,8-4 0 15,0 0 0-15,0 0 0 0,-10 0 144 0,3-1-144 0,-2-3 192 0,4-2-32 16,1-4-16-16,0-2 0 0,0-1-16 15,0-3-128-15,-2-1 192 0,1 0-64 0,1 1-128 0,0-1 0 16,0-1 144-16,1 3-144 0,-1-4 0 0,0 1 144 16,2-1-144-16,1-1 0 0,1-1 128 0,1-1-128 15,1-1 0-15,2 2 0 0,-4 1 0 0,3 0 0 16,2-4 0-16,2 4 0 0,0 4 0 0,0 2 0 16,-2-2 0-16,0 1 0 0,2 0 0 0,-4 1 0 15,0 3 0-15,0 5 0 0,0-2 0 0,-3 8 0 16,0 0 0-16,0 0-144 0,0 0 144 0,0 0 0 15,0 0-144-15,0 16 144 0,0 1 0 0,-1 2-144 16,0 0 144-16,-3 1 0 0,0 4-128 0,-2 2 128 16,0 4 0-16,1 0 0 0,3 1 0 0,-2-1-128 0,2-3 128 15,-1 1 0-15,2-2 0 0,1-3 0 0,1 1 0 0,3-4 0 16,2-1-128-16,0-1 128 0,0-2 0 0,1-3 0 16,-1-2 0-16,1-3-128 0,2 0 128 0,3-3 0 15,2-2 0-15,4-3 0 0,1-4 0 0,2 0 0 16,1-5 0-16,2-3 0 0,-3-3 144 0,1-3-144 15,0-2 176-15,0-1-48 0,0-3-128 0,0-2 192 16,2-4-64-16,0-3-128 0,1-3 176 0,3-3-176 16,-1 0 144-16,2 0-144 0,-1 3 0 0,0 1 144 15,1 0-144-15,-1 5 0 0,-5 1 0 0,1 3 128 16,-7 4-128-16,-1 2 0 0,-2 3 0 0,-4 2 128 16,0 0-128-16,-4 1 0 0,-1 3 0 0,-2 1 0 15,0 5 0-15,-3 5 0 0,0-9 0 0,0 9 0 0,0 0 0 16,0 0 0-16,0 0 0 0,0 0 0 0,-10 5 0 0,0 2 0 15,-1 5 0-15,-2 3 0 0,-2 0 0 0,-2 3-144 16,0 4 144-16,-2 2 0 0,-3 2 0 0,0 2-128 16,0 0 128-16,0 3 0 0,0 5 0 0,1 2 0 15,-2-2 0-15,3 0 0 0,-2-1 0 0,2-5 0 16,2 1 0-16,1-6 0 0,-1 1 0 0,1-5-128 16,1-3 128-16,0 1 0 0,1 0 0 0,0-1 0 15,0 0 0-15,1-1 0 0,2-2 0 0,0-2 0 16,1-2 0-16,2-2 0 0,-2-2 0 0,2-2 0 15,1-1 0-15,1 1 0 0,-2-2 0 0,1 0 0 16,8-3 0-16,-9 3 0 0,2-4 0 0,-1-1 0 16,0 1 128-16,0-2-128 0,0 0 0 0,0-1 144 0,-1 0-144 0,4-1 128 15,-1-2-128-15,3 0 0 0,3 7 144 16,-3-12-144-16,-1-3 0 0,2 1 128 0,-2-1-128 0,3 0 0 16,2-3 128-16,0-2-128 0,-2-2 160 0,5 2-160 15,2-2 0-15,0-2 0 0,0-1 0 0,1 0 0 16,1 0 0-16,0 0 0 0,-1 1 0 0,1-2 0 15,0 2 0-15,0 2 0 0,-1 6 0 0,1 2 0 16,-1-5 0-16,-3 3 0 0,1-2 0 0,1 6 0 16,-4 3 0-16,1 1 0 0,0 2 0 0,-3 6 0 15,0 0 0-15,0 0 0 0,0 0 0 0,0 0 0 16,0 0-160-16,-4 15 160 0,0 3-128 0,-4 1 128 16,2 1 0-16,-2 4-128 0,0 3 128 0,-2 5 0 15,4 4 0-15,-4 1-128 0,3-4 128 0,0 0 0 16,2 0 0-16,4-4 0 0,1-5 0 0,2-2-128 0,2-1 128 0,1-2 0 15,2-1-144-15,4-6 144 0,-1-2 0 0,3 1 0 16,1 2 0-16,1-7 0 0,1-3 0 0,3-6 0 16,3-1 0-16,0-5 0 0,2-3 0 0,0-3 0 15,1-5 0-15,1-2 128 0,0-2-128 0,1-3 192 16,1 0-192-16,3-5 192 0,1-11-64 0,2-1-128 16,1-1 192-16,1 1-64 0,-2 2-128 0,-1 3 0 15,-3 4 144-15,-6 7-144 0,-2 6 0 0,-4 4 0 16,-4 4 0-16,-3 2 128 0,-5 1-128 0,-1 3 0 15,-5 8 0-15,0 0 128 0,0 0-128 0,0 0 0 16,0 0 0-16,-8 0 0 16,-3 5-1408-16,-1 3-320 0,-1 2-48 0</inkml:trace>
  <inkml:trace contextRef="#ctx0" brushRef="#br3" timeOffset="11193.94">15123 15781 12031 0,'0'0'528'0,"0"0"112"0,0-9-512 0,0 2-128 0,0-1 0 0,0 1 0 16,1-2 832-16,2 1 128 0,0 0 16 0,-2-1 16 15,-1-1-304-15,0 0-64 0,2 1-16 0,0 0 0 16,0 1-96-16,0-2-32 0,-1 0 0 0,-1 2 0 16,0 8 96-16,0 0 0 0,0-10 16 0,0 5 0 15,0 5 48-15,0 0 16 0,0 0 0 0,0 0 0 16,0 0-144-16,0 0-16 0,0 0-16 0,0 0 0 15,0 0-272-15,0 0-48 0,0 0-16 0,0 0 0 16,0 0-144-16,0 0 0 0,0 0 144 0,0 0-144 16,-6 7 176-16,3 2-48 0,-2 8 0 0,1-2 0 0,1-1 48 0,0 3 0 15,-1 2 0-15,1 2 0 16,-1 1-16-16,0-3 0 0,3 3 0 0,-3 0 0 0,1 0-16 0,0-1 0 16,2-3 0-16,0-2 0 0,0 0-16 0,1-2 0 15,0-2 0-15,1-1 0 0,0-1 64 0,0-1 16 16,-1 0 0-16,0-9 0 0,0 0 32 0,6 8 0 15,-6-8 0-15,0 0 0 0,8 7-16 0,-8-7 0 16,11 0 0-16,-4-1 0 0,3-1 144 0,0-3 16 16,0-2 16-16,2-1 0 0,1-3-32 0,-1-2-16 15,3 0 0-15,0-5 0 0,0-4-144 0,5-4-16 16,0-5-16-16,5 0 0 0,1-1-176 0,0-2 128 16,3-3-128-16,0 2 128 0,3 4-128 0,-1 0 0 15,0 0 144-15,-1 3-144 0,-5 2 0 0,-1 2 0 16,-2 2 0-16,-1 1 128 0,-3 0-128 0,-1 2 0 0,0 3 0 15,-2 2 0-15,-2 1 0 0,2 4 0 0,-4-4 0 0,-2 5 0 16,1 2 0-16,-4 2 0 0,-6 4 0 0,9-5 0 16,-9 5 0-16,0 0 0 0,0 0 0 0,0 0 0 15,0 0 0-15,0 0 0 0,0 0 0 0,0 0 0 16,-10 11 0-16,-1 1 0 0,0 1 0 0,-4 3 0 16,-1 3 0-16,-2 3-128 0,1 0 128 0,-2 0 0 15,-2-1 0-15,-1 3-128 0,-2 1 128 0,0 0 0 16,1 1 0-16,-4 0-128 0,1 4 128 0,2-4 0 15,2 0 0-15,1-1 0 0,1-1 0 0,-2 2 0 16,1 3 0-16,2-1 0 0,-2-2 0 0,3-2-128 16,0-2 128-16,2 0 0 0,0-1 0 0,3-2 0 15,1-6 0-15,2-1 0 0,-2-1 128 0,2 0-128 16,1-3 128-16,0-2-128 0,2 0 128 0,-2 0-128 0,0 1 192 0,1-1-48 16,0-4 0-16,-1 0 0 0,0-1 32 0,1 1 0 15,0 0 0-15,0-2 0 0,0-2-32 0,0-1 0 16,1-3 0-16,0 1 0 0,-1-2-16 0,3-1 0 15,2-2 0-15,0-1 0 0,1-1 0 0,2-2 0 16,0-1 0-16,4-2 0 0,-3-1-128 0,2-1 128 16,0 0-128-16,2-2 128 0,-1-2-128 0,3-1 0 15,1-2 0-15,0 3 0 0,2 0 0 0,2 1 0 16,-2-6 128-16,1 4-128 0,0 3 0 0,-2 2 0 16,1 2 0-16,1 1 0 0,-2 2 0 0,-1 3 0 15,-1 3 0-15,-7 8 0 0,4-9 0 0,-4 9 0 16,0 0 0-16,0 0 0 0,0 0 0 0,0 0-176 15,0 0 176-15,0 0-128 0,-5 16 128 0,-2 0-128 16,0 3 128-16,-1 1-128 0,-1 3 128 0,2 3 0 0,-1 3 0 0,1 0-128 16,-1-1 128-16,3 1 0 0,-1-2 0 0,2 2-128 15,1-3 128-15,0-2 0 0,1-3 0 0,2-1 0 16,0-1 0-16,1-3 0 0,2 0 0 0,1-3 0 16,0-2 0-16,3-2 0 0,0-2 0 0,0-1-128 15,2-3 128-15,1 1 0 0,0-1 0 0,1-2 0 16,1-3 0-16,1-4 128 0,1 1-128 0,2-3 128 15,-1-1-128-15,2-2 144 0,0-4-144 0,2-2 160 16,1-2-160-16,0-3 160 0,3-4-160 0,1-3 160 16,-1-7-160-16,1 1 128 0,3 2-128 0,-2-2 128 15,1-2-128-15,1 1 0 0,-2 6 0 0,-1 2 128 16,-3 3-128-16,-1 2 0 0,-4 2 0 0,1 2 0 16,-2 1 0-16,1 2 0 0,-2-1 0 0,-2 3 0 0,-1 1 0 0,-1 2 0 15,-2 3 0-15,-2 2 0 0,-6 6 0 0,5-6 0 16,-5 6 0-16,0 0 0 0,0 0 0 0,0 0 0 15,0 0 0-15,0 0 0 0,-2 11 0 0,-3 2-176 16,-5 3 176-16,-2 1-128 0,-3 0 128 0,-3 5 0 16,-2 3 0-16,-1 0-128 0,-3 1 128 0,-2 1 0 15,-4 4 0-15,0 0-128 0,0 1 128 0,0 0 0 16,-1 0 0-16,1-1 0 0,3 1 0 0,-2-1 0 16,3-2 0-16,2-3 0 0,-2-5 0 0,7 0 0 15,-2-2 0-15,2-1 0 0,1-1 0 0,2-2 0 16,1 0 0-16,0-1 0 0,1-2 0 0,2-1 0 15,0-3 0-15,2-1 0 0,0 2 0 0,2-3 0 16,8-6 0-16,-7 3 0 0,7-3 0 0,0 0 0 0,0 0 128 16,-8-1-128-16,1-4 128 0,3 1-128 0,2-4 160 0,1 2-160 15,1 6 128-15,0-9-128 0,-2 1 0 0,2 3 0 16,0 5 0-16,0 0 0 0,0 0 0 0,0 0 0 16,0 0 0-16,0 0-128 0,0 0 128 0,-7 6-208 31,-1 1-1872-31,-2 2-368 0,2 0-80 0,-1 4-16 0</inkml:trace>
  <inkml:trace contextRef="#ctx0" brushRef="#br3" timeOffset="13394.99">3315 16430 14735 0,'-12'-10'1312'15,"6"4"-1056"-15,1 2-256 0,0-2 0 0,3 1 1440 0,2 5 224 16,0 0 64-16,0 0 0 0,-2-6-704 0,2 6-128 16,0 0-16-16,0 0-16 0,0 0-176 0,0 0-48 15,0 0 0-15,8 5 0 0,-2 0-128 0,3 1-16 16,0-3-16-16,3 5 0 0,-1 3 128 0,1 1 32 16,1 0 0-16,1 5 0 0,1 1-192 0,0 1-16 15,1-1-16-15,0 0 0 0,1 5-64 0,2-1-16 16,3-1 0-16,-3-1 0 0,-4-1 16 0,3 2 0 15,5 0 0-15,-3-1 0 0,1-2-48 0,-2 1-16 16,-3-2 0-16,2 2 0 0,-2-2 48 0,0-3 16 16,-1-2 0-16,-4 1 0 0,0-2-48 0,-1 0-16 15,-4-2 0-15,3 0 0 0,-3-2-80 0,1 0-16 16,-7-7 0-16,0 0 0 0,0 0 64 0,0 0 0 0,0 0 0 0,0 0 0 16,4 8-16-16,-4-8 0 0,0 0 0 0,0 0 0 15,0 0 80-15,0 0 0 0,0 0 16 0,-11-4 0 16,-2 0-128-16,-1-3-16 0,0 0-16 0,-1-2 0 15,-2-1-176-15,-2-2 0 0,-1-1 144 0,-1 0-144 16,0-1 0-16,1 1 0 0,1 1 0 0,-3-1 128 16,-1-3-128-16,1 2 0 0,0 1 0 0,0-1 0 15,-1-2 0-15,3 0 0 0,-1 0 0 0,4 2 128 16,-1-1-128-16,2-2 0 0,-2-2 0 0,3 5 0 16,0 4 0-16,2-3 0 0,1-2 0 0,2 3 0 15,-1 2 0-15,3 0 0 0,3 0 0 0,1 1 0 16,0 4 0-16,0-1 0 0,4 6 0 0,0 0 0 0,0 0 0 0,0 0-160 15,0 0 160-15,0 0 0 0,0 0-192 16,0 0 192-16,4 10-192 0,2 1 192 0,4-1-144 0,-3 5 144 16,3 5 0-16,0 2-144 0,4-1 144 0,3 1 0 15,-1 1 0-15,1 0 0 0,1 1 0 0,-2-1 0 16,-1-1 0-16,2 0 0 0,3-1 0 0,-2 0 0 16,0-3 0-16,1-2 128 0,-3 2-128 0,0-2 144 15,-1 1-144-15,0-2 160 0,-2-1-160 0,-1-1 128 16,-1-1-128-16,1-1 128 0,-3-2-128 0,0-3 160 15,2 2-160-15,-5-3 160 0,-6-5-160 0,0 0 0 16,0 0 144-16,0 0-144 0,8 8 0 0,-8-8-256 16,0 0 32-16,0 0 16 15,0 0-1392-15,0 0-256 0,0 0-64 0,0 0-16 16,0 0-1280-16,-1-9-256 0</inkml:trace>
  <inkml:trace contextRef="#ctx0" brushRef="#br3" timeOffset="14063.71">3746 16332 17503 0,'-8'-11'1552'0,"8"11"-1232"0,-4-3-320 0,-1 0 0 0,5 3 480 0,-8-2 32 15,1 1 16-15,-2 2 0 16,3 2 624-16,-3 3 112 0,1 1 16 0,-3 1 16 0,0 1-176 0,-1 4-32 16,-1 7-16-16,-3 2 0 0,1 0-64 0,0 5-16 15,-2 6 0-15,0 4 0 0,-2 6-256 0,0-4-48 16,0-3-16-16,2 4 0 0,-3 4-128 0,1-2-32 16,2-3 0-16,1-4 0 0,1-1-64 0,1-2-32 15,0-1 0-15,1 1 0 0,-1-3-48 0,1 0-16 16,-3 2 0-16,2-4 0 0,1-3-16 0,2-2 0 15,0-3 0-15,0-1 0 0,1-4-96 0,0-1-32 16,1-3 0-16,2-2 0 0,1-2-64 0,6-6-16 16,-5 6 0-16,5-6 0 0,0 0 64 0,0 0 0 15,-7-3 0-15,4-2 0 0,2-3-48 0,2-1 0 16,2-6 0-16,0-1 0 0,2-1-144 0,1-6 0 16,3-3 0-16,-1-2 0 0,2-1 0 0,2-2 0 0,-1-1 0 0,1 1 0 15,1 1 0-15,1 0 0 0,2-3 0 0,0 2 0 16,0-3 0-16,0-3 0 0,3-3 0 0,0 1 0 15,-1 1 0-15,-1 1 0 0,-1 2 0 0,3 3 0 16,0 3 0-16,2 3 0 0,-3 4 0 0,-2 4 0 16,-6-1-144-16,-4 5 144 0,1 3 0 0,0 2 0 15,2 1 0-15,-3 1 0 0,-6 7 0 0,0 0 0 16,0 0 0-16,0 0 0 0,0 0 0 0,0 0 0 16,0 0 0-16,0 0-128 0,-8 10 128 0,0 6 0 15,-5 2 0-15,-1 7 0 0,-2 3 0 0,-1 6 0 16,-2 5 0-16,-2-1 0 0,1 0 0 0,2 4 0 15,-3 4 0-15,1-2 0 0,1-5 160 0,1 1-32 0,-1 0 32 16,1-4 16-16,1-3 0 0,1 0 0 0,2-1-48 0,1-1-128 16,2-3 192-16,0-3-64 0,1-3-128 15,2-3 0-15,1-2 144 0,2-4-144 0,3-2 0 0,2-11 0 16,1 9 0-16,-1-9 0 16,0 0-320-16,10 3-128 0,0-4-16 0,3-6-16 15,4-4-2160-15,0-3-432 0,2-1-96 0,-2-7-7264 16,-1-7-1440-16</inkml:trace>
  <inkml:trace contextRef="#ctx0" brushRef="#br3" timeOffset="14348.57">3162 16544 25791 0,'0'0'2304'0,"0"0"-1856"0,0 0-448 0,-2 10 0 16,3 0 0-16,1 0 0 0,-2-10 0 0,9 17 0 15,0 4 896-15,0 2 304 0,2 2 48 0,0 1 16 16,3 0-304-16,0 2-48 0,2 1-16 0,1-1 0 16,-2-3-336-16,2-1-80 0,-1-2-16 0,2-2 0 15,-3 2-208-15,1-1-64 0,1 0 0 0,-1-1 0 16,-3-1-192-16,2-1 176 0,3 6-176 0,-5-5 160 15,-1-1-288-15,-1-2-64 0,0-2-16 0,-3 0-10336 16,1 0-2064-16</inkml:trace>
  <inkml:trace contextRef="#ctx0" brushRef="#br3" timeOffset="49485.24">5482 15020 8063 0,'0'0'352'0,"0"0"80"0,0 0-432 0,0 0 0 0,0 0 0 0,-7 0 0 16,7 0 816-16,-9 0 80 0,9 0 0 0,0 0 16 16,0 0-80-16,0 0-32 0,0 0 0 0,3-9 0 15,-1 0-384-15,3 1-80 0,-1-1-16 0,1 2 0 16,1-1-96-16,-1 0-32 0,3 0 0 0,1-1 0 0,0 2-192 0,-1-1 144 16,1 1-144-16,-2-1 128 0,1 0-128 0,0 3 160 15,-8 5-160-15,10-3 160 0,-2-4-160 0,-2 3 192 16,-6 4-192-16,0 0 192 0,0 0-64 0,0 0-128 15,0 0 192-15,2 9-64 0,0 1 64 0,-5 2 0 16,0 2 0-16,-6 1 0 0,-1 2 224 0,-1 0 48 16,-3 1 16-16,0-2 0 0,-3-3-144 0,1 2-16 15,0-3-16-15,1 0 0 0,0-1 208 0,2-2 64 16,4-3 0-16,1 0 0 0,1-1-128 0,7-5 0 16,-6 5-16-16,6-5 0 0,0 0 0 0,0 0 0 15,0 0 0-15,0 0 0 0,-5-8 96 0,4-1 32 16,3-1 0-16,2 0 0 0,0-1-320 0,3-2-64 0,-3-2-16 15,6 1 0-15,-1 0-160 0,2 2 0 0,1 0 0 16,-1 0 128-16,4 0-128 0,-2 2 0 0,0 2 0 0,-1 3 0 16,1 0 0-16,-3 3 0 0,1 2 0 0,-1 4 0 15,-5 2-160-15,1 0 160 0,-6-6 0 0,6 13-144 16,-2 2 144-16,-1 2 0 0,-3-1-144 0,-1 3 144 16,-3-1 0-16,1 0 0 0,-3 1 0 0,-1-1 0 15,-1-2 0-15,2-1 0 0,-1-2 0 0,3-2 0 16,-1-3 128-16,5-8-128 0,0 0 0 0,0 0 128 15,-3 10 96-15,3-10 16 0,0 0 0 0,0 0 0 16,0 0 288-16,0 0 64 0,7-6 16 0,1-1 0 16,-1-1-48-16,2 0-16 0,0-2 0 0,0-1 0 15,2-3-544-15,-1 5 0 0,1-4 0 0,1 2 0 16,-2 3 0-16,0-1 0 0,1 0 0 0,-2 2 0 16,1 3 0-16,0 2 0 0,-10 2 0 0,0 0 0 0,0 0 0 0,0 0 0 15,6 9-144-15,-2 1 144 0,-4 2 0 0,-4-1-160 16,0 2 160-16,-5 1 0 0,0 4 0 0,-3 0 0 15,0-2 0-15,0-1 0 0,-1-2 0 0,1 2 0 16,-1-1 0-16,1-2 0 0,2-4 192 0,0-3-48 16,1 1-16-16,2-1 0 0,7-5 64 0,0 0 0 15,0 0 0-15,0 0 0 0,0 0-16 0,0 0 0 16,3-8 0-16,2 0 0 0,4-1 64 0,2 0 16 16,1 0 0-16,0 0 0 0,0-5-256 0,1 3 144 15,-3 0-144-15,2 1 128 0,0 1-128 0,1 1 0 16,-4 2 0-16,1 1 0 0,-2 2 0 0,-8 3 0 15,0 0 0-15,8-3 0 16,2 2-1264-16,-10 1-224 0,0 0-48 0,8 4-12992 0</inkml:trace>
  <inkml:trace contextRef="#ctx0" brushRef="#br3" timeOffset="50490.28">5826 14609 6447 0,'0'0'272'0,"0"0"80"0,0 0-352 0,-1-10 0 15,1 10 0-15,-2-11 0 0,-2 3 1376 0,3-1 208 16,1 9 32-16,-2-11 16 0,0 1-448 0,1 0-96 0,0 0 0 0,1 3-16 16,0 7-208-16,1-8-32 0,-1-2-16 0,0 2 0 15,0 8-208-15,0 0-32 0,0 0-16 0,0 0 0 16,0-8-144-16,0 8-32 0,0 0 0 0,0 0 0 16,0 0-224-16,0 0-160 0,0 0 192 0,0 0-192 15,4 11 272-15,-3 3-48 0,-2 1-16 0,-2 4 0 16,1 2 208-16,0 4 32 0,-1 1 16 0,-1 2 0 15,-4 0 16-15,-1 5 0 0,1 4 0 0,0-1 0 16,-1-1-96-16,4 4-32 0,-4 4 0 0,2-2 0 16,1 0-48-16,0-5-16 0,2-4 0 0,-1-3 0 15,3-1 32-15,2-1 16 0,1-3 0 0,0-1 0 16,0-2 0-16,2 0 0 0,-1-2 0 0,-1-1 0 0,0-1-48 16,1-1-16-16,0 2 0 0,-2-2 0 0,-1 0-80 0,1-4 0 15,0 1-16-15,1-1 0 0,1-1-16 0,-1-1 0 16,0-1 0-16,-1-9 0 0,2 9-32 0,-2-9-128 15,0 6 192-15,0-6-64 0,0 0 0 0,0 0 0 16,0 0 0-16,0 0 0 0,0 0 128 0,0 0 0 16,0 0 16-16,4-6 0 0,-4 6 0 0,6-9 0 15,2 0 0-15,-3-1 0 0,1-1-144 0,-1 0-128 16,1 1 192-16,2-2-192 0,1-3 144 0,2-2-144 16,1 2 0-16,-1 2 144 0,0 1-144 0,1-3 0 15,0 0 0-15,3 0 0 0,1-1 0 0,1 2 0 16,0 1 128-16,2-3-128 0,-1 2 0 0,0 0 0 15,1 2 0-15,0-3 0 0,-2 1 0 0,1 0 0 16,0-1 0-16,-1 1 0 0,0 1 0 0,0-3 0 0,-1 1 0 0,0 3 128 16,1 2-128-16,0-1 0 0,0 0 0 0,-2 1 0 15,-3 1 0-15,0 3 0 0,-1 0 0 0,-1 1 0 16,0-2 0-16,-1 3 0 0,1 0 0 0,-10 4 0 16,0 0-128-16,0 0 128 0,5-4 0 0,-5 4 0 15,0 0 0-15,0 0-144 0,0 0 144 0,0 0 0 16,0 0-144-16,0 0 144 0,0 0 0 0,0 0-144 15,0 0 144-15,4 9 0 0,-4-9 0 0,0 0 0 16,0 0 0-16,0 0 0 0,-8 4 0 0,1-2 0 16,0 2 128-16,-2-4-128 0,0-2 128 0,-3-3-128 15,-1 1 176-15,-2-1-48 0,1 0 0 0,-1-3 0 16,-3-5 32-16,1-1 0 0,-2 3 0 0,1-1 0 16,-3-2-16-16,2-1 0 0,-1-4 0 0,-2 4 0 0,0 3-144 15,0 0 128-15,-1-2-128 0,4 2 128 0,2 1-128 0,2 3 0 16,0 1 144-16,0 0-144 0,0 0 0 0,4 2 0 15,2 2 0-15,9 3 0 0,0 0 0 0,0 0-160 16,0 0 16-16,0 0 0 16,10 3-2928-16,5 1-592 0</inkml:trace>
  <inkml:trace contextRef="#ctx0" brushRef="#br3" timeOffset="54777.88">15592 9868 12895 0,'0'0'272'0,"0"0"64"0,-2-6 16 0,1 0 32 0,0 1-384 0,-2 0 0 16,0 1 0-16,1 1 0 0,2 3 896 0,-5-6 96 16,1 1 32-16,-1 0 0 0,-2 1 0 0,0-1 0 15,2 1 0-15,-4 1 0 0,0 2 0 0,-1-1 0 16,0 0 0-16,-1 0 0 0,0 2 0 0,-3 0 0 15,0 0 0-15,-2 3 0 0,1 1-832 0,0 0-192 16,-2 3 0-16,0 3 0 0,0-2 0 0,-1 4 0 16,4 4 0-16,0 0 0 0,0 1 0 0,3 0 0 0,1-1 0 0,3 0 0 15,4 2 0-15,1 0 0 0,2-2 0 0,2-1 0 16,0-1 864-16,3-3 128 0,3-3 32 16,2-1 0-16,1-4-832 0,1 0-192 0,1-3 0 0,3 0 0 15,-5-3 0-15,5-2 0 0,3-3 0 0,1-1 0 16,1-1 0-16,1-2 0 0,-1-3 0 0,-1-2 0 15,0 2 864-15,0-3 128 0,-1-1 32 0,-2-2 0 16,0 1-832-16,-2-1-192 0,1-2 0 0,-1 0 0 16,-1-1 0-16,1-3 0 0,-2 1 0 0,0-2 0 15,0-1 0-15,0 1 0 0,-3 2 0 0,1 3 0 16,0 2 0-16,-4 3 0 0,2 5 0 0,-4 1 0 16,0 1 0-16,0 3 0 0,-3 0 0 0,-2 8 0 0,0 0 0 0,0 0 0 15,-1 8 0-15,-1 3 0 0,-3 8 0 0,-1 3 0 16,2-1 0-16,-3 3 0 0,0 3 0 0,2 1 0 15,1-5 0-15,0 2 0 0,1 1 0 0,2-1 0 16,-2 0 0-16,1-3 0 0,1-3 0 0,1 0 0 16,0-1 0-16,0-1 0 15,0-1-768-15,0-2-208 0,0-3-48 0,3 3 0 16,0-3-816-16,-3-11-160 0,0 0-48 0,0 0-6000 16,0 0-1200-16</inkml:trace>
  <inkml:trace contextRef="#ctx0" brushRef="#br3" timeOffset="55048.95">16035 9729 23951 0,'0'0'512'0,"0"0"128"0,0 0 0 0,-5 6 64 0,-2 3-576 0,1 1-128 0,0 2 0 0,-1 1 0 16,3-1 848-16,0 4 144 0,-3-1 32 0,3 2 0 16,1 0-832-16,1-3-192 0,0 0 0 0,1-1 0 15,1 0 864-15,0-1 128 0,0-2 32 0,3-1 0 16,-1-1-1648-16,1-1-320 0,0 0-64 0,1-3-16 16,-4-4-816-16,8 0-160 0,1-2-48 0,-1-1 0 0</inkml:trace>
  <inkml:trace contextRef="#ctx0" brushRef="#br3" timeOffset="55412">16210 9697 16575 0,'0'0'368'0,"0"0"80"0,0 0 0 0,-2 7 16 0,0 1-464 0,1 1 0 16,0-1 0-16,-1 1 0 0,1 2 912 0,-1 2 96 15,1-1 16-15,-2-1 0 0,1 2 0 0,-1 0 0 16,1-1 0-16,0 1 0 0,0-1 0 0,0-1 0 16,-2-2 0-16,2 2 0 0,0-3 0 0,0 1 0 15,-1-2 0-15,3-7 0 0,-1 8-832 0,1-8-192 0,0 0 0 0,0 0 0 16,0 0 864-16,0 0 128 0,0 0 32 0,0 0 0 16,0 0-832-16,4-5-192 0,-1-3 0 0,4 0 0 15,-3-1 864-15,4-2 128 0,-1-1 32 0,2 0 0 16,0 0-832-16,2 0-192 0,-1 0 0 0,2 0 0 15,0-1 0-15,0 3 0 0,-2-1 0 0,2 3 0 16,1 3 0-16,1-1 0 0,-2-1 0 0,-1 3 0 16,2 2 0-16,-1 1 0 0,-2 1 0 0,-2 0 0 15,0 1-768-15,-2 1-208 0,-6-2-48 16,5 3 0-16,-5-3-1632 0,6 5-336 0,-2 0-64 0,-4-5-16 16</inkml:trace>
  <inkml:trace contextRef="#ctx0" brushRef="#br3" timeOffset="55756.28">16529 9887 23951 0,'0'0'512'0,"0"0"128"0,0 0 0 0,0 0 64 0,8 2-576 0,-3 0-128 15,-5-2 0-15,8 4 0 0,-1-4 848 0,0 0 144 16,1-3 32-16,0 3 0 0,-1-2-832 0,0-1-192 15,0-3 0-15,-1 1 0 0,2 1 864 0,-4-2 128 16,1-2 32-16,-2 1 0 0,0-1-832 0,-2 0-192 16,-2-1 0-16,-2 2 0 0,0 1 864 0,-1 1 128 15,0 0 32-15,-3 1 0 0,-1 0-832 0,-2 2-192 0,-1 4 0 0,1 2 0 16,-4 0 864-16,1 2 128 0,1 0 32 0,2 1 0 16,1 4-832-16,3-1-192 0,-1-1 0 0,5 1 0 15,2 1 0-15,4 0 0 0,2 1 0 0,1-1 0 31,3-1-768-31,1-2-208 0,1 0-48 0,1 0 0 0,1-2 832 0,2-1 192 0,0-3 0 0,1 1 0 16,-1 2-2496-16,1-3-464 16,-1-3-96-16,1-1-16 0</inkml:trace>
  <inkml:trace contextRef="#ctx0" brushRef="#br3" timeOffset="56056.2">17185 9758 20271 0,'0'0'896'0,"0"0"192"0,0 0-880 0,0 0-208 16,0 0 0-16,0 0 0 0,-6-2 864 0,1 0 128 16,-2 2 32-16,-2 0 0 0,-1 3 0 0,-2 0 0 15,-1 0 0-15,-2 1 0 0,-2 2 0 0,1 0 0 16,-1 2 0-16,1 1 0 0,-1 1 0 0,2-1 0 15,1 1 0-15,0 0 0 0,3-1-832 0,1 1-192 16,4 0 0-16,0-1 0 0,3-1 0 0,3 0 0 16,3-1 0-16,3-1 0 0,-1 0 0 0,5-1 0 15,-1 0 0-15,3-2 0 0,1 1 0 0,2-4 0 0,0 3 0 0,0-3 0 32,1-1-768-32,-1-1-208 0,1-2-48 0,-2 0 0 15,-2-2-816-15,1 2-160 0,0-2-48 0,1 1-9824 0</inkml:trace>
  <inkml:trace contextRef="#ctx0" brushRef="#br3" timeOffset="56309.77">17577 9477 20271 0,'0'0'896'0,"0"0"192"16,0 0-880-16,0 0-208 0,0 0 0 0,-3 7 0 0,-2 4 1680 0,0 5 304 15,1 2 48-15,-3 4 16 0,1 4-832 0,-1-1-144 16,-1-1-48-16,1 2 0 0,-1 0-816 0,0 1-208 16,-1-1 0-16,2-1 0 0,1-1 0 0,2 0 0 15,-3 2 0-15,3-4 0 0,-1-2 0 0,3-4 0 16,-2-1 0-16,2 1 0 0,1 1 0 0,-1-1 0 16,2-5 0-16,-1-1 0 15,0-3-2416-15,0-1-528 0,1-6-96 0,0 0-32 0</inkml:trace>
  <inkml:trace contextRef="#ctx0" brushRef="#br3" timeOffset="57060.25">17335 9841 23951 0,'0'0'512'0,"0"0"128"0,8-4 0 0,0 4 64 0,3 3-576 0,1-2-128 16,0-1 0-16,2 0 0 0,2 1 848 0,0 1 144 0,0 0 32 0,-1 0 0 15,0-2-832-15,1 0-192 0,0-2 0 0,2 1 0 16,-2 1 0-16,0-1 0 15,-1-2 0-15,2 1 0 0,-1-1 864 0,0 1 128 0,-1-1 32 0,-1-2 0 16,2 0-832-16,-2-1-192 0,0 1 0 0,2-1 0 16,-1-2 0-16,-2-3 0 0,-1 0 0 0,2-3 0 15,-1 0 0-15,0-1 0 0,1-6 0 0,-2 0 0 16,2 0 864-16,-1-2 128 0,0-1 32 0,0-2 0 16,0 1-832-16,-2 1-192 0,3 0 0 0,-3 4 0 15,0-1 0-15,-3 1 0 0,2 1 0 0,-2 2 0 16,-1 1 0-16,-2 3 0 0,2 2 0 0,-4 2 0 0,0 3 864 0,-3 6 128 15,1-6 32-15,-1 6 0 0,0 0-832 0,0 0-192 16,-4 7 0-16,-4 3 0 0,-2 0 0 0,-2 6 0 16,-2 7 0-16,-4 2 0 0,-4 1 0 0,-2 3 0 15,-2 1 0-15,3 3 0 0,-3 0 0 0,6-1 0 16,-1-2 0-16,4-2 0 0,6-2 0 0,0-2 0 16,2-1 0-16,4-1 0 0,3-3 0 0,1-3 0 15,-4-2 0-15,4-3 0 0,2-1 0 0,2-3 0 16,-3-7 0-16,7 5 0 0,4-1 864 0,2-2 128 15,-1-5 32-15,4-3 0 0,4 0-832 0,-3 0-192 16,2-2 0-16,0-2 0 0,-1-2 0 0,1-2 0 16,-3 0 0-16,0 1 0 0,-1-1 0 0,1 0 0 15,-3 1 0-15,-2 2 0 0,0 2 0 0,0 3 0 16,-3 0 0-16,-1 2 0 0,-7 4 0 0,0 0 0 0,0 0 0 0,0 0 0 16,-1 8 0-16,-2 1 0 0,0 2 0 0,-2 2 0 15,1-2 0-15,-1 1 0 16,2-1 0-16,1 1 0 0,1-2 0 0,1-3 0 0,0-7 0 0,2 9 0 15,1-2 0-15,3-2 0 0,-2 0 0 0,3-3 0 16,0-3 0-16,2 0 0 0,1-2 0 0,3 0 0 16,3-2 0-16,-1-2 0 0,-1-1 0 0,1 1 0 15,-1-1 0-15,0 1 0 0,2-1 0 0,-1-2 0 16,1 3 0-16,-3-1 0 0,1 0 0 0,-1 1 0 16,-1 1 0-16,-1 3 0 0,-3 1 0 0,0 2 0 15,-2 1 0-15,-6-1 0 0,0 0 0 0,6 4 0 16,-3 6 0-16,-3 0 0 0,0 1 0 0,-3 5 0 0,0 1 0 15,-3 3 0-15,-2 0 0 0,-2 2 0 0,-3 2 0 0,0 2 0 16,1 2 0-16,-2 1 0 0,-3-2 0 0,1 1 0 16,0-1 0-16,0 1 0 0,-4-2 0 0,1 0 0 15,-2-1 0-15,2-6 0 0,-2 3 0 0,1-3 0 16,1 0 0-16,0-3 0 0,1 1 0 0,0-2 0 16,-1-2 0-16,4-1 0 15,2-3-768-15,1-2-208 0,3-3-48 0,9-4-10912 16,0 0-2192-16</inkml:trace>
  <inkml:trace contextRef="#ctx0" brushRef="#br3" timeOffset="57570.8">18703 9622 23951 0,'2'-14'1056'0,"-2"8"224"15,0 2-1024-15,0 4-256 0,0 0 0 0,0 0 0 16,1-6 880-16,0 2 112 0,-1 4 32 0,0 0 0 0,0 0-832 0,0 0-192 16,-4 6 0-16,-5 4 0 0,-1 3 864 0,0 3 128 15,-4 0 32-15,1 2 0 0,1 2 0 0,-2 0 0 16,0-2 0-16,2 2 0 0,0 0-832 0,2-3-192 16,1-2 0-16,-1-2 0 0,3-1 0 0,1-3 0 15,2-3 0-15,4-6 0 0,-1 6 0 0,1-6 0 16,0 0 0-16,0 0 0 0,8-2 864 0,4-4 128 15,3 0 32-15,-1-4 0 0,-1-3 0 0,3-2 0 16,1 0 0-16,2-2 0 0,0 1-832 0,0-2-192 16,-2 2 0-16,1-3 0 0,-1 3 0 0,1-1 0 15,-2-1 0-15,1 4 0 0,-2 3 0 0,-1 2 0 16,1 2 0-16,-3 1 0 0,0 2 0 0,-4 2 0 16,0-1 0-16,-1 2 0 15,1 1-1600-15,-8 0-352 0,0 0-80 0,5 4-16 16,1 2-1632-16,-1 1-336 0,-5-7-64 0,2 15-16 0</inkml:trace>
  <inkml:trace contextRef="#ctx0" brushRef="#br3" timeOffset="59316.11">18901 9754 23951 0,'0'0'512'0,"0"0"128"0,0 0 0 0,0 0 64 0,0 0-576 0,0 0-128 0,0 0 0 0,0 0 0 16,0 0 848-16,0 0 144 0,0 0 32 0,7 4 0 15,2-3-832-15,0-2-192 0,2-1 0 0,-2-1 0 16,2-3 864-16,0 0 128 0,-1 0 32 0,0 0 0 0,1-2-832 0,-4-1-192 16,1-1 0-16,-2-1 0 0,0 1 0 0,-1 0 0 15,-2 2 0-15,-2-2 0 0,-2 2 864 0,0 0 128 16,-1 3 32-16,-1-1 0 0,-3 1-832 0,-1 1-192 16,-1 3 0-16,0 2 0 0,-3 4 0 0,0 1 0 15,-1 2 0-15,1 0 0 0,1 0 0 0,3 0 0 16,-1 2 0-16,3-1 0 0,2-1 0 0,-1-1 0 15,4 0 0-15,2-1 0 0,-2-6 864 0,4 5 128 16,1 1 32-16,3-2 0 0,0 0-832 0,3-1-192 16,2-3 0-16,1 1 0 0,-1 0 864 0,3-1 128 15,1-2 32-15,1-2 0 0,1 0-832 0,0 1-192 16,3-2 0-16,-2 1 0 0,0-3 0 0,1 1 0 16,-3-2 0-16,0 0 0 0,0-1 0 0,-1 1 0 15,0-7 0-15,-1 3 0 0,0 0 0 0,-2-1 0 0,-1-3 0 0,1 0 0 16,-2-3 0-16,-1 5 0 15,-3 3 0-15,2 1 0 0,-3-4 0 0,1 3 0 0,-4 5 0 0,-1 2 0 16,-3 4 0-16,0 0 0 0,0 0 0 0,0 0 0 16,-4 5 0-16,-2 3 0 0,0 2 0 0,-3 4 0 15,-2 3 0-15,-1 5 0 0,-2 3 0 0,-2 3 0 16,-2 0 0-16,-3 3 0 0,-4 0 0 0,0-2 0 16,1 4 0-16,-2-2 0 0,-1-2 0 0,5-1 0 15,5-2 0-15,1-3 0 0,1-2 0 0,2-1 0 16,2-2 0-16,3-1 0 0,0-4 0 0,3-1 0 15,1-4 0-15,1-1 0 0,3-7 0 0,0 0 0 16,0 0 0-16,6-4 0 0,-1-5 0 0,3-1 0 16,-3 0 864-16,6-2 128 0,4-3 32 0,1-3 0 0,1-3-832 0,-1-1-192 15,4-1 0-15,0-2 0 0,1-2 0 0,-3-1 0 16,2 2 0-16,2 0 0 0,-1 2 0 0,1-1 0 16,0 4 0-16,-1-1 0 15,1 2-768-15,-3 4-208 0,0 2-48 0,0 5 0 0,0 2 832 0,-4 0 192 16,-2 3 0-16,-1 1 0 0,-1 2 0 0,-2 2 0 15,-3 2 0-15,-3 1 0 0,-3 5 0 0,-1-2 0 16,1-7 0-16,-3 10 0 0,-6 0 0 0,2-1 0 16,0 1 0-16,-1 0 0 0,-2-1 0 0,1 0 0 15,1-1 0-15,3-2 0 0,-2 0 0 0,3-2 0 16,1-1 0-16,3-3 0 0,0 0 0 0,0 0 0 16,0 0 0-16,0 0 0 0,0 0 0 0,0 0 0 15,4 5 0-15,4-3 0 16,1-3-864-16,2 0-128 0,2 0-32 0,-1-2 0 0,2-1 832 0,2 0 192 0,0-2 0 0,3 2 0 15,-2-2 0-15,2 1 0 0,0-3 0 0,-1 1 0 16,2 1 0-16,-3 0 0 0,-1 1 0 0,0-1 0 16,-2 1 768-16,-4-1 208 0,-1 1 48 15,-2-1 0 1,-1 0-1648-16,-2 1-320 0,-4 5-64 0,0 0-16 0,-2-5 1648 0,-1 3 320 0,-6 1 64 0,-1 2 16 16,-2 2-832-16,-3 2-192 0,0 1 0 0,-1 2 0 15,-1-1 0-15,3 2 0 0,1-1 0 0,2 0 0 16,2-1 0-16,0 0 0 0,5 1 0 0,-1-4 0 15,5-4 0-15,0 0 0 0,0 0 0 0,7 5 0 16,1 1 0-16,2-4 0 0,2-2 0 0,2-1 0 16,2 2 0-16,2-3 0 0,-1-1 0 0,-1-2 0 15,1 0 0-15,-2-1 0 0,-1 1 0 0,-1-2 0 0,1-1 0 16,-6 3 0-16,2 1 0 0,1-1 0 0,-2 1 0 0,0-1 0 16,-1 0 0-16,-2 0 0 0,0 3 0 0,-2 0 0 15,2-1 0-15,-6 3 0 0,0 0 0 0,0 0 0 16,0 0 0-16,0 0 0 0,0 0 0 0,-7 6 0 15,2 0 0-15,0 0 0 0,-3 2 0 0,4-3 0 16,1-1 0-16,-3 0 0 0,2 2 0 0,1-1 0 16,1 0 0-16,0-1 0 0,0 1 0 0,2 0 0 15,2 2 0-15,-2-7 0 0,0 0 0 0,0 0 0 16,6 4 0-16,0-1 0 0,1 1 0 0,1-3 0 16,-1-2 0-16,3 0 0 0,2 1 0 0,0-2 0 15,0 1 0-15,2-1 0 0,0 0 0 0,-1 0 0 16,3 0 0-16,-2-1 0 0,0 1 0 0,2 0 0 0,0-2 0 0,1 0 0 15,-3 1 0-15,0 0 0 0,1-2 0 0,-2 1 0 16,-2 2 0-16,-1-1 0 16,-3 1 0-16,-1 1 0 0,-6 1 0 0,0 0 0 0,0 0 0 0,0 0 0 15,0 0 0-15,0 0 0 0,-4 5 0 0,-1 1 0 16,-4 2 0-16,2 0 0 0,-6-1 0 0,4 1 0 16,0 0 0-16,-1-1 0 0,0 1 0 0,1 0 0 15,3-1 0-15,0 1 0 0,3-1 0 0,2-2 0 16,1-5 0-16,0 0 0 0,-1 6 0 0,1-6 0 15,2 6 0-15,-2-6 0 0,0 0 0 0,9 1 0 16,2 2 0-16,2-3 0 0,2 0 0 0,2 0 0 16,-2-3 0-16,2 1 0 0,0-1 0 0,1-3 0 15,-2 1 0-15,1-2 0 0,-2 2 0 0,1-2 0 0,-1-2 0 16,0 0 0-16,1-2 0 0,-1-2 0 0,0-1 0 0,1-3 0 16,1-5 0-16,2 0 0 0,0-2 0 0,2-2 0 15,1 0 0-15,-1-5 0 0,3-3 0 0,1-3 0 16,6 3 0-16,0 2 0 0,-1-1 0 0,-1 1 0 15,0-2 0-15,-2 6 0 0,-5 4 0 0,-1 0 0 16,-2 4 0-16,-4 1 0 0,-4 2 0 0,0 3 0 16,2 4 0-16,-5 2 0 0,-2 2 0 0,-3 0 0 15,-3 6 0-15,0 0 0 0,-2-3 0 0,2 3 0 16,-8 6 0-16,-1 0 0 0,0 4 0 0,-2 3 0 16,-2 4 0-16,1 0 0 0,0 2 0 0,1 1 0 15,1 1 0-15,0 0 0 0,3-2 0 0,-1 3 0 16,3 2 0-16,1-1 0 0,-1-2 0 0,1-2 0 15,3-2 0-15,1 2 0 0,1 1 0 0,2-1 0 16,0-1 0-16,2-5 0 0,-1 2 0 0,1 0 0 0,3-1 0 0,0-1 0 16,-2-2 0-16,2-5 0 0,0-2 0 0,2 1 0 15,-2-5 0-15,3 0 0 0,-2-2 0 0,2-1 0 16,1-2 0-16,-1-1 0 0,1-4 0 0,-1 0 0 16,1 2 0-16,-2-1 0 0,0-3 0 0,0-1 0 15,-3 1 864-15,2 0 128 0,-4 2 32 0,-1 0 0 16,-1 2-832-16,0 1-192 0,-3-1 0 0,-2 3 0 15,2 5 0-15,-6-2 0 0,0 1 0 0,-5 3 0 16,0 2-768 0,1 3-208-16,-3 0-48 0,2 3 0 0,0 4 832 0,1 1 192 0,-1 3 0 0,2-2 0 15,2 0 0-15,3 1 0 0,-2 3 0 0,4 1 0 16,0 0 0-16,2 0 0 0,2-2 0 0,1 0 0 0,3-2 0 0,-2-1 0 16,2-2 0-16,-1 0 0 15,0-2-1680-15,-1-2-304 0,-2-2-48 0,1-2-9296 16,-3-6-1856-16</inkml:trace>
  <inkml:trace contextRef="#ctx0" brushRef="#br3" timeOffset="59450.15">20491 9485 35007 0,'-2'-11'1552'0,"2"11"320"0,0 0-1488 0,7-2-384 16,-1-1 0-16,2 2 0 0,0-1 896 0,3 3 96 16,0 2 32-16,2 4 0 0,1-2-832 0,3 3-192 15,0 0 0-15,3-1 0 16,-2 3-768-16,1 0-208 0,0-3-48 0,8 7-15152 0</inkml:trace>
  <inkml:trace contextRef="#ctx0" brushRef="#br2" timeOffset="65297.77">13972 3895 16575 0,'0'0'736'0,"0"0"160"0,-3-9-720 0,-1 3-176 0,0 0 0 0,4 6 0 15,0 0 848-15,-6-5 144 0,-6 1 32 0,2 2 0 16,1 0 0-16,-1 2 0 0,1-2 0 0,-2 4 0 0,-4 1-832 0,1 1-192 16,-1-1 0-16,-2 4 0 0,-1 1 864 0,-2 3 128 15,-1-1 32-15,-2 1 0 0,-4 1 0 0,-4 3 0 16,-5 1 0-16,3 2 0 0,4 2-832 0,2 5-192 15,-3-1 0-15,2 2 0 0,-3 1 0 0,3 3 0 16,3 3 0-16,0 1 0 0,-2-1 864 0,-1 2 128 16,-2 1 32-16,-2 3 0 0,-2-1-832 0,0 4-192 15,0 3 0-15,4 1 0 0,4 4 0 0,3 1 0 16,-2 3 0-16,6-1 0 0,-2-1 0 0,3-2 0 16,4 1 0-16,1-1 0 0,2-3 0 0,2 2 0 15,1 3 0-15,2-2 0 0,0-3 0 0,3 0 0 16,-1-2 0-16,3-1 0 0,1-2 0 0,1 1 0 15,2 0 0-15,-2 0 0 0,2-1 864 0,1-1 128 0,1-1 32 0,-1-14 0 16,3 2-832-16,2-2-192 0,-1 0 0 0,3-1 0 16,2 0 0-16,1 0 0 0,2-1 0 0,2-1 0 15,1-1 0-15,-3-4 0 0,-4-3 0 0,4 0 0 16,2 2 0-16,4-3 0 0,-1-3 0 0,1-2 0 16,0-2 0-16,1 0 0 0,-1 0 0 0,0-3 0 15,1-5 0-15,-2-4 0 0,1 0 0 0,-1-4 0 16,1-2 0-16,2-2 0 0,2 0 0 0,-1-3 0 15,0 0 0-15,2-2 0 0,4 0 0 0,3 0 0 16,-1 0 0-16,1 2 0 0,0-3 0 0,13-6 0 16,-6 1 0-16,-6 2 0 0,-3 1 0 0,0-2 0 15,0-2 0-15,-1 1 0 0,-3-1 0 0,1-1 0 16,-1-2 0-16,2 3 0 0,1 6 0 0,-3-5 0 0,-2-6 0 0,0 0 0 16,1 2 0-16,-5-3 0 0,-2 1 0 0,1 0 0 15,-2-5 0-15,0 0 0 0,-2-4 864 0,1-5 128 16,-3-4 32-16,1 1 0 0,-3 2-832 0,1 1-192 15,3 2 0-15,-4 1 0 0,-3 0 0 0,3 0 0 16,-2-2 0-16,-1 3 0 0,-3 1 0 0,-3 0 0 16,-5 1 0-16,1 2 0 0,1-1 0 0,-2 2 0 15,-4-1 0-15,5-2 0 0,5-1 0 0,-5-2 0 16,-5-2 0-16,0 4 0 0,-3 2 0 0,-1 3 0 16,0 1 0-16,-4 1 0 0,1 0 0 0,-2 4 0 15,-1 4 0-15,-2 2 0 0,2 3 0 0,-3 1 0 16,-2 2 0-16,-1 1 0 0,1 2 0 0,-5 2 0 0,1 2 0 15,-2 1 0-15,-4-1 0 0,0 2 0 0,0 3 0 0,1 1 0 16,3-1 0-16,1 4 0 0,1 2 0 0,9 1 0 16,0-1 0-16,1 1 0 0,0 0 0 0,-5 4 0 31,5 2-1600-31,5-3-352 0,4 1-80 0,2 2-16 16,1 0-1632-16,2-9-336 0,8 13-64 0,0-2-16 0</inkml:trace>
  <inkml:trace contextRef="#ctx0" brushRef="#br2" timeOffset="67238.68">14125 5211 12895 0,'0'0'272'0,"0"0"64"0,0 0 16 0,0 0 32 0,0 0-384 0,0 0 0 16,-7 10 0-16,7-10 0 0,0 0 896 0,0 0 96 0,0 0 32 0,0 0 0 15,0 0 0-15,0 0 0 0,0 0 0 0,0 0 0 16,0 0 0-16,0 0 0 0,0 0 0 0,0 0 0 16,0 0-832-16,0 0-192 0,0 0 0 0,0 0 0 15,0 0 864-15,0 0 128 0,2-7 32 0,-2 7 0 16,3-11-832-16,0 3-192 0,-1 1 0 0,0-1 0 15,-1-1 0-15,1 0 0 0,1 1 0 0,0-1 0 16,-1 0 864-16,-1 0 128 0,1-1 32 0,1 0 0 16,-1-2-832-16,0 2-192 0,2 0 0 0,-3 1 0 15,2-2 0-15,-2 0 0 0,1 1 0 0,-1 2 0 16,-1-1 0-16,2 3 0 0,2-2 0 0,-1 0 0 16,-3-2 0-16,2 3 0 0,0-1 0 0,-2 8 0 0,2-8 0 0,-2 8 0 15,0 0 0-15,0 0 0 0,0 0 0 0,4-5 0 16,-4 5 0-16,0 0 0 0,0 0 0 0,0 0 0 15,2-7 0-15,-2 7 0 0,0 0 0 0,0 0 0 16,0 0 0-16,0 0 0 0,0 0 0 0,0 0 0 16,0 0 0-16,0 0 0 0,3-8 0 0,-3 8 0 15,0 0 0-15,0 0 0 0,0 0 0 0,0 0 0 16,4-5 0-16,-4 5 0 0,0 0 0 0,0 0 0 16,0 0 0-16,0 0 0 0,0 0 864 0,0 0 128 15,0 0 32-15,0 0 0 0,3-7-832 0,-3 7-192 16,0 0 0-16,0 0 0 0,0 0 0 0,0 0 0 15,0 0 0-15,0 0 0 0,0 0 0 0,0 0 0 16,0 0 0-16,0 0 0 0,0 0 0 0,0 0 0 16,0 0 0-16,0 0 0 0,3-6 0 0,-3 6 0 15,0 0 0-15,0 0 0 0,0 0 0 0,6-7 0 0,-2 3 0 0,-4 4 0 16,0 0 0-16,7-6 0 0,-7 6 0 0,0 0 0 16,6-4 0-16,-6 4 0 0,0 0 0 0,0 0 0 15,7-4 0-15,-7 4 0 0,0 0 0 0,0 0 0 16,0 0 0-16,0 0 0 0,8-5 0 0,-8 5 0 15,0 0 0-15,0 0 0 0,0 0 0 0,7-3 0 16,-7 3 0-16,8-3 0 0,-8 3 0 0,0 0 0 16,0 0 0-16,11 2 0 0,-1-1 0 0,0 1 0 15,-10-2 0-15,10 2 0 0,0 0 0 0,1 2 0 16,-3-1 0-16,4 0 0 0,2-1 0 0,-1 2 0 16,0-1 0-16,-1 2 0 0,2 1 0 0,1-1 0 15,-1-1 0-15,1 0 0 0,2 2 0 0,-2-2 0 16,-1-1 0-16,-1 0 0 0,0-2 0 0,1 0 0 15,2 2 0-15,-2-2 0 0,-4-2 0 0,0 0 0 0,-10 1 0 0,12 0 0 16,-3-2 0-16,-1 1 0 0,-2-4 864 0,-6 5 128 16,0 0 32-16,0 0 0 0,5-5-832 0,-5 5-192 15,0 0 0-15,0 0 0 0,0 0 0 0,0 0 0 16,0 0 0-16,0 0 0 0,0 0 0 0,0 0 0 16,-5 10 0-16,-2 0 0 0,-1-1 0 0,0 2 0 15,-2 4 0-15,0-3 0 0,-1-1 0 0,0 1 0 16,0 1 0-16,2 5 0 0,-1-1 0 0,4 3 0 15,-4 0 0-15,4 0 0 0,1 1 0 0,-1-2 0 16,-4-1 0-16,2-1 0 0,-3-2 0 0,2-1 0 16,2 2 0-16,2-3 0 0,-4-3 0 0,2 0 0 15,1 0 0-15,-2-2 0 0,0 0 0 0,2 0 0 0,-1-1 0 0,2 0 0 16,5-7 864-16,-6 2 128 0,-2 3 32 16,8-5 0-16,-7 4-832 0,7-4-192 0,0 0 0 0,-8 1 0 15,8-1 0-15,-8-3 0 0,1 0 0 0,2-3 0 31,5 6-768-31,-3-7-208 0,-3-1-48 0,3-2 0 16,1-2-816-16,1 0-160 0,-1-1-48 0,2-2 0 16,2-3-816-16,0 3-160 0,-1-4-48 0,1 2 0 0</inkml:trace>
  <inkml:trace contextRef="#ctx0" brushRef="#br2" timeOffset="68200.78">14093 4893 9215 0,'0'0'400'0,"0"0"96"0,0 0-496 0,0 0 0 0,-7 6 0 0,3 0 0 15,4-6 912-15,0 0 96 0,-7 5 16 0,7-5 0 16,-7 9-832-16,3-1-192 0,-1-3 0 0,5-5 0 15,-6 8 864-15,2-1 128 16,-3-2 32-16,7-5 0 0,0 0 0 0,0 0 0 0,-4 10 0 0,0-3 0 16,4-7 0-16,0 0 0 0,0 0 0 0,0 0 0 15,0 0-832-15,0 0-192 0,0 0 0 0,0 0 0 16,-8-4 864-16,2 0 128 0,6 4 32 0,0-9 0 16,0 2-832-16,0-1-192 0,-1 0 0 0,1 8 0 15,3-9 0-15,2 2 0 0,0-4 0 0,1 2 0 16,2 1 0-16,1-2 0 0,2-1 0 0,5-1 0 15,1-1 0-15,2 0 0 0,3 0 0 0,-2-2 0 0,2-1 0 0,1 0 0 16,0-1 0-16,0-1 0 0,-1-3 864 0,1 0 128 16,1-3 32-16,-1 2 0 0,1 2-832 0,-2 1-192 15,0-3 0-15,1 2 0 0,-5-2 0 0,1 4 0 16,-2 1 0-16,-2 0 0 0,-1 2 0 0,2 0 0 16,-1 3 0-16,-1 3 0 0,0 1 0 0,-2-1 0 15,-5 0 0-15,2 2 0 0,-3 3 0 0,-6 4 0 16,5-7 0-16,-5 7 0 0,0 0 864 0,0 0 128 15,0 0 32-15,0 0 0 0,0 0-832 0,0 0-192 16,0 0 0-16,0 0 0 0,0 0 0 0,0 0 0 16,0 0 0-16,0 0 0 0,-3 9 0 0,2 1 0 15,-1 2 0-15,-1 0 0 0,0 2 0 0,0 1 0 16,1 1 0-16,2 3 0 0,1 2 0 0,1 1 0 0,2 1 0 16,1 1 0-16,1 3 0 0,1-2 0 15,-1 1 0-15,2 0 0 0,1-2 0 0,0-2 0 0,-3-3 0 0,2 0 0 16,2-1 0-16,-1-1 0 15,-3-4 0-15,1-1 0 0,-2 1 0 0,2-3 0 0,-3-1 0 0,2 0 0 16,-1-1 0-16,-5-8 0 0,0 0 0 0,0 0 0 16,5 10 0-16,-5-10 0 0,0 0 0 0,0 0 0 15,0 0 0-15,5 8 0 0,-5-8 0 0,0 0 0 16,0 0 864-16,0 0 128 0,0 0 32 0,0 0 0 16,0 0-832-16,0 0-192 0,0 0 0 0,0 0 0 15,0 0 0-15,0 0 0 0,0 0 0 0,0 0 0 16,0 0 0-16,-8 1 0 0,-2-1 0 0,-1 0 0 15,0 0 0-15,-5 1 0 0,1 0 0 0,-5 0 0 16,-3 0 0-16,-2 2 0 0,-4-2 0 0,2-1 0 0,-2 0 864 0,-2 2 128 16,-2 1 32-16,1 1 0 0,-1-2-832 0,4 0-192 15,0 2 0-15,0-1 0 0,2-3 0 0,0 0 0 16,2-2 0-16,1 1 0 0,2-1 0 0,2-1 0 16,1-2 0-16,4 1 0 15,2 1-768-15,3-1-208 0,2-1-48 0,8 5 0 16,0 0-1632-16,0 0-336 0,-2-8-64 0,5-1-16 0</inkml:trace>
  <inkml:trace contextRef="#ctx0" brushRef="#br2" timeOffset="69704.67">12495 5024 12895 0,'0'0'272'0,"0"0"64"0,0 0 16 0,0 0 32 0,0 0-384 0,0 0 0 16,0 0 0-16,0 0 0 0,0 0 896 0,0 0 96 0,0 0 32 0,9 2 0 16,-9-2 0-16,12 3 0 0,-3-1 0 0,2 1 0 15,1-2 0-15,4 1 0 0,0-2 0 0,3-2 0 16,3 2-832-16,1-2-192 0,2-2 0 0,1 1 0 16,2 1 864-16,2-3 128 0,-2-1 32 0,0-3 0 15,-4 1-832-15,0 1-192 0,-1 0 0 0,-1-2 0 16,-4 0 0-16,-1 1 0 0,-2 1 0 0,-1 0 0 15,1 4 864-15,-4-2 128 0,1-2 32 0,-1 3 0 16,-3-2-832-16,2 3-192 0,0 2 0 0,-1-4 0 16,-9 5 0-16,10-4 0 0,0-1 0 0,-2 3 0 0,1 2 0 15,-9 0 0-15,0 0 0 0,0 0 0 0,0 0 0 0,0 0 0 16,0 0 0-16,0 0 0 0,5 7 0 0,-5-7 0 16,0 0 0-16,2 11 0 0,-2 0 0 0,1 0 0 15,1-1 0-15,-1 1 0 0,-2 0 0 0,0 1 0 16,0 1 0-16,0 2 0 0,0 1 864 0,1-2 128 15,0-1 32-15,-1 3 0 0,-2 0-832 0,1 0-192 16,0-2 0-16,-1 1 0 0,1 2 0 0,0-2 0 16,0-2 0-16,0 1 0 0,0-2 0 0,1-1 0 15,-3-1 0-15,0 0 0 0,1-2 0 0,1 2 0 16,2-10 0-16,-2 10 0 0,-3-2 0 0,3 1 0 16,2-9 0-16,0 8 0 0,-2 0 864 0,2-8 128 15,-4 8 32-15,4-8 0 0,0 0-832 0,-2 6-192 0,2-6 0 16,0 0 0-16,0 0 0 0,0 0 0 15,0 0 0-15,0 0 0 0,0 0 0 0,0 0 0 0,0 0 0 0,0 0 0 16,0 0 0-16,0 0 0 0,0 0 0 0,0 0 0 16,-6-6 0-16,6 6 0 0,-6-7 0 0,3 2 0 15,-4 1 0-15,7 4 0 0,0 0 0 0,-5-6 0 16,-1 1 0-16,6 5 0 0,-10-6 0 0,3 3 0 16,0-2 0-16,0 1 0 0,-2-1 0 0,0 1 0 15,-1-2 0-15,0 1 0 0,-1-2 0 0,0 0 0 16,-4 0 0-16,-1-2 0 0,-1 3 0 0,-5-3 0 15,0 1 864-15,-2-1 128 0,0 1 32 0,-1-1 0 16,0 1-832-16,3 0-192 0,2 2 0 0,3 1 0 16,1 1-768-16,2 1-208 0,0-2-48 0,2 3 0 15,0 1 832-15,2-1 192 0,-1 0 0 0,4-1 0 0,-1 2 0 16,8 1 0-16,0 0 0 0,0 0 0 0,0 0 0 16,0 0 0-16,0 0 0 0,0 0 0 0,0 0 0 0,0 0 0 15,0 0 0-15,0 0 0 16,5-5-1680-16,3 0-304 0,0 2-48 0,1-1-8208 15,0-2-1632-15</inkml:trace>
  <inkml:trace contextRef="#ctx0" brushRef="#br2" timeOffset="70572.48">12788 4978 12895 0,'0'0'272'0,"0"0"64"0,0 0 16 0,-3 8 32 0,3-8-384 0,0 0 0 0,-1 8 0 0,1-8 0 16,0 0 1712-16,-1 8 272 0,1-8 48 0,0 0 16 16,0 0-1648-16,0 0-400 0,0 0 0 0,0 0 0 15,0 0 896-15,4-9 112 0,0-2 16 0,1-1 0 0,0-1 0 0,1-2 0 16,-1 2 0-16,0-2 0 0,-1-2 0 16,2 0 0-16,-3 0 0 0,0 0 0 0,0-1-832 0,2-2-192 15,-3-1 0-15,1 0 0 0,1-1 0 0,-1 0 0 16,0-1 0-16,-1 0 0 0,1 1 0 0,-1 0 0 15,0 3 0-15,0 2 0 0,-1 0 864 0,-1 3 128 16,3 2 32-16,-2-1 0 0,0 2-832 0,-1 0-192 16,-1 2 0-16,0 2 0 0,1 7 0 0,0 0 0 15,-4-11 0-15,3 4 0 0,1 7 0 0,0 0 0 16,0 0 0-16,0 0 0 0,0 0 0 0,0 0 0 16,0 0 0-16,0 0 0 0,0-6 0 0,0 6 0 15,0 0 0-15,0 0 0 0,0 0 0 0,0 0 0 16,9-2 0-16,-9 2 0 0,11-1 0 0,-2 1 0 15,0 0 0-15,-1 0 0 0,1 0 0 0,2 1 0 0,-1 0 0 16,0-1 0-16,0-1 0 0,1 0 0 16,0 0 0-16,1-1 0 0,-2-2 0 0,2 2 0 0,0-1 0 0,1 1 0 15,2 0 0-15,-4-1 0 0,0 0 0 0,-2 0 0 16,0-2 0-16,-9 5 0 0,8-5 0 0,-8 5 0 16,0 0 0-16,0 0 0 0,0 0 0 0,0 0 0 15,0 0 0-15,0 0 0 0,4-7 0 0,-4 7 0 16,0 0 0-16,0 0 0 0,0 0 0 0,0 0 0 15,0 0 0-15,0 0 0 0,0 0 0 0,0 0 0 16,0 0 0-16,8 6 0 0,-4-1 0 0,-2 4 0 16,-6-1 0-16,3 0 0 0,1-8 0 0,1 15 0 15,0 1 0-15,0 3 0 0,-2-3 0 0,0 2 0 16,-4-2 0-16,0 3 0 0,1 4 0 0,1-2 0 16,-5-1 864-16,2 0 128 0,2 0 32 0,0-2 0 0,-1 0-832 0,2 1-192 15,-3-3 0-15,2-1 0 0,0 0 0 0,-3-1 0 16,2-1 0-16,0-1 0 0,-3-1 0 0,4 3 0 15,0-2 0-15,-3-1 0 0,2-1 0 0,1-1 0 16,-1 1 0-16,0-1 0 0,1-1 0 0,4-8 0 16,0 0 0-16,-3 9 0 0,3-9 864 0,-4 7 128 15,4-7 32-15,0 0 0 0,0 0-832 0,0 0-192 16,0 0 0-16,0 0 0 0,0 0 0 0,0 0 0 16,0 0 0-16,0 0 0 15,0 0-768-15,0 0-208 0,-2-8-48 0,2 0 0 16,0 8-1632-16,5-7-336 0,2-2-64 0,-7 9-16 0</inkml:trace>
  <inkml:trace contextRef="#ctx0" brushRef="#br2" timeOffset="78515.66">18712 8114 5519 0,'0'0'0'0,"0"0"224"0,0 0-64 0,0 0 32 0,0 0-192 0,0 0 0 0,0 0 0 0,0 0 0 0,3-4 0 0,-3 4 0 16,0 0 0-16,0 0 0 0,0 0 0 0,0 0 0 16,2-5 0-16,-2 5 0 15,0 0-784-15,0 0-192 0,0 0-48 0,0 0 0 0,0 0 832 0</inkml:trace>
  <inkml:trace contextRef="#ctx0" brushRef="#br6" timeOffset="-208547.4">15464 6813 12895 0,'0'0'272'0,"0"0"64"0,-7 5 16 0,0-1 32 0,0 1-384 0,3 0 0 16,-4 1 0-16,8-6 0 0,-5 4 1712 0,5-4 272 16,0 0 48-16,0 0 16 0,0 0-832 0,0 0-144 15,0 0-48-15,0 0 0 0,-8 0 0 0,8 0 0 0,0 0 0 0,0 0 0 16,1-9 0-16,4-1 0 0,-1-1 0 0,3-1 0 16,0-3 0-16,2-1 0 0,2 1 0 0,0-4 0 15,2 0-816-15,-2-2-208 0,0 1 0 0,1-1 0 16,2 1 0-16,-3-1 0 0,0 1 0 0,0 3 0 15,0 1 864-15,-3 2 128 0,1 0 32 0,-1 2 0 16,-1 2-832-16,-3 2-192 0,-4 8 0 0,0 0 0 16,0 0 0-16,7-3 0 0,-2-2 0 0,-5 5 0 15,4 10 0-15,1 2 0 0,-2 2 0 0,0 0 0 16,1 0 0-16,-2 2 0 0,0-1 0 0,3 0 0 16,-1 0 0-16,3-2 0 0,0-1 0 0,0-2 0 0,3-2 0 15,-1-3 0-15,2-2 0 0,3 0 0 0,1-3 0 0,2-3 0 16,-1-1 0-16,5-3 0 0,3-2 0 0,-4-2 0 15,-4-4 0-15,2 0 0 0,6-5 864 0,1-1 128 16,-4-3 32-16,-1 2 0 0,1-1-832 0,-4 1-192 16,-2 0 0-16,-2 1 0 0,-3 1 0 0,0 0 0 15,-1 1 0-15,-1 1 0 0,-3 5 0 0,1 1 0 16,-4 1 0-16,0 1 0 0,0 4 0 0,-2 6 0 16,0-6 0-16,0 6 0 0,1-8 0 0,-1 8 0 15,-2-7 0-15,1 3 0 16,1 4-1600-16,0 0-352 0,0 0-80 0,0 0-9296 15,0 0-1856-15</inkml:trace>
  <inkml:trace contextRef="#ctx0" brushRef="#br6" timeOffset="-204552.2">15207 7953 4607 0,'-9'6'400'0,"9"-6"-400"0,-10 2 0 0,0-2 0 16,-1 2 1200-16,-1-2 144 0,-1 0 48 0,1 0 0 16,-2 0-816-16,-1-2-176 0,0-2-16 0,1 0-16 15,-1-1-128-15,2-1-32 0,1-2 0 0,-1 0 0 16,2-3 224-16,-1-3 32 0,3 0 16 0,-1-1 0 16,-1-2-32-16,1 0-16 0,0-1 0 0,1-1 0 15,1-1-144-15,-3 1-32 0,1-2 0 0,1 0 0 16,-1 0-48-16,3 0-16 0,-2-1 0 0,3 0 0 15,-1 4 32-15,3-1 0 0,2-3 0 0,1 1 0 16,1 1-64-16,3 0-16 0,1-1 0 0,4-1 0 16,-1-1-144-16,3 0 160 0,3 0-160 0,-1 0 160 0,2-4-160 15,4 3 128-15,2 3-128 0,2 0 128 0,3 3 0 0,4-1-128 16,1-3 192-16,2 4-64 0,2 5-128 0,3 0 0 16,1 0 0-16,4 1-176 0,3-4 176 0,3 4 0 15,3 1 0-15,4 0 0 0,2 0 0 0,2 1 0 16,0 3 0-16,5-4 0 0,5-1 0 0,0-1 0 15,-2 2 0-15,-1 3 0 0,2 1 0 0,-1-1 0 16,2-3 0-16,5 4 0 0,3 1 0 0,-1 1 0 16,-1 1 0-16,-17 1 176 0,3-2 176 0,10 1 32 15,5 2 16-15,1 1 0 0,0 0-400 0,3 0 0 16,3-1 0-16,2 2 0 0,0 2 0 0,-6 1 0 16,-2-1 0-16,-2 0 0 0,-1 2 0 0,-3-1 0 15,-3 5 0-15,-5 2 0 0,-7 0 0 0,-5 1 0 16,-6 0 0-16,-3 2 0 0,-2 0 0 0,-6 3 0 0,-2 3 0 15,-3 2 0-15,-4 0 0 0,-3 2 0 16,-2 2 0-16,-4 4 0 0,-1 3 0 0,-3 2 0 0,1 2 0 0,-6 1 0 16,-2 0 0-16,0-3 0 0,-2-1 0 0,-2 11 0 15,-4-8-240-15,0-3-128 0,-3-5-16 0,-2 3-16 16,-3-1 400-16,0 1-128 0,1-2 128 0,-1-4 0 16,1 0 0-16,4-5 144 0,-1-1 0 0,4-1 0 15,1-2-144-15,3-2 0 0,2-2 0 0,5 1-8512 16</inkml:trace>
  <inkml:trace contextRef="#ctx0" brushRef="#br6" timeOffset="-203894.61">14807 8851 13823 0,'0'0'1216'0,"1"-10"-960"15,1 1-256-15,1-1 0 16,4 0-816-16,0 1-208 0,4 1-32 0,2 0-16 16,-4-2 304-16,2 2 64 0,0 2 16 0,-3 1 0 15,-8 5 208-15,0 0 32 0,8-4 16 0,-8 4 0 0,0 0 656 0,0 0 128 0,0 0 32 0,-10 12 0 16,-3 3 544-16,-3 2 112 0,-2 0 32 0,-1 4 0 16,-3-1-528-16,0 3-96 0,-1-1-32 0,0 1 0 15,0-2-160-15,1 5-48 0,2 1 0 0,0 2 0 16,4 0-16-16,3 1-16 0,1 0 0 0,6 2 0 15,5 1-32-15,5-3 0 0,0-2 0 0,7-1 0 16,3 1 0-16,4-3 0 0,3-1 0 0,6-3 0 16,-1-3 160-16,8 1 16 0,0 2 16 0,5-2 0 15,1 1-112-15,7-4-32 0,5-2 0 0,3 3 0 16,3 3-192-16,0-6 0 0,2-5 0 0,9 0 0 0,2-2 0 16,7-1 144-16,5 2-144 0,0-2 128 0,5-5-128 0,4 0 0 15,1 1 0-15,2 0 128 0,-2 0-128 0,6 0 0 16,8-2 0-16,1 2 0 0,-2 1 0 0,6-1 128 15,4-2-128-15,-3 0 0 0,0 0 0 0,2 2 0 16,7 4 0-16,-8-2 0 0,-9-4 0 0,1-2 128 16,-2 0-128-16,0 4 0 0,-2 5 0 0,-2-5 0 15,1-4 0-15,-4 1 0 0,-6 1 0 0,-2-4 128 16,-5-3-128-16,0-4 0 0,-1-5 128 0,-5 0-128 16,-4-3 0-16,-7-3 128 0,-2-10-128 0,-3 0 0 15,-5-1 0-15,-4-1 0 0,-6-1 0 0,-5-1 192 16,-9-2-192-16,-9 1 192 0,-9-1-192 0,-7 0 0 0,-9-2 144 0,-8 2-144 15,-11-2 128-15,-5 6-128 0,-11 4 160 0,-5-2-8416 16</inkml:trace>
  <inkml:trace contextRef="#ctx0" brushRef="#br6" timeOffset="-203137.06">14800 7894 2751 0,'0'0'128'0,"0"0"16"16,0 0-144-16,0 0 0 0,0 0 0 0,11 0 0 0,1 2 1312 0,2-1 224 15,4 2 64-15,2 2 0 0,1 2-960 0,1 3-192 16,1 1-48-16,3 1 0 0,2 0 64 0,0 5 16 15,3 3 0-15,-2 0 0 0,-4-1 64 0,1 6 16 16,2 2 0-16,-3 5 0 0,3 5-112 0,0 2 0 16,2-4-16-16,1 1 0 0,1 2-160 0,-2-2-16 15,0-2-16-15,1-2 0 0,-1-3-112 0,0-1 0 16,-1 0-128-16,-3 0 192 0,-1-3-192 0,-2-2 128 16,-2-1-128-16,-2-1 0 0,-2-2 144 0,-2-1-144 15,-1-4 128-15,-2-1-128 0,-6 1 144 0,2-3-144 16,-4-4 160-16,-4-7-160 0,0 0 224 0,0 0-48 15,0 0-16-15,0 0 0 0,0 0-368 0,3-10-80 0,-5-7-16 16,0 1-7312-16</inkml:trace>
  <inkml:trace contextRef="#ctx0" brushRef="#br6" timeOffset="-202614.3">16001 7864 12895 0,'3'-10'272'0,"-3"10"64"0,0 0 16 0,0 0 32 0,0 0-384 0,0 0 0 15,0 0 0-15,0 0 0 0,0 0 0 0,0 0 0 16,-6 2 0-16,-3 3 0 0,-2 2 0 0,-1 3 0 16,-3 1 0-16,-2 2 0 0,-2 3 896 0,0 1 96 15,-3 3 32-15,-6 3 0 0,-3 4-832 0,-1 2-192 16,-1 3 0-16,-3 5 0 0,-1 3 864 0,-4 3 128 16,-1 0 32-16,-18 18 0 0,8-5-528 0,6-10-112 15,4-5 0-15,3-3-16 0,6 1-112 0,5-3-32 16,4 1 0-16,-1-5 0 0,6-3 256 0,2-3 48 15,1-2 16-15,0-2 0 0,3-3-128 0,3-1-32 16,2-2 0-16,0-1 0 0,2-1-128 0,2-4-16 16,0-4-16-16,4-6 0 0,-1 10-96 0,0-2-128 0,1-8 176 0,0 0-176 15,0 0 256-15,0 0-64 0,0 0-16 0,0 0 0 16,0 0 112-16,0 0 32 0,0 0 0 0,0 0 0 16,0 0-96-16,0 0-16 0,0 0 0 0,0 0 0 15,0 0-208-15,0 0 144 0,0 0-144 0,9-7 128 16,-6 1-128-16,-3 6 0 0,0 0 0 0,0 0 128 15,6-7-128-15,-6 7 0 0,6-8 0 0,-6 8 128 16,0 0-400-16,0 0-96 0,0 0-16 0,8-4 0 16,-8 4-672-1,0 0-144-15,0 0-16 0,10-5-10240 0</inkml:trace>
  <inkml:trace contextRef="#ctx0" brushRef="#br6" timeOffset="-202068.72">16138 7825 12895 0,'0'0'272'0,"0"0"64"0,0 0 16 0,0 0 32 0,0 0-384 0,0 0 0 0,0 0 0 0,0 0 0 16,7 3 0-16,1-9 0 0,0-4 0 0,4 0 0 15,3-1 896-15,4 0 96 0,4 0 32 0,2-1 0 16,5 0-832-16,4 1-192 0,3-1 0 0,3 3 0 0,0 3 0 0,1-1 0 15,-1-1 0-15,1 2 0 0,2 0 864 0,-4 4 128 16,1 2 32-16,1 2 0 0,-1 2-832 0,1 0-192 16,-1 1 0-16,-3 4 0 0,-4 3 0 0,-2 3 0 15,-2 0 0-15,-3 0 0 0,-2 4 0 0,-3 0 0 16,0-3 0-16,-5 2 0 0,-1 2 0 0,-4 1 0 16,-2-3 0-16,4 8-5952 15,-8-5-1248-15</inkml:trace>
  <inkml:trace contextRef="#ctx0" brushRef="#br6" timeOffset="-201746.12">16347 8638 17503 0,'0'0'768'0,"-6"-5"176"0,3-1-752 0,3 6-192 0,0 0 0 0,0 0 0 15,0 0 208-15,1 11 16 0,1-1 0 0,5 2 0 16,5 4-96-16,3-2 0 0,2 0-128 0,2 1 192 16,3 0 32-16,3 0 0 0,-1-2 0 0,2-2 0 15,3-2-16-15,-2 0 0 0,3-1 0 0,2-1 0 16,3-3 32-16,-1-4 0 0,3-1 0 0,1 2 0 15,1 4-80-15,0-1-16 0,-3-5 0 0,1 1 0 0,-3 2-144 16,-2-1 160-16,-3-2-160 0,-1-1 160 16,-1-2-1472-16,0 0-288 0</inkml:trace>
  <inkml:trace contextRef="#ctx0" brushRef="#br6" timeOffset="-200590.85">17333 7873 9215 0,'0'0'192'0,"0"0"64"0,0 0 0 0,-1 9 0 0,1-1-256 0,0 1 0 0,0 0 0 0,2 0 0 16,2 0 864-16,1 0 128 0,-2 4 32 0,3-2 0 15,2-2-832-15,-2 1-192 16,3 0 0-16,-1 0 0 0,2 0 0 0,2-1 0 0,-2-1 0 0,3 0 0 16,1 1 864-16,2-1 128 0,0-4 32 0,2 0 0 15,3 1-832-15,-2-1-192 0,4 3 0 0,14-1 0 16,-2-4 432-16,1-1 32 0,1-1 16 0,1-1 0 16,3-1-256-16,2-1-48 0,-4 1-16 0,1 0 0 15,-3 1-160-15,3-4 128 0,1 1-128 0,-18 1 128 16,2-2 160-16,5 1 32 0,5 0 0 0,-2-2 0 15,0-1-320-15,-1 1 0 0,-3 0 0 0,-1-2 0 16,-3 1 0-16,16-12-144 0,-10 3 16 0,-14 7 0 0,-1 1 128 16,-3-1 176-16,-1 0-48 0,-4 0 0 0,-1 0-128 0,-3 1 0 15,-2 1 0-15,-2 0 0 16,-1 0-784-16,-2 2-192 0,-3 2-48 0,-1 1 0 0</inkml:trace>
  <inkml:trace contextRef="#ctx0" brushRef="#br6" timeOffset="-200066.02">17274 8719 2751 0,'0'-14'128'0,"0"14"16"16,0 0-144-16,0 0 0 0,0 0 0 0,0 0 0 0,0 0 1936 0,9-4 368 15,1 2 64-15,-1-3 0 0,1-3-1248 0,1-1-256 16,3 0-48-16,2 0-16 0,4 2-288 0,0-3-64 16,1-6-16-16,2 2 0 0,0 1-96 0,2-2-16 15,4-2 0-15,0-1 0 0,3-2-128 0,3 1-16 16,3 0-16-16,3-1 0 0,4-2-160 0,-1 2 160 15,-3 3-160-15,-1 2 160 0,-3 3-160 0,0 0 0 16,-3 0 0-16,-1 3 0 0,-3 5 0 0,-1 2 0 16,-1 2 0-16,-2 0 0 0,-2 4 0 0,-3 4 192 15,-2 2-192-15,-4-1 192 0,-4 2-192 0,-1 0 0 16,0 0 144-16,-5 2-144 0,-2 4 0 0,-2-1 0 16,-3-5 0-16,-2 3-192 15,-1 4-640-15,-1 0-128 0,1 1-16 0</inkml:trace>
  <inkml:trace contextRef="#ctx0" brushRef="#br6" timeOffset="-199494.05">17838 7884 9215 0,'0'0'192'0,"0"0"64"0,0 0 0 0,0 0 0 0,0 0-256 0,0 0 0 0,0 0 0 0,-4 5 0 16,-1-1 0-16,1-1 0 0,1-2 0 0,3-1-4048 15</inkml:trace>
  <inkml:trace contextRef="#ctx0" brushRef="#br6" timeOffset="-198726.72">17802 9050 3679 0,'47'0'320'0,"-15"-2"-320"0,3-5 0 0,4 0 0 15,1 3 208-15,4-4-16 0,4-3-16 0,1 0 0 16</inkml:trace>
  <inkml:trace contextRef="#ctx0" brushRef="#br6" timeOffset="-198013.58">17647 8906 2751 0,'26'19'256'15,"5"3"-256"-15,2-1 0 0,2 1 0 16,3-3 1200-16,-1 2 192 0,1 2 32 0,-1-6 16 16,1-9-896-16,0-2-176 0,3-2-48 0,2-4 0 15,2-1 0-15,3-7-16 0,0-5 0 0,-1 2 0 0,-3 5-176 0,0-5-128 16,-1-6 144-16,1-2-144 0,1-1 176 0,-1-4-176 15,-2 1 192-15,0-2-192 0,1-4 192 0,-1-1-192 16,-4-3 192-16,2-3-192 0,-5-2 128 0,1-3-128 16,-3-5 0-16,-3 3 0 0,-5 7 0 0,-3 1 0 15,-2-1 0-15,-3 2 0 0,-3 1 0 0,-4-2 0 16,-2 1 0-16,-6-2 0 0,-3-3 0 0,-6 1 0 16,-5-1 128-16,-6 2-128 0,-3 2 0 0,-1 1 0 15,-3-1 0-15,-3 2 0 0,-2 2 0 0,-1-2-144 16,-2-2 16-16,-1 1 0 0,-2 0 128 0,-2 1-208 15,4 2 80-15,-2 2 128 0,-5 1 0 0,2 5 0 0,-2 6 0 16,1 1 0-16,2 3 0 0,-3 1 192 0,-3 1-64 0,-4 5 0 16,-5 6-128-16,-1 3 0 0,-1-1 0 0,0 2 0 15,0 3 0-15,-3 0 0 0,-1 4 0 0,2 5 0 16,0 4 0-16,-1 6-176 0,-1 5 176 0,7 5-128 16,4 4 128-16,5 0 0 0,3 0 0 0,2 7 0 15,4 6 0-15,4 2 0 0,4 0 0 0,10 2 0 16,6 4 0-16,9-4 0 0,7-2 0 0,8 3 0 31,7 2-528-31,8 2-80 0,3 8-16 0,5-6 0 0,4-5 96 16,3-6 16-16,3-6 0 0</inkml:trace>
  <inkml:trace contextRef="#ctx0" brushRef="#br6" timeOffset="-194295.22">18856 8385 5519 0,'0'0'496'0,"0"0"-496"0,7-8 0 0,0 3 0 16,-7 5 1600-16,9-9 240 0,-2-1 32 0,1 1 16 15,0-2-1088-15,0-2-224 0,-2-1-32 0,1-1-16 16,-2-3-144-16,0 1-16 0,-1 0-16 0,-3-5 0 15,-1-2 160-15,-1 1 48 0,0 0 0 0,-3 2 0 16,-2 0 0-16,2-1 0 0,-4 2 0 0,0 1 0 16,-1 4-240-16,2 1-32 0,-3-4-16 0,1 0 0 0,-1 1-112 0,-1 0-32 15,-2-1 0-15,-4-1 0 0,1-1-128 0,-3 0 0 16,-1-1 144-16,-5 1-144 0,0-2 0 0,0 3 128 16,0 1-128-16,1 2 0 0,-3-2 0 0,-1 2 144 15,0 2-144-15,0 1 0 0,2-1 128 0,-3 2-128 16,0 3 0-16,2-3 0 0,-1-3 128 0,1 1-128 15,-5 2 0-15,-2 5 0 0,-1-1 128 0,-3 1-128 16,-1-2 0-16,-1 5 0 0,-2 0 0 0,3-1 0 16,-1 1 0-16,13 2 0 0,-5-1-256 0,-2 2-128 15,-4 0 0-15,2 1-16 0,1 1 400 0,-2 3 0 16,2-1 0-16,3 1 0 0,3 1 0 0,1 0 0 16,3 1 0-16,0 1 0 0,4 3 0 0,-1 0 0 0,2 1 0 0,-5 7 0 15,3 5 176-15,3 1 112 0,1 0 32 0,3 2 0 16,1-1-320-16,-1 2 0 0,3 2 0 0,2 0 0 15,1-2 0-15,3 3 0 0,-1-4 0 0,5 3 0 16,2 1 0-16,0 1 0 0,1 0 0 0,1 4 0 16,2 4 144-16,0 4-16 0,3 5-128 0,0-6 192 15,2-2-192-15,3-1 128 0,1 1-128 0,0-4 0 16,0-5 208-16,1-2-48 0,0-3-16 0,2 5 0 16,-1 4-144-16,2-2 160 0,-1-4-160 0,3-1 160 15,1 0-160-15,-3-2 192 0,1-2-192 0,3-3 192 16,2-1-16-16,0-2 0 0,1-1 0 0,4 0 0 15,-2-4 16-15,4 0 16 0,-1-1 0 0,2 0 0 16,0-4-16-16,2-3-16 0,0 0 0 0,2-2 0 0,-1-1-16 16,4-1 0-16,0-2 0 0,1-1 0 0,-2-2-160 0,1 2 160 15,0 3-160-15,-5-1 160 0,-1-5-160 0,0 1 0 16,-2-2 0-16,0 0 0 0,2-2 192 0,1-2-64 16,2-3 0-16,0-2 0 0,-1-2-128 0,-2-1 0 15,-2-1 0-15,1-6 0 0,0-2 160 0,-5-3 0 16,-1 1 0-16,-3-2 0 0,-3-1-32 0,-2 0-128 15,-3 0 192-15,-5 0-64 0,-1 4-128 0,-5-2 0 16,0-2 0-16,-3 0 0 0,-3-1 0 0,-3 0 0 16,-2-2 0-16,-3 0 0 0,-5-1 0 0,0 3 0 15,-2 3 0-15,-2 0 0 0,-2 0 0 0,-1 2 0 16,-1 0 0-16,0 3 0 0,0 0 0 0,1 0 0 0,-3-2 0 16,1 2 0-16,-1 1 0 0,-1 4 0 15,1 0 0-15,0 0 0 0,2 1 0 0,1 2-144 16,-3 3 0-16,10 8 0 0,-2-3 144 0,-5 0 224 0,-3-1-48 0,-5 3-16 15,-6 3-416-15,1 0-64 0,-2-3-32 0,1 5 0 32,1 3-256-32,-34 3-48 0,14 0-16 0,19-1 0 0,-1-3 544 0,-3 5 128 0,-1 3 0 0,-14 7 0 15,7 0 304-15,24-5 80 0,1 2 32 0,0 5 0 16,-1 0-416-16,2 2 0 0,0 1 0 0,0 2 0 16,1 2 0-16,-15 25 0 0,8-3-144 0,6-4 144 15,2 0 0-15,4 3-160 0,0 4 160 0,3 0-128 16,2 2 128-16,3-4 0 0,3-3 0 0,5-2-128 15,6 0 128-15,1-4 0 0,5-1 0 0,5 2-128 16,-1 4 128-16,-4-19 0 0,2 4 0 0,4 1 0 16,1 0 0-16,2 0-128 0,2-2 128 0,4 0 0 15,1-1 0-15,27 19 0 0,-3-6 0 0,-2-9 0 0,-2-2 0 0,0-8 0 16,0-6 0-16,-1-2 0 0,0 1 0 0,0-4 144 16,2-6-144-16,2-2 160 0,2-1-16 0,1-1 0 15,1-1 0-15,-1-6 0 0,-5-5-144 0,0-1 192 16,0 0-192-16,1-5 192 0,2-5-192 0,-1-3 160 15,-1-1-160-15,-1-3 160 0,-1-2-16 0,0-4 0 16,-3-5 0-16,0-6 0 0,-4-2-144 0,-2-1 0 16,-5 5 0-16,-6 3 0 0,-7 0 0 0,-5 0 0 15,-2-1 0-15,-9 0 0 0,-7-2 0 0,-7 5 0 16,-7 1 0-16,-5 0 0 0,-9 1 128 0,-2 6 0 16,-5 4 0-16,-4 3 0 0,-6 1-128 0,-2 6-176 15,-1 3 48-15,-2 3 0 0,-1 2-176 0,5 2-16 0,3 3-16 16,7 2-11168-16</inkml:trace>
  <inkml:trace contextRef="#ctx0" brushRef="#br5" timeOffset="212083.02">5067 5004 12895 0,'2'-10'576'0,"-2"10"112"0,8-2-560 0,-8 2-128 0,7-6 0 0,-7 6 0 16,6-5 848-16,-6 5 144 0,7-8 32 0,-7 8 0 15,4-6 0-15,-1-3 0 0,0 2 0 0,-3 3 0 16,0-2-832-16,-1 1-192 0,-1-2 0 0,-1 2 0 16,-1-1 864-16,-1 1 128 0,0-5 32 0,-2 2 0 15,-2 0-832-15,1 1-192 0,-3 0 0 0,-1 0 0 16,-3-4 864-16,2 2 128 0,-1 0 32 0,-2 1 0 16,-1-1-832-16,-3 0-192 0,0 1 0 0,0 0 0 0,-3 0 864 15,1 3 128-15,-2-2 32 0,0 1 0 0,-4-2-832 0,1 2-192 16,-2 3 0-16,-2-1 0 0,0-3 0 0,-4 3 0 15,0 1 0-15,2 2 0 0,-1 1 0 0,2 3 0 16,0-1 0-16,0 1 0 0,-1 4 864 0,0-1 128 16,2 3 32-16,-2-1 0 0,-2-1-832 0,-2 2-192 15,0 4 0-15,-14 4 0 16,8-3-768-16,1 1-208 0,6 0-48 0,9-3 0 0,-2 5 1648 0,0 1 320 16,1 1 64-16,-1 2 16 0,1 1-832 0,-2 2-192 15,-1 1 0-15,-1 4 0 0,-2 2 0 0,3 2 0 16,4 3 0-16,-2 0 0 0,1 1 0 0,1 0 0 15,3 2 0-15,0-1 0 0,3 4 0 0,3 2 0 16,2 1 0-16,1-1 0 0,1-1 0 0,4 0 0 16,4-4 0-16,0 0 0 0,2-3 0 0,3-1 0 0,3-1 0 15,2 1 0-15,2 0 0 0,1 0 0 0,3-2 0 0,4 1 0 16,0-2 0-16,2-2 0 0,5-1 0 0,-1 0 0 16,-1 0 0-16,3-4 0 0,6-1 0 0,3-1 0 15,1-3 0-15,1-1 0 0,1-2 0 0,0-1 0 16,1-3 0-16,0 1 0 0,1 0 0 0,0-1 0 15,-1-4 0-15,5 0 0 0,3-3 0 0,1-2 0 16,1 1 0-16,-1-2 0 0,0 0 0 0,-3-1 0 16,0-2 864-16,1-2 128 0,-1-1 32 0,2-2 0 15,2-2-832-15,2-3-192 0,1-2 0 0,-1-1 0 16,0-2 0-16,0 0 0 0,1-2 0 0,-3 1 0 16,-1-1 0-16,2 0 0 0,2-3 0 0,0-1 0 15,-4 3 0-15,-2-4 0 0,-4-3 0 0,-1-1 0 0,-4-7 0 0,-2 2 0 16,-2-1 0-16,-2 0 0 0,0-1 0 0,-3-3 0 15,-4-2 0-15,-2-3 0 0,0-4 864 0,-1-2 128 16,-3 1 32-16,-2-1 0 0,-2-3-832 0,-4 4-192 16,0 4 0-16,-6 3 0 0,-4-1 0 0,-3 3 0 15,-3 3 0-15,-3 2 0 0,-4 1 0 0,-1 1 0 16,-3 2 0-16,-2 2 0 0,-3 4 0 0,-2 1 0 16,-1 4 0-16,-4-1 0 0,-4 2 0 0,-5 0 0 15,-4 2 0-15,-15-2 0 16,12 3-2416-16,5 5-528 0,2 0-96 0,17 4-32 0</inkml:trace>
  <inkml:trace contextRef="#ctx0" brushRef="#br5" timeOffset="213379.69">3934 5017 12895 0,'0'0'272'0,"0"0"64"0,-2-5 16 0,0-1 32 0,-6 1-384 0,5-1 0 0,0 0 0 0,2 1 0 16,1 1 896-16,-1-3 96 0,1 1 32 0,0 6 0 15,0 0-832-15,0 0-192 0,0 0 0 0,0 0 0 16,0 0 864-16,0 0 128 0,0 0 32 0,0 0 0 16,0-9-832-16,0 9-192 0,0 0 0 0,0 0 0 15,0 0 864-15,0 0 128 0,0 0 32 0,0 0 0 16,0 0-832-16,10 0-192 0,1 3 0 0,0 0 0 15,-1 2 0-15,3 1 0 0,4 2 0 0,-2 2 0 16,-3 1 0-16,-2-2 0 0,4 0 0 0,2 2 0 0,1 2 864 0,4 3 128 16,2 5 32-16,-2 1 0 0,1 2-832 0,-1-1-192 15,-1 2 0-15,13 21 0 0,-7-5 0 0,-5-3 0 16,-5-2 0-16,-2 0 0 0,-2-3 0 0,0 2 0 16,-2-1 0-16,-2 2 0 0,-3 0 0 0,-2-15 0 15,1 4 0-15,-3 1 0 0,0 1 864 0,1 1 128 16,1 1 32-16,-2 0 0 0,-2 2-832 0,-3 22-192 15,2-8 0-15,-3-5 0 0,-2-3 0 0,0-2 0 16,2-4 0-16,-2-2 0 0,0-2 864 0,-1-2 128 16,-3-4 32-16,1-2 0 0,0 1-832 0,0-3-192 15,-1-1 0-15,1-2 0 0,-3 0 0 0,0 0 0 16,0 0 0-16,1-3 0 0,1-2 864 0,-3-1 128 16,2 1 32-16,-1-1 0 0,-1-4-832 0,-1 2-192 0,1 2 0 0,3-1 0 15,2 1 0-15,3-4 0 0,-3-3 0 0,2 2 0 16,0-3 0-16,7 0 0 15,-8-6 0-15,1 3 0 16,7 3-1600-16,-5-5-352 0,5 5-80 0,-3-6-16 16,0-3 0-16,4-1 0 0,3-2 0 0,2 2-9824 0</inkml:trace>
  <inkml:trace contextRef="#ctx0" brushRef="#br5" timeOffset="213990.12">5112 5008 9215 0,'0'0'400'0,"3"-5"96"0,2-1-496 0,-3 2 0 16,-2 4 0-16,4-4 0 0,0-2 912 0,-1 3 96 0,-3 3 16 0,4-5 0 15,-1-1-832-15,-1-1-192 0,0 1 0 0,-1 0 0 16,-1 6 864-16,0 0 128 0,1-8 32 0,-1 4 0 16,0-2 0-16,0 6 0 15,0 0 0-15,0 0 0 0,0 0 0 0,0 0 0 0,0 0 0 0,-5-1 0 16,0 0-832-16,-2 1-192 0,0 1 0 0,-2 2 0 16,2 1 0-16,-4 0 0 0,-2 3 0 0,0 1 0 15,-2 2 864-15,-2 2 128 0,0 1 32 0,-1 1 0 16,3 2-832-16,-1 2-192 0,2 4 0 0,0 4 0 15,-2 0 864-15,1 1 128 0,1 3 32 0,2 0 0 16,1 1-832-16,1-2-192 0,2 0 0 0,-2 3 0 0,1 3 0 16,0 1 0-16,3 3 0 0,0-1 0 0,2 1 0 0,2-1 0 15,-3 1 0-15,4-3 0 0,0-2 0 0,2 0 0 16,3 0 0-16,0-2 0 0,1-3 864 0,3-2 128 16,-1 0 32-16,2 0 0 0,-3 4-832 0,1-1-192 15,-1-4 0-15,2-2 0 0,0 0 0 0,1-4 0 16,0 1 0-16,1-2 0 0,-1-2 0 0,0-2 0 15,-1-1 0-15,-1 2 0 16,1-3-768-16,-2-1-208 0,-2-2-48 0,-1 1 0 0</inkml:trace>
  <inkml:trace contextRef="#ctx0" brushRef="#br5" timeOffset="-206527.8">4106 5624 12895 0,'0'0'272'0,"0"0"64"0,0 0 16 0,0 0 32 0,0 0-384 0,0 0 0 0,3-5 0 0,-3 5 0 16,3-5 896-16,-3 5 96 0,0 0 32 0,0 0 0 15,4-4 0-15,-4 4 0 0,0 0 0 0,0 0 0 0,0 0-832 0,0 0-192 16,3 6 0-16,0-2 0 0,-3-4 864 0,0 0 128 15,0 9 32-15,0 0 0 0,0 0-832 0,0 1-192 16,-1 0 0-16,1 1 0 0,1 4 864 0,1-2 128 16,1-1 32-16,0 1 0 0,-1 2-832 0,0 1-192 15,0-4 0-15,3 1 0 0,1 1 0 0,-1-1 0 16,-1 0 0-16,3-1 0 0,-2-1 0 0,3 0 0 16,-2 0 0-16,0-3 0 0,1-2 864 0,-2 1 128 15,2-2 32-15,-3-1 0 0,2 1-832 0,-6-5-192 16,7 0 0-16,-7 0 0 0,6 1 0 0,2-2 0 15,-3-4 0-15,2 0 0 0,-2-3 864 0,2 0 128 16,2-1 32-16,-2-3 0 0,2 0-832 0,1-2-192 16,1 0 0-16,1-1 0 0,0-2 0 0,3 1 0 0,-4-1 0 0,2 2 0 15,0-2 0-15,0 1 0 0,0-2 0 0,1 3 0 16,-5 2 0-16,2 1 0 0,2-2 0 0,-5 3 0 16,0 3 0-16,1 1 0 0,0 1 0 0,-2 1 0 15,0 1 0-15,-2-2 0 0,-5 6 0 0,0 0 0 31,0 0-2416-31,0 0-528 0,0 0-96 0,0 0-32 0</inkml:trace>
  <inkml:trace contextRef="#ctx0" brushRef="#br5" timeOffset="-203796.14">4116 6217 12895 0,'0'0'272'0,"0"0"64"0,0 0 16 0,0 0 32 0,0 0-384 0,0 0 0 0,0 0 0 0,0 0 0 0,0 0 896 0,0 0 96 16,0 0 32-16,0 0 0 0,0 0-832 15,0 0-192-15,0 0 0 0,0 0 0 0,0 0 864 0,0 0 128 16,0 0 32-16,0 0 0 0,0 0 0 16,0 0 0-16,0 0 0 0,0 0 0 0,0 0-832 0,0 0-192 15,0 0 0-15,0 0 0 0,0 0 0 0,0 0 0 16,0 0 0-16,0 0 0 0,0 0 0 0,0 0 0 16,0 0 0-16,0 0 0 0,0 0 864 0,0 0 128 15,0 0 32-15,0 0 0 0,0 0-832 0,0 0-192 16,0 0 0-16,0 0 0 0,0 0 0 0,-6 9 0 15,1-9 0-15,5 0 0 0,0 0 0 0,-5 7 0 16,1-2 0-16,-2 1 0 0,1-5 864 0,-2 2 128 16,1 1 32-16,0 1 0 0,2-1-832 0,-1 2-192 15,1-1 0-15,-3-1 0 0,7-4 0 0,-5 4 0 16,-2 0 0-16,1 2 0 0,0-3 0 0,-3 2 0 0,2-2 0 16,-6 2 0-16,4 2 0 0,0 1 0 0,-3-5 0 0,2 2 0 15,1 2 0-15,-2-4 0 0,1 0 0 0,1 1 0 16,-3 1 0-16,1 0 0 0,0-2 0 0,0-1 0 15,1 3 0-15,0-2 0 0,-2-2 0 0,1 0 0 16,0 0 0-16,1 2 0 0,-3-1 0 0,1 0 0 16,0-1 0-16,-2-1 0 0,-2 0 0 0,1 1 0 15,1-1 0-15,-2 0 0 0,0-4 0 0,5 3 0 16,-4 3 0-16,0 0 0 0,1-1 0 0,-3-1 0 16,-3 0 0-16,-7-1 0 0,-2 1 0 0,4 0 0 15,2-2 0-15,-1 1 0 0,3 0 0 0,-2-2 0 16,2-1 864-16,1 1 128 0,-3-2 32 0,2 0 0 0,2-2-832 0,-2 1-192 15,0-1 0-15,-1 0 0 0,0 1 0 0,0-1 0 16,-3 1 0-16,2 1 0 0,0 1 0 0,0-2 0 16,0-1 0-16,1-2 0 0,-4-1 0 0,3 1 0 15,0 0 0-15,0 2 0 0,0 0 0 0,0-1 0 16,0-2 0-16,-1 1 0 0,-2-1 0 0,1 0 0 16,1 0 0-16,-3-1 0 0,0 0 0 0,1-1 0 15,-1 0 0-15,1 1 0 0,-1 1 0 0,3-1 0 16,0-1 0-16,1 1 0 0,-2-1 0 0,3-2 0 15,-3-1 0-15,3 0 0 0,0-1 0 0,1 2 0 16,-1 0 0-16,0-2 0 0,3 1 0 0,-4-4 0 16,1 1 0-16,-2 1 0 0,0-1 0 0,0 2 0 15,1-1 0-15,-3 1 0 0,1 3 0 0,3 0 0 16,3-1 0-16,-3-1 0 0,0-2 0 0,2 0 0 0,-1-1 0 0,2 2 0 16,0 0 0-16,3 1 0 0,1-1 0 15,-1 0 0-15,0-1 864 0,0-2 128 16,1-2 32-16,1 0 0 0,-1 1-832 0,2 0-192 0,-1 1 0 0,2 3 0 15,2-1 0-15,-2 2 0 0,1 1 0 0,3-3 0 16,0-1 0-16,2 0 0 0,-2 0 0 0,0 1 0 16,2-1 0-16,1 1 0 0,1-1 0 0,3 1 0 15,1 2 0-15,-1 1 0 0,-3-1 0 0,1 0 0 16,-4-3 0-16,6 1 0 0,2 0 0 0,-1 1 0 16,-1 0 0-16,2 1 0 0,5-3 0 0,-3 2 0 15,-4-1 0-15,1 1 0 0,1-3 0 0,1 3 0 16,1 0 0-16,-1 1 0 0,3 0 0 0,1-1 0 0,-2 0 0 0,2 0 0 15,-1 2 0-15,2-1 0 0,1-1 0 0,0-1 0 16,2 0 0-16,-1-1 0 0,1 3 0 0,-1-1 0 16,-2-2 0-16,4-1 0 15,-1-1-768-15,1 1-208 0,0 0-48 0,-2 0 0 0,0 1 832 0,1 1 192 16,0 2 0-16,0-2 0 0,-2-4 0 0,0 1 0 16,1 3 0-16,0-2 0 0,-3 3 0 0,2-1 0 15,-1 0 0-15,0 1 0 0,1 1 0 0,1 2 0 16,0-1 0-16,-1 0 0 0,2 0 0 0,-2-1 0 15,0 1 0-15,-1 2 0 0,3-1 0 0,-1 0 0 16,1-2 0-16,2 0 0 0,-2-2 0 0,1 0 0 16,0 0 0-16,0 0 0 0,-2 1 0 0,2 2 0 15,2 0 0-15,-2 1 0 0,1-3 0 0,-1 1 0 16,1 2 0-16,-1-1 0 0,2 0 0 0,2-1 0 16,-1 0 0-16,-1 2 0 0,0 0 0 0,1 0 0 0,-2-3 0 15,1 4 0-15,0-1 0 0,0 0 0 0,1 0 0 0,0 1 0 16,-2-1 0-16,1 2 0 0,-1 2 0 0,1-1 0 15,2-5 0-15,0 2 0 0,-2 1 0 0,3 0 0 16,0 0 0-16,0 0 0 0,-1-1 0 16,0-1 0-16,2 1 0 0,1-1 0 0,-1 0 0 0,0-1 0 15,-2 4 0-15,0 1 0 0,4 0 0 0,1 1 0 16,-4-1 0-16,3 0 0 0,1 1 0 0,-1-1 0 16,-2 0 0-16,0-4 0 0,-1-2 0 0,0 5 0 15,-1 3 0-15,2 0 0 0,-1 0 0 0,1 1 0 16,-2-3 0-16,1 1 0 0,2 1 0 0,1 3 0 15,1-2 0-15,-2-1 0 0,2 2 0 0,1-1 0 0,0-2 0 16,0 3 0-16,0-3 0 0,0 5 0 0,-1 0 0 0,2 1 0 16,-1 1 0-16,0-2 0 0,1-1 0 0,-1 2 0 15,-1 2 0-15,0-4 0 0,-3 1 0 0,2-2 0 16,1 2 0-16,1-2 0 0,-4 3 0 0,5 0 0 16,3-1 0-16,-3 1 0 0,1 0 0 0,-4 0 0 15,-1-2 0-15,6 2 0 0,3 0 0 0,0 1 0 16,1 2 0-16,-1-1 0 0,-3-1 0 0,1 1 0 15,-1 0 0-15,0 1 0 0,-1 0 0 0,0 0 0 16,1-1 0-16,1 1 0 0,0 0 0 0,-1 0 0 16,2-1 0-16,2 1 0 0,-3 1 0 0,3 2 0 15,-1 0 0-15,1 2 0 0,-3-3 0 0,1 0 0 16,3-1 0-16,-1 2 0 0,-5-1 0 0,1 1 0 16,1-1 0-16,0 0 0 0,1 1 0 0,-2-1 0 0,0 0 0 0,0 1 0 15,1 1 0-15,-2 1 0 0,-2 1 0 0,2-2 0 16,2-1 0-16,2 2 0 0,-2-1 0 0,-1 1 0 15,-2-2 0-15,1 1 0 16,-2 1 0-16,0 0 0 0,0 0 0 0,-3-1 0 0,1-1 0 0,0 3 0 16,-1-1 0-16,-1 1 0 0,-2 3 0 0,2-3 0 15,2 2 0-15,-1-2 0 0,1 1 0 0,2 2 0 16,-2-1 0-16,-1 0 0 0,0 0 0 0,1 2 0 16,0-2 0-16,0-1 0 0,2 0 0 0,-2 2 0 15,-2 2-864-15,0 1-128 16,0 0-32-16,1 0 0 0,-2-2 832 0,1 2 192 0,-1 1 0 0,-1-1 0 15,-1-1 0-15,-1-1 0 0,0-1 0 0,-2 1 0 0,2 0 0 16,0-1 0-16,-1-3 0 0,1 3 0 0,-3 2 0 0,-2-2 0 16,-1 0 0-16,2 1 0 0,0-1 0 0,2 0 0 15,1 1 0-15,-1 0 0 0,-4 0 0 0,1 1 0 16,-1 1 0-16,2-1 0 0,-3 1 0 0,3-2 0 16,-3-1 0-16,0 3 0 0,2 0 0 0,-1 1 0 15,-2 2 0-15,1-2 0 0,-1-1 0 0,1 0 0 16,-2 1 0-16,0 0 0 0,2 1 0 0,-4-1 0 15,-1-1 0-15,0 1 0 0,0 0 0 0,1-1 0 16,-2-1 0-16,0 1 0 0,0 3 0 0,0-1 0 16,-2-1 0-16,2 0 0 0,-1 1 0 0,1-2 0 15,3 0 0-15,-3 0 0 0,-2 0 0 0,1-1 0 16,0 0 0-16,-1-1 0 0,1-1 0 0,-3 0 0 16,0 0 0-16,2 0 0 0,0 1 0 0,0 2 0 0,-1-2 0 0,-1 1 0 15,1-1 0-15,-1-2 0 0,2-2 0 0,0 4 0 16,-2-1 768-16,-1 1 208 15,1 0 48-15,1-2 0 0,-2 0-832 0,1-1-192 0,-1 0 0 0,1 1 0 16,-2 2 0-16,1 1 0 0,-2-1 0 0,1 1 0 16,1-2 0-16,-1 0 0 0,0-2 0 0,1 2 0 15,-3 0 0-15,3 1 0 0,-3 1 0 0,0 5 0 16,-1-2 0-16,4-2 0 0,-3-1 0 0,2 0 0 16,0-1 0-16,1 0 0 0,-1-2 0 0,1 2 0 15,-1-1 0-15,2 2 0 0,-3-2 0 0,2 2 0 16,0-3 0-16,-1-1 0 0,0 3 0 0,2-2 0 15,-3 0 0-15,2 0 0 0,-2 1 0 0,0 0 0 16,0-2 0-16,0-1 0 0,0 0 0 0,0 0 0 0,1 1 0 16,1 1 0-16,-1-1 0 0,2 1 0 0,-4-1 0 0,0-1 0 15,-1 0 0-15,2-1 0 0,-1 0 0 0,3-1 0 16,-1 4 0-16,0-1 0 0,-1 0 0 0,-2 1 0 16,3-2 0-16,-3 3 0 0,2 0 0 0,-2-1 0 15,3 0 0-15,-2 1 0 0,5 1 0 0,-2-2 0 16,-3-3 0-16,2 1 0 0,6-6 0 0,-6 6 0 15,-1-1 0-15,0 1 0 0,0 1 0 0,2 2 0 16,1 0 0-16,-1-3 0 0,0 0 0 0,1 0 0 16,0 3 0-16,1 1 0 0,-1-2 0 0,2 0 0 15,2 1 0-15,-1 0 0 0,-3 0 0 0,3 1 0 16,1-3 0-16,-2 2 0 0,-4 0 0 0,2-1 0 16,0 1 0-16,1-2 0 0,0 1 0 0,1 1 0 15,-4 2 0-15,3-4 0 0,3-7 0 0,-3 13 0 16,-1-2 0-16,1 0 0 0,2 0 0 0,1 0 0 0,0-2 0 0,0 2 0 15,-1 0 0-15,0-1 0 0,0 0 0 0,1 1 0 16,2 0 0-16,0 0 0 0,1 0 0 0,-2-2 0 16,-1-9 0-16,4 10 0 0,-2 3 0 0,-1-3 0 15,-1-10 0-15,0 0 0 0,3 8 0 0,2 2 0 16,-4 0 0-16,-1-10 0 0,0 0 0 0,0 0 0 16,0 0-768-1,0 0-208-15,0 0-48 0,0 0 0 0,0 0-816 16,0 0-160-16,0 0-48 0,0 0 0 0</inkml:trace>
  <inkml:trace contextRef="#ctx0" brushRef="#br5" timeOffset="-203164.78">4635 5355 20271 0,'-4'-9'448'0,"4"9"80"0,-2-8 32 0,2 8 16 0,0 0-576 0,0 0 0 0,0 0 0 0,0 0 0 15,0 0 0-15,0 0 0 0,0 0 0 0,0 0 0 16,0 0 0-16,0 0 0 0,0 0 0 0,0 0 0 16,0 0 928-16,9 1 80 0,-9-1 16 0,9 5 0 15,0 0-832-15,-9-5-192 0,0 0 0 0,8 7 0 16,1 2 0-16,-4-2 0 0,-5-7 0 0,5 8 0 16,-5-8 0-16,7 7 0 0,-7-7 0 0,5 9 0 15,0 0 864-15,-1 1 128 0,-4-10 32 0,2 12 0 16,3-3-832-16,-1 0-192 0,-4-9 0 0,4 12 0 15,1-1 864-15,-1-1 128 0,1-2 32 0,-5-8 0 16,5 9-832-16,1-3-192 0,-6-6 0 0,6 7 0 16,-6-7 0-16,7 6 0 0,1 4 0 0,-8-10 0 15,5 5 0-15,-5-5 0 0,7 4 0 0,-7-4 0 16,7 7 0-16,0-3 0 0,-7-4 0 0,9 3 0 0,-9-3 0 0,11-3 0 16,-4 0 0-16,4-2 0 0,2 1 864 0,-2-5 128 15,1-1 32-15,0 0 0 0,1 2-832 0,-2-3-192 16,1-5 0-16,3-1 0 0,3-3 0 0,1 0 0 15,-2 1 0-15,1-3 0 0,-2 0 864 0,2 1 128 16,1 2 32-16,-2 0 0 0,0-1-832 0,-2 1-192 16,0 3 0-16,-2-1 0 0,0 2 0 0,-1 1 0 15,0 0 0-15,-2 6 0 0,-1-2 0 0,-1 2 0 16,-2 1 0-16,1 2 0 0,0-1 0 0,-7 6 0 16,8-3 0-16,-8 3 0 0,9-4 0 0,-9 4 0 15,0 0 0-15,8 4 0 16,-8-4-2416-16,4 11-528 0,-3 0-96 0,-2 5-11088 0</inkml:trace>
  <inkml:trace contextRef="#ctx0" brushRef="#br5" timeOffset="-201062.78">4943 6063 12895 0,'0'0'272'0,"0"0"64"0,0 0 16 0,0 0 32 0,11 11-384 0,-11-11 0 15,0 0 0-15,0 0 0 0,0 0 0 0,0 11 0 16,1-1 0-16,-1 0 0 0,0-10 896 0,0 9 96 15,0-9 32-15,-1 11 0 0,-1 0 0 0,2 0 0 16,-3-1 0-16,3 0 0 0,0 0-832 0,0-1-192 16,0-9 0-16,0 14 0 0,-2 0 0 0,0 1 0 15,0 1 0-15,1-1 0 0,2-1 864 0,-1 0 128 16,-1-2 32-16,1 1 0 0,1 2-832 0,-1-3-192 16,-1 1 0-16,1 0 0 0,2 1 0 0,-2 0 0 15,-1 0 0-15,-1 2 0 0,-1 3 864 0,1-1 128 16,0-1 32-16,-4 2 0 0,1 0-832 0,2 0-192 15,-4-1 0-15,0-3 0 0,-2-2 0 0,1 2 0 0,-1-3 0 16,1 2 0-16,-2 1 0 0,3 1 0 0,-3-3 0 0,-1 0 0 16,-2-2 864-16,-2 4 128 0,1-2 32 0,0 0 0 15,-1-1-832-15,1 3-192 0,0 2 0 0,-2-1 0 16,0-1 0-16,-3-1 0 0,1 0 0 0,-1 2 0 16,-1 0 0-16,0 0 0 0,-1-2 0 0,0 0 0 15,1-2 0-15,-2 3 0 0,0-3 0 0,-3 1 0 16,3-2 0-16,-3 0 0 0,-1-1 0 0,1 1 0 15,-1 1 0-15,1-4 0 0,-1-1 0 0,0 1 0 16,-3 0 0-16,2-1 0 0,1-1 0 0,-3-2 0 16,1 1 0-16,0-1 0 0,-2 1 0 0,0-1 0 15,1-1 0-15,-3 3 0 0,-1-1 0 0,11-1 0 0,-1-3 0 16,-1 0 0-16,-3 1 0 0,-1 0 0 0,-3 1 0 16,-1 1 0-16,-2-2 0 0,0 1 0 0,-2-1 0 0,0 1 0 15,-1-1 0-15,-2 0 0 0,1 1 0 0,0 1 0 16,1-1 0-16,-2 0 0 0,-1 1 0 0,-2-3 0 15,-2-1 0-15,1 1 0 0,0 1 0 0,-2-1 0 16,2-2 0-16,1 0 0 0,2 1 0 0,-2-2 0 16,1-3 0-16,0 3 0 0,-5 1 0 0,2 1 0 15,-1 0 0-15,1-1 0 0,1-1 0 0,3-1 0 16,-2 0 0-16,2 1 0 0,1-1 0 0,-1 0 0 16,1-1 0-16,1 0 0 0,-1-2 864 0,2 1 128 15,0-1 32-15,0 1 0 0,0-1-832 0,3 2-192 16,2 2 0-16,1-4 0 0,-2 1 0 0,2 0 0 15,1-3 0-15,-1 3 0 0,-1-1 0 0,-1 2 0 16,0-1 0-16,-1-1 0 0,1 1 0 0,-1-1 0 16,-2 1 0-16,1 0 0 0,3 2 0 0,0 0 0 0,1-3 0 0,0 2 0 15,0-1 0-15,0 1 0 0,-1-2 0 0,-1 0 0 16,1 0 0-16,0 1 0 0,1-2 0 0,0 2 0 16,0-1 0-16,1 1 0 0,3-2 0 0,-2-1 0 15,3 2 0-15,-2-3 0 0,4 2 0 0,0 1 0 16,0-2 0-16,1 0 0 0,-1 0 0 0,2-2 0 15,-1-2 0-15,1 1 0 0,3 0 0 0,-2-2 0 16,0 2 0-16,2 0 0 0,2-1 0 0,1-1 0 16,1 1 0-16,-1-1 0 0,1-1 0 0,0-1 0 15,2 0 0-15,1-1 0 0,-1 2 0 0,1-1 0 16,2-2 0-16,1 0 0 0,1-1 0 0,1 2 0 16,1-4 0-16,4 0 0 0,-1-1 0 0,1-1 0 0,0-1 0 15,2-1 0-15,3-3 0 0,1 1 0 0,-1 0 0 0,3 0 0 16,0 2 0-16,2 0 0 0,0 3 0 0,2 1 0 15,2 0 0-15,0 2 0 0,1-1 0 0,0 0 0 16,1-1 0-16,0 4 0 0,1-2 0 0,1 1 0 16,0-2 0-16,3-1 0 0,-2 0 0 0,2 1 0 15,-1-1 0-15,1-1 0 0,0 1 0 0,-1 1 0 16,1 1 0-16,-1-2 0 0,0-1 0 0,2 0 0 16,-2 2 0-16,2-1 0 0,0 1 0 0,1 0 0 15,0 0 0-15,1 1 0 0,2-2 0 0,2 0 0 16,0-1 0-16,0 1 0 0,1 0 0 0,0 0 0 0,-2 0 0 15,2 1 0-15,-3 3 0 0,1-3 0 16,-1 1 0-16,1 0 0 0,-1-2 0 0,0 1 0 0,0 2 0 16,3 0 0-16,-2 3 0 0,0 1 0 0,-1-1 0 0,2 1 0 15,-1-1 0-15,0 2 0 0,0-4 0 0,0 3 0 16,-2 1 0-16,2 1 0 16,-3 1 0-16,-1 0 0 0,-1 0 0 0,0-1 0 0,0 0 0 0,0 2 0 15,-2-1 0-15,1 1 0 0,1 0 0 0,2 0 0 16,-2-2 0-16,4 0 0 0,-2 0 0 0,3 0 0 15,-2 1 0-15,2-1 0 0,-1 0 0 0,1 1 0 16,-2 1 0-16,0 0 0 0,-1 0 0 0,0 0 0 16,-3-1 0-16,0 1 0 0,1 2 0 0,0 0 0 15,0-1 0-15,1-1 0 0,0-2 0 0,2 1 0 16,0 3 0-16,-2-1 0 0,2 2 0 0,-1-1 0 0,0 2 0 16,1 0 0-16,0 1 0 0,0-1 0 0,-1 0 0 15,0 1 0-15,0-1 0 0,1 4 0 0,-3-2 0 0,1-1 0 16,1 2 0-16,-3 1 0 0,0 1 0 0,0 0 0 15,0-1 0-15,-2 1 0 0,3 2 0 0,0-1 0 16,0-2 0-16,-3 1 0 0,2 1 0 0,0-1 0 16,-1-1 0-16,3 3 0 0,-2 1 0 0,2 0 0 15,-2-3 0-15,-1 2 0 0,1 1 0 0,0 0 0 16,-2-2 0-16,0 1 0 0,-1 1 0 0,1 1 0 16,0 1 0-16,0-2 0 0,-3 0 0 0,-2-1 0 15,2 0 0-15,-2 5 0 0,0 0 0 0,1 0 0 16,-2-2 0-16,1 0 0 0,0 1 0 0,1-1 0 15,-2-2 0-15,0 1 0 0,0 1 0 0,1 0 0 16,-1 3 0-16,3-2 0 0,-2-3 0 0,-1 0 0 0,-1 0 0 0,-2 2 0 16,2 0 0-16,-2 0 0 0,2-2 0 0,-1 0 0 15,0 1 0-15,-1-1 0 16,1-2 0-16,1 1 0 0,-3 2 0 0,3-1 0 0,-5 2 0 0,1-1 0 16,-1-2 0-16,-5-2 0 0,7 2 0 0,-1 1 0 15,-2 2 0-15,1-3 0 0,-5-2 0 0,7 3 0 16,-7-3 0-16,0 0 0 0,4 5 0 0,2 0 0 15,0-3 0-15,-3 3 0 0,1 1 0 0,-1-1 0 16,-3-5 0-16,0 0 0 0,0 0 0 0,7 5 0 16,-4 2 0-16,0-2 0 0,-3-5 0 0,0 0 0 15,5 6 0-15,-1-2 0 0,-4-4 0 0,0 0 0 16,3 4 0-16,-3-4 0 0,5 4 0 0,-5-4 0 16,0 0 0-16,0 0 0 0,0 0 0 0,0 0-10336 15,0 0-2112-15</inkml:trace>
  <inkml:trace contextRef="#ctx0" brushRef="#br5" timeOffset="-199416.8">3689 5137 9215 0,'0'0'192'0,"0"0"64"0,-4-4 0 0,4 4 0 0,0 0-256 0,0 0 0 0,0 0 0 0,0 0 0 15,-1-6 864-15,0 1 128 0,1 0 32 0,0 0 0 16,0-1-832-16,0 0-192 0,0-1 0 0,1 3 0 15,-1 4 864-15,0 0 128 16,0 0 32-16,0 0 0 0,0 0-832 0,0 0-192 0,3-5 0 0,-3 5 0 16,5-4 0-16,2 1 0 0,0 0 0 0,2 1 0 15,0 0 864-15,2 1 128 0,1 1 32 0,1-1 0 16,3-3-832-16,-1 1-192 0,0-1 0 0,3 2 0 16,-1 2 0-16,-1 0 0 0,1-2 0 0,-2 1 0 15,0 1 0-15,0 1 0 0,-2 2 0 0,1-1 0 16,0-1 0-16,-3 1 0 0,-1 1 0 0,1 2 0 15,-2 0 864-15,1 1 128 0,1-2 32 0,-3 1 0 0,1 2-832 0,-3 1-192 16,3-1 0-16,-2-2 0 0,-7-5 0 0,5 6 0 16,1-1 0-16,-4 0 0 0,-2-5 864 0,0 0 128 15,0 0 32-15,-8 4 0 0,-3 1-832 0,-2 0-192 16,-1-2 0-16,-1 0 0 0,-2 2 0 0,-2-2 0 16,-2 2 0-16,-1-1 0 0,1 1 0 0,-2 2 0 15,1 1 0-15,1-1-8144 16,2 0-1680-16</inkml:trace>
  <inkml:trace contextRef="#ctx0" brushRef="#br5" timeOffset="-190208.83">10069 5221 9215 0,'0'0'192'0,"0"0"64"0,3 7 0 0,4-8 0 0,1-1-256 0,-1 0 0 0,-1-1 0 0,-1-2 0 16,2 1 864-16,-2-2 128 0,-5 6 32 0,3-4 0 15,1-4 0-15,-2 2 0 0,-1-1 0 0,-1-1 0 16,-1 1 0-16,-1-1 0 0,0-2 0 0,-2 1 0 16,-3 0-832-16,-1-1-192 0,-4 1 0 0,0-2 0 0,-3 1 864 0,-1 0 128 15,-4-1 32-15,1 0 0 0,0 1 0 0,-1-2 0 16,-1 2 0-16,-1 0 0 0,-1-1-832 15,-1 1-192-15,-1-1 0 0,-10-3 0 0,4 2 0 0,4 2 0 16,-2 2 0-16,0 3 0 0,-3-2 0 0,-1 5 0 16,-1 0 0-16,1 0 0 0,0-1 0 0,1 3 0 15,-1 2 0-15,1 2 0 0,-1-3 0 0,1 1 0 16,0 3 0-16,1 1 0 0,-2 1 0 0,-1-2 0 16,0-1 0-16,-2 4 0 0,-2 3 0 0,3 1 0 15,2-1 0-15,2 1 0 0,2 2 864 0,2 1 128 16,4 5 32-16,11-7 0 0,-1 1-832 0,0 3-192 15,0 1 0-15,-1 4 0 0,1 2 0 0,2 0 0 16,0 1 0-16,1 1 0 0,-6 26 0 0,3-6 0 0,6-3 0 16,1 0 0-16,2 0 0 0,3 0 0 0,0 0 0 0,1-1 0 15,0-2 0-15,1-1 0 0,3-3 0 0,-1-16 0 16,1 3 0-16,1 1 0 0,2 0 0 0,2 2 0 16,-1 0 0-16,3 2 0 0,2-1 0 0,1-3 0 15,2 2 0-15,4-3 0 0,4-1 0 0,1 0 0 16,26 14 0-16,-3-8 0 0,-2-9 0 0,-4-3 0 15,-2-3 0-15,-1-3 0 0,-2-2 0 0,1-1 0 16,-1 0 0-16,1-5 0 0,2-3 0 0,-16 0 0 16,5 0 0-16,4-3 0 0,4 0 0 0,2-1 0 15,-1-3 0-15,0-1 0 0,1-1 0 0,10-4 0 16,-3-3 0-16,0 0 0 0,-1-4 0 0,2-1 0 16,0-1 0-16,-2-1 0 0,-3-3 0 0,-2 1 0 0,-2-5 0 15,-2 1 0-15,-5-1 0 0,0-3 0 0,-1-3 0 16,-3-3 0-16,-5-3 0 0,-1-2 0 0,1-1 864 0,-4 0 128 15,0-1 32-15,-3 3 0 0,-1 2-832 0,-6 2-192 16,-3 5 0-16,-6 0 0 0,-6 3 0 0,-1 2 0 16,-5 2 0-16,-2 3 0 0,-4 1 0 0,-6 3 0 15,-3 3 0-15,-4 1 0 16,-3 4-1600-16,-4 2-352 0,-5 2-80 0,-4-1-11472 16</inkml:trace>
  <inkml:trace contextRef="#ctx0" brushRef="#br5" timeOffset="-188625.07">9167 4902 9215 0,'0'0'192'0,"0"0"64"0,0 0 0 0,0 0 0 0,-4-9-256 0,4 9 0 0,0 0 0 0,0 0 0 16,0 0 864-16,0 0 128 0,-1-8 32 0,1 8 0 16,0 0-832-16,0 0-192 0,0 0 0 0,0 0 0 15,0 0 0-15,0 0 0 0,0 0 0 0,0 0 0 16,0 0 864-16,0 0 128 0,0 0 32 0,0 0 0 15,0 0 0-15,11 7 0 0,-3-1 0 0,1 3 0 16,-4 0-832-16,2 0-192 0,0-2 0 0,-1 3 0 16,2 6 0-16,1 1 0 0,1 1 0 15,1 3 0-15,-4 2 0 0,2 2 0 0,-1 2 0 0,1 1 0 16,-2 3 864-16,1 1 128 0,0 0 32 0,-1 1 0 16,0 2-832-16,0 0-192 0,-4-1 0 0,1 0 0 15,0 4 0-15,0-1 0 0,1 0 0 0,-1 2 0 16,-3 1 864-16,0-4 128 0,0-3 32 0,1 0 0 15,-1-2-832-15,-1-1-192 0,-1-1 0 0,-1 0 0 0,-1-2 0 0,1 1 0 16,-1 0 0-16,1 1 0 0,-1-1 864 0,-2-2 128 16,1-1 32-16,0 1 0 0,-2-4-832 0,0-2-192 15,0-1 0-15,-3-1 0 0,3-2 0 0,-4 0 0 16,1-3 0-16,0 0 0 0,0-1 0 0,1-2 0 16,-3-1 0-16,2 0 0 0,1-3 0 0,0 2 0 15,0-1 0-15,0-3 0 0,8-4 0 0,-8 3 0 16,8-3 0-16,-8 1 0 0,8-1 0 0,-6-2 0 15,6 2 0-15,-5-6 0 16,5 6-2416-16,-1-10-528 0,-1-8-96 0,5 5-32 0</inkml:trace>
  <inkml:trace contextRef="#ctx0" brushRef="#br5" timeOffset="-188147.15">9091 5567 12895 0,'0'0'272'0,"0"0"64"0,0 0 16 0,0 0 32 0,0 0-384 0,0 0 0 0,0 0 0 0,0 0 0 0,0 0 896 0,0 0 96 15,0 0 32-15,0 0 0 0,0 0 0 0,0 0 0 16,0 0 0-16,0 0 0 0,2 12 0 0,6-1 0 16,1-2 0-16,0 2 0 0,1 1 0 0,1 0 0 15,3 1 0-15,-2 3 0 0,0-1-832 0,1 3-192 16,-2 1 0-16,0-1 0 0,-1-1 0 0,-1-1 0 15,-1 1 0-15,-1-1 0 0,0-1 864 0,-2-1 128 16,2-1 32-16,-3-1 0 0,1 1-832 0,1-4-192 16,-6-9 0-16,7 6 0 0,-7-6 0 0,11 1 0 15,-2-5 0-15,0-2 0 0,4-4 864 0,-4-1 128 16,4 1 32-16,-1-5 0 0,0-7-832 0,0 1-192 0,0-2 0 0,-1 2 0 16,-1 0 0-16,-2 1 0 0,0-1 0 15,-2 2 0-15,-2 2 0 0,3 3 0 0,-1 6 0 0,-1 0 0 31,-1-2-768-31,-2 5-208 0,-2 5-48 0,0 0-8736 16,0 0-1760-16</inkml:trace>
  <inkml:trace contextRef="#ctx0" brushRef="#br5" timeOffset="-187580.64">9825 6091 12895 0,'0'0'272'0,"0"0"64"0,0 0 16 0,0 0 32 0,-4 5-384 0,4-5 0 16,-1 6 0-16,1-6 0 0,-2 5 1712 0,2-5 272 15,-3 6 48-15,3-6 16 0,0 0-832 0,0 0-144 16,0 0-48-16,0 0 0 0,-5-5 0 0,3-1 0 15,-2-3 0-15,1-1 0 0,2 0 0 0,0-1 0 0,-1-2 0 0,1-4 0 16,0-2-816-16,1 0-208 0,0 2 0 0,0-2 0 16,0-4 0-16,0-2 0 0,0-1 0 0,0 1 0 15,0-1 864-15,1 0 128 0,-1-2 32 0,1-1 0 16,0-3-832-16,1 1-192 0,2-2 0 0,0 1 0 16,-3 0 0-16,2 5 0 0,2-1 0 0,1-8 0 15,0 3 0-15,-1 1 0 0,3 3 0 0,1 4 0 16,0 2 0-16,2 1 0 0,-2 2 0 0,2-1 0 15,1 4 0-15,-2 5 0 0,-1-2 0 0,2 3 0 16,-1 0 0-16,0 2 0 0,1 0 0 0,-1 1 0 0,-1 0 0 16,3 0 0-16,-3 0 0 0,0 2 0 15,-1 2-768-15,-2 1-208 0,-6 3-48 0,0 0 0 16,0 0-1632-16,0 0-336 0,0 0-64 0,0 0-16 0</inkml:trace>
  <inkml:trace contextRef="#ctx0" brushRef="#br5" timeOffset="-185523.15">9515 5557 12895 0,'0'0'272'0,"0"0"64"0,-7-2 16 0,7 2 32 0,0 0-384 0,0 0 0 15,0 0 0-15,0 0 0 0,0 0 896 0,0 0 96 16,0 0 32-16,0 0 0 0,0-4 0 0,0 4 0 16,0 0 0-16,0 0 0 0,0 0-832 0,0 0-192 15,6-4 0-15,-1 1 0 0,-1 0 864 0,2-1 128 16,-4 0 32-16,-2 4 0 0,0 0 0 0,5-3 0 0,1 1 0 0,0-2 0 15,2 1-832-15,0-1-192 0,-2-1 0 0,2 1 0 16,0-3 0-16,0 2 0 16,0-1 0-16,1 2 0 0,0-1 0 0,0 1 0 0,1-3 0 0,2 1 0 15,1 1 864-15,-1 1 128 0,-2-3 32 0,0 0 0 16,-1-1-832-16,2 5-192 0,-3 2 0 0,2-3 0 16,-2-2 0-16,0-1 0 0,1 4 0 15,-2-1 0-15,1 0 0 0,-1 0 0 0,-2-1 0 0,-5 5 0 16,0 0 0-16,9-2 0 0,-9 2 0 0,0 0 0 15,0 0 0-15,10 0 0 0,-10 0 0 0,0 0 0 16,7-1 0-16,-7 1 0 0,0 0 0 0,0 0 0 16,0 0 0-16,0 0 0 0,0 0 0 0,9 4 0 0,-9-4 0 0,7 8 0 15,-2-2 0-15,-5-6 0 0,0 0 0 0,0 0 0 16,4 13 0-16,-1-1 0 0,-2-1 864 0,1 1 128 16,-1 0 32-16,-1 0 0 0,0 1-832 0,1 1-192 15,1-2 0-15,-1 3 0 0,-1 3 0 0,0-1 0 16,0 1 0-16,0-2 0 0,-1 1 0 0,2-2 0 15,-1-2 0-15,1 1 0 0,0-1 0 0,-1 0 0 16,0 0 0-16,0-2 0 0,2-1 0 0,0-1 0 16,-2-9 0-16,0 0 0 0,-2 11 0 0,1-2 0 15,1-9 0-15,0 0 0 0,0 9 864 0,0-9 128 16,0 0 32-16,0 0 0 0,0 0-832 0,0 0-192 16,0 0 0-16,0 0 0 0,0 0 0 0,0 0 0 15,0 0 0-15,0 0 0 0,0 0 0 0,0 0 0 16,-4-8 0-16,0 1 0 0,1 0 0 0,3 7 0 0,0 0 0 0,0-8 0 15,0-2 0-15,0 0 0 0,-1 1 0 16,-1-1 0-16,1 0 0 0,1-1 0 0,0 0 0 0,-2 0 0 16,1 0 0-16,1 0 0 0,0 0 0 0,0 2 0 15,0-1 0-15,0 0 0 0,1 0 0 0,-1 0 0 16,-1-1 0-16,0 0 0 0,-1 0 0 0,1 1 0 16,2 2 0-16,-1 1 0 0,-1-2 0 0,-1 1 0 15,0 0 0-15,2 8 0 0,0 0 0 0,0 0 0 16,-6-8 0-16,2 2 0 0,4 6 0 0,0 0 0 15,-5 0 0-15,3 0 0 0,-2-1 0 0,0 1 0 16,0 1 0-16,1 1 0 0,-3 1 0 0,1-1 0 16,-5 2 0-16,1 1 0 0,-2 0 0 0,1-1 0 15,0 1 0-15,-1-2 0 0,0 4 0 0,1-2 0 0,-3 0 0 16,2 0 0-16,1 1 0 0,5-3 0 0,-2 1 0 0,-1 2 0 16,1-1 0-16,-2-1 0 0,1 1 0 15,-2 0 0-15,0-1 0 0,-7 3 0 0,0-1 0 0,5 0 0 16,2-1 0-16,3 0 0 0,-1-5 0 0,8 0 0 15,-6 4 0-15,6-4 0 0,0 0 0 0,0 0 0 16,0 0 0-16,0 0 0 0,0 0 0 0,0 0 0 16,0 0 0-16,0 0 0 0,0 0 0 0,0 0 0 15,7-4 0-15,1-3 0 0,-1-1 0 0,3 2 0 16,1 0 0-16,0 2 0 0,1-6 0 0,0 4 0 16,2-1 0-16,-1-1 0 0,0-1 0 0,0 0 0 15,2 6 0-15,-2-4 0 0,-2-1 0 0,1-1 0 16,0 3 0-16,1 0 0 0,-3-3 0 0,1 3 0 0,-1 2 0 15,-2 0 0-15,2-2 0 0,-5 4 0 0,2 0 0 16,-3 0 0-16,3-2 0 0,-1 2 0 0,0 1 0 0,-2-1 0 16,-4 2 0-16,0 0 0 0,6 0 0 0,-6 0 0 15,8 0 0-15,-8 0 0 0,0 0 0 0,9 5 0 16,-9-5 0-16,9 10 0 0,-2 1 0 0,-3-2 0 16,-4-9 0-16,2 7 0 0,-1 0 0 0,3 2 0 15,-3 0 0-15,1 1 0 0,-1 2 0 0,1 0 0 16,0 0 0-16,3 10 0 0,-2-3 0 0,-1-2 0 15,2 0 0-15,-1-2 0 0,0-3 0 0,2 0 0 16,-4-1 0-16,2-1 0 0,-1 0 0 0,0 0 0 16,0 0 0-16,-1-1 0 0,-1 0 0 0,0-9 0 15,0 0 0-15,0 8 0 0,0 0 0 0,0-8 0 0,0 0 0 0,0 0 0 16,0 0 0-16,2 9 0 0,-2-9 0 0,0 0 0 16,0 0 0-16,0 0 0 0,0 0 0 0,0 0 0 15,0 0 0-15,0 0 0 0,0 0 864 0,0 0 128 16,0 0 32-16,0 0 0 0,0 0-832 0,0 0-192 15,-7-3 0-15,7 3 0 0,-1-8 0 0,-1 0 0 16,-1 1 0-16,0-1 0 0,-2 1 0 0,5 7 0 16,-6-7 0-16,3-2 0 0,-2-2 0 0,0 1 0 15,0 0 0-15,0 0 0 0,0-2 0 0,0 0 0 16,0-1 0-16,1-1 0 0,0 0 0 0,1 0 0 16,-1 2 0-16,-2 0 0 0,1 4 0 0,0 1 0 15,2 3 0-15,-2-3 0 0,2 2 0 0,1 2 0 16,-2 0 0-16,0 1 0 0,1 0 0 0,1 0 0 15,-3-2 0-15,2 2 0 0,-1-1 0 0,0 3 0 0,-1 0 0 0,-4 2 0 16,1-1 0-16,8-1 0 0,-8 5 0 16,0-1 0-16,0 2 0 0,2 0 0 15,0 3 0-15,3-2 0 0,3-7 0 0,-7 2 0 0,2 0 0 0,-1 2 0 16,-2-1 0-16,3 0 0 0,-3 0 0 0,2 2 0 16,-1-1 0-16,-3 5 0 0,2-4 0 0,2 1 0 15,0-1 0-15,2 2 0 0,0-1 0 0,4-6 0 16,0 0 0-16,0 0 0 0,0 0 0 0,0 0 0 15,0 0 0-15,0 0 0 0,0 0 0 0,0 0 0 16,6-3 0-16,3-1 0 0,2-2 0 0,-1 2 0 16,1-1 0-16,1 2 0 0,1-5 0 0,-2 1 0 15,0-4 0-15,0 1 0 0,2 2 0 0,-3 0 0 16,0 0 0-16,1-1 0 0,-2-2 0 0,1 2 0 16,0 4 0-16,0-2 0 0,1-2 0 0,0 1 0 0,1 4 0 15,0 0 0-15,-1 0 0 0,-1 1 0 0,-4-1 0 0,3 0 0 16,1 4 0-16,1 0 0 0,-11 0 0 0,4 0 0 15,1 3 0-15,1 1 0 16,-1 3-768-16,-1 0-208 0,1 0-48 0,-3 1 0 0,0 0 1648 0,-1 4 320 16,-1 3 64-16,-1 11 16 15,-1-4-1648-15,1 0-320 0,-3-1-64 0,2-1-16 0,1-1 1648 0,0-3 320 16,-1-1 64-16,1-1 16 0,0-1-832 0,1-7-192 16,-1 1 0-16,-1 0 0 0,2-1 0 0,-1 1 0 15,0-1 0-15,-1 0 0 16,2-6-768-16,0 0-208 0,0 0-48 0,0 0 0 15,0 10 0-15,0-10 0 0,0 0 0 0,0 0-15152 0</inkml:trace>
  <inkml:trace contextRef="#ctx0" brushRef="#br5" timeOffset="-181124.25">10770 5804 16575 0,'-4'0'368'0,"-1"1"80"0,1 4 0 0,4-5 16 0,-1 1-464 0,1-1 0 0,0 0 0 0,0 0 0 16,0 0 0-16,0 0 0 0,0 0 0 0,0 0 0 16,11-1 912-16,6-5 96 0,-1-3 16 0,1-1 0 15,-2-2-832-15,6-1-192 16,3-1 0-16,3-1 0 0,1-5 864 0,0 0 128 0,2-2 32 0,-3 0 0 16,2-1-832-16,-4-3-192 0,0-5 0 0,-2 3 0 15,-1 1 0-15,-1 3 0 0,-1 0 0 0,-2 3 0 16,-2 0 0-16,-2 6 0 0,-3 0 0 0,-1 2 0 15,-1 1 0-15,-3 1 0 0,0 1 0 0,1 2 0 16,-3 1-1600-16,1 0-352 16,-2-4-80-16,-3 11-16 0</inkml:trace>
  <inkml:trace contextRef="#ctx0" brushRef="#br5" timeOffset="-180837.94">11087 5148 23951 0,'-7'-3'512'0,"1"-2"128"0,6 5 0 0,0 0 64 0,-9 6-576 0,5 0-128 16,-1 3 0-16,2 2 0 0,1 0 0 0,2 1 0 15,0 0 0-15,1 4 0 0,1 1 848 0,1 2 144 16,1 0 32-16,-1 3 0 0,4 0-832 0,1 2-192 15,-1-3 0-15,3 5 0 0,2 5 0 0,0 0 0 0,3 0 0 0,0-4 0 16,2-1 0-16,2 0 0 0,2 0 0 0,2-3 0 16,-3-3 0-16,1 0 0 0,-2-1 0 0,-3-2 0 15,-2-3 0-15,0-2 0 0,1 0 0 0,-2 0-8144 16,-2-1-1680-16</inkml:trace>
  <inkml:trace contextRef="#ctx0" brushRef="#br5" timeOffset="-179969.52">5679 5335 20271 0,'-23'-3'448'0,"23"3"80"0,0 0 32 0,0 0 16 0,0 0-576 0,0 0 0 15,0 0 0-15,0 0 0 0,0 0 0 0,-2 6 0 0,1 3 0 0,-1 0 0 16,-1 1 928-16,-2 1 80 16,3 2 16-16,0 1 0 0,-1 2-832 0,-1-2-192 0,3 0 0 0,-2 1 0 15,0 0 864-15,2-2 128 0,1-3 32 0,1-1 0 16,1 1-832-16,1 2-192 0,-2-3 0 0,2-2 0 16,-3-7 864-16,6 5 128 0,2-2 32 0,-2-2 0 15,3-5-832-15,2-4-192 0,4-4 0 0,3-7 0 16,3-4 0-16,1-4 0 0,1-4 0 0,12-15 0 15,2 1 0-15,-1 0 0 0,-1-1 0 0,-2 0 0 16,-2-1 0-16,-1 1 0 0,-1-2 0 0,0 3 0 16,-1 4 0-16,-4 1 0 0,0 3 0 0,-1 4 0 15,0 2-768-15,0 4-208 0,-1 4-48 0,-3 0 0 16</inkml:trace>
  <inkml:trace contextRef="#ctx0" brushRef="#br5" timeOffset="-148964.06">23772 17140 10479 0,'0'0'448'0,"0"0"128"0,7-2-576 0,-7 2 0 0,0 0 0 0,9-1 0 16,-9 1 1168-16,8-2 128 0,-8 2 32 0,0 0 0 15,5-7-432-15,1 3-64 0,-6 4-32 0,4-5 0 16,-4 5-160-16,0 0-48 0,2-6 0 0,-2 6 0 16,2-8 128-16,-2 0 32 0,0 8 0 0,-2-8 0 15,1-4-96-15,0 3-16 0,0 0 0 0,-3 1 0 16,0 2 48-16,1-5 0 0,-1-3 0 0,-4 3 0 15,0 5-128-15,0-3-32 0,-2 1 0 0,-1 0 0 16,1-2-144-16,-2-1-16 0,-3 2-16 0,0 1 0 0,-2-2-128 16,2 0-32-16,1 0 0 0,1 3 0 0,-3-2-32 0,1 2-16 15,0 1 0-15,0-2 0 0,0-1 0 0,0 4 0 16,2 3 0-16,1-4 0 0,0 1-144 0,0 0 128 16,-4 2-128-16,2 1 128 0,0-4-128 0,0 2 128 15,0 4-128-15,1-2 128 0,1 4-128 0,-1-2 128 16,0-2-128-16,-1 2 128 0,-1 0-128 0,0 0 128 15,-2 2-128-15,2-2 128 0,-2 0-128 0,-1 0 0 16,-3 1 0-16,1 1 0 0,1 0 176 0,-1 2-48 16,1-1-128-16,-1 1 192 0,-3 2-192 0,3-1 128 15,2 0-128-15,2 2 0 0,-1 3 208 0,2 0-48 16,-1 0-16-16,2 0 0 0,1 1-16 0,1 1-128 0,1 2 192 0,0 2-64 16,-1 1-128-16,0 1 0 0,-2-2 0 0,3 5 0 15,-2 4 0-15,1-5 0 0,0-4 0 0,1 1 0 16,1 3 128-16,0 0-128 0,1 0 0 0,0 0 128 15,3 1-128-15,-1-4 0 0,2 2 0 0,2-2 0 16,-2-1 128-16,4-1-128 0,2 1 0 0,-1-1 128 16,-1 2-128-16,1-2 128 0,1-1-128 0,1 2 128 15,1-1-128-15,0-1 128 0,2-2-128 0,2 4 128 16,-1-2-128-16,1 0 0 0,2 3 144 0,1-4-144 16,1-1 0-16,0 3 0 0,0 0 0 0,2 0 128 15,1 1-128-15,-1-2 0 0,-1 0 0 0,2 1 128 16,0-2-128-16,1-1 0 0,-1-1 0 0,1 1 0 15,2 0 0-15,-1-1 0 0,1 0 0 0,0 0 128 16,1-2-128-16,2 0 0 0,-3-2 0 0,0 2 0 0,-1-1 0 0,3 1 128 16,2-4-128-16,1 2 0 0,-1-1 0 0,2 0 128 15,-2-2-128-15,1 1 0 0,-2-1 0 0,-1-2 144 16,0 1-144-16,0-1 0 0,1 0 160 0,-3-1-160 16,3-1 128-16,2-1-128 0,-2 0 0 0,2 0 128 15,0 0-128-15,1 0 0 0,3-2 128 0,-1 3-128 16,-5-2 0-16,4 0 128 0,2 0-128 0,-1 0 0 15,-3-2 0-15,1 1 0 0,-3-3 0 0,-1 2 0 16,-2-1 128-16,0-2-128 0,-1 0 0 0,1 0 0 16,-2-2 144-16,2-1-144 0,-2-2 128 0,3-1-128 15,-2-3 128-15,1 0-128 0,0-3 0 0,1-1 144 16,-1 0-144-16,-1-2 0 0,1 2 144 0,-3 1-144 16,-4 3 0-16,1-1 144 0,1-2-144 0,-2-1 128 0,-3 1-128 0,-1-2 128 15,-1 2-128-15,1 1 0 0,-2 1 0 0,0-1 0 16,-3 1 0-16,-1-2 160 0,-1 2-32 0,-2 1-128 15,0-1 192-15,-2 2-64 0,-1 1 0 0,-2-2-128 16,-1 0 0-16,2 1 0 0,1 3 0 0,-1 4 0 16,-5-2 0-16,2 2-272 0,3 0 16 0,-4 5 16 31,-2 2-2192-31,0 3-448 0</inkml:trace>
  <inkml:trace contextRef="#ctx0" brushRef="#br5" timeOffset="-143809.34">22920 17526 10703 0,'0'0'464'0,"0"0"112"0,0 0-448 0,0 0-128 0,0 0 0 0,0 0 0 16,0 0 736-16,0 0 128 0,7-4 32 0,-7 4 0 15,0 0-64-15,0 0 0 0,0 0 0 0,0 0 0 16,0 0-112-16,0 0-16 0,0 0-16 0,0 0 0 15,5-3-16-15,-5 3 0 0,0 0 0 0,0 0 0 16,0 0-16-16,0 0 0 0,0 0 0 0,0 0 0 16,0 0-80-16,0 0 0 0,0 0-16 0,0 0 0 15,0 0-112-15,0 0 0 0,0 0-16 0,0 0 0 16,0 0-16-16,0 0 0 0,-4 5 0 0,4-5 0 16,-8 5-32-16,3-1-16 0,-2 0 0 0,7-4 0 0,-9 6-48 0,2-2 0 15,-2 0 0-15,1 0 0 0,2 2-32 0,-2-2-16 16,-1 0 0-16,1 1 0 0,2-2-32 0,-2 1-16 15,-2 0 0-15,0-1 0 0,4 0-16 0,-5 1 0 16,-1-3 0-16,1 3 0 0,2 2 0 0,-1-1 0 16,-2 0 0-16,1-1 0 0,-2 0-16 0,2 2 0 15,-2-2 0-15,2 1 0 0,-2-2-16 0,2 1-16 16,0 2 0-16,1-2 0 0,-3 0-32 0,3 0-128 16,1 0 192-16,1 0-64 0,-2-1-128 0,0 1 160 15,0 0-160-15,2-1 160 0,-2 1-160 0,3 0 128 16,-4-1-128-16,2-1 128 0,0 0-128 0,-1-1 192 15,0 1-192-15,0 0 192 0,-1 0-192 0,0 0 192 0,1-2-192 0,-2 3 192 16,2 0-192-16,1-1 160 0,-5-1-160 0,1 1 160 16,2 0-160-16,1 1 128 0,-4 0-128 15,2-2 128-15,0-1-128 0,0 1 0 0,2 0 0 0,-2-1 128 16,0 0-128-16,-1 1 0 0,1 1 0 0,-1-2 128 16,0-1-128-16,1 0 0 0,-1-1 144 0,-1 1-144 15,0 0 128-15,2 0-128 0,-2 0 128 0,1-2-128 16,0 0 128-16,1 0-128 0,-1 0 160 0,2-1-160 15,0 2 144-15,1-1-144 0,0-2 128 0,2 0-128 16,0-1 128-16,-2 4-128 0,2-1 128 0,-1-2-128 16,1 0 0-16,-1 2 128 0,1-1-128 0,0 0 0 15,0 0 0-15,0-1 128 0,0 1-128 0,-1-1 0 16,0 0 0-16,1-2 0 0,-3 0 0 0,1 1 0 16,0 2 0-16,-3-2 0 0,1-2 128 0,1 0-128 0,1 0 0 0,-3 0 0 15,1 1 0-15,-1 0 0 0,1-1 0 0,1 2 0 16,-1-2 0-16,0 0 0 0,-1 1 0 0,2 1 0 15,-1 1 0-15,1-1 0 0,1-3 0 0,1-1 0 16,0 0 128-16,1 2-128 0,-1 0 0 0,2 0 0 16,1-1 144-16,0 2-144 0,2-1 128 0,-3 0-128 15,2 2 160-15,0-2-160 0,-1-1 128 0,0 0-128 16,1 2 0-16,-1-1 144 0,1-1-144 0,-1 2 0 16,2-1 0-16,-1 0 0 0,2 0 0 0,-3 1 0 15,2-2 128-15,0 2-128 0,-1-1 0 0,0-1 0 16,-1 0 0-16,1-1 128 0,0-1-128 0,0-1 0 15,-1 2 0-15,1-1 0 0,0 0 0 0,-1 0 0 0,0 0 0 0,2 0 0 16,-3-1 0-16,2 0 0 16,0-2 0-16,0 0 0 0,1 1 0 0,0 2 0 0,2 1 0 15,-3-2 0-15,-1-2 0 0,3 1 0 0,-2 2 0 0,1-1 0 16,0-3 0-16,1 2 0 0,-1 1 0 0,1 1 0 16,-2 0 0-16,3 1 0 0,-2 0 0 0,0 0 0 15,1 0 0-15,0-1 0 0,1-1 0 0,-3 0 0 16,3 0 0-16,0 0 0 0,0-1 0 0,0 1 0 15,1 0 0-15,0-2 0 0,0-1 0 0,1 1 0 16,-1 0 0-16,1-1 0 0,0-3 0 0,0 2 0 16,-2 2 0-16,2 2 0 0,0 1 0 0,2-2 0 15,-2 1 0-15,0-1 0 0,0 4 0 0,0-1 0 16,0-1 0-16,1-2 0 0,-1-2 0 0,2 3 0 16,1 2 0-16,-1-1 0 0,0-3 0 0,0-1 0 0,1 6 0 0,0 1 0 15,0-1 0-15,0-1 0 0,2-1 0 0,-1 1 0 16,0 1 0-16,1 0 0 0,1-2 0 0,-1 0 0 15,0 2 0-15,2-1 0 0,0 4 0 0,0 0 0 16,-1-3 0-16,-1 0 0 0,1 2 0 0,0-1 0 16,2 1 0-16,-4-3 0 0,1 1 0 0,1 0 0 15,-1 2 0-15,0-1 0 0,1 0 0 0,-1 0 0 16,1-1 0-16,-1 0 0 0,1 3-128 0,0-1 128 16,-2-4 0-16,2 0 0 0,1 1 0 0,-3 0 0 15,2 0 0-15,0 1 0 0,-1-1 0 0,0 2 0 16,1-1 0-16,-2 1 0 0,2 0 0 0,-1 1 0 15,0-3 0-15,-1 2 0 0,-4 8 0 0,7-10 0 16,-2 0 0-16,2 1 0 0,-1 3 0 0,1-1 0 0,0 1 0 0,-2-2 0 16,-1-1 0-16,2 1 0 0,-6 8 0 0,4-8 0 15,1-1 0-15,1 1 0 0,0 3 0 0,-1 0 0 16,-5 5 0-16,6-7 0 0,0-2 0 0,1 3 0 16,-7 6 0-16,7-4 0 0,-7 4 0 0,10-5 0 15,-3 1 0-15,1-1 0 0,-8 5 0 0,7-8 0 16,0 2-128-16,-1 1 128 0,0-2 0 0,2 3 0 15,0 1 0-15,-1-1 0 0,1 0 0 0,-1-1 0 16,-7 5 0-16,7-5 0 0,-7 5 0 0,8-6 0 16,-8 6 0-16,9-5 0 0,1 1 0 0,0-3 0 15,-5 0 0-15,2 2 0 0,2-1 0 0,-1 2 0 16,-1 0-144-16,2 0 144 0,-3-2 0 0,4 2 0 16,-2 0 0-16,1 1 0 0,0-2 0 0,1 0 0 0,1-1 0 15,-4 1-128-15,2 0 128 0,-1 2 0 0,1 0 0 0,-1-2 0 16,-1 0 0-16,1 0 0 0,-1 2 0 0,1 0 0 15,0-4 0-15,1 4 0 0,-2 1 0 0,2 0 0 16,-1-3 0-16,1 3 0 0,-1-1 0 0,2 0-128 16,-2 1 128-16,1-1 0 0,1-1 0 0,0-1 0 15,1 0 0-15,2 1 0 0,-1 2 0 0,-1 0 0 16,-2-4 0-16,-1 1 0 0,5 3 0 0,-1 0 0 16,2 0 0-16,-1 0 0 0,-1-3 0 0,3 3 0 15,-2 2 0-15,0-2 0 0,0-2 0 0,0 1 0 16,-3 1 0-16,2 0 0 0,0-1-128 0,1 2 128 15,-5-1 0-15,1 1 0 0,0 0 0 0,1 0 0 16,1-1 0-16,-2 0 0 0,1-2 0 0,1 4 0 16,-4 2 0-16,3-1 0 0,-1-4 0 0,2 0 0 0,-1 0 0 15,0 2 0-15,0 3 0 0,1-2-128 0,-3-2 128 0,3 0 0 16,0 1 0-16,-1 2 0 0,1 1 0 0,1-1 0 16,2-3 0-16,-4 2 0 0,1 5 0 0,1-2 0 15,2-3 0-15,-3 0 0 0,-1-3 0 0,3 3 0 16,2 0 0-16,0 0 0 0,-2-2 0 0,-2 0 0 15,1 2 0-15,0 1 0 0,0 2 0 0,1-2 0 16,-2-2 0-16,0 1 0 0,-1 1 0 0,-1-1 0 16,1-1 0-16,1 1 0 0,-2 1 0 0,0-1 0 15,-1 0 0-15,1-1 0 0,0-4 0 0,1 4 0 16,0 3 0-16,0 0 0 0,-1 1 0 0,3-3 0 16,-2-1 0-16,2 2 0 0,-1 3 0 0,2-2 0 0,2-4 0 0,1 1-128 15,-5 1 128-15,2 0 0 0,2 0 0 0,1 0 0 16,-2 1 0-16,-1 0 0 0,-2 1 0 0,2 1 0 15,-1-2 0-15,4 0 0 0,-1 0 0 0,2 2 0 16,-2 2 0-16,1-2 0 0,0-2 0 0,-1 1 0 16,-1 1 0-16,0 1 0 0,-1-1 0 0,0-1 0 15,-1-1 0-15,-1 2 0 0,0-1 0 0,0-1 0 16,0 0 0-16,-2-1 0 0,2 2 0 0,1 1 0 16,-2 3 0-16,1-3 0 0,1-2 0 0,0-1 0 15,-3 4 0-15,2-2 0 0,2 0 0 0,-2-1 0 16,0-1 0-16,0 1 0 0,2 1 0 0,-4 2 0 15,2-1 0-15,0-1 0 0,-2 0 0 0,1 2 0 16,2-1 0-16,-1 0 0 0,1 0 0 0,0-1 0 0,1 0 0 16,-4 1 0-16,2 1 0 0,2-1-128 15,0-2 128-15,-3 2 0 0,1 2 0 0,0 0 0 0,-1 0 0 0,-1-1 0 16,2-1 0-16,-1 2 0 0,0-1 0 0,1 0 0 16,0 2 0-16,-1-3 0 0,0 1 0 0,-2 0 0 15,1 0 0-15,-1 0 0 0,1-3 0 0,1 2 0 16,-3 3 0-16,3-2 0 0,-4-1 0 0,3-1 0 15,-9-2 0-15,9 5 0 0,1 0-128 0,-2 1 128 16,0-4 0-16,3 1 0 0,-2 0 0 0,0 0 0 16,-3 1 0-16,3-2 0 0,2 0 0 0,1 2 0 15,-2-1 0-15,2 2 0 0,-2-2 0 0,-1 0 0 16,-9-3 0-16,12 6 0 0,-1 0 0 0,-1 0 0 16,-1-3 0-16,-2 0 0 0,3 2 0 0,-2 0 0 15,2 1 0-15,-1-2 0 0,-2-2 0 0,1 2 0 0,1 0 0 0,-2 2 0 16,-7-6 0-16,7 5 0 0,0 1 0 0,-1 0 0 15,2 1 0-15,-1-2 0 0,-7-5 0 0,5 7 0 16,3-2 0-16,-1 2 0 0,-7-7 0 0,7 10 0 16,0-2 0-16,-2-2 0 0,2 3 0 0,-3-2 0 15,1 1 0-15,0-1 0 0,-5-7 0 0,6 11 0 16,-1 0 0-16,1-2 0 0,-6-9 0 0,2 9 0 16,-2-9 0-16,4 11 0 0,0 1 0 0,-4-12 0 15,0 0 0-15,5 12 0 0,-4 1 0 0,1-3 0 16,-2-10 0-16,2 9 0 0,-2-9 0 0,2 11 0 15,0-1 0-15,0-2 0 0,-1 1 0 0,3 0 0 16,-3-1 0-16,0 3 0 0,-1-2 0 0,1-2 0 16,-1-7 0-16,0 9 0 0,0 0 0 0,0 0 0 15,0-2 0-15,0-7 0 0,0 0 0 0,0 10 0 16,0 1 0-16,0-3 0 0,0-8 0 0,0 0 0 0,0 10 0 0,0-2 0 16,0-8 0-16,1 8 0 0,-1-8 0 0,0 0 0 15,1 11 0-15,0-2 0 0,-1-9 0 0,-1 10 0 16,1-10 0-16,0 9 0 0,0 0 0 0,0-9 0 15,0 10 0-15,-1-2 0 0,1 0 0 0,0 0 0 16,0-8 0-16,0 0 0 0,0 0 0 0,-1 11 0 16,-1 0 0-16,2-1 0 0,0-10 0 0,-3 10 0 15,3-10 0-15,-4 11 0 0,1 1 0 0,1-2 0 16,2-10 0-16,-3 11 0 0,2-2 0 0,0 1 0 16,1-10 0-16,-3 10 0 0,3-10 0 0,-3 10 0 15,-1 1 0-15,1-2 0 0,3-9 0 0,-2 9 0 0,-3-2 0 0,5-7 0 16,-3 10 0-16,0 0 0 15,-2-3 0-15,2-1 0 0,1 2 0 0,-1 1 0 0,-1 0 0 0,1 0 0 16,3-9 0-16,-8 8 0 0,1 1 0 0,1 0 0 16,1-1 0-16,0-1 0 0,-3-1 0 0,3-1 0 15,2 4 0-15,-4-2 0 0,2-1 0 0,0 0 0 16,-3 0 0-16,4 1 0 0,1 1 0 0,3-8 0 16,-9 6 128-16,3 1-128 0,0-2 0 0,0 1 0 15,0 1 0-15,-1-3 0 0,1 0 0 0,-2 3 0 16,1-2 0-16,0 0 0 0,7-5 0 0,-7 5 0 15,-1 0 0-15,3 0 0 0,-2 1 0 0,7-6 0 16,0 0 0-16,-8 5 0 0,-1 2 0 0,1-1 0 16,8-6 0-16,-8 6 0 0,0-2 0 0,2 2 0 15,0 0 0-15,6-6 0 0,0 0 0 0,-8 5 0 0,-1 1 0 0,4-1 0 16,5-5 0-16,0 0 0 0,-8 4 0 0,8-4 0 16,-6 9 0-16,6-9 0 0,-8 7 0 0,8-7 0 15,-7 6 0-15,7-6 0 0,-9 6 0 0,9-6 0 16,-7 3 0-16,7-3 0 0,-7 7 0 0,1-2 0 15,6-5 0-15,-8 7 0 0,8-7 0 0,-6 5 0 16,6-5 0-16,-6 6 0 0,6-6 0 0,0 0 0 16,0 0 0-16,-9 3 128 0,5 3-128 0,4-6 0 15,0 0 0-15,-8 4 0 0,8-4 0 0,-5 5 0 16,5-5 0-16,0 0 0 0,-7 5 0 0,7-5 0 16,0 0 0-16,0 0 0 0,0 0 0 0,0 0 0 15,-6 4 0-15,6-4 0 0,-5 7 0 0,5-7 0 16,0 0 0-16,0 0 0 0,0 0 0 0,0 0 0 15,0 0 128-15,0 0-128 0,0 0 0 0,0 0 0 0,0 0 0 0,0 0 128 16,0 0-128-16,0 0 0 0,0 0 0 0,0 0 0 16,0 0 128-16,0 0-128 0,0 0 0 0,0 0 128 15,0 0-128-15,0 0 0 0,8-3 0 0,-8 3 128 16,8-4-128-16,-8 4 0 0,0 0 0 0,0 0-240 16,0 0 48-16,0 0 16 15,0 0-2768-15,0 0-544 0</inkml:trace>
  <inkml:trace contextRef="#ctx0" brushRef="#br5" timeOffset="-137991.54">22262 17497 4607 0,'0'0'400'0,"0"0"-400"16,0 0 0-16,0 0 0 0,6-4 2016 0,-6 4 320 15,2-6 64-15,-2 6 16 0,0 0-1328 0,0 0-272 16,0 0-48-16,0 0-16 0,5-8-96 0,-1 3-16 15,-4 5 0-15,0 0 0 0,0 0-48 0,0 0-16 16,3-8 0-16,-3 8 0 0,0 0 128 0,0 0 0 16,0 0 16-16,0 0 0 0,0 0 112 0,0 0 0 0,0 0 16 15,0 0 0-15,0 0-176 0,0 0-32 16,0 0-16-16,0 0 0 0,0 0-48 0,0 0 0 0,-4-3 0 0,4 3 0 16,0 0-80-16,0 0-32 0,0 0 0 0,0 0 0 15,-10 0-16-15,10 0-16 0,0 0 0 0,0 0 0 16,0 0-48-16,0 0 0 0,-9 0 0 0,9 0 0 15,0 0-16-15,-8 0-16 0,8 0 0 0,-8 1 0 16,-1 2-96-16,0 0-32 0,1 0 0 0,-3 1 0 16,1 3 0-16,1-2 0 0,-5 3 0 0,2-3 0 15,0 0-32-15,-1 1-16 0,1 3 0 0,-1 0 0 16,1 0-32-16,-1-1 0 0,1 1 0 0,0 2 0 16,0-1-144-16,0 0 160 0,-1-1-160 0,0 0 160 15,-1-1-160-15,1-1 192 0,-1 2-192 0,0-4 192 0,-1 2-192 0,2-2 160 16,1 2-160-16,-1-1 160 0,1-1-160 0,-1-1 0 15,2 1 144-15,1 1-144 0,0-1 0 0,1-2 128 16,1-2-128-16,8-1 0 0,-5 5 0 0,-1-2 144 16,6-3-144-16,0 0 0 0,0 0 128 0,0 0-128 15,-6 3 0-15,6-3 0 0,0 0 160 0,0 0-160 16,0 0 128-16,0 0-128 0,0 0 128 0,0 0-128 16,0 0 0-16,0 0 128 0,0 0-128 0,0 0 128 15,0 0-128-15,7-3 128 0,-7 3-128 0,10-7 0 16,0 3 0-16,1 0 0 0,0 0 0 0,2 0 0 15,-3-2 128-15,2 1-128 0,2 2 0 0,-1-2 0 16,1-1 0-16,-3-2 0 0,1 0 0 0,0 0 0 16,1 2 0-16,1-3 0 0,-3-2 0 0,2 1 0 0,0 0 0 15,0-1 0-15,-1-2 0 0,2 2 0 0,-3 1 0 0,2 1 0 16,-1 2 0-16,0-1 0 0,-2-1 0 0,0 0 0 16,1 1 0-16,-4 1 0 0,1 1 0 0,-2 1 0 15,-1-1 0-15,1 2 0 0,-6 4 0 0,0 0 0 16,6-5 0-16,-6 5 0 0,0 0 0 0,0 0 0 15,0 0-160-15,0 0 160 0,0 0 0 0,0 0-144 16,0 0 144-16,0 0 0 0,0 0 0 0,0 0-128 16,0 0 128-16,0 0 0 0,-7 1 0 0,-1 2 0 15,0 2 0-15,-3 1 0 0,1-2 0 0,-1 2 0 16,0 3 0-16,0-3 0 0,1-2 0 0,-2 2 0 16,1 3 0-16,0 0 0 0,0 0 0 0,1 0 0 15,-1 0 0-15,1 1 0 0,-2 0 0 0,0 0 0 16,0-1 0-16,1 0 0 0,-1-1 0 0,0 0 0 15,-2-1 0-15,0-2 0 0,3 0 0 0,-2 0 0 0,1 2 0 0,0-1 0 16,0-1 0-16,2-1 0 0,0 0 0 0,2 0 0 16,-1-1 0-16,1 1 0 0,0-1 0 0,8-3 0 15,-6 2 0-15,6-2 128 0,-9 3-128 0,9-3 0 16,0 0 0-16,0 0 128 0,0 0-128 0,0 0 0 16,0 0 0-16,0 0 0 0,0 0 0 0,0 0 0 15,0 0 0-15,0 0 0 0,0 0 0 0,0 0 0 16,1 8 0-16,3 0 0 0,2-2 0 0,0 1 0 15,3 2 0-15,-2-1 0 0,2 0 0 0,-1 1 0 16,0 0 0-16,0 1 0 0,-1 2 0 0,1-2 0 16,-1-2 0-16,-1 3 0 0,2-2 0 0,-2 1 0 15,0-1 0-15,0 1 128 0,-1 1-128 0,1 0 0 0,0-2 0 16,1-1 0-16,-1 0 0 0,1 1 0 0,0 1 0 0,-2 0 0 16,1-2 0-16,0 1 0 0,-6-9 0 0,8 7 0 15,-1 1 0-15,-7-8 0 0,0 0 0 0,5 7 0 16,-5-7 0-16,0 0 0 0,0 0 0 0,0 0 128 15,9 11-128-15,-9-11 0 0,0 0 0 0,0 0 128 16,0 0-128-16,0 0 128 0,0 0-128 0,0 0 128 16,0 0-128-16,0 0 128 0,0 0-128 0,0 0 128 15,0 0-128-15,0 0 0 0,0 0 128 0,0 0-128 16,0 0 0-16,0 0 0 0,0 0 0 0,0 0 128 16,0 0-128-16,0 0 0 0,-5-7 0 0,5 7 0 15,-4-6 0-15,0-1 0 0,-1 0 0 0,2 0 128 16,0-1-128-16,-2 4 0 0,1 0 0 0,-1-1 0 15,5 5 0-15,-6-9 0 0,-1 0 0 0,2 0 128 0,1 4-128 0,-2-3 0 16,-2-2 0-16,0 1 0 0,1 2 0 0,-1 1 0 16,0 0 0-16,2-3 128 0,0 3-128 0,-3-2 0 15,-2 0 0-15,3 1 0 0,0-1 0 0,0 1 0 16,-1 2 0-16,0-2 0 0,3 0 0 0,-1-1 0 16,2 1 0-16,-3 3 0 0,-1-2 0 0,3 1 0 15,6 5 0-15,-6-8 0 0,1 4 0 0,5 4 0 16,-9-6 0-16,9 6 0 0,-7-5 0 0,7 5 0 15,0 0 0-15,0 0 0 0,0 0 0 0,0 0 0 16,0 0 0-16,0 0-128 0,-7-4 128 0,7 4 0 16,0 0 0-16,0 0 0 0,0 0 0 0,0 0 0 15,0 0 0-15,0 0 0 0,0 0 0 0,0 0 0 16,0 0 0-16,0 0-128 0,0 0 128 0,0 0 0 0,9-2 0 0,-9 2 0 16,8-3 0-16,2 0 0 0,1-1 0 15,-2 2 0-15,0 0 0 0,1 0 0 0,0 0 0 0,1-2 0 16,2 0 0-16,-1-1 0 0,3 0 0 0,1 1-128 15,-1-2 128-15,1 1 0 0,-1-3 0 0,0 0 0 16,1-1 0-16,-1-1 0 0,1 2 0 0,0-1 0 16,3-1 0-16,-3-1-128 0,3 0 128 0,0-1 0 15,-1 1 0-15,3 1 0 0,-2 0 0 0,0 3 0 16,-3 3 0-16,1 1 0 0,-1-4 0 0,-3 1 0 16,-3-2 0-16,0 2 0 0,0 2 0 0,-1 0 0 15,-5-1 0-15,2 2 0 0,0-4 0 0,-6 7 0 16,0 0 0-16,0 0 0 0,4-3 0 0,-4 3-128 15,0 0 128-15,0 0 0 0,0 0 0 0,0 0-128 0,0 0 128 0,0 0 0 16,0 0 0-16,-9-1 0 0,0 1 0 0,1 0 0 16,1 0 0-16,7 0-128 0,0 0 128 0,-9 4 0 15,0-2 0-15,-3 3 0 0,1-1 0 0,0 1 0 16,0 1 0-16,-2 0 0 0,1-1 0 0,0 0 0 16,-2-2 0-16,2 2 0 0,1 3 0 0,0-1 0 15,1-2 0-15,-2 2 0 0,2 2 0 0,2-2 0 16,-2 0 0-16,0 1 0 0,0 0 0 0,-1 1 0 15,0 0 0-15,1-1 0 0,-2-2-384 0,1 0 0 16,0 0 0-16,0 0 0 16,0-1-1472-16,0 1-304 0,2-1-48 0,0 1-8352 15,2-2-1664-15</inkml:trace>
  <inkml:trace contextRef="#ctx0" brushRef="#br5" timeOffset="-134658.01">24070 16631 14223 0,'0'0'624'0,"0"0"144"0,0 0-624 0,0 0-144 16,0 0 0-16,-4-7 0 0,4 7 832 0,0 0 128 15,-3-6 16-15,3 6 16 0,0 0 32 0,0 0 16 16,0 0 0-16,0 0 0 0,0 0-16 0,0 0-16 16,0 0 0-16,0 0 0 0,0 0-112 0,0 0-32 15,3-9 0-15,-3 9 0 0,0 0-48 0,0 0-16 16,0 0 0-16,0 0 0 0,7-5-128 0,-7 5-32 16,0 0 0-16,0 0 0 0,0 0-192 0,6 5-64 15,-6-5 0-15,0 0 0 0,0 0-128 0,4 11-16 16,0 0-16-16,-1 0 0 0,-3 2-96 0,-2-2 0 15,-1 1-128-15,3 2 192 0,5 3-64 0,-4 0-128 0,-2-3 176 0,1-1-176 16,0-1 144-16,1 0-144 0,3 3 0 0,-2-3 144 16,-4-2-144-16,2 0 128 0,3-3-128 0,0 3 128 15,-3-1-128-15,0-1 160 0,0-8-160 0,3 6 160 16,0 2-32-16,3-1-128 0,-1-2 192 0,-5-5-64 16,0 0-128-16,0 0 192 0,6 6-192 0,-6-6 192 15,7 4-192-15,-7-4 192 0,0 0-192 0,0 0 192 16,11 1-192-16,-2-2 192 0,-9 1-192 0,9-4 192 15,0 1-64-15,0-2-128 0,-1-2 192 0,3 1-64 16,-2-1 48-16,1-1 0 0,2-2 0 0,-2 2 0 16,0 1-176-16,1-1 0 0,0 0 0 0,-1-2-176 15,0 0 176-15,-1 0 0 0,2 1 0 0,0 0 0 16,-3-2 0-16,2 1 0 0,-1 0 0 0,1 1 0 16,1-1 0-16,1 1 0 0,-3 0 0 0,3 0 0 0,0 0 0 0,-2 1 0 15,-1-1 0-15,1 4 0 0,-3 3 0 0,2-1 128 16,-3-3-128-16,0 0 0 0,1 1 0 0,-7 5 0 15,9-2 0-15,-9 2 0 0,5-3 0 0,-5 3 0 16,7-4 0-16,-7 4 0 0,0 0 0 0,0 0-128 16,0 0 128-16,0 0 0 0,0 0 0 0,0 0-160 15,0 0 160-15,0 0 0 0,0 0 0 0,-8 5 0 16,-1-1 0-16,9-4 0 0,-10 6 0 0,2-1 0 16,-2 0 0-16,1 1 0 0,1 3 0 0,0 1 0 15,-3 0 0-15,2 1 0 0,-1 2 0 0,-2-1 0 16,2-1 0-16,0 1 0 0,-3-1 0 0,2 2 0 15,1-5 0-15,-1 1 0 0,0-2 0 0,1 3 0 16,-1407-2 0-16,2814 0 0 0,-1408-1 0 0,0-2 0 0,1 2 0 0,0-2 0 16,-1 1 0-16,1-2 0 0,0 0 0 0,0-2 0 15,-1 2 0-15,2-1 128 0,-1-1-128 0,1 0 0 16,9-2 0-16,-8 2 0 0,-2-2 0 0,4 1 0 16,6-1 128-16,-9 0-128 0,9 0 0 0,0 0 144 15,0 0-144-15,-7-1 0 0,-2-3 0 0,9 4 128 16,0 0-128-16,-5-6 0 0,-2 3 144 0,7 3-144 15,-4-9 0-15,2 1 128 0,2 8-128 0,-2-9 0 16,-4 2 0-16,3-2 0 0,1-1 0 0,-1 1 0 16,1 2 0-16,2-1 0 0,0 0 0 0,-1 0 128 15,-3-1-128-15,1 0 0 0,2-2 0 0,1 1 0 16,1 0 0-16,-1 0 0 0,-2-1 0 0,2-2 0 0,2 1 0 16,-2 1 0-16,0 1 0 0,-1 0 128 0,0-1-128 0,1 1 0 15,0-1 0-15,0 1 0 0,1 1 0 0,0 2 0 16,-1 7 0-16,0-8 0 0,-1 0 0 0,1 8 0 15,0 0 0-15,0 0 0 0,0 0 0 0,1-6 0 16,1-2 0-16,-2 8 0 0,0 0 0 0,0 0 0 16,-3-6 0-16,3 6-128 0,0 0 128 0,0 0 0 15,-4 7 0-15,4-7-128 0,0 0 128 0,-3 10-128 16,2 2 128-16,-2 1-128 0,1-2 128 0,1 0 0 16,-1-1 0-16,0 1 0 0,-2 0 0 0,3 2 0 15,0 3 0-15,-1-2 0 0,2 0 0 0,-1 2 0 16,0-1 0-16,0 1-128 0,-2-3 128 0,3-1 0 15,2-1 0-15,0-1 0 0,0 2 0 0,1-3 0 16,-3-9 0-16,2 8 0 0,-2 1 0 0,0-9 0 16,7 8 0-16,0-1 0 0,-7-7 0 0,2 6 0 0,-2-6 0 0,5 5 0 15,-5-5 0-15,0 0 0 0,8 3 0 0,-8-3 128 16,8 2-128-16,-8-2 0 0,0 0 0 0,9-1 0 16,-9 1 0-16,8-4 144 0,0-2-144 0,2 2 0 15,1 0 128-15,-1 0-128 0,-4-3 0 0,2 2 0 16,1 0 0-16,0 0 0 0,0-2 0 0,0 2 0 15,1-1 0-15,1-1 0 0,0-2 0 0,0 1 0 16,1 0 0-16,-3 1 0 0,1-2 0 0,0 0 0 16,-1-2 128-16,1 3-128 0,-1 3 0 0,-1-1 0 15,0-1 0-15,0 1 0 0,-1 4 0 0,0-2 0 16,-1-3 0-16,-1 2 0 0,-5 5 0 0,7-3 0 16,-7 3 0-16,0 0 0 0,0 0 0 0,0 0 0 0,0 0-144 0,0 0 144 15,0 0-128-15,0 0 128 16,0 0-608-16,0 0-32 0,-8 8-16 0,-1-1-10736 15,0-3-2128-15</inkml:trace>
  <inkml:trace contextRef="#ctx0" brushRef="#br4" timeOffset="-125183.76">23005 16959 12895 0,'0'0'1152'0,"0"0"-928"16,0 0-224-16,0 0 0 0,0 0 320 0,0 0 0 15,0 0 16-15,0 0 0 0,0 0 336 0,0 0 64 16,0 0 16-16,0 0 0 0,0 0-96 0,0 0-16 16,0 0 0-16,0 0 0 0,0 0 0 0,0 0-16 15,0 0 0-15,0 0 0 0,0 0-144 0,0 0-32 16,0 0 0-16,0 0 0 0,0 0-128 0,0 0-16 15,0 0-16-15,0 0 0 0,0 0-32 0,0 0 0 16,0 0 0-16,5-3 0 0,-5 3 80 0,0 0 16 16,0 0 0-16,3-8 0 0,-3 8 32 0,0 0 0 15,1-7 0-15,-1 7 0 0,-1-9-96 0,1 1-16 0,0 8 0 0,-1-11 0 16,-2 2-48-16,3 9-16 0,-2-8 0 0,1 0 0 16,-3 1 16-16,4 7 0 0,-4-11 0 0,1 3 0 15,3 8 32-15,-4-8 0 0,-3 2 0 0,3-1 0 16,-1-1-128-16,-1 3 0 0,0 1-128 0,6 4 192 15,-4-9-64-15,-4 2 0 0,1 3-128 0,-1-2 192 16,1 1-64-16,-2-1-128 0,3 0 176 0,-3 0-176 16,1 3 0-16,-1 0 0 0,2-6 0 0,-3 3 0 15,0 2 160-15,0 1-160 0,0-2 128 0,-1 1-128 16,0-3 0-16,0 3 0 0,1-2 0 0,0 1 0 16,-3 1 128-16,1 0-128 0,0 0 128 0,2-2-128 15,-2 0 0-15,2 1 0 0,1 4 0 0,-1-2 0 16,1-2 0-16,0 1 0 0,-2 2 128 0,1 1-128 0,0-6 0 15,0 4 0-15,-2-1 0 0,2 3 128 0,-1 1-128 0,2-3 0 16,0-2 0-16,0 1 128 0,1 5-128 0,-2 0 0 16,3-3 0-16,-2 2 128 0,2 1-128 0,-2 0 0 15,2-1 0-15,-2 2 0 0,3-2 0 0,6 0 0 16,-10-5 0-16,2 3 0 0,1 3 128 0,7-1-128 16,-8-2 128-16,0 2-128 0,0-2 0 0,8 2 0 15,-7 2 0-15,7-2 0 0,-9-3 0 0,1 1 0 16,8 2 0-16,-9 3 0 0,1-1 0 0,0-2 0 15,8 0 0-15,-8 0 0 0,-1 0 0 0,3 1 0 16,-4-2 0-16,3 1 0 0,7 0 0 0,-11 3 0 16,1 3 0-16,2-4 0 0,8-2 0 0,-9 1 0 15,1 2 0-15,-2-3 0 0,1 0 128 0,1 1-128 16,0 0 128-16,0 2-128 0,1-2 0 0,7-1 0 0,-8 0 0 0,8 0 0 16,-5 5 128-16,-1 1-128 15,0-3 0-15,0 0 128 0,-2 0-128 0,0 0 0 0,1 1 0 0,1-2 0 16,6-2 0-16,-8 0 0 0,3 4 0 0,5-4 0 15,-10 2 0-15,3 0 0 0,-1-1 0 0,8-1 0 16,-7 5 0-16,-1-2 0 0,2-1 0 0,6-2 128 16,-9 6-128-16,1-2 0 0,2-2 0 0,-1 0 0 15,0 3 0-15,7-5 0 0,-8 3 128 0,0 0-128 16,0 0 0-16,8-3 0 0,-7 0 0 0,7 0 128 16,-8 4-128-16,1-1 0 0,2 0 0 0,5-3 0 15,-6 5 0-15,-1-2 0 0,0 0 128 0,7-3-128 16,-7 4 0-16,7-4 0 0,-6 0 0 0,6 0 128 0,-6 5-128 15,6-5 0-15,-7 3 0 0,7-3 0 16,0 0 0-16,-6 5 0 0,6-5 128 0,0 0-128 0,-8 2 0 0,8-2 0 16,0 0 0-16,0 0 0 0,-6 5 0 0,6-5 0 15,0 0 0-15,0 0 0 0,-7 3 0 0,7-3 0 16,0 0 0-16,0 0 0 0,0 0 0 0,-6 3 0 16,6-3 0-16,0 0 128 0,0 0-128 0,-6 5 0 15,-1-1 144-15,7-4-144 0,0 0 0 0,0 0 0 16,-6 1 0-16,6-1 0 0,0 0 0 0,0 0 0 15,-7 2 0-15,7-2 0 0,-6 4 0 0,6-4 0 16,-5 4 0-16,5-4 0 0,-7 6 0 0,7-6 0 16,0 0 0-16,-7 2 0 0,-2 1 0 0,4 0 0 15,-4 1 0-15,9-4 0 0,-8 0 0 0,-2 3 128 16,1 1-128-16,1 1 0 0,-2-2 128 0,1 0-128 0,-1 0 128 16,0 1-128-16,0 2 128 0,0-2-128 0,2 0 128 15,-3 3-128-15,1-3 0 0,1 2 128 0,-1-1-128 0,1 2 0 16,0-3 0-16,-1 1 0 0,1-3 0 0,-2 3 128 15,2 4-128-15,0 0 0 0,-3-2 0 0,2-2 128 16,1 1-128-16,-2 0 0 0,-1 2 0 0,2 0 128 16,-1 0-128-16,1 0 128 0,1-2-128 0,-2-2 128 15,2 5-128-15,-1 0 128 0,-1-1-128 0,0 1 128 16,0-1-128-16,-1 1 128 0,-1 3-128 0,1-3 128 16,-1-1-128-16,-1 0 0 0,-2-1 128 0,3 2-128 15,-1-1 128-15,0 0-128 0,-2-1 128 0,3 1-128 16,0 5 128-16,1-2-128 0,-1-3 160 0,2 3-160 15,-4 1 144-15,2 1-144 0,-1-4 128 0,1 1-128 0,0-1 144 0,2 1-144 16,-1 0 160-16,1-1-160 16,0 0 192-16,1-1-64 0,1 2-128 0,2-1 192 0,-2-1-64 0,3 1 0 15,-3-1-128-15,2 1 192 0,1 0-192 0,-1 0 176 16,-1 0-176-16,2-2 160 0,-2 2-160 0,1 1 0 16,2 2 0-16,-1-1 128 0,1-2-128 0,0 1 0 15,0 1 144-15,1 0-144 0,-1 0 0 0,0 1 0 16,-1 0 0-16,2-1 128 0,-2 2-128 0,1 0 0 15,-2 1 128-15,1 0-128 0,0 1 0 0,3 0 0 16,-3-1 0-16,2-1 128 0,-1 0-128 0,3-1 0 16,-1-1 128-16,1 1-128 0,-2-2 128 0,3 0-128 15,-1-2 160-15,1 2-160 0,2-1 208 0,0-1-48 16,-1-8-16-16,1 10 0 0,2-1-144 0,-1 0 128 16,-2-9-128-16,3 9 128 0,1 0-128 0,0-1 160 0,0 0-160 15,3-1 160-15,-7-7-160 0,5 8 0 16,2 1 0-16,-1 0 128 0,1-1-128 0,0-1 0 0,-7-7 0 0,5 10 0 15,3 0 0-15,-3-1 128 0,-5-9-128 0,11 9 0 16,-2 0 0-16,0-1 0 0,0-1 128 0,-2 0-128 16,-7-7 0-16,8 7 0 0,1 2 0 0,0 0 0 15,-2 1 0-15,-7-10 0 0,11 4 0 0,-3 5 128 16,-1 2-128-16,-1-2 0 0,-6-9 0 0,11 8 0 16,-2-1 0-16,0 1 0 0,-1-1 0 0,0-2 0 15,2-2 0-15,-2 3 0 0,0 0 128 0,1 1-128 16,3-1 0-16,-1-1 0 0,-11-5 0 0,6 9 0 15,0 1 0-15,1-1 0 0,4-3 0 0,-3 1 0 16,2-1 0-16,1 1 0 0,0 2 0 0,1-3 0 0,0 0 0 0,1 0 0 16,-2 1 0-16,0 0 0 0,0-1 0 0,0 1 0 15,0-3 0-15,0 3 0 0,0 3 0 0,-1-1 0 16,1-5 0-16,1 1 0 0,-2 1 0 0,1 2 0 16,-1-3 0-16,1 1 0 0,-2-2 0 0,3 0 0 15,1 2 0-15,-1-1 0 0,1 0 0 0,0-2 128 16,1-1-128-16,3 2 0 0,-1 0 0 0,2 0 128 15,-1 1-128-15,3-2 0 0,-3 0 0 0,1 3 0 16,2 1 128-16,-1-3-128 0,-1-2 0 0,-1 4 0 16,-1 0 0-16,2 2 0 0,0-4 0 0,-2 2 0 15,1-3 0-15,-3 4 0 0,0 0 0 0,-1 0 0 16,1-3 0-16,0 1 0 0,-3 1 0 0,2 1 0 16,-1-1 128-16,0-1-128 0,2-2 0 0,-8 1 0 0,4-1 0 0,-1 2 0 15,2 0 0-15,1-1 0 0,2 2 0 0,1-1 0 16,0 0 0-16,9 6 0 0,-4-4 0 0,-1 0 0 15,-3-2 0-15,1 2 0 0,1-1 0 0,1-1 0 16,0 1 0-16,-1-2 128 0,-1-1-128 0,-1 1 0 16,0-2 0-16,-1 0 0 0,1 0 128 0,-1 0-128 15,-2 2 0-15,-1-2 0 0,2-1 0 0,-1 0 0 16,-1 0 0-16,1 0 0 0,1 1 128 0,-2 1-128 16,2-2 0-16,0 0 0 15,0 0 0-15,1 0 0 0,-2-1 0 0,1 0 0 0,0 2 0 0,2 0 0 16,-1 0 0-16,1-1 0 0,-2-1 0 0,0 1 0 15,-2-1 0-15,1 1 0 0,2 1 0 0,-1-1 0 16,0-2 0-16,1 1 0 0,-2 1 128 0,1-1-128 0,-2 0 0 0,1 0 0 16,1-1 0-16,-2 1 0 0,0 0 0 0,1 0 0 15,-1-1 0-15,-1 0 0 0,0 0 0 0,1 1 0 16,-3 0 0-16,2 0 0 0,2-1 0 0,-3 1 0 16,0 0 0-16,1-1 0 0,3-1 0 0,-3 1 0 15,-1 0 0-15,2 1 0 0,3-2 0 0,-1 2 0 16,-2 0 0-16,2-1 0 0,1 0 0 0,0 0 0 15,-1 0 128-15,0-2-128 0,-1 1 0 0,2 0 0 16,1 1 0-16,-1 0 0 0,-1-1 0 0,1-1 0 16,0 1 0-16,-3 0 0 0,1 1 0 0,-1 0 0 15,0-1 0-15,1-1 0 0,-1 0 0 0,-1 1 0 16,0 1 0-16,1-1 0 0,0-2 0 0,-1 2 0 16,0-1 0-16,2 1 0 0,-2-2 0 0,1 1 0 15,-2 1 0-15,2 0 0 0,0-3 0 0,0 2 128 0,0 0-128 0,1-1 0 16,1 1 0-16,-2 0 0 0,0-1 0 0,1 1 0 15,0-2 0-15,0 2 0 0,-2-1 128 0,-5 2-128 16,2 0 0-16,2-3 0 0,1 3 0 0,0-1 0 16,-1 1 0-16,1-2 0 0,2-2 0 0,7-3 0 15,-3 6 0-15,-1-3 0 0,-3 1 0 0,0 0 0 16,1-3 0-16,-3 5 0 0,0 1 0 0,0-2 0 16,1-3 0-16,-3 3 0 0,2 1 0 0,0 1 0 15,-2-1 0-15,1-3 0 0,-1-1 0 0,0 0 0 16,2 2 0-16,-3 1 0 0,1 3 0 0,0-2 0 15,0-3 0-15,1 2 0 0,-2 4 128 0,1-2-128 16,-1-2 0-16,2 0 0 0,-1 1 0 0,1-1 0 16,1 2 0-16,0 0 0 0,1-3 0 0,-2 0 0 0,-2 3 0 0,2 1 0 15,3-1 0-15,0-3 0 0,-4 2 0 0,0 0 0 16,-1 0 0-16,1 1 0 0,2-1 0 0,-2 0 0 16,-9 3 0-16,8-7 0 0,3 0 0 0,-4 2 0 15,-2-1 0-15,2 2 0 0,3-1 0 0,-2 1 0 16,-3-3 128-16,2 1-128 0,-3-2 0 0,-4 8 0 15,9-5 0-15,-4-3 0 0,1 2 0 0,1-2 0 16,-3 0 0-16,1 2 0 0,-5 6 0 0,7-9 0 16,-1-1 0-16,-2 3 0 0,-4 7 0 0,5-9 0 15,1 3 0-15,-2-2 0 0,0 0 0 0,-4 8 0 16,4-7 0-16,-4 7 0 0,4-10 0 0,0 1 0 16,-4 0 0-16,1 2 0 0,-1 7 0 0,3-8 0 15,-3-2 0-15,1 2 0 0,-1 8 0 0,0 0 0 16,0 0 0-16,2-11 0 0,0 1 0 0,0 3 0 0,-2 7 0 0,0 0 0 15,0 0 0-15,2-10 0 0,-1-2 0 0,0 3 0 16,-1 9 0-16,1-8 0 0,-1-2 0 0,0 4 0 16,0 6 0-16,0 0 0 0,0 0 0 0,0 0 0 15,0-10 0-15,0 10 0 0,0 0 0 0,0 0 0 16,5-11 0-16,-5 2 0 0,0 0 0 0,0 9 0 16,0 0 0-16,0 0 0 0,0-10 0 0,0 10 0 15,0 0 0-15,0 0 0 0,0 0 0 0,-3-9 0 16,3 9 0-16,0 0 0 0,0 0 0 0,0 0 0 15,-4-7 0-15,4 7 0 0,-2-11 0 0,2 11 0 16,0 0 0-16,-5-9 0 0,2 0 0 0,3 9 0 16,0 0 0-16,0 0 0 0,-4-8 0 0,4 8 0 15,-6-7 0-15,6 7 0 0,0 0 0 0,0 0 0 0,-4-9 0 0,4 9 0 16,-1-11 0-16,1 11 0 0,0 0 0 0,-5-8 0 16,2-1 0-16,3 9 0 0,0 0 0 0,0 0 0 15,-4-7 0-15,4 7 0 0,-4-8 0 0,4 8 0 16,0 0 0-16,0 0 0 0,-5-9 0 0,5 9 0 15,0 0 0-15,-6-7 0 0,6 7 0 0,-4-7 0 16,-2-1 0-16,6 8 0 0,0 0 0 0,-7-4 0 16,1-2 0-16,6 6 0 0,-6-5 0 0,6 5 0 15,-7-5 0-15,7 5 0 0,0 0 0 0,-9-4 0 16,2-1 0-16,7 5 0 0,-9-2 0 0,9 2 0 16,-9-4 0-16,0 2 0 0,0 1 0 0,2 0 0 15,-1 0 0-15,8 1 0 0,-9-3 0 0,0 2 0 0,-2 2 0 0,11-1 0 16,-7-3 0-16,7 3 0 0,-10-1 0 0,1 0 0 15,1 1 0-15,8 0 0 0,0 0 0 0,0 0 0 16,-7-1 0-16,7 1 0 0,0 0 0 0,0 0 0 16,-9-2 0-16,9 2 0 0,0 0 0 0,0 0 0 15,0 0 0-15,0 0 0 0,-8 0 0 0,8 0 0 16,0 0 0-16,0 0 0 0,0 0 0 0,0 0 0 31,0 0-1328-31,0 0-192 0,9 7-32 0,2 0-10160 0,-1-2-2048 0</inkml:trace>
  <inkml:trace contextRef="#ctx0" brushRef="#br4" timeOffset="-116480.3">23701 7636 8287 0,'0'0'736'0,"-4"-6"-592"0,4 6-144 0,-3-6 0 0,3 6 1904 15,0 0 336-15,0-8 80 0,0 8 16 0,3-7-1936 0,2-1-400 16,-5 8 0-16,5-9 0 0,0 0 0 0,1 3 0 15,-6 6 0-15,0 0 0 0,2-11 240 0,-1 3 48 16,-2-1 16-16,0 3 0 0,1 6 304 0,-2-11 64 16,-6 1 16-16,2 1 0 0,3 1-48 0,-5 2 0 15,2-2 0-15,-5-1 0 0,0-2-48 0,1 1-16 16,-1 2 0-16,-1-1 0 0,-1-2 32 0,1 1 0 16,2-2 0-16,3 3 0 0,-2 2-272 0,0-1-48 15,1 0-16-15,-2-1 0 0,1 1-272 0,0 1 0 16,-1-1 0-16,1 0 0 0,1-1 0 0,0 1 0 15,-3 0 0-15,1-1 0 0,1-1 0 0,-2 0 0 16,-1 0 0-16,2 2 0 0,-2-1 880 0,0 1 112 16,-1 3 32-16,1-2 0 0,0 3-832 0,-2 0-192 0,-1 2 0 0,1 0 0 15,-2 0 0-15,1 1 0 16,-2 1 0-16,1 0 0 0,-5-1 0 0,2 1 0 0,0 1 0 0,1 1 0 16,3 0 0-16,-2 0 0 0,-3-1 0 0,2 3 0 15,-1-1 0-15,0 2 0 0,2 2 0 0,-2-4 0 16,1 1 0-16,1 1 0 0,-1 4 0 0,2-1 0 15,0-2 0-15,0 2 0 0,-1 2 0 0,1 1 0 16,-1 0 0-16,1 0 0 0,-3-1 0 0,1 0 0 16,2 4 0-16,-2 1 0 0,0 1 0 0,0-1 0 15,-2 2 0-15,3-1 0 0,-1 3 0 0,0-2 0 16,1 2 0-16,-1 0 0 0,2 0 0 0,-1 0 0 16,0 1 0-16,1 0 0 0,3 1 0 0,-1 0 0 15,-1 1 0-15,2 1 0 0,1 1 0 0,1 1 0 0,1 1 0 0,0 0 0 16,1 2 0-16,1-1 0 0,1-1 864 0,-2 1 128 15,0 0 32-15,-2 12 0 16,3-5-1648-16,1-1-320 0,-2-1-64 0,4-10-16 0,-1 4 1648 0,2 0 320 16,-1-1 64-16,2 11 16 0,-1-1-1024 0,0-3-416 15,3-3 32-15,1-2 0 0,0 0 384 0,1-1 0 16,1-1 0-16,0 0 0 0,2-2 0 0,-2-1 0 16,3 0 128-16,-1 1-128 0,2 2 0 0,-2-1 0 15,2-1 0-15,0 2 128 0,2 2-128 0,0 0 0 16,-2-1 128-16,2-2-128 0,1-2 0 0,1 1 0 15,1 3 0-15,-2-4 128 0,4-4-128 0,-1 3 0 16,1 1 0-16,2 0 128 0,3 0-128 0,1-1 0 16,-1-1 0-16,1-1 0 0,1-2 0 0,-2 1 0 0,0-2 0 0,0 0 128 15,-2-2-128-15,6 0 0 0,0 3 0 0,1-1 128 16,-5-1-128-16,3-2 0 0,2-1 128 0,-3 1-128 16,-3-2 0-16,2 0 0 0,-1-5 0 0,1 0 128 15,-2 2-128-15,2 0 0 0,-1-2 128 0,1 0-128 16,-1-2 0-16,1-1 128 0,2 0-128 0,-2-1 0 15,-1-2 144-15,0-1-144 0,-1-3 192 0,0 1-192 16,6-1 192-16,-1 0-192 0,-1 0 192 0,1 0-192 16,-3-3 176-16,1 0-176 0,-1 0 160 0,-1-2-160 15,1-3 176-15,-1-1-176 0,0-1 192 0,0 0-192 16,-2-1 144-16,3-2-144 0,1-2 0 0,1 1 144 16,0 0-144-16,0-1 0 0,-1-3 144 0,0 3-144 15,0 0 0-15,0-1 0 0,0-3 0 0,1-1 128 0,-3 0-128 0,1-1 128 16,-3 0-128-16,2-3 128 0,0-3-128 0,-2-1 128 15,-2 0-128-15,1 0 128 0,-1-3-128 0,-1 3 0 16,-2 3 0-16,0 3 128 0,0 1-128 0,-2 2 0 16,-1-1 0-16,-2 1 128 0,-2 0-128 0,1 1 0 15,3 0 0-15,-5-1 0 0,-1-2 0 0,3 0 0 16,0-2 0-16,0 2 128 0,-3-2-128 0,0 0 0 16,0-2 0-16,3 2 128 0,-3-1-128 0,0 1 0 15,-1 3 0-15,-2-2 0 0,0 0 0 0,0-2 0 16,-1 3 0-16,1 1 0 0,-4-4 0 0,1 1 0 15,-2-2 0-15,1 2 128 0,-3-1-128 0,0 2 0 16,1 1 0-16,-2 0 0 0,0 1 0 0,-2 1 0 16,0 1 0-16,1 0 0 0,-4 1 0 0,0 1 0 0,-1 1 0 0,0 0 0 15,-3-2 0-15,1 1 0 0,-3 0 0 0,0 3 0 16,-1 0 0-16,1 0 0 0,1-2 0 0,6 7 0 16,1 3 256-16,-3-1-32 0,-3-2 0 0,2 3 0 15,-1-2-224-15,1 3 0 0,-2 2 0 0,2-1 0 16,0 0 0-16,2-1 0 0,-1 1 0 0,0 1 0 15,1 4 0-15,0-2 0 0,-1-1 0 0,2 0 0 16,-1 3 0-16,-1 1 0 0,-1 1 0 0,0-1 0 16,-4-1 0-16,1 2 0 0,-1 1 0 0,1 1 0 15,-5-2 0-15,5 1 0 0,2 4 0 0,-3 1 0 16,-1 0 0-16,1 0 0 0,-1 1 0 0,1 1 0 16,0 2 0-16,1-2 0 0,-2 4 0 0,3-1 0 15,0 2 0-15,2-2 0 0,-2 3 0 0,-2 0 0 16,0-1 0-16,2 1 0 0,-2-1 0 0,-8 8 0 15,4 0-208-15,3-3-96 0,2 0-16 0,-3 1 0 0,3 0 320 16,0 2 0-16,2 0 0 0,-1 2 0 0,0 0 0 0,2 2 0 16,0 0 0-16,0 0 0 0,-1 0 0 0,2 2 0 15,2 0 0-15,1 0 0 0,-3-1 0 0,4-1 0 16,2 0 0-16,-1 0 0 0,1 1 0 0,0 2 0 16,-2-1 0-16,2 3 0 0,0 0 0 0,1 1 0 15,0-2 0-15,0 1 0 0,2 1 0 0,0 0 0 16,1-1 0-16,0 0 0 0,3-1 0 0,-1-2 0 15,1 0 0-15,2 0 0 0,2 2 0 0,1 0 0 16,-3 0 0-16,2 0 0 0,0-2 0 0,2 2 0 16,-1 0 0-16,3 1 0 0,-3-1 0 0,2-2 0 15,3 1 0-15,1-4 0 0,-3 0 0 0,1-2 0 0,2-2 0 0,1 0 0 16,0 1 0-16,1-2 0 0,-1 1 0 0,1-3 0 16,1 1 0-16,1 1 0 0,-2-1 0 0,2-3 0 15,1-1 0-15,1 2 0 0,-1 1 0 0,1 0 0 16,2-4 0-16,-2 1 0 0,1 2 0 0,0 0 0 15,4 1 0-15,1-3 0 0,0-3 0 0,2 1 0 16,-2 4 0-16,1-2 0 0,1-3 0 0,-1 0 0 16,0-1 0-16,-2 0 0 0,2 0 0 0,-3-3 0 15,0-1 0-15,1-2 0 0,2-1 0 0,-2 1 0 16,2 1 0-16,0-1 0 0,-2-2 0 0,2-2 0 16,3-1 0-16,0-2 0 0,-2 0 0 0,1-1 0 15,2-2 0-15,-2-1 0 0,-1-1 0 0,0-1 0 16,-1-1 0-16,-1 1 0 0,0 2 0 0,-1-5 0 0,1-4 0 0,-3 2 128 15,1 1-128-15,1-2 0 0,1 0 0 16,-1 0 0-16,2-2 0 0,-2 1 0 0,-1-1 0 0,2 1 128 16,2-2-128-16,0 0 0 0,-1-1 0 0,0-6 0 15,1 1 128-15,-3 1-128 0,-2 2 0 0,0-3 0 16,0-1 128-16,1-2-128 0,-4 1 0 0,1-2 128 16,-2-1-128-16,-2-1 0 0,0 0 0 0,-1-1 128 15,0-2-128-15,-2 3 0 0,1 0 0 0,0 1 0 16,-2 0 0-16,1 0 0 0,-2 2 128 0,2-2-128 15,-4-1 0-15,1-2 0 0,-1-2 128 0,-2 1-128 16,2 1 0-16,-2-2 0 0,0-4 0 0,0 1 0 16,0 2 0-16,-1 3 0 0,-2 2 0 0,1 1 128 15,0-2-128-15,-1 0 0 0,-1 1 0 0,0-1 0 0,0-2 0 0,-1 1 0 16,0-4 0-16,-5 3 0 0,0 2 0 0,0 1 0 16,-1-1 0-16,-1 2 0 0,-1 0 0 0,-3 1 0 15,0 0 0-15,-1 0 0 0,-2 0 0 0,-1 0 0 16,-1 1 0-16,-4 0 0 0,-1 1 0 0,-2 0 0 15,-1-1 0-15,-3 4-128 0,-2 5 128 0,-1 1 0 16,-2-2 0-16,1 3 0 0,-1 0 0 0,1 3 0 16,1 1 0-16,1 1-128 0,4 1 128 0,-1 1 0 15,2 0 0-15,-2 5 0 0,3-4 0 0,1 5 0 16,-4 2-128-16,2 1 128 0,-2 0 0 0,3-1 0 16,0 0-128-16,3 1 128 0,-1 1 0 0,-1 1 0 15,-1 4-144-15,-1-2 144 0,0 1 0 0,0 3-144 16,2 0 144-16,1 0 0 0,-1-2 0 0,-1 5-128 0,1 5 128 15,0 1 0-15,-5 2 0 0,2-4 0 0,-3-3 0 0,3 2-160 16,0 3 160-16,-1 3 0 0,-2 4 0 0,1 0-128 16,1 2 128-16,1 1 0 0,1 2 0 0,1 2 0 15,-2 0-128-15,2 4 128 0,0 1 0 0,2 2 0 16,-4 1-128-16,3 3 128 0,0 2 0 0,1-1 0 16,1-2 0-16,3 1 0 0,-2 0-128 0,5 0 128 15,5-2 0-15,-2 3 0 0,4 0 0 0,1 3-128 16,-1 4 128-16,4 1 0 0,0-1 0 0,4 0 0 15,4-3 0-15,1 1 0 0,0 0 0 0,4-2 0 16,-3-3-128-16,7-1 128 16,3-2-576-16,2-2-48 0,3-3-16 0,5-2 0 15,1-1-1824-15,1-5-368 0,2-4-80 0</inkml:trace>
  <inkml:trace contextRef="#ctx0" brushRef="#br4" timeOffset="-108990.16">24115 16924 2751 0,'0'0'256'0,"0"0"-256"0,0 0 0 0,0 0 0 16,0 0 1216-16,0 0 208 0,0 0 48 0,0 0 0 16,0 0-1136-16,0 0-208 0,0 0-128 0,0 0 128 15,0 0-128-15,0 0 176 0,0 0-176 0,0 0 192 16,0 0-64-16,0 0 0 0,0 0 0 0,0 0 0 15,-8 4 16-15,8-4 0 0,0 0 0 0,0 0 0 16,0 0-144-16,0 0 0 0,0 0 0 0,0 0 0 16,-2 9 0-16,2-9 0 0,-9 3 0 0</inkml:trace>
  <inkml:trace contextRef="#ctx0" brushRef="#br4" timeOffset="-108729.26">23998 17004 13071 0,'0'0'272'0,"0"0"64"0,0 0 16 0,0 0 32 0,0 0-384 0,0 0 0 15,0 0 0-15,0 0 0 0,0 0 864 0,0 0 96 0,0 0 0 0,0 0 16 16,0 0-272-16,0 0-48 15,0 0-16-15,0 0 0 0,0 0-208 0,0 0-48 0,-7 3-16 0,7-3 0 16,-6 8-368-16,2-4 0 0,4-4 0 0,0 0 0 16,-9 6-128-16,9-6-112 0,-6 5-16 0,6-5-5568 15,0 0-1136-15</inkml:trace>
  <inkml:trace contextRef="#ctx0" brushRef="#br4" timeOffset="-108533.76">23883 17119 8287 0,'0'0'368'0,"0"0"80"15,0 0-448-15,0 0 0 0,0 0 0 0,-5 6 0 0,5-6 1008 0,0 0 112 16,-5 4 32-16,5-4 0 0,-7 7-832 0,7-7-176 16,0 0-16-16,0 0-128 0,-7 7 208 0,1-2-64 15,2 2-16-15,4-7 0 0,0 0-336 0,0 0-80 16,0 0-16-16,0 0-5312 15</inkml:trace>
  <inkml:trace contextRef="#ctx0" brushRef="#br4" timeOffset="-108189.27">23755 17193 4607 0,'0'0'400'0,"0"0"-400"15,0 0 0-15,0 0 0 0,0 0 1328 0,0 0 176 16,-4 7 32-16,4-7 16 0,0 0-1104 0,0 0-208 15,-5 4-48-15,5-4-16 0,0 0-32 0,0 0 0 0,-7 5 0 0,7-5 0 16,-5 6-144-16,5-6 192 0,0 0-192 0,0 0 192 16,-6 3-192-16,6-3 0 0,0 0 0 0,0 0 0 15,0 0 0-15,-7 5-176 0,7-5 48 0,-4 3 0 32,4-3-288-32,-9 5-48 0,9-5-16 0,0 0 0 0,0 0 96 0,-7 3 0 0,7-3 16 0,-9 3 0 15,9-3 368-15,-6 3 0 0,-2 1-144 0,8-4 144 16,0 0 0-16,0 0 0 0,-8 5 0 0,8-5 0 15,0 0 0-15,-6 6 0 0,-2-4 0 0,8-2 0 16,0 0 0-16,0 0 256 0,0 0-64 0,-8 2 0 16,8-2 432-16,-7 1 80 0,-4 1 0 0,11-2 16 15,0 0-96-15,-7-1-32 0,7 1 0 0,-9 0 0 16,9 0-368-16,-6 1-80 0,-3-2-16 0,9 1 0 16,-7 1-256-16,7-1-64 0,0 0-16 0,-8 3-5792 15</inkml:trace>
  <inkml:trace contextRef="#ctx0" brushRef="#br4" timeOffset="-108023.21">23503 17257 10127 0,'0'0'896'0,"0"0"-704"15,0 0-192-15,0 0 0 0,-7-2 992 0,7 2 160 16,0 0 48-16,0 0 0 0,0 0-496 0,0 0-112 16,0 0-16-16,0 0 0 0,0 0-448 0,0 0-128 15,0 0 0-15,0 0 0 0,-7-1 0 0,7 1 0 16,0 0 0-16,0 0 0 0,0 0-192 0,0 0-128 15,0 0 0-15,-6 1-16 0</inkml:trace>
  <inkml:trace contextRef="#ctx0" brushRef="#br4" timeOffset="-107889.66">23371 17228 8575 0,'0'0'384'0,"0"0"64"0,0 0-448 0,0 0 0 0,0 0 0 0,0 0 0 15,0 0 128-15,0 0-128 0,0 0 0 0,0 0-3776 16</inkml:trace>
  <inkml:trace contextRef="#ctx0" brushRef="#br4" timeOffset="-107586.68">23076 16982 4607 0,'0'0'192'0,"0"0"64"0,-6-4-256 0,-1 0 0 16,7 4 0-16,0 0 0 0,-5-3 1664 0,5 3 304 0,0 0 48 0,0 0 16 16,0 0-1520-16,0 0-288 0,0 0-64 0,0 0-16 15,0 0-144-15,0 0 0 0,-4-4 0 0,4 4-3648 16,0 0-768-16</inkml:trace>
  <inkml:trace contextRef="#ctx0" brushRef="#br4" timeOffset="-107364.07">22942 16903 9151 0,'0'0'400'0,"0"0"96"15,0 0-496-15,0 0 0 0,0 0 0 0,0 0 0 0,0 0 544 0,0 0 16 16,0 0 0-16,0 0 0 0,0 0-96 0,0 0-16 15,0 0 0-15,0 0 0 0,0 0-320 0,0 0-128 16,7 3 0-16,-7-3 144 0,0 0-144 0,0 0 0 16,0 0 0-16,0 0-5792 15</inkml:trace>
  <inkml:trace contextRef="#ctx0" brushRef="#br4" timeOffset="-107175.29">23052 17029 7359 0,'0'0'656'0,"6"8"-528"0,-1 0-128 0,1 0 0 16,-1 1 800-16,3 0 128 0,-1-2 32 0,1-1 0 15,-2 1-576-15,4-2-128 0,-1 1 0 0,0-2-16 16,0 0-240-16,0 0 144 0,1-1-144 0,-2 2 128 16,2-1-128-16,-2 0 0 0,-8-4 0 0,11 5 0 15,0 0 0-15,-1 0 0 0,-10-5-192 0</inkml:trace>
  <inkml:trace contextRef="#ctx0" brushRef="#br4" timeOffset="-106949.95">23522 17221 1839 0,'0'0'0'0,"10"2"160"0,-2-2-160 0,1 0 0 16,1 0 0-16,0 1 0 0,-1 1 1360 0,1-2 240 16,0 0 64-16,0 0 0 0,-10 0-1344 0,9 2-320 15,2-2 0-15,-3 0 0 0,-8 0 0 0,9 1 128 16,1-1-128-16,-2 0 0 0,-8 0 0 0,0 0 0 16,9-3 0-16</inkml:trace>
  <inkml:trace contextRef="#ctx0" brushRef="#br4" timeOffset="-105995.94">23381 17272 8399 0,'0'0'368'0,"0"0"80"0,0 0-448 0,0 0 0 0,0 0 0 0,0 0 0 16,0 0 288-16,0 0-32 0,0 0-16 0,-8 0 0 16,1 0-240-16</inkml:trace>
  <inkml:trace contextRef="#ctx0" brushRef="#br4" timeOffset="-105734.68">23021 17085 5519 0,'0'0'240'0,"0"0"64"0,0 0-304 0,0 0 0 15,0 0 0-15,0 0 0 0,0 0 1856 0,0 0 304 16,0 0 64-16,0 0 16 0,0 0-1488 0,0 0-304 16,0 0-48-16,0 0-16 0,0 0-384 0,0 0 0 15,-9 4 0-15</inkml:trace>
  <inkml:trace contextRef="#ctx0" brushRef="#br4" timeOffset="-104037.04">22937 16932 8287 0,'0'0'368'0,"0"0"80"0,0 0-448 0,0 0 0 0,0 0 0 0,0 0 0 15,0 0 1264-15,0 0 160 16,0 0 48-16,0 0 0 0,0 0-736 0,0 0-144 0,0 0-16 0,0 0-16 15,0 0-144-15,0 0-32 0,0 0 0 0,0 0 0 16,0 0-128-16,0 0-48 0,0 0 0 0,0 0 0 16,0 0-64-16,0 0-16 0,0 0 0 0,6 8 0 15,-6-8 0-15,0 0-128 0,0 0 192 0,0 0-64 16,0 0-128-16,0 0 160 0,0 0-160 0,0 0 160 16,0 0-160-16,0 0 128 0,0 0-128 0,0 0 128 15,0 0-128-15,0 0 0 0,0 0 0 0,4 8 128 16,-4-8-688-16,0 0-144 15</inkml:trace>
  <inkml:trace contextRef="#ctx0" brushRef="#br4" timeOffset="-103233.75">24003 16994 7359 0,'0'0'656'0,"0"0"-528"0,0 0-128 0,0 0 0 15,0 0 1408-15,0 0 240 0,0 0 48 0,0 0 16 16,-8 0-528-16,8 0-96 0,-9-2-32 0,9 2 0 15,0 0-560-15,0 0-112 0,-8-2-32 0,8 2 0 16,-7 4-352-16,7-4 128 0,0 0-128 0,-6 6 0 16,6-6 0-16,0 0 0 0,-4 5 0 0,4-5-5472 15,-7 4-1168-15</inkml:trace>
  <inkml:trace contextRef="#ctx0" brushRef="#br4" timeOffset="-103052.63">23760 17145 6447 0,'0'0'576'0,"0"0"-576"16,0 0 0-16,0 0 0 0,0 0 1360 0,-5 7 176 15,2 2 16-15,3-9 16 0,0 0-816 0,-3 9-176 16,3-9-16-16,-3 10-16 0,1-1-208 0,2-9-32 16,0 0-16-16,-2 9 0 0,1-1-160 0,1-8-128 15,-1 9 144-15,1-9-4640 16,0 0-944-16</inkml:trace>
  <inkml:trace contextRef="#ctx0" brushRef="#br4" timeOffset="-102859.34">23725 17368 4607 0,'0'0'192'0,"0"0"64"0,0 0-256 0,0 0 0 0,0 0 0 0,8 7 0 15,-8-7 1728-15,0 0 288 0,7 5 64 0,-7-5 16 16,0 0-1584-16,0 0-320 0,0 0-64 0,0 0-128 15,9 7 144-15,-9-7-144 0,0 0 0 0,0 0 144 16,1 11-144-16,-1-11 0 0,0 0 0 0,0 0 0 16,0 0 0-16,0 0 0 0,0 0 0 0,3 9-5616 15</inkml:trace>
  <inkml:trace contextRef="#ctx0" brushRef="#br4" timeOffset="-102663.99">23878 17514 5231 0,'0'0'224'0,"0"0"64"0,0 0-288 0,0 0 0 15,9 6 0-15,-3-1 0 0,-6-5 0 0,8 6 160 16,-8-6-160-16,0 0 128 0</inkml:trace>
  <inkml:trace contextRef="#ctx0" brushRef="#br4" timeOffset="-102109.13">24246 17743 9215 0,'0'0'816'0,"0"0"-656"16,0 0-160-16,0 0 0 0,0 0 1216 0,9-2 224 15,-9 2 32-15,7-1 16 0,-7 1-384 0,0 0-80 16,0 0 0-16,9-1-16 0,-9 1-128 0,0 0-32 16,0 0 0-16,8-2 0 0,-8 2-256 0,0 0-48 15,0 0-16-15,0 0 0 0,7-2-224 0,-7 2-48 16,0 0-16-16,0 0 0 0,0 0-96 0,0 0-16 15,0 0 0-15,0 0 0 0,0 0 0 0,0 0 0 0,0 0 0 0,0 0 0 16,0 0-128-16,0 0 128 0,0 0-128 0,0 0 128 16,0 0 0-16,8 0-128 15,-8 0 192-15,0 0-64 0,0 0-128 0,0 0 0 0,0 0 144 0,0 0-144 16,0 0 0-16,0 0 144 0,0 0-144 0,0 0 0 16,0 0 128-16,0 0-128 0,0 0 0 0,0 0 0 15,0 0 128-15,0 0-128 0,8-2 0 0,-8 2 0 16,0 0 0-16,0 0 0 0,0 0 0 0,0 0 0 15,0 0 0-15,0 0 0 0,0 0 0 0,0 0 0 16,0 0-240-16,0 0 48 0,0 0 16 0,0 0 0 16,0 0-240-1,0 0-48-15,0 0-16 0,0 0-6720 0,0 0-1344 0</inkml:trace>
  <inkml:trace contextRef="#ctx0" brushRef="#br4" timeOffset="-99105.09">23980 16975 6447 0,'0'0'576'0,"0"0"-576"0,0 0 0 0,0 0 0 16,0 0 640-16,-9 6 32 0,2-2 0 0,7-4 0 15,-8 5-480-15,8-5-192 0,-6 4 128 0,-1 2-128 16,7-6 0-16,-5 5 0 0,5-5 128 0,0 0-128 16,-8 4 0-16,3 4 0 0,0-1 0 0,5-7-2784 15,-8 4-432-15</inkml:trace>
  <inkml:trace contextRef="#ctx0" brushRef="#br4" timeOffset="-98915.52">23779 17217 6447 0,'0'11'576'0,"0"-11"-576"0,1 7 0 0,1 0 0 0,-1 1 816 0,0-1 48 15,0 3 16-15,0-2 0 0,-1-8-560 0,3 9-96 16,-1 1-32-16,2-1 0 0,-4 0-192 0,2 0 0 16,-2-9 0-16,2 12 0 0,-1-1 0 0,1 0 0 15,-2-11 0-15,3 12 0 16,-1-1-240-16,1-1-144 0,-1 0-16 0</inkml:trace>
  <inkml:trace contextRef="#ctx0" brushRef="#br4" timeOffset="-98699.38">23873 17601 10991 0,'0'0'480'0,"0"0"112"0,0 0-464 15,0 0-128-15,0 0 0 0,4 7 0 0,1-1 576 0,-5-6 80 0,0 0 32 0,0 0 0 16,5 9-192-16,-5-9-48 0,0 0 0 0,0 0 0 16,5 7-256-16,-5-7-64 0,0 0-128 0,0 0 192 15,0 0-192-15,4 6 0 0,-4-6 128 0,0 0-128 16,0 0 0-16,0 0 0 0,0 0-192 0,0 0-6656 16</inkml:trace>
  <inkml:trace contextRef="#ctx0" brushRef="#br4" timeOffset="-84991">9895 8109 2751 0,'0'0'256'0,"0"0"-256"16,0 0 0-16,0 0 0 0,0 0 1456 0,3-9 240 16,2 1 48-16,-5 8 16 0,7-9-1264 0,1 3-256 15,-4 1-48-15,1-2-16 0,0 0-176 0,1-1 0 16,5 0 0-16,-2-1 128 0,1-1-128 0,2-1 0 0,-1 0 0 15,1-1 128-15,0 0-128 0,2-1 0 0,0-1 0 16,1-1 128-16,0 2 80 0,1 1 16 0,-1-1 0 0,0 1 0 16,1 0-48-16,0 0-16 0,0-2 0 0,1 2 0 15,2 0-160-15,3-1 128 0,-2 0-128 0,3 2 128 16,1 1-128-16,0 0 0 0,-1 0 0 0,0 4 128 16,1 2-128-16,1 2 0 0,-2-1 0 0,2 3 0 15,4 3 0-15,-5 0 0 0,0-2-144 0,-2 4 144 16,1 1 0-16,-3 2 0 0,1 0 0 0,-2-2 0 15,0 3 0-15,-4 1 0 0,-1 0 0 0,-2 2 0 16,-1-1 0-16,0 0 0 0,1 1-128 0,-2 3 128 16,0 1 0-16,1 1 0 0,-1-1 0 0,1-1 0 0,0 1 0 15,-2 0 0-15,1 3 0 0,0-1 0 0,-1-3 0 16,-1 2 0-16,-2-1 0 0,0 3 0 0,0-2 0 0,-1 0 0 16,0-2 0-16,-1 2 0 0,-3 0 0 0,0 2 0 15,3-1 0-15,-3-1 0 0,-2 1 0 0,0-1 0 16,-2 1 0-16,2 0 0 0,-1-2 0 0,-1 1 0 15,0-1 0-15,-1 0 0 0,1-1 0 0,1-1 0 16,-2-1 128-16,2 0-128 0,0-1 0 0,1-2 0 16,1 1 128-16,0 2-128 0,-1 3 0 0,1 0 144 15,1-1-144-15,0-1 128 0,0 0-128 0,-1 1 0 16,-1 4 0-16,2-3 0 0,1-5 0 0,1 3 0 16,0 4 0-16,-2 0 0 0,1-2 0 0,1 1 128 15,0-2-128-15,0 0 0 0,1 2 0 0,0-2 0 0,-1 0 0 16,0-3 0-16,2-2 0 0,-3 0 128 0,1-1-128 15,0 1 0-15,1 0 0 0,0 1 128 0,2-1-128 0,-2 0 0 16,0-2 0-16,0 1 0 0,-4-9 0 0,6 11 0 16,1 4 0-16,-2-2 128 0,3-2-128 0,-1 1 0 15,2 3 128-15,-3-1-128 0,3-2 128 0,-1-2-128 16,2-4 144-16,1 2-144 0,1 3 160 0,0 1-160 16,1-1 192-16,1 2-48 0,2 0-16 0,-1 0 0 15,0 1-128-15,1-2 0 0,-1-1 0 0,1 0 0 16,-1-2 0-16,2 0 128 0,-1 0-128 0,2-1 0 15,-2-3 128-15,2-1-128 0,-1 2 128 0,1-1-128 16,-3 1 128-16,4-4-128 0,-1-4 0 0,3 3 128 16,1 4 16-16,-4 1 0 0,1-6 0 0,2 0 0 15,0 1-16-15,0 0 0 0,-3 0 0 0,1-1 0 16,0-2-128-16,-1 1 0 0,1 1 144 0,1-1-144 0,0-2 128 0,-3 1-128 16,2 0 128-16,0 3-128 0,-1 2 0 0,1-1 0 15,-2-2 0-15,-1 3 0 0,0 0 0 0,-1 5 0 16,0-2 0-16,1 0 0 0,-1-3 0 0,1-1 0 15,-2 4 0-15,-2 2 0 0,1-4 0 0,0 0 128 16,1 1-128-16,-3 1 0 0,-2 5 0 0,1-4 0 16,1-3 0-16,-2 0 0 0,0 2 0 0,-1 1 0 15,-2 2 0-15,1-3 128 0,-7-6-128 0,8 6 0 16,-2 0 0-16,-6-6 128 0,9 6-128 0,-9-6 0 16,0 0 0-16,8 12 128 0,-1 2-128 0,-2 0 144 15,-1-3-144-15,-1 0 160 0,0 0-16 0,-2 0 0 16,-1 0 0-16,1 1 0 0,-1 1-16 0,0 2-128 0,-1 1 192 15,1-1-64-15,-5 0 0 0,2-1-128 0,0-3 192 0,-2 4-64 16,1 5 0-16,-2-2-128 0,1-4 192 0,-4 1-64 16,3 1 64-16,-4-1 0 0,2 0 0 0,-2 1 0 15,1-3 16-15,-1-1 16 0,-1-1 0 0,1 1 0 16,1 1 0-16,-5 0 0 0,1-4 0 0,1 2 0 16,2 0-80-16,-2-2-16 0,0 1 0 0,-1 0 0 15,0 1 0-15,-1 4 0 0,1 0 0 0,-2-2 0 16,-5-2 64-16,5 0 0 0,2 1 0 0,-1 0 0 15,-1-1-64-15,0-1 0 0,1-7 0 0,1 6 0 16,0 3 32-16,0-1 0 0,-2-2 0 0,2 1 0 16,1 0-32-16,-1 1 0 0,1 2 0 0,0 0 0 15,-1-2-128-15,1-1 0 0,1 1 0 0,-1 0 128 0,-1 1-128 0,1-1 0 16,-1-1 0-16,0 1 0 0,-2 3 0 16,1 1 192-16,-3-4-192 0,2 0 192 0,0 0-192 0,0 3 0 15,1 3 0-15,0-4 0 0,1-3 0 0,2 1 0 16,-2 1 0-16,0 0 0 0,-2 0 0 0,1-1 160 15,1-3-160-15,2 3 160 0,-2 1-160 0,0 1 160 16,0-1-160-16,1-1 160 0,0 0-160 0,1 1 0 16,-1 1 144-16,-1 2-144 0,1-7 0 0,1 1 128 15,-4 0-128-15,0 1 0 0,0 0 0 0,0-1 0 16,-2-4 0-16,2 6 128 0,-3 1-128 0,1 0 0 16,1-1 0-16,1-1 0 0,0 0 0 0,1 0 0 15,-1 1 0-15,0-1 0 0,-1-2 0 0,1 0 0 16,-1 1 0-16,1 0 0 0,-3-1 0 0,3-1 0 0,2 0 0 15,-6 2 128-15,1 1-128 0,1-1 0 16,0-3 0-16,0 2 0 0,-1 0 0 0,2-1 0 0,-4 2 0 0,2-2 0 16,1-3 0-16,-2 0 0 0,-1 4 0 0,-3-2 128 15,2-3-128-15,-1 1 0 0,0 0 0 0,1 0 0 16,-2 4 0-16,2-2 128 0,0 0-128 0,0-1 128 16,2 3-128-16,-3 0 0 0,1-1-128 0,1 0 128 15,3-3 0-15,0 3 0 0,-4 1 0 0,2-1 0 16,2-1 0-16,-1 2 0 0,0-2 0 0,-3 3 0 15,2-1 0-15,-1-1 0 0,-2-2 0 0,0 1 0 16,0 3 0-16,0 2 0 0,0-2 0 0,1 1 0 16,6-1 0-16,-2 1 0 0,-1 1 0 0,2 1 0 15,-1-2 0-15,2 0 0 0,0-2 0 0,0 2 0 16,0 1 0-16,1-1-128 0,0 0 128 0,1 2 0 0,1 1 0 0,-1 1 0 16,-2-2 0-16,1 0 0 0,0-1 0 0,1 0 0 15,0 0 0-15,-1 0 0 0,0 0 0 0,-1 0 0 16,2-1 0-16,-2 2 0 0,3 1 0 0,1 1 0 15,-1-1 0-15,1 2 0 0,0-1 0 0,2 0 0 16,2 1 0-16,-1 0 0 0,1-1 0 0,1 1 0 16,-5-2 0-16,3 1 0 0,5 0 0 0,-3-3 0 15,-2 0 0-15,3 2 0 0,2 0 0 0,-3 1 0 16,1-2 0-16,-2 1 0 0,-4 1 0 0,3 0 0 16,2 1 0-16,1-2 0 0,0 0 0 0,-1-1 0 15,3-1 0-15,1-1 0 0,-1 1 0 0,1-2 0 16,2 0 0-16,0 1 0 0,0 4 0 0,-1 0 0 15,0-1 0-15,0-1 0 0,0 2 0 0,0 1 0 0,0-4 0 0,1 1 0 16,0 1 0-16,0 0 0 16,-1-2 0-16,1 2 0 0,0-2 0 0,1 1 0 0,0 0 0 0,1 2 0 15,0-1 0-15,2 0 0 0,-1-2 0 0,-1 2 0 16,3 2 0-16,-1-1 0 0,0 1 0 0,-1-3 0 16,0 0 0-16,1 2 0 0,2 0 0 0,-3-1 0 15,0-2 0-15,2 0 0 0,0 0 0 0,0 1 0 16,-2 0 0-16,0-1 0 0,2-1 0 0,-2 2 0 15,-1 0 0-15,3 2 0 0,0-1 0 0,-3 0 0 16,2-2 0-16,0 3 0 0,3 2 0 0,-1-3 0 16,1-1 0-16,-2 3 0 0,1 2 0 0,0 1 0 15,3-2 0-15,0 3 0 0,1-3 0 0,-2 3 0 16,0 1 0-16,-1 1 0 0,3 1 0 0,-4-3 0 16,3-1 0-16,-1 1 0 0,2 2 0 0,0-4 0 0,-1-4 0 0,0 1 0 15,-1 1 0-15,2 0 0 0,0 0 0 0,1-2 0 16,0-3 0-16,2 4 0 0,-3 5 0 0,2 0 0 15,1-1 0-15,2 0 0 0,-1-3 0 0,1 4 0 16,2 1 0-16,4-4 0 0,2-5 0 0,-1 1 0 16,0 3 0-16,1-2 0 0,4-2 0 0,2 1 0 15,1-4 0-15,-1 2 0 0,0 2 0 0,0-4 128 16,-2-2-128-16,1-1 0 0,0 1 0 0,-1-1 0 16,1-1 0-16,2-3 128 0,0-2-128 0,0-1 128 15,0-1-128-15,2 1 128 0,0 1-128 0,1-1 0 16,-1-3 128-16,-1 3-128 0,-4 2 0 0,1-2 0 15,0-3 0-15,0-1 0 0,2 3 0 0,-2-1 0 16,0 1 0-16,0-3 128 0,2-4-128 0,0 1 0 16,-3 1 0-16,3-1 0 0,1-1 0 0,-2 1 0 0,-1-5 0 0,0 3 128 15,1 4-128-15,1-4 0 0,-5-4 0 0,-1 1 0 16,-1 1 0-16,2 1 0 0,0 1 0 0,-2-4 0 16,1-1 0-16,-3 1 0 0,1 5 0 0,-1-4 0 15,-2 0 0-15,-1 1 128 0,0-5-128 0,-2 6 0 16,0 2 0-16,-2-1 0 0,-2-2 0 0,-1 3 0 15,-2 0 0-15,-2-1 128 0,-2 3-128 0,0-3 0 16,-2-3 0-16,-2 2 0 0,-1 1 0 0,-2-1 128 16,-2-3-128-16,0-3 0 0,-1-2 0 0,-4 5 128 15,3 3-128-15,-1-4 0 0,-2-2 0 0,0 1 0 16,2 2 0-16,-3 2 128 0,3-1-128 0,-4 0 0 16,-1-2 0-16,0 1 0 0,-2 2 0 0,1 0 0 0,-4-2 0 0,0-1 0 15,-1 1 0-15,1-1 0 0,-1 2 0 0,1 0 0 16,-1-2 0-16,3 1 128 0,-2 0-128 15,3-1 0-15,0 3 0 0,-1-2 0 0,1-3 0 0,0 4 0 16,-1-2 0-16,1 1 0 0,1-1 0 0,-3 1 0 16,0-3 0-16,-2 3 128 0,0-1-128 0,-2 0 0 15,-4 1 128-15,3-1-128 0,-2 1 0 0,0-2 144 16,-3 1-144-16,1-2 0 0,0 0 208 0,0-1-64 16,5 2-16-16,0 3 0 0,-1-3 64 0,2 1 16 15,2 2 0-15,0 1 0 0,4 2-80 0,0 0-128 16,-1 0 176-16,3 2-176 0,-2 1 0 0,3 2 0 15,0 0 0-15,2 1 0 0,0-2 0 0,0 3 0 16,1 2 0-16,-1-1 0 16,0 2-496-16,0-1-48 0,1 2-16 0,0 3-7488 0,7-3-1488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6:00:20.06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13773 9749 12895 0,'-16'-3'576'0,"7"4"112"0,1 1-560 0,-3 2-128 16,1-3 0-16,2 2 0 0,0 0 848 0,8-3 144 16,0 0 32-16,0 0 0 0,0 0 0 0,0 0 0 0,0 0 0 0,10 4 0 15,3-1-832-15,3-1-192 0,0-2 0 0,3-1 0 16,4-1 864-16,0-1 128 0,4 3 32 0,3-1 0 16,4-3-832-16,4 0-192 0,1-2 0 0,7 2 0 15,4 1 864-15,2 0 128 0,-4-1 32 0,0 2 0 16,-2 0-832-16,1 1-192 0,1-2 0 0,3 2 0 15,2 1 0-15,-4 2 0 0,0 1 0 0,-4-1 0 16,-4 0 0-16,-7 1 0 0,-5 1 0 0,-6 0 0 16,-3-1 0-16,-4 2 0 0,-5-1 0 0,-3 2 0 15,-8-6 0-15,0 0 0 0,0 0 0 0,0 0 0 16,0 0-768-16,0 0-208 0,0 0-48 0,-5 6 0 16,-3 3-816-16,-1-2-160 0,-6-1-48 15,0-1 0-15</inkml:trace>
  <inkml:trace contextRef="#ctx0" brushRef="#br0" timeOffset="420.92">13744 10164 12895 0,'-19'9'272'0,"5"-5"64"0,-3-1 16 0,1-1 32 0,-1 0-384 0,2 2 0 16,-3 0 0-16,4-1 0 0,1-1 1712 0,3 0 272 16,2 1 48-16,8-3 16 0,-8 2-832 0,8-2-144 0,0 0-48 0,0 0 0 15,0 0-816-15,0 0-208 0,0 0 0 0,14 3 0 16,2 0 864-16,4 0 128 0,2-2 32 0,3 0 0 16,3-1 0-16,3 0 0 0,1 1 0 0,4 0 0 15,-1-2-832-15,4-1-192 0,0-3 0 0,7 3 0 16,5 0 864-16,4 1 128 0,4-4 32 0,-2 3 0 15,-2 1-832-15,-2 1-192 0,1-1 0 0,1 1 0 16,1-2 0-16,4 0 0 0,-3 0 0 0,-3 2 0 16,-7 0 0-16,-4 0 0 0,-1 0 0 0,-6-1 0 15,-4 1 0-15,-2 0 0 0,0 1 0 0,-5-1 0 16,-4 0 0-16,-3 2 0 0,-1-2 0 0,-4 0 0 0,-1-2 0 0,-4 1 0 16,-8 1 0-16,0 0 0 0,0 0 0 0,0 0 0 15,-1-5 0-15,1 5 0 16,0 0-768-16,-5-3-208 0,-3-2-48 0,-1-1 0 15,-1-1-1632-15,1 0-336 0,0 0-64 0,1-3-16 0</inkml:trace>
  <inkml:trace contextRef="#ctx0" brushRef="#br0" timeOffset="903.69">14374 9635 16575 0,'-15'-15'736'0,"5"5"160"0,1-1-720 0,-2 1-176 0,2 0 0 15,1-1 0-15,-1 2 848 0,2 0 144 16,-1 1 32-16,3 1 0 0,5 7 0 0,0 0 0 0,0 0 0 0,0 0 0 16,-4-6 0-16,4 6 0 0,0 0 0 0,0 0 0 15,0 0-832-15,8-4-192 0,3 1 0 0,3 3 0 16,2 0 0-16,4 5 0 15,4 0 0-15,1-1 0 0,5-3 864 0,4 6 128 0,5 5 32 0,5 0 0 16,2 3-832-16,1 1-192 0,-2 1 0 0,0 1 0 16,-3 2 0-16,0-2 0 0,0 0 0 0,4 2 0 15,3 3 0-15,2-2 0 0,-1 2 0 0,-4-4 0 16,-6-3 0-16,-3 2 0 0,-6 0 0 0,-4 1 0 16,-2 0 864-16,-4-3 128 0,-2 0 32 0,-3 0 0 15,-3 2-832-15,-4-3-192 0,-2-2 0 0,0 3 0 0,-5 0 864 16,-2 3 128-16,-5 1 32 0,0 0 0 0,-2 1-832 0,-6 1-192 15,-3 0 0-15,-3 1 0 0,-5 0 864 0,-3 1 128 16,-3 0 32-16,-9 4 0 0,-7 1-832 0,-3 2-192 16,-4 0 0-16,1 2 0 0,2 3 0 0,4 1 0 15,3-4 0-15,1-3 0 0,-4-2 864 0,-1-1 128 16,-4 0 32-16,6-4 0 0,5-2-832 0,1 0-192 16,4-3 0-16,5 1 0 0,6-2 0 0,5-3 0 15,4-3 0-15,3 3 0 16,4 0-768-16,0-1-208 0,4-4-48 0,4-9-12016 15,0 0-2400-15</inkml:trace>
  <inkml:trace contextRef="#ctx0" brushRef="#br0" timeOffset="2556.87">16646 9586 12895 0,'0'0'272'0,"2"-13"64"0,0-3 16 0,1 1 32 0,1 1-384 0,0 1 0 0,-3 3 0 0,0 1 0 16,3 2 896-16,-1-1 96 15,-2 0 32-15,-1 8 0 0,0 0 0 0,0 0 0 0,0 0 0 0,0 0 0 16,0 0 0-16,-2 13 0 0,-1 5 0 0,-1 8 0 16,-3 9-832-16,0 2-192 0,-1 4 0 0,1-3 0 15,-2 0 864-15,0 1 128 0,-3 3 32 0,0 4 0 16,-1 5-832-16,-2 1-192 0,1 0 0 0,-3-2 0 15,0-5 0-15,-2-5 0 0,0-3 0 0,3-6 0 0,-1-6 864 16,2-2 128-16,0-2 32 0,1-6 0 0,2-2-832 0,5-5-192 16,7-8 0-16,0 0 0 0,0 0 864 0,0 0 128 15,0-10 32-15,5-4 0 0,7-5 0 0,0-1 0 16,4-8 0-16,0-2 0 0,4-4-832 0,-1-3-192 16,-1-3 0-16,2-5 0 0,0-1 0 0,-1-5 0 15,2 2 0-15,2-1 0 0,3 2 0 0,3-2 0 16,3 2 0-16,3 2 0 0,1 3 0 0,6 4 0 15,0 5 0-15,-2 5 0 0,0 7 0 0,-6 4 0 16,-4 5 0-16,-5 4 0 0,-4 8 0 0,-3 4 0 16,-5 5 0-16,-4 2 0 15,-6 1-768-15,-3 5-208 0,-3 6-48 0,-4 6 0 0,-4 5 832 0,-3-2 192 16,-3-3 0-16,-4 2 0 0,-4 1 0 0,-5-4 0 16,-2 0 0-16,-3-3 0 0,0-1 0 0,1-2 0 15,8-2 0-15,-1-3 0 0,5-3 0 0,2-3 0 0,6-4 0 0,4-2 0 31,1-2-1680-31,9-2-304 0,-2-5-48 0,5-4-16 16,4-1-816-16,3-2-160 0,12-10-48 0,0 4 0 0</inkml:trace>
  <inkml:trace contextRef="#ctx0" brushRef="#br0" timeOffset="2902.96">17623 9461 20271 0,'0'0'448'0,"0"0"80"0,-6-3 32 0,6 3 16 0,-8 4-576 0,-2 3 0 0,1 2 0 0,-6 1 0 16,1 1 928-16,-3 3 80 0,-1 3 16 0,-1 3 0 0,-2 0-832 0,-3 1-192 16,-2 4 0-16,-5 0 0 15,-3 0 864-15,0 0 128 0,-3 0 32 0,8 0 0 0,7-3-832 0,3-1-192 16,5-3 0-16,4-5 0 0,4-2 0 0,6-11 0 16,2 10 0-16,-2-10 0 0,0 0 864 0,14-2 128 15,5-2 32-15,3-5 0 0,4-4-832 0,2-3-192 16,0-1 0-16,-2-1 0 0,-1-1 0 0,-4 0 0 15,-3 0 0-15,-2 0 0 0,0 1 0 0,-3 2 0 16,-3 1 0-16,-1 3 0 0,-3 1 0 0,0 4 0 16,-6 7 0-16,0 0 0 0,0 0 864 0,0 0 128 15,0 0 32-15,2 18 0 16,-2 3-1648-16,0 1-320 0,-1-3-64 0,0 2-16 0,0-2 832 16,1 0 192-16,1-1 0 0,0-1 0 0,1-3 0 0,3-1 0 0,-1-1 0 15,3-3 0 1,-7-9-1680-16,12 2-304 0,-1-3-48 0,2-2-9840 0</inkml:trace>
  <inkml:trace contextRef="#ctx0" brushRef="#br0" timeOffset="3200.18">18004 9477 20271 0,'0'0'448'0,"0"0"80"0,-7 3 32 0,0 7 16 0,-1 4-576 0,2 4 0 0,-3 2 0 0,0 2 0 15,0 1 0-15,0 2 0 0,0 1 0 0,-4-1 0 16,1-3 928-16,0 0 80 0,-1 0 16 0,1-3 0 16,0-1 0-16,1-3 0 0,0 0 0 0,2-4 0 0,2-3-832 0,3-2-192 15,4-6 0-15,0 0 0 0,0 0 864 0,0 0 128 16,11 0 32-16,2-6 0 0,3-5 0 0,-1-2 0 16,2-2 0-16,-1-2 0 0,-1 1-832 0,2-3-192 15,-1-5 0-15,1 3 0 0,-2 1 0 0,1-1 0 16,0-1 0-16,2 0 0 0,-1 3 0 0,2 0 0 15,-1 0 0-15,-2 4 0 0,0 6 0 0,0 2 0 16,1 2 0-16,-3-1 0 16,-2-1-2416-16,-2 2-528 0,2 2-96 0,-1 2-32 0</inkml:trace>
  <inkml:trace contextRef="#ctx0" brushRef="#br0" timeOffset="4972.68">18728 9573 16575 0,'0'0'368'0,"0"0"80"0,2-5 0 0,-2 5 16 0,0 0-464 0,0 0 0 0,6-6 0 0,-6 6 0 15,0-9 0-15,0 1 0 0,0 8 0 0,0 0 0 16,-6-9 912-16,1 2 96 0,0 3 16 0,-3 1 0 16,1 3 0-16,-5 0 0 0,-2-2 0 0,-4 8 0 15,-1 5 0-15,-1 5 0 0,2 1 0 0,-3 3 0 16,-3 1-832-16,-1 2-192 0,1 3 0 0,2 0 0 15,2-3 0-15,4-1 0 0,2-2 0 0,4-2 0 16,2 2 0-16,4-2 0 0,1-1 0 0,5-2 0 16,1-3 864-16,1-4 128 0,-4-8 32 0,10 5 0 0,2-5-832 15,1 0-192-15,3-2 0 0,0-5 0 0,3-4 0 0,2-2 0 16,3 0 0-16,-3-2 0 0,-3 1 0 16,0-1 0-16,0-3 0 0,0 0 0 0,-2 4 864 0,-1-1 128 15,-1-4 32-15,-1 4 0 0,-3 3-832 0,-1 2-192 16,-3 1 0-16,-6 9 0 0,7-8 0 0,-7 8 0 15,0 0 0-15,0 0 0 0,0 0 0 0,0 0 0 16,-6 11 0-16,1 0 0 0,-1 5 0 0,1-1 0 16,1-2 0-16,1 1 0 0,1 2 0 0,2-1 0 15,1 1 0-15,3-3 0 0,-4-13 0 0,10 8 0 16,1-2 0-16,3 2 0 0,-1-2 0 0,3 0 0 16,2-4 0-16,-1-2 0 0,3-2 0 0,-2-1 0 15,2-4 0-15,-1 3 0 0,1-3 0 0,1-1 0 16,0-2 0-16,1-1 0 0,-1-2 0 0,2-2 0 15,-2-1 0-15,5-2 0 0,4-2 0 0,0-4 0 0,-2-4 0 16,2 0 0-16,0-3 0 0,-2-3 0 16,-1-4 0-16,-9 10 0 0,2-2 0 0,2-4 0 0,-1-4 0 0,3-7 0 15,-1-3 0-15,2-3 0 0,-2 2 0 0,-1 3 0 16,-5 3 0-16,1 2 0 0,-3 8 0 0,-1 7 0 16,-7 7 0-16,1 7 0 0,-6 2 0 0,-2 3 0 15,-3 4 0-15,-6 6 0 0,-1 4 0 0,-2 6 0 16,-7 4 0-16,0 6 0 0,-3 5 0 0,0 5 0 15,-2 4 0-15,-9 20 0 0,3-4 0 0,-1 1 0 16,1-2 0-16,0 1 0 0,2-2 0 0,1 2 0 16,4 1 0-16,6-4 0 0,5-3 0 0,6-8 0 0,2-7 0 15,5-6 0-15,4-3 0 0,4-4 0 16,1-2 0-16,4-5 0 0,3-2 0 0,2-6 0 0,0-5 0 0,2-4 0 16,1-3 0-16,2-2 0 0,0 0 0 0,0-4 0 15,0-4 0-15,2-3 0 0,3-4 0 0,2-4 0 16,0-3 0-16,4-1 0 0,5-1 0 0,1 1 0 15,0-3 0-15,-2 2 0 0,-3-2 0 0,-10 11 0 16,-1-1 0-16,3-7 0 0,1 1 0 0,-1-3 0 16,3-4 0-16,-4 1 0 0,0 0 0 0,-7 10 0 15,2-1 0-15,0-1 0 0,0 0 0 0,-5-1 0 16,-1 4 0-16,-3 2 0 0,-2 1 0 0,-3 2 0 16,-3 3 0-16,-1-4 0 0,-2 5 0 0,-7 5 0 15,-3 3 0-15,-3 6 0 0,-3 2 0 0,-6 6 0 16,-5 6 0-16,0 3 0 0,-3-1 0 0,9 2 0 15,-3 3 0-15,3 6 0 0,0 5 0 0,1 5 0 16,-1 4 0-16,-1 4 0 0,1 4 0 0,-4 17 0 0,2-4 0 16,2-2 0-16,3-4 0 0,4-2 0 0,4 0 0 0,0 16 0 15,4-9 0-15,4-9 0 0,3-6 0 0,3-7 0 16,1-4 0-16,3-5 0 16,4-7 0-16,-2-8 0 0,0-1 0 0,2-2 0 0,3-1 0 0,0-3 0 15,2-3 0-15,1-2 0 0,1-2 0 0,2-5 0 16,2-3 864-16,2-1 128 0,4-1 32 0,0-3 0 15,-1 0-832-15,-4-3-192 0,0 1 0 0,-3 1 0 16,-4-2 0-16,-2 2 0 0,-3-1 0 0,-3 0 0 16,-3 1 0-16,-3 1 0 0,-1 5 0 0,-2 1 0 15,-5 2 0-15,-3 3 0 0,-3 4 0 0,-3 3 0 16,-4 3 0-16,-6 2 0 0,-1 1 0 0,2 1 0 0,0 4 0 0,-1 3 0 16,-4 0 0-16,3 3 0 0,1-1 0 0,1 2 0 15,5 1 0-15,1-2 0 0,-2 4 0 0,4-3 0 16,5-4 0-16,4 0 0 0,3-2 0 0,3-1 0 15,3-3 0-15,3 0 0 0,3-5 0 0,2 2 0 16,7-4 0-16,-2 0 0 0,1-3 0 0,5 0 0 16,-2-3 0-16,4 1 0 0,-2-2 0 0,3-1 0 15,-1 0 0-15,8-2 0 0,-2 0 0 0,-1-3 0 16,-1 1 0-16,-2-2 0 0,2 0 0 0,0 0 0 16,-2 0 0-16,6-2 0 0,1-2 0 0,4-1 0 15,1-2 0-15,-2-2 0 0,-2-3 0 0,1-1 0 16,-2-1 0-16,0-5 0 0,1-5 0 0,-2-1 0 15,-2-6 0-15,6-2 0 0,7 0 0 0,-1-6 0 0,0-9 0 16,-1-2 0-16,-3 1 0 0,-3-1 0 0,-1 2 0 16,-4 2 0-16,-5 1 0 0,-2 4 0 0,-3 6 0 0,-6 7 0 15,-4 11 0-15,-2 1 0 16,-5 9 0-16,-2 5 0 0,-2 7 0 0,-1 6 0 0,-11 2 0 16,-8 7 0-16,-3 8 0 0,-4 7 0 0,-4 4 0 0,-6 4 0 15,-7 1 0-15,-3 6 0 0,-3 6 0 0,3 6 0 16,3 5 0-16,3 4 0 0,2 1 0 0,5 0 0 15,2-1 0-15,5 2 0 0,3 1 0 0,4-1 0 16,4 0 0-16,5-4 0 0,3-6 0 0,4-6 0 16,2-3 0-16,5-2 0 0,1-3 0 0,6 12 0 15,0-12 0-15,-1-16 0 0,2-5 0 0,2-1-11424 16,-1 0-2336-16</inkml:trace>
  <inkml:trace contextRef="#ctx0" brushRef="#br0" timeOffset="6418.44">17335 10661 23951 0,'0'0'512'0,"-6"-4"128"0,-2 0 0 0,0 1 64 0,1 6-576 0,-2 1-128 0,-4 4 0 0,0 2 0 0,-2 2 0 0,-1 4 0 16,-4 5 0-16,-1 2 0 15,-2 2 848-15,1 3 144 0,2 1 32 0,3 1 0 0,0 1-832 0,5-2-192 16,3-4 0-16,1 0 0 0,3 0 0 0,4-6 0 15,4-3 0-15,2-2 0 0,1-2 0 0,2-5 0 16,4-3 0-16,1-2 0 0,3-4 864 0,-1-2 128 16,3-5 32-16,1-1 0 0,4-2-832 0,-3-3-192 15,1-4 0-15,1 0 0 0,-1 0 0 0,-3 0 0 16,-5-2 0-16,-2 0 0 0,-1-1 864 0,-5 2 128 16,-4 2 32-16,-2-1 0 0,-3-4-832 0,1 1-192 15,-2 1 0-15,2 4 0 0,1 3 0 0,-4 2 0 16,1 0 0-16,1 5 0 0,4 7 0 0,0 0 0 15,0 0 0-15,0 0 0 0,0 0 0 0,7-3 0 16,2 2 0-16,2 0 0 0,1-2 0 0,4 1 0 16,3-1 0-16,1 1 0 0,-1 1 0 0,0-3 0 0,2-1 0 0,-2-1 0 15,0 1 0-15,-1 0 0 0,1 1 0 0,1 0 0 16,-4-3 0-16,1 3 0 0,-2 0 0 0,1 2 0 16,-1 1 0-16,-3 2 0 15,-12-1 0-15,9 7 0 0,1 1 0 0,-2 5 0 0,-3-1 0 0,-2 4 0 31,2 3-768-31,-5 4-208 0,-4 3-48 0,1-1 0 0,-1-2 1648 0,-2 3 320 0,-1 0 64 0,-1 1 16 16,3-5-832-16,2-1-192 0,-2-3 0 0,1-1 0 16,3-2 0-16,3-4 0 0,-2-11 0 0,9 9 0 15,2-3 0-15,1-4 0 0,0-3 0 0,5-4 0 16,5-3 864-16,1-3 128 0,0 0 32 0,1-3 0 16,3-3-832-16,-4 2-192 0,0-5 0 0,-2 2 0 15,-1 1 0-15,-1-2 0 0,-2-3 0 0,-1 2 0 0,0 1 0 16,-2 2 0-16,-1-2 0 0,1 3 0 0,-2 3 0 0,-1 1 0 15,-3 3 0-15,1 2 0 0,-2 0 0 0,-7 7 0 16,0 0 0-16,0 0 0 0,0 0 0 0,0 0 0 16,0 0 0-16,-5 13 0 0,-1 5 0 0,-1-1 0 15,1 2 0-15,-1 1 0 0,-1 1 0 0,2 0 0 16,-1 2 0-16,4-11 0 0,1 0 0 0,1 1 0 16,-2 0 0-16,2 1 0 0,1-2 0 0,1-1 0 15,3-2 0-15,0-1 0 0,8 7 0 0,1-7 0 16,-2-3 0-16,4-4 0 0,0-3 0 0,7-2 0 15,2 1 0-15,0-5 0 0,-2-3 0 0,2 0 0 16,-5 0 0-16,-8 5 0 0,1-2 0 0,1-2 0 16,-1-3 0-16,-1 2 0 0,-1 0 0 0,-1 0 0 0,1-1 0 0,0-10 0 15,-3 4 0-15,-5 5 0 0,0 4 0 0,-2 9 0 16,-1-12 0-16,-1 5 0 16,2 7 0-16,0 0 0 0,-9-2 0 0,1 5 0 0,-1 1 0 0,2 2 0 15,-2 5 0-15,3-3 0 0,6-8 0 0,-6 10 0 16,4 2 0-16,3 0 0 0,4-4 0 0,-1-1 0 15,-4-7 0-15,13 7 0 0,-1-2 0 0,3-1 0 16,3-2 0-16,0 1 0 0,-3-3 0 0,-1 2 0 16,1-1 0-16,-2 0 0 0,1-2 0 0,2 0 0 15,0 1 0-15,1 0 0 0,0 0 0 0,0 2 0 16,-1 0 0-16,0 3 0 0,-2 1 0 0,2 2 0 16,-2 2 0-16,-3 0 0 0,0 1 0 0,0 1 0 15,-4 0 0-15,1-1 0 0,-3-3 0 0,3-2 0 0,0 1 0 16,2-1 0-16,-1 0 0 0,2-1 0 15,1-2 0-15,2-3 0 0,2-3 0 0,2 0 0 0,1-3 0 0,4-5 0 16,0 0 0-16,-4 1 0 0,-2-1 0 0,3-3 0 16,0-4 0-16,1 0 0 0,0 2 0 0,2-2 0 15,2-3 0-15,10-10 0 0,-2 1 0 0,1-1 0 16,2-1 0-16,1-3 0 0,3-4 864 0,-4-5 128 16,-4-6 32-16,-3-1 0 0,1 3-832 0,-10 15-192 15,1-4 0-15,-2 4 0 0,0 6 0 0,-1 4 0 16,-4 4 0-16,-2 5 0 0,-3 0 0 0,-3 8 0 15,-6 6 0-15,0 0 0 0,0 0 0 0,-6 3 0 16,-4 5 0-16,-6 11 0 0,-2 6 0 0,-1 3 0 16,0 3 0-16,-3 4 0 0,-1 9 0 0,-1 2 0 15,-2-1 0-15,4-1 0 0,-1-3 0 0,4 2 0 16,4 2 0-16,3-4 0 0,4-5 0 0,0 1 0 0,4-1 0 0,3-1 0 16,4-2 0-16,3-3 0 0,-1-4 0 0,0-1 0 31,1-5-768-31,2-2-208 0,-2-5-48 0,0-4 0 15,-6-9-1632-15,0 0-336 0,-11-9-64 0,-2-3-16 0</inkml:trace>
  <inkml:trace contextRef="#ctx0" brushRef="#br0" timeOffset="6537.17">19048 10669 27647 0,'0'0'608'0,"9"0"128"0,11-1 32 0,13 1 0 0,2-2-624 0,2 2-144 0,0 0 0 0,-1 0 0 0,1-1 0 0,-11 1 0 16,3 0 0-16,1 0-8160 15,0 0-1664-15</inkml:trace>
  <inkml:trace contextRef="#ctx0" brushRef="#br1" timeOffset="47837.46">13491 4584 12895 0,'0'0'576'0,"0"0"112"0,-3 6-560 0,3-6-128 16,0 0 0-16,-3 6 0 0,2 3 848 0,-1-3 144 16,0 0 32-16,-1 0 0 0,2 1 0 0,-3 0 0 15,3-1 0-15,1 1 0 0,0-7 0 0,0 0 0 16,0 4 0-16,0-4 0 0,0 0 0 0,0 0 0 0,0 0 0 0,0 0 0 15,1 7 0-15,-1-7 0 16,0 0 0-16,0 0 0 0,0 0 0 0,6-6 0 0,-1 1 0 0,2-6 0 16,-3-1-832-16,2-2-192 0,0 0 0 0,0-2 0 15,3-4 0-15,-3-1 0 0,0-1 0 0,0-1 0 16,0-1 864-16,2-3 128 16,-3 0 32-16,5-3 0 0,1-3-832 0,1-1-192 0,-1-2 0 0,2-4 0 15,-2 0 0-15,2-1 0 0,1-2 0 0,-1 1 0 16,-2 2 0-16,0 1 0 0,0-2 0 0,-1 4 0 15,-3-1 0-15,1 5 0 0,-1 2 0 0,-1 4 0 16,-1 3 0-16,-1 4 0 0,1 2 0 0,-1 7 0 16,-2 1 0-16,0 5 0 0,1-2 0 0,-3 7 0 0,0 0 0 0,0 0 0 15,0 0 0-15,3 12 0 0,0 3 0 0,-2 6 0 16,0 4 0-16,-1 5 0 0,1 5 0 0,1 0 0 16,-1 0 0-16,1-1 0 0,0 2 0 0,0 1 0 15,3 4 0-15,-4-3 0 0,2-3 0 0,3-2 0 16,0-1 0-16,0-3 0 0,2-5 0 0,-1-3 0 15,3-3 0-15,-2-5 0 0,0-3 0 0,2-3 0 16,1-3 0-16,0-3 0 0,0-2 0 0,-1-4 0 16,2-2 0-16,2-8 0 0,-1-1 0 0,-2-6 0 15,1-4 0-15,0 0 0 0,0-1 0 0,-3-4 0 16,-1-2 0-16,-2 1 0 0,2 3 0 0,1 0 0 16,2-1 0-16,0 1 0 0,0 1 864 0,-1 1 128 15,-2 2 32-15,0 2 0 0,1 2-832 0,0 1-192 16,-2 3 0-16,0 0 0 0,0 6 0 0,-3 1 0 15,1 2 0-15,1 3 0 0,-6 5 0 0,4-6 0 0,1 0 0 0,-5 6 0 32,3-8-768-32,-3 8-208 0,0 0-48 0,0 0 0 15,0 0-2448-15,0 0-496 0,0 0-112 0,0 0-16 0</inkml:trace>
  <inkml:trace contextRef="#ctx0" brushRef="#br1" timeOffset="48264.09">14737 3447 16575 0,'0'0'736'0,"0"0"160"0,0 0-720 0,0 0-176 16,0 0 0-16,0 0 0 0,0 0 848 0,0 0 144 15,0 0 32-15,0 0 0 0,0 0 816 0,0 0 160 16,0 0 48-16,0 0 0 0,-6 13-1648 0,-2-1-400 16,0 1 0-16,-2 0 0 0,-2 1 896 0,0 3 112 15,-3 2 16-15,-5 4 0 0,-1 4 0 0,-3 5 0 16,-1 5 0-16,0 6 0 0,3 4-832 0,0 2-192 15,-1 2 0-15,3 0 0 0,1 1 864 0,3 2 128 0,2 0 32 0,3-1 0 16,3-3-832-16,3-1-192 0,3-2 0 0,2-4 0 16,0-4 0-16,4-1 0 15,1-7 0-15,4-2 0 0,3 1 0 0,-1-4 0 0,1-5 0 0,3 0 0 16,0-3 0-16,1-2 0 0,-1 1 0 0,1-6 0 31,3-7-1600-31,2 0-352 0,1-2-80 0,-2-4-13120 0</inkml:trace>
  <inkml:trace contextRef="#ctx0" brushRef="#br1" timeOffset="49486.98">15373 3666 16575 0,'0'0'368'0,"0"0"80"0,0 0 0 0,8-10 16 0,-2-1-464 0,0 0 0 16,-5 0 0-16,1 4 0 0,-2 7 912 0,5-5 96 0,-4 0 16 0,-1 5 0 16,4-7 0-16,-4 7 0 0,0 0 0 0,0 0 0 15,3-7 0-15,-3 7 0 16,0 0 0-16,0 0 0 0,0 0 0 0,0 0 0 0,0 0 0 0,0 0 0 16,-6 15-832-16,0 4-192 0,0 3 0 0,0 0 0 15,1 0 0-15,-1 3 0 0,0 5 0 0,0-1 0 16,-1 0 864-16,3 0 128 0,1-2 32 0,-3-3 0 15,3-4-832-15,1-2-192 0,0-3 0 0,0 0 0 16,4 0 0-16,1-2 0 0,-1-3 0 0,0-5 0 16,0 2 0-16,-2-7 0 0,3 8 0 0,-3-8 0 15,2 7 0-15,-2-7 0 0,0 0 0 0,0 0 0 16,0 0-1600-16,0 0-352 0,-2-6-80 0,-5-2-7120 16,3 3-1408-16</inkml:trace>
  <inkml:trace contextRef="#ctx0" brushRef="#br1" timeOffset="49682.94">15164 3897 23951 0,'0'0'512'0,"0"0"128"0,12 7 0 0,-2-6 64 0,2-1-576 0,1 0-128 16,1 0 0-16,1-1 0 0,-1-1 848 0,3-3 144 16,-1 0 32-16,5-3 0 0,2 4 0 0,-2 0 0 15,1-1 0-15,1-1 0 0,0-1-832 0,-1 0-192 16,-2 3 0-16,-1-1 0 0,-2 1 0 0,-7 1 0 15,-1 2 0-15,-9 1 0 16,0 0-768-16,0 0-208 0,0 0-48 0,0 0-7632 16,-8 12-1536-16</inkml:trace>
  <inkml:trace contextRef="#ctx0" brushRef="#br1" timeOffset="49893.28">15137 4248 27647 0,'0'0'608'0,"0"0"128"0,0 0 32 0,0 0 0 0,1 10-624 0,3 0-144 0,2-2 0 0,3-2 0 16,2-1 848-16,4-3 144 0,1-3 32 0,4-1 0 16,1-1 0-16,3-1 0 0,3-4 0 0,1-2 0 15,3-2-832-15,1-1-192 0,0-1 0 0,0 2 0 16,-2 1 864-16,-2 1 128 0,-4 1 32 0,-2 1 0 16,-4 3-832-16,-4-1-192 0,-2 1 0 0,-12 5 0 15,0 0-2416-15,0 0-528 0,0 0-96 0,0 0-32 0</inkml:trace>
  <inkml:trace contextRef="#ctx0" brushRef="#br1" timeOffset="50899.13">16282 3596 20271 0,'0'0'448'0,"0"0"80"0,0 0 32 0,0 0 16 0,0 0-576 0,8-3 0 16,-8 3 0-16,0 0 0 0,0 0 928 0,0 0 80 0,9-1 16 0,-9 1 0 15,8-5 0-15,-8 5 0 0,0 0 0 0,5 9 0 16,1 1 0-16,-3 3 0 0,-6 5 0 0,2-4 0 15,0 4-832-15,-1 5-192 16,-3 7 0-16,-3 20 0 0,1 1 864 0,-2-3 128 0,0-1 32 0,-3 1 0 16,1 0-832-16,2-2-192 0,-2 3 0 0,2-5 0 15,2-2 0-15,0-3 0 0,4-7 0 0,-2-4 0 16,2-1 864-16,-1-4 128 0,2-2 32 0,0-5 0 16,1-4-832-16,0-2-192 0,1-10 0 0,0 8 0 15,0-8 864-15,0 0 128 0,0 0 32 0,0 0 0 0,0 0-832 16,5-9-192-16,0-3 0 0,0 1 0 0,-1-4 864 0,3-12 128 15,0-2 32-15,1-3 0 0,-4-7-832 0,3 0-192 16,0-2 0-16,0 0 0 0,1 1 0 0,-1 13 0 16,-1-5 0-16,7-19 0 0,-3 0 0 0,-1 18 0 15,0-7 0-15,5-14 0 0,0 10 0 0,-5 19 0 16,-1 0 0-16,3-8 0 0,-1 2 0 0,-7 18 0 16,0 4 0-16,1 1 0 0,-2 2 0 0,-2 6 0 15,0 0 0-15,-4 6 0 0,-3 4 0 0,-8 11 0 16,-1 4 0-16,4-3 0 0,0 8 0 0,-1 5 0 15,-2 4 0-15,-7 25 0 0,4-7 0 0,1 0 0 16,3 0 0-16,1-2 0 0,2-3 0 0,3-6 0 16,-1-3 0-16,5-3 0 0,1-4 0 0,-1-3 0 15,3-6 0-15,1-2 0 0,-1-4 0 0,1-4 0 16,2-1 0-16,2-3 0 0,-2-2 0 0,-1-2 0 0,-1-9 0 0,0 0 0 31,0 0-768-31,0 0-208 0,0 0-48 0,6-6 0 16,2-3-2448-16,0-3-496 0,5-12-112 0,-1 1-16 0</inkml:trace>
  <inkml:trace contextRef="#ctx0" brushRef="#br1" timeOffset="51650.61">17148 3721 16575 0,'0'0'368'0,"0"0"80"0,0 0 0 0,0 0 16 0,0 0-464 0,0 0 0 16,0 0 0-16,-1-6 0 0,1 6 912 0,0 0 96 15,0 0 16-15,0 0 0 0,0 0 0 0,0 0 0 16,0 0 0-16,0 0 0 0,6 13 0 0,-5-1 0 15,-1 3 0-15,-2 12 0 0,-2 4 0 0,0 2 0 16,1-1 0-16,-5 3 0 0,1 2 0 0,-1 1 0 16,1-2 0-16,-1-1 0 0,2-1-832 0,0-2-192 15,1 0 0-15,0-2 0 0,0-2 0 0,0 0 0 16,3-4 0-16,-1-1 0 0,1-5 0 0,-2-4 0 16,3-2 0-16,0-2 0 0,-1-1 0 0,2-9 0 15,0 0 0-15,0 0 0 16,0 0-768-16,0 0-208 0,0 0-48 0,-7-6-8736 0,-1 0-1760 15</inkml:trace>
  <inkml:trace contextRef="#ctx0" brushRef="#br1" timeOffset="51830.85">16886 4081 23951 0,'0'0'1056'0,"0"0"224"0,11-3-1024 0,3-1-256 0,1 2 0 0,1 3 0 15,1 4 880-15,2-1 112 0,0 1 32 0,0-3 0 16,-1-3 0-16,3 1 0 0,1 1 0 0,1-1 0 15,2-1-832-15,1 1-192 0,2 0 0 0,0 0 0 16,0-1 0-16,-2-3 0 0,-1-3 0 0,-3 2 0 0,-2 4 0 0,-4 0 0 16,1 0 0-16,-3-4 0 0</inkml:trace>
  <inkml:trace contextRef="#ctx0" brushRef="#br1" timeOffset="52354.13">18226 3633 20271 0,'0'0'448'16,"4"-7"80"-16,-4 7 32 0,2-8 16 0,-2 8-576 0,0 0 0 0,0 0 0 0,0 0 0 0,0 0 928 0,0 0 80 16,-6 4 16-16,-2 7 0 0,-4 6 0 0,-1 4 0 15,-1 1 0-15,-2 4 0 0,0 5 0 0,1 4 0 16,-1 3 0-16,2 2 0 0,-1 0-832 0,2-1-192 15,0 0 0-15,4 2 0 0,-2 0 0 0,2-1 0 16,1-4 0-16,0-2 0 0,2-1 0 0,0-4 0 16,2-3 0-16,1-5 0 0,-1-3 864 0,-1-2 128 15,3-3 32-15,2-5 0 16,0-8-1648-16,0 0-320 0,0 0-64 0,0 0-8752 16,0 0-1760-16</inkml:trace>
  <inkml:trace contextRef="#ctx0" brushRef="#br1" timeOffset="52833.61">18080 3741 23951 0,'0'0'512'0,"0"-11"128"0,0-4 0 0,2 3 64 0,3 3-576 0,2 1-128 0,3-1 0 0,4-1 0 16,-1-2 848-16,3 1 144 0,3-2 32 0,4 2 0 15,3 1-832-15,2 1-192 0,1 2 0 0,-5 0 0 16,-1 1 864-16,-2 3 128 0,-4 2 32 0,-2 3 0 16,-3 4-832-16,-1 3-192 0,-6 2 0 0,0 1 0 0,-4 1 0 0,-2 4 0 15,-3 2 0-15,-1 3 0 0,-5 1 0 0,-2 2 0 16,-2-2 0-16,-2 0 0 0,-1-1 0 0,-1-1 0 16,-2-5 0-16,3 0 0 0,-2-3 864 0,6 0 128 15,1-2 32-15,5-1 0 0,3-3-832 0,4 0-192 16,4 0 0-16,4 1 0 0,3 0 0 0,4 0 0 15,2 0 0-15,2-1 0 0,1 1 0 0,2 2 0 16,-3 1 0-16,0 1 0 16,-1 1-768-16,-1 3-208 0,-2 1-48 0,-2 1 0 0,-3 1 832 0,-1 2 192 15,-3-3 0-15,-4 4 0 0,-6 0 768 0,0 0 208 16,-3-1 48-16,1 0 0 0,-4 0-832 0,1-7-192 16,-2 2 0-16,-12 3 0 0,-1-2 864 0,-5-3 128 15,0 1 32-15,-4-4 0 0,-4-2-832 0,3 0-192 16,2-1 0-16,1-3 0 0,1-1 864 0,2-4 128 0,4-1 32 0,2-2 0 15,1 1-832-15,3-1-192 0,4-1 0 0,2-2 0 16,3-1 0-16,4 1 0 0,1-3 0 0,6-1 0 31,3-2-3232-31,5-2-688 0,2-2-144 0,1 3-32 0</inkml:trace>
  <inkml:trace contextRef="#ctx0" brushRef="#br1" timeOffset="53223.77">18576 3248 20271 0,'0'0'448'0,"0"0"80"0,6-8 32 0,-6 8 16 0,0 0-576 0,0 0 0 16,0 0 0-16,10-5 0 0,2 1 928 0,-1 2 80 16,1 4 16-16,-6 1 0 0,5 1-832 0,4 3-192 15,0 3 0-15,2 3 0 0,1 4 864 0,2 2 128 16,2 5 32-16,-3 3 0 0,17 28 0 0,-7-2 0 16,-8-1 0-16,-4 4 0 0,-6 5-832 0,-2 5-192 15,-5 2 0-15,-4-16 0 0,-1 2 0 0,-2 1 0 0,0 1 0 0,-3-13 0 16,0 2 864-16,-3 2 128 15,0-3 32-15,-4-2 0 0,-1-3-832 0,-5-3-192 0,-2 0 0 16,-21 24 0-16,5-13 864 0,4-11 128 16,2-7 32-16,3-5 0 0,3-4-832 0,3-6-192 15,1-5 0-15,5-3 0 16,1-4-1600-16,3-2-352 0,4-1-80 0,-1-5-16 0</inkml:trace>
  <inkml:trace contextRef="#ctx0" brushRef="#br1" timeOffset="53588.18">19387 3901 23951 0,'0'0'512'0,"-6"0"128"0,2-1 0 0,4 1 64 0,0 0-576 0,0 0-128 0,0 0 0 16,0 0 0-16,0 0 0 0,8 3 0 15,-1-1 0-15,4 0 0 0,3-2 848 0,1 0 144 16,3-2 32-16,1 0 0 0,2-1-832 0,2-1-192 0,5 1 0 0,-4 2 0 16,-1-1 0-16,-3 2 0 0,-5 0 0 0,-4 2-8144 15,-3 2-1680-15</inkml:trace>
  <inkml:trace contextRef="#ctx0" brushRef="#br1" timeOffset="53739.1">19324 4146 23951 0,'0'0'1056'0,"7"3"224"15,3-4-1024-15,4 3-256 0,0 1 0 0,4 0 0 16,3-3 880-16,3 1 112 0,-1-1 32 0,7 2 0 16,4 0 0-16,3 1 0 0,2-2 0 0,-2 1 0 15,-4 1-832-15,-1-3-192 0,-2 0 0 0,-1 0 0 16,-6 0-1600-16,0-2-352 0,14-4-80 0,-9 0-16 16</inkml:trace>
  <inkml:trace contextRef="#ctx0" brushRef="#br1" timeOffset="55238.48">20572 3738 16575 0,'-1'-11'368'0,"1"3"80"0,1-1 0 0,-1 2 16 0,0 7-464 0,0-10 0 16,1-3 0-16,-2 2 0 0,-1 0 912 0,0 3 96 16,2 8 16-16,0 0 0 0,-3-9 0 0,1 2 0 15,2 7 0-15,0 0 0 0,0 0 0 0,0 0 0 16,-8 5 0-16,1 3 0 0,-1 1 0 0,-1 5 0 15,-5 1 0-15,4 8 0 0,3 5-832 0,1 5-192 16,-1 0 0-16,3 2 0 0,-2 2 0 0,2 0 0 16,-2-2 0-16,3 0 0 0,6 0 864 0,-1-3 128 15,0-4 32-15,1-1 0 0,0-6-832 0,5-2-192 0,0-5 0 0,-1-5 0 16,-1-2 0-16,7 6 0 0,2-6 0 0,1-3 0 16,-3-7 864-16,3-1 128 0,3-4 32 0,0-3 0 15,-2-4-832-15,2-2-192 16,-2-5 0-16,-2-2 0 0,2-3 864 0,-2-2 128 0,-5-1 32 0,3 0 0 15,1-1-832-15,0-2-192 0,-3-2 0 0,-3 3 0 16,2 1 0-16,0 4 0 0,-4 5 0 0,-1 3 0 16,2 1 0-16,-3 3 0 0,1 0 0 0,-4 8 0 15,-1 7 0-15,0 0 0 0,0 0 0 0,0 0 0 16,0 0-2416-16,0 0-528 0,0 0-96 0,-5 4-12720 16</inkml:trace>
  <inkml:trace contextRef="#ctx0" brushRef="#br1" timeOffset="55650.15">20995 3994 23951 0,'-5'7'512'0,"-1"2"128"0,2 0 0 0,-5 7 64 0,2-3-576 0,-1 2-128 16,-4 3 0-16,3 0 0 0,5 0 848 0,-3 1 144 15,-1 0 32-15,-1-3 0 0,4 1 0 0,0-2 0 16,5-3 0-16,0 1 0 0,-1-2 0 0,1-11 0 16,1 9 0-16,-1-9 0 0,0 0-832 0,0 0-192 0,0 0 0 0,0 0 0 15,0 0 864-15,4-7 128 0,3-3 32 0,4-1 0 16,1-6-832-16,1 1-192 0,2-1 0 0,0-2 0 16,1-1 864-16,-1-1 128 15,-1 0 32-15,-3 8 0 0,2 0-832 0,-1 1-192 0,-4 1 0 0,2 0 0 16,-1 4 0-16,-1-1 0 0,0 4 0 0,-2 0 0 15,-6 4 0-15,0 0 0 0,6 7 0 0,-3 2 0 16,-1 1 0-16,-2 2 0 0,-1 2 0 0,-1 2 0 16,-1 3 0-16,-1 1 0 0,1-1 0 0,-3 2 0 15,2-2 0-15,0 1 0 0,-1-1 0 0,2-3 0 16,1 0 0-16,-2 2 0 0,2-2 0 0,1-6 0 16,2-3-768-1,0 0-208-15,0-1-48 0,-1-6 0 0,0 0-2448 0,7-3-496 0,1-1-112 0,-1-4-16 0</inkml:trace>
  <inkml:trace contextRef="#ctx0" brushRef="#br1" timeOffset="55918.65">21511 3665 23951 0,'0'0'512'0,"0"0"128"0,0 0 0 0,0 0 64 0,0 0-576 0,0 0-128 16,-1 7 0-16,-1 3 0 0,-1 1 1664 0,-3 3 320 16,1 3 48-16,-3 2 16 0,-2 4-1648 0,-1 5-400 15,0 1 0-15,1 2 0 0,0 2 896 0,-2 3 112 0,-1-4 16 0,1 3 0 16,2 2-832-16,0-1-192 16,-1-3 0-16,0 0 0 0,5-1 0 0,1-1 0 15,2-2 0-15,-1-2 0 0,1-5 0 0,-2-2 0 0,0-2 0 16,2-1 0-1,1-6-768-15,1 0-208 0,1-4-48 0,0-7-8736 0,0 0-1760 0</inkml:trace>
  <inkml:trace contextRef="#ctx0" brushRef="#br1" timeOffset="56306.8">21792 3755 27647 0,'-6'3'608'0,"0"2"128"0,-2 4 32 0,-1 3 0 0,-1 3-624 0,-3 3-144 0,1-1 0 0,-1-1 0 0,-1 3 0 0,0 1 0 15,1-2 0-15,-1 0 0 0,-1-3 848 0,1 2 144 16,-1-2 32-16,0-1 0 0,1 1 0 0,1-2 0 16,-1-1 0-16,0-1 0 0,2-3-832 0,-1-1-192 15,0-1 0-15,2-1 0 0,3 1 0 0,0-2 0 16,3 1 0-16,5-5 0 0,0 0 0 0,0 0 0 15,0 0 0-15,0 0 0 0,7-2 0 0,0 2 0 16,0 0 0-16,2 3 0 0,-2 0 0 0,2 2 0 16,0-1 0-16,0 3 0 0,1 1 0 0,-4 2 0 15,3 1 0-15,-3 4 0 0,-1 0 0 0,1 1 0 16,-3 1 0-16,0-1 0 0,0 0 0 0,0-1 0 0,-2 1 0 0,1-2 0 16,-1-1 0-16,-1-1 0 0,-1 1 0 0,-1 0 0 15,2-5 864-15,0 0 128 0,0-1 32 0,0-7 0 31,3 6-1648-31,-3-6-320 0,0 0-64 0,0 0-16 16,0 0-2448-16,6-2-496 0,6-7-112 0,-5-2-16 0</inkml:trace>
  <inkml:trace contextRef="#ctx0" brushRef="#br1" timeOffset="57185.17">21852 4087 27647 0,'-6'2'608'0,"0"0"128"0,6-2 32 0,-5 4 0 0,-1 3-624 0,-2 2-144 0,3 1 0 0,-1 0 0 0,1-2 0 0,-1 1 0 16,1 1 0-16,-1 2 0 0,2-1 848 0,-5 1 144 15,0 0 32-15,1 0 0 0,3-2 0 0,1-1 0 16,-2-2 0-16,3-2 0 0,3-5-832 0,0 0-192 16,0 0 0-16,0 0 0 0,0 0 864 0,9-4 128 15,1-4 32-15,1-1 0 0,2 2-832 0,-1-2-192 16,3-1 0-16,0-1 0 0,-1 1 0 0,0 1 0 15,1 2 0-15,-2 1 0 0,-2 3 0 0,-1-2 0 16,-3 2 0-16,0 2 0 0,-7 1 0 0,0 0 0 16,0 0 0-16,2 9 0 0,-1 0 0 0,-1 2 0 15,-2 1 0-15,0 2 0 0,-1 0 0 0,0 2 0 16,2-4 0-16,0-1 0 0,1 0 0 0,0-2 0 16,1-2 0-16,1-1 0 0,-2-6 0 0,7 3 0 0,0-1 0 0,1-2 0 15,2-2 0-15,2-2 0 16,-2-5 0-16,1 2 0 0,0-2 864 0,1 0 128 0,-2-4 32 0,0 1 0 15,-1-1-832-15,0 0-192 0,1 0 0 0,-4 0 0 16,0 2 0-16,-1 2 0 0,1 2 0 0,-2 2 0 16,1-1 0-16,-4 2 0 0,0-1 0 0,-1 5 0 15,0 0 0-15,-1 8 0 0,0 1 0 0,0 2 0 16,-2-2 0-16,1 2 0 0,-2 1 0 0,2 1 0 16,0-2 0-16,1 1 0 0,0 0 0 0,1-2 0 15,0 0 0-15,2-1 0 0,2-2 0 0,-1 0 0 16,0-1 0-16,-3-6 0 0,7 4 0 0,0-2 0 15,-7-2 0-15,8-1 0 0,3-2 0 0,-2-2 0 0,1 0 0 0,0 0 0 16,0 0 0-16,0-2 0 0,-4 1 0 0,2-2 0 16,-4 0 0-16,2 1 0 0,-1 2 0 0,-2-1 0 15,0-1 0-15,-1 2 0 0,-2-5 0 0,0 1 0 16,-2-1 0-16,-1 1 0 0,-1 1 0 0,-2 1 0 16,-1-1 0-16,2 0 0 0,0 0 0 0,2 1 0 15,1-2 0-15,0 4 0 0,-3 0 0 0,5 5 0 16,0 0 0-16,0 0 0 0,-1-6 0 0,2 0 0 15,1 1 0-15,-2 5 0 0,5-5 0 0,1 1 0 16,3-1 0-16,1 0 0 0,3-2 0 0,-1 1 0 16,-3-2 0-16,1 0 0 0,5 2 0 0,3-2 0 15,2-4 0-15,0-1 0 0,2-3 0 0,0 1 0 0,-1-2 0 16,-1-3 0-16,1-4 0 0,-1-2 0 0,0-5 0 16,1-3 0-16,-1-3 0 0,-2-3 0 15,-1-1 0-15,-1 1 0 0,0 0 0 0,-2 4 0 0,0 4 0 0,-2 4 0 16,-2 5 0-16,-3 5 0 0,2 3 0 0,-5 5 0 15,-2 2 0-15,-2 8 0 0,0 0 0 0,0 0 0 16,-6 13 0-16,-4 4 0 16,0 4 0-16,0 4 0 0,-3 3 0 0,1 3 0 0,0 4 0 0,1 5 0 15,-1-1 0-15,3 3 0 0,1-1 0 0,-1 2 0 16,4-6 0-16,1-2 0 0,0-2 0 0,2-1 0 16,1-1 0-16,1-1 0 0,1-3 0 0,0-3 0 15,0 0 0-15,1-5 0 0,0-1 0 0,0-4 0 16,-1-3 0-16,-1-3 0 0,0-8 0 0,0 0 0 15,0 0-1600-15,0 0-352 0,-6-4-80 0,1-4-9296 16,-2-2-1856-16</inkml:trace>
  <inkml:trace contextRef="#ctx0" brushRef="#br1" timeOffset="57337.43">22273 3882 27647 0,'0'0'608'0,"7"0"128"0,3-2 32 0,2-2 0 0,2 1-624 0,4 0-144 15,3 0 0-15,0 0 0 0,1 2 1664 0,1 0 320 16,-1 0 48-16,0-1 16 0,0-1-832 0,2-1-144 15,-1 0-48-15,2-1 0 0,3 0-816 0,-2-1-208 16,3 1 0-16,1 1 0 0,-1-2 0 0,-1 2 0 16,-3-1 0-16,-3 2 0 15,-1 0-768-15,-4-2-208 0,-5 4-48 0,-2 0-15152 0</inkml:trace>
  <inkml:trace contextRef="#ctx0" brushRef="#br1" timeOffset="72261.75">13930 5731 16575 0,'0'0'368'0,"0"0"80"0,0 0 0 0,0 0 16 0,0 0-464 0,0 0 0 16,0 0 0-16,0 0 0 0,0 0 912 0,0 0 96 15,0 0 16-15,0 0 0 0,0 0-832 0,0 0-192 16,0 0 0-16,0 0 0 0,0 0 864 0,0 0 128 16,0 0 32-16,0 0 0 0,0 0 0 0,0 0 0 15,0 0 0-15,0 0 0 0,0 0 0 0,0 0 0 16,0 0 0-16,0 0 0 0,10-7-832 0,-6 2-192 15,-4 5 0-15,7-7 0 0,-1-3 0 0,2-1 0 16,-1 0 0-16,0-1 0 0,1 0 864 0,1-3 128 16,-1-2 32-16,0 2 0 0,1 2-832 0,-2 0-192 0,-2-4 0 0,2 2 0 15,2 1 0-15,-1 3 0 0,0 2 0 0,1-4 0 16,0 1 0-16,1 0 0 16,-5 0 0-16,5 0 0 0,-2 0 0 0,-1 0 0 0,-4-1 0 0,3 1 0 15,3 1 0-15,-1 2 0 0,-2 1 0 0,-1 1 0 16,-1 0 0-16,-4 7 0 0,0 0 0 0,0 0 0 15,8-4 0-15,-8 4 0 0,0 0 0 0,5 11 0 16,0 2 0-16,-1 4 0 0,-1 6 0 0,1 0 0 16,-1-3 0-16,0 4 0 0,1 3 0 0,-1-1 0 15,1 1 0-15,1-3 0 0,0-1 0 0,1-2 0 16,0-1 0-16,-1-4 0 0,0-2 0 0,3-4 0 16,-1 0 0-16,1-4 0 0,1-4 0 0,1-2 0 15,2 0 864-15,1-5 128 0,-2-3 32 0,3-2 0 0,0-1-832 0,0-4-192 16,0-4 0-16,1-3 0 0,-1-3 864 0,0 0 128 15,2-1 32-15,-2-2 0 0,-3 1-832 0,1-2-192 16,-1 1 0-16,1 1 0 0,-3 6 0 0,2 3 0 16,1 0 0-16,-3 4 0 0,-1 3 0 0,-2 1 0 15,1 1 0-15,-3 2 0 0,2 2 0 0,-6 5 0 16,0 0 0-16,0 0 0 0,0 0 0 0,0 0 0 16,0 0 0-16,0 0 0 15,0 0-2416-15,0 0-528 0,0 0-96 0,0 0-7664 16,0 0-1536-16</inkml:trace>
  <inkml:trace contextRef="#ctx0" brushRef="#br1" timeOffset="72653.77">15120 4984 16575 0,'0'0'368'0,"3"-5"80"0,0-1 0 0,-3 6 16 0,0 0-464 0,0 0 0 0,4-5 0 0,-4 5 0 15,0 0 912-15,0 0 96 0,0 0 16 0,0 0 0 0,0 0 0 0,0 0 0 16,-7 10 0-16,0-2 0 0,-3 0 0 0,-7 6 0 15,1 3 0-15,5-2 0 0,-2 4 0 0,0 3 0 16,0 1 0-16,-1 3 0 0,2 2 0 0,1 1 0 16,2 1 0-16,0-1 0 0,3-3-832 0,0 2-192 15,3-2 0-15,2 1 0 0,2-3 0 0,2-2 0 16,3-2 0-16,-1-2 0 0,5 3 0 0,-2-2 0 16,1-4 0-16,5 5 0 0,0-3 0 0,-4-9 0 15,2-1 0-15,2-3 0 16,2-1-2416-16,0-4-528 0,16-6-96 0,-8-2-32 0</inkml:trace>
  <inkml:trace contextRef="#ctx0" brushRef="#br1" timeOffset="73463.25">15626 4960 16575 0,'0'0'368'0,"0"-9"80"0,0 9 0 15,0 0 16-15,0-9-464 0,0 9 0 0,0-6 0 0,0 6 0 0,0 0 912 0,0 0 96 16,0 0 16-16,0 0 0 0,0 0 0 0,-3 6 0 16,1 6 0-16,-2 1 0 0,1-5-832 0,0 6-192 15,2 3 0-15,-3 1 0 0,2-1 864 0,1 3 128 16,0-1 32-16,0 1 0 0,0 2-832 0,1-3-192 15,0 0 0-15,0-2 0 0,0-4 0 0,1 1 0 16,-1 0 0-16,1-3 0 0,0-4 0 0,-1-7 0 16,2 9 0-16,-2-9 0 15,0 0-768-15,0 0-208 0,0 0-48 0,0 0-10240 0</inkml:trace>
  <inkml:trace contextRef="#ctx0" brushRef="#br1" timeOffset="73662.39">15431 5205 20271 0,'0'0'896'0,"0"0"192"0,10 0-880 0,3 0-208 0,0-2 0 0,2 1 0 16,0 2 0-16,2 0 0 0,3-2 0 0,-2-1 0 16,1-1 0-16,0-1 0 0,1 0 0 0,-3 1 0 15,0-4 864-15,-3 0 128 0,-1 4 32 0,-5 0 0 16,-8 3-832-16,0 0-192 0,0 0 0 0,0 0-10608 15</inkml:trace>
  <inkml:trace contextRef="#ctx0" brushRef="#br1" timeOffset="73824.34">15359 5418 20271 0,'0'0'448'0,"0"0"80"0,0 0 32 0,0 0 16 0,0 0-576 0,11 8 0 15,2-1 0-15,2-4 0 0,3-4 928 0,3 1 80 16,1 1 16-16,-6-2 0 0,3 0 0 0,1-2 0 15,1-2 0-15,8-1 0 0,-1 2-832 0,-4-1-192 16,0-4 0-16,-4 3 0 0,-2-1 0 0,-4 4 0 16,-2 2 0-16,-2-3-8144 15,0-3-1680-15</inkml:trace>
  <inkml:trace contextRef="#ctx0" brushRef="#br1" timeOffset="74154.33">16310 4980 23951 0,'0'0'512'0,"0"0"128"0,15 9 0 0,-8-7 64 0,0-2-576 0,-7 0-128 0,6 4 0 0,-1 3 0 16,-3 3 848-16,-5 3 144 0,-2 3 32 0,0 3 0 0,-2 4 0 0,1 4 0 15,-1 2 0-15,0-1 0 0,2-1 0 0,-3 0 0 16,1-3 0-16,-1 1 0 0,1 0-832 0,2-1-192 16,0-2 0-16,2-2 0 0,0-4 0 0,1 0 0 15,-2-2 0-15,2 0 0 16,0-1-768-16,1-4-208 0,1-9-48 0,0 0-13504 15</inkml:trace>
  <inkml:trace contextRef="#ctx0" brushRef="#br1" timeOffset="74755.82">17290 5008 16575 0,'0'0'368'0,"0"0"80"0,0 0 0 0,0 0 16 0,0 0-464 0,0 0 0 0,0 0 0 0,-5 7 0 15,-2 3 912-15,1 2 96 0,-1 1 16 0,-1 3 0 16,2 2 0-16,-1 2 0 16,-2 1 0-16,1 1 0 0,1 1 0 0,-2 0 0 0,3 1 0 0,-3-3 0 15,2-3-832-15,2-2-192 0,1 0 0 0,1-1 0 16,0-1 0-16,-2 0 0 0,3-2 0 0,0-1 0 31,0-2-768-31,1-2-208 0,1-7-48 0,0 0-10240 0</inkml:trace>
  <inkml:trace contextRef="#ctx0" brushRef="#br1" timeOffset="74936.61">17060 5278 23951 0,'0'0'1056'0,"0"0"224"0,0 0-1024 0,8 0-256 16,1 1 0-16,0 0 0 0,1-1 0 0,2-1 0 15,0 0 0-15,2 1 0 0,2 1 0 0,0 1 0 16,2 1 0-16,3-3 0 0,-2-4 0 0,3 1 0 15,0-2 0-15,0 2 0 0,0 0 0 0,-5-1 0 16,-2 0 0-16,-4 0 0 0</inkml:trace>
  <inkml:trace contextRef="#ctx0" brushRef="#br1" timeOffset="75348.32">18076 4940 16575 0,'0'0'736'0,"0"0"160"0,0 0-720 0,0 0-176 15,0 0 0-15,0 0 0 0,5 6 848 0,1-1 144 16,-6-5 32-16,4 7 0 0,-1 3 0 0,1 0 0 16,0 1 0-16,-1 3 0 0,2-1-832 0,0 2-192 15,-1 6 0-15,0-2 0 0,2 2 864 0,-1 1 128 16,-1 0 32-16,2 2 0 0,-1-5-832 0,1 0-192 15,-2-3 0-15,1 2 0 0,-1 0 0 0,1-1 0 16,0-3 0-16,-3-1 0 0,-1-3 0 0,-1-1 0 16,-1-1 0-16,0-1 0 0,-4-1 0 0,0-1 0 15,0 0 0-15,-1-3-8144 16,6-2-1680-16</inkml:trace>
  <inkml:trace contextRef="#ctx0" brushRef="#br1" timeOffset="75642.45">18345 4965 16575 0,'6'-12'368'0,"-3"7"80"0,0-2 0 0,1 3 16 0,-4 4-464 0,0 0 0 0,0 0 0 0,0 0 0 15,0 0 912-15,0 0 96 0,0 0 16 0,0 0 0 16,0 0 0-16,0 9 0 0,-3 2 0 0,-1 2 0 15,-1 1 0-15,-5 2 0 0,-1 0 0 0,-4 3 0 16,0 4 0-16,-2 0 0 0,-1 2 0 0,0 1 0 16,1-4-832-16,1-2-192 0,3 1 0 0,0 0 0 15,0-2 864-15,3-3 128 0,0 0 32 0,1-2 0 0,1-3-832 16,3 0-192-16,-2-2 0 0,3-1 0 16,0-3-768-16,0 1-208 0,0-2-48 0,4-4 0 15,0 0-1632-15,0 0-336 0,-11-8-64 0,11 8-16 0</inkml:trace>
  <inkml:trace contextRef="#ctx0" brushRef="#br1" timeOffset="75865.38">17769 5474 20271 0,'0'0'448'0,"0"0"80"0,4 6 32 0,2-2 16 0,1 0-576 0,3-3 0 16,2-2 0-16,4 1 0 0,0 2 928 0,4-1 80 0,1-2 16 0,1 0 0 15,0-1 0-15,0-1 0 0,1-1 0 0,1 0 0 16,2-2 0-16,0 2 0 0,2 2 0 0,0-3 0 16,2-2-832-16,-3 0-192 15,3 2 0-15,-2 1 0 0,-4 2 0 0,-2 1 0 0,-2 0 0 0,-4 0 0 32,-2 0-768-32,-3 1-208 0,-1 0-48 0,-3 2-7632 0,-7-2-1536 0</inkml:trace>
  <inkml:trace contextRef="#ctx0" brushRef="#br1" timeOffset="76405.64">18047 5669 20271 0,'0'0'448'0,"-2"-2"80"0,2 2 32 0,0 0 16 0,-3-2-576 0,3 2 0 15,0 0 0-15,-4 4 0 0,-2 1 928 0,-1 1 80 16,-1 3 16-16,1 1 0 0,-1 1 0 0,1 0 0 16,1-1 0-16,0 2 0 0,2-2-832 0,3 1-192 15,1-3 0-15,0 1 0 0,1-2 864 0,-1-7 128 16,5 5 32-16,3-1 0 0,-1-1-832 0,3-3-192 16,-2-2 0-16,5-1 0 0,0-2 864 0,1 0 128 15,0-3 32-15,2-1 0 0,-1 0-832 0,1-4-192 16,-1 4 0-16,-1-2 0 0,1-2 0 0,-4 2 0 15,0 3 0-15,0 1 0 0,-4-1 0 0,1 3 0 0,-8 5 0 16,0 0 0-16,0 0 0 0,0 0 0 16,-1 8 0-16,-4 4 0 0,-1 2 0 0,-2 4 0 0,-3 0 0 0,0 4 0 15,0 2 0-15,2-3 0 0,-3 4 0 0,0 3 0 16,-2 5 864-16,-2 2 128 0,0 2 32 0,-2-1 0 16,0-3-832-16,0-1-192 0,-1-2 0 0,-5 4 0 15,1-4 0-15,3-4 0 0,3-5 0 0,0-4 0 16,2-5 864-16,3-3 128 0,1-3 32 0,2-1 0 15,1 1-832-15,4-4-192 0,-1-5 0 0,4-3 0 16,0-6 0-16,2-1 0 0,3-4 0 0,2 1 0 16,3 0 0-16,5-6 0 0,3 0 0 0,0 3 0 0,1-1 0 15,1 2 0-15,0 1 0 0,0 1 0 16,-1 2 0-16,-1 2 0 0,2 2 0 0,1 1 0 0,-3 1 0 16,0 1 0-16,-3 0 0 0,2 2 0 15,-1 0-1600-15,-1 0-352 0,1-1-80 0,-4 4-16 16,2-1-816-16,-1-1-160 0,0 2-48 0,0-2 0 0</inkml:trace>
  <inkml:trace contextRef="#ctx0" brushRef="#br1" timeOffset="76737.78">18691 4941 23951 0,'0'0'512'0,"0"0"128"0,0 0 0 0,7 0 64 0,2 1-576 0,1 2-128 0,1 0 0 0,0 6 0 15,1 5 0-15,0 4 0 0,-1 0 0 0,-1 8 0 16,-1 7 0-16,0 3 0 0,1 3 0 0,-6 2 0 15,-1 0 848-15,1 0 144 0,-3 4 32 0,-1 4 0 16,-4 4 0-16,0 1 0 0,-3 0 0 0,-1-4 0 16,-3-2 0-16,-3-4 0 0,-1-6 0 0,-3-3 0 15,-2-3-832-15,-2-3-192 0,-3-4 0 0,2-2 0 16,1-2 0-16,1-2 0 0,-1-3 0 0,3-4-10336 16,1-6-2112-16</inkml:trace>
  <inkml:trace contextRef="#ctx0" brushRef="#br1" timeOffset="77036.95">19232 5378 23951 0,'0'0'512'0,"0"0"128"0,6 1 0 0,3-1 64 0,2-1-576 0,1 0-128 0,2 1 0 0,0-2 0 16,0-2 0-16,0 3 0 0,1 0 0 0,-1 0 0 15,0 1 0-15,-3-1 0 0,0 0 0 0,-1 1 0 16,-4 0 0-16,-6 0 0 0,0 0 0 0,-8 11-10624 15</inkml:trace>
  <inkml:trace contextRef="#ctx0" brushRef="#br1" timeOffset="77156.53">19004 5591 20271 0,'0'0'448'0,"0"0"80"0,10 0 32 0,-1 3 16 16,3-3-576-16,4 0 0 0,5 0 0 0,4 1 0 15,1 0 928-15,3 0 80 0,-4 0 16 0,1-1 0 0,1 0-832 0,-4 0-192 16,2 0 0-16,-2-2-7056 15,0 0-1456-15</inkml:trace>
  <inkml:trace contextRef="#ctx0" brushRef="#br1" timeOffset="77891.28">20226 5094 16575 0,'0'0'368'0,"-4"-8"80"0,2 1 0 0,-3 1 16 0,5 6-464 0,-3-5 0 16,0-1 0-16,3 6 0 0,0 0 912 0,0 0 96 16,0 0 16-16,0 0 0 0,-8 4 0 0,0 4 0 0,1 6 0 0,-2 2 0 15,-1 4-832-15,-1 2-192 0,0 2 0 0,-1 4 0 16,0 2 864-16,2 2 128 0,-2 0 32 0,3-1 0 16,1-2 0-16,0-2 0 15,3-1 0-15,3-5 0 0,4-4-832 0,2-4-192 0,4 1 0 0,-1-3 0 16,3-2 0-16,1-2 0 0,3-3 0 0,5-2 0 15,-1-3 864-15,4-6 128 0,1-8 32 0,-1 0 0 16,3 2-832-16,-3-2-192 0,2-2 0 0,-3-3 0 16,0-1 0-16,0-1 0 0,-5 1 0 0,1 0 0 15,-2-3 0-15,-3 0 0 0,-5 1 0 0,1-1 0 16,-2-2 0-16,-1 3 0 0,1 1 0 0,-3 2 0 16,2 3 0-16,-1 1 0 0,-1 1 0 0,-2 5 0 15,2 3-2416-15,-3 7-528 0,0 0-96 0,0 0-9440 16</inkml:trace>
  <inkml:trace contextRef="#ctx0" brushRef="#br1" timeOffset="78327.48">20650 5271 20271 0,'0'0'896'0,"0"0"192"0,0 0-880 0,0 0-208 0,-5 8 0 0,0 1 0 15,-2 3 864-15,0 0 128 0,-2 3 32 0,0 1 0 16,0-1 0-16,0 2 0 16,-3 0 0-16,1 2 0 0,0 3-832 0,1-4-192 0,3-5 0 0,1-3 0 15,6-10 864-15,0 0 128 0,-4 10 32 0,4-10 0 16,0 0-832-16,0 0-192 0,0 0 0 0,9 0 0 15,1-3 864-15,3-5 128 0,2-6 32 0,-1 0 0 16,0 3-832-16,0-1-192 0,0 1 0 0,1-3 0 16,-2-3 0-16,-1 3 0 0,0 3 0 0,-2 2 0 15,1-2 0-15,0 7 0 0,-6-1 0 0,-5 5 0 16,0 0 0-16,0 0 0 0,0 0 0 0,7 7 0 16,-3 4 0-16,-1 2 0 0,-5 2 0 0,1 1 0 15,-3 0 0-15,0 1 0 0,-2-1 0 0,3 2 0 16,-4 1 0-16,3-1 0 0,-1 1 0 0,0-4 0 0,0-4 0 0,1-1 0 15,4-10 0-15,-4 8 0 16,0 0-768-16,4-8-208 0,0 0-48 0,0 0 0 16,-1408 0-1632-16,2816 0-336 0,-1401-20-64 0,0 7-16 0</inkml:trace>
  <inkml:trace contextRef="#ctx0" brushRef="#br1" timeOffset="78597.39">21123 5061 20271 0,'0'0'896'0,"0"0"192"0,0 0-880 0,0 0-208 16,0 0 0-16,0 0 0 0,-5 13 864 0,2-3 128 0,0 2 32 0,-5 8 0 16,-1 1 0-16,2 2 0 0,-3 1 0 0,0 1 0 15,-1-2 0-15,0 1 0 0,0 0 0 0,1 4 0 16,-3 0-832-16,1 2-192 15,0 1 0-15,3-3 0 0,-1-2 0 0,4-2 0 0,-1-1 0 0,1-1 0 16,1-1 0-16,0-4 0 0,1-3 0 0,1-2 0 16,-1-2 864-16,1-3 128 0,3-7 32 0,0 0 0 15,0 0-1648 1,0 0-320-16,0 0-64 0,0-7-13520 0</inkml:trace>
  <inkml:trace contextRef="#ctx0" brushRef="#br1" timeOffset="78987.42">21342 5052 20271 0,'0'0'448'0,"0"0"80"0,0 0 32 0,0 0 16 0,-2 9-576 0,-2 2 0 16,-3 3 0-16,-2 1 0 0,-3 0 928 0,1 2 80 15,1-1 16-15,-3 2 0 0,-3 0 0 0,1 0 0 16,-1-3 0-16,1 2 0 0,0-1 0 0,-2 2 0 15,2 0 0-15,-2-5 0 0,0-5-832 0,0 0-192 16,-1 0 0-16,2 0 0 0,1-1 864 0,0 0 128 16,4-1 32-16,-1-1 0 0,2-1-832 0,4-2-192 15,6-2 0-15,0 0 0 0,0 0 0 0,0 0 0 0,0 0 0 0,0 0 0 16,0 0 0-16,8-2 0 0,1 2 0 0,2 2 0 16,-2-1 0-16,1 5 0 0,0 5 0 0,1 4 0 15,0 0 0-15,0 3 0 16,-3-1 0-16,1 4 0 0,-2 1 0 0,1 1 0 0,-4-1 0 0,2 1 0 15,0-2 0-15,-2-1 0 0,-1-2 0 0,0-1 0 16,-1-4 0-16,1 1 0 0,-3-1 0 0,0-3 0 16,0-10 0-16,0 0 0 0,0 0 0 0,0 0 0 15,0 0 0-15,0 0 0 0,0 0 0 0,4-8 0 16,1 0-3232-16,2-3-688 16,4-9-144-16,-1 3-32 0</inkml:trace>
  <inkml:trace contextRef="#ctx0" brushRef="#br1" timeOffset="79814.97">21477 5320 23951 0,'0'0'512'0,"0"0"128"0,-4 2 0 0,-6 2 64 0,1 3-576 0,-1 2-128 15,-1 2 0-15,-2 2 0 0,-3 0 848 0,2 0 144 16,1-2 32-16,5-1 0 0,2 3-832 0,-4 6-192 15,0-2 0-15,2-4 0 0,-1-1 864 0,3-2 128 16,-1-3 32-16,7-7 0 0,0 0-832 0,0 0-192 16,0 10 0-16,0-10 0 0,0 0 864 0,11-4 128 15,0-5 32-15,-2 1 0 0,4 3-832 0,3-2-192 16,0 1 0-16,1-4 0 0,-1-4 0 0,1-1 0 16,-2 1 0-16,-1 4 0 0,-2 1 0 0,-1 4 0 15,-1 0 0-15,-10 5 0 0,7-1 0 0,-7 1 0 0,0 0 0 0,0 0 0 16,4 7 0-16,0 6 0 0,-3 4 0 0,-2-3 0 15,-3-4 0-15,1 3 0 0,0 1 0 0,2-1 0 16,-4 0 0-16,4-2 0 0,1 0 0 0,2-3 0 16,3-1 0-16,-5-7 0 0,0 0 0 0,5 2 0 15,4 0 0-15,-1-2 0 0,2-2 0 0,-1-2 0 16,1-4 0-16,1-2 0 0,1-1 0 0,-2 1 0 16,0 0 864-16,-1-1 128 0,-1-2 32 0,-1 2 0 15,1 1-832-15,-1 0-192 0,-1 2 0 0,0 1 0 16,-3 3 0-16,-3 4 0 0,0 0 0 0,0 0 0 15,0 0-768-15,0 0-208 0,0 0-48 16,0 0 0-16,-2 7 832 0,0 1 192 0,-2 0 0 0,2 2 0 0,1 3 0 0,-1-1 0 16,1 0 0-16,1-1 0 0,1-1 0 0,2 0 0 15,-1-1 0-15,2-1 0 0,-4-8 0 0,4 7 0 16,3-3 0-16,-2 0 0 0,-5-4 0 0,9-1 0 16,-2-2 0-16,4-2 0 0,-3 0 768 0,0 0 208 15,0-4 48-15,-2 0 0 0,-2-1-832 0,-1 3-192 16,0-1 0-16,0 0 0 0,-6 0 0 0,1 1 0 15,2 7 0-15,-5-9 0 0,0-2 0 0,-1 0 0 16,-2-2 0-16,4 9 0 0,4 4 0 0,0 0 0 16,-5-3 0-16,1 0 0 0,2-2 0 0,-1 0 0 15,3 5 0-15,3-8 0 0,-1 1 0 0,3 0 0 16,4 2 0-16,-1-1 0 0,1-2 0 0,4-3 0 16,2 0 0-16,1 3 0 0,0-4 0 0,3-1 0 15,2-2 0-15,8-9 0 0,-2-1 0 0,-1-5 0 0,-3-3 0 0,-1-1 0 16,-4-5 0-16,-4 12 0 0,-2-4 0 0,3-1 0 15,-2 0 0-15,-1 5 0 16,-1 2 0-16,-3 6 0 0,-1 0 0 0,-2 7 0 0,-2 3 0 16,-1 4 0-16,-2 5 0 0,0 0 0 0,-4 4 0 0,-4 9 0 15,-5 5 0-15,-1 5 0 0,-2 4 0 0,4-4 0 16,-2 4 0-16,-3 5 0 0,-1 5 0 0,1 3 0 16,-1 0 0-16,1 1 0 0,1-1 0 0,3-2 0 15,-1-1 0-15,3-2 0 0,2 0 0 0,-1 9 0 16,4-11 0-16,1-2 0 0,1-3 0 0,3-7 0 15,1-4-768 1,-1-3-208-16,0-2-48 0,1-2 0 0,1-2-816 0,-1-8-160 0,0 0-48 0,0 0-11456 16</inkml:trace>
  <inkml:trace contextRef="#ctx0" brushRef="#br1" timeOffset="79970.78">21785 5297 23951 0,'0'0'1056'0,"10"-5"224"0,3 1-1024 0,4 2-256 16,2 0 0-16,3 2 0 0,4-3 0 0,-2 0 0 15,0-3 0-15,-7 4 0 0,0 2 880 0,1 0 112 16,-1-1 32-16,3-1 0 0,-2-1-832 0,2-2-192 16,1 0 0-16,-1 0 0 0,1 0 0 0,0 0 0 15,0 1 0-15,-1-2-8144 16,-4 0-1680-16</inkml:trace>
  <inkml:trace contextRef="#ctx0" brushRef="#br1" timeOffset="83406.67">22633 4627 16575 0,'0'0'368'0,"0"0"80"0,0 0 0 0,8-1 16 0,-5-4-464 0,2 0 0 0,-3-1 0 0,0 1 0 15,-2 0 912-15,0 5 96 0,0 0 16 0,1-5 0 16,-1-2 0-16,-1 1 0 0,-1-3 0 0,0 2 0 16,-3 2 0-16,1 1 0 0,-2 2 0 0,-1 1 0 15,0-3-832-15,-2 0-192 0,0 1 0 0,-3 0 0 16,0 3 864-16,-1 0 128 0,-2 0 32 0,-2 0 0 15,-1 0-832-15,-1 0-192 0,-3 0 0 0,-3 3 0 16,-3 0 0-16,-3 2 0 0,-3-1 0 0,-2 1 0 16,3-2 0-16,-3-1 0 0,0 0 0 0,-1 0 0 0,0 2 864 15,1-1 128-15,-2 0 32 0,-3 1 0 0,-4-1-832 0,-1-1-192 16,-2 0 0-16,1 2 0 0,1 1 0 0,3 2 0 16,0 2 0-16,-13-1 0 0,5-4 0 0,2 0 0 15,-5 3 0-15,6 3 0 0,5 2 864 0,2 0 128 16,-3 0 32-16,4 1 0 0,5-1-832 0,1 0-192 15,1-2 0-15,-2 0 0 0,-3-1 0 0,-3 0 0 16,-6 1 0-16,0-3 0 0,1 0 0 0,1-1-192 16,3 0 48-16,-1-1 0 0,4 0 144 0,0-2 0 15,1-1 0-15,-2-1 128 0,-2 1-128 0,0-2 0 16,2-2 128-16,0 0-128 0,2 0 128 0,0 0-128 16,4 0 160-16,1 1-160 0,-1-2 128 0,-1 1-128 15,-2-1 0-15,0 0 0 0,-3-2 0 0,-1 1 128 16,-2-1-128-16,1 0 0 0,3 2 0 0,2-1 0 0,1 0 0 0,0-1 0 15,6 2 0-15,2 0 0 0,-2 0 0 0,0-3 0 16,-2 1 0-16,-5-2 128 0,0 0-128 0,1 1 0 16,-3 0 0-16,3 2 0 0,0-2 0 0,0 1 0 15,2 2 0-15,1-3 0 0,1 1 0 0,1-1 0 16,-4 2 0-16,-1-1 0 0,-5-1 0 0,1 0 0 16,-2 2 0-16,0-2 0 0,1 2 0 0,3 1 0 15,2-2 0-15,0 1 0 0,1 0 0 0,0-1 0 16,-1 1 0-16,-4-3 0 0,-1-1 0 0,0 3 0 15,0 1 0-15,1 2 0 0,-1 1 0 0,1-2 0 16,1 0 0-16,3 0 0 0,-2 2 0 0,-2 0 0 16,-2 0 0-16,-3 1 0 0,-5 1 0 0,1-1 0 0,1 0 0 15,5 0 0-15,1-2 0 0,2 2 0 0,1 0 0 16,-1 1 0-16,1 0 0 0,-6 0 0 0,-3-2 0 16,2-1 0-16,1 0 0 0,2-2 0 0,2 4 0 0,3 0 0 15,2-1 0-15,-2 1 0 0,2 3 0 0,-3-3 0 16,-1-2 0-16,-7 1 0 0,-5 0 0 0,3 0 0 15,4 1 0-15,1-1 0 0,2-1 0 0,1 1 0 16,3 2 0-16,-3-1 0 0,0 0 0 0,-3 1 0 16,-3-1 0-16,1 0 0 0,0 0 0 0,3 0 0 15,2-1 0-15,3 2 0 0,-3 1 0 0,2-1 0 16,-2-2 128-16,-3 1-128 0,-6 0 0 0,2 0 0 16,-3 0 0-16,3 0 0 0,2 1 128 0,1-2-128 15,3-1 0-15,-2 1 0 0,-3 1 0 0,-4 0 128 16,-4 0-128-16,1-1 0 0,1-1 0 0,3-1 128 0,2 1-128 15,-1 0 0-15,1 0 160 0,-3 2-160 0,-2 0 160 0,-1 0-160 16,1-1 160-16,3-2-160 0,0 1 160 0,3 2-160 16,1 4 144-16,0-1-144 0,-2 0 128 0,-3 3-128 15,-7-3 0-15,6 0 0 0,0 1 128 0,4 0-128 16,1 1 0-16,3 3 0 0,3-2 0 0,-1-2 0 16,-3-1 0-16,-2 0 0 0,-1-3 0 0,3 1 0 15,6 2 0-15,0 1 128 0,3 3-128 0,-2-4 0 16,2-1 0-16,2 1 0 0,3 0 128 0,0-1-128 15,0 0 0-15,2 1 0 0,0-2 0 0,2-1 0 16,0-1 0-16,2-2 0 0,1 1 128 0,2 1-128 16,2 1 0-16,1 1 0 0,2 1 0 0,0-1 0 15,2 1 0-15,0-2 0 0,1 0 128 0,1 1-128 0,1 1 0 16,1 0 0-16,1 0 0 0,1-1 128 0,1 2-128 0,2-1 0 16,6-2 0-16,-8 1 0 0,8-1 0 15,-8 5 0-15,4 1 128 0,4-6-128 0,-6 9 0 0,3 1 0 16,-1-3 0-16,2 3 0 0,-2 2 0 0,3 3 0 15,0 0 0-15,0 1 0 0,-1 3 0 0,0-1 0 16,-1 0-144-16,1 3 144 0,-1 1 0 0,1 3 0 16,-3-1 0-16,3 3 0 0,1 1 0 0,-1 3 0 15,-3 3 0-15,1 0 0 0,0-1 0 0,-2 0 0 16,-1 0 0-16,2-1 0 0,-3 1 0 0,3-3 0 16,-3 0 0-16,1 0 0 0,0-2 0 0,-2 1 0 15,-4 2 0-15,1 2 0 0,0 2 0 0,-2 1 0 16,-1 1 0-16,3 1 0 0,-1-5 0 0,-1 0 0 15,-1 0 0-15,1 0 0 0,1-2 0 0,5 1 0 0,0 0 0 16,0-4 0-16,-4-5 0 0,2 1 128 0,3-2-128 0,-1 3 0 16,0 2 0-16,0 0 0 0,-2-3 0 0,0-1 0 15,1 1 0-15,0-2 128 0,3-2-128 0,-1-1 0 16,-1-5 0-16,3 0 0 0,0 0 128 0,3-5-128 16,-1 0 0-16,3-9 128 0,-1 9-128 0,1-9 0 15,0 0 128-15,1 9-128 0,-1-9 0 0,0 0 0 16,0 0 0-16,6 6 128 0,-6-6-128 0,0 0 0 15,0 0 0-15,9 6 0 0,2-3 0 0,-2 1 0 16,-9-4 0-16,10 3 0 0,3-2 0 0,1 1 0 16,1 1 0-16,-3-3 0 0,-3-3 0 0,6 1 0 15,7 1 0-15,2 1 0 0,3 1 0 0,0-4 0 16,1-1 0-16,-1 1 0 0,0 1 0 0,0 0 0 16,1-1 0-16,0 1 0 0,-3 2 0 0,5-1 0 0,2 0 0 0,0-1 0 15,0-3 0-15,1 3 0 0,1 0 0 0,1 0 0 16,3 2 0-16,0-1 0 0,-1-5 0 0,1 2 0 15,-3-1 0-15,2 3 0 0,1-2 0 0,0-1 0 16,1 1 0-16,5 1 0 0,0 2 0 0,4-2 128 16,0-1-128-16,-4 2 0 0,-3 0 0 0,2 2 0 15,-1 0 0-15,0-1 0 0,3-4 0 0,1 2 0 16,4 0 0-16,0 0 0 0,1 3 0 0,-2 0 0 16,-2-2 0-16,-2 1 0 0,0 0 0 0,1 0 0 15,1-1 0-15,5 1 0 0,4-1 0 0,-1 1 0 16,-5 0 0-16,0 0 0 0,-1 1 0 0,0-1 0 15,2 0 0-15,-2-2 0 0,3 0 0 0,2 2 0 16,-3 1 0-16,0 3 0 0,-3-2 0 0,2-2 0 0,-2-3 0 16,2 2 0-16,0 2 0 0,4 0 0 0,5 1 0 0,-3-1 0 15,-2 0 0-15,-5-1 0 0,1 0 0 16,-2 0 0-16,-1 0 0 0,6 1 0 0,3 0 0 0,1 2 0 16,-3 0 0-16,-2-2 0 0,-2-2 0 0,-1 1 0 15,-1 0 0-15,5 1 0 0,1 0 0 0,1 0 0 16,0 1 0-16,-1-1 0 0,-3 0 0 0,-2 1 0 15,0-2 0-15,-1 0 0 0,1-1 0 0,3 2 0 16,5 2 0-16,-2-1 0 0,-2-4 0 0,-4 0 0 16,-4 2 0-16,1 1 0 0,-3 0 0 0,2 0 0 15,2 0 0-15,4 4 0 0,-2-3 0 0,1 2 0 16,-4-1 0-16,-1 0 0 0,-2 1 0 0,2-2 0 16,0-2 0-16,2-1 0 0,1 1 0 0,2 1 0 0,3 1 0 15,-2 2 0-15,-4-2 0 0,0 1 0 0,-2 1 0 0,1-1 0 16,-2 0 0-16,2 0 0 0,-1 1 0 0,1 1 0 15,0 1 0-15,-3-2 0 0,-3 0 0 0,-4 0 0 16,-2 0 128-16,2-1-128 0,-3-1 0 0,0 0 0 16,2-1 0-16,1 0 0 0,0-1 0 0,0 1 0 15,1 1 0-15,0-1 0 0,-1 0 0 0,-1 0 128 16,-5-1-128-16,0 0 0 0,-2 1 0 0,0-1 0 16,1-1 0-16,1 0 0 0,0 2 0 0,1-1 0 15,0-2 0-15,1 3 0 0,4 1 0 0,0 1 0 16,0-2 0-16,-2 0 0 0,-2-2 0 0,-2 1 128 15,0-1-128-15,0 1 0 0,0 0 0 0,-1 0 0 16,3-1 0-16,0-1 0 0,-2 0 0 0,3 0 0 0,3 0 0 16,1 0 0-16,-2 3 0 0,-1 0 128 0,-2-1-128 15,-3-1 0-15,0-1 0 0,-1-1 0 0,-3 0 0 0,2 2 0 16,2 0 128-16,0 1-128 0,1-3 0 0,1 2 144 16,-6 1-144-16,4 1 0 0,2-1 0 0,-1 2 0 15,0 1 0-15,-1 0 0 0,-2 1 128 0,2-3-128 16,-5-4 0-16,2 2 0 0,2-2 0 0,-3 1 0 15,2 1 0-15,2 1 0 0,1-3 0 0,0 0 0 16,-6 3 0-16,2 1 0 0,2-1 128 0,-2 1-128 16,0 1 0-16,-1 0 0 0,-4-1 0 0,0 0 0 15,-2 0 0-15,0-1 0 0,-1 0 0 0,-2 0 0 16,0 1 0-16,-2-1 0 0,-1 0 0 0,1 1 0 16,0 1 0-16,2-1 0 0,0-1 0 0,-2 1 0 0,0 0 0 15,-1 1 0-15,3 1 0 0,-3-2 0 0,-1-1 0 16,0 1 0-16,1 0 128 0,-3 2-128 0,1 1 0 0,1-3 0 15,2-2 0-15,-5 2 0 0,0 3 0 0,0-1 0 16,0-2 0-16,1 3 0 0,-1-2 0 0,-1 3 0 16,2-1 0-16,-1-1 0 0,-9-2 0 0,10 0 0 15,-2 1 128-15,0 0-128 0,-8-1 0 0,10 0 0 16,-10 0 0-16,10 1 0 0,0 2 0 0,-10-3 0 16,9 1 0-16,-9-1 0 0,9 2 0 0,-9-2 128 15,10 4-128-15,-10-4 0 0,8-1 0 0,1 1 0 16,-9 0 128-16,8 0-128 0,1-1 0 0,-9 1 0 15,6-4 0-15,2 0 0 0,-8 4 0 0,8 3 0 16,-8-3 128-16,10 0-128 0,-10 0 0 0,6-3 0 0,-6 3 0 16,9-1 0-16,-9 1 0 0,6-2 0 0,-6 2 0 0,0 0 0 15,0 0 0-15,0 0 0 0,5-5 128 0,-5 5-128 16,0 0 0-16,8-2 0 0,-8 2 0 0,0 0 0 16,0 0 0-16,0 0 128 0,4-5-128 0,-4 5 0 15,0 0 0-15,0 0 128 0,0 0-128 0,0 0 0 16,0 0 0-16,5-6 0 0,-2-1 128 0,-3 7-128 15,0 0 0-15,0 0 0 0,5-4 0 0,-5 4 0 16,5-5 0-16,-5 5 128 0,5-6-128 0,-1 1 0 16,-2-2 128-16,-2 7-128 0,0 0 0 0,5-6 128 15,0-3-128-15,-3-2 0 0,1-1 144 0,2 1-144 16,-1 1 128-16,-1-1-128 0,2-3 128 0,0-3-128 16,1-4 0-16,0-2 144 0,2 1-144 0,-4-3 0 0,1-4 128 15,2 0-128-15,6-1 0 0,-6-5 0 0,-2-4 128 0,2-6-128 16,4-7 0-16,-2 2 0 0,2 0 128 0,2-1-128 15,3-3 0-15,-2-1 0 0,-2 0 0 0,1 0 0 16,-1 0 0-16,-2 4 0 0,-3 5 128 0,-3 3-128 16,0 1 0-16,-4 8 0 0,0 3 208 0,-3 5-64 15,1-1-16-15,-1 3 0 0,0 1-128 0,-1 1 0 16,-2 0 0-16,1 1 128 0,2 4-128 0,1 0 0 16,-1 2 0-16,0 2 0 0,1-1-208 0,0 3-32 15,0 5 0-15,2 6 0 16,0 0-1312-16,0 0-272 0,0 0-48 0,9 1-10288 15,0 3-2064-15</inkml:trace>
  <inkml:trace contextRef="#ctx0" brushRef="#br1" timeOffset="95591.11">13109 16310 15135 0,'0'0'672'0,"0"0"144"0,0 0-656 0,-1 10-160 16,1-10 0-16,-2 11 0 0,0-2 576 0,-3-2 96 15,5-7 16-15,0 0 0 0,0 0 208 0,-2 9 64 16,2-9 0-16,0 0 0 0,0 0-144 0,0 0-32 15,0 0 0-15,0 0 0 0,8-5 160 0,-4-5 16 16,-3-2 16-16,5-4 0 0,5-3-176 0,2-4-32 16,2-2-16-16,3 0 0 0,1 3-272 0,2-6-48 15,-2-4-16-15,1-1 0 0,-1 0-64 0,1 0-16 0,-4 3 0 0,1 0 0 16,-2 0-32-16,-2 4-16 0,1 2 0 0,-5 3 0 16,0 3-80-16,0 4-16 0,-1 1 0 0,-2 4 0 15,0-1 0-15,-6 10-16 0,0 0 0 0,0 0 0 16,0 0-16-16,0 0 0 0,0 11 0 0,0 4 0 15,1 5-160-15,-1 1 0 0,-2-3 0 0,-2 4 0 16,2 2 0-16,0 1 0 0,0-1 0 0,1-2 0 16,1-4 0-16,2 2 0 0,0-2 0 0,1-2 0 15,3-5 0-15,-2-1 0 0,2-2 0 0,-6-8 0 16,10 2-128-16,2-4 128 0,2-1 0 0,2-3 0 16,-1-4 0-16,0-4 208 0,1 0-16 0,0-2-16 15,1-4 112-15,3 1 32 0,0-1 0 0,1 1 0 0,0-3-96 0,1 0-16 16,-4 0 0-16,-1 1 0 0,-1 0-80 15,-3 3 0-15,-2 1-128 0,-1 1 192 0,-1 6-192 0,-4 0 128 16,-1-1-128-16,-2 5 0 0,-2-1 0 0,0 7-192 16,0 0 16-16,0 0 0 15,0 0-2512-15,0 0-496 0,-13 1-96 0,2 4-32 0</inkml:trace>
  <inkml:trace contextRef="#ctx0" brushRef="#br1" timeOffset="96018.25">14373 15436 8287 0,'0'0'736'0,"9"-7"-592"0,-1-2-144 0,-1 3 0 15,-7 6 1552-15,9-4 288 0,-1-1 48 0,-8 5 16 16,9-6-672-16,-9 6-128 0,0 0-16 0,0 0-16 16,6-5-80-16,-6 5-16 0,0 0 0 0,0 0 0 15,0 0 0-15,0 0 0 0,0 0 0 0,0 0 0 16,-9 8-96-16,1 1-32 0,-1 0 0 0,-4 4 0 16,-2 3-64-16,0 0-16 0,-3 5 0 0,1 1 0 15,-4 1-192-15,-1 5-32 0,-2 3-16 0,1 5 0 0,-4 0-80 16,1 4-32-16,-1-1 0 0,2 6 0 15,5 0-176-15,3-3-48 0,-3-2 0 0,9-4 0 0,3 0-64 0,3-2-128 16,-1-1 176-16,2-4-176 0,-1-1 176 0,4-1-176 16,5 1 160-16,1-4-160 0,4-6 144 0,3-3-144 15,-2 2 128-15,2 0-128 0,1-2 0 0,1-3 0 16,2-1 0-16,-1-2 0 16,0 0-352-16,-1-4-160 0,-3-2-16 0,1-2-16 15,-1-2-2272-15,1-3-448 0,2-3-80 0,-4-4-32 0</inkml:trace>
  <inkml:trace contextRef="#ctx0" brushRef="#br1" timeOffset="96380.51">14923 15431 7359 0,'0'0'656'0,"3"-9"-528"0,-3-2-128 0,4 3 0 16,-4 8 2704-16,4-7 512 0,3 1 112 0,-7 6 0 16,0 0-1696-16,0 0-352 0,0 0-64 0,0 0 0 15,0 0-336-15,0 0-64 0,4 8-16 0,-3 1 0 16,-3 2 96-16,0-1 32 0,2 2 0 0,-1 3 0 15,-4 4-224-15,-1 1-64 0,-2 1 0 0,0-1 0 0,1 0-272 0,-1 6-64 16,-2 1-16-16,1-1 0 0,2 0-288 0,1-1 160 16,-1-2-160-16,3-1 128 0,1-2-128 0,-2-1 0 15,3-3 144-15,0 1-144 0,1-1 0 0,-1-2 0 16,-1-3 0-16,2 0 0 0,0-1 0 0,0-1-192 16,-1 0 32-16,2-9 0 15,0 0-1648-15,0 0-336 0,0 0-64 0</inkml:trace>
  <inkml:trace contextRef="#ctx0" brushRef="#br1" timeOffset="96569.73">14567 15813 21183 0,'0'0'1888'0,"0"0"-1504"0,11 3-384 0,1-2 0 16,1 0 464-16,2 1 32 0,3 1 0 0,0-2 0 15,0-1 112-15,2-1 32 0,2-2 0 0,-1 1 0 16,3 0-192-16,-3-1-16 0,1-4-16 0,0 0 0 15,-1 2-160-15,-1 2-48 0,-1-1 0 0,-4 2 0 16,-3-1-208-16,-2 1-192 0,-10 2 48 0,0 0-7920 16,0 0-1600-16</inkml:trace>
  <inkml:trace contextRef="#ctx0" brushRef="#br1" timeOffset="96750.32">14491 16016 23039 0,'0'0'2048'0,"0"0"-1648"0,0 0-400 0,11 2 0 0,2-1 544 0,2 3 32 16,2-3 0-16,2-1 0 0,4 0 192 0,0-1 32 16,3 0 16-16,3-2 0 0,-4 3-144 0,2-3-32 15,-1-5 0-15,-1 3 0 0,-1 1-384 0,0 0-96 16,-2 1-16-16,-2 0 0 0,-1-2-144 0,-2 1-192 16,-2 1 32-16,-3-1-13424 15</inkml:trace>
  <inkml:trace contextRef="#ctx0" brushRef="#br1" timeOffset="97230.12">15629 15446 12895 0,'0'0'1152'15,"7"-6"-928"-15,-7 6-224 0,9-7 0 0,-3-3 1088 16,1 5 192-16,-7 5 16 0,7-7 16 0,-7 7 112 0,0 0 32 16,8-4 0-16,-8 4 0 0,0 0-304 0,0 0-64 15,7 4-16-15,-3 3 0 0,-1 2 48 0,-6 3 16 16,0 4 0-16,-1 2 0 0,-4 3-192 0,0 2-48 16,-1 4 0-16,0 5 0 0,-2 4-208 0,-2 3-48 15,0 1-16-15,1 2 0 0,-1 4-96 0,1-4-16 16,-1-1 0-16,2-2 0 0,1-4-192 0,1-2-64 15,1 0 0-15,1-3 0 0,0-4-80 0,4 0-32 16,-2-1 0-16,2-3 0 0,0-4-16 0,0 0-128 16,3-2 192-16,-1-1-64 0,0-1-128 0,1-3 128 15,0-3-128-15,0-8 128 0,0 0-256 0,0 0-64 16,4 5-16-16,-4-5-11584 16,0 0-2320-16</inkml:trace>
  <inkml:trace contextRef="#ctx0" brushRef="#br1" timeOffset="97819.23">16321 15622 8287 0,'0'0'736'0,"4"-7"-592"0,1-2-144 0,-1 1 0 16,-4 8 2288-16,7-8 416 0,-1 1 96 0,0 1 16 16,-6 6-832-16,0 0-176 0,0 0-16 0,0 0-16 15,0 0-496-15,0 0-112 0,0 0-16 0,0 0 0 16,0 0-320-16,-6 9-80 0,-2 0-16 0,-1 5 0 16,1 5-304-16,0 1-64 0,2-2-16 0,1 2 0 15,-2 3-208-15,1 0-144 0,0-1 192 0,0 1-192 16,2 2 128-16,-2-2-128 0,4-1 0 0,-1-1 0 15,0-4-176-15,-2 0-80 0,2-3-32 0,1-2 0 16,-2-1-1696-16,2-1-352 0,-3 0-64 0</inkml:trace>
  <inkml:trace contextRef="#ctx0" brushRef="#br1" timeOffset="97998.84">16079 15856 25391 0,'0'0'1120'0,"0"0"240"0,0 0-1088 0,10 1-272 16,-2-2 0-16,2 3 0 0,1 0 384 0,2 0 32 16,2 3 0-16,2-4 0 0,2-1 160 0,-2 0 48 15,3 0 0-15,4 0 0 0,0-1-288 0,2-2-48 16,-2 1-16-16,2 1 0 0,1 0-272 0,-4 0 0 16,-1-2 0-16,-5 1-8912 15,1 1-1776-15</inkml:trace>
  <inkml:trace contextRef="#ctx0" brushRef="#br1" timeOffset="100371.19">17344 15433 7359 0,'4'-12'320'0,"-1"7"80"0,-3 5-400 0,6-7 0 0,-6 7 0 0,6-7 0 16,1 0 1744-16,-7 7 272 0,0 0 48 0,0 0 16 15,6-7-1008-15,-6 7-208 0,3-7-32 0,-3 7-16 16,0 0-304-16,0 0-48 0,0 0-16 0,0 0 0 16,0 9-48-16,-2 1-16 0,-1 1 0 0,-4 2 0 15,0 3 80-15,-2 0 16 0,1 2 0 0,-2 2 0 16,-1-1-80-16,2 3-16 0,2-2 0 0,-1 3 0 16,-1 0-224-16,3-2-160 0,5-2 192 0,1 0-192 0,2-1 176 0,3-3-176 15,3-8 160-15,2 2-160 0,0 0 320 0,3 0-16 16,1-5-16-16,4-2 0 0,1-5 320 0,-1-2 64 15,2-2 16-15,-1 0 0 0,2-1-48 0,-2-4 0 16,1-7 0-16,-3 2 0 0,0 3-320 0,-1-1-80 16,-2-1-16-16,-1 0 0 0,2-1 64 0,-4-1 16 15,0-3 0-15,1 1 0 0,2-2-48 0,-4 1-16 16,-2 2 0-16,-3 4 0 0,-2 3-96 0,2 3-16 16,-1 2 0-16,-4 7 0 0,0 0-128 0,0 0 128 15,0 0-128-15,-3 11 128 0,2 3-128 0,-5 1 0 16,-3 3 0-16,2 1 0 0,1 0 0 0,2 3 0 15,-4-2 0-15,3 0 0 0,1-1 0 0,0-1 0 16,2-1 128-16,1 0-128 0,2 2 0 0,1-3 0 0,0-2 0 0,3-1 0 16,-2 0 0-16,1-3 0 0,2 0 0 15,-3-3 0-15,-3-7 0 0,9 6 0 0,0-3 0 0,1 1 0 32,-10-4-2416-32,0 0-352 0,0 0-80 0,0 0-16 0</inkml:trace>
  <inkml:trace contextRef="#ctx0" brushRef="#br1" timeOffset="100665.01">17154 15979 18431 0,'0'0'816'0,"0"0"160"15,0 0-784-15,0 0-192 0,0 0 0 0,0 0 0 0,10 4 832 0,2-3 128 16,1-2 32-16,4-1 0 0,2 0-96 0,6 0 0 16,1-2-16-16,6 3 0 0,3-3-112 0,0-1 0 15,3-1-16-15,-1 1 0 0,1 1-48 0,0 0 0 16,-1-3 0-16,3 3 0 0,-3-1-112 0,4 2-16 16,1-2-16-16,-1 2 0 0,-2 1-304 0,-5 2-48 15,-3 0-16-15,-3 0 0 0,-7 0-192 0,-5 1 144 16,-3 0-144-16,-2 1 128 15,-11-2-1536-15,0 0-304 0,0 0-64 0</inkml:trace>
  <inkml:trace contextRef="#ctx0" brushRef="#br1" timeOffset="101206.83">17243 16296 16527 0,'0'0'720'0,"0"0"176"0,0 0-720 0,0 0-176 16,8-6 0-16,-8 6 0 0,4-8 1216 0,2 2 192 16,0 2 64-16,-6 4 0 0,0 0-272 0,0 0-48 15,8-5-16-15,-8 5 0 0,0 0-240 0,0 0-64 16,0 0 0-16,0 0 0 0,7 7-256 0,-2 1-48 16,-2 4-16-16,1 3 0 0,-1 0-64 0,0 2-32 15,-1 0 0-15,-2 4 0 0,0-1-96 0,-1 1 0 16,0 1-16-16,1 0 0 0,0 1-96 0,0-1-16 15,0-1 0-15,2 1 0 0,1 1-192 0,0-4 144 16,1-7-144-16,3 1 128 0,-2 3 64 0,2-2 0 16,2-8 0-16,1 2 0 0,0 0 192 0,1-7 64 15,1-2 0-15,1-5 0 0,0 0 192 0,1-3 64 0,2-1 0 0,-1-6 0 16,0-2-112-16,-1-3-16 0,0-1 0 0,-2-1 0 16,1 0-128-16,0 0-16 0,-2-1-16 0,2 4 0 15,-2 0-144-15,3 1-16 0,0 0-16 0,-2 4 0 16,1-3-240-16,-4 5 128 0,1-1-128 0,1 2 0 15,0 3 0-15,-3 0 0 0,-5 0 0 0,2 2 0 16,0 1 0-16,-5 6 0 0,0 0-208 0,0 0 64 31,0 0-1584-31,0 0-320 0,0 0-64 0,0 0-14992 0</inkml:trace>
  <inkml:trace contextRef="#ctx0" brushRef="#br1" timeOffset="101868.43">18089 15270 1839 0,'0'0'160'0,"0"0"-160"0,0 0 0 0,0 0 0 16,-7-8 2640-16,2 1 496 0,0 0 112 0,5 7 16 15,0 0-1680-15,0 0-336 0,-3-5-64 0,3 5-16 16,0 0-400-16,0 0-64 0,-3-6-32 0,3 6 0 0,0 0-272 0,0 0-48 15,0 0-16-15,5 8 0 0,-5-8 80 0,8 9 16 16,1-1 0-16,1 4 0 0,2 1-144 0,0 2-32 16,1 2 0-16,4 6 0 0,1 7-64 0,4 4 0 15,-2 0-16-15,1 2 0 0,-1 1-176 0,-1 2 160 16,-2 1-160-16,-1 0 160 0,-2 2 48 0,-5 4 16 16,-1 4 0-16,-2-2 0 0,-1 1 240 0,-2-7 48 15,-4 0 16-15,-3 1 0 0,0 3-64 0,-3-5-16 16,0-1 0-16,-2-1 0 0,-4 0 128 0,-2-2 0 15,0-3 16-15,-3-1 0 0,-2-1-128 0,2-2-16 16,-1-2-16-16,0-2 0 0,2-5-192 0,1 1-48 16,1 2 0-16,0-4 0 0,1-5-48 0,3-2-16 15,3-3 0-15,-2-1 0 0,2-4-128 0,8-5 0 0,0 0-160 0,0 0 160 32,0 0-2480-32,-1-13-400 0</inkml:trace>
  <inkml:trace contextRef="#ctx0" brushRef="#br1" timeOffset="102154.78">18600 15834 16575 0,'-5'-7'736'0,"5"7"160"0,0 0-720 0,0 0-176 15,0-7 0-15,0 7 0 0,4-5 1440 0,4 2 256 16,1 1 48-16,3 0 16 0,3-3-928 0,1 0-176 16,1 2-32-16,2 0-16 0,0-2-368 0,-1 3-80 15,1-2-16-15,-1 0 0 0,-3 4-144 0,-1 2 0 16,-4-2 0-16,-10 0-7504 15,0 0-1616-15</inkml:trace>
  <inkml:trace contextRef="#ctx0" brushRef="#br1" timeOffset="102296.68">18608 16027 19343 0,'11'-3'1728'0,"5"-3"-1392"0,2-1-336 0,4 0 0 15,2 4 720-15,3-2 80 0,-1-2 16 0,0 1 0 16,-1 2-272-16,1-2-48 0,-3 3-16 0,0-1 0 15,-2-2-704-15,-1 3-144 0</inkml:trace>
  <inkml:trace contextRef="#ctx0" brushRef="#br1" timeOffset="107362.93">19795 15675 18431 0,'2'-10'1632'0,"-1"-2"-1312"15,-1 1-320-15,0 3 0 0,0 8 384 0,0 0 0 16,-1-9 0-16,1 9 0 0,0 0 448 0,0 0 112 15,0 0 16-15,0 0 0 0,0 0-512 0,0 0-80 16,-7 11-32-16,-1 4 0 0,-1 4-112 0,1 2-32 16,1 1 0-16,-2 4 0 0,1 6-16 0,2 0-16 15,-2-1 0-15,1 3 0 0,2 0-32 0,0 1 0 16,1-3 0-16,2-2 0 0,1-3 0 0,2-1 0 0,1-1 0 16,2-3 0-16,3-5 176 0,2-2 16 0,-1-6 16 0,2 0 0 15,4-1 288-15,0-5 48 0,1-8 16 0,3-1 0 16,2 4 0-16,3-7 0 0,0-6 0 0,2-3 0 15,2-2-128-15,-1 0-32 0,-2-2 0 0,-1-4 0 16,1-2-240-16,-5-1-48 0,2-3-16 0,0-1 0 16,-4 2-32-16,-2 1-16 0,-1 2 0 0,-5 4 0 15,0 3-176-15,-2 1 0 0,-3 6 0 0,-1-2 0 16,1 4-960-16,-2 2-288 16,-2 3-48-16,0 7-8656 0,0 0-1728 0</inkml:trace>
  <inkml:trace contextRef="#ctx0" brushRef="#br1" timeOffset="107804.54">20334 16006 16575 0,'0'0'1472'0,"0"0"-1168"16,0 0-304-16,0 0 0 0,-6 4 1120 0,6-4 160 16,-8 7 48-16,2 1 0 0,-2 0-192 0,1 0-48 15,1 3 0-15,1 0 0 0,1-3-464 0,-3 2-112 16,3 3 0-16,-1-3-16 0,5-10 16 0,-2 10 0 16,2-10 0-16,0 0 0 0,0 0 112 0,0 0 16 0,0 0 16 15,8-2 0-15,2-1 112 0,3-5 32 0,-2-3 0 0,2-1 0 16,0 0-352-16,3 0-80 0,-1-1-16 0,-1 0 0 15,-1 0-224-15,2 2-128 0,-4 1 160 0,0 1-160 16,-1 2 0-16,-2 1 128 0,1 2-128 0,-9 4 0 16,0 0 0-16,9 4 0 0,-2 2 0 0,-2 1 0 15,-5-7 0-15,1 12 0 0,-3 2 0 0,0-1-160 16,0 0 160-16,-2-1 0 0,-4 1 0 0,1 2 128 16,3 0-128-16,1-1 128 0,1-2-128 0,1-1 128 15,1-1-128-15,0-10 0 0,0 0 0 0,0 0 0 16,1 8-208-16,-1-8-112 0,0 0-32 0,10-4 0 15,1-3-1856-15,2 0-368 0,2-1-80 16,-1-1-10112-16</inkml:trace>
  <inkml:trace contextRef="#ctx0" brushRef="#br1" timeOffset="108190.4">21019 15595 4607 0,'0'0'192'0,"0"0"64"0,0 0-256 0,0 0 0 0,0 0 0 0,0 0 0 16,0 0 2672-16,0 0 480 0,-2 10 112 0,-1 0 0 16,0 2-1568-16,-4 3-320 0,-1 3-64 0,1 0-16 15,-2 1-304-15,-1 3-64 0,-2 2-16 0,-1 5 0 16,1 5-192-16,-2 0-32 0,4 0-16 0,-1 3 0 16,-1-1-96-16,-1-1 0 0,1-2-16 0,2-1 0 15,0-1-192-15,3-2-48 0,0 0 0 0,4-4 0 16,-2-3-112-16,3-1-16 0,2-2-16 0,0-1 0 15,0-3 16-15,2-4 0 0,2 0 0 0,-4-11 0 16,3 9-384-16,-3-9-64 0,0 0 0 0,10-2-8848 16,0-3-1776-16</inkml:trace>
  <inkml:trace contextRef="#ctx0" brushRef="#br1" timeOffset="108406.92">21123 16035 19343 0,'0'0'1728'0,"0"0"-1392"16,-5 8-336-16,0-3 0 0,-1 1 880 0,1 3 96 15,-4 4 32-15,3 1 0 0,-3 1 32 0,1 2 16 16,-1-1 0-16,3 2 0 0,-2-2-528 0,1-1-96 16,-3-3-32-16,4 1 0 0,0 0-160 0,2-2-48 15,1 1 0-15,2-2 0 0,-1-1-192 0,0 1-160 0,2-2 32 0,0-8 0 31,5 7-2032-31,-5-7-400 0</inkml:trace>
  <inkml:trace contextRef="#ctx0" brushRef="#br1" timeOffset="108773.6">21259 16100 11055 0,'-7'7'976'0,"-1"2"-784"0,0 2-192 0,0-1 0 16,0-1 1808-16,0 1 320 0,0 1 64 0,1 0 16 0,0 0-640 0,0 2-128 16,3 1-32-16,-3-2 0 0,2-2-432 0,-1 0-80 15,2 0-32-15,1-2 0 0,3-8 0 16,0 0 0-16,0 0 0 0,0 0 0 0,0 0-64 0,0 0-16 16,0 0 0-16,7-10 0 0,2-1-144 0,1 0-48 15,0 1 0-15,0-2 0 0,1-2-320 0,-1 3-64 16,1 3-16-16,0-1 0 0,-4-1-192 0,1 1 0 15,-1 4 0-15,2 2 0 0,-2 0 0 0,-7 3 0 16,0 0 0-16,10 5 0 0,-3 0 0 0,-1 5 0 16,-2 0 0-16,-2 2 0 0,-3 1 0 0,1 3 0 15,2 1-128-15,-2 2 128 0,-3 1 0 0,-1 0 0 16,-1-5 0-16,2 3 0 0,1 2 0 0,1-5 0 16,-1-3 144-16,1-1-144 0,2 1 0 0,-1-1 0 15,0-2 128-15,0-9-128 16,0 0-1776-16,11 4-384 0,-1-1-80 0</inkml:trace>
  <inkml:trace contextRef="#ctx0" brushRef="#br1" timeOffset="109040.03">21766 15780 21183 0,'0'0'1888'0,"0"0"-1504"0,0 0-384 0,-8 7 0 16,1 1 800-16,-3 3 96 0,1 3 0 0,-1 5 16 16,-2 1-144-16,1 3-48 0,1-1 0 0,-3 5 0 0,1 2-208 0,2-1-32 15,0-3-16-15,1 2 0 0,2 4 112 0,-2 1 32 16,2-1 0-16,0-1 0 0,1-3-240 0,2 1-48 16,-1 1-16-16,2-2 0 0,0-4-112 0,2-1 0 15,0-5-16-15,-1-3 0 0,2-3-368 0,2-5-64 16,-2-6 0-16,0 0-16 15,0 0-2576-15,8-6-512 0</inkml:trace>
  <inkml:trace contextRef="#ctx0" brushRef="#br1" timeOffset="109361.54">21978 15874 17503 0,'0'0'768'0,"0"0"176"0,0 0-752 0,0 0-192 15,0 0 0-15,0 11 0 0,-2 1 1248 0,0 2 224 0,-2 0 32 0,-1 0 16 16,0-1-608-16,-2 1-112 0,-4-3-32 16,0 1 0-16,1 1-128 0,-3-1-16 0,-1-1-16 0,0 1 0 15,-2 0 48-15,2 0 16 0,0-1 0 0,2-2 0 16,-3-1-112-16,4 2-32 0,-1-4 0 0,3 3 0 16,3 1-96-16,-1 0-32 0,1 1 0 0,1-3 0 15,3-1-32-15,0 3-16 0,5 2 0 0,-1 1 0 16,2 1 96-16,1 1 32 0,5 2 0 0,1-1 0 15,-2-1-48-15,4 1-16 0,3 0 0 0,3 0 0 16,2-3-64-16,0 0-16 0,2 0 0 0,-2-2 0 16,0-2-128-16,0-3-16 0,-5-2-16 0,2-1 0 15,-2-3-176-15,0-2 0 0,-3-1 0 0,0 0 0 16,-4-1-2736-16,-1-1-576 0,-5-8-112 0,-5-3-32 16</inkml:trace>
  <inkml:trace contextRef="#ctx0" brushRef="#br1" timeOffset="110426.24">21420 12956 12895 0,'0'0'272'0,"0"0"64"0,10-3 16 0,-4-2 32 0,2 0-384 0,-2 0 0 0,-1 2 0 0,-1-2 0 16,1-2 896-16,-1 0 96 0,1 1 32 0,-3 0 0 16,-2 6-832-16,0-5-192 0,-1-3 0 0,-3 3 0 15,4 5 864-15,-7-4 128 0,-3 0 32 0,0-1 0 16,-4 1-832-16,-2-1-192 0,0 3 0 0,-4 0 0 16,0 0 0-16,-1 2 0 0,-3-1 0 0,0 2 0 0,-5 2 0 15,1 0 0-15,-2 1 0 0,-2 1 0 0,-2 1 864 0,-2 3 128 16,-5 0 32-16,-2 2 0 0,-2-2-832 0,0 2-192 15,-1 0 0-15,2 2 0 0,3-1 0 0,1 1 0 16,5 1 0-16,4-1 0 0,3 1 0 0,2-1 0 16,4-1 0-16,5 2 0 0,1 3 0 0,4-1 0 15,5 1 0-15,0 0 0 0,5 3 0 0,3 1 0 16,2 0 0-16,4 1 0 0,2-2 864 0,2-2 128 16,1 0 32-16,2 1 0 0,1-4-832 0,3 0-192 15,2 0 0-15,1 0 0 0,2 1 0 0,4-1 0 16,4-1 0-16,1-2 0 0,3-3 0 0,3-1 0 15,1-2 0-15,3 1 0 0,3-1 864 0,-2-4 128 16,1-4 32-16,3-1 0 0,5 2-832 0,-1-1-192 0,0-2 0 0,2-2 0 16,-3 2 0-16,-2-2 0 15,-3 0 0-15,-2-2 0 0,-4-4 0 0,-1-1 0 0,-4-3 0 0,-2 0 0 16,-4-3 0-16,-3-1 0 0,-3 0 0 0,-5 2 0 16,-4 0 0-16,-5 1 0 0,-2-2 0 0,-6 3 0 15,-7 3 864-15,-2 1 128 0,-5 0 32 0,-2 1 0 31,-6 1-1648-31,-1 2-320 0,-2 2-64 0,1 0-16 16,-3 0-1632-16,-2-2-336 0,-30-10-64 0,12 11-16 0</inkml:trace>
  <inkml:trace contextRef="#ctx0" brushRef="#br1" timeOffset="111096.21">21370 13889 12895 0,'0'0'272'0,"6"-2"64"0,0-1 16 0,2 3 32 0,0 0-384 0,0 0 0 0,0-1 0 0,1 1 0 16,0 1 896-16,-1 2 96 0,-2-3 32 15,1-3 0-15,-7 3 0 0,6 0 0 0,-6 0 0 0,0 0 0 16,4-3 0-16,-4 3 0 0,0 0 0 0,0 0 0 15,-1-3 0-15,-2-2 0 0,-3 1 0 0,-2 0 0 16,-2-2-832-16,-2 1-192 0,-2-1 0 0,-4-1 0 16,-7 1 0-16,-5 1 0 0,-2 3 0 0,2-1 0 15,-2-3 864-15,-5 3 128 0,2 1 32 0,-1 1 0 16,-6 1-832-16,-2 1-192 0,-3 1 0 0,1 3 0 0,0 2 0 16,5 2 0-16,2 0 0 0,4 1 0 15,4 1 0-15,4 2 0 0,2 2 0 0,6 2 0 0,2-4 0 0,5 2 0 16,3 3 0-16,4 1 0 0,3-1 0 0,4 2 0 15,3-1 0-15,5 0 0 0,3 0 0 0,5-1 0 16,4-1 0-16,9-2 0 0,4-1 864 0,7 2 128 16,5-2 32-16,3 0 0 0,0-3-832 0,-10-2-192 15,3 0 0-15,1-1 0 0,5-4 0 0,1-1 0 16,1-1 0-16,2 1 0 0,-3-2 0 0,-2-1 0 16,-3-2 0-16,-2-3 0 0,-6 0 688 0,0-2 80 15,-2-5 32-15,-4 0 0 0,-5-5-352 0,-3-2-64 16,-4-6 0-16,-5 0-16 0,-3-2 400 0,-7 0 96 15,-4 2 16-15,-5 0 0 0,-6-1-704 0,-1 3-176 16,-3-2 0-16,-3 2 0 16,-2 4-784-16,-8-3-192 0,-2 1-48 0,-2 4 0 15,-1-1-1632-15,2 3-336 0,0 1-64 0,5 2-16 0</inkml:trace>
  <inkml:trace contextRef="#ctx0" brushRef="#br1" timeOffset="113034.52">21103 6532 7359 0,'0'0'656'0,"0"0"-528"15,0 0-128-15,0 0 0 0,0 0 1520 0,0 0 272 16,0 0 48-16,0 0 16 0,0 0-752 0,0 0-144 16,0 0-16-16,0-8-16 0,0 8-80 0,0 0-16 0,-5-6 0 0,5 6 0 15,-4-6-112-15,4 6-16 0,-7-2-16 0,-3 2 0 16,0 1-48-16,0 2-16 0,-3 2 0 0,-1 0 0 15,0 0-64-15,0-1-16 0,1 3 0 0,-2 1 0 16,1 1-96-16,1 0-32 0,-1 0 0 0,-2 1 0 16,0 1-128-16,0 2-32 0,2 1 0 0,1 2 0 15,-3 1-96-15,3 1-32 0,0-2 0 0,2 4 0 16,1 1-128-16,2 2 0 0,1 2 144 0,0-2-144 16,2-2 0-16,0 1 0 0,3 3 0 0,0 0 0 15,1-1 0-15,1-1 0 0,0-1 0 0,1 1 0 16,3 0 0-16,-2 0 0 0,2-1 0 0,-2 2 0 0,0 0 0 15,2 1 0-15,-1 4 0 0,-1-3 128 16,-1-1-128-16,-1 1 176 0,0 0-176 0,-1 3 192 0,-1 0-64 0,-1 0-128 16,-2 0 192-16,1 0-64 0,-1 2 0 0,1-1-128 15,0-4 192-15,0 1-64 0,1-1 16 0,1-1 0 16,-3 1 0-16,3 1 0 0,-1 3-144 0,0-1 160 16,2 0-160-16,1 0 160 0,-1 0-160 0,0 0 160 15,-2-3-160-15,1 1 160 0,1 1-160 0,1-1 160 16,-2-2-160-16,1-2 160 0,-1-1-160 0,1-1 192 15,1 4-192-15,0 0 192 0,0-2-192 0,0 1 0 16,0 0 144-16,3 0-144 0,0 0 0 0,1 0 0 16,0-4 0-16,3 0 0 0,1-1 0 0,0-3 0 15,3-1 0-15,3-2 128 0,1-1-128 0,2-2 0 0,2 2 0 16,1-4 0-16,-1-3 0 0,0 0 0 16,3-2 0-16,1-1 0 0,1-2 0 0,0 0 128 0,-1 0-128 0,0-1 0 15,-1 0 0-15,0-1 0 0,-3-2 0 0,1 1 0 16,-2-1 0-16,2-1 0 0,-2 0 0 0,1-2 0 15,0-2 0-15,2 2 0 0,-2-2 0 0,0 0 0 16,-3-2 0-16,-2 0 0 0,-4 1 0 0,4 1 128 16,1 1-128-16,-2-2 0 0,-1-1 0 0,0 0 0 15,-1-1 0-15,0 1 0 0,-1 0 0 0,0-1 0 16,-1-4 0-16,-1 1 0 0,-1-1 0 0,1 0 128 16,-1-3-128-16,0 0 0 0,-2 1 0 0,1-2 0 15,2-1 128-15,-1 0-128 0,-2-3 128 0,0-1-128 16,0-3 0-16,2-3 0 0,-4-3 0 0,1-2-128 15,2-1 128-15,-3-1 0 0,3 1 0 0,1 0 0 0,-1 0 0 16,0 2 0-16,1 2 0 0,-1 1 0 0,-1 1 0 0,-3 0 0 16,2 1 0-16,-2 3 0 0,-1 3 0 0,-1 0 0 15,0-3 0-15,0 0 0 0,0-4 0 0,0 2 0 16,0 2 0-16,1-1 0 0,0 0 0 0,-1-3 0 16,-2 0 0-16,1-1 0 0,0 0 0 0,1 1 0 15,-3-1 128-15,1 2-128 0,1 4 0 0,-3 1 0 16,0 2 0-16,1 1-128 0,0 1 128 0,-4 2 0 15,2 2 0-15,-1 1 0 0,-3-1 0 0,3 1 0 16,-3-2 0-16,4 1 0 0,-4 2 0 0,1 0 0 16,-2-1 0-16,1 1 0 0,2-1 0 0,-1 1 0 15,-1-1 0-15,1 0 0 0,1 1 0 0,-1-1 0 16,-2 1 0-16,1 1 0 0,-1 0 0 0,2 0 0 16,-2-1 0-16,0 4 0 0,-1 3 0 0,0 3 144 0,-2-1-144 0,3 2 0 15,1 0 0-15,1 4-304 0,-5 3 48 0,1 2 0 31,0 2-1776-31,4 0-336 0</inkml:trace>
  <inkml:trace contextRef="#ctx0" brushRef="#br1" timeOffset="147144.19">14503 4837 4607 0,'-10'-7'192'0,"10"7"64"0,-7-3-256 0,2 1 0 16,-3 1 0-16,1 1 0 0,-4 2 3264 0,1 0 624 16,0-1 112-16,-2 1 32 0,1 3-3136 0,2-2-640 15,-3 0-112-15,0 1-16 0,-2-1 240 0,0 0 48 16,0-2 16-16,-2 3 0 0,-1 0 16 0,-2 1 0 15,-1-2 0-15,-3-1 0 0,-1-2 0 0,-5-2 16 16,-1 1 0-16,0 1 0 0,1 0 0 0,-4-2 0 16,-3-2 0-16,-2 0 0 0,0-2-32 0,0-2-16 15,-1 0 0-15,-2-6 0 0,1 1-16 0,-2-1 0 0,-4-1 0 16,1-4 0-16,2-3-80 0,1-1-32 0,2-1 0 0,2-3 0 16,-1 0-32-16,3-3 0 0,2-4 0 0,0 3 0 15,0 1-32-15,2 1-16 0,2-1 0 0,0 0 0 16,1 1-32-16,2-1-16 0,4-1 0 0,1-1 0 15,1-3-160-15,3 2 128 0,1 2-128 0,3-2 128 16,2-8-128-16,2 5 0 0,1-2 0 0,5 2 128 16,-2 2-128-16,3-1 0 0,1-1 0 0,1 0 0 15,1-3-176-15,1 1 176 0,1-2-128 0,2 0 128 16,3 0-192-16,-1-1 64 0,4 4 0 0,2-1 0 16,-1 1 128-16,5-3-128 0,0 1 128 0,5-1-128 15,0 1 128-15,4 2 0 0,3 2 0 0,3 0-128 16,3-1 128-16,-1 1 0 0,2 1 0 0,4 2-128 15,-1 1 128-15,5 1-128 0,4-1 128 0,4 2-128 0,3 3 128 0,-1 1 0 16,3-2 0-16,0 2-128 0,1-2 128 0,2 3-128 16,1 0 128-16,2 2-128 0,3 1 128 0,0 2 0 15,-1 3 0-15,3-2-128 0,1 1 128 0,5 0 0 16,0 2 0-16,-1 1 0 0,0-2 0 0,-1 1 0 16,3 2-144-16,0 0 144 0,0 2 0 0,2 0 0 15,-2 0 0-15,1 2 0 0,-2-1 0 0,4 2 0 16,3 1 0-16,-1 1 0 0,-1 0-128 0,0 0 128 15,1-2 0-15,4 2 0 0,-2 2 0 0,1 1 0 16,-4-1 0-16,2 2 0 0,2-1 0 0,3 2 0 16,2 1 0-16,-2 0 0 0,-3-1 0 0,5 1 0 15,1 0 0-15,0 2 0 0,-2 1 0 0,0-3 0 16,2-2 0-16,1 2 0 0,2 2 0 0,-3 2 0 0,-2-4 0 16,1 1 0-16,2-1 0 0,3 1 0 0,1 2 0 0,-2-1 0 15,-3-3 0-15,4 2 0 0,4 1 0 0,0 2 0 16,-8-4 0-16,3 0 0 0,4-1 0 0,2 1 0 15,-3 4 0-15,0-1 0 0,-1-3 0 0,2 3 0 16,2 1 0-16,-4 1 0 0,-4-1 0 0,4 0 0 16,1 1 0-16,-1 2 0 0,-5 3 0 0,0-2 0 15,1-3 0-15,3 2 0 0,3 0 0 0,-4 0 0 16,-3 1 0-16,3 0 0 0,2-1 0 0,-4 2 0 16,-2 0 0-16,1-1 0 0,0-1 0 0,-1 2 0 15,-2 2 0-15,-3 0 0 0,-3-1 0 0,1 0 0 16,2 1 0-16,-2 1 0 0,-6 1 0 0,-2-2 0 0,0-3 0 15,-3 2 0-15,2 1 0 0,0 0 0 0,2 1 0 16,-5 1 0-16,-3 3 0 0,-3-2 0 0,0-2 0 16,3 1 0-16,1 1 0 0,0 3 0 0,1 1 0 15,-3-1 0-15,-5 0 0 0,1-1 0 0,-3 1 0 16,2 1 0-16,2-1 0 0,-2-1 0 0,-2 4 0 0,-5-1 0 16,-1-2 0-16,-1 1 0 0,1 0 0 0,-3 1 0 15,1 3 0-15,-3 2 0 0,1-4 0 0,-3 1 0 16,-1 0 0-16,-6 2 0 0,-1 4 0 0,-3-2 0 15,-6-1 0-15,0 2 0 0,-4-1 0 0,-1 1 0 16,-3 0-176-16,0 1 176 0,-2 1 0 0,-3 1-128 16,-1 2 128-16,-2 2 0 0,-3 0 0 0,1 1 0 15,1 1 0-15,-6 5 0 0,-2 4 0 0,0-1 0 16,-1-1 0-16,1-1-128 0,-2 0 128 0,-2 1 0 16,0 0 0-16,-1 3 0 0,0 0 0 0,-4 0 0 15,0 1 0-15,0-1 0 0,-2-4 0 0,-1-2 0 0,-2-2 0 16,1-1 0-16,-3 1 0 0,0 0 0 0,-3 3 0 0,0 0 0 15,-1409 3 0-15,2815-1 0 0,-1410-5 0 0,-1 1 0 16,-1 0 0-16,-2-1 0 0,-2-2 0 0,-2 2 0 16,-2 4 0-16,0 2 144 0,0 0-144 0,0 1 160 15,-1 1-160-15,1 1 0 0,1-3 0 0,0 2 0 16,2-1 128-16,0 0-128 0,2 0 0 0,-2 1 128 16,-2 2-128-16,2 2 0 0,-2-2 0 0,-1-2 0 15,-1 0 0-15,-1-2 0 0,2-2 0 0,-1 3 0 16,0 3 0-16,1 2 0 0,0-1 0 0,1-2 0 15,0 0 0-15,1-4 0 0,-2-3 0 0,2-1 0 0,-2 3 0 16,2-3 0-16,2 1 0 0,-4-3 0 16,-3-2 0-16,0 1 128 0,0 2-128 0,1-1 0 0,-2 1 128 15,2-2-128-15,3-5 128 0,-3-1-128 0,-1-3 208 0,-2 0-32 16,-4-2-16-16,-3-1 0 0,-2-2 16 0,0 1 0 16,2 0 0-16,-2-1 0 0,2-3-32 0,-1 1 0 15,-1 0 0-15,-5-2 0 0,-3-2-16 0,-2-1-128 16,4 1 192-16,-3 2-64 0,0-2-128 0,0-1 0 15,1-2 0-15,-1-1 0 0,-2-1 160 0,-3-1-160 16,-2-1 192-16,0 0-192 0,-1-3 0 0,0 0 0 16,0-1-240-16,-4 1 80 0,-7-4 160 0,2 1 0 15,-2 1 0-15,-3-2 0 0,-2 1 0 0,-6-2 0 16,-3-1 0-16,0 0 0 0,3 0 0 0,-5 1 0 16,-4-4 0-16,1 0 0 0,1 1 0 0,0 0 0 15,1-2 0-15,-3 0 0 0,-4-1 0 0,2 0 0 0,3 1 0 0,-1-2 0 16,-1-1 0-16,0 0 0 0,1 4 0 0,-2-3 0 15,3-3 0-15,-6 4 0 0,-2 3 0 0,0-1 0 16,-1-2 0-16,-4 0 0 0,-5 2 0 0,0 0 0 16,1 0 0-16,-2-1 0 0,-8-4 0 0,6 3 0 15,0 1 0-15,-1-3 0 0,0-3 0 0,1 1 0 16,5 0 160-16,-1 1-32 0,-1 1-128 0,4-4 192 16,5-3-192-16,1 1 176 0,-1 1-176 0,4 0 160 15,0-1 0-15,2 2 0 0,-1-1 0 0,0 2 0 16,0 0-160-16,1 0 128 0,7-1-128 0,-4 1 128 15,-1 0-128-15,3 0 160 0,2 1-160 0,3-1 160 16,3-1-160-16,-2-1 128 0,1-2-128 0,4 2 128 0,3 0-128 16,5-2 0-16,2-5 144 0,1 1-144 0,5 0 0 0,2 1 144 15,5-2-144-15,0 0 0 0,5-1 144 16,3 0-144-16,3-1 0 0,-1 0 144 0,1 1-144 16,4-3 192-16,3 0-192 0,3-1 192 0,2-3-64 0,2 0 0 15,3-3 0-15,3 0 0 0,1-1 32 0,4-1 0 16,1-3 0-16,2 0 0 0,3-2-32 0,3 0-128 15,1-1 192-15,2 0-64 0,0-1-128 0,4-2 0 16,3-3 0-16,2-3 0 0,3-5 0 0,2-1 0 16,3-3 0-16,5-2 0 0,4-4 0 0,3-7 0 15,5-3 0-15,4 1 0 0,2 5-208 0,7 0 80 16,8 2 128-16,0 3-208 0,-1 3 208 0,1 2-176 16,1 1 176-16,0 3-160 0,2 2-32 0,-2 7-16 15,-4 6 0-15,1 4 0 16,1 5-1808-16,-1 4-352 0,-4 3-80 0</inkml:trace>
  <inkml:trace contextRef="#ctx0" brushRef="#br1" timeOffset="148140.91">17533 6266 1839 0,'0'0'0'0,"0"0"160"0,-3 6-160 0,-1-1 0 16,-1-2 0-16,0 0 0 0,-1 2 1664 0,1-1 320 15,-1 0 48-15,1 0 16 0,-1-2-832 0,6-2-144 16,-5 1-48-16,5-1 0 0,0 0 0 0,0 0 0 16,0 0 0-16,5-2 0 0,5 3 0 0,6-1 0 15,0-3 0-15,6-2 0 0,5 1-816 0,1-3-208 16,3 4 0-16,17-3 0 0,2-1 352 0,-3 2 32 16,-2 3 0-16,-2-2 0 0,-2-3-128 0,1-1 0 15,-1 1-16-15,3 1 0 0,-2 4-96 0,-1 0-16 16,-4 0 0-16,-1 1 0 0,-3 1 112 0,-5 1 16 15,-3 2 0-15,-4-2 0 0,-9-1-256 0,-2 2 128 0,-10-2-128 16,0 0 0-16,0 0 256 0,-3 7-32 0,-7-1-16 16,-9 4 0-16,-7 0 240 0,-6-2 32 0,-5-3 16 0,-6 4 0 15,-6 4-496-15,1 1 0 0,0-3 0 0,-4-1 0 16,-2-3 160-16,-2 1-16 0,0-3 0 0,-2 2 0 16,3 0 144-16,5 0 32 0,7 1 0 0,8 0 0 15,7 1-176-15,9-2-16 0,5-1-128 0,9 0 192 16,5-6-192-16,10 7 128 0,9-3-128 0,9 1 0 15,14-5 496-15,13-1 0 0,7-3 0 0,7 2 0 16,5-3-256-16,3-3-48 0,3-1-16 0,0-1 0 16,-2 0-176-16,-5 0 0 0,-6-1 0 0,-5 0 0 15,-7-1 128-15,-7 0-128 0,-7 2 0 0,-9 4 128 16,-8 2 64-16,-9 2 0 0,-7 0 0 0,-8 2 0 0,0 0-32 0,-18 4 0 16,-10 3 0-16,-6 3 0 0,-7 4-448 0,-8 3-96 15,-7-1 0-15,-9 4-13760 16</inkml:trace>
  <inkml:trace contextRef="#ctx0" brushRef="#br1" timeOffset="159446.19">17011 16997 12831 0,'0'0'576'0,"0"0"112"0,-7 0-560 0,0 0-128 0,-2 0 0 0,0 0 0 16,2-1 768-16,-1 1 112 0,1 0 16 0,7 0 16 15,-10-2-64-15,10 2-16 0,0 0 0 0,0 0 0 16,0 0-64-16,0 0 0 0,-5 0-16 0,5 0 0 16,0 0-48-16,0 0 0 0,0 0 0 0,10-3 0 15,2 1-240-15,3-1-48 0,3 0-16 0,4-1 0 16,1 0 0-16,4 0 0 0,2 0 0 0,3 0 0 15,1 2 48-15,2 0 16 0,2 1 0 0,1-1 0 16,0-2-64-16,-3 0-16 0,0 2 0 0,-4-1 0 16,-2 1-128-16,-3 1-48 0,-4 0 0 0,-2 0 0 15,-1 0-64-15,-6 1-16 0,-1 1 0 0,-3 1 0 0,-9-2 16 0,0 0 0 16,0 0 0-16,0 0 0 0,0 0 112 0,0 0 32 16,-9 6 0-16,-3 0 0 0,-1 3 96 0,-5-3 32 15,-1-3 0-15,-3 0 0 0,-3-1-176 0,-3 2-48 16,-5 1 0-16,-4-2 0 0,-1 0-192 0,-2-1 176 15,-1 0-176-15,-1 0 160 0,0-1-160 0,3-1 0 16,3 0 144-16,4 0-144 0,4 0 0 0,3 1 128 16,5 3-128-16,4-3 0 0,6-2 0 0,10 1 128 15,0 0-128-15,0 0 0 0,0 0 128 0,0 0-128 16,10-8 128-16,4 4-128 0,4-1 0 0,6 1 0 16,3-1 0-16,2 1 0 0,4 0 0 0,5-1 0 15,5 5 0-15,0-3 0 0,2-1 0 0,1 0 0 16,-1 3 0-16,-3 0 0 0,-2-1 0 0,-3 2 0 0,-3-2 0 0,-1 1 0 15,-1 1 0-15,-6 0 0 0,-7 0 0 0,-4 1 0 16,-3 1 0-16,-2-2 128 0,-10 0-128 0,0 0 0 16,0 0 192-16,-7 6-48 0,-6-1 0 0,-2-1 0 15,-5 3 176-15,-2-3 48 0,-3 0 0 0,-3-1 0 16,-1 1-144-16,-3 2-32 0,-3-1 0 0,-5 3 0 16,-2 0-192-16,-2-2 144 0,2-1-144 0,3-3 128 15,-3-3-128-15,7 0 0 0,3 0 0 0,4 2 0 16,6 1 0-16,6 0 128 0,3-2-128 0,4 1 0 15,9-1 0-15,0 0 0 0,0 0 0 0,0 0 0 16,8-3 0-16,4 1 0 0,4 1 0 0,7-2-176 16,8-1 176-16,3-2-208 0,7 3 80 0,0-3 128 0,2-2-160 15,2 1 160-15,-1 1 0 0,-3 0-144 16,-2 1 144-16,-3 0 0 0,-3 2 0 0,-3 1 0 0,-4 0 0 16,-4 0 0-16,-4 1 0 0,-9 1 0 0,-9 0 0 0,0 0-128 15,0 0 128-15,-11 5 0 0,-6-2-144 0,-3-1 144 16,-2 2-160-16,-5-3 160 0,-3-1-176 0,-3 1 176 15,-2 0-192-15,-6 1 192 0,0 0-144 0,-2 0 144 16,-1 1 0-16,-1-3-144 0,-2 2 144 0,7-4-160 16,3-1 160-16,5 1-160 0,2 0 160 0,3 0 0 15,6-1-144-15,5-1 144 0,3 3 0 0,3 0 0 16,10 1 0-16,0 0 0 0,0 0 0 0,12-3 0 16,5-2-144-16,8 2 144 0,1 0 0 0,7-1 0 15,6 1-128-15,5 0 128 0,5 2 0 0,3-3 0 16,2 2-128-16,-3 0 128 0,-2 1 0 0,-5 0 0 15,-5-1 0-15,-5 1 0 0,-2-1 0 0,-3 2 0 16,-4 0 0-16,-3-1 0 16,-3 0-832-16,-4 0-256 0,-4 1-48 0,-3-4-14032 0</inkml:trace>
  <inkml:trace contextRef="#ctx0" brushRef="#br1" timeOffset="160198.59">11200 8762 21183 0,'0'0'1888'0,"0"0"-1504"0,0 0-384 0,-7 6-6208 16,5 3-1328-1</inkml:trace>
  <inkml:trace contextRef="#ctx0" brushRef="#br1" timeOffset="-204543.75">9030 9653 9215 0,'6'-9'192'0,"-2"-3"64"0,2-6 0 0,1 1 0 0,1-2-256 0,0 2 0 0,0 2 0 0,0-1 0 16,2 1 1680-16,-2 0 304 0,-1 0 48 0,-1 1 16 16,0 0-1648-16,0-2-400 15,-4 3 0-15,2 2 0 0,-1 1 896 0,-1 0 112 0,-2 0 16 0,0 3 0 16,0 7 0-16,0-8 0 0,0 8 0 0,0 0 0 16,-2-8 0-16,2 8 0 0,0 0 0 0,0 0 0 15,0 0-832-15,-8 3-192 0,1 1 0 0,-1 6 0 16,-1 3 864-16,1 5 128 0,-3 3 32 0,3 2 0 15,-2 2-832-15,1 6-192 0,1 5 0 0,-1 3 0 16,3 1 0-16,-1 2 0 0,2 0 0 0,1 1 0 16,2 2 0-16,-1-2 0 0,0-4 0 0,-1 3 0 15,4 2 0-15,0-3 0 0,1-4 0 0,3-4 0 16,2 0 864-16,-2-4 128 0,-1-2 32 0,-1-5 0 0,0-4-832 16,-1 0-192-16,-1-2 0 0,0-2 0 0,-2-5 0 0,2-9 0 15,0 0 0-15,0 0 0 0,1 9 0 0,-1-9 0 16,0 0 0-16,0 0 0 0,0 0 0 0,0 0 0 15,-3-9 0-15,-1 0 0 16,-3-3-768-16,0 0-208 0,4 1-48 0,0 0 0 16,-5 1-2448-16,2-1-496 0,-9-6-112 0,3 7-16 0</inkml:trace>
  <inkml:trace contextRef="#ctx0" brushRef="#br1" timeOffset="-204246.26">8722 10147 12895 0,'0'0'576'0,"0"0"112"0,-2-10-560 0,2 2-128 0,0 8 0 0,0 0 0 16,1-9 848-16,-1 9 144 16,4-8 32-16,-4 8 0 0,0 0 816 0,0 0 160 0,0 0 48 0,0 0 0 15,0 0-832-15,4 7-144 0,0 1-48 0,1 1 0 16,-1 0-816-16,-2 5-208 0,2 2 0 0,0 1 0 16,2-2 864-16,0 2 128 0,4 0 32 0,2 2 0 15,-1 3-832-15,3-2-192 0,1-3 0 0,1 2 0 16,2 0 0-16,3-2 0 0,1-4 0 0,2-2 0 15,3-3 864-15,0-2 128 0,-2-2 32 0,4 0 0 16,-2-7-832-16,3-2-192 0,0-5 0 0,-1-2 0 16,2-6 864-16,-2-2 128 0,-3-4 32 0,1 1 0 15,-2 1-832-15,-8 7-192 0,0-4 0 0,-2-1 0 0,0-1 0 0,-2 1 0 16,-3-2 0-16,0-5 0 16,-4 3-1600-16,-1 6-352 0,-2 5-80 0,-2 6-16 0</inkml:trace>
  <inkml:trace contextRef="#ctx0" brushRef="#br1" timeOffset="-202265.08">3810 9700 12895 0,'0'0'272'0,"-2"9"64"0,2-9 16 0,-3 5 32 0,-1 2-384 0,1 1 0 16,0-1 0-16,1 1 0 0,0-3 896 0,0 0 96 16,-3 1 32-16,2 1 0 0,3-7 0 0,0 0 0 15,-4 4 0-15,4-4 0 0,0 0 0 0,0 0 0 16,0 0 0-16,0 0 0 0,0 0 0 0,0 0 0 15,0 0 0-15,0 0 0 0,0 0 0 0,0 0 0 16,2-5 0-16,1-3 0 0,2-3-832 0,0-2-192 16,0 3 0-16,0-5 0 0,2-3 0 0,0-2 0 15,1-2 0-15,-1 0 0 0,1 1 864 0,1-2 128 0,0 0 32 16,1-2 0-16,-2-2-832 0,0 2-192 0,-1 3 0 0,2-1 0 16,-1 0 0-16,0 4 0 0,-2 5 0 0,2 1 0 15,-5-3 0-15,1 5 0 16,0 4 0-16,0 0 0 0,-2 3 0 0,-2 4 0 0,0 0 0 0,0 0 0 15,0 0 0-15,2 11 0 0,2 2 0 0,-3 2 0 16,-3 2 0-16,-1 3 0 0,1 3 0 0,-2 4 0 16,2 4 0-16,-2 1 0 0,0-2 0 0,3-2 0 15,0-1 0-15,1-5 0 0,1-4 0 0,3 7 0 16,1-7 0-16,1-5 0 0,-1-5 0 0,4-1 0 16,1-6 0-16,1-1 0 0,0-3 0 0,5-5 0 15,2-4 0-15,2-3 0 0,2-1 0 0,-1-3 0 16,0-1 864-16,0-2 128 0,-5 0 32 0,0 2 0 0,-1 3-832 0,-4-3-192 15,-1-2 0-15,0 2 0 0,-3 3 0 0,-1 1 0 16,-4 5 0-16,1-1 0 0,-2-3 0 0,0 5 0 16,-2 3 0-16,1 7 0 0,0-6 0 0,0 6 0 15,0 0 0-15,0 0 0 16,0 0-3232-16,0 0-688 0,0 0-144 0,0 0-32 0</inkml:trace>
  <inkml:trace contextRef="#ctx0" brushRef="#br1" timeOffset="-201724.25">4642 9270 12895 0,'0'0'272'0,"0"0"64"15,0 0 16-15,9-6 32 0,-2 1-384 0,-2-1 0 0,-5 6 0 0,9-7 0 0,-4 1 896 0,-5 6 96 16,7-3 32-16,-7 3 0 0,7-8 0 0,-2 1 0 16,2-1 0-16,-5-1 0 0,-2 9 0 0,0 0 0 15,0 0 0-15,0 0 0 0,0 0 0 0,0 0 0 16,0 0 0-16,0 0 0 0,-6 3-832 0,-3 5-192 16,-3 5 0-16,-2 0 0 0,-1 0 0 0,-3 4 0 15,-2 3 0-15,-1 3 0 0,0 2 864 0,-2 5 128 16,-2 4 32-16,2 3 0 0,4 4-832 0,-1-1-192 15,1 2 0-15,4-3 0 0,1-1 864 0,6-3 128 16,1-2 32-16,2-6 0 16,-1-1-1648-16,5-3-320 0,5-4-64 0,2 0-16 0,-3 0 1648 0,3-3 320 15,2 0 64-15,2-3 16 0,1-1-832 0,-1-1-192 0,-2-5 0 0,3 0 0 16,4-1 0-16,1-3 0 16,-2-2 0-16,0 0 0 15,0 0-768-15,0-2-208 0,-3-3-48 0,1-3 0 16,0 1-1632-16,0-2-336 0,-2-4-64 0,-2 1-16 0</inkml:trace>
  <inkml:trace contextRef="#ctx0" brushRef="#br1" timeOffset="-201120.92">4892 9418 16575 0,'0'0'368'0,"7"-3"80"0,-7 3 0 0,5-6 16 0,-1 3-464 0,0-1 0 16,0-2 0-16,-4 6 0 0,0 0 912 0,0 0 96 15,0 0 16-15,0 0 0 0,0 0 0 0,0 0 0 16,4-5 0-16,-4 5 0 0,0 0-832 0,0 0-192 16,-6 5 0-16,1 3 0 0,0 3 864 0,-6 4 128 15,1 4 32-15,2 1 0 0,-6 1 0 0,3 3 0 16,-1 4 0-16,1 2 0 0,-2 3-832 0,2-2-192 16,0-2 0-16,3-1 0 0,4-2 0 0,0-3 0 0,2-3 0 0,4-3 0 15,2 0 0-15,-1-3 0 0,3-5 0 0,3-2 0 16,2 0 0-16,2-4 0 0,1 0 0 0,-3-5 0 15,1 0 0-15,4-2 0 0,-1-3 0 0,-1-2 0 16,-3 1 864-16,4-4 128 0,0-3 32 0,0 0 0 16,1-1-832-16,-2 2-192 0,-1-2 0 0,2-2 0 15,-1-1 0-15,0 0 0 0,-1-3 0 0,-3-2 0 16,0 0 0-16,0-1 0 0,-3 2 0 0,-1 0 0 16,1 2 0-16,-2 2 0 0,-1 5 0 0,0 2 0 15,-1 0 0-15,1 3 0 0,-2 1 0 0,-2 8 0 16,0 0 0-16,0 0 0 0,-2 9 0 0,-2 2 0 0,1 3 0 0,-4 2 0 15,0 5 0-15,-2 2 0 16,-1 2 0-16,-1 2 0 0,1 1 0 0,2 1 0 16,1 4 0-16,0-7 0 0,2-2 0 0,1 0 0 0,3 1 0 0,0-2 0 15,2 2 0-15,0-4 0 0,2-1 0 0,1-4 0 16,0 0 0-16,2 0 0 16,-1 1-768-16,3-3-208 0,0-3-48 0,1-3-13504 15</inkml:trace>
  <inkml:trace contextRef="#ctx0" brushRef="#br1" timeOffset="-200703.25">5590 9756 20271 0,'0'0'448'0,"0"0"80"0,13 0 32 0,-10-7 16 0,0 1-576 0,1 0 0 0,-4 6 0 0,0 0 0 15,0-6 928-15,0 0 80 0,-1 1 16 0,1 5 0 16,-6 1 0-16,1 2 0 0,-4 3 0 0,-1 0 0 0,-1 3-832 0,-2 2-192 16,-3 1 0-16,1 4 0 0,-1 0 864 0,1 4 128 15,-1 1 32-15,1-1 0 0,3 0-832 0,0 2-192 16,1 0 0-16,0 4 0 0,8 1 864 0,-5 1 128 16,0-4 32-16,-2 8 0 15,5-6-1648-15,1-3-320 0,2-2-64 0,2-8-16 0,0-3 832 0,2 0 192 16,1-1 0-16,-2 1 0 15,-1-10-2496-15,0 0-464 0,0 0-96 0,0 0-16 0</inkml:trace>
  <inkml:trace contextRef="#ctx0" brushRef="#br1" timeOffset="-200560.47">5372 10081 27647 0,'0'0'608'0,"0"0"128"0,-2-9 32 0,2 9 0 0,0 0-624 0,0 0-144 0,0 0 0 16,0 0 0-16,5-4 1664 0,4 2 320 15,0 2 48-15,2 1 16 16,2 0-2464-16,2 3-480 0,4 1-112 0,0 0-16 0,-1-2 832 0,2 1 192 0,0 1 0 0,0-1 0 31,-2 1-864-31,2-2-128 0,-4 0-32 0,-1 0 0 0</inkml:trace>
  <inkml:trace contextRef="#ctx0" brushRef="#br1" timeOffset="-200202.4">6148 9683 27647 0,'0'0'608'0,"0"0"128"0,0 0 32 0,0 0 0 0,0 0-624 0,-5 6-144 15,0 3 0-15,0 2 0 0,-1 2 848 0,1 2 144 16,-2 2 32-16,2 2 0 0,-2 0-832 0,2 1-192 16,-1-1 0-16,2 2 0 0,1 1 0 0,0 2 0 15,2 1 0-15,0-3 0 0,-2-3 0 0,1-1 0 0,-2-1 0 0,2-1 0 31,0-3-1600-31,1-2-352 0,1-2-80 0,-5-1-9840 0</inkml:trace>
  <inkml:trace contextRef="#ctx0" brushRef="#br1" timeOffset="-200069.64">6028 9913 20271 0,'3'-11'896'0,"-3"11"192"0,0 0-880 0,3-5-208 0,-2-3 0 0,2 2 0 16,1 2 864-16,-4 4 128 0,7-3 32 0,0 1 0 15,1-2 0-15,-2 2 0 0,4-1 0 0,-1 2 0 16,2 1-832-16,1 0-192 0,2 0 0 0,1 0 0 15,0 0 0-15,3 0 0 0,-2 0 0 0,3 1-8144 16,1 0-1680-16</inkml:trace>
  <inkml:trace contextRef="#ctx0" brushRef="#br1" timeOffset="-199839.04">6808 9448 27647 0,'-8'-8'608'0,"8"8"128"0,0 0 32 0,0 0 0 0,0 0-624 0,0 0-144 16,-6 7 0-16,1 2 0 0,-3 2 0 0,-2 4 0 15,-1 4 0-15,-3 2 0 0,-2 6 848 0,1 1 144 16,-1-1 32-16,1 3 0 0,0 1-832 0,-1 2-192 16,1 0 0-16,-1 2 0 0,1 1 0 0,0 2 0 15,-2-2 0-15,3-2 0 16,2-3-2416-16,3-4-528 0,2-5-96 0,3-3-4384 15,0-4-896-15</inkml:trace>
  <inkml:trace contextRef="#ctx0" brushRef="#br1" timeOffset="-199439.98">6699 9721 23951 0,'0'0'512'0,"3"-7"128"0,0 2 0 0,0-4 64 0,3-2-576 0,-3 0-128 0,1-2 0 0,1 3 0 15,-1 0 848-15,1 0 144 0,0 0 32 0,2 1 0 16,-1 3 0-16,3-2 0 0,1-1 0 0,1 2 0 15,0 4-832-15,3 1-192 0,0 1 0 0,-1 0 0 16,1-1 0-16,-1 2 0 0,-1 3 0 0,0 0 0 0,1 3 0 16,-6 0 0-16,1 2 0 0,-5 2 0 15,-2 2 0-15,-2 2 0 0,-2 2 0 0,-7 1 0 0,-2 4 0 0,-3-2 0 16,-3 0 0-16,-1-2 0 0,-2 0 0 16,2-1 0-16,0 1 0 0,2-4 0 0,2-2 0 0,3-2 0 15,2-4 0-15,3 1 0 0,3 0 864 0,4-6 128 16,0 0 32-16,0 0 0 0,7 5-832 0,1 0-192 15,2 1 0-15,5-1 0 0,4-1 0 0,0 2 0 16,0 0 0-16,-1 1 0 0,1 2 0 0,0 1 0 16,-4 0 0-16,-3 1 0 0,0 4 0 0,-2 1 0 15,-3-1 0-15,0 1 0 0,-5-1 864 0,-2-1 128 16,-2 0 32-16,-4-1 0 0,-2 0-832 0,-3 0-192 16,-3-1 0-16,-4-1 0 0,0 1 864 0,-1-4 128 15,-3 0 32-15,1-2 0 0,1-1-832 0,1-1-192 16,1-1 0-16,3-1 0 15,-1-4-768-15,3-1-208 0,2 0-48 0,-1-3 0 16,3 0-1632-16,2-2-336 0,3 0-64 0,0-3-16 0</inkml:trace>
  <inkml:trace contextRef="#ctx0" brushRef="#br1" timeOffset="-199141.11">7015 9502 20271 0,'1'-24'448'0,"0"15"80"0,-1 1 32 0,1-1 16 0,2 1-576 0,0-2 0 0,-2 1 0 0,1 2 0 15,0 2 1744-15,-2 5 240 0,0 0 64 0,7-1 0 0,-7 1-1648 16,8 3-400-16,-2 2 0 0,2 2 0 16,1 1 896-16,0 3 112 0,1 2 16 0,-3 5 0 0,2 3-832 0,-2 3-192 15,1 0 0-15,-3 3 0 0,-2 6 864 0,-1 2 128 16,-1-1 32-16,-3 1 0 0,-2 1-832 0,-3 0-192 15,-4 2 0-15,0 0 0 0,-2 0 0 0,0-2 0 16,-3-3 0-16,1-2 0 0,0-4 0 0,1-2 0 16,0-5 0-16,-1 0 0 0,2-1 0 0,2-4 0 15,1-4 0-15,2-2 0 16,4-4-1600-16,4-5-352 0,0 0-80 0,0 0-16 0</inkml:trace>
  <inkml:trace contextRef="#ctx0" brushRef="#br1" timeOffset="-198880.97">7637 9675 27647 0,'0'0'1216'0,"6"-4"256"0,2-2-1168 0,3 0-304 0,1 1 0 0,3 1 0 16,2 3 0-16,-1 0 0 0,1-2 0 0,-2 2 0 15,1 2 0-15,-3 1 0 0,-2-2 0 0,-3 1 0 16,-3 4-1584-16,-5-5-368 0,-9 16-80 0,-12 0-16 16</inkml:trace>
  <inkml:trace contextRef="#ctx0" brushRef="#br1" timeOffset="-198764.92">7453 9903 31327 0,'0'0'688'0,"0"0"144"0,5 7 16 0,5-3 48 0,5-2-720 0,4-2-176 0,2-3 0 0,7 1 0 0,5 2 848 0,2-1 144 16,4-6 32-16,-1 2 0 0,4 2 0 0,1-3 0 15,-5 1 0-15,3 0 0 0,-4-1-832 0,4 3-192 16,1 5 0-16,11-2-17152 0</inkml:trace>
  <inkml:trace contextRef="#ctx0" brushRef="#br1" timeOffset="-196395.43">3951 17101 6447 0,'0'0'272'0,"0"0"80"0,0 0-352 0,0 0 0 0,0 0 0 0,0 0 0 16,-4 6 2464-16,4-6 416 0,-1 7 96 0,1-7 16 15,-4 7-1376-15,4-7-272 0,0 0-48 0,-5 5-16 16,5-5-80-16,0 0-32 0,0 0 0 0,0 0 0 16,0 0-80-16,1-10-32 0,5-4 0 0,-2-3 0 15,2-1-352-15,2-3-64 0,1-2 0 0,2-2-16 16,0 0-240-16,-2-1-32 0,-1-3-16 0,3-2 0 16,1-3-80-16,0-3 0 0,-2-4-16 0,3 2 0 15,-1 2-64-15,3-2-16 0,-1-2 0 0,-2 5 0 0,1 6-160 16,-1 5 0-16,-3 3 0 0,0 5 0 0,0 5 0 0,-3 3 0 15,0 2 0-15,-6 7 0 0,0 0-160 0,0 0 160 16,0 0 0-16,9 12-144 0,-5 2 144 0,0 5-208 16,1 3 80-16,-3 4 128 0,2 4-128 0,1 1 128 15,0-1 0-15,-1 3 0 0,0-2 0 0,3-3 0 16,-2-3 0-16,3-3 0 0,0-3 0 0,1-4 0 16,-1-4 0-16,3-4 0 0,3-2 0 0,-1-5 0 15,1-5 0-15,1-2 128 0,1-2-128 0,2-5 128 16,0-6-128-16,2 1 128 0,-2-1 0 0,0-2 0 15,-1-3 0-15,-3 2 0 0,-2-2 0 0,0 0 0 16,0-3 0-16,-4 2 0 0,-2 0-128 0,-1 2 160 16,-1 0-160-16,1 6 160 0,-2 4-160 0,1 0 0 15,1 4 0-15,-2 1 0 16,-3 9-1520-16,0 0-224 0,7-4-48 0,-7 4-12176 0</inkml:trace>
  <inkml:trace contextRef="#ctx0" brushRef="#br1" timeOffset="-196072.57">5109 16160 21183 0,'0'0'1888'0,"0"0"-1504"16,0 0-384-16,0 0 0 0,0 0 816 0,0 0 80 15,-5 7 32-15,-4 2 0 0,-1 1 384 0,0 4 80 16,-5 3 16-16,0 5 0 0,-3 6-416 0,-1 1-80 16,0 1-16-16,4 1 0 0,2 0-160 0,-1 4-32 15,-3 1-16-15,2 4 0 0,4 0-240 0,0-1-32 16,2 2-16-16,4-1 0 0,2-1-240 0,2-4-160 16,1-3 192-16,0-1-192 0,3 0 128 0,1-1-128 15,3-5 0-15,-1-1 0 0,4-3-144 0,0 0-144 16,0 1-32-16,3-7 0 15,4-6-2640-15,2-5-544 0,8-4-96 0,-1-4-32 0</inkml:trace>
  <inkml:trace contextRef="#ctx0" brushRef="#br1" timeOffset="-195512.75">5658 16367 2751 0,'-2'-13'256'0,"0"5"-256"0,2-4 0 0,0 2 0 15,-1-1 4096-15,1 3 768 0,1 1 144 0,-1 7 48 0,0-6-3088 0,0 6-624 16,0 0-112-16,0 0-16 0,0 0-256 0,0 0-32 16,-5 8-16-16,-1 2 0 0,1 1-320 0,-1 3-64 15,-2 4-16-15,0 3 0 0,-4 1-16 0,0 1-16 16,-1 1 0-16,-1 5 0 0,2 2-80 0,-1 2-16 16,2 2 0-16,2 0 0 0,2 0-192 0,1-1-32 15,1-2-16-15,2-5 0 0,2-2-144 0,2-2 0 16,4-6 0-16,0-2 0 0,2-3 128 0,3-6-128 15,2-1 128-15,-1-4-128 0,3-6 240 0,2-2-48 16,0-5 0-16,2-4 0 0,0-5 128 0,-1-1 32 16,0-2 0-16,2-2 0 0,0-3-96 0,-2-4-32 15,-1 1 0-15,-2 0 0 0,-1-2-80 0,1 2-16 16,-3-2 0-16,0 0 0 0,-2-1-128 0,1 2 128 0,-3 2-128 16,2 1 128-16,-4 8-128 0,4 4 0 0,-5 2 0 0,2 6 0 15,1 4 0-15,-7 6 0 0,0 0 0 0,0 0 0 16,2 11 0-16,-1 4 0 0,-2 5-128 0,-1 3 128 15,-4 4 0-15,2 1 0 0,-1 4 0 0,0 1 0 16,-3 0 0-16,3 3 0 0,-2 3 0 0,1-2 0 16,1-6 0-16,2-3 0 0,2-2 0 0,1-1 0 15,2-2 0-15,0-3 0 0,1-4 0 0,1-1 0 32,1-1-1664-32,2-3-192 0,-4-3-64 0</inkml:trace>
  <inkml:trace contextRef="#ctx0" brushRef="#br1" timeOffset="-194945.81">6446 16720 19119 0,'6'-15'832'16,"-4"7"192"-16,0 1-816 0,2 3-208 0,-4 4 0 0,3-10 0 15,-2 0 1168-15,-1 3 192 0,0 7 48 0,0 0 0 16,0 0 80-16,-4-9 32 0,-2 0 0 0,2 3 0 15,-5 3-448-15,0 0-96 0,0 0-16 0,1 1 0 0,-1 4-304 0,-3 0-64 16,1 0-16-16,-1 2 0 0,-2 3-240 0,-1 0-48 16,-3-2-16-16,6 6 0 0,2 7-80 0,-1 0-32 15,-2 4 0-15,1 1 0 0,-1 3-160 16,1 0 192-16,1-2-192 0,1 3 192 0,1 1-192 0,2 0 0 16,3-1 0-16,2 0 128 0,2-4-128 0,2 0 0 15,1 0 0-15,0-2 0 0,-1-3 0 0,1-1 0 16,3 1 0-16,1-4 0 15,3-4-640-15,-2 1-48 0,1 0-16 0,-1-2 0 16,0-4-2320-16,-8-5-480 0</inkml:trace>
  <inkml:trace contextRef="#ctx0" brushRef="#br1" timeOffset="-194785.22">6174 16959 17503 0,'0'0'1552'0,"0"0"-1232"0,0 0-320 0,0 0 0 16,10 1 1456-16,1-1 224 0,0-1 48 0,3 1 16 15,2 0-400-15,0 0-64 0,-2-1-32 0,4 0 0 16,4-2-544-16,1 0-128 0,1 0 0 0,0-2-16 16,-1 0-368-16,0-1-64 0,-2 2 0 0,-1-1-9168 15,-1-2-1840-15</inkml:trace>
  <inkml:trace contextRef="#ctx0" brushRef="#br1" timeOffset="-194350.69">7086 16424 19231 0,'0'0'848'0,"0"0"176"0,0 0-816 0,0 0-208 0,0 0 0 0,0 0 0 15,0 0 1104-15,0 0 176 0,0 0 48 0,-6 8 0 16,1 3-80-16,1 2-16 0,0 3 0 0,1 1 0 16,-4 2-320-16,4 2-64 0,-2 1-16 0,3 3 0 15,0 4-336-15,1-1-80 0,0-1-16 0,2-1 0 16,0-4-224-16,1 1-48 0,1-2-128 0,2-1 192 16,-3-1-192-16,2-3 0 0,-1-3 0 0,0-2 0 31,0-1-1152-31,-2-2-336 0,-1-8-64 0,0 0-11696 0</inkml:trace>
  <inkml:trace contextRef="#ctx0" brushRef="#br1" timeOffset="-194169.33">6879 16694 28559 0,'0'0'2544'0,"0"0"-2032"16,6-5-512-16,-6 5 0 15,11 3-528-15,1-3-208 0,2-4-32 0,1 2-16 16,0 2 1568-16,2-3 320 0,2-2 64 0,2 2 16 0,-3-1-480 0,3-1-80 15,2 2-32-15,-2-1 0 0,3 0-288 0,-3-1-64 16,1-1-16-16,-2 2 0 0,-5-1-224 0,2 1-256 16,1-3 48-16,0 1-9456 15,3 0-1872-15</inkml:trace>
  <inkml:trace contextRef="#ctx0" brushRef="#br1" timeOffset="-193249.32">7946 16404 11967 0,'0'0'1072'0,"-1"-8"-864"16,0-2-208-16,-1 2 0 0,2 8 1536 0,0-8 272 16,0 8 48-16,0 0 16 0,0 0-400 0,0 0-96 15,0 0-16-15,0 0 0 0,0 0-384 0,-5 5-80 16,-2 1 0-16,2 6-16 0,-2 5-336 0,2 2-64 16,-1 2-16-16,2 5 0 0,1 4-144 0,0 2-16 15,0 2-16-15,1-1 0 0,1-3-80 0,-1 2-16 16,-2 0 0-16,3-2 0 0,2-3-32 0,-1-2-16 15,0-4 0-15,4-2 0 0,-2-2-144 0,1-4 128 0,0-4-128 0,3 0 128 16,0-1 0-16,1-2-128 0,-7-6 192 0,10 2-64 16,0-3 64-16,-2-1 16 0,-8 2 0 0,11-8 0 15,2-1-208-15,-3 1 128 0,1-5-128 0,0 2 0 32,0 2-320-32,-1-2-144 0,-2-2-48 0,-1 4 0 15,1 0-1904-15,-4 0-384 0</inkml:trace>
  <inkml:trace contextRef="#ctx0" brushRef="#br1" timeOffset="-193058.36">7879 16678 18431 0,'0'0'816'0,"0"0"160"16,0 0-784-16,0 0-192 0,0 0 0 0,0 0 0 0,0 0 768 0,0 0 96 15,12 3 32-15,-3-5 0 0,0-3-224 0,4 2-32 16,-5 3-16-16,4-4 0 0,4 1-320 0,-3-1-64 15,-1-4-16-15,-1 5 0 0,0 4-224 0,0-2 0 16,-2-4 0-16,-2 2-10944 0</inkml:trace>
  <inkml:trace contextRef="#ctx0" brushRef="#br1" timeOffset="-192867.41">7812 16475 27519 0,'0'0'1216'0,"0"0"256"0,0-10-1168 0,2 0-304 0,2-1 0 0,2 2 0 16,0 4 0-16,4-1 0 0,6 0 0 0,1-1 0 15,1-4 368-15,4 3-48 0,2 0 0 0,0-1 0 16,1-1-320-16,4 1 144 0,1 1-144 0,2 1 0 16,-2 2 0-16,2 1-272 0,1 3 16 0,1-4-12352 15</inkml:trace>
  <inkml:trace contextRef="#ctx0" brushRef="#br1" timeOffset="-192241.42">8433 15948 3679 0,'0'0'320'16,"10"-3"-320"-16,2 2 0 0,-1-2 0 16,1 1 2784-16,0 2 480 0,4 5 112 0,1-1 16 0,1 4-1760 15,-3 2-352-15,1 2-64 0,1 3 0 0,6 3-256 0,3 1-64 16,0 3 0-16,-2 5 0 0,3 4-16 0,-1 2-16 15,-3 2 0-15,1 4 0 0,-5 4-80 0,0 4-16 16,-3-2 0-16,-1 1 0 0,-2 2 48 0,-2 2 0 16,-4-1 0-16,-2 3 0 0,-3-1-32 0,-5-2 0 15,-3-2 0-15,-3-4 0 0,-3-3-176 0,-2-2-32 16,-2-4-16-16,-2-1 0 0,-3-2-176 0,-1 0-48 16,-1-1 0-16,0-4 0 15,1-1-960-15,-2-4-192 0,-3-3-32 0</inkml:trace>
  <inkml:trace contextRef="#ctx0" brushRef="#br2" timeOffset="-176997.59">11986 5859 16575 0,'0'0'368'0,"0"0"80"0,0 0 0 0,7-5 16 0,-7 5-464 0,7-2 0 0,-7 2 0 0,8-2 0 16,0-3 0-16,0 2 0 0,-1 2 0 0,0-3 0 15,1 0 0-15,-2 1 0 0,1-1 0 0,3-3 0 16,-2 0 912-16,-1 1 96 0,-3-2 16 0,2 0 0 15,-6 8 0-15,5-7 0 0,-5 7 0 0,6-10 0 16,-2-1-832-16,0 2-192 0,-4 9 0 0,1-10 0 0,-1 0 864 0,-1-1 128 16,-2 0 32-16,1 0 0 15,0 0-832-15,0 0-192 0,0 0 0 0,-1-2 0 0,-2-1 864 0,1-2 128 16,-1 1 32-16,0 1 0 0,-2-1-832 0,0 2-192 16,-2-1 0-16,0-2 0 0,-1-1 0 0,-1 1 0 15,-2 3 0-15,-2-1 0 0,1-5 0 0,-1 2 0 16,-3 0 0-16,0 0 0 0,0 0 0 0,-1-1 0 15,-3 0 0-15,1 0 0 0,-1 4 0 0,-1-2 0 16,-1 0 0-16,1-1 0 0,1 0 0 0,-1-1 0 16,-3 1 0-16,2 0 0 0,0 0 0 0,1-1 0 15,-2 1 0-15,-1 1 0 0,0 1 864 0,-2-1 128 16,-1-1 32-16,-1 1 0 0,-1 4-832 0,3 0-192 16,1-2 0-16,1 4 0 0,0 3 0 0,2 1 0 15,-3-1 0-15,3 0 0 0,0-1 0 0,1 3 0 0,0 2 0 0,0 0 0 16,-1-2 0-16,0 2 0 15,0-2 0-15,-3 5 0 0,0 6 0 0,-3-1 0 0,-3 0 0 0,1-1 0 16,1 2 0-16,2 0 0 0,-1 1 0 0,1 2 0 16,2-3 0-16,-2 3 0 0,2 1 0 0,0 1 0 15,2-1 0-15,-3 1 0 16,2 2 0-16,0-2 0 0,-2 0 0 0,1 0 0 0,-3 0 0 0,2 3 0 16,1 6 0-16,0 1 0 0,-2 1 0 0,0 1 0 15,-1-2 0-15,2 0 0 0,-1 0 0 0,3 0 0 16,-4 0 0-16,4 2 0 0,-1 2 0 0,2-2 0 15,-2-1 0-15,-1-1 0 0,-1 0 0 0,3 2 0 16,-1 1 0-16,2 5 0 0,2 2 0 0,-1-2 0 16,-2 0 0-16,1 1 0 0,3 1 0 0,2-2 0 0,-2-1 0 15,2 1 0-15,1 3 0 0,0-1 0 0,2-1 0 0,1 2 0 16,2 3 0-16,1 0 0 0,0 0 0 0,-1 2 0 16,5-2 0-16,-4-1 0 0,1-1 0 0,1-1 0 15,-1 2 0-15,1 2 0 0,1 4 0 0,2-4 0 16,-2 0 0-16,4-8 0 0,0 3 0 0,-1 3 0 15,1-1 0-15,0 1 0 0,1 2 0 0,3 1 0 16,-2-3 0-16,1 3 0 0,0-2 0 0,2 3 0 16,1-4 0-16,1 1 0 0,2 0 0 0,0 0 0 15,0 1 0-15,2-1 0 0,1 0 0 0,2-1 0 16,0-1 0-16,4 12 0 0,-1-3 0 0,2-4 0 16,1-3 0-16,-1-1 0 0,3 1 0 0,-1 1 0 15,1 2 0-15,-1-5 0 0,3-3 0 0,-2-1 0 16,-1-2 0-16,-2-6 0 0,2 1 0 0,4 3 0 0,-2-1 0 0,5 1 0 15,2 1 864-15,1 0 128 0,-3-1 32 0,12 9 0 32,2-3-1648-32,0 0-320 0,-3-2-64 0,0-1-16 0,-2 1 1648 0,-1-6 320 0,-2-5 64 15,-1 2 16-15,0 0-832 0,0-2-192 0,1-4 0 0,0 0 0 16,2 2 0-16,-2-4 0 0,-1-1 0 0,2-1 0 16,5-1 0-16,1 0 0 0,2 0 0 0,-2-3 0 15,1-3 0-15,2 0 0 0,-1-3 0 0,3 1 0 16,-3 0 0-16,3-1 0 0,1-3 0 0,1 1 0 15,5 0 0-15,-2-2 0 0,-3-1 0 0,-1-1 0 16,-1 0 0-16,-2-1 0 0,2-1 0 0,0 2 0 16,-4-2 0-16,7-1 0 0,3 1 0 0,1-3 0 0,-2 1 0 15,-3 0 0-15,-2-3 0 0,-2 0 0 0,-1 0 0 16,-1-1 0-16,0 0 0 0,1-3 0 0,-3 1 0 0,2-2 0 16,0-1 0-16,1 4 0 0,-3 3 0 0,-1-2 0 15,-3-4 0-15,0-1 0 0,-1 2 0 0,-3-3 0 16,-2-2 0-16,2-1 0 0,0 0 0 0,-2 0 0 15,2-2 0-15,-1 1 0 0,-4 0 0 0,2 0 0 16,1-3 0-16,1 2 0 0,0-1 864 0,-1-1 128 16,0-2 32-16,-1 0 0 0,-2 1-832 0,-1-1-192 15,-3-2 0-15,0 1 0 0,-3 1 0 0,-1-3 0 16,1 1 0-16,-3-1 0 0,0 1 0 0,-4-1 0 16,1 0 0-16,0-5 0 0,-2-4 0 0,0 3 0 15,1 3 0-15,-2-4 0 0,-2-5 0 0,0 3 0 16,0 1 0-16,-1 3 0 0,-2 1 0 0,-1-2 0 0,-1-3 0 0,-1-2 0 15,0-3 0-15,-1 2 0 0,-4 3 0 0,1-1 0 16,-3-3 0-16,1 3 0 16,-1 2 0-16,-1-3 0 0,-1-2 0 0,1 0 0 0,-3-2 0 15,1 2 0-15,-2 1 0 0,-2 4 0 0,1 3 0 0,-1-1 0 16,-1-2 0-16,-2-1 0 0,-2 1 0 0,1-3 0 16,1 0 0-16,1 1 0 0,3 0 0 15,-2 5 0-15,-2 3 0 0,1 1 0 0,-3 0 0 0,-1 4 0 16,-1 5 0-16,-1-1 0 0,-3 1 0 0,-3 3 0 15,-2 1 0-15,-5 0 0 0,-6 4 0 0,-2-1 0 16,-3 2 0-16,-4 6 0 0,2 4 0 0,1 2 0 16,-4 0 0-16,0 0 0 0,-1-2 0 0,2 5 0 15,4 5 0-15,3 0 0 0,6-1 0 0,8 3 0 16,5-1-768-16,8-1-208 0,4-1-48 0,9 2 0 16,6-6-1632-16,3 11-336 0,9-1-64 0,5-1-16 0</inkml:trace>
  <inkml:trace contextRef="#ctx0" brushRef="#br2" timeOffset="-175180.05">12473 12498 12895 0,'11'-10'272'0,"-11"10"64"0,6-3 16 0,1 0 32 0,-2-3-384 0,-1 2 0 0,0-3 0 0,-1 3 0 15,-3 4 896-15,0 0 96 0,3-6 32 0,-2 1 0 16,-1 5 0-16,0 0 0 0,0 0 0 0,3-8 0 15,-2-1 0-15,-1 0 0 0,0-1 0 0,-1-6 0 16,-2 0 0-16,1 0 0 0,-3-2 0 0,-2 1 0 16,-1 3 0-16,0-2 0 0,-2-1 0 0,-1-2 0 15,-1 0-832-15,-4 0-192 0,-4 0 0 0,1 0 0 16,-2-1 0-16,-3 1 0 0,0-1 0 0,-2 1 0 0,0 0 0 0,1 1 0 16,3-2 0-16,-1 2 0 0,-2 4 0 0,1 0 0 15,-3-1 0-15,2 3 0 0,-2 0 864 0,-2 2 128 16,-4 0 32-16,-2-1 0 0,-4-1-832 0,-2 1-192 15,-5 0 0-15,2 3 0 0,4 0 0 0,-2 0 0 16,2-1 0-16,3 3 0 0,2 1 0 0,-3 0 0 16,3-4 0-16,0 0 0 0,-5 2 0 0,3 0 0 15,-3 3 0-15,3-1 0 0,-3 0 0 0,2 2 0 16,-3 6 0-16,3-3 0 0,-3-1 0 0,0-1 0 16,1-1 0-16,-4 2 0 0,0 1 0 0,1 2 0 15,2 0 0-15,-2 3 0 0,2 0 0 0,4 3 0 16,1 1 0-16,0-1 0 0,1-2 0 0,0 2 0 15,-1 0 0-15,-1 0 0 0,-1 2 0 0,3 1 0 16,3 0 0-16,-1 5 0 0,-1 0 0 0,-2 0 0 16,3-1 0-16,0 0 0 0,2 1 0 0,0 2 0 0,0 1 0 0,1-2 0 15,-2-3 0-15,2 4 0 0,-1 1 0 0,2 1 0 16,3-6 0-16,0 2 0 0,6 1 0 0,-1 5 0 16,0 5 0-16,1 1 0 0,-2-2 0 0,1 0 0 15,2 1 0-15,-2-1 0 0,2 0 0 0,-1 0 0 16,1-3 0-16,-2 2 0 0,0 3 0 0,2-1 0 15,-5-1 0-15,4 2 0 0,-5 2 0 0,4 0 0 16,1 6 0-16,-1 0 0 0,3-4 0 0,4 3 0 16,1-1 0-16,4-1 0 0,-1-2 0 0,3-1 0 15,0 0 0-15,1 3 0 0,-1 4 0 0,4-4 0 16,0-2 0-16,2 0 0 0,0 2 0 0,1 2 0 16,0 0 0-16,0-1 0 0,2-1 0 0,-1-2 0 0,0 1 0 0,3-2 0 15,4-3 0-15,-2 1 0 0,-5 3 0 0,4-1 0 16,1-2 0-16,1 2 0 0,1 0 0 0,3 0 0 15,-1-3 0-15,2 4 0 0,0 0 0 0,1-1 0 16,0-2 0-16,1-1 0 0,1 1 0 0,0 1 0 16,-2-1 0-16,0 2 0 0,2-3 0 0,1 1 0 15,-2-2 0-15,1 2 0 0,1-1 0 0,-1 0 0 16,1-3 0-16,0 2 0 0,-2 1 0 0,4-3 0 16,2-2 0-16,1 0 0 0,-5 0 0 0,2 0 0 15,-2 0 0-15,4-1 0 0,1 0 0 0,-1 2 0 16,1 0 0-16,2-2 0 0,1-4 0 0,-1 1 0 15,-2 2 0-15,2 2 0 0,-1-1 0 0,0 1 0 16,0-1 0-16,-1 1 0 0,0-3 0 0,-1 1 0 16,1-1 0-16,2 0 0 0,-2-4 0 0,1 0 0 0,0 0 0 0,1-1 0 15,3 0 0-15,1-1 0 0,0 1 0 0,1-2 0 16,2 0 0-16,0 1 0 0,-1 0 0 0,-1-2 0 16,0-1 864-16,3 1 128 0,-3 1 32 0,1-1 0 15,1-2-832-15,-1-1-192 0,-1 3 0 0,1-4 0 16,3-1 0-16,1-3 0 0,3-1 0 0,-2 3 0 15,-2 1 0-15,-1-1 0 0,0-4 0 0,-1 2 0 16,-3 1 0-16,1-1 0 0,-1 0 0 0,1-1 0 16,2-2 0-16,-5 0 0 0,-3 0 0 0,3 0 0 15,3-1 0-15,0-1 0 0,2-3 0 0,1 1 0 16,-1 3 0-16,-2-2 0 0,2-4 0 0,-5 2 0 0,2 0 0 16,0-1 0-16,-1-3 0 0,2 0 0 0,-1 0 0 15,0 1 0-15,-2-1 0 0,2-1 0 0,-2-2 0 0,1 0 0 16,2 1 0-16,-2 2 0 0,-3-3 0 0,0 0 0 15,0-3 0-15,1 2 0 0,-2 1 0 0,0-1 0 16,-2-1 0-16,2-5 0 0,0-2 0 0,2-4 0 16,-1 0 0-16,1-1 0 0,0-5 0 0,-2 2 0 15,-2-1 0-15,2 0 0 0,1 2 0 0,0-1 0 16,1-1 0-16,-3 3 0 0,0-1 864 0,0 2 128 16,-2-5 32-16,-2 0 0 0,-1 0-832 0,-1-2-192 15,0-3 0-15,0-2 0 0,-2-3 0 0,0-1 0 16,1-2 0-16,-1 2 0 0,0-1 0 0,2-2 0 15,2-3 0-15,-1-3 0 0,1 0 0 0,-2 0 0 16,-1 2 0-16,1-1 0 0,-3-1 0 0,0 2 0 16,-1 1 0-16,-3-2 0 0,-3-5 176 0,-1 2-16 0,-2 3 0 0,-1-3 0 15,-1-3-160-15,-1 2 192 0,-1 3-192 0,-2 0 192 16,-1 2-192-16,-2 0 0 0,-4-1 144 0,-1 6-144 16,-2 7 128-16,-2 2-128 0,-3 2 128 0,1 1-128 15,-1 0 0-15,-2 3 144 0,1 4-144 0,1 1 0 16,-5 1 0-16,1-1 0 0,-4 1 0 0,-3 4 0 15,-3 1-160-15,0 3-96 0,0 0 0 0,3 4-16 32,4 0-1664-32,4 5-336 0,-1 1-64 0,6 0-14368 0</inkml:trace>
  <inkml:trace contextRef="#ctx0" brushRef="#br2" timeOffset="-169715.58">10421 9494 16575 0,'0'-15'368'0,"0"6"80"0,0 9 0 0,-1-9 16 0,0-3-464 0,0 2 0 0,-2 1 0 0,3 1 0 16,0 8 912-16,0 0 96 0,1-7 16 0,-1 7 0 15,0 0 0-15,0 0 0 0,0 0 0 0,0 0 0 16,0 0-832-16,2 9-192 0,-5 6 0 0,1 2 0 16,1 1 864-16,-3 3 128 0,-2 2 32 0,2 6 0 15,-3 5-832-15,4 1-192 0,1-1 0 0,0 1 0 16,2-1 0-16,-2 1 0 0,0-4 0 0,-2-1 0 16,0-3 0-16,2-3 0 0,2-1 0 0,0-2 0 15,-1-3 0-15,-1-5 0 0,-3-4 0 0,2-2 0 16,0 3-1600-16,3-10-352 0,0 0-80 0,0 0-8208 15</inkml:trace>
  <inkml:trace contextRef="#ctx0" brushRef="#br2" timeOffset="-169279.72">10248 9745 16575 0,'0'0'368'0,"0"0"80"0,0 0 0 0,0 0 16 0,0 0-464 0,0 0 0 16,0 0 0-16,0 0 0 0,10-1 912 0,0 0 96 15,0-1 16-15,4-1 0 0,4 3-832 0,1-3-192 16,3-3 0-16,8 1 0 0,3-1 864 0,3-1 128 15,3-1 32-15,-3 1 0 0,2-1-832 0,-3 0-192 16,-2-1 0-16,-1 3 0 0,-4-1 0 0,-6 1 0 16,0-1 0-16,-4 0 0 0,-3 1 0 0,-4-2 0 15,-3 3 0-15,-8 5 0 0,0 0 864 0,0 0 128 0,0 0 32 0,0 0 0 16,-10 6-832-16,1 2-192 0,-2 1 0 0,-1 2 0 16,-2 2 0-16,0 2 0 0,-1 1 0 0,0 0 0 15,0 1 0-15,-1-1 0 16,5 0 0-16,0-1 0 0,2 1 0 0,4-1 0 0,3-4 0 0,2 0 0 15,2-2 0-15,-2-9 0 0,0 0 0 0,12 1 0 16,1-1 864-16,3-3 128 0,-1-3 32 0,0-3 0 16,2 0-832-16,-2-4-192 0,1 0 0 0,-1-1 0 15,1-1 0-15,-1 1 0 0,-1 0 0 0,-4 0 0 16,-1 2 0-16,-4 4 0 0,-5 8 0 0,0 0 0 16,4-9 0-16,-4 9 0 0,0 0 0 0,0 0 0 15,0 0 0-15,0 9 0 0,0-9 0 0,3 13 0 16,-2 0 864-16,1-2 128 0,1-1 32 0,1 0 0 15,4-1-1648-15,2-4-320 0,2-3-64 0,3 0-16 0,3 2 1648 0,0-3 320 16,0-3 64-16,1-1 16 0,-2 0-832 0,0-2-192 16,-2-4 0-16,-2 1 0 15,-1 3-1600-15,-2-3-352 0,-1-1-80 0,-1-3-11472 16</inkml:trace>
  <inkml:trace contextRef="#ctx0" brushRef="#br2" timeOffset="-168920.22">11318 9384 20271 0,'0'0'448'0,"-2"9"80"0,-2 2 32 0,2 0 16 0,2 1-576 0,-4 3 0 0,1 4 0 0,-4 0 0 16,-1 2 928-16,-1 4 80 15,0-1 16-15,-1 4 0 0,-2 0 0 0,3-1 0 0,3-5 0 0,-2 1 0 16,1-3-832-16,5-3-192 0,-1-1 0 0,3-4 0 15,0-12 0-15,0 0 0 0,2 8 0 0,-2-8 0 16,0 0 864-16,8-4 128 16,1-5 32-16,0 0 0 0,5-6-832 0,-1-1-192 0,-1-3 0 0,1-2 0 15,-2-3 0-15,1 0 0 0,0 0 0 0,2 2 0 16,1 1 0-16,-1 4 0 0,3 1 0 0,-2 1 0 16,-1 1 0-16,1 3 0 0,-4 3 0 0,0 4 0 15,0 4 0-15,-4 3 0 0,-7-3 0 0,10 7 0 16,-2 5 0-16,-2 1 0 0,-2 0 0 0,-1-1 0 0,-1-1 0 15,1 3 0-15,-1 1 0 0,-2 0 0 0,0 1 0 0,0-2 0 16,0-1 0-16,0-1 0 16,1-2-2416-16,0-1-528 0,-1-9-96 0,0 0-32 0</inkml:trace>
  <inkml:trace contextRef="#ctx0" brushRef="#br2" timeOffset="-168514.75">11965 9338 23951 0,'0'0'512'0,"0"0"128"0,0 0 0 0,0 0 64 0,0 0-576 0,0 0-128 0,0 0 0 0,0 0 0 16,0 0 0-16,-11-2 0 16,-1 1 0-16,-3 4 0 0,-4 2 848 0,-2 3 144 0,-1 4 32 0,-2 0 0 15,-1 4 0-15,3 1 0 0,2 5 0 0,1-2 0 16,0 0-832-16,4 0-192 0,5 0 0 0,1-2 0 15,4-1 0-15,4-1 0 0,0-1 0 0,3-5 0 16,6-4 0-16,1-4 0 0,4-3 0 0,2-1 0 16,1-1 0-16,4-4 0 0,1-4 0 0,1-1 0 15,0-1 0-15,0 0 0 0,-2-1 0 0,-2 0 0 16,-4 0 864-16,-2 1 128 0,-1 0 32 0,-3 4 0 16,-2 2-832-16,-6 7-192 0,6-6 0 0,-6 6 0 15,4 10 0-15,-2 2 0 0,-1 2 0 0,-3 4 0 16,-2 6 0-16,1 3 0 0,-5 4 0 0,1 0 0 0,-3 1 0 15,0-2 0-15,1-1 0 0,-1 2 0 0,0 0 0 0,-1 0 0 16,-2 1 0-16,2 0 0 0,2-1 0 0,-2-3 0 16,0-5 0-16,2-2 0 0,-2-4 0 0,2-1 0 15,0-3 0-15,1-4 0 16,-3-5-768-16,3-3-208 0,8-1-48 0,-5-8 0 0</inkml:trace>
  <inkml:trace contextRef="#ctx0" brushRef="#br2" timeOffset="-168212.46">12384 8889 20271 0,'0'0'448'0,"-5"-4"80"0,5 4 32 0,-7-2 16 0,7 2-576 0,0 0 0 0,-9 6 0 0,1 3 0 16,0 2 928-16,-2 5 80 0,2 6 16 0,0 3 0 16,1 0 0-16,0 7 0 0,2 7 0 0,2 2 0 15,-3-1-832-15,4 0-192 0,2 1 0 0,0 0 0 16,0 0 0-16,2-2 0 0,1 1 0 0,2-1 0 16,-4 0 0-16,1-5 0 0,1-4 0 0,0-3 0 15,-2-4 0-15,-1-4 0 0,-1-4 0 0,-2-2-8144 16,3-13-1680-16</inkml:trace>
  <inkml:trace contextRef="#ctx0" brushRef="#br2" timeOffset="-167913.89">12455 9378 20271 0,'0'0'448'0,"0"0"80"0,12 3 32 0,1-3 16 0,2-5-576 0,2 1 0 15,-1 1 0-15,-1-2 0 0,3 2 928 0,1-2 80 16,1-4 16-16,0-2 0 0,0 1 0 0,-3-1 0 16,2 0 0-16,-3-1 0 0,-4-3 0 0,-2 2 0 15,-1 1 0-15,-4 1 0 0,-3-1 0 0,-2 2 0 16,-4 1 0-16,-1 3 0 0,-4 1-832 0,-1 4-192 16,-1-1 0-16,-4 5 0 0,-3 5 0 0,-5 5 0 15,2 2 0-15,4-2 0 0,1 0 864 0,3 2 128 16,3 2 32-16,4-1 0 0,2-1-832 0,4 0-192 0,2 0 0 0,4-2 0 15,3-1 0-15,4 0 0 0,3 0 0 0,3 0 0 16,4 1 0-16,4 0 0 0,1 0 0 0,14 4 0 31,-5 0-1600-31,0-3-352 0,-3-1-80 0,-3-2-13120 0</inkml:trace>
  <inkml:trace contextRef="#ctx0" brushRef="#br2" timeOffset="-167099.65">10547 10246 16575 0,'0'0'368'0,"0"0"80"0,0 0 0 0,0 0 16 0,-1-10-464 0,1 10 0 16,-3-10 0-16,3 10 0 0,0 0 1728 0,0 0 256 15,0 0 64-15,-7-4 0 0,-1 0-832 0,0 6-144 16,-2 3-48-16,-1 0 0 0,-3 1-816 0,-2 4-208 16,0-1 0-16,-2 4 0 0,1-1 0 0,0 3 0 15,2 0 0-15,1 4 0 0,2-1 0 0,2-3 0 16,0-2 0-16,5-1 0 0,2 1 864 0,3 1 128 16,3-1 32-16,1 0 0 0,6-3-832 0,-2 3-192 15,2 2 0-15,3-1 0 0,3-1 0 0,1 0 0 0,0-1 0 0,1 3 0 16,2 0 0-16,-2 1 0 15,-4-1 0-15,-2 0 0 0,-1-3 0 0,-2 3 0 0,-4-1 0 0,-1-2 0 16,-4-2 0-16,-2 0 0 0,-2 2 0 0,-3-2 0 16,-2-1 0-16,-4-2 0 0,-3 0 0 0,0 1 0 15,-3 1 864-15,1-2 128 16,1-2 32-16,-1-5 0 0,2-3-832 0,0 0-192 0,1-1 0 0,2-5 0 16,-1-4 0-16,6 0 0 0,-1 0 0 0,4 1 0 15,4-6-2416 1,3 0-528-16,4 0-96 0,4 1-9440 0</inkml:trace>
  <inkml:trace contextRef="#ctx0" brushRef="#br2" timeOffset="-166771.89">10862 10262 23951 0,'0'0'512'0,"0"0"128"0,0 0 0 0,0 0 64 0,4 11-576 0,-3 1-128 15,-1 4 0-15,-1 0 0 0,-2 3 848 0,0 1 144 16,1 2 32-16,-2 0 0 0,-1 0-832 0,3 0-192 16,2-2 0-16,2-1 0 0,2-1 0 0,4-3 0 15,-2-4 0-15,5 1 0 0,4-3 0 0,-1-2 0 16,1-4 0-16,2 0 0 0,-2-3 864 0,3-3 128 16,0-3 32-16,0-3 0 0,-1-2 0 0,-1-4 0 15,0-1 0-15,-2-2 0 0,-2-2-832 0,-1 1-192 16,-1-1 0-16,-3 1 0 0,-2 1 0 0,-2 2 0 0,1-2 0 0,-3 2 0 15,-1 0 864-15,0 3 128 0,0 2 32 0,0 1 0 16,-1 2-832-16,-2 1-192 0,3 7 0 0,0 0 0 31,0 0-768-31,0 0-208 0,0 0-48 0,0 0 0 16,0 0-1632-16,0 0-336 0,0 0-64 0,0 0-16 0</inkml:trace>
  <inkml:trace contextRef="#ctx0" brushRef="#br2" timeOffset="-166198.48">11488 10236 20271 0,'0'0'448'0,"0"0"80"0,0 0 32 0,0 0 16 0,0 0-576 0,0 0 0 16,0 0 0-16,0 0 0 0,-5 3 928 0,-2 2 80 0,0 2 16 0,3 2 0 15,-3 1 0-15,1 2 0 0,-1 3 0 0,0 2 0 16,2-1-832-16,-1 1-192 0,2-1 0 0,1 2 0 16,2 2 864-16,-1-3 128 0,1-4 32 15,1 2 0-15,3 0-832 0,-2-2-192 0,1-4 0 0,-2-9 0 16,2 9 0-16,-2-9 0 0,0 0 0 0,0 0 0 15,0 0 0-15,0 0 0 0,0 0 0 0,2-8 0 16,0-3 864-16,2-3 128 0,-3-6 32 0,0 4 0 16,1 1-832-16,0-1-192 0,1-4 0 0,-1 1 0 15,2 2 0-15,-1 1 0 0,2 2 0 0,0 0 0 16,3-1 0-16,2 4 0 0,-1 3 0 0,2 1 0 0,1-1 0 0,-2 1 0 16,1-2 0-16,1 4 0 0,1 5 0 0,-2-1 0 15,0-2 0-15,1 1 0 16,2 1-768-16,0 1-208 0,-1 2-48 0,0-1 0 15,-1-1-1632-15,-1 0-336 0,2 2-64 0,-13-2-16 0</inkml:trace>
  <inkml:trace contextRef="#ctx0" brushRef="#br2" timeOffset="-165797.02">11919 10173 20271 0,'0'0'896'0,"0"0"192"0,-1-9-880 0,1 9-208 0,0 0 0 0,0 0 0 15,-6-4 864-15,-2 2 128 16,0 2 32-16,-3 1 0 0,-1 2 0 0,-4 2 0 0,-1 2 0 0,-2 2 0 16,-2 1-832-16,3 2-192 0,-1 0 0 0,1 1 0 15,2 0 864-15,1 2 128 0,3-1 32 0,5 0 0 16,0-3-832-16,5-2-192 16,2-9 0-16,2 11 0 0,2 0 0 0,2-4 0 0,-6-7 0 0,13 1 0 15,-1 1 864-15,4-2 128 0,0-3 32 0,3-4 0 31,0-4-1648-31,0 0-320 0,0 0-64 0,0 1-16 0,-3-2 832 0,0 1 192 0,-4-2 0 0,0 5 0 16,-2 4 0-16,-1 0 0 0,-9 4 0 0,0 0 0 16,0 0 768-16,8 5 208 0,-2 3 48 0,-2 1 0 15,-3 2-832-15,-1 6-192 0,-2 3 0 0,-2 3 0 0,-3 1 0 16,-1 2 0-16,-1 1 0 0,-4 4 0 0,0 4 0 16,-1-2 0-16,-5-2 0 0,1-3 0 0,0 0 864 0,0-2 128 15,2-3 32-15,-2 0 0 0,1-4-832 0,1-1-192 16,2-3 0-16,0-3 0 0,-1-3 0 0,4-4 0 15,-1-1 0-15,2-3 0 16,2-1-768-16,-2-3-208 0,3-6-48 0,0 0 0 16,3-1-2448-16,2 0-496 0,3-10-112 0,1 5-16 0</inkml:trace>
  <inkml:trace contextRef="#ctx0" brushRef="#br2" timeOffset="-165296.8">12066 10167 16575 0,'0'0'368'0,"0"0"80"0,0 0 0 0,0 0 16 0,0 0-464 0,0 0 0 0,0 11 0 0,0-11 0 16,0 0 912-16,-4 10 96 0,3 0 16 0,0-2 0 15,1-8 0-15,0 0 0 0,0 0 0 0,0 0 0 16,3 9 0-16,-3-9 0 0,9 3 0 0,2 3 0 0,-2-2 0 0,2-2 0 16,1-3 0-16,2-1 0 0,-3-3-832 0,5 1-192 15,0 0 0-15,-3-4 0 0,-4-2 0 0,3 0 0 16,1 0 0-16,1 0 0 0,-2-2 864 0,2 0 128 15,-2 0 32-15,0 0 0 0,-5 0-832 0,2 0-192 16,-5-1 0-16,-1 0 0 0,-2 1 0 0,-3 1 0 16,-2 0 0-16,-4 3 0 0,0-1 0 0,-2 5 0 15,-2 2 0-15,-1 3 0 0,0 3 0 0,-1 3 0 16,-2 4 0-16,2 5 0 0,0 1 0 0,-2 2 0 16,1-1 0-16,2 1 0 0,2 1 0 0,2 0 0 15,-1-2 0-15,4-2 0 0,4-2 0 0,0 1 0 16,4-1 0-16,0-2 0 0,4-2 0 0,4-2 0 15,1-1 0-15,2-1 0 0,0-2 0 0,3-1 0 16,2-5 0-16,1 0 0 16,-2 0-1600-16,-1-2-352 0,3-1-80 0,-1-2-11472 0</inkml:trace>
  <inkml:trace contextRef="#ctx0" brushRef="#br2" timeOffset="-164963.12">12501 9974 23951 0,'0'0'512'0,"0"0"128"0,-4 15 0 0,-3 2 64 0,-1 4-576 0,1-2-128 0,-2-2 0 0,1 3 0 16,-1408 2 848-16,2818-2 144 0,-1408-3 32 0,0 0 0 16,1-2 0-16,2-1 0 0,2 0 0 0,0-3 0 0,1-11-832 0,0 0-192 15,2 9 0-15,1-2 0 0,-3-7 864 0,0 0 128 16,11-3 32-16,-2-2 0 0,0 0-832 0,1-4-192 15,1-2 0-15,0-2 0 0,2-3 864 0,-2 1 128 16,1-1 32-16,0-3 0 0,0-2-832 0,1 1-192 16,-2 0 0-16,-2 7 0 0,0-1 0 0,1 0 0 15,1-3 0-15,-1 5 0 0,0 2 0 0,0 1 0 16,0 2 0-16,-1 1 0 0,2 3 0 0,-3 1 0 16,0-1 0-16,-2 2 0 0,-6 1 0 0,0 0 0 15,8 2 0-15,-8-2 0 16,3 7-1600-16,3-1-352 0,-2-1-80 0,-4-5-13120 0</inkml:trace>
  <inkml:trace contextRef="#ctx0" brushRef="#br2" timeOffset="-164741.84">12907 9873 23951 0,'0'0'512'0,"0"0"128"0,0 4 0 0,0 6 64 0,1 4-576 0,0 2-128 0,1-1 0 0,4 9 0 16,-3 3 848-16,4-3 144 0,0-1 32 0,2-2 0 16,0-5-832-16,0 1-192 0,1-1 0 0,0 1 0 15,-2-1 0-15,2-2 0 0,-1-3 0 0,0 1 0 16,1-1 0-16,-5-1 0 0,0-4 0 0,-5-6 0 16,0 0-1600-16,0 0-352 0,8 5-80 0,-8-5-16 0</inkml:trace>
  <inkml:trace contextRef="#ctx0" brushRef="#br2" timeOffset="-164481.72">13176 9846 20271 0,'0'0'896'0,"0"0"192"0,0 0-880 0,0 0-208 15,0 0 0-15,-2 8 0 0,-1 2 864 0,-2 0 128 16,-2 4 32-16,-1 0 0 0,3 4 816 0,-6 11 160 15,-3 2 48-15,2 2 0 0,0 2-1648 0,2 1-400 16,-2 2 0-16,2 0 0 0,3-1 896 0,-4 2 112 16,0-1 16-16,1 3 0 0,-2 1-832 0,1 1-192 15,0-4 0-15,0 0 0 0,-3-2 0 0,2-3 0 0,-1-2 0 0,0-3 0 16,1-4 0-16,-1-1 0 16,-2-2 0-16,2-5 0 15,0-2-1600-15,1-4-352 0,-7 0-80 0,4-9-16 0</inkml:trace>
  <inkml:trace contextRef="#ctx0" brushRef="#br2" timeOffset="-158556.78">18713 4866 23951 0,'0'0'512'0,"0"0"128"0,0 0 0 0,-14 6 64 0,11-12-576 0,0 0-128 15,0-1 0-15,-3 1 0 0,1-2 848 0,-1 0 144 16,-4 1 32-16,-3-4 0 0,0 0 0 0,-2 1 0 15,-1 1 0-15,3 0 0 0,3-2-832 0,-1 0-192 16,-2 2 0-16,-1-1 0 0,3-2 864 0,-2-1 128 16,-2 0 32-16,-1 3 0 0,1-1-832 0,1 0-192 0,-2-2 0 0,2 2 0 15,-1 0 864-15,-2 2 128 0,1 0 32 0,-2 3 0 16,0-3-832-16,-2 4-192 0,-2 3 0 0,-2 2 0 16,0 0 864-16,-2 3 128 0,-1 1 32 0,2 2 0 15,0 4-832-15,0 2-192 0,-2 2 0 0,1 1 0 16,0 3 0-16,2 0 0 0,0 3 0 0,1 0 0 15,-1 1 0-15,0 2 0 0,-4 2 0 0,1 0 0 16,-4 0 0-16,0 4 0 0,-1 3 0 0,3 2 0 16,6 0 0-16,-2 4 0 0,-2 3 0 0,2-3 0 15,3 2 0-15,3 0 0 0,0-2 0 0,2 2 0 16,3 2 0-16,0 2 0 0,1 2 0 0,2 1 0 0,2-2 0 16,2-1 0-16,1-1 0 0,2-1 0 0,2 0 0 0,2-1 0 15,2-1 0-15,3 2 0 0,1 0 0 0,2 0 0 16,3 1 0-16,-1-3 0 0,1-4 0 0,2-2 0 15,1-1 0-15,2-2 0 0,-1-3 0 0,3-2 0 16,3-1 0-16,1-3 0 0,-4-3 0 0,3-1 0 16,2 0 0-16,3 0 0 0,3-4 0 0,1 1 0 15,-1-3 0-15,0-1 0 0,1-3 0 0,1-3 0 16,0-1 0-16,-2-1 0 0,1-6 0 0,2 0 0 16,1 0 0-16,-3-3 0 0,-5-1 0 0,0-3 0 15,2-3 0-15,1-2 0 0,-2 1 0 0,0-2 0 16,0 1 0-16,-1-1 0 0,-1 0 0 0,0-2 0 15,0-1 0-15,1 0 0 0,-3-6 0 0,4 0 0 16,-2-2 0-16,1-1 0 0,-1-2 864 0,-2-2 128 0,-3 1 32 16,1-2 0-1,2 0-1648-15,1-1-320 0,0 0-64 0,-1-1-16 0,-2 1 832 0,0 0 192 0,-5 0 0 0,-1 1 0 16,-1 0 0-16,-4-1 0 16,2 0 0-16,-3-6 0 0,-1-1 0 0,-3-1 0 0,-1 1 0 0,2 3 0 15,-2 0 0-15,-3 0 0 0,-3 1 0 0,1 1 0 16,-3 1 0-16,1 0 0 0,-2 2 0 0,0-1 0 15,-2-2 0-15,-1 2 0 0,-1 1 0 0,0 1 0 16,-2 0 0-16,-1 1 0 0,-2 1 0 0,-1 2 0 16,0 2 0-16,-2 2 0 0,0 1 0 0,-3 2 0 15,1 0 0-15,1 3 0 0,-4 2 0 0,0 2 0 16,-1 0 0-16,1 3 0 0,0 0 0 0,-1 4 0 16,-1 1 0-16,2 3 0 0,-3-1 0 0,0 3 0 15,1 0 0-15,-2 2 0 0,-1 0 0 0,-2 4 0 0,0 1 0 0,-1 3 0 16,4 2 0-16,0 1 0 0,-3 2 0 0,2 2 0 15,0-1 0-15,3 1 0 0,-1 4 0 0,1 0 0 16,1 2 0-16,-1 3 0 0,0-1 0 0,0 2 0 16,-1 4 0-16,-2 2 0 0,3 2 0 0,-3 2 0 15,1-1 0-15,4 1 0 0,1 1 0 0,1 0 0 16,-1 1 0-16,2 0 0 0,1 2 0 0,3 3 0 16,1 3 0-16,1 0 0 0,2 1 0 0,3-2 0 15,2 5 0-15,2-3 0 0,3-2 0 0,3 2 0 16,1-1 0-16,4 1 0 0,3 1 0 0,3-3 0 15,0-2 0-15,7-3 0 0,-1-4 0 0,3-1 0 16,0-3 0-16,0-2 0 0,5-3 0 0,-2-2 0 16,-1-4 0-16,-1 0 0 0,3 0 0 0,-2-3 0 15,1-4 0-15,-2-3 0 0,2-1 0 0,0-5 0 16,-1-2 0-16,1-4 0 0,0-2 0 0,5-4 0 0,1-3 0 0,1-5 0 16,-1-2 0-16,2-2 0 0,2-3 0 0,2-1 0 15,2 0 0-15,-4-2 0 0,0-2 0 0,0 0 0 16,-2 1 0-16,3-1 0 0,-2-3 0 0,1-1 0 15,2-4 0-15,-4-2 0 0,-6 0 0 0,1-1 0 16,2 0 0-16,-4-1 0 0,-2-3 0 0,-1-3 0 16,-3-3 0-16,-2-3 0 0,1-4 0 0,-6-4 0 15,0-5 0-15,-3 6 0 0,-2 6 0 0,-3 3 0 16,-4 2 0-16,-2 2 0 0,-3 3 0 0,-1 3 0 16,-6 1 768-16,-4 5 208 0,-1 4 48 0,-7 1 0 15,0 1-832-15,-5 3-192 0,-2 2 0 0,0 3 0 16,-1 2-768-16,-2 3-208 0,-1-1-48 0,1 6 0 15,1 4 0-15,1 2 0 0,0 1 0 0,3 3 0 16,2 3-1632-16,4 2-336 0,-1 2-64 0,4 1-16 0</inkml:trace>
  <inkml:trace contextRef="#ctx0" brushRef="#br2" timeOffset="-156560.85">18180 15232 16575 0,'-6'-19'736'0,"3"8"160"0,2 0-720 0,0 0-176 16,-1 1 0-16,0-1 0 0,1-1 0 0,0-1 0 16,-4-1 0-16,3 0 0 0,1 2 848 0,-1 1 144 15,-2-3 32-15,2 1 0 0,-3 1 0 0,-1 0 0 16,1 0 0-16,-4 1 0 0,2 2 0 0,-3 1 0 0,-1 0 0 0,2 2 0 16,-5-2 0-16,1 3 0 0,0 0 0 0,0 1 0 15,0-1-832-15,-1 2-192 0,-1 1 0 0,2 0 0 16,-2-3 864-16,0 2 128 0,0 1 32 0,-1 0 0 15,1-1-832-15,-3 1-192 0,0-2 0 0,-2 0 0 16,0 2 0-16,-1 0 0 0,0 1 0 0,-1-1 0 16,-1 1 0-16,0 1 0 0,1 2 0 0,-1 2 0 15,-2 4 0-15,-2 2 0 0,0 1 0 0,-1 2 0 16,2 4 864-16,-1 0 128 0,0 0 32 0,-1 2 0 16,-1 3-832-16,-3 3-192 0,-2 0 0 0,-2 2 0 15,-1 3 0-15,3 1 0 0,3 2 0 0,1 2 0 16,2 5 0-16,0 0 0 0,0 3 0 0,4 0 0 0,2-1 0 15,3 1 0-15,-1-1 0 0,2 3 0 0,1 2 0 16,1 0 0-16,3 2 0 0,2-1 0 0,0 0 0 0,4 1 0 16,2 1 0-16,0-3 0 0,-1-3 0 0,4 2 0 15,1 2 0-15,1 1 0 0,2-2 0 0,2-1 0 16,1-1 0-16,0-2 0 0,1-3 0 0,0-2 0 16,0 0 0-16,2 0 0 0,-2-1 0 0,3-1 0 15,0 0 0-15,2 1 0 0,-1 1 0 0,3-6 0 16,0-1 0-16,3-3 0 0,0 3 0 0,2-3 0 15,0-3 0-15,4-1 0 0,1 0 0 0,2-1 0 16,0-1 0-16,-2-3 0 0,2-5 0 0,1-1 0 16,-2-1 0-16,2-6 0 0,-2-1 0 0,1-3 0 15,-1 0 0-15,0-4 0 0,0-3 0 0,-1-2 0 16,0-1 0-16,1-3 0 0,2-4 0 0,-2-2 0 0,1-3 0 0,4 1 0 16,-1-3 0-16,1-2 0 0,-1-1 0 15,1-1 0-15,2-2 0 0,1-1 0 0,-1-4 0 0,0 0 0 16,-2-5 0-16,0 3 0 0,-1 4 0 0,-4-1 0 15,0 1 0-15,0 1 0 0,0 0 0 0,-1 2 0 16,-2 1 864-16,-1-1 128 0,5 0 32 0,-4 0 0 16,-1 1-832-16,2-1-192 0,-3 0 0 0,2-2 0 15,-3-2 0-15,0 0 0 0,-3 1 0 0,1-2 0 16,-3-2 0-16,0 0 0 0,-3 0 0 0,1-3 0 16,-3 0 0-16,0-3 0 0,-5-1 0 0,-1 1 0 15,-1-2 0-15,-1 3 0 0,0 3 0 0,-2 0 0 16,-1 2 0-16,-4 3 0 0,0 2 0 0,0-1 0 15,-3 0 0-15,-2 2 0 0,-3 1 0 0,0 0 0 0,-4 1 0 0,2-1 0 16,-1 4 0-16,-4 1 0 0,0-1 0 0,0 1 0 16,1 1 0-16,0 1 0 0,-4-1 0 15,4 3 0-15,-2 1 0 0,3 1 0 0,2 1 0 0,-2 1 0 16,1-1 0-16,4 1 0 0,0 2 0 0,0 0 0 16,0 0 0-16,-2-1 0 0,-1 1 0 0,2 3 0 15,-1-2 0-15,1 5 0 0,-2 0 0 0,-3 3 0 16,-2-1 0-16,1 6 0 0,-1 4 0 0,2 2 0 15,-1 3 0-15,-1 2 0 0,-5 2 0 0,1 2 0 16,4 3 0-16,-2 2 0 16,0 0-768-16,0 2-208 0,2 1-48 0,0 4 0 0,-1 3 832 0,0 4 192 15,-4 0 0-15,1 5 0 0,-2 3 0 0,1 4 0 16,-3 2 0-16,3 1 0 0,1 2 0 0,1 1 0 16,2 2 0-16,0 2 0 0,3 1 0 0,1-1 0 0,5-5 0 15,2-1 0-15,-2-2 0 0,3 1 0 0,2-1 0 0,2 2 0 16,0 2 0-16,1-3 0 0,2-1 0 0,2-2 0 15,0 2 0-15,3-3 0 0,1-4 0 0,2-1 0 16,-2 0 0-16,4 0 0 0,0-2 0 0,5-2 0 16,-3-3 0-16,3-3 0 0,0-3 0 0,3 0 0 15,2-2 0-15,2-2 0 0,3-2 0 0,0 0 0 16,0-1 0-16,3-2 0 0,-2-4 0 0,1-2 0 16,0 1 0-16,0-6 0 0,2-2 0 0,0-3 0 15,-1-1 0-15,0-4 0 0,0 1 0 0,1-4 0 16,1-4 768-16,-1-1 208 0,-2-3 48 0,2 0 0 15,-3-3-832-15,2-1-192 0,2-3 0 0,1-1 0 16,-2-1 0-16,2-2 0 0,2-3 0 0,3-1 0 0,-1-1 0 0,2-3 0 16,-1-4 0-16,2-3 0 0,0-2 0 0,-1-1 0 15,-1-2 0-15,1-4 0 0,0-3 0 0,1-5 0 16,0-6 0-16,1 2 0 0,-2-1 0 0,-3 2 0 16,-5-1 0-16,0 2 0 0,-7 0 0 0,-3 0 0 15,-4 1 0-15,-2 4 0 0,-4 3 0 0,-1 1 0 16,-6 1 0-16,-1 4 0 0,-4 0 0 0,-2 1 0 15,-2 0 0-15,-2 3 0 0,-5-3 0 0,0 5 0 16,-6 5 0-16,3 5-12512 16,-4 3-2544-16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6:06:05.9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2346 2454 17327 0,'-4'-14'768'0,"2"5"160"0,0 0-736 0,1 2-192 0,2-1 0 0,-1 8 0 16,3-6 128-16,2 0 0 0,0-4 0 0,0 3 0 15,1 3 16-15,3 1 0 0,0-4 0 0,1 1 0 16,-2 4-144-16,3 0 0 0,0 2 0 0,0-2 128 16,-1-4-128-16,0 2 0 0,0 1 0 0,3-1 128 15,-1 2 0-15,4-3 0 0,-2 0 0 0,2 2 0 16,0 1 256-16,4 0 32 0,0 0 16 0,2-2 0 16,1-1 96-16,4 2 32 0,1 6 0 0,3-5 0 15,0-4 16-15,5 1 0 0,-1 1 0 0,2 0 0 16,2 1-80-16,4 0-16 0,0-2 0 0,7 1 0 15,2 3-48-15,4 0-16 0,0-3 0 0,1 0 0 0,0 2-64 16,5-2-16-16,1 1 0 0,6-2 0 16,1-3-80-16,1 4 0 0,-3 1-16 0,2-1 0 15,3-1-96-15,3-1-16 0,2 2 0 0,1 0 0 0,0-2 16 0,3 2 0 16,3 0 0-16,0 1 0 0,1-2-16 0,1-1-128 16,-2 2 192-16,2-2-64 0,1 0-128 0,1 0 160 15,0 1-160-15,-4 0 160 0,-3 0-160 0,2 1 128 16,4 0-128-16,-3 2 128 0,-2 0-128 0,-1-2 192 15,2 1-192-15,1 0 192 0,-1-1-192 0,-1 3 0 16,-6 2 0-16,0-2 0 0,1-3 0 0,-2 2 0 16,-2 2 176-16,-3 0-176 0,-4-2 192 0,1 0-64 15,3 1-128-15,-3 2 192 0,0 1-192 0,-3 0 176 16,-5 0-176-16,-4 0 160 0,-4-1-160 0,-1 0 0 16,0 2 0-16,-4-1 128 0,-2 0-128 0,-4 0 192 15,-3 0-192-15,-5-2 192 16,-4 0-576-16,-4 0-96 0,-3 0-32 0,-2 4-9120 0,-2-2-1824 0</inkml:trace>
  <inkml:trace contextRef="#ctx0" brushRef="#br0" timeOffset="1163.83">16006 2446 17503 0,'-26'-22'768'0,"9"11"176"0,-2 3-752 0,1-1-192 0,2 1 0 0,0 3 0 16,3-1 0-16,6 3-272 0,7 3 64 0,0 0 16 15,0 0 368-15,0 0 80 0,0 0 0 0,12 4 16 16,7-4-48-16,2 0-16 0,4 1 0 0,0 4 0 16,3 0-32-16,4-1-16 0,0-3 0 0,2-1 0 15,4 0-160-15,5 0 160 0,3 0-160 0,3-1 160 0,3-3 160 0,3 2 16 16,2 2 16-16,2-1 0 16,0-2 128-16,5-6 32 0,4-1 0 0,3 4 0 0,5 9 16 0,0-6 16 15,0-3 0-15,7-1 0 0,8 2-80 16,0-1-16-16,-2 0 0 0,5 2 0 0,2 0-96 0,5 2-32 15,0 3 0-15,3 0 0 0,2-1-64 0,2 0 0 16,1 0-16-16,0 2 0 0,0 3-48 0,2-1-16 16,3-1 0-16,-1-1 0 0,1 1-176 0,-1 0 192 15,1 1-192-15,-6-1 192 0,-3-6-192 0,-2 3 0 16,-1 4 144-16,-8-3-144 0,-11-2 192 0,1 0-48 16,-2-2 0-16,-3 4 0 0,-3 4 176 0,-7 0 48 15,-4 0 0-15,-7-3 0 0,-2-1-112 0,0-1 0 0,-6 1-16 16,-3 2 0-16,-3 4-240 0,-3 2 128 0,-3-3-128 0,-2 3 0 15,-7 1 128-15,-2 2-128 0,-5-2 0 0,-3 2 144 16,1 1-336-16,-5 0-80 0,-6-2-16 0,-2 2-9120 16,-4 3-1808-16</inkml:trace>
  <inkml:trace contextRef="#ctx0" brushRef="#br0" timeOffset="3916.81">3633 3598 16991 0,'3'-11'752'0,"-1"2"144"0,-1-1-704 0,1-1-192 15,2 0 0-15,1 3 0 0,0-1 240 0,1 1 16 16,2 0 0-16,-3 1 0 0,0-2-32 0,-1 0 0 16,2 3 0-16,-1-2 0 0,0 0-224 0,0 0 176 15,3 1-176-15,-3-1 160 0,1-2-160 0,-1 1 128 16,-2 1-128-16,0-1 128 0,-1-3-128 0,-1 0 0 16,-1-2 144-16,-1-1-144 0,-2 1 256 0,-1-1-32 15,2-1 0-15,-3-1 0 0,-2 1 112 0,-2-1 32 16,1 1 0-16,-6-1 0 0,1 0 160 0,-1-3 48 15,-3 0 0-15,2 1 0 0,-2 3-128 0,2-2-32 16,-1 3 0-16,-2 0 0 0,-4 1-128 0,0 1-32 16,-1-1 0-16,0 1 0 0,0-2-256 0,-2 2 160 15,0 0-160-15,-1 1 128 0,-2-2-128 0,-1-1 0 0,-3 0 0 0,1 2 0 16,0 2 0-16,-1 2 0 0,-2-3 0 0,2 3 0 16,0 2 0-16,0 0 0 0,0 1 0 0,4 3 0 15,1 2 0-15,0 1 0 0,-1 0 0 0,-2 0 0 16,-3 0 0-16,-1 2 0 0,-1 2 0 0,-2 2 0 15,0 3 0-15,0 2 0 0,1 2 0 0,0 3 0 16,-1 2 0-16,2 1 0 0,1-1 0 0,1 3 0 16,1 0 0-16,-2 1 0 0,1 0 0 0,2 2 128 15,2 3 16-15,0-1 0 0,-1 1 0 0,2 2 0 16,2 2 16-16,3 2 0 0,-2 6 0 0,4-1 0 16,1-1-160-16,3 0 0 0,0-3 0 0,3 0 0 15,3-1 0-15,-1 1 0 0,2 1 0 0,2 2 0 0,-1 0 0 0,4 0 0 16,3 2 0-16,-2-3 0 0,3 0 0 0,4 0 0 15,1-2 0-15,-1-2 0 0,2-3 128 0,1 0-128 16,1-2 0-16,3 3 128 0,-1 1-128 0,3 0 0 16,1 0 0-16,2-1 0 0,3-2 128 0,2 0-128 15,1 0 0-15,-1-2 128 0,5 2-128 0,-1-2 0 16,2 0 144-16,3-3-144 0,1-2 0 0,-1-2 144 16,-1 0-144-16,0 0 0 0,1-2 144 0,1 1-144 15,-1-3 0-15,4 1 144 0,1-1-144 0,4-2 0 16,0 3 144-16,2-6-144 0,-2-5 144 0,3 2-144 15,4 0 192-15,-3-2-192 0,-1-5 176 0,-1-1-176 16,1-1 160-16,0-2-160 0,2 0 144 0,-1-2-144 16,0 0 128-16,2-3-128 0,2-4 144 0,-4 0-144 15,-1 0 160-15,-2 0-160 0,-2-3 144 0,0-2-144 0,-2 1 128 0,2-3-128 16,1-2 144-16,-1-2-144 0,-4-4 160 0,0 1-160 16,2-3 160-16,-3-1-160 0,-2-3 160 0,-3 1-160 15,2 0 128-15,-3 0-128 0,-1 0 0 0,-2-1 144 16,1-2-144-16,-4-2 0 0,2 4 144 0,-1-4-144 15,-2-3 0-15,0-1 144 0,-2 0-144 0,1 2 0 16,0 0 128-16,-5 0-128 0,-2 3 0 0,0 0 0 16,0 4 0-16,-4-2 0 0,0-1 128 0,-1 2-128 15,-3-2 0-15,-1 1 128 0,-2-1-128 0,0 3 0 16,1 0 144-16,-1-1-144 0,-2-2 0 0,-1 5 144 16,-1 3-144-16,-4 0 0 0,-3 1 0 0,2-1 0 15,1 1 0-15,-2-2 0 0,-3-1 0 0,-1 3 0 16,-2 0 0-16,0 3 0 0,-2 0 0 0,-3 3 0 0,0 2 0 15,0 3 0-15,-3-2 0 0,2 5 0 0,-2 1 0 0,1 1-144 16,-5-1 144-16,1 4 0 0,-2 4 0 0,-1-4-128 16,-3 0 128-16,0 3 0 0,2 3 0 0,-2-1 0 15,-2 2-128-15,-2-1 128 0,4 0 0 0,-1 0 0 16,0 1 0-16,-2 2 0 0,-1 1 0 0,-2 1 0 16,-3 2 0-16,-2 0 0 0,-1 0 0 0,1 2 0 15,0 1 0-15,3 2-160 0,-1 0 160 0,1 1 0 16,0 0-144-16,-4 1 144 0,-1 1 0 0,4 1 0 15,4 3-144-15,-2 4 144 0,-1 3 0 0,1 1-128 16,4 1 128-16,2 1 0 0,-2-1 0 0,2 1 0 16,0-2 0-16,-1 2 0 0,1-1-144 0,0 5 144 0,1 3 0 15,2-1-144-15,2-2 144 0,1 4 0 0,1 2 0 0,3 4 0 16,-2 1 0-16,5-4-160 0,4-1 160 0,-1-1 0 16,3-1-192-16,4-1 64 0,0 1 128 0,4 1-208 15,1 1 16-15,2 0 0 0,2 1 0 0,1-2 0 16,1-4-32-16,3-1 0 0,3-2 0 0,1-1 0 15,1-4-32-15,3-2 0 0,3-4 0 0,5 0 0 32,4 1-128-32,3 0-48 0,4 0 0 0,7-4 0 15,-1-2-1104-15,7 1-240 0</inkml:trace>
  <inkml:trace contextRef="#ctx0" brushRef="#br0" timeOffset="5650.92">13866 4366 7359 0,'-4'-10'656'0,"-3"6"-528"0,2-2-128 0,-3 4 0 15,-1 0 2192-15,0 2 416 0,2-1 80 0,-2 1 0 16,2-3-2000-16,7 3-416 0,-5-1-80 0,5 1 0 16,0 0-32-16,0 0 0 0,0 0 0 0,0 0 0 15,0 0 96-15,0 0 0 0,0 0 16 0,12 4 0 16,1-3 64-16,2 1 16 0,0 1 0 0,2-2 0 16,2-1-64-16,4-1-16 0,3-2 0 0,2 1 0 15,-1 1-16-15,5-2-16 0,2 0 0 0,4 0 0 16,3 1 32-16,1-1 16 0,2 1 0 0,3-2 0 15,3-4-128-15,4 2-32 0,3-2 0 0,4 0 0 0,2 0 48 16,-1 1 0-16,-1-1 0 0,3-3 0 0,2-2 0 16,0 0 0-16,2 1 0 0,0 1 0 0,-2 2-48 0,-1-1 0 15,0-1 0-15,1 0 0 0,1-1 0 0,0 4 0 16,0 4 0-16,-5-4 0 0,-2-3 0 0,-3 1 0 16,1 1 0-16,-2 4 0 0,-4 1 0 0,1-1 0 15,-1-4 0-15,-5 3 0 0,-4 6-128 0,-5 0 128 16,-4 2-128-16,-2-2 128 0,-5-2-128 0,-2 2 0 15,-3 0 144-15,-4 0-144 0,-6 0 0 0,-2 2 128 16,-10-2-128-16,0 0 0 0,0 0 144 0,0 0-144 16,0 0 192-16,0 0-192 0,-8 3 384 0,-4 1-16 15,-5 1-16-15,-4-1 0 0,-4 1-32 0,-2 0 0 16,-8 3 0-16,-6-2 0 0,-5 0-160 0,-5-4-32 0,-3-1-128 16,-4 4 192-16,-5 3-192 0,0-1 0 15,-5-4 0-15,-5 2 0 0,-4-3 128 0,-1 5-128 0,-2 0 0 0,0 0 0 16,-5-4 128-16,2 4-128 0,-3 2 0 0,5 2 144 15,3 0-144-15,-1-3 0 0,-1-2 0 0,-1 2 128 16,3 1-128-16,3 0 0 0,1-2 0 0,4-1 128 16,3 2-128-16,3-1 0 0,1-2 0 0,4 3 0 15,5-4 0-15,5 2 128 0,4-1-128 0,6 0 0 16,2-5 0-16,7 0 0 0,4 0 128 0,3 0-128 16,5 0 0-16,5 0 0 0,6-1 0 0,7 1 128 15,0 0-128-15,0 0 0 0,0 0 0 0,16 2 0 16,6 0 0-16,5-2 128 0,2 0-128 0,10-3 128 15,6-5 0-15,8 0-128 0,4 0 192 0,6 1-64 16,5 1-128-16,3 0 0 0,4-4 0 0,7 0 0 16,0 1 0-16,3 4 128 0,-1 0-128 0,1-2 0 0,2-2 0 0,2 2 0 15,-2 4 0-15,-1 1 0 0,-4-2 0 0,2 0 0 16,-2-1 0-16,0 1 0 0,-4 3 0 0,-3 0 0 16,-4 0 0-16,-4 0 0 0,-2 0 0 0,-3 2 0 15,-4 2 0-15,-4 2 0 0,-3 1 0 0,-10 1 0 16,-4 0 0-16,-4 1 0 0,-6 0 0 0,-4 1 0 15,-4 1 0-15,-4-1 0 16,-2 0-1536-16,-5 0-256 0,-8-9-32 0,1 11-16 0</inkml:trace>
  <inkml:trace contextRef="#ctx0" brushRef="#br0" timeOffset="6766.19">18583 4212 6447 0,'-12'-2'576'0,"-1"1"-576"0,-2 2 0 0,1 1 0 15,1 0 864-15,1-1 64 0,-2 1 16 0,2 2 0 16,0 1-512-16,2 0-112 0,-2-2 0 0,1 2-16 16,0 4-48-16,0 1-16 0,-1 0 0 0,1-1 0 15,-1-1 32-15,1-3 16 0,-3 1 0 0,1-1 0 16,-1-1 128-16,1 2 32 0,-1-1 0 0,3 0 0 15,-2-1 224-15,2-2 48 0,0 2 16 0,3-1 0 16,8-3-96-16,0 0-32 0,0 0 0 0,0 0 0 16,0 0-288-16,0 0-48 0,0 0-16 0,8 8 0 15,2-4 320-15,4-2 48 0,5-2 16 0,4 0 0 0,-1-2-112 0,5-1-16 16,3-2 0-16,6-1 0 0,6-1-224 0,5-2-48 16,5 1-16-16,4 0 0 0,5 0-80 0,-1 2-16 15,2-3 0-15,3-1 0 0,4-2-128 0,3 0 160 16,2 0-160-16,-1 4 160 0,-3 0 16 0,3-1 0 15,-3-2 0-15,4 2 0 0,0 3-176 0,-5 2 0 16,-5 0 0-16,-1 0 0 0,1-2 192 0,0 2-32 16,2 1-16-16,0-1 0 0,1 4-16 0,-4 4-128 15,-4-3 192-15,-1 0-64 0,-2 2-128 0,-1 1 0 16,-1-2 0-16,-5 2 0 0,-4 4 0 0,-2 1 0 16,-2 1 0-16,-5-1 0 0,-5 0 0 0,-6 1 0 15,-3 0 0-15,-3 1 0 0,-5-2 0 0,-3-3 0 16,-5 3 0-16,-3-2 0 0,-3-7 0 0,-2 10-144 15,2-10 144-15,-12 5-208 0,-4 2-64 0,-2-3-16 0,-3-2 0 0,-8-2 0 16,-4-2 288-16,-5-1 0 0,-6 1 0 0,-7-4 0 16,-6 1 0-16,-2-2 0 0,-2-1 0 0,-5 1 0 15,-6-3 0-15,-2 0 0 0,-4 0 0 0,3 1 0 16,0 3 176-16,-3-2 80 0,-5-3 32 0,-2 4 0 16,1 5-128-16,0-1-32 0,3-3 0 0,-3 2 0 15,-3 1-128-15,1 0 0 0,0 5 144 0,3 0-144 16,2-2 0-16,1-1 144 0,2-5-144 0,6 6 0 15,0 2 128-15,8 3-128 0,6-2 0 0,4-3 0 16,1-3 128-16,8 1-128 0,6 2 0 0,7 0 0 16,2 0 0-16,10 0 0 0,10 0 0 0,10 0 0 15,0 0 0-15,9-2 0 0,11-1 0 0,12 0 0 0,10 3 0 16,13-1 0-16,11-3 0 0,17 0 0 0,14 1 0 0,13-2 0 16,10 3 0-16,12 2 160 0,12 3-160 0,5 1 0 15,5-1 0-15,0 3 0 0,-3 0 0 0,2 2 128 16,1 1-128-16,-4-1 0 15,-6 1-304-15,-9 0-144 0,-6 0-16 0,-7 0-11680 16</inkml:trace>
  <inkml:trace contextRef="#ctx0" brushRef="#br0" timeOffset="49971.04">2225 12147 13295 0,'0'0'576'0,"0"0"144"0,0 0-576 0,0 0-144 15,0 0 0-15,0 0 0 0,0 0 800 0,0 0 128 16,0 0 32-16,0 0 0 0,4-7-112 0,0-1-16 0,3-1 0 0,2 4 0 16,2 3-256-16,0-2-64 0,1 0-16 0,3-2 0 15,2 1-144-15,-1 2-32 0,3 1 0 0,-1 1 0 16,3-4 144-16,-1 0 32 0,0 1 0 0,2 0 0 15,2-1-48-15,2 1-16 0,-1-2 0 0,3 3 0 16,2 2-80-16,-1 0-16 0,-3 1 0 0,3 0 0 16,1-2-80-16,-1 2 0 0,1 2-16 0,-1-1 0 15,-1-2-48-15,-2 3 0 0,-3 1 0 0,-1 1 0 16,-3-2-32-16,1-1-16 0,-2 0 0 0,-1 2 0 16,1 4-16-16,-3-5 0 0,0-2 0 0,-2 1 0 15,0 1 0-15,-2 1-128 0,0-1 192 0,-2 0-64 16,-9-2 96-16,0 0 16 0,0 0 0 0,0 0 0 15,0 0 48-15,0 0 16 0,0 0 0 0,0 0 0 0,0 0 208 16,0 0 64-16,-10-7 0 0,-3 2 0 0,-3 3-160 16,-1 1-32-16,-2 2 0 0,0-2 0 0,-4-3-160 0,0 2-32 15,-3 3-16-15,-5-1 0 0,-4-2-176 0,-4 1 128 16,-1 0-128-16,-2 1 128 0,1 0-128 0,2-1 0 16,-3 0 0-16,2 0 0 0,2 1 0 0,-1-3 0 15,3 2 128-15,1-2-128 0,1-3 0 0,-2 3 0 16,2 1 0-16,5-1 0 0,4-1 0 0,2 1 0 15,2 0 144-15,4-1-144 0,1 3 0 0,4 1 0 16,2 0 0-16,10 0 0 0,0 0 0 0,0 0 0 16,0 0 0-16,0 0 0 0,0 0 0 0,15-2 0 15,3 0 0-15,5 0 0 0,5-2 160 0,4 1-32 16,2 0-128-16,3 1 192 0,2 2-192 0,-1-1 0 16,1-3 0-16,4 2-160 0,0 3 160 0,1 1 0 0,1-1 128 0,2 1-128 15,0-2 0-15,0 1 0 0,-3 2-160 16,-4 1 160-16,-3-1 0 0,-2-1 0 0,0 0 0 0,-3 2 0 15,-5 4 0-15,1 0 0 0,-2-4 0 0,-5 3 0 16,-5 2 0-16,-4-1 0 0,-2-1 0 0,-5-2 0 16,-5-5 0-16,0 0 0 0,0 10 0 0,0-10 0 15,-9 6 0-15,-3-2 176 0,-3-2-48 0,-6 2-128 16,-4 3 272-16,-3-3-48 0,-2-6-16 0,0 4 0 16,-3 3-80-16,-5 1 0 0,-5 0-128 0,-3 0 192 15,0-2-192-15,-6 2 144 0,-2-1-144 0,3-1 128 16,-2-4-128-16,3 0 0 0,1 0 0 0,3 2 128 15,0 2-128-15,7-3 0 0,5-1 144 0,4 0-144 16,4 6 0-16,6-1 0 0,7 0 0 0,3-3 128 0,1-4-128 0,9 2 0 16,0 0 0-16,0 0 0 0,0 0 0 0,16-4 0 15,8 1 0-15,5 1 0 0,5 0 0 0,5-3 0 16,2 0 0-16,0 1 0 0,-1 3 0 0,2 0 0 16,2-1 0-16,-2-1 0 0,3-1 0 0,2 1 0 15,5 2 0-15,-5-2 0 0,-1-3 0 0,-3 2-128 16,-6 2 128-16,1-1 0 0,-2 2 0 0,-2 0 0 15,-2-2 0-15,-3 3 0 0,-2 4 0 0,-5 1 0 16,-1-2 0-16,-4 1 0 0,-5-1 0 0,-12-3 0 16,7 5 0-16,-7-5 0 0,0 0 0 0,-7 3 0 15,-5 1 0-15,-6-3 0 0,-5 3 0 0,-3 0 0 16,-3-1 0-16,-4 1 128 0,-4 4-128 0,-5-1 0 16,-6-2 128-16,-2-1-128 0,-5 1 0 0,-3 1 0 15,-3 3 0-15,4-2 128 0,3-5-128 0,3 1 0 0,1 2 0 0,2-2 0 16,3-1 0-16,5-2 0 0,3-2 0 0,5 5 128 15,2 3-128-15,4 0 0 0,5-2 0 0,6-1 0 16,4 0 0-16,4 1 0 0,7-4 0 0,0 0 0 16,0 0 0-16,9-5-128 0,7 2 128 0,6 1-128 15,3 1-32-15,8 0 0 0,5-1 0 0,4 0 0 16,-1 4 160-16,2-2 0 0,0-2-144 0,3 0 144 16,0-1 0-16,0 1 0 0,1-1 0 0,-1 1 0 15,0-1 0-15,-3 2 0 0,-2 1 0 0,-5 1 0 16,-2-1 0-16,-5-2 0 0,-3-2 0 0,-3 3 0 15,-6 3 0-15,-2 1 0 0,-6-3 0 0,-9 0 0 16,0 0 0-16,0 0 0 0,-5 10 0 0,-3-4 0 16,-6-1 0-16,-7-1 0 0,-3 0 128 0,-11 2-128 15,-7-3 144-15,-4 0-144 0,-7 1 160 0,-3 2-160 0,-4 5 128 0,-2-1-128 16,0-3 0-16,-1 1 0 0,1-2 160 0,0 2-160 16,1 1 160-16,1-3-160 0,7-1 192 0,4 1-48 15,8 0-16-15,4-2 0 0,5-1-128 0,5-1 0 16,1-2 144-16,7 2-144 0,3 2 0 0,7-2 0 15,9-2 0-15,0 0 128 0,0 0-128 0,11-1 0 16,6 1 0-16,3-2 0 0,5-1-192 0,4-1 64 16,5 1 0-16,3-2 0 0,6-3 128 0,3-1 0 15,3-2 0-15,1 5-128 0,2 4 128 0,-4-2 0 16,-2 0 0-16,0-2 0 0,-5 1 0 0,2 0 0 0,-2 2 0 16,-5 0 0-16,-1-5 0 0,-4 5 0 0,-4 0 0 15,-6 2 0-15,-5 0 0 0,-6 1 0 0,-10 0 0 0,0 0 0 16,0 0 0-16,-12 1 0 0,-6 0 0 15,-5 3 0-15,-7 1 0 0,-3 2 176 0,-5-1-176 0,-2 1 192 16,-4-4-192-16,-3 4 0 0,-2 0 144 0,-2-1-144 16,-3 2 0-16,-1-3 128 0,2 2-128 0,6 2 0 15,0 0 0-15,2-1 128 0,4-5-128 0,6 1 0 16,3 1 0-16,5 1 0 0,5-2 0 0,4 0 0 16,7-4-160-16,11 0-96 0,0 0-32 0,0 0-17264 15</inkml:trace>
  <inkml:trace contextRef="#ctx0" brushRef="#br0" timeOffset="56000.45">2207 14342 7359 0,'-10'-2'320'0,"0"1"80"0,-2-2-400 0,-2 3 0 0,0 0 0 0,3 0 0 16,-3-3 1664-16,2 3 240 0,0 0 48 0,1 0 16 15,-1 0-944-15,1 0-176 0,1-2-32 0,0 1-16 16,3 1-32-16,7 0 0 0,-9 0 0 0,9 0 0 16,0 0 64-16,0 0 16 0,-8 1 0 0,8-1 0 15,0 0-128-15,0 0-16 0,0 0-16 0,0 0 0 16,8-3-160-16,3 0-16 0,2 0-16 0,2 2 0 16,2 1-16-16,4 0 0 0,2 0 0 0,2 0 0 15,3 2-96-15,0-1-32 0,6-1 0 0,3 1 0 16,4 2-96-16,0 0 0 0,1-1-16 0,1 1 0 0,4 0-48 0,0-1-16 15,2-2 0-15,7 1 0 0,2 1-16 0,4-2 0 16,-2-2 0-16,2 1 0 0,1 0 64 0,5 0 16 16,3 0 0-16,2-2 0 0,0 0-64 0,-2 1-16 15,1-3 0-15,0 1 0 0,0 0-32 0,1 1 0 16,2 2 0-16,-2 1 0 0,-7 1-128 0,3-1 128 16,4 0-128-16,0 0 128 0,2-1-128 0,-1 2 192 15,0 3-192-15,1-4 192 0,4-2-192 0,0 0 128 16,0 1-128-16,1 0 128 0,-1 0-128 0,3 0 160 15,1-1-160-15,0 1 160 0,-5 0-160 0,0-3 192 16,0-1-192-16,1 2 192 0,3 4-192 0,0-1 128 16,-2-3-128-16,-1 1 128 0,2 1-128 0,1 0 128 15,1-2-128-15,-3 2 128 0,0-3-128 0,-1 3 160 0,0 0-160 16,4 0 160-16,-2-1-160 0,-3 0 0 0,-2-1 0 0,0 2 128 16,-4-1-128-16,2 1 128 0,1 1-128 0,-2-1 128 15,-5-1-128-15,2 1 160 0,-4 2-160 0,0 0 160 16,0 0-32-16,0 0-128 0,-4-1 192 0,-3 2-64 15,-2 3 0-15,1-2-128 0,-1-2 192 0,-1 1-64 16,1 3-128-16,-1-1 0 0,-5-3 0 0,-2 0 128 16,-3 1-128-16,1 1 128 0,-4 0-128 0,-3-1 128 15,-2-3 0-15,-2 1 0 0,0-1 0 0,-4 1 0 16,-5 0 48-16,0 0 0 0,-3 0 0 0,-2-1 0 16,-4 1-32-16,-3 1 0 0,-3-3 0 0,-1 1 0 15,-1 0 0-15,-1 1 0 0,-9 0 0 0,0 0 0 16,0 0 64-16,7-6 16 0,-7 6 0 0,5-7 0 0,-2-1 0 15,0 1 0-15,-3 7 0 0,1-9 0 0,1-2-224 16,0-1 176-16,-2-2-176 0,-1-2 160 0,-1 1-160 0,1-5 160 16,1-2-160-16,-1-2 160 0,-2 0-160 0,1-3 0 15,1 0 144-15,0-5-144 0,-2-2 0 0,2-5 128 16,-2-1-128-16,1 3 0 0,0 1 0 0,0 0 128 16,1-2-128-16,-1-1 0 0,-2-2 0 0,3 2 128 15,-1-2-128-15,0-2 0 0,1-4 0 0,1 3 0 16,-1 2 0-16,1 1 0 0,2-2 0 0,0 0 0 15,-1-1 0-15,1 0-128 0,3-1 128 0,-2-1 0 16,1 3 0-16,3-1 0 0,-4 1 0 0,2 3 0 16,-1 4 0-16,2 0-128 0,-3-1 128 0,1 0 0 15,2 2 0-15,-3-1 0 0,-1 2 0 0,2-1 0 16,-1-4 0-16,0 9 0 0,-3 2 0 0,0 2 0 0,0 0 0 0,-2 5-128 16,1 5 128-16,1 0 0 0,-2 1 0 0,-1 2 0 15,0 2 0-15,-1 2 0 0,4 9 0 0,-11-8 0 16,2-1 0-16,1 2 0 0,-2 0 0 0,2 2-128 15,-6 2 128-15,0-1-160 0,-1 0 160 0,-2 1-160 16,2 2 160-16,-2 3 0 0,-4 2 0 0,0-2-128 16,-2-1 128-16,-2 2 0 0,-4 2-144 0,1-1 144 15,-3-1 0-15,0 2-144 0,0 1 144 0,0 2 0 16,-2 0-128-16,-4-2 128 0,-6 1 0 0,3 1 0 16,0 1 0-16,-3-1 0 0,-3 1 0 0,0-1 0 15,1-3 0-15,-2 3 0 0,0 2 0 0,-2-2 0 16,-4-5 0-16,-2 0 0 0,-3 5 0 0,-1 0 0 15,2-2 0-15,-2 0 0 0,-3-5 0 0,-1 2 0 16,-6 5 0-16,1 0 0 0,-1-2 0 0,0 1 0 0,3-2 0 0,-3 3 0 16,1 0 0-16,-3-1 0 0,1-6 0 0,-3 3 0 15,3 2 0-15,0-1 0 0,-4-5 0 0,0 0 0 16,1 0 0-16,-2 3 0 0,3 3 0 0,-1-3 0 16,-1-3 0-16,-2-1 0 0,-1 0 0 0,0 3 128 15,3 7-128-15,-1-6 0 0,-2-5 0 0,0 1 0 16,0 2 0-16,2 1 0 0,0 0 0 0,1-3 128 15,-1-4-128-15,4 2 0 0,3 8 0 0,2-3 0 16,-3-3 0-16,3 1 0 0,1 1 0 0,-2 0 0 16,-1-1 0-16,2 0 0 0,5 0 0 0,0 2 0 15,1 0 0-15,0-3 0 0,1-2 0 0,-1 0 0 16,3-2 0-16,-3 4 0 0,-2 5 0 0,3-2 0 16,1-3 0-16,2 0 0 0,-3 4 0 0,1 0 0 0,-2 4 0 0,3-4 0 15,2-3 0-15,3 3 0 0,1 3 0 0,2-3 0 16,1-1 0-16,-3-1 0 0,-3-1 0 0,4 3 0 15,0 1 0-15,3 0 0 0,0 0 0 0,2-1 0 16,2 1 0-16,1-1 0 0,2 1 0 0,-2-4 0 16,-3-4 0-16,4 4 0 0,3 2 0 0,3 1 0 15,-1 0 0-15,4-1 128 0,2-4-128 0,5 2 0 16,-3 4 0-16,5-2 0 0,2-2 0 0,1 0 0 16,3-1 0-16,-2 2 0 0,3 0 0 0,0-1 0 15,2-2 0-15,2-1 0 0,0 0 0 0,2 1 0 16,1 0 0-16,0-1 0 0,2 0 0 0,-1 1 0 15,8 2 0-15,-7 0 0 0,2-2 0 0,5 2 0 16,0 0 0-16,0 0 0 0,0 0 0 0,0 0 0 0,0 0 0 0,0 0 0 16,0 0 0-16,0 0 0 0,-7 4-160 0,4 3 160 15,3-7-128-15,-5 11 128 0,3 4 0 0,0 1-160 16,-1-1 160-16,-1 4 0 0,-1 3-144 0,1 2 144 16,-2 1 0-16,4 4-144 0,-3-1 144 0,3 2 0 15,-1 8 0-15,0-1-128 0,-4 1 128 0,2 1 0 16,0 2 0-16,-1 1 0 0,0 1 0 0,4-1 0 15,0 0 0-15,-3 0 0 0,-1 0 0 0,1 1 0 16,0 2 0-16,-1 0 0 0,0 0 0 0,0 0 0 16,1 0 0-16,0 1 0 0,0-2 0 0,1-1 0 15,1 0 0-15,0 0 0 0,-2 1 0 0,1-1 0 16,1 0 0-16,-2-3 0 0,3 0 0 0,0 1 0 16,-1-5 0-16,2 2 0 0,2-3 0 0,-1 0 0 0,-1-1 0 0,1 0 0 15,2-2 0-15,0-2 0 0,-2-2 0 0,0 1 0 16,0-1 0-16,1-4 0 0,0-2 0 0,-1-5 128 15,-2 2-128-15,0-2 0 0,1-2 0 0,-2-3 128 16,1-2-128-16,-1-1 0 0,2-2 0 0,1-7 128 16,0 0-128-16,0 0 0 0,0 0 128 0,-5 6-128 15,5-6 0-15,0 0 128 0,0 0-128 0,0 0 0 16,-5-1 0-16,5 1 0 0,0 0 0 0,0 0 128 16,-2-8-128-16,2 8 0 0,0-9 0 0,2 2 0 15,5-1 0-15,1 1 0 0,1 1 0 0,1 0 0 16,2 1-128-16,4-2 128 0,1-1-128 0,1 2 128 15,2 0 0-15,4 2-160 0,5-3 160 0,3 1 0 16,2-2-128-16,3-1 128 0,1 3 0 0,3-1 0 0,1-1-144 16,4 2 144-16,2-1 0 0,7 2-144 0,6-1 144 0,-2 1 0 15,-2-1 0-15,2 1 0 0,0-2 0 0,3 2 0 16,4-1 0-16,1-1 0 0,1 0 0 0,-2 0 0 16,-1 2 0-16,2 0-128 0,1 2 128 0,4-1 0 15,-2-3 0-15,1 1 0 0,-3 3 0 0,1 1 0 16,-2 0 0-16,6 0-128 0,0-1 128 0,0 2 0 15,-3 1 0-15,1-1 0 0,1-1 0 0,3-2 0 16,2 1-144-16,-1 1 144 0,0 1 0 0,-2 1-144 16,-1-1 144-16,4 1 0 0,3 0-176 0,-2 0 176 15,-2 0-160-15,0-1 160 0,-1-1-128 0,1-1 128 16,0 0 0-16,0 2-144 0,-5-1 144 0,0 0 0 16,-1-2 0-16,3 3 0 0,1 0 0 0,1 0 0 0,-5-2 0 0,0 2-128 15,-1 2 128-15,1-1 0 0,3 0 0 16,0 0 0-16,0 0 0 0,-1 2 0 0,-4-1 0 0,0-1 0 15,1 0 0-15,1 0 0 0,2-1 0 0,-2-1 0 16,-6 0 0-16,3 0-128 0,4 1 128 0,-3 0 0 16,0 0 0-16,-1 0 0 0,-5 0 0 0,-1 0 0 15,1-1 0-15,-4 1 0 0,2 1 0 0,0-3-128 16,0 2 128-16,-3 1 0 0,-4-1 0 0,-2 1 0 16,1 1 0-16,0 0 0 0,-2-1 0 0,-1 5 0 15,-6-1 0-15,1-1 0 0,0 0 0 0,-3 0 0 16,-4 2 0-16,-3 1 0 0,-2-1 0 0,1 0 0 15,0-1 0-15,-5 0 0 0,0 1 0 0,-3 1 0 16,-2 0 0-16,-2 0 0 0,-2-2 0 0,-2 2 0 16,0-1 0-16,-1-1 0 0,1-1 0 0,-4 0 0 0,-3 1 0 15,-10-4 128-15,8 3-128 0,-8-3 128 0,0 0-128 0,8 0 0 16,-8 0 0-16,0 0 0 0,0 0 128 0,0 0-128 16,0 0 128-16,0 0-128 0,0 0 160 0,0 0-32 15,0 0-128-15,0 0 192 0,-2-9-48 0,-3 2-16 16,0-3 0-16,1 0 0 0,-2-1-128 0,2-1 0 15,-1-1 0-15,0-1 0 0,0-3 0 0,0-3 0 16,2 2 0-16,-3-3 128 0,1-2-128 0,2-4 0 16,-1-2 0-16,3-2 0 0,2-3 0 0,-1-3 0 15,-1-3 0-15,5-2 0 0,1-4-176 0,2-3 48 16,-3 1 0-16,3-3 0 0,1 0-48 0,-2-2 0 16,1 0 0-16,-1-1 0 0,1-2 176 0,-1-1-160 15,0 1 160-15,2 2-160 0,-2 1 160 0,-3-2 0 0,0-2 0 16,0 2 0-16,-1 1 0 0,0 3 0 0,2 4 0 0,0 2 0 15,2 2 0-15,-3 0 0 0,0 4 0 0,0-1 0 16,2 0 0-16,-1 1 0 0,4-1 0 0,0 4 0 16,-1 0 0-16,1 4-160 0,2 2 160 0,-2 2 0 15,2 3-160-15,-2 1 160 0,1 0-128 0,0 3 128 16,0-2-192-16,1 2 32 0,-4 2 16 0,3 0 0 16,-3 0 144-16,0 0 0 0,1 2 0 0,-1 3-128 15,1 0 128-15,0 2 0 0,-3-1 0 0,-1 4-128 16,-3 9 128-16,0 0 0 0,0 0 0 0,0 0-128 15,1-7 128-15,-1 7 0 0,0 0 0 0,0 0 0 16,0 0 0-16,0 0-160 0,0 0 160 0,-10 1 0 16,-1 5-144-16,2-1 144 0,-4 0 0 0,1 1-144 15,-1 4 144-15,-1 1-128 0,-3 0 128 0,0 0-128 0,-3-2 128 0,-2 2 0 16,-1 0-144-16,-4 1 144 0,-2-1 0 0,-3-2-144 16,-2 2 144-16,-3 2 0 0,-2 1-208 0,1 0 64 15,-2-3 16-15,-2 1 0 0,-3 1-16 0,-4 0 0 16,-3-1 0-16,0-1 0 0,-5-3 144 0,1 1-192 15,1-2 192-15,-5 3-192 0,0 1 192 0,-3 0 0 16,-1-2-144-16,-3 0 144 0,-4 2 0 0,-1-1 0 16,3-3 0-16,-5 2 0 0,-2 3 0 0,-1-2 0 15,0-3 0-15,0-2 0 0,0 0 0 0,-2-1 0 16,-1-2 0-16,1 5 0 0,-3 3 0 0,2-4 0 16,0-4 0-16,-2 1 0 0,1 2 0 0,-2 1 0 15,3-2 0-15,0-2 0 0,-1 1 0 0,0-1 128 16,3 4-128-16,0-1 0 0,0-6 128 0,1 3-128 15,1 0 128-15,0 3-128 0,-2-1 0 0,3 0 0 0,0 0 128 0,0 0-128 16,3 2 0-16,-2-3 192 0,0-3-192 0,2 2 192 16,1 6-192-16,3-2 0 0,1 0 0 0,3-3 0 15,-1-3 0-15,0 1 0 0,1 0 0 0,2 3 0 16,4-2 0-16,-2-2 0 0,-2-1 0 0,0 2 0 16,0 1 0-16,4 1 0 0,-1 1 0 0,3-1 0 15,2-2 0-15,0-1 0 0,1-2 0 0,-1 1 0 16,-1-1 0-16,0 0 0 0,4 1 0 0,3 1 0 15,3 3 144-15,2-2-144 0,1-2 160 0,2-1-160 16,-2 1 144-16,1 0-144 0,1 0 128 0,2 1-128 16,1 1 0-16,1 1 128 0,-1 0-128 0,3-2 0 0,2-2 0 0,1 1 0 15,0 0 128-15,2 1-128 0,1-2 0 0,3 0 0 16,-5-3 0-16,3 3 128 0,-1 0-128 0,4 1 0 16,0-1 0-16,2 1 0 0,-2 1 0 0,3-3 0 15,4 3 0-15,-3 0 0 0,1 0 0 0,1 0 0 16,3 0 0-16,0 3 0 0,1-2 0 0,3-1 0 15,1-4 0-15,1 4 0 0,2 0 0 0,-1 0 0 16,1-1 128-16,7 1-128 0,-7 1 0 0,7-1 0 16,0 0 144-16,0 0-144 0,0 0 0 0,0 0 0 15,-8 0 0-15,8 0 128 0,0 0-128 0,0 0 0 16,0 0 0-16,0 0 128 0,0 0-128 0,0 0 0 16,0 0 0-16,0 0 0 0,0 0 0 0,0 0 0 15,0 0 0-15,0 0 0 0,0 0 0 0,9-2-128 16,-9 2 128-16,0 0-128 15,11-2-1344-15,-1 0-272 0,-1 1-48 0</inkml:trace>
  <inkml:trace contextRef="#ctx0" brushRef="#br0" timeOffset="61192.97">10718 14731 9039 0,'0'0'384'0,"6"-4"112"0,-6 4-496 0,8-3 0 16,-8 3 0-16,0 0 0 0,9-3 512 0,-9 3 16 16,0 0 0-16,8-3 0 0,-8 3 32 0,0 0 0 15,0 0 0-15,0 0 0 0,0 0 144 0,0 0 16 16,6-4 16-16,-6 4 0 0,0 0 128 0,0 0 32 15,5-7 0-15,-5 7 0 0,0 0-96 0,0 0-16 16,0 0 0-16,0 0 0 0,-6-8-96 0,1 3-32 16,-3 2 0-16,0-1 0 0,-2 1-32 0,-1 0-16 15,0 1 0-15,-3 0 0 0,-1 1-160 0,-4 0-16 16,-1-1-16-16,0 2 0 0,-5 2 32 0,0-1 16 0,-2 2 0 0,-1-2 0 16,-4-1-176-16,0 1-32 0,-1 0-16 0,0 2 0 15,4 0-96-15,-2 0-16 0,-3-1 0 0,1 0 0 16,0 0 32-16,-1-2 0 0,0-1 0 0,-5 1 0 15,-3 1-160-15,-1 1 0 0,-1 2 0 0,0-1 0 16,-1-3 224-16,0 0 16 0,1 0 0 0,1 1 0 16,-1-1-16-16,-2 2 0 0,-6 1 0 0,1-1 0 15,0 1-16-15,-1-2 0 0,0-1 0 0,-1 3 0 16,1 2 0-16,-3 0 0 0,-6-1 0 0,2-1 0 16,-2-1 32-16,4 0 0 0,1 1 0 0,1-1 0 15,1 0-48-15,-3 1-16 0,-3-2 0 0,1 2 0 16,1 0-48-16,-2-2 0 0,2-2 0 0,-1 1 0 15,-1 3-128-15,1-1 160 0,-1-3-160 0,-3 2 160 0,-1 3-160 0,3-4 160 16,4 0-160-16,-1 1 160 0,-2 1-160 0,2 0 192 16,0 0-192-16,-2 1 192 0,1-3-48 0,3 1 0 15,3 0 0-15,0 0 0 0,-1 0 0 0,2-1 0 16,-2 0 0-16,1 0 0 0,-2 3 16 0,2-1 0 16,-1 1 0-16,4-2 0 0,0-1-160 0,-5 1 0 15,0 1 144-15,-3 0-144 0,1-1 0 0,3 3 144 16,2-2-144-16,1 1 0 0,1-1 128 0,-4 3-128 15,-1 1 0-15,2-1 0 0,1-2 128 0,2 0-128 16,-2 0 0-16,1-2 0 0,2-1 0 0,-1 0 0 16,0-1 0-16,-2 1 0 0,-1 0 0 0,-3 0 0 15,3 0 128-15,0-2-128 0,0 4 0 0,1-2 0 16,-1-3 128-16,-2 1-128 0,-2 1 0 0,0 0 0 16,-3-1 0-16,7-2 0 0,-1-1 0 0,2 2 0 0,0-1 0 0,-3 3 0 15,-1 1 128-15,0-2-128 0,0-6 0 0,2 6 0 16,-3 4 0-16,2-2 160 0,0-1-160 0,-1 1 128 15,-3 1-128-15,2 4 0 0,0-3 0 0,4 0 128 16,-1-1-128-16,2 0 0 0,-1 0 0 0,-1-1 0 16,0-1 0-16,1-1 0 0,3 0 0 0,-1 0 0 15,3 0 0-15,-1-1 128 0,1 2-128 0,-1-2 0 16,1-1 0-16,-4 0 0 0,-1 3 128 0,3-1-128 16,3-1 0-16,0-1 0 0,0 0 0 0,2 1 0 15,0-1 0-15,0 1 0 0,1 0 0 0,0-1 0 16,0 3 0-16,3 0 0 0,1-1 0 0,1 1 0 15,-3 0 0-15,6 1 0 0,-2 0 0 0,2 0 0 16,-1 0 0-16,-2 1 0 0,2 2 0 0,-3-1 0 0,-1 1 0 0,3 1 0 16,2 3 0-16,-2-2 0 0,2 1-128 0,3-3 128 15,-1 1 0-15,3 2 0 0,1 2 0 0,2-1 0 16,-1-1 0-16,2 0 0 0,0 0-128 0,2-1 128 16,-4 1 0-16,3 0 0 0,-2 1 0 0,0 1 0 15,1-1 0-15,0 3 0 0,2 1 0 0,-1 0 0 16,1 0 0-16,0 1 0 0,-1 2-128 0,3-1 128 15,1 2 0-15,0-3 0 0,0-1 0 0,3 0 0 16,-3 0-144-16,0 0 144 0,0-1 0 0,0 1 0 16,3 0 0-16,0 0 0 0,-4 1 0 0,4 0 0 15,4 3 0-15,-2-1 0 0,-1 0 0 0,-3 2-128 16,1 1 128-16,1 1 0 0,2-2 0 0,1 3 0 16,-1 0 0-16,-1 0 0 0,1 1 0 0,0 1 0 0,1 2 0 0,0 1 0 15,1 1 0-15,-1 0-128 0,1 0 128 0,1 2 0 16,2-3 0-16,-1 1 0 0,1 1-128 0,0 0 128 15,-1 0 0-15,3 2 0 0,-1-1 0 0,1 1 0 16,0-4 0-16,0 3 0 0,5-2 0 0,-4 2 0 16,-1 2 0-16,1 0 0 0,2-2 0 0,0 2 0 15,4 0 0-15,-5 0 0 0,0-2 0 0,2 1 0 16,4 1 0-16,-1 0 0 0,1 4 0 0,0 0 0 16,0 0 0-16,0 2-128 0,1 3 128 0,-2-1 0 15,2 3 0-15,1-2 0 0,1 0 0 0,2 0 0 16,0 2 0-16,-2-2 0 0,0 0 0 0,0 0 0 15,2 1 0-15,1-3 0 0,-2-3 0 0,1 3 0 16,1 3 0-16,0-2 0 0,1-3 0 0,0 0 0 0,-2 2 0 0,0-2 0 16,-1 0 0-16,1 1 0 0,1-1 0 15,1 0 0-15,-1 1 0 0,3-2 0 0,0-2 0 0,2-1 0 16,-1 0 0-16,1-3 0 0,1 0 0 0,1 0 0 16,-2-2 0-16,5 1 0 0,-2 0 0 0,2-1 0 15,-2 0 0-15,2-1 0 0,2 1 0 0,-1-1 0 16,1-1 0-16,0 3 0 0,2-3 0 0,3 0 0 15,-3 0 0-15,3-1 0 0,-1-2 0 0,3 0 0 16,4-2 0-16,2 2 0 0,-2-1 0 0,1-2 0 16,2 0 0-16,0-1 0 0,0 1 0 0,1-1 0 15,0 0 0-15,0-1 0 0,-1-4 0 0,1 2 0 16,1 2 0-16,1-2 0 0,4-2 0 0,0 0 0 0,3 0 0 0,-1 0 0 16,3 1 0-16,-5-2 0 0,2-1 0 0,-4-2 0 15,1 1 0-15,2-1 0 0,-3-2 0 16,0-2 0-16,-2 2 0 0,4 1 0 0,2 4 0 0,0 0 0 15,-1-2 0-15,1 0 0 0,-4-2 0 0,0 2 0 16,-2 0 0-16,1-3 0 0,-1-2 0 0,-1 2 0 16,4 0 0-16,3 1 0 0,-2-3 0 0,4 3 0 15,2-2 0-15,-2 2 0 0,-1-1 0 0,0-1 0 16,-2 1 0-16,2-3 0 0,1 1 0 0,0 0 0 16,-3-1 0-16,5 0 0 0,5 0 0 0,-1-2 0 15,-1 2 0-15,-4-2 0 0,-1-2 0 0,1 4 0 16,0 1 0-16,2-1 0 0,-1-1 0 0,2 1 0 15,-1-1 0-15,2 0 0 0,1 1 0 0,-1 0 0 16,-4 2 0-16,2-2 0 0,-1-3 0 0,2 3 0 0,1 0 0 16,2 0 0-16,-2-4 0 0,5 2 0 0,-3 2 0 15,0 0 0-15,0-1 0 0,-1 0 0 0,-1-1 0 16,3 0 0-16,1 0 0 0,3 2 0 0,1-1 0 0,-2 0 0 16,-4 0 128-16,0 2-128 0,0-3 0 0,1-1 0 15,1-1 0-15,0 1 0 0,1 0 0 0,1 1 0 16,0 1 0-16,-1-1 0 0,-4-2 0 0,3 2 0 15,1-2 0-15,-1 2 0 0,-2 0 0 0,3 0 0 16,3-2 0-16,-2 1 0 0,-2 3 0 0,0-1 0 16,-4-2 0-16,3 1 0 0,1-1 0 0,0 1 128 15,1 1-128-15,1-1 0 0,-3-1 0 0,2 0 0 16,-3-2 0-16,1 1 0 0,0 0 0 0,2 0 0 16,0-4 0-16,3 2 0 0,1 1 0 0,-1-1 0 0,-3 1 0 15,-2 0 0-15,-1-1 0 0,0 2 0 0,0 1 0 0,1-1 0 16,1-1 0-16,0 0 0 0,-3 1 0 0,1 2 0 15,-1 0 0-15,-2-1 0 0,-3-1 0 0,1 0 0 16,3 1 0-16,-1 1 0 0,1-3 0 0,1-1 0 16,0 2 0-16,0 1 0 0,-1 0 0 0,-2 0 0 15,-2-2 0-15,3 0 128 0,1 0-128 0,4-2 0 16,1 2 0-16,-1 0 0 0,-4-3 0 0,0 3 0 16,-1 1 0-16,-1 0 0 0,-2-2 128 0,3-1-128 15,3-3 0-15,-3 3 0 0,-2 1 0 0,2-1 0 16,0-2 0-16,-1 1 0 0,-5 0 128 0,2-1-128 15,-1 0 0-15,0-2 0 0,1-3 0 0,1 1 0 16,-1 2 0-16,0-3 128 0,5-3-128 0,-6 1 0 0,1 6 0 16,-3-1 0-16,1-3 0 0,-2 3 0 0,1-1 128 0,-1 0-128 15,-1 1 0-15,2 2 144 0,0-1-144 0,1 0 0 16,-1-3 0-16,0 2 0 0,-3 2 0 0,-1-1 128 16,-3-1-128-16,1 1 0 0,0 1 128 0,-2-2-128 15,0 0 0-15,1 0 128 0,1 1-128 0,0-1 0 16,0-1 0-16,2-2 0 0,-2 2 0 0,1-2 0 15,0-3 128-15,0 1-128 0,-1-2 0 0,-1-4 0 16,1 0 0-16,0-2 128 0,0 1-128 0,2-2 0 16,-2-1 0-16,2 0 128 0,0 1-128 0,-1-1 160 15,0 2-160-15,-3 2 160 0,-1-1-160 0,-3 1 0 16,-1 1 0-16,0-2-176 0,-1 3 176 0,-3-2 0 16,1-1 0-16,1 0 0 0,-1-3 0 0,0 2 0 15,1-1 0-15,2-6 0 0,3-2 0 0,-3 0 0 0,1 2 0 16,2-3 0-16,-3-1 0 0,3 0 0 0,0 0 0 0,0-1 0 15,-1 0 0-15,-2-2-160 0,0-2 160 0,-1-2-160 16,-2-1 160-16,-2-1 0 0,0 1-144 0,-1-1 144 16,-1 2 0-16,-3 0 0 0,1 4-144 0,-2-3 144 15,-3-3 0-15,0-1 0 0,-1-3 0 0,-1 1 0 16,1 3 128-16,-3-2-128 0,-2-3 0 0,-3-1 0 16,0 0 144-16,0-2-144 0,-2-4 128 0,-3-1-128 15,-3 1 128-15,-1 0-128 0,0-1 128 0,0 2-128 16,0 3 176-16,-4-2-48 0,-1-2-128 0,-1-1 192 15,-2 1-64-15,2 1-128 0,-2 1 176 0,-3 4-176 16,1 4 144-16,-2-1-144 0,0 3 0 0,1 2 144 16,-4-1-144-16,0 2 0 0,-4 3 0 0,1 1 0 0,-4 1 0 15,-1 2 0-15,-1 3 0 0,0 4-176 16,-1 3-1360-16,-2 3-256 0,-2 3-64 0</inkml:trace>
  <inkml:trace contextRef="#ctx0" brushRef="#br0" timeOffset="75532.23">7274 16976 6447 0,'0'0'272'0,"0"0"80"0,0 0-352 0,-9 3 0 15,0-3 0-15,0 0 0 0,9 0 1824 0,0 0 288 16,0 0 64-16,-6 0 16 0,6 0-960 0,0 0-192 15,-9 0-32-15,9 0-16 0,-11-3-48 0,4 1-16 16,7 2 0-16,0 0 0 0,0 0-224 0,0 0-32 16,0 0-16-16,0 0 0 0,0 0 48 0,0 0 0 0,0 0 0 15,0 0 0-15,0 0-112 0,0 0-16 0,0 0 0 0,0 0 0 16,0 0 128-16,10 0 0 0,-2 0 16 0,5-1 0 16,5-2-176-16,6 0-32 0,1-1-16 0,5 1 0 15,2 1-208-15,3 0-32 0,-1-2-16 0,5 0 0 16,2 2-32-16,3-1 0 0,3 2 0 0,4-1 0 15,5-1-80-15,-1 1 0 0,-1-1-128 0,0 1 192 16,-1 1-64-16,1 0-128 0,3-1 176 0,1 1-176 16,-3 1 128-16,-1-1-128 0,-2 0 0 0,-3 1 0 15,-2 2 144-15,-1 0-144 0,-2 0 0 0,1 1 144 16,0 0-144-16,-1 0 192 0,-3 0-192 0,1 1 192 16,-1-1-32-16,-4 0 0 0,-3-1 0 0,-1 1 0 0,0 1 16 15,-1-1 0-15,0-1 0 0,-1 0 0 0,0-1-32 0,1-1 0 16,1 0 0-16,-1 0 0 0,-1-1-16 0,-3-1 0 15,0 0 0-15,-5 2 0 0,0-1 0 0,-5 0-128 16,-1-1 192-16,-1 1-64 0,-2-1-128 0,-1 0 160 16,-4 0-160-16,0 1 160 0,-1-2-160 0,-8 3 192 15,0 0-192-15,7-1 192 0,-7 1-48 0,0 0 0 16,0 0 0-16,0 0 0 0,0 0 64 0,0 0 16 16,0 0 0-16,0 0 0 0,0 0 64 0,0 0 16 15,-10-2 0-15,2-1 0 0,-3 2-176 0,-3 1-128 16,-2 0 192-16,-2 0-192 0,0 0 128 0,-7 0-128 15,-2 0 0-15,-4-1 0 0,-3 0 0 0,-1 0 0 16,-2-1 0-16,1 1 0 0,0 3 0 0,-2-1 0 16,0-1 0-16,-4 0 0 0,-3 1 0 0,-4 1 0 0,-8 0 0 15,1 0 0-15,2-2 0 0,-1-2 0 0,-2 1 0 0,1 1 0 16,-1 3 0-16,-2-2 0 0,-4-1 0 0,2 1 0 16,2 0 128-16,3 1-128 0,2-4 0 0,2 2 0 15,-3 2 0-15,-1 1 0 0,-1 0 0 0,-1-2 0 16,0-1 0-16,6 2 0 0,3 1 0 0,3 0 0 15,0 1 0-15,3-1 0 0,1 0 0 0,3 1 0 16,-2 0 0-16,7 0 0 0,4 0 0 0,4-1 0 16,1 1 0-16,6-1 0 0,2-2 0 0,6 0 0 15,0 1 0-15,3 0 0 0,8-2 0 0,0 0 0 16,0 0 0-16,0 0-144 0,0 0 144 0,10 0-128 16,4 0 128-16,3-1-160 0,4-2 160 0,9 0-160 15,7-1 160-15,4 2 0 0,4 1-144 0,6 0 144 16,-1-2 0-16,11 0 0 0,6 1 0 0,9 0 0 0,8-2-128 0,1 0 128 15,-4 2 0-15,9 0 0 0,6-1 0 0,1 1 0 16,0 2 0-16,0 2 0 0,2-1 0 0,-1 1 0 16,-3 0 0-16,-4-1 0 0,-7-2 0 0,1 0 0 15,-4 0 0-15,-3 1 0 0,-5 0 0 0,-8 0 0 16,-2-1 0-16,-4 1 0 0,-2 1 0 0,-2-1 0 16,0-1 0-16,-6 1 0 0,-9 1 160 0,-2 1 0 15,-5 0 0-15,-5-1 0 0,-2-1-32 0,-4 0 0 16,-5 1 0-16,-2 2 0 0,-3 0-128 0,-12-3 0 15,7 1 0-15,-7-1 128 0,0 0-128 0,0 0 128 16,0 0-128-16,-7-2 128 0,-8 0 128 0,-1 2 32 16,-6-4 0-16,-3 1 0 0,-10 0-128 0,-3 1-32 0,-5 0 0 15,-4 0 0-15,-3 1-128 0,-3-1 160 16,-2 0-160-16,-2 0 160 0,-1-1-160 0,-6 1 0 0,-5-1 0 0,-4 2 0 16,-2-1 0-16,3-1 0 0,-1 1 0 0,-4 1 0 15,-4-1 0-15,-1 2 0 0,2 0 0 0,2 0 0 16,2-2 0-16,4 2 0 0,-2 0 0 0,6 1 0 15,3 0 0-15,9 0 0 0,6-2 0 0,7 1 0 16,1 1 0-16,6 0 0 0,0 1 0 0,4-1 0 16,4 0 0-16,6 1 0 0,5-2 0 0,6 1 0 15,4 0 0-15,7-1 0 0,0 0 0 0,0 0 0 16,10-2-288-16,10-2 16 0,4 0 0 0,9-1 0 16,8 4 80-16,5-1 0 0,5-1 16 0,14 0 0 15,13-2 176-15,5 2-128 0,3 1 128 0,3 1-128 16,2-1 128-16,3 1 0 0,-2-1 0 0,-4 1 0 0,-6 1 0 0,0 1 0 15,2 0 0-15,-4 0 0 0,-3 0 0 16,-3 2 0-16,-8-1 0 0,-1-1-128 0,-4-2 128 0,-3 1 0 16,-6 1 0-16,-2 1 0 0,-7-2 128 0,-8 1 16 15,-6 0 0-15,-7 2 0 0,-6 0-16 0,-4-2 0 16,-12-1 0-16,0 0 0 0,0 0 16 0,0 0 0 16,0 0 0-16,-15 5 0 0,-7 0 96 0,-6-1 16 15,-5 0 0-15,-4-1 0 0,-3 0-128 0,0-1 0 16,-6-1-128-16,1 1 192 0,1-4-192 0,3 4-288 15,0 0 64-15,-1-1 16 16,1-1-1264-16,4-1-240 0,3-1-48 0,4-1-16 16,6 1-1456-16,5-1-288 0</inkml:trace>
  <inkml:trace contextRef="#ctx0" brushRef="#br0" timeOffset="77103.3">8015 9034 9727 0,'0'0'432'0,"0"0"80"0,0 0-512 0,0 0 0 0,4-4 0 0,-4 4 0 16,5-9 736-16,-5 9 32 0,-3-6 16 0,-1-1 0 16,2-1-256-16,-5 2-48 0,0 0-16 0,-2 1 0 15,0 0-256-15,-3-1-48 0,-1-2-16 0,-1 1 0 16,-1 2 256-16,-1-2 48 0,-3 0 16 0,0-1 0 16,-4-1-80-16,0 1 0 0,-2 2-16 0,-3-1 0 15,0-1-176-15,-3 0-16 0,-2-4-16 0,-3 4 0 16,-4 0-160-16,-1 3 0 0,1-5 0 0,-3 0 0 15,-5 0 0-15,-2-2 0 0,-3 0 0 0,-5 0 128 16,-3 0-128-16,2 2 0 0,-2 1 144 0,2-1-144 0,-2-3 128 16,-1 1-128-16,-4 0 160 0,1 3-160 0,0 2 144 0,2-1-144 15,1-1 128-15,-6 1-128 0,0 2 128 0,2 3-128 16,0-2 0-16,1-1 128 0,2-1-128 0,-2 0 128 16,0-3-128-16,-5 1 128 0,1 1 64 0,0 0 0 15,1-1 0-15,-2 4 0 0,1 5-64 0,-1 0 0 16,-1-2 0-16,1 1 0 0,1 2 96 0,5 0 16 15,3-1 0-15,3 1 0 0,1 2 64 0,2 0 16 16,1 1 0-16,1 4 0 0,0-1-64 0,2 0-16 16,-1 2 0-16,-1 5 0 0,-2 3-112 0,0 0-128 15,1 1 176-15,-3 2-176 0,-1 5 256 0,2 0-64 16,-4 2-16-16,2-2 0 0,-2 0-16 0,3 1 0 16,2 0 0-16,5-1 0 0,0-1-160 0,8-1 192 0,5 0-192 0,6 1 192 15,6 2-192-15,3 0 160 0,4-2-160 0,4 2 160 16,2 4-160-16,2-3 192 0,4-5-192 0,4 3 192 15,2-2-64-15,6 3 0 0,0 1 0 0,4-3 0 16,2-4 128-16,2 0 0 0,2 4 16 0,7 1 0 16,6-1-64-16,2 0-16 0,-1-3 0 0,8 1 0 15,6 2 0-15,2 1 0 0,1-1 0 0,4 0 0 16,2-3 64-16,5-1 16 0,6-2 0 0,1 0 0 16,2-3-32-16,4 1-16 0,5-2 0 0,2 0 0 15,5 0-32-15,5-1-16 0,2-1 0 0,-3 2 0 16,-1 3-176-16,5-2 192 0,4-1-192 0,0 1 192 15,-1-1-192-15,-1 1 0 0,2 3 144 0,-1-3-144 16,0-1 0-16,-1-4 0 0,0-5 0 0,-1-1 128 16,1 1-128-16,-5-3 176 0,-4-4-176 0,2 2 192 0,3 0 32 0,-1-2 16 15,-2-1 0-15,1-3 0 0,-2-4-240 0,0-3 0 16,-2-2 0-16,-2 2 0 0,-3-2 0 0,-2-1 176 16,-3 1 0-16,-2 0 0 0,-1-3-176 0,-1-1 0 15,-1 0 0-15,-7-5 0 0,-7 2 0 0,-5-6 0 16,-2-7 128-16,-3-2-128 0,-2-1 256 0,-2 2-48 15,-5 0 0-15,-3-2 0 0,-5-3 176 0,-6 3 16 16,-4 0 16-16,-5 1 0 0,-3-5 128 0,-5-3 32 16,-8-2 0-16,-4 4 0 0,-4 5-208 0,-7 2-48 15,-6-1 0-15,-4 6 0 0,-3 7-192 0,-4 5-128 16,-5 5 128-16,0-1-128 16,-1-1-320-16,-3 3-128 0,-4 2-16 0,2 3-16 15,1 2-1952-15,5 3-384 0,5 2-64 0,2 4-32 0</inkml:trace>
  <inkml:trace contextRef="#ctx0" brushRef="#br0" timeOffset="86090.12">4167 16084 2751 0,'0'0'128'0,"-6"1"16"0,-5-1-144 0,1 0 0 15,1-1 0-15,-2 2 0 0,0 3 2352 0,2-2 432 16,0-2 96-16,3 1 0 0,-4 0-1648 0,10-1-336 16,0 0-64-16,0 0 0 0,-9 0-128 0,9 0 0 15,0 0-16-15,0 0 0 0,0 0 144 0,0 0 16 16,0 0 16-16,0 0 0 0,0 0-96 0,0 0-32 16,0 0 0-16,0 0 0 0,0 0-96 0,0 0 0 15,9-5-16-15,1 0 0 0,-10 5-240 0,9-2-64 16,0 1 0-16,4 0 0 0,-4 0 80 0,4-1 16 15,0-3 0-15,2 3 0 0,3 3-48 0,2-1-16 0,0-4 0 0,1 0 0 16,2 4-64-16,1-1-16 0,2-1 0 0,3-1 0 16,-4-1-48-16,3 1-16 0,1 0 0 0,3 0 0 15,2-1 16-15,3 0 0 0,1 2 0 0,3-1 0 16,-4 2 16-16,4-3 0 0,-3-3 0 0,4 2 0 16,3 0 0-16,2 3 0 0,0 0 0 0,1 2 0 15,3-3-32-15,-3 1 0 0,-2 0 0 0,0 1 0 16,1 0-48-16,0-1-16 0,3-2 0 0,1 1 0 15,3 2-16-15,1 0 0 0,-3-1 0 0,-1 1 0 16,1 0-128-16,1 0 160 0,0 0-160 0,1 0 160 16,2-3-160-16,1 4 128 0,-3 2-128 0,1 0 128 15,-4-2-128-15,0-2 128 0,1 0-128 0,-2 1 128 0,2 1-128 16,2 1 0-16,0-1 0 0,-1 4 0 0,-5-3 128 16,0 1-128-16,0-1 0 0,2-1 128 0,2 0-128 0,-4 0 0 15,1 1 0-15,-1 0 0 0,1 0 0 0,-3 0 0 16,-3-2 0-16,0 2 0 0,-4 3 0 0,3-2 0 15,2-2 0-15,0 0 0 0,-3 1 0 0,2 1 0 16,0 0 128-16,-3-2-128 0,-1-1 0 0,-1 1 0 16,0 0 0-16,0-1 128 0,0-1-128 0,-1-1 0 15,4-1 0-15,-2 2 0 0,0 0 0 0,-1 0 0 16,0-2 128-16,-2 2-128 0,-2 0 0 0,-1 0 0 16,-3 1 0-16,-1 0 0 0,1-3 0 0,-1 2 128 15,-2 0-128-15,3-1 0 0,2 2 0 0,-4-1 0 16,-2-1 0-16,1 3 0 0,3 2 0 0,0 1 0 0,-2-5 0 15,2 4 0-15,-4 0 0 0,3 0 0 0,-4 0 0 0,1-1 0 16,-2-1 0-16,1 0 0 0,-3-1 0 0,3 1 0 16,-3-1 0-16,3 0 0 0,-5-1 128 0,0 1-128 15,-3 0 0-15,-1-1 0 0,3 0 0 0,-1 1 0 16,0 1 144-16,-1 0-144 0,-3 0 160 0,0 0-160 16,0-1 128-16,-1 1-128 0,-4 1 0 0,0 0 0 15,-9-1 128-15,8-4-128 0,-8 4 0 0,0 0 0 16,0 0 192-16,0 0-64 0,0 0-128 0,0 0 192 15,0 0 0-15,0 0 0 0,0 0 0 0,0 0 0 16,0 0 0-16,0 0-16 0,0 0 0 0,0 0 0 16,-9-2-48-16,-3 1 0 0,0-3 0 0,-1 4 0 15,-4 0-128-15,0 1 128 0,-3-3-128 0,-2 2 128 0,-2 1-128 0,-4 3 0 16,-2-3 0-16,-2 0 128 0,-4 0-128 16,1-1 0-16,-2 0 0 0,-4 0 128 0,-1-1-128 0,-4 0 0 15,-6 0 0-15,0 1 0 0,1 1 0 0,-3-1 0 16,1-1 0-16,-2 1 0 0,-4-3 0 0,0 3 0 15,-3 3 128-15,0-2-128 0,-3-2 0 0,3 1 0 16,0 0 0-16,-3 0 0 0,-3 0 0 0,0 0 0 16,1 1 0-16,2 1 0 0,1 0 0 0,-3 0 0 15,1 0 0-15,-1 1 128 0,-4 0-128 0,4 0 0 16,2-1 0-16,3 1 0 0,-3-1 0 0,1 0 0 16,-2 0 0-16,2 2 0 0,4-2 0 0,0 0 0 15,1-1 0-15,2 1 0 0,-3-1 0 0,1-1 0 0,-2-1 0 16,2 1 0-16,1 2 0 0,3 0 0 0,4-1 0 15,-1-2 0-15,2-1 0 0,-3 2 0 0,-4 2 0 0,2-1 0 16,1-2 0-16,3 1 0 0,0 0 0 0,1 0 0 16,2 0 0-16,-2-2 0 0,0 0 0 0,-1 0 0 15,2 0 0-15,-2 2 0 0,-1 0 0 0,3 0 0 16,0-1-160-16,1 0 160 0,-2 0 0 0,0-1-144 16,-1 0 144-16,1 2 0 0,0 0 0 0,4 0 0 15,0 0 0-15,1 2 0 0,-2 0 0 0,2 0-128 16,-1 1 128-16,-1 1 0 0,-2 2 0 0,2-1-128 15,3-1 128-15,2-1 0 0,4 4 0 0,2-2 0 16,4-2 0-16,3 2 0 0,3-4 0 0,-1 2 0 16,5 1 0-16,0-1 0 0,4-1 0 0,0 0 0 15,3 0 0-15,2 2 0 0,5-1 0 0,8-3 0 0,-7 2 0 0,7-2-128 16,0 0 128-16,0 0 0 16,0 0-160-16,0 0 160 0,11 4-192 0,0-2 192 0,3-1-208 0,2 0 64 15,0 0 16-15,4-1 0 0,0-1 128 0,2 0-128 16,4-2 128-16,3 1-128 0,2 2 128 0,2 2 0 15,2 1 0-15,6-3 0 0,5-2 0 0,3-1 0 16,2 0 0-16,-1 1 0 0,0 2 0 0,3 0 0 16,2-1 0-16,4-1 0 0,3-1 0 0,-1 2 0 15,4 0 0-15,2-1 0 0,3-1 0 0,-1 1 0 16,4 0 0-16,1 1 0 0,0 0 0 0,-1-1 0 16,-1 0 0-16,5 0 0 0,5-1 0 0,-1 2 0 15,-2-1 0-15,3 1 0 0,-1 2 0 0,4 0 0 16,3-1 0-16,-2 0 0 0,-4 0 0 0,1 0 0 15,-1 1 0-15,3-1 0 0,1-1 0 0,-5 1 0 0,-2 0 0 0,4 0 0 16,1-1 0-16,1 1 0 0,1-1 0 0,-3 1 0 16,0 0 0-16,-2 1 0 0,4-1 0 0,-2 0 0 15,-5 0 0-15,0 0 0 0,-1 0 0 0,1 1 0 16,1-2 0-16,-2 1 0 0,-2-1 0 0,1 0 0 16,-3 0 0-16,3-1 0 0,-1 1 0 0,-1-1 0 15,0 2 0-15,-4 0 0 0,1 0 0 0,0 0 0 16,-3 0 0-16,-2 3 0 0,-1-2 0 0,-3-1 128 15,-5-1-128-15,1 0 0 0,-2 1 0 0,-1 1 0 16,-1 0 0-16,-1 0 0 0,-3 0 0 0,-2-1 0 16,-4 0 0-16,-2 0 0 0,-3 2 0 0,-1-1 128 15,-4 0-128-15,-1-1 0 0,0 0 0 0,-5 0 0 16,-2 1 0-16,-6-1 0 0,-1 4 0 0,0-2 0 0,-2 0 0 16,-1-1 0-16,-4-1 0 0,-1 1 0 0,-2 2 0 0,-9-3 0 15,0 0 0-15,6 3 0 0,-6-3 0 0,0 0 0 16,0 0 0-16,0 0 0 0,0 0 0 0,0 0 0 15,-11 3 0-15,-2-2 128 0,-1-2-128 0,-4 0 0 16,0 1 0-16,-3-2 0 0,-1 2 0 0,-1 0 0 16,-4 0 0-16,2 0 0 0,-6-1-128 0,-3 1 128 15,0 1-128-15,-2-2 128 0,-3-3 0 0,-3 3 0 16,-7 2 0-16,-1-2-128 0,1-2 128 0,-3 0 0 16,-3-1 0-16,1 3-128 0,-1-1 128 0,-5 1 0 15,-9-1 0-15,1 1 0 0,0 0 0 0,0 0 0 16,-5-1 0-16,-2 0 0 0,-4-1 0 0,-2 1 0 15,-3 1 0-15,1-2 0 0,-1-1 0 0,-4 0 0 16,-4 3 0-16,0-2 0 0,3 1 0 0,-2 1 0 0,-4 0 0 0,0 1 0 16,-1 1 0-16,2 0 0 0,0 0 0 0,-4 1 0 15,-1 0 0-15,3-1 0 0,5 3 0 0,-3-2 0 16,1-3 0-16,-2 2 0 0,-1 3 0 0,-1-2 0 16,-1-3 0-16,2 1 0 0,-2 0 0 0,6 2 0 15,2 0 0-15,-1 2 0 0,0 0 0 0,2-1 0 16,3-4 0-16,2 1 0 0,1 0 0 0,1 1 0 15,2 1 0-15,4-1 0 0,6 0 0 0,0-1 0 16,1 0 0-16,3 3 0 0,2 0 0 0,2-1 0 16,5 0 0-16,2 1 0 0,4 0 0 0,4-1 0 15,2 0 0-15,1-1 0 0,0-1 0 0,2 3 0 16,0 1 0-16,6-1 0 0,5-1 0 0,5 1 0 0,-1 0 0 16,3 0 0-16,1 1 0 0,1-1 0 0,4 1 0 0,2 0 0 15,0-1 0-15,3-1 0 0,2-2 0 0,0 2 0 16,2 0 0-16,2 1 0 0,-1 0 0 0,8-3 0 15,0 0 0-15,-7 4 0 0,7-4 0 0,0 0 0 16,0 0 0-16,0 0 0 0,0 0 0 0,0 0 0 16,0 0-128-16,0 0 128 0,0 0 0 0,11 6-160 15,-2-3 160-15,3-1 0 0,0 1-160 0,3-3 160 16,1 0-128-16,3 0 128 0,1 0 0 0,4 0 0 16,5-3 0-16,1 2-128 0,3 0 128 0,5-1 0 15,2-1 0-15,4-2 0 0,0 3 0 0,0 0 0 16,5-1 0-16,-1-1 0 0,3-1 0 0,6 1 0 15,5 2 0-15,0 0 0 0,2-3 0 0,2 0-128 16,1-1 128-16,5 2 0 0,4 2 0 0,0 1 0 0,-2 1 0 16,4-1 0-16,2-1 0 0,4 1 0 0,5 1 0 0,-1-2-128 15,-2 1 128-15,3-1 0 0,4-1 0 0,1 3 0 16,3 0 0-16,0 0 0 0,-1-3 0 0,0 1 0 16,1 5 0-16,-1-2 0 0,-5-1 0 0,5 1 0 15,-3-1 0-15,1 3 0 0,-2 0 0 0,1 1 0 16,-1-3 0-16,1 0 0 0,-3-1 0 0,0 0 0 15,-2 0 0-15,1 1 0 0,3 0 0 0,-2-1 0 16,-1-1 0-16,0 1 0 0,-1 0 0 0,1 0 0 16,0-1 0-16,-3 1 0 0,-3 1 0 0,0 0 0 15,-3-1 0-15,-1 1 0 0,3-1 0 0,-6 2 0 16,-4 1 0-16,-4-3 0 0,0-1 0 0,0 2 128 16,2 1-128-16,-3-1 0 0,-4-2 0 0,-1 1 0 0,-5 1 0 15,0 1 0-15,-1-1 0 0,-2-1 0 0,-1-2 0 0,-5 1 0 16,-1 2 0-16,-1-1 0 0,-9 0 0 0,3 0 0 15,-4-1 0-15,-1 1 0 0,0 0 0 0,-4 2 0 16,-5 0 0-16,2 1 128 0,1-3-128 0,-2 0 0 16,-5 0 0-16,0 0 0 0,-3-4 0 0,-2 3 0 15,-1 1 128-15,-4 1-128 0,-2-1 0 0,-10 0 144 16,9-1-144-16,-9 1 0 0,0 0 192 0,0 0-64 16,0 0 0-16,0 0-128 0,0 0 256 0,0 0-64 15,0 0-16-15,-8 1 0 0,-3 0-48 0,-2-1-128 16,-3 0 192-16,-2 0-64 0,-9 0 0 0,2 1 0 15,0 2 0-15,-6-3 0 0,-4 0-128 0,-3 2 0 16,-4-1 0-16,-2-1 0 0,0-1 0 0,-6-1 0 16,-6 2 0-16,-3 0 0 0,-1 0 0 0,-4-3 0 0,-2 1 0 15,-5 0 0-15,-2 0 0 0,-3 1 0 0,-5 0 0 0,-1 0 0 16,2-3 0-16,-5 3 0 0,-5 0 0 16,-2-1 0-16,-3 0 0 0,-2-1 0 0,-3 1 0 0,-4 0 0 15,-2 0 0-15,-2 0 0 0,-3-1 0 0,-1 1 0 16,-6 0 0-16,2 1 0 0,-1 2 0 0,-2 0 0 15,-2-1 0-15,0 0 0 0,-2 0 0 0,1 1 0 16,5 0 0-16,1 0 0 0,-6 1 0 0,5-1 0 16,3 0 0-16,-1 0 0 0,-1-1 0 0,2 3 0 15,2-1 0-15,0 1 0 0,-1-1 0 0,4 2 0 16,6 3 0-16,4-2 0 0,2-1 0 0,1-1 0 16,2 2 0-16,3 0 0 0,5-2 0 0,3 0 0 0,1 2 0 0,7-1 0 15,7-1 0-15,4 2 0 0,2-1 0 16,2 1 0-16,6-1 0 0,2 0 0 0,-1 1 0 0,6-1 0 15,4 2 0-15,3-2 0 0,5 1 0 0,3-1 0 16,1 0 0-16,3 1 0 0,2-3 0 0,4 1 0 16,4 2 0-16,0-2 0 0,5-1 0 0,0 0 0 15,2-1 0-15,4 2 0 0,7-3 0 0,0 0 0 16,-8-4-128-16,8 4 128 0,0 0-256 0,0 0 0 16,0 0 16-16,0 0 0 0,10 1-64 0,3-1-16 15,3-1 0-15,0 0 0 0,1-2 176 0,6 1 144 16,4 0-208-16,3-2 80 0,2-1 128 0,4 0-128 15,6 2 128-15,4-1-128 0,5-3 128 0,2 0 0 16,-1 1 0-16,3-1-128 0,3 1 128 0,4 0 0 16,4 1-144-16,4 0 144 0,1 1 0 0,3-2 0 0,0 0 0 0,7-1 0 15,3 2-128-15,2-2 128 0,-3 0 0 0,6 3 0 16,2 2 0-16,4-1 0 0,3-3-144 0,3 1 144 16,-2-1 0-16,7 2 0 0,3 1 0 0,2-1 0 15,0-1 0-15,1-1 0 0,0 3 0 0,0-1 0 16,1 0 0-16,2 0-128 0,-2 0 128 0,2 2 0 15,-2 1 0-15,0 0 0 0,0 0 0 0,-5 0 0 16,-1 0 0-16,-1 1 0 0,-1 0 0 0,-3 0 0 16,-6-1 0-16,-2-1 0 0,-1 2 0 0,-1 2 0 15,-5 1 0-15,-4-2 0 0,-3-4 0 0,-4 3 0 16,-4 2-240-16,-4-2 16 0,-2-1 0 0,-5 0 0 16,-5 0-1904-16,-8-3-384 0</inkml:trace>
  <inkml:trace contextRef="#ctx0" brushRef="#br0" timeOffset="122750.23">18080 12169 9215 0,'0'0'192'0,"0"0"64"0,0 0 0 0,0-4 0 0,0 4-256 0,0 0 0 0,0 0 0 0,-2-7 0 16,0-1 864-16,1 1 128 0,1 7 32 0,0 0 0 15,0 0 0-15,0 0 0 0,2-7 0 0,-2 7 0 16,0 0-832-16,0 0-192 0,0 0 0 0,8 6 0 0,-3 1 0 16,1 2 0-16,-1 2 0 0,-2 3 0 0,2 0 0 0,-2 6 0 15,0 4 0-15,-2 1 0 0,-1 2 864 0,-1-1 128 16,-2 2 32-16,0 1 0 0,-3 4-832 0,-1 0-192 15,-2 0 0-15,-2 2 0 0,-1 3 0 0,-2 1 0 16,-1 2 0-16,1-1 0 0,1-5 0 0,-2-1 0 16,0-1 0-16,-1-2 0 0,1-3 864 0,-1 0 128 15,-1-2 32-15,2 1 0 0,0-1-832 0,1-1-192 16,-1-3 0-16,0-1 0 0,3-1 0 0,0 0 0 16,0 2 0-16,1-3 0 0,1-4 0 0,0-1 0 15,-1 1 0-15,-4 6 0 16,-1-4-768-16,4-5-208 0,-1-1-48 0,2-3 0 0</inkml:trace>
  <inkml:trace contextRef="#ctx0" brushRef="#br1" timeOffset="166418.81">15177 11148 12895 0,'0'0'272'0,"0"0"64"0,0 0 16 0,0 0 32 0,0 0-384 0,-6 4 0 0,6-4 0 0,0 0 0 16,0 0 0-16,0 0 0 0,0 0 0 0,6 9 0 15,3-3 896-15,2 1 96 0,2-2 32 0,4 3 0 16,4 2 0-16,2 0 0 0,1-1 0 0,1-2 0 16,3 4-832-16,-1 0-192 0,4 2 0 0,-2-1 0 15,-2 1 0-15,0 2 0 0,-2 5 0 0,-4 2 0 16,-3 0 864-16,-2 0 128 0,-4-1 32 0,-3-1 0 0,-4 4-832 16,-1-5-192-16,-2-3 0 0,-3 0 0 0,-3-1 864 0,-1 1 128 15,-4-1 32-15,-3-2 0 0,-2-1 0 0,-4-1 0 16,-2 1 0-16,-2-2 0 0,-1 0-832 0,-1-1-192 15,1-2 0-15,-1 2 0 0,1 0 0 0,3-1 0 16,2-3 0-16,4 1 0 0,4-2 0 0,1 1 0 16,9-5 0-16,0 0-9232 15,0 0-1904-15</inkml:trace>
  <inkml:trace contextRef="#ctx0" brushRef="#br1" timeOffset="182392.81">5604 6563 12895 0,'0'0'576'0,"0"0"112"0,0 0-560 0,0 0-128 16,0 0 0-16,0 0 0 0,0-6 848 0,0 6 144 15,0-4 32-15,0 4 0 0,1-6-832 0,-1 1-192 16,0-2 0-16,0 7 0 0,-1-5 0 0,0-1 0 15,0 1 0-15,1-2 0 0,-1 2 864 0,-1-3 128 16,0 0 32-16,1 2 0 0,-1-1-832 0,1 0-192 16,-1 1 0-16,-1-1 0 0,1-1 864 0,1 1 128 15,-3-3 32-15,0 1 0 0,0 0-832 0,1-1-192 16,-3-2 0-16,2 0 0 0,-1 0 0 0,1 0 0 16,-1-1 0-16,-1 1 0 0,-1 1 0 0,1-4 0 15,-3 4 0-15,0 0 0 0,0 1 864 0,0-2 128 0,-5 1 32 0,1 0 0 16,-1 0-832-16,0 0-192 0,-2 0 0 15,1-1 0-15,-2 3 0 0,0 1 0 0,0-1 0 0,0 0 0 16,-1-2 0-16,1 3 0 16,2 0 0-16,0 0 0 0,-2-1 0 0,3 1 0 0,2 1 0 0,-3-1 0 15,3 0 0-15,1 2 0 0,1 0 0 0,-1 3 0 16,2 0 0-16,0 0 0 0,-2 2 0 0,0 2 0 16,-1 3 0-16,1 1 0 0,-4 0 0 0,1 2 0 15,-2 1 0-15,-2 1 0 0,1 1 0 0,-1 1 0 16,2 2 0-16,1 0 0 0,-2 2 0 0,1 1 0 15,1 3 0-15,-1 1 0 0,1-1 0 0,-1 4 0 16,1 3 0-16,2 0 0 0,1 1 0 0,-2 1 0 16,3 1 0-16,0 0 0 0,2 2 0 0,0 1 0 0,1-2 0 0,-1-1 0 15,3 0 0-15,-1 0 0 0,0 1 0 16,3 0 0-16,-3 0 0 0,3 2 0 0,2 2 0 0,-4 0 0 16,2-1 0-16,1-1 0 0,0 1 0 0,1-1 0 15,-2-3 0-15,2 0 0 0,1-3 0 0,-1 1 0 16,2-1 0-16,0-2 0 0,2 1 864 0,-1-1 128 15,2-1 32-15,1 2 0 0,-3 4-832 0,2-1-192 16,-1 2 0-16,0-1 0 0,0-2 0 0,0 1 0 16,-1406-1 0-16,2814 1 0 0,-1408-3 0 0,1-1 0 15,1 0 0-15,0 1 0 0,-2-2 0 0,3 0 0 16,-2-1 0-16,4 1 0 0,-3 0 0 0,3 0 0 16,-2-1 0-16,2 0 0 0,0 2 0 0,1-3 0 15,0 1 0-15,0-1 0 0,-1 0 0 0,0-1 0 16,2 1 0-16,-1-3 0 0,1-1 0 0,0-2 0 0,0 0 0 0,2-2 0 15,0 1 0-15,0-2 0 16,0-1 0-16,-1 0 0 0,0 0 864 0,1 0 128 0,3 0 32 0,-1-2 0 16,-1-4-832-16,1 2-192 0,2 0 0 0,-1-1 0 15,0 0 0-15,1-1 0 0,-1-1 0 0,0 1 0 16,1 1 0-16,-1 1 0 16,-3 0 0-16,2-2 0 0,0 0 0 0,0-2 0 0,1 1 0 0,1 0 0 15,-1-1 0-15,2-1 0 0,-1-2 0 0,2 2 0 16,-2-2 0-16,4 0 0 0,1-2 0 0,-2 2 0 15,1-2 0-15,-1-1 0 0,1-2 0 0,2 2 0 16,1 0 0-16,0-1 0 0,1 1 0 0,-3-1 0 16,0-2 0-16,1 1 0 0,-4-1 0 0,1 1 0 15,0-2 0-15,-1 1 0 0,0-2 0 0,-1 0 0 0,1 0 0 16,-1 1 0-16,0-3 0 0,1 1 0 0,0 0 0 0,-1 0 0 16,0 0 0-16,1-2 0 0,0-3 0 0,-1 1 0 15,0 1 0-15,-2-3 0 0,-1-3 0 0,0-1 0 16,-1-3 0-16,2 1 0 0,-1-1 0 0,0 0 0 15,0-2 0-15,2 0 0 0,-4 0 0 0,0-4 0 16,1 3 0-16,0-1 0 0,-3 0 0 0,0 0 0 16,4-2 0-16,-5 1 0 0,1-4 0 0,0 0 0 15,-1-2 0-15,-1 1 0 0,1 3 0 0,0-2 0 16,-2-3 0-16,1 2 0 0,-4 1 0 0,2 1 0 16,-2 2 0-16,0-3 0 0,1 0 0 0,-1 2 0 15,-2-2 0-15,-1 1 0 0,0-4 0 0,-1 2 0 16,-1-1 0-16,1 1 0 0,-2 0 0 0,1 0 0 15,-1 3 0-15,0 0 0 0,-3 3 0 0,1 0 0 0,-1 2 0 0,-3 0 0 16,0 0 0-16,1 1 0 0,-1 1 0 0,-1 0 0 16,-1-1 0-16,-1-3 0 0,-2 1 0 0,-2 2 0 15,0 3 0-15,-2-1 0 16,0-1 0-16,1 1 0 0,0 5 0 0,-2 0 0 0,-1 1 0 0,-1 1 0 16,-1-1 0-16,-1 3 0 0,0 0 0 0,-2 2 0 15,1 1 0-15,0 2 0 0,-2-1 0 0,-1 3 0 16,2 0 0-16,-4 3 0 0,2 1 0 0,-11 3 0 15,3 1-768 1,8 5-208-16,0 0-48 0,8 2-13504 0</inkml:trace>
  <inkml:trace contextRef="#ctx0" brushRef="#br1" timeOffset="184394.07">18701 6648 16575 0,'0'0'368'0,"0"-9"80"16,0-1 0-16,0 10 16 0,2-6-464 0,-2 0 0 0,-2-1 0 0,2 7 0 0,-2-7 0 0,2 1 0 15,4-2 0-15,-3 3 0 0,-1-5 912 0,0 0 96 16,0-1 16-16,1 1 0 0,-1-1-832 0,0 1-192 15,0-3 0-15,-2 0 0 0,-3-2 864 0,1 2 128 16,0-1 32-16,-1-1 0 0,0 1-832 0,-1 0-192 16,0 0 0-16,-1-3 0 0,3-1 864 0,-5 1 128 15,0-1 32-15,1 0 0 0,3-1-832 0,-4-1-192 16,-1 0 0-16,0 2 0 0,0 0 0 0,-1-1 0 16,0-2 0-16,-1 2 0 0,0 0 0 0,0 0 0 15,-1 0 0-15,0 2 0 0,-2-2 864 0,0 2 128 16,-2 0 32-16,1 2 0 0,-3 0-832 0,2 2-192 15,-2 1 0-15,-1 0 0 0,-1 3 0 0,-1 0 0 16,1 2 0-16,-4 1 0 0,-1 2 0 0,0 0 0 16,0 1 0-16,1 1 0 0,0 2 0 0,-2 0 0 15,-1 0 0-15,1 2 0 0,0 3 0 0,-1-1 0 16,-1 0 0-16,2 4 0 0,-2-2 0 0,-1 0 0 0,-1 2 0 0,0 2 0 16,0 1 864-16,1 2 128 0,1 2 32 0,-15 10 0 31,4-1-1648-31,5 0-320 0,4-1-64 0,12-5-16 0,-3 3 832 0,1-1 192 0,-1 4 0 0,1-1 0 15,1 7 0-15,-1 3 0 0,-1-4 0 0,2 4 0 16,-1 3 0-16,2 0 0 0,-1-1 0 0,2-1 0 16,2 0 0-16,1 0 0 0,1 1 0 0,2 0 0 15,3 0 768-15,0-1 208 0,0-1 48 0,-1 14 0 16,3-2-1648-16,3-2-320 0,3 0-64 16,1-16-16-16,0 4 832 0,2 2 192 0,3-1 0 0,-3 0 0 0,1-1 768 0,-2 2 208 15,2 3 48-15,0-2 0 0,0-2-832 0,3 1-192 16,-4-1 0-16,3 15 0 15,4-4-768-15,-3-3-208 0,-1-6-48 0,1-10 0 0,0 4 832 0,2-3 192 16,-4 2 0-16,3 2 0 0,1 1 0 0,0-2 0 16,2-1 0-16,1 1 0 0,4 1 0 0,-2-1 0 15,-1 0 0-15,1-2 0 0,1 1 0 0,1-5 0 16,-1 1 0-16,1-1 0 0,1-1 0 0,-2 1 0 16,2-2 0-16,-1-2 0 0,0 0 0 0,1-2 0 15,-1 1 0-15,1 0 0 0,-1 1 0 0,0-1 0 16,1-2 0-16,-2-1 0 0,0-2 0 0,1 0 0 15,-1-1 0-15,2-1 0 0,2-2 0 0,3-1 0 16,0-2 0-16,2 0 0 0,3-2 0 0,0-1 0 16,1-2 0-16,1-1 0 0,0-3 0 0,3-3 0 0,1-2 0 15,0 0 0-15,1 2 0 0,0-3 0 0,-2-1 0 0,1 1 0 16,-1 0 0-16,-1 0 0 0,-3-1 0 0,-3 0 0 16,-1 0 0-16,-1 0 0 15,0 2 0-15,-3-1 0 0,-1-1 0 0,0 0 0 0,-1-1 0 0,2 1 0 16,-2-3 768-16,-1-1 208 0,3-2 48 0,7-9 0 31,-3-3-1648-31,0 0-320 0,-3-1-64 0,-4 7-16 0,-1-5 1648 0,2-4 320 0,0-5 64 0,1-3 16 16,-1-3-832-16,2-3-192 0,-2-5 0 0,-2-2 0 15,0-7 0-15,1 0 0 0,-5-2 0 0,-1 3 0 16,-2-2 0-16,-3 0 0 0,-2-3 0 0,-2 0 0 16,-3-1 0-16,0 2 0 0,-1 4 0 0,-6 1 0 0,-2 2 0 15,-1 1 0-15,-4 2 0 0,-2 3 0 16,-2 6 0-16,0 4 0 0,1 1 0 0,-12-7 0 15,1 11-1600-15,0 5-352 0,2 4-80 16,9 13-16-16</inkml:trace>
  <inkml:trace contextRef="#ctx0" brushRef="#br1" timeOffset="188495.19">5856 7669 12895 0,'0'0'272'0,"0"0"64"0,0 0 16 0,0 0 32 0,0 0-384 0,0 0 0 0,1-5 0 0,1 1 0 16,-2 4 896-16,6-2 96 0,-1-1 32 0,1-3 0 15,-2 1-832-15,1-2-192 0,1 3 0 0,1-2 0 16,-2 0 864-16,3-2 128 0,-2 0 32 0,3-1 0 16,-2-2-832-16,2-2-192 0,-2 5 0 0,1-4 0 15,-1-3 0-15,0 0 0 0,-2-2 0 0,1 0 0 16,0-1 0-16,-1-2 0 0,1-2 0 0,-1-1 0 0,1-1 0 0,-1-1 0 16,1 1 0-16,-1-2 0 0,0 1 864 0,-1 0 128 15,-1-1 32-15,1 2 0 0,-1 2-832 0,0 1-192 16,-2-3 0-16,2 3 0 0,0 0 0 0,-1-1 0 15,0 0 0-15,-1-1 0 0,0-1 0 0,2 0 0 16,-3-2 0-16,1 1 0 0,-2-1 0 0,-2 0 0 16,2 1 0-16,-1 2 0 0,0 0 0 0,0 0 0 15,0-1 0-15,-1 2 0 0,0 0 0 0,-1 1 0 16,-1 0 0-16,1 0 0 0,-3 0 864 0,1 0 128 16,-1 1 32-16,0-1 0 0,1-1-832 0,-1-2-192 15,1-1 0-15,-2 2 0 0,1 1 0 0,0 1 0 0,-1-1 0 0,-1 3 0 16,1-1 0-16,-1 1 0 15,0-1 0-15,0 1 0 0,-1 0 0 0,1 2 0 0,-2-1 0 0,0 2 0 16,-1 0 0-16,1 1 0 16,2-2 0-16,-2 0 0 0,0 1 0 0,-2 0 0 0,2 1 0 0,0-1 0 15,-1 0 0-15,1-1 0 0,0 1 0 0,1 0 0 16,-2 1 0-16,1 1 0 0,0-1 0 0,0 0 0 16,0-1 0-16,-1 2 0 0,0 4 0 0,1-2 0 15,-2 0 0-15,1 0 0 0,-1 2 0 0,0 1 0 16,1 2 0-16,-2-1 0 0,1-2 0 0,-2 2 0 15,0 2 0-15,0 0 0 0,-1 1 0 0,1 0 0 16,-2 3 0-16,2 0 0 0,-1 1 0 0,1-1 0 16,0 0 0-16,-1 2 0 0,2 0 0 0,-1 2 0 15,-2-1 0-15,1 1 0 0,0 2 0 0,1 2 0 0,-1-1 0 0,1 2 0 16,0 1 0-16,-1-1 0 0,0 1 0 0,-1 1 0 16,1 0 0-16,-2 2 0 0,0-2 0 0,1 1 0 15,-4 2 0-15,1 1 0 0,0 0 0 0,1 1 0 16,-1 0 0-16,2 2 0 0,2 1 0 0,-3 1 0 15,1-2 0-15,0 2 0 0,-2 1 0 0,1-1 0 16,-2 0 0-16,1 0 0 0,1 0 0 0,-1 0 0 16,1 0 0-16,0 0 0 0,0 2 0 0,1 2 0 15,-2 0 0-15,2 0 0 0,-1 0 0 0,1-2 0 16,1 1 0-16,-2 1 0 0,2 1 0 0,1 1 0 16,-2 0 0-16,-4 10 0 15,3-4-768-15,1-2-208 0,0-3-48 0,10-6 0 0,-3 1 1648 0,1 1 320 16,0 0 64-16,-1 1 16 0,1 0-832 0,2 5-192 15,0-2 0-15,2 1 0 0,-1 1 0 0,2 0 0 16,0 2 0-16,1 1 0 0,1-3 0 0,0 1 0 0,2-3 0 0,0 1 0 16,-1 1 0-16,3-2 0 0,1-2 0 0,1 3 0 15,-1 3 0-15,0 1 0 0,1-3 0 0,-1 1 0 16,3-2 0-16,-1 2 0 16,1-1 0-16,-2 1 0 0,4-3 0 0,-1 0 0 0,1-2 0 0,2 0 0 15,-2 2 0-15,2-2 0 0,-2-2 0 0,0 0 0 16,2-1 0-16,1 2 0 0,0 4 0 0,-2-3 0 15,2-3 0-15,1-1 0 0,0 6 0 0,1-1 0 16,0-3 0-16,-1 1 0 0,1 3 0 0,0-1 0 16,1-1 0-16,0-1 0 0,-1-2 0 0,1-1 0 15,0-2 0-15,0 0 0 0,0-2 0 0,1 2 0 16,1-3 0-16,0-1 0 0,1 1 0 0,0-1 0 0,-1 0 0 0,2-3 0 16,-1-1 0-16,2 1 0 0,0 1 0 0,-1-2 0 15,-2 0 0-15,2 0 0 0,3-1 0 0,-1-1 0 16,0 0 0-16,2 1 0 0,0-5 0 0,0 3 0 15,0 0 0-15,0-1 0 0,-1-3 0 0,0-1 0 16,0-1 0-16,-1-1 0 0,1 0 0 0,1-2 0 16,-4-1 0-16,2-1 0 0,0-2 0 0,1-1 0 15,-1 3 0-15,1-3 0 0,0-3 0 0,2-1 0 16,-1-1 0-16,1 2 0 0,-1-2 0 0,0 0 0 16,1 0 0-16,-1-1 0 0,1-3 864 0,-1 0 128 15,-2-3 32-15,1-2 0 0,1-1-832 0,-1-1-192 16,1-3 0-16,0-3 0 0,-4-7 0 0,1-1 0 15,1-2 0-15,-1-2 0 0,1-1 0 0,0-6 0 16,-1-8 0-16,1-4 0 0,0 1 0 0,-3-1 0 0,-1 1 0 0,-1 0 0 16,0 0 0-16,-2 3 0 0,-2 3 0 0,-3 3 0 15,-1 3 0-15,0 3 0 0,-3 4 0 0,-2 5 0 16,-2 4 0-16,-2 2 0 0,0 3 0 0,-4 3 0 16,0 7 0-16,0 0 0 0,-3 3 0 0,-2 2 0 15,0 2 0-15,-2 3 0 0,1 3 0 0,0 2-9232 16,1 1-1904-16</inkml:trace>
  <inkml:trace contextRef="#ctx0" brushRef="#br1" timeOffset="190905.75">6796 8040 12895 0,'-3'-4'272'0,"2"-2"64"0,-2-1 16 0,3 7 32 0,0 0-384 0,0 0 0 0,0 0 0 0,0 0 0 16,0 0 0-16,0 0 0 0,0 0 0 0,0 0 0 0,0 0 0 0,0 0 0 15,0 0 0-15,0 0 0 0,0 0 0 0,0 0 0 16,0 0 0-16,0 0 0 0,0 0 0 0,0 0 0 16,0 0 0-16,0 0 0 0,0 0 0 0,0 0 0 15,-4 6 0-15,4-6 0 0,0 0 896 0,0 0 96 16,0 0 32-16,0 0 0 0,0 0-832 0,0 0-192 16,0 0 0-16,0 0 0 0,0 0 0 0,0 0 0 15,0 0 0-15,-5 1 0 0,5-1 0 0,-4 3 0 16,-2 2 0-16,6-5 0 0,-6 0 0 0,2 0 0 15,-3 0 0-15,7 0 0 0,0 0 0 0,0 0 0 16,-4-4 0-16,4 4 0 0,0 0 0 0,0 0 0 16,0 0 0-16,0 0 0 0,0 0 0 0,0 0 0 15,0 0 0-15,0 0 0 0,0 0 0 0,0 0 0 16,0 0 0-16,0 0 0 0,0 0 0 0,0 0 0 0,0 0 0 0,0 0 0 16,0 0 0-16,0 0 0 0,0 0 0 0,0 0 0 15,0 0 0-15,0 0 0 0,0 0 0 0,0 0 0 16,0 0 0-16,0 0 0 0,0 0 0 0,0 0 0 15,0 0 0-15,0 0 0 0,0 0 0 0,0 0 0 16,0 0 0-16,0 0 0 0,0 0 0 0,0 0 0 16,0 0 0-16,0 0 0 0,0 0 0 0,0 0 0 15,0 0 0-15,0 0 0 0,0 0 0 0,0 0 0 16,0 0 0-16,0 0 0 0,1-4 0 0,-1 4 0 16,0 0 0-16,0 0 0 0,2-5 0 0,-2 5 0 15,0 0 0-15,0 0 0 0,0 0 0 0,0 0 0 16,0 0 0-16,0 0 0 0,0 0 0 0,8-2 0 15,-4 1 0-15,-4 1 0 0,0 0 0 0,0 0 0 16,0 0-768-16,0 0-208 0,0 0-48 0,0 0-3264 16,0 0-672-16</inkml:trace>
  <inkml:trace contextRef="#ctx0" brushRef="#br1" timeOffset="195379.58">10307 8557 4607 0,'0'0'400'0,"-3"-8"-400"16,-2-1 0-16,0 5 0 0,5 4 1168 0,0 0 160 15,0 0 16-15,0 0 16 0,0 0-880 0,0 0-176 16,0 0-48-16,0 0 0 0,0 0-256 0,0 0 0 16,0 0 0-16,-6 1-144 0,6-1 144 0,0 0 0 15,0 0 0-15,0 0 0 0,-9 0 0 0,9 0 0 16,-6-2 128-16,6 2-128 0,0 0 304 0,0 0-16 15,-6 7 0-15,6-7 0 0,0 0-288 0,0 0 0 16,0 0 0-16,0 0 0 0,-5 8 0 0,5-8 0 0,0 0 0 16,0 0 0-16,0 0 0 0,0 0 0 0,0 0 0 0,-4 8 0 15,4-8 0-15,-2 10 0 0,-3-2 0 0,5-8 0 16,0 0 0-16,0 0 0 0,0 0 128 0,0 0-128 16,0 0 0-16,0 0 160 0,0 0-160 0,0 0 128 15,0 0-128-15,0 0 0 0,0-10 0 0,0 10 128 31,0 0-528-31,0 0-112 0,0 0-32 0,0 0 0 0</inkml:trace>
  <inkml:trace contextRef="#ctx0" brushRef="#br1" timeOffset="197698.9">18817 6841 1839 0,'0'0'0'0,"0"0"160"0,0 0-160 0,0 0 0 0,0 0 0 0,2 10 0 16,-2-10 560-16,0 0 80 0,0 0 0 0,0 0 16 15,5 8-496-15,-5-8-160 0,0 0 0 0,0 0 0 16,0 0 0-16,3 8 0 0,-2 0 0 0</inkml:trace>
  <inkml:trace contextRef="#ctx0" brushRef="#br1" timeOffset="199424.22">23339 8481 4607 0,'0'0'192'0,"0"0"64"0,0 0-256 0,0 0 0 16,0 0 0-16,0 0 0 0,0 0 592 0,0 0 80 15</inkml:trace>
  <inkml:trace contextRef="#ctx0" brushRef="#br1" timeOffset="203441.29">6345 6570 9215 0,'-12'-8'400'0,"12"8"96"0,0 0-496 0,-4-4 0 15,-5 1 0-15,2 1 0 0,-1-3 912 0,0 2 96 16,-3 1 16-16,2 0 0 0,4-1-832 0,-1 2-192 16,1 2 0-16,-1-1 0 0,2 0 864 0,4 0 128 15,0 0 32-15,-7 2 0 0,3 2-832 0,1 1-192 16,2 2 0-16,2 1 0 0,-1-8 0 0,5 9 0 15,0-1 0-15,3 2 0 0,3 0 864 0,0-1 128 16,2-1 32-16,5-1 0 0,4 2-832 0,3-2-192 16,4-2 0-16,3 0 0 0,3-1 864 0,0-1 128 15,2-2 32-15,4-1 0 0,5-2-832 0,1 0-192 16,1 0 0-16,0-1 0 0,2-3 0 0,-1 2 0 16,-1-2 0-16,-2 1 0 0,0-1 864 0,2-2 128 15,1 0 32-15,-2 0 0 0,-3 1-832 0,0 1-192 0,-5-2 0 16,-1 1 0-16,-5 1 0 0,-2-1 0 0,-6 2 0 0,-2-3 0 15,-3 1 0-15,-3 0 0 0,-4-1 0 0,-2 3 0 16,-3 0 0-16,-2 1 0 0,-5-1 0 0,-1 5 0 16,0 0 0-16,-6-1 0 0,-4 1 0 0,-7 4 0 31,-3-4-1600-31,1 4-352 0,-1 1-80 0,6-1-16 0</inkml:trace>
  <inkml:trace contextRef="#ctx0" brushRef="#br1" timeOffset="203862.04">6318 7751 12895 0,'0'0'272'0,"0"0"64"0,0 0 16 0,0 0 32 0,0 0-384 0,0 0 0 15,1-7 0-15,-1-1 0 0,1 2 896 0,2 1 96 0,4 1 32 0,1-2 0 16,-1-5 0-16,3-1 0 0,3-2 0 0,4-1 0 15,4-1-832-15,0 2-192 0,3 0 0 0,1-2 0 16,3 3 864-16,2 0 128 0,3 1 32 0,6 0 0 16,1 0-832-16,0 2-192 0,4 0 0 0,-1 2 0 15,1 1 0-15,-2 4 0 0,-2 1 0 0,-3 1 0 16,0 1 864-16,0 2 128 0,-2 0 32 0,-1 3 0 16,-2 1-832-16,-5 2-192 0,-2 0 0 0,2 6 0 15,-4 1-768 1,-2 1-208-16,-3-2-48 0,-7-3-6544 0,1 1-1328 0</inkml:trace>
  <inkml:trace contextRef="#ctx0" brushRef="#br1" timeOffset="204706.87">19192 6331 6447 0,'-7'8'576'0,"-3"1"-576"0,-2-1 0 0,-2 0 0 16,2-1 944-16,-2 6 80 0,1 7 0 0,4-1 16 16,3-3-576-16,3 3-112 0,3 2-32 0,1 1 0 15,5-1 0-15,3-3-16 0,0-1 0 0,7 1 0 16,3-3 64-16,1-1 16 0,8-1 0 0,-2-2 0 16,2-2-64-16,0 1 0 0,3-1 0 0,2-6 0 15,2-3-112-15,3 0-16 0,1 0-16 0,3 0 0 16,1-1-48-16,1-3-128 0,1-4 192 0,-2 1-64 15,0-3 128-15,2 0 0 0,2-6 16 0,2 0 0 16,-1-2 144-16,-1 0 32 0,-2-1 0 0,-1-2 0 16,-4-3-128-16,-3 3 0 0,-7 3-16 0,-3 2 0 15,-5-1-112-15,-6-1-32 0,-4-1 0 0,-4 3 0 0,-6 5-32 16,-6 2-128-16,-6 3 192 0,-5 4-6240 16,-6 2-1248-16</inkml:trace>
  <inkml:trace contextRef="#ctx0" brushRef="#br1" timeOffset="205211.71">19000 7769 7359 0,'0'0'656'0,"1"-8"-528"0,0-3-128 0,-1 2 0 16,0 0 912-16,2 1 160 0,1 1 16 0,1-2 16 0,-1-1-272 0,0-2-48 15,3-4-16-15,2 4 0 0,-1 2-192 0,3 0-32 16,3-2-16-16,1-1 0 0,-2 0-128 0,6-1-16 16,4-2-16-16,5 1 0 0,-1-2 0 0,5 1 0 15,3-1 0-15,0 2 0 0,4 1-176 0,6-1-16 16,5-1-16-16,3 4 0 0,-3 4-32 0,1 5-128 15,-1 2 192-15,-4 1-64 0,-4 2-128 0,-3 2 160 16,-3 2-160-16,-1 4 160 0,-3 0 32 0,-4 1 16 16,1 0 0-16,-5 3 0 0,-2 3-208 0,-5 1 0 15,-3 1 0-15,-2-3 0 0,-4 3 144 0,-2 0-16 16,0-1 0-16,-3 1 0 16,-2 3-704-16,-1-3-160 0,-5 4-32 0,3-8 0 0</inkml:trace>
  <inkml:trace contextRef="#ctx0" brushRef="#br1" timeOffset="214358.52">18027 5976 9215 0,'0'0'192'0,"9"16"64"16,-9-4 0-16,0 0 0 0,0 1-256 0,0 4 0 0,3 2 0 0,-3 1 0 0,0-1 0 0,0 3 0 15,0 1 0-15,0 2 0 0,-3 0 0 0,1 2 0 16,-1 4 0-16,-3 3 0 0,0 4 0 0,-1 3 0 16,-1 1 0-16,1 3 0 0,-2 2 864 0,2 0 128 15,-1-2 32-15,2 2 0 0,-3 0-832 0,2 4-192 16,2 2 0-16,-2-2 0 0,1 1 0 0,-1-1 0 15,-1-1 0-15,2 0 0 0,0-3 0 0,1 3 0 16,-4 0 0-16,2 4 0 0,1-1 0 0,1-15 0 16,1 3 0-16,0 1 0 0,-2 1 0 0,1 3 0 15,-1-2 0-15,2 2 0 0,0 1 0 0,2 0 0 16,-2-1 0-16,2-3 0 0,2-4 0 0,0-1 0 16,-1-3 0-16,3-2 0 0,2-2 0 0,-1 1 0 15,1-3 0-15,0 0 0 0,2-3 0 0,-3 0 0 0,1-3 0 16,2 1 0-16,-4-2 0 0,1-1 0 15,0-5 0-15,-1 2 0 0,0 1 864 0,-1-2 128 0,1-2 32 0,-2-1 0 16,0 0-832-16,-2-1-192 0,2-2 0 0,0 1 0 16,-1-1 0-16,0 0 0 0,0-1 0 0,0 1 0 15,0-2 0-15,-2-1 0 0,1 0 0 16,1-3 0-16,1 1 864 0,-1-1 128 0,1-5 32 0,0 0 0 16,-1 6-832-16,1-6-192 0,0 0 0 0,-2 6 0 15,2-6 0-15,0 0 0 0,0 0 0 0,0 0 0 16,0 0 0-16,0 0 0 0,-3 5 0 0,3-5 0 15,-3 4 0-15,3-4 0 0,-2 3 0 0,2-3 0 16,0 0 864-16,0 0 128 0,0 0 32 0,0 0 0 0,0 0-832 16,0 0-192-16,0 0 0 0,0 0 0 0,0-6 0 0,2-2 0 15,0 0 0-15,2-2 0 0,-1-1 0 0,-1-4 0 16,1 0 0-16,2-4 0 16,-1-1-768-16,0-3-208 0,-1-2-48 0,1-4 0 15,1-3 0-15,-1-3 0 0,2-4 0 0,0 1 0 0</inkml:trace>
  <inkml:trace contextRef="#ctx0" brushRef="#br1" timeOffset="-214232.38">18104 6180 5519 0,'-2'-21'240'0,"3"11"64"0,3-3-304 0,-2-3 0 0,-1 0 0 0,1 1 0 16,4-1 880-16,-4 1 112 0,0-3 32 0,1 3 0 16,1-1-832-16,0 3-192 0,-2 1 0 0,3 1 0 15,-1 0 864-15,0 1 128 0,-1 1 32 0,1 2 0 16,0 1-832-16,1 1-192 0,-2-3 0 0,-1 5 0 15,-2 3 0-15,0 0 0 0,1-5 0 0,-1 5 0 16,0 0 864-16,0 0 128 0,0 0 32 0,0 0 0 16,-4 7-832-16,1 4-192 0,-2 3 0 0,0 5 0 0,-2 3 864 0,-3 3 128 15,0 4 32-15,-3 17 0 0,3 1-832 0,1 3-192 16,1 1 0-16,-2 7 0 0,1 3 0 0,1 5 0 16,1 1 0-16,1 2 0 0,1-2 0 0,0 5 0 15,1 4 0-15,-1 0 0 0,2 0 0 0,0-3 0 16,1-3 0-16,0 1 0 0,1 4 0 0,1-24 0 15,0 2 0-15,0-2 0 0,0 3 0 0,4-1 0 16,0 0 0-16,0-3 0 0,2 3 0 0,-1-2 0 16,-2-3 0-16,1 1 0 0,0-4 0 0,1-3 0 15,-2-5 0-15,-1 3 0 0,1-1 864 0,-2-1 128 16,-1-3 32-16,-1-1 0 0,-1-1-832 0,1-1-192 16,-1-1 0-16,0-4 0 0,1-4 0 0,0-2 0 15,-1-1 0-15,0-4 0 0,0-2 0 0,1-5 0 16,0-3 0-16,1 1 0 0,0-7 0 0,0 0 0 0,0 0 0 0,0 0 0 15,0-8 864-15,0-1 128 0,0-4 32 0,1-6 0 16,0-5-832-16,-2-4-192 0,1 0 0 0,0-6 0 16,0-1 0-16,-1-3 0 0,0-1 0 0,0-21 0 15,1 3 0-15,1-2 0 0,1-7 0 0,-2 3 0 16,-1 0 0-16,2-2 0 0,1-3 0 0,1-1 0 16,0-6 0-16,0 2 0 0,3 2 0 0,-1 2 0 15,-2 0 0-15,3 4 0 0,1 1 0 0,-3 1 0 16,1 1 0-16,2 4 0 0,-4 2 0 0,2 5 0 15,-3 3 0-15,3 1 0 0,-1-1 0 0,0 3 0 16,-2 2 0-16,-1 4 0 0,1 3 0 0,-2 2 0 16,0 4 0-16,2 4 0 0,0 2 0 0,-2 3 0 0,-1 0 0 15,0 4 0-15,-1 2 0 0,0 3 0 0,1 2 0 0,-1 3 0 16,2 7 0-16,-4-7 0 0,0 0 0 0,4 7 0 16,0 0 0-16,0 0 0 0,0 0 0 0,0 0 0 15,0 0 0-15,-8 13 0 0,0 0 0 0,1 2 0 16,4 2 0-16,0 9 0 0,-2 8 0 0,1 5 0 15,0 0 0-15,1 11 0 0,4 9 0 0,-2 7 0 16,0 6 0-16,1 7 0 0,1 7 0 0,2 3 0 16,-1 5 0-16,2 2 0 0,3 3 0 0,-3-29 0 15,2 6 0-15,-2 2 0 0,-3 2 0 0,-1-1 0 16,0 0 0-16,0-5 0 0,0-5 0 0,0-4 0 16,1-3 0-16,-1-3 0 0,-2-3 0 0,1-3 0 15,1-3 0-15,-2-3 0 0,0-3 0 0,0-6 0 16,2-3 0-16,2-4 0 0,-1-2 0 0,3-5 0 0,-1-4 0 15,4-6-12240-15</inkml:trace>
  <inkml:trace contextRef="#ctx0" brushRef="#br1" timeOffset="-212859">5678 6079 9215 0,'0'0'192'0,"0"0"64"0,-5-11 0 0,2 3 0 0,1-1-256 0,-2 0 0 0,2-2 0 0,-3 1 0 16,-1 2 864-16,3-1 128 0,2-1 32 0,-3 1 0 15,1 0-832-15,0 1-192 0,0 0 0 0,0-2 0 16,-1-1 864-16,1 0 128 0,-1 0 32 0,1 2 0 16,-2-1 0-16,0 0 0 0,1 2 0 0,2 1 0 15,2 7-832-15,-6-6-192 0,2 0 0 0,-1 1 0 16,3-1 864-16,2 6 128 0,0 0 32 0,-4-6 0 15,4 6-832-15,0 0-192 0,0 0 0 0,0 0 0 16,0 0 0-16,-8 1 0 0,8-1 0 0,-7 6 0 16,2 4 0-16,0 2 0 0,1 1 0 0,0 9 0 15,-2 5 864-15,3 7 128 0,-4 6 32 0,3-7 0 16,-1 7-832-16,-2 6-192 0,0 6 0 0,-2 8 0 0,3 10 0 0,-3 3 0 16,2 5 0-16,0 5 0 0,-1 4 0 15,1 2 0-15,1 1 0 0,1 0 0 0,-1 1 0 0,0-1 0 16,-1-1 0-16,1-6 0 0,3-4 0 0,-4-6 0 15,1-3 0-15,2-6 0 0,0-3 0 0,2-4 0 16,1-5 0-16,-1-5 0 0,2-4 0 0,0-4 0 16,3-3 0-16,-1-3 0 0,-1-3 0 0,1-3 0 15,-1 1 0-15,0-8 0 0,-1-1 0 0,0-3 0 16,0-4 0-16,0-4 0 0,0-1 0 0,0-7 0 16,0 0 0-16,0 0 0 0,-1-7 864 0,1-4 128 15,1-4 32-15,-1-4 0 0,0-5-832 0,0-6-192 16,0-6 0-16,1-7 0 15,3-4-768-15,-1-4-208 0,4-1-48 0,-3-1 0 0,2-2 832 0,0-1 192 16,-5-3 0-16,4 0 0 0,-1-2 0 0,0 0 0 0,-2-1 0 16,-1 0 0-16,-2-2 0 0,1-3 0 0,0-2 0 0,-2 1 0 15,-1 0 0-15,1 0 0 0,-1 0 0 0,-2-2 0 16,3 1 0-16,-3 1 0 0,-2 1 0 0,3 6 0 16,-1 8 0-16,1 3 0 0,-3 4 0 0,1 4 0 15,0 6 0-15,3 1 0 0,-4 5 0 0,3 2 0 16,2 2 0-16,0 4 0 0,-3 4 0 0,2 4 0 15,-1 3 768-15,2 2 208 0,-2 2 48 0,2 2 0 16,2 5-832-16,0 0-192 0,-4 7 0 0,1 7 0 16,0 5 0-16,-4 7 0 0,2 7 0 0,1 7 0 15,0 4 0-15,1 8 0 0,-1 11 0 0,1 11 0 16,1 7 0-16,-3 9 0 0,2 7 0 0,0 7 0 0,-1 4 0 16,3 6 0-16,1 3 0 0,-2 0 0 0,0-5 0 0,2-1 0 15,1 2 0-15,2-7 0 16,-2-5-768-16,4-5-208 0,1-7-48 15,3-6 0-15,2-5-816 0,1-10-160 0,11 49-48 0,5-46 0 0</inkml:trace>
  <inkml:trace contextRef="#ctx0" brushRef="#br1" timeOffset="-211342.84">6266 6318 9215 0,'0'0'400'0,"0"0"96"15,0 0-496-15,0 0 0 0,-5-2 0 0,5 2 0 16,-6-2 912-16,2 1 96 0,4 1 16 0,-7-1 0 15,7 1-832-15,-5 1-192 0,1 2 0 0,4-3 0 0,-5-2 0 0,-1 0 0 16,2 1 0-16,4 1 0 0,0 0 864 0,0 0 128 16,0 0 32-16,-6 0 0 0,6 0-832 0,0 0-192 15,-6-2 0-15,6 2 0 0,-4 3 0 0,4-3 0 16,0 0 0-16,-4 4 0 0,4-4 0 0,-3 6 0 16,-1 0 0-16,2 0 0 0,2-6 864 0,-2 6 128 15,1 1 32-15,0 1 0 0,1 1-832 0,1-1-192 16,0 1 0-16,0 3 0 0,2 3 0 0,2 0 0 15,1 0 0-15,0 2 0 0,4 0 0 0,-1 2 0 16,2-1 0-16,0-1 0 0,0 1 0 0,0-2 0 16,1 0 0-16,1 0 0 0,-3 0 864 0,2-2 128 15,0-2 32-15,2 1 0 0,3 3-832 0,0-1-192 16,1-3 0-16,1 1 0 0,-1-3 0 0,-1 0 0 0,2 1 0 0,0-2 0 16,1-1 0-16,0-2 0 0,0 1 0 0,0-2 0 15,2 0 864-15,-3-2 128 0,2-1 32 0,0 1 0 16,1-2-832-16,1 1-192 0,-2-1 0 0,0-1 0 15,0-1 0-15,-1-4 0 0,2 1 0 0,1-3 0 16,-1 0 0-16,1-1 0 0,0 0 0 0,0 2 0 16,-1-1 0-16,0-1 0 0,-3 0 0 0,1-1 0 15,0 1 0-15,0 0 0 0,0 1 0 0,0-1 0 16,1-2 0-16,-3 2 0 0,-1 2 0 0,0 0 0 16,-2-1 0-16,-2-1 0 0,0 0 0 0,-3 3 0 15,0-1 0-15,1 3 0 0,-3-1 0 0,0 0 0 0,-8 4 0 16,5-2 0-16,-5 2 0 0,0 0 0 15,0 0 0-15,0 0 0 0,0 0 0 0,0 0 0 16,0 0-768-16,0 0-208 0,0 0-48 0,0 0-10240 16</inkml:trace>
  <inkml:trace contextRef="#ctx0" brushRef="#br1" timeOffset="-210892.65">6773 6276 9215 0,'0'0'192'0,"0"0"64"0,0-6 0 0,0 6 0 0,0 0-256 0,0 0 0 0,0 0 0 0,8 0 0 15,2 2 864-15,-1 0 128 0,2 1 32 0,2 0 0 16,1 1-832-16,1 0-192 0,1-2 0 0,0 0 0 16,1 1 864-16,2 0 128 0,-2-2 32 0,2 2 0 15,1 5-832-15,-3-1-192 0,3 1 0 0,0 1 0 16,1 2 864-16,-4 1 128 0,1 2 32 0,-3 2 0 15,-3 1-832-15,-1 3-192 0,-2 3 0 0,-3 1 0 16,-3 3 0-16,-5 0 0 0,-1 1 0 0,-4-1 0 0,-3 2 0 16,-2-2 0-16,0-1 0 0,-2-2 0 0,-2-1 864 0,1-1 128 15,-2-1 32-15,0 0 0 0,1-3-832 0,0 0-192 16,-1-1 0-16,2-2 0 0,1-1 0 0,1-2 0 16,-1-1 0-16,0 5 0 15,5-3-1600-15,4-2-352 0,5-11-80 0,0 0-16 0</inkml:trace>
  <inkml:trace contextRef="#ctx0" brushRef="#br1" timeOffset="-210021.8">7365 7722 9215 0,'0'0'192'0,"0"0"64"0,5 7 0 0,-5-7 0 0,0 0-256 0,0 0 0 16,6 3 0-16,-6-3 0 0,0 0 864 0,0 0 128 16,0 0 32-16,0 0 0 0,0 0-832 0,0 0-192 15,0 0 0-15,0 0 0 0,0 0 864 0,0 0 128 0,0 0 32 0,0 0 0 16,0 0 0-16,0 0 0 0,4-6 0 0,-4-1 0 15,0 1-832-15,0 1-192 0,0-1 0 0,-1 2 0 16,-2-4 0-16,1 2 0 0,-2-1 0 0,0 0 0 16,1 0 864-16,-4-1 128 0,2-1 32 0,-2 0 0 15,-1 1-832-15,0-2-192 0,-1-2 0 0,-3 1 0 16,0 1 0-16,-1-1 0 0,1-1 0 0,-1 1 0 16,-1 0 0-16,1 0 0 0,-3-2 0 0,1 2 0 15,-2 2 0-15,1-1 0 0,-1 0 0 0,1 2 0 16,-2-1 864-16,0 2 128 0,-1 0 32 0,0 0 0 15,0 1-832-15,2 1-192 0,-3 1 0 0,0 2 0 0,0 1 0 16,1 1 0-16,-1 1 0 0,1 2 0 0,-1 1 0 0,-1 3 0 16,-1 0 0-16,3 1 0 0,-3 1 0 0,1 1 0 15,-1 1 0-15,-1 2 0 0,-3 1 0 0,2 0 0 16,0-1 0-16,1 2 0 0,-1 2 0 0,2-1 0 16,-1 1 0-16,1 2 0 0,-2 0 0 0,2 1 0 15,0-2 0-15,2-2 0 0,-2-2 0 0,2-1 0 16,1 0 0-16,3 0 0 0,1 1 864 0,3-3 128 15,1 0 32-15,0 0 0 0,-1 0-832 0,3-1-192 16,-1-3 0-16,5 2 0 0,-3-3 0 0,4 3 0 16,0-3 0-16,0-2 0 0,4-4 0 0,0 0 0 15,0 0 0-15,0 0 0 0,0 0 0 0,0 0 0 16,4-4 0-16,3-4 0 16,1-1-768-16,-2-1-208 0,3-2-48 0,-1 0 0 15,3 3-1632-15,1 0-336 0,-1 3-64 0,-1-2-16 0</inkml:trace>
  <inkml:trace contextRef="#ctx0" brushRef="#br1" timeOffset="-203198.43">7484 9709 9215 0,'0'0'816'0,"0"0"-656"16,0 0-160-16,-2-11 0 0,2 11 640 0,0 0 80 15,0 0 32-15,0 0 0 0,2-9-304 0,-2 9-48 16,0 0-16-16,0 0 0 0,0 0-384 0,9 4 0 16,-2 0 0-16,2 2 0 0,0 3 0 0,0 3 0 15,2-3 224-15,2 5-64 0,-2 3 176 0,6 1 48 16,2 2 0-16,1 1 0 0,-1 1-80 0,3 3-16 16,0 2 0-16,2 3 0 0,1 1-96 0,2 5-32 15,1-3 0-15,1 1 0 0,0 1-32 0,1-4-128 0,-1 0 192 16,3-1-64-16,2-1 96 0,0 2 16 0,3 0 0 15,2-2 0-15,0-1-32 0,4 3 0 0,2 2 0 0,0 3 0 16,-1-1 16-16,3-1 0 0,0-3 0 0,4 1 0 16,4 1-224-16,-4 1 176 0,1-1-176 0,1 0 160 15,1 0-160-15,0 3 160 0,-5 5-160 0,3-1 160 16,-1-3-160-16,1 1 0 0,4 1 0 0,-2 2 0 16,-1-2 0-16,0-4 128 0,-2-5-128 0,2 5 128 15,-2 5-128-15,4-3 0 0,2-1 0 0,1 0 0 16,2 1 0-16,-1 2 0 0,-4-3 192 0,2-3-64 15,3-4-128-15,0-3 192 0,-4-1-192 0,3 0 192 16,-1-2-192-16,-1 0 160 0,-2-1-160 0,0 1 160 16,-3-1-160-16,-2-2 0 0,-1-3 0 0,2 2 128 0,-2 2-128 15,-1 0 0-15,-1 0 144 0,-2-3-144 0,-1-1 128 0,-1 0-128 16,0 0 160-16,-2 1-160 0,-1-3 0 0,0 0 0 16,1 1 0-16,-3-2 0 0,-3 1 128 0,-2-2-128 15,-4-4 0-15,-2 2 0 0,-1 2 128 0,1-2-128 16,-4-3 0-16,0 0 0 0,-3-2 128 0,-1-2-128 15,-3 0 0-15,-1 1 144 0,-1-2-144 0,-3-1 0 16,-3-2 144-16,-8 0-144 0,0 0 128 0,0 0-128 16,0 0 160-16,0 0-160 15,0 0-416-15,0 0-176 0,-8-1-48 0</inkml:trace>
  <inkml:trace contextRef="#ctx0" brushRef="#br1" timeOffset="-202815.89">11049 11688 15663 0,'0'0'1392'15,"0"0"-1120"-15,1-10-272 0,2 2 0 0,-3 8 1168 0,9-2 176 0,1 1 48 0,2 3 0 16,2 0-496-16,3 4-112 0,3 2-16 0,3 3 0 15,1-1-464-15,4 2-112 0,2 4 0 0,0 4-16 16,-2-1-48-16,3 3-128 0,2 0 192 0,0 3-64 16,-2-1-128-16,0 2 0 0,-2 2 0 0,-2-4 0 15,1-2 0-15,-4 1 0 0,0 2 0 0,-1 2 0 16,-1-5 0-16,-2 0 0 0,-1 2 0 0,-3 3 0 0,-3 3 0 0,-3-1 0 16,-2-3-144-16,-3 2 144 0,-5 0 0 0,-3 1 192 15,-3-1-16-15,-4-1-16 0,-5-6 384 0,-3 1 80 16,-3 1 16-16,-1-4 0 0,-2-5-272 0,-3-1-48 15,-4-2-16-15,1 1 0 0,-2 4 0 0,-4-5 0 16,-2-3 0-16,-2 2 0 0,-5 6-112 0,1-2 0 16,-1-5-16-16,1 2 0 0,1 1-176 0,1 1-256 15,3 5 64-15,1-7-12944 0</inkml:trace>
  <inkml:trace contextRef="#ctx0" brushRef="#br2" timeOffset="-179349.69">16596 17220 1839 0,'0'0'160'16,"0"0"-160"-16,0 0 0 0,0 0 0 0,0 0 1520 0,-4 6 272 15,4-6 48-15,0 0 16 0,0 0-864 0,0 0-160 16,0 0-48-16,-5 7 0 0,5-7 128 0,0 0 32 15,0 0 0-15,0 0 0 0,0 0-144 0,0 0-32 16,0 0 0-16,0 0 0 0,0 0-128 0,0 0-16 16,0 0-16-16,0 0 0 0,0 0-96 0,0 0-32 15,0 0 0-15,0 0 0 0,0 0 160 0,0 0 48 16,0 0 0-16,7-8 0 0,0-1 16 0,1-1 0 16,1-1 0-16,3-2 0 0,-3-3-128 0,7-3-32 15,2-1 0-15,2-2 0 0,-3-2-96 0,1-1 0 16,5-1-16-16,3 0 0 0,-1-4-176 0,-1 1-16 0,1-2-16 15,0 1 0-15,-2-1 16 0,2-1 0 0,-4-3 0 0,2 0 0 16,0 0 0-16,2-4 0 0,-1-5 0 0,1 2 0 16,1 0-32-16,1 2 0 0,0 4 0 0,0 2 0 15,-5-4-64-15,2 2-16 0,-3-2 0 0,1 4 0 16,0 2 0-16,-1 1-128 0,-3-5 192 0,0 6-64 16,1 2-128-16,-3 4 128 0,-1 2-128 0,0 2 128 15,-4 0-128-15,1 4 128 0,-1 0-128 0,2 2 128 16,-3 2-128-16,1 1 0 0,-1-1 144 0,-1 2-144 15,-2 1 128-15,1 3-128 0,0-3 160 0,-2 3-160 16,1 1 0-16,-7 5 128 0,5-5-128 0,3 2 0 16,-8 3 0-16,0 0 0 0,0 0 0 0,0 0 0 15,6-3 0-15,-6 3 128 0,0 0-128 0,0 0 0 16,0 0 128-16,0 0-128 0,0 0 0 0,0 0 144 0,0 0-144 0,0 0 0 16,-6 9 0-16,0 2 0 0,-1 1 0 0,-2 3 0 15,-1 2 0-15,-1 0 0 0,0 2 0 0,-2 3 0 16,-1 1 0-16,-2 4 0 0,0 4 0 0,-4 1 0 15,-3 1 0-15,-1 3 128 0,-3 3-128 0,-1 1 128 16,-3 0-128-16,1 1 128 0,4-1-128 0,-4 2 0 16,-1 1 144-16,2 2-144 0,1-1 0 0,2-1 128 15,2-1-128-15,-1-2 0 0,2 0 0 0,1-4 128 16,2-7-128-16,1 0 0 0,-1 1 128 0,0-3-128 16,-1 1 128-16,2-3-128 0,0-3 0 0,1 0 144 15,2-1-144-15,0 0 0 0,3-6 144 0,0 2-144 16,0-1 0-16,-1 0 144 0,0-3-144 0,3-1 128 15,1-2-128-15,0 0 128 0,1-2-128 0,2 0 192 0,-2-1-192 16,2-2 192-16,2 1-192 0,5-6 128 0,0 0-128 0,-6 4 128 16,6-4-128-16,0 0 128 0,0 0-128 0,0 0 128 15,-5 5-128-15,5-5 128 0,0 0-128 0,0 0 128 16,0 0-128-16,0 0 0 0,3-10 0 0,4 0 0 16,2-1 0-16,2-1 0 0,0-3 128 0,3 0-128 15,0-2 0-15,4-2 0 0,3-3 0 0,2-3 0 16,3 0 0-16,3-1 0 0,2-3 0 0,-1-2 0 15,1-2 0-15,1-3 0 0,-1-6 0 0,4-3 0 16,2-4 0-16,3-5 128 0,2-2-128 0,1 0 0 16,5-5 128-16,-1 1-128 0,0-2 0 0,-7 0 128 15,-1 5-128-15,-6 5 0 0,-3 3 0 0,-3 7 0 16,-5 6 0-16,-2 4 128 0,-5 3-128 0,0 6 0 0,-1 1 0 0,-3 6 0 16,-5 0 128-16,-2 5-128 0,-4 3 0 0,0 8 0 15,0 0 0-15,0 0 0 0,0 0 0 0,0 0 0 16,-11 3 0-16,-4 7 0 0,-1 5 0 0,-4 5-144 15,-4 4 144-15,0 5-160 0,-2 3 160 0,-2 5 0 16,-4 5-144-16,-1 1 144 0,-4 0 0 0,-3 2 0 16,-1 2 0-16,1 4 0 0,-1-1 0 0,0 2 0 15,3-3 0-15,-1 4 0 0,4 0 0 0,2-2 128 16,2-7-128-16,0-3 0 0,2-1 0 0,1-5 0 16,3-3 128-16,0-1-128 0,-1-4 0 0,5 0 0 15,5 0 144-15,0-1-144 0,1-3 0 0,3-2 0 16,2-4 0-16,1 1 0 15,0-1-256-15,3-1-128 0,-1-4-32 0,4-1 0 16,1-2-2144-16,3 0-448 0,2-2-64 0,-3-7-32 0</inkml:trace>
  <inkml:trace contextRef="#ctx0" brushRef="#br2" timeOffset="-178604.45">16475 16055 1839 0,'0'0'160'0,"-7"-8"-160"16,0 0 0-16,-2 1 0 0,3-1 2432 0,-3 1 464 16,1 2 96-16,-1-3 16 0,0 3-1472 0,2-1-272 15,-1 2-64-15,1-1-16 0,1 1-112 0,-3 1-32 16,2-1 0-16,0 2 0 0,7 2-80 0,0 0 0 15,-7 1-16-15,7-1 0 0,0 0-240 0,0 0-32 16,-3 8-16-16,6 1 0 0,0 4-416 0,6 2-96 0,2 3-16 0,4 3 0 16,1 1 96-16,4 4 16 15,2 3 0-15,1 3 0 0,1 3 0 0,3-1 0 0,-4-2 0 16,1 0 0-16,-2 1 0 0,2-2 0 0,-1-7 0 0,0 1 0 16,-5 3 144-16,-1-8 48 0,0 0 0 0,-3-1 0 15,-2-3 0-15,-3 0 0 0,0-2 0 0,-2-2 0 16,-2 0 96-16,-3-1 32 0,0-1 0 0,-2-10 0 15,0 0 80-15,0 0 0 0,0 0 16 0,0 0 0 16,-5 0-16-16,5 0 0 0,-7-5 0 0,1-3 0 16,-3-4-128-16,1-2-48 0,-2-2 0 0,0-4 0 15,1 0-192-15,-4-4-32 0,1 0-16 0,-1 1 0 16,0-1-224-16,0-1 176 0,0-2-176 0,-2 1 160 16,1-1-160-16,0 3 0 0,0 0 0 0,1 1 128 15,-2 1-128-15,2 1 0 0,2 1 144 0,0 3-144 0,1 5 0 0,1 1 128 16,0-2-128-16,1 5 0 0,2-1 0 0,1 3 0 15,5 6 0-15,0 0 0 0,-4-4 0 0,4 4 0 16,0 0 0-16,0 0 0 0,0 0-192 0,4 15 32 16,2 4 16-16,3 1 0 0,3 4 144 0,3 2-128 15,1 1 128-15,-1 0-128 0,4 2 128 0,2 1 0 16,1-1 0-16,1-1-128 0,0-2 128 0,-1 0 0 16,2-2 0-16,-4-1 0 0,-4 0 0 0,0-2 144 15,-2-4-16-15,-1 4-128 0,-2-2 0 0,-1-1 0 16,-1-3 0-16,-1-1 0 0,-1-2-320 0,0 1-32 15,-2 1 0-15,2-2 0 16,2 1-3104-16,-1-1-608 0</inkml:trace>
  <inkml:trace contextRef="#ctx0" brushRef="#br2" timeOffset="-177393.11">17416 17080 1839 0,'-8'-12'160'0,"4"4"-160"16,-6-1 0-16,0 2 0 0,0 0 2144 0,-2-1 400 0,0-1 80 0,0 2 0 16,2-1-1312-16,-2 0-272 15,0 0-48-15,-1 0-16 0,2 0-96 0,2 2-32 16,3-2 0-16,-3 2 0 0,-2 1 128 0,2-1 32 0,2 0 0 0,1 0 0 16,3 1-48-16,3 5 0 0,-8-5 0 0,8 5 0 15,-6-5-224-15,6 5-48 0,-6-6-16 0,6 6 0 16,-5-4-160-16,5 4-48 0,0 0 0 0,0 0 0 15,0 0-128-15,0 0-16 0,0 0-16 0,0 0 0 16,5 10-128-16,2 0-32 0,0 1 0 0,6 1 0 16,3 1 112-16,3 4 0 0,2 1 16 0,0 4 0 15,2 0 64-15,-1 6 16 0,3-2 0 0,-2 2 0 16,1 0-112-16,-3 0-32 0,0-1 0 0,-1 2 0 16,0-4-16-16,-1-1 0 0,0-2 0 0,0 0 0 15,-4 0 96-15,2-1 16 0,-2 0 0 0,1 0 0 16,-1-2 48-16,0-1 16 0,-4 0 0 0,-1-3 0 0,0-2-48 0,-4-1-16 15,-2-1 0-15,2 1 0 0,0 0-48 0,-1-1 0 16,-5-11 0-16,4 11 0 0,-3-2 0 0,-1-9 0 16,0 0 0-16,0 0 0 0,0 0 16 0,0 0 0 15,0 0 0-15,0 0 0 0,0 0 112 0,-7-7 32 16,0-3 0-16,-1-1 0 0,1-1-224 0,-1-2-32 16,-4-2-16-16,-3-1 0 0,0-3-144 0,-2-3 160 15,-4 1-160-15,2-1 160 0,-1 0-160 0,0 0 128 16,0-4-128-16,2 3 128 0,-1-2-128 0,-1-3 0 15,-1-1 0-15,0 1 0 0,0 0 0 0,0 0 0 16,2 1 0-16,-2 0 0 0,1 3 0 0,0 1 0 16,3 0 0-16,-3 3 0 0,1 5 0 0,4 4 0 15,3 0 0-15,2 2 0 0,1 1 0 0,2 4 0 0,7 5 0 16,0 0 0-16,0 0-128 0,0 0-16 0,0 0 0 0,0 0 0 16,6 8-32-16,3 1 0 0,-2 5 0 0,4 1 0 15,5 3 176-15,1 4-160 0,3 2 160 0,4 4-160 16,4 0 160-16,1 3 0 0,-1 2 0 0,3 2 0 15,3-1 0-15,-1-1 0 0,2-1 0 0,1-1-128 16,2 0 128-16,-1-1 0 0,1 1 0 0,-5-2 0 16,-3-5 0-16,-2 0 0 0,-5-1 0 0,-3-1 0 15,-5-3 0-15,-3-3 128 0,-1-2-128 0,-4-2 0 16,-1-1 128-16,-3-1-128 0,-3-10 160 0,0 0-160 16,2 8 192-16,-2-8-48 0,0 0-16 0,0 0 0 15,0 0 144-15,0 0 32 0,-11-7 0 0,-1-3 0 16,0-3-48-16,-4-3 0 0,-4-6 0 0,0 1 0 15,-1 0-96-15,-5-1-32 0,1-5 0 0,0-2 0 0,-3 1-128 0,1-3 0 16,-2-3 0-16,3 2 128 0,-2 2-128 0,3 1 0 16,2-2 0-16,-1 4 128 0,2 1-128 0,-1 3 0 15,1 1 0-15,1 2 0 0,2 4 0 0,1 2 0 16,-1 4-144-16,4 2 144 0,4 0 0 0,4 4 0 16,0 1 0-16,7 3 0 0,0 0-192 0,0 0 0 15,0 0 16-15,7 10 0 0,2 6 176 0,6 1-160 16,1 0 160-16,5 5-160 0,-1 3 16 0,5 4 0 15,1-1 0-15,3 4 0 0,2-1 144 0,4 4 0 16,3-1-144-16,1 1 144 0,2 3 0 0,1-2 0 16,2-1 0-16,-6-1 0 0,-1 3 0 0,-3-4 0 0,-6-2 0 15,-4-3 0-15,-4-3 0 0,-4-3 0 16,-4-4 0-16,-2-1 0 0,-4-3 0 0,1 0 0 0,-5-3 0 0,-1-1 128 31,-2-1-640-31,1-9-128 0,-4 9-16 0,-2-3-11888 0,0 1-2384 0</inkml:trace>
  <inkml:trace contextRef="#ctx0" brushRef="#br2" timeOffset="-165625.91">16663 17352 10303 0,'0'0'448'0,"0"0"112"0,0 0-560 0,0 0 0 16,0 0 0-16,0 0 0 0,0 0 768 0,0 0 64 15,0 0 0-15,0 0 0 0,0 0 144 0,0 0 48 16,7-8 0-16,1-2 0 0,-2-2-160 0,4-2-32 0,-1-2 0 0,3-1 0 16,3-3-208-16,2-4-48 0,1-5-16 0,4-1 0 15,1 2-224-15,4-6-32 0,2-6-16 0,0-2 0 16,3-1-144-16,1-3-16 0,0-3-128 0,7-8 192 15,-3-6-64-15,5-3-128 0,2-3 176 0,-1 5-176 16,0 2 176-16,-2 3-176 0,-3 1 160 0,0 3-160 16,-7 0 240-16,0 5-48 0,-5 2-16 0,-1 6 0 15,-1 2-48-15,-5 4-128 0,1 5 192 0,-3 0-64 16,-1 0-128-16,-3 6 0 0,-2 2 0 0,-1 2 0 16,-3 3 144-16,-1 5-144 0,-3 2 160 0,0 5-160 15,-3 6 384-15,0 0-32 0,0 0 0 0,0 0 0 16,-12 6-208-16,-2 5-144 0,-2 6 192 0,-3 2-192 15,0 3 0-15,0 6 0 0,-3 1 0 0,-2 2 0 0,-2 7 0 16,-4 5 0-16,-6 4 0 0,-3 4-144 0,-4 5 144 16,1 1 0-16,-2 0 0 0,0 0 0 0,-3-1 0 0,4 2 0 15,2 0 128-15,2-4-128 0,-2-5 0 0,5-4 144 16,-1-2-144-16,3-3 0 0,2-4 144 0,2-3-144 16,0-4 0-16,7-1 144 0,3 4-144 0,5-3 0 15,3-4 144-15,1-1-144 16,4-5-1280-16,4-1-336 0,-1-2-64 0</inkml:trace>
  <inkml:trace contextRef="#ctx0" brushRef="#br2" timeOffset="-152467.24">16508 12305 5583 0,'0'0'240'0,"7"5"64"0,2 3-304 0,-3-3 0 15,-6-5 0-15,10 6 0 0,-1-1 448 0,0 1 16 16,0-2 16-16,-1 0 0 0,2-3 32 0,-2 0 0 16,0 1 0-16,0 0 0 0,2-5-240 0,2 1-32 15,-1 1-16-15,2 1 0 0,-1 0 16 0,1-3 0 16,1-3 0-16,2 3 0 0,-1 1-240 0,1 1 0 0,1-2 128 0,-1 0-128 15,1-1 0-15,1 0 144 0,-1 1-144 0,1-2 128 16,2-3-128-16,-4 1 0 0,1 0 144 0,-2 2-144 16,0 0 144-16,1-1-144 0,-1-4 192 0,-1 4-192 15,-3 4 224-15,0 0-64 0,-1-2-16 0,0-2 0 16,-1 0-144-16,-1 0 192 0,-8 6-192 0,10-4 192 16,-2-6-192-16,0 0 0 0,-1 1 0 0,-2 4 128 15,2-1-128-15,-1-4 0 0,1-3 0 0,0 4 128 16,-7 9-128-16,8-5 0 0,0-5 0 0,-3 1 0 15,0 1 0-15,1 3 128 0,-6 5-128 0,6-7 0 16,-1-3 160-16,-1 3-160 0,-4 7 192 0,2-8-192 16,-2 8 0-16,3-7 0 0,0-2 0 0,-3 9 0 0,0 0 0 0,0 0-144 15,0 0 144-15,0 0 0 0,0 0 0 16,0 0 0-16,0 0 0 0,0 0 0 0,0 0 0 0,0 0 0 16,-9 6 0-16,1-1 0 0,2 2 0 0,6-7 0 15,-8 3-128-15,0 2 128 0,-1 6 0 0,2-4 0 16,-4 1 0-16,1 0 0 0,0 3 0 0,0 2 128 15,-1 2-128-15,0-1 128 0,-2-6-128 0,0 3 128 16,-2 3-128-16,0-1 128 0,-1 0-128 0,0-1 192 16,-1-3-64-16,0 2 0 0,-1 2-128 0,0 0 192 15,0-3-64-15,0 0 0 0,1-1-128 0,0 1 192 16,1-2-64-16,-1-1 0 0,1-3 0 0,-2-1 16 16,-1 1 0-16,3 0 0 0,-1 0 32 0,2-4 0 15,0-2 0-15,0 2 0 0,2 4-32 0,1-1 0 16,-2-3 0-16,2 2 0 0,0-4-16 0,-1 2-128 0,1 0 192 15,-2-3-64-15,0-5-128 0,-1 3 160 0,0 1-160 0,0-2 160 16,0-1-160-16,1-1 0 0,0-3 0 0,2 3 0 16,2 2 128-16,-1 0 0 0,1-2 0 0,1 0 0 15,1 1-128-15,3-1 0 0,2 0 0 0,-2-2 0 16,3-3 0-16,1 2 128 0,1 2 0 0,2 1 0 16,2-3-128-16,-2-3 0 0,-2 0 0 0,1 4 128 15,-1 10-128-15,0 0 0 0,0-5-160 0,0-2 160 16,-1-1 0-16,1 8 0 0,0 0 0 0,0 0 0 15,-2-8 0-15,2 8 0 0,0 0 0 0,0 0 0 16,-7-6 0-16,1 1 0 0,1-1 0 0,5 6 0 16,0 0-320-16,0 0 16 0,-5-2 16 0,5 2 0 15,0 0 432-15,0 0 96 0,-5 5 16 0,5-5 0 0,0 0-256 0,0 0 0 16,0 0 0-16,0 0 0 0,0 0 0 0,0 0 0 16,2 10 0-16,-2-10 0 0,1 11 0 0,4-2 0 15,-5-9 0-15,6 9 0 0,0 2-272 0,0 1 48 16,1 1 16-16,4 3 0 0,-2-6 336 0,1 1 64 15,-1 2 0-15,1-1 16 0,0-3-208 0,1-2 0 16,0-1 0-16,1 3 0 0,0 2 176 0,3-3-176 16,-4-3 192-16,2-1-192 0,0 2 208 0,1-1-64 15,1 2-16-15,0-5 0 0,1-4 48 0,-1 2 0 16,1 2 0-16,1-2 0 0,1-2-48 0,0-3-128 16,3-1 192-16,-2 3-64 0,-2 1-128 0,2-1 0 15,3-3 144-15,-1 1-144 0,0 2 0 0,-1 0 144 16,-2-2-144-16,1 1 0 0,0-2 160 0,-2 3-160 0,1 2 128 15,-3-4-128-15,-1-3 128 0,-1-1-128 0,-1-1 0 16,0 2 128-16,0 5-128 0,-2-4 128 0,1-3-128 0,0 2 128 16,-1 2-128-16,0 1 0 0,1 0 0 0,-3-4 0 15,0-5 0-15,1 4 128 0,0 7-128 0,-2-4 0 16,-2-1 0-16,-2-2 128 0,2-1-128 0,-1 3 0 16,-4 8 0-16,0 0 0 0,5-9 128 0,-5 9-128 15,0 0 0-15,0 0 0 0,0 0 0 0,0 0 0 16,0 0 0-16,0 0 0 0,0 0 0 0,-9 3 0 15,1 0 0-15,0 2 0 0,2 0 0 0,-2 2 0 16,-1 2 0-16,0-5 0 0,0-4 0 0,-1 7 0 16,1 6 0-16,-1 3 0 0,-2-1 0 0,1-1 0 15,-2-2 0-15,-1 3 0 0,2-1 0 0,-1-1 128 0,0-4-128 0,0-2 0 16,-2-1 144-16,1 3-144 0,-1 0 160 0,0-3-32 16,1-2-128-16,0 1 192 0,-2 3 32 0,1-1 0 15,0-2 0-15,-1 1 0 0,0-4-224 0,0 0 144 16,1 1-144-16,2-3 128 0,0-3 64 0,-1 1 0 15,2-2 0-15,0 2 0 0,1 1-192 0,-1-2 0 16,1-6 0-16,0 2 0 0,0 2 128 0,1-3-128 16,0-2 128-16,1 0-128 0,1 1 128 0,1 0-128 15,2 3 0-15,1-1 128 0,1-6 16 0,0-1 0 16,0 0 0-16,0 2 0 0,1 2-144 0,1-3 0 16,0-1 0-16,1 2 0 0,0 5 0 0,0 0 0 15,0 0 0-15,0 2 0 0,0-3 0 0,0 4 0 16,0 4 0-16,0 0 0 0,2-6 0 0,0 2 0 15,-2 4 0-15,0 0 0 0,0 0 0 0,8 2 0 16,0-2 0-16,3 2 0 16,0 5-1600-16,1 1-368 0</inkml:trace>
  <inkml:trace contextRef="#ctx0" brushRef="#br2" timeOffset="-150161.83">16476 12838 7359 0,'0'0'656'0,"0"0"-528"15,0 0-128-15,0 0 0 0,0 0 1232 0,0 0 224 16,0 0 32-16,0 0 16 0,0 0-576 0,0 0-112 15,-4-9-32-15,3 3 0 0,1 6-272 0,0 0-48 16,2-14-16-16,2 4 0 0,2 3-128 0,2 3-48 16,-8 4 0-16,7-12 0 0,2-4-16 0,-1 3 0 15,1 3 0-15,-1-1 0 0,0-1-64 0,1-2-32 0,1-2 0 0,1 5 0 16,-1 7 32-16,1-4 0 0,1-4 0 0,2 2 0 16,2 5-32-16,1 1 0 0,2 3 0 0,2-1 0 15,1-3 16-15,1-1 0 0,2 5 0 0,2 0 0 16,-1-1-48-16,0-1-128 0,1-1 192 0,-2 6-64 15,-2 6 32-15,-2-3 0 0,-1-2 0 0,-3 1 0 16,0 3-32-16,-1 1 0 0,-1 1 0 0,-1 1 0 16,0-1-128-16,-3 2 160 0,1 0-160 0,-1 0 160 15,2-1-160-15,-5-1 0 0,2-2 0 0,-2 5 128 16,-1 4-128-16,-4-5 0 0,1-2 144 0,0 2-144 16,-1 2 176-16,-4 0-48 0,-3 0 0 0,1-1 0 0,0-1 176 0,0 0 16 15,-2 3 16-15,2-7 0 0,3-7-336 0,0 0 128 16,-5 9-128-16,2 0 0 0,-1 0 144 0,4-9-144 15,0 0 192-15,0 0-192 0,-5 7 208 0,5-7-64 16,-2 9-16-16,2-9 0 0,0 0 16 0,0 0 0 16,0 0 0-16,0 0 0 0,0 0 80 0,-1-6 16 15,1-1 0-15,0 7 0 0,0 0-240 0,-2-11 144 16,1-3-144-16,0 3 128 0,-4 2-128 0,2 0 128 16,-1-1-128-16,0-1 128 0,-1 0 0 0,0 1-128 15,0 1 192-15,-1-2-64 0,1-5-128 0,0 1 0 16,0 2 0-16,-1-1 0 0,-1-3 0 0,-1 0 0 15,3 1 0-15,-4 2 0 0,-1 2 0 0,0 5 0 16,1-2 0-16,3 3 0 0,-3-3 0 0,0 5-304 16,-3 1 48-16,0-1 16 0,-1 0 240 0,-2 0 0 0,0 1 0 15,-1 3 0-15,0 3 0 0,-1-1 0 0,0-1 0 0,-1 2 0 16,1 3 0-16,-1 0 0 0,-3 1 0 0,1 0 0 16,1-1 0-16,-1 3 0 0,0 3 0 0,0-1 0 15,0-1 0-15,-2 1 0 0,1 3 0 0,1 1 0 16,-1-1 0-16,-1 2 0 0,-1-1 0 0,1 0 0 15,0 2 0-15,1 0 0 0,1 1 0 0,2-2 0 16,-2-1 0-16,4-1 0 0,2-1 0 0,3-2 0 16,-1-3 0-16,2-1 0 0,2 0 0 0,1-1 0 15,2 2 0-15,2-2 0 0,3-6 0 0,0 0 0 16,-6 5 0-16,6-5 0 0,0 0 0 0,0 0 0 16,0 0 0-16,0 0 0 0,0 0 0 0,0 0 0 15,8-4 768-15,-2 1 208 0,1-3 48 0,-2 0 0 0,2 0-832 16,0-4-192-16,-1 0 0 0,2-1 0 0,0 5 0 15,0-3 0-15,1-1 0 0,1 0 0 0,0-1 0 0,1 1 0 16,1 1 0-16,0 1 0 0,0-5 0 0,3 1 0 16,-1 1 0-16,0-1 0 0,-2-1 0 0,3 0 0 15,0-3 0-15,0 3 0 0,1 2 0 0,-1 1 0 16,2-1 0-16,-1 1 0 0,0 2 0 0,0 1 0 16,3 4 0-16,-2-3 0 0,2 0 0 0,1-1 0 15,1 3 0-15,-2 0 0 0,-1 0 0 0,2 3 0 16,1 2 0-16,0 2 0 0,-1 3 0 0,1 0 0 15,-4 2 0-15,1 2 0 0,-2 2 0 0,0 1 0 16,-2 0 0-16,4 8 0 0,-4-2-176 0,-3 0-80 16,-1 2 0-16,-1-2-16 0,-3-2 272 0,0-2 0 0,-2-3 0 0,0 4 0 15,2 3 0-15,-3-4-160 0,1-6 160 0,0 2-128 16,0-1 128-16,-1 2 0 0,-1 3 0 0,0-5 0 16,-2-10 0-16,0 0 0 0,3 12 0 0,1-2 0 15,-4-10 0-15,0 0 0 0,0 0 0 0,3 11 0 16,-3-1 0-16,0-10 0 0,0 0 0 0,0 0 0 15,0 0 0-15,0 0 0 0,0 0 0 0,0 0 0 16,0 0 0-16,0 0 0 0,0 0 128 0,0 0-128 16,0 0 128-16,0 0-128 0,-3-10 128 0,0 5-128 15,3 5 0-15,0 0 128 0,-5-13-128 0,0 4 0 16,-1-1 144-16,3 2-144 0,3 8 192 0,-7-10-192 16,-2-4 0-16,4 2 0 0,-3 1 0 0,1 0 0 15,1-1 0-15,-2-3 0 0,0 0 0 0,2 3 0 0,0 2 0 16,-3-1 0-16,0-3 0 0,1 5 0 0,0-1 176 0,-2 0-176 15,-1 2 160-15,-1-1-160 0,0 0 0 0,0 0 0 16,-2 5 0-16,-3-2 0 0,1 1 0 0,-3 1 0 16,1 0 0-16,0 4 0 0,-2 2 0 0,1 2 0 15,-3-6 0-15,0 4 0 0,0 3 0 0,0 1 0 16,0 3 0-16,1-2 0 0,0-3 0 0,0 3 0 16,-1 1 0-16,3 2 0 0,-6-2 0 0,3 0 0 15,-2-1 0-15,2 4 0 0,-2 3 0 0,2-2 0 16,-1-3 0-16,1 0 0 0,1 2 0 0,1 0 0 15,2-1 0-15,2-1 0 0,2-2 0 0,3-1 0 16,1 2 0-16,0-1 0 0,5-2 0 0,-2-2 0 16,7-3 0-16,0 0 0 0,-3 7 0 0,3-7 0 15,0 0 0-15,0 0 0 0,0 0 0 0,0 0 0 16,0 0 0-16,10 0 0 0,-3-3 0 0,3-1 0 0,-1 2 0 0,1-1 0 16,1-1 0-16,2-2 0 0,-2-1 0 0,2 0 0 15,0 2 0-15,1-1 0 0,-1-4 0 0,1 0 0 16,2 3 0-16,0-1 0 0,-2 1 0 0,2-3 0 15,-1-2 0-15,2 1 0 0,-1 3 0 0,2-3 0 16,0-3 0-16,1 0 0 0,2 0 0 0,-2 1 0 16,-1 4 0-16,2-2 0 0,1 0 0 0,0 3 0 15,0-1 0-15,1 2 0 0,0 3 0 0,0-1 0 16,0-1 0-16,1 4 0 0,-2 4 0 0,1 0 0 16,1-1 0-16,-2 1 0 0,0 1 0 0,-4 1 0 15,1 4 0-15,0-1 0 0,-2 0 0 0,0 2 0 16,-1 4 0-16,-1 0 0 0,-1 1 0 0,1 1 0 0,-3-1 0 15,0 3 0-15,-1 1 0 0,3 6 0 0,-6-5 0 0,2-2-240 16,-3-2 32-16,-2 0 0 0,1 2 208 0,-4-4 0 16,-1-13 0-16,1 16 0 0,-1-1 0 0,-1 0 0 15,1-1 0-15,-1-3 0 0,1-11 0 0,-4 9 0 16,2 0 0-16,2-9 0 0,0 0 0 0,0 0 0 16,0 0 0-16,0 0 160 0,0 0-160 0,0 0 0 15,0 0 0-15,0 0 0 0,0 0 0 0,0 0 0 16,0 0 0-16,0 0 128 0,-1-11-128 0,0 1 128 15,0 3-128-15,-1-3 128 0,-2-1-128 0,1-1 0 16,0 0 0-16,-1 1 128 0,2 4 0 0,-1-4-128 16,-2-7 192-16,1 5-64 0,1 4-128 0,-1 3 0 15,-1-1 0-15,-1-2-176 0,1-2 176 0,-3 3 0 0,2 1 0 16,-1 1 0-16,0-5 0 0,-1 0 0 0,-1-1 0 0,-3 0-128 16,0 1 128-16,-3 0 0 0,0-4 0 0,-3 2 0 15,-1 4 0-15,0 1 0 0,-3 2 0 0,1 0 0 16,0 2 0-16,-1 1 0 0,-1 7 0 0,-2-2 0 15,0 0 0-15,1 1 0 0,0 2 0 0,1 3 0 16,0 1 0-16,0 0 0 0,0-2 0 0,1 2 0 16,0 5 0-16,0 0 0 0,1-1 0 0,-1 3 0 15,1-2 0-15,3 0 0 0,2 2 0 0,-1-4 0 16,2 0 0-16,1-2 0 0,3-1 0 0,2 0 0 16,0-1 0-16,1-1 0 0,3-4 0 0,0 3 0 15,2 0 0-15,1 1 0 0,2-7 0 0,0 0 0 16,0 0 0-16,0 0 0 0,0 7 0 0,0-7 0 0,0 0 0 0,0 0 0 15,0 0 0-15,6-3 0 0,1-1 0 0,1-3 0 16,-1-1 0-16,2 0 0 16,1 0 0-16,1 3 0 0,0-5 0 0,1 1 0 0,-1-2 0 0,2 0 0 15,1 5 0-15,0-3 0 0,0-5 0 0,2 0 0 16,-1 0 0-16,2 1 0 0,1-2 0 0,1 0 0 16,2-3 0-16,-2 1 0 0,0 1 0 0,3 2 0 15,-1 0 0-15,2 2 0 0,2 1 0 0,-1 3 0 16,-3 1 0-16,1 2 0 0,-1-5 0 0,-1 7 0 15,1 3 0-15,-1 1 0 0,-3 0 0 0,-2 2 0 16,0-1 0-16,-1 6 0 0,-4 4 0 0,-1 0 0 16,0 0 0-16,0 1 0 0,0 0 0 0,-4 1 0 15,1 1 0-15,-1 1 0 0,-2-3 0 0,-1 0 0 16,-2 0 0-16,-2 7 0 16,-1 0-1648-16,-2-5-288 0,-4-5-64 0,-3 1-16 0</inkml:trace>
  <inkml:trace contextRef="#ctx0" brushRef="#br2" timeOffset="-147768.4">16464 12294 2751 0,'0'0'256'0,"0"0"-256"16,9 5 0-16,0 4 0 0,0 1 1168 0,-1-3 192 15,3-4 48-15,3 2 0 0,-3 4-736 0,3 0-144 0,1-2-16 0,3-3-16 16,1-2-176-16,3-1-48 0,3-1 0 0,4-3 0 15,1-5 0-15,2 1 0 16,-1-3 0-16,2 1 0 0,4 0 64 0,3-2 16 0,-3-7 0 0,3 2 0 16,0-1-16-16,0 0 0 0,2-4 0 0,-3 0 0 15,-3 0 96-15,-1 1 16 0,-2 5 0 0,-3-2 0 16,-4 0-64-16,-3 1-16 0,-4 3 0 0,-4 3 0 16,0 5-112-16,-5-1-32 0,-4 0 0 0,-6 6 0 15,0 0-224-15,0 0 144 0,0 0-144 0</inkml:trace>
  <inkml:trace contextRef="#ctx0" brushRef="#br2" timeOffset="-146813.6">17682 17726 24879 0,'-11'-7'2208'0,"1"0"-1760"15,2 3-448-15,-3 2-7296 16,-2 2-1536-16</inkml:trace>
  <inkml:trace contextRef="#ctx0" brushRef="#br2" timeOffset="-141750.95">4363 16135 2751 0,'-15'-4'256'0,"6"-1"-256"0,-2 1 0 0,0-1 0 0,-5 2 1984 0,1-2 336 16,0 0 80-16,-2 1 16 0,1 0-1232 0,-3 1-240 15,0-1-48-15,2-1-16 0,0 2 80 0,2 0 32 16,-1-1 0-16,1 2 0 0,-3 0-112 0,3 1-32 16,1 2 0-16,3-1 0 0,3 0-128 0,-1 0-16 15,1 0-16-15,8 0 0 0,0 0-32 0,0 0 0 16,0 0 0-16,0 0 0 0,7-4-112 0,6 1-32 15,4 0 0-15,6-1 0 0,4-3-64 0,4 2-32 16,2 1 0-16,3-1 0 0,0-1-16 0,2 1 0 16,4-2 0-16,2 4 0 0,3 2-80 0,5-2-32 15,4-3 0-15,2 3 0 0,2 2-48 0,-2 0-16 16,3-2 0-16,1 2 0 0,1-2 64 0,4 0 16 16,5 3 0-16,-3-4 0 0,-3-1-48 0,4 2 0 0,4-1 0 0,6 2 0 15,2 1-64-15,-2 1-32 0,-3 0 0 0,3 1 0 16,4 0-32-16,1 2 0 0,0 1 0 0,-2-1 0 15,-2-1 16-15,4 2 0 0,3 1 0 0,-3-1 0 16,-6 1-144-16,0-3 128 0,1 1-128 0,4 2 128 16,4 0-128-16,-4 0 128 0,-6-2-128 0,-2-1 128 15,-1 0-128-15,2 1 128 0,3-1-128 0,-4-1 128 16,-7-1-128-16,0 0 128 0,2 2-128 0,2-2 128 16,4-2-128-16,-4 2 0 0,-8 0 144 0,-1 2-144 15,-2-2 144-15,1 0-144 0,2 0 192 0,0 0-192 16,0-2 128-16,-4 2-128 0,-4 2 0 0,1-1 0 15,-2-1 144-15,-1 0-144 0,-1 0 0 0,-2 1 144 16,0 1-144-16,-2 0 0 0,-9-2 0 0,0 2 0 0,-1 3 128 16,-4 0-128-16,0-2 128 0,3 1-128 0,-4 2 128 0,1-1-128 15,2-1 128-15,-1-1-128 0,2-2 176 0,-6 5-48 16,-1-1-128-16,-3 2 192 0,1-4-192 0,-4 0 0 16,0-1 128-16,-1 1-128 0,-4-1 0 0,0 1 128 15,-1 2-128-15,-3-2 0 0,1-2 128 0,-2-1-128 16,0-1 0-16,-1 2 144 0,-1 1-144 0,1 3 160 15,-1-2-160-15,0-2 160 0,2-3-160 0,-1 1 128 16,0-2-128-16,1 3 128 0,-1 3-128 0,-4-3 0 16,1-3 0-16,0 3 128 0,2 4-128 0,-1-2 0 15,-2-3 0-15,0 1 0 0,-1 1 0 0,0 0 0 16,-3 0 0-16,-7-1 0 0,9-1 160 0,-1 0-160 16,-8 1 192-16,8-1-192 0,-8 1 208 0,0 0-64 15,7-1-16-15,-7 1 0 0,8-1-128 0,-8 1 160 0,0 0-160 0,8 0 160 16,-8 0-160-16,7 0 0 0,-7 0 0 0,8 1 0 15,-8-1 0-15,0 0 0 0,7-2 0 0,-7 2 0 16,0 0 0-16,0 0 128 0,6-4-128 0,-6 4 0 16,0 0 160-16,0 0-160 0,0 0 192 0,0 0-192 15,0 0 192-15,0 0-64 0,5-9 0 0,-2 3-128 16,-3 6 176-16,0 0-176 0,0 0 160 0,0 0-160 16,2-9 160-16,3 0-160 0,-5 2 160 0,0-1-160 15,0 8 144-15,0-10-144 0,0 1 128 0,0 1-128 16,0-3 144-16,0 0-144 0,0-1 160 0,0-2-160 15,-2-2 128-15,2-3-128 0,0-2 0 0,0-1 144 16,0 0-144-16,0-4 0 0,2-5 0 0,-1 0 128 16,1 0-128-16,1-1 0 0,2-2 144 0,-1 0-144 0,0 1 0 0,0 0 144 15,-1 2-144-15,1-2 0 0,3 0 128 0,2-2-128 16,-3 0 0-16,3 1 0 0,-2-1 0 0,0 4 0 16,-2 2 0-16,-1 3 0 0,-2-1 0 0,1 2 0 15,0-1 0-15,-1 1 0 0,3 3 0 0,-1 2 0 16,0 0 0-16,0 1 0 0,0-1 0 0,0 3 0 15,1 0 0-15,-3 3 0 0,0-2 0 0,0 4 0 16,0-1 0-16,0 3 0 0,1 1 0 0,-1 3-144 16,-2 6 144-16,5-8 0 0,-5 0 0 0,0 8 0 15,0 0 0-15,0 0-128 0,3-6 128 0,-3 6 0 16,0 0-144-16,0 0 144 0,0 0 0 0,0 0 0 16,0 0-144-16,0 0 144 0,0 0 0 0,0 0-160 15,0 0 160-15,0 0-128 0,0 0 128 0,0 0 0 16,-8 2 0-16,8-2 0 0,0 0 0 0,-10 4-128 0,0 2 128 0,1-3 0 15,-1 2 0-15,-2-2 0 0,-3 1 0 0,2 0-128 16,-1 1 128-16,-2 2 0 0,-2-2 0 0,0 1 0 16,-2-3 0-16,0 4 0 0,0 0 0 0,-4-1 0 15,-1-3 0-15,-3 0 0 0,-3 1 0 0,-3-1 0 16,-4 0 0-16,3 2 0 0,-1-1 0 0,-1 1 0 16,0 0 0-16,-3-1 0 0,0-1 0 0,-2 1 0 15,-3-1 0-15,-5 0 0 0,-1-1 0 0,-2 0 0 16,1-1 0-16,2-1 0 0,-1 2 0 0,1-1 0 15,-1-1 0-15,-4 0 0 0,-7 0 0 0,-1 0 0 16,2 0 0-16,-1-1 0 0,-2-1 0 0,-3 1 0 16,-1 0 0-16,-2 2 0 0,-5-1 0 0,5-1 0 0,5-1 0 15,1-1 0-15,-2 1 0 0,-5 1 128 0,-6-1-128 0,4-1 0 16,3 2 0-16,2-1 0 0,1 2 0 0,-4 0 0 16,-6-2 0-16,3 2 0 0,4 0 0 15,4 0 0-15,-2 0 0 0,-1 0 0 0,-5-1 0 0,2 1 0 16,0 1 0-16,5 0 0 0,6-1 0 0,-1 0 0 15,-3-2 0-15,0 2 0 0,-2 1 0 0,4 0 0 16,3 0 0-16,3 1 0 0,4-1 0 0,-3-1 0 16,-1 4 0-16,1-3 0 0,-5-2 0 0,4 1 0 15,3 1 0-15,0-1 0 0,5-2 0 0,-1-1 0 16,2 0 0-16,-7 0 128 0,-3 0-128 0,3 1 0 16,4-3 0-16,2 3 0 0,4-1 0 0,3 1 0 15,2-1 0-15,-2 0 128 0,-1-1-128 0,-3-1 0 0,-4 1 0 0,3-1 0 16,1 2 0-16,3 0 0 0,0 0 0 0,5-1 0 15,1 1 0-15,2 0 0 0,0-1 0 16,0 0 0-16,-1 0 0 0,3-1 0 0,-2 1 0 0,2-1 0 16,0-2 0-16,4 0 0 0,3 2 0 0,3 0 0 15,2 1 0-15,3-2 0 0,-4 0 0 0,2 2 0 16,1 2 0-16,-1-1 0 0,3-2 0 0,-1 1 0 16,2 1 0-16,0 1 0 0,3-1 0 0,1 1 0 15,1-1 0-15,0 0 0 0,1 0 0 0,1 0 0 16,9 3 0-16,-8-3 0 0,3-1 0 0,5 4 0 15,0 0 0-15,-8-1 0 0,2-1 0 0,6 2 0 16,0 0 0-16,0 0 0 0,0 0 0 0,0 0-128 16,0 0 128-16,0 0 0 0,0 0 0 0,0 0-128 15,0 0 128-15,0 0 0 0,0 0 0 0,-3 9-128 0,2 2 128 0,2 1 0 16,3 0-144-16,-2 4 144 0,-1 1 0 0,0 5-176 16,-1-1 176-16,0 4-128 0,-1 1 128 15,0 2 0-15,0 4 0 0,-1 4-128 0,-4 2 128 0,0 1 0 16,0 0 0-16,4 4 0 0,1 1 0 0,0-1 0 15,-2-6 0-15,6-1-128 0,-2 0 128 0,0-1 0 16,1 0 0-16,1-2 0 0,2-1 0 0,0-1 0 16,-1 2 0-16,-1-2 0 0,-1-2 0 0,-1-1 0 15,2 0 0-15,0-1 0 0,-2-3 0 0,1-1 0 16,0 0 0-16,0-3 0 0,1 0 0 0,1 1 0 16,-2 0 0-16,0-1 0 0,-2-1 0 0,0 2 0 15,0 0 0-15,3 0 0 16,0-4-896-16,2 1-256 0,-2 1-64 0,1-1-16352 0</inkml:trace>
  <inkml:trace contextRef="#ctx0" brushRef="#br2" timeOffset="-132054.3">2811 7195 5519 0,'0'0'0'0,"0"0"224"0,0 0-64 0,0 0 32 0,0 0-192 0,0 0 0 16,3 9 0-16,-3-9 0 0,0 0 0 0,0 0 0 15,0 0 0-15,0 0 0 0,0 0 848 0,0 0 144 16,0 0 32-16,0 0 0 0,0 0-832 0,0 0-192 16,0 0 0-16,0 0 0 0,2 5 0 0,2 1 0 15,-2-1 0-15,-2-5 0 0,0 0 0 0,0 0 0 16,0 0 0-16,0 0 0 0,0 0 0 0,0 0 0 0,0 0 0 0,0 0 0 15,0 0 0-15,0 0 0 0,0 0 0 0,0 0 0 16,0 0 0-16,0 0 0 0,0 0 0 0,0 0 0 16,0 0 0-16,0 0 0 15,0 0 0-15,5 0 0 0,1-2 0 0,-2-3 0 0,0 0 0 0,0 1 0 16</inkml:trace>
  <inkml:trace contextRef="#ctx0" brushRef="#br2" timeOffset="-129969.18">2904 7061 5519 0,'0'0'0'0,"0"0"224"0,0 0-64 0,0 0 32 0,0 0-192 0,0 0 0 0,0 0 0 0,0 0 0 15,-2 10 848-15,2-10 144 0,-1 8 32 0,1-8 0 16,0 0-832-16,0 0-192 0,1 6 0 0,-1-6 0 16,0 0 0-16,0 0 0 0,0 0 0 0,0 0 0 15,0 0 0-15,0 0 0 0,0 0 0 0,0 0 0 16,0 0 0-16,0 0 0 0,0 0 0 0,0 0 0 16,0 0 864-16,0 0 128 0,0 0 32 0,0 0 0 15,-4-3 0-15,4 3 0 0,-3-3 0 0,3 3 0 16,0 0-832-16,0 0-192 0,-3-6 0 0,3 6 0 15,0 0 864-15,0 0 128 0,0-7 32 0,0 2 0 16,0-1-832-16,1 1-192 0,-1 5 0 0,2-7 0 16,0 0 0-16,0 0 0 0,0 0 0 0,0 2 0 0,-1-4 0 15,3 3 0-15,-3-7 0 0,1 4 0 0,0 0 0 0,0 1 0 16,1-2 0-16,-1-1 0 0,-1 0 0 0,1 0 0 16,-1-2 0-16,0 0 0 0,0-2 0 0,1 0 0 15,0 1 0-15,0 1 0 0,0 0 864 0,0 0 128 16,2 0 32-16,-3 0 0 0,-1 0-832 0,0-2-192 15,0 3 0-15,0 1 0 0,0-2 0 0,0 3 0 16,0 0 0-16,0-1 0 0,0 1 0 0,1-2 0 16,-1 0 0-16,1 0 0 0,-1 1 0 0,1 0 0 15,0-1 0-15,0 1 0 0,0 0 0 0,2 0 0 16,-3-1 0-16,0 0 0 0,-2 0 0 0,2 0 0 16,-1-1 0-16,0 1 0 0,0-1 0 0,0 0 0 15,-1 0 0-15,1-2 0 0,-1 2 0 0,-2 0 0 16,1 0 0-16,0 1 0 0,-1 0 0 0,2-2 0 15,-2-1 0-15,0 0 0 0,2-1 0 0,0 2 0 16,0 1 0-16,1 0 0 0,-4-3 0 0,2 2 0 0,1 1 0 0,0-1 0 16,-1 2 0-16,3-1 0 0,-3-1 0 0,1 1 0 15,-1 2 0-15,-1 0 0 0,1-3 0 0,0 1 0 16,-2-1 0-16,1 1 0 0,1 0 0 0,-2-2 0 16,2-1 0-16,-1-2 0 0,0 3 0 0,-2-2 0 15,0 0 0-15,1 0 0 0,-3 3 0 0,2 0 0 16,-1-2 864-16,0 1 128 0,1-2 32 0,-2 3 0 15,-2 2-832-15,2 0-192 0,-2-1 0 0,0-1 0 16,1 1 0-16,-1-1 0 0,1 3 0 0,-1-1 0 16,0-3 0-16,1 2 0 0,2 0 0 0,-1 0 0 15,0 0 0-15,2 3 0 0,-1-5 0 0,0 4 0 16,-1 0 0-16,-1 3 0 0,1-3 0 0,0 1 0 0,1-2 0 0,-1 2 0 16,0 1 0-16,1-3 0 0,0 0 0 0,-1 0 0 15,1 2 0-15,-1-1 0 0,2 0 0 0,-2 0 0 16,1 0 0-16,-2 1 0 0,3 0 0 0,-4 3 0 15,1-1 0-15,-1 0 0 0,1-2 0 0,3 0 0 16,-4 3 0-16,2 0 0 0,-2-1 0 0,1 0 0 16,0 1 0-16,1 0 0 0,-1 0 0 0,0 1 0 15,1-1 0-15,-2-2 0 0,1 3 0 0,-1 0 0 16,0 1 0-16,0 0 0 0,-1-1 0 0,0 0 0 16,0 1 0-16,2-1 0 0,-2 2 0 0,0 1 0 15,-2-2 0-15,2 2 0 0,-1 0 0 0,0-2 0 16,-2 1 0-16,1 1 0 0,1 0 0 0,-2 2 0 15,1-1 0-15,1 1 0 0,-3 0 0 0,2-1 0 0,2 1 0 16,-2-1 0-16,2 2 0 0,0 0 0 0,0-1 0 0,-1 1 0 16,1 3 0-16,-1-2 0 0,1-1 0 0,-3 2 0 15,2-1 0-15,0 2 0 16,0-1 0-16,0 1 0 0,-1-1 0 0,0 2 0 0,-2 0 0 0,1-1 0 16,1-1 0-16,-1 1 0 0,-2 1 0 0,1-1 0 15,-1 1 0-15,1 1 0 0,1-2 0 0,0 0 0 16,-1 2 0-16,1 0 0 0,-1 2 0 0,1-2 0 15,1 1 0-15,0-1 0 0,1 3 0 0,1 0 0 16,-3-2 0-16,2 1 0 0,0 0 0 0,2 1 0 16,-2 3 0-16,1 0 0 0,0-1 0 0,-3 5 0 15,2-2-768-15,0 0-208 0,2 1-48 16,3-5 0-16,1 1 1648 0,-1-1 320 0,2 2 64 0,-6 5 16 16,3-1-1648-16,0-2-320 0,0 0-64 15,4-3-16-15,-1 1 832 0,-1 0 192 0,1 0 0 0,-1 0 0 0,1 1 0 0,-1 0 0 16,2 1 0-16,-4-1 0 0,0-1 0 0,1 1 0 15,-1-1 0-15,-1 3 0 0,1-3 768 0,0-1 208 16,1-1 48-16,-4 8 0 16,0-1-1648-16,3-1-320 0,-2-2-64 0,5-5-16 0,-1 2 1648 0,1-1 320 15,0 2 64-15,3 0 16 0,-3-1-832 0,-1 1-192 16,0 0 0-16,1 3 0 0,2-3 0 0,0 1 0 16,-5 0 0-16,2 1 0 0,3 1 0 0,-2-1 0 15,-1 0 0-15,3-1 0 0,-4 1 0 0,3-1 0 16,-1 0 0-16,0-1 0 0,-1 0 0 0,2 1 0 15,0 1 0-15,-2 1 0 0,1-5 0 0,0 1 0 0,1 1 0 16,-1 1 0-16,1 1 0 0,-3-1 0 0,3-2 0 0,1 1 0 16,-4 2 0-16,3-1 0 15,0-1 0-15,1-1 0 0,-2 2 0 0,0-1 0 0,2 2 0 0,1-1 0 16,-3-1 0-16,2 0 0 0,1-1 0 0,-1 0 0 16,0 0 0-16,-1 0 0 0,1-1 0 0,0 4 0 15,0 0 0-15,2 0 0 0,-2-3 0 0,1 0 0 16,-1 1 0-16,1-1 0 0,0 0 0 0,1 0 0 15,0 0 0-15,1-1 0 0,-1 0 0 0,0 3 0 16,-3-4 0-16,2 1 0 0,0-3 0 0,1 3 0 16,0 1 0-16,0-1 0 0,-2 0 0 0,1 0 0 15,-1-2 0-15,1 1 0 0,-2 0 0 0,2 0 0 16,1-1 0-16,0 2 0 0,0-3 0 0,-2 1 0 0,0 0 0 16,1-1 0-16,2-6 0 0,-3 8 0 0,1 0 0 0,1-1 0 15,-2 1 0-15,0 0 0 0,1-3 0 0,0 2 0 16,-2-1 0-16,2 0 0 0,2-6 0 0,-4 8 0 15,2 0 0-15,-2 0 0 0,1-1 864 0,1-2 128 16,2-5 32-16,-6 7 0 0,3 2-832 0,0-1-192 16,-1 1 0-16,2-1 0 0,-2 0 0 0,0-1 0 15,1 1 0-15,1 0 0 0,1-2 0 0,-2 1 0 16,-1 0 0-16,1-1 0 0,3-6 0 0,-2 7 0 16,-2-2 0-16,1 2 0 0,1 1 0 0,0-1 0 15,-2 0 0-15,2-2 0 0,0 1 0 0,2-6 0 16,0 6 0-16,-1 0 0 0,1-6 0 0,-3 7 0 15,0-2 0-15,2 1 0 0,1-6 0 0,0 0 0 16,0 0 0-16,-1 6 0 0,0 1 0 0,0-1 0 16,1-6 0-16,-1 7 0 0,1-7 0 0,0 8 0 0,0-8 0 0,0 5 0 15,0-5 0-15,0 0 0 0,0 8 0 0,1-2 0 16,-1-6 0-16,0 0 0 0,0 0 0 0,0 0 0 16,2 8 0-16,-1-1 0 0,-1-7 0 0,0 0 0 15,0 6 0-15,0-6 0 0,0 0 0 0,0 0 0 16,0 0 0-16,0 7 0 0,0 0 0 0,0-7 0 15,0 0 0-15,0 0 0 0,0 0 0 0,0 0 0 16,0 0 0-16,-1 6 0 0,-1 1 0 0,2-7 0 16,0 0 0-16,-1 6 0 0,0 1 0 0,1-7 0 15,0 0 0-15,-2 7 0 0,-2-2 0 0,4-5 0 16,0 0 0-16,0 0 0 0,0 0 0 0,0 0 0 0,0 0 0 16,0 0 0-16,0 0 0 0,0 0 0 0,-3 7 0 0,1-2 0 15,2-5 0-15,0 0 0 0,0 0 0 0,0 0 0 16,0 0 0-16,0 0 0 0,0 0 0 0,0 0 0 15,0 0 0-15,0 0 0 16,0 0-1600-16,0 0-352 0,5-6-80 0,-1 1-16 0</inkml:trace>
  <inkml:trace contextRef="#ctx0" brushRef="#br2" timeOffset="-127722.34">3028 6921 9151 0,'0'0'192'0,"0"0"64"0,0 0 0 0,0 0 0 0,0 0-256 0,0 0 0 16,5 8 0-16,-5-8 0 0,0 0 320 0,0 0 0 0,0 0 16 0,3 8 0 15,-3-8 32-15,4 6 0 0,-4-6 0 0,0 0 0 16,0 8-48-16,0-8-16 0,0 0 0 0,0 0 0 15,0 0 16-15,2 8 16 0,-2-8 0 0,0 0 0 16,0 0-16-16,0 0-16 0,0 0 0 0,0 0 0 16,0 0 128-16,0 0 16 0,0 0 16 0,0 0 0 15,0 0-112-15,0 0-32 0,9-8 0 0,0-1 0 16,-3-1-144-16,1-1-48 0,-1 0 0 0,0 0 0 16,-2-4 0-16,2-1 0 0,-4 1 0 0,0 2 0 15,0 2-128-15,2-2 0 0,0-5 0 0,-3 2 0 16,-1-1 0-16,1 1 0 0,0-1 0 0,2 2 0 0,-1-1 0 15,-2 0 192-15,-2-1-192 0,0 0 192 0,4-1-192 0,-4-2 0 16,0-2 0-16,1-1 128 0,-2-1-128 0,2-1 0 16,-1-3 0-16,-1 5 0 0,-1 3 0 0,1-1 0 15,-3 0 0-15,1 2 0 0,-1 0 0 0,-3 2 0 16,3 2 0-16,-3 0 0 0,2-3 0 0,0 2 0 16,1 3 0-16,0-2 0 0,1 1 0 0,1-3 0 15,2-3 0-15,-3 4 0 0,2 3 0 0,1-3 0 16,-1-2 0-16,1-1 0 0,-3 1 0 0,0 1 0 15,1-1 0-15,2 5 0 0,-4-2 256 0,2 0 0 16,1 3 16-16,-3-2 0 0,1-4-272 0,0 1 0 16,-1-2 0-16,0 4 0 0,2 1 0 0,-3 0 0 0,0-2 0 15,1 1 0-15,-1 1 0 0,2 1 0 16,-3 0 0-16,1-1 0 0,-2 2 0 0,0-1 0 0,-1 3 0 0,-1-1 0 16,-2-1 0-16,-3 0 0 0,1-1 0 0,-2 1 0 15,0 0 0-15,-1-1 0 0,1 0 0 0,0 0 0 16,1 1 0-16,-1 1 0 0,-2 1 0 0,3-1 0 15,-1-3 0-15,2 2 0 0,1 1 0 0,2 0 0 16,-3-1 0-16,1-1 0 0,2 2 0 0,0 2 0 16,0-2 0-16,1 2 0 0,-3-1 0 0,1 2 0 15,-1 0 0-15,1 3 0 0,0 1 0 0,-1-3 0 16,-1-2 0-16,2 3 0 0,-2 0 0 0,0 1 0 16,0-1 0-16,0 1 0 0,2 0 0 0,-1 1 0 15,-2 0 0-15,1-1 0 0,1 4 0 0,1-1 0 16,-1-1 0-16,2 3 0 0,-2 2 0 0,-1-1 0 15,1-1 0-15,0 2 0 0,0 1 0 0,-2 0 0 0,0 2 0 0,-1-1 0 16,2 0 0-16,-2 0 0 0,1 1 0 0,1-1 0 16,-2 2 0-16,1 0 0 0,-2-1 0 0,3 1 0 15,-1-2 0-15,1 2 0 0,-1-1 0 0,3 1 0 16,-1 0 0-16,-2 1 0 0,2-3 0 0,1 1 0 16,1 0 0-16,1 3 0 0,0-3 0 0,-2 2 0 15,1-4 0-15,1 3 0 0,1 4 0 0,-1-3 0 16,1 2 0-16,0-1 0 0,0-1 0 0,0-1 0 15,-1 1 0-15,1 0 0 0,2 1 0 0,-1 0 0 16,0 0 0-16,0-1 0 0,-1 1 0 0,2 0 0 16,-2 0 0-16,1 1 0 0,-1 1 0 0,-1 1 0 15,0 0 0-15,1 0 0 0,0-2 0 0,0 1 0 16,1 2 0-16,0-2 0 0,1-1 0 0,0-1 0 16,0 0 0-16,-1 1 0 0,3-1 0 0,-1 0 0 0,1 0 0 0,-1 1 0 15,0 3 0-15,1-1 0 0,-3 2 0 0,3-1 0 16,-1 0 0-16,0-1 0 15,-1-2 0-15,1 1 0 0,0 3 0 0,-1 1 0 0,0-2 0 0,-1 2 0 16,1 1 0-16,0 2 0 0,0-2 0 0,0 3 0 16,-1 3 0-16,3-3 0 0,-3 0 0 0,-2 7 0 15,1-4-176-15,0 0-80 0,4-2-32 0,-2-4 0 16,0 1 288-16,0-1 0 0,5-2 0 0,0 2 0 16,-6-1 128-16,3-1-128 0,3-2 0 0,-1 4 144 15,-1 5-16-15,0-7 0 0,-3-6 0 0,8-7 0 16,-4 15-128-16,1 0 0 0,2 0 0 0,1-5 0 0,0-10 0 15,0 0 0-15,10 10 128 0,2-2-128 16,3-2 0-16,2-1 0 0</inkml:trace>
  <inkml:trace contextRef="#ctx0" brushRef="#br2" timeOffset="-126635.21">812 6628 9215 0,'0'0'192'0,"0"0"64"0,0 0 0 0,0 0 0 0,0 0-256 16,0 0 0-16,10-4 0 0,-10 4 0 0,0 0 0 0,0 0 0 0,0 0 0 0,8 0 0 15,-8 0 864-15,6 2 128 0,-6-2 32 0,0 0 0 16,0 0-832-16,0 0-192 0,7 3 0 0,1-1 0 15,-3 0 0-15,4 0 0 0,-5-2 0 0,4 1 0 16,2 2 864-16,1-1 128 0,2-2 32 0,0 1 0 0,4 1-832 0,2 1-192 16,0-2 0-16,1-1 0 0,1 0 0 15,-1 0 0-15,1-1 0 0,1 1 0 0,-2 0 0 0,1-1 0 16,1-1 0-16,0 0 0 0,1 0 864 0,-2 1 128 16,1-3 32-16,1 2 0 0,0 1-832 0,0 0-192 15,-2-1 0-15,0 2 0 0,-4-3 0 0,0 1 0 16,-3 1 0-16,-3 1 0 0,0 1 0 0,-1-1 0 15,-2-1 0-15,-2 0 0 0,-6 1 0 0,7 1 0 16,-7-1 0-16,0 0 0 0,0 0 0 0,0 0 0 16,5 3 0-16,-5-3 0 0,0 0 864 0,0 0 128 15,3 8 32-15,-6 0 0 0,1 0-832 0,-1-1-192 16,-2 0 0-16,0 2 0 0,-1 2 0 0,0 0 0 16,-1-1 0-16,1 1 0 0,1 1 0 0,-1 2 0 15,0 2 0-15,1 1 0 0,0-3 0 0,2-1 0 0,0 3 0 0,2 7 0 16,1-1 336-16,0-4 32 0,-2-4 0 0,4 1 0 15,-1 3-368-15,1-3 0 0,0-3 0 0,0 0 0 16,0-1 0-16,1 0 0 0,0 2 0 0,-2-6 0 16,-1-7 0-16,1 10 0 0,2 1 0 0,1-3 0 15,-4-8 0-15,0 0 0 0,0 0 0 0,0 0 0 16,2 10 144-16,-2-10-144 0,0 0 192 0,0 0-192 16,0 0 192-16,0 0-64 0,0 0 0 0,0 0-128 15,0 0 224-15,0 0-64 0,0 0-16 0,0 0 0 16,0 0 16-16,0 0 0 0,0 0 0 0,0 0 0 15,0 0-32-15,0 0 0 0,0 0 0 0,0 0 0 16,0 0-128-16,0 0 0 0,0 0 0 0,0 0 0 0,0 0 0 16,0 0 0-16,0 0 0 0,0 0 0 0,0 0 0 0,0 0 0 15,0 0 0-15,0 0 0 0,0 0 0 0,0 0 0 16,0 0 0-16,0 0 0 0,0 0 128 0,0 0 0 16,0 0 0-16,0 0 0 0,0 0-128 0,0 0 0 15,0 0 0-15,-8-6 0 0,2 0 0 0,-1 2 0 16,0-1 0-16,-1 2 0 0,8 3 0 0,-10-4 0 15,0 1 0-15,-1 1 0 0,1 0 0 0,0-1 0 16,0 1 0-16,-1 1 0 0,1 0 0 0,-2 1 0 16,1 1 0-16,-1 1 0 0,-1-2 0 0,-1 1 0 15,-2 2 0-15,1 1 0 0,0-2 0 0,2 0 0 16,0-2 0-16,0 1 0 0,-1 3 0 0,3 0 0 16,-2 2 0-16,5-3 0 0,0-1 0 0,0 0 0 0,2 3 0 0,6-5 0 15,-8 0 0-15,8 0 0 0,-8 0 0 0,8 0 0 16,0 0 0-16,0 0 0 0,-5-4 0 0,5 4 0 15,0 0 0-15,0 0 0 0,0 0 0 0,0 0 0 16,0 0 0-16,0 0 0 0,0 0 0 0,0 0 0 16,0 0 0-16,0 0 0 0,0 0 0 0,0 0 0 15,11 2 0-15,0-4 0 0,1-1 0 0,-3 2-176 32,-1 3-384-32,1 0-80 0,-9-2 0 0,11 0-16 0,-11 0-432 15,10 2-96-15,-10-2-16 0,0 0 0 0,0 0-336 0,0 0-80 0,0 0-16 16,0 0 0-16</inkml:trace>
  <inkml:trace contextRef="#ctx0" brushRef="#br2" timeOffset="-123728.14">1121 6699 5519 0,'0'0'240'0,"0"0"64"0,0 0-304 0,0 0 0 0,0 0 0 0,0 0 0 16,0 0 880-16,0 0 112 0,0 0 32 0,0 0 0 15,-1 9 0-15,-1 1 0 0,1 0 0 0,-2 4 0 16,-3-1-448-16,2 1-64 0,0-1-32 0,2 1 0 16,-2-1-128-16,2 1-32 0,-1 2 0 0,1 1 0 0,-1 1-64 15,1-2-32-15,-2 0 0 0,3-1 0 16,0 2-16-16,1-4 0 0,-1-1 0 0,1-2 0 0,0-1-208 0,0 0 176 16,-1 2-176-16,1-11 160 0,0 0-32 0,0 0-128 15,0 0 192-15,1 7-64 0,-1-7 32 0,0 0 0 16,0 0 0-16,0 0 0 0,0 0 48 0,0 0 16 15,0 0 0-15,0 0 0 0,0 0-48 0,0 0-16 16,0 0 0-16,0 0 0 0,0 0-160 0,9-5 128 16,-4-2-128-16,-5 7 128 0,0 0-128 0,0 0 0 15,2-8 0-15,-2 8 0 0,0 0 0 0,0 0 128 16,0 0-128-16,-4-7 0 0,1-1 0 0,3 8 128 16,-7-5-128-16,1 0 0 0,-1 2 0 0,-1 0 0 15,0-2 0-15,-1 4 0 0,-1-1 0 0,1-1 0 16,-4-2 128-16,1 4-128 0,-2 2 0 0,-1 0 0 15,-1 0 0-15,0-1 0 0,2-1 0 0,-1 2 0 0,-1 2 0 0,1-1 0 16,-2 0 0-16,2-1 0 0,1 0 0 0,0 1 0 16,1 2 0-16,2-2 0 0,0-3 0 0,2 2 0 15,1 2 0-15,-1 0 0 0,0 1 0 0,1-3 0 16,8-1 0-16,0 0 0 0,-7 2 0 0,7-2 0 16,0 0 0-16,0 0 0 0,0 0 0 0,0 0 0 15,0 0 0-15,0 0 0 0,0 0 0 0,0 0 128 16,0 0-128-16,11-1 0 0,1 0 144 0,1 0-144 15,0-4 0-15,1 3 128 0,1 1-128 0,0 0 0 16,0-5 0-16,2 1 144 0,1-1-144 0,0 3 0 16,1 2 160-16,3 0-160 0,2-1 128 0,2 1-128 15,-1 0 224-15,1-1-32 0,1 0-16 0,-1-1 0 0,2 0-16 0,-2 2 0 16,3 1 0-16,-10-3 0 0,2 2 176 0,1-1 48 16,1 0 0-16,-2 1 0 0,1 2-384 0,0-1 0 15,-1-2 0-15,1 3 0 0,-2 2 0 0,0 0 0 16,-2 1 0-16,2-2 0 0,-4 1 0 0,-1 0 0 15,0 1 0-15,0-2 0 0,-4-1 0 0,0 0 0 16,0 0 0-16,-4 1 0 0,1 1 0 0,0-2 0 16,0-2 0-16,-8 1 0 0,0 0 0 0,4 3 0 15,-4-3 0-15,0 0 0 0,0 0 0 0,0 0 0 16,0 0 0-16,0 0 0 0,0 0 0 0,0 0 0 16,0 0 0-16,0 0 0 0,0 0 0 0,0 0 0 15,0 0 0-15,0 0 0 0,0 0 0 0,0 0 0 16,0 0 0-16,0 0 0 0,0 0 0 0,-3 5 0 15,0 0 0-15,0 0 0 0,3-5 0 0,-4 5 0 0,-1-1 0 0,2 2 0 16,-5-1 0-16,2 1 0 16,-2-1 0-16,1 3 0 0,1 2 0 0,-2 0 0 0,0 0 0 0,1-1 0 15,-1 2 896-15,-1 2 96 0,-1 0 32 0,-3 5 0 32,3-1-1168-32,-2-1-240 0,1 2-32 0,2 0-16 0,1-2 432 0,0 1 144 0,-3 0 0 0,1 2 0 15,2 4-144-15,-2-1 0 0,0-3 0 0,2 3 0 16,0 2 0-16,0 0 160 0,2-1-32 0,-2 0-128 15,-1-4 144-15,1 0-144 0,4-2 0 0,-3 0 144 16,2-2-144-16,2-3 0 0,-2-1 0 0,3 0 0 16,-1 3 0-16,1-2 0 0,0-4 0 0,0 3 0 15,-2 0 0-15,1-2 0 0,-2 1 0 0,3-1 0 16,2 0 128-16,0-9-128 0,-3 11 0 0,0-4 128 0,3-7-128 0,0 0 0 16,0 0 0-16,-3 11 0 0,0-3 128 0,3-8-128 15,0 0 0-15,0 0 128 0,-3 9-128 0,3-9 0 16,-5 7 144-16,5-7-144 0,0 0 128 0,0 0-128 15,0 0 160-15,0 0-160 0,0 0 176 0,0 0-176 16,0 0 192-16,0 0-192 0,-6 3 224 0,6-3-64 16,0 0-16-16,0 0 0 0,0 0-144 0,-6 2 192 15,6-2-192-15,0 0 192 0,0 0-192 0,-8-3 128 16,4-3-128-16,4 6 128 0,0 0-128 0,-6-2 192 16,2-3-192-16,1-1 192 0,3 6-192 0,0 0 0 15,-4-7 144-15,4 7-144 0,-5-5 0 0,-1-1 128 16,2 1-128-16,1-3 0 0,-3-3 0 0,3 1 0 0,-1 3 0 0,-1-1 128 15,0-1-128-15,-1-1 0 0,1-1 0 0,-1 1 128 16,1 3-128-16,-2-3 0 0,0-2 0 0,1 1 0 16,-2 1 0-16,0 0 0 0,1 1 0 0,-2-3 0 15,0-1 0-15,-1 0 0 0,-1 3 0 0,1-1 0 16,-1-4 0-16,0 0 0 0,0 2 0 0,-2 2 0 16,1 2 0-16,0-1 0 0,0-3 0 0,1 2 0 15,1 3 0-15,0-1 0 0,0-1 0 0,0 2 0 16,-1 0 0-16,2 1 0 0,2 2 0 0,0-4 128 15,-1 2-128-15,0-4 192 0,-1 0-64 0,1 3 0 16,0-1-128-16,2 0-160 0,-2-1 160 0,0 2-208 16,1 3 208-16,-1 1 0 0,1 0 0 0,3-2 0 15,1-4 0-15,-1 1 0 0,2 2 0 0,-2 1 0 0,0-2 0 16,4 8 0-16,-4-8 0 0,4 8 0 0,-3-5 0 0,-3-3 0 16,2-2 0-16,-1 7 0 0,5 3 0 0,0 0 0 15,0 0 0-15,0 0 0 0,-7-2 0 0,7 2 0 16,0 0 0-16,0 0 0 0,-7-2 0 0,7 2 0 15,0 0 0-15,0 0 0 0,0 0 0 0,0 0 0 16,0 0-128-16,0 0 128 0,0 0 0 0,0 0 0 16,0 0 0-16,0 0 0 0,0 0 0 0,0 0 0 15,0 0 0-15,0 0 0 0,0 0 0 0,0 0 0 16,0 0 0-16,0 0 0 0,0 0 0 0,0 0 0 16,0 0 0-16,9-4 0 0,-9 4 0 0,10-1 0 15,1 0 0-15,-11 1 0 0,8-2 0 0,1 2 0 16,1 0 0-16,-2 0 0 0,0-2 224 0,1-2 32 15,2 1 16-15,-2 1 0 0,4-1-272 0,0-1 0 16,1 1 0-16,3 0 0 0,0 0 0 0,3 1 0 0,2-1 0 0,1 0 0 16,0-1 0-16,0 2 0 0,0 1 0 0,2-2 0 15,-1-1 0-15,1 1 0 0,-3-1 0 0,2 0 0 16,-3 1 0-16,1 0 0 0,-1 0 0 0,-1 0 0 16,-1 2 0-16,-1 0 0 0,3 0 0 0,-3 1 0 15,-2 0 0-15,2 0 0 0,-2 0 0 0,1 0 0 16,-3-1 0-16,1 1 0 0,-2 0 0 0,0 0 0 15,0 0 0-15,-3-2 0 0,0 0 0 0,-1 0 0 16,-2 4 0-16,1-1 0 0,-1-1 0 0,-1 0 0 16,1 1 0-16,0 1 0 0,-7-2 0 0,0 0 0 15,0 0 0-15,0 0 0 0,0 0 0 0,0 0 0 16,0 0 0-16,0 0 0 0,6-3 0 0,-6 3 0 16,0 0 0-16,0 0 0 0,0 0 0 0,0 0 0 15,0 0 0-15,0 0 0 0,0 0 0 0,0 0 0 0,0 0 0 0,0 0 0 16,0 0 0-16,0 0 0 0,-4 4 0 15,4-4 0-15,0 0 0 0,0 0 0 0,-5 7 0 0,1-3 0 16,-3-1 0-16,2 2 0 0,0 0 0 0,1 3 0 16,-1 1 0-16,-1-2 0 0,-1 0 0 0,1 1 0 15,-4 1 0-15,2 0 0 0,-2 0 0 0,2 2 0 16,-2-1 0-16,-1 0 0 0,0 5 0 0,0 1 0 16,1 3 0-16,-5 6 0 0,2-4-208 0,4-1-112 15,1 0 0-15,2-2-16 0,3-7 336 0,0 2 0 16,0 3-144-16,0-2 144 0,-1-3 0 0,1 0 0 15,0 0 0-15,2 1 0 0,1 1 0 0,-1-1 0 16,-1 3 0-16,0-1 0 0,-2-1 0 0,2 0 0 16,-3 1 0-16,1-2 0 0,2-1 0 0,0 0 0 0,-3 0 0 0,2 2 0 15,-1-1 0-15,0-1 0 0,-1-3 0 0,1 0 0 16,0 0 0-16,1 1 0 0,0 1 0 0,-2-1 0 16,0 1 0-16,3-3 0 0,2-7 0 0,0 0 0 15,-6 9 0-15,6-9 0 0,-4 8 0 0,4-8 0 16,0 0 0-16,0 0 0 0,0 0 0 0,0 0 0 15,-5 6 0-15,5-6 0 0,0 0 0 0,0 0 0 16,0 0 0-16,0 0 128 0,0 0-128 0,0 0 0 16,0 0 0-16,0 0 128 0,-6-3-128 0,6 3 0 15,-7-4 0-15,4-2 0 0,-2-4 0 0,2 4 0 16,3 6 0-16,-5-6 0 0,1-2 0 0,-1 1 0 16,-1-1 0-16,3 3 0 0,-4-1 0 0,2-1 0 0,0-4 0 15,-1 3 0-15,-1-1 0 0,1 0 0 0,-2-1 128 0,0 1-128 16,2-3 0-16,-2 1 0 0,0 1 0 0,1 2 0 15,-2-5 0-15,0 2 0 0,0 0 0 0,-3 2 0 16,0-2 0-16,1-3 0 0,1 1 0 0,-1-1 0 16,-1 0 0-16,1 0 0 0,-3 1 0 0,0 1 0 15,-1-1 0-15,2 2 0 0,3 0 0 0,0-1 0 16,-3-1 0-16,2 2 0 0,2 5 0 0,-2 1 0 16,2 0 0-16,0-3 0 0,-3-3 160 0,2 4-160 15,3 3 160-15,-2 0-160 0,-1-4 0 0,0 1 0 16,2-1 0-16,1 0-160 0,1 6 160 0,0-3 0 15,0-3 0-15,3 5 0 0,3 3 0 0,0 0 0 16,-9 0 0-16,9 0 0 0,-6-4 0 0,6 4 0 16,0 0 0-16,0 0 0 0,0 0 0 0,0 0 0 0,-1-9 0 0,1 9 0 15,0 0 0-15,3-6 0 0,-1-3 0 16,-2 9 0-16,0 0 0 0,11-2 0 0,-4 0 0 0,2-1 0 16,0 1 0-16,1-1 0 0,3 0 0 0,0-1 0 15,-2 1 0-15,3-1 0 0,-1-2 0 0,3 2 0 16,3 0 0-16,2 0 0 0,-1-5 0 0,-6 6 0 15,4 2 144-15,0-1 64 0,4 1 16 0,5-4 0 16,-2 2-384-16,-2 0-80 0,-1 0-16 0,-5 1 0 16,0-2 416-16,3-1 80 0,1 1 16 0,1 0 0 15,1 0-256-15,-3 1 0 0,0-1 0 0,-2 1 0 16,-1 1 0-16,-2 1 0 0,0 0 0 0,-2 1 0 16,-2-1 0-16,0 1 0 0,-4 0 0 0,2 0 0 15,-3-1 0-15,-6 1 0 0,7 0 0 0,-7 0 0 0,0 0 0 16,0 0 0-16,0 0 0 0,0 0 0 0,0 0 0 0,-3 6 0 15,-1 1 0-15,-2 2 0 0,-1-3 0 16,-1 4 0-16,-5 2 0 0,-1 0 0 0,1-1 0 0,-2 3 0 16,-2 2 0-16,1 2 0 0,-1-1 0 0,1 1 0 15,-1 1 0-15,-6 10 0 0,3 5-256 0,4-3-112 16,2-3-16-16,2-4 0 0,2-1 384 0,-1-1 0 16,2-1 192-16,1-3-64 0,0-3-128 0,2 0 0 15,0-1 0-15,0-1 0 0,1-1 0 0,3-2 0 16,2-10 0-16,1 10 0 0,1-2-240 0,3-1-80 15,3-1 0-15,0-3-16 16,3-3-2256-16,3-1-448 0</inkml:trace>
  <inkml:trace contextRef="#ctx0" brushRef="#br2" timeOffset="-122218.02">3016 7169 9215 0,'0'0'192'0,"0"0"64"0,0 0 0 16,0 0 0-16,0 0-256 0,0 0 0 0,0 0 0 0,0 0 0 0,0 0 864 0,0 0 128 16,-5-7 32-16,3 3 0 0,2 4-832 0,0 0-192 15,0 0 0-15,0 0 0 0,3-9 864 0,2-1 128 16,-3 1 32-16,1 0 0 0,0-2-832 0,3-1-192 16,-3 0 0-16,2-1 0 0,-2 0 0 0,2-3 0 15,0-1 0-15,0-2 0 0,0-1 0 0,-3-1 0 16,1 1 0-16,1-2 0 0,-2-3 0 0,0 1 0 15,0 2 0-15,-1-1 0 0,0-2 0 0,-1-1 0 16,-1 0 0-16,0 1 0 0,-2-1 0 0,0 1 0 16,-1-1 0-16,1-1 0 0,-4 1 0 0,3 1 0 15,0-4 0-15,-2-1 0 0,-1 0 0 0,3 0 0 16,-3 0 0-16,1 2 0 0,-1 2 0 0,1 0 0 0,-2-2 0 0,0 3 0 16,1 3 0-16,-2 0 0 0,0 0 0 0,0 0 0 15,-3 1 0-15,0 0 0 0,-1-1 0 0,0 1 0 16,-1-2 0-16,0 2 0 0,-2 2 0 0,-1 0 0 15,-1-1 0-15,1 1 0 16,-3 0 0-16,0 1 0 0,0 3 0 0,2-1 0 0,-1 0 0 0,0 1 0 16,1 2 0-16,-3 2 0 0,1-3 0 0,2 3 0 15,2 2 0-15,2-1 0 0,-1 2 0 0,1-1 0 16,0-2 0-16,0 3 0 0,1 0 0 0,2 2 0 16,-3-3 0-16,2 1 0 0,0 0 0 0,0 1 0 15,1-2 0-15,-3 0 0 0,1 0 0 0,1 0 0 16,0 2 0-16,0-1 0 0,-2 1 0 0,0 1 0 15,0-1 0-15,-1407 2 0 0,2814-1 0 0,-1408 2 0 0,1 1 0 16,1-1 0-16,1 1 0 0,-2 1 0 0,0 2 0 0,2 1 0 16,0 0 0-16,0 0 0 0,0 1 0 15,-3 0 0-15,2 1 0 0,0 0 0 0,-1 0 0 0,-2 2 0 16,1 0 0-16,0 1 0 0,-1 0 0 0,2 1 0 16,-2-1 0-16,2 1 0 0,0 0 0 0,0 1 0 15,0-1 0-15,-1 2 0 0,0-3 0 0,-3 3 0 16,1 0 0-16,1-2 0 0,-1-1 0 0,1 2 0 15,-1 2 0-15,2-2 0 0,1-1 0 0,-1-2 0 16,1-1 0-16,-1 3 0 0,-1 0 0 0,0 3 0 16,-2-1 0-16,2 0 0 0,-1 0 0 0,2-1 0 15,-1 5 0-15,3-2 0 0,0-6 0 0,2 2 0 16,-2-1 0-16,1 3 0 0,0 0 0 0,2 0 0 16,-1-1 0-16,1 0 0 0,1 3 0 0,-1-2 0 0,0-2 0 15,0 0 0-15,0 1 0 0,1 1 0 0,-1 0 0 0,1-2 0 16,1 1 0-16,0 1 0 0,0 2 0 0,-2-1 0 15,3-2 0-15,-2 1 0 0,1 0 0 0,-1 1 0 16,0 2 0-16,1-1 0 0,1-2 0 0,-1 1 0 16,0 1 0-16,2 1 0 0,0-1 0 0,-2 0 0 15,1-1 0-15,-1 0 0 0,2 0 0 0,1-1 0 16,-1 0 0-16,2-1 0 0,0-1 0 0,-1 1 0 16,0 1 0-16,1 0 0 0,-1-1 0 0,2 0 0 15,-1 2 0-15,2 1 0 0,-2-1 0 0,-1 0 0 16,0-2 0-16,0 1 0 0,1-1 0 0,1 1 0 15,-1-1 0-15,-1 0 0 0,2-1 0 0,-1 2 0 0,2 0 0 16,1 0 0-16,0-3 0 0,1 2 0 16,-1 0 0-16,-1 1 0 0,1-3 0 0,1 1 0 0,-2-1 864 0,2 1 128 15,0 0 32-15,-1-1 0 0,0 0-832 0,1-6-192 16,0 0 0-16,-1 6 0 0,0 3 0 0,0-2 0 16,1-7 0-16,0 0 0 0,-1 5 0 0,1-5 0 15,0 0 0-15,0 0 0 0,0 0 0 0,0 0 0 16,0 0 0-16,0 0 0 0,0 0 0 0,0 0 0 15,0 0 0-15,0 0 0 0,0 0 0 0,0 0 0 16,0 0 0-16,8 2-5952 16,-2 2-1248-16</inkml:trace>
  <inkml:trace contextRef="#ctx0" brushRef="#br0" timeOffset="-115326.86">8789 8844 12895 0,'-2'-11'576'0,"2"11"112"0,-4-4-560 0,4 4-128 0,-5-5 0 0,5 5 0 16,-4-4 848-16,-1-1 144 0,-2 2 32 0,0 1 0 16,-1 1 0-16,-2 1 0 0,0 0 0 0,-10 4 0 15,1 4-832-15,1 1-192 0,-1 1 0 0,1 4 0 16,-2 2 864-16,4 1 128 0,-1-2 32 0,2 1 0 15,0-2-832-15,4 0-192 0,1 3 0 0,4-3 0 16,1-2 0-16,3-1 0 0,2-11 0 0,3 11 0 16,3 1 0-16,2-5 0 0,3-7 0 0,1 2 0 15,3 3 864-15,-1-3 128 0,1-2 32 0,3-6 0 16,1-5-832-16,1 2-192 0,1 4 0 0,-3-5 0 0,0-5 0 0,-3 0 0 16,-2 3 0-16,-4 1 0 0,-2 2 864 0,-3 0 128 15,-1-2 32-15,-2 3 0 0,-1 8-832 0,-3-7-192 16,3 7 0-16,-8-7 0 0,-3-1 0 0,1 2 0 15,2 3 0-15,-4 1 0 0,-1-1 0 0,2 3 0 16,0-2 0-16,3 4 0 16,1 1-1600-16,7-3-352 0,0 0-80 0,0 0-16 0</inkml:trace>
  <inkml:trace contextRef="#ctx0" brushRef="#br0" timeOffset="-115015.88">8982 8820 16575 0,'0'0'368'0,"-8"11"80"0,8-11 0 0,-7 10 16 0,0 1-464 0,0 1 0 0,0 1 0 0,-1 0 0 15,1-1 912-15,3 2 96 0,-4 1 16 0,3-2 0 16,1-2 0-16,-1 1 0 0,1 0 0 0,0 2 0 16,3-2-832-16,-2-2-192 0,3-10 0 0,-1 9 0 15,1-9 864-15,0 0 128 0,0 0 32 0,0 0 0 16,0 0-832-16,0 0-192 0,0 0 0 0,9-5 0 15,2-5 864-15,-3 0 128 0,1-1 32 0,0-1 0 16,1-2-832-16,1-1-192 0,-2 0 0 0,1 3 0 16,1 0 0-16,-3 2 0 0,1 1 0 0,0-2 0 15,0 0 0-15,2 3 0 0,-4 3 0 0,2-1 0 0,1 1 0 0,-1 2 0 16,1 4 0-16,-2-1 0 0,1-1 0 0,-3 1 0 16,-6 0 0-16,9 1 0 15,-3 1-2416-15,4 0-528 0,6-1-96 0,-4 1-32 0</inkml:trace>
  <inkml:trace contextRef="#ctx0" brushRef="#br0" timeOffset="-114786.39">9345 8815 23951 0,'0'0'512'0,"0"0"128"0,0 0 0 0,0 0 64 0,0 0-576 0,0 0-128 16,3 13 0-16,-3-13 0 0,-2 11 848 0,0-2 144 15,-5 1 32-15,2 1 0 0,-3 1-832 0,-1 2-192 0,-1 2 0 0,4-4 0 16,-2 0 864-16,0 4 128 16,1-3 32-16,-1 1 0 0,1-1-832 0,1 2-192 0,1 1 0 0,0-1 0 31,0-6-768-31,2 2-208 0,-2 2-48 0,1-4 0 16,2-1-816-16,2-8-160 0,0 0-48 0,0 0 0 0</inkml:trace>
  <inkml:trace contextRef="#ctx0" brushRef="#br0" timeOffset="-114472.92">9482 8890 20271 0,'0'0'448'0,"0"0"80"0,0 0 32 0,0 0 16 0,2 10-576 0,3-1 0 15,8-1 0-15,0-5 0 0,2-3 928 0,0 0 80 16,2 0 16-16,-4-2 0 0,-1 0-832 0,2-2-192 15,1 1 0-15,-2 0 0 0,-2-1 864 0,0 1 128 16,-1-1 32-16,-3-2 0 0,-3 1-832 0,-2-1-192 16,-2 6 0-16,-1-6 0 0,-1-2 0 0,-6 2 0 15,-1 3 0-15,-5 0 0 0,-2-2 0 0,0 4 0 16,-6 5 0-16,1 1 0 0,-2 2 0 0,3 0 0 16,2 2 0-16,1 2 0 0,-1-2 864 0,4 2 128 15,3 2 32-15,4 0 0 0,0-3-832 0,4 2-192 16,3 2 0-16,5-2 0 0,1-4 0 0,4 0 0 15,2-2 0-15,2 0 0 0,-1 0 0 0,4-2 0 16,4-1 0-16,-4 0-9232 0,2 1-1904 0</inkml:trace>
  <inkml:trace contextRef="#ctx0" brushRef="#br0" timeOffset="-114124.03">9922 8848 20271 0,'0'0'448'0,"-4"5"80"0,-3-2 32 0,0 4 16 0,-3 2-576 0,1 2 0 0,-1 1 0 0,-1 0 0 16,-2-1 928-16,1 1 80 0,-1 1 16 0,2 0 0 15,0 0 0-15,1 0 0 0,0-1 0 0,3-1 0 0,0-1-832 0,2-3-192 16,3-2 0-16,2-5 0 0,-1 8 0 0,1-8 0 16,1 6 0-16,-1-6 0 0,7-6 864 0,1 1 128 15,-1 1 32-15,3-3 0 0,0-3-832 0,1-1-192 16,1-2 0-16,0 3 0 0,3 1 0 0,0 0 0 15,-3-1 0-15,1 3 0 0,-1 0 0 0,0 2 0 16,2-2 0-16,-3 3 0 0,2 1 0 0,-4 3 0 16,-1 2 0-16,0 2 0 0,-2 0 0 0,0 4 0 15,-5 2 0-15,-1 1 0 0,-1 2 0 0,-2-2 0 16,-2 0 0-16,1 1 0 0,-1 1 0 0,-1 1 0 16,-1-2 0-16,2 0 0 0,-1-1 0 0,3 0 0 15,2 0 0-15,1-7 0 16,0-4-1600-16,0 0-352 0,10-1-80 0,1-2-16 0</inkml:trace>
  <inkml:trace contextRef="#ctx0" brushRef="#br0" timeOffset="-113903.14">10525 8599 23951 0,'0'0'1056'0,"0"0"224"0,-4 4-1024 0,-2 2-256 0,0 4 0 0,-3 1 0 15,-1 2 880-15,-3 3 112 0,0 4 32 0,-2 1 0 16,-2 1 0-16,0 2 0 0,2 1 0 0,-1-1 0 16,1 1-832-16,1-1-192 0,1 0 0 0,0 0 0 15,2 0 0-15,0 0 0 0,2 2 0 0,0-3 0 16,1-1 0-16,1-1 0 0,4-2 0 0,-2-2 0 16,-1 0-2416-16,3-3-528 0,-5 6-96 15,2-11-32-15</inkml:trace>
  <inkml:trace contextRef="#ctx0" brushRef="#br0" timeOffset="-113720.79">10265 8878 20271 0,'0'0'448'0,"0"0"80"0,0 0 32 0,0 0 16 0,0 0-576 0,6 6 0 16,-3 0 0-16,3-1 0 0,-6-5 928 0,9 3 80 15,0 0 16-15,0 1 0 0,2-1-832 0,-1 0-192 16,1-2 0-16,1 1 0 0,2 1 0 0,-2-3 0 15,0-3 0-15,1 2 0 0,0 2 0 0,0-1 0 16,-1 0 0-16,-4-2 0 0</inkml:trace>
  <inkml:trace contextRef="#ctx0" brushRef="#br0" timeOffset="-113182.95">10691 8835 20271 0,'0'0'448'0,"0"0"80"0,6 5 32 0,2-4 16 0,-3 2-576 0,2-1 0 0,-1 0 0 0,1 0 0 16,1-2 0-16,-3 0 0 0,-5 0 0 0,9 2 0 15,-1 1 928-15,0-2 80 0,-2 1 16 0,1-1 0 16,-1 2 0-16,2-1 0 0,1 0 0 0,-2-1 0 16,1-1-832-16,0-1-192 0,-2 0 0 0,1 0 0 0,-7 1 0 0,5-2 0 15,-5 2 0-15,0 0 0 0,0 0 0 0,0 0 0 16,5-6 0-16,-5 6 0 0,0 0 0 0,0 0 0 15,0 0 0-15,0 0 0 0,-3-4 0 0,3 4 0 16,0 0 0-16,0 0 0 0,0 0 864 0,-3-4 128 16,3 4 32-16,0 0 0 0,0 0-832 0,0 0-192 15,0 0 0-15,0 0 0 0,0 0 0 0,0 0 0 16,0 0 0-16,0 0 0 0,0 0 0 0,0 0 0 16,-5 3 0-16,5-3 0 0,-5 2 0 0,5-2 0 15,0 0 0-15,-4 3 0 0,-4 4 0 0,3-3 0 16,-1 1 0-16,1 0 0 0,-2 2 0 0,1-1 0 15,-2 0 0-15,0-1 0 0,2 1 0 0,-1 0 0 16,0 1 0-16,2 0 0 0,-4-3 0 0,4 1 0 16,-2 1 0-16,3 1 0 0,-1 0 0 0,5-7 0 0,0 0 0 0,0 0 0 15,0 10 0-15,0-2 0 0,4 0 0 16,0-3 0-16,-4-5 0 0,9 2 0 0,3 0 0 0,-1 0 0 16,1-5 0-16,0 0 0 15,2-2 0-15,2 0 0 0,-1 2 864 0,2-2 128 0,1-1 32 0,1-1 0 16,0 2-832-16,1-2-192 0,-4 2 0 0,2-1 0 15,-2 0 0-15,0 0 0 0,-3 2 0 0,0 0 0 16,-4 2 0-16,-2-1 0 0,-1 0 0 0,-6 3 0 16,0 0-768-16,0 0-208 15,0 0-48-15,0 0 0 0,0 0-816 16,0 0-160-16,0 0-48 0,0 0 0 0</inkml:trace>
  <inkml:trace contextRef="#ctx0" brushRef="#br0" timeOffset="-112760.45">11243 8868 20271 0,'0'0'448'0,"0"0"80"0,0 0 32 0,0 0 16 0,0 0-576 0,0 0 0 16,0 0 0-16,0 0 0 0,-7 4 928 0,-2-4 80 15,-1-2 16-15,-2 6 0 0,-1 1 0 0,-2 2 0 16,-2-1 0-16,1 3 0 0,-1 1 0 0,2 1 0 15,-1 0 0-15,3-1 0 0,1 0-832 0,3-1-192 16,-1-2 0-16,5 1 0 0,1 0 0 0,4-8 0 16,0 0 0-16,5 8 0 0,0-2 0 0,4-3 0 15,2-4 0-15,2-2 0 0,3-2 864 0,2-3 128 0,2-1 32 16,0-3 0-16,0-3-832 0,2-2-192 16,-1 1 0-16,0-1 0 0,-2-2 864 0,0-3 128 0,2-3 32 15,1-4 0-15,-3-1-832 0,2-3-192 0,1-4 0 0,-1-2 0 16,1-5 0-16,-2 4 0 0,1 5 0 15,-3 4 0-15,-3 3 0 0,-1 4 0 0,-3 5 0 0,-4 4 0 16,0 5 0-16,-3 4 0 0,-4 6 0 0,0 0 0 16,-4 4 0-16,-4 5 0 0,-4 2 0 0,-3 6 0 15,-3 2 0-15,3 1 0 0,-4 4 0 0,-1 5 0 16,0 3 0-16,-3 3 0 0,2 4 0 0,-2-1 0 16,1 2-768-1,4-3-208-15,-1-2-48 0,-1 13 0 0,5-1-816 0,7-13-160 0,-1-2-48 16,3-1 0-16</inkml:trace>
  <inkml:trace contextRef="#ctx0" brushRef="#br0" timeOffset="-112218.86">9281 9309 16575 0,'0'0'368'0,"8"-2"80"0,1-3 0 0,-3-1 16 0,3 0-464 0,-3 0 0 0,-6 6 0 0,6-5 0 15,-6 5 912-15,5-8 96 0,-5 8 16 0,0 0 0 16,-6-6 816-16,1 4 160 0,-2 2 48 0,-4 3 0 16,-2 0-832-16,-2 0-144 0,-2 1-48 0,-2 3 0 15,-1 2-816-15,-6 4-208 0,0 0 0 0,5-3 0 0,5-2 0 16,3 2 0-16,4 3 0 0,5-2 0 0,4-11 0 0,3 10 0 15,5 0 0-15,0-3 0 0,3 1 0 0,3 0 0 16,1-2 0-16,2 1 0 0,0 0 0 16,1 0 0-16,0 1 0 0,-2 0 0 0,-1-2 0 0,-1 1 0 15,-2 2 0-15,1-2 0 0,-13-7 0 0,7 6 0 16,-7-6 0-16,1 10 0 0,-2-3 0 0,-3 0 0 16,-1-4 0-16,-3 4 0 0,-1-2 0 0,-4 1 0 15,-1-2 0-15,-3 0 0 0,0-1 864 0,-12 1 128 16,3 0 32-16,0-2 0 0,3-3-832 0,6-4-192 15,2-3 0-15,8 1 0 16,1 1-1600-16,4 1-352 0,4-3-80 0,6 1-7120 16,2-2-1408-16</inkml:trace>
  <inkml:trace contextRef="#ctx0" brushRef="#br0" timeOffset="-111691.21">9631 9277 20271 0,'0'0'448'0,"0"0"80"0,-1 7 32 0,-5 4 16 0,2 2-576 0,-3 3 0 0,1 0 0 0,-2-5 0 16,-2 3 928-16,-1 2 80 0,0 3 16 0,-2-2 0 15,-1 1 0-15,0-1 0 0,3 1 0 0,0 0 0 16,0-1-832-16,3-1-192 0,0-4 0 0,1-1 0 16,0 0 864-16,1-1 128 0,3-4 32 0,2 0 0 15,1-6-832-15,0 0-192 0,0 0 0 0,0 0 0 16,5-9 0-16,4 0 0 0,-2-3 0 0,4 0 0 15,0-1 864-15,2-3 128 0,1 1 32 0,0 1 0 16,3-2-832-16,-1-3-192 0,2 1 0 0,1 0 0 0,-3 1 0 0,2 2 0 16,1 4 0-16,-2 1 0 0,-1 0 0 0,-1 3 0 15,0 1 0-15,0 4 0 0,-3 0 0 0,0 2 0 16,-4 2 0-16,-1 2 0 0,-2 7 0 0,-2 0 0 16,-2 2 0-16,-2 0 0 0,-2 0 0 0,-1 2 0 15,-1 3 0-15,-2 0 0 0,0-1 0 0,-1-1 0 16,-1-2 0-16,0-1 0 0,2-1 0 0,-1-1 0 15,1-5 0-15,2 0 0 0,1 1 0 0,2-3 0 16,2-4 0-16,0 0 0 0,0 0 0 0,0 0 0 16,5-6 0-16,2-2 0 0,2-1 0 0,2-4 0 15,2 0 0-15,-1-2 0 0,2 1 0 0,0 0 0 16,1 0 0-16,2 0 0 0,-1 6 0 0,0-1 0 0,-1 0 0 16,-1 5 0-16,1-1 864 0,-2 5 128 15,-1 0 32-15,-5 2 0 16,-7-2-1648-16,6 6-320 0,-1 2-64 0,-2 1-16 0,-1 4 832 0,-1 0 192 0,-1-4 0 0,-1 3 0 15,0 2 0-15,-2 1 0 0,-1 3 0 0,-2 1 0 16,0 1 0-16,3-3 0 0,2-1 0 16,1-3 0-1,0-3-2496-15,1-2-464 0,3-1-96 0,-4-7-9424 0</inkml:trace>
  <inkml:trace contextRef="#ctx0" brushRef="#br0" timeOffset="-110418.21">10266 9373 20271 0,'0'0'448'0,"0"0"80"0,0 0 32 0,6-2 16 0,-2-2-576 16,-4 4 0-16,0 0 0 0,0 0 0 0,0 0 928 0,0 0 80 15,0 0 16-15,-8 6 0 0,-1 6 0 0,-1 3 0 16,-2-4 0-16,0 3 0 0,-2 1 0 0,-1 2 0 16,3-2 0-16,1 2 0 0,2-1-832 0,1 1-192 15,2-2 0-15,2 1 0 0,3-1 0 0,1-3 0 16,1-1 0-16,3-1 0 0,-1-1 0 0,4-3 0 15,1-1 0-15,1-3 0 0,-1 0 864 0,3-1 128 16,-1-1 32-16,1-2 0 0,1-2-832 0,2-3-192 16,-5 0 0-16,1 0 0 0,0-3 0 0,-3-2 0 15,2-4 0-15,-4 1 0 0,2 3 0 0,-2-1 0 16,0-2 0-16,-2 0 0 0,0 1 0 0,1-1 0 16,-4 1 0-16,0 2 0 0,1 2 0 0,0 1 0 0,0 1 0 15,0 1 0-15,1 0 0 0,1 2 0 0,-3 5 0 0,7-3 0 16,0 1 0-16,-7 2 0 0,6-1 0 0,2-1 0 15,4 2 0-15,1 0 0 0,2 0 0 0,-3 0 0 16,0-1 0-16,1 1 0 0,2 0 0 0,1 0 0 16,-1 0 0-16,0-1 0 0,-1-3 0 0,-1 3 0 15,0 2 0-15,-2-1 0 0,-1-3 0 0,0 2 0 16,-2 2 0-16,1 0 0 0,-9-1 0 0,0 0 0 16,0 0 0-16,0 0 0 0,0 0 0 0,0 0 0 15,0 0 0-15,0 8 0 0,-5 1 0 0,1 1 0 16,-2 0 0-16,-1 1 0 0,-2 0 0 0,-1 2 0 15,0 0 0-15,0 0 0 0,1-2 0 0,2-1 0 16,1 0 0-16,2 0 0 0,0-1 0 0,3-1 0 0,2 1 0 0,2 0 0 16,1-2 0-16,1-2 0 0,0 0 0 0,1-3 0 15,1-2 0-15,1 0 0 0,-2 0 0 0,2 0 0 16,0-1 0-16,-3-1 0 0,2-3 864 0,-2 1 128 16,-5 4 32-16,5-7 0 0,-2-4-832 0,-1 2-192 15,0-4 0-15,-4 2 0 0,0 0 0 0,0-1 0 16,-1-1 0-16,0 2 0 0,1 2 0 0,1 1 0 15,-2 2 0-15,1 0 0 0,0 1 0 0,2 0 0 16,0 5 0-16,0 0 0 0,4-3 0 0,1-1 0 16,2 0 0-16,2 1 0 0,1 1 0 0,2 0 0 15,1-1 0-15,1 2 0 0,0 1 0 0,3-2 0 16,-2-3 0-16,2 0 0 0,-1 0 0 0,2 0 0 16,0 1 0-16,1-1 0 0,-1-3 0 0,2-1 0 0,0 0 0 15,0-1 0-15,2-3 0 0,4-1 0 0,-2-2 0 0,1 0 0 16,2-1 0-16,-5 1 0 15,-1-4 0-15,-2-1 0 0,-2-1 0 0,-3 3 0 0,-3 5 0 0,-2 2 0 16,-4 1 0-16,1 3 0 0,-4 2 0 0,-2 6 0 16,0 0 0-16,-5 5 0 0,-4 2 0 0,-1 3 0 15,-3 4 0-15,-3 2 0 0,-1 3 0 0,-2 1 0 16,-1 1 0-16,-1 3 0 0,2 0 0 0,0 0 0 16,1 0 0-16,3 0 0 0,2 0 0 0,2 0 0 15,3-4 0-15,1-2 0 0,3-4 0 0,2 0 0 16,2 0 0-16,2-1 0 0,1-5 0 0,4-2 0 15,-1-1 0-15,4-2 0 0,1-2 0 0,5-2 0 16,2-4 0-16,1-1 0 0,2-2 0 0,1-3 0 16,-2 0 0-16,0-1 0 0,-1-1 0 0,8-5 0 0,-3-2 0 15,0 0 0-15,0-2 0 0,1-2 0 0,0-1 0 0,1-2 0 16,2-2 0-16,-1-2 0 0,4-1 0 0,-8 8 0 16,0 1 0-16,-1-1 0 0,-1-3 0 0,-1 3 0 15,-1 2 0-15,-3 3 0 0,-1 3 0 0,1-4 0 16,-5 2 0-16,-1 5 0 0,0 3 0 0,-6 5 0 15,-4 5 0-15,0 0 0 0,0 0 0 0,-3 6 0 16,-5 5 0-16,1 4 0 0,-7 1 0 0,0 2 0 16,-2 0 0-16,-2 7 0 0,-4 3 0 0,0 4 0 15,-1 1 0-15,0 1 0 0,0 1 0 0,1-2 0 16,2-3 0-16,0 0 0 0,5-6 0 0,3-2 0 16,-1-2 0-16,5-3 0 0,0-1 0 0,2-3 0 15,2-4 0-15,1 0 0 0,1-2 0 0,2 0 0 16,0-7 0-16,0 0 0 0,0 0 0 0,6-2 0 0,2-3 0 0,1 0 0 15,1-3 0-15,1-1 0 0,-2 3 0 0,2-3 0 16,0 0 0-16,-1 0 0 0,1-1 0 0,-1 3 0 16,-5 5 0-16,-5 2 0 0,0 0 0 0,0 0 0 15,6 3 0-15,0 1 0 0,-6-4 0 0,3 10 0 16,-1-2 0-16,-1 2 0 0,-1 3 0 0,1-2 0 16,1 0 0-16,0-1 0 0,1-1 0 0,1 1 0 15,2 1 0-15,1-3 0 0,-1-2 0 0,3 3 0 16,0-3 0-16,1 2 0 0,1-2 0 0,-1-1 0 15,1-2 0-15,2-2 0 0,0-2 0 0,2 0 0 16,-1 0 0-16,-2-3 0 0,1 0 0 0,-1 1 0 16,-1 3 0-16,-1-1 0 0,-2-3 0 0,-2 0 0 0,-6 4 0 0,0 0 0 15,0 0 0-15,0 0 0 16,0 0-1600-16,0 0-352 0,-3 8-80 0,-3-4-8208 16,0-4-1632-16</inkml:trace>
  <inkml:trace contextRef="#ctx0" brushRef="#br0" timeOffset="-110190.52">10803 9274 23951 0,'0'0'1056'0,"6"-1"224"0,2 0-1024 0,1 1-256 16,3 1 0-16,1 0 0 0,3 2 880 0,4 0 112 15,2-1 32-15,4 0 0 0,1-1-832 0,1 1-192 0,-1 1 0 0,-1 0 0 16,1-2 0-16,-3 0 0 16,-1-1 0-16,-1 1 0 15,-4 1-1600-15,-2-2-352 0,13-2-80 0,-14 1-16 0</inkml:trace>
  <inkml:trace contextRef="#ctx0" brushRef="#br0" timeOffset="-109906.83">11690 9354 23951 0,'0'0'512'0,"0"0"128"0,0 0 0 0,0 0 64 0,0 0-576 0,-5 5-128 15,-1 1 0-15,-3 3 0 0,3 1 848 0,-3-2 144 16,0 0 32-16,-1 1 0 0,-1 4 0 0,0 0 0 16,1 1 0-16,-2 0 0 0,2 0-832 0,1-2-192 15,-2 2 0-15,1-1 0 0,1-2 0 0,1-3 0 16,0 0 0-16,2-1 0 16,0 0-768-16,2-2-208 0,4-5-48 0,0 0-7632 15,-1 6-1536-15</inkml:trace>
  <inkml:trace contextRef="#ctx0" brushRef="#br0" timeOffset="-109321.18">11839 9330 20271 0,'0'0'448'0,"0"0"80"0,0 0 32 0,0 0 16 0,-5-1-576 0,-1 1 0 0,0 2 0 0,0 1 0 15,-2-2 928-15,0 0 80 0,1 2 16 0,-2 1 0 16,0 2 0-16,-1 1 0 0,0 0 0 0,1 1 0 16,2 0-832-16,0-1-192 0,3 1 0 0,1 0 0 15,3-8 0-15,0 0 0 0,0 6 0 0,0-6 0 0,6 7 0 0,2-5 0 16,0-3 0-16,5 2 0 0,1 0 864 0,1-1 128 16,1-2 32-16,0-2 0 0,2-2-832 0,-1 1-192 15,1 0 0-15,-2-1 0 0,0-2 864 0,-1 1 128 16,1 2 32-16,-2 0 0 0,-1 1-832 0,0 0-192 15,1-2 0-15,-3 3 0 0,-3 0 0 0,2 0 0 16,-2 1 0-16,0 2 0 0,-8 0 0 0,5 3 0 16,1 2 0-16,-1-2 0 0,-5-3 0 0,0 0 0 15,5 6 0-15,-1-1 0 0,-4-5 0 0,7 7 0 16,-4-2 0-16,-3-5 0 0,0 0 0 0,5 5 0 16,-5-5 0-16,7 3 0 0,-4 1 0 0,-3-4 0 15,6 6 0-15,-6-6 0 0,6-1 0 0,-6 1 0 16,0 0 0-16,0 0 0 0,0 0 0 0,5-2 0 15,0-3 0-15,2 5 0 0,-7 0 0 0,5 0 0 0,3-3 0 0,-8 3 0 16,4 0 0-16,3 1 0 0,1 1 0 16,-1-2 0-16,0-4 0 0,0 3 0 0,0 2 0 0,-2 3 0 15,0-4 0-15,-5 0 0 16,7 2 0-16,-7-2 0 0,6 5 0 0,1 1 0 16,-3-1 0-16,0 2 0 0,-2 2 0 0,-1 3 0 0,0 4 0 0,-2-3 0 15,-1 1 0-15,-3 4 0 0,-1 3 0 0,-3 1 0 16,-3 1 0-16,-1 1 0 0,-3 1 0 0,0 1 0 15,-3-2 0-15,0-1 0 0,0-3 0 0,-2 1 0 16,-1 0 0-16,-2-2 0 0,0-1 0 0,-3-3 0 16,-1 0-768-1,1-2-208-15,1-1-48 0,-3-4 0 0</inkml:trace>
  <inkml:trace contextRef="#ctx0" brushRef="#br0" timeOffset="-109174.21">11496 9282 38703 0,'-3'-12'1712'0,"3"12"352"0,3-7-1648 0,-3 7-416 16,0 0 0-16,0 0 0 0,0 0 0 0,0 0 0 15,0 0 0-15,4 7 0 16,1 0-1552-16,1 2-400 0,-3 8-80 0,-3-17-16 0</inkml:trace>
  <inkml:trace contextRef="#ctx0" brushRef="#br0" timeOffset="-96984.42">13412 6921 9087 0,'0'0'400'0,"0"0"96"0,-10 5-496 0,10-5 0 16,-6 4 0-16,-1 0 0 0,1 0 784 0,6-4 64 16,-6 5 16-16,6-5 0 0,-6 9-240 0,3-1-48 15,3-8-16-15,0 0 0 0,0 0-80 0,0 0-16 16,0 9 0-16,0-9 0 0,0 0 112 0,0 0 0 15,0 0 16-15,10 2 0 0,-2-2-160 0,2-2-48 0,-2-2 0 0,2 0 0 16,0-1 0-16,1 0 0 0,0-4 0 16,2 1 0-16,-2 1-48 0,1-2-16 0,0 0 0 0,3-2 0 15,-1-3 0-15,2-2-16 0,1 2 0 0,-1 1 0 16,1 1 32-16,0-1 16 0,1-3 0 0,-4 5 0 16,2 0-352-16,0-1 0 0,1 0-160 0,0-2 160 15,2-2 0-15,-2 3 0 0,0 1 0 0,0-2 0 16,-1-2 704-16,1 1 256 0,-1 1 64 0,0 0 0 15,-1 0-832-15,0 1-192 0,0-2 0 0,-1 2 0 16,-1 2 0-16,0 2 0 0,-3-4 0 0,2 4 0 16,2 0 0-16,-2 0 0 0,-2-1 0 0,-1 0 0 15,2 1 0-15,-2-1 0 0,1 3 0 0,1-1 0 16,-3 1 0-16,1 0 0 0,-2 0 0 0,2 1 0 16,0-1 0-16,0 1 0 0,-2 1 0 0,1 2 0 0,-1-2 0 0,-1 2 0 15,1 1 0-15,-7 2 0 0,7-2 0 0,-7 2 0 16,4-3 0-16,1 2 0 0,2-1 0 0,-7 2 0 15,0 0 0-15,0 0 0 0,6 6 0 0,0-1 0 16,1 2 0-16,-2 0 0 0,2 2 0 0,-2 1 0 16,0 2 0-16,0 1 0 0,0 1 0 0,0 0 0 15,2 1 0-15,-1 1 0 0,1-1 0 0,-3 2 0 16,3-3 0-16,0 2 0 0,-1 2 0 0,2-4 0 16,-3 4 0-16,2-2 0 0,0 2 0 0,-1 1 0 15,1-1 0-15,3 9 0 0,0-5 224 0,-1-2 0 16,-1-2 0-16,1-1 0 0,0-4-224 0,-2 0 0 15,0-1 128-15,1 0-128 0,-3 0 0 0,3-2 144 16,-8-10-144-16,4 10 128 0,1 1-128 0,-2-3 160 0,-3-8-160 0,0 0 160 16,0 0-32-16,0 0-128 0,0 0 192 0,0 0-64 15,0 0 96-15,0 0 16 0,0 0 0 0,0 0 0 16,0 0-16-16,0 0 0 0,0 0 0 0,-10 3 0 16,-1-3-32-16,0 0 0 0,1 0 0 0,-2 0 0 15,-2-1 32-15,-2-1 0 0,0 0 0 0,-2-3 0 16,-1 0-224-16,-3 0 0 0,0 1 0 0,-4 0 0 15,1 0 176-15,0 0-176 0,-2 0 192 0,1 1-192 16,-1 2 160-16,-1 0-160 0,-1-1 128 0,3 0-128 16,-1 2-352-1,2 2-160-15,-1-1-16 0,3 1-16 0,-2-1 928 0,5 0 176 0,-4-1 32 0,2 3 16 16,0 1-608-16,4-1 0 0,1-2 0 0,2 2 0 16,-2 1 0-16,4 0 0 0,4-2 0 0,1 1 128 0,8-3-128 0,0 0 0 15,-6 4-128-15,6-4 128 16,0 0-576-16,8 5-48 0,2-2 0 0,5 0 0 15,7 1-1296-15,4-4-256 16,4-3-48-16</inkml:trace>
  <inkml:trace contextRef="#ctx0" brushRef="#br0" timeOffset="-95976.97">15507 6853 12895 0,'0'0'272'0,"0"0"64"0,0 0 16 0,0 0 32 0,-4 4-384 0,2 0 0 15,2-4 0-15,0 0 0 0,0 0 896 0,-4 5 96 16,4-5 32-16,-2 6 0 0,2-6-832 0,-1 4-192 16,1-4 0-16,0 0 0 0,0 0 864 0,0 0 128 0,0 0 32 0,0 0 0 15,8 7-832-15,-4-5-192 0,-4-2 0 0,7-1 0 16,-1-1 0-16,0-2 0 0,0 0 0 0,0-3 0 16,1 0 0-16,0-1 0 0,1-1 0 0,0-1 0 15,-1 0 0-15,1-1 0 0,1-1 0 0,0-2 0 16,1 1 864-16,-3-2 128 15,2 0 32-15,0 1 0 0,1 1-832 0,1-2-192 0,-4 1 0 0,3 1 0 16,-1-2 0-16,0 0 0 0,2 4 0 0,-2-1 0 16,1 1 0-16,0 1 0 0,-1-1 0 0,1 1 0 15,0 2 0-15,0 1 0 0,1-1 0 0,-2 1 0 16,0 3 0-16,0 2 0 0,-1 1 0 0,3 1 0 16,-3-2 0-16,0 0 0 0,-8 2 0 0,7 2 0 15,1-1 0-15,-3 0 0 0,1 1 0 0,0 1 0 0,-3 3 0 0,0-3 0 16,1 3 0-16,0 0 0 0,0 1 0 0,2 3 0 15,-1 0 0-15,-4-1 0 0,1 0 0 0,0 1 0 16,1 2 0-16,0 0 0 0,1 0 0 0,-2 2 0 16,-1-2 0-16,2 2 0 0,1 1 0 0,-1 2 0 15,1-3 0-15,1 3 0 0,-1-2 0 0,2 2 0 16,-2-1 0-16,0 0 0 0,0-3 0 0,0 0 0 16,-2 1 0-16,2-2 0 0,-2-1 864 0,-1-2 128 15,-1-1 32-15,1-2 0 0,0 1-832 0,-1-7-192 16,0 0 0-16,0 0 0 0,-3 6 0 0,3-6 0 15,-5 3 0-15,1-1 0 0,-4-1 0 0,2 0 0 16,-1-1 0-16,-2 0 0 0,-2-1 864 0,-3 0 128 16,-3-1 32-16,0 1 0 0,-1 1-832 0,1-1-192 15,-4-3 0-15,1 4 0 0,0-1 0 0,-2 1 0 16,1 0 0-16,1 0 0 0,0 1 0 0,1-1 0 0,0 4 0 0,2-3 0 16,0-1 0-16,2 1 0 0,-2 1 0 15,2 0 0-15,-1 0 0 0,2 1 0 0,-1-2 0 0,-2 2 0 31,4 0-768-31,4 1-208 0,9-4-48 0,0 0 0 16,0 0-816-16,0 0-160 0,11 1-48 0,1-3 0 0</inkml:trace>
  <inkml:trace contextRef="#ctx0" brushRef="#br0" timeOffset="-94801.97">15648 6443 5519 0,'0'0'240'0,"0"0"64"0,1 9-304 0,-2-3 0 0,-1 0 0 0,1 0 0 15,-1 1 0-15,0-2 0 0,2-5 0 0,-4 6 0 16,4-6 880-16,0 0 112 0,-3 4 32 0,3-4 0 15,-6 4 0-15,3-2 0 0,-3-1 0 0,2-1 0 16,0-1 0-16,4 1 0 0,-6-1 0 0,6 1 0 16,-4-3-832-16,-1 1-192 0,1-1 0 0,1-1 0 15,0-2 864-15,1 1 128 0,2 5 32 0,-2-6 0 16,0-2-832-16,1 1-192 0,-3-1 0 0,4-1 0 16,0 0 0-16,0-1 0 0,-1-1 0 0,1 0 0 15,-1 2 864-15,1-1 128 0,-1 0 32 0,1 0 0 16,0-1-832-16,0 0-192 0,0 2 0 0,0-2 0 15,0-3 0-15,0 1 0 0,0 0 0 0,0 0 0 16,0 2 0-16,0-1 0 0,-1-1 0 0,1 1 0 0,-1 1 0 16,0-1 0-16,-1-1 0 0,-1-1 0 0,-1 2 0 0,1-2 0 15,-1 0 0-15,1-2 0 0,0 0 0 0,-3-2 0 16,1 1 0-16,2 0 0 0,-3 1 0 0,1 1 0 16,0 0 0-16,-1 1 0 0,0 3 0 0,2 0 0 15,-4-2 0-15,2 1 0 0,0-1 0 0,0 0 0 16,2 0 0-16,-4 0 0 0,2-2 0 0,-3 2 0 15,1 2 0-15,-2-2 0 0,1 0 0 0,1-1 0 16,-1 2 0-16,-1 2 0 0,-1-2 0 0,1 1 0 16,0-1 0-16,-1-1 0 0,-1 2 0 0,0-2 0 15,0 0 0-15,-1-2 0 0,1 1 0 0,-1 2 0 16,0 0 0-16,2 0 0 0,-2-3 0 0,2 2 0 16,-1 2 0-16,1 0 0 0,-2-1 0 0,1 0 0 0,1 1 0 0,1 0 0 15,-2 1 0-15,0 1 0 0,-1-1 0 0,1 2 0 16,0-1 0-16,-2 1 0 0,1 0 0 0,1 1 0 15,0-1 0-15,1 0 0 0,-3 2 0 0,3-2 0 16,0 3 0-16,1-2 0 0,1 1 0 0,-2 2 0 16,1 2 0-16,-2 1 0 0,1-1 0 0,1 2 0 15,-2-3 0-15,1 2 0 0,0 1 0 0,0 0 0 16,1-1 0-16,0 1 0 0,-1 1 0 0,1 1 0 16,0-2 0-16,-1 0 0 0,0 0 0 0,0 2 0 15,1 3 0-15,-2 1 0 0,1 0 0 0,-1 0 0 16,1-2 0-16,-3 2 0 0,-1 0 0 0,2 1 0 15,0-1 0-15,-1 2 0 0,-1 0 0 0,1-1 0 16,0 2 0-16,-2-1 0 0,0 3 0 0,0 0 0 16,2 1 0-16,1 2 0 0,-3 0 0 0,2 0 0 0,0 0 0 15,0 0 0-15,-1 1 0 0,2-1 0 0,0 0 0 0,0 0 0 16,-1-1 0-16,2-1 0 0,-1 1 0 0,1-1 0 16,-1-1 0-16,1-1 0 0,1 2 0 0,0 0 0 15,1 0 0-15,0 0 0 0,1 1 0 0,1 0 0 16,0 0 0-16,1 1 0 0,-3 2 0 0,4-1 0 15,-3 2 0-15,3-1 0 0,-3 1 0 0,4-1 0 16,-4-1 0-16,3 1 0 0,-1-1 0 0,0 1 0 16,0 0 0-16,0 0 0 0,2-2 0 0,-3 0 0 15,1 0 0-15,0 1 0 0,1-2 864 0,-1 0 128 16,0-2 32-16,0 0 0 0,2 0-832 0,-1-1-192 0,-2-2 0 16,3-1 0-16,2 3 0 0,0-1 0 15,-2-1 0-15,2-2 0 0,0 0 0 0,1-1 0 0,1 1 0 16,1-6 0-16,0 0 0 0,0 0 0 0,0 0 0 0,0 7 0 15,0 0 0-15,0-7 0 0,0 0 0 0,0 0 0 16,0 0 0-16,0 7 0 0,0-7 0 0,2 5 0 16,-2-5 0-16,7 4 0 0,1-3 0 0,2 0 0 15,2 0 0-15,0-1 0 0,0-1 0 0,0 1-8144 16,1 2-1680-16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6:11:59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20170 6538 12431 0,'0'0'544'0,"5"-8"128"0,-5-2-544 0,0-1-128 16,0 0 0-16,0 1 0 0,-1 1 944 0,-2 0 144 16,0-3 48-16,2 3 0 0,0 1 208 0,1 0 32 15,-1 0 16-15,1 0 0 0,0 0-144 0,0 8-32 16,0 0 0-16,0-8 0 0,0-1-304 0,0 9-64 16,0 0-16-16,0 0 0 0,0 0-256 0,2-6-64 15,-2 6-16-15,0 0 0 0,0 0-272 0,0 0-48 16,10 4-16-16,-1 1 0 0,1 2-160 0,1 3 192 0,2 4-192 15,0 2 192-15,2 2 32 0,3 2 16 16,0 1 0-16,0 3 0 0,2 4-16 0,2 0 0 0,-1 4 0 0,1 3 0 16,-1 3-16-16,1 1 0 0,0 2 0 0,-2 2 0 15,2 1-80-15,-1-1 0 0,-4-1-128 0,3-3 192 16,0-1-64-16,0-1 0 0,-4-1-128 0,2 0 192 16,-2-2-64-16,1 0-128 0,-2 1 176 0,0 2-176 15,0-1 176-15,-2-2-176 0,1-2 160 0,-3 0-160 16,0-4 128-16,0 0-128 0,1-3 0 0,-4-2 0 15,1-1 0-15,-4-3 0 0,1-3 0 0,-3 0-160 16,-5-3-576-16,1 0-112 0,2-4-32 16,-1-9 0-16,0 0-1872 0,0 0-384 0</inkml:trace>
  <inkml:trace contextRef="#ctx0" brushRef="#br0" timeOffset="377.04">21039 6134 4607 0,'-3'-15'400'0,"2"2"-400"0,0 1 0 0,0 4 0 15,1 8 5440-15,0 0 1024 0,-3-8 192 0,3 8 32 16,0 0-5344-16,-8 8-1056 0,-2 3-288 0,-2 4 0 16,-3 2 304-16,-3 6-32 0,-4 8 0 0,-1 2 0 15,-2 2-48-15,-2 7-16 0,-5 5 0 0,-2 6 0 16,0 4 96-16,-1 3 16 0,-1-1 0 0,-3 5 0 16,-3 3-64-16,1 4 0 0,-2 1 0 0,3-1 0 15,1-4-80-15,5 0-32 0,-1-1 0 0,3-4 0 16,1-4 0-16,5-3 0 0,0-1 0 0,6-6 0 15,-1-7-144-15,4-5 160 0,3-4-160 0,2-2 160 16,3-4-320-16,1-4-64 0,3-7-16 0,0-3 0 16,5-12-1760-1,0 0-368-15,0 0-64 0</inkml:trace>
  <inkml:trace contextRef="#ctx0" brushRef="#br0" timeOffset="838.31">21230 7074 35007 0,'7'-11'1552'0,"2"7"320"0,3 2-1488 0,2-1-384 0,3 3 0 0,5-2 0 31,2-2-2832-31,3-4-640 0,1 0-128 0,1 0-32 0,-1-5 3072 0,1-1 560 0,-4 1 224 0,1 0-16 16,-1-5-208-16,-3 3 128 0,-2-6-128 0,-2-1 0 16,-1-2 320-16,-3 1-16 0,-3 1-16 0,-1 0 0 15,-2-2 336-15,-4 6 64 0,-4 3 16 0,-1 3 0 16,-7 1 176-16,1 1 32 0,-3 4 16 0,-2 3 0 15,-4 3-224-15,-2 3-64 0,-3 3 0 0,-6 5 0 16,-1 5-192-16,-4 4-32 0,-2 2-16 0,-2 3 0 16,-1 0-176-16,4 3-32 0,3 6-16 0,6 1 0 15,0-2-176-15,4-3 0 0,-1-4 0 0,5 1 0 0,6-3 0 0,1-1 0 16,2 0 0-16,3-3 0 0,3-2 0 0,3 0 0 16,3-3-128-16,1-1 128 0,4-6-256 0,3 1 32 15,3 0 0-15,1-5 0 16,6-6-512-16,2-2-96 0,1-3-32 0,1-2-8432 15,4-3-1696-15</inkml:trace>
  <inkml:trace contextRef="#ctx0" brushRef="#br0" timeOffset="1246.62">22134 6699 28559 0,'0'0'1264'0,"-8"-3"272"0,-1 3-1232 0,2 5-304 0,-1 5 0 0,0 3 0 15,0 4-192-15,1 2-112 0,-1 1-16 0,0 4 0 16,3 5 448-16,-1 2 96 0,1 2 16 0,-1 0 0 16,0 0 96-16,1 0 32 0,-1 0 0 0,1-1 0 15,1-2 32-15,-3-2 16 0,3 1 0 0,1-5 0 16,-4-3 112-16,3-3 32 0,0-3 0 0,2-1 0 15,-1-1-64-15,2-4-16 0,1-9 0 0,0 0 0 16,0 0 80-16,7-9 16 0,2-4 0 0,2-5 0 16,2-8 64-16,2-2 32 0,0-5 0 0,3-3 0 15,2 0-352-15,0-6-80 0,4-1-16 0,1 3 0 16,5 2-96-16,0 4-128 0,-3 3 176 0,2 3-176 0,3 1 0 16,0 7 0-16,-1 2 0 0,0 5 0 15,-3 3 0-15,2 3 0 0,-1 4 0 0,0 0-144 0,1 2 144 0,2 1 0 16,1 1-144-16,-2 3 144 0,-4 2 0 0,2 1 0 15,-4 1 0-15,1 2 0 16,-2 0-656-16,-7 1-16 0,1 0 0 0,-3 1 0 16,0-1-2112-16,-4 1-416 0,-3 1-96 0</inkml:trace>
  <inkml:trace contextRef="#ctx0" brushRef="#br0" timeOffset="2327.27">19979 8545 20207 0,'-1'-10'896'0,"1"10"192"0,-1-10-880 0,0 2-208 15,1 8 0-15,0 0 0 0,-2-8 0 0,2 8 0 16,0 0-144-16,0 0 144 0,0 0 400 0,0 0 176 16,0 0 48-16,-4 14 0 0,-3 3-16 0,2 4 0 15,1 1 0-15,-3 4 0 0,-3 4 96 0,0 3 32 0,0 3 0 16,0-2 0-16,-1 0-384 0,-2-1-80 0,-1-1-16 16,1 2 0-16,-1-1-64 0,4-2 0 0,-2-4-16 0,4-3 0 15,0-1-176-15,-1-7 192 0,4-8-192 0,1-1 192 16,0 1 160-16,4-8 32 0,0 5 16 0,0-5 0 15,2-11 304-15,2-5 48 0,4-5 16 0,2-4 0 16,3-2-432-16,3-3-80 0,1-2 0 0,2-2-16 16,-1-2-240-16,0 0 128 0,2-2-128 0,-1 2 0 15,2 3 0-15,0 6 0 0,-2 3 0 0,2 2 0 16,-2 2 0-16,1 3 0 0,-4 4 0 0,2 4 0 16,-2 3 0-16,1 0-160 0,-2 0 32 0,1 3 0 15,-3 1-560-15,0 1-96 16,-3-1-32-16,-1 2 0 0,-9 0-1968 0,10 2-400 0,-10-2-80 0</inkml:trace>
  <inkml:trace contextRef="#ctx0" brushRef="#br0" timeOffset="2673.41">20301 8759 16575 0,'0'0'1472'0,"0"0"-1168"16,6-7-304-16,2 0 0 0,6 2 2688 0,1-1 464 15,2 1 112-15,2-2 0 0,7-2-2896 0,-2-1-592 16,2-1-112-16,3 1-32 0,-1 2 368 0,0-2 160 16,-1-1-16-16,0-3 0 0,-4-1-144 0,-2-1 192 15,1 0-192-15,-5-3 192 0,-3-1-16 0,-3 1 0 16,-3 2 0-16,-2 3 0 0,-5 2 64 0,-2 2 16 0,-1 1 0 0,-6 5 0 16,-2 2 128-16,-2 4 48 0,-2 3 0 0,-3 6 0 15,-6 4-160-15,-1 3-16 0,-5 1-16 0,0 4 0 16,-3 0-240-16,0 6 176 0,1 2-176 0,1 1 160 15,2-1-160-15,1 1 0 0,3-2 0 0,3-4 0 16,3-4 0-16,3 2 0 0,2-1 0 0,3-1 0 16,2-6-288-16,4 1 64 0,2-2 16 0,3-5 0 15,-1-10-384 1,9 4-80-16,3-1-16 0,3-6 0 0,1-1-720 0,5-5-160 0,1-3-32 0,4-1-5968 16,4 0-1200-16</inkml:trace>
  <inkml:trace contextRef="#ctx0" brushRef="#br0" timeOffset="2968.93">21092 8450 35007 0,'-13'-1'3120'0,"-5"1"-2496"16,-2 3-496-16,-2 5-128 16,2 5-1168-16,-1 4-256 0,-5 3-48 0,5 2-16 0,4 1 1232 0,-2 0 256 15,-2-1 0-15,3 2 0 0,-4 5 128 0,5-1-128 0,5-1 0 0,2-1 0 16,1-4 0-16,4 0 0 0,3-3 0 0,2-2 0 16,2 0 0-16,5-3-144 0,3-4 144 0,4-1-128 15,2-3-192-15,5-1-48 0,2-2 0 0,0-5 0 31,1-6-368-31,2 1-80 0,-1-2-16 0,2-2-10896 0</inkml:trace>
  <inkml:trace contextRef="#ctx0" brushRef="#br0" timeOffset="5011.05">21443 8478 18431 0,'-12'-4'1632'0,"-1"6"-1312"16,-3 3-320-16,1 6 0 0,-1 3 1808 0,2 2 304 15,2-3 48-15,0 2 16 0,-2 2-1888 0,2-1-288 16,3 0-224-16,2 0 32 0,1 1 192 0,1-2 144 16,2-2-16-16,1-3-128 0,1-2 144 0,1-8-144 15,0 10 0-15,0-10 144 0,0 0 80 0,11 2 16 16,0-3 0-16,1-2 0 0,1-4-48 0,0-3 0 15,0-2 0-15,3-6 0 0,-1 3 32 0,0-1 0 16,0-1 0-16,-1-1 0 0,-1-1-48 0,-1-1-16 16,0 3 0-16,-2-1 0 0,0 0-160 0,1 2 160 15,-2-1-160-15,0 2 160 0,0 0-160 0,-1 3 0 16,3 2 0-16,-3 3 0 0,1 0 0 0,0 2 0 0,0 2 0 16,0 1 0-16,-1 0 0 0,2 2 0 0,-2-1 0 0,1 1 0 15,0 1 0-15,1 1 0 0,-1 1 0 0,-9-3 0 16,8 5 0-16,-8-5 0 0,5 8 0 0,0 1 0 15,-3 5 0-15,-3 1 0 0,-5 0 160 0,-1 2-160 16,-3 1 208-16,0-2-64 0,0-2-16 0,0-2 0 16,0-2-128-16,2-1 160 0,2-2-160 0,1-2 160 15,5-5 32-15,0 0 0 0,0 0 0 0,0 0 0 16,0 0 128-16,0 0 48 0,6-10 0 0,2-1 0 16,2-2-112-16,2 0-32 0,2 2 0 0,2 0 0 15,2 0-224-15,0 2 0 0,-2-2 0 0,2 2 0 16,2-1 0-16,-3 5 0 0,-1-1 0 0,-3 4 0 15,-1 2 0-15,0 2 0 0,-2 2 0 0,-1 0 0 0,-2 2 0 0,0 1-128 16,0 1 128-16,-2 1 0 0,-1 1 0 0,1-1-128 16,-4-1 128-16,1 2 0 0,-1 0 0 0,-1-10 0 15,0 0 0-15,6 9 0 0,-6-9 0 0,7 5 0 16,3-1 0-16,2-6 144 0,3-4-144 0,1-2 0 16,1 0 0-16,1-1 128 0,3-3 0 0,0-2-128 15,-1 0 192-15,2 0-64 0,1-2-128 0,1 2 0 16,1 0 0-16,0 0 128 0,1 3-128 0,-3 0 0 15,-3 0 0-15,-1 0 0 0,2 0 0 0,-1 1 0 16,-1 1 0-16,-2 1 0 0,-1 0 0 0,0 2 0 16,-3 0 0-16,1 1 0 0,-4-4 0 0,0 2 0 15,-2-1 0-15,-1 1 0 0,1 2 0 0,0-2 0 16,-2-3 0-16,1 1 128 0,0-4-128 0,0-2 128 0,-2-5-128 16,1-1 128-16,0-1-128 0,-1-1 0 0,1-1 0 0,0 1 128 15,1 1-128-15,1-2 0 0,-3 1 0 0,3 4 0 16,-4 1 0-16,2 1 0 0,0 0 0 0,0 0 0 15,-1 3 0-15,2 0 0 0,-1-2 0 0,0 0 0 16,-1-4 0-16,0 2-176 0,3 3 176 0,-3 0-128 16,0-2 128-16,0 1 0 0,1-2 0 0,-2 3-128 15,-1-1 128-15,1 1 0 0,-1 2 0 0,0 3 0 16,1 2 0-16,-1 1 0 0,-3 7 0 0,0 0 0 16,3-8 0-16,-3 8-160 0,0 0 160 0,0 0 0 15,0 0 0-15,-6 7-128 0,-3 1 128 0,-1 6 0 16,0 6 0-16,-4 4 0 0,-1 3 0 0,1 2 0 15,-1 4 0-15,0 4 0 0,0 0-128 0,-2 2 128 0,0 0 0 0,0 4 0 16,-2 0 0-16,0 2 0 0,0 1 0 0,3 1 0 16,0-2 0-16,3-1 0 0,0-4 0 0,2-2 0 15,2-5 0-15,1-4 0 0,3-2 128 0,2-5-128 16,0-1 0-16,3-6 144 0,0-4-144 0,1 0 0 16,1-4 144-16,-2-7-144 0,0 0 176 0,6-4-48 15,1-2 0-15,3-3 0 0,1-1 0 0,-1-3 0 16,-2-2 0-16,1-1 0 0,0 1-128 0,0-1 0 15,-4 0 0-15,2 2 0 0,-2 1 0 0,1 4 0 16,-2 0 0-16,-4 9 0 0,1-8 0 0,-1 8 0 16,0 0 0-16,0 0 0 0,0 0 0 0,0 0 0 15,-7-1-128-15,7 1 128 0,-9 4 0 0,0 3-176 16,1 0 176-16,0-2-128 0,1 2 128 0,-3-2-192 0,1 2 192 16,4-2-192-16,5-5 192 0,-7 6-160 0,-3-2 160 0,5 1-160 15,5-5 160-15,0 0-192 0,0 0 192 0,-7 3-192 16,7-3 64-16,0 0 0 0,0 0 0 0,0 0 0 15,0 0-64-15,0 0-16 0,0 0 0 0,0 0 0 16,0 0 208-16,0 0-144 0,0 0 144 0,6-8-128 16,-3 2 128-16,2-1 0 0,3 1-144 0,-1 1 144 15,0-2 0-15,0 0 0 0,0-1-144 0,-1 1 144 16,1 3 0-16,-7 4 0 0,6-4-128 0,-6 4 128 16,7-7 0-16,0 1 0 0,-7 6 0 0,5-5 0 15,-5 5 0-15,8-4 0 0,-4-2 0 0,1 1 0 16,-5 5 0-16,5-8 0 0,1 1 0 0,-4 3 0 15,-2 4 0-15,4-9 0 0,1 4 0 0,-5 5 0 0,0 0 0 0,4-7 0 16,-2 0 0-16,-2 7 0 0,0 0 0 16,0 0 0-16,0 0 0 0,6-3 0 0,-1-4 0 0,-5 7 0 15,0 0 0-15,0 0 0 0,7-4 0 0,-7 4 0 16,0 0 0-16,10-4 0 0,-10 4-128 0,7-4 128 16,-7 4 0-16,9-4 0 0,-9 4 0 0,8-2 0 15,-8 2 0-15,0 0 0 0,10-5 0 0,1 2 0 16,-3 0 0-16,1 1 0 0,-9 2 0 0,10-4 0 15,2 1 0-15,-1-1 0 0,-2-2 0 0,2 1 0 16,2-1 128-16,1 1-128 0,-1 0 0 0,2 1 0 16,1-1 128-16,-2 1-128 0,-2-2 0 0,0 3 144 15,-2-1-144-15,0-1 128 0,0 1-128 0,0 1 0 16,-4 0 0-16,-6 3 0 0,9-2 0 0,-9 2 128 16,0 0-128-16,0 0 128 0,0 0-128 0,0 0 0 0,0 0 0 15,1 11 0-15,-1-2 128 0,-1 0 0 0,-3 0 0 0,-1 2 0 16,0 3-128-16,2-1 0 0,-2-1 0 0,1-1 0 15,-1-1 0-15,3 0 0 0,3-3 0 0,-1-7 0 16,0 0 0-16,0 0 0 0,0 0 0 0,0 0 0 16,10 0 128-16,2-3-128 0,3-1 0 0,1-6 128 15,2 0 0-15,4-1 0 0,-1-4 0 0,1-1 0 16,-2-1-128-16,1 0 0 0,0-1 0 0,-1-1 0 16,0-1 0-16,-1 1 0 0,-2 2 0 0,0 3 0 15,0 0 0-15,0 3 0 0,-2 1 0 0,-2 3 0 16,1 2 0-16,-2 2 0 0,-1 2 0 0,-3 1 0 15,-8 0 0-15,9 3 0 0,-1 2-144 0,-1 0 144 16,-7-5 0-16,7 7-128 0,-7-7 128 0,7 6 0 0,-1 0 0 0,-6-6 0 16,9 3 0-16,1 0 0 0,0 1 0 0,0-3 0 15,0-1 0-15,1-3 0 0,1-2 0 0,1 0 128 16,0-2-128-16,-1-2 144 0,3-1-144 0,-2 0 0 16,-2-2 0-16,1 2 0 0,-2 2 0 0,1-2 0 15,0-2 0-15,-3 2 0 0,0 2 0 0,-2 0 0 16,2 0 0-16,-5 2 128 0,-3 6-128 0,0 0 0 15,7-3 0-15,-7 3 0 0,0 0 0 0,7-4 0 16,-7 4-144-16,0 0 144 0,0 0 0 0,0 0 0 16,8 2-128-16,-8-2 128 0,0 0 0 0,8 5 0 15,-8-5 0-15,0 0 0 0,0 0 0 0,8 4 0 16,-8-4 0-16,0 0 0 0,10 0 0 0,-10 0 0 16,8-2 0-16,-8 2 0 0,8-2 0 0,-1-1 0 15,0-2 0-15,-7 5 0 0,9-4 0 0,0 0 0 0,-1-2 0 16,-2 2 0-16,-6 4 0 0,0 0 0 0,10-3 0 0,-4 1 0 15,-6 2 0-15,10-2 0 0,-10 2 0 0,0 0 0 16,8 6 0-16,-2 0 0 0,-6-6 0 0,4 11 0 16,-1 2 0-16,-1 1 0 0,-2-1 0 0,0 0 0 15,0 0 0-15,0 1 0 0,-2 3 0 0,1-2 0 16,1-1 0-16,0-1 0 0,-1-1 0 0,0 0 0 16,1 0 128-16,2-2-128 0,-2-10 0 0,5 9 144 15,-5-9-144-15,7 7 0 0,0-3 0 0,-7-4 0 16,10 1 0-16,0-1 0 0,-2 0 0 0,-8 0 0 15,10-2-192-15,-2-2-80 0,2 2-16 0,-10 2 0 16,0 0-384-16,5-4-80 0,5-1-16 0,-4 1 0 16,-6 4-1632-16,3-10-336 0,2 2-64 0</inkml:trace>
  <inkml:trace contextRef="#ctx0" brushRef="#br0" timeOffset="5285.68">23061 7624 41471 0,'-13'-12'3680'0,"6"3"-2944"0,3 3-592 0,-3 1-144 32,7 5-800-32,0 0-192 0,0 0-32 0,0 0-16 15,0 0 448-15,-6 2 80 0,6-2 32 0,0 0 0 0,0 0 288 0,0 0 48 0,0 0 16 0,0 0 0 32,0 0-2368-32,-7 0-448 0</inkml:trace>
  <inkml:trace contextRef="#ctx0" brushRef="#br0" timeOffset="10234.2">9492 14395 9839 0,'0'0'432'0,"0"0"96"0,0 0-528 0,0 0 0 16,-6 4 0-16,6-4 0 0,0 0 656 0,-7 3 32 16,7-3 0-16,0 0 0 0,0 0-16 0,0 0 0 15,0 0 0-15,0 0 0 0,0 0-96 0,0 0-32 16,0 0 0-16,0 0 0 0,9 2-208 0,-9-2-32 15,0 0-16-15,13-2 0 0,4 1 96 0,0-1 32 16,2 0 0-16,3 2 0 0,0 1-16 0,3-2 0 16,1-2 0-16,1 0 0 0,3 2 0 0,2 0 0 15,3-2 0-15,4 1 0 0,4-3 48 0,5 0 0 16,-2-1 0-16,6 1 0 0,4-1-48 0,-1 0 0 0,1-1 0 16,3 3 0-16,4 3-16 0,-3-2-16 15,-1-2 0-15,1 2 0 0,2 3-160 0,-2 0-16 0,0-1-16 16,1-1 0-16,0-1-176 0,-1 1 128 0,1 2-128 0,-2-2 128 15,-5 1 16-15,1-2 0 0,0 2 0 0,-1 1 0 16,-4 0 48-16,2 0 0 0,2 0 0 0,1 0 0 16,-1 1-32-16,-1 2 0 0,-1 0 0 0,-3-3 0 15,2-2 48-15,0 1 16 0,2 2 0 0,1-1 0 16,1-2 16-16,-2-2 0 0,-1 1 0 0,-3 2 0 16,3 3-96-16,1-1-16 0,-5-1 0 0,4 1 0 15,4 1 0-15,-3 1-128 0,-4-2 192 0,-2 2-64 16,0-2-128-16,1 1 0 0,3 1 144 0,-2-1-144 15,1-2 0-15,-1 1 0 0,3 1 0 0,-2 1 128 16,0 4-128-16,1-3 0 0,1-1 128 0,0 3-128 0,-2 3 0 0,1 2 144 16,3-7-144-16,-1 3 0 0,-6-3 144 15,-1 1-144-15,-3 0 0 0,1-1 144 0,-1-2-144 0,0-1 0 16,0-1 144-16,-1 2-144 0,3 1 128 0,-1-2-128 16,0-4 160-16,1 1-160 0,0 1 192 0,0 0-48 15,1-1-16-15,1-1 0 0,-3-3 0 0,1 2 0 16,2 2 0-16,1-1 0 0,0-4-128 0,0 3 192 15,3-2-192-15,0 3 192 0,1 1-192 0,2 0 0 16,0-2 144-16,-1 2-144 0,2 4 0 0,-2 2 128 16,-2-2-128-16,4 3 0 0,-1-2 0 0,2 0 0 15,-1 1 0-15,-1 0 0 0,3-3 0 0,-4 0 128 16,-4 0-128-16,-2 2 0 0,-1 3 0 0,-2-2 0 16,-1-3 0-16,-2 5 0 0,-6 4 0 0,-3 0 144 15,-4-2-144-15,-3 1 0 0,-3-4 160 0,-5 2-160 0,-4 4 128 16,-3-1-128-16,-4-3 0 0,-6-7-192 0,-2 9 0 0,-8 0 16 31,-4 1-2304-31,-5-1-464 0,-17-1-80 0,-8-2-32 0</inkml:trace>
  <inkml:trace contextRef="#ctx0" brushRef="#br0" timeOffset="11989.55">6200 15978 3679 0,'0'0'320'0,"0"0"-320"16,0 0 0-16,0 0 0 0,0 0 1968 0,0 0 320 15,0 0 64-15,0 0 16 0,11-3-1488 0,-1 0-304 0,-2 1-48 16,0 0-16-16,0 0 0 0,1-1 0 0,-9 3 0 0,12-3 0 15,-3 2 0-15,3-1 0 0,1 4 0 0,3-2 0 16,0-2 0-16,4 1 0 0,3 0 0 0,-1-1 0 16,2 1 0-16,1 0-16 0,2 0 0 0,1 1 0 15,2-1-80-15,1 1-16 0,2-1 0 0,1 0 0 16,3 0-96-16,0 1-32 0,0 0 0 0,4 1 0 16,2 0-64-16,1 1-16 0,-2 0 0 0,-1-1 0 15,1-1-64-15,0 0-128 0,3 0 176 0,0 0-176 16,0 0 192-16,3-1-192 0,2 0 192 0,0 0-192 15,-4 2 192-15,0 0-64 0,0 0 0 0,3-1-128 16,0-2 192-16,2 1-192 0,2 0 192 0,-2 1-192 16,2 0 176-16,-1 0-176 0,-6 0 160 0,2 0-160 15,2 0 128-15,0-1-128 0,1-1 0 0,0 1 144 0,1 1-144 0,1 1 160 16,-3 0-160-16,-1-1 160 0,1 0-160 0,1 0 0 16,-1-1 0-16,1 0 0 0,-2 0 128 0,3 1-128 15,-3 1 0-15,1 0 128 0,-3-1-128 0,0 0 160 16,1-1-160-16,1 0 160 0,3-2-32 0,0 1-128 15,3-1 192-15,-2 2-64 0,4 0-128 0,-4 1 192 16,1-1-192-16,-1-2 192 0,2 1-64 0,3-1 0 16,2 2 0-16,-2 1 0 0,-2 1-128 0,-1-1 128 15,0-1-128-15,1 1 128 0,-1 1-128 0,5 2 0 16,1-3 144-16,0 1-144 0,-5 1 0 0,1 0 144 16,-1 0-144-16,-2-1 0 0,1-2 128 0,1 1-128 15,3 2 0-15,-3 1 0 0,-2 1 128 0,0-2-128 16,-1 2 0-16,4 1 0 0,-1-1 0 0,2-1 0 15,0 2 128-15,1 0-128 0,1 2 0 0,-3-1 0 0,0 0 0 0,2-2 0 16,1-2 128-16,2 2-128 0,1-2 0 0,-1 2 0 16,0 2 0-16,-1-1 0 0,1 0 0 0,4-1 0 15,6 2 0-15,-3 0 0 0,1 0 0 0,-3-1 0 16,0 2 0-16,2-2 0 0,-1-1 0 0,3 2 0 16,2 0 0-16,-4-1 0 0,-4 2 0 0,1-3 0 15,2 1 0-15,4-3 0 0,0 1 0 0,0-2 0 16,-3-1 0-16,3 0 0 0,1-1 0 0,1 1 0 15,1 0 128-15,-2 0-128 0,-3 0 0 0,0 1 0 16,2-1 128-16,-2 0-128 0,4-1 0 0,-1 1 0 16,-4 2 0-16,1-1 0 0,-3-1 0 0,-1 0 0 15,-3 3 0-15,1-2 0 0,1-3 0 0,-3 2 0 16,1 0 144-16,4 1-144 0,3 1 0 0,-2-2 144 0,1-2-144 16,0-1 0-16,-2 1 0 0,2-1 128 0,1 0-128 0,0 0 128 15,3 2-128-15,-1 0 128 0,-2-2-128 0,-3 2 0 16,-2 1 144-16,1-1-144 0,1-3 0 0,-1 0 144 15,1 3-144-15,-1-2 0 0,-4-3 176 0,-1 1-176 16,1 0 160-16,2 0-160 0,0-1 0 0,-1 1 0 16,0-1 0-16,-1 1 0 0,-2-2 0 0,4-1 0 15,2 3 128-15,2-2-128 0,1 2 0 0,1-1 128 16,-6 2-128-16,0-2 0 0,4 0 0 0,0-1 0 16,1 5 0-16,-1-1 0 0,-4-2 0 0,1 1 144 15,1 0-144-15,0 0 192 0,1 0-192 0,1 1 0 16,2-1-192-16,-3 2 192 0,-6 0 0 0,0-1 0 15,0-1 0-15,2 1 192 0,0-3-192 0,-2 4 0 0,-1 1 0 16,-1 0-176-16,-7-2 176 0,1-4 0 0,-1 3 128 16,1 0-128-16,0 1 0 0,-1 0 0 0,-2 1 0 0,-1 1 0 15,-3 1 0-15,0-2 0 0,-3-1 0 0,2 1 0 16,1-4 0-16,2 3 0 0,-3 1 0 0,1 1 128 16,-1 0-128-16,1-1 0 0,-3-1 128 0,-2 1-128 15,-3 0 0-15,0-2 144 0,-1-3-144 0,-2 1 0 16,3 3 192-16,-2 0-192 0,-3 0 192 0,-1 0-192 15,-1 1 240-15,-3 1-64 0,-1 1-16 0,-3 0 0 16,-2-2-16-16,-1 0 0 0,-4-1 0 0,2 3 0 16,-1 0-16-16,-2 0-128 0,-1-1 192 0,0 1-64 15,-1 1-128-15,1 1 192 0,-2-1-192 0,-1 0 192 16,1 0-192-16,-4 1 128 0,0 0-128 0,-2-1 128 0,-7-1 0 0,9 0-128 16,-9 0 192-16,0 0-64 0,0 0-128 15,0 0 0-15,0 0 0 0,0 0 0 0,0 0 128 0,6 6-128 16,-6-6 128-16,0 0-128 0,0 0 0 0,0 8 0 15,-1 1 128-15,1-9-128 16,0 0-1920-16,-9 9-432 0,-8 2-80 0,1-3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9T16:12:39.7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54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09T16:16:08.692"/>
    </inkml:context>
  </inkml:definitions>
  <inkml:trace contextRef="#ctx0" brushRef="#br0">6907 14127 9215 0,'0'0'400'0,"0"0"96"0,0 0-496 0,0 0 0 16,0 0 0-16,0 0 0 0,0 0 912 0,0 0 96 15,0 0 16-15,0 0 0 0,0 0 0 0,0 0 0 16,0 0 0-16,0 0 0 0,0 0-832 0,0 0-192 16,0 0 0-16,0 0 0 0,0 0 0 0,0 0 0 15,0 0 0-15,0 0 0 0,0 0 0 0,0 0 0 16,0 0 0-16,5 7 0 0,-1 1 864 0,-1-3 128 16,3 3 32-16,1-3 0 0,-3 1-832 0,1 1-192 15,1 0 0-15,-2 0 0 0,3-3 0 0,0 2 0 16,-1 0 0-16,1 2 0 0,-1-1 864 0,2 1 128 15,-1-1 32-15,1 2 0 0,0 0-832 0,2 2-192 16,-2 0 0-16,1-1 0 0,0 1 0 0,2 1 0 0,0 0 0 16,3 3 0-16,1-2 0 0,0-1 0 0,1-2 0 0,-1 1 0 15,3 4 0-15,-1-3 0 0,1-1 0 0,2 0 0 16,2 4 864-16,0 1 128 0,1-4 32 0,-1 1 0 16,2-1-832-16,-2 1-192 0,1 1 0 0,-1-3 0 15,-1-1 0-15,1-1 0 0,0 0 0 0,1 0 0 16,0 0 0-16,2-1 0 0,0 0 0 0,0 1 0 15,0-3 0-15,0 2 0 0,1 0 0 0,2-2 0 16,1 1 0-16,2 0 0 0,-1-1 0 0,-3 1 0 16,2-3 0-16,-2 1 0 0,0-1 0 0,-1 0 0 15,1 1 864-15,0-2 128 0,2-2 32 0,-1 4 0 16,1-3-832-16,4 1-192 0,0 0 0 0,0-1 0 16,1-1 0-16,-1-1 0 0,0 2 0 0,-1-2 0 15,-2-1 0-15,-1 0 0 0,1 0 0 0,-1 1 0 0,-1 2 0 0,2-2 0 16,1-5 0-16,-3 4 0 0,-2 1 0 0,1 0 0 15,1-1 0-15,1 0 0 0,-1 1 0 0,-1 0 0 16,0 1 0-16,0-1 0 0,-5-1 0 0,2 0 0 16,-2 0 0-16,3 1 0 0,-5 0 0 0,5-1 0 15,-2 0 0-15,1-3 0 0,0 5 0 0,0-1 0 16,1-1 0-16,-1 0 0 0,2 0 0 0,-2 1 0 16,1 0 0-16,0 0 0 0,-1-2 0 0,-1 1 0 15,-2 1 0-15,9-1 0 0,-4 0 576 0,-3 0 64 16,-1-2 0-16,-1 2 16 0,0 1-448 0,-1-2-80 15,1 0-128-15,-1 0 176 0,-2-1-176 0,1 2 192 0,1-1-192 16,-4-1 192-16,0-2-64 0,1 1-128 0,2 1 192 16,1-1-64-16,1 0-128 0,0-1 160 0,-1-3-160 15,2 3 160-15,-1 0-160 0,-1-1 192 0,0 0-192 0,-2-1 192 16,-1 1-192-16,0 0 0 0,-2 1 0 0,2 2 0 16,-3-1 0-16,-1 0 0 0,-1-2 128 0,0 3-128 15,0 0 0-15,0-1 0 0,1 0 0 0,-1-1 0 16,-4 5 0-16,2-1 0 0,2 0 0 0,-3 0 0 15,-9 1 0-15,0 0 0 0,0 0 0 0,0 0 0 16,0 0 0-16,0 8-192 0,-2 2 0 0,-2 0 16 16,-7 0-2192-1,-4-2-432-15,-10 0-80 0,-1 4-32 0</inkml:trace>
  <inkml:trace contextRef="#ctx0" brushRef="#br0" timeOffset="1463.72">6659 17660 9727 0,'0'0'432'0,"0"0"80"0,0 0-512 0,0 0 0 16,0 0 0-16,0 0 0 0,0 0 544 0,0 0 0 15,0 0 0-15,0 0 0 0,-6 4 128 0,6-4 32 16,0 0 0-16,0 0 0 0,0 0-64 0,0 0 0 16,0 0 0-16,0 0 0 0,-7 3-144 0,7-3-48 15,0 0 0-15,0 0 0 0,0 0 0 0,0 0-16 16,0 0 0-16,0 0 0 0,0 0 144 0,0 0 48 16,0 0 0-16,0 0 0 0,7-5 0 0,-1 0 0 15,-1 0 0-15,2-2 0 0,2 0-144 0,-1-1-32 16,2-2 0-16,1 0 0 0,6-1-48 0,-1-1-16 15,2-2 0-15,1 0 0 0,3 1-64 0,2 0 0 16,3 0-16-16,0 0 0 0,0-2-16 0,2 0 0 16,-1 0 0-16,2-1 0 0,2 1-80 0,1 0-16 15,3 2 0-15,3-1 0 0,-4 0-64 0,7 0 0 0,4 5-128 0,-1-2 192 16,-3 1-192-16,1 1 176 0,-1-1-176 0,2 1 160 16,-4 1-160-16,5 0 128 0,4-2-128 0,3 1 128 15,-2 1-128-15,1 2 128 0,-4-1-128 0,-1 0 128 16,-1 0-128-16,-1-1 160 0,0-1-160 0,3 3 160 15,1 0-160-15,-2 1 160 0,-2 0-160 0,0 3 160 16,-3 1-160-16,0 0 0 0,-3-1 144 0,-1-2-144 16,-1-1 128-16,0 2-128 0,1 3 128 0,0 0-128 15,-2-2 176-15,2 2-48 0,4 3 0 0,-1 0 0 16,-3 1-128-16,-2 1 160 0,-1-1-160 0,-1 2 160 16,-2 1-160-16,1 0 128 0,0 0-128 0,0-2 128 15,0 1-128-15,0 1 128 0,-2 1-128 0,2 0 128 0,-2-1 16 16,-1 1 0-16,-1 0 0 0,0 1 0 0,-4-1 0 0,-1 0 0 15,-1-1 0-15,0 0 0 0,-3 0 16 0,0 1 0 16,2-2 0-16,-2 2 0 0,-1-1 0 16,0-1 0-16,3 1 0 0,-2 0 0 0,-5-2-16 0,-2 1 0 15,0 2 0-15,1-1 0 0,-1-2 112 0,-2 1 0 16,1-1 16-16,-2 1 0 0,0 0-32 0,0 1-16 16,-2-2 0-16,-1 0 0 0,1 1 16 0,1 1 0 15,-3-1 0-15,1-1 0 0,-6-5-32 0,7 7 0 16,0-2 0-16,-7-5 0 0,6 5-16 0,-6-5 0 15,0 0 0-15,8 5 0 0,-1 2 0 0,-7-7 0 16,0 0 0-16,0 0 0 0,4 6 16 0,-4-6 0 16,0 0 0-16,6 7 0 0,-6-7-32 0,0 0-16 0,0 0 0 15,6 6 0-15,-6-6-160 0,0 0 128 0,0 0-128 16,0 0 128-16,6 8-128 0,-6-8 0 0,0 0 144 0,0 0-144 16,0 0 0-16,0 0 128 0,5 6-128 0,-5-6 0 15,0 0 128-15,0 0-128 0,0 0 128 0,0 0-128 16,-9 0-192-16,-2-1-96 0,-1-1-32 0,-3 1-12192 15,-2-1-2448-15</inkml:trace>
  <inkml:trace contextRef="#ctx0" brushRef="#br0" timeOffset="3934.83">8040 14716 12895 0,'0'0'272'0,"0"0"64"0,0 0 16 0,0 0 32 0,0 0-384 0,0 0 0 0,0 0 0 0,0 0 0 15,0 0 0-15,0 0 0 0,0 0 0 0,0 0 0 0,0 0 896 0,0 0 96 16,0 0 32-16,0 0 0 0,0 0 0 0,0 0 0 16,0 0 0-16,0 0 0 0,0 0-832 0,0 0-192 15,0 0 0-15,0 0 0 0,0 0 0 0,0 0 0 16,0 0 0-16,0 0 0 0,0 0 0 0,0 0 0 15,0 0 0-15,0 0 0 0,0 0 864 0,0 0 128 16,0 0 32-16,0 0 0 0,0 0-832 0,0 0-192 16,0 0 0-16,0 0 0 0,0 0 864 0,1 7 128 15,-2-2 32-15,1 1 0 0,0-6-832 0,0 0-192 16,0 0 0-16,0 7 0 0,1 1 0 0,2-1 0 16,-3-7 0-16,0 7 0 0,1 2 0 0,0 1 0 15,1 2 0-15,1-2 0 0,1-3 0 0,0-1 0 16,-2 3 0-16,2-1 0 0,-1-3 0 0,0 2 0 0,2 0 0 0,-3 1 0 15,1 0 0-15,0 1 0 0,-3-9 0 16,7 8 0-16,-3 3 0 0,1-1 0 0,-2-1 0 0,1 0 0 16,0 1 0-16,0-1 0 0,2 1 0 0,-2-3 0 15,3 1 864-15,-1 0 128 0,1 0 32 0,1 0 0 16,-4 0-832-16,1-2-192 0,1 1 0 0,-2 0 0 16,3-1 0-16,-2 2 0 0,0-3 0 0,0 0 0 15,1 0 0-15,-1 0 0 0,2 0 0 0,-2 1 0 16,1-2 0-16,1 1 0 0,-3-1 0 0,1 0 0 15,2 0 0-15,-3-1 0 0,-4-3 0 0,0 0 0 16,7 5 0-16,0 1 0 0,-2-1 0 0,2 0 0 16,-7-5 0-16,4 5 0 0,1 0 0 0,-5-5 0 15,0 0 0-15,6 5 0 0,-3 0 0 0,-3-5 0 0,0 0 0 0,0 0 0 16,7 1 0-16,-7-1 0 0,8 4 0 0,-4-1 0 16,-4-3 0-16,0 0 0 15,7 2-768-15,-1-2-208 0,2 0-48 0,-8 0-11872 16</inkml:trace>
  <inkml:trace contextRef="#ctx0" brushRef="#br0" timeOffset="4836.22">8649 14730 9215 0,'0'0'400'0,"0"0"96"16,0 0-496-16,0 0 0 0,0 0 0 0,0 0 0 15,0 0 912-15,0 0 96 0,0 0 16 0,0 0 0 16,0 0 0-16,0 0 0 0,0 0 0 0,0 0 0 0,0 0-832 0,0 0-192 16,0 0 0-16,0 0 0 0,0 0 0 0,0 0 0 15,0 0 0-15,0 0 0 0,0 0 864 0,0 0 128 16,0 0 32-16,0 0 0 0,2 8-832 0,-2-8-192 15,0 0 0-15,0 0 0 0,3 7 0 0,2-2 0 16,-5-5 0-16,0 0 0 0,5 6 864 0,-3 0 128 16,2 2 32-16,-4-8 0 0,0 0-832 0,5 4-192 15,-5-4 0-15,7 7 0 0,-3 2 0 0,0-3 0 16,-4-6 0-16,6 7 0 0,-2 1 0 0,1 0 0 16,-1 0 0-16,-2 1 0 0,1-4 864 0,-1 3 128 15,-1 2 32-15,0-1 0 0,-1-3-832 0,0 4-192 16,0-1 0-16,-1 1 0 0,1 1 0 0,-1 0 0 15,0-1 0-15,-2 1 0 0,1 1 0 0,-2-1 0 16,1-2 0-16,-2 0 0 0,1-1 0 0,-3 1 0 0,2 0 0 16,-1 0 0-16,1-2 0 0,-1 2 0 0,0 0 0 0,0-1 0 15,1-1 0-15,-3 1 0 0,1-2 0 0,1 1 0 16,-1 0 864-16,3 2 128 0,-1-3 32 0,1 2 0 16,-1-1-832-16,0-1-192 0,-1 1 0 0,1-1 0 15,-3 1 0-15,2 0 0 0,0-2 0 0,0 2 0 16,-2-2 0-16,0 2 0 0,0-1 0 0,1 2 0 15,-2 0 0-15,1 0 0 0,1-1 0 0,-1 2 0 16,-1 0 0-16,0 0 0 0,0-2 0 0,3 2 0 16,-3-1 0-16,1 1 0 0,1-2 0 0,-1 2 0 15,-1 0 0-15,3 0 0 0,-3 0 0 0,2-1 0 16,-2 2 0-16,3-1 0 0,-3-1 0 0,2-1 0 16,-1 2 0-16,1 0 0 0,-2 1 0 0,3-1 0 15,-2-2 0-15,1 2 0 0,1-1 0 0,0 1 0 0,2 0 0 0,-2-2 0 16,2 0 0-16,1 1 0 0,0-1 0 0,1 1 0 15,-1 0 0-15,2-2 0 0,1 1 0 0,0-1 0 16,-1 1 0-16,1 1 0 0,0-8 0 0,1 6 0 16,-1-6 0-16,0 7 0 0,0-7 0 0,1 7 0 15,-1-7 0-15,1 7 0 0,2 0 0 0,-3-7 0 16,1 6 0-16,-1-6 0 0,0 0 0 0,5 7 0 16,-1-1 0-16,2-2 0 0,-6-4 0 0,4 4 0 15,-4-4 0-15,8 5 0 0,-2-2 0 0,1 0 0 16,0-2 0-16,-1 2 0 15,2 1-768-15,-2-1-208 0,3-3-48 0,-2 1-7632 16,2-1-1536-16</inkml:trace>
  <inkml:trace contextRef="#ctx0" brushRef="#br0" timeOffset="5511.73">8587 15474 12895 0,'0'0'576'0,"0"0"112"0,0 0-560 0,0 0-128 16,0 0 0-16,0 0 0 0,0 0 848 0,0 0 144 15,4-6 32-15,1 3 0 0,-5 3 0 0,0 0 0 16,0 0 0-16,0 0 0 0,0 0 0 0,6 0 0 15,0 2 0-15,2 0 0 0,-3 2-832 0,1 0-192 16,-1 1 0-16,0 0 0 0,1 1 864 0,2 0 128 16,-2 0 32-16,1 1 0 0,0 2-832 0,1 1-192 15,-2-1 0-15,1 1 0 0,-2 0 0 0,-1 1 0 16,0 1 0-16,0 0 0 0,-2-2 0 0,-1 2 0 16,1 1 0-16,-2 0 0 0,-3-1 864 0,3-1 128 15,-1-1 32-15,0 0 0 0,-2 0-832 0,0-1-192 16,-2-3 0-16,2 1 0 0,-3 0 0 0,2-1 0 15,-2 0 0-15,1-2 0 0,-1-1 864 0,1 1 128 16,-4 0 32-16,3-1 0 0,-3 1-832 0,2-2-192 0,-3-1 0 0,4 0 0 16,0 4 0-16,1-2 0 0,-4 0 0 0,1-1 0 15,0 1 0-15,1-1 0 0,-1 0 0 0,0 0 0 16,0 0 0-16,0 2 0 0,-3 0 0 0,2 0 0 16,1 0 0-16,1 0 0 0,-2-2 0 0,1 2 0 15,0 1 0-15,1 1 0 0,0-1 0 0,-1 0 0 16,1-1 0-16,-1 1 0 0,1 3 0 0,2-2 0 15,-3 1 0-15,2 0 0 0,-2 1 0 0,0-1 0 16,1 1 0-16,-1 0 0 0,0-1 0 0,2 1 0 16,-1 1 0-16,0-1 0 0,2-1 0 0,-2 2 0 15,2 0 0-15,1 0 0 0,-1-2 0 0,1 0 0 16,0-1 0-16,4-6 0 0,-1 6 0 0,1-6 0 16,0 7 0-16,0-1 0 0,2 2 0 0,-2-8 0 15,5 10 0-15,-5-10 0 0,7 8 0 0,0-2 0 0,2 1 0 0,-3-3 128 16,4 2-128-16,-2-3 0 0,1-2 144 15,0 1-144-15,-9-2 128 0,11 3-128 0,-1-2 0 16,-1 2 0-16,-9-3 0 0,11 3 0 16,0-1-256-16,-2 0-128 0,-9-2-16 0,10 2-16 15,-10-2-1888-15,11 3-384 0,-11-3-80 0,8 4-16 0</inkml:trace>
  <inkml:trace contextRef="#ctx0" brushRef="#br0" timeOffset="6310.96">8655 16060 7359 0,'0'0'656'0,"0"0"-528"0,0 0-128 0,0 0 0 16,0 0 1744-16,0 0 320 0,0 0 64 0,0 0 16 16,0 0-1088-16,0 0-224 0,0 0-32 0,0 0-16 15,0 0-112-15,10 1-32 0,-10-1 0 0,9 4 0 16,-9-4 48-16,9 5 0 0,-2-1 0 0,0 3 0 0,-7-7-112 15,9 8-32-15,-3-3 0 0,-6-5 0 0,8 10-224 0,-1-3-32 16,-7-7-16-16,6 7 0 0,-1 4-80 0,-1 3-32 16,1-3 0-16,-2-3 0 0,-3-8-160 0,2 11 0 15,-1 2 144-15,-1-5-144 0,0-8 0 0,0 0 144 16,0 9-144-16,0-9 0 0,0 0 144 0,0 0-144 16,0 0 0-16,-3 9 144 0,1 0-144 0,1 0 160 15,1-9-160-15,0 0 160 0,0 0-160 0,0 0 0 16,-4 9 144-16,4-9-144 0,0 0 144 0,0 0-144 15,0 0 192-15,-5 6-192 0,-1-1 160 0,6-5-160 16,0 0 128-16,-6 6-128 0,-2-1 128 0,8-5-128 16,-7 6 0-16,3-1 128 0,-3 0-128 0,7-5 160 0,-6 2-160 0,-3 0 160 15,2 2-160-15,0-1 0 0,0 1 144 0,-2 0-144 16,3 0 0-16,-2 0 0 0,8-4 0 0,-9 6 128 16,-3-3-128-16,4 3 128 0,8-6-128 0,-6 5 128 15,-2 0-128-15,0-1 0 0,0 0 0 0,-1 2 0 16,0-3 0-16,1-1 0 0,1 1 0 0,-1-1 0 15,1 1 0-15,7-3 144 0,-9 1-144 0,2 1 0 16,0 2 0-16,1-1 0 0,-2-1 0 0,1 0 0 16,7-2 128-16,-9 5-128 0,2-1 0 0,0 1 0 15,7-5 0-15,-9 4 0 0,2 1 128 0,0 1-128 16,7-6 0-16,-8 2 128 0,3-2-128 0,5 0 0 16,-10 7 128-16,4-2-128 0,6-5 0 0,-7 5 0 15,1 0 128-15,1 0-128 0,-1 0 192 0,6-5-192 16,0 0 128-16,-5 6-128 0,-2-1 0 0,7-5 0 15,-4 9 128-15,4-9-128 0,0 0 0 0,-4 10 0 0,3 0 0 0,1-3 0 16,0-7 0-16,0 0 0 0,1 10 0 0,-1-10 0 16,5 9 0-16,-5-9 0 0,4 10 0 0,-4-10 0 15,7 5 128-15,-1 2-128 0,2 0 0 0,-8-7 0 16,0 0 0-16,10 2 0 0,0 6 0 0,0-4-256 16,-10-4 64-16,9 3 0 15,-9-3-1280-15,11 2-240 0,-11-2-48 0,13 2-9472 0</inkml:trace>
  <inkml:trace contextRef="#ctx0" brushRef="#br0" timeOffset="7071.33">8699 16448 6447 0,'0'0'576'0,"0"0"-576"0,2-4 0 0,-2 4 0 16,0 0 2096-16,0 0 304 0,0 0 64 0,0 0 16 16,0 0-1312-16,0 0-256 0,0 0-48 0,0 0-16 15,10 0-80-15,-10 0 0 0,9 0-16 0,-9 0 0 16,0 0-64-16,9 1-16 0,-9-1 0 0,9 3 0 15,-9-3-176-15,9 5-48 0,-9-5 0 0,8 6 0 16,-2 2-64-16,-6-8-32 0,0 0 0 0,10 10 0 0,-5 1-32 0,2-2 0 16,-7-9 0-16,5 9 0 0,-5-9 0 0,5 8 0 15,-5-8 0-15,0 0 0 0,2 14-16 0,-1-4-16 16,-1-10 0-16,0 9 0 0,-1 0-32 0,1-9 0 16,-3 9 0-16,3-9 0 0,0 0-16 0,-5 10-16 15,0 0 0-15,5-10 0 0,0 0-16 0,-8 6 0 16,1 3 0-16,1-3 0 0,0-3-80 0,-1 0 0 15,1 1-128-15,0 0 192 0,0 3-192 0,1-3 144 16,-4-4-144-16,9 0 128 0,-10 4-128 0,1 1 0 16,0-5 144-16,0 1-144 0,1-1 128 0,-2 1-128 15,0 1 160-15,-1 0-160 0,0 2 0 0,0-1 0 0,1-1 0 0,4-1 0 16,6-1 128-16,-8 3-128 0,0-1 0 0,-2 0 0 16,3 0 0-16,-1 4 0 0,-1-4 0 0,0 0 0 15,0-1 0-15,0 2 128 0,2 2-128 0,-1-2 0 16,0-4 0-16,1 1 0 0,0-2 0 0,7 2 0 15,-9 2 0-15,3 1 0 0,0 2 128 0,1-2-128 16,-4-2 0-16,2 1 0 0,-2 2 0 0,3-1 0 16,-3 0 0-16,9-3 0 0,-7 4 0 0,-1-2 0 15,1 3 0-15,-1-1 0 0,8-4 0 0,-6 4 0 16,-2-2 0-16,8-2 0 0,-8 5 0 0,1-4 0 16,7-1 0-16,-8 3 0 0,2 4 0 0,1-2 0 15,5-5 0-15,0 0 0 0,-7 3 0 0,7-3 0 16,-7 7 0-16,7-7 0 0,-6 2 0 0,6-2 0 15,-5 7 0-15,5-7 0 0,0 0 0 0,0 0 0 16,-5 6 0-16,5-6 0 0,0 0 0 0,0 0 0 0,0 0 0 0,0 0 0 16,0 0 0-16,-1 9 0 0,1-9 0 0,0 7 0 15,0-7 0-15,0 0 0 0,1 12 0 0,-1-3 0 16,0-9 0-16,0 8 0 0,0-8 0 0,0 0 0 16,-1 9 0-16,1-9 0 0,0 0 0 0,0 0 0 15,0 0 0-15,0 10 0 16,0-10-1392-16,0 0-208 0,0 0-64 0,0 0-11568 0</inkml:trace>
  <inkml:trace contextRef="#ctx0" brushRef="#br0" timeOffset="7748.33">8310 16793 10127 0,'0'0'896'0,"0"0"-704"0,0 0-192 0,0 0 0 15,0 0 1600-15,0 0 304 0,0 0 48 0,0 0 16 16,0 0-784-16,0 0-160 0,0 0-16 0,0 0-16 15,0 0-208-15,-8 6-32 0,2-2-16 0,-2 0 0 16,-1 2 16-16,1 0 0 0,2 1 0 0,-2 3 0 16,-2 2-224-16,1 0-32 0,2 0-16 0,-3 1 0 15,1 3 32-15,1-1 16 0,3 0 0 0,-1 1 0 16,3-3-80-16,1 0-32 0,0 1 0 0,0 0 0 16,2-2-192-16,-1-1-32 0,1-11-16 0,1 12 0 15,-1 0-176-15,3-1 128 0,0-1-128 0,-3-10 128 16,3 11-128-16,-1-1 0 0,2-1 144 0,-4-9-144 15,0 0 0-15,7 3 128 0,2 1-128 0,-9-4 0 0,9-2-256 0,1-1-112 16,1-2-16-16,-3 3-16 16,2 0-2416-16,-4-4-464 0</inkml:trace>
  <inkml:trace contextRef="#ctx0" brushRef="#br0" timeOffset="8618.85">8632 16885 1839 0,'0'0'160'0,"0"0"-160"0,0 0 0 15,0 0 0-15,0 0 3184 0,3-5 592 0,-3 5 128 0,0 0 32 16,0 0-2304-16,6-5-464 0,-6 5-80 0,0 0-32 16,0 0-64-16,9 0-16 0,-9 0 0 0,9 2 0 15,-9-2-64-15,8 6-16 0,-1-2 0 0,-2 3 0 16,-5-7-192-16,8 11-32 0,-1 0-16 0,-3-1 0 16,2-4-48-16,-1 4-16 0,-5-10 0 0,5 14 0 15,0-1-144-15,1-1-48 0,-3-1 0 0,0 0 0 16,-1 1 0-16,1-2 0 0,-1 1 0 0,0-1 0 15,-2 2-16-15,0-3 0 0,0-9 0 0,-2 11 0 16,1 0-16-16,-2-1-16 0,1-1 0 0,0 0 0 16,2-9-96-16,-2 10-32 0,1-1 0 0,1-9 0 0,0 0-64 0,0 0-16 15,-1 10 0-15,1-10 0 0,0 0-144 0,0 0 0 16,0 0 144-16,0 0-144 0,0 0 160 0,0 0-32 16,0 0-128-16,0 0 192 0,0 0-48 0,0 0-16 15,3-10 0-15,0 0 0 0,-1-1-128 0,0 3 0 16,-2 8 0-16,1-7 128 0,-1-1-128 0,0 0 0 15,-1-2 144-15,-1 2-144 0,1 0 0 0,0-2 0 16,-1 0 0-16,0-3 0 0,0 1 0 0,-2 0 0 16,2 0 0-16,1 1 128 0,0 0-128 0,0 0 0 15,0-2 0-15,1 5 0 0,-1-1 0 0,0 1 0 16,-1 2 0-16,2 6 0 0,0 0 0 0,0 0 0 16,-1-9 0-16,1 9 0 0,0 0 0 0,0 0 0 0,0 0 0 0,0 0-128 15,0 0 128-15,-2 9 0 0,0 0 0 16,1 0-128-16,-1 0 128 0,1 0 0 0,1 3 0 0,1 0 0 15,-1 0 0-15,2 1-128 0,1-1 128 0,-1 6 0 16,-1 1 0-16,2-3 0 0,-2 0 0 0,0-3 0 16,-1 0 0-16,1-2 0 0,0 1 0 0,-1-1 128 15,0-2 0-15,0-9 16 0,0 10 0 0,1-1 0 16,0-1 48-16,-1-8 16 0,0 0 0 0,0 0 0 16,1 8-32-16,-1-8-16 0,0 0 0 0,0 0 0 15,0 0 32-15,0 0 0 0,6-8 0 0,-2 1 0 16,-3-5 16-16,3-2 16 0,0-1 0 0,-3 0 0 15,1-1-96-15,2 0 0 0,-1-3-128 0,1 3 192 16,-1 0-192-16,-1 3 0 0,0 1 0 0,0 2 0 16,-1 2 0-16,1 2 0 0,-2 6 0 0,0 0 0 0,0 0 0 0,0 0 0 15,0 0 0-15,0 0 0 0,4 12-144 16,-3 0 144-16,-1 0 0 0,0 2-144 0,1 3 144 16,-1-2 0-16,0-1 0 0,0 2-128 0,0 0 128 0,2 1 0 15,-1-2 0-15,0 1 0 0,0-2 0 0,1-1 0 16,-1 0 0-16,0 1 0 0,-1-3 0 0,0-2 0 15,0 0 128-15,0-9-128 0,0 9 0 0,0-9 0 16,1 9 0-16,-1-9 128 16,0 0-1488-16,3 9-304 0,-3-9-48 0,0 0-16 0</inkml:trace>
  <inkml:trace contextRef="#ctx0" brushRef="#br1" timeOffset="13020.83">8310 17261 4607 0,'0'0'192'0,"0"0"64"0,0 0-256 0,-8 0 0 16,8 0 0-16,0 0 0 0,0 0 2368 0,-8-1 448 0,1 1 64 0,7 0 32 16,0 0-1632-16,0 0-336 0,0 0-64 0,0 0-16 15,0 0-112-15,0 0-32 0,0 0 0 0,0 0 0 16,0 0-80-16,0 0-32 0,9-5 0 0,-1 1 0 15,1 1-144-15,1 1-16 0,-1 0-16 0,2 0 0 16,1-2 80-16,-1 2 0 0,2 1 16 0,0 0 0 16,2 0-16-16,0-1 0 0,3-3 0 0,-1 4 0 15,1-1 16-15,2 1 0 0,-1 0 0 0,2 0 0 16,0-1-80-16,-4 1 0 0,-3-1-16 0,1 2 0 16,1 2-112-16,-4-1 0 0,-3-1-16 0,1 3 0 15,-10-3-176-15,7 3-128 0,-7-3 144 0,0 0-144 16,0 0 144-16,0 0-144 0,0 0 128 0,0 0-128 15,0 0 240-15,-6 8-48 0,-2-2 0 0,-1 0 0 0,-4-3 0 0,1-1 0 16,-1 0 0-16,-2 1 0 0,0-2-16 0,-1 0-16 16,-2 0 0-16,0-1 0 0,1 2-32 0,0-2 0 15,2 0 0-15,1 0 0 0,0-2 0 0,3 2-128 16,3 0 192-16,-1-1-64 0,9 1-128 0,0 0 0 16,-7-2 0-16,7 2 128 0,0 0-128 0,0 0 128 15,0 0-128-15,0 0 128 0,0 0-128 0,6-6 128 16,0 2-128-16,3-1 128 0,1 1-128 0,0 1 128 15,2 0-128-15,0 0 128 0,1 2-128 0,0 0 0 16,-2 1 0-16,0 0 128 0,0-1-128 0,-1 0 0 16,2 2 0-16,1 0 0 0,-2 0 0 0,-11-1 0 15,0 0 0-15,0 0 0 0,0 0 0 0,0 0 0 16,3 6 0-16,-3-6 0 0,0 0 0 0,0 0 0 0,-5 5 144 0,-4 1-144 16,-2-3 176-16,-4-1-48 0,0 0 0 0,-3-1 0 15,0 3 64-15,-1-2 16 0,-1-1 0 0,0 1 0 16,0-1-64-16,2-1-16 0,-4-1 0 0,2-1 0 15,2 2-128-15,2-2 160 0,2 0-160 0,1-1 160 16,2 1-160-16,4 0 0 0,7 2 144 0,0 0-144 16,0 0 128-16,0 0-128 0,0-7 128 0,0 7-128 15,7-5 160-15,6 0-32 0,1 1-128 0,2 1 192 16,3-2-192-16,1 2 128 0,-4-1-128 0,3 0 0 16,0 1 128-16,-1-1-128 0,2-2 0 0,-2 3 0 15,-3 1 0-15,2-1 128 0,-1-2-128 0,-3 4 0 16,-2 0 0-16,-2 0 128 0,-9 1-128 0,0 0 0 15,0 0 128-15,0 0-128 0,0 0 0 0,0 0 144 0,0 0 32 16,-10 3 0-16,0 0 0 0,-5 2 0 0,-5 0 16 16,-1 0 0-16,-1-2 0 0,-1-1 0 0,0 0-32 0,0 0 0 15,0-2 0-15,1-1 0 0,2 0-160 0,1 0 160 16,2 0-160-16,1 1 160 0,3 0-160 0,3-1 0 16,3-2 144-16,7 3-144 0,0 0 128 0,0 0-128 15,0 0 128-15,10-6-128 0,5 1 160 0,5-1-32 16,1 0-128-16,2 1 192 0,1 1-192 0,1 0 0 15,-3 1 128-15,0-1-128 0,0-2 0 0,0 2 0 16,0-1 0-16,-3 4 0 0,1 1 0 0,-3 0 0 16,-3 0 0-16,-5 3 0 0,-9-3 0 0,0 0 0 15,7 5 0-15,-7-5 0 0,0 0 0 0,0 0 0 16,-5 7 0-16,-5-1 0 0,-5 1 0 0,0-2 144 0,-2-1-144 0,0-1 128 16,-2 2-128-16,0-1 192 0,2-2-192 0,-2 1 192 15,2 1-192-15,1-2 0 0,3 0 0 0,2-2 128 16,1-1-128-16,10 1 0 0,-7 1 0 0,7-1 128 15,0 0-128-15,0 0 0 0,0 0 0 0,0 0 0 16,9-1 0-16,3 0 0 0,3-1 128 0,1-1-128 16,2 3 0-16,-1 0 0 0,1-2 0 0,-3 0 0 15,0 0-192-15,-2 0-80 0,-2 0-16 0,1 1-12800 16,-3 0-2560-16</inkml:trace>
  <inkml:trace contextRef="#ctx0" brushRef="#br1" timeOffset="15137.43">8245 14702 6447 0,'-12'4'272'0,"12"-4"80"0,-10-2-352 0,1 0 0 0,-2-1 0 0,2 2 0 15,1 2 1888-15,-1-1 304 0,1-1 64 0,-1 1 16 16,3 3-1120-16,-3-2-240 0,2-1-32 0,7 0-16 16,0 0 48-16,0 0 16 0,-9 0 0 0,9 0 0 15,0 0-96-15,0 0 0 0,0 0-16 0,0 0 0 16,0 0-272-16,0 0-48 0,11-3-16 0,4 5 0 16,2 3 16-16,2-4 0 0,1 0 0 0,2 0 0 15,3 0-192-15,2 2-48 0,0 0 0 0,2-1 0 16,0-2 128-16,-1 0 0 0,0 0 16 0,2 0 0 15,-1 0-160-15,0-1-48 0,0-4 0 0,-1 3 0 16,-6 5 16-16,1-2 0 0,-5-1 0 0,0 1 0 16,-3-1-48-16,-3 0-16 0,-3 0 0 0,-9 0 0 15,0 0-144-15,0 0 160 0,0 0-160 0,0 0 160 0,0 0 32 0,0 0 0 16,-10-1 0-16,-4 1 0 0,-5 1-48 0,2 0 0 16,0-1 0-16,-1-1 0 0,-3-1 48 0,-4 1 0 15,2 2 0-15,-2-2 0 0,0-2-192 0,-1 0 0 16,1-4 0-16,0 3 128 0,0 1-128 0,1-1 128 15,1 0-128-15,1 0 128 0,1-1-128 0,4 1 192 16,0 1-192-16,5 0 192 0,5 0-192 0,7 3 0 16,0 0 0-16,0 0 128 0,0 0-128 0,0 0 0 15,0 0 144-15,0 0-144 0,5-4 0 0,7 1 0 16,1 2 0-16,4 1 128 0,0 0-128 0,4 4 0 16,2 0 0-16,-1 0 128 0,4 0-128 0,-1 1 0 15,1 0 0-15,1 0 0 0,1 1 0 0,-1-1 0 0,0 2 0 0,1-1 0 16,-2 0 0-16,-2 0 0 0,3-4 0 15,-4 2 0-15,-2 1 0 0,-5 0 0 0,-1-1 0 0,-7 0 0 16,-8-4 0-16,0 0 144 0,0 0-144 0,0 0 0 16,0 0 176-16,0 0-176 0,-8 1 160 0,-7 1-160 15,-1 0 256-15,-5-2-32 0,-4-3-16 0,-2 2 0 16,0 1-48-16,-1 1-16 0,1-1 0 0,-3-1 0 16,-1-3-144-16,-1 2 160 0,3 1-160 0,-1 0 160 15,0-2-160-15,3 0 128 0,0 1-128 0,4 1 128 16,3 1-128-16,4 0 0 0,3-2 0 0,2 1 128 15,4 1-128-15,7 0 0 0,0 0 0 0,0 0 128 16,0 0-128-16,0 0 0 0,9 3 0 0,4-3 0 16,4-2 0-16,2 1 0 0,3 0 144 0,2 1-144 15,-1 0 0-15,1-1 128 0,0-2-128 0,0 3 0 0,2 0 0 0,-1 0 144 16,-1 0-144-16,-1-2 0 0,-1 1 0 0,-3 2 0 16,-4 3 0-16,-3-1 0 0,-3-3 0 0,-9 0 0 15,9-3 0-15,-9 3 0 0,0 0 0 0,0 0 0 16,0 0 0-16,0 0 0 0,-10 2 0 0,-5 0 0 15,-5-3 0-15,-1 3 0 0,-2 0 0 0,-4 2 0 16,0-1 160-16,-1-2-160 0,0-2 0 0,-1 1 0 16,-3 2 128-16,2 0-128 0,1-1 0 0,-1-1 0 15,3-1 144-15,3-1-144 0,3 2 128 0,4 1-128 16,5-2 128-16,3 1-128 0,0 0 0 0,9 0 144 16,0 0-144-16,0 0 0 0,0 0 128 0,0 0-128 15,14-4 0-15,1 1 0 0,2 3 128 0,1-2-128 16,3-4 0-16,0 3 0 0,4 6 0 0,-2-2 0 0,2-3 128 15,-3 0-128-15,2-1 0 0,-3 2 0 0,0 1 0 0,-2 0 0 16,-2-3 0-16,-2 2 0 0,-3 0 0 0,-2 2 0 16,-10-1 0-16,0 0 0 0,6-5 0 0,-6 5 0 15,0 0 0-15,0 0 0 0,-9 4 0 0,-3-1 0 16,-3 0 0-16,-2 0 0 0,-1 1 0 0,0-2 0 16,-5 0 0-16,1 0 0 0,0-1 0 0,1 2 0 15,1-1 0-15,-1 0 0 0,2-3 0 0,3 3 0 16,2 4 0-16,3-3 0 0,2-2 0 0,0 1 0 15,1 0 0-15,8-2 0 0,-6 4 0 0,6-4 0 16,0 0 0-16,0 0 0 0,0 0 0 0,11-2 0 16,1 0 128-16,2 0-128 0,1-3 0 0,4 3 0 15,1 0 0-15,2 1 0 0,-2-1 0 0,1 1 0 16,0 1 0-16,-1 1 0 0,0 1 0 0,1-1 0 0,-1-1 0 16,0 0 0-16,1 0 0 0,-4 0 0 0,2-2 0 0,-3 1 0 15,-2 0 0-15,-1 1 0 0,-5 1 0 0,-8-1 0 16,0 0 0-16,0 0 0 0,0 0 0 0,0 0 0 15,0 0 0-15,0 0 0 0,0 0 0 0,-9 5 0 16,-3-2 0-16,-3 1 0 0,-2-3 0 0,-1-1 0 16,-3-3 0-16,0 3 0 0,-2 4 0 0,-2-1 0 15,-1-4 0-15,-2 1 0 0,2 1 0 0,-3 0 0 16,0-1 0-16,3-1 0 0,2-3 0 0,3 3 128 16,1 1-128-16,5 0 0 0,2-3 0 0,5 0 0 15,6-3 0-15,2 6 0 0,0 0 0 0,0 0 0 16,0 0 0-16,8-2 0 0,7 3 0 0,3 1 0 0,4-1 0 0,4-2 0 15,1-2 0-15,1 2 0 0,0 1 0 0,-1 0 0 16,0 0 0-16,2-2 0 0,-2-2 0 0,2 3 0 16,-3 2 0-16,-1-1 0 0,-2-2 0 0,-1 1 0 15,-3 0 0-15,-3 1 0 0,-5 2 0 0,-2-2 0 16,-3-4 0-16,-6 4 0 0,0 0 0 0,0 0 0 16,0 0 0-16,0 0 0 0,-9 0 0 0,-4 1 0 15,-4 0 0-15,-4-1 0 0,0-1 0 0,-4 1 0 16,-1 2 0-16,1 0 0 0,-1 0 128 0,-1-2-128 15,2-2 0-15,-3 2 0 0,2 2 0 0,2 0 0 16,0-5 0-16,4 2 0 0,0 0 0 0,7 1 0 16,2 0 128-16,11 0-128 0,-8 1 0 0,8-1 0 15,0 0 0-15,0 0 0 0,0 0 0 0,17-1 0 16,3-2 0-16,4 2 0 0,2 1 0 0,0 0 0 0,1-2 0 16,0 0 0-16,1 0 0 0,-2 2 0 0,-1 2 0 0,0-2 0 15,-1-3 0-15,0 2 0 0,-2 2 0 0,-3 2 0 16,-7-1 0-16,-1-2 0 0,-3-2 0 0,-8 2 0 15,0 0 0-15,0 0 0 0,0 0 0 0,-10 2 0 16,-6 0 0-16,-2 2 0 0,-8 1 0 0,-1 0 0 16,-1 1 0-16,0 1 0 15,2 0-1856-15,4 2-448 0,-7 3-64 0,7-6-32 0</inkml:trace>
  <inkml:trace contextRef="#ctx0" brushRef="#br1" timeOffset="19655.23">2892 14726 12895 0,'0'0'576'0,"0"0"112"0,0 0-560 0,0 0-128 0,0 0 0 0,0 0 0 15,0 0 0-15,0 0 0 0,0 0 0 0,0 0 0 0,0 0 848 0,0 0 144 16,0 0 32-16,0 0 0 16,0 0-832-16,0 0-192 0,0 0 0 0,0 0 0 0,0 0 864 0,0 0 128 15,0 0 32-15,0 0 0 0,0 0-832 0,0 0-192 16,0 0 0-16,0 0 0 0,0 0 0 0,0 0 0 16,0 0 0-16,0 0 0 0,0 0 864 0,0 0 128 15,0 0 32-15,0 0 0 0,0 0-832 0,6-1-192 16,-6 1 0-16,6 2 0 0,1-2 0 0,1 0 0 15,-1-1 0-15,1 2 0 0,0 2 0 0,1-1 0 16,-1 0 0-16,2-1 0 0,-2 1 864 0,2 0 128 16,0 0 32-16,1 0 0 0,1-2-832 0,1 0-192 15,-2-1 0-15,1 2 0 0,-1 2 0 0,2-2 0 16,2-2 0-16,0 2 0 0,2 1 0 0,-1 1 0 16,2-3 0-16,-2 2 0 0,0 1 0 0,-1-1 0 0,-1 1 0 15,0-2 0-15,-1-1 0 0,-3 0 0 0,1 1 0 0,0-1 0 16,-3 0 0-16,1-1 0 0,-1-1 0 0,0 1 0 15,-1 4 0-15,1-3 0 0,0-2 0 0,-2 0 0 16,-6 2 0-16,8 1 0 0,-1-2 0 0,-1-1 0 16,2-2 864-16,-4 3 128 0,-4 1 32 0,7-2 0 15,-2 0-832-15,1 0-192 0,-1-1 0 0,-5 3 0 16,0 0 0-16,0 0 0 0,0 0 0 0,0 0 0 16,7-3-224-16,-7 3-96 0,0 0 0 0,0 0-16 15,4-3 528-15,-4 3 128 0,0 0 0 0,0 0 16 16,0 0-336-16,0 0 0 0,0 0 0 0,0 0 0 15,0 0 0-15,0 0 0 0,0 0 0 0,0 0 0 16,0 0 0-16,0 0 0 0,0 0 0 0,0 0 0 16,0 0 0-16,0 0 0 0,0 0 0 0,0 0 0 0,0 0 0 15,0 0 0-15,0 0 0 0,0 0 0 0,0 0 0 0,0 0 0 16,0 0 0-16,0 0 0 0,0 0 0 0,0 0 0 16,0 0 0-16,0 0 0 0,0 0 0 0,0 0-208 15,-2 9 16-15,2-9 16 0,0 0 176 0,0 0 256 16,-1 7-64-16,1 2-16 0,-1 0-176 0,1-2 0 15,0-7 0-15,-1 6 0 0,0 5 0 0,1-2 0 16,-1-2 0-16,-1 0 0 0,0 1 0 0,1 1 0 16,0-2 0-16,0 1 0 0,-1 0 0 0,0 0 0 15,1-1 0-15,-2 2 0 0,2 1 0 0,-3 1 0 16,1-3 0-16,0 0 0 0,0 2 0 0,1 1 0 16,-2 3 0-16,-1-2 0 0,1-2 0 0,-1-1-256 15,1 1 64-15,2-2 16 0,-3-2 176 0,3-1 256 16,-3 1-64-16,0-1-16 0,1-1-176 0,-1 3 0 0,0-1 0 0,-1-1 0 15,2 3 0-15,0-3 0 0,-2 1 0 0,-2 1 0 16,1 0 0-16,-2 0 0 16,1-1 0-16,2 1 0 0,0-2 0 0,2 1 0 0,-2-2 0 0,0 2 0 15,-2 0 0-15,1 0 0 0,2-2 0 0,-3 1 0 16,3 0 0-16,-2 1 0 0,0-1 0 0,0 1 0 16,-1-3 0-16,1 1 0 0,1 1 0 0,-1-2 0 15,-2-1 0-15,4 3 0 0,-3-3 0 0,2 2 0 16,-1 1 0-16,2-1 0 0,0-3 0 0,-3 2 0 15,1 2 0-15,-1-1 160 0,0 0-160 0,4-1 160 16,-2 0-160-16,6-3 0 0,-4 5-160 0,1-1 160 16,-3-1 0-16,2 1 0 0,1-1 0 0,-3 1 0 15,1 0 0-15,0-1 0 0,-1-2 0 0,0 2 0 0,3 1 0 16,-3-1 0-16,2 1 0 0,-1 1 0 0,0-2 0 0,-1 4 0 16,1-2 0-16,-1 1 0 0,1-2 0 0,1 0 0 15,-3 1 0-15,3 0 0 0,-1 0 0 0,0-1 0 16,0 0 0-16,1 2 0 0,1-1 0 0,-3 1 0 15,1-1 0-15,1 1 0 0,0-1 0 0,1 1 0 16,-1 1 0-16,1-1 0 0,1 0 0 0,-4-1 0 16,1 1 0-16,1-2 0 0,0 3 0 0,1-2 0 15,3-5 0-15,-5 5 0 0,2 0 0 0,-2-1 0 16,5-4 0-16,-5 5 0 0,1 0 0 0,4-5 0 16,-2 6 0-16,-3-2 0 0,5-4 0 0,0 0 0 15,-3 6 0-15,0 0 0 0,-1-1 0 0,4-5 0 16,0 0 0-16,-4 5 0 0,1 2 0 0,0-2 0 0,3-5 0 0,0 0 0 15,-1 8 0-15,-1-1 0 0,0 1 0 16,0-1 0-16,2-7 0 0,0 0 0 16,-3 7 0-16,3-1 0 0,0 1 0 0,3-1 0 0,-3-6 0 0,0 9 0 15,0 0 0-15,1 0 0 0,0-1 0 0,-1-1 0 16,1 0 0-16,1 1 0 0,1-1 0 0,0 0 0 16,-3-7 0-16,1 8 0 0,2 0 0 0,-1 0 0 15,-2-8 0-15,0 0 0 0,0 0 0 0,5 8 0 16,-1-2 0-16,-1 1 0 0,-3-7 0 0,0 0 0 15,5 5 0-15,-5-5 0 0,4 7 0 0,-4-7 0 16,0 0 0-16,0 0 0 0,0 0 0 0,6 4 0 16,-6-4 0-16,5 5 0 0,-5-5 0 0,0 0 0 15,9 5-208-15,-9-5 48 0,9 0 16 0,-9 0 0 16,9 4-2448-16,-9-4-480 0</inkml:trace>
  <inkml:trace contextRef="#ctx0" brushRef="#br1" timeOffset="20150.58">2945 14708 16575 0,'0'0'368'0,"0"0"80"0,0 0 0 0,0 0 16 0,-3 8-464 0,2-1 0 16,0-1 0-16,-3 2 0 0,4-8 0 0,-3 6 0 15,0 3 0-15,1 0 0 0,0 1 912 0,1 0 96 16,1 0 16-16,0 0 0 0,0-2-832 0,1 2-192 16,2-1 0-16,0 2 0 0,0 2 0 0,2-2 0 15,-3-1 0-15,2-1 0 0,1 1 0 0,0-2 0 16,1 9 0-16,-3-4 0 0</inkml:trace>
  <inkml:trace contextRef="#ctx0" brushRef="#br1" timeOffset="20859">3096 15445 16575 0,'0'0'368'0,"0"0"80"0,0 0 0 0,0 0 16 0,0 0-464 0,0 0 0 16,0 0 0-16,0 0 0 0,0 0 0 0,0 0 0 15,5 8 0-15,0-3 0 0,-5-5 912 0,6 7 96 16,2 0 16-16,-1 0 0 0,-2 1-832 0,1-1-192 16,-2-2 0-16,0 4 0 0,0 1 0 0,-1 0 0 15,0-1 0-15,-2 0 0 0,2 0 0 0,-3 3 0 16,-1-1 0-16,-1 0 0 0,1-1 864 0,0 0 128 0,-4 0 32 0,-1 1 0 15,0-1-832-15,-1 1-192 0,2-1 0 0,-1 1 0 16,-1 1 864-16,0-2 128 0,-2-2 32 16,0-1 0-16,-1 3-832 0,-1 0-192 0,0 1 0 0,2 0 0 15,0 0 0-15,0-1 0 0,0 0 0 0,1 2 0 16,1-1 0-16,-1-1 0 0,1-1 0 0,2-1 0 16,-2 2 0-16,3 0 0 0,2-1 0 15,-3 0 0-15,1 0 0 0,0 1 0 0,1-1 0 0,1 1 0 16,-2-2 0-16,1 1 0 0,1 0 0 0,0 1 0 15,0-1 0-15,1 1 0 0,-4-2 0 0,3 1 0 16,0 2 0-16,0-1 0 0,-1-1 0 0,1 0 0 16,-1 1 864-16,0 0 128 0,-1 0 32 0,1 0 0 15,1-3-832-15,-1 3-192 0,1-2 0 0,0 2 0 16,0-1 0-16,1 0 0 0,0 0 0 0,1-1 0 0,0 0 0 0,0 1 0 16,1 0 0-16,0-2 0 0,1 0 0 0,0 1 0 15,2 1 0-15,-2-2 0 0,-2-7 0 0,5 7 0 16,1-1 0-16,1 1 0 0,-1-1 0 0,1-2 0 15,0-4 0-15,6 3 0 16,-1 3-768-16,1-2-208 0,-2 1-48 0,-3-2-7632 16,-2 0-1536-16</inkml:trace>
  <inkml:trace contextRef="#ctx0" brushRef="#br1" timeOffset="21592.25">3121 16034 3679 0,'0'0'320'0,"0"0"-320"0,0 0 0 0,0 0 0 15,0 0 2128-15,0 0 368 0,0 0 64 0,0 0 0 16,0 0-1392-16,0 0-272 0,0 0-64 0,0 0-16 16,8 6-160-16,-8-6-16 0,8 6-16 0,0-2 0 0,2 3-48 0,-2-3 0 15,0 1 0-15,-2 0 0 0,4 1-144 0,-10-6-48 16,0 0 0-16,6 6 0 0,0 2 224 0,0 0 32 15,-3-1 16-15,1 8 0 0,1 4-656 0,-3-3 0 16,-2-5 0-16,0 2 0 0,-1 2 192 0,0-1 48 16,-1-2 16-16,-1-1 0 0,1-1 16 0,-1 0 16 15,0-1 0-15,-3 2 0 0,-3-1 64 0,2 2 16 16,0-2 0-16,-1-1 0 0,1 0-32 0,-1 1 0 16,0 2 0-16,2-2 0 0,-1-2-80 0,2 0-32 15,-5 1 0-15,4 0 0 0,6-9-96 0,-8 8 0 16,2-2-128-16,-2 2 192 0,0 0-192 0,2-3 176 15,6-5-176-15,-9 3 160 0,-1 4-160 0,2 0 192 0,0-4-192 0,1 2 192 16,-4 0-192-16,2 1 160 0,-1-1-160 0,2-1 160 16,1 3-160-16,-2-3 192 0,3 0-192 0,-2 0 192 15,0 0-192-15,0 1 160 0,8-5-160 0,-7 6 160 16,-2 1-160-16,3 1 0 0,1 2 0 0,-1-3 128 16,0-1-128-16,0 1 0 0,0 4 144 0,2-2-144 15,4-9 0-15,-5 11 0 0,2-2 0 0,0 2 0 16,2 0 0-16,0-2 128 0,1-9-128 0,-1 10 0 15,1 2 0-15,1 0 0 0,1-1 0 0,1-1 0 16,-3-10 0-16,4 11 0 0,0-1 0 0,2-1 128 16,-1-1-128-16,1 0 128 0,-6-8-128 0,5 8 128 15,0 1-128-15,0-2 144 0,2-1-144 0,-7-6 160 16,0 0-160-16,8 6 0 0,-4 0 0 0,-4-6 128 16,0 0-128-16,10 4 0 0,-6 3 144 0,-4-7-144 15,0 0 0-15,9 4 0 0,-2 2-192 0,-7-6 64 16,0 0-512-16,9 3-112 0,-9-3-16 0,9 3 0 15,-1 2-1936-15,-8-5-400 0</inkml:trace>
  <inkml:trace contextRef="#ctx0" brushRef="#br1" timeOffset="22306.4">3194 16574 6447 0,'0'0'272'0,"0"0"80"0,0 0-352 0,0 0 0 0,3-8 0 0,-3 8 0 16,0 0 2144-16,0 0 352 0,0 0 80 0,0 0 16 15,10 1-1504-15,-2 3-320 0,-8-4-48 0,7 5-16 16,-7-5-64-16,7 7-32 0,-2 0 0 0,0 4 0 16,-1 0-96-16,2-2-32 0,-6-9 0 0,4 10 0 15,-1 5-48-15,1 0-16 0,0-5 0 0,-2 1 0 16,1 2-48-16,-1 1-16 0,0 3 0 0,0-4 0 16,-1-3-16-16,-1 1 0 0,0 2 0 0,0 0 0 15,2-1-80-15,-2 0-32 0,-2-4 0 0,1 2 0 0,-2 3-96 16,0-5 0-16,3-8-128 0,-4 9 192 0,0-1-48 0,1 0-16 15,-2-1 0-15,2 0 0 0,3-7-128 0,-6 8 192 16,1-1-192-16,0-2 192 0,5-5-192 0,-6 6 128 16,6-6-128-16,-7 6 128 0,-2 0 16 0,1-1 0 15,-1 0 0-15,2-1 0 0,7-4-144 0,-9 6 0 16,1-2 0-16,-2 0 0 0,1 1 0 0,0-2 0 16,0 2 0-16,2-2 0 0,7-3 0 0,-9 4 0 15,0 0 0-15,-1-3 0 0,4 5 0 0,-3-1 0 16,0-5 0-16,9 0 0 0,-8 6 0 0,1 0 0 15,-1-3 0-15,0 0 0 0,0 1 0 0,8-4 0 16,-7 4 0-16,-1 0 0 0,3 1 0 0,-3-1 0 16,0 0 0-16,0 0 0 0,2-1 0 0,-3 3 0 0,2-3 0 15,0 0 0-15,1 3 0 0,1 3 0 0,-1 1 0 0,1-4 0 16,-3-3 0-16,1 2 0 0,1 1 0 0,0 2 0 16,1-2 0-16,-1-2 0 0,6-4 0 0,-7 7 0 15,0 1 0-15,0-1 0 0,2-1 0 0,-1 1 0 16,4 2 0-16,1 0 0 0,0-1 0 0,1-1 0 15,0-7 0-15,2 10 0 0,2-1 0 0,1-1 0 16,-5-8 0-16,0 0 0 0,9 7 0 0,0 1 0 16,-2-1 0-16,0-1 0 0,-7-6 0 0,8 9 0 15,-2-1 0-15,1-1 0 0,-2 0 0 0,-5-7 0 16,6 8 0-16,-6-8 0 0,4 9 0 0,1-2 0 16,-5-7-160-16,0 0-16 0,7 7 0 0,-7-7 0 15,6 8-1376-15,-6-8-288 0,0 0-48 0</inkml:trace>
  <inkml:trace contextRef="#ctx0" brushRef="#br1" timeOffset="23125.16">3291 17123 1839 0,'0'0'160'0,"0"0"-160"0,0 0 0 0,0 0 0 16,0 0 2784-16,0 0 528 0,8 4 96 0,-8-4 32 15,0 0-1968-15,0 0-400 0,10 0-80 0,-10 0-16 16,0 0-208-16,0 0-64 0,0 0 0 0,8 8 0 16,0 2-48-16,-4-1-16 0,-1-3 0 0,0 3 0 15,-3 0 64-15,0 0 0 0,0-1 0 0,0 2 0 16,0-10-224-16,0 10-32 0,-2 0-16 0,1 0 0 16,0 0-224-16,0 0-32 0,1-10-16 0,-1 11 0 15,-1-1 48-15,1 0 16 0,-3-3 0 0,2 1 0 16,2-8-48-16,-3 9-16 0,0-2 0 0,0 0 0 0,3-7-16 15,-5 8 0-15,-1-1 0 0,2 0 0 0,4-7-16 0,-5 7 0 16,5-7 0-16,-7 6 0 0,-1 2-128 0,2-3 0 16,1 1 144-16,-2 1-144 0,0-2 0 0,-1 3 144 15,-1-4-144-15,2 2 0 0,0-2 144 0,1 0-144 16,-2 1 0-16,8-5 144 0,-8 5-144 0,2 0 0 16,-2-2 0-16,1-1 0 0,2 3 0 0,-3-1 128 15,1 0-128-15,0-1 0 0,-2-2 0 0,0 1 0 16,1 1 128-16,1 2-128 0,7-5 0 0,-7 5 0 15,1 0 0-15,-2 0 0 0,-2-1 0 0,-1 1 0 16,0-1 0-16,0-2 0 0,2 1 0 0,-1 0 0 16,3 1 0-16,-1 0 0 0,-1-2 0 0,1 1 0 15,2 0 0-15,0 2 0 0,2-1 0 0,4-4 0 0,-9 6 0 0,2-1 0 16,-1 0 0-16,2 0 0 0,6-5 0 0,-6 8 0 16,0-5 0-16,2 2 0 0,4-5 0 0,-7 5 0 15,7-5 0-15,-5 6 0 0,0-1 0 0,-1 2 0 16,6-7 0-16,-6 5 0 0,3 1 0 0,-3-1 0 15,2 1 0-15,-1-1 0 0,5-5 0 0,-5 8 0 16,-3 1 0-16,3-1 0 0,0-2 0 0,2 1 0 16,-1-1 0-16,0 1 0 0,0-1 0 0,1 1 0 15,3-7 0-15,-3 9 128 0,1-3-128 0,1 1 0 16,1-7 0-16,-1 9 0 0,1-9 128 0,-2 9-128 16,1-3 0-16,0 2 0 0,1-8 0 0,0 8 128 15,0-8-128-15,-1 11 0 0,-1-3 0 0,2-8 0 16,0 0 0-16,0 10 128 0,0-10-128 0,2 10 0 0,-2-10 0 15,0 0 0-15,0 0-144 0,2 10 144 16,-2-10-656-16,4 9-32 0,-4-9 0 0,0 0 0 16,6 8-2000-16,-6-8-416 0</inkml:trace>
  <inkml:trace contextRef="#ctx0" brushRef="#br1" timeOffset="23547.19">3178 17588 14223 0,'0'0'624'0,"0"0"144"0,0 0-624 16,0 0-144-16,0 0 0 0,0 0 0 0,0 0 1152 0,0 0 192 0,0 0 32 0,0 0 16 16,0 0-384-16,0 0-80 0,5 8-16 0,-5-8 0 15,0 0-48-15,4 9-16 0,-1-3 0 0,1 2 0 16,-1 1-208-16,3-1-32 0,-3 1-16 0,0-1 0 15,-3 3-80-15,1-1-32 0,0 0 0 0,2 0 0 0,0 0-80 16,-1-1-16-16,1 2 0 0,1-2 0 0,-2-1-192 0,-2-8-64 16,4 9 0-16,-2-2 0 0,1 1-128 15,-3-8 0-15,0 0 0 0,6 8 0 0,0 0 0 0,-6-8 0 16,0 0 0-16,0 0-176 16,4 8-592-16,-4-8-128 0,5 9-32 0,-5-9-7712 15,0 0-1552-15</inkml:trace>
  <inkml:trace contextRef="#ctx0" brushRef="#br1" timeOffset="28226.48">2862 17710 2751 0,'0'0'256'0,"0"0"-256"16,0 0 0-16,0 0 0 0,0 0 2368 0,0 0 416 16,0 0 96-16,8-1 0 0,-8 1-1728 0,10-1-336 15,-1 1-80-15,1-2-16 0,0 2-48 0,1-1-16 16,-1-2 0-16,2 2 0 0,2 1-144 0,2 0-48 16,-1 0 0-16,0 0 0 0,0 0-208 0,1 3-64 15,5-1 0-15,0 1 0 0,-3-2-32 0,-2 2-16 16,2 2 0-16,-3-2 0 0,-2 3-144 0,-3-2 0 15,0 0 0-15,1 1 0 0,-3-1 0 0,1 1 0 16,-4 0 0-16,-5-5-9376 0</inkml:trace>
  <inkml:trace contextRef="#ctx0" brushRef="#br1" timeOffset="32249.96">8241 14665 2751 0,'-9'3'256'15,"4"-3"-256"-15,-1 0 0 0,-1-2 0 16,-3-1 2416-16,0 2 432 0,0 0 96 0,-2 0 0 16,1-4-1728-16,-8-1-368 0,3-1-64 0,4 4-16 15,1 2-16-15,2-1-16 0,3-2 0 0,6 4 0 16,0 0-80-16,0 0-16 0,0 0 0 0,0 0 0 0,0 0-96 0,0 0-32 16,0 0 0-16,0 0 0 0,0 0-128 0,0 0-16 15,0 0-16-15,0 0 0 0,12 3 112 0,0-1 32 16,1-1 0-16,1 1 0 0,2 0-48 0,1 5-16 15,2-1 0-15,1-1 0 0,1-2-80 0,-10 0-16 16,2 1 0-16,2 1 0 0,2-3-16 0,2 2-16 16,-2-2 0-16,1 0 0 0,2 0-160 0,16 2-16 15,-5-3-128-15,-3 0 192 0,-1 1-16 0,-2 0-16 16,-4 0 0-16,-1 0 0 0,-3-2 0 0,-1 0 0 16,-4 1 0-16,0-1 0 0,0-1-160 0,1-1 160 15,-4 0-160-15,0 1 160 0,-9 1-160 0,0 0 0 16,0 0 144-16,0 0-144 0,0 0 144 0,0 0-144 0,0 0 192 0,0 0-192 15,0 0 256-15,-11 5-48 0,0 0-16 0,-4-3 0 16,-1 0 0-16,-2 0-16 0,1-1 0 0,-3 1 0 16,-2 1-176-16,-1 0 0 0,-1-3 144 0,-1 0-144 15,0 0 144-15,0 2-144 0,0 1 192 0,-2-3-192 16,1-3 208-16,-1 1-64 0,1 2-16 0,1 0 0 16,-1-4-128-16,3 1 160 0,1-1-160 0,4 1 160 15,-3 0-32-15,3-3 0 0,3-1 0 0,3 2 0 16,2 4-128-16,1-1 160 0,2-1-160 0,7 3 160 15,0 0-160-15,0 0 128 0,0 0-128 0,0 0 128 16,0 0-128-16,0 0 128 0,2-8-128 0,-2 8 128 16,14-2-128-16,0 1 0 0,2 0 144 0,2 3-144 15,4 1 0-15,2 1 144 0,4 1-144 0,-1 1 0 0,3 1 128 16,2 2-128-16,-1 0 0 0,1-1 0 0,-2-3 0 16,0-1 0-16,-1 1 0 0,-1 0 0 0,0 2 0 0,-1-1 0 15,-4 0 0-15,2 3 0 0,-7-3 0 0,1-1 0 16,-1-3 0-16,-4-1 0 0,-3 3 128 0,-1 0-128 15,-1-2 0-15,-9-2 0 0,0 0 0 0,0 0 128 16,0 0-128-16,0 0 0 0,-7 0 144 0,-6 0-144 16,-3-2 0-16,0 2 144 0,-5 0-144 0,0-1 192 15,-1-1-192-15,-4 0 192 0,-2-1-192 0,1 2 192 16,-2-1-192-16,2-2 192 0,-4-1-64 0,0 0-128 16,0 1 192-16,0-1-64 0,1-1 0 0,-1-2-128 15,0 0 192-15,7 1-64 0,4 4-128 0,5 0 192 16,2-1-192-16,2 1 192 0,0 1-192 0,4 0 0 15,7 2 144-15,0 0-144 0,0 0 0 0,0 0 0 0,0 0 0 0,0 0 128 16,0 0-128-16,11-1 0 0,1 0 0 0,3 2 0 16,5 3 0-16,2 0 0 0,2 0 0 0,3-1 128 15,-4-1-128-15,1 1 0 0,0 0 0 0,-1 0 128 16,-2-3-128-16,1 0 0 0,-4 0 0 0,-1 2 0 16,0-2 0-16,-1 0 0 0,0 0 0 0,-3-2 128 15,0 1-128-15,-3-1 0 0,-1 2 0 0,-9 0 0 16,0 0 0-16,0 0 0 0,0 0 0 0,0 0 128 15,0 0-128-15,0 0 0 0,0 0 0 0,-10 2 0 16,-3-2 0-16,-3 1-256 0,0 1 64 0,-2 0 0 16,-2 4-2544-1,1-2-512-15,-17-1-96 0,7-3-32 0</inkml:trace>
  <inkml:trace contextRef="#ctx0" brushRef="#br1" timeOffset="33566.18">7939 17364 12895 0,'0'0'1152'0,"0"0"-928"0,0 0-224 0,0 0 0 16,0 0 624-16,0 0 80 0,0 0 0 0,0 0 16 16,0 0 144-16,0 0 32 0,6-7 0 0,-6 7 0 15,8-5-256-15,1 0-64 0,0 2 0 0,2-2 0 16,0 0 0-16,4-1 0 0,2 1 0 0,3-1 0 15,0 1-16-15,3-1-16 0,2 0 0 0,4 0 0 16,1 2-32-16,2 0 0 0,-1 0 0 0,0 1 0 16,0-1-128-16,-2 0-16 0,1 2-16 0,-1 0 0 15,-4-1 32-15,2 0 0 0,2 2 0 0,0 1 0 16,-5 1-80-16,-2-1-16 0,-5 1 0 0,-1-1 0 16,-3 3-160-16,-3-1-128 0,-10-2 192 0,9 2-192 0,-9-2 192 0,0 0-64 15,0 0 0-15,0 0-128 0,0 0 416 0,0 0-32 16,0 0 0-16,0 0 0 0,-9 2 96 0,-2-1 16 15,-4-2 0-15,-4 0 0 0,-2 1-240 0,0 0-32 16,1 0-16-16,-2-1 0 0,0-2-48 0,-2-1-16 16,3 1 0-16,-3 0 0 0,2-2-144 0,1 1 160 15,0-3-160-15,4 3 160 0,0 2-160 0,3-1 0 16,3-3 144-16,3 2-144 0,0-1 128 0,8 5-128 16,0 0 160-16,0-6-160 0,0 6 256 0,7-6-32 15,0 2-16-15,5-1 0 0,2 0-48 0,1 0-16 16,4 0 0-16,2 4 0 0,1 0-144 0,1-1 0 15,1-2 0-15,5 3 0 0,-2 1 0 0,4 0 0 16,1-1 0-16,2 1 0 0,-2 1 0 0,-2 1 0 16,-3 1 0-16,-3-2 0 0,-5 0 0 0,-3-1 0 0,-7 0 0 15,-9 0 0-15,0 0 0 0,0 0 128 0,0 0-128 0,0 0 0 16,-8 7 144-16,-7 0-144 0,-4-1 160 16,-3-2-160-16,-6-1 256 0,-1 2-64 0,-1-1 0 0,-1 0 0 15,-1-4-192-15,1 2 176 0,1 0-176 0,2-3 160 16,-2-3-160-16,2-2 0 0,0 2 0 0,1 0 128 15,0-1-128-15,5-1 0 0,0 1 0 0,6 0 128 16,6 2-128-16,0 0 0 0,4-2 0 0,6 5 0 16,0 0 0-16,6-5 0 0,2-1 0 0,5 2 128 15,4-1-128-15,3 0 0 0,1-3 0 0,4 5 128 16,1 3-128-16,1-2 0 0,2-1 0 0,2 1 128 16,0 1-128-16,0 1 0 0,0 2 0 0,-5-1 0 0,-4-2 0 15,-2 4 0-15,-1 1 0 0,-9 0 0 0,-10-4 0 0,0 0 0 16,0 0 0-16,0 0 0 0,-5 8 0 0,-1-2 0 15,-4-3 144-15,-4 1-144 0,-6 2 256 0,-2-1-32 16,-3 1 0-16,-3-2 0 0,1-1-16 0,0-3 0 16,1-2 0-16,-2-1 0 0,2 3-80 0,1-2-128 15,-3-6 176-15,4 4-176 0,3 0 128 0,-1 1-128 16,0 0 0-16,7-1 0 0,5 0 0 0,2 2 0 16,-1 3 0-16,9-1 0 15,0 0-880-15,0 0-272 0,0 0-64 0,7-6-10432 16,3 3-2064-16</inkml:trace>
  <inkml:trace contextRef="#ctx0" brushRef="#br0" timeOffset="38418.18">3359 14757 6447 0,'0'0'272'0,"0"0"80"0,7-4-352 0,-7 4 0 0,8-3 0 0,-8 3 0 16,10-1 1024-16,-1-2 128 0,-1-4 16 0,-8 7 16 16,0 0-672-16,0 0-144 0,0 0-32 0,8-1 0 15,-8 1 80-15,10 3 16 0,-4 2 0 0,-6-5 0 16,0 0 128-16,0 0 16 0,0 0 16 0,0 0 0 15,5 10-160-15,1-2-48 0,-6-8 0 0,1 10 0 16,-1 1-128-16,0-1-16 0,-1-1-16 0,0-1 0 16,1-8 64-16,-1 10 16 0,-4 1 0 0,2-2 0 15,0-1 64-15,-1 1 16 0,-1 0 0 0,-1 1 0 16,1 0 64-16,-3-2 0 0,1 0 16 0,-1 1 0 16,1 1-32-16,-2-1-16 0,2-1 0 0,-2 0 0 0,2-2-64 0,-1 1-16 15,2 3 0-15,-3-2 0 0,0-3-80 0,-2 1-32 16,1 2 0-16,0-1 0 0,-2 1-32 0,1-1-16 15,0-2 0-15,0 3 0 0,-3 2-176 0,1 0 192 16,-1-3-192-16,-1 3 192 0,4-1-16 0,0 0 0 16,-3-2 0-16,3 1 0 0,1 0-176 0,-1 0 0 15,-3-1 0-15,-1 2 0 0,4 0 0 0,0-3 0 16,2-1 128-16,-4 1-128 0,2 3 144 0,2 0-144 16,-5-1 160-16,3-1-160 0,3 0 128 0,-2 0-128 15,0 1 0-15,2 1 144 0,-2-2-144 0,4-2 0 16,-3 5 144-16,2-2-144 0,-3-1 0 0,1 1 0 15,1-1 0-15,0 3 128 0,0 2-128 0,1 1 0 0,-2-2 128 16,1 2-128-16,0-1 0 0,2 1 144 0,-2-2-144 0,1-2 0 16,2 0 128-16,-1 0-128 0,-2 0 0 0,2 1 0 15,3-3 144-15,-4 1-144 0,1-1 0 0,0 2 144 16,2-1-144-16,0 1 0 0,1 0 0 0,-2 0 0 16,0 0 0-16,2-1 128 0,2 2-128 0,0-1 0 15,1-9 0-15,-1 9 0 0,3 0 128 0,-2-1-128 16,0 1 0-16,0-9 160 0,3 9-160 0,2 1 160 15,0 0-160-15,-1 0 128 0,2-3-128 0,2 1 128 16,-3 0-128-16,3 1 0 0,-4-1 144 0,3 0-144 16,-7-8 0-16,9 9 144 0,-4 1-144 0,2-2 0 15,-7-8 0-15,7 4 0 0,-7-4 0 0,10 4 0 16,-2 3 0-16,-8-7 0 0,9 3 0 0,-9-3 0 16,12 1-1664-16,-3 0-272 0,0-1-64 15</inkml:trace>
  <inkml:trace contextRef="#ctx0" brushRef="#br0" timeOffset="39055.93">3171 15413 6447 0,'0'0'576'0,"0"0"-576"0,0 0 0 0,0 0 0 15,0 0 1200-15,0 0 128 0,0 0 16 0,0 0 16 16,0 0-704-16,7 5-144 0,-7-5-16 0,0 0-16 15,4 9 96-15,-2 2 32 0,1 1 0 0,-2 0 0 16,1-1 0-16,0 1 0 0,1 3 0 0,-1 0 0 16,-1-1-336-16,-1 1-64 0,0 0-16 0,0 0 0 15,3 0 16-15,0 1 0 0,-3 0 0 0,0 1 0 16,0-2-16-16,0 1 0 0,-1-1 0 0,-1-3 0 16,0 0 96-16,1-1 16 0,-1-1 0 0,-1 0 0 15,-2-1-48-15,0 0 0 0,-2-3 0 0,3 2 0 0,-3 0 0 0,2-3 0 16,-2-2 0-16,-1 3 0 0,0 2 0 0,-1-3 0 15,0-2 0-15,0 2 0 0,0-1-96 0,1 4-32 16,-6-3 0-16,3 1 0 0,1-2 0 0,1 2-128 16,-4 0 192-16,2 1-64 0,2 0-128 0,-4-1 0 15,4 0 0-15,1 1 0 0,-2 4 0 0,1-2 0 16,0-2 0-16,2-1 0 0,0 3 128 0,3-2-128 16,-4 2 0-16,2-2 128 0,1 1-128 0,1 1 0 15,-1 0 0-15,2-1 128 0,-2 1-128 0,3 0 0 16,0 1 0-16,1 0 0 0,-1-1 0 0,1 0 0 15,0 2 0-15,1 0 0 0,0 2 0 0,1-2 0 16,0 3 0-16,-1 0 0 0,0 0 0 0,1 0 128 0,1-2-128 16,1 0 0-16,2 3 0 0,-2-2 0 0,-1-2 0 0,3-1 0 15,0 2 128-15,0-4-128 0,-5-8 0 16,11 9 128-16,-3 0-128 0,2-3 0 0,2-1 0 0,-2-1 0 31,0 2-416-31,3-2-112 0,1-1-32 0,-3-3-10000 0</inkml:trace>
  <inkml:trace contextRef="#ctx0" brushRef="#br0" timeOffset="39718.5">3133 16176 8287 0,'0'0'736'0,"0"0"-592"0,10 0-144 0,2 2 0 16,-2 1 816-16,-1 2 128 0,-9-5 16 0,10 7 16 15,-1 3-464-15,-1 0-112 0,-2 1-16 0,-1 0 0 16,2 0 128-16,-4 1 32 0,0 4 0 0,-2-3 0 15,-2-2 224-15,-2 1 64 0,0 0 0 0,1 0 0 16,-4 0-176-16,1 0-16 0,-3-2-16 0,-1 1 0 16,1 2-272-16,-1 1-48 0,-4-1-16 0,-1 1 0 15,-1 0 16-15,3 1 0 0,4-2 0 0,-4 1 0 16,-4-2-64-16,1-3-16 0,2-1 0 0,2-1 0 16,1 2-80-16,1-2-16 0,3-3 0 0,-3 2 0 15,1 1 0-15,-1 0-128 0,2-3 192 0,-2 0-64 0,2-3-128 16,-1 1 160-16,1 2-160 0,-2-1 160 0,3-1-160 15,6-2 0-15,-10 5 0 0,4 1 0 0,-2-2 0 16,2 2 0-16,-1 0 0 0,2 2 0 0,1 1 0 0,-2-1 128 16,0-3-128-16,2 4 0 0,0 3 128 0,-1-1-128 15,1-4 0-15,3 1 128 0,-3 2-128 0,3-1 0 16,2-1 0-16,2 3 0 0,-3 0 0 0,1 1 0 16,2-1 0-16,1 1 0 0,3 1 0 0,-2 0 0 15,2-1 0-15,1 3 0 0,1-3 0 0,0 0 0 16,1-1 0-16,4 1 0 0,-2 0-208 0,3-1-80 15,2-1-16-15,0-1-6864 16,0-1-1392-16</inkml:trace>
  <inkml:trace contextRef="#ctx0" brushRef="#br0" timeOffset="40255.11">3269 16661 3679 0,'0'0'320'0,"0"0"-320"0,0 0 0 0,0 0 0 16,0 0 1152-16,0 0 144 0,0 0 48 0,0 0-3248 15,0 0-640-15</inkml:trace>
  <inkml:trace contextRef="#ctx0" brushRef="#br0" timeOffset="42512.8">14720 14919 13295 0,'0'0'576'0,"8"-8"144"0,-2-2-576 16,1-1-144-16,-4-2 0 0,-1 3 0 0,0 2 960 16,-2 8 176-16,4-7 16 0,-4 7 16 0,0 0-224 0,0 0-48 15,0 0-16-15,0 0 0 0,0 0-192 0,0 0-48 16,0 0 0-16,-4 9 0 0,4-9-128 0,-3 12-16 15,-5 4-16-15,4 2 0 0,-1 5 176 0,0 5 48 16,-1-1 0-16,1 8 0 0,-4 4-112 0,3 7-16 16,-5 4 0-16,-2 5 0 0,-2 8-176 0,0 0-32 15,-2 3-16-15,-2 1 0 0,0-1-128 0,-2 0-32 16,2-1 0-16,4-1 0 0,1 0-192 0,2-5 128 16,0-4-128-16,0-2 0 0,3-2 240 0,1-4-48 0,-5-3-16 15,5-2 0-15,1-4 0 0,0 0 0 16,1-2 0-16,0-1 0 0,-1-4-32 0,0-2 0 0,0-3 0 0,1-3 0 15,-1-1-144-15,1-3 0 16,0-2 0-16,-2-2 128 0,1-3-128 0,1-2 0 0,2-1 0 16,4-9 0-1,0 0-528-15,0 0-48 0,0 0 0 0,-6-6 0 16,4-5-2016-16,0-4-416 0,4-3-64 0</inkml:trace>
  <inkml:trace contextRef="#ctx0" brushRef="#br0" timeOffset="43557.1">14613 14994 10127 0,'0'0'896'15,"-7"-9"-704"-15,0 0-192 0,1 2 0 0,6 7 1040 0,-3-10 176 16,-3 0 48-16,4 2 0 0,2 8 64 0,0-8 16 16,0 8 0-16,7-9 0 0,-3 2-528 0,4 1-112 15,2 0 0-15,2 2-16 0,1-1-128 0,4 1-32 16,0-3 0-16,2 2 0 0,2-1 0 0,2 2 0 16,4-4 0-16,4 2 0 0,3 1 16 0,4 2 0 15,0 1 0-15,7-4 0 0,5-4-48 0,3 2-16 16,-1 1 0-16,1 0 0 0,-2 0-112 0,2-1-32 15,2-1 0-15,5 0 0 0,4 2-32 0,1-1-16 0,-4 2 0 0,-2 1 0 16,-3-3-80-16,-1 4-16 0,-5-2 0 0,5 1 0 16,3 0 0-16,-2 0 0 0,-7 3 0 0,-2 0 0 15,0-1 64-15,-2 0 0 0,-1-2 0 0,2 1 0 16,0 2-256-16,1 2 128 0,2-3-128 0,-4 2 0 16,-2 1 144-16,-5 2-144 0,-1 0 128 0,-2 0-128 15,-4-1 176-15,-2 2-48 0,0 0-128 0,0 0 192 16,-2-1-192-16,-2 1 0 0,0-1 0 0,-3 1-160 15,-2 4 160-15,0-1 128 0,-3 1-128 0,-2-3 176 16,-2 3-176-16,-1 1 0 0,-1 0 0 0,-2 1 0 16,-2 2 0-16,-1 0 0 0,3 0 0 0,-4 1 0 15,0 1 0-15,1 3 0 0,-5 0 0 0,0 4 0 0,-2 2 0 16,0 2 0-16,-2 3 0 0,-3 2 0 0,-1 6 0 0,-4 1 0 16,0 3 0-16,-2 5 0 0,-2 0 128 0,-2 5-128 15,0-4 128-15,-1 6-128 0,-1-1 0 0,3-1 0 16,3-4 128-16,-1-2-128 0,-1-3 0 0,3 4 0 15,1 1 0-15,-1-2 0 0,2-2 0 0,2 2 0 16,-3 0 0-16,1-1 128 0,0 0-128 0,2 1 0 16,0 0 0-16,-1 0 0 0,1 1 0 0,0 0 0 15,2-1 0-15,-2-1 0 0,2 1 128 0,-1-4-128 16,1 1 128-16,1-4-128 0,-1-2 128 0,0-2-128 16,1-3 128-16,-1-2-128 0,2-2 128 0,-2-2-128 15,1-2 128-15,-1-2-128 0,0 1 128 0,0-3-128 16,1-3 128-16,-2-3-128 0,1-1 160 0,0-2-160 15,-1-1 192-15,3-3-192 0,4-4 224 0,-9 3-64 0,2 0-16 16,7-3 0-16,-9-1 16 0,2 0 0 0,-3 1 0 0,1 0 0 16,-1-1-160-16,-3 0 192 0,-3-1-192 0,1-1 192 15,2 0-192-15,-2 0 128 0,-4-2-128 0,1 3 128 16,2 1-128-16,-2-1 128 0,-1-6-128 0,-1 3 128 16,-1 0-128-16,-2 0 160 0,1-2-160 0,-2 1 160 15,-1 0-160-15,-2 2 0 0,-2-1 144 0,-2 1-144 16,-2-1 144-16,-1 3-144 0,-3-3 192 0,-2 1-192 15,-3 0 192-15,0 2-192 0,2 0 192 0,-3 2-192 16,-1-3 160-16,-1 2-160 0,-3 1 128 0,-2 0-128 16,0-1 0-16,0 0 128 0,4 0-128 0,3 0 0 15,-2 0 0-15,1 1 0 0,0 2 128 0,0 1-128 16,-2 1 0-16,-2 0 0 0,-1-1 0 0,1 1 128 0,1-1-128 0,6 0 0 16,3-6 0-16,0 3 0 0,2 3 128 0,5-3-128 15,-1-2 0-15,0 1 128 0,0 0-128 16,-3 0 160-16,1-1-160 0,5 0 160 0,4 1-160 0,0 1 192 15,1 1-192-15,0-2 192 0,3-2-192 0,5-1 0 16,-3 3 0-16,5-1 0 0,2 0 0 0,-2 0 0 16,3 0 0-16,4 1 0 0,-2-1 0 0,9 2 0 15,-6-4 128-15,6 4-128 0,0 0 0 0,0 0 0 16,0 0 0-16,0 0 0 0,0 0 0 0,0 0 0 16,0 0 0-16,0 0 0 15,0 0-544-15,10 2-32 0,0-2-16 0,0 2-11248 16,0 0-2256-16</inkml:trace>
  <inkml:trace contextRef="#ctx0" brushRef="#br1" timeOffset="49145.53">14759 14572 6447 0,'-12'4'576'0,"12"-4"-576"0,-12 2 0 0,1 0 0 0,1-4 1248 0,-1 2 144 16,1 0 16-16,0 0 16 0,0 0-352 0,3 2-80 15,-3-1-16-15,1-1 0 0,0 3-176 0,2-3-32 16,-1-1-16-16,8 1 0 0,-8 3-32 0,8-3 0 15,-9 2 0-15,9-2 0 0,0 0-192 0,0 0-32 16,-2 7-16-16,2-7 0 0,0 0-128 0,7 5-32 16,3 1 0-16,0-1 0 0,3 3 64 0,3-2 16 15,5-2 0-15,1 0 0 0,5 2-16 0,3-1 0 16,3 1 0-16,6-2 0 0,5 0 0 0,5 0-16 16,6 0 0-16,4 0 0 0,1-3-112 0,2 0 0 15,2 2-16-15,2-2 0 0,3 2 64 0,2-1 16 16,1-2 0-16,-1 2 0 0,0-1-64 0,-3 2 0 15,0 1 0-15,-1 0 0 0,5-3-32 0,-7 2-16 0,-4 2 0 16,0 0 0-16,-1-2-16 0,-3 0-16 0,0 1 0 0,-1 0 0 16,-2-1-16-16,-5 0 0 0,-4 2 0 0,-3-1 0 15,-2 1-16-15,-3 2 0 0,-1 0 0 0,-3-1 0 16,-4-1-144-16,-5 0 128 0,-3 1-128 0,-5-4 128 16,-1-5-128-16,-5 1 160 0,-10 2-160 0,0 0 160 15,0 0-160-15,0 0 128 0,0 0-128 0,0 0 128 16,0 0 32-16,-9-1 0 0,-4-1 0 0,-3 1 0 15,-4-1-160-15,-2 2 192 0,-4 2-192 0,-1-2 192 16,-2-2-192-16,-3 1 0 0,-3 1 0 0,-5-1 0 16,-4-2 0-16,-6 0 128 0,-3-2 0 0,-5 2 0 15,-3 3-128-15,-3 0 0 0,-1-2 0 0,-4 2 128 16,-4-2-128-16,-4 2 0 0,-2 0 0 0,-2-2 128 0,2-4-128 16,-2 2 128-16,0 1-128 0,4 2 128 0,2-1-128 15,5 0 0-15,3-2 0 0,2 2 128 0,1 3-128 0,7 0 0 16,6-1 0-16,6 2 0 0,3-1 0 0,6 1 0 15,5 1 128-15,6 0-128 0,4-3 0 0,4 1 0 16,4 2 0-16,3 1 0 0,10-4 0 0,0 0 0 16,0 0 144-16,0 0-144 0,12 4 128 0,5 0-128 15,6-1 160-15,9-1-160 0,6 1 128 0,10 1-128 16,6 1 0-16,7-3 144 0,3-3-144 0,4 1 0 16,5 3 0-16,5-1 0 0,4-3 0 0,3 0 0 15,0-1 128-15,2 2-128 0,2 2 0 0,-1-2 0 16,3-2 144-16,-2 0-144 0,-2 1 0 0,0 0 128 15,2-4-128-15,-4 1 0 0,-4-3 0 0,-4 0 128 0,-6 2-128 16,-4 2 0-16,-8-3 0 0,-4 3 128 0,-3-1-128 0,-8 3 0 16,-9 2 0-16,-7 1 128 0,-6 0-128 0,-8 0 0 15,-5 2 0-15,-9-4 0 0,0 0 0 0,-8 8 128 16,-7-3-128-16,-11 0 128 0,-8 2-128 0,-9-3 128 16,-8-2-128-16,-8 1 144 0,-5-1-144 0,-7 3 160 15,-9 2-160-15,-6 0 0 0,-4-4 0 0,-6 2 0 16,-1 3 128-16,-2 0-128 0,-2-1 128 0,2-2-128 15,2-2 128-15,1 0-128 0,4 3 128 0,6-1-128 16,7 2 0-16,10 0 0 0,9-1 128 0,9 1-128 16,4 1 0-16,6-1 0 0,3 1 0 0,9 0-176 15,8-1-2096-15,4 4-416 16,3-1-96-16,9 0-16 0</inkml:trace>
  <inkml:trace contextRef="#ctx0" brushRef="#br1" timeOffset="50216.34">14436 16646 13583 0,'-7'4'592'0,"3"-1"144"0,-2 0-592 0,1 0-144 0,-1-2 0 0,6-1 0 15,-4 5 832-15,0 1 144 0,4-6 32 0,0 0 0 16,0 0-144-16,0 0-32 0,15 0 0 0,1 0 0 16,3-5 64-16,8 1 0 0,7-2 0 0,6 3 0 15,9 0-112-15,5-2-16 0,5 0 0 0,8-2 0 0,11 4-304 0,8 1-64 16,4 0-16-16,4-2 0 0,1-5 0 0,2 3 0 15,3 4 0-15,0 2 0 0,-3 0-80 0,-1 2-32 16,-1 0 0-16,-5 2 0 0,-6 4 0 0,-2-2 0 16,-6-4 0-16,-4 0 0 0,-5 2-32 0,-5 1-16 15,-8-1 0-15,-8 0 0 0,-10-2 32 0,-5 1 0 16,-8 1 0-16,-5 1 0 0,-8-1-128 0,-10-4 0 16,0 0-128-16,0 0 192 0,-9 7 64 0,-7-3 0 15,-8 1 0-15,-9-3 0 0,-13-3-16 0,-7 1 0 16,-6 3 0-16,-5-3 0 0,-3-4-64 0,-8-1-16 15,-7-1 0-15,-5 0 0 0,-5 3-16 0,-5-4 0 16,-2-3 0-16,-7 3 0 0,-2 1 16 0,5-2 0 16,2-1 0-16,-2-4 0 0,4 0 32 0,9 2 0 0,13 0 0 15,10 1 0-15,10 2-192 0,9 0 192 0,8 0-192 0,10 2 192 16,8 1 96-16,9 0 32 0,9-4 0 0,6 3 0 16,8 1 0-16,11-1 16 0,6 1 0 0,11-4 0 15,6-3-336-15,9 2 0 0,10 2 0 0,10 1 0 16,8-3 0-16,3 3-160 0,-2-1 160 0,8 3 0 15,7 1 0-15,-2 1 0 0,-3 1 0 0,0 1 0 16,-3 0 0-16,-4 1 0 0,-5 1 0 0,-10 1 0 16,-9 0-144-16,-11 2 144 0,-7 0 0 0,-9 1-144 15,-7-3 144-15,-9 2 0 0,-6-2 0 0,-12-2 128 16,0 0-128-16,-6 9 0 0,-6-3 0 0,-11 1 0 16,-8 3 144-16,-11-1 16 0,-10-1 0 0,-8-2 0 15,-10-2-32-15,-4 3-128 0,-4 1 192 0,-7-1-64 0,-8-5-128 0,-2 0 160 16,-3 0-160-16,-2 0 160 0,-3 1-160 0,1-3 0 15,1-4 0-15,4 3 128 0,8 1-128 0,2 0 160 16,6-2-160-16,9 1 160 0,8 1-160 0,15 0 0 16,10 0 144-16,13-1-144 0,6-2 128 0,10 0-128 15,10 3 128-15,0 0-128 0,18-6 176 0,14-1-48 16,13-1 0-16,14 1 0 0,10-3-128 0,8-1 0 16,4 2 0-16,12-1-176 0,10 1 176 0,2 2 0 15,2 0 0-15,5 2-128 0,8-1 128 0,-5 3 0 16,-4 3 0-16,-4-2 0 0,-2-1 0 0,-12 0 0 15,-11 2 0-15,-12 0 0 0,-10-1 0 0,-11-1 0 16,-6 1 0-16,-11 0 0 0,-11 4 0 0,-7 2 0 0,-14-4 0 16,0 0 0-16,-6 11 160 0,-13 0-32 15,-8 1-128-15,-11-1 192 0,-8 0-16 0,-9 0-16 0,-15 0 0 16,-7 1 0-16,-6-2-32 0,-6 2-128 0,-4-2 192 0,-5-2-64 16,-9 1-128-16,2-2 0 0,3-3 0 0,0 0 128 15,0-1-128-15,10 0 0 0,9-2 0 0,9 3 0 16,4-4 0-16,9 1-144 0,4-1 0 0,8 0 0 31,7 0-2016-31,6-3-400 0,5-3-64 0</inkml:trace>
  <inkml:trace contextRef="#ctx0" brushRef="#br2" timeOffset="53705.68">14508 15227 12895 0,'-4'-22'272'0,"1"6"64"16,-2-5 16-16,0-2 32 0,2-1-384 0,0 2 0 0,3-1 0 0,0 3 0 0,0-2 1712 0,3 1 272 15,-1 0 48-15,1 1 16 0,1 2-832 0,1-2-144 16,-2 2-48-16,0 5 0 0,1 4-816 0,-3 1-208 15,1 0 0-15,1 1 0 0,-3 7 864 0,0 0 128 16,0 0 32-16,0 0 0 0,0 0 0 0,0 0 0 16,0 0 0-16,-4 10 0 0,-4 4 0 0,-1 8 0 15,-3 6 0-15,1 6 0 0,-1 7-832 0,-4 7-192 16,-4 4 0-16,-2 6 0 0,0 6 0 0,-1 4 0 16,-1 3 0-16,1 0 0 0,-3-4 0 0,4 2 0 15,-1 3 0-15,3-2 0 0,2-4 0 0,1-4 0 0,3-5 0 16,3-4 0-16,1-5 0 0,2-4 0 0,4-3 0 15,-1-4 0-15,4-3 0 0,1-4 0 0,1-5 0 0,1-3 0 16,1-4 0-16,-1-3 0 16,-1-6 0-16,-1-9 0 0,6 10 864 0,-6-10 128 0,0 0 32 0,10-5 0 15,-1-5-832-15,1-7-192 0,0-6 0 0,-1-7 0 16,2-5 0-16,0-4 0 0,1-7 0 0,1-1 0 16,1-3 864-16,-1-5 128 0,0-7 32 0,0-5 0 15,3-4-832-15,-1 1-192 0,0 1 0 0,1-3 0 16,-1-1 0-16,1 0 0 0,-1-2 0 0,1 6 0 15,-1 5 0-15,-1 4 0 0,-5 1 0 0,0 9 0 16,-2 2 0-16,1 9 0 0,-2 8 0 0,-1 3 0 16,-1 4 0-16,0 4 0 0,-2 6 0 0,-2 4 0 0,0 10 0 15,0 0 0-15,0 0 0 0,0 0 0 16,-3 17 0-16,-4 9 0 0,-2 6 0 0,-1 8 0 16,-4 6-768-16,-2 6-208 0,-2 4-48 0,-3 9 0 15,-2 6 832-15,0 4 192 0,-1 10 0 0,1 0 0 0,-4 2 0 0,5 2 0 16,-2 3 0-16,4-4 0 0,0-5 0 0,2-4 0 15,0-4 0-15,3-5 0 0,0-6 0 0,3-4 0 16,2-6 0-16,3-8 0 0,1-6 0 0,2-5 0 16,-4-4 0-16,4-7 0 0,1-4 0 0,2-8 0 15,1-12 0-15,0 0 0 0,0 0 768 0,0 0 208 16,7-18 48-16,3-6 0 0,1-6-832 0,3-9-192 16,3-8 0-16,2-8 0 0,-1-8 864 0,2-7 128 15,4-2 32-15,-2-9 0 0,2-4-832 0,0-8-192 16,4-4 0-16,2 5 0 0,-1 8 0 0,0 7 0 15,-3 8 0-15,-3 12 0 0,-4 7 0 0,-5 13 0 16,-3 7 0-16,-2 9 0 0,-2 9 0 0,-5 6 0 0,-2 6 0 0,0 0 0 31,-3 15-768-31,-6 8-208 0,-2 8-48 0,-3 11 0 0,-3 8 832 0,-4 6 192 0,-3 3 0 0,0 1 0 16,0 2 0-16,-1 4 0 0,0 4 0 0,3-3 0 16,-1-1 0-16,3-4 0 0,3-4 0 0,1-2 0 31,4-1-1680-31,3-3-304 0,3-4-48 0,4-4-16 15,2-5-816-15,3-6-160 0,2 4-48 0,5-17 0 0</inkml:trace>
  <inkml:trace contextRef="#ctx0" brushRef="#br2" timeOffset="54718.97">16842 14889 12895 0,'1'-10'272'0,"-2"-2"64"0,-3 0 16 0,2-2 32 0,1 4-384 0,0 1 0 16,0 0 0-16,1-1 0 0,-4-2 896 0,3 2 96 0,1 1 32 0,0 1 0 16,1 1 0-16,-1 7 0 0,0 0 0 0,0 0 0 15,0 0 0-15,0 0 0 0,0 0 0 0,0 0 0 16,0 0 0-16,-6 11 0 0,-4 1 0 0,-1 5 0 15,-1 4-832-15,-1 9-192 0,-3 8 0 0,1 11 0 16,-3 6 0-16,-2 8 0 0,-4 6 0 0,1 11 0 16,-2 13 0-16,4 0 0 0,-1 1 0 0,4 6 0 15,2 5 864-15,2-2 128 0,0-7 32 0,4-4 0 16,-1-7-832-16,3-5-192 0,0-8 0 0,5-7 0 16,-4-10 0-16,3-5 0 0,0-5 0 0,0-7 0 0,1-5 864 15,0-4 128-15,1 1 32 0,1-8 0 0,0-5-832 16,1-4-192-16,1-1 0 0,0-5 0 0,-1-7 864 15,0 0 128-15,0 0 32 0,5-10 0 0,-1-2 0 0,2-7 0 16,0-5 0-16,3-3 0 0,1-4-832 0,1-3-192 16,0-5 0-16,2-7 0 0,-1-7 0 0,4-7 0 15,1-8 0-15,1-4 0 0,2-2 0 0,4-5 0 16,0-7 0-16,2-1 0 0,2-1 0 0,-2 4 0 16,3 0 0-16,1 4 0 0,-2 1 0 0,2 3 0 15,-2 4 0-15,-1 5 0 0,-4 7 0 0,-2 2 0 16,-1 3 0-16,-5 5 0 0,-3 3 0 0,-3 9 0 15,-4 8 0-15,1 7 0 0,-5 5 0 0,-1 6 0 16,-1 4 0-16,1 8 0 0,-8 1 0 0,1 10 0 0,-6 4 0 16,0 14 0-16,-4 12 0 0,-1 6 0 15,-4 6 0-15,-2 5 0 0,-7 4 0 0,0 10 0 0,0 9 0 0,1 7 0 16,-2 4 0-16,0 7 0 0,0 5 0 0,3 0 0 16,2-1 0-16,4 0 0 0,2-7 0 15,3-7 0-15,3-9 0 0,3-11 0 16,0-6 0-16,2-12 0 0,1-11 0 0,1-4 0 0,2-1 0 0,1-8 0 15,1-12 0-15,3-4 0 0,1-11 0 0,0 0 0 16,0 0 0-16,0 0 0 0,2-13 0 0,2-6 0 16,2-4 0-16,0-6 0 0,1-8 0 0,1-6 0 15,-1-12 864-15,4-8 128 0,2-9 32 0,1-5 0 16,0-7-832-16,3-8-192 0,-1-9 0 0,5-6 0 16,4 0 0-16,1-5 0 0,2-4 0 0,2 10 0 0,2 10 0 15,-2 13 0-15,-3 9 0 0,-5 12 0 16,-7 10-768-16,-1 11-208 0,-4 7-48 0,-3 7 0 15,-1 4 832-15,-4 8 192 0,-2 4 0 0,0 11 0 0,0 0 0 0,-6 9 0 16,-2 3 0-16,-7 11 0 0,-3 12 0 0,-5 11 0 16,-3 7 0-16,-3 7 0 0,-2 2 0 0,-1 11 0 15,-2 8 0-15,1 5 0 0,0 1 0 0,3 1 0 16,3-1 0-16,2 0 0 0,6-3 0 0,0-9 0 16,6-10 0-16,-1-7 0 0,0-4 0 0,2-4 0 15,2-5 0-15,2-2 0 0,2-6 0 0,-1-2 0 16,1-3 0-16,-2-4 0 15,2-7-864-15,1-4-128 0,-1-1-32 0,2-9-16784 0</inkml:trace>
  <inkml:trace contextRef="#ctx0" brushRef="#br2" timeOffset="67261.08">19462 15003 1839 0,'0'0'0'0,"0"0"160"0,-2-10-160 0,0 1 0 16,0-3 0-16,1 3 0 0,1 9 1360 0,0 0 240 16,1-12 64-16,0 2 0 0,-1 10-864 0,1-8-160 15,-1 8-48-15,-1-10 0 0,0-2 176 0,0 3 16 16,1 9 16-16,-4-8 0 0,-1 3-16 0,5 5 0 15,-7-8 0-15,0 5 0 0,-3 3-64 0,0 1-16 16,0-2 0-16,2 2 0 0,0 2-64 0,-2-1-32 16,3 2 0-16,7-4 0 0,-10-2-16 0,10 2 0 15,-6 3 0-15,6-3 0 0,0 0-192 0,0 0-32 0,0 0-16 0,0 0 0 16,0 0-16-16,0 0 0 0,2 8 0 16,4 2 0-16,1-3 0 0,2 2 0 0,4 0 0 0,4 2 0 15,1 0-112-15,6 0-32 0,5 2 0 0,3 1 0 16,0 0 0-16,5 1-16 0,2-1 0 0,2 4 0 15,-1 1 16-15,2 0 0 0,-2-4 0 0,5 4 0 16,3 1 0-16,0 3 0 0,-3 1 0 0,2 0 0 16,1 1-192-16,-1 0 192 0,-3 1-192 0,-3 4 192 15,1-2-192-15,-1-1 0 0,2 1 0 0,0 0 0 16,0-1 0-16,-3 0 128 0,2-2-128 0,1 0 0 16,-3-3 160-16,-1 1-160 0,0-1 192 0,-1-1-192 15,1-3 256-15,0 2-64 0,3 0-16 0,-7-3 0 16,-4-4-32-16,1-2 0 0,0-3 0 0,-3 1 0 0,-5 4-144 15,-2-2 192-15,-2-4-192 0,-4 1 192 0,-2-1-192 0,-3 3 192 16,-4-4-192-16,-7-6 192 0,0 0-352 0,0 0-64 16,7 10-16-16,-7-10 0 15,0 0-816-15,0 0-160 0,-11 5-48 0,-4 0 0 0</inkml:trace>
  <inkml:trace contextRef="#ctx0" brushRef="#br2" timeOffset="67615.77">19345 16186 16175 0,'-2'-8'704'0,"2"8"176"0,0 0-704 0,0 0-176 0,5-8 0 0,2 4 0 16,0 0 1120-16,3-1 192 0,3-5 32 0,1 2 16 16,3 1-272-16,3-1-64 0,9-1-16 0,0-2 0 15,0-3-128-15,2 0-32 0,2-1 0 0,-2 2 0 16,-2 2-176-16,-4 0-32 0,-2 1-16 0,-2 1 0 0,0 2-352 0,-1 1-64 15,-4 1-16-15,-1 0 0 0,0 1-192 0,-3 1 144 16,0-1-144-16,0 3 128 16,0-2-1408-16,0 0-304 0,-2-1-48 0</inkml:trace>
  <inkml:trace contextRef="#ctx0" brushRef="#br2" timeOffset="67997.72">20693 15018 17503 0,'0'0'1552'0,"7"-6"-1232"0,0-4-320 0,2-1 0 16,-1-1 1248-16,3 2 192 0,1-4 32 0,0-2 16 16,2 0-80-16,3-2-32 0,2 5 0 0,2-2 0 15,2 0-640-15,0 2-128 0,3-1-32 0,0 2 0 16,2 0-176-16,-1 1-32 0,1-3-16 0,-5 1 0 15,0 1-112-15,-2 3-32 0,-1 3 0 0,-1-1 0 0,-2-3-208 0,-2 5 128 16,0 4-128-16,-6-1 0 16,1-3-800-16,-1 1-256 0,-2-2-48 0,-7 6-16 0</inkml:trace>
  <inkml:trace contextRef="#ctx0" brushRef="#br2" timeOffset="68554.09">21987 15337 11967 0,'-9'-2'1072'0,"9"2"-864"15,-8-2-208-15,8 2 0 0,0 0 1056 0,0 0 160 16,-5-7 48-16,5 7 0 0,0 0 128 0,14-8 16 16,3 0 16-16,5 1 0 0,2 2-608 0,6-1-128 15,5 4-32-15,2-4 0 0,1-4-400 0,5 2-96 16,1 2-16-16,0 1 0 0,-1-3-144 0,-2 4 0 0,-4 1 144 0,-3 1-144 16,-4 2 0-16,-3 2-288 15,-5-2 48-15,-4 2-10512 0</inkml:trace>
  <inkml:trace contextRef="#ctx0" brushRef="#br2" timeOffset="68733.56">22047 15585 17503 0,'0'-12'1552'0,"0"12"-1232"0,5-7-320 0,4 1 0 16,-1-1 1968-16,4 0 336 0,3 1 64 0,3 0 0 15,1 2-1216-15,6-2-240 0,4 3-48 0,1-2-16 16,2-2-272-16,2 3-48 0,3 1-16 0,-1 0 0 15,-2 0-336-15,-2 0-176 0,-5-1 160 0,0 2-160 16,-2 1-816-16,0 0-256 0,-4 0-48 0,1 0-11648 16</inkml:trace>
  <inkml:trace contextRef="#ctx0" brushRef="#br2" timeOffset="69182.9">23279 15047 21183 0,'0'0'1888'0,"0"0"-1504"0,0 0-384 0,0 0 0 31,0 0-368-31,0 0-144 0,0 0-16 0,0 0-16 0,0 0 1104 0,0 0 208 0,14 2 64 0,3 0 0 16,4 1-128-16,1-3 0 0,3-1-16 0,5-2 0 15,1 1 16-15,7-1 0 0,1 1 0 0,4-3 0 16,4-1-192-16,-1 0-16 0,-2 3-16 0,-1 0 0 15,-2-1-32-15,-1 0 0 0,-3-4 0 0,1 2 0 16,0-1-16-16,-1 0-16 0,-2-4 0 0,1 1 0 0,-2 2-16 16,0-2 0-16,-1-1 0 0,-2 0 0 0,-3-5-224 0,-1 3-48 15,-3-1-128-15,-2 0 192 0,-2-3-48 0,-1 2-16 16,-2-2 0-16,-1 4 0 0,-4 2-128 0,-1 0-176 16,-2 2 48-16,-2 1 0 15,0 4-1680-15,-7 4-336 0,0 0-64 0,0 0-10656 16</inkml:trace>
  <inkml:trace contextRef="#ctx0" brushRef="#br2" timeOffset="69589.42">23116 15828 17903 0,'0'0'784'0,"0"0"176"0,0 0-768 0,0 0-192 0,0 0 0 0,0 0 0 16,0 0 1040-16,0 0 176 0,7-10 16 0,3-1 16 15,2-4-48-15,3-1-16 0,3 1 0 0,7-5 0 16,8 0-416-16,0-4-64 0,-1-1-32 0,3 1 0 15,2 1-96-15,4-1-32 0,1 4 0 0,3 0 0 16,2 1 80-16,3 1 16 0,0 3 0 0,0 3 0 16,-1 2-64-16,-2 2 0 0,-3 3 0 0,1-1 0 0,-1 2-208 0,1 0-48 15,0 1-16-15,-2 6 0 0,-5 2-112 16,0 2 0-16,-4 0-16 0,-1 1 0 0,-3 3-176 0,-2 0 0 16,1 3 0-16,0-2 128 0,-2-1-128 0,0 3 0 15,0 3 0-15,0 0 0 0,-3-1-240 0,1 1-80 16,-6-2 0-16,2 2-16 15,0 0-1536-15,-3 0-304 0,-4-3-64 0,-5-1-16 0</inkml:trace>
  <inkml:trace contextRef="#ctx0" brushRef="#br2" timeOffset="98893.09">19608 17136 6447 0,'0'0'576'0,"0"0"-576"0,0 0 0 0,-4-6 0 16,1-1 1632-16,3 7 224 0,0 0 32 0,0 0 16 15,-5-9-608-15,5 9-112 0,0 0-32 0,0 0 0 16,0 0-304-16,0 0-64 0,-4-8-16 0,4 8 0 16,0 0-64-16,0 0 0 0,0 0-16 0,0 0 0 15,0 0-48-15,0 0-16 0,0 0 0 0,0 0 0 16,0 0-144-16,11-1-32 0,-4 1 0 0,2 3 0 0,0 2-64 0,0 1 0 16,-2-1-16-16,3 3 0 15,0 1-48-15,1 5-16 0,0-1 0 0,1 2 0 0,0 1 16 16,3 0 0-16,-4 2 0 0,2 0 0 0,0-1-32 0,0-1 0 15,0 2 0-15,-1 1 0 0,0-4 16 0,0 4 0 16,-1-3 0-16,-1 4 0 0,-3 1 64 0,0 3 16 16,0-2 0-16,-5 0 0 0,-1-1 0 0,-1 2 16 15,-1 1 0-15,-1 1 0 0,-1-2 16 0,-2 1 0 16,-1 1 0-16,0-1 0 0,-2-3 16 0,0 1 0 16,0-3 0-16,-1 1 0 0,0 0-96 0,-1-2-16 15,-1-1 0-15,1-1 0 0,-2 1-112 0,2 0-16 16,0 4-16-16,-2-6 0 0,1 0-16 0,2-1 0 15,-2 1 0-15,1 0 0 0,2 0-160 0,-2-2 0 0,3-5 0 16,-2 2 0-16,3 1 0 0,-1-2 0 0,7-9 0 0,0 0 0 16,0 0 0-16,0 0-320 0,0 0 48 0,0 0 16 31,0 0-2128-31,-2-7-432 0,3-4-64 0</inkml:trace>
  <inkml:trace contextRef="#ctx0" brushRef="#br2" timeOffset="99382.61">20759 17042 15775 0,'0'0'704'0,"0"0"128"0,-1-8-656 0,-2 1-176 15,3 7 0-15,-5-5 0 0,-3-1 1120 0,2 4 192 16,6 2 32-16,-9 3 16 0,-1 2-208 0,-1 3-32 0,-1 2-16 0,-1 3 0 16,-2 0-224-16,2 1-48 0,-4 2-16 0,0 2 0 15,1 1-144-15,1 2-32 0,-1 1 0 0,0 4 0 16,1 1-64-16,1 1 0 0,0 1-16 0,1-2 0 16,1 2-80-16,2 0-16 0,1 2 0 0,3-3 0 15,-1-4-112-15,5 1-32 0,3 0 0 0,1 3 0 16,2-4 16-16,4 1 0 0,2-3 0 0,2 0 0 15,1-1-32-15,2-3-16 0,1-3 0 0,1 1 0 16,-2 1-96-16,2-2 0 0,-1-5-16 0,0 3 0 16,-2-1-176-16,0 0 0 0,2 0-160 0,-1 0 160 15,-2-2-2736 1,2 0-448-16</inkml:trace>
  <inkml:trace contextRef="#ctx0" brushRef="#br2" timeOffset="101395.9">22019 15659 13823 0,'-7'-1'1216'0,"-4"-3"-960"0,-4 0-256 0,1 2 0 16,0-1 448-16,1 1 64 0,-2-1 0 0,3-1 0 16,1-1 288-16,0 0 64 0,2-2 16 0,2 2 0 15,-1 0-112-15,8 5 0 0,-3-9-16 0,2 3 0 16,1 6 80-16,0 0 32 0,0 0 0 0,0 0 0 15,4-11-448-15,3 3-96 0,-1 3 0 0,3-1-16 16,1 2 80-16,1-1 0 0,1-1 16 0,2 1 0 16,4 3 160-16,-2-1 16 0,1-2 16 0,2 1 0 15,1-2 0-15,5 3 0 0,2-1 0 0,5-2 0 16,3-1-144-16,3 0-16 0,-2 0-16 0,4 2 0 16,1-1-64-16,0 0-16 0,-4 0 0 0,-1 3 0 15,-7-3 16-15,-1 2 0 0,0-1 0 0,-2-1 0 16,-5 2-144-16,-3 0-16 0,-2 3-16 0,-4 0 0 15,-2 1 16-15,-10 0 16 0,0 0 0 0,0 0 0 0,0 0 112 0,0 0 32 16,-8-2 0-16,-3 2 0 0,-3 3-16 0,-6-1 0 16,-3-2 0-16,-5 2 0 0,-2-1-112 0,-7 0-32 15,-5 0 0-15,-2 0 0 0,-2 0-192 0,-1 1 128 16,-3 2-128-16,4-1 0 0,3-2 0 0,5-1 128 16,4-2-128-16,0 0 0 0,2-1 0 0,5 2 128 15,2-3-128-15,5 2 0 0,5-1 128 0,5 0-128 16,3 0 0-16,7 3 0 0,0 0 192 0,8-8-64 15,2 2-128-15,6-2 192 0,6 0 0 0,4-2-16 16,1-3 0-16,4 2 0 0,2-1-176 0,4 3 0 16,4-2 0-16,2 0 128 0,-2 3-128 0,2 1 0 15,0 5 0-15,-1-2 0 0,-4-2 0 0,-5 2 0 0,-5 4 0 16,-3 0 0-16,-8 0 0 0,-4 3 0 0,-3 0 0 16,-10-3 0-16,0 0 0 0,0 0 0 0,0 0 0 0,-7 12 0 15,-9-1 0-15,-7 0 0 0,-7-2 176 0,-5 0-176 16,-5-1 176-16,-3 1-176 0,-4 1 192 0,2 0-192 15,-1 0 128-15,0 0-128 0,3 1 0 0,2-1 0 16,2-3 0-16,-1 0 0 0,2-3 0 0,5 2 0 16,3 2 0-16,7-1 0 0,5 0 0 0,5-2 0 15,5-1 0-15,8-4 0 0,0 0 0 0,0 0 0 16,9 3 0-16,8-2 0 0,7-3 0 0,6 2-144 16,3 1 144-16,2-2 0 0,-1-2 0 0,3 0 128 15,3 1-128-15,4 0 0 0,4-4 0 0,2 2 128 16,-2 0-128-16,-2 0 0 0,-1 2 128 0,-7 0-128 15,-5 0 0-15,-5 0 0 0,-3-3 0 0,-8 3 0 0,-1 2 0 0,-6 0 0 16,-10 0 0-16,0 0 128 0,0 0-128 0,0 0 0 16,0 0 0-16,0 0 0 15,0 0-352-15,0 0-96 0,0 0 0 0,0 0-16 16,0 0-1904-16,0 0-368 0,-8 8-80 0</inkml:trace>
  <inkml:trace contextRef="#ctx0" brushRef="#br2" timeOffset="101884.55">22327 15038 15663 0,'-3'-5'1392'0,"-6"-3"-1120"0,-1-3-272 0,-1 3 0 16,0 2 1424-16,1-1 240 0,3 2 32 0,-1-1 16 16,-1 3-208-16,2 0-32 0,-1 0-16 0,8 3 0 15,-8-1-480-15,8 1-80 0,0 0-32 0,0 0 0 16,0 0-352-16,0 0-64 0,0 0 0 0,9 10-16 16,2 0 96-16,2 0 32 0,6 0 0 0,2 1 0 15,5-1-80-15,4 1-16 0,1 2 0 0,1 0 0 16,-2-3-144-16,2 3-16 0,-1 0-16 0,2 1 0 15,2-2-96-15,0 1 0 0,2 0-16 0,-5 3 0 0,-3-1 32 16,0 3 16-16,-3-1 0 0,-1 1 0 0,-5-3 16 0,-2 2 0 16,-6-1 0-16,-1 1 0 0,-2-1 16 0,-4 0 16 15,-2 1 0-15,-4 0 0 0,-2-1 80 0,-5 1 16 16,-3-1 0-16,-5 2 0 0,-3 0 80 0,-3 1 0 16,-4-2 16-16,-4 1 0 0,-4 1-64 0,0 0-16 15,-4-3 0-15,1 0 0 0,3-3-96 0,2 1-32 16,-2 0 0-16,0 1 0 0,-1-1-64 0,1-1 0 15,-4-3-16-15,10 2 0 0,7 4-176 0,3-2 0 16,2-2 144-16,3 0-144 0,5 2 0 0,4 1 0 16,5 0 0-16,4 1-192 15,2-3-1472-15,7 1-320 0,6 0-48 0,4 1-16160 0</inkml:trace>
  <inkml:trace contextRef="#ctx0" brushRef="#br2" timeOffset="102557.56">21445 17660 14735 0,'-14'-5'1312'0,"4"3"-1056"0,-2 1-256 0,1 0 0 16,0-1 768-16,0-1 80 0,0 0 32 0,-1 0 0 15,3 1 288-15,9 2 64 0,-4-8 16 0,4 8 0 16,0 0 32-16,0 0 0 0,2-8 0 0,3 2 0 16,4-2-128-16,3 0 0 0,4-1-16 0,3 3 0 15,6 0-176-15,0 1-48 0,2-1 0 0,2 2 0 16,0-1-192-16,2 1-32 0,2-3-16 0,5 2 0 15,1-1-192-15,4 1-32 0,-2-2-16 0,4 2 0 16,1 3-160-16,-2-1-16 0,-3 2-16 0,-5 1 0 16,-2 0-112-16,3 0-128 0,-3 0 176 0,-1 1-176 15,-1 2 128-15,-4-1-128 0,-1-3 0 0,-5 2 0 0,-1 1 0 0,-3 1 0 16,-2 1 0-16,-3-2 0 16,-1 0-240-16,-2 0-144 0,-3 3-48 0,-7-5 0 15,0 0-2128-15,0 0-416 0,0 0-96 0,0 0 0 0</inkml:trace>
  <inkml:trace contextRef="#ctx0" brushRef="#br2" timeOffset="102880.43">21945 17288 17503 0,'-3'-16'1552'0,"3"10"-1232"0,3-1-320 0,1 1 0 16,3 0 1616-16,1 1 272 0,2 2 48 0,1 0 16 15,2 1-816-15,3 2-176 0,1 2-16 0,5 0-16 16,5 0 16-16,3 2 0 0,4-1 0 0,1 3 0 16,-1 1-176-16,2 3-16 0,2 3-16 0,-3 2 0 15,-2 0-224-15,-6 2-64 0,-1 0 0 0,-5 1 0 16,-3-1-80-16,-5 3-32 0,-2 2 0 0,-2-1 0 16,-3-1 48-16,-3 0 16 0,-3-1 0 0,-1 5 0 15,-2-2 128-15,-3-4 32 0,-3-2 0 0,-1 0 0 16,-1 2-32-16,-3-2 0 0,-2 0 0 0,-2-1 0 15,-4-2-208-15,0 2-64 0,0-2 0 0,-1 1 0 16,0-3-80-16,4-2-32 0,4-1 0 0,0-2 0 16,2 1-1440-16,4-3-304 0,9-4-48 15,0 0-10256-15,0 0-2048 0</inkml:trace>
  <inkml:trace contextRef="#ctx0" brushRef="#br2" timeOffset="103972.08">23318 17067 11967 0,'0'0'1072'0,"0"0"-864"16,-7-1-208-16,7 1 0 0,-9-3 1056 0,1 2 160 16,1 2 48-16,7-1 0 0,-8 1-192 0,8-1-48 15,-7 6 0-15,4 1 0 0,0 1-352 0,3-8-80 16,0 0-16-16,2 12 0 0,0 3 208 0,4-2 48 16,2-1 0-16,1 2 0 0,4 2-128 0,3 0-32 15,-1-1 0-15,3-2 0 0,0 1-144 0,3-2-16 16,0 0-16-16,2-2 0 0,-1-2 80 0,5-3 0 15,2 2 16-15,6-3 0 0,1 0 48 0,3-1 0 0,5-5 0 16,-2 0 0-16,0 0-64 0,-1-1-16 0,-3-3 0 0,2-4 0 16,-1-2-48-16,3-4-16 0,0-1 0 0,1-2 0 15,-1 0 16-15,-2-1 0 0,-2-2 0 0,-4-1 0 16,-4 0-80-16,-4 2-16 0,-4-1 0 0,-2 1 0 16,-4 0-176-16,-1 6-48 0,-4 0 0 0,-3 5 0 15,-1 1-192-15,-3 1 144 0,0 1-144 0,-4 7 128 16,0 0-128-16,0 0 0 0,0 0-160 0,0 0 160 15,-8 0-832 1,0 3-80-16,1 1-16 0,-2 3-10864 0,-3 1-2176 0</inkml:trace>
  <inkml:trace contextRef="#ctx0" brushRef="#br2" timeOffset="104427.06">23285 17831 7359 0,'0'0'320'0,"-6"-4"80"0,-2 0-400 0,8 4 0 15,-5-5 0-15,5 5 0 0,0 0 3040 0,0 0 528 0,-6-6 96 0,6 6 32 16,0 0-2016-16,0 0-400 0,0 0-64 0,3-9-32 16,3-2-240-16,1 1-48 0,1 1-16 0,0-1 0 15,4-1 80-15,2 1 0 0,1-3 16 0,2 0 0 16,3-1-224-16,2 1-48 0,-1-1-16 0,5 1 0 16,5-3-192-16,1 1-48 0,4 0 0 0,4 0 0 15,2 2-16-15,2 4-16 0,1 4 0 0,-2 1 0 16,-1 2-32-16,-4 0-16 0,3 1 0 0,-3 2 0 15,1 2-96-15,-2 2-16 0,0-1 0 0,-1 4 0 16,0 1-64-16,-1 1 0 0,-1-1-16 0,-3 2 0 16,-4 2-176-16,-2-2 192 0,-3 0-192 0,-2-2 192 15,-3 1-192-15,-1 0 0 0,-3-1 0 0,-3-1 128 16,0-2-128-16,0 2 128 0,-5-1-128 0,1-1 128 16,-6-6-128-16,6 8-144 0,0-1 144 0,-6-7-208 15,0 0-2976-15,0 0-592 0</inkml:trace>
  <inkml:trace contextRef="#ctx0" brushRef="#br2" timeOffset="117743.9">20843 17104 3679 0,'0'0'320'0,"0"0"-320"15,0 0 0-15,6-7 0 0,-6 7 1280 0,7-6 192 16,-7 6 48-16,4-8 0 0,-2 2-784 0,-2 6-160 16,2-9-16-16,-2 9-16 0,8-2-112 0,-8 2-32 15,2-6 0-15,-2 6 0 0,0 0 112 0,0 0 0 16,0 0 16-16,0 0 0 0,0 0 16 0,0 0 0 15,0 0 0-15,-9-5 0 0,0 0-16 0,0 3 0 16,9 2 0-16,-11 2 0 0,0 0-48 0,-4 2-16 16,2-1 0-16,-2 2 0 0,-2 4 0 0,1 1 0 15,-1 0 0-15,2 1 0 0,-3 0-32 0,0 1-16 16,1 4 0-16,0-1 0 0,-2 1-32 0,1 1 0 0,1-1 0 16,1 2 0-16,0 2-96 0,0 0-32 0,1-2 0 0,1 1 0 15,0 0-64-15,2 2-32 0,0 0 0 0,3 1 0 16,3 0-32-16,3 2-128 0,1 1 192 0,1-1-64 15,0-3-128-15,5 2 160 0,5 1-160 0,-2 1 160 16,0 1-160-16,0-2 160 0,3 0-160 0,1 0 160 16,-1-5-160-16,1 3 192 0,1-3-192 0,-2 0 192 15,0-2-192-15,1 1 128 0,-2-3-128 0,1-1 128 16,-3-5 0-16,1 1 0 0,-1 0 0 0,0 0 0 16,-2-1 64-16,-5-9 0 0,0 0 0 0,8 7 0 15,-2-1 0-15,-6-6 0 0,0 0 0 0,0 0 0 16,0 0 32-16,0 0 16 0,6 8 0 0,-6-8 0 0,0 0 112 0,0 0 32 15,0 0 0-15,0 0 0 0,0 0-32 0,0 0 0 16,-1-8 0-16,-3 3 0 0,4 5-128 0,0 0-32 16,-3-8 0-16,1-2 0 0,-3 1-192 0,2-1 176 15,0 0-176-15,1 1 160 0,0-4-160 0,1 0 128 16,0-1-128-16,1-1 128 0,-2-3-128 0,2 0 0 16,-1-3 144-16,1-1-144 0,-1 0 128 0,1-2-128 15,-1-2 160-15,2-2-160 0,0 1 128 0,3-1-128 16,-3 3 0-16,2-1 0 0,0 0 0 0,1 2 128 15,2 2-128-15,0 0 0 0,3 0 0 0,-1 1 0 16,1 1 0-16,1 1 0 0,0 0 0 0,1 0 0 16,0-4 0-16,1 3 0 0,1 3 0 0,1 2-128 15,2 3 128-15,-1-2 0 0,-3-1 0 0,2 1 0 16,1 3-128-16,-3 4 128 0,0 0 0 0,-3-2 0 0,-4-3 0 0,3 5 0 16,-3 3 0-16,-5 4 0 0,6-7 0 0,-6 7 0 15,0 0 0-15,0 0 0 0,0 0 0 0,0 0 0 16,0 0-128-16,0 0-32 0,0 0 0 0,0 0 0 15,0 0-48-15,0 0-16 0,0 0 0 0,-6 7 0 16,-6-3-32-16,2 1-16 0,2 2 0 0,-1 1 0 31,-1 2-1696-31,1-1-336 0</inkml:trace>
  <inkml:trace contextRef="#ctx0" brushRef="#br2" timeOffset="118391.2">19689 17132 11343 0,'0'0'496'0,"0"0"112"0,-3-6-480 0,3 6-128 0,-5-5 0 0,5 5 0 15,-3-8 752-15,-1-1 128 0,0-1 16 0,0 1 16 16,2 2-208-16,1 0-64 0,-2-1 0 0,3 8 0 16,0 0 48-16,-4-5 0 0,4 5 0 0,0 0 0 15,0 0 80-15,0 0 0 0,-3-8 16 0,3 8 0 16,0 0-320-16,0 0-64 0,0 0-16 0,0 0 0 16,0 0-64-16,7 8 0 0,0 0-16 0,2 1 0 15,0 2 144-15,1 2 16 0,2-1 16 0,0 2 0 16,0 1-32-16,1 4 0 0,2 2 0 0,-1 2 0 0,0-1 0 0,-1 2-16 15,-4-1 0-15,1 3 0 0,1-3-48 16,-1 1-16-16,-1 0 0 0,-2 3 0 0,0 0-80 0,-2 1-16 16,-2-2 0-16,-1 0 0 15,-2 2 16-15,-1-1 0 0,-2-1 0 0,0 1 0 0,-3 2 80 0,-1-3 16 16,0-2 0-16,-2 3 0 0,0-3 0 0,0-1 0 16,-3-1 0-16,0 0 0 0,-1-1-48 0,-1 0 0 15,-1-1 0-15,3-2 0 0,-3 0-16 0,2 1 0 16,-2-2 0-16,1 0 0 0,-1-3-48 0,0-1-16 15,1 0 0-15,2 0 0 0,1-2-112 0,0-2-16 16,0-3-128-16,4-1 192 0,7-5-192 0,0 0 0 16,0 0 0-16,0 0 0 15,0 0-320-15,10 5-144 0,1-5-48 0,5-3 0 16,1-4-2368-16,4-3-464 0,-1-1-112 0</inkml:trace>
  <inkml:trace contextRef="#ctx0" brushRef="#br2" timeOffset="150084.66">21742 15494 6447 0,'0'0'576'0,"0"0"-576"16,-3-4 0-16,3 4 0 0,0 0 1536 0,-7-2 192 15,2 0 32-15,5 2 16 0,-7-1-480 0,-2 2-80 16,9-1-32-16,-8 0 0 0,1-1-256 0,7 1-48 15,-7 2-16-15,7-2 0 0,-8 0-80 0,8 0-16 16,0 0 0-16,0 0 0 0,0 0-16 0,0 0-16 16,0 0 0-16,0 0 0 0,0 0-160 0,11-1-48 15,0 0 0-15,3 1 0 0,2-1-112 0,4 0-32 16,0 0 0-16,6-1 0 0,2 1-64 0,5-1-32 0,-1-1 0 0,0 0 0 16,1 3 64-16,0-4 16 0,-1 1 0 0,3-6 0 15,3 3-32-15,2-2 0 0,1 0 0 0,-1 2 0 16,-3 0 32-16,0 3 0 0,-1-2 0 0,-3 3 0 15,-2 0-64-15,-3 0-16 0,-6-2 0 0,-2 4 0 16,-1 3-96-16,-3-3 0 0,-2-1-16 0,-3 1 0 16,0 1-176-16,0 0 160 0,-11-1-160 0,8 0 160 15,-8 0-160-15,0 0 0 0,0 0 144 0,0 0-144 16,0 0 128-16,0 0-128 0,0 0 160 0,0 0-160 16,0 0 0-16,0 0 128 0,0 0-128 0,0 0 0 15,0 0-176-15,-4 9-80 0,4-9 0 0,-4 6-16 16,4-6-1728-16,-10 5-352 0,3-2-64 0,-1-2-16 0</inkml:trace>
  <inkml:trace contextRef="#ctx0" brushRef="#br2" timeOffset="150542.66">22086 15045 6447 0,'0'0'576'0,"0"0"-576"0,0 0 0 0,0-8 0 16,0 8 1600-16,0 0 224 0,-1-9 32 0,1 9 16 16,0 0-592-16,-1-6-128 0,1 6-32 0,0 0 0 15,2-8-288-15,-2 8-64 0,0 0-16 0,10-2 0 16,2 0-96-16,-1 2-16 0,4 1 0 0,2 2 0 15,4 3-96-15,1-1-32 0,1-1 0 0,6 5 0 16,2 2-16-16,2 0-16 0,-1 0 0 0,1 0 0 16,0 0 48-16,-1 0 16 0,-2 0 0 0,-1 0 0 15,-2 2-96-15,1-2 0 0,-1 0-16 0,-2 2 0 16,-4 1-160-16,-3 0-16 0,1 0-16 0,-4 2 0 16,-5-1-80-16,-2 0-16 0,-7-2 0 0,-1 1 0 15,-1 0 48-15,-5 4 16 0,-1 0 0 0,-5 1 0 16,-5 0 112-16,-2 2 0 0,-1 2 16 0,-2-1 0 15,-3 0 240-15,1-2 64 0,-1-3 0 0,0 0 0 0,-4 3-192 0,-1-4-16 16,-3 2-16-16,-3-2 0 0,0-1-16 0,0 0 0 16,5-3 0-16,0-1 0 0,1-1-208 0,4 0-64 15,4-1 0-15,1 1 0 0,3-3-128 0,5 2 0 16,3-1 0-16,1 1 128 0,5-1-288 0,2 0-64 16,2-8-16-16,0 0-11024 15,4 11-2192-15</inkml:trace>
  <inkml:trace contextRef="#ctx0" brushRef="#br2" timeOffset="193091.27">15222 10732 12895 0,'0'0'576'0,"0"0"112"0,0 0-560 0,0 0-128 0,-2 9 0 0,2-9 0 16,0 0 848-16,-2 8 144 0,2-8 32 0,0 0 0 15,0 0 0-15,0 0 0 0,-2 8 0 0,0-1 0 16,2-7 0-16,-3 6 0 0,3-6 0 0,-2 5 0 16,2-5 0-16,-4 7 0 0,-1-2 0 0,1-2 0 15,0 1 0-15,-3-1 0 0,7-3 0 0,-7 0 0 16,0-3-832-16,-1-1-192 0,0 1 0 0,-1-3 0 16,-2 0 864-16,0-1 128 0,3-2 32 0,-4 3 0 15,1-3-832-15,1 0-192 0,-1-2 0 0,0 0 0 0,0 1 0 16,0-1 0-16,1-1 0 0,0 0 0 0,-1-3 864 0,0-1 128 15,-1 2 32-15,3-2 0 0,1 1-832 0,2 0-192 16,-4-2 0-16,2 2 0 0,-1-1 0 0,3 1 0 16,-2 0 0-16,1-1 0 0,1-1 0 0,0 1 0 15,3 2 0-15,-1-4 0 0,0 1 0 0,1-2 0 16,1 1 0-16,0 2 0 0,0 0 0 0,0 1 0 16,1-3 0-16,1 3 0 0,-1 0 0 0,1 0 0 15,0 2 0-15,1-7 0 0,0 3 0 0,3 1 0 16,-2 1 0-16,2 1 0 0,1 0 0 0,-1 2 0 15,0-1 0-15,1 0 0 0,0 2 0 0,-3-3 0 16,2 3 0-16,-1 1 0 0,1 1 0 0,0 0 0 16,-3-2 0-16,2 3 0 0,2 3 0 0,1-1 0 15,-6 6 0-15,7-8 0 0,0-1 0 0,1 2 0 0,2 4 0 0,-3 1 0 16,-7 2 0-16,11-6 0 0,0 1 0 0,-3 1 0 16,2 2 0-16,2 0 0 0,-2-2 0 0,1 3 0 15,1 3 0-15,2 0 0 0,-2-2 0 0,2 3 0 16,1 1 0-16,1 3 0 0,-2 1 0 0,0 2 0 15,1-1 0-15,-1 1 0 0,-1-1 0 0,2 2 0 16,-4 0 0-16,1 2 0 0,-1-2 0 0,2-3 0 16,0 2 0-16,-2 0 0 0,-1 0 0 0,1 0 0 15,-2-1 0-15,2-2 0 0,1 1 0 0,-1 0 0 16,-2-3 0-16,-1 1 0 0,-8-6 0 0,9 5 0 16,-9-5 0-16,9 5 0 0,-1-2 0 0,-8-3 0 15,0 0 0-15,9 6 0 0,-2-3 0 0,1-1 0 16,-8-2 0-16,0 0 0 0,0 0 0 0,9-2 0 15,-9 2-1600-15,9-2-352 0,-9 2-80 0,0 0-13120 16</inkml:trace>
  <inkml:trace contextRef="#ctx0" brushRef="#br2" timeOffset="194581.28">15607 10551 12895 0,'0'0'272'0,"0"0"64"0,0 0 16 0,0 0 32 0,3-4-384 0,-3 4 0 16,-3-4 0-16,3 4 0 0,0 0 896 0,0-5 96 15,0 1 32-15,0 4 0 0,0 0 0 0,0 0 0 16,0 0 0-16,0 0 0 0,0 0 0 0,0 0 0 16,0 0 0-16,0 0 0 0,0 0-832 0,0 0-192 15,0 0 0-15,0 0 0 0,0 0 864 0,0 0 128 16,0 0 32-16,7 2 0 0,0 1-832 0,-2 1-192 0,1 2 0 0,0 1 0 16,1 0 0-16,0 2 0 0,1 0 0 15,0 2 0-15,0 1 0 0,0 2 0 0,2 0 0 0,0 1 0 16,0 2 864-16,1-1 128 0,0 2 32 0,1 0 0 15,-2 2-832-15,1 1-192 0,1-1 0 0,-3 0 0 16,0-3 0-16,0 1 0 0,0 2 0 0,1-2 0 16,-1 0 0-16,-2-2 0 0,-4-1 0 0,0-1 0 15,0 3 0-15,0-3 0 0,0-2 0 0,-1 2 0 16,-1-1 0-16,2 1 0 0,1-1 0 0,-2 0 0 16,-2-1 0-16,-1 0 0 0,0 0 0 0,1 2 0 15,1-5 864-15,-1 2 128 0,-3 0 32 0,0 2 0 0,0-2-832 0,1 1-192 16,2-1 0-16,0 0 0 0,-1-1 0 0,-2-1 0 15,-2 2 0-15,1-1 0 0,1 0 0 0,-3 0 0 16,1 0 0-16,-2-1 0 0,0-3 0 0,1 1 0 16,-3 0 0-16,1 0 0 0,-3 1 0 0,1 1 0 15,2 0 0-15,-2-1 0 0,1 1 0 0,0-1 0 16,0 0 0-16,1 0 0 0,-1 1 0 0,1-3 0 16,-3 0 0-16,1 2 0 0,1-1 0 0,-2-2 0 15,0 1 0-15,1-1 0 0,-3 2 0 0,1-1 0 16,0-1 0-16,-7-1 0 0,2 3 0 0,0-3 0 15,0 3 0-15,1-3 0 0,0-1 0 0,0 1 0 16,1 0 0-16,1-2 0 0,-3-1 0 0,3 2 0 16,1 0 0-16,-1-1 0 0,-1-1 0 0,2-1 0 15,0 0 0-15,2 0 0 0,-3 0 0 0,2 1 0 0,1 0 0 16,3 1 0-16,-2-4 0 0,2 2 0 0,-2 2 0 0,1-2 0 16,0 0 0-16,2 0 0 0,-1 1 0 0,0-1 0 15,1 0 0-15,-1-1 0 0,-1-1 0 0,1 0 0 16,1 1 0-16,-1 2 0 0,-1-1 0 0,0-1 0 15,0-1 0-15,-1-1 0 0,1-1 0 0,0 1 0 16,-4 0 0-16,0 1 0 0,-2 0 0 0,1 1 0 16,0-1 0-16,-1-1 0 0,0 0 0 0,1-2 0 15,-2 4 0-15,2-2 0 0,-1-1 0 0,4 1 0 16,0-1 0-16,2 2 0 0,0-3 0 0,0 2 0 16,-1 0 0-16,0-1 0 0,1 1 0 0,-1 0 0 15,-2 0 0-15,2-1 0 0,1-4 0 0,1 5 0 16,0 2 0-16,1-1 0 0,-2-4 0 0,0 2 0 15,3-1 0-15,-3 1 0 0,0 0 0 0,-1-2 0 0,2 0 0 0,0-1 0 16,-1 1 0-16,0 1 0 0,-3-2 0 0,2 0 0 16,0-3 0-16,-2 2 0 0,-1 1 0 0,1 3 0 15,0 1 0-15,-1-2 0 0,-2-2 0 0,1-1 0 16,-1 0 0-16,1 3 0 0,0-3 0 0,2 0 0 16,0 1 0-16,1-1 0 0,-3 0 0 0,3-1 0 15,-1-2 0-15,5 3 0 0,3-1 864 0,-2 1 128 16,-1-1 32-16,2 2 0 0,0-1-832 0,0 0-192 15,-3-1 0-15,4 2 0 0,1-2 0 0,1 2 0 16,-2-3 0-16,-1 3 0 0,1-2 0 0,2 1 0 16,1 1 0-16,1-1 0 0,-5 0 0 0,4 0 0 15,1 0 0-15,-1 0 0 0,1 0 0 0,0 8 0 16,2-9 0-16,2 1 0 0,-3-1 0 0,0-1 0 0,1 2 0 0,1 1 0 16,2-1 0-16,-1 0 0 0,1-1 0 0,0 2 0 15,2-1 0-15,0 0 0 0,1-1 0 0,-1 2 0 16,-3-1 0-16,4 1 0 0,4 0 0 0,-2 1 0 15,0-1 0-15,1-1 0 0,0 0 0 0,1 3 0 16,-1 0 0-16,1 0 0 0,-2-3 0 0,0 3 0 16,1 0 0-16,-4 3 0 0,-7 2 0 0,10-3 0 15,-1-2 0-15,-9 5 0 0,10-2 0 0,0 1 0 16,-4-3 0-16,-6 4 0 0,0 0 0 0,0 0 0 16,0 0 0-16,0 0 0 0,8-3 0 0,-8 3 0 15,0 0-768-15,0 0-208 0,0 0-48 16,-5 10 0-16,0-1-1632 0,5-9-336 0,-4 7-64 0,4-7-16 15</inkml:trace>
  <inkml:trace contextRef="#ctx0" brushRef="#br2" timeOffset="195763.31">15418 10430 9215 0,'0'0'192'0,"0"0"64"0,0 0 0 0,0 0 0 0,0 0-256 0,0 0 0 16,7-4 0-16,-7 4 0 0,0 0 864 0,6-3 128 16,-6 3 32-16,9-3 0 0,-9 3 0 0,8-4 0 0,-8 4 0 0,9-3 0 15,-9 3-832-15,6-4-192 16,2 0 0-16,-8 4 0 0,7-7 864 0,1 4 128 0,-1 0 32 0,2 1 0 15,-4-2-832-15,5 1-192 0,-1-2 0 0,2-1 0 16,1 1 0-16,1-3 0 0,0 0 0 0,3 0 0 16,-1 0 864-16,1 1 128 0,0-3 32 0,0 2 0 15,-1 1-832-15,0-2-192 0,3 1 0 0,-3 1 0 16,1 1 0-16,-1-3 0 0,2 2 0 0,-2-2 0 16,-3 4 864-16,2 0 128 0,1 0 32 0,-1 1 0 15,-1 0-832-15,2-1-192 0,0 2 0 0,3-1 0 16,0-1 0-16,3 2 0 0,-1 2 0 0,1-4 0 15,-1 2 0-15,-3 0 0 0,2-1 0 0,-6 3 0 16,1 1 0-16,2 1 0 0,-2 1 0 0,2-2 0 0,-1 0 0 16,0 0 0-16,1 0 0 0,0 1 0 0,1 1 0 0,-1-1 0 15,3-1 0-15,-3 2 0 0,-1 1 0 0,1 1 0 16,5-3 0-16,1 2 0 0,0 2 864 0,0-1 128 16,-1 1 32-16,0 1 0 0,0-2-832 0,-2 2-192 15,-1 2 0-15,0 0 0 0,-2-2 0 0,1 2 0 16,-2 0 0-16,0 3 0 0,-2 0 0 0,0 1 0 15,-1 3 0-15,0-1 0 0,-4 1 0 0,2 1 0 16,0-1 0-16,-2 2 0 0,2-2 0 0,-3 1 0 16,2 0 0-16,-2-2 0 0,3 1 0 0,-3-2 0 15,1 0 0-15,-1 0 0 0,2 2 0 0,-2-2 0 16,2-2 0-16,-4 1 0 0,3 1 0 0,-4-1 0 16,1 1 0-16,-1-2 0 0,0 0 864 0,0 0 128 15,-2 3 32-15,-1-3 0 0,-1 0-832 0,0 0-192 0,0 0 0 0,-1 1 0 16,0 0 0-16,-1-1 0 0,0-2 0 0,1 0 0 15,-3 6 0-15,0-1 0 0,-1-3 0 0,3 1 0 16,-2-2 0-16,-1 1 0 0,-1 1 0 16,-1-2 0-16,0-1 0 0,0-1 0 0,-1 3 0 0,-1 1 0 15,0-4 0-15,1 2 0 0,0-1 0 0,-3 1 0 16,-1 1 864-16,0 0 128 0,1-2 32 0,-3-1 0 16,2 1-832-16,1 1-192 0,0 1 0 0,-2-2 0 15,0-2 0-15,0 0 0 0,1 0 0 0,1 2 0 16,-3-3 0-16,2 1 0 0,0-3 0 0,0 2 0 15,1 1 0-15,-1-2 0 0,2-2 0 0,1 2 0 16,-3-1 0-16,3 1 0 0,3-1 0 0,1-3 0 16,5-1-768-16,-5 0-208 0,5 0-48 0,0 0 0 15,0 0-1632-15,-3-4-336 0,-1-11-64 0,-1 8-16 0</inkml:trace>
  <inkml:trace contextRef="#ctx0" brushRef="#br2" timeOffset="196363.87">15117 10759 12895 0,'0'0'272'0,"0"0"64"0,0 0 16 0,0 0 32 0,0 0-384 0,-7 4 0 15,7-4 0-15,-6 3 0 0,6-3 896 0,0 0 96 16,-6 3 32-16,6-3 0 0,0 0 0 0,0 0 0 15,0 0 0-15,0 0 0 0,0 0-832 0,2 10-192 16,3 1 0-16,0-1 0 0,2-1 864 0,0-3 128 16,-7-6 32-16,11 10 0 0,0 3 0 0,-2-3 0 15,0-2 0-15,1 1 0 0,0 0-832 0,0 2-192 16,-1-4 0-16,-1-1 0 0,3-2 0 0,-2 3 0 16,0 3 0-16,0 0 0 0,-3-5 864 0,3 0 128 15,-9-5 32-15,11 4 0 0,0 1-832 0,-3 0-192 16,-8-5 0-16,0 0 0 0,9 6 0 0,-9-6 0 15,6 6 0-15,-6-6 0 0,0 0 0 0,0 0 0 0,6 9 0 0,-6-9 0 16,0 0 0-16,0 0 0 0,0 0 0 0,0 0-13888 16</inkml:trace>
  <inkml:trace contextRef="#ctx1" brushRef="#br0">18217 7778 0,'0'0'16,"0"0"-1,-31 57 1,15-24-1,0 8 1,-4 6 0,-6 13-1,6 0 1</inkml:trace>
  <inkml:trace contextRef="#ctx0" brushRef="#br0" timeOffset="213735.33">14318 11212 16575 0,'0'0'368'0,"0"0"80"0,0 0 0 0,0 0 16 0,0 0-464 0,0 0 0 0,0 0 0 0,0 0 0 16,0 0 912-16,0 0 96 0,-5 0 16 0,5 0 0 16,-7-1-832-16,7 1-192 0,-5-1 0 0,0 1 0 15,-1 2 864-15,0 1 128 0,6-3 32 0,-5 2 0 16,-4 1 0-16,3 0 0 0,-3 1 0 0,3-1 0 16,-3 0 0-16,1 1 0 0,-4-2 0 0,1 2 0 15,0 0-832-15,0-1-192 0,-1-1 0 0,-1 0 0 16,-1 0 864-16,-2 0 128 0,0-2 32 0,-2-2 0 15,-1 0-832-15,0 0-192 0,0 0 0 0,1-3 0 16,0-1 0-16,0-1 0 0,-3-2 0 0,1 2 0 16,1-3 864-16,0-1 128 0,-2 0 32 0,1 0 0 0,0-1-832 0,-2-1-192 15,0-2 0-15,-8-5 0 0,0 3 0 0,2-1 0 16,1 0 0-16,0-2 0 0,2 0 192 0,0-1-48 16,-2-2-16-16,2-2 0 0,5-2-128 0,-3-1 0 15,-1-2 144-15,1-1-144 0,1-1 0 0,1 0 0 16,1 0 0-16,0-1 128 0,2 0-128 0,-3-1 0 15,0-1 0-15,1 0 128 0,-1-5-128 0,-1 2 0 16,-2-3 0-16,0 2 0 0,0-7 0 0,-1 2 0 16,1 0 0-16,2 3 0 0,1-1 0 0,3-1 0 15,-1-2 0-15,0 0 0 0,-1 1 0 0,3 0 0 16,0-1 0-16,2 1 0 0,1 1 0 0,0 0 0 16,2-1 0-16,-1 0 0 0,1-2 0 0,1-2 0 0,1-1 0 15,-1 2-128-15,2 0 128 0,3 4 0 16,1-1 0-16,1 3 0 0,2-2 0 0,0 0 0 0,0-1 0 0,2-2-128 15,2-6 128-15,1 3 0 0,2 4-144 0,1 1 144 16,-2-2 0-16,3 2 0 0,-1 1 0 0,2 1 0 16,-3 3 0-16,0-5 0 0,1-1 0 0,-1 3 0 15,1 3 0-15,-1 3 0 0,3 2 0 0,-1 0 0 16,0-1-128-16,1 1 128 0,1 1 0 0,2-1 0 16,1-3 0-16,2 1 0 0,1-1 0 0,2 0 0 15,-1 0-144-15,1 1 144 0,-2-3 0 0,5 3 0 16,5-1 0-16,1 0-128 0,-2 0 128 0,1 0 0 15,-2 2 0-15,1 1 0 0,2 0 0 0,-3 0 0 16,-1-4 0-16,0 4 0 0,-3 2 0 0,-1 2 0 16,1 1 0-16,2 0 0 0,-1 0 0 0,2 0 0 0,0 1 0 0,1-2 0 15,0 0 0-15,1 0 0 0,1 1 0 0,3 0-128 16,3 2 128-16,-1 0 0 0,1-4 0 0,0 3 0 16,-5 0-128-16,3 3 128 0,0 1 0 0,-1-1 0 15,0-1 0-15,3 5 0 0,-2 0 0 0,0 1 0 16,-4-2 0-16,4 1 0 0,0-1 0 0,3 1 0 15,0 1 0-15,0 1 0 0,-2 1 0 0,0-1 0 16,-1-1 0-16,1 0 0 0,-1-1 0 0,-2 2 0 16,3 0 0-16,-8 8 0 0,0-1 0 0,3 0 0 15,1-3 0-15,2 3 0 0,3 0 0 0,-2 0 0 16,1 0 0-16,0 0 0 0,-2 2 0 0,1-1 0 16,-3 0 0-16,1 0 0 0,-1-1 0 0,3 0 0 15,-5 1 0-15,2-1 0 0,2 1 0 0,1 1 0 16,-4 1 0-16,1-1 0 0,2 0 0 0,-2 0 0 15,1 1 0-15,-2 2 0 0,0 1 0 0,-2 0 0 0,-1-2 0 0,0 1 0 16,-2 1 0-16,1-3 0 0,0-2 0 0,-1 1 0 16,-1 3 0-16,3 0 0 15,-2-2 0-15,1 0 0 0,1 0 0 0,0 1 0 0,0 0 0 0,-1 0 0 16,3 0 0-16,0 1 0 0,2 0 0 0,-2-1 0 16,1 0 0-16,3-1 0 0,-5 0 0 0,1 0 0 15,-3 3 0-15,1-1 0 0,0 0 0 0,-1 2 0 16,0-1 0-16,-3 2 0 0,2 1 0 0,1-1 0 15,-2 0 0-15,-2 0 0 0,2-1 0 0,0 3 0 16,-2-2 0-16,1 0 0 0,1 0 0 0,-1 1 0 16,1 3 0-16,1-3 0 0,1 2 0 0,-2 0 0 15,1 0 0-15,0 0 0 0,-2 1 0 0,1 0 0 0,-1 0 0 0,1 0 0 16,-3 1 0-16,1 0 0 0,1 0 0 0,-2-1 0 16,3-1 0-16,-2 3 0 0,1 3 0 0,0-2 0 15,-1-4 0-15,2 2 0 0,-3 1 0 0,0 2 0 16,0 0 0-16,2-1 0 0,-2-2 0 0,2 2 0 15,0 1 0-15,-1 0 0 0,-3 2 0 0,1-2 0 16,-1 0 0-16,0 0 0 0,0 2 0 0,-1-1 0 16,1-1 0-16,-1 0 0 0,0 0 0 0,1 2 0 15,-1-1 0-15,0 1 0 0,-1-2 0 0,1 0 0 16,-2 1 0-16,3-1 0 0,-2 1 0 0,0-2 0 16,1-1 0-16,-1 1 0 0,0 0 0 0,1 0 0 15,1-1 0-15,-1 0 0 0,2 1 0 0,-4 0 0 16,0 0 0-16,0 0 0 0,0 1 0 0,-1-1 0 15,1-1 0-15,1 2 0 0,-3-1 0 0,2-1 0 0,0 0 0 0,1 0 0 16,0 1 0-16,1-2 0 16,-2-2 0-16,1 1 0 0,-2 1 0 0,0 0 0 0,1 3 0 0,-1-2 0 15,1 0 0-15,1-1 0 0,-1 1 0 0,0 0 0 16,0-2 0-16,2 1 0 0,-2 0 0 0,2 0 0 16,1 3 0-16,-1-2 0 0,1-2 0 0,1 1 0 15,-1 0 0-15,1 1 0 0,2 0 0 0,-2 0 0 16,1-2 0-16,-2 1 0 0,0 0 0 0,-4 2 0 15,-2-1 0-15,-2 0 0 0,-6-2 0 0,0 0 0 16,8 8-2368-16,-8-8-560 0,0 0-112 16,-12 7-32-16</inkml:trace>
  <inkml:trace contextRef="#ctx0" brushRef="#br0" timeOffset="-213865.92">18279 6800 12895 0,'0'0'576'0,"0"0"112"0,0 0-560 0,0 0-128 16,0 0 0-16,0 0 0 0,-4-11 848 0,1 5 144 16,3 6 32-16,0 0 0 0,-5-9-832 0,2 2-192 15,0 2 0-15,3 5 0 0,0 0 864 0,0 0 128 16,0 0 32-16,0 0 0 0,0 0 0 0,0 0 0 16,0 0 0-16,0 0 0 0,0 0-832 0,0 0-192 15,0 0 0-15,0 0 0 0,1 11 0 0,0-1 0 16,0 0 0-16,1 1 0 0,2 2 864 0,0 2 128 15,-1 4 32-15,3 2 0 0,-1 3-832 0,3 0-192 16,-1 0 0-16,2-1 0 0,2 1 0 0,0 2 0 16,-2-3 0-16,1 2 0 0,2 1 0 0,-3 0 0 0,1-1 0 0,0 3 0 15,-3 2 0-15,2-2 0 0,-3 0 0 0,0-1 0 16,1 2 0-16,-3-1 0 0,0-1 0 0,-1-4 0 16,-2-1 864-16,-1-1 128 0,1 0 32 0,-1-4 0 15,-1-1-832-15,0-1-192 0,-2 0 0 0,-1 1 0 16,1-1 0-16,0 0 0 0,-2-2 0 0,1-1 0 15,-2 2 0-15,1 2 0 0,-2 0 0 0,3-2 0 16,-4-2 864-16,3 1 128 0,-2-2 32 0,0 1 0 16,2 0-832-16,-3 0-192 0,1-2 0 0,-3 1 0 15,3 1 0-15,-2-1 0 0,3 0 0 0,-3-1 0 16,2 2 0-16,-3-1 0 0,2 0 0 0,-2 0 0 16,-1-1 0-16,0 0 0 0,1 0 0 0,-2-1 0 0,1 0 0 15,-1 0 0-15,-1-2 0 0,0 0 0 0,2 1 0 0,1 0 0 16,0-3 0-16,1 3 0 0,-2 1 0 15,-2 1 0-15,-2-3 0 0,0 1 0 0,0-1 0 0,1-2 0 16,2 0 0-16,0-1 0 0,-2 3 0 0,0-3 0 16,2 1 0-16,-1 1 0 0,0-5 0 0,-1 2 0 15,-3 3 0-15,1-1 0 0,0 1 864 0,0-1 128 16,-2 0 32-16,3-3 0 0,-2-1-832 0,-2 0-192 16,2 0 0-16,-1 0 0 0,2-1 0 0,-2 1 0 15,2 1 0-15,0-1 0 0,2-1 0 0,1 0 0 16,1 0 0-16,-3 0 0 0,2-1 0 0,-2-1 0 15,-1 1 0-15,2 1 0 0,1 0 0 0,1 0 0 16,-3-1 0-16,2 0 0 0,1-1 0 0,0 0 0 16,0-2 0-16,0 3 0 0,-2-1 0 0,0 0 0 15,0-1 0-15,1 0 0 0,-1 2 0 0,-1-3 0 0,-1 1 0 0,-1-1 0 16,0 0 0-16,-2 1 0 0,-1-1 0 0,0 1 0 16,-2 0 0-16,3 1 0 0,-1-2 0 0,-1 1 0 15,-2 0 0-15,3-2 0 0,-1 0 0 0,0 0 0 16,-1 2 0-16,2 0 0 0,2-5 0 0,0 1 0 15,0 1 0-15,-1 0 0 0,0-1 0 0,1 0 0 16,2-1 0-16,-2 2 0 0,0-4 0 0,-3 1 0 16,0-1 0-16,-2 1 0 0,0-1 0 0,-1 2 0 15,1-2 0-15,-1 0 0 0,1 0 0 0,2 0 0 16,-1 1 0-16,1-2 0 0,0-1 0 0,0 0 0 16,1 1 864-16,-1 1 128 0,1 0 32 0,2-1 0 15,1-2-1648-15,-1 1-320 0,0 1-64 16,-1-1-16-16,0-1 1648 0,-1-1 320 0,3 1 64 0,-3 1 16 0,2-2-832 0,-1 2-192 15,0 1 0-15,2 1 0 0,-2 0 0 0,4 1 0 16,2-2 0-16,-1 0 0 0,1-1 0 0,0 0 0 16,0-1 0-16,1 1 0 0,1 1 0 0,0-1 0 15,0-2 0-15,2 1 0 0,-1-1 0 0,3 0 0 16,-2 0 0-16,3 0 0 0,-1-5 0 0,0 3 0 16,1-1 0-16,2 1 0 0,1-1 0 0,-1 1 0 15,1-3 0-15,0 2 0 0,-3 0 0 0,3 1 0 16,0-1 0-16,1 3 0 0,-1 3 0 0,1 1 0 15,0 0 0-15,0-2 0 0,0 1 0 0,-2 0 0 16,2 1 0-16,1 1 0 0,0 1 0 0,-1 1 0 16,-1-2 0-16,1 1 0 0,2 8 0 0,0-9 0 15,-1 2 0-15,1 7 0 0,-3-8 0 0,3 8 0 16,-3-7 0-16,3 7 0 0,-3-8 0 0,3 8 0 0,0 0 0 0,-2-7 0 16,2 7 0-16,0 0 0 0,-3-7 0 0,3 7 0 15,0 0 0-15,0 0 0 0,0 0 0 0,0 0 0 31,0 0-768-31,0 0-208 0,0 0-48 0,0 0 0 0,-6 6 832 0,6-6 192 0,-5 5 0 0,5-5 0 16,-3 8 0-16,3-8 0 0,0 0 0 0,0 0 0 31,0 0-3328-31,0 0-608 0,0 0-128 0,0 0-32 0</inkml:trace>
  <inkml:trace contextRef="#ctx0" brushRef="#br0" timeOffset="-212772.07">16653 5922 9215 0,'0'0'400'0,"0"0"96"0,0 0-496 0,0 0 0 0,0 0 0 0,0 0 0 15,-4-9 912-15,3 1 96 0,1 8 16 0,0 0 0 16,-2-7 0-16,2 7 0 0,0 0 0 0,-2-9 0 16,2-4-832-16,2 3-192 0,-1 3 0 0,0-1 0 15,3 1 864-15,1 0 128 0,0-2 32 0,1 0 0 16,4 0-832-16,-4-1-192 0,0 0 0 0,1-1 0 15,4-2 864-15,0 0 128 0,3 1 32 0,0-1 0 0,0-2-832 0,1 1-192 16,-1 0 0-16,1 4 0 0,2-1 864 0,0 0 128 16,2-1 32-16,-1 0 0 0,-3-1-832 0,3 2-192 15,-1 1 0-15,0 0 0 0,-1-1 0 0,2 1 0 16,1 1 0-16,1 1 0 0,-1-3 0 0,1 1 0 16,-1-2 0-16,2 5 0 0,-2-1 0 0,3 1 0 15,1 1 0-15,1 0 0 0,-2 1 0 0,-2 0 0 16,5 3 0-16,-2 2 0 0,4-2 0 0,1 0 0 15,-5 0 0-15,1 0 0 0,0 5 0 0,-1 0 0 16,-1 1 0-16,1 1 0 0,-3-2 0 0,1 0 0 16,0 0 0-16,0 2 0 0,0 1 0 0,1 1 0 15,0 2 0-15,-3 1 0 0,-2-1 0 0,0 1 0 16,-1 0 0-16,2 3 0 0,-1 0 0 0,1 2 0 0,-3 0 0 0,1-1 0 16,-1 0 0-16,1 2 0 15,-3-2 0-15,0 2 0 0,-1 1 0 0,-3-1 0 0,0 2 0 0,-3-3 0 16,1 1 0-16,-4 1 0 0,-1 2 0 0,2 1 0 15,-2-1 864-15,-2 2 128 0,0-1 32 0,-1 2 0 16,0 2-832-16,0-1-192 0,-2 0 0 0,2-1 0 16,0-1 0-16,0-2 0 0,1 2 0 0,-1-1 0 15,-2-1 0-15,2-2 0 0,-1 1 0 0,1-1 0 16,0-1 0-16,-1 1 0 0,0-2 0 0,0 1 0 16,-3 1 0-16,1-1 0 0,-2 0 0 0,1 1 0 15,-2-1 0-15,-2 4 0 0,0 2 0 0,-1-3 0 16,1-5 0-16,-3 2 0 0,1 4 0 0,0-1 0 0,0-2 0 15,-2 1 0-15,0 1 0 0,1-1 0 0,2 0 0 0,-2-1 0 16,2 1 0-16,3 1 0 0,-3 1 0 0,2-2 0 16,-2 1 0-16,1-1 0 0,1-2 0 15,-1 1 0-15,0-1 0 0,-2 2 0 0,1-1 0 0,1 3 0 16,-1 1 0-16,1-2 0 0,-2-2 0 0,2-1 0 16,1-1 0-16,-1 2 0 0,2 0 864 0,-2 1 128 15,3-1 32-15,-1-1 0 0,0-2-832 0,1 0-192 16,1 3 0-16,1-2 0 0,1-2 0 0,-1 2 0 15,1-1 0-15,-1 1 0 0,1 1 0 0,-1 0 0 16,0-1 0-16,2-2 0 0,-1 1 0 0,1 0 0 16,-4 1 0-16,4-1 0 0,-1-1 0 0,0 2 0 15,1 0 0-15,-2-1 0 0,-1-2 0 0,2 0 0 16,1-2 0-16,1 4 0 0,-1 1 0 0,-1 0 0 16,2-3 0-16,1 2 0 0,0-3 0 0,0 2 0 0,1 0 0 15,3 0 0-15,-2 0 0 0,1 0 0 0,3-2 0 0,-1 0 0 16,1-3 0-16,1 4 0 0,-1-2 0 0,4-1 0 31,0-2-1600-31,1-2-352 0,1-1-80 0,-6-4-16 0</inkml:trace>
  <inkml:trace contextRef="#ctx0" brushRef="#br0" timeOffset="-210770.75">17857 8522 12895 0,'0'0'576'0,"0"0"112"0,0 0-560 0,0 0-128 16,0 0 0-16,0 0 0 0,0 0 848 0,0 0 144 15,0 0 32-15,0 0 0 0,0 0 0 0,0 0 0 16,0 0 0-16,0 0 0 0,0 0 0 0,0 0 0 16,0 0 0-16,0 0 0 0,0 0 0 0,0 0 0 15,0 0 0-15,0 0 0 0,0 0-832 0,0 0-192 16,-2 9 0-16,-1-1 0 0,0 0 864 0,1 3 128 0,-2-2 32 0,0 2 0 15,-2 3-832-15,0 2-192 0,1-2 0 0,-2 1 0 16,2 1 0-16,1 0 0 0,-1 1 0 0,0 0 0 16,1-1 0-16,-4-1 0 0,2 0 0 0,0 1 0 15,2 0 0-15,-2 1 0 0,0-2 0 0,0 2 0 16,2 0 864-16,2 2 128 0,-2 0 32 0,3 1 0 16,0-4-832-16,1 5-192 0,1 3 0 0,1-4 0 15,3-4 0-15,-1 2 0 0,1 1 0 0,1-1 0 16,2-2 0-16,1-1 0 0,-1 1 0 0,3-1 0 15,2 3 0-15,0-5 0 0,-1-1 0 0,1-1 0 16,-1-1 0-16,1 0 0 0,1 0 0 0,0 1 0 0,0-3 0 0,0 1 0 16,0-1 0-16,1 1 0 0,-1 0 0 0,2-2 0 15,0 1 0-15,0-1 0 0,-2-1 0 0,2-1 0 16,3 0 0-16,-1 2 0 0,0-1 0 0,1 1 0 16,-2-2 0-16,1 3 0 0,2-2 0 0,-1 0 0 15,0 2 0-15,-2 0 0 0,1-2 0 0,-2 1 0 16,0 0 0-16,-2 2 0 0,-1 2 0 0,0 0 0 15,-1 0 0-15,1 1 0 0,-5-2 0 0,2 2 0 16,1 3 0-16,-2 0 0 0,0 1 0 0,-1-3 0 16,-1-2 0-16,0 1 0 0,1 2 0 0,-3-2 0 15,2-4 0-15,-2 3 0 0,1 0 0 0,0 0 0 16,-2 0 0-16,-1-3 0 0,1 0 864 0,0 1 128 16,-1 1 32-16,0 1 0 0,-1-1-832 0,1 0-192 15,-1 1 0-15,-1-1 0 0,0 0 0 0,-1 0 0 0,-1 0 0 16,-1-1 0-16,1 2 0 0,1 0 0 0,-2 0 0 0,1 0 0 15,-2 0 0-15,1 0 0 0,-1 0 0 0,0 0 0 16,-1-1 0-16,0 0 0 0,0 1 0 0,-1 0 0 16,0 0 0-16,2 0 0 0,-4-2 0 0,3 2 0 15,0-1 0-15,-2 0 0 0,1-1 0 0,0-1 0 16,-2 3 0-16,0 0 0 0,-1 0 0 0,1-1 0 16,-1-1 864-16,1 0 128 0,0 0 32 0,0 0 0 15,1-3-832-15,-1 3-192 0,0-2 0 0,-1-1 0 16,2 2 0-16,-1 0 0 0,1-2 0 0,1 0 0 15,-2-1 0-15,1 2 0 0,2 2 0 0,-2-1 0 16,0-2 0-16,-1 0 0 0,0 3 0 0,1 1 0 16,-1-2 0-16,-1 0 0 0,0-1 0 0,0 2 0 15,0 0 0-15,3 0 0 0,-4-1 0 0,3 0 0 0,-2 0 0 0,2 1 0 16,1-1 0-16,-1 0 0 0,2-1 0 0,-3-1 0 16,1 1 0-16,-1 0 0 0,0-1 0 0,2 0 0 15,-2 0 0-15,2 1 0 0,-2 1 0 0,1-2 0 16,0 0 0-16,-3-1 0 0,4 1 0 0,-2 1 0 15,2 2 0-15,-1-2 0 0,-3-3 0 0,3 2 0 16,-3 0 0-16,2 2 0 0,-3-1 0 0,3-2 0 16,-1-1 0-16,0 2 0 0,0 2 0 0,-1-1 0 15,-1 1 0-15,0-1 0 0,0-1 0 0,0 2 0 16,-1 2 0-16,-1-2 0 0,1-3 0 0,-3 1 0 16,-1 0 0-16,1 0 0 0,-1-3 0 0,-1 1 0 15,0-1 0-15,-1-1 0 0,2 1 0 0,-2-1 0 16,-1-2 0-16,1 1 0 0,0 2 0 0,1-1 0 0,3-1 0 15,1 0 0-15,-2-1 0 0,-1 1 0 16,3 1 0-16,0 2 0 0,0-2 0 0,2 0 0 0,-2 0 0 0,2 0 0 16,0 2 0-16,0-2 0 0,-1 0 0 0,3-1 0 15,-1-1 0-15,1 2 0 0,0-1 0 0,1 1 0 16,-1-4 0-16,1 2 0 0,0 0 0 0,-1 0 0 16,0 0 0-16,1-1 0 0,-2-1 0 0,1 2 0 15,-2 2 0-15,2-2 0 0,-1-2 0 0,-1 1 0 16,0 1 0-16,0 0 0 0,1 0 0 0,-1 0 0 15,0-1 0-15,-1 1 0 0,0 0 0 0,-2 0 0 16,1 0 0-16,-1-1 0 0,0 0 0 0,2 0 0 16,-2 1 0-16,2 1 0 0,2-2 0 0,-5 2 0 0,2 0 0 0,0 2 0 15,-1-1 0-15,0 1 0 0,1-1 0 16,-3 0 0-16,2 1 0 0,0 1 0 0,1-2 0 0,0 0 0 16,0-1 0-16,1 1 0 0,0 0 0 0,2 2 0 15,-2-3 0-15,1 0 0 0,0-1 0 0,-1 3 0 16,2-2 0-16,0 0 0 0,0 1 0 0,0-1 0 15,0 1 0-15,1-1 0 0,-3 0 0 0,1 0 0 16,2 0 0-16,-3 3 0 0,1-3 0 0,1 1 0 16,-2 0 0-16,1 0 0 0,0 0 0 0,0 1 0 15,0 0 0-15,1-2 0 0,2 0 0 0,0 0 0 16,3 0 0-16,-3 2 0 0,1-2 0 0,0 0 0 16,2-1 0-16,-2 0 0 0,1 1 0 0,-1 0 0 15,1-1 0-15,0 0 0 0,1 1 0 0,-1 0 0 0,1 1 0 16,-1-2 0-16,-1 0 0 0,3 1 0 15,3-1 0-15,-7 3 0 0,1-1 0 0,-1 0 0 0,0-1 0 0,3 1 0 16,4-2 0-16,-6 3 0 0,2-1 0 0,4-2 0 16,0 0 0-16,0 0 0 0,-4 1 0 0,4-1 0 15,0 0 0-15,0 0 0 0,0 0 0 0,0 0 0 16,0 0 0-16,0 0 0 0,0 0 0 0,0 0 0 16,0 0 0-16,0 0 0 0,0 0 0 0,0 0 0 15,0 0 0-15,6 0 0 0,2-1 0 0,-8 1 0 16,0 0 0-16,7 0 0 0,1 0 0 0,-8 0 0 31,0 0-768-31,0 0-208 0,7 0-48 0,3 1-10912 0,2 1-2192 0</inkml:trace>
  <inkml:trace contextRef="#ctx0" brushRef="#br0" timeOffset="-183693.33">14248 11047 12895 0,'0'0'272'0,"0"0"64"0,0 0 16 0,0 0 32 0,0 0-384 0,0 0 0 16,0 0 0-16,0 0 0 0,0 0 896 0,0 0 96 16,0 0 32-16,0 0 0 0,0 0-832 0,0 0-192 15,0 0 0-15,0 0 0 0,0 0 864 0,0 0 128 0,0 0 32 0,0 0 0 16,0 0 0-16,0 0 0 15,0 0 0-15,0 0 0 0,0 0 0 0,0 0 0 0,0 0 0 0,0 0 0 16,0 0-832-16,0 0-192 0,0 0 0 0,0 0 0 16,-6 3 864-16,2-1 128 0,1 1 32 0,3-3 0 15,-6 0-832-15,2-2-192 0,-2 0 0 0,1 0 0 16,-2 0 0-16,3 1 0 0,-3-1 0 0,0-1 0 16,0-2 864-16,0 1 128 0,-1 0 32 0,1-2 0 15,-2 1-832-15,1-1-192 0,1 1 0 0,-2-1 0 16,-1 0 0-16,-1-2 0 0,0 0 0 0,-1-1 0 15,1-1 0-15,2 2 0 0,-2-1 0 0,1 0 0 16,1-1 864-16,-2 0 128 0,0-1 32 0,0 0 0 16,0 0-832-16,1 0-192 0,2 0 0 0,-3 0 0 0,0 0 0 0,1 0 0 15,-2-1 0-15,2 1 0 0,1-1 0 0,-2 2 0 16,0-2 0-16,2 0 0 0,-2-1 0 0,2 1 0 16,-1 0 0-16,0-1 0 0,1-1 0 0,-1 1 0 15,0-1 0-15,1 2 0 0,-2-3 0 0,2 2 0 16,0-2 0-16,1 1 0 0,-1 2 0 0,-1 1 0 15,0-1 0-15,1 0 0 0,-2 0 0 0,1 0 0 16,0-1 0-16,0 0 0 0,-1 2 0 0,0-2 0 16,-1 1 0-16,1-1 0 0,1 2 0 0,-2-2 0 15,-1 0 0-15,1-2 0 0,1 1 0 0,1 1 0 16,0 1 0-16,-1-2 0 0,0-1 0 0,-1 2 0 16,3 0 0-16,-1-1 0 0,-5-3 0 0,3 2 0 0,1 0 0 15,-1 1 0-15,0-1 864 0,1 0 128 0,-1 2 32 16,2 0 0-16,-2-2-832 0,1-1-192 0,0 1 0 0,1-1 0 15,-3 1 0-15,2-3 0 0,0 1 0 0,0-1 0 16,0 2 0-16,0-2 0 0,1-2 0 0,-1 2 0 16,1 1 0-16,0-1 0 0,-2 0 0 0,2 0 0 15,1 2 0-15,-1-2 0 0,1 0 0 0,-1 1 0 16,1-1 0-16,1 2 0 0,-1 0 0 0,2-1 0 16,-4 0 0-16,5 0 0 0,-2-1 0 0,3 2 0 15,-4 0 0-15,2-1 0 0,2-3 0 0,1 0 0 16,2 1 0-16,0 2 0 0,0-2 0 0,-3 1 0 15,2-2 0-15,0 2 0 0,1 0 0 0,1 1 0 16,-1-2 0-16,2 1 0 0,-2 1 0 0,-1-1 0 16,2-2 0-16,0 4 0 0,0-2 0 0,0 2 0 0,1-2 0 0,0 0 0 15,-2 1 0-15,1-1 0 0,0 0 0 0,1 1 0 16,1-1 0-16,-1 1 0 0,-2-2 0 0,2 0 0 16,3 0 0-16,0 0 0 0,-3 0 0 0,0 1 0 15,-1-2 0-15,1 0 0 0,1 2 0 0,0 0 0 16,-1-2 0-16,0 1 0 0,0 2 0 0,0-1 0 15,0 1 0-15,1 1 0 0,0-1 0 0,0 1 0 16,2-1 0-16,-2 1 0 0,3-2 0 0,-2 1 0 16,0-2 0-16,-1 1 0 0,-3 1 0 0,2-1 0 15,0 2 0-15,2-2 0 0,3 1 0 0,-2 1 0 16,1 1 0-16,2-1 0 0,-1 0 0 0,2-2 0 16,1 3 0-16,-3-1 0 0,4 1 0 0,-2 0 0 15,1 0 0-15,-1 0 0 0,2 0 0 0,-3-1 0 16,4 1 0-16,-1 0 0 0,-1 1 0 0,-1 1 0 0,0 0 0 0,1 0 0 15,-1-1 0-15,0 1 0 0,1 1 0 0,-4 0 0 16,1 0 0-16,1 0 0 0,-3-1 0 0,2 2 0 16,-1-3 0-16,2 1 0 0,-3 0 0 0,3-5 0 15,-1 3 0-15,-2 2 0 0,2 0 0 0,-2 0 0 16,1 0 0-16,0 1 0 0,-1 0 0 0,1 1 0 16,1 3 0-16,-3 1 0 0,2-2 0 0,2 1 0 15,-1 0 0-15,1 0 0 0,1-2 0 0,-4 0 0 16,1 3 0-16,1 1 0 0,0-2 0 0,0 1 0 15,-5 7 0-15,5-7 0 0,1-2 0 0,-2 1 0 16,3 3 0-16,-2-1 0 0,-1 0 0 0,1 0 0 16,0 2 0-16,0-2 0 0,-5 6 0 0,4-8 0 15,-1 3 0-15,-3 5 0 0,0 0 0 0,0 0 0 0,4-8 0 16,-4 8 0-16,0 0 0 0,3-5 0 0,-3 5 0 0,3-5 0 16,-3 5 0-16,0 0 0 0,0 0 0 0,0 0 0 15,0 0 0-15,0 0 0 0,0 0 0 0,0 0 0 16,0 0 0-16,0 0 0 0,0 0 0 0,0 0 0 15,0 0 0-15,0 0 0 0,0 0 0 0,0 0 0 16,1-8 0-16,-1 8 0 0,0 0 0 0,0 0 0 16,0 0 0-16,0 0 0 0,0 0 0 0,0 0 0 15,0 0 0-15,0 0 0 16,0 0-768-16,0 0-208 0,0 0-48 0,0 0 0 16,0 0 0-16,0 0 0 0,0 0 0 0,0 0 0 15,0 0-2448-15,0 0-496 0,0 0-112 0,0 0-16 0</inkml:trace>
  <inkml:trace contextRef="#ctx0" brushRef="#br0" timeOffset="-181530.53">13416 8102 16575 0,'0'0'736'0,"0"0"160"0,0 0-720 0,0 0-176 16,0 0 0-16,0 0 0 0,0 0 0 0,0 0 0 16,0 0 0-16,0 0 0 0,0 0 848 0,0 0 144 15,0 0 32-15,0 0 0 0,0 0 0 0,0 0 0 16,0 0 0-16,2-9 0 0,2-1 0 0,-2 1 0 15,0-2 0-15,1 0 0 0,1-3-832 0,0 1-192 16,0-2 0-16,0 2 0 0,0-1 0 0,1-1 0 16,0 1 0-16,-3-1 0 0,0-1 864 0,3 1 128 15,3-2 32-15,-4 1 0 0,-1-3-832 0,2 2-192 16,0-2 0-16,2 2 0 0,0-2 0 0,-2 1 0 16,-2 0 0-16,4 0 0 0,-2-3 0 0,1-1 0 15,-1 2 0-15,-1 1 0 0,-2 1 0 0,2 0 0 16,2 0 0-16,-1 1 0 0,1-1 0 0,-1 2 0 15,0 0 0-15,0-1 0 0,1 4 0 0,-2-3 0 0,-3 2 0 0,1 0 0 16,4-2 864-16,-3 1 128 0,3-2 32 0,0 1 0 16,-4-2-832-16,2 2-192 0,-1-1 0 0,2 1 0 15,-1-2 0-15,1 0 0 0,2 2 0 0,-2-2 0 16,2 1 0-16,1-2 0 0,-2-1 0 0,1 2 0 16,-1 3 0-16,3 1 0 0,-2-3 0 0,2 2 0 15,-4-1 0-15,4 0 0 0,-4 3 0 0,3-1 0 16,0-2 0-16,0 2 0 0,-1 1 0 0,3 0 0 15,0-2 0-15,0 3 0 0,-1 0 0 0,1 1 0 16,0 0 0-16,-3 0 0 0,2-1 0 0,0 0 0 16,1 1 0-16,1 0 0 0,-2-1 0 0,-1 1 0 0,1 0 0 15,1 1 0-15,0 1 0 0,0 1 0 0,-1 2 0 16,-1-2 0-16,0-1 0 0,0 2 0 0,0 2 0 0,3 2 0 16,-2-3 0-16,2 2 0 0,0-2 0 0,-2 2 0 15,1 1 0-15,2-2 0 0,-2-1 0 0,2 1 0 16,-1 2 0-16,2 1 0 0,-2-3 0 0,0 3 0 15,-2 2 0-15,0 0 0 0,0-1 0 0,-1 1 0 16,-8 0 0-16,8 1 0 0,3 0 0 0,-2 3 0 16,1-2 0-16,0 0 0 0,-10-2 0 0,10 3 0 15,0 1 0-15,0 0 0 0,0-2 0 0,1 2 0 16,-4-2 0-16,2-1 0 0,0 1 0 0,-3 0 0 16,2 0 0-16,1 1 0 0,-1-2 0 0,-1 1 0 15,1 1 0-15,0-1 0 0,-1 0 0 0,1 1 0 16,1-2 0-16,0 2 0 0,1-1 0 0,-4 2 0 0,3-1 0 15,-2 0 0-15,3 2 0 0,-3-1 0 16,1-1 0-16,0 1 0 0,-1-1 0 0,1 0 0 0,1 0 0 0,-1-2 0 16,-8-1 0-16,7 0 0 0,1-3 0 0,0 3 0 15,-1 2 0-15,2-2 0 0,0 0 0 0,1-2 0 16,1 1 0-16,-2 0 0 0,1 0 0 0,1-1 0 16,-3-1 0-16,2 0 0 0,-1 1 0 0,0 0 0 15,0 0 0-15,-4 0 0 0,2-2 0 0,0 3 0 16,1-1 0-16,0 1 0 0,-3-1 0 0,3 1 0 15,-2 1 0-15,0 0 0 0,0-3 0 0,-1 1 0 16,-5 2 0-16,8-1 0 0,-3-1 0 0,4-1 0 16,-4-2 0-16,1 0 0 0,1-1 0 0,-1 1 0 15,1-1 0-15,-2 1 0 0,1-1 0 0,1 1 0 16,-1-1 0-16,3 0 0 0,-5-1 0 0,2 0 0 0,-1 2 0 0,0-1 0 16,1 1 0-16,0-3 0 0,-1 2 0 0,2-3 0 15,-4 2 0-15,3-2 0 0,0 4 864 0,-1-3 128 16,1 1 32-16,1-1 0 15,1-1-1648-15,-1 0-320 0,-2-1-64 0,0 2-16 0,3-1 1648 0,0 0 320 16,-1-2 64-16,1 1 16 0,0 0-832 0,-1-1-192 16,1 0 0-16,1 0 0 15,1 1-768-15,0 0-208 0,-1 0-48 0,0 1 0 0,2-1 832 0,-3 1 192 16,2 1 0-16,-2 0 0 0,1 0 0 0,0 1 0 16,2 0 0-16,0 2 0 0,2-1 0 0,-5 0 0 15,2-2 0-15,1 0 0 0,-2 1 0 0,1 0 0 16,0 1 0-16,0-1 0 0,0 3 0 0,-2 0 0 15,1 1 0-15,0 1 0 0,-1 0 0 0,1-2 0 0,-2 0 0 16,3-1 0-16,-2 2 768 0,2 1 208 0,-4 1 48 16,3-1 0-1,-2-1-1648-15,2 1-320 0,-3 1-64 0,3 1-16 0,-2 1 832 0,0 4 192 0,-1-3 0 0,0 2 0 16,1 1 0-16,1-1 0 0,0-1 0 0,2 1 0 16,-2-2 0-16,2 1 0 0,-2 0 0 15,3 0 0-15,0-3 0 0,-4 0 0 0,2 1 0 0,-2 1 0 16,2 1 0-16,-2 1 0 0,-7-4 0 0,8 4 0 15,-1 3 768-15,1-1 208 0,-1 4 48 0,2-1 0 16,-4 0-1648 0,4-1-320-16,-2 0-64 0,3 0-16 0,-4 0 832 0,4-2 192 0,-2 1 0 0,2-1 0 15,1 3 768-15,-3-1 208 0,1-2 48 0,1 2 0 16,-1-2-832-16,3 0-192 0,-3 1 0 0,1-1 0 0,1 0 0 0,-2-1 0 16,0 1 0-16,5-1 0 0,-4 0 0 15,1-2 0-15,0-1 0 0,0 3 0 0,0-3 0 16,0 0 0-16,0 0 0 0,0-1 0 0,0 1 0 0,0 0 0 15,2-2 0-15,-2 0 0 0,0 0 0 0,1-1 0 16,1-2 0-16,-2 1 0 0,0-1 0 0,1 1 0 16,1-5 0-16,-1 3 0 0,-1-1 0 0,0 0 0 15,2-1 0-15,-1 0 0 0,0-1 0 0,0 1 0 16,1-3 0-16,0 2 0 0,2-2 0 0,-3 1 0 16,1 1 0-16,0-2 0 0,-1 0 0 0,0-1 0 15,-1 1 0-15,0-1 0 0,0 0 0 0,0-1 0 16,-3-1 0-16,2 1 0 0,-2 1 0 0,0 2 0 15,1-2 0-15,-1-1 0 0,0 0 0 0,-1 0 0 16,1 1 0-16,0 1 0 0,-1 0 0 0,1 0 0 0,0-1 0 0,-1 1 0 16,1 2 0-16,0 1 0 0,0-2 0 15,-1 2 0-15,2 0 0 0,0 1 0 0,-1-2 0 0,1 1 0 16,1 0 0-16,-1-1 0 16,-2 4 0-16,0-1 0 0,2-1 0 0,0 2 0 0,1-2 0 0,1 2 0 15,-2 0 0-15,0-2 0 0,0 4 0 0,1-1 0 16,1 0 0-16,1 0 0 0,-3 0 0 0,1-1 0 15,0 0 0-15,0 2 0 0,0-2 0 0,0 0 0 16,0 2 0-16,1 0 0 0,-3-1 0 0,1 0 0 16,0 0 0-16,0-1 0 0,1 2 0 0,-3 0 0 15,2 0 0-15,0 0 0 0,-1 0 0 0,1 1 0 16,-1 0 0-16,1 1 0 0,-1-1 0 0,0 0 0 0,-1 1 0 16,1 0 0-16,-1 0 0 0,0 0 0 0,1 2 0 15,0-1 0-15,-2 0 0 0,1 0 0 0,1 0 0 16,-3 1 0-16,3-1 0 0,-4 0 0 0,-4-2 0 0,7 6 0 15,-1-3 0-15,0 1 0 0,-1 3 0 0,1-1 0 16,-1-1 0-16,2 1 0 0,-4 1 0 0,2 0 0 16,0-2 0-16,1 1 0 0,-1 1 0 0,2 1 0 15,-2 0 0-15,1-1 0 0,-1 0 0 0,-1 1 0 16,-1-2 0-16,1 1 0 0,2 1 0 0,-3 0 0 16,3 1 0-16,-1-1 0 0,-3-1 0 0,0 0 0 15,0 1 0-15,2 0 0 0,3-3 0 0,0 2 0 16,0 0 0-16,-3 0 0 0,-4-7 0 0,7 6 0 15,-1-2 0-15,0 1 0 0,-1 1 0 0,1-1 0 16,1-2 0-16,-7-3 0 0,6 5 0 0,1 0 0 0,2-2 0 0,0 0 0 16,0-3-160-16,2 2-80 0,-3 3-16 15,2-3 0-15,0-3 256 0,0 0 0 0,1-1 0 0,-3 0 0 16,2 1 0-16,0 1 0 0,-10 0 0 0,10 0 0 16,-1-2 0-16,0 0 0 0,-2 0 0 0,1 0 0 15,1 0 0-15,0 1 0 0,-9 1 0 0,10-2 0 16,-2 0 0-16,0-1 0 0,0-3 0 0,-2 4 0 15,-6 2 0-15,10-4 0 0,0-2 0 0,-3 2 0 16,-1-1 192-16,2 2 48 0,-1 1 0 0,2-2 0 16,-3 0-240-16,3 0 0 0,-2-1 0 0,1 1 0 15,-1-1 0-15,2 1 0 0,-4 1 0 0,5-1 0 16,-3 1 0-16,-1 1 0 0,-6 2 0 0,0 0 0 16,0 0 0-16,0 0 0 0,6 0 0 0,-6 0 0 15,10 0-768-15,-10 0-208 0,0 0-48 0,4 5 0 0,2 3 832 0,0 0 192 16,-1-2 0-16,1 5 0 15,0-4-2496-15,0 1-464 0,3-2-96 0</inkml:trace>
  <inkml:trace contextRef="#ctx0" brushRef="#br0" timeOffset="-179669.12">17935 6587 12895 0,'0'0'272'0,"0"0"64"0,0 0 16 0,0 0 32 0,0 0-384 0,0 0 0 0,0 0 0 0,0 0 0 15,-1 10 896-15,1-10 96 16,2 9 32-16,-2-9 0 0,9 5-832 0,0-1-192 0,3 0 0 0,1-2 0 15,1 0 0-15,2-2 0 0,2-1 0 0,3 1 0 16,2 2 864-16,0-1 128 0,1-2 32 0,0 1 0 16,2-1-832-16,1 1-192 0,-5 1 0 0,2 1 0 15,-4 0 864-15,-1 2 128 0,-1 1 32 0,-2 2 0 16,-2-1-832-16,-2 2-192 0,-1 2 0 0,-1 2 0 16,-3 3 0-16,-1 1 0 0,-1 1 0 0,-2-1 0 15,-1 0 864-15,0 3 128 0,-2 4 32 0,0 2 0 0,-1-3-832 16,0-1-192-16,0-3 0 0,-2 3 0 0,1 0 0 0,-1-2 0 15,1-3 0-15,0 2 0 0,-2 2 864 0,2-3 128 16,-5 0 32-16,3-2 0 0,0-2-832 0,-5 3-192 16,1 0 0-16,-3 1 0 0,1-4 0 0,0-1 0 15,-3-1 0-15,1 2 0 0,0 2 0 0,0-2 0 16,0-3 0-16,0 2 0 0,2-1 0 0,1-1 0 16,-2-3 0-16,2 1 0 0,3-2 0 0,1 3 0 15,-1-1 0-15,1-2 0 0,5-6 0 0,0 0 0 16,0 0 0-16,0 0 0 0,-1 8 0 0,1-8 0 15,0 0 0-15,0 0 0 0,10 7 0 0,-2-3 0 16,2-1 0-16,1-1 0 0,0 0 0 0,0 0 0 16,-2 3 0-16,1-3 0 0,0 2 864 0,1 2 128 15,-1-1 32-15,0 2 0 0,1-3-832 0,-1 1-192 16,0-2 0-16,-1 2 0 0,-1 3 0 0,0 0 0 0,0-2 0 0,0 2 0 16,-3 1 0-16,1 1 0 0,-3-2 0 0,1 0 0 15,-2 1 0-15,0 0 0 0,-1 0 0 0,-1-2 0 16,0-7 0-16,1 10 0 0,-1-1 0 0,0 2 0 15,-2-2 0-15,0 1 0 0,2 2 0 0,0-3 0 16,-4 0 0-16,2 0 0 0,-1 0 0 0,0 1 0 16,3-10 0-16,-2 9 0 0,1 0 0 0,-3 1 0 15,1-2 0-15,3-8 0 0,-5 6 0 0,2 3 0 16,-3 3 0-16,2-3 0 0,4-9 0 0,-6 6 0 16,1 1 0-16,-1-1 0 0,1 4 0 0,-3-1 0 15,1-2 0-15,1 0 0 0,-1 1 0 0,1 0 0 16,-1-3 0-16,2 1 0 0,5-6 0 0,-7 8 0 0,1 0 0 0,6-8 0 15,-3 8 0-15,3-8 0 0,0 0 0 0,-1 9 0 16,-2 0 0-16,3-9 0 0,0 0 0 0,0 0 0 16,-2 8 0-16,-1 0 0 0,2 1 0 0,1-9 0 15,0 0 0-15,0 0 0 0,1 9 0 0,-1-9 0 16,0 0 0-16,0 0 0 0,6 6 0 0,-6-6 0 16,5 7 0-16,0-2 0 0,-5-5 0 0,0 0 0 15,5 7 0-15,-5-7 0 16,6 7-768-16,-6-7-208 0,0 0-48 0,3 10 0 0,-2-3 832 0,-1-7 192 15,-1 9 0-15,0-1 0 0,0 2 0 0,0-3 0 16,-1 0 0-16,2-7 0 0,0 0 0 0,-5 9 0 16,1-3 0-16,-2-1 0 0,0-3 0 0,-2 2 0 15,-1-1 0-15,0-1 0 0,-1 1 0 0,-2 0 0 16,-3 0 0-16,4-1 0 0,-4 1 0 0,-3 0 0 16,0 1 0-16,0 0 0 0,-3-1 0 0,0 1 0 0,1-1 0 0,0 1 0 15,2-1 0-15,-3 0 0 0,0 1 0 0,0 0 0 16,-2-2 0-16,1-1 0 0,-4 0 0 0,4 0 0 15,-3 2 0-15,1 0 0 0,-2-2 0 0,1-1 0 16,3-1 0-16,0-1 0 0,-1 1 0 0,1-1 0 16,1 0 0-16,2 0 0 0,-2-3 0 0,1 2 0 15,0-1 768-15,2 0 208 0,0-2 48 0,0 0 0 16,1 1-832-16,-8-3-192 0,0 0 0 0,3 4 0 16,0-2 0-16,2 1 0 0,3 2 0 0,0-2 0 15,1 1-768-15,-2 1-208 0,2-1-48 0,-1 1 0 0,2 0 832 16,-1 0 192-16,0 2 0 0,-2-1 0 0,1 1 0 0,-2-1 0 15,0 1 0-15,-2-1 0 0,3-2 768 0,-1 2 208 16,0-1 48-16,-2 1 0 0,1-3-832 0,1 1-192 16,-1-3 0-16,-2 3 0 0,1 0 0 0,-2 1 0 15,1-1 0-15,-1-2 0 0,0-1 0 0,-3-1 0 16,3 2 0-16,0 0 0 0,1-1 0 0,0 1 0 16,0-1 0-16,2-1 0 0,-2 1 0 0,0-3 0 15,-1-1 0-15,0-4 0 0,-1 2 0 0,1 0 0 16,0 1 0-16,0 1 0 0,0-1 0 0,-1 1 0 15,-1 0 0-15,2-1 0 0,-3-2 0 0,3 2 0 16,1 1 0-16,2 1 0 0,-3-1 0 0,3 0 0 16,3 0 0-16,2 0 0 0,1-1 0 0,-1-1 0 15,0-2 0-15,1 2 0 0,0 0 0 0,1 1 0 16,3-1 0-16,-2 0 0 0,2-2 0 0,0-1 0 0,1 3 0 16,0 1 0-16,1-1 0 0,3-2 0 0,-3 2 0 0,1 1 0 15,1 1 0-15,-1-1 0 0,2 0 0 0,-1 1 0 16,-1 0 0-16,2 2 0 0,-2-1 0 0,3 1 0 15,-3 4 0-15,3 0 0 0,4 5 0 0,-4-6 0 16,-3-2 0-16,3 3 0 0,-1 0 0 0,5 5 0 16,-6-4 0-16,1-1 0 0,2 1 0 0,3 4 0 15,0 0 0-15,0 0 0 0,-2-8 0 0,2 8 0 16,0 0 0-16,0 0 0 0,0 0 0 0,2-8 0 16,-1 0 0-16,1 1 0 0,0 1 0 0,-2 6 0 15,3-9 0-15,-3 9 0 0,5-10 0 0,-1 0 0 16,3 0-2416-16,3-1-528 0,2-2-96 0,-1403-2-32 0</inkml:trace>
  <inkml:trace contextRef="#ctx0" brushRef="#br0" timeOffset="-178738.67">16740 5848 20271 0,'0'0'448'0,"-4"-5"80"0,4 5 32 0,-6-5 16 0,6 5-576 0,-3-9 0 0,1-1 0 0,2 1 0 16,5 0 0-16,3 1 0 0,-2-4 0 0,6-1 0 16,3 0 0-16,2 0 0 0,4 0 0 0,2 0 0 15,-2 2 0-15,6 0 0 0,4-1 0 0,0-1 0 16,-1 1 928-16,3 0 80 0,3 1 16 0,0-1 0 16,0 0-832-16,4 1-192 0,3 1 0 0,-1 2 0 15,-2 5 0-15,0-1 0 0,-1 0 0 0,-3 2 0 16,-2 0 0-16,-2 1 0 0,-4 1 0 0,0-1 0 15,-4 0 0-15,-1 1 0 0,-2 4 0 0,1 2 0 16,-3-1 0-16,-1 0 0 0,-4 0 0 0,0 2 0 0,0 1 0 16,0 1 0-16,-5-2 0 0,1 2 0 0,1 1 864 0,-3 2 128 15,0-2 32-15,-3-1 0 0,2 2-832 0,-1 0-192 16,1-2 0-16,2 1 0 0,-2-1 0 0,2-1 0 16,0-1 0-16,0 1 0 0,-2-1 0 0,2-1 0 15,1 0 0-15,-1 1 0 0,3 4 0 0,1-1 0 16,0-2 0-16,2 0 0 0,-3-2 0 0,2 4 0 15,0 1 0-15,1-1 0 0,-1 0 0 0,-1 1 0 16,-2 2 0-16,-1 0 0 0,-2 2 0 0,-3-2 0 16,0 2 0-16,-2 4 0 0,-3 1 0 0,-1 0 0 15,-3-2 0-15,-3 1 0 0,-2 1 864 0,0 0 128 16,-2 1 32-16,-1-3 0 0,-2 0-832 0,0-2-192 16,0 0 0-16,0 1 0 0,0 4 0 0,-2-1 0 0,2-3 0 15,-1-1 0-15,-1 2 0 0,2 1 0 0,0 5 0 0,1-7 0 16,0-4 864-16,4 1 128 0,0 4 32 0,3-2 0 31,2-4-1648-31,1 1-320 0,-1 0-64 0,3 3-16 0,3-1 832 0,-1 0 192 16,1 1 0-16,1-1 0 0,1 1 0 0,1-1 0 0,-2 1 0 0,-1 0 0 15,1-2 0-15,-1 2 0 0,-2 0 0 0,-2 2 0 16,-3-3 0-16,-2 4 0 0,-1-2 0 0,-1 3 0 16,-1 1 0-16,-1 1 0 0,-1 0 0 0,-1-1 0 15,-2-2 768-15,2-1 208 0,0 1 48 0,2 2 0 16,1 1-1648-16,-2 0-320 0,-1-1-64 15,2 0-16-15,2-1 832 0,0-1 192 0,0 0 0 0,-2 1 0 16,0 1 0-16,2-3 0 0,-3-1 0 0,2-1 0 16,2 1 0-16,0-2 0 0,1 2 0 0,2-2 0 0,0 0 0 15,3 1 0-15,1 3 0 0,0-1 0 0,0 0 0 16,2-3 0-16,2-1 0 0,2 3 0 0,-1 2 0 0,-1 1 0 16,2-3 0-16,-1 1 0 0,1 0 0 0,-1 0 0 15,2-1 0-15,-1-2 0 0,-1-1 0 0,1-3 0 16,1 3 0-16,-1-3 0 0,1-1 0 0,1-1 0 15,0 1 0-15,4 5 0 0,1-3 0 0,-2-1 0 16,2 0 0-16,0-1 0 0,0 0 0 0,1-1 0 16,-2 0 0-16,0-1 0 15,0-1-1680-15,0 2-304 0,3 4-48 0,2-4-16 0</inkml:trace>
  <inkml:trace contextRef="#ctx0" brushRef="#br0" timeOffset="-177432.38">17888 8732 12895 0,'-10'-5'272'0,"-2"3"64"0,0 2 16 0,-3 1 32 0,0 0-384 0,-2 2 0 16,1-2 0-16,0 0 0 0,2 2 0 0,0-1 0 16,2-1 0-16,2 2 0 0,2-1 896 0,8-2 96 15,0 0 32-15,0 0 0 0,0 0 0 0,0 0 0 16,0 0 0-16,0 8 0 0,0-8-832 0,6 7-192 15,0 0 0-15,1-2 0 0,3-1 0 0,1 0 0 0,1 0 0 0,1 3 0 16,0-1 864-16,2 2 128 0,-1 1 32 0,-3 2 0 16,-1-1-832-16,0 3-192 0,-4 2 0 0,1 1 0 15,-5-1 864-15,0 3 128 0,-1 1 32 0,-2 3 0 16,0-1-832-16,0 1-192 0,-1-1 0 0,-3 2 0 16,1 2 864-16,0-2 128 0,1-3 32 0,0-1 0 15,3-3-832-15,0 1-192 0,3-1 0 0,0-6 0 16,1 0 0-16,2 0 0 0,-1 1 0 0,3-1 0 15,-1 0 0-15,3-1 0 0,0-2 0 0,6 1 0 16,-1-2 0-16,2 1 0 0,0 1 0 0,1-2 0 16,-1-2 0-16,2 2 0 0,-2 0 0 0,1-1 0 0,-1-2 0 0,0 2 0 15,2 3 0-15,0 0 0 0,-3 1 0 0,1 2 0 16,-3 1 0-16,-2 1 0 0,-2 0 0 0,0 1 0 16,-2 2 0-16,0 2 0 0,-1 1 0 0,0 2 0 15,-4-3 0-15,0 1 0 0,1-4 0 0,-1 3 0 16,0 1 0-16,-2-2 0 0,-1 2 0 0,2-4 0 15,3 0 0-15,-2-8 0 0,2 2 864 0,-2 1 128 16,1 1 32-16,3 0 0 0,-2 0-832 0,2 0-192 16,0-3 0-16,0 0 0 0,1-2 0 0,0 0 0 15,-1-1 0-15,5 4 0 0,-2 0 0 0,-1 0 0 16,-9-9 0-16,8 9 0 0,-2 1 0 0,-2 2 0 16,-1 3 0-16,-1 1 0 0,-2 2 0 0,-1409-1 0 15,2814 1 0-15,-1408 0 0 0,0-2 0 0,-2 2 0 16,0 0 0-16,1 1 0 0,0 1 0 0,-1-2 0 0,1-3 0 0,1 0 0 15,-3 2 0-15,2-2 0 0,-1 1 0 0,3-5 0 16,-3 1 0-16,1 0 0 0,0 0 0 0,-3 1 0 16,1-2 0-16,1 0 0 0,-1 0 0 0,0 0 0 15,0 0 0-15,0 0 0 0,1-1 0 0,-2 5 0 16,1-2 0-16,2-2 0 0,-4 0 0 0,3 0 0 16,0 0 0-16,0 0 0 0,-2-2 0 0,1 2 0 15,-1 0 0-15,-1 0 0 0,0-2 0 0,-2 0 0 16,-1-1 0-16,0 1 0 0,0-1 0 0,1 2 0 15,0 1 0-15,-1-1 0 0,-3 0 0 0,-2 0 0 16,1 1 0-16,1 0 0 0,1 0 0 0,1-2 0 16,-2-3 0-16,-1 1 0 0,-1 1 0 0,1-1 0 0,-1-2 0 15,0 0 0-15,-1-1 0 0,0 0 0 0,0 1 0 0,1 0 0 16,-1-3 0-16,1 1 0 0,-2 0 0 0,1 1 0 16,-2-1 0-16,2 1 0 0,0-3 0 0,0-1 0 15,0 0 0-15,1 0 0 0,2-1 0 0,-1-2 0 16,-2 0 0-16,3 1 0 0,4-1 0 0,-2 1 0 15,-1-2 0-15,2 1 0 0,1-2 0 0,-2 2 0 16,2 1 0-16,0 0 0 0,-1-1 0 0,0 1 0 16,1 0 0-16,-2 1 0 0,2-1 0 0,1 1 0 15,-2-4 0-15,1 3 0 0,1 1 0 0,-2 0 0 16,0-1 0-16,3-2 0 0,-3 2 0 0,0 1 0 16,1 0 0-16,-2 0 0 0,1-1 0 0,-1 1 0 15,-3-1 0-15,2 1 0 0,-1 0 0 0,-2-2 0 16,1 3 0-16,0 3 0 0,-1 1 0 0,2-1 0 15,3-1 0-15,-1 1 0 0,-3 2 0 0,4-1 0 0,-1 1 0 0,0-3 0 16,0 2 0-16,2 1 0 0,-1-1 0 0,0 0 0 16,-1-1 0-16,2-1 0 0,1 1 0 0,1 0 0 15,-2 3 0-15,1-2 0 0,1 0 0 0,3-1 0 16,-3 0 0-16,1 0 0 0,0 1 0 0,2-2 0 16,2 0 0-16,-6 3 0 0,3-3 0 0,6-2 0 31,-7 1-768-31,7-1-208 0,-5 1-48 0,5-1-13504 0</inkml:trace>
  <inkml:trace contextRef="#ctx0" brushRef="#br0" timeOffset="-176410.42">17775 10174 9215 0,'-12'6'400'0,"5"-2"96"0,-1 1-496 0,-3 0 0 16,-3-1 0-16,0 2 0 0,3 1 912 0,-3 3 96 16,-2-3 16-16,-1 1 0 0,0-1-832 0,0 1-192 15,1 1 0-15,0-1 0 0,2-4 0 0,2 0 0 16,-3 2 0-16,1-1 0 0,2 1 0 0,0-2 0 16,-1 1 0-16,2 0 0 0,-1 3 0 0,1-3 0 15,-4-2 0-15,2 0 0 0,2 1 0 0,-2 2 0 16,1 1 0-16,0-4 0 15,0-6-768-15,1 3-208 0,-1 4-48 0,1-3 0 0</inkml:trace>
  <inkml:trace contextRef="#ctx0" brushRef="#br0" timeOffset="-175373.84">16679 10371 9215 0,'0'0'192'0,"0"0"64"0,0 0 0 0,0 0 0 0,0 0-256 0,0 0 0 0,-6 3 0 0,6-3 0 16,0 0 864-16,-4 2 128 0,4-2 32 0,-6 3 0 16,6-3 0-16,-1407 0 0 0,2814 0 0 0,-1407 0 0 15,-4 0-832-15,4 0-192 0,0 0 0 0,0 0 0 16,0 0 864-16,0 0 128 0,0 0 32 0,0 0 0 16,0 0-832-16,9-1-192 0,2 1 0 0,-1-2 0 15,3 0 864-15,2 2 128 0,4 4 32 0,1-3 0 0,1-4-832 16,3 1-192-16,-1 0 0 0,1 0 0 0,0 1 0 0,1 0 0 15,-1-2 0-15,-1 2 0 0,-2 1 0 0,0 0 0 16,-4 0 0-16,-1 0 0 0,-4 0 0 0,0 1 0 16,-2 2 0-16,-1 1-10608 15</inkml:trace>
  <inkml:trace contextRef="#ctx0" brushRef="#br0" timeOffset="-173333.8">8084 14606 9215 0,'0'0'192'0,"0"0"64"0,-6 3 0 0,6-3 0 0,0 0-256 0,0 0 0 0,0 0 0 0,0 0 0 16,0 0 864-16,0 0 128 0,0 0 32 0,0 0 0 15,0 0-832-15,0 0-192 0,0 0 0 0,0 0 0 16,4 6 864-16,4-3 128 0,-2-2 32 0,4 0 0 16,-1 1-832-16,3 1-192 0,3-1 0 0,0-2 0 15,3 0 864-15,0 0 128 0,1 0 32 0,1 0 0 16,-2 0-832-16,2 0-192 0,1 2 0 0,7-1 0 16,-4 0 0-16,-1-1 0 0,-2-1 0 0,-2 0 0 15,-2-1 0-15,0 2 0 0,-2 2 0 0,-2 0 0 16,-1-2 0-16,0 0 0 0,-3-2 0 0,2 0 0 15,0 2 0-15,-11 0 0 0,0 0 0 0,8 0 0 0,-8 0 0 16,0 0 0-16,0 0 0 0,0 0 0 0,0 0 0 16,0 0 0-16,0 0 0 0,0 0 0 0,-6-3 0 0,-2 0 0 15,0 3 0-15,-3-1 0 0,-3-1 0 0,-3 0 0 16,0 0 0-16,-2-1 0 0,-1 3 0 0,-1-1 0 16,1 0 0-16,-2 0 0 0,1-1 0 0,3 0 0 15,-4-2 0-15,2 0 0 0,0 1 0 0,3-1 0 16,-4 1 0-16,4 0 0 0,2 0 0 0,2 0 0 15,-2 0 0-15,5 1 0 0,3 1 0 0,7 1 0 16,0 0 0-16,0 0 0 0,0 0 0 0,0 0 0 16,0 0 0-16,0 0 0 0,11-1 0 0,2 0 0 15,3 1 0-15,1 1 0 0,0 0 0 0,2 1 0 16,2-2 0-16,-1 2 0 0,2 1 0 0,-1 0 0 16,0 0 0-16,0-2 0 0</inkml:trace>
  <inkml:trace contextRef="#ctx0" brushRef="#br0" timeOffset="-131677.93">22367 11087 15887 0,'0'0'704'0,"0"0"144"0,0 0-672 0,0 0-176 16,0 0 0-16,0 0 0 0,0 0 448 0,0 0 48 15,-1-8 16-15,1 8 0 0,5-7-176 0,-5 7-16 16,0 0-16-16,0 0 0 0,8-6-48 0,1 1 0 16,-5-1 0-16,-4 6 0 0,0 0 288 0,10-3 48 15,-10 3 16-15,7-5 0 0,-7 5 80 0,0 0 16 0,0 0 0 0,0 0 0 16,5-5-192-16,-5 5-16 0,0 0-16 0,0 0 0 15,0 0-112-15,0 0-32 0,0 0 0 0,0 0 0 16,4 9-112-16,-4 1-32 0,-4 0 0 0,2 1 0 16,1 1 128-16,-1 3 0 0,-3 4 16 0,2-2 0 15,-2 1 0-15,1 1 0 0,0 3 0 0,2 1 0 16,-2-1-48-16,2-1-16 0,0 1 0 0,2-1 0 16,1-1 48-16,0-1 0 0,0-2 0 0,1-1 0 15,2 1 96-15,-3-1 32 0,2-3 0 0,-1-1 0 16,1-3-64-16,0-1-16 0,1 0 0 0,-2-2 0 15,-2-6-48-15,2 7 0 0,-2-7 0 0,0 0 0 16,1 10-32-16,-1-10-16 0,0 0 0 0,0 0 0 16,0 0-80-16,0 0 0 0,0 0-16 0,0 0 0 15,0 0 128-15,0 0 16 0,0 0 16 0,0 0 0 0,3-10-80 0,-1 0-32 16,-1-2 0-16,1 0 0 0,0 0-80 0,-2-3-16 16,0 0 0-16,0-2 0 0,0 0-128 0,0-2 160 15,0 0-160-15,1-1 160 0,0-5-160 0,1 4 0 16,-1 2 144-16,1-1-144 0,0 0 0 0,1 0 0 15,0 2 0-15,-2 1 128 0,1 2-128 0,0-1 0 16,1-1 0-16,0 2 0 0,0 3 0 0,-1 1 0 16,1 1 0-16,0 2 0 0,0-3 0 0,-1 1 0 15,1 1 0-15,-3 9 0 0,2-8 0 0,-2 8 0 16,1-8 0-16,-1 8 0 0,0 0 0 0,0 0-160 16,0 0 160-16,0 0 0 0,0 0-192 0,0 0 192 15,-2 11-192-15,-3 2 192 0,1-2-176 0,1 4 176 16,-1 0-160-16,0 1 160 0,1-1 0 0,-1 3 0 0,0-2-128 0,0 4 128 15,0 0 0-15,1 2 0 0,0 1 0 0,-2-2 0 16,3 0 0-16,0 0 0 0,-1 1 0 0,0-4 0 16,2-1 0-16,-1-1 0 0,0 2 0 0,0 0 0 15,-1-5 0-15,1-1 0 0,0-2 0 0,1 2 0 16,0-2 0-16,0-1 128 0,1-9-128 0,0 0 160 16,-5 9 32-16,5-9 0 0,0 0 0 0,0 0 0 15,0 0-64-15,0 0-128 0,0 0 192 0,0 0-64 16,-5-5 96-16,2-4 16 0,0-3 0 0,0-3 0 15,3-2-64-15,0-3-16 0,0-3 0 0,2-2 0 16,-1-1-160-16,0-2 128 0,2 1-128 0,0-2 128 16,0-2-128-16,2 4 0 0,-3 4 0 0,2-1 128 15,1-1-128-15,0 2 0 0,-2 2 0 0,2 2 0 0,-2 3 0 0,2 1 0 16,-4 0 0-16,1 4 0 0,1 2 0 0,-3 9 0 16,5-9-144-16,-5 9 144 0,4-6 0 0,-4 6-192 15,0 0 192-15,0 0-160 0,0 0 160 0,0 0-192 16,1 10 192-16,-1 3-192 0,0 5 192 0,0 0-192 15,0 1 192-15,-2 3-192 0,-3-2 192 0,3 6 0 16,0 0 0-16,1 2-128 0,-1 1 128 0,1 3 0 16,0 1 0-16,-3 0 0 0,2-2 0 0,-1-3 0 15,-1-1 0-15,2 0 0 0,2-4 0 0,-1-1 0 16,-2-2 0-16,2-4 0 0,1 3 0 0,-1-3 0 16,-2-4 0-16,1-2 0 0,0-2 0 0,2-8 0 15,-2 9 0-15,2-9 128 0,0 0-128 0,0 0 176 16,0 0-176-16,0 0 192 0,0 0 0 0,0 0 16 0,-1-10 0 0,0 0 0 15,1-3-16-15,1 1 0 0,1-3 0 0,1-5 0 16,2-4-64-16,0-4 0 0,-3-2-128 0,3 0 192 16,0-3-192-16,1 0 0 0,-1-3 128 0,3 3-128 15,-1 3 0-15,0 1 0 0,-2 2 0 0,0 5 0 16,1 3 160-16,-3 3-160 0,0 3 160 0,1 2-160 16,-2 2 0-16,-2 9-192 0,0 0 16 0,0 0 0 15,0 0 176-15,0 0-160 0,0 0 160 0,0 0-160 16,1 14 32-16,-1 0 0 0,-1 0 0 0,-1 4 0 15,-1 5 128-15,0 0 0 0,0 0 0 0,-3 4-128 16,1 0 128-16,0 3 0 0,-1-1 0 0,1 1 0 16,2-2 0-16,-1-2 0 0,0-1 0 0,1-2 0 15,1-1 0-15,0-2 0 0,1-3 0 0,-3-2 0 0,3-1 0 16,1-1 0-16,-1-4 0 0,1 0 0 0,0-9 0 0,-1 10 0 16,1-10 0-16,0 0 128 0,0 0-128 0,0 0 176 15,0 0-176-15,0 0 192 0,0 0 0 0,0 0 16 16,5-12 0-16,-2 0 0 0,0-1-32 0,0-2-16 15,1-2 0-15,0-4 0 0,-2-5 0 0,3-1 0 16,-1-3 0-16,1-3 0 0,1-3-160 0,-2-2 0 16,2 5 0-16,-1 1 0 0,1 2 0 0,-2 3 0 15,0-1 0-15,0 5 0 0,1 2 0 0,-1 1 0 16,0 2 0-16,-1 2 0 0,2 4 0 0,-3 2 0 16,-2 10 0-16,0 0 0 0,2-11 0 0,0 5 0 15,-2 6 0-15,0 0 0 0,0 0-144 0,0 0 144 16,0 0-192-16,0 11 192 0,-1 4-256 0,-1 1 48 15,0 1 16-15,-2 3 0 0,0 4 192 0,1 0 0 0,0 4-160 0,-3-1 160 16,2 1 0-16,-1 2 0 0,-1 6-144 0,1-2 144 16,1-2 0-16,1-2 0 0,-3-2 0 0,2-2 0 15,0 3 0-15,2-4 0 0,-2-5 0 0,2-1 0 16,-1-1 0-16,1-1 0 0,0-4 0 0,0-3 0 16,2-10 0-16,-3 10 0 0,3-10 0 0,-3 7 0 15,3-7 0-15,0 0 128 0,0 0-128 0,0 0 0 16,0 0 192-16,0 0-64 0,6-11-128 0,-3-5 192 15,3 1-48-15,0-3-16 0,0-2 0 0,1-3 0 16,2-4-128-16,0-5 128 0,-2-3-128 0,1-4 128 16,1 1-128-16,1-2 0 0,-1 0 0 0,0 7 0 15,-2 6 0-15,1-2 0 0,0 3 0 0,-3 4 0 16,1 4 0-16,-2 5 0 0,1 0 0 0,-2 4 0 16,-1 1-128-16,-2 8 128 0,0 0-160 0,0 0 160 0,0 0-192 0,0 0 48 15,0 0 16-15,2 18 0 0,-3 4 128 0,-1 0-208 16,0 0 80-16,0 2 128 0,-4 6-144 0,2 0 144 15,-1 5 0-15,3-1 0 0,-2-1 0 0,0 0 0 16,0-1 0-16,2-4 0 0,0-2 0 0,-2-4 0 16,1-4 0-16,1-1 0 0,0-2 0 0,-1 1 0 15,2-6 0-15,-2-3 0 0,1 2 0 0,2-9 0 16,0 0 0-16,0 0 0 0,0 0 0 0,0 0 128 16,0 0-128-16,0 0 0 0,-2-9 192 0,1-2-64 15,1-3-128-15,1-1 192 0,-1-2 0 0,2-3 0 16,0-3 0-16,2-4 0 0,-2-4-192 0,2-1 0 15,0-1 0-15,2-1 0 0,-1-1 0 0,1 3 0 0,-2 3 0 0,2 3 0 16,0 3 0-16,0 2 0 0,-3 4-128 16,0 4 128-16,1 2 0 0,-4 11-128 0,3-6 128 0,-3 6 0 15,0 0-144-15,0 0 144 0,0 0 0 0,-1 11-144 16,-3 1-16-16,-1 2 0 0,1 4 0 0,-1 0 0 16,-1 3 160-16,0 1 0 0,-1 2 0 0,0 3 0 15,-1-1 0-15,2 1 0 0,-1-3 0 0,2-2 0 16,0-4 0-16,2 0 0 0,-2-3 0 0,2-1 0 15,0-7 0-15,1 2 0 0,1-1 0 0,1-8 0 16,0 0 0-16,0 0 0 0,0 0 0 0,0 0 0 16,0 0 0-16,0 0 128 0,0 0-128 0,0 0 128 15,2-12-128-15,2 1 192 0,1 0-64 0,0-4 0 16,-2-2 0-16,2 0 0 0,1 3 0 0,-1 0 0 0,-2-2-128 16,1 1 0-16,1 0 0 0,-1 2 0 0,-4 13 0 15,2-8 0-15,1-2-176 0,-2 4 176 16,-1 6-1728-16,0 0-240 0,0 0-48 0</inkml:trace>
  <inkml:trace contextRef="#ctx0" brushRef="#br0" timeOffset="-75256.88">14616 10849 6383 0,'0'0'272'0,"0"0"80"0,0 0-352 0,0 0 0 16,0 0 0-16,0 0 0 0,0 0 176 0,0 0-48 16,0 0 0-16</inkml:trace>
  <inkml:trace contextRef="#ctx0" brushRef="#br2" timeOffset="-71436.05">14887 10643 12895 0,'0'0'272'0,"0"0"64"0,0 0 16 0,0 0 32 0,0 0-384 0,0 0 0 16,0 0 0-16,0 0 0 0,0 0 896 0,0 0 96 0,0 0 32 0,0 0 0 15,0 0-832-15,0 0-192 0,3 5 0 0,-3-5 0 16,0 0 864-16,-3 7 128 0,3-7 32 0,-3 6 0 16,-3 1 0-16,6-7 0 0,-8 3 0 0,2 2 0 15,-2 2-832-15,0-2-192 0,1 0 0 0,-1 0 0 16,0-3 864-16,1 1 128 0,-3 0 32 0,0 0 0 15,1-3-832-15,-3 0-192 0,0 0 0 0,-1 1 0 16,-3 0 0-16,1-2 0 0,-1-3 0 0,1 2 0 16,-2 1 864-16,1-1 128 0,-3-2 32 0,2-2 0 15,-1-2-832-15,-1 2-192 0,3 0 0 0,0-1 0 0,2-3 864 0,0-1 128 16,1 0 32-16,-2 1 0 0,1-3-832 0,-1 0-192 16,1-1 0-16,0 1 0 0,-1 0 0 0,2 0 0 15,2 0 0-15,0 1 0 0,-2-1 0 0,1 0 0 16,1 1 0-16,0-2 0 0,-1-3 0 0,0 2 0 15,0-1 0-15,2 1 0 0,-3-2 0 0,1 0 0 16,-1-5 0-16,1 3 0 0,1 1 0 0,-3 3 0 16,2 0 0-16,-1-3 0 0,0 0 0 0,-1 1 0 15,-2 0 0-15,2 1 0 0,-2-3 0 0,1 2 0 16,1-2 0-16,-2 0 0 0,0 0 0 0,-2 1 0 16,2-2 0-16,-1 1 0 0,1 2 0 0,-1-1 0 15,2 0 0-15,1-2 0 0,-1 1 864 0,1 0 128 16,0 2 32-16,2-2 0 0,-1-1-832 0,2 0-192 0,2 3 0 15,-4 0 0-15,4 0 0 0,-2-1 0 16,0-1 0-16,-3 3 0 0,2 0 0 0,-1 3 0 0,-1-2 0 0,-1-1 0 16,0 1 0-16,0 0 0 0,-1 0 0 0,1 1 0 15,-3-1 0-15,1-1 0 0,0-1 0 0,1 1 0 16,0 4 0-16,1 0 0 0,1-2 0 0,-1 3 0 16,0 2 0-16,-1 1 0 0,1-1 0 0,0 2 0 15,-1-3 0-15,2 2 0 0,1 4 0 0,2-1 0 16,-4-4-768-1,3 3-208-15,-2 2-48 0,1 2 0 0,-1 0 832 0,-1 0 192 0,0-4 0 0,-1 6 0 16,1 5 0-16,0-1 0 0,-2-1 0 0,0 1 0 16,-3-1 0-16,1 3 0 0,0 1 0 0,0 1 0 15,-1-4 0-15,4 3 0 0,5 2 0 0,-2 1 0 16,-4 0 0-16,0 1 0 0,3 3 0 0,-2 1 0 0,0 3 0 16,0 0 0-16,1-1 0 0,1 0 0 0,1-1 0 15,2 1 0-15,-2 0 0 0,2 0 0 0,3-2 0 0,-2 1 0 16,1-1 0-16,1 3 0 0,4 0 224 0,-2 0 96 15,1-1 0-15,2 3 16 0,0 2-336 0,0 1 0 16,2 3 0-16,0-1 0 0,0 4 0 0,1 0 0 16,1 1 0-16,2-1 0 0,2-1 0 0,-1 0 0 15,5-2 0-15,-2-2 0 0,3 0 0 0,0 1 0 16,2-2 0-16,4 1 0 0,-1 1 0 0,3 3 0 16,0 0 0-16,2 1-128 0,0-3 128 0,1 4 0 15,1-4 0-15,-2 3 0 0,-4 0 0 0,4 0 0 16,4 1 0-16,2 0 0 0,-2-2 0 0,1 0 0 15,-1-5 0-15,3 3 0 0,0 4 0 0,2-4 0 0,-3-2 0 0,2-1 0 16,0 0 0-16,5 1 0 16,5 2 0-16,-4-4 0 0,-1-3 0 0,2 0 0 0,3 3 0 0,-1-2 0 15,0 0 0-15,1-1 0 0,-3-2 0 0,2 0 0 16,-1 4 0-16,2-3 0 0,-1-2 0 0,1 3 0 16,0 0 0-16,0-2 0 0,1 2 0 0,0 0 0 15,0 2 0-15,-1-1 0 0,-2 2 0 0,1-1 0 16,3 0 0-16,0-3 0 0,0-2 0 0,-1 2 0 15,1 0 0-15,0-2 128 0,-1-1-128 0,-2 2 128 16,-2-1-128-16,-2 0 0 0,-5-1 0 0,-1 0 0 16,-2-2 0-16,-1 0 0 0,-2 0 0 0,-3 0 0 15,-2-2 0-15,-1-1 0 0,2 0 0 0,-2-2 0 16,-2 1 0-16,-3-1 0 0,0 0 0 0,-3-2 0 0,1-2 0 16,-9-4 0-16,6 9 128 0,-2-3-128 0,-4-6 0 0,0 0 0 15,3 8 0-15,-3-8-10832 16,0 0-2096-16</inkml:trace>
  <inkml:trace contextRef="#ctx0" brushRef="#br2" timeOffset="-70081.29">13930 9767 12895 0,'0'0'272'0,"0"0"64"0,0 0 16 0,0 0 32 0,0 0-384 0,0 0 0 0,-1 6 0 0,1-6 0 16,0 0 896-16,0 0 96 0,-6 2 32 0,0 0 0 15,6-2 0-15,0 0 0 0,-7-1 0 0,2 0 0 16,-1 0-832-16,6 1-192 0,-5-5 0 0,-3 1 0 0,0-2 864 0,0 0 128 15,1-2 32-15,-1-1 0 0,0-1-832 0,0-1-192 16,-1-2 0-16,-2-1 0 0,1-3 0 0,1 0 0 16,-3-3 0-16,1 2 0 0,-1-1 864 0,2-2 128 15,-4-2 32-15,3 0 0 0,0-1-832 0,0 1-192 16,0-1 0-16,2 0 0 0,1 0 0 0,2-1 0 16,-1 1 0-16,1-2 0 0,4-2 0 0,-1 0 0 15,1 0 0-15,1 0 0 0,0-3 0 0,-1-2 0 16,1-1 0-16,0 1 0 0,-1 3 0 0,2 1 0 15,1 1 0-15,0 0 0 0,-3-1 0 0,0 0 0 16,-1 0 0-16,0 1 0 0,0-1 0 0,2 1 0 16,-2-1 0-16,2 1 0 0,-3 2 0 0,2 0 0 15,0 1 0-15,0 0 0 0,-1 1 0 0,1 2 0 0,-2-1 0 0,1 4 0 16,-1-1 0-16,0 2 0 0,-3 0 0 0,3 2 0 16,2 0 0-16,-3 1 0 0,-4-1 0 0,1 2 0 15,-1 0 0-15,0 2 0 0,0-2 0 0,-2 1 0 16,1 0 0-16,0 1 0 0,1 0 0 0,-1-1 0 15,1-1 0-15,0 0 0 0,0 2 0 0,0 0 0 16,1 1 0-16,-3 0 0 0,1 1 0 0,1-1 0 16,-2 2 864-16,1-1 128 0,0 2 32 0,-4-5 0 15,0 4-1648 1,0-1-320-16,2 0-64 0,5 3-16 0,-3-1 1648 0,-1 1 320 0,0 1 64 0,-8-3 16 16,4 1-1648-1,-3 1-320-15,1 2-64 0,5 0-16 0,0 2 832 0,-3 1 192 0,-3-1 0 0,3 2 0 16,2 0 0-16,-3 1 0 0,1 1 0 0,-3 2 0 0,1-1 0 0,0 2 0 15,2 2 0-15,0-1 0 0,-1 0 0 0,1-1 0 16,0 0 0-16,2 4 0 0,0 2 0 0,0 1 0 16,-1 1 0-16,1 3 0 0,0-1 0 0,2 4 0 15,-3 3 0-15,2 3 0 0,0 1 0 0,-1 1 0 16,2 3 0-16,-2 3 0 0,1 3 0 0,0 4 0 16,-1 3 0-16,2 3 0 0,0 4 0 0,1 1 0 15,0 3 0-15,1 2 0 0,3-1 0 0,1 3 0 16,0 3 0-16,0 21 0 0,4-10 0 0,2-1 0 15,2-8 0-15,0-3 0 0,1-6 0 0,1-3 0 16,-1 2 0-16,2-3 0 0,-1 3 0 0,2-3 0 16,-2-1 0-16,0-5 0 0,-1-4 0 0,-1-2 0 15,1-3 0-15,-1 2 0 0,-3 0 0 0,0-1 0 0,0-4 0 16,1 2 0 0,-1-2-864-16,1-2-128 0,-1-1-32 0,3-1 0 0</inkml:trace>
  <inkml:trace contextRef="#ctx0" brushRef="#br2" timeOffset="-69001.63">13763 8734 9215 0,'0'0'400'0,"0"0"96"0,-7-4-496 0,4-1 0 0,-2 0 0 0,2-1 0 15,3 6 912-15,-4-5 96 0,0-1 16 0,0-3 0 0,2 1-832 0,-2-2-192 16,1 0 0-16,2 1 0 0,1-3 864 0,1 0 128 16,1-2 32-16,2-2 0 0,-1-1 0 0,4-3 0 15,-3-1 0-15,5 0 0 0,-3 0-832 0,1-1-192 16,-3-1 0-16,2 1 0 0,-1 0 0 0,1 0 0 16,-1 0 0-16,2-2 0 0,-4-2 0 0,3 0 0 15,0 0 0-15,-2-2 0 0,0 0 864 0,2-1 128 16,0-2 32-16,2 1 0 0,-2 2-832 0,2-1-192 15,0 0 0-15,-2 1 0 0,2 3 0 0,-1 3 0 16,2-4 0-16,-1 0 0 0,0-3 0 0,0 0 0 16,-1 1 0-16,3 0 0 0,4-1 0 0,-3 0 0 15,-4 1 0-15,2-2 0 0,5 3 0 0,-4 0 0 16,-8 2 0-16,3 3 0 0,0 3 0 0,1 3 0 0,-2-3 0 16,1 3 0-16,0-2 0 0,-4 3 0 15,-1-1 0-15,0 0 0 0,4-3 0 0,-3 0 0 0,-2 1 0 0,-2 1 0 16,0 2 0-16,-1-2 0 0,3 0 0 0,-2-1 0 15,-2 3 0-15,-1-1 0 0,1-1 0 0,0 0 0 16,1 1 0-16,-1 3 0 16,-1 4 0-16,-3-4 0 0,2-1 0 0,-3 2 0 0,0 1 0 0,0-1 0 15,1 2 0-15,1 0 0 0,-5 0 0 0,1 3 0 16,4 1 0-16,-4 2 0 0,0-2 0 0,1 2 0 16,1-1 0-16,-2 2 0 0,0 0 0 0,-1 2 0 15,0 0 0-15,1 1 0 0,-3 0 0 0,1 2 0 16,-1 0 0-16,-2 0 0 0,-2 0 0 0,1 4 0 15,-2 3 0-15,-2 1 0 0,-6-3 0 0,3 5 0 16,3-1 0-16,-2 3 0 0,0 0 0 0,-3 0 0 0,3 0 0 0,-1 5 0 16,-2 2 0-16,0 1 0 0,-2 0 864 0,0 2 128 15,-3-1 32-15,-2 3 0 0,-1 1-832 0,4 1-192 16,2-1 0-16,0 2 0 0,-1 0 0 0,0 2 0 16,1 1 0-16,3 0 0 0,-2-1 0 0,3 1 0 15,1 1 0-15,2-1 0 0,-1-2 0 0,3-1 0 16,-1-3 0-16,1 1 0 0,2-2 0 0,-2-3 0 15,0 1 0-15,2 0 0 16,2-1-768-16,2 1-208 0,0 1-48 0,6-1 0 16,0 0-816-16,5-1-160 0,-1 6-48 0,10 1 0 0</inkml:trace>
  <inkml:trace contextRef="#ctx0" brushRef="#br2" timeOffset="-60459.18">14886 14824 5519 0,'5'-8'496'0,"3"5"-496"15,3 3 0-15,2 0 0 0,1 0 896 0,5-1 96 16,3 0 16-16,7 1 0 0,3 1-464 0,4 0-96 16,4-1 0-16,0 0-16 0,4 2-240 0,5-1-64 15,3-4 0-15,0 3 0 0,1 0 192 0,0 0 16 16,-2 0 16-16,2 0 0 0,-4 0 224 0,1 0 64 0,2-1 0 15,0 2 0-15,-5 3-176 0,2-1-16 0,1 0-16 16,-2 1 0-16,-1 5-80 0,-5-1-16 0,-3 1 0 0,-2-3 0 16,-1-1-176-16,-3 1-32 0,-4 1-128 0,-1-1 192 15,-2 1-192-15,-3-2 0 0,0 1 128 0,-3 0-128 16,-1 2 0-16,-4 0 128 0,-3-2-128 0,-1 3-8016 16</inkml:trace>
  <inkml:trace contextRef="#ctx0" brushRef="#br2" timeOffset="-59942.07">14591 16590 6447 0,'0'0'576'0,"0"0"-576"0,0 0 0 0,14-3 0 16,-1-1 1664-16,2-1 208 0,0 2 48 0,4 1 16 15,0 0-704-15,3-2-144 0,1-2-16 0,6 2-16 16,0-1 32-16,4 0 0 0,4 1 0 0,4 1 0 16,3-4-224-16,3 1-32 0,3-1-16 0,2 1 0 15,1 4-320-15,0-1-64 0,2-1-16 0,1 1 0 16,4 3-224-16,-1 0-64 0,-1-1 0 0,0 1 0 16,-3 1-128-16,-1 4 0 0,-1 2 0 0,0 2 0 15,-2 0-864-15,-4 2-256 0,0 1-48 0</inkml:trace>
  <inkml:trace contextRef="#ctx0" brushRef="#br2" timeOffset="-38264.19">3858 1262 20271 0,'0'0'448'0,"0"0"80"0,0-7 32 0,-1-1 16 0,0 2-576 0,0-1 0 0,-1-2 0 0,2 2 0 16,0-1 0-16,0 0 0 0,-1 1 0 0,-2-1 0 16,0 0 0-16,0 2 0 0,3 6 0 0,-6-8 0 15,1-1 928-15,-2 1 80 0,1 3 16 0,-2-2 0 16,1 2-832-16,-3-3-192 0,2 0 0 0,-3 1 0 0,-6 1 0 0,-2 2 0 16,2-1 0-16,-4 2 0 0,1 2 864 0,-2-2 128 15,2-3 32-15,2 3 0 0,-2 2-832 0,0 2-192 16,-1 2 0-16,2 2 0 0,-2 0 0 0,3 4 0 15,-1 1 0-15,0 2 0 0,-3 2 0 0,1 3 0 16,3 0 0-16,-3 2 0 0,1-1 864 0,0 1 128 16,0 2 32-16,1 2 0 0,-1 1-832 0,0 1-192 15,-2 2 0-15,0 1 0 0,-2 0 0 0,1 1 0 16,0 2 0-16,3 0 0 0,2 3 0 0,1 0 0 16,-5-1 0-16,3 0 0 0,2 0 0 0,2 3 0 15,0 2 0-15,0-3 0 0,3-3 0 0,3 4 0 16,0 4 0-16,4-1 0 0,0 0 0 0,1-2 0 15,1-1 0-15,2 0 0 0,2-3 0 0,2 1 0 16,4-1 0-16,0-1 0 0,1-2 0 0,2 2 0 0,3 1 0 0,3 0 0 16,0 0 0-16,3 0 0 15,2-3 0-15,0 0 0 0,4-2 0 0,2-2 0 0,1-6 0 0,3 1 0 16,0 2 0-16,0-1 0 0,-3-3 0 16,3-2 0-16,1-2 0 0,0-1 0 0,2-3 0 0,1 3 0 15,-2-1 0-15,4-3 0 0,4-3 0 16,-1 0 0-16,-2 0 0 0,1-4 0 0,-2-3 0 0,2 0 0 15,-2 1 0-15,4-1 0 0,2-1 0 0,-13-2 0 16,3-4 0-16,5-1 0 0,-2-2 0 0,5 0 0 16,1 2 0-16,1-2 0 0,-3-5 0 0,1 2 0 15,-1-3 0-15,-1-2 0 0,0-2 0 0,1-2 0 16,-1-1 0-16,2-1 0 0,-4 0 0 0,3-1 0 16,-5-2 0-16,1-1 0 0,0-5 0 0,-2-2 0 0,1 0 864 0,0 3 128 15,1-2 32-15,-3-1 0 16,0-1-832-16,-1-4-192 0,-1-3 0 0,-2-1 0 0,1 0 0 0,-1 1 0 15,-6 0 0-15,-1 2 0 0,-5-3 0 0,-1 0 0 16,-3 0 0-16,-5 1 0 0,1 1 0 0,-6 1 0 16,-3-1 0-16,-2 5 0 0,-5-1 0 0,-3 2 0 15,-3 4 0-15,-2 3 0 0,-3 2 864 0,-3 2 128 16,-4 3 32-16,-3 0 0 0,-1 1-832 0,-1 1-192 16,0 2 0-16,-12-5 0 15,4 4-768-15,3 3-208 0,3 1-48 0,8 5 0 0,0 1 832 0,-2 1 192 16,1 0 0-16,-13 0 0 15,5 2-864-15,0 2-128 0,-2 1-32 0,4 3 0 16,3 3-1632-16,1 2-336 0,0-1-64 0,6 2-7792 0</inkml:trace>
  <inkml:trace contextRef="#ctx0" brushRef="#br2" timeOffset="-37640.38">4969 1206 20271 0,'-4'-9'448'0,"-1"0"80"0,4 0 32 0,1 3 16 0,0-2-576 0,1 0 0 0,2 2 0 0,1-1 0 15,-2-2 0-15,1-1 0 0,2-1 0 0,0 0 0 16,3 1 0-16,1-1 0 0,1-2 0 0,2 1 0 15,2 0 0-15,2 0 0 0,0 1 0 0,3 0 0 16,2-1 0-16,1 3 0 0,2 2 0 0,1 2 0 16,3-3 0-16,0 3 0 0,1-1 0 0,2 3 0 15,1 1 0-15,-1 1 0 0,1-2 0 0,0 3 0 16,0 5 928-16,-2 1 80 0,-2 3 16 0,0 1 0 16,-5 0-832-16,1 3-192 0,-4 4 0 0,0 0 0 15,-3 1 0-15,1 1 0 0,-5-1 0 0,0 1 0 0,0 1 0 16,-4-5 0-16,-1 1 0 0,0 1 0 0,-3 4 0 0,0-1 0 15,-1-1 0-15,-1-1 0 16,2-1-1600-16,-1 2-352 0,4 19-80 0,-3-12-16 0</inkml:trace>
  <inkml:trace contextRef="#ctx0" brushRef="#br2" timeOffset="-37220.78">5090 1982 20271 0,'0'0'896'0,"0"0"192"0,0 0-880 0,0 0-208 0,0 0 0 0,0 0 0 16,0 0 0-16,0 7 0 0,0-7 0 0,1 8 0 15,1-1 0-15,2 2 0 0,-1 0 0 0,1-1 0 16,0-3 0-16,1 2 0 0,3 0 0 0,-1 1 0 16,2-1 864-16,1-1 128 0,2 1 32 0,2-1 0 15,-1 1-832-15,1-1-192 0,2 0 0 0,2-1 0 16,3-1 0-16,2 0 0 0,1 0 0 0,4-1 0 0,1-2 0 0,1-1 0 15,1 0 0-15,1 0 0 0,0-1 0 0,-1-1 0 16,-2-2 0-16,2-1 0 0,-1 2 864 0,-1-4 128 16,0-1 32-16,1 0 0 15,1-1-1648-15,0-2-320 0,-1 2-64 0,-1-3-16 16,1-4 0-16,0 1 0 0,1-3 0 0,-2 1 0 0</inkml:trace>
  <inkml:trace contextRef="#ctx0" brushRef="#br2" timeOffset="-36424.54">6989 1058 16575 0,'3'-24'368'0,"-1"1"80"0,0 2 0 0,1 9 16 0,0 2-464 0,-2-3 0 0,0 0 0 0,-1 2 0 16,-2 2 0-16,-1-1 0 0,-2 0 0 0,0 0 0 15,-2 1 912-15,-2 2 96 0,1-2 16 0,-3-1 0 16,-3-1-832-16,0 0-192 0,-1 0 0 0,-1 1 0 16,0 0 864-16,-1 0 128 0,0 0 32 0,-1 2 0 15,0 1-832-15,1 1-192 0,-4 2 0 0,1 1 0 0,-1-1 0 16,1 3 0-16,2 1 0 0,-1 3 0 15,-1-1 0-15,3 1 0 0,-3 1 0 0,1 3 0 0,0 1 0 0,1-1 0 16,-1 1 0-16,0 1 0 0,0 2 0 0,-1 1 0 16,-3 0 0-16,1 1 0 0,0 2 0 0,0 1 0 15,-3 4 0-15,0 2 0 0,-2-2 864 0,-1 3 128 16,0 3 32-16,1 3 0 0,0 3-832 0,2 1-192 16,2-1 0-16,1 0 0 0,0-2 0 0,1 2 0 15,-1 2 0-15,3-3 0 0,0 1 0 0,2 1 0 16,-1 1 0-16,2 1 0 0,3 2 0 0,0 0 0 15,-1 0 0-15,0 0 0 0,2-3 864 0,1 0 128 16,3-1 32-16,-1-1 0 0,0-1-832 0,0 1-192 16,4 1 0-16,-1-2 0 0,2-2 0 0,0 1 0 15,2 1 0-15,2 0 0 0,1 2 0 0,3-2 0 16,1-2 0-16,1-1 0 0,0 0 864 0,3 1 128 0,5 0 32 0,1-1 0 31,-1-2-1648-31,1-1-320 0,2 1-64 0,2-2-16 0,3 3 832 0,1-2 192 0,1-1 0 0,2-2 0 16,2 1 0-16,1-5 0 0,1-5 0 0,2-1 0 15,0-1 768-15,4-1 208 0,5 0 48 0,-1-4 0 32,1-2-1648-32,1-4-320 0,0-4-64 0,1 0-16 0,2-1 832 0,2-4 192 0,1-1 0 0,0-1 0 15,3-5 0-15,-3-2 0 0,-1 0 0 0,-1-4 0 16,0 0 0-16,-4 1 0 0,2 5 0 0,0-4 0 16,0-3 768-16,0 0 208 0,0 1 48 0,-1 1 0 15,-2 0-832-15,-1-3-192 0,-6-1 0 0,0 1 0 16,-1-2 0-16,-1-3 0 0,0-1 0 0,-2-1 0 15,1-4 0-15,-2 1 0 0,-4 0 0 0,3 1 0 0,-2 0 0 16,-2 0 0-16,-4-1 0 0,-1-2 0 0,-2-3 0 0,1 0 0 16,-6-4 0-16,-3 1 0 0,-3 0 0 0,-1 2 0 15,-4 0 0-15,-3 1 0 0,-4 1 864 0,-1 1 128 16,-7-3 32-16,0 4 0 0,-4 2-832 0,1 1-192 16,-5-3 0-16,-12-8 0 15,-3 7-768-15,0 6-208 0,1 6-48 0,-3 1 0 16,-1 2 0-16,-3 4 0 0,-2 6 0 0</inkml:trace>
  <inkml:trace contextRef="#ctx0" brushRef="#br2" timeOffset="-35495.35">5694 1239 12895 0,'0'0'272'0,"-7"-4"64"0,0 2 16 0,7 2 32 0,0 0-384 15,-4-2 0-15,4 2 0 0,0 0 0 0,0 0 0 0,0 0 0 0,-6-2 0 0,6 2 0 16,0 0 896-16,0 0 96 0,0 0 32 0,0 0 0 16,0 0-832-16,0 0-192 0,0 0 0 0,0 0 0 15,0 0 864-15,0 0 128 0,0 0 32 0,12-1 0 16,0-2-832-16,3 1-192 0,1 0 0 0,-1 1 0 16,3-1 0-16,2 1 0 0,3 1 0 0,0 1 0 15,3-1 864-15,2 0 128 0,-3 1 32 0,1 1 0 16,1 1-832-16,-4 2-192 0,0-1 0 0,-2 2 0 15,1 1 0-15,0 0 0 0,0 0 0 0,0 0 0 16,-3 3 0-16,0-3 0 0,0 2 0 0,2-1 0 0,-4 3 0 0,0-1 0 16,1 2 0-16,-1-1 0 0,0 1 864 0,-2-1 128 15,1 4 32-15,-3 1 0 0,1 2-832 0,-1-1-192 16,1-1 0-16,-5-1 0 0,1 1 0 0,-1 0 0 16,-6 2 0-16,1-1 0 0,-1 1 864 0,-1 1 128 15,-2-1 32-15,0 1 0 0,-1-1-832 0,-2 0-192 16,-3 2 0-16,-1 0 0 0,-1 1 0 0,-3 2 0 15,-3-2 0-15,0 1 0 0,1-2 864 0,-1-1 128 16,1 0 32-16,-3 2 0 0,-2 2-832 0,0 2-192 16,-1 1 0-16,1-3 0 0,0-3 0 0,-2-2 0 15,2 0 0-15,-1 1 0 0,-1-1 0 0,2 0 0 16,0-2 0-16,1-1 0 0,1-2 864 0,-1 0 128 16,2-1 32-16,1 1 0 0,0 2-832 0,3-4-192 0,-1-2 0 15,3-2 0-15,2 0 0 0,2-1 0 16,0 1 0-16,5-7 0 0,0 0 0 0,0 0 0 0,-6 2 0 0,6-2 0 31,0 0-768-31,0 0-208 0,0 0-48 0,8-3 0 16,1-4-816-16,2-3-160 0,0-2-48 0,10-9-7104 0,0 1-1408 0</inkml:trace>
  <inkml:trace contextRef="#ctx0" brushRef="#br2" timeOffset="-34593.43">7277 985 12895 0,'0'0'272'0,"0"0"64"0,0 0 16 0,0 0 32 0,0 0-384 0,-1-7 0 0,1 0 0 0,0 7 0 16,0 0 896-16,0 0 96 0,-3-3 32 0,3 3 0 15,-5-3 0-15,5 3 0 0,0 0 0 0,-6 1 0 16,-1 1-832-16,-2-1-192 0,0 2 0 0,-1 2 0 16,-1-1 864-16,2 3 128 0,-1 2 32 0,-4 2 0 15,-3 2-832-15,-1 2-192 0,2 1 0 0,-1 1 0 0,-3 3 864 0,3 3 128 16,-1 1 32-16,1 2 0 0,0-1-832 0,2 4-192 16,-3-3 0-16,2 5 0 0,-2 4 0 0,0 0 0 15,0 4 0-15,-1 1 0 0,0 3 864 0,0 1 128 16,1-2 32-16,1 1 0 0,2 0-832 0,2-2-192 15,2 0 0-15,0 0 0 0,5-2 0 0,1-2 0 16,2-1 0-16,1 1 0 0,5-2 0 0,1-1 0 16,2-3 0-16,2-3 0 0,4-1 864 0,2-3 128 15,-1-2 32-15,2-1 0 0,1 0-832 0,0-3-192 16,1 0 0-16,-1 0 0 0,1-6 0 0,-1-1 0 16,1-4 0-16,0 3 0 0,0-1 0 0,-1-1 0 15,0-3 0-15,-1 0 0 0,-1-2 0 0,2-1 0 0,-1 0 0 16,2-1 0-16,-2-2 0 0,3-1 0 0,-1 0 0 0,-1 0 0 15,-3 0 0-15,-1-1 0 0,2 1 0 0,-2 0 0 16,0-1 0-16,2 0 0 0,-3 1 0 0,0-1 0 16,-1-1 0-16,-2 1 0 0,-1 2 0 0,1 1 0 15,-1-2 0-15,0 0 0 0,-7 2 0 0,8-2 0 16,-8 2 0-16,0 0 0 0,0 0 0 0,0 0 0 16,4-4 0-16,-4 4 0 0,0 0 0 0,0 0 0 15,0 0 0-15,0 0 0 0,0 0 0 0,0 0 0 16,0 0 0-16,0 0 0 0,0 0 0 0,0 0 0 15,0 0 0-15,0 0 0 0,0 0 0 0,0 0 0 16,0-5 0-16,0 5 0 0,-3-5 0 0,1 1 0 16,-4 1 0-16,3-1 0 0,-2 0 0 0,1 1 0 15,-2 1-768-15,1-4-208 0,-3 2-48 0,3-2 0 16,0 0-1632-16,-1-2-336 0,-1-2-64 0,-2-4-7792 16</inkml:trace>
  <inkml:trace contextRef="#ctx0" brushRef="#br2" timeOffset="-33640.08">7194 1093 20271 0,'0'0'448'0,"0"0"80"0,0 0 32 0,4-3 16 0,-1-2-576 0,3 1 0 0,-6 4 0 0,8-2 0 15,-1-4 0-15,2-2 0 0,2-2 0 0,2 0 0 16,-1 0 0-16,2-1 0 0,2-2 0 0,0-2 0 16,1-3 0-16,1 0 0 0,-1 1 0 0,-1-1 0 0,-1-1 0 15,-2 2 0-15,-3 0 0 0,1 0 0 16,-2-5 0-16,-1 2 0 0,-1-1 0 0,-1 2 0 0,-1 3 928 0,-1-2 80 16,0-3 16-16,-3 3 0 0,0 1-832 0,-1 3-192 15,0-3 0-15,-2 0 0 0,-2-1 0 0,0 1 0 16,0-2 0-16,-3 1 0 0,-1 1 0 0,-6-5 0 15,0 0 0-15,-2 2 0 0,-2 0 864 0,-2 2 128 16,-4 1 32-16,2-1 0 0,-5 2-832 0,0-3-192 16,-1-2 0-16,1 2 0 0,-4 3 0 0,1-2 0 15,-1 2 0-15,1-2 0 0,0 1 0 0,-1 0 0 16,0 1 0-16,-1-1 0 0,-1 3 0 0,-2 1 0 16,0-1 0-16,-1 2 0 0,-4 4 0 0,2 0 0 15,-2 1 0-15,3 2 0 0,-3 1 0 0,3 0 0 16,-5 0 0-16,1-1 0 0,0-1 0 0,-1 1 0 0,-2 1 0 15,-3-1 0-15,1 2 0 0,1 0 0 0,0-2 0 0,2 2 0 16,-1-1 0-16,0-2 0 0,-2 1 0 0,-3 0 0 16,0 2 0-16,-1 0 0 0,4 2 0 0,1 1 0 15,2 0 0-15,-2 0 0 0,1-3 0 0,-1 2 0 16,0 0 0-16,-2 0 0 0,-3 0 0 0,-15 3 0 16,7 3 0-16,8-3 0 0,6 1 0 0,0 0 0 15,0-1 0-15,0 0 0 0,-2 1 0 0,-1-1 0 16,0 3 0-16,0 1 0 0,2 2 0 0,1 2 0 15,1-2 0-15,-2 0 0 0,4 2-128 0,-1 0 128 16,0 1 0-16,-3 2 0 0,1-1 0 0,0 1 0 16,0-2 0-16,3 0 0 0,-3 2 0 0,16-4 0 15,-4-2 0-15,-1 2 0 0,-5-1 0 0,-17 9 144 0,5-5-144 16,3 1 0-16,3-2 0 0,15-3-176 0,-2 3 176 16,0 0 0-16,0 3 128 0,-1-1-128 0,-2-3 0 0,0 2 0 15,0-2 0-15,-2 0 0 0,-5-1 0 0,4 2 0 16,-2 2 0-16,4-1 0 0,1 0 0 0,-1 0 0 15,1-1 0-15,2 3 0 0,0-1 0 0,7-1 0 16,-1 2 0-16,1 2 0 0,2 1 0 0,-2 1 0 16,-1 3 0-16,1 1 0 0,0 1 0 0,-8 10 0 15,1 0 0-15,4-1 0 0,5-1 0 0,2 0 0 16,3-1 0-16,0 0 0 0,4 2 0 0,0 3 0 16,5 1 0-16,0 0 0 0,4-1 0 0,3-2 0 15,2-2 0-15,1-1 0 0,0-4 0 0,7-1 0 16,3 0 0-16,3 1 0 15,2-4-752-15,4 0-208 0,4-1-64 0,3 0 0 0,4-5 832 0,4 0 192 0,-1-3 0 16,3-3 0-16</inkml:trace>
  <inkml:trace contextRef="#ctx0" brushRef="#br2" timeOffset="-32588.7">3584 2357 20271 0,'0'0'448'0,"-9"0"80"0,4 0 32 0,-3 1 16 0,-2 6-576 0,-1 0 0 0,-2-1 0 0,-2 5 0 16,-2 4 0-16,-1 0 0 0,0-1 0 0,1 6 0 15,0 0 928-15,-2 1 80 0,0 0 16 0,4 1 0 16,-1 1-832-16,1 1-192 0,0-2 0 0,-1 3 0 16,1-1 0-16,0 2 0 0,-1-1 0 0,3 0 0 15,1 2 0-15,5-1 0 0,0 2 0 0,2-2 0 16,3 3 0-16,0-3 0 0,0-2 0 0,5 0 0 0,1 1 0 0,3-1 0 16,3-2 0-16,1-1 0 0,0-3 0 0,3 0 0 15,3-1 0-15,2-3 0 0,1 0 864 0,6-1 128 16,-2-1 32-16,3-2 0 0,2-2-832 0,2 0-192 15,2-4 0-15,2 1 0 0,3-1 0 0,1-1 0 16,2-1 0-16,1-2 0 0,-1-2 0 0,4 1 0 16,1-4 0-16,4 0 0 0,3 2 0 0,1-1 0 15,3-2 0-15,1-2 0 0,3 0 0 0,0-2 0 16,2 0 0-16,0 2 0 0,3 0 0 0,0 2 0 16,0-1 0-16,0 1 0 0,-3-2 0 0,3 0 0 15,4 4 0-15,23-3 0 0,-11 3 224 0,-9 2 0 16,-4-1 0-16,-5 2 0 0,0-2-224 0,2 0 0 15,2-1 0-15,-3 2 0 0,-5 1 0 0,-2-1 144 16,0-1-144-16,-16-1 128 0,8 1-320 0,0 0-80 16,3-2-16-16,1 1 0 0,-3 1 288 0,-2 0 0 0,-1 0 0 15,1 0 0-15,1-3 0 0,-1 1 0 16,-2-1 0-16,-2 2 0 0,0 1 0 0,-1-2 0 0,-3 1 0 0,-2-2 0 16,-3 1 0-16,-2-1 0 0,0 2 0 0,-1-1 0 15,-2 0 0-15,0-2 0 0,-1-1 0 0,-1 0 0 16,1 0 0-16,-2 0 0 0,0 0 0 15,-1-1 0-15,-1-2 0 0,-1 1 0 0,-1 0 0 0,-2-1 0 16,0-2 0-16,0 1 0 0,-1 1 0 0,1 1 0 16,-3-1 0-16,1-1 0 0,-2-3 0 0,2 4 0 15,-2 3 0-15,1 0 0 0,2-1 0 0,-2-1 0 16,-6 3 0-16,3-4 0 0,0 1 0 0,0 0 0 16,-2 0 0-16,-1 1 0 0,1 0 0 0,-2 0 0 0,-1 1 768 15,-3-2 192-15,1-2 64 0,-1 0 0 0,-1-1-832 0,-2-1-192 16,-2-3 0-16,-1-1 0 0,-2-1 0 0,-2-1 0 15,-1 0 0-15,-1-4 0 0,1-3 864 0,-3 2 128 16,-1 2 32-16,-3 2 0 0,0-1-832 0,-1 4-192 16,-2 2 0-16,1 1 0 0,0 3 0 0,-1-1 0 15,-3 2 0-15,-6-1 0 16,2 4-768-16,3 6-208 0,-2 2-48 0,1 1-13504 16</inkml:trace>
  <inkml:trace contextRef="#ctx0" brushRef="#br2" timeOffset="-30839.12">3678 1703 12895 0,'0'0'272'0,"0"0"64"0,9 0 16 0,-11-8 32 0,1-4-384 0,0 1 0 0,1 1 0 0,0 1 0 15,1 1 0-15,2 0 0 0,0-2 0 0,0 2 0 16,0-1 896-16,0 0 96 0,-3 1 32 0,2 0 0 16,0 2-832-16,0 1-192 0,-2 5 0 0,0 0 0 15,2-6 0-15,-2 6 0 0,0 0 0 0,0 0 0 16,0 0 864-16,0 0 128 0,0 0 32 0,-3 6 0 0,-2 3-832 15,-1 2-192-15,0 1 0 0,-2 3 0 0,-2 3 0 16,1 3 0-16,1 1 0 0,0 1 0 0,-1 2 0 0,-1 2 0 16,1-1 0-16,0 3 0 0,1-2 0 0,-1 1 0 15,3-1 0-15,2 3 0 0,1-3 0 0,0-2 0 16,3-4 0-16,0-2 0 0,0 0 0 0,1-5 0 16,3 0 0-16,0-2 0 0,3-2 864 0,-3-3 128 15,2-3 32-15,0 1 0 0,3-5-832 0,0-1-192 16,0-3 0-16,1-2 0 0,1-4 0 0,2 2 0 15,-1-1 0-15,0-5 0 0,-1-2 0 0,1-2 0 16,-2 1 0-16,1-2 0 0,0-2 0 0,-1 0 0 16,0-1 0-16,0-1 0 0,0 0 0 0,-1 0 0 15,2 0 0-15,-3 1 0 0,2 0 0 0,0 0 0 16,1 1 0-16,-2-1 0 0,-2-2 0 0,1-1 0 0,-1 1 0 16,0 1 0-16,-1 0 0 0,1 2 0 0,-1 4 0 0,0 2 0 15,-1 4 0-15,-3 2 0 0,1 4 0 0,-3 5 0 16,0 0 0-16,0 0 0 0,-3 8 0 0,1 0 0 15,-4 7 0-15,-1 2 0 0,-1 3 0 0,-1 1 0 16,0 0 0-16,0 1 0 0,0 1 0 0,0 2 0 16,1 1 0-16,1 0 0 0,-1 2 0 0,1-3 0 15,2 1 0-15,1 0 0 0,0-1 0 0,1-1 0 16,2 1-768 0,1-2-208-16,0 1-48 0,2-5 0 0</inkml:trace>
  <inkml:trace contextRef="#ctx0" brushRef="#br2" timeOffset="-30444.75">4329 1757 16575 0,'0'0'736'0,"0"0"160"0,0 0-720 0,0 0-176 15,0-7 0-15,0 7 0 0,0 0 0 0,0 0 0 16,-1-8 0-16,-1 3 0 0,-3 1 0 0,1 0 0 16,-2 2 0-16,-1 1 0 0,-1-5 0 0,-2 4 0 0,-1 1 0 0,-1 2 0 15,-1 3 848-15,-2 0 144 0,-1-1 32 0,-2 2 0 16,0 0-832-16,-2 2-192 0,-2 0 0 0,1 3 0 15,1 1 0-15,-1 3 0 0,1 0 0 0,2 1 0 16,0 1 0-16,2-1 0 0,-1 0 0 0,4 3 0 16,4 4 0-16,3-1 0 0,-1-2 0 0,4-1 0 15,3 2 0-15,1-2 0 0,2-1 0 0,1 0 0 16,0-2 0-16,2 1 0 0,2 0 0 0,1-2 0 16,0-1-768-1,1-1-208-15,-3-2-48 0,3-3 0 0</inkml:trace>
  <inkml:trace contextRef="#ctx0" brushRef="#br2" timeOffset="-30282.32">3861 2057 16575 0,'0'0'368'0,"0"0"80"0,2-5 0 0,0-1 16 0,2 1-464 0,2-1 0 15,1 2 0-15,1-2 0 0,2 1 0 0,3 0 0 16,3 1 0-16,0-1 0 0,1 0 0 0,0-2 0 15,3 0 0-15,3 0-4816 16,0 0-1072-16</inkml:trace>
  <inkml:trace contextRef="#ctx0" brushRef="#br2" timeOffset="-23653.83">13724 5520 12895 0,'-9'-8'1152'0,"1"-2"-928"16,-3-2-224-16,2 2 0 0,0 5 368 0,-1 0 16 15,1 1 16-15,-1 2 0 0,10 2-400 0,-7 1 0 0,7-1 0 0,0 0 0 16,-7 8-192-16,3-1 192 0,-1 1-160 0,3 0 160 31,1 2-688-31,-1-2-32 0</inkml:trace>
  <inkml:trace contextRef="#ctx0" brushRef="#br2" timeOffset="-22325.1">13832 6172 8287 0,'0'0'736'0,"0"0"-592"0,0 0-144 0,0-8 0 15,0 2 3424-15,0 6 656 0,0-6 128 0,0 6 16 16,0 0-3424-16,0 0-800 0,0 0 0 0,0 0 0 16,0 0 176-16,4-4 16 0,-4 4 16 0,0 0 0 15,6-6-80-15,-6 6 0 0,0 0-128 0,0 0 192 16,0 0 64-16,5-4 16 0,-4-3 0 0,-1 7 0 16,0 0 128-16,0 0 32 0,2-7 0 0,-2 2 0 15,-3-1-64-15,2 0-16 0,-2 0 0 0,1-2 0 16,-3-1-96-16,2 1 0 0,1 1-16 0,-3-2 0 15,2-1-48-15,0-1 0 0,0 0 0 0,-3-1 0 16,2-2-16-16,-1 0-16 0,0 0 0 0,0-3 0 16,1-8-16-16,1 3 0 0,-5 4 0 0,4-1 0 0,0-1 48 15,-3-1 16-15,-1-1 0 0,-1 1 0 0,2 5 48 0,-4-3 0 16,-1-4 0-16,0 1 0 0,1-3-64 0,0 2 0 16,0-2 0-16,-2 2 0 0,-2-1-64 0,-1-2 0 15,1-5-128-15,2 0 192 0,-2 6-192 0,0-3 128 16,-5 0-128-16,1 1 0 0,1 2 128 0,-2 0-128 15,-1-1 0-15,1 1 0 0,-1-1 0 0,2-2 0 16,-1-1 0-16,-1-1 0 0,-1-2 0 0,-1 0 0 16,0 0 0-16,-3-1 0 0,-1 0 0 0,-1 1 0 15,1 0 0-15,0 2 0 0,-2 0 0 0,0 1 0 16,2 1 0-16,-1-2 0 0,-4-2 0 0,3-2 0 16,1 0 0-16,-2 0 0 0,1-3 0 0,-2 6 0 15,-1 0 0-15,-1-2 0 0,-3 1 144 0,-1 0-144 16,1 1 128-16,-2 4-128 0,1-2 160 0,2 2-160 0,0-1 192 0,1 1-192 15,0 0 192-15,0-1-64 0,-5-3 0 0,2 0-128 16,-3 0 192-16,3 1-192 0,-4 2 192 0,1 0-192 16,1 2 208-16,0 1-64 0,2 2-16 0,2-2 0 15,-4 1-128-15,2 1 192 0,-2-1-192 0,0 0 192 16,-3-3-192-16,-1 1 0 0,1-3 0 0,0 3 0 16,2-2 0-16,0 1 0 0,0-1 128 0,3 3-128 15,-4 2 160-15,3 1 0 0,-3 0 0 0,0 1 0 16,0-1-160-16,-1 2 160 0,1 3-160 0,2-2 160 15,-1-2-160-15,1 3 160 0,1-2-160 0,2 1 160 16,0 1-160-16,-2 2 192 0,-1-2-192 0,0-1 192 16,0 2-192-16,-1-2 0 0,0 2 0 0,2-1 0 15,-2-1 0-15,4 3 0 0,0 1 0 0,0 1 0 0,0-1 0 16,0 0 0-16,-2 2 0 0,2 0 0 0,1-2 0 0,-4 1 0 16,2-1 0-16,-2 2 0 0,3-1 0 0,2 3 0 15,2-2 0-15,-2 2 0 0,1-1 144 0,1 0-144 16,-1 0 160-16,-1 0-160 0,0-1 192 0,2 0-64 15,1-1-128-15,0 1 192 0,-3 3-64 0,3 3-128 16,3-4 176-16,-2 1-176 0,2-2 224 0,3 1-64 16,2 0-16-16,0 2 0 0,0 1-144 0,1 0 192 15,0 3-192-15,2-1 192 0,4 1-192 0,-3 1 128 16,1-2-128-16,2 2 128 0,0 4-128 0,2-1 0 16,0-4 0-16,3 2 128 0,-1 0-128 0,1-1 0 15,-1 3 0-15,1-1 0 0,-4 0 0 0,4 1 0 16,1 1 0-16,2 0 0 0,-1-1 0 0,1-3 0 0,-3 0 128 0,2 3-128 15,9 1 0-15,-9-4 128 0,1-2-128 0,0 1 128 16,8 5-128-16,-8 3 192 0,8-3-192 0,-6-4 192 16,-1-1-192-16,2 2 128 0,5 3-128 0,0 0 128 15,-8-3-128-15,8 3 128 0,-8-5-128 0,8 5 128 16,-6-3-128-16,6 3 0 0,-5-6 0 0,5 6 0 16,0 0 0-16,0 0 0 0,-5-5 128 0,5 5-128 15,-6-5 0-15,6 5 0 0,0 0 0 0,0 0 0 16,0 0 0-16,-6-3 0 0,6 3 0 0,-7-3 0 15,7 3 0-15,0 0 0 0,-4-5 0 0,4 5 0 16,0 0 0-16,0 0 0 0,-8-3 0 0,8 3 0 16,0 0 0-16,0 0 0 0,-6 5 0 0,6-5 0 15,0 0-192-15,0 0 192 0,0 0-160 0,0 0 160 0,-6 4-384 0,6-4 32 16,0 0 0-16,0 0 0 16,0 0-1040-16,0 0-208 0,0 0-32 0,0 0-9104 15,0 0-1808-15</inkml:trace>
  <inkml:trace contextRef="#ctx0" brushRef="#br2" timeOffset="-21748.24">10331 2609 40543 0,'-11'-26'3600'0,"2"14"-2880"0,1 1-576 0,-3 4-144 32,-1-2-1344-32,0 5-288 0,1 1-64 0,-2 3-16 0,1 1 1408 0,-3 0 304 0,-1-1 0 0,-2 3 0 15,1 5 0-15,-7 0 0 0,0-2 0 0,-5 1 0 16,-3 0 0-16,0 0 0 0,-5-3 0 0,-2 2 0 15,-3 1 0-15,0-3 0 0,2 3 0 0,-6-3-144 16,0-2 144-16,-2-1 0 0,-5-1 0 0,-1 0 0 16,-2 1 0-16,-1-1 0 0,0 0-128 0,-1 0 128 15,1-4 0-15,-1 0 224 0,-4-1-32 0,2 1 0 16,-2-1 64-16,6 0 0 0,4-1 0 0,4 1 0 0,2-3 0 16,0 4 0-16,-1-3 0 0,1 2 0 0,-1-1-128 0,2 0 0 15,3-1-128-15,2 1 192 0,3 1-192 0,2 2 144 16,2-2-144-16,2 2 128 0,1 1-128 0,4 1 0 15,1-4 144-15,2 3-144 0,3 0 0 0,1 1 0 16,5 1 0-16,4 1 128 0,3 0-128 0,7-1 0 16,0 0 0-16,-3 8 0 0,3-8 0 0,0 11 0 15,3-1 0-15,4 3 0 0,2 3 160 0,2 2-32 16,1-2-128-16,2 2 192 0,1 1-192 0,2 2 176 16,1 1-176-16,1 3 160 0,3 0-160 0,-1 4 128 15,3 3-128-15,1 1 128 0,0 0-128 0,2-1 128 16,1-1-128-16,-1 2 128 0,0 2-128 0,0-1 192 0,0 0-192 15,0 0 192-15,0 0-192 0,0 2 0 0,-4 5 144 0,3 1-144 16,-4-3-176-16,1 2-96 0,-2-1-32 16,3 0-11152-16,-3-2-2224 0</inkml:trace>
  <inkml:trace contextRef="#ctx0" brushRef="#br2" timeOffset="-163.09">15768 1341 12895 0,'0'0'272'0,"0"0"64"0,0 0 16 0,0 0 32 0,0 0-384 0,0 0 0 0,0 0 0 0,0 0 0 0,0 0 896 0,0 0 96 15,0 0 32-15,0 0 0 0,-3-4 0 0,-6 5 0 16,9-1 0-16,0 0 0 0,-8 2-832 0,8-2-192 15,0 0 0-15,0 0 0 0,-5 6 864 0,5-6 128 16,-4 7 32-16,4-7 0 0,0 13-832 0,3-2-192 16,0 0 0-16,2-1 0 0,1 0 864 0,4 1 128 15,1 0 32-15,3 2 0 0,1-3-832 0,3 1-192 16,3-1 0-16,3 1 0 0,6 2 0 0,1-1 0 16,1-1 0-16,2-1 0 0,-1 0 0 0,-1-3 0 15,1-3 0-15,0-1 0 0,1 0 864 0,-7-2 128 16,5-2 32-16,4-2 0 0,4 0-832 0,2 0-192 15,-3 0 0-15,0-2 0 0,-3 0 0 0,-2-2 0 16,-1-2 0-16,-3 0 0 0,-3 1 0 0,0-1 0 0,-3-3 0 0,-1 2 0 16,-1 2 0-16,-1 0 0 0,-4 1 0 0,0-1 0 15,-1-1 0-15,-2 2 0 0,-2 0 0 0,-2 1 0 16,0 1 0-16,-3 1 0 16,-1-1 0-16,-2 2 0 0,-4 3 0 0,0 0 0 0,0 0 0 0,0 0 0 15,0 0 0-15,0 0 0 0,0 0 0 0,0 0 0 31,0 0-2416-31,-5 0-528 0,-3 0-96 0,3 1-32 0</inkml:trace>
  <inkml:trace contextRef="#ctx0" brushRef="#br2" timeOffset="437.3">15680 2539 16575 0,'0'0'368'0,"0"0"80"0,-6 5 0 0,6-5 16 0,-8 4-464 0,1-2 0 0,7-2 0 0,0 0 0 15,-8 2 1728-15,8-2 256 0,0 0 64 0,0 0 0 16,0 0-832-16,0 0-144 0,0-8-48 0,6 0 0 15,-2-3-816-15,6-2-208 0,0 0 0 0,4-2 0 16,3-3 0-16,2 0 0 0,1-2 0 0,4-1 0 16,1 0 864-16,2 0 128 0,-1-1 32 0,4 3 0 15,3 0-832-15,3 2-192 0,-2 2 0 0,0 1 0 16,-2 7 0-16,0-1 0 0,0 3 0 0,-1 0 0 16,-1 0 0-16,0 4 0 0,1 4 0 0,1 2 0 0,-1 0 864 15,0 1 128-15,-1 3 32 0,-1 4 0 0,-3 4-832 0,-3 2-192 16,-1 0 0-16,-3 2 0 0,-2 1 0 0,0 0 0 15,-2 0 0-15,-2-3 0 0,0-1 0 0,0-3 0 16,-3 0 0-16,1-1 0 0,-1-1 0 0,-4-1 0 16,3-3 0-16,-2-2 0 0,-1 0 0 0,2 0 0 15,-2-1 0-15,0 1 0 0,-6-7 0 0,7 3 0 16,-7-3 0-16,0 0 0 0,0 0 0 0,8 0 0 16,0-3 0-16,-8 3 0 15,0 0-2416-15,8-8-528 0,-4-5-96 0,1 1-32 0</inkml:trace>
  <inkml:trace contextRef="#ctx0" brushRef="#br2" timeOffset="1650.77">17502 2114 12895 0,'0'0'272'0,"0"0"64"0,0 0 16 0,0 0 32 0,0 0-384 0,0 0 0 0,-8-1 0 0,8 1 0 16,0 0 896-16,-7-3 96 0,7 3 32 0,0 0 0 15,0 0 0-15,0 0 0 0,0 0 0 0,0 0 0 16,0 0 0-16,0 0 0 0,0 0 0 0,0 0 0 0,0 0-832 15,0 0-192-15,10-6 0 0,-1 2 0 0,2 2 0 16,2 0 0-16,1-1 0 0,2 1 0 0,1 1 864 0,7 0 128 16,2-1 32-16,4 1 0 0,2 1-832 0,2 0-192 15,3 0 0-15,-1 1 0 0,5 1 0 0,-4 0 0 16,1-2 0-16,1-1 0 0,3-1 0 0,0 0 0 16,1-2 0-16,2 2 0 0,2 2 0 0,-3 0 0 15,-5 2 0-15,-3 2 0 0,-3-1 864 0,-3 0 128 16,-4-1 32-16,-3 2 0 0,2-3-832 0,-6 1-192 15,0 1 0-15,-2-2 0 0,-4-2 0 0,-1 1 0 16,-2-1 0-16,-1 1 0 0,-9 0 0 0,8 5 0 16,-8-5 0-16,0 0 0 0,0 0 0 0,0 0 0 15,0 0 0-15,0 0 0 16,0 0-768-16,0 0-208 0,0 0-48 0,0 0-11872 0</inkml:trace>
  <inkml:trace contextRef="#ctx0" brushRef="#br2" timeOffset="2071.04">18312 1918 12895 0,'-5'-12'272'0,"5"12"64"16,0 0 16-16,0 0 32 0,0-10-384 0,2 3 0 0,2 1 0 0,-4 6 0 0,10-4 896 0,1 2 96 16,-1-1 32-16,2 0 0 0,0-1 0 0,3 0 0 15,0 3 0-15,3 0 0 0,-1 0 0 0,5 2 0 16,0 1 0-16,5 2 0 0,3-3-832 0,-2 0-192 16,-4 1 0-16,3 3 0 0,2 3 864 0,-2 2 128 15,0 3 32-15,-2 2 0 0,-3 1-832 0,-2 1-192 16,-1-1 0-16,-5 2 0 0,-5-3 0 0,0 2 0 15,-3-1 0-15,2 0 0 0,-7 0 864 0,-1 0 128 16,0-2 32-16,-4 0 0 0,-3 2-832 0,-2-4-192 16,-2-2 0-16,-4 2 0 0,-1 2 864 0,-4 0 128 15,-2 1 32-15,0-4 0 0,-6-3-832 0,3 3-192 16,3-1 0-16,-1 0 0 0,1-3 0 0,3 2 0 16,-1 0 0-16,4 1 0 0,0-4 0 0,3-1 0 15,2-1 0-15,4-3 0 16,7-1-2416-16,0 0-528 0,4-7-96 0,7-1-32 0</inkml:trace>
  <inkml:trace contextRef="#ctx0" brushRef="#br2" timeOffset="2898.02">21043 870 9215 0,'0'0'192'0,"0"0"64"0,0 0 0 0,0 0 0 0,0 0-256 0,0 0 0 15,1-5 0-15,-1-2 0 0,0 7 864 0,0-7 128 16,0 7 32-16,0 0 0 0,0-6 0 0,0 6 0 16,1-7 0-16,-1 7 0 0,0 0 0 0,0 0 0 15,0 0 0-15,0 0 0 0,0 0-832 0,0 0-192 16,0 0 0-16,0 5 0 0,1 2 864 0,-2 3 128 16,-1 2 32-16,0 5 0 0,-2 5-832 0,-1 2-192 0,-1 2 0 0,-1 3 0 15,1 2 864-15,-2 2 128 0,-1 0 32 0,3 1 0 16,0-1-832-16,1-1-192 15,-4-2 0-15,3-3 0 0,1-1 0 0,-1 0 0 0,2-2 0 0,-3-1 0 16,2-4 0-16,1 1 0 0,-4-2 0 0,2-2 0 16,3-2 0-16,-1-2 0 0,-1 0 0 15,1 0 0 1,-1 1-1600-16,2-2-352 0,1-1-80 0,0-2-8208 0</inkml:trace>
  <inkml:trace contextRef="#ctx0" brushRef="#br2" timeOffset="3213.49">20333 1822 16575 0,'-11'8'368'0,"11"-8"80"0,-4 5 0 0,4-5 16 0,-4 4-464 0,0 2 0 15,3 0 0-15,1-6 0 0,0 0 912 0,8 5 96 16,4 0 16-16,2 0 0 0,4-5-832 0,2-3-192 16,5 3 0-16,2 0 0 0,7-3 864 0,1-1 128 15,3-4 32-15,0 5 0 0,2-1-832 0,1 2-192 16,2 0 0-16,3-2 0 0,0-2 864 0,0 1 128 16,0 0 32-16,-3 3 0 0,-1 0-832 0,-3 0-192 15,-8-1 0-15,0 2 0 0,-5 0 0 0,-2 0 0 16,-3 0 0-16,-3 1 0 15,0 0-1600-15,-5 2-352 0,0 2-80 0,-2-1-16 0</inkml:trace>
  <inkml:trace contextRef="#ctx0" brushRef="#br2" timeOffset="3845.96">20489 2542 12895 0,'-9'7'576'0,"4"-2"112"0,-5 1-560 0,2 3-128 15,4-3 0-15,0 3 0 0,-1 0 848 0,2-3 144 16,0 0 32-16,-2-1 0 0,1 1 0 0,0-1 0 15,1 0 0-15,3-5 0 0,0 0 0 0,0 0 0 16,0 0 0-16,0 0 0 0,0 0 0 0,5-6 0 16,-1-1 0-16,4-3 0 0,3-2 0 0,1-4 0 15,-1-3 0-15,2 0 0 0,2-2-832 0,2 0-192 16,-2-2 0-16,1 0 0 0,-1 0 0 0,-2 2 0 16,3 1 0-16,-3 2 0 0,-2 6 0 0,0 3 0 15,-1 2 0-15,-3 2 0 0,1 3 0 0,-2 1 0 0,0 1 0 16,-6 0 0-16,6 12 0 0,-3 3 0 0,0 5 0 0,-2 2 0 15,-2 2 0-15,-1 3 0 0,-2-1 0 0,-1 2 0 16,0-2 0-16,-2 2 0 16,-2-1 0-16,2 1 0 0,-4-2 0 0,0 0 0 0,2-1 0 0,-2-3 0 15,1 1 864-15,1-2 128 0,2-5 32 0,1-3 0 16,3-2-832-16,-1-2-192 0,3-2 0 0,1-7 0 16,0 0 0-16,0 0 0 0,7-6 0 0,1 1 0 15,0-5 0-15,5-6 0 0,-1-2 0 0,2-2 0 16,0 1 0-16,2-2 0 0,0-2 0 0,2 2 0 15,2-3 0-15,0 0 0 0,4 2 0 0,-1 1 0 16,1 2 0-16,-3 4 0 0,0 4 0 0,0 2 0 16,-3 3 0-16,0 2 0 0,-3 4 0 0,1 4 0 15,-1 1 0-15,-1 4 0 0,-2 2 0 0,-1 3 0 0,-2 0 0 16,-2 2 0-16,-3 0 0 0,-2 2 0 0,-2 1 0 0,-1 0 0 16,-1 0 0-16,-1 0 0 0,1 0 0 0,-2-3 0 15,0 2 0-15,3-1 0 0,0 1 0 0,1-1 0 16,0 0 0-16,1-1 0 15,4 1-1600-15,0-2-352 0,0 0-80 0,3-1-16 0</inkml:trace>
  <inkml:trace contextRef="#ctx0" brushRef="#br2" timeOffset="15626.78">10620 14554 16575 0,'0'0'368'0,"0"0"80"0,0-10 0 0,0 5 16 0,0 5-464 0,0-6 0 15,0 1 0-15,0 5 0 0,0 0 912 0,0 0 96 16,0 0 16-16,0 0 0 0,0 0 0 0,0 0 0 15,0 0 0-15,0 0 0 0,0 0-832 0,-3 10-192 16,0 2 0-16,2 3 0 0,-2 3 864 0,0 2 128 16,-1 1 32-16,1 2 0 0,0 0-832 0,-3 2-192 15,1 3 0-15,0-1 0 0,-1-2 0 0,0 0 0 16,0-1 0-16,0-1 0 0,1-1 0 0,0-2 0 16,1-2 0-16,0-2 0 0,0-4 0 0,0 0 0 15,2 0 0-15,1-2 0 0,1-10 864 0,0 0 128 16,2 4 32-16,-2-4 0 0,6-1-832 0,3-2-192 15,2-5 0-15,1-2 0 0,1-2 0 0,1-1 0 0,1-1 0 0,-1-1 0 16,1 3 864-16,-1 1 128 0,0 1 32 0,-1 2 0 16,-2 1-832-16,0 2-192 0,-1 3 0 0,2 2 0 31,-1 2-768-31,-11-2-208 0,7 9-48 0,-3 0 0 0,1 1 832 0,-4 3 192 0,-2 2 0 0,-4 0 0 16,1 2 768-16,0 1 208 0,-4 1 48 0,1-4 0 15,0 1-832-15,-2-2-192 0,-1 0 0 0,0 0 0 16,-1-2 0-16,-1-1 0 0,-2-1 0 0,-1-1 0 15,1 0 0-15,0-2 0 0,-1-3 0 0,4-2 0 16,-1 2 0-16,4-4 0 0,0-4 0 0,1-1 0 16,6-5-3232-16,7-2-688 0,4-9-144 0,4 0-32 15</inkml:trace>
  <inkml:trace contextRef="#ctx0" brushRef="#br2" timeOffset="15991.52">11138 14701 23951 0,'0'0'512'0,"0"0"128"0,0 0 0 0,0 0 64 0,0 0-576 0,-7 5-128 16,1 1 0-16,-4 0 0 0,2 3 0 0,-4 1 0 16,-1 1 0-16,-1 1 0 0,-3 1 848 0,1 4 144 15,-1 1 32-15,1 0 0 0,-1-3-832 0,4 1-192 16,2-2 0-16,3 0 0 0,2 0 0 0,2-3 0 15,2-2 0-15,3 0 0 0,4-1 0 0,1 0 0 16,1-4 0-16,4-2 0 0,1-2 864 0,-1-2 128 16,2 0 32-16,1-4 0 0,1-1-832 0,-2-2-192 0,0 0 0 0,-1-1 0 15,-1-2 0-15,-2 1 0 0,-1 0 0 0,-1 1 0 16,-2 2 0-16,-1 3 0 0,1-1 0 0,-5 6 0 16,0 0 864-16,0 0 128 0,0 0 32 0,0 0 0 15,2 8-832-15,0 1-192 0,0 1 0 0,2 1 0 16,-1 1 0-16,1-3 0 0,0 1 0 0,1 0 0 15,2-1 0-15,0 0 0 0,1-1 0 0,6 1 0 32,1-3-768-32,-2-1-208 0,1-2-48 0,-3-4-8736 0,2-2-1760 0</inkml:trace>
  <inkml:trace contextRef="#ctx0" brushRef="#br2" timeOffset="16345.34">11497 14706 23951 0,'0'0'512'0,"0"0"128"0,2 18 0 0,-4-8 64 0,1 1-576 0,-2 1-128 15,-1 0 0-15,2 1 0 0,1 0 0 0,-2 0 0 16,0 2 0-16,-1-1 0 0,2 0 848 0,-1 1 144 16,2-2 32-16,0-2 0 0,1-4-832 0,1 0-192 15,1 1 0-15,-2-8 0 0,0 0 864 0,8-1 128 16,-1-3 32-16,2-3 0 0,-2-1-832 0,3-4-192 15,0-1 0-15,0-1 0 0,0 0 0 0,0 0 0 16,0 0 0-16,0-1 0 0,-2 0 0 0,2 2 0 16,1-1 0-16,-2 5 0 0,1-1 0 0,-1 3 0 0,0 2 0 0,0 0 0 15,-3 4 0-15,1 3 0 0,-1 3 0 0,0 1 0 16,-2 2 864-16,0 3 128 0,-4 1 32 0,0 1 0 16,0-1-832-16,-1 2-192 0,0-1 0 0,1 1 0 15,0-2 0-15,0 0 0 0,1 0 0 0,0 4 0 31,3-5-1600-31,1-4-352 0,-5-7-80 0,11 3-11472 0</inkml:trace>
  <inkml:trace contextRef="#ctx0" brushRef="#br2" timeOffset="16784.12">12174 14644 20271 0,'0'0'896'0,"2"-5"192"0,-2 5-880 0,0-7-208 15,2-1 0-15,-2 0 0 0,0 8 864 0,0 0 128 16,-3-7 32-16,3 7 0 0,-6-6 0 0,0-1 0 16,0 5 0-16,-2 0 0 0,-1 2 0 0,0 2 0 15,-1 2 0-15,-1 2 0 0,0 1-832 0,-1 2-192 16,0 1 0-16,1 1 0 0,0 0 864 0,1 2 128 16,3 2 32-16,-2-2 0 0,3 0-832 0,2-1-192 15,2-1 0-15,1 5 0 16,3-1-768-16,3-4-208 0,2-3-48 0,1-5 0 0,-1 0 1648 0,4-2 320 15,3-2 64-15,0-3 16 0,1-4-832 0,2-1-192 16,-1-1 0-16,1-2 0 0,3-2 0 0,-2-2 0 0,-1-2 0 16,-1-1 0-16,1 1 0 0,1-2 0 0,-2-2 0 0,1-1 0 15,0-2 0-15,-1-2 0 0,0-4 0 16,-2-2 0-16,-1 0 0 0,-2-1 0 0,1 2 0 0,-1 4 0 16,0 2 0-16,-3 5 0 0,0 3 0 0,-4 4 0 15,1 5 0-15,-3 1 0 0,-1 2 0 0,-1 6 0 16,0 0 0-16,-3 8 0 0,-2 3 0 0,0 3 0 15,-4 6 0-15,2 2 0 0,-3 1 0 0,2 4 0 16,-3 2 0-16,-3 2 0 0,2 1 0 0,1 0 0 16,3-1 0-16,1-2 0 0,1-1 0 0,3-2 0 15,3-3 0-15,0-1 0 0,2-1 0 0,3 5 0 16,-1-7-1600-16,3-5-352 0,2-4-80 0,-2-7-16 0</inkml:trace>
  <inkml:trace contextRef="#ctx0" brushRef="#br2" timeOffset="16979.12">12618 14409 23951 0,'0'0'512'0,"-2"10"128"0,0 3 0 0,-1-2 64 0,1 1-576 0,-4 4-128 16,2 0 0-16,-1 3 0 0,-2 1 848 0,1-2 144 15,3-1 32-15,-3 0 0 0,3 1-832 0,0 1-192 16,1-4 0-16,2-1 0 0,-1 2 0 0,-1-4 0 15,2 0 0-15,0-1 0 0,0-11 0 0,0 0 0 16,0 0 0-16,0 0 0 0</inkml:trace>
  <inkml:trace contextRef="#ctx0" brushRef="#br2" timeOffset="17579.32">12938 14387 23951 0,'0'0'1056'0,"0"0"224"0,0 0-1024 0,0 0-256 0,0 0 0 0,0 0 0 16,-4 10 0-16,0 2 0 0,0 2 0 0,-2 0 0 15,-1-3 880-15,1 0 112 0,0 4 32 0,-1-3 0 16,1-1 0-16,0 0 0 0,1 1 0 0,1-2 0 16,-2 0-832-16,2-1-192 0,4-9 0 0,-3 9 0 15,3-9 0-15,-3 7 0 0,3-7 0 0,0 0 0 0,0 0 0 0,0 0 0 16,9 4 0-16,1-8 0 0,1 0 864 0,-1-4 128 15,2-1 32-15,0-1 0 0,0 2-832 0,-1-3-192 16,1-4 0-16,0 4 0 0,1 0 0 0,-5 3 0 16,2 0 0-16,1 1 0 0,-2 0 0 0,0 2 0 15,0 2 0-15,-9 3 0 0,10-3 0 0,-3 0 0 16,-7 3 0-16,0 0 0 0,9 4 0 0,-9-4 0 16,11 3 0-16,-11-3 0 0,10 5 0 0,-1-1 0 15,-2 0 0-15,-7-4 0 0,9 5 0 0,-9-5 0 16,7 3 0-16,1 0 0 0,3-4 0 0,-2-1 0 15,4 2 0-15,0 0 0 0,2-2 0 0,1-2 0 16,-1-1 0-16,1-1 0 0,0 2 0 0,-1 0 0 16,1-2 0-16,-2 1 0 0,-1-2 0 0,-2 3 0 0,1 1 0 15,-1 0 0-15,-1-2 0 0,-2 0 0 0,-8 5 0 0,11-4 0 16,-2-3 0-16,-2 2 0 0,0 0 0 0,-7 5 0 16,0 0 0-16,0 0 0 15,0 0 0-15,0 0 0 0,0 0 864 0,0 0 128 0,9 6 32 0,-4 0 0 16,-5-6-832-16,2 9-192 0,-2 0 0 0,0 1 0 15,0 2 0-15,-1 1 0 0,0 0 0 0,-1 1 0 16,0-1 0-16,1 0 0 0,0 0 0 0,0 1 0 16,-1-3 0-16,-1 0 0 0,1 2 0 0,1-2 0 15,1-3 0-15,0 3 0 0,0-1 0 0,0-1 0 16,0 0 0-16,0-9 0 0,0 0 0 0,-1 11 0 16,0 0 0-16,0-1 0 0,1-10 0 0,-3 12 0 15,1-1 0-15,-2 0 0 0,0-1 0 0,0-1 0 16,1-3-1600-16,-4 2-352 0,1 0-80 0,1-4-16 0</inkml:trace>
  <inkml:trace contextRef="#ctx0" brushRef="#br2" timeOffset="17763.08">13019 14105 38703 0,'-4'-12'848'0,"0"0"176"0,3 0 48 0,-2 3 16 0,1 3-880 0,2 6-208 16,0-6 0-16,0 6 0 0,0 0 0 0,0 0 0 16,0 0 0-16,6 11 0 15,-3 0-1600-15,-3 1-352 0,-2 2-80 0,-2-1-13120 0</inkml:trace>
  <inkml:trace contextRef="#ctx0" brushRef="#br2" timeOffset="18150.87">10848 15655 23951 0,'0'0'512'0,"0"0"128"0,0 0 0 0,0 0 64 0,0 0-576 0,0 0-128 15,2-5 0-15,4-2 0 0,4 3 848 0,4-1 144 16,2-1 32-16,2-1 0 0,0 1-832 0,3-1-192 16,0 0 0-16,1 0 0 0,-1-2 0 0,-2 1 0 0,-2 2 0 0,1 0 0 15,-3 0 0-15,-1 0 0 16,-5-1 0-16,-9 7-12240 0</inkml:trace>
  <inkml:trace contextRef="#ctx0" brushRef="#br2" timeOffset="18288.09">10943 15774 23951 0,'15'-9'1056'0,"-2"1"224"0,4-1-1024 0,5-1-256 0,3-1 0 0,1 0 0 15,-3-1 880-15,4-1 112 0,0-3 32 0,1 6 0 16,0 1-832-16,0 3-192 0,-1-2 0 0,-3 5-8144 16,-2 3-1680-16</inkml:trace>
  <inkml:trace contextRef="#ctx0" brushRef="#br2" timeOffset="18887.3">10668 16402 20271 0,'-4'-6'448'0,"1"-2"80"0,-2 1 32 0,1 0 16 0,2-1-576 0,-2 5 0 0,4 3 0 0,-6-5 0 15,0 1 1744-15,2 3 240 0,-4 1 64 0,3 1 0 16,-3 0-1648-16,0 2-400 0,-1 3 0 0,2 0 0 0,-2 3 0 0,1 0 0 15,2-2 0-15,1 0 0 16,2 2 896-16,2 0 112 0,1-1 16 0,2-1 0 0,-2-7-832 0,11 8-192 16,-1-1 0-16,1-1 0 0,0 0 0 0,1-1 0 15,2 0 0-15,0-1 0 0,-2 0 0 0,1 2 0 16,0 2 0-16,-4-1 0 0,-1 1 0 0,-2 1 0 16,0 1 0-16,-4 1 0 0,-1 1 0 0,-2 0 0 15,-4-1 0-15,0 1 0 0,-2 2 864 0,-3-1 128 16,1 0 32-16,-2 1 0 0,-5 1-832 0,1-4-192 15,-2-1 0-15,-1-2 0 0,0 1 0 0,-1-6 0 16,1-3 0-16,0-1 0 0,1-2 0 0,3-2 0 16,3-1 0-16,6-3 0 15,-1-3-3232-15,5 0-688 0,2-7-144 0,9-3-32 0</inkml:trace>
  <inkml:trace contextRef="#ctx0" brushRef="#br2" timeOffset="19382.04">11030 16193 20271 0,'0'0'448'0,"0"0"80"0,-3 10 32 0,1 1 16 0,0 0-576 0,-1 2 0 0,1 1 0 0,0 1 0 16,-2 3 928-16,-2 0 80 0,-1 3 16 0,-1-1 0 16,0-1 0-16,-3 0 0 0,-1 2 0 0,2 1 0 15,1-1-832-15,0-3-192 0,1-3 0 0,2-2 0 16,2 1 864-16,1-6 128 0,3-8 32 0,0 0 0 15,0 0-832-15,0 0-192 0,10 0 0 0,-1-4 0 16,1-5 0-16,3-3 0 0,2-2 0 0,-2-3 0 0,0-1 864 0,1-1 128 16,1 0 32-16,-2 1 0 0,-1-1-832 0,-1 1-192 15,0 2 0-15,0 0 0 0,0 4 0 0,-2 2 0 16,-1 2 0-16,-2 3 0 0,-6 5 0 0,0 0 0 16,0 0 0-16,10 2 0 0,-2 5 0 0,-2 2 0 15,-3 1 0-15,1 2 0 0,-2 1 0 0,-1 1 0 16,-1-3 0-16,-1 2 0 0,0 3 0 0,-1-2 0 15,-1-4 0-15,2-1 0 0,1-9 0 0,0 0 0 16,0 9 0-16,0-9 0 0,0 0 0 0,0 0 0 16,9-6 0-16,-1-4 0 0,3-2 0 0,-2-1 0 15,2-2 0-15,1-2 0 0,-3 1 0 0,3 0 0 16,1 3 0-16,-1-1 0 0,-4-1 0 0,0 5 0 16,-1 4 0-16,1 1 0 0,-8 5 0 0,0 0 0 0,0 0 0 0,0 0 0 15,10 6 0-15,-5 2 0 0,-5-8 0 0,-2 14 0 16,2 2 0-16,2 1 0 0,-1-1 0 0,1-1 0 15,0-3 0-15,1 1 0 0,1 1 0 0,3-4 0 32,2-1-768-32,2-2-208 0,1-2-48 0,1-4 0 15,2-2-1632-15,2-2-336 0,7-7-64 0,-1-3-16 0</inkml:trace>
  <inkml:trace contextRef="#ctx0" brushRef="#br2" timeOffset="19682.06">11703 16094 23951 0,'0'0'512'0,"0"0"128"0,-7 5 0 0,-2 1 64 0,1 1-576 0,-1 2-128 0,4-1 0 0,-4 6 0 15,1 1 848-15,-1 3 144 0,1-2 32 0,0 2 0 0,0 3-832 0,3-3-192 16,2 0 0-16,0-3 0 0,2-1 0 0,1-2 0 16,1-1 0-16,5-3 0 0,3-2 864 0,-2-2 128 15,2-3 32-15,2-2 0 0,1-2-832 0,3-5-192 16,0-5 0-16,2 1 0 0,1-2 0 0,1-2 0 15,-4-1 0-15,1-2 0 0,-3-1 0 0,0 4 0 16,-2 1 0-16,-1 2 0 0,-4-1 864 0,-2 2 128 16,-2 2 32-16,-2 2 0 0,-3 2-832 0,-3 1-192 15,6 5 0-15,-11 0 0 0,-1 2 0 0,0 4 0 16,-1 3 0-16,2 0 0 0,2-4 0 0,0 2 0 16,-1-3 0-16,5 3 0 15,5-7-2416-15,-2 7-528 0,2-7-96 0,0 0-32 0</inkml:trace>
  <inkml:trace contextRef="#ctx0" brushRef="#br2" timeOffset="20011.42">12123 15948 23951 0,'0'0'512'0,"0"0"128"0,0 0 0 0,-7 7 64 0,4 1-576 0,-2 2-128 0,2-1 0 0,1 1 0 16,-2 0 848-16,2 3 144 0,-3 2 32 0,0-1 0 15,2-3-832-15,1 3-192 0,-1 2 0 0,1 0 0 16,2-3 864-16,3-2 128 0,1-1 32 0,-1 0 0 0,3 0-832 0,0-4-192 16,3-1 0-16,1-3 0 0,1-3 0 0,-1 0 0 15,3 0 0-15,2-4 0 0,0-2 864 0,-3-1 128 16,-3-1 32-16,1 0 0 0,2-2-832 0,-2-1-192 16,-3-1 0-16,0 1 0 0,-1 1 0 0,-3 2 0 15,-1-1 0-15,-3 1 0 0,-3 2 864 0,-1 1 128 16,5 6 32-16,-9-5 0 0,1-1-832 0,2 3-192 15,6 3 0-15,0 0 0 0,-10-2 0 0,2 1 0 16,8 1 0-16,0 0 0 16,-6-2-768-16,6 2-208 0,-8-1-48 0,8 1 0 15,0 0-1632-15,0 0-336 0,0 0-64 0,0 0-16 0</inkml:trace>
  <inkml:trace contextRef="#ctx0" brushRef="#br2" timeOffset="20266.75">12642 15407 23951 0,'0'0'512'0,"0"0"128"0,0 0 0 0,0 0 64 0,3 23-576 0,-5-10-128 0,0 0 0 0,-4 3 0 15,0 1 848-15,0 3 144 0,-3 3 32 0,4 0 0 16,-3 5 0-16,3-2 0 0,1 1 0 0,-1 2 0 15,1 2-832-15,2-2-192 0,0-2 0 0,2 3 0 16,-2 1 0-16,0-2 0 0,2-1 0 0,2-1 0 16,-1-4 0-16,0 1 0 0,-1-6 0 0,0-1 0 15,1-7-2416-15,-1-10-528 0,0 0-96 0,0 0-32 0</inkml:trace>
  <inkml:trace contextRef="#ctx0" brushRef="#br2" timeOffset="20898.53">12547 15769 12895 0,'0'0'576'0,"0"0"112"0,0 0-560 0,0 0-128 0,0 0 0 0,0 0 0 15,0 0 1664-15,1-8 320 0,1 0 48 0,-2 8 16 16,7-6-1648-16,0-2-400 0,0-1 0 0,1 0 0 16,0-1 896-16,1 1 112 0,3-2 16 0,-2-2 0 15,2-2 0-15,3 0 0 0,3-1 0 0,1 1 0 16,1-5-832-16,2 0-192 0,-1 0 0 0,0 2 0 15,0 0 0-15,-1-2 0 0,-3-1 0 0,-1-1 0 16,-3 0 0-16,-2 4 0 0,-1 0 0 0,-2 3 0 16,-2 3 0-16,-3 3 0 0,1 1 0 0,-4 8 0 15,0 0 864-15,0 0 128 0,0 0 32 0,-4 11 0 0,0 5-832 0,-4 3-192 16,1 3 0-16,-3 3 0 0,3-2 0 0,-4 3 0 16,1 0 0-16,1 1 0 0,0-4 0 0,0 0 0 15,1-1 0-15,3-1 0 0,-1-3 0 0,4-4 0 16,1-4 0-16,2 0 0 0,1 0 0 0,-2-10 0 15,0 0 0-15,0 0 0 0,9 2 0 0,1 0 0 16,1 0 0-16,1-6 0 0,0-8 864 0,1 1 128 16,-3 2 32-16,1 0 0 0,1 0-832 0,-2 0-192 15,0 0 0-15,0 3 0 0,-10 6 0 0,9-1 0 16,-2 0 0-16,-7 1 0 0,9 4 0 0,-2 3 0 16,-2 2 0-16,1-2 0 0,-6-7 0 0,6 10 0 15,1-2 0-15,0 1 0 0,0-2 0 0,-7-7 0 16,9 4 0-16,0 1 0 0,0 1 0 0,2-2 0 15,-1-3 0-15,2-1 0 0,0 0 0 0,1 2 0 0,-3-2 0 0,1-2 0 32,0-1-768-32,-11 3-208 0,0 0-48 0,0 0 0 0,11-1 832 0,0 0 192 0,-1 0 0 0,-1 1 0 31,-9 0-864-31,11 4-128 0,-2 0-32 0,-9-4-7632 0,0 0-1536 0</inkml:trace>
  <inkml:trace contextRef="#ctx0" brushRef="#br2" timeOffset="21573.22">13325 15537 23951 0,'0'0'512'0,"0"0"128"0,-6 3 0 0,-1 3 64 0,0 3-576 0,-2 3-128 16,2-4 0-16,-3 3 0 0,1 2 848 0,2 0 144 15,2 2 32-15,-2-3 0 0,3-1 0 0,0-1 0 16,1 2 0-16,2-3 0 0,1-9-832 0,0 0-192 16,0 0 0-16,0 0 0 0,0 0 0 0,9 1 0 15,-1-2 0-15,-1-6 0 0,1 2 0 0,0-3 0 16,2-2 0-16,-4-1 0 0,1-1 0 0,-1 3 0 16,1-1 0-16,0 2 0 0,-4 0 0 0,2-1 0 15,2 1 0-15,-4 3 0 0,-3 5 0 0,0 0 0 16,5-6 0-16,-5 6 0 0,0 0 0 0,0 0 0 15,0 0 0-15,0 0 0 0,0 0 0 0,0 0 0 0,2 10 0 0,1-1 0 16,-3-9 0-16,1 10 0 0,-1-10 0 0,1 10 0 16,2-2 0-16,-3-8 0 0,0 0 0 0,0 0 0 15,3 11 0-15,-1-2 0 0,-2-9 0 0,0 0 0 16,0 0 864-16,8 8 128 0,-4 2 32 0,2-5 0 16,-6-5-832-16,0 0-192 0,0 0 0 0,10 5 0 15,-10-5 0-15,11 2 0 0,-3-3 0 0,0 0 0 16,-8 1 0-16,9-2 0 0,0-2 0 0,-1 0 0 15,-1-3 0-15,1 2 0 0,-1-1 0 0,4 1 0 16,-2-2 0-16,1 1 0 0,-3-2 0 0,0 1 0 16,1 0 0-16,1 0 0 0,0-1 0 0,-2 2 0 0,-7 6 0 15,7-7 0-15,0 2 0 0,-7 5 0 0,0 0 0 0,0 0 0 16,0 0 0-16,0 0 0 0,6-6 0 0,-6 6 0 16,0 0 0-16,0 0 0 0,0 0 0 0,0 0 0 15,0 0 0-15,0 0 0 0,0 0 0 0,0 0 0 16,0 0 0-16,0 0 0 0,0 0 0 0,0 0 0 15,0 0 0-15,0 0 0 0,0 0 0 0,0 0 0 16,0 0 0-16,9 4 0 0,-9-4 0 0,9 6 0 16,0-2 0-16,-9-4 0 0,8 6 0 0,0-1 0 15,-1 1 0-15,-7-6 0 0,9 6 0 0,-4 0 0 16,-5-6 0-16,0 0 0 0,7 5 0 0,-7-5 0 16,6 9 0-16,1 0 0 0,-5-2 0 0,2 1 0 15,-4-8 0-15,6 9 0 16,-2 0-1600-16,-4-9-352 0,0 0-80 0,5 8-16 0</inkml:trace>
  <inkml:trace contextRef="#ctx0" brushRef="#br2" timeOffset="22086.71">11471 16890 20271 0,'0'0'448'0,"0"0"80"0,-5 6 32 0,5-6 16 0,0 0-576 0,0 0 0 0,0 0 0 0,0 0 0 16,10-3 928-16,1 1 80 0,1-2 16 0,0 0 0 15,0-4-832-15,0 2-192 0,-1-1 0 0,0 2 0 31,-1-3-1600-31,-2 2-352 0,-1-2-80 0,-7 8-16 0</inkml:trace>
  <inkml:trace contextRef="#ctx0" brushRef="#br2" timeOffset="22229.1">11559 16972 27647 0,'0'0'608'0,"0"0"128"0,8-9 32 0,2 2 0 0,2-3-624 0,-1 0-144 0,7 1 0 0,-3 0 0 0,0-3 848 16,1 2 144-16,3 4 32 0,-1 3 0 0,0-1-832 0,1 2-192 15,0-2 0-15,-2 4-9232 16,3 3-1904-16</inkml:trace>
  <inkml:trace contextRef="#ctx0" brushRef="#br2" timeOffset="23051.91">11215 17600 1839 0,'0'0'160'0,"0"0"-160"0,0 0 0 0,0 0 0 16,0 0 2384-16,0 0 448 0,0 0 96 0,0 0 16 15,6-6-1216-15,-6 6-224 0,5-9-48 0,-5 9-16 16,0 0-160-16,0 0-16 0,2-9-16 0,-2 9 0 15,0 0 32-15,0 0 0 0,0 0 0 0,-4-8 0 16,-2 3-304-16,6 5-48 0,-10-1-16 0,2 5 0 16,-4 2-400-16,1 1-64 0,-2 2-32 0,0 3 0 15,1 2-224-15,-1 2-32 0,1-1-16 0,1 0 0 16,1 3-144-16,0-1 128 0,3-4-128 0,2 0 128 16,2 0-128-16,2-3 0 0,1-10 0 0,4 8 0 0,3 0 0 0,-1-4 0 15,3-3 0-15,2-1 0 0,1-2 0 0,2-1 128 16,3-3-128-16,-1-2 128 0,0-1 0 0,0-1 0 15,2-2 0-15,-1-2 0 0,-1 1 48 0,-3-1 0 16,-1 0 0-16,-3-1 0 0,-4 1-32 0,0 2 0 16,-1 0 0-16,-3 1 0 0,-2 0 128 0,2 1 32 15,-1 0 0-15,0 2 0 0,0 8-112 0,-1-7 0 16,-5-1-16-16,-2 3 0 0,-1 1-176 0,1 1 192 16,-1 3-192-16,1 0 192 15,-1-1-1728-15,2 3-352 0,-1 1-64 0</inkml:trace>
  <inkml:trace contextRef="#ctx0" brushRef="#br2" timeOffset="23511.56">10865 17968 5519 0,'0'0'496'0,"0"0"-496"16,0 0 0-16,0 0 0 0,0 0 1632 0,0 0 224 15,0 0 64-15,0 0 0 0,0 0-448 0,0 0-64 16,0 0-32-16,12 0 0 0,-2-3-160 0,2 1-16 16,0 1-16-16,4-2 0 0,3-3-80 0,0-1-16 15,1-2 0-15,1 0 0 0,1 0-192 0,0 0-32 16,0-1-16-16,0 2 0 0,-1-1-304 0,0 1-64 15,0 2-16-15,-3-1 0 0,0-2-272 0,0 3-64 16,-1 2-128-16,1 3 192 0,-5-1-64 0,-2-1-128 16,-3-2 176-16,-8 5-176 0,0 0 0 0,0 0-320 15,0 0 32-15,0 0-13248 0</inkml:trace>
  <inkml:trace contextRef="#ctx0" brushRef="#br2" timeOffset="23767.1">11116 18018 19343 0,'0'0'848'0,"0"0"192"0,0 0-832 0,0 0-208 0,0 0 0 0,0 0 0 15,0 11 1264-15,-1-2 208 0,1-9 32 0,-1 12 16 16,1 1-432-16,0-2-64 0,0 1-32 0,0 0 0 0,0-1-304 0,1 2-64 15,0 0-16-15,0-1 0 0,-1-12-288 0,0 13-64 16,0-3-16-16,0 2 0 0,0 0-96 16,0-12-16-16,0 0 0 0,1 13 0 0,1-1-352 0,-2-12-80 15,0 0-16-15</inkml:trace>
  <inkml:trace contextRef="#ctx0" brushRef="#br2" timeOffset="24350.15">11844 17734 7359 0,'-9'1'320'0,"9"-1"80"15,-9 4-400-15,0-1 0 0,-1 0 0 0,1 0 0 0,1-2 2208 0,8-1 352 16,-7 3 80-16,7-3 16 0,-7 3-1168 0,7-3-224 15,0 0-48-15,0 0-16 0,0 0-192 0,0 0-48 16,0 0 0-16,0 0 0 0,0 0-48 0,12-3-16 16,-1 1 0-16,2-2 0 0,2 2-224 0,1-1-48 15,2-1-16-15,-1 0 0 0,2-1-288 0,0-2-48 16,2 3-16-16,2-3 0 0,-2-1-64 0,3 0-32 0,-3-2 0 0,4 0 0 16,0 0-32-16,2 0 0 0,0 1 0 0,-5 0 0 15,-3 1-128-15,2 1 192 0,-1 3-192 0,1-1 192 16,-1 2-192-16,-2 1 0 0,-3 0 0 0,0 0 0 31,-4 2-544-31,-1 0-192 0,-10 0-32 0,0 0-8384 0,0 0-1680 0</inkml:trace>
  <inkml:trace contextRef="#ctx0" brushRef="#br2" timeOffset="24619.84">12126 17539 16751 0,'0'0'736'0,"8"-5"160"0,-2 0-704 0,3-1-192 16,3 2 0-16,1 0 0 0,-1-1 1008 0,3-1 160 15,-1 3 48-15,1 1 0 0,2 0 32 0,2 0 16 16,0-2 0-16,2 4 0 0,0 2-320 0,-1 3-64 16,-4-3-16-16,0 2 0 0,-2 5-176 0,-4 2-48 15,-1 0 0-15,-4 0 0 0,1 1-64 0,-5 2-32 16,-1-1 0-16,-4 1 0 0,-2 1-96 0,-1 1-32 15,-4-1 0-15,-1 0 0 0,-2 0-176 0,0 0-48 16,-1 0 0-16,1-2 0 16,1-1-1136-16,0-1-224 0,2-2-48 0,0-4-13232 0</inkml:trace>
  <inkml:trace contextRef="#ctx0" brushRef="#br2" timeOffset="25043.19">13044 16973 19295 0,'0'0'848'0,"0"0"176"0,0 0-816 0,0 0-208 15,0 0 0-15,0 0 0 0,0 0 1312 0,0 0 224 16,0-6 32-16,0 6 16 0,0 0-512 0,-1 7-112 15,0 3 0-15,-2 3-16 0,0 3-240 0,1 4-32 16,1 3-16-16,1-1 0 0,0-5-208 0,0 3-64 16,-1 2 0-16,2 0 0 0,2-1-192 0,-1-1-64 15,1 0 0-15,-1-2 0 0,0 0-128 0,1-3 128 16,-1-2-128-16,-1 0 128 0,-1-1-336 0,0 0-80 16,0-3-16-16,0-9-9232 0,-2 8-1856 15</inkml:trace>
  <inkml:trace contextRef="#ctx0" brushRef="#br2" timeOffset="25268.6">12809 17518 20271 0,'0'0'896'0,"0"0"192"0,8-6-880 0,2-2-208 0,1 2 0 0,2 0 0 0,0 2 976 15,2-3 160-15,1-1 16 0,0 0 16 16,0 1-432-16,0 4-96 0,0-1 0 0,-2-1-16 16,-2 1-400-16,-1 2-80 0,-2 0-16 0,0 4 0 0,-9-2-128 0,9 0 0 15,-9 0 0-15,10 2-8064 16,-10-2-1584-16</inkml:trace>
  <inkml:trace contextRef="#ctx0" brushRef="#br2" timeOffset="25761.26">12862 17807 20271 0,'-9'9'896'0,"2"-6"192"0,1 3-880 0,-3 0-208 0,2-3 0 0,1 3 0 16,2 1 1088-16,4-7 192 0,0 0 16 0,0 0 16 15,0 0-48-15,0 0-16 0,0 0 0 0,5-9 0 16,1 0-160-16,0-1-48 0,3 0 0 0,0-2 0 16,0-2-368-16,4 1-80 0,-2-2-16 0,2 1 0 15,0 0-192-15,0 0-64 0,0-1 0 0,-2 2 0 16,0 3-48-16,-1 1-16 0,-1 3 0 0,-1 1 0 16,-8 5 0-16,7-3 0 0,-7 3 0 0,8 2 0 15,-8-2-96-15,7 8-32 0,-1 2 0 0,-3 1 0 16,-5 1 0-16,1 2 0 0,-2-2 0 0,0 2 0 15,-3 3 0-15,3-4 0 0,-4-2 0 0,2 0 0 16,2 2-128-16,-3-5 160 0,3 0-160 0,3-8 160 16,0 0-160-16,0 0 0 0,0 0 144 0,0 0-144 0,0 0 160 0,0 0-32 15,7-9-128-15,1-2 192 0,2 0 64 0,1 0 16 16,0-2 0-16,2 0 0 0,3-2-64 0,-1 2-16 16,0-1 0-16,-2 5 0 0,-6-2 0 0,4 0 0 15,6 4 0-15,-2 3 0 0,-2 0-64 0,3 4 0 16,1 0-128-16,0 5 192 0,-2 4-192 0,0 1 0 15,-3 0 0-15,1 1 0 0,-3 1 128 0,0 1 0 16,1 1-128-16,-4 2 192 0,2-4-192 0,-3 2 0 16,-1 1 0-16,0 1 0 15,0 0-1264-15,1 0-288 0,-1-3-64 0,1 2-16 0</inkml:trace>
  <inkml:trace contextRef="#ctx0" brushRef="#br2" timeOffset="73168.17">24668 14126 4607 0,'0'0'192'0,"7"-10"64"0,-3 2-256 0,1 0 0 15,-5 8 0-15,0 0 0 0,0 0 2816 0,6-8 528 16,-1 2 112-16,-5 6 0 0,0 0-2160 0,0 0-432 15,0 0-96-15,0 0 0 0,0 0-128 0,0 0-32 16,0 0 0-16,0 0 0 0,0 0-32 0,0 0-16 16,0 0 0-16,0 0 0 0,0 0 32 0,0 0 16 15,0 0 0-15,0 0 0 0,-9 5-64 0,-2 1-16 16,-7-2 0-16,-1 2 0 0,0-2-144 0,-2 1-48 16,-6 3 0-16,1-2 0 0,-3-1-80 0,0 0 0 15,-2-1-16-15,-1-1 0 0,0 3-64 0,-1-4-16 0,0-2 0 0,-3 0 0 16,-5 1-32-16,-1 1-128 0,-1-1 192 0,-6-1-64 15,-4-2 64-15,1 1 0 0,-2 0 0 0,2-1 0 16,-2-4 32-16,-5 2 16 0,-4-2 0 0,-1 3 0 16,0 1-48-16,1 0-16 0,2-5 0 0,0-1 0 15,0 3-48-15,-4-1 0 0,-3 0 0 0,-2 0 0 16,2 0-128-16,1 1 0 0,1-2 144 0,-7-1-144 16,-5-1 144-16,1 2-144 0,4 2 192 0,-3-2-192 15,-2 0 192-15,-3-1-64 0,-1-2 0 0,-1 2-128 16,3 3 192-16,-3-1-192 0,2-1 192 0,-5 0-192 15,-3 2 192-15,1 0-192 0,6 1 192 0,-1-1-192 16,1-1 176-16,-2 0-176 0,-4 5 160 0,6-2-160 16,1 1 192-16,2 1-48 0,-2-1-16 0,1 1 0 0,1-1-128 0,1-1 192 15,0-2-192-15,1 4 192 16,0 2-192-16,0 3 160 0,1-2-160 0,1-1 160 0,1-2-160 16,-1 2 160-16,-1 3-160 0,2 1 160 0,-2 0-160 0,2 0 0 15,4-3 144-15,2 1-144 0,0 4 0 0,-2-2 0 16,2 0 0-16,4-2 128 0,3 0-128 0,-1 1 0 15,-1 0 0-15,3-1 0 0,-1 0 128 0,4-1-128 16,1 1 128-16,4 0-128 0,3 2 128 0,2-5-128 16,-1 0 160-16,0-2-160 0,2 2 192 0,1 0-64 15,4-3-128-15,4 3 192 0,-2 5-64 0,4-2-128 16,3 1 176-16,3-1-176 0,3-4 192 0,3 1-192 16,1 2 192-16,3-1-192 0,3-1 128 0,1 0-128 15,5 0 0-15,1 3 0 0,3-2 0 0,6-1 0 0,-8 5 0 0,4 0 0 16,1 2 0-16,-1 2 0 0,2-2 0 0,2 4 0 15,0 1 0-15,1 2 0 0,1 1-144 0,2 3 144 16,-3 0 0-16,2 2-128 0,-1 1 128 0,1 3 0 16,0 4 0-16,1 5 0 0,1 1 0 0,-2 3 0 15,0 3 0-15,2 4 0 0,-3-2 0 0,2 2 0 16,1 0 0-16,-1 4 0 0,-1 1 0 0,1 4 0 16,-2 2 0-16,2 2 144 0,-2 2-144 0,3 0 0 15,-1 3 128-15,2-4-128 0,-3 0 0 0,1 5 0 16,3 3 0-16,-3 1 0 0,2 0 0 0,2-3 0 15,-2-2 128-15,2 3-128 0,-1 3 0 0,1 2 0 16,-1-1 128-16,2-1-128 0,-3-4 0 0,4 5 0 16,-2 2 0-16,1 1 0 0,-2-2 128 0,1-3-128 15,0 0 0-15,-2 1 0 0,-2 2 0 0,-1-1 0 0,-1 0 128 0,2 1-128 16,0-10 0-16,-2 4 0 0,-2-5 128 0,1 2-128 16,1 3 0-16,0-5 0 0,-5-3 128 0,3 0-128 15,1-6 0-15,1 0 0 0,-2-1 0 0,0 1 0 16,-2-1 0-16,1 0 0 0,1 1 128 0,-1-2-128 15,-1-1 0-15,1 0 0 0,-1-3 0 0,-2-1 0 16,0-2 0-16,1 2 0 0,1 0 0 0,0 2 0 16,2-1 0-16,0-2 0 0,0-1 0 0,-1-5 0 15,-1-3 0-15,5-2 0 0,0-5 0 0,1 0 0 16,2-2 0-16,0-1 0 0,-1-4-192 0,3-1 192 16,0 1-208-16,3-1 80 0,1-2-48 0,-4-1 0 15,1-2 0-15,-5-6 0 0,5 1-160 0,0 0-48 16,1-2 0-16,3 2 0 0,-3-1 192 0,2-3 16 0,-1 1 16 0,11 4 0 15,-5-3 160-15,0-1 0 0,-4-3-144 16,1 4 144-16,0-2 0 0,0 0 0 0,-2-2 0 0,4 2 0 16,0-2 0-16,0 0 0 0,3-1 0 0,1 0 0 15,1-1 0-15,2 0 0 0,5 0 0 0,1 1 0 16,-1-1 0-16,1 2 0 0,1-1 0 0,3 0 0 16,-1 4 0-16,1-2 0 0,-1 1 0 0,2 0 0 15,0 2 0-15,2-1 0 16,3-1 0-16,3 3 0 0,0-1 0 0,5-1 0 0,0-2 0 0,0 0 0 15,2-1 0-15,-1 2 0 0,-1-1 0 0,5-1 0 16,4 0 0-16,2 1 0 0,2-2 0 0,2-1 0 16,-2 0 0-16,-2 0 0 0,2 0 128 0,2 0-128 15,3 1 0-15,1-1 0 0,-1-1 0 0,-1 0 0 16,-2-2 0-16,0 1 0 0,3 1 0 0,2 0 0 0,-1 1 0 0,0-3 0 16,-1 1 0-16,-2-1 0 0,-3 0 0 0,4 1 0 15,3 0 0-15,0-1 0 0,2 0 0 0,-2 0 0 16,-2 0 0-16,0-3 0 0,4 2 0 0,-2-2 0 15,4 0 0-15,-5-1 0 0,-1-1 0 0,-2 1 0 16,-2-1 0-16,3-2 0 0,6 1 0 0,-5 0 0 16,-2 1 0-16,-28 2 0 0,3-2 0 0,4 0 0 15,3 0 0-15,4-1 0 0,2 0 0 0,2 2 128 16,1-2-128-16,41-9 0 0,-18 4 0 0,-8 0 0 16,-1 0 128-16,-4 6-128 0,1-5 0 0,-3 4 0 15,-1-4 0-15,-4 4 0 0,-3 2 0 0,0 0 0 16,-5 1 0-16,11-2 0 0,1 0 0 0,0 3 0 15,-7 3 0-15,0-1 0 0,-4-2 0 0,0 1 0 0,-4 1 0 0,1 0 0 16,3-2 0-16,-3 0 0 0,-3-1 0 16,-2 0 0-16,-4 2 0 0,-1-1 0 0,-4 2 0 0,-3 0 0 15,-4-4 128-15,-2 2-128 0,1 0 0 0,-3 0 128 16,-1-1-128-16,0 0 0 0,0-2 0 0,3 2 0 16,-1 2 0-16,0 0 0 0,-7-3 128 0,1 4-128 15,4 0 0-15,-2 1 0 0,-3-2 0 0,2 1 0 16,-3 0 128-16,1 1-128 0,-3 0 0 0,0 0 128 15,1 2-128-15,-1 0 0 0,-2 0 144 0,-2-1-144 16,4 0 0-16,-2-1 0 0,-3 2 0 0,1 0 0 16,-1 2 0-16,1-4 0 0,1 0 0 0,-10 2 128 15,8-1-128-15,0 0 0 0,0-1 0 0,-8 2 0 16,0 0 0-16,7-2 144 0,-7 2-144 0,8-3 0 0,-8 3 176 0,0 0-176 16,7-4 160-16,-7 4-160 0,0 0 192 0,5-3-64 15,-5 3-128-15,6-5 192 0,-6 5-192 0,0 0 0 16,7-4 0-16,-1-2 0 0,1 3 0 0,-7 3 0 15,0 0 0-15,6-5 0 0,4-2 0 0,-4 3 0 16,-1-3 0-16,1 2 0 0,-6 5 0 0,4-11 0 16,0-4 0-16,1 3 0 0,-4 0 0 0,3 0-128 15,0-3 128-15,1 1-160 0,-2 1 160 0,2 0-192 16,-2-2 192-16,1-1-192 0,-1-1 192 0,-2-1-128 16,0-5 128-16,2 1-128 0,0-1 128 0,-1-4-128 15,-4-3 128-15,2-2-128 0,0-1 128 0,0-4 0 16,-1-1 0-16,1 2 0 0,-1-3 0 0,0-1 0 15,-1 0 0-15,-1 0 0 0,-2 2 0 0,1-3 0 0,-1-3 0 0,3-3 0 16,-3-6 0-16,3 2-128 0,0 3 128 0,0-1-128 16,-1-2 128-16,2-2 0 0,1-2 0 0,0-4-128 15,-1-4 128-15,-3 0 0 0,2 0 0 0,0 4 0 16,0 2 0-16,0-4 0 0,-1-1 0 0,-1-2 0 16,1-2 0-16,-1 4 0 0,1 4 0 0,0 2 0 15,-4 1 128-15,2 0 0 0,-1-3 0 0,1 3 0 16,-1-2-128-16,1 6 0 0,-2 2 0 0,2 2 128 15,-2 1-128-15,0 0 0 0,-1-3 0 0,1 2 0 16,2 1 0-16,-1 1 0 0,3 0 0 0,-3 3 128 16,1 1-128-16,0 1 0 0,3 1 0 0,-1-1-128 15,1 0 128-15,1 0 0 0,-3-2 0 0,2 1 0 16,2-1 0-16,0 3 0 0,-1 2 0 0,1 1 0 0,2 2 0 16,0 1 0-16,2 0 0 0,1 1 0 0,1-3 0 0,-1 1-128 15,1 1 128-15,1-1 0 0,3-1 0 0,1 1-128 16,-2 2 128-16,4 2 0 0,2 5 0 0,0-2-128 15,0 3 128-15,4 0 0 0,1 2-224 0,1-1 32 16,1 2 16-16,1-1 0 0,-4-1-16 0,0 1-16 16,1 2 0-16,-1 0 0 0,-7 1 208 0,0 0 0 15,0 2 0-15,-1 1 0 0,-3 0 0 0,0 3 192 16,-5 2-64-16,1 0-128 0,3 1 208 0,-5 4-64 16,-2 6-16-16,0 0 0 0,3-8-128 0,-3 8 0 15,0 0 0-15,0 0 128 0,4-5-128 0,-4 5 0 16,0 0 0-16,0 0 0 0,0 0 0 0,0 0 0 15,0 0-128-15,0 0 128 0,0 0 0 0,0 0 0 0,0 0 0 0,-8 6 0 16,-2 2 0-16,2-3 0 0,0 0 0 16,-1-1 0-16,0-1 0 0,-2 1 0 0,0 0 0 0,-1 2 0 15,-2 0 0-15,-1 1 0 0,0-2 0 0,-1 2 0 16,-1 1-128-16,-1 0 128 0,-4 2 0 0,0-2 0 16,0-2 0-16,0 0-144 0,0 2 144 0,-1 0 0 15,-2-5-160-15,-4-1 160 0,-4-1-128 0,-2 1 128 16,-1 2 0-16,-7-2-128 0,-6 2 128 0,1 0 0 15,0 0 0-15,-3-1-128 0,2 3 128 0,-1-4 0 16,1-2 0-16,-5 2 0 0,-5 3 0 0,0 0 0 16,-6-1 0-16,2 0 0 0,1-2 0 0,-5 1-192 15,-6 1 192-15,0 0 0 0,-1 0 0 0,-1 1 0 16,4-1 0-16,-1 1 0 0,-4 0 0 0,-1-2-128 0,-2 1 128 16,1-1-160-16,2 0 160 0,-1-1-160 0,-3 1 160 15,0-2-160-15,1-1 160 0,3 1-160 0,3-2 16 0,-1 0 0 16,-3-2 0-16,0 1 0 0,-3-1 144 0,5 0 0 15,2-2 0-15,-2 1-128 0,-4-2 128 0,0 2 0 16,1-2 0-16,3 2 0 0,4-4 0 0,2 2 0 16,0-4 0-16,-4 1 0 0,0 0 0 0,4 0-160 15,6 1 160-15,-1-3 0 0,1-1 0 0,-2 1 0 16,0 2 0-16,1 0 0 0,2-2 0 0,0 3 0 16,3 1 0-16,-1-1 0 0,3 1 0 0,-3 1 0 15,-2 0 0-15,3 0 0 0,1-2 0 0,3 1 0 16,-1 3 0-16,1 1 0 0,0 0 0 0,1 0 0 15,0-1 0-15,3 0 0 0,-2 1 0 0,5 0 0 16,4 2 0-16,1-2 0 0,0 1 0 0,-1 1 0 0,2-1 0 0,0 1 0 16,1 0 0-16,2 2 0 0,0 1 0 0,3-1 0 15,1-1 0-15,2 0 0 0,1 0 0 0,0 1 0 16,0-1 0-16,0 2 0 0,1 1 0 0,0 0 0 16,-6 0 0-16,3 1 0 0,-1-2 0 0,3 1 0 15,1 1 128-15,3 0-128 0,-1-1 0 0,3 0 0 16,0 2 0-16,3-1 128 0,1 1-128 0,2-1 0 15,-2-1 0-15,4 1 0 0,-1-2 0 0,1-1 0 16,-2 0 0-16,0 0 0 0,0 1 0 0,3-1 0 16,-1-1 128-16,2-1-128 0,4-1 0 0,-2 1 0 15,-1 2 0-15,1-1 0 0,2 0 0 0,1 0 0 16,1-3 0-16,0 2 128 0,-1 0-128 0,3-2 0 16,-1-2 0-16,1-1 128 0,0 1-128 0,2 2 0 0,6 3 144 0,0 0-144 15,-8-5 128-15,8 5-128 0,0 0 128 0,0 0-128 16,0 0 0-16,0 0 128 0,0 0-128 15,0 0 0-15,0 0 0 0,0 0 0 0,-6-1 0 0,6 1 0 16,0 0 0-16,-4 10 0 0,1-2 0 0,3-8 0 16,-2 8 0-16,1 5 0 0,-2-2-144 0,2 2 144 15,-1 0 0-15,1 2 0 0,-1 3 0 0,1 1 0 16,-4 0 0-16,3 3 0 0,0-1 0 0,-1 2-128 16,-1 2 128-16,0 2 0 0,2 2 0 0,0-1 0 15,-1 2 0-15,1 4 0 0,1 2 0 0,0 2 0 16,0-1 0-16,1 2 0 0,0-1 0 0,2 1 0 15,0-2 0-15,2-1 0 0,-1 1 0 0,3 2 0 16,-1 2 0-16,3 1 0 0,-1 1-128 0,1 1 128 16,0 0 0-16,3 0 0 0,-3-1 0 0,3 2 0 15,0-2 0-15,0 1 0 0,-2 1 0 0,1 2 0 0,-3 3 0 0,3 0 0 16,-3 0 0-16,1 0 0 0,-5 2 0 0,3-4 0 16,-3 2 0-16,2-1 0 0,-4 2 0 0,2 1 0 15,1 3 0-15,1-3-128 0,-3-2 128 0,-1 1 0 16,1-1 0-16,-2 0-160 0,-1-2 160 0,-1 4-128 15,-2 3 128-15,0 0-192 0,3 1 192 0,-1-1-192 16,-2 1 192-16,-2 3 0 0,-1 4 0 0,2 2 0 16,-4 2 0-16,3 3 0 0,-3-2 0 0,3 1-128 15,-1 1-80-15,1 3-16 0,-1-2 0 0,3 1 0 16,2-2-416-16,1 1-64 0,-1-3-32 0,2 2 0 16,2 3-1312-16,2-3-272 0,1-5-48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F6C31-7876-4223-9F52-B3AB42D77915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CCE48-C40E-4148-97B8-C83F79C6E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C58A-8959-4973-803B-12239F781F23}" type="datetimeFigureOut">
              <a:rPr lang="en-US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customXml" Target="../ink/ink8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12.wmf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00400" y="2362200"/>
            <a:ext cx="6400800" cy="3124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Isabel K. Darcy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en-US" sz="800" dirty="0">
              <a:solidFill>
                <a:srgbClr val="FFFF00"/>
              </a:solidFill>
            </a:endParaRP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Mathematics Department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1800" dirty="0"/>
              <a:t>Applied Mathematical and Computational Sciences (AMCS)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University of Iowa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http://www.math.uiowa.edu/~idarcy </a:t>
            </a:r>
          </a:p>
        </p:txBody>
      </p:sp>
      <p:pic>
        <p:nvPicPr>
          <p:cNvPr id="13315" name="Picture 6" descr="KPS-titl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WordArt 11"/>
          <p:cNvSpPr>
            <a:spLocks noChangeArrowheads="1" noChangeShapeType="1" noTextEdit="1"/>
          </p:cNvSpPr>
          <p:nvPr/>
        </p:nvSpPr>
        <p:spPr bwMode="auto">
          <a:xfrm>
            <a:off x="361950" y="381000"/>
            <a:ext cx="838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i="1" u="sng" dirty="0"/>
              <a:t>Modeling Protein-DNA Complexes Using Tangles</a:t>
            </a:r>
            <a:br>
              <a:rPr lang="en-US" sz="4000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</a:br>
            <a:endParaRPr lang="en-US" sz="4000" kern="10" dirty="0">
              <a:ln w="9525">
                <a:noFill/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pic>
        <p:nvPicPr>
          <p:cNvPr id="1331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1915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4"/>
          <p:cNvSpPr>
            <a:spLocks noChangeArrowheads="1"/>
          </p:cNvSpPr>
          <p:nvPr/>
        </p:nvSpPr>
        <p:spPr bwMode="auto">
          <a:xfrm>
            <a:off x="6967538" y="6308725"/>
            <a:ext cx="2176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©2008 I.K. Darcy. All rights reserved</a:t>
            </a:r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81000" y="5845314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This work was partially supported by  the Joint DMS/NIGMS Initiative to Support Research in the Area of Mathematical Biology (NSF 0800285).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381000"/>
            <a:ext cx="806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 </a:t>
            </a:r>
            <a:r>
              <a:rPr lang="en-US" sz="2400" dirty="0" err="1"/>
              <a:t>recombinases</a:t>
            </a:r>
            <a:r>
              <a:rPr lang="en-US" sz="2400" dirty="0"/>
              <a:t> have different topological mechanisms: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62000" y="3760789"/>
            <a:ext cx="7474990" cy="2868611"/>
            <a:chOff x="3047999" y="3608025"/>
            <a:chExt cx="5163578" cy="2868975"/>
          </a:xfrm>
        </p:grpSpPr>
        <p:pic>
          <p:nvPicPr>
            <p:cNvPr id="9" name="Picture 14" descr="C:\Users\Isabel Darcy\Documents\PAPERS\PROSPER\prosper\doc\twfgXER9413k1k2c4catsimp.eps"/>
            <p:cNvPicPr>
              <a:picLocks noChangeAspect="1" noChangeArrowheads="1"/>
            </p:cNvPicPr>
            <p:nvPr/>
          </p:nvPicPr>
          <p:blipFill>
            <a:blip r:embed="rId2" cstate="print"/>
            <a:srcRect l="-2787" t="-3181" r="-2787" b="-3181"/>
            <a:stretch>
              <a:fillRect/>
            </a:stretch>
          </p:blipFill>
          <p:spPr bwMode="auto">
            <a:xfrm>
              <a:off x="5527539" y="3608025"/>
              <a:ext cx="2684038" cy="28689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</p:pic>
        <p:sp>
          <p:nvSpPr>
            <p:cNvPr id="10" name="TextBox 17"/>
            <p:cNvSpPr txBox="1">
              <a:spLocks noChangeArrowheads="1"/>
            </p:cNvSpPr>
            <p:nvPr/>
          </p:nvSpPr>
          <p:spPr bwMode="auto">
            <a:xfrm>
              <a:off x="3047999" y="3733454"/>
              <a:ext cx="2249480" cy="267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err="1"/>
                <a:t>Xer</a:t>
              </a:r>
              <a:r>
                <a:rPr lang="en-US" sz="2400" dirty="0"/>
                <a:t> </a:t>
              </a:r>
              <a:r>
                <a:rPr lang="en-US" sz="2400" dirty="0" err="1"/>
                <a:t>recombinase</a:t>
              </a:r>
              <a:r>
                <a:rPr lang="en-US" sz="2400" dirty="0"/>
                <a:t> on </a:t>
              </a:r>
              <a:r>
                <a:rPr lang="en-US" sz="2400" i="1" dirty="0"/>
                <a:t>psi</a:t>
              </a:r>
              <a:r>
                <a:rPr lang="en-US" sz="2400" dirty="0"/>
                <a:t>.</a:t>
              </a:r>
            </a:p>
            <a:p>
              <a:endParaRPr lang="en-US" sz="2400" dirty="0"/>
            </a:p>
            <a:p>
              <a:r>
                <a:rPr lang="en-US" sz="2400" dirty="0"/>
                <a:t>Unique product</a:t>
              </a:r>
            </a:p>
            <a:p>
              <a:endParaRPr lang="en-US" sz="2400" dirty="0"/>
            </a:p>
            <a:p>
              <a:r>
                <a:rPr lang="en-US" sz="2400" dirty="0"/>
                <a:t>Uses topological filter to only perform deletions, not inversions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" y="1900334"/>
            <a:ext cx="8458200" cy="1528666"/>
            <a:chOff x="457200" y="1752600"/>
            <a:chExt cx="8458200" cy="1528666"/>
          </a:xfrm>
        </p:grpSpPr>
        <p:pic>
          <p:nvPicPr>
            <p:cNvPr id="11" name="Picture 10" descr="recombinvdir"/>
            <p:cNvPicPr>
              <a:picLocks noChangeAspect="1" noChangeArrowheads="1"/>
            </p:cNvPicPr>
            <p:nvPr/>
          </p:nvPicPr>
          <p:blipFill>
            <a:blip r:embed="rId3" cstate="print"/>
            <a:srcRect r="55211"/>
            <a:stretch>
              <a:fillRect/>
            </a:stretch>
          </p:blipFill>
          <p:spPr bwMode="auto">
            <a:xfrm>
              <a:off x="457200" y="1752600"/>
              <a:ext cx="3962400" cy="1528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recombinvdir"/>
            <p:cNvPicPr>
              <a:picLocks noChangeAspect="1" noChangeArrowheads="1"/>
            </p:cNvPicPr>
            <p:nvPr/>
          </p:nvPicPr>
          <p:blipFill>
            <a:blip r:embed="rId3" cstate="print"/>
            <a:srcRect l="55211"/>
            <a:stretch>
              <a:fillRect/>
            </a:stretch>
          </p:blipFill>
          <p:spPr bwMode="auto">
            <a:xfrm>
              <a:off x="4998492" y="1752600"/>
              <a:ext cx="3916908" cy="15106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304800" y="1066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Ex:  </a:t>
            </a:r>
            <a:r>
              <a:rPr lang="en-US" sz="2400" dirty="0" err="1"/>
              <a:t>Cre</a:t>
            </a:r>
            <a:r>
              <a:rPr lang="en-US" sz="2400" dirty="0"/>
              <a:t> </a:t>
            </a:r>
            <a:r>
              <a:rPr lang="en-US" sz="2400" dirty="0" err="1"/>
              <a:t>recombinase</a:t>
            </a:r>
            <a:r>
              <a:rPr lang="en-US" sz="2400" dirty="0"/>
              <a:t>  can act on both directly and inversely repeated sites.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3581400"/>
            <a:ext cx="854179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09800" y="2209800"/>
            <a:ext cx="505384" cy="609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22248" y="2220769"/>
            <a:ext cx="383352" cy="609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36990" y="2209800"/>
            <a:ext cx="505384" cy="609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57600" y="2209800"/>
            <a:ext cx="505384" cy="609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04546" y="2209800"/>
            <a:ext cx="505384" cy="609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46248" y="2209800"/>
            <a:ext cx="383352" cy="609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74248" y="2209800"/>
            <a:ext cx="307152" cy="609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0248" y="2209800"/>
            <a:ext cx="383352" cy="60960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24E7D2-8D35-40EC-AC0B-1F141344771E}"/>
                  </a:ext>
                </a:extLst>
              </p14:cNvPr>
              <p14:cNvContentPartPr/>
              <p14:nvPr/>
            </p14:nvContentPartPr>
            <p14:xfrm>
              <a:off x="256680" y="757440"/>
              <a:ext cx="8145720" cy="5787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24E7D2-8D35-40EC-AC0B-1F14134477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320" y="748080"/>
                <a:ext cx="8164440" cy="580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594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an infinite number of solutions to</a:t>
            </a:r>
          </a:p>
        </p:txBody>
      </p:sp>
      <p:pic>
        <p:nvPicPr>
          <p:cNvPr id="202754" name="Picture 2" descr="Full-siz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482917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00200" y="4699337"/>
            <a:ext cx="601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Can solve by using</a:t>
            </a:r>
          </a:p>
          <a:p>
            <a:pPr algn="ctr">
              <a:spcBef>
                <a:spcPct val="50000"/>
              </a:spcBef>
            </a:pPr>
            <a:r>
              <a:rPr lang="en-US" sz="2400" dirty="0" err="1"/>
              <a:t>TopoICE</a:t>
            </a:r>
            <a:r>
              <a:rPr lang="en-US" sz="2400" dirty="0"/>
              <a:t> in Rob </a:t>
            </a:r>
            <a:r>
              <a:rPr lang="en-US" sz="2400" dirty="0" err="1"/>
              <a:t>Scharein’s</a:t>
            </a:r>
            <a:r>
              <a:rPr lang="en-US" sz="2400" dirty="0"/>
              <a:t> KnotPlot.com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6323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6323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8AFC03-122F-419C-978E-7F29AC2CE3EB}"/>
                  </a:ext>
                </a:extLst>
              </p14:cNvPr>
              <p14:cNvContentPartPr/>
              <p14:nvPr/>
            </p14:nvContentPartPr>
            <p14:xfrm>
              <a:off x="2232000" y="2188080"/>
              <a:ext cx="6278400" cy="3612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8AFC03-122F-419C-978E-7F29AC2CE3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2640" y="2178720"/>
                <a:ext cx="6297120" cy="36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56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nnotfound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400" y="1219200"/>
            <a:ext cx="8361630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A43384-3EC4-402A-87CF-34D33ABD1CDE}"/>
                  </a:ext>
                </a:extLst>
              </p14:cNvPr>
              <p14:cNvContentPartPr/>
              <p14:nvPr/>
            </p14:nvContentPartPr>
            <p14:xfrm>
              <a:off x="991080" y="11880"/>
              <a:ext cx="8046360" cy="6656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A43384-3EC4-402A-87CF-34D33ABD1C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720" y="2520"/>
                <a:ext cx="8065080" cy="66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08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combinvdir"/>
          <p:cNvPicPr>
            <a:picLocks noChangeAspect="1" noChangeArrowheads="1"/>
          </p:cNvPicPr>
          <p:nvPr/>
        </p:nvPicPr>
        <p:blipFill>
          <a:blip r:embed="rId2" cstate="print"/>
          <a:srcRect r="55211"/>
          <a:stretch>
            <a:fillRect/>
          </a:stretch>
        </p:blipFill>
        <p:spPr bwMode="auto">
          <a:xfrm>
            <a:off x="1219200" y="990600"/>
            <a:ext cx="6637338" cy="2560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23" name="Picture 3" descr="recombinvdir"/>
          <p:cNvPicPr>
            <a:picLocks noChangeAspect="1" noChangeArrowheads="1"/>
          </p:cNvPicPr>
          <p:nvPr/>
        </p:nvPicPr>
        <p:blipFill>
          <a:blip r:embed="rId2" cstate="print"/>
          <a:srcRect l="55211"/>
          <a:stretch>
            <a:fillRect/>
          </a:stretch>
        </p:blipFill>
        <p:spPr bwMode="auto">
          <a:xfrm>
            <a:off x="1211263" y="3886200"/>
            <a:ext cx="6561137" cy="2530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143000" y="3048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Recombination: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C96732E-52B0-48D7-8726-44DC8EE2DFD6}"/>
                  </a:ext>
                </a:extLst>
              </p14:cNvPr>
              <p14:cNvContentPartPr/>
              <p14:nvPr/>
            </p14:nvContentPartPr>
            <p14:xfrm>
              <a:off x="169560" y="51480"/>
              <a:ext cx="8782920" cy="654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C96732E-52B0-48D7-8726-44DC8EE2DF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200" y="42120"/>
                <a:ext cx="8801640" cy="65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5344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Why are we interested in rational tangles?</a:t>
            </a:r>
          </a:p>
          <a:p>
            <a:endParaRPr lang="en-US" sz="1600"/>
          </a:p>
          <a:p>
            <a:r>
              <a:rPr lang="en-US" sz="2400"/>
              <a:t>1.)  Rational tangles are simple</a:t>
            </a:r>
          </a:p>
          <a:p>
            <a:endParaRPr lang="en-US" sz="2400"/>
          </a:p>
          <a:p>
            <a:r>
              <a:rPr lang="en-US" sz="2400"/>
              <a:t>simplest </a:t>
            </a:r>
          </a:p>
          <a:p>
            <a:r>
              <a:rPr lang="en-US" sz="2400"/>
              <a:t>non-rational </a:t>
            </a:r>
          </a:p>
          <a:p>
            <a:r>
              <a:rPr lang="en-US" sz="2400"/>
              <a:t>tangles:</a:t>
            </a:r>
          </a:p>
          <a:p>
            <a:endParaRPr lang="en-US" sz="2400"/>
          </a:p>
          <a:p>
            <a:r>
              <a:rPr lang="en-US" sz="2400"/>
              <a:t>2.)  Rational tangles are </a:t>
            </a:r>
          </a:p>
          <a:p>
            <a:r>
              <a:rPr lang="en-US" sz="2400"/>
              <a:t>formed by adding twists. </a:t>
            </a:r>
          </a:p>
          <a:p>
            <a:endParaRPr lang="en-US" sz="2400"/>
          </a:p>
          <a:p>
            <a:r>
              <a:rPr lang="en-US" sz="2400"/>
              <a:t>Think supercoils:</a:t>
            </a:r>
          </a:p>
          <a:p>
            <a:r>
              <a:rPr lang="en-US"/>
              <a:t>EM courtesy of Andrzej Stasiak</a:t>
            </a:r>
            <a:endParaRPr lang="en-US" sz="2400"/>
          </a:p>
          <a:p>
            <a:endParaRPr lang="en-US" sz="1400"/>
          </a:p>
          <a:p>
            <a:endParaRPr lang="en-US" sz="800"/>
          </a:p>
        </p:txBody>
      </p:sp>
      <p:pic>
        <p:nvPicPr>
          <p:cNvPr id="9219" name="Picture 3" descr="C:\Users\Isabel Darcy\Documents\PAPERS\MU_ALL\OLD\MU\FINALmu\branchedsup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3276600"/>
            <a:ext cx="488632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C:\Users\Isabel Darcy\AppData\Local\VirtualStore\Program Files (x86)\KnotPlot\M22.eps"/>
          <p:cNvPicPr>
            <a:picLocks noChangeAspect="1" noChangeArrowheads="1"/>
          </p:cNvPicPr>
          <p:nvPr/>
        </p:nvPicPr>
        <p:blipFill>
          <a:blip r:embed="rId4" cstate="print"/>
          <a:srcRect l="16000" t="14667" r="6667" b="21333"/>
          <a:stretch>
            <a:fillRect/>
          </a:stretch>
        </p:blipFill>
        <p:spPr bwMode="auto">
          <a:xfrm>
            <a:off x="2209800" y="1665288"/>
            <a:ext cx="1590675" cy="1317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221" name="Picture 12" descr="C:\Users\Isabel Darcy\AppData\Local\VirtualStore\Program Files (x86)\KnotPlot\M23.eps"/>
          <p:cNvPicPr>
            <a:picLocks noChangeAspect="1" noChangeArrowheads="1"/>
          </p:cNvPicPr>
          <p:nvPr/>
        </p:nvPicPr>
        <p:blipFill>
          <a:blip r:embed="rId5" cstate="print"/>
          <a:srcRect l="9332" t="6667" r="17332" b="17332"/>
          <a:stretch>
            <a:fillRect/>
          </a:stretch>
        </p:blipFill>
        <p:spPr bwMode="auto">
          <a:xfrm>
            <a:off x="4102100" y="1600200"/>
            <a:ext cx="1308100" cy="1355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222" name="Picture 13" descr="C:\Users\Isabel Darcy\AppData\Local\VirtualStore\Program Files (x86)\KnotPlot\M32.eps"/>
          <p:cNvPicPr>
            <a:picLocks noChangeAspect="1" noChangeArrowheads="1"/>
          </p:cNvPicPr>
          <p:nvPr/>
        </p:nvPicPr>
        <p:blipFill>
          <a:blip r:embed="rId6" cstate="print"/>
          <a:srcRect l="25333" t="30667" r="32001" b="24001"/>
          <a:stretch>
            <a:fillRect/>
          </a:stretch>
        </p:blipFill>
        <p:spPr bwMode="auto">
          <a:xfrm>
            <a:off x="5675313" y="1635125"/>
            <a:ext cx="1258887" cy="1336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9223" name="Picture 14" descr="C:\Users\Isabel Darcy\AppData\Local\VirtualStore\Program Files (x86)\KnotPlot\locknot.eps"/>
          <p:cNvPicPr>
            <a:picLocks noChangeAspect="1" noChangeArrowheads="1"/>
          </p:cNvPicPr>
          <p:nvPr/>
        </p:nvPicPr>
        <p:blipFill>
          <a:blip r:embed="rId7" cstate="print"/>
          <a:srcRect l="21333" t="21333" r="9332" b="14667"/>
          <a:stretch>
            <a:fillRect/>
          </a:stretch>
        </p:blipFill>
        <p:spPr bwMode="auto">
          <a:xfrm>
            <a:off x="7162800" y="1566863"/>
            <a:ext cx="1520825" cy="1404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E5BA24-F822-4188-810E-A1ABB409C0CD}"/>
                  </a:ext>
                </a:extLst>
              </p14:cNvPr>
              <p14:cNvContentPartPr/>
              <p14:nvPr/>
            </p14:nvContentPartPr>
            <p14:xfrm>
              <a:off x="4032360" y="823320"/>
              <a:ext cx="3287880" cy="223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E5BA24-F822-4188-810E-A1ABB409C0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23000" y="813960"/>
                <a:ext cx="3306600" cy="225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609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1676400" y="27305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A + B = C</a:t>
            </a: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1676400" y="233045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2 + 0  = 2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600200" y="423545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Calibri" pitchFamily="34" charset="0"/>
              </a:rPr>
              <a:t>2 + -2 = 0</a:t>
            </a:r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1905000" y="6096000"/>
            <a:ext cx="426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Most tangles don’t have inverses</a:t>
            </a:r>
          </a:p>
        </p:txBody>
      </p:sp>
      <p:pic>
        <p:nvPicPr>
          <p:cNvPr id="11270" name="Picture 8" descr="tangleaddP1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95850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tangleaddP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914400"/>
            <a:ext cx="675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tangleaddP2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990850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CA5B4B-DF51-4670-8D06-598FB380477B}"/>
                  </a:ext>
                </a:extLst>
              </p14:cNvPr>
              <p14:cNvContentPartPr/>
              <p14:nvPr/>
            </p14:nvContentPartPr>
            <p14:xfrm>
              <a:off x="850320" y="1091520"/>
              <a:ext cx="7974720" cy="478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CA5B4B-DF51-4670-8D06-598FB38047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0960" y="1082160"/>
                <a:ext cx="7993440" cy="480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207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C:\Users\Isabel Darcy\Documents\PAPERS\STASIAK\TopoMu\RationalTanglePrimer\New Folder\sumexb2spreadd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34290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417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C:\Users\Isabel Darcy\Documents\PAPERS\STASIAK\TopoMu\RationalTanglePrimer\New Folder\sumexb2sadd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075" y="609600"/>
            <a:ext cx="3463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C:\Users\Isabel Darcy\Documents\PAPERS\STASIAK\TopoMu\RationalTanglePrimer\New Folder\sumexb2spreadd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09600"/>
            <a:ext cx="34290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42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Isabel Darcy\Documents\PAPERS\STASIAK\TopoMu\RationalTanglePrimer\New Folder\sumexb2numadd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5" y="3581400"/>
            <a:ext cx="6619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C:\Users\Isabel Darcy\Documents\PAPERS\STASIAK\TopoMu\RationalTanglePrimer\New Folder\sumexb2sadd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8075" y="609600"/>
            <a:ext cx="3463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C:\Users\Isabel Darcy\Documents\PAPERS\STASIAK\TopoMu\RationalTanglePrimer\New Folder\sumexb2spreadd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609600"/>
            <a:ext cx="34290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9641A6-B11F-424D-B294-0766D7133437}"/>
                  </a:ext>
                </a:extLst>
              </p14:cNvPr>
              <p14:cNvContentPartPr/>
              <p14:nvPr/>
            </p14:nvContentPartPr>
            <p14:xfrm>
              <a:off x="1504440" y="894240"/>
              <a:ext cx="5508720" cy="523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9641A6-B11F-424D-B294-0766D71334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5080" y="884880"/>
                <a:ext cx="5527440" cy="525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844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Fig21A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7848600" cy="2608263"/>
          </a:xfrm>
          <a:prstGeom prst="rect">
            <a:avLst/>
          </a:prstGeom>
          <a:noFill/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914400" y="68580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/>
              <a:t>The tangle equations corresponding to an electron micrograph: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C0F12A-B972-451D-9A4D-5861EAE68020}"/>
                  </a:ext>
                </a:extLst>
              </p14:cNvPr>
              <p14:cNvContentPartPr/>
              <p14:nvPr/>
            </p14:nvContentPartPr>
            <p14:xfrm>
              <a:off x="253800" y="1234440"/>
              <a:ext cx="8566200" cy="5422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C0F12A-B972-451D-9A4D-5861EAE680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440" y="1225080"/>
                <a:ext cx="8584920" cy="54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85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1066800"/>
            <a:ext cx="6781800" cy="5257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28" y="1524000"/>
            <a:ext cx="5331744" cy="4190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381000"/>
            <a:ext cx="806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 </a:t>
            </a:r>
            <a:r>
              <a:rPr lang="en-US" sz="2400" dirty="0" err="1"/>
              <a:t>recombinases</a:t>
            </a:r>
            <a:r>
              <a:rPr lang="en-US" sz="2400" dirty="0"/>
              <a:t> have different topological mechanisms: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18330F-A729-44D9-8AF7-5A8C72C3E08C}"/>
                  </a:ext>
                </a:extLst>
              </p14:cNvPr>
              <p14:cNvContentPartPr/>
              <p14:nvPr/>
            </p14:nvContentPartPr>
            <p14:xfrm>
              <a:off x="1359720" y="897840"/>
              <a:ext cx="7126920" cy="528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18330F-A729-44D9-8AF7-5A8C72C3E0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0360" y="888480"/>
                <a:ext cx="7145640" cy="529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3141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0192E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BDC8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6370</TotalTime>
  <Words>207</Words>
  <Application>Microsoft Office PowerPoint</Application>
  <PresentationFormat>On-screen Show (4:3)</PresentationFormat>
  <Paragraphs>44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 Darcy</dc:creator>
  <cp:lastModifiedBy>proto</cp:lastModifiedBy>
  <cp:revision>176</cp:revision>
  <dcterms:created xsi:type="dcterms:W3CDTF">2011-06-13T20:23:48Z</dcterms:created>
  <dcterms:modified xsi:type="dcterms:W3CDTF">2020-09-09T16:31:13Z</dcterms:modified>
</cp:coreProperties>
</file>