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97" r:id="rId2"/>
    <p:sldId id="448" r:id="rId3"/>
    <p:sldId id="374" r:id="rId4"/>
    <p:sldId id="375" r:id="rId5"/>
    <p:sldId id="376" r:id="rId6"/>
    <p:sldId id="449" r:id="rId7"/>
    <p:sldId id="261" r:id="rId8"/>
    <p:sldId id="387" r:id="rId9"/>
    <p:sldId id="417" r:id="rId10"/>
    <p:sldId id="262" r:id="rId11"/>
    <p:sldId id="388" r:id="rId12"/>
    <p:sldId id="389" r:id="rId13"/>
    <p:sldId id="390" r:id="rId14"/>
    <p:sldId id="273" r:id="rId15"/>
    <p:sldId id="447" r:id="rId16"/>
    <p:sldId id="460" r:id="rId17"/>
    <p:sldId id="3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6" autoAdjust="0"/>
    <p:restoredTop sz="94737" autoAdjust="0"/>
  </p:normalViewPr>
  <p:slideViewPr>
    <p:cSldViewPr>
      <p:cViewPr varScale="1">
        <p:scale>
          <a:sx n="48" d="100"/>
          <a:sy n="48" d="100"/>
        </p:scale>
        <p:origin x="872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5:34:39.1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19324 12021 14047 0,'0'0'624'0,"0"0"128"0,-4-4-608 0,4 4-144 16,0 0 0-16,0 0 0 0,0 0 240 0,0 0 16 0,0 0 0 0,0 0 0 15,0 0-256-15,0 0 176 0,0 0-176 0,0 0 160 16,0 0-16-16,-5 7 0 0,5-7 0 16,-2 9 0-16,2-9 128 0,-2 12 32 0,0-2 0 15,2 1 0-15,-1 0 80 0,1 1 32 0,-1-1 0 0,1 1 0 16,0 1-80-16,0 4-16 0,2 1 0 0,-2 0 0 15,0-1 0-15,1 0 0 0,0 4 0 0,1-2 0 16,-1-3-64-16,2 2 0 0,-1 1-16 0,1-1 0 16,-1 2 16-16,3-1 16 0,-1-3 0 0,3 3 0 15,-3 2-272-15,3 1 0 0,-1-1 0 0,3 2 0 16,1-3 160-16,0 1-32 0,-6 1 0 0,5 0 0 16,0 0 32-16,0 1 0 0,-2-1 0 0,2 0 0 15,0 0 48-15,1-1 16 0,0 1 0 0,-4 0 0 0,0 1-48 16,2 0-16-16,3 2 0 0,-3-2 0 0,1-1-32 0,-1 1 0 15,0 2 0-15,-4-1 0 0,0-1 0 0,3 3-128 16,0 0 192-16,1 1-64 0,-1-2 0 0,2 2 0 16,-4 0 0-16,4 1 0 0,-1-1-128 0,2 1 192 15,-3-1-192-15,2 1 192 0,2-4-192 0,-2 2 0 16,0 0 144-16,1 1-144 0,0-4 128 0,1-1-128 16,0-2 128-16,0 7-128 0,0 2 160 0,1-1-32 15,-3-4-128-15,1 1 192 0,3 2 0 0,-4-3 0 16,4-1 0-16,-1-1 0 0,0-1-48 0,-1 0-16 15,1 1 0-15,1-1 0 0,-1-2-128 0,3 2 192 16,0 1-192-16,0 0 192 0,1-2-64 0,-1 5-128 16,5 1 192-16,-3-1-64 0,-1-2-128 0,3 0 160 0,3 0-160 15,1 2 160-15,0-1-160 0,0-1 0 0,0 0 144 16,-1-1-144-16,-1-1 0 0,-1-1 144 0,0-4-144 0,-1 2 0 16,3 0 144-16,-3 1-144 0,0-1 0 0,1-1 144 15,-1 0-144-15,1 2 128 0,0 0-128 0,0 2 128 16,-3-3-128-16,1-2 0 0,2 1 0 0,1-1 0 15,-2 1 128-15,1 0-128 0,0 2 0 0,1-2 128 16,-3-1-128-16,1 1 160 0,0-2-160 0,1-1 160 16,-3-2-160-16,0 1 160 0,-1-2-160 0,3-2 160 15,0 1-32-15,2 0 0 0,-4-1 0 0,3 1 0 16,1-2-128-16,0 0 128 0,0 0-128 0,0 1 128 16,1-1-128-16,0-2 160 0,0 1-160 0,0-4 160 15,1 2-160-15,-3-1 0 0,1-1 0 0,-1 1 0 16,-2-2 0-16,1 1 192 0,-2 0-192 0,1 1 192 0,-2-3-192 15,0 1 0-15,-2 0 144 0,2 0-144 0,-1 1 0 0,1 0 0 16,1 0 0-16,-1 0 128 0,1 1-128 0,2-2 0 16,0 0 0-16,1 1 128 0,-1 0-128 0,0 1 0 15,-5-1 0-15,2 1 0 0,2-1 0 0,0 1 0 16,-1 2 0-16,0-1 0 0,-1-1 0 0,0 0 0 16,-2 3 0-16,0-3 0 0,1 0 0 0,-2 2 0 15,-1-1 0-15,-2 2 0 0,1 0 0 0,1 0 0 16,-2 2 0-16,1 0 128 0,0 0-128 0,2 0 0 15,-2 2 0-15,1-2 128 0,0 0-128 0,0 0 0 16,3 1 0-16,-3-1 0 0,-1 1 0 0,2 2 0 16,0-2 0-16,1 1 0 0,0 0 0 0,-2 1 128 0,1 0-128 0,2 2 0 15,3 0 0-15,-2 1 0 0,-1-1 0 16,1 1 0-16,0 0 0 0,-1 0 128 0,1 1-128 0,0-1 0 16,-2 0 0-16,0 2 0 0,1-1 0 0,-2 1 0 15,-1-1 0-15,0 3 0 0,-3 2 0 0,2 1 0 16,1 0 0-16,-2 0 0 0,0 0 128 0,1-1-128 15,0-1 0-15,0 2 144 0,0 0-144 0,2-1 0 16,-2-2 128-16,0 1-128 0,-1-1 0 0,3 2 0 16,-2 0 128-16,0 1-128 0,-1 0 0 0,-1 0 0 15,2 2 128-15,1 0-128 0,-3 0 0 0,2-1 0 16,0 3 144-16,-2 0-144 0,-4-2 0 0,-1 3 144 16,3-1-144-16,0 0 0 0,-2-1 0 0,2 0 0 15,-3 1 0-15,4-1 0 0,-2-1 0 0,2 0 128 16,-1-1-128-16,0 2 0 0,1 1 0 0,-1-2 0 0,-2-2 0 15,2 2 0-15,-1 4 0 0,2-3 0 0,-1-4 0 0,-1 2 0 16,-2 1 0-16,0 0 0 0,3-2 128 16,-5-1-128-16,-2-2 128 0,2 1-128 0,0 1 176 0,2-1-48 15,-3-1-128-15,1 2 192 0,1 1-192 0,-2 2 176 16,0-1-176-16,2 0 160 0,-1 1-160 0,0 2 0 16,0 1 144-16,1 2-144 0,0 3 0 0,-2-8 0 15,1-6 0-15,0 4 0 0,-1 2 0 0,3-3 0 16,-1-5 0-16,-1 2 128 0,-1 1-128 0,0 2 0 15,0-1 0-15,2 0 0 0,-1-2 0 0,0 2 0 16,-2 1 0-16,0-1 128 0,1 0-128 0,1-1 128 16,-4-1-128-16,2 7 128 0,3 6 16 0,-3-6 16 0,-1-4 0 15,-1-1 0-15,2 3-32 0,-1-1-128 0,-1-1 192 16,1 0-64-16,1-3 0 0,0 3 0 0,-3 0 0 0,2 1 0 16,0-3-128-16,0 2 160 0,0 0-160 0,1-1 160 15,-1 2-160-15,0-1 192 0,1 1-192 0,1 1 192 16,0 1-192-16,0-2 128 0,2 0-128 0,2-2 128 15,0 0-128-15,1-1 0 0,4-1 0 0,-1-1 0 16,0 0-176-16,5-1-112 0,0 1-32 0,2-2-10800 16,1-4-2160-16</inkml:trace>
  <inkml:trace contextRef="#ctx0" brushRef="#br0" timeOffset="72716.75">24150 7098 12671 0,'1'-13'560'0,"-1"7"112"0,-4-3-544 0,2 2-128 0,2 7 0 0,-3-12 0 16,1 1 544-16,-2 0 80 0,-4-1 16 0,5-1 0 15,3 2-128-15,-1-4 0 0,-3-2-16 0,-1 0 0 16,2 2-80-16,1 0-16 0,2-3 0 0,0 0 0 15,-1-1-16-15,1-1 0 0,3-1 0 0,-3 0 0 16,-2 0-224-16,4-1-160 0,2-1 192 0,-1 0-192 16,-6 1 0-16,6-1-176 0,5-4 0 0,-1 0 0 15,-5-3 48-15,2-1 0 0,3-2 0 0,-1-1 0 16,1-2 128-16,-2-3 0 0,-3-2 160 0,0 0-160 16,1 0 480-16,0-1 0 0,2 3 0 0,-3-1 0 15,-1 2-16-15,1-2 0 0,-1-2 0 0,-1 2 0 0,0 0-288 16,-2 2-176-16,-1-3 192 0,-4 2-192 0,2 1 192 0,-2 0-64 15,-2 1 0-15,-2 0-128 0,-3-5 288 0,2-1-48 16,4-3-16-16,-3 3 0 0,-3 0 64 0,1 1 16 16,1-1 0-16,0 3 0 0,-2 1-112 0,0-1-32 15,-1 1 0-15,-1-2 0 0,1 0-32 0,-1 0 0 16,0-2 0-16,1 1 0 0,-1-2 64 0,0 2 16 16,-3 3 0-16,2-1 0 0,0 0-208 0,-3 0 176 15,-1-3-176-15,1 0 160 0,-1 2-160 0,-2 2 160 16,-3 0-160-16,-2 2 160 0,1-2-160 0,-2 2 128 15,0 0-128-15,-1 2 128 0,-1 0 48 0,1 1 0 16,2 0 0-16,-1-1 0 0,0-3-16 0,-1 4 0 16,1-1 0-16,-4 2 0 0,0 0-160 0,-1 1 160 0,-2 2-160 0,0 2 160 15,-2-2-160-15,2 1 0 0,-3 1 0 16,2 1 128-16,0-2-128 0,-1-1 0 0,0-1 0 16,-3 0 0-16,-2 3 0 0,-2 0 0 0,-3 4 0 0,-1-2 0 15,1 0 0-15,0 2 0 0,2 1 0 0,-1 0 0 16,0 0 0-16,-3 0 0 0,-2-2 0 0,2 1 0 15,-2 2 0-15,2-1 0 0,0-2 0 0,2 3 0 16,-1-2 0-16,1 0 0 0,-4-1 0 0,0 1 0 16,-3 1 0-16,0 0 0 0,2 1-144 0,1 1 144 15,2 2 0-15,2 1 0 0,-3-1 0 0,1 3 0 16,-2 1 0-16,-1 1 0 0,-2 0 0 0,2 2 0 16,4-2 0-16,1 3 0 0,-1-1 0 0,1 1 0 15,0 0 0-15,-3 0 0 0,-3-1 0 0,1 2 0 16,1 1 0-16,3 2 0 0,-1-1 0 0,2 1 0 15,-5-1 0-15,1 3 0 0,3 1 0 0,-4 3 0 0,0 2-128 0,1 1 128 16,-1 0 0-16,0 2 0 0,-4 2 0 0,-3 1 0 16,-2-1 0-16,-1 3 0 0,1 3 0 0,3 1 0 15,2 1 0-15,1 0 0 0,2 0 0 0,0 2 0 16,-3 0 0-16,4 1 0 0,-2-1 0 0,5 2-128 16,4-1 128-16,2 4 0 0,2 0 0 0,0 3 0 15,-4 2 0-15,1-1 0 0,-1 0 0 0,0 4 0 16,-2 2 0-16,1-1 0 0,3 5 0 0,1-4 0 15,4 2 0-15,-3-1 0 0,-1-1 0 0,1 2 0 16,0 1 0-16,3 3 0 0,1-2 0 0,3 1 0 16,1 0 0-16,2 1 0 0,1 0 0 0,3-1 0 15,1 1 0-15,1-2 0 0,0-3 0 0,1 1 0 0,-2 1 0 16,0 2 0-16,0 2 0 0,-3 0 0 0,-1-2 0 16,3 3 0-16,-2 2 0 0,4-3 0 0,0-2 0 15,2 2 0-15,0-1 0 0,1 3 128 0,2 2-128 0,1-1 144 16,2 2-144-16,1 1 128 0,2 1-128 0,0 2 128 15,1-2-128-15,1 1 0 0,-1-2 144 0,1 0-144 16,2-1 0-16,3 4 144 0,1 4-144 0,2-2 0 16,1 0 128-16,2-2-128 0,-1-1 0 0,3 0 0 15,1 0 128-15,1 1-128 0,1-4 0 0,4 5 0 16,-2 7 0-16,1-2 0 0,-1-3 0 0,2-2 0 16,2-2 0-16,-1-2 0 0,1-1 0 0,2 4 0 15,-2 6 0-15,0-1 0 0,4-3 0 0,-2 1 0 16,1-2 0-16,0-3 0 0,2-2 0 0,-4 4 0 15,1 6 0-15,0 1 0 0,-2-2 0 0,4 0 0 0,0 0 0 16,1 0 0-16,0-3 0 0,3 1 0 0,2-2 0 0,0 1 0 16,1 2 0-16,1 1 0 0,3-1 0 0,-1-2 128 15,3-3-128-15,0 1 0 0,2-5 144 0,-1 2-144 16,1 0 0-16,0 4 144 0,0 0-144 0,6-1 0 16,0-1 144-16,1-1-144 0,-1 2 0 0,4-1 144 15,-2-1-144-15,2-1 0 0,-1-4 160 0,-1 5-160 16,2 2 128-16,1 2-128 0,-2-3 160 0,0-1-160 15,3-2 192-15,2 0-192 0,3 1 160 0,1-1-160 16,2 0 128-16,-1-2-128 0,-1 0 160 0,0 0-160 16,0 1 192-16,3-4-192 0,4-1 208 0,1 1-64 15,-1 0-16-15,-1-2 0 0,3-5 48 0,-4 2 0 0,-3 2 0 0,4 0 0 16,2 2-16-16,2 1 0 16,-1-3 0-16,3 0 0 0,2 1 0 0,0-5 0 0,-4 0 0 0,4-4 0 15,1-1 16-15,5-3 0 0,4 1 0 0,-1-2 0 16,0-4 32-16,3-6 16 0,3-2 0 0,1 1 0 15,-1-3-64-15,-1-1-16 0,-2-3 0 0,-3 1 0 16,1 1-144-16,2 1 192 0,2-3-192 0,-1-1 192 16,-3-6-192-16,-1 0 192 0,-4-1-192 0,4 0 192 15,6 0-192-15,-3-3 160 0,0-3-160 0,-4-2 160 16,-2-3-32-16,5 0 0 0,1-4 0 0,3 0 0 16,0-1 16-16,0-3 0 0,-2-3 0 0,4-5 0 15,1-2-144-15,2-7 160 0,1-1-160 0,-3-4 160 16,-2-2-160-16,1-2 0 0,3-4 144 0,-1-5-144 15,-3-5 0-15,-3-5 144 0,-6-9-144 0,3-2 0 0,2 1 128 0,-3-6-128 16,-2-5 0-16,-4 1 0 0,-6 0 192 0,-3 0-192 16,-4-3 192-16,-3 0-192 0,-2-1 176 0,-4 4-176 15,-3 1 160-15,-1 0-160 0,-3 0 144 0,-6 0-144 16,-2 4 128-16,-7 1-128 0,-1 2 0 0,-3 1 0 16,-1-4 0-16,-7 6 0 0,-3 8-320 0,-4 2 48 15,-5 1 16-15,-6 3 0 16,-5 2-256-16,-7 3-64 0,-2 8 0 0,-5 0 0 15,-9 3-1760-15,-3 3-352 0,-4 7-80 0</inkml:trace>
  <inkml:trace contextRef="#ctx0" brushRef="#br1" timeOffset="119181.48">19205 3366 26719 0,'-4'-18'2368'0,"3"6"-1888"16,0-3-480-16,-1 2 0 16,1 0-288-16,-1 2-160 0,1 2-16 0,-1 1-16 0,0 0 304 0,2 8 176 15,0 0-192-15,-7-5 192 0,0-2 368 0,0 3 176 16,-3 3 32-16,0 1 16 0,0 1-256 0,-5 3-48 16,-2 1-16-16,-1-1 0 0,-1 3-112 0,-2 1-32 0,-3 5 0 0,-1 2 0 15,-4 1 64-15,0 4 16 0,-1 1 0 0,-2 4 0 16,-2 0 112-16,-6 3 0 0,-4 4 16 0,-2 4 0 15,-3 3 80-15,1 6 16 0,0 6 0 0,-1 7 0 16,2 8 0-16,1 1 0 0,0 1 0 0,-2 3 0 16,0 1-112-16,-1 2-32 0,5 1 0 0,-2 1 0 15,-3 2-16-15,6 1 0 0,3 1 0 0,4 2 0 16,0-2-48-16,3-2-16 0,2-1 0 0,2 2 0 16,3 0-16-16,-1 0 0 0,5-4 0 0,2 0 0 15,3 4 32-15,4-4 0 0,2-1 0 0,2-1 0 16,4-1-96-16,-1 1-128 0,2-1 176 0,3 0-176 15,3-4 208-15,1 1-64 0,3 0-16 0,-1 1 0 16,5 1 0-16,0 0-128 0,3-3 192 0,4 2-64 0,0 0 0 0,3-3 0 16,-2-1 0-16,1-2 0 0,1-1-128 0,1 3 0 15,-1-1 0-15,0-2 128 0,-1-5-128 0,-1-2 0 16,1-2 0-16,1 1 0 0,-1 0 0 0,2-2 0 16,2-2 128-16,2-1-128 0,1-1 0 0,0-3 0 15,3-2 0-15,2 0 128 0,1-1-128 0,0 0 0 16,-1-3 0-16,1 0 0 0,-1-1 0 0,-1 0 0 15,-3 0 0-15,3-3 0 0,-1-4 0 0,0-2 0 16,-2-2 128-16,-3 0-128 0,-2-2 0 0,-2-1 0 16,-2-2 0-16,0-2 0 0,1-2 0 0,-4-4 0 15,-5-4 0-15,0-1 0 0,-10-10 128 0,0 0-128 16,0 0 128-16,0 0-128 0,0 0 176 0,0 0-48 16,-9-11-128-16,-1-3 192 0,-4 0-64 0,-3-5 0 0,-1-4-128 15,-2 0 192-15,1-1-192 0,-5-4 176 0,-1-2-176 16,-2-3 160-16,1-2-160 0,0-1 0 0,-1-5 0 0,-1-4 128 15,2-7-128-15,2 0 0 0,-3-2 0 0,0-3 128 16,1-3-128-16,-1-3 0 0,1-3 0 0,2-1 0 16,0-2 0-16,2-6 0 0,2-1 0 0,0-3 0 15,1-7 0-15,3 3 0 0,-2-2 0 0,6-5 0 16,0-5-176-16,4 0 176 0,3 3-128 0,1 0 128 16,2-1-192-16,2 1 32 0,-3 2 16 0,5 2 0 15,0 3-32-15,2 0 0 0,-1 1 0 0,4 2 0 16,-3 5 176-16,3 1-160 0,-1 1 160 0,3-2-160 15,2 0 160-15,2-2 0 0,3 2 0 0,1-2-128 0,1-5 128 16,6-1-128-16,6 2 128 0,2 3-128 0,-1409 0 128 16,2818 1-208-16,-1406 0 80 0,1 2 128 0,0 2-304 0,2 3 64 15,-1 6 16-15,-2 3 0 0,-1 3 64 0,3 4 16 16,0 3 0-16,0 2 0 0,1 5 144 0,-4 4-160 16,0 3 160-16,-1 4-160 0,-1 3 160 0,1 3-192 15,0 4 192-15,-1 1-192 0,0 0 48 0,-2 2 0 16,-3 3 0-16,0 4 0 0,0 3-48 0,-4 5 0 15,-2 2 0-15,-4 0 0 0,1-2 48 0,-2 3 0 16,1 0 0-16,-5 2 0 0,-1 0 144 0,-3 0-128 16,-1-2 128-16,-7 4-128 0,7 3 128 0,-7-3 0 15,0 0 0-15,0 0 0 0,0 0 0 0,0 0 176 16,-10 13-48-16,-2 4 0 0,-7 1 64 0,-4 3 0 16,-5 4 0-16,-2 4 0 0,-2-1-192 0,-2 4 192 15,0 4-192-15,-2 4 192 0,1 6-48 0,-2 6 0 0,-4 3 0 0,-2 6 0 16,-4 7 16-16,0 8 0 0,-3 8 0 0,0 10 0 15,-5 6 32-15,4 10 0 0,5 7 0 0,1 5 0 16,1 3-64-16,2 7 0 0,-1 5 0 0,-1-7 0 16,1-3 0-16,5-2 0 0,1-1 0 0,6-7 0 15,1-6 128-15,5-3 32 0,1-3 0 0,6-4 0 16,1-4 0-16,3 1 0 0,1-2 0 0,3-3 0 16,3-6-160-16,3 0-128 0,-2-1 192 0,5 0-192 15,2-4 160-15,4-5-160 0,-4-5 128 0,4 2-128 16,4 2 128-16,-1 0-128 0,2-1 0 0,3-6 128 15,1-6-128-15,4-2 0 0,2 0 0 0,1 1 0 16,2 2 0-16,4-1 0 0,0-3 0 0,0-1 0 16,-1-2 0-16,3 1 0 0,-4-1-128 0,3-1 128 0,-3-2 0 0,-2-4 0 15,-3-4 0-15,0-1 0 0,-4-1-160 0,0-2 160 16,-4-1 0-16,-3 0-144 0,-1 0 144 0,0-3 0 16,-1-3 0-16,-5-1 0 0,2-4 0 0,0-3 0 15,-4-6 0-15,-3-5 0 0,2-5 0 0,0-2 0 16,-1-2 0-16,2-7 0 0,0 0 0 0,-4-8 0 15,-4-2 0-15,1-5 0 0,-4-4 0 0,0-4 176 16,-2-8-176-16,-1-4 192 0,-2-5-192 0,0-1 128 16,-4-1-128-16,0-1 128 0,-2 0-128 0,-1-2 0 15,-3-6 0-15,1 0 0 0,-1-4 0 0,1-5 0 16,-4-4 128-16,2-2-128 0,2-5 0 0,3-6 0 16,-2-6 0-16,5-1 0 0,1-2 0 0,3-3 0 15,-1-4 0-15,4 0 0 0,1-1 0 0,3-5 0 0,3-5 0 0,3-4 0 16,1-3 0-16,3-8-144 0,2-11 144 0,4-4 0 15,5-5-144-15,9-7 144 0,5-3 0 0,7-1-144 16,4 4-48-16,4 6-16 0,6 9 0 0,-4 8 0 16,-1 4-48-16,-3 10 0 0,-4 9 0 0,-4 3 0 15,-2 2 256-15,-3 6-192 0,2 4 192 0,1 5-192 16,1 3 192-16,-1 1-192 0,-5-1 192 0,5 2-192 16,2 2 48-16,2 2 16 0,2-1 0 0,3 1 0 15,-1-1 0-15,1 5 0 0,-1 5 0 0,1 4 0 16,-1 8-80-16,0 4-16 0,-3 5 0 0,-1 6 0 15,-5 3 32-15,-3 5 16 0,-2 3 0 0,-2 5 0 16,0 2 176-16,-4 1-192 0,0 5 192 0,-1 3-192 16,-3 2 192-16,-1 1 0 0,-4 5-144 0,0-1 144 0,-9 1 0 15,8 1-176-15,-8-1 176 0,0 0-128 0,7 10 128 0,-5 2 0 16,-2 1 0-16,-5 2-128 0,-1 5 128 0,-3 2 256 16,-2 2-64-16,-2 3-16 0,-2 0-48 15,-2 4-128-15,-2 2 192 0,-1 2-64 0,-5 7-128 0,1 1 160 16,0 2-160-16,-2 7 160 0,-1 4-32 0,0 1 0 15,0-1 0-15,1 8 0 0,-3 5-128 0,1 6 192 16,-2 5-192-16,0 2 192 0,-4 5-192 0,-2 5 192 16,-3 6-192-16,1 6 192 0,2 5-192 0,2 3 128 15,-3 5-128-15,3 1 128 0,3-4 32 0,2 2 0 16,4-1 0-16,2 0 0 0,3-4 48 0,4 0 16 16,2-3 0-16,2 0 0 0,2 1-32 0,4-1 0 15,0-2 0-15,1-4 0 0,3-4-64 0,2 0 0 0,3 1-128 0,5-3 192 16,-1-5-64-16,4 0-128 0,1-1 176 0,4-1-176 15,1-2 144-15,4-3-144 0,1-5 0 0,7-2 144 16,3-2-144-16,0-4 0 0,1-1 0 0,3-4 0 16,5-2 0-16,2-4 0 0,-3-3 0 0,2-1 0 15,1-4 0-15,-1-2 0 0,-1-4 0 0,-1-2 0 16,-2-2 0-16,1-2 0 0,0-1 0 0,-2-5 0 16,-2-3 0-16,-1-2 0 0,-3 1 0 0,-3-2 0 15,-5-2 0-15,-2-3 0 0,-1-1-144 0,-3-4 144 16,-1-3 0-16,-3-2-160 0,-1-1 160 0,-4-3-128 15,-3-2 128-15,-5-7 0 0,0 0 0 0,0 0 0 16,0 0 0-16,0 0 0 0,0 0 0 0,0 0 176 16,-12-4-176-16,0 1 160 0,-2-2-160 0,-3-2 160 0,-3-6-160 0,-2-1 0 15,-3-1 0-15,-3-2 0 0,-2-3 0 16,-3 1 0-16,-4-4 0 0,1-3 0 0,-1-3 0 0,-4-3 0 16,2-2 0-16,0-4 0 0,1-1 0 0,-4-8 0 15,-1-7 0-15,-1-2 0 0,-4-1 0 0,5-4 128 16,4-3-128-16,0-3 0 0,3-2 0 0,2-4 0 15,2-3 0-15,3-1 0 0,3-2 0 0,2-3 0 16,-3-5 0-16,4-1 0 0,2 0 0 0,1-1 0 16,-2 3 0-16,0 0 0 0,0-3 0 0,1 2 0 15,0 1 0-15,1-1 0 0,1-1 0 0,-3-3 0 16,-1-5 0-16,1-2 0 0,3-3 0 0,4-1 0 16,1-3 0-16,3 0 0 0,1-2-192 0,4 2 48 15,3-1 0-15,2 6 0 0,0 3-80 0,3 6-16 16,1 4 0-16,2 5 0 0,0 7 48 0,2 3 16 0,2 2 0 15,1 0 0-15,3 0 176 0,3 4 0 0,2 1-144 0,4 1 144 16,3 2-128-16,5-3 128 0,2-2-160 0,5-1 160 16,3 1-240-16,2 4 48 0,0 1 16 0,7-1 0 15,6 2-128-15,-3 6-16 0,-3 7-16 0,2 4 0 16,0 4 16-16,-2 1 16 0,-5 5 0 0,-6 3 0 16,0 3 112-16,-4 0 0 0,-2 4 16 0,-4-1 0 15,-1 0 176-15,-2 1 0 0,-1 0 0 0,-5 0 0 16,1 5 0-16,-3 3 0 0,-1-1 0 0,-3 4 0 15,-3 4 0-15,-5 4 0 0,-5 5 128 0,0 0-128 16,0 0 416-16,-10 12 16 0,-6 3 0 0,-3 7 0 16,-1 6-80-16,-5 4-16 0,-7 3 0 0,-2 10 0 15,-1 7-208-15,-4 9-128 0,-4 10 128 0,-3 4-128 0,-4 9 144 0,-1 8-144 16,-1 7 192-16,1 8-192 16,1 4 192-16,5 10-64 0,3 8 0 0,3 0-128 15,-2 0 192-15,2 2-192 0,4 2 192 0,-3 1-192 0,-3-5 272 0,3 3-48 16,3 5-16-16,-1 0 0 0,1 1 32 0,3-4 0 15,2-5 0-15,4 0 0 0,2 2-48 0,2-2-16 16,2-2 0-16,7-6 0 0,5-6-176 0,6-4 128 16,2-4-128-16,5-5 128 0,5-6-128 0,6-7 0 15,3-8 0-15,10-3 0 0,2-3-384 0,10-9 32 16,7-2 16-16,8-10 0 16,5-3-1504-16,1-9-288 0,2-5-64 0,4-10-13904 0</inkml:trace>
  <inkml:trace contextRef="#ctx0" brushRef="#br1" timeOffset="121869.76">23052 3746 19343 0,'0'0'1728'0,"0"-10"-1392"0,1-1-336 0,3 2 0 31,-4 9-1088-31,7-8-304 0,1 0-48 0,0 0-16 16,-3-2 800-16,2 0 144 0,-1-1 48 0,1 2 0 0,-1 1 928 0,0 0 192 0,-6 8 48 0,6-9 0 15,1 1 144-15,0 0 48 0,2 1 0 0,0 1 0 16,-1 2-48-16,3 0 0 0,-2 2 0 0,2 1 0 15,2 0-192-15,2 1-32 0,-3 2-16 0,2 2 0 16,1 0-16-16,1 6 0 0,0 2 0 0,3 2 0 16,-2 1 80-16,2 3 16 0,1 4 0 0,3 5 0 15,-1 3-128-15,4 6-32 0,1 2 0 0,-1 3 0 16,4 2-112-16,0 4-32 0,0 3 0 0,-2 7 0 0,1 4-112 16,-1 4-16-16,-1 5-16 0,-1 3 0 15,-4 4-80-15,-1 6-16 0,-1 5 0 0,0-2 0 0,-4-4 16 0,0 5 0 16,0 3 0-16,-2-4 0 0,0 0 80 0,-5-3 16 15,0 2 0-15,-2 3 0 0,-2 1 16 0,-1 0 16 16,-5-2 0-16,-2 2 0 0,-1 1-64 0,-4 1-16 16,-2-1 0-16,-2-2 0 0,-1-1 16 0,-2 4 0 15,-3 0 0-15,0-2 0 0,-4-4 48 0,0 2 16 16,-1 2 0-16,-3 0 0 0,-2 0-32 0,2-3 0 16,2-4 0-16,-1 0 0 0,-2 3-96 0,1-5-32 15,-2-2 0-15,3-4 0 0,1-4-128 0,0 2 0 16,0 0 0-16,0-1 128 0,0-2-128 0,-3-4 128 15,-1-5-128-15,-2 2 128 0,0 1-128 0,-3-3 0 16,-2-3 144-16,4 1-144 0,0-6 128 0,-1-3-128 0,0-2 128 0,2-1-128 16,1-4 0-16,2-3 128 0,1-3-128 0,2-2 0 15,0-1 0-15,2-5 128 0,4-4-128 0,-2-2 0 16,1-6 0-16,4-1 128 0,6-6-128 0,0-3 0 16,4-3 0-16,5-3 0 0,0 0 0 0,-4-9 128 15,7 0-128-15,-1-7 0 0,3-3 0 0,4-5 128 16,0-5-128-16,3-6 0 0,0-1 0 0,2-3 0 15,3-2 0-15,-1-2 0 0,1-3 0 0,1-7 0 16,1-6 0-16,1-5 0 0,-2-3 0 0,3 0 0 16,0-3 0-16,4-2 0 0,0-5 0 0,2-3 0 15,-2 0 0-15,1-1 0 0,4-2 0 0,0-5 0 16,-5-3 0-16,1-4 0 0,-3 0 0 0,2-3 0 0,-3-6 0 16,1 2 0-16,-1 1 0 0,0 0 0 0,-1-2 0 15,-2 4 0-15,1 0 0 0,-2 1 0 0,2-1 0 0,-4 4 0 16,-4 2 0-16,-2 3 0 0,-7 2 0 0,-3-2-128 15,-3-1 0-15,-8 2 0 0,-3 3 128 0,-4-3-208 16,-2-3 80-16,-3 0 128 0,2-2-256 0,-3 5 64 16,0 6 0-16,-3-2 16 0,-1-3-80 0,-2 6 0 15,-3 6-16-15,-4 3 0 0,-9 2 0 0,2 2 0 16,3 3 0-16,-2 7 0 0,-3 3 32 0,1 6 16 16,2 4 0-16,-3 2 0 0,0 0 224 0,-2 2 0 15,1 1 0-15,1 1 0 0,2 4 0 0,4 0 128 16,3 5-128-16,4-1 0 0,3 0 0 0,0 3 0 15,2 4 0-15,1 2 0 0,3 4 0 0,0 4 0 16,2-1 0-16,5 3 0 0,2 1 0 0,2 5 0 0,2 2 0 0,4 2 0 16,7 3 0-16,0 0 0 0,0 0 0 0,0 0 0 15,9 4 0-15,2 3-256 0,2 0 64 0,3 4 0 16,0 1 192-16,3 5-176 0,3 2 176 0,1 4-160 16,0-1 160-16,5 4 0 0,2 5 0 0,4 1-128 15,4 1 128-15,5 4 0 0,3 4 0 0,2 1-128 16,0 1 128-16,-1 3 0 0,-1 3 0 0,3 7 0 15,1 6 144-15,0 3-144 0,0 2 192 0,2 2-192 16,5-3 224-16,-4 5-64 0,-5 3-16 0,-1 1 0 16,-2-1 0-16,0-3 0 0,-2 0 0 0,0 3 0 15,-8 3 0-15,0 2 0 0,-1 1 0 0,-4 0 0 16,-6-2 48-16,-3 5 16 0,-2 4 0 0,-5 1 0 0,-3 2-16 16,-2 1-16-16,-7 3 0 0,-2 2 0 15,-1 1-176-15,-7 4 192 0,-4-2-192 0,-1-2 192 0,-3 0-64 16,-6-1 0-16,-2-3 0 0,-4 0 0 0,-4-2-128 0,-4-3 128 15,-2 1-128-15,-2 0 128 0,1 4 0 0,-4-3-128 16,-3 0 192-16,-4-3-64 0,0-3 0 0,0-3-128 16,7-3 192-16,-1-4-64 0,3-6-128 0,5-6 160 15,4-5-160-15,1-4 160 0,4-2-160 0,1-6 128 16,2-2-128-16,4-5 128 0,0-5-128 0,1-1 0 16,3-5 144-16,1-5-144 0,2-4 0 0,3-6 0 15,4-6 0-15,6-6 128 0,0 0-128 0,0 0 0 16,0 0 0-16,2-11 0 0,7-5 0 0,0-7-128 15,2-7 128-15,4-7-192 0,2-7 192 0,3-4 0 16,0-2 0-16,2-3-128 0,1 0 128 0,0-7 0 16,0-6 0-16,0-5-128 0,3-2 128 0,2-2 0 0,1 0 0 0,-1-6 0 15,-2-7 0-15,1 0 0 0,1 0 0 0,0-1 0 16,-1-4 0-16,-1-1 0 0,-1-2 0 0,1-2 0 16,-3-1 0-16,-1-3 0 0,-1-1 0 0,1 1 0 15,-2-1 0-15,-2-5 0 0,-1-4 0 0,-2 3 0 16,1 5 0-16,-3-1 0 0,-3-6 0 0,-6 3 0 15,-1 3-192-15,-2 1 64 0,-3 0 0 0,-2 4 0 16,-5 5 128-16,0-2-208 0,-1-4 80 0,-2 9 128 16,-2 5-176-16,0 6 176 0,0 3-128 0,-1 2 128 15,-5 0 0-15,0 5-128 0,0 5 128 0,-7 3 0 16,-1 0 0-16,-2 5 0 0,-2 2 0 0,1 3 0 16,0 2 0-16,-1 5 0 0,-2 2 0 0,1 6-128 0,1 4 128 15,2 4 0-15,0 5 0 0,1 0-128 0,3 0 128 0,-2 5 0 16,1 2-144-16,3 3 144 0,2 3 0 0,1 2 0 15,1 2-144-15,2 1 144 0,2 3 0 0,4 1-128 16,2 1 128-16,0 3 0 0,0 4-176 0,5 1 176 16,5-6-160-16,-1 15 160 0,1-1-192 0,3 2 192 15,3 3-208-15,2 3 80 0,3 3 128 0,2 4-128 16,6 3 128-16,1 2-128 0,2 3 128 0,3 3 0 16,3 4 0-16,2 2-128 0,1 3 128 0,3 1 0 15,2 3 0-15,2 4 0 0,3 1 0 0,-1 6 0 16,2 4 128-16,0 5-128 0,4 1 0 0,-1 4 128 15,-4 2-128-15,-1 5 0 0,-1 2 128 0,3-6-128 16,0 2 128-16,0 0-128 0,-2 2 128 0,2 3-128 0,-2 0 160 16,-5-1-160-16,-4-1 192 0,-2 2-48 0,-1 4-16 15,-3 0 0-15,-4 1 32 0,-1 4 0 0,-5 1 0 0,0-1 0 16,-3 1-32-16,0 1 0 0,-7 1 0 0,-1 2 0 16,-2-4 16-16,-4 2 0 0,-3 3 0 0,-1-1 0 15,-6 0-144-15,-4-2 0 0,-3-5 144 0,-3 3-144 16,-1 1 144-16,-3-3-144 0,-5-7 192 0,-3-3-192 15,-2-3 192-15,-3-1-64 0,1-5 0 0,-1-5-128 16,4-3 240-16,-1-2-64 0,2 0-16 0,0-1 0 16,-1-5-32-16,-3-3 0 0,-2-6 0 0,0-1 0 15,-3-1-128-15,1-4 192 0,-2-6-192 0,3 1 192 16,3 0-192-16,0-4 192 0,2-3-192 0,3-6 192 16,1-7-192-16,1-4 160 0,-1-2-160 0,4-4 160 15,5-6-160-15,1-2 0 0,2-5 0 0,5-3 128 0,2-3-128 0,5-7 0 16,2-6 0-16,2-7 0 0,-1-4-208 0,5-5 16 15,3-5 16-15,0-2 0 0,-1-2 176 0,5-4-192 16,0-2 192-16,3-6-192 0,0-3 192 0,3-3 0 16,3-2 0-16,4-2 0 0,0-4 0 0,2-4-128 15,2-6 128-15,-1-1 0 0,0 2 0 0,2-4 0 16,0-4 0-16,2-2 0 0,1-7 0 0,2-1 0 16,-1-2 0-16,1-5 0 0,3-5 0 0,-2 4 0 15,-3 0 0-15,0 0 0 0,2-2 0 0,-5 6 0 16,-3 4 0-16,-2-6 0 0,-2-5 0 0,-4 3 0 15,-3 7 0-15,-4-3 0 0,1-5 0 0,-2 5 0 16,-5 4 0-16,-1-2 0 0,-2-4-160 0,-3 6 160 16,-1 4-192-16,-3 3 192 0,-2 1-192 0,0-2 64 0,0 2 128 15,-3 6-208-15,-1 6 80 0,-1 3 128 0,-4 1-208 16,0 8 80-16,1 8 128 0,-1 4-192 0,-4 3 192 16,-2 5-192-16,-1 3 192 0,-3 3-128 0,-1 3 128 0,2 3-128 15,-1-1-32-15,0 6 0 0,-1 1 0 0,1 5 0 16,-1 3 160-16,0 3-192 0,0 3 192 0,1 3-192 15,3 1 192-15,3 0 0 0,2 2 0 0,4 3 0 16,3 5 0-16,2 0 128 0,4 0-128 0,9 1 0 16,0 0 0-16,0 0 0 0,-9 5 0 0,9-5 0 15,0 14 0-15,4 1 0 0,5 2 0 0,3 1-128 16,3 0 128-16,1 4 0 0,4 1 0 0,4 4 0 16,1 1 0-16,4 4 0 0,2 0 0 0,2 1 0 15,4-1 0-15,2 2 128 0,0 4-128 0,7 4 0 0,4 4 0 16,2 4 144-16,2 2-144 0,-2-2 0 0,0 3 144 0,-1 2-144 15,-2 3 0-15,4 5 144 0,-1 4-144 0,2-1 0 16,1 2 0-16,-6 3 0 0,-2-1 0 0,-4 5 0 16,-5 4 128-16,-6 3-128 0,-5-4 0 0,-2 6 128 15,-7 8-128-15,-3 1 128 0,-5 3 80 0,-5 2 16 16,-6 1 0-16,-5 4 0 0,-3 5-32 0,-5 0 0 16,-3-3 0-16,-3 0 0 0,-5-1 16 0,-3-2 0 15,-5-1 0-15,-2-1 0 0,-6-2-64 0,1-4-16 16,2-3 0-16,-1-7 0 0,2-6-128 0,4-3 0 15,4-6 0-15,4-9 0 16,2-11-1152-16,4-8-272 0,-1-10-48 0,2-10-10496 16,-1-11-2112-16</inkml:trace>
  <inkml:trace contextRef="#ctx0" brushRef="#br1" timeOffset="123183.46">19077 3229 24639 0,'-20'-3'1088'0,"8"1"240"0,-4-1-1072 0,1 1-256 0,3 2 0 0,-1 1 0 16,1 2 0-16,0 0 0 0,-1 1-176 0,-1 1 176 16,1 4 0-16,0 2 256 0,0 3-32 0,-2 3 0 15,0-1 160-15,-2 4 48 0,0 3 0 0,-3 2 0 16,2 3-32-16,-4 3 0 0,-2 2 0 0,-1 3 0 16,-3 3-80-16,-1 3 0 0,-4 5-16 0,-3 8 0 15,2 7-32-15,-2 5 0 0,0 4 0 0,-1 5 0 16,0 5 112-16,0 5 0 0,-2 3 16 0,-2 3 0 0,-1 5 48 15,0 0 0-15,1 3 0 0,0 2 0 0,4 4-64 16,2 1 0-16,5 1 0 0,5-4 0 0,4-3 0 0,4-1-16 16,3-1 0-16,5-1 0 0,5-3-48 0,1-2-16 15,1 1 0-15,7-2 0 0,-1 1-128 0,3-6-32 16,1-5 0-16,1-3 0 0,4-4-144 0,0-1 0 16,0-4 0-16,1 1 0 0,1-3 0 0,1 0 128 15,2-2-128-15,0-2 0 0,-1-4 0 0,2-1 0 16,0-2 128-16,2-2-128 0,2 2 0 0,0-1 0 15,3-1 0-15,1 2 0 0,1 0 0 0,0 1 0 16,0-1 0-16,0-2 0 0,3 0 0 0,0 0 0 16,1-2 0-16,0 1 0 0,-1-1 0 0,-2-1 0 15,2-5 0-15,0-1 0 0,0-4 0 0,-3 0 0 16,-5-3 0-16,3 1 0 0,-4 2 0 0,-2-3 0 16,-2-6 0-16,-2-6-176 0,-1-5 176 0,-6-2-128 0,0-5 128 0,-3-4-128 15,1-3 128-15,-7-8-208 0,0 0 80 0,0 0 128 16,0 0-320-16,0 0 48 0,-2-12 16 0,-3-4 0 15,-1-4 256-15,-3-7 0 0,-2-5 0 0,0-1 0 16,-3-2 0-16,-2-1 0 0,-1-4 0 0,-3 1 0 16,0-4 0-16,-2-4 0 0,-6-4 0 0,1-3 0 15,1-2 0-15,-1-2 128 0,3-5-128 0,1-1 0 16,-5 1 0-16,3-5 0 0,-2-3 0 0,0-4 0 16,2-1 0-16,1-5 0 0,-3 0 0 0,3-9 0 15,0-8 0-15,2-1 176 0,2-2-176 0,2-3 160 16,3-9-160-16,3 4 0 0,3-2 144 0,1 1-144 15,4 1 0-15,2 4 0 0,-1 4 0 0,1 3 0 16,1 3 0-16,0 5 0 0,-1 2 0 0,1 2 0 0,2 3 0 0,1 2 0 16,2 5 0-16,1 0 128 0,4 1-128 0,1-2 0 15,1-2 0-15,3 0 0 0,1 0 0 0,4-1 0 16,2-2-144-16,4-1 144 0,4-4-176 0,3 2 48 16,1 3 0-16,2 5 0 0,-1 4-64 0,2 7-16 15,-1 3 0-15,-2 9 0 0,-2 7 208 0,-1 5-192 16,-1 7 192-16,-2 4-192 0,-3 4 192 0,1 2 0 15,-3 4 0-15,1 2-144 0,-2 2 144 0,-2 4 0 16,1 1 0-16,-2 1 0 0,-2-1 0 0,1 1 0 16,-3 2 0-16,0 2-128 0,-1 2 128 0,-4 4 0 15,-9 1 0-15,0 0-128 0,10 3 128 0,-10-3 0 16,5 10-144-16,-3 0 144 0,-2 3 0 0,-1 4 0 16,-2 0 128-16,-1 3-128 0,-5-1 192 0,3 4-64 0,-2 5 0 15,-3 6 0-15,-5 6 16 0,-1 8 0 0,0 6 0 0,-5 8 0 16,-5 8 64-16,-6 12 16 0,-3 14 0 0,-7 9 0 15,-3 11-48-15,-2 11-16 0,-1 10 0 0,-3 6 0 16,1 6-160-16,2-1 128 0,5-5-128 0,0 1 128 16,1 0-128-16,3-8 0 0,-1-7 144 0,5-10-144 15,5-6 144-15,4-7-144 0,9-7 192 0,4-7-192 16,6-5 128-16,5-8-128 0,7-7 0 0,6-9 0 31,6-7-416-31,8-5-144 0,6-2-16 0,1-9-10304 0,2-4-2048 0</inkml:trace>
  <inkml:trace contextRef="#ctx0" brushRef="#br1" timeOffset="125236.29">8734 3548 20559 0,'-6'-10'896'0,"6"10"208"0,-7-6-880 0,-2 1-224 0,-2-1 0 0,0 3 0 15,0 0 176-15,-3 0-16 0,-1 1 0 0,-1 1 0 16,0-1 288-16,0-3 48 0,1 2 16 0,0 1 0 16,-2 2 256-16,-5 2 64 0,-1 1 16 0,-3 1 0 15,0 0-208-15,0 4-64 0,-2 2 0 0,-2 4 0 16,-4 4-272-16,-9 5-64 0,-7 3-16 0,-2 6 0 16,-3 5-224-16,0 6 128 0,-1 2-128 0,-1 7 0 15,1 1 128-15,-6 3-128 0,-4 5 0 0,4-1 144 16,3 2 80-16,2 3 16 0,1 3 0 0,2 3 0 15,1 3 80-15,1 1 0 0,-4 0 16 0,5 4 0 16,5 4 16-16,2 3 0 0,1-1 0 0,5 5 0 16,7 6 0-16,1-1 0 0,6 0 0 0,3 6 0 15,3 4-112-15,3 3-32 0,3-4 0 0,4 5 0 16,4 5-64-16,4-1-16 0,2-2 0 0,4 1 0 0,1 1-128 0,4-3 128 16,2-6-128-16,4 2 128 0,2 6-128 0,6-5 128 15,0 1-128-15,2-4 128 0,3 0-128 0,3-4 0 16,2-3 0-16,3-2 0 0,-1-2 0 0,3-5 128 15,-3-1-128-15,3-9 0 0,-4-8 0 0,1-2 0 16,0-4 0-16,-1-4 0 0,4-5 0 0,-4-4 0 16,-4-4 0-16,1-8 0 0,1-4 0 0,-1-5 0 15,-4-4 0-15,-3-1 0 0,-1-4 0 0,-3-2 0 16,-3-5 0-16,-1-3 0 0,-4-3 0 0,-2-2 0 16,0-4 128-16,-2-1-128 0,-10-1 0 0,10-5 0 15,-10 5 144-15,8-14-144 0,-3-1 128 0,-3-6-128 16,-4-3 128-16,-3-2-128 0,-4 0 144 0,-3-6-144 15,-4-6 192-15,-1-6-192 0,-1-5 176 0,-3-3-176 0,-3-3 160 0,0-4-160 16,-5-2 160-16,-1-5-160 0,-4-5 160 0,2 1-160 16,2 0 128-16,-2-3-128 0,-7 1 0 0,3-5 144 15,0-4-144-15,0-1 0 0,2-2 0 0,-3-1 128 16,-5 1 0-16,1-4-128 0,3-3 192 0,1 2-64 16,0 1-128-16,5 0 128 0,3-2-128 0,7 2 128 15,1 2-128-15,5 0 0 0,3-2 0 0,3 0 0 16,0-3 0-16,6 0 0 0,4 0 0 0,3-1 0 15,6-3 0-15,1 2 0 0,3 4 0 0,5 2 0 16,5 1 0-16,2 4 0 0,3 2-144 0,5 0 144 16,5 3 0-16,1 1-128 0,1 1 128 0,4-1 0 15,-1-1-192-15,6 4 192 0,-1 6-192 0,4 4 192 0,-2 3-240 16,2 4 64-16,-4 2 16 0,0 4 0 0,-3 7 16 0,-1 3 0 16,-6 1 0-16,1 5 0 0,-4 3 144 0,-1 2-192 15,-1 3 192-15,0 2-192 0,1 0 192 0,-3 3 0 16,-5 3 0-16,-2 3-128 0,-4 1 128 0,-3 3 0 15,-6 4-144-15,-2 3 144 0,-9 4 0 0,0 0 0 16,5-5-144-16,-5 5 144 0,0 0 0 0,0 0 0 16,-7 11 0-16,-3 2 0 0,-4 2 0 0,-3 2 0 15,-5 4 144-15,-2 2-144 0,-2 5 0 0,-2 3 0 16,-5 4 128-16,0 3-128 0,0 3 0 0,0 6 0 16,1 5 0-16,-2 3 0 0,0 2 0 0,-4 5 160 15,-4 4-160-15,2 8 160 0,1 5-32 0,4 7-128 16,-1 7 192-16,1 12-64 0,0 9 32 0,6 8 0 0,3 3 0 15,6 12 0-15,4 9 32 0,3 4 0 0,1 3 0 0,3-5 0 16,4 0-16-16,1-3 0 0,3 0 0 0,4-1 0 16,2 0-16-16,-1-3 0 0,3-5 0 0,3 0 0 15,1-2-32-15,1-7 0 0,2-4 0 0,3-11 0 16,2-8 0-16,0-7-128 0,1-8 192 0,2-9-64 16,-3-8-128-16,3-7 0 0,1-4 144 0,1-7-144 15,0-2 0-15,0-6 0 0,-2-6 0 0,-1-4 0 16,1-4 0-16,-5-3 0 0,-2-5 0 0,1-3 0 15,-2-3 0-15,-3-3 0 0,-2-4 0 0,-2-5-128 16,1 0 128-16,-8-6 0 0,0 0-144 0,0 0 144 16,12-5-144-16,-12 5 144 0,5-13-192 0,-3-4 192 15,-1-4-144-15,-1-6 144 0,-2 0 0 0,-2-5-144 16,-2-4 144-16,-2-5 0 0,-3-3 0 0,-1-6 0 0,0-7 0 16,-5-2 0-16,-4-5 0 0,1-2 0 0,-2 0 0 0,-3-7 0 15,-3-4 128-15,1-1-128 0,3-2 0 16,-1-2 0-16,2-4 0 0,-4 0 0 0,0-5 0 0,0 2 128 15,1 1-128-15,3-5 0 0,2-4 128 0,3 2-128 16,3 1 160-16,3 0-160 0,2-3 144 0,5-6-144 16,0-3 128-16,6-5-128 0,4-6 0 0,5-3 128 15,5-5-128-15,4-5 0 0,4-4 0 0,3 5 0 16,6 8 0-16,5 6 0 0,0 5-256 0,1 11 80 16,4 8 16-16,-1 8 0 0,-3 5 32 0,1 3 0 15,-8 3 0-15,0 6 0 0,2 6 128 0,2-3-128 16,-2 0 128-16,1 0-128 0,1 0 128 0,2 0-192 0,3 1 192 0,-1 4-192 15,2 4 192-15,-3 5 0 16,-5 3-144-16,-3 4 144 0,-1 5-160 0,-4 2 160 0,-1 2-208 0,-2 3 80 16,-1 0 128-16,-2 5 0 0,-1 4 0 0,-7 5-128 15,-3 5 128-15,-1 5 0 0,0-1 0 0,-7 7-128 16,0 0 128-16,0 0 0 0,0 0 0 0,0 0-128 16,0 0 128-16,-11 14 0 0,-4 4 0 0,0 5 0 15,-3 0 0-15,-1 8 0 0,-3 4 0 0,-3 7 0 16,-1 5 0-16,-5 4 0 0,-2 4 0 0,-2 5 0 15,-6 6 0-15,-1 9 0 0,-3 7 0 0,4 8 0 16,-2 6 144-16,2 10-144 0,1 12 192 0,0 13-192 16,-2 12 240-16,1 12-64 0,2 9-16 0,1 7 0 15,2 8-16-15,5 3 0 0,6 2 0 0,6 0 0 16,0-4-144-16,9-3 160 0,2-4-160 0,4-9 160 0,3-14-160 16,3-4 160-16,4-6-160 0,4-9 160 0,3-10-160 0,2-10 0 15,4-8 0-15,0-9 0 0,3-2 0 0,1-9-224 16,3-5 32-16,4-8 0 15,1-11-400-15,3-8-80 0,6-8-16 0,1-9 0 16,6-9-2304-16,4-11-464 0</inkml:trace>
  <inkml:trace contextRef="#ctx0" brushRef="#br1" timeOffset="128088.45">11644 2600 28623 0,'-9'-14'1264'0,"3"10"272"0,6 4-1232 0,0 0-304 16,0 0 0-16,0 0 0 0,0 0-176 0,0 0-80 15,0 0-32-15,13 5 0 0,2 1 112 0,2 3 32 16,0 3 0-16,5 0 0 0,4-1 144 0,2 3 0 15,3 3 0-15,2 3 0 0,3 4 144 0,0 4-144 16,1 5 192-16,1 1-192 0,1 6 304 0,4 1-48 16,4 1-16-16,-1 5 0 0,-3 2 48 0,1 4 16 15,0 3 0-15,-2 5 0 0,-3 2 0 0,-3 2 0 0,-3 0 0 0,-1 4 0 16,0 1-16-16,-3 2 0 0,0 3 0 0,0 3 0 16,-2 1-48-16,2 3-16 0,-4 0 0 0,2 3 0 15,0 2-32-15,0-2-16 0,-2-3 0 0,0 5 0 16,2 4-48-16,-4 0 0 0,3-6 0 0,-4 1 0 15,1-1 0-15,-3 4 0 0,-1 4 0 0,1-2 0 16,-2-6 0-16,-2 3-128 0,0 2 192 0,-2-2-64 16,-4 3 64-16,2-3 0 0,0-2 0 0,0-2 0 15,-4-1 80-15,0-2 32 0,-5-2 0 0,-1 0 0 16,-2-4-16-16,2 0 0 0,2 1 0 0,-4-1 0 16,-6-1-48-16,-2-1-16 0,-3-1 0 0,-2 2 0 15,-3-1-32-15,-1-3 0 0,-3-1 0 0,-2-1 0 0,-3 0-64 16,0 4 0-16,-2-2-128 0,-1-3 192 0,-3-3-192 0,0-3 176 15,-1-4-176-15,-2-4 160 0,-1-6-160 0,2 1 160 16,-2 0-160-16,3-3 160 0,-1-1-160 0,3-3 0 16,3-4 0-16,1-2 128 0,2-3-128 0,2-5 0 15,1-4 144-15,3 1-144 0,-1-5 0 0,4-3 128 16,0-5-128-16,4-2 0 0,5-4 0 0,6-5 0 16,-5 0 0-16,5 0 128 0,0 0-128 0,1-9 0 15,3-5 0-15,6-3 0 0,-1-2-208 0,5-4 32 16,1-5 16-16,4-2 0 0,2 0 160 0,0-7 0 15,4-3 0-15,0-6-128 0,5-5 128 0,3-3 0 16,2-1 0-16,1-3 0 0,6-2 0 0,-4-7 0 16,1-4 0-16,-1-1 0 0,-2-2 0 0,-1-3 0 0,-3-3 0 0,0-2 0 15,0-5 0-15,0 1 0 0,1-2 0 16,-5-2 0-16,-5-4 0 0,-1 1 0 0,-2-1 0 0,-1 0 0 16,-4-2 0-16,-2-1 0 0,-2-3 0 0,-4 2 0 15,0 0 0-15,-2-2 128 0,0-3-128 0,-3 0 0 16,-4 3 0-16,-2-1 0 0,0-2 0 0,-2 1 0 15,-1 5 0-15,-3 0 0 0,0-1 0 0,-4 4 0 16,1 4-144-16,-1 7 144 0,-2 0-160 0,-4 5 160 16,-3 4 0-16,0 4 0 0,-4 3 0 0,2 3 0 15,-1 3 0-15,-3 3 0 0,1 0 0 0,1-2 0 16,1-1 0-16,-4 4 0 0,-2 3 0 0,-1 3 0 16,1 4 0-16,-2 3 0 0,1 2 0 0,0 2 0 15,1 4 0-15,1 2 0 0,-1 3 0 0,3 3 0 0,0 2 0 0,2 4 0 16,-2 3 0-16,1 0 0 0,-1 5 0 0,0 1 0 15,2 5-128-15,0-1 128 0,2 1 0 0,2 2 0 16,3-1 0-16,4 4 0 0,6-1 0 0,1 4 0 16,-1 0 0-16,10 0 0 0,-7 3-208 0,7-3 48 15,0 0 16-15,-1 8 0 0,3 3-16 0,2 1 0 16,2 3 0-16,2 0 0 0,0 3 160 0,3 5-192 16,2 1 192-16,5 7-192 0,4 4 192 0,2 2 0 15,1 1-144-15,0 0 144 0,2 2 0 0,2 2 0 16,1 2 0-16,3 4 0 0,1 4 0 0,6 4 0 15,2-2 0-15,3 4 0 0,2 4 0 0,0 3 0 16,2 2 0-16,-3 2 0 0,-2 3 0 0,2-1 0 16,-2-3 0-16,-1 4 0 0,-1-2 0 0,4 4 0 0,-1 2 0 0,0 1 0 15,-3 0 0-15,-2 2 0 0,-4-1 0 0,-3 6 0 16,-1 5 0-16,0-2 0 0,-3-3 0 0,0 2 128 16,-4 1-128-16,1 0 160 0,0 4-160 0,-3-1 160 15,-6 0-32-15,-2 0 0 0,-2 1 0 0,-3 4 0 16,-1 0-128-16,-4 0 160 0,-6-2-160 0,-2 1 160 15,-4-2-160-15,-2-3 160 0,-4-3-160 0,-1 1 160 16,-6 0-32-16,-3-1-128 0,-2-1 192 0,-1-1-64 16,-3 1 0-16,0-4 0 0,0-3 0 0,-2-2 0 15,-1-2-128-15,-4 0 192 0,-3-3-192 0,2-5 192 16,0-5-192-16,1-6 128 0,-1-5-128 0,0-3 128 16,-1-7-128-16,4-3 160 0,3-7-160 0,-1-1 160 15,0-5-160-15,1-2 160 0,2-1-160 0,-1-2 160 16,-2-1-160-16,4-4 0 0,0-2 0 0,5-3 128 0,0-4-128 0,3-2 0 15,4-2 0-15,2-1 128 0,2-2-128 0,3-1 0 16,1-1 0-16,2-6 0 0,4-6 0 0,2-4 0 16,2-3 0-16,4-2 0 0,2-4 0 0,1-2 0 15,0-5 0-15,6-5 0 0,5-5 0 0,3-4 0 16,-2-5 0-16,6-6 0 0,2-4 0 0,0-1 0 16,1 0 0-16,0-7 0 0,1-9 0 0,1 0 0 15,3-4 0-15,-2-2 0 0,4-1 0 0,0-3 0 16,-3-6 0-16,1 1 0 0,-1 4 0 0,-1 0 128 15,-2-6-128-15,-3 1 0 0,-4 1 0 0,-2-3 0 16,-3-3 128-16,-3 0-128 0,-4 4 0 0,-3 0 0 16,-3-2 144-16,-3 0-144 0,0 0 0 0,-3 2 0 15,-4 3 0-15,-3 0 0 0,-2 0-128 0,-1 3 128 0,-4 4-128 16,-1-1 128-16,-6-4 0 0,-2 5 0 0,-3 6 0 0,-1-4 0 16,-3 1 0-16,-3 4 0 0,-1 0 0 0,-2 4 0 15,-2 2 0-15,2 5 0 0,1 0 0 0,1 3 0 16,-4 0 0-16,2 2 144 0,2 3-144 0,-4 2 0 15,-1 1 0-15,2 4 0 0,1 1 0 0,3 1 0 16,0 1 0-16,3 6 0 0,2 4 0 0,4 5 0 16,0 1 0-16,1 4 0 0,1 3 0 0,3 2 0 15,-1 3 0-15,1 1 0 0,1-2 0 0,0 6 0 16,3 3 0-16,2 3 0 0,0 3 0 0,5 1 0 16,-2 1 0-16,4 2 0 0,1 3 0 0,5 4-144 15,0 0 144-15,0 0-160 0,0 0 160 0,0 10-160 16,2 3 0-16,3 2 0 0,2 2 0 0,4 3 0 0,1 1 160 15,4 4-160-15,0 1 160 0,4 2-160 0,0-2 160 16,1 5 0-16,1 4 0 0,2 1 0 0,3 6 0 0,4 1 0 16,4 1 0-16,2 2 0 0,2 2 0 0,3 1 0 15,0 3 0-15,3 7 0 0,1 7 0 0,0 1 0 16,-1-2 0-16,2 2 0 0,1-1 0 0,-1 5 0 16,1 4 0-16,-2-1 0 0,1 0 0 0,-1-1 0 15,-3-3 0-15,-4 4 0 0,-2 3 0 0,-2 0 0 16,0-1 0-16,1 0 0 0,-4-1 0 0,-1 2 0 15,0 0 0-15,0 4 0 0,-1 0 176 0,-4 1-48 16,-1 0 0-16,1 5 0 0,-4 2-128 0,-1-1 0 16,-6-3 144-16,-2 6-144 0,-2 6 128 0,-3-1-128 15,-4-3 160-15,-4 2-160 0,0 3 128 0,-4-1-128 16,-5 4 0-16,-1-5 144 0,-2-2-144 0,-3 0 160 0,-4 4-160 16,-1-4 160-16,-5-3-160 0,0-3 160 0,-4 1-160 0,-1 0 160 15,-4-2-160-15,1-2 128 0,-1-4-128 0,2 0 128 16,0-2-128-16,0-5 128 0,1-5-128 0,-1-5 128 15,1-6 0-15,0-4 0 0,1-2 0 0,2-5 0 16,2-1 16-16,1-4 0 0,3-7 0 0,1-2 0 16,3-7-144-16,2-1 160 0,2-6-160 0,5-3 160 15,1-5-160-15,4-3 160 0,4-8-160 0,0 0 160 16,0 0-160-16,0 0 0 0,0 0 0 0,12-4 0 16,-1-6 0-16,7-6 0 0,1-5 0 0,0-8 0 15,-1-5 0-15,3-5 0 0,3-8 0 0,3-1 0 16,3-5 0-16,0-4 128 0,-3-5-128 0,2-6 192 15,-2-8-192-15,1 0-224 0,-1 2 48 0,0-3 16 16,0-4 160-16,-1 0 0 0,-4-2 0 0,-2 1-128 0,0 1 128 16,-2-4 0-16,-2-1 0 0,0-3 0 0,-2-5 0 0,-2 0 0 15,-5-2 0-15,0-2 128 0,-2-4-128 0,-3-1 0 16,0-3 0-16,-1-1 128 0,-2 1-128 0,-3 1 0 16,-3 3 0-16,-5 2 0 0,-3 0 0 0,-2 4 144 15,0 3-16-15,-3 0-128 0,-3-2 0 0,-5 3 0 16,3 0 0-16,0 1 0 0,-5 1 0 0,-1-2 0 15,1-2 0-15,0 5 0 0,-3 3 0 0,-6 2 0 16,-3 0 0-16,1 2 0 0,1-1 128 0,0 7-128 16,-3 6 0-16,1 0 0 0,-2 1 0 0,-3 0 0 0,1 2 0 15,-3 2 0-15,-4 8 0 0,0 2 0 16,2 2 128-16,2 1-128 0,2 0 0 0,0 0 0 16,5 1 0-16,0 4 0 0,0 6 0 0,-1 3 0 0,2 0 0 0,3 4 0 15,2 2 0-15,1 0 0 0,2 1 0 0,4 4 0 16,3 2 0-16,3 0 0 0,2 0 0 0,2 3 0 15,2 2 0-15,1 4-144 0,2 2 144 0,5 3 0 16,-1 1-144-16,4 2 144 0,0-1-160 0,2 5 160 16,4 4-192-16,0 0 192 0,0 0-208 0,0 0 80 15,0 0-96-15,0 0-16 0,5 7 0 0,0 6 0 16,1-1 48-16,4 1 16 0,-2-1 0 0,3 3 0 16,1 3 176-16,3 2-160 0,0 1 160 0,3 2-160 15,2 2 160-15,4 1 0 0,2 1-144 0,3 4 144 16,0 3 0-16,3 4 0 0,2 3 0 0,3 3 0 15,0 3-128-15,2 3 128 0,-3 3 0 0,5 0 0 0,-1 2 0 16,5 2 0-16,2 3 0 0,5 3 0 0,1 2 0 0,0 1 0 16,0-1 0-16,-1-1 0 0,0 2 0 0,1 2 0 15,4 4 0-15,-2 2 0 0,-1 2 0 0,-3 2 0 16,-3 0 0-16,-3 4 0 0,-3 4 0 0,-1 0 0 16,-4-2 0-16,0 5 0 0,-2 2 0 0,0 3 0 15,-3 0 0-15,-6 3 0 0,-3 2 0 0,-1 4 0 16,-2 5 0-16,-6-3 0 0,-3-4 0 0,-4 3 128 15,-7 2-128-15,-4-4 0 0,-5-2 128 0,-4-2-128 16,-5 1 128-16,-1-2-128 0,-3-1 272 0,-2-3-16 16,-6 0-16-16,-3-1 0 0,-2 0 48 0,0-5 16 15,-1-4 0-15,-5 3 0 0,-4 2-16 0,1-3 0 16,0-5 0-16,1-4 0 0,0-4-112 0,5 0-32 16,1-3 0-16,5-5 0 0,4-7-144 0,5-5 0 0,1-5 0 0,5-7 0 15,7-9 0-15,2-3-320 0,3-7 48 16,5-1 16-1,2-3-1984-15,5-5-400 0,4-3-80 0</inkml:trace>
  <inkml:trace contextRef="#ctx0" brushRef="#br1" timeOffset="131143.31">12147 3131 22111 0,'-16'-6'1968'0,"0"1"-1584"0,0-1-384 0,0 2 0 31,-1-1-480-31,0 1-176 0,1 1-48 0,3-2 0 0,-1 1 576 0,1-1 128 0,1 2 0 0,-2-2 0 16,-1-1 0-16,0 0 0 0,-1-1 0 0,0 3 0 16,-3 1 0-16,0 1-128 0,0-1 128 0,-2 0 0 15,0-2 0-15,4 2 0 0,2 2 0 0,3-1 0 16,1-1 336-16,3 1 0 0,-1-2 0 0,9 4 0 16,0 0 240-16,0 0 32 0,1-8 16 0,3 0 0 15,0 2-176-15,3 0-16 0,5 0-16 0,4 0 0 16,3 0-144-16,5 1-16 0,6 2-16 0,2 0 0 15,0-2 64-15,2 2 16 0,2-2 0 0,3 3 0 16,1 1-320-16,2 3 0 0,1 3 0 0,3-1 0 16,1 1 128-16,1 2-128 0,-3 3 0 0,-2 2 0 15,-5 1 176-15,1 3-176 0,-5-1 160 0,1 5-160 0,0 2 288 0,0 4-32 16,0 3-16-16,0 3 0 0,2 1 0 0,-3 3 0 16,0 3 0-16,0 1 0 0,-2 3-80 0,-1 0-16 15,0-1 0-15,0 0 0 0,0 0-144 0,-1 1 128 16,2 1-128-16,0 3 128 0,2 2 0 15,-3 2 0-15,-2 1 0 0,-2-1 0 0,1 0 64 0,-2 2 16 16,-2 2 0-16,-1 4 0 0,-5 6 48 0,0-1 16 16,-2-3 0-16,-1 1 0 0,-1 0-16 0,-2 1 0 15,1 1 0-15,-2 1 0 0,0 0-80 0,0-3-32 16,3-1 0-16,-4 0 0 0,0-1 16 0,-1 4 0 16,-1 2 0-16,-1 0 0 0,0-1-160 0,-2 1 160 15,1-1-160-15,-4 3 160 0,1 2-160 0,0 2 128 16,-2 2-128-16,-2-4 128 0,-3-5-128 0,1 2 192 0,-4 2-192 15,1 4 192-15,-4 3-16 0,1-4 0 0,-2-3 0 0,0 3 0 16,-1 3 48-16,0-2 16 0,-2-2 0 0,-1-2 0 16,3-3-32-16,2 0 0 0,-1-2 0 0,0 1 0 15,4 1-48-15,1-2-16 0,1-5 0 0,0-1 0 16,0-6-16-16,-1 0 0 0,1 1 0 0,1-1 0 16,1 1-128-16,0-2 160 0,1-1-160 0,-3-4 160 15,1-3-160-15,-1-3 160 0,-2-1-160 0,1-1 160 16,3 2-160-16,-4-2 0 0,2 0 144 0,1-6-144 15,-1-6 128-15,2-4-128 0,-2-3 128 0,2-2-128 16,-1-3 128-16,0-3-128 0,1-4 160 0,3-7-160 16,0 0 208-16,0 0-48 0,0 0-16 0,-7-4 0 15,3-4-144-15,2-5 192 0,1-3-192 0,1-6 192 0,0-5-192 0,1-5 0 16,1-5 0-16,2-6-176 0,2-5 176 0,-2-4-160 16,1-2 160-16,-2-3-160 0,-1-4 160 0,1-3 0 15,1-2 0-15,0 3 0 0,1-2 0 0,-1-2 0 16,1-4 0-16,1-4 0 0,-1-5 0 0,0 0 0 15,0 1 0-15,-2-6 0 0,-1-5 0 0,1 1 0 16,0 2 0-16,-3-2 0 0,0-2 0 0,-1-1 0 16,-1-1 0-16,-2 0 0 0,-1 1 0 0,-5-2 0 15,0-3 0-15,-1 5-128 0,-1 4 128 0,-2 0 0 16,-4-2 0-16,1 3 0 0,-4-1 0 0,-1 4 144 16,-2 2-144-16,0 2 0 0,-4-1 128 0,-1 5-128 15,0 5 0-15,-2 2 0 0,-1 0 0 0,-2 0 128 16,0-1-128-16,0 1 0 0,-4 2 144 0,1 4-144 0,-3 4 0 0,2 3 144 15,-4 3-144-15,5 1 0 0,-3 0 0 0,3-1 0 16,-3 5 0-16,2 1 0 0,-4 5 0 0,-2 1 0 16,-2 2 0-16,-2 3 0 0,1 1 0 0,2 2 0 15,2 2 0-15,3 2 0 0,1 0 0 0,1 1 0 16,2 2-128-16,0 3 128 0,1 1 0 0,-2 2 0 16,3 5 0-16,1 0 0 0,0 4-144 0,3 1 144 15,5 0 0-15,2 2-128 0,3-1 128 0,2 3 0 16,2 3 0-16,5 2-128 0,1 1 128 0,10 0 0 15,-5 0 0-15,5 0-128 0,0 0 128 0,0 0 0 16,0 0-192-16,1 9 64 0,3 1 128 0,3 2-208 16,2-2 208-16,2 2 0 0,4 1-160 0,2 2 160 15,3 3 0-15,5 2 0 0,-1 3-144 0,3 0 144 16,4 0 0-16,3 2 0 0,4 3 0 0,-2 0 0 0,1 3 0 0,2 1 0 16,3 1 0-16,1 1 0 15,6 1 0-15,-1 2 128 0,2 2-128 0,1 3 0 0,1 4 0 0,-2 2 0 16,-1-2 0-16,2-1 0 0,-2-2 0 0,3 4 0 15,0 2 0-15,1 1 0 0,-4 7 0 0,0-2 0 16,-4 0 0-16,-2 1 0 0,-5 2 0 0,3-1 0 16,-4 4 0-16,3 3 0 0,-2 2 128 0,-4 0-128 15,-4 0 0-15,1 4 0 0,2-2 128 0,-2 3-128 16,-3 3 0-16,0 0 0 0,-1-3 128 0,-3 1-128 16,0 2 0-16,-4-1 144 0,1-1-144 0,-3 0 0 15,-3 3 0-15,1-4 128 0,-5-1-128 0,0 1 0 16,1 5 0-16,-6 1 0 0,0 1 128 0,-5-2-128 15,-2-2 128-15,-2 5-128 0,-4-4 192 0,0 1-64 0,-1 0 0 0,-3-2 0 16,-4 0 64-16,0 2 16 0,-2 3 0 0,-1-4 0 16,-3-5 32-16,-1-2 0 0,-2-4 0 0,-2 1 0 15,-1 4 16-15,-3-5 16 0,-3-1 0 0,6-5 0 16,1-3-80-16,3-4 0 0,-1-4-16 0,4-2 0 16,2-1-176-16,2-6 160 0,4-4-160 0,0-4 160 15,2-4-160-15,3-5 0 0,3-5 144 0,1-3-144 16,-1-4 0-16,4-9 0 0,0 0 0 0,0 0 0 15,0 0 0-15,0 0 0 0,0 0 0 0,0 0-128 16,0 0 128-16,5-15 0 0,0-6 0 0,1-2 0 16,-1-3 0-16,1-4 0 0,0-4 0 0,2 0 0 15,-3-3 0-15,1 1 0 0,2-6 0 0,1-5 0 16,1-7 0-16,-1-3-128 0,0-2 128 0,1-3 0 16,0-3-144-16,-2-4 144 0,-1-2-160 0,-1-1 160 0,1-2-256 0,0 0 32 15,1 1 16-15,-3-4 0 0,-1-5-112 0,-2-1-32 16,-2-4 0-16,-1 3 0 0,-1 4 48 0,-1-3 16 15,-3-4 0-15,-2 4 0 0,-1 1 144 0,-1 0 144 16,-4-2-208-16,-1-4 80 0,-5-3-128 0,2 2 0 16,0 4-16-16,0-6 0 0,0-6 16 0,-1 1 0 15,-1 5 0-15,1 0 0 0,0-2 256 0,2-3 0 16,-3-4-128-16,1 5 128 0,0 5 0 0,-3-3 0 16,1-5 0-16,0 9 0 0,-2 4 176 0,0 2-176 15,-2 3 192-15,1 3-192 0,-4 1 256 0,-1 7-48 16,-2 5-16-16,0 5 0 0,-1 7-192 0,1-1 144 15,-2 1-144-15,-3 5 128 0,1 3-128 0,-1 3 0 16,-3 3 0-16,1 2 0 0,0 5-192 0,3 2 16 0,1 3 16 0,2 5 0 16,1 2 160-16,4 5-192 0,2 2 192 0,2 2-192 15,2 0 192-15,-1 2-208 0,2 1 80 0,3 4 128 16,3 1-144-16,1 4 144 0,1 0 0 0,2 3 0 16,-1 0-160-16,2 3 160 0,1 1-128 0,5 2 128 15,2 3 0-15,2 4 0 0,1 3 0 0,5 1-128 16,2 0 128-16,4 3-128 0,3 5 128 0,3 4-128 15,2 1 128-15,5 3 0 0,5-1 0 0,4 0 0 16,4-1 0-16,6 4 0 0,1 2 0 0,3 4 0 16,1 2 0-16,0 7 0 0,-1 5 0 0,2 0 0 15,0 0 0-15,6 1 128 0,-2 2-128 0,2 5 0 16,-3 6 0-16,-2 2 128 0,-2-4-128 0,-3 2 0 16,-2 0 128-16,-1 4-128 0,0 4 160 0,-5 0-160 0,-1-2 208 0,-1 1-48 15,-3 1-16-15,-3 3 0 0,-5 3 112 16,0 0 0-16,-3-3 16 0,-2 7 0 0,-2 3 16 0,-4 0 0 15,2-3 0-15,-6 3 0 0,-3 2-64 0,-2 0-16 16,0-2 0-16,-3 0 0 0,-2-3 48 0,-1 4 0 16,-1 3 0-16,-2-4 0 0,-3-3-16 0,1 4 0 15,-4 2 0-15,-1-6 0 0,0-7 32 0,-2-3 16 16,-3 0 0-16,-1-2 0 0,1-1-160 0,-2-4-128 16,0-5 192-16,-3-2-192 0,-2-4 288 0,0-1-48 15,1 0-16-15,-3-4 0 0,-3-3-48 0,2-3-16 16,1-5 0-16,1-3 0 0,1-3-160 0,3-1 0 15,2-4 144-15,0-4-144 0,2-5 0 0,0-1 0 16,3 3 0-16,2-8 0 0,-2-7-224 0,2-4-16 16,3-3 0-16,0-2 0 15,7-6-1104-15,0 0-208 0,-8 0-48 0,8 0-10656 0,0 0-2128 0</inkml:trace>
  <inkml:trace contextRef="#ctx0" brushRef="#br1" timeOffset="133643.87">8324 3443 31327 0,'-12'0'2784'0,"-2"-2"-2224"16,-2 1-560-16,1 2 0 15,3 1-384-15,0 2-192 0,-1 1-48 0,-2 4 0 0,3 2 752 0,1 3 128 16,-1 2 48-16,0 4 0 0,-3 2 864 0,-1 6 176 16,3 4 48-16,1 6 0 15,0 8-1776-15,-4 6-336 0,0 4-80 0,-1 5-16 0,1 5 816 0,-1 7 0 16,-1 11 224-16,-2 6-48 0,1 0 16 0,-2 9 0 15,1 5 0-15,-3 6 0 0,2-1-16 0,-2 6 0 16,-1 2 0-16,-1 3 0 0,3 1-176 0,-2 3 160 16,1 1-160-16,1 3 160 0,5 0-32 0,2 2-128 0,0 5 192 0,8-4-64 15,4-3-128-15,5-3 192 0,2-7-192 0,3-1 192 16,1-4-32-16,6-5 0 0,5-6 0 16,3-5 0-16,3-4-16 0,1-4 0 0,0-4 0 0,3-4 0 15,0-6-144-15,-1-2 0 0,4-6 144 0,3-6-144 16,3 0 0-16,-1-2 0 0,3-4 0 0,-1-5 128 15,2-3-128-15,1-2 0 0,-4-4 0 0,3 1 0 16,-5-2 0-16,1-1 128 0,-2 1-128 0,-1-4 0 16,1 0 0-16,-2-5 0 0,-3 0 0 0,-3-2 128 15,0-5-128-15,-4 0 0 0,-2-2 0 0,-4-1 0 16,-2-3 0-16,-6-1 128 0,1-2-128 0,-4-3 0 16,-5-5 0-16,-2 1 144 0,-1-3-144 0,-3-1 0 15,-1-3 176-15,-5-2-176 0,-5-5 160 0,-1-3-160 0,-5-8 128 16,-3-4-128-16,-4-5 0 0,-5-5 144 0,-2-4-144 0,-1-6 0 15,-3-5 0-15,0-1 0 0,-5-4 0 16,-5 0 0-16,-3-3 0 0,2-3 0 0,-5-7 0 0,3-7 0 16,-1-7 0-16,4-2 0 0,6 0 0 0,-2-4 0 15,-2-4 0-15,-1-4 0 0,2-4 0 0,2-3 0 16,4 1 0-16,3-6 0 0,0-4 0 0,4-3 0 16,3-1 0-16,5-4 0 0,2-3 128 0,5-3-128 15,3-2 0-15,4 6 128 0,5 1-128 0,6-1 0 16,5-3 0-16,4 7 0 0,6 2 0 0,4 0 0 15,5-2 0-15,3 3 0 0,6 3 0 0,5 5 0 16,0 3 0-16,7 7-176 0,5 4 176 0,3 6-192 16,-3 2 192-16,0 2-192 0,2 0 192 0,4 3-128 15,4 4 128-15,-3 2-128 0,5 2 0 0,-2 4 0 0,-1-1 0 0,-3 5 0 16,-2 5 0-16,-3 4 0 0,-2 7 0 0,-4 6 0 16,-5 6-32-16,-3 4 0 0,-5 9 0 0,-2 3 0 15,-6 5 160-15,-2 5-128 0,-3 2 128 0,-5 3-128 16,-2 0 128-16,-11 1 0 0,0 0 0 0,8 8 0 15,-8-8 0-15,1 13-128 0,-2 1 128 0,-4 3 0 16,-2 1 160-16,-3 7 112 0,-4 3 32 0,-4 4 0 16,-3 3-48-16,2 5 0 0,-2 1 0 0,-2 6 0 15,-5 5-112-15,-4-1-16 0,-1 1-128 0,-2 9 192 16,1 7-192-16,-3 4 176 0,-1 3-176 0,-2 2 160 16,-2 0-160-16,-1 7 0 0,-3 4 0 0,4 4 128 15,3 5-128-15,3 3 160 0,3 2-160 0,1 3 160 16,2-1-160-16,0 4 160 0,2 4-160 0,5-2 160 0,2-2-160 0,1 2 128 15,1 3-128-15,4 3 128 0,5 1-128 0,4 1 0 16,0 3 0-16,6 1 128 0,4-1-128 0,5-1 0 16,2-1 144-16,3-6-144 0,2-6 0 0,0-1 0 15,3 0 0-15,1-9 128 0,2-13-128 0,1-3 0 16,2 0 0-16,5-3 0 0,-1-4 0 0,0-2 0 16,2-3 0-16,0-6 0 0,2-1 0 0,-1-3 128 15,-2-2-128-15,2 0 0 0,-1-2 0 0,-1-3 0 16,-3-7 0-16,1 1 128 0,-2-5-128 0,-1-2 0 15,1-3 0-15,0-2 0 0,3-4 0 0,-4-5 128 16,-2-4-128-16,-3-2 0 0,-2-5 0 0,-3-3 0 16,-1-2 0-16,-3-5 0 0,-2-2 0 0,0-3 0 15,1-4 0-15,-10 5 0 0,0 0-176 0,1-16 0 0,-2-2 0 16,-6-8 0-16,-1-6 176 0,-6-5 0 16,-2-5 0-16,-9-2 0 0,-2-5 0 0,-4-9 144 0,-3-5-144 0,0-4 0 15,-2-3 128-15,-6-5-128 0,-2-4 0 0,-1-8 0 16,-1-8 0-16,-2-4 0 0,0-3 0 0,4-2 0 15,5-7 0-15,0 0 0 0,1-3 0 0,4 0 0 16,6-6 0-16,1 2 0 0,3 2 0 0,3 1 0 16,4 3 128-16,1 4-128 0,2 1 0 0,4 0 0 15,4 0 0-15,5 3 0 0,6 1 0 0,5-2 0 16,4-2 0-16,1 5 0 0,4 1 0 0,6-3 0 16,3-2 0-16,5 2 0 0,4 5-192 0,6 1 192 15,-1-1-256-15,9 7 64 0,2 4 0 0,4 5 0 16,-2 6 16-16,0 1 16 0,-2-1 0 0,2 7 0 15,3 4-32-15,-4 4-16 0,-1 5 0 0,-2 4 0 0,0 4-32 0,-3 2 0 16,-4-1 0-16,-2 9 0 0,-1 5 48 0,-1 7 16 16,1 4 0-16,-6 3 0 0,-3 2 16 0,-1 2 0 15,-3 3 0-15,-1 3 0 0,-7 4 160 0,-1-1-192 16,-3 5 192-16,-4 0-192 0,-4-1 192 0,-8 3 0 16,0 0 0-16,0 0 0 0,0 0 0 0,0 0 128 15,-5 12 0-15,-1 1 0 0,-6-2 224 0,-4 4 48 16,-3 3 16-16,-3 6 0 0,-2 5-224 0,-3 2-64 15,-4 3 0-15,-2 3 0 0,0 2-128 0,-1 1 0 16,1-1 0-16,0 4 0 0,-1 1 0 0,-1 7 128 16,-4 4-128-16,-1 2 0 0,-2 4 0 0,0 5 128 15,2 2-128-15,-1 3 0 0,4 10 128 0,-3 3-128 16,4 4 0-16,-1 7 128 0,2 2-128 0,2 3 0 0,1 3 0 0,2 5 0 16,1 2 0-16,4 2 0 0,1 3 0 0,4-1 0 15,1 0 0-15,5 2 0 0,3-1 0 0,0-1 0 16,6-5 0-16,-3 1 0 0,1 0 0 0,6-1 0 15,1-3 0-15,1-2 0 0,-1-5 0 0,6-4 0 16,4-1 0-16,-2-1 0 0,6 3 0 0,3-9 0 16,4-5 0-16,0-2 0 0,2-3 0 0,4-3 0 15,-2-2 0-15,2-7 0 0,-1-8 0 0,1-3 0 16,3-3 0-16,-3-3 0 0,0-3-144 0,0-1 144 16,0-2 0-16,-1-4-128 0,-3-2 128 0,0-6 0 15,-5-2 0-15,-3-5-128 0,1-1 128 0,-2-3 0 16,-3-2 0-16,-1-1 0 0,-1-2 0 0,-4-4 0 15,1-5-144-15,-6-5 144 0,0 0 0 0,0 0-144 16,-5 3 144-16,1-5 0 0,-4-4 0 0,0-2 128 0,-5-2-128 0,-2-4 0 16,-4-5 0-16,-6-5 128 0,-2-5-128 0,-1-4 0 15,-4-6 0-15,-1-4 128 0,1-4-128 0,-3-2 0 16,-4-1 0-16,-1-4 0 0,-2-5 0 0,0-3 128 16,-1-8-128-16,0-5 0 0,0-6 176 0,3-3-48 15,1-8 0-15,4-5 0 0,4-3-128 0,-1-6 128 16,3-4-128-16,0 1 128 0,5 0-128 0,4-1 0 15,2-2 0-15,6 2 0 0,5 3 0 0,3-1 0 16,9-2 128-16,3 1-128 0,7-1 0 0,7 0 128 16,1 0-128-16,7-1 128 0,5-2-128 0,4 2 0 15,5 1-192-15,9 1 192 0,7 2-240 0,2 5 80 16,1 3 16-16,1 2 0 0,-3 4-48 0,-1 6 0 16,-1 4 0-16,-1 8 0 0,-3 5-16 0,-1 5-16 15,-6 5 0-15,-5 7 0 0,-6 7 0 0,-4 5 0 0,-4 7 0 0,-6 6 0 16,-2 5 32-16,-5 4 0 0,-3 5 0 0,-3 4 0 15,0 6 192-15,-10 4-192 0,0 0 192 0,0 0-192 16,0 0 192-16,0 0 0 0,0 0 0 0,-3 13-144 16,-6 4 144-16,-2 2 192 0,-1 6-32 0,-5 4-16 15,-2 3-144-15,-5 10 160 0,-3 7-160 0,-5 10 160 16,-3 6-32-16,-5 6-128 0,-5 5 192 0,0 11-64 16,4 12 0-16,-2 4-128 0,2 7 192 0,2 12-64 15,-3 10 0-15,2 9-128 0,-1 7 192 0,5 6-64 16,3 4 0-16,5 4 0 0,5 1 0 0,7-1 0 15,2 3-128-15,7-1 128 0,0-1-128 0,6-6 128 16,3-6-128-16,5-1 0 0,-1-1 0 0,4-6 0 0,5-5 0 0,-2-7 0 16,2-8 0-16,4-4 0 15,2-6-1216-15,5-4-240 0,3-4-32 0</inkml:trace>
  <inkml:trace contextRef="#ctx0" brushRef="#br2" timeOffset="141630.75">19143 3571 17503 0,'-13'-10'1552'0,"-2"-1"-1232"0,1 0-320 0,1 0 0 16,1 1 144-16,0 0-16 0,2-1-128 0,1 2 192 15,-1 3 256-15,4 0 32 0,1-1 16 0,1 3 0 16,-2 0 336-16,6 4 80 0,-4-5 16 0,4 5 0 15,0 0-32-15,0 0-16 0,0 0 0 0,0 0 0 16,1-6-176-16,-1 6-16 0,3-6-16 0,-3 6 0 16,12 0-320-16,0 0-64 0,0 0-16 0,3 3 0 0,1 3-16 0,2 3 0 15,0 1 0-15,3 4 0 0,-1 2 96 0,1 4 16 16,0 2 0-16,0 4 0 0,0-1-32 0,0 2 0 16,0 2 0-16,2 3 0 0,-1 6-112 0,3 1-32 15,-1-2 0-15,4 5 0 0,2-1-64 0,-1 2 0 16,-4 1-128-16,1 3 192 0,1 6-192 0,1 0 176 15,-3 2-176-15,0 0 160 0,2 0-160 0,-5 1 160 16,0-4-160-16,1 7 160 0,-2 5-160 0,1-2 0 16,-2 0 0-16,0-2 128 0,1-1-128 0,-2 0 0 15,1-2 144-15,2 2-144 0,-4-1 128 0,1 2-128 16,-1 0 128-16,-3-2-128 0,-3-3 176 0,2 4-48 16,0 1 0-16,0-1 0 0,-2-3 64 0,1-1 0 15,2 3 0-15,-1-2 0 0,0-2-64 0,0 1-128 0,-2 0 192 0,-2 0-64 16,-1 0 0-16,2 1-128 0,-4 0 192 15,2-1-64-15,-5-2-128 0,1-2 192 0,-2 1-192 0,1 2 192 16,-1-1-64-16,-2-1 0 0,0 1 0 0,0-2 0 16,-1-2 0-16,0-2-128 0,1-2 192 0,-1 1-64 15,0 0 16-15,0 2 0 0,-1 1 0 0,0-2 0 16,-1-1-16-16,0-4-128 0,0-1 192 0,-1-2-64 16,-1 1 32-16,-2 1 0 0,-1 2 0 0,0-3 0 15,-2-1-32-15,0 2-128 0,-1-1 192 0,-1-1-64 16,0-2 16-16,-4-1 0 0,-1 1 0 0,-1-3 0 15,-2-1-16-15,0-1 0 0,2-1 0 0,-2 0 0 16,0 1 0-16,-2 0 0 0,1 0 0 0,0-2 0 16,-2-2-128-16,1 0 192 0,1-2-192 0,-2 3 192 0,2-3-16 15,3 1 0-15,-3-3 0 0,0-1 0 0,1-1-176 0,0 1 0 16,-1 0 0-16,-1 1 0 0,0 1 0 0,-4-2 0 16,-1 0 0-16,2-1 0 0,5 0 0 0,-1 0 0 15,0-1 0-15,0 1 0 0,2 0 0 0,-1-1 0 16,1-2 0-16,3 1 0 0,-1-3 0 0,3-2 0 15,2 1 0-15,-1-2 0 0,2-2 0 0,2-2 0 16,2 0 0-16,1-3 0 0,1 0 0 0,4-7 0 16,0 0 0-16,0 0 0 0,0 0-192 0,0 0 192 15,0 0-160-15,0 0 160 0,0 7-128 0,0-7 128 16,0 7 0-16,0-7-144 0,0 0 144 0,0 0-128 16,0 0 128-16,0 0-128 0,0 0 128 0,0 0 0 15,0 0 0-15,0 0 0 0,0 0 0 0,0 8 0 16,-2 0 0-16,2-8 0 0,0 0 0 0,0 0 0 0,-6 6 0 0,4 0 0 15,2-6 0-15,0 0 0 0,0 0 0 0,0 0 0 16,0 0 0-16,0 0 0 0,0 0 0 0,0 0-128 16,0 0 128-16,5-11-208 0,1-5 80 0,1 0 128 15,2-2-160-15,5-5 160 0,-3-4 0 0,3-4-144 16,1-3 144-16,5-1 0 0,-1-2 0 0,0 0 0 16,-4-5 0-16,4-2 0 0,2-2 0 0,1 0-128 15,2-2 128-15,-3-2 0 0,-2-4 0 0,5-2 0 16,-1-5 0-16,0 1 0 0,-1-1 0 0,1 1-128 15,-2-3 128-15,1-1 0 0,-1 1 0 0,0-1-128 16,2 0 128-16,-1 3 0 0,0 1 0 0,0 2 0 16,0 2 0-16,0-1 0 0,0 2 0 0,-2-1 0 15,-2-1 0-15,0 1 0 0,-2 0 0 0,1-1 0 0,-4-3 0 16,-2-1 0-16,-3-3 0 0,-3-1 0 0,0-2 0 0,-4 1 0 16,-2-2 0-16,-3-3-128 0,2 0 128 15,0 2 0-15,-1 1-144 0,0 5 144 0,-2 2 0 16,-1 1-176-16,1 0 176 0,-3 4-128 0,2 1 128 0,-2 2-160 15,-2 2 160-15,-2-1-160 0,2 0 160 0,1 1-128 16,-3-2 128-16,1 0-128 0,1 0 128 0,1 1 0 16,2 0-144-16,-1-1 144 0,-1 2-160 0,1-2 160 15,2 0-208-15,-2 0 80 0,-1 2-64 0,0 1 0 16,-3 1 0-16,-1 1 0 0,-1 4 16 0,1 2 0 16,1 1 0-16,-2 1 0 0,-1-1 176 0,0 0 0 15,-2 4-144-15,2-2 144 0,-2 0 0 0,-1 3-144 16,0 6 144-16,1-1 0 0,0 0 0 0,-2 2 0 0,-1 2 0 0,-2 2 0 15,1 0 0-15,1 3-128 0,-2 0 128 0,1 3 0 16,-2 3 0-16,2 2 0 0,0 1 0 0,1 1 0 16,0 0 0-16,1 2 0 0,3 0 0 0,2 2 0 15,-2 3 0-15,4-1 0 0,1-1 0 0,2 3 0 16,-2 1 0-16,6 1 0 0,-3-1-128 0,8 3 128 16,0 0 0-16,-8-1 0 0,8 1 0 0,0 0 0 15,-9-2 0-15,9 2-128 0,0 0 128 0,0 0 0 16,0 0 0-16,0 0-160 0,-9 4 160 0,9-4-128 15,0 0 128-15,0 0-128 0,-6 9 128 0,6-9-128 16,0 0 128-16,0 0-128 0,2 12 128 0,2-1-128 16,0-1 128-16,2 1 0 0,-1 0-144 0,4 1 144 15,1 0 0-15,0 1-176 0,2 0 176 0,3 3-128 16,2 3 128-16,1 2 0 0,3 0 0 0,0 3 0 0,5 5 0 0,-2 5 0 16,2 1 0-16,3 1-128 0,2-1 128 0,-1 8 0 15,1 6 0-15,0 0 0 0,0 0 0 0,0 0 0 16,-2 1 0-16,2 2 0 0,1 3 0 0,1 0 0 15,2-2 0-15,-2 2 0 0,-1 1 0 0,0 3 0 16,-1-1 0-16,0 0 0 0,-4 0 0 0,1 4 0 16,0 3 0-16,-4-2 0 0,-2-1 0 0,-5 3 0 15,1 5 0-15,-3-1 0 0,-3-1 0 0,0-1 0 16,-2-3 0-16,-1 2 128 0,-3 3-128 0,3-1 0 16,-3 0 0-16,0-2 0 0,-1-2 0 0,-1-1 144 15,-1 0-144-15,1 2 0 0,-1 3 128 0,-3 0-128 16,-3-1 0-16,2-2 0 0,0-2 144 0,-3 1-144 15,-1 1 0-15,-3-1 144 0,-1 1-144 0,-2-1 0 0,0-3 144 0,1-3-144 16,-2 0 0-16,2 2 128 16,-1 1-128-16,0-2 0 0,0-2 128 0,-1-3-128 0,-1-4 160 0,0 0-160 15,-5-1 160-15,3 2-160 0,-3 1 160 0,2-1-160 16,-3 1 224-16,-1 0-48 0,-4-1-16 0,2 0 0 16,-1 1-32-16,-5-1 0 0,0 1 0 0,-2 3 0 15,2 4-128-15,-1-1 192 0,1-4-192 0,3-4 192 16,0-5-32-16,1-3 0 0,-2-2 0 0,4-3 0 15,4-3-160-15,0-1 128 0,3-3-128 0,-1-4 128 16,3-4-288-16,5-4-64 0,1-5-16 0,1-2 0 16,4 0-2512-16,2-11-512 15</inkml:trace>
  <inkml:trace contextRef="#ctx0" brushRef="#br2" timeOffset="144271.34">22383 3533 6447 0,'-11'-6'272'0,"6"1"80"0,-2-1-352 0,0-1 0 16,-2 0 0-16,0 3 0 0,1 0 1232 0,0 1 176 15,-1 0 48-15,0 3 0 0,2-2-96 0,-3 2-16 16,1 1 0-16,0 2 0 0,-1 3-368 0,1 2-80 16,-3 3 0-16,-1 1-16 0,-3 1-304 0,-1 2-64 15,-3 2-16-15,-2 6 0 0,1 7-96 0,-2 3-16 16,0 2 0-16,1 4 0 0,0 5 112 0,2 3 16 15,-1 1 0-15,0 4 0 0,1 0 0 0,-2 2 16 0,4 4 0 16,-1 2 0-16,1 5-160 0,4 0-48 0,3 2 0 0,1 0 0 16,-2 0-176-16,1 6-144 0,5 2 192 0,-2 2-192 15,2 2 192-15,2-2-192 0,0-2 192 0,0-5-192 16,2 0 256-16,0-4-48 0,-3-3-16 0,3-1 0 16,0 0 80-16,-1-2 16 0,-2-3 0 0,0 0 0 15,2 1-32-15,-2 0-16 0,-1-3 0 0,0 0 0 16,3 1-48-16,2 2-16 0,2-3 0 0,-1 2 0 15,0 2 0-15,1-4 0 0,4 0 0 0,3 1 0 16,-4 0-176-16,6-3 192 0,1-3-192 0,4 3 192 16,-1 4-192-16,1 0 128 0,1-3-128 0,0 0 128 15,1 0-128-15,-1-1 0 0,1 1 144 0,-1 0-144 16,3 1 0-16,-3-4 0 0,1-2 0 0,1-1 128 16,-1-2-128-16,2 2 0 0,-2 2 128 0,3-1-128 15,0-3 0-15,2-1 144 0,1-3-144 0,-1 1 0 0,-2-3 144 0,1 2-144 16,4-1 0-16,-3-3 144 0,0-1-144 0,1-2 0 15,0-2 0-15,-1 3 128 0,0 2-128 0,0 1 0 16,-3 1 0-16,-1-3 128 0,-3-4-128 0,2 0 0 16,0 0 0-16,0 5 0 0,-2-3 0 0,2 0 0 15,-2-1 128-15,1-1-128 0,0-2 0 0,0-1 0 16,-1-3 0-16,4 3 128 0,1-2-128 0,0 1 0 16,-3-3 0-16,-1 3 128 0,5-5-128 0,-1-1 0 15,-3 1 0-15,-1 3 128 0,-2 0-128 0,-1 2 0 16,-1-3 0-16,-2 1 128 0,-1-2-128 0,0 0 160 15,-1-2-160-15,-3 1 160 0,1-1-160 0,-3-1 128 16,0-4-128-16,-1-1 128 0,2-4-128 0,-1 0 0 0,-1-3 0 0,-1 0 128 16,-2 1-128-16,1-2 128 0,0 0-128 0,0-2 128 15,0-7-128-15,-2 5 0 0,-2-1 144 0,-1 2-144 16,0-2 128-16,-4 2-128 0,-3 0 160 16,1-1-160-16,0-3 0 0,-2 0 128 0,-2 3-128 0,1-3 0 15,-1-2 0-15,-1-2 0 0,1-1 0 0,-4-1 0 16,0-3 0-16,1 2-192 0,-5-5 48 0,3-2 0 15,-2-4-80-15,2 1-16 0,1-5 0 0,-1 0 0 16,4-2-64-16,-1 1-16 0,-1-3 0 0,1-2 0 16,2-4 176-16,-2-4 144 0,0-2-208 0,-1-2 80 15,-1 1 128-15,2-4-128 0,-5-2 128 0,2-2-128 16,0 2 128-16,-2-3 0 0,0-1-144 0,1-6 144 16,4-6 0-16,-1-2 0 0,-1-3 0 0,0-3 0 0,-4-3 0 15,3-3 0-15,2-2 0 0,2 4 0 0,0-1 0 16,1 1 0-16,-1-2 0 0,3 1 0 0,1-2 0 15,0 5 0-15,-1 4 0 0,1-1 0 0,-3-2 0 0,1-3 0 16,0-1 0-16,0 0 0 0,-1 1 0 0,0-3 0 16,-3-3 0-16,2 0 0 0,0-1 0 0,1 4 0 15,0-1 0-15,0 2 0 0,3-3 0 0,0 3 0 16,2 3 0-16,-3 3 0 0,1 4 0 0,2-1 0 16,2-1 0-16,4 1 0 0,-2 3 0 0,3 0 0 15,-1 1 0-15,1 1 0 0,3 0 0 0,4 0 0 16,2-3 0-16,2 0 0 0,0 1 0 0,3-1 0 15,2-2 0-15,2 1 0 0,2-4-144 0,4 2 144 16,4 0 0-16,3 0 0 0,2 0 0 0,0 3-128 0,1 4 128 16,1 1 0-16,0 2 0 0,2 1 0 0,1 2 0 0,2 2 0 15,-1 1 0-15,0 6 0 0,2 5-128 0,-4-1 128 16,2 3 0-16,-2 1 0 0,0 0 0 0,-1 1 0 16,-2-2 0-16,1 3 0 0,1 0-128 15,0 0 128-15,0-3 0 0,-2 5 0 0,0 4-128 0,-3 1 128 16,-3 6 0-16,-3 0-160 0,1 3 160 0,-2 4-128 15,-3 2 128-15,-2 1-128 0,0 0 128 0,-3 3-128 16,-2 0 128-16,-4 5-160 0,1-2 160 0,-1 2-160 16,-7 2 160-16,0 0 0 0,0 0 0 0,5 1-128 15,-5-1 128-15,0 0-192 0,0 0 192 0,0 0-192 16,0 0 192-16,0 0 0 0,0 0-144 0,5 9 144 16,-5-9 0-16,3 10 0 0,-3-10 0 0,0 12 0 15,-1-1 0-15,0 0 0 0,-1 2 0 0,-4-3 0 0,6-10 0 16,-7 13 0-16,-1 2 0 0,-2 2 128 0,-1 2-128 0,0-1 192 15,2-1-192-15,-5 2 192 0,-3-3-192 0,1 4 192 16,-4 1-192-16,0 7 192 0,-1 5-64 0,-2 2-128 16,-4 4 192-16,0 1-64 0,1 1-128 0,-2 3 128 15,0 5-128-15,0 5 128 0,-2 6-128 0,0-2 192 16,-1 1-192-16,-4 4 192 0,-1 6-192 0,3 5 0 16,2 2 144-16,-1 1-144 0,-2 1 0 0,3 4 0 15,0 2 0-15,5 2 128 0,4 1-128 0,1-1 0 16,4-3 0-16,3 4 0 0,3 4 0 0,1 1 128 15,2-3-128-15,2-3 0 0,1-3 128 0,4 1-128 16,1-1 160-16,1 1-160 0,1-5 208 0,0 1-48 16,-1 0-16-16,2-4 0 0,0-4 0 0,2-3 0 15,-2-1 0-15,1-1 0 0,2 0 16 0,-3 0 0 16,4-2 0-16,0-1 0 0,2-4-160 0,0-2 160 0,0 0-160 0,2-3 160 16,0 0-160-16,2-2 0 0,-1 1 0 0,2-1 0 15,3-3 0-15,2-2 128 0,-1-3-128 0,1-2 0 16,-2-3 0-16,0-1 0 0,1 1 0 0,2 1 0 15,-3-1 0-15,2 0 0 0,0-2 0 0,-1-1 0 16,1-2 0-16,-4-2 0 0,1 1 0 0,-1-2 0 16,2 2 0-16,-2 2 0 0,-1-2 128 0,-2 2-128 15,1-1 0-15,-2-1 0 0,-4-2 0 0,3-5 0 16,0-3 0-16,-2-5 0 0,-1-5 0 0,-3-1 0 16,0-5 0-16,-1-1 0 0,-3-7 0 0,0 0 0 15,0 0 0-15,0 0-176 0,0 0 176 0,0 0-192 16,0 0 192-16,0 0 0 0,0 0 0 0,-3-3-128 15,-2-6 128-15,0-2 0 0,-4-5 0 0,0 0 0 0,0 1 0 0,-2-5 0 16,-4-6 0-16,1 0 0 0,-1-6 0 0,-3-1 128 16,-1-3-128-16,2-4 0 0,-4 0 0 0,-1-9 0 15,-4-3 0-15,0-1 0 0,2-6 0 0,3-5 0 16,-3-4 0-16,1-3 0 0,-2-6 0 0,3-6 0 16,-3-4 0-16,6-2 0 0,-2-2 0 0,2-9 0 15,2-7 0-15,2 0 176 0,2 2-48 0,2-8 0 16,0-11 0-16,4 2 0 0,3 2-128 0,2-5 128 15,1-7-128-15,2 5 128 0,1 6-128 0,1 13 0 16,3 3 144-16,-5 13-144 0,-1 9 0 0,-1 9 0 16,-2 4 0-16,-4 6 0 0,0 5 0 0,-3 3 0 15,0 5 0-15,0 2 0 0,-3 0 0 0,1 0 128 16,-1-3-128-16,-1-1 0 0,-2-1 0 0,3 0 0 0,1-2 0 0,2 2 0 16,3 2 0-16,1 0 0 0,3-1 0 0,0 3 0 15,1-1 0-15,2 3 0 0,2 1 0 0,2 6-128 16,-1 2 128-16,4 3 0 0,-5 4 0 0,0 1-128 15,-1 2 128-15,2 1 0 0,3 0-144 0,-3 3 144 16,2-1 0-16,0 1 0 0,1 3-144 0,2 0 144 16,4 3-144-16,-1 1 144 0,3 2-208 0,-3-2 80 15,2-1 128-15,2 3-160 0,1 0 160 0,-1 5-160 16,2 1 160-16,-1 2-208 0,3 1 80 0,-1-1 128 16,1 0-192-16,2 0 192 0,1 0-192 0,-1 2 192 15,-2 2-176-15,0 1 176 0,-1 0-128 0,3-3 128 16,1 1 0-16,-2 0-128 0,-2 0 128 0,-1 3 0 15,-3 2 0-15,-2 2-160 0,0 1 160 0,-2-1 0 0,-2-2-144 0,-8 0 144 16,8 6 0-16,-1-2-144 0,1 3 144 0,-2 2 0 16,-6-9 0-16,2 13 0 0,0-2 0 0,-2 0 0 15,0 2 0-15,-1 2 0 0,0 4 0 0,1 1 0 16,-5 1 0-16,1 1 0 0,-3 2 0 0,0 3 0 16,-2 3 0-16,-4 6 128 0,-2 4-128 0,-1 4 0 15,-2 2 0-15,-5 8 0 0,-1 6 0 0,-2 4 0 16,0 7 128-16,1 1-128 0,-5 3 0 0,3 7 128 15,-2 3-128-15,2 5 0 0,1 2 0 0,1 4 128 16,-1-1-128-16,-1 3 0 0,-1 2 224 0,0 3-32 16,-3 2 0-16,2-1 0 0,1-4-48 0,3 0-16 15,-3-3 0-15,4 5 0 0,2 0 16 0,4-2 0 0,2-4 0 0,1 2 0 16,0 2 32-16,2-4 0 0,2-5 0 0,2-3 0 16,-3-2-32-16,5-1 0 0,-1-2 0 0,2-4 0 15,0-5-144-15,3-2 160 0,1-3-160 0,2 2 160 16,0-1-160-16,3-3 0 0,0-2 0 0,2-5 0 15,-1-3 0-15,1 1 0 0,3-1 0 0,-3 2 0 16,2-1-256-16,0-3-64 0,0-3-32 0,1 2 0 31,0-1-448-31,4 0-96 0,2-1 0 0,5 2-16 0,2-1-2208 0,0-1-432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6:07:39.72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8439 2644 12031 0,'-7'-9'528'0,"7"9"112"0,-7-4-512 0,7 4-128 15,-6-4 0-15,6 4 0 0,-8-1 512 0,8 1 80 16,-8-2 16-16,8 2 0 0,0 0-336 0,-7 1-64 15,0-1-16-15,7 0 0 0,-9-1 64 0,2-2 16 16,7 3 0-16,-9 0 0 0,1-1 256 0,1 0 48 16,0 0 16-16,7 1 0 0,0 0 176 0,-7-2 48 15,7 2 0-15,0 0 0 0,-6-3 128 0,6 3 16 16,0 0 16-16,0 0 0 0,0 0-176 0,0 0-32 0,0 0-16 0,0 0 0 16,0 0-208-16,11-7-32 0,0 0-16 0,3 2 0 15,1 0 16-15,5 1 16 0,-1 0 0 0,4-2 0 16,1 1-160-16,5-2-48 0,0-1 0 0,2 3 0 15,-1-1-64-15,3 3-32 0,2-2 0 0,2 0 0 16,2 1-80-16,1-1-16 0,0 2 0 0,4-4 0 16,4-1-128-16,3-1 192 0,5 1-192 0,3-2 192 15,-3 1-192-15,2-3 0 0,1-2 0 0,3 1 128 16,1 1 0-16,-1-1-128 0,0-2 192 0,1 4-64 16,1 6-128-16,-1-2 0 0,-1-2 0 0,1 1 0 15,0 0 128-15,2 1-128 0,-1 1 128 0,-2 0-128 16,-2 3 0-16,-4-2 128 0,-1 0-128 0,0 3 0 0,1 2 0 15,0 0 0-15,-7-2 128 0,-1-1-128 0,-1 1 0 16,-4 1 192-16,-3 1-192 0,0-2 192 0,-5 0-192 0,-1-1 0 16,-2 3 0-16,-3-1 0 0,-5-2 0 0,-1 1 0 15,-1 2 0-15,-3-1 0 0,-5-3 0 0,-2 4 0 16,-4-1 0-16,-8 1 0 0,0 0 144 0,0 0-144 16,0 0 160-16,0 0-160 0,0 0 240 0,0 0-48 15,0 0-16-15,-9 1 0 0,-3-2-176 0,-5 2 128 16,-7-1-128-16,-3 4 128 0,-4-1-128 0,-2 0 0 15,-2 1 0-15,-2-2 0 0,-4-2 0 0,-6 3 0 16,-3 2 0-16,-7-1 0 0,-2-1 0 0,-1 3 0 16,-4 1 0-16,-3-2 0 0,-4-2 0 0,0 2 0 15,-5 0 0-15,-2 3 0 0,0-1 0 0,-1 2 0 0,-2-4 0 16,0 2 0-16,-3 5 0 0,-2-1 0 0,4 0 0 16,-2-2 0-16,-3-4 0 0,1 1 0 0,0 3 0 0,1 0 0 15,4-1 0-15,0-3 0 0,-2-1 128 0,1 3-128 16,1 2 0-16,3-1 0 0,4-4 0 0,4 1 0 15,2 3 128-15,3-1-128 0,1-1 192 0,8 1-64 16,5-2-128-16,7 0 0 0,5-1 0 0,4 0 0 16,7-3 0-16,4 1 0 0,3 0 0 0,4 0 128 15,5-1-128-15,3 0 0 0,9-1 0 0,0 0 0 16,0 0 0-16,0 0 0 0,0 0 0 0,14 4 0 16,2 0 0-16,6-1 0 0,3 1 0 0,7-2 0 15,5-2 0-15,5-1 0 0,7-1 0 0,6 2 0 16,6 0 0-16,3 0 0 0,1 0 128 0,6 0-128 15,2 3 160-15,8-1-160 0,1 3 192 0,3-2-192 0,-3 0 160 0,7-1-160 16,5 4 128-16,2-2-128 0,0 0 128 16,3-2-128-16,3 3 128 0,0-1-128 0,-4-1 0 0,0-1 0 15,-3-2 128-15,3 1-128 0,3 1 0 0,-2 1 0 16,-6-2 144-16,-1 0-144 0,1-1 0 0,-3 1 0 16,-2-1 0-16,-2 1 128 0,-5 0-128 0,2-1 0 15,-1-2 0-15,-5 2 128 0,-6 1-128 0,-5-1 0 16,-6-2 0-16,-3 1 128 0,-2 0-128 0,-7-2 176 15,-8 0-176-15,-2 0 192 0,-6-1-192 0,-6 3 0 16,-5 1 0-16,-6-1 0 0,-5-2 0 0,-10 3 0 16,0 0 0-16,0 0 128 0,0 0 32 0,-9-6 0 15,-5 1 0-15,-5 1 0 0,-4-1-160 0,-5 1 0 16,-8-1 0-16,-1 2 0 0,-7 0 0 0,-3-1 0 16,-5 1 0-16,-5 1 0 0,-7 0 0 0,-6 0 0 0,-4-1 0 15,-2 3 0-15,-2 0 0 0,-7 0 0 0,-5-1 0 0,-2 2 0 16,-3 2 0-16,-7-1 0 0,-8 0 0 0,0 2 0 15,1 3 0-15,-2-2 0 0,-3-1 0 0,-2 1 0 16,-3 4 0-16,0 0 0 0,-4-1 0 0,7 0 0 16,6-1 0-16,4 2 0 0,2 1 0 0,3 0 0 15,4-1 0-15,8 1 0 0,7 0 0 0,5 0 0 16,3-1 0-16,8 2 0 0,3-3 0 0,8-1 0 16,10 0 0-16,8 2 0 0,6-2 0 0,8 1 0 15,6-6 0-15,5-1 0 0,4-1 0 0,8 0 0 16,0 0 0-16,0 0 0 0,11 3-176 0,5-3 176 15,6 0 0-15,8 0-128 0,4 1 128 0,11-2 0 16,10-5 0-16,7 1 0 0,4-1 0 0,6 2 0 0,2-1 0 0,8 0 176 16,4-1-48-16,3-1 0 0,3 1 0 0,3 1 0 15,6-1 0-15,3 1 0 0,4 0-128 0,2 0 128 16,3-2-128-16,-1 3 128 0,1 0-128 0,3 2 0 16,-2-1 144-16,3 2-144 0,-4 0 0 0,1-1 0 15,-2-2 0-15,-6 2 128 0,-1 2-128 0,-4 0 0 16,-2 0 0-16,-2 1 0 0,-1 1 0 0,-8 1 0 15,-6 0 0-15,-4-1 128 0,-1-2-128 0,-6 0 0 16,-5 1 0-16,-8 0 0 0,-5-2 0 0,-10 1 128 16,-6 0-128-16,-5 0 0 0,-4-1 0 0,-9 0 0 15,-5 0 0-15,-6 0 128 0,-8 1-128 0,0 0 0 16,0 0 128-16,-5-7-128 0,-6 2 128 0,-7-2-128 0,-6-1 128 16,-9 2-128-16,-8 0 0 0,-7 0 0 15,-11-2 0-15,-5 1 0 0,-6 2 0 0,-4-1-128 0,-8-2 128 16,-4 2 0-16,-7 3 0 0,-3-1 0 0,1 1 0 0,-7 0-128 15,-3 1 128-15,-1 3 0 0,0 3 0 0,-4-1 0 16,-4-3 0-16,0 0 0 0,4 3 0 0,-3 0 0 16,0 2 0-16,2 0 0 0,5-2 0 0,0 3 0 15,-2 2 0-15,3 0 0 0,8-1 0 0,0-1 0 16,3 2 0-16,7 0 0 0,5 1 0 0,8-2 0 16,5 0 0-16,8-2 0 0,6 0 0 0,9 0 0 15,7 2 0-15,6-3 0 0,5 0 0 0,8-3 0 16,8 1 0-16,6 0 0 0,6-2 0 0,0 0 0 15,0 0 0-15,14 0 0 0,1 0 0 0,8 1 0 16,7-1 0-16,6 0-160 0,6-2 160 0,7 1 0 16,8 1 0-16,8 1 0 0,7 0 0 0,4-1 0 0,1-1 0 0,8 0 0 15,6 0 0-15,6 1 0 0,1 0 128 0,5 0-128 16,4 0 0-16,1 1 144 0,-2 0-144 0,3 1 0 16,4 0 0-16,0 1 128 0,0-2-128 0,-2 2 0 15,-3 0 0-15,-1 2 0 0,-3-1 0 0,-2 2 0 16,-6-1 128-16,1 3-128 0,-1-3 0 0,-7 3 0 15,-7 0 0-15,-5-1 0 0,-5 1 0 0,-5-4 0 16,-4-1 0-16,-6 1 0 0,-6 5 0 0,-6 0 0 16,-6-2 128-16,-7-1-128 0,-9-1 0 0,-4-1 0 15,-7-2 0-15,-3 0 0 0,-9-2 0 0,0 0 0 16,0 0 0-16,-11 0 0 0,-5-3 0 0,-4-1 0 16,-11 0 128-16,-6 0-128 0,-3-2 0 0,-12 3 0 15,-5 1 0-15,-5 1 0 0,-4 1 0 0,-7-2 0 0,-7 0 0 0,-8 1 0 16,-3 0 0-16,-6-1 0 0,-6-1 0 0,-3 3 0 15,-2 2 0-15,-6 0 0 0,-5-2 0 0,-2 2 0 16,-1 1 0-16,0 0 0 0,-5-2 0 0,4 2 0 16,2 0 0-16,0 1 0 0,2-4 144 0,8 3-144 15,8 4 128-15,6-2-128 0,7 1 160 0,9-1-160 16,9-1 160-16,10 4-160 0,10-1 160 0,9-2-160 16,8 1 0-16,9-2 128 0,8 1-128 0,7-2 0 15,11-3 0-15,0 0 0 0,0 0 0 0,9 4-160 16,8 0-288-1,9-1-48-15,8-1-16 0,10 1-11616 0,4 1-2336 0</inkml:trace>
  <inkml:trace contextRef="#ctx0" brushRef="#br0" timeOffset="14502.81">9330 9571 23615 0,'0'0'1040'0,"-2"-7"224"0,-2-6-1008 0,4-1-256 0,0 5 0 0,0-4 0 16,0-1 256-16,3 1 0 0,0 2 0 0,1-4 0 16,-1-1-64-16,4 0 0 0,-2-1 0 0,1 1 0 15,-1 3-192-15,-1-4 0 0,1-2 0 0,2 1 0 16,-4 2 0-16,1-3 144 0,0-3-16 0,0 0 0 15,-2-2 128-15,2 0 0 0,-1-2 16 0,0-3 0 16,1-4 112-16,-4 1 32 0,0 2 0 0,0 1 0 16,0 2 96-16,-2-1 32 0,-2 1 0 0,0-1 0 15,-2 1 64-15,-2-1 16 0,1 2 0 0,-2 1 0 16,-1-2-48-16,1 1 0 0,-2-2 0 0,1 4 0 16,-3 0-208-16,-1-1-48 0,0-5-16 0,-2 5 0 15,0-1-160-15,-2 2-16 0,-3 0-128 0,0 1 192 0,0 0-64 16,-3 1-128-16,-2-1 176 0,0 3-176 0,3 2 176 0,-1-1-176 15,-6-2 160-15,3 2-160 0,1 1 176 0,0-1-176 16,-1 0 192-16,1-2-192 0,3 0 208 0,-2 0-64 16,0 0-16-16,-2 1 0 0,0-2 48 0,-2 3 0 15,0-1 0-15,-2 0 0 0,0 0-48 0,-1-1 0 16,0 0 0-16,0 3 0 0,-2 0-128 0,2 2 192 16,0-2-192-16,0 0 192 0,-1 2-192 0,0-3 192 15,-1 2-192-15,-2 0 192 0,-1 0-64 0,0 0-128 16,1 3 192-16,-1-1-64 0,-3 0 0 0,-1 1 0 15,3-2 0-15,-1 4 0 0,3 3-128 0,-1-2 0 16,-2-2 0-16,1 0 0 0,-1 0 0 0,2 4 128 0,-1 4-128 0,1-2 0 16,-5-5 0-16,4 5 0 0,0 2 128 0,3-2-128 15,-2-2 0-15,0 3 128 0,2 1-128 16,-6 2 128-16,-1 1-128 0,0 0 0 0,-3-2 0 0,4 1 0 16,5-1 0-16,-3-1 0 0,2 3 128 0,-1-2-128 15,1-1 0-15,-3 1 0 0,0 2 0 0,-1-1 0 16,-3 2 0-16,0-1 0 0,1-1 0 0,0-2 0 15,2 4 0-15,3-1 0 0,-1-1 0 0,1 1 0 16,1 2 0-16,-3 0 0 0,-1-1 0 0,2 1 0 16,-3 0 0-16,1 1 0 0,0 0 0 0,1 0 0 15,1-3 0-15,0 3 0 0,-1 1 0 0,0 1 0 16,-1 2 0-16,-2-1 0 0,-1-1 0 0,-2 2 0 16,-1 2 0-16,1 0 128 0,1-3-128 0,0 3 0 0,4 2 0 15,-2 1 0-15,2 1 128 0,-6 1-128 0,0-1 0 16,0 4 0-16,-2 0 0 0,5 1 128 0,-1 2-128 0,0-2 0 15,3 1 0-15,-1 1 0 0,-2 4 128 0,0 0-128 16,-2-1 0-16,1 0 128 0,0 4-128 0,2-4 0 16,-2 1 0-16,2-2 128 0,4-1-128 0,1 2 0 15,-1 1 0-15,1 0 128 0,-2-6-128 0,1 3 0 16,-2 2 0-16,0-1 128 0,4 2-128 0,0 2 192 16,2 2-192-16,-3 1 192 0,3-3-192 0,-2 1 160 15,-3 0-160-15,-1 1 160 0,-1 0-160 0,-1 1 128 16,1-1-128-16,-1 4 128 0,4-1-128 0,1 4 160 15,-3 1-160-15,4 2 160 0,1-2-160 0,0 1 128 16,0 0-128-16,-2 3 128 0,0 1-128 0,3 2 0 0,6 0 0 16,-1 0 128-16,-2-1-128 0,2 4 0 0,1 3 0 15,2 1 0-15,1-3 0 0,3 0 0 0,1 0 128 0,2 0-128 16,1 0 0-16,0 0 0 0,-2-1 0 0,3 5 0 16,-1 3 0-16,0 0 0 0,0-3 0 15,2 0 0-15,-2-1 0 0,3 1 0 0,1-3 0 0,4 4 0 16,3 3 0-16,0-2 128 0,-4-3-128 0,2 2 0 15,2-1 0-15,1 1 0 0,0-3 128 0,0 1-128 16,-1-2 0-16,2 1 0 0,0 0 0 0,1 2 0 16,1-2 0-16,3 0 0 0,0 0 128 0,0-1-128 15,0 0 0-15,2 1 0 0,2-1 0 0,0 2 0 16,1 2 0-16,0 0 128 0,0-3-128 0,3 0 0 16,-2 1 0-16,2 1 0 0,-2 2 128 0,4-2-128 15,-3-1 0-15,5 2 0 0,-3 1 0 0,4 1 0 0,-1 0 0 0,1 0 0 16,2-2 0-16,3 1 0 0,3 3 0 15,-1 0 0-15,1-2 128 0,0-1-128 0,2 2 0 0,1-1 0 16,-1 0 144-16,2-3-144 0,1 1 128 0,3 2-128 16,-3 5 128-16,2-1-128 0,2-4 128 0,1 0-128 15,3 0 160-15,-1-2-160 0,0 3 144 0,3 0-144 16,3 0 128-16,4 1-128 0,2-3 128 0,-2 2-128 16,1-2 0-16,2-3 128 0,1-2-128 0,4 0 160 15,2-4-160-15,5 1 160 0,4 2-160 0,1-2 0 16,-2-2 144-16,3-1-144 0,1-3 0 0,-1 2 144 15,1-3-144-15,3-1 0 0,0-1 128 0,1 1-128 16,0 1 0-16,1-3 0 0,1-3 0 0,-1 0 0 16,2 0 128-16,-2-1-128 0,-1 1 0 0,2-2 0 15,1-5 0-15,3-1 0 0,1-1 128 0,0-2-128 0,-6-1 0 16,4-1 0-16,-1-3 0 0,4 1 0 0,2-2 0 0,-2 0 0 16,-4-2 0-16,-1 0 0 0,0 1 0 0,1-1 0 15,2-3 128-15,0 1-128 0,-5-1 0 0,0 0 0 16,2-1 0-16,1 1 0 0,1-5 0 0,-1 1 0 15,4-1 0-15,-4-1 0 0,-1 0 0 0,-1-2 0 16,0-2 0-16,3-2 0 0,0-2 0 0,-1 0 0 16,-7-2 128-16,0 4-128 0,1-3 0 0,1-1 0 15,4-2 0-15,-3-1 0 0,-3 0 0 0,-1-1 0 16,2-1 128-16,-1-2-128 0,-2-4 0 0,3 0 0 16,-1-1 128-16,-1 1-128 0,-5-4 0 0,2-3 0 15,0-1 0-15,-4-1 0 0,-3 1 0 0,-2-1 0 0,2 2 128 16,-3-1-128-16,-4-1 0 0,-3-2 0 0,0 2 128 0,2-3-128 15,4 0 0-15,-3-3 0 0,-4-5 144 0,1-1-144 16,2-3 0-16,-5-6 144 0,1-5-144 0,-1-2 0 16,-2-1 144-16,1-3-144 0,-1-2 128 0,1-4-128 15,0-3 160-15,2-2-160 0,-4 1 144 0,1 0-144 16,-2-2 128-16,-3-3-128 0,-2-4 192 0,-2 0-32 16,-4 0-16-16,-1-1 0 0,-3 0 48 0,0-2 0 15,-5-3 0-15,0 2 0 0,-1 3 80 0,1-6 32 16,-5-1 0-16,0 1 0 0,-3 0-96 0,-2 2-16 15,0 3 0-15,-2-3 0 0,-4 2-64 0,-4 0-128 16,0 3 176-16,0 0-176 0,0 0 176 0,-1-1-176 16,-1 0 160-16,2 3-160 0,-4 3 128 0,2 2-128 15,-1-3 0-15,-2 2 0 0,-1 4 128 0,-2 2-128 0,-2 2 0 16,-1 1 0-16,-3 4 0 0,-2 3 128 0,-1 2-128 0,-4-1 0 16,-4-4 0-16,-1 6 0 0,-6 4-144 0,2 6 144 31,-1 0-464-31,-2 5 0 0,-4 2 0 0,1 4 0 15,1 4-1776-15,0 5-336 0,2 5-80 0</inkml:trace>
  <inkml:trace contextRef="#ctx0" brushRef="#br0" timeOffset="19575.23">3924 8613 23727 0,'-9'-9'1040'0,"9"9"240"0,-7-4-1024 0,0-3-256 16,2 1 0-16,-1 1 0 0,6 5 576 0,-7-2 64 16,7 2 0-16,-7-5 16 0,0-3 224 0,2 2 32 15,5 6 16-15,-6-8 0 0,2-3-32 0,2-2-16 16,-4-2 0-16,3 3 0 0,-2 1-176 0,3-1-16 15,-1-6-16-15,2 2 0 0,0 0-160 0,2 1-48 16,3 0 0-16,1-3 0 0,2-3-48 0,3-1-16 16,3-1 0-16,3 1 0 0,1-1-128 0,4-2-16 0,2-1-16 0,0 4 0 15,1 6-112-15,2-1 0 0,1 1-128 16,1 1 192-16,-3 1-16 0,-1 3-16 0,0 0 0 0,-4 7 0 16,0 5 32-16,-1 3 16 0,-4 2 0 0,0 3 0 15,-3 2-208-15,-1 3 0 0,-1 3 128 0,-5 5-128 16,-3 6 0-16,-1 1 176 0,-1-1-176 0,-3 0 160 15,-2-4-32-15,-3-1 0 0,-2-1 0 0,-3-2 0 16,-1-4 192-16,-3-1 48 0,-3-3 0 0,-2 0 0 16,-4-1 48-16,1-2 16 0,1-4 0 0,-2-1 0 15,-1 1-128-15,-1-4-32 0,4-2 0 0,2-4 0 16,1-2-80-16,0-3-32 0,2-2 0 0,2-1 0 16,0-1-32-16,4-1-128 0,2 0 192 0,2-3-64 0,2-2-128 15,2-2 0-15,2-4 0 0,3 0 128 16,2 0-128-16,4-1 0 0,2-4 0 0,3 2 0 0,5 3 0 0,2 3 0 15,2 3 0-15,3 0 0 0,2 1-144 0,0 5 144 16,-2 6 0-16,3 4 0 0,3 2 0 0,-3 3 0 16,1 4 0-16,-3 5 0 0,-2 8 0 0,-4 7 0 15,-5 7 0-15,-3 5-160 0,-5 4 160 0,-4 1 0 16,-4 1 0-16,-3-6 0 0,-3-4 0 0,-4-2 0 16,-4-2 0-16,-2-4 0 0,2-9 208 0,-9 1-16 15,-2-3-16-15,5-2 0 0,5-1 144 0,-2-2 16 16,0-4 16-16,2-3 0 0,0-1-80 0,-1-3-16 15,3-4 0-15,0-2 0 0,1 0-80 0,4-3-32 16,0-4 0-16,7-2 0 0,-2-6-16 0,6-4 0 16,6-2 0-16,-2-3 0 0,4-2-128 0,2-2 0 15,3-4 0-15,6 2 0 0,4 3 0 0,-1 5 0 0,2 5 0 16,-2 3 0-16,2 2 0 0,-2 7 0 0,3 5 0 0,-2 7 0 16,1 5 0-16,-7 5 0 0,0 6 0 0,-3 3 0 15,-4 6 0-15,-6 3 0 0,-4 4 0 0,-4 4 0 16,-4 2 0-16,-3-2 0 0,-4-7 0 0,-3-3 0 15,-1-4 0-15,-3-2 0 0,-1-2 0 0,1-2 128 16,-1 0-128-16,3-3 0 0,5-2 0 0,-1 1 128 16,-4-6-272-16,3-2-64 0,2-2-16 0,4-2 0 15,0-1-1456-15,11 2-304 16,2-11-48-16,8-5-16 0,9-3-1776 0,7-4-352 0,15-15-80 16,14 2-16-16</inkml:trace>
  <inkml:trace contextRef="#ctx0" brushRef="#br0" timeOffset="20708.37">8835 8391 33983 0,'-20'-10'1504'0,"9"4"304"0,-4 2-1440 0,3-3-368 16,1-1 0-16,3-2 0 0,-2 1 848 0,4 0 112 16,0-1 0-16,3 0 16 0,3-1-272 0,5-2-64 15,1 0-16-15,6-4 0 0,3-6-416 0,1 0-80 16,1-3 0-16,4 2-128 0,2 3 128 0,1 1-128 16,3-1 0-16,2 2 0 0,1 1 0 0,-3 1 160 15,1 3-160-15,0 3 128 0,2 3 128 0,0 4 0 16,-3 2 16-16,-3 2 0 0,-2 4 80 0,-2 1 16 15,-1 5 0-15,-4 6 0 0,-4 1-176 0,0 8-48 16,-5 3 0-16,-4 6 0 0,-4 3 0 0,-6 1 0 16,-3 3 0-16,-4-1 0 0,-3-2 16 0,-5-3 0 15,0-3 0-15,-5-6 0 0,1-4 16 0,-2-2 0 0,2-2 0 0,-2-4 0 16,-4-4 272-16,1-3 48 0,0-4 16 0,2-1 0 16,1 2-176-16,2-1-16 0,-2-4-16 0,4-6 0 15,2-3-112-15,3-4 0 0,3-2-16 0,7 1 0 16,2-2 16-16,4-1 0 0,3-4 0 0,6-2 0 15,3-3-192-15,2 0 0 0,5-3 144 0,1-1-144 16,4 0 0-16,0 3 0 0,3-1 0 0,0 4 0 16,0 4 0-16,0 3 0 0,0 7 0 0,0 3 0 15,0 1 0-15,-1 6 0 0,-3 5 160 0,1 9-160 16,2 8 0-16,-3 2 0 0,-3 2 0 0,-3 4 0 16,-4 10 0-16,-6 4 0 0,-7 3 0 0,-4-2 0 15,-5-2 0-15,1-5 0 0,2-3 0 0,-3-4-160 16,-3-5 160-16,-3-4 0 0,-1-4-144 0,-2-1 144 0,-1-2 0 15,-1 0 0-15,-4-6 0 0,2 1 128 0,-2-4-128 0,2-6 192 16,-3-5-192-16,3-2 192 0,-2 0-64 16,4-3-128-16,3-2 192 0,4-3-64 0,1-4 32 0,7-3 0 15,8 1 0-15,2-1 0 0,6-5-160 0,4 1 128 16,2-3-128-16,5-1 128 0,3 1-128 0,4-2 0 16,5-2 0-16,0 1-176 0,2 1 176 0,4 2 0 15,0 4-144-15,1 6 144 0,1 7 0 0,-1 4-144 16,0 8 144-16,1 4 0 0,-5 4 0 0,0 6-128 15,-2 6 128-15,-3 7 0 0,-5 8 0 0,-3 5 0 16,-4 1 0-16,-7 1 0 0,-1-4-176 0,-6-4 176 16,-2-4-160-16,-4-3 160 0,-3-3-160 0,-3-2 160 15,-4-4-160-15,-2-4 160 0,-3-3 0 0,-3-2 0 16,-3-5 208-16,-2 0-64 0,1 1 48 0,-2-3 0 0,1-5 0 16,-2-2 0-16,1-5-48 0,3-2 0 0,1-3 0 0,6 2 0 15,4-2-144-15,6-1 192 0,-1-5-192 0,4-1 192 16,3-4-192-16,2-1 160 0,2-3-160 0,7-2 160 15,0 1-160-15,4 0 0 0,3-1 0 0,2 6 0 16,2 4 0-16,1 3 0 0,-2 1 0 0,3 8 0 16,2 2 0-16,2 3 0 0,0 1 0 0,-1 7 0 15,-2 4 0-15,-1 5-144 0,-3 3 144 0,-3 2 0 16,-3-1-1168 0,-2 2-128-16,-7 0-32 0,-2 3 0 0,-4 1-2448 0,-5 1-480 0</inkml:trace>
  <inkml:trace contextRef="#ctx0" brushRef="#br0" timeOffset="24142.91">4334 8213 13295 0,'0'0'576'0,"0"0"144"0,0 0-576 0,0 0-144 16,0 0 0-16,0 0 0 0,3 11 0 0,-3-11 0 15,0 0 0-15,2 8 128 0,-1 1-128 0,-1-9 0 16,0 0 144-16,4 8-144 0,-4-8 496 0,6 7 16 16,-6-7 16-16,6 6 0 0,-6-6 320 0,8 5 64 15,-8-5 16-15,0 0 0 0,9 6-48 0,-2 1-16 16,-7-7 0-16,0 0 0 0,0 0 16 0,6 4 0 16,-6-4 0-16,7 7 0 0,-7-7 96 0,0 0 32 0,4 7 0 0,-4-7 0 15,0 0-176-15,6 8-16 0,-6-8-16 0,0 0 0 16,0 0-96-16,0 0 0 0,0 0-16 0,0 0 0 15,5 8-112-15,-5-8-32 0,0 0 0 0,0 0 0 16,0 0-32-16,0 0-16 0,0 0 0 0,0 0 0 16,0 0-48-16,0 0 0 0,-8 3 0 0,8-3 0 15,-7-2-80-15,-2 1-32 0,-1-2 0 0,0 0 0 16,0 1-64-16,-1 0-16 0,0-2 0 0,-4-1 0 16,-1-1-96-16,-1-2-32 0,-4 0 0 0,0-1 0 15,-2-1-128-15,-2-1 0 0,-2 2 144 0,0-1-144 16,-2-5 176-16,3 1-48 0,3-1 0 0,0 1 0 15,-3 1 80-15,1 0 16 0,-1-1 0 0,0-1 0 16,3 0 0-16,-1 1 0 0,0-2 0 0,0 2 0 0,-1-2-80 0,0-2-16 16,-2 3 0-16,-3-1 0 0,-1 2-128 0,0-2 160 15,-1-1-160-15,4-1 160 0,2 1-160 0,1-1 128 16,-2-1-128-16,0 0 128 0,2 0-128 0,-1 1 0 16,0 1 0-16,3-3 128 0,1-5-128 0,1-1 192 15,-1 3-192-15,0 2 192 0,2 0-192 0,1 2 160 16,-1-2-160-16,2 2 160 0,3-1-32 0,-1-1 0 15,1 0 0-15,4 0 0 0,1 1-128 0,0-4 160 16,0 1-160-16,2-1 160 0,1-1-160 0,4 1 0 16,-1-1 144-16,3 2-144 0,0-1 0 0,0 2 128 15,0 1-128-15,2 0 0 0,0 0 0 0,1-1 0 16,2-1 0-16,0 2 0 0,3-1 0 0,0 4 0 16,1 0 0-16,1 1 0 0,1-4 0 0,2 0 0 15,2 1 0-15,3-1 0 0,1 1 0 0,3 2 0 16,-1-2 0-16,2 1 0 0,-1-2 0 0,1 2 0 0,1 1 0 15,1 0 0-15,3-2 0 0,2 3 0 0,4 1 0 16,-1 3 0-16,-1 1 0 0,2 1 0 0,4-1 0 0,0 0-128 16,1 1 128-16,1 1 0 0,-3 1 0 0,1 3 0 15,-1 1 0-15,0 2 0 0,1 1 0 0,5-2-128 16,0-1 128-16,4 3 0 0,4-2 0 0,-3 2 0 16,-2 2 0-16,0 1 0 0,0-1 0 0,0 0 0 15,-1-1 0-15,1 0 0 0,1 0 0 0,1 2 0 16,2 2 0-16,1 1 0 0,-3 2 0 0,0-1 0 15,1-2 0-15,-1 0 0 0,0 2 0 0,4 2-128 16,1 2 128-16,-1 0 0 0,0 0 0 0,-2-2 0 16,-2-1 0-16,0 1 0 0,0-1 0 0,1 2 0 0,0 0 0 15,5-2 0-15,1-1 0 0,2-1 0 0,-3 0 0 0,0 0 0 16,-2-2 0-16,1 0 0 0,1 1 0 16,0 1 0-16,5-1 0 0,1-1 0 0,-4-2 0 15,0 0 0-15,-1 0 0 0,0 2 0 0,-2 2 0 0,3-2 0 16,-3-2 0-16,4 1 0 0,-1 0 0 0,-1-1 0 15,-3-2 0-15,2 1 0 0,3 0 0 0,0 1 0 16,-3 0 0-16,4-3 0 0,-1-1 0 0,-2 1 0 16,-3-1 0-16,0 2 0 0,1-3 0 0,0 1 0 15,-3 1 0-15,3 1 0 0,2 1 0 0,1 1 0 16,-5-2 0-16,1 1 0 0,-5 1 0 0,1 0 0 16,4 1 0-16,-3-1 0 0,-1 0 0 0,2-1 0 15,3-2 0-15,-3 2 0 0,-2 1 0 0,-1 0 0 16,-2-2 0-16,1 0 0 0,0 1 0 0,0 0 0 15,-2 0 0-15,2 1 0 0,-2-2 0 0,0 2 0 16,-2-2 0-16,-2 1 0 0,-1-2 0 0,1 3 0 0,-1 2 0 16,-2-1 0-16,-3-1 0 0,3 1 0 0,2 1 0 15,1 0 0-15,-3 0 0 0,1 0 0 0,-4 0 0 0,0-1 0 16,-5-1 0-16,1 1 0 0,-2 2 0 0,0 0 0 16,-2-2 0-16,3 1 0 0,1 1 0 0,-1 1 0 15,-4 1 0-15,2-1 0 0,3-3 0 0,-1 2 0 16,0 1 0-16,-3 3 0 0,0 2 0 0,-1-2 0 15,-1-1 0-15,-1-2 0 0,0 2 0 0,-2-2 0 16,1 1 0-16,0 0 0 0,-1 1 0 0,0-1 0 16,1 2 0-16,-1-3 0 0,1-1 0 0,-1 3 0 15,-5 2 0-15,2 0 0 0,-2 1 0 0,-1-2 0 16,-2-2 0-16,3 2 0 0,0 1 0 0,-2 2 0 0,-1 1 0 16,0-2 0-16,-1 1 0 0,-1 1 0 0,0 0 0 15,-2 3 0-15,1-3 0 0,-2 2 0 0,1-2 0 16,-1 2 0-16,0 1 0 0,-2-1 0 0,-1 0 0 0,3-1 0 15,-3 3 0-15,1 0 0 0,-2 1 0 0,1-1 0 16,-1 3 0-16,0-2 0 0,-3 0 0 0,0-1 0 16,0 2 0-16,0 1 0 0,-1 3 0 0,-3 0 0 15,1-2 0-15,-2 3 0 0,0-1 0 0,2 0 0 16,-3-2 0-16,-1 2 0 0,-2-3 0 0,-1 1 0 16,-1-1 0-16,-2 1 0 0,-1 0 0 0,-2 1 144 15,0 0-144-15,-2-1 0 0,-1-2 144 0,4-2-144 16,1 0 0-16,-4 4 144 0,-6 2-144 0,2 0 0 15,1 0 0-15,1-1 0 0,-1-4 0 0,0 3 128 16,-1 2-128-16,1 0 0 0,-2-5 0 0,1 1 0 0,-3 0 128 16,0 1-128-16,1-2 0 0,-3 4 0 0,0-4 0 15,0-2 0-15,0 0 0 0,1-1 0 0,3-1 0 16,0 1 0-16,0-1 0 0,2 0 0 0,4-2 128 0,0 2-128 16,1 0 0-16,1-1 0 0,3-5 0 0,2 2 0 15,0 0 0-15,3-2 0 0,7-6 0 0,0 0 0 16,-6 6 0-16,6-6 0 0,0 0 0 0,0 0 0 15,0 0 0-15,0 0 0 0,0 0 0 0,6 7 0 16,-6-7 0-16,10 0 0 0,1-4 0 0,2 0 0 16,3 1 0-16,3-4 128 0,1-2-128 0,2-2 0 15,0-1 0-15,4-1 0 0,3 0 128 0,2-2-128 16,-1 1 0-16,1 0 0 0,1 1 0 0,-2-3 0 0,0-4 0 16,-2-1 0-16,0-2 0 0,-1-2 0 0,1 0 0 15,0-2 128-15,3 2-128 0,-2-1 0 0,-3-1 0 0,0 0 0 16,1 3 0-16,-3-4 0 0,2-2 0 0,1 1 0 15,-4 3 128-15,0 2-128 0,-6 2 0 0,-1 0 0 16,-1-2 0-16,0 0 0 0,-5 0 0 0,-2-3 0 16,-1 2 0-16,-1 0 0 0,-1-1 0 0,-2 1 0 15,-3 4 128-15,-2-2-128 0,-2-3 0 0,-1 0 0 16,-2 3 0-16,0 1 0 0,-4 3 0 0,0 2 0 16,-1-3 0-16,0 4 0 0,-2 0 0 0,-3 1 0 15,-3-1 0-15,0 2 0 0,-2 0 0 0,-3-1 0 16,0 2 128-16,0-1-128 0,-2 0 0 0,0-1 0 15,-4 2 0-15,-1 2-176 0,0-1 176 0,-1-1 0 16,-2-3 0-16,-1 3-128 0,-3 1 128 0,-3 4 0 0,-4-1-144 16,1 0 144-16,0 1 0 0,1 1 0 15,-1 1-144-15,-1-2 144 0,0-2 0 0,0-1 0 0,-1 1 0 0,-4 3 0 16,1 1 0-16,-3 2 0 0,-2-2 0 0,1 1 0 16,1-3 0-16,-2 1-128 0,-2 3 128 0,-3 1 0 15,-3-1 0-15,-1 1 0 0,0 0 0 0,4-2 0 16,3-1 0-16,-3-1 0 0,-4 0 0 0,-1 0 0 15,1 3 0-15,-1-2 0 0,1-2 0 0,-1 2 0 16,1 1 0-16,0 1 0 0,-2-2 0 0,-2 2 0 16,-4-3 0-16,1 3 0 0,3-1 0 0,-4-1 0 15,-2 2 0-15,1 0-128 0,0 2 128 0,4 0 0 16,1-2 0-16,-4-2 0 0,-1 1 0 0,1 2 0 16,4 2 0-16,0 1 0 0,1 0 0 0,1-1 0 0,-4-1 0 15,1 0 0-15,-2 0 0 0,2 2 0 0,0 1 0 0,2 0 0 16,3-1 0-16,-3-1 0 0,-1-2 0 0,1 2 0 15,-2 1 0-15,4 3 0 0,3-1 0 0,-1 0 0 16,-2 0 0-16,2 1 0 0,-4 2 0 0,2-1 0 16,0 3 0-16,1-1 0 0,2 2 0 0,0-1-128 15,-2-1 128-15,0 2 0 0,4 0 0 0,-1-1 0 16,1 1 0-16,1 0 0 0,2 2 0 0,-2 0 0 16,-3 3 0-16,3-1 0 0,0-1 0 0,5 2 0 15,4 1 0-15,0 5 0 0,1 2-128 0,0 1 128 16,-3-1 0-16,3 2 0 0,5 2 0 0,0 3-128 15,1 0 128-15,2 2 0 0,3 1 0 0,3 0-128 16,2 0 128-16,2-2 0 0,0 2 0 0,2 0-128 0,0 2 128 16,4-2 0-16,-1-3 0 0,7 1 0 0,-1-2-128 0,2 2 128 15,3-2 0-15,4 1 0 0,2-1-128 0,5 0 128 16,-1-2 0-16,3-2 0 0,2 0-128 0,2 0 128 16,3 4 0-16,1-1 0 0,3 1 0 0,5-1 0 15,2-2 0-15,5-1-128 0,3 0 128 0,-1 2 0 16,2 0 0-16,1-1-128 0,0-2 128 0,3-1 0 15,-1-2-128-15,4-2 128 0,1-1 0 0,2 0 0 16,2 3-176-16,-2-3 176 0,1 2-160 0,3 0 160 16,0-3-144-16,1-1 144 0,-1 0-128 0,-1 1 128 15,-3 0 0-15,1 1-128 0,1-1 128 0,-1 1 0 16,-1-4 0-16,0 1 0 0,-3-3 0 0,1 0-128 16,1 2 128-16,-1-1 0 0,-2-1 0 0,-1 1-128 0,-3 0 128 0,0-1-128 15,-5-1 128-15,-3-1-128 0,-1-3 128 0,-4-2 0 16,-2-1 0-16,-2-1 0 0,-10-1 0 0,0 0 0 15,0 0 0-15,0 0 0 0,0 0 0 0,0 0 0 16,0 0 0-16,0 0 128 0,-7-1-128 0,-2-2 176 16,-4-2-176-16,-4-1 192 0,-4-3-192 0,-2-1 0 15,-3 0 0-15,-4 1 0 0,-3 2 0 0,-2-3 128 16,1-2-128-16,-4-2 0 0,2-1 0 0,0 0 0 16,-1-2 128-16,2 0-128 0,0-1 0 0,-2-1 0 15,-1-2 0-15,-2 0 128 0,-4 1-128 0,2-2 0 16,0-3 0-16,1 0 0 0,1-2 0 0,0 2 128 15,3 0-128-15,-1 0 0 0,3-3 128 0,0 2-128 16,1 3 0-16,-2-1 128 0,2-2-128 0,4 1 0 0,0 0 144 16,2 0-144-16,2 1 0 0,2 1 128 0,3 0-128 0,4 0 0 15,2 0 0-15,3 0 0 0,2-1 0 0,4-1 0 16,3 3 0-16,3-4 0 0,2 0 0 0,7 0 0 16,5 1 0-16,5 0-160 0,1-1 160 0,10-2 0 15,6-4-176-15,5 2 176 0,-2 2-160 16,5 0 160-16,2 1-128 0,5-1 128 0,4-2 0 0,3 2-144 15,3-1 144-15,3 2 0 0,3-2 0 0,2 3-128 16,-2-1 128-16,8 2 0 0,2 1 0 0,4 1 0 16,3 0 0-16,3 1 0 0,1 1 0 0,4 2-128 15,2 1 128-15,0 4 0 0,3 1 0 0,2 2 0 16,2 1 0-16,2 1 0 0,-3 3 0 0,3 1 0 16,5 0 0-16,0 2 0 0,-4 5 0 0,6 0-128 15,0 0 128-15,-1 2 0 0,-1 2 0 0,0 0 0 0,0 0 0 16,-1-1 0-16,-1 2 0 0,1 3 0 0,0 1 0 15,1 1 0-15,0-3 0 0,0 2-128 0,-3 2 128 0,1 1 128 16,-1 1-128-16,-8-2 176 0,-2 0-176 0,1 2 0 16,2-1-192-16,-4 1 192 0,-5 3 0 0,-2-3 0 15,-1-1 0-15,-1 8 0 0,2 3 0 0,-5 0 0 16,-4 1 0-16,-3 2 0 0,0-5 0 0,-5 3 0 16,1 4 0-16,-4 0 0 0,-5-2 0 0,-1 2 0 15,-4 2 0-15,1-4 0 0,-3-2 0 0,3 0 128 16,2-1-128-16,-4 2 0 0,-3 0 0 0,-3-1 0 15,-4-2 128-15,0-1-128 0,1-4 0 0,-2-1 0 16,-1 0 0-16,-3-2 0 0,-2 1 0 0,-2-2 0 16,-1 0 0-16,-3-1 128 0,-3-2-128 0,-4 0 0 0,2-4 0 15,-4 3 0-15,-1 4 0 0,-1 0 0 0,-1-1 128 16,-1-2-128-16,-3-2 0 0,1 0 0 0,-3-1 0 0,-2 0 0 16,-2 2 0-16,-2-1 0 0,-4-2 0 0,-5-8 0 15,0 0 0-15,4 8 0 0,-4-8 0 0,6 10 0 16,-7 2 0-16,-4 0 0 0,-1-1-144 0,-3-1 144 31,-1-3-1440-31,-3 3-176 0,0 1-48 0,-1 1-16864 0</inkml:trace>
  <inkml:trace contextRef="#ctx0" brushRef="#br0" timeOffset="26417.05">4032 13334 20207 0,'-9'-7'896'0,"9"7"192"0,0 0-880 0,0-8-208 0,0 0 0 0,0 8 0 16,0 0 528-16,0 0 64 0,5-9 16 0,-5 9 0 15,-5-7 32-15,5 7 0 0,0 0 0 0,0 0 0 16,0-8 0-16,0 8 0 0,0 0 0 0,-6-2 0 16,6 2-128-16,-9 2-32 0,0 0 0 0,0 2 0 15,-3 2-32-15,0 0-16 0,-2-2 0 0,-1 3 0 16,1 0 128-16,-2 3 16 0,-2 2 16 0,-1-1 0 16,1-1 112-16,-4 2 0 0,-2 3 16 0,0 1 0 15,1 5-64-15,-2 0-16 0,0 0 0 0,-2 0 0 0,-4 3-128 16,5 1-48-16,2 3 0 0,0 1 0 0,-1 1-128 15,1 2-16-15,0 1-16 0,1 0 0 0,-4 2-112 0,3-1 0 16,0-1-16-16,2 3 0 0,1 1-48 0,1-4-128 16,3-4 192-16,-2-2-64 0,3 2 0 0,0-3 0 15,0-2 0-15,1 0 0 0,4-2 0 0,0-1 0 16,3-2 0-16,1 2 0 0,4 0-128 0,-2-2 192 16,2-3-192-16,3 1 192 0,3 0-64 0,4 0-128 15,1-1 192-15,1 0-64 0,4-2-128 0,1 1 128 16,1 1-128-16,4-2 128 0,2-2-128 0,1 1 192 15,1 2-192-15,3-2 192 0,3 0-192 0,3-1 0 16,3-2 144-16,1 1-144 0,0-3 0 0,5 2 128 16,6 1-128-16,0 0 0 0,1-2 176 0,1 1-48 15,1 0 0-15,2-3 0 0,1-3-128 0,4 1 0 16,9 1 0-16,-2-1-176 0,0-2 176 0,-2 0 0 0,-1-1 0 16,3 1 0-16,3 3 0 0,0-1 0 0,-1-3 0 0,-1 0 128 15,-3 2-128-15,3 0 0 0,3 0 0 16,2-1 0-16,0 0 0 0,-2-1 0 0,-1-1 0 0,-2 1 128 15,2-2-128-15,4-1 0 0,3 0 0 0,-2 1-128 16,0 0 128-16,-1 0 0 0,2 0 0 0,0 0-128 16,3 1 128-16,0 0 0 0,-2 1-144 0,0 1 144 15,0-2 0-15,0-1-144 0,-1 0 144 0,-1 0 0 16,1 1-144-16,1-1 144 0,-4-1 0 0,3 1-144 16,-2 0 144-16,1-1 0 0,-1-2 0 0,-2 2 0 15,0 0 0-15,-2 1 0 0,2-2 0 0,0 0 0 16,1-2 0-16,-2 4 0 0,-2 0 192 0,1 0-64 15,0 0-128-15,0 0 0 0,2 0 0 0,-3 0 0 0,-1 0 0 0,0 0-192 16,-2-1 192-16,2-1-192 0,1-1 192 0,1 1 0 16,1 1 0-16,-2-1 0 0,-4 0 128 15,-1-1-128-15,0-1 160 0,0 0-160 0,-3 2 0 0,0 0 0 16,0-1-176-16,-3 0 176 0,-3 2 0 0,-1-1 0 16,-2-2 0-16,1-2 0 0,1 1 0 0,-1-1 0 15,0 1 144-15,0-2-16 0,-4-2-128 0,-1 0 0 16,-2 1 0-16,-1-2 0 0,-1-3 0 0,-2 0-128 15,2-1 128-15,-6 0-192 0,-2 0 192 0,-1-1 0 16,0 0 0-16,-2-1 0 0,-3 1 0 0,-2 0 0 16,-2-1 0-16,-1 1 128 0,-2-4-128 0,-3 0 0 15,-2-3 0-15,-2 0 128 0,-3 0-128 0,0-2 0 16,1-1 128-16,-2 0-128 0,0-3 128 0,0 1-128 16,-3-4 160-16,-1 0-160 0,-1 1 0 0,-2 4 0 15,-2-2 0-15,-1 1 0 0,-3-2 0 0,-2 2 128 0,0 0-128 0,-3 3 0 16,-2 1 128-16,-1-1-128 15,0 1 0-15,-2-1 0 0,-3 2 0 0,-1-3 0 0,-1-1 0 0,-1 1 0 16,-4 2 0-16,0-2 0 0,-2-1 0 0,-1 2 0 16,-1 3 0-16,0 0 144 0,0 0-144 0,-1 1 128 15,-1 1-128-15,1-1 0 0,-1 2 0 0,1 3 0 16,3 0 0-16,-5 1 0 0,-3 2 0 0,1-1 0 16,0 3 0-16,-2 0 0 0,0 0-192 0,-2 2 192 15,4 4-128-15,2 0 128 0,-1-1 0 0,3 2 0 16,3 1 0-16,4 2 0 0,4 1-144 0,2-1 144 15,1-1 0-15,3 2 0 0,4 1-128 0,1 1 128 0,7-3 0 16,0 0 0-16,0 0-128 0,0 0 128 16,0 0-128-16,0 0 128 0,9 10-192 0,0-2 192 0,5-1 0 0,1-1-128 15,3 1 128-15,4 2 0 0,4 2 0 0,2 1 0 16,-1-2 0-16,5 4 0 0,3 2 0 0,1 1 0 16,1-2 0-16,-2 4 0 0,1 1 0 0,-3 4 0 15,0 3 0-15,-1 1 0 0,0-5 0 0,0 3-128 16,-1 5 128-16,-3 1 0 0,-2-2 0 0,-2 1 0 15,1 1 0-15,-3 1 0 0,-1 2 0 0,-6 2 0 16,-5-2 0-16,-2 3 0 0,-4-1 0 0,-1 1 0 16,-3-2 0-16,-4-3 0 0,-4 0 0 0,-3-5 0 15,-6 0 0-15,-1-1 0 0,2 0 0 0,-5-2 0 16,-9-3 0-16,0 1 0 0,-3 4 160 0,-3-5-160 16,-4-3 160-16,-5 2-160 0,-6 1 176 0,-5-1-176 0,-5 1 192 15,-4-1-192-15,-3 0 144 0,-3 0-144 0,-4-1 0 0,-5-3 144 16,-7 2-144-16,0-1 0 0,0-3 0 0,-4 2 0 15,-5-2 0-15,0-1 128 0,2-2-128 0,-3-2 0 16,-3-1 0-16,1 0 128 0,-2-3-128 0,0 3 0 16,-3-2 0-16,-2-2 0 0,-3 0 128 0,3-2-128 15,1 1 0-15,-5-1 0 0,-4-2 0 0,2 0 0 16,-2 1 0-16,0 1 0 0,-3 1 0 0,4-2 0 16,4-3 0-16,-3 0 0 0,-4 1 0 0,4-1 0 15,6-2 0-15,0 0 0 0,-1 0 0 0,4 1 0 16,3-4 0-16,-1 2 0 0,-2-2-144 0,2 1 144 15,-2-2-128-15,1 3 128 0,2 0-192 0,4 0 192 0,-2 0-144 16,4 0 144-16,4 2 0 0,1-1-144 0,0-3 144 0,6 1 0 16,2-1 0-16,9 1 0 0,3-2 0 15,0-1 0-15,-4-3 0 0,8 0 0 0,9 2 0 0,4-2 0 16,3-2 0-16,2 0 0 0,0-2 0 0,6-2 0 16,0 0 0-16,0 1 0 0,1 0 0 0,3 0 0 15,6 0 0-15,3-1 0 0,1-1 0 0,5 0 0 16,6-3 0-16,2 0 0 0,0-2 0 0,5 0 0 15,2-1 0-15,5 1 0 0,4-5 0 0,3 1 0 16,3-1 0-16,3-4 0 0,3-1 0 0,3-1 0 16,1-1-144-16,2 0 144 0,10-2 0 0,3 1 0 15,1 1 0-15,1 4 0 0,1 3 0 0,0 0-176 16,1 1 176-16,2 0-192 0,3 2 192 0,3-1 0 16,2-4 0-16,0 5-128 0,3 2 128 0,-2 4 0 15,-2 3 0-15,-3 1 0 0,-2-1 0 0,-4 2-128 16,-2 4 128-16,-6 4 0 0,0 5 0 0,-1 1 0 0,-3-4 0 0,-7 8-128 15,-7 3-64-15,-1 2 0 0,-1 0 0 0,-3 2 0 32,-5 1-1456-32,-4 4-288 0,-5 2-64 0,-4 4-14800 0</inkml:trace>
  <inkml:trace contextRef="#ctx0" brushRef="#br0" timeOffset="39378.44">11655 4292 16575 0,'1'-6'368'0,"1"-3"80"0,4 1 0 0,-3-1 16 0,3-1-464 0,1 2 0 15,0-3 0-15,3 3 0 0,-4-1 0 0,7-1 0 16,1-2 0-16,0 0 0 0,-1 3 0 0,-1-2 0 16,2-2 0-16,-2 1 0 0,-1 2 0 0,0-1 0 15,-1 1 0-15,0 0 0 0,-4-1 912 0,1 0 96 16,-3 1 16-16,2-1 0 0,0-1 0 0,-4 0 0 0,1-1 0 0,-3 4 0 15,-1 0 0-15,-2 2 0 0,2-2 0 0,-4 0 0 16,-2 0 0-16,-2 2 0 0,1 1 0 0,-1 2 0 16,1-3-832-16,-3 2-192 0,0 0 0 0,-2 2 0 15,-4 1 0-15,0 2 0 0,-1 0 0 0,-1 2 0 16,0 0 864-16,-4 2 128 0,1 3 32 0,-3 0 0 16,0 1-832-16,-2 5-192 0,-3 0 0 0,-2 2 0 15,-4 3 0-15,-1 2 0 0,1 3 0 0,-2 5 0 16,0 5 0-16,1 4 0 0,-2 1 0 0,1 4 0 15,-1 2 864-15,1 2 128 0,-2 2 32 0,1 3 0 16,-3 2-832-16,1 2-192 0,3 3 0 0,0-1 0 16,3 1 0-16,0-1 0 0,3 0 0 0,4 0 0 0,2-2 0 15,5 0 0-15,0 0 0 0,5-1 0 0,2-2 864 16,6-3 128-16,-2-3 32 0,5 1 0 0,4 1-832 16,2 3-192-16,4-3 0 0,5-3 0 0,-2-4 0 0,6-4 0 15,1 0 0-15,3-6 0 0,4 1 0 0,-3-4 0 16,2-1 0-16,1-2 0 0,0-3 0 0,1-2 0 15,1-3 0-15,0 1 0 0,-1-1 0 0,0 1 0 16,1-3 0-16,-1-3 0 0,0-3 0 0,0-1 0 16,2-1 0-16,-1-2 0 0,2-3 0 0,0-3 0 15,2-3 0-15,1 0 0 0,0-5 0 0,4-3 0 16,4-2 0-16,0-5 0 0,3-3 0 0,-1-2 0 16,0-2 0-16,-2-3 0 0,1-4 0 0,-1-2 0 15,-2-4 0-15,2-2 0 0,-1-3 0 0,-3-3 0 16,1 0 0-16,-1-3 0 0,0-2 0 0,-1-2 0 15,-1-3 0-15,-3-3 0 0,0 0 0 0,-4-1 0 0,-1 2 0 0,0 1 0 16,-2-2 0-16,0 1 0 0,0-2 0 16,-1 1 0-16,-5 2 0 0,-2 1 0 0,-1 5 0 0,-2 0 0 15,-4 1 0-15,-2 2 0 0,-3-1 0 0,-5 4 0 16,-4 3 0-16,-1 4 0 0,-1 0 0 0,-4 5 0 16,-1 3 0-16,-2 2 0 0,0 3 0 0,-3 3 0 15,1 2 0-15,-2 3 0 0,-2 1 0 0,0 4 0 16,-1 2 0-16,0 2 0 0,-3 2 0 0,2 2 0 15,1 2 0-15,0 3 0 0,-1 0 0 0,-2 2 0 16,-1 4 0-16,1 2 0 0,-2 3 0 0,1 2 0 16,-2 2 0-16,-2 1 0 0,-3 3 0 0,-3 3 0 15,-2 5 0-15,-1 4 0 0,-3 1 0 0,0 4 0 0,0 4 0 0,-1 2 0 16,-1 0 0-16,0 0 0 0,-2 2 0 0,0 4 0 16,-2 3 0-16,2 3 0 0,3 5 0 0,2-2 0 15,2 0 0-15,5 1 0 0,2 2 0 0,2 1 0 16,0 4 0-16,2 1 0 0,4 0 0 0,3 0 0 15,-1 0 0-15,4 1 0 0,4 2 0 0,5-3 0 16,6 1 0-16,3-6 0 0,3-2 0 0,4-4 0 16,6-2 0-16,4 0 0 0,2-1 0 0,5 0 0 15,4-4 0-15,3-4 0 0,6-4 0 0,5-6 0 16,1-7 0-16,4-3 0 0,3 0 0 0,2-5 0 16,-1-4 0-16,-1-3 0 0,-1-6 0 0,0-2 0 15,-1-2 0-15,1-3 0 0,0-3 0 0,-1-1 0 16,-2-3 0-16,-1-3 0 15,-1-3-2416-15,-2-3-528 0,33-21-96 0,-23 8-32 0</inkml:trace>
  <inkml:trace contextRef="#ctx0" brushRef="#br0" timeOffset="41768.24">17042 4458 9215 0,'-4'-11'192'0,"0"0"64"0,0 0 0 0,1 4 0 0,2 0-256 0,-1-2 0 0,0-1 0 0,1-1 0 16,1 1 0-16,0-3 0 0,-1-1 0 0,1-1 0 16,1-2 864-16,0-3 128 0,1 0 32 0,0 0 0 15,1-2 816-15,-1 1 160 0,1 0 48 0,-3 0 0 16,0 0-832-16,-1 1-144 0,-2 3-48 0,-1 1 0 16,0-1 0-16,1 1 0 0,-5 4 0 0,1 1 0 0,0 2 0 0,-2 0 0 15,-2 2 0-15,-1 0 0 0,-3 1 0 0,0 3 0 16,-3 1 0-16,-2 1 0 0,-4 0-816 0,-1 2-208 15,-1 2 0-15,-1 3 0 0,2 3 0 0,-4 3 0 16,0 0 0-16,-2 4 0 0,1 3 0 0,-2 4 0 16,-1 0 0-16,0 3 0 0,-3 2 0 0,-1 0 0 15,-2 0 0-15,2 2 0 0,0 0 0 0,-2 0 0 16,1 2 0-16,0 4 0 0,2 1 0 0,-1 5 0 16,0 3 0-16,0 2 0 0,-5 5 0 0,0 0 0 15,-3-1 0-15,0 5 0 0,2 2 864 0,-1 1 128 16,2 4 32-16,1 0 0 0,1 0-832 0,1 1-192 15,2-1 0-15,3-2 0 0,-2-1 0 0,8 0 0 0,0 2 0 16,10-5 0-16,2 1 0 0,5-2 0 16,8-2 0-16,4-1 0 0,3-3 0 0,7-2 0 0,3-3 0 0,3 1 0 15,4 0 0-15,3 0 0 0,-1-5 0 0,3-4 0 16,-1-2 0-16,1-4 0 0,1-3 0 0,3 1 0 16,-1-5 0-16,-1 1 0 0,-1-2 0 0,2-3 0 15,2 0 0-15,-1-5 0 0,3-2 0 0,0-4 0 16,0-5 0-16,2-4 0 0,-4-4 0 0,4-5 0 15,1-1 864-15,2-6 128 0,3-5 32 0,2-4 0 16,4-4-832-16,2-1-192 0,-2-3 0 0,0-6 0 16,-1-3 0-16,1-4 0 0,-2-3 0 0,1-2 0 15,0-1 0-15,1 1 0 0,1-2 0 0,-3-1 0 16,-3-2 0-16,-1-1 0 0,-1-4 0 0,-1 2 0 16,-2-1 0-16,0-2 0 0,-1-4 0 0,-1-3 0 0,-2 2 0 0,0-1 0 15,-2 4 0-15,-2-1 0 0,0 1 0 0,-4-1 0 16,-3 2 0-16,-5 4 0 0,-3 4 0 0,-3 3 0 15,-1 6 0-15,-6 3 0 0,0 6 0 0,-3 3 0 16,-4 1 0-16,-1 3 0 0,-3 0 0 0,-1 0 0 16,-3-1 0-16,-4 3 0 0,-2 1 0 0,-2 3 0 15,-1 2 0-15,-1 0 0 0,-1 0 0 0,0-1 0 16,-1 1 0-16,0 6 0 0,0 0 0 0,-1 4 0 16,0 1 0-16,-1 3 0 0,2 3 0 0,-3 0 0 15,0 3 0-15,-2 3 0 0,-3 3 0 0,-2 1 0 16,-2 3 0-16,0 3 0 0,0 3 0 0,-1-1 0 15,0 3 0-15,1 2 0 0,0 3 0 0,0 1 0 16,-2 1 0-16,1 1 0 0,-1-1 0 0,-3 1 0 16,-2 2 0-16,-2 2 0 0,1 1 0 0,1 4 0 0,3 4 0 15,-1 3 0-15,2 4 0 0,-3 4 0 0,0 2 0 16,1 3 0-16,-3 4 0 0,1 4 0 0,1 0 0 0,3 2 0 16,0 1 0-16,5 0 0 15,0 1 0-15,4-2 0 0,-1-2 0 0,4 1 0 0,0-1 0 0,3-1 0 16,1-1 0-16,2-2 0 0,3-2 0 0,1-4 0 15,3-5 0-15,5-3 0 0,2-2 0 0,3-1 0 16,5-1 0-16,5-1 0 0,2 0 0 0,4-1 0 16,5-2 0-16,3-1 0 0,-1-4 0 0,4-1 0 15,3-2 0-15,2 0 0 0,-1-1 0 0,6-3 0 16,5-3 0-16,0-3 0 0,1-1 0 0,-1-1 0 16,1-3 0-16,-2 0 0 0,1-4 0 0,0 0 0 15,3-4 0-15,1-3 0 0,2-2 0 0,1-3 0 0,0-5 0 0,2-3 0 16,-1-3 0-16,-1-4 0 0,-1-2 0 15,1-4 0-15,0-5 0 0,-2-3 0 0,1-4 0 0,2-4 0 16,0-3 0-16,-1-1 0 0,-2-1 0 0,-1-2 0 16,-2 2 0-16,-1-5 0 0,-1-4 0 0,-1-1 0 15,-1-2 0-15,-1-1 0 0,1-2 0 0,10-22 0 16,-10 8 0-16,-5 4 0 0,-4 1 0 0,-4 2 0 16,-2 1 0-16,-6 3 0 0,0 1 0 0,-5 4 0 15,-2 2 0-15,-3-2 0 0,-4 0 0 0,-2 5 0 16,-3 6 0-16,-2 5 0 0,-2 5 0 0,-5 2 0 15,-2 1 0-15,-4 2 0 0,-6 1 0 0,0 1 0 16,-6 1 0-16,1 1 0 0,1 0 0 0,-4 5 0 16,-1 3 0-16,0 1 0 0,-2 3 0 0,3 0 0 0,2 3 0 15,-1 2 0-15,-2 2 0 0,-1 1 0 0,-1 0 0 16,-2 4 0-16,-4 5 0 0,0 5 0 0,3 3 0 0,-3 2 0 16,-1-1 0-16,1 5 0 0,-1 5 0 0,-2 5 0 15,-3 3 0-15,-2 3 0 0,-5 2 0 0,2 3 0 16,1 2 0-16,2 2 0 0,0-1 0 0,2 6 0 15,1 4 0-15,-1 0 0 0,-1 3 0 0,-1-1 0 16,2 4 0-16,2 2 0 0,0-1 0 0,2 3 0 16,2 1 0-16,3 3 0 0,0 1 0 0,13-15 0 15,-3 4 0-15,1 6 0 0,-4 2 0 0,4 3 0 16,1 0 0-16,4 0 0 0,5 2 0 0,0-1 0 16,3-1 0-16,5-4 0 0,4-1 0 0,5-3 0 15,5 2 0-15,7-4 0 0,5-3 0 0,5-2 0 0,4-6 0 16,3-3 0-16,0-3 0 0,4-3 0 0,0-1 0 0,5-4 0 15,-1-2 0-15,4-4 0 0,-3-1 0 0,6-6 0 16,5-3 0-16,1 0 0 0,2-3 0 0,-2-2 0 16,1-4 0-16,3-3 0 0,3-7 0 0,2-1 0 15,0-2 0-15,-1-2 0 0,-2-2 0 0,-2-5 0 16,-1-6 0-16,-1 0 0 0,-5-1 0 0,4-3 0 16,-1-4 0-16,1-4 0 0,-4-5 0 0,-1-3 0 15,-2-4 0-15,-1-1 0 0,-1-3 0 0,2-1 0 16,1-1 0-16,0-4 0 0,-4-5 0 0,0-1 0 15,1-1 0-15,10-22 0 0,-8 13 0 0,-6 6 0 16,-7 2 0-16,-5 0 0 0,-1 0 0 0,-5-1 0 16,-2 6 0-16,-2 0 0 0,-3 1 0 0,-4 0 0 15,-6-1 0-15,0 6 0 0,-6 6 0 0,-2 6 0 16,-3 2 0-16,-3 2 0 0,-3 3 0 0,-1 3 0 0,-3 2 0 0,-3 1 0 16,-4 0 0-16,-5 1 0 0,-4-5 0 0,-5 7 0 15,-2 3 0-15,0-1 0 0,2 0 0 0,-2 3 0 16,-3 1 0-16,2 4 0 0,1 1 0 15,0 6 0-15,0 2 0 0,-1 4 0 0,-3 4 0 0,1 2 0 16,0 0 0-16,0 4 0 0,0 0 0 0,2 7 0 16,0 4 0-16,-1 3 0 0,-1-3 0 0,-2 2 0 15,-3 1 0-15,0 6 0 0,2 3 0 0,0 2 0 16,-1 0 0-16,3 2 0 0,3-1 0 0,-2 4 0 16,-1 1 0-16,-3 6 0 0,-3 5 0 0,2 5 0 15,0 5 0-15,2 6 0 0,1 4 0 0,2 7 0 16,0 2 0-16,1 9 0 0,1 7 0 0,11-24 0 0,-4 5 0 0,2 9 0 15,2 1 0-15,6 0 0 0,2 1 0 0,6-1 0 16,5-3 0-16,8-3 0 0,6-3 0 16,7-5 0-16,1-3 0 0,11-4 0 0,5-5 0 0,6-5 0 15,4-5 0-15,5 1 0 0,1 2 0 0,4-6 0 16,2-6 0-16,5-2 0 0,0-2 0 0,3-6 0 16,-1-3 0-16,1-3 0 0,-1-6 0 0,0-5 0 15,2-4 0-15,1-4 0 0,3-3 0 0,2-4 0 16,-3-9 0-16,-1-5 0 0,-3-6 0 0,0-9 0 15,0-5 0-15,2-6 0 0,4-5 0 0,0-6 0 16,-4-5 0-16,1-11 0 0,0-13 0 0,-1-6 0 16,1-7 0-16,2-4 0 0,0-8 0 0,17-44 0 15,-14 13 0-15,-9 6 0 0,-7 2 0 0,-8 8 0 0,-6 7 0 16,-7 10 0-16,-9 6 0 0,-7 17 0 0,-7 12 0 0,-8 11 0 16,-7 8 0-16,-3 8 0 0,-3 4 0 0,-4 6 0 15,-5 3 0-15,-2 2 0 16,-4 1 0-16,-2 5 0 15,-1 6-768-15,-5 5-208 0,-1 4-48 0,5 3 0 16,3 2-1632-16,3 2-336 0,3 3-64 0,4 1-16 0</inkml:trace>
  <inkml:trace contextRef="#ctx0" brushRef="#br1" timeOffset="53944.16">11196 8060 12895 0,'0'0'272'0,"0"0"64"0,-2-2 16 0,2 2 32 0,0 0-384 0,0 0 0 15,0 0 0-15,0 0 0 0,0 0 0 0,0 0 0 16,0 0 0-16,0 0 0 0,-5 2 896 0,5-2 96 16,-3 5 32-16,3-5 0 0,0 0 0 0,0 0 0 15,0 0 0-15,0 0 0 0,-6 2 0 0,1 2 0 16,5-4 0-16,0 0 0 0,0 0 0 0,0 0 0 16,0 0 0-16,0 0 0 0,0 0-832 0,0 0-192 0,0 0 0 0,0 0 0 15,0 0 864-15,0 0 128 16,0 0 32-16,0 0 0 0,0 0-832 0,0 0-192 0,6-7 0 0,2 2 0 15,0-2 0-15,2 3 0 0,0-2 0 0,3 2 0 16,-2-4 864-16,4 1 128 0,0 2 32 0,1-2 0 16,-3 0-832-16,2 0-192 15,3 2 0-15,0-2 0 0,1 3 0 0,-1 0 0 0,-3 3 0 0,1 1 0 16,-2 0 0-16,-3 0 0 0,0 1 0 0,-1 1 0 16,-3 1 0-16,1 1 0 0,-3 3 0 0,-1 1 0 15,0 2 0-15,-1 2 0 0,-3 3 0 0,-2 2 0 16,-2 3 0-16,0 1 0 0,-2 3 0 0,-3 0 0 15,2 3 0-15,-4-1 0 0,0 2 0 0,-3-1 0 0,0-1 0 16,-1-2 0-16,-1-1 0 0,1 0 0 0,0-2 0 16,2-2 0-16,-2-2 0 0,1 0 0 0,-1-2 864 15,2-1 128-15,2 0 32 0,2-3 0 0,0 0-832 0,2-3-192 16,-1-1 0-16,4-2 0 0,4-5 0 0,-2 7 0 16,2-1 0-16,0-6 0 0,0 0 0 0,6 3 0 15,4-2 0-15,3-1 0 0,3 0 864 0,-1 0 128 16,-3-1 32-16,5 0 0 0,3 0-832 0,0 1-192 15,4-3 0-15,-4 2 0 0,2-4 0 0,0 2 0 16,-1-1 0-16,-1 2 0 0,-1 1 0 0,-3-1 0 16,-1 0 0-16,-4 0 0 15,0 0-768-15,-1 2-208 0,-3-3-48 0,1 2 0 16,-8 1-816-16,0 0-160 0,0 0-48 0,0 0-13104 0</inkml:trace>
  <inkml:trace contextRef="#ctx0" brushRef="#br1" timeOffset="54203.17">11904 8433 35007 0,'0'0'1552'0,"0"0"320"0,0 0-1488 0,0 0-384 0,0 0 0 0,5 7 0 15,0 3 0-15,-3 2 0 0,-3 3 0 0,0 4 0 16,-4 5 1712-16,0 3 272 0,-1 4 48 0,-3 0 16 15,1-1-1648-15,-5 1-400 0,2-1 0 0,-2-1 0 16,-2-2 0-16,-1-2 0 0,2 0 0 0,1-6 0 16,0 0 0-16,-2-2 0 0,2-3 0 0,0 0 0 0,1 2 0 0,2-5 0 15,0-5 0-15,2 1 0 16,3 0-736-16,1 0-224 0,1-3-64 0,3-4-10912 16,0 0-2192-16</inkml:trace>
  <inkml:trace contextRef="#ctx0" brushRef="#br1" timeOffset="54934.4">12651 7989 16575 0,'0'0'368'0,"0"0"80"0,0 0 0 0,-4 4 16 0,-1-3-464 0,-1-1 0 0,1 0 0 0,-1 0 0 0,0 2 912 0,-1 0 96 16,0 0 16-16,1-1 0 0,0-1 816 0,6 0 160 15,-6 2 48-15,6-2 0 0,0 0-832 0,0 0-144 16,0 0-48-16,0 0 0 0,0 0 0 0,0 0 0 15,7-5 0-15,2 2 0 0,4-3-816 0,2 1-208 16,-2 0 0-16,3 2 0 0,5-1 0 0,0 2 0 16,2-1 0-16,0 2 0 0,-2 1 0 0,-1 0 0 15,-2-1 0-15,-3 3 0 0,-3 3 0 0,-2 2 0 16,-2 1 0-16,-3 1 0 0,-5 0 864 0,-1 2 128 16,-5 0 32-16,-2 3 0 0,-5 3-832 0,-3-2-192 15,0-2 0-15,-2 1 0 0,-3 0 0 0,5 0 0 16,3-3 0-16,2-2 0 0,1-3 0 0,4 0 0 15,6 2 0-15,0-2 0 0,7 0 0 0,4 0 0 0,3 2 0 16,4 0 0-16,3 0 0 0,2 2 0 0,1 1 0 0,0 1 0 16,-1 1 0-16,-1-1 0 0,-2 2 0 0,-2 0 0 15,-4 2 0-15,-2 0 0 16,-3 1 0-16,-3-1 0 0,-1 2 0 0,-3-1 0 0,-3 2 0 0,-2 1 0 16,-3-3 864-16,-2 0 128 0,-3-2 32 0,-1 1 0 15,-2-1-832-15,-2-1-192 0,-2-3 0 0,-4 2 0 16,0 1 864-16,-2-3 128 0,2-1 32 0,-2-5 0 15,0 2-832-15,5-1-192 0,1 1 0 0,4-3 0 16,-2-2 0-16,4-4 0 0,0-1 0 0,3 2 0 16,2 1-768-16,0-1-208 0,4-3-48 15,3 4 0-15,0-7-1632 0,3-1-336 0,4 2-64 16,-1-3-12704-16</inkml:trace>
  <inkml:trace contextRef="#ctx0" brushRef="#br1" timeOffset="55224.84">13351 8469 27647 0,'0'0'1216'0,"0"0"256"0,0 0-1168 0,0 0-304 16,0 9 0-16,-1 2 0 0,-2 2 0 0,-2 0 0 0,0 1 0 0,-3 4 0 15,-2 4 1696-15,-3 2 288 0,-2 0 48 0,-1-2 16 16,0 3-832-16,-3-3-144 0,2-1-48 0,-2 1 0 16,-1-2-816-16,6-1-208 15,5 0 0-15,1-4 0 0,-1-2 0 0,2-3 0 0,-1 2 0 0,1-2 0 16,3-1 0-16,-1-2 0 0,0-2 0 0,5-5 0 31,0 0-768-31,0 0-208 0,0 0-48 0,0 0-9824 0,0 0-1968 0</inkml:trace>
  <inkml:trace contextRef="#ctx0" brushRef="#br1" timeOffset="55685.25">13998 7904 23951 0,'0'0'512'0,"0"0"128"0,0 0 0 0,0 0 64 0,0 0-576 0,0 0-128 16,0 0 0-16,0 0 0 0,0 0 848 0,0 0 144 16,-7 1 32-16,1 4 0 0,-4 2 0 0,-1 0 0 15,-3 2 0-15,-4 3 0 0,-3 5 0 0,-2 4 0 16,-2 5 0-16,-3 4 0 0,-3 5 0 0,1 2 0 15,-1 3 0-15,4 0 0 0,5-2-832 0,5 0-192 0,1-5 0 0,9 1 0 16,6-7 864-16,7-2 128 16,3-1 32-16,6-6 0 0,4-2-832 0,2-4-192 0,1-1 0 0,3-6 0 15,2-4 864-15,0-2 128 0,0-2 32 0,2-4 0 16,3-4-832-16,0 0-192 0,-1-6 0 0,0-3 0 16,2-3 0-16,-2-1 0 0,-2-3 0 15,-2-2 0-15,-3-4 864 0,-2-4 128 0,-6 0 32 0,-1-1 0 16,-5 3-832-16,-5 1-192 0,-3 0 0 0,-3 4 0 15,-4 0 0-15,-4 3 0 0,-3 2 0 0,-4 3 0 16,-2 1 0-16,-2 2 0 0,-3 2 0 0,1 3 0 16,-4 5-768-1,1 1-208-15,1 1-48 0,1 4 0 0,1 3-1632 0,2 0-336 0,-1 2-64 16,2 3-16-16</inkml:trace>
  <inkml:trace contextRef="#ctx0" brushRef="#br1" timeOffset="56110.05">14422 7257 23951 0,'6'-22'1056'0,"1"14"224"0,3 0-1024 0,0 2-256 16,1-1 0-16,-4 2 0 0,1 1 880 0,-1 2 112 0,2 0 32 0,-1 3 0 15,1 2 0-15,0 1 0 0,0 3 0 0,0 3 0 16,-2 2-832-16,3 7-192 0,-2 2 0 0,0 8 0 15,0 7 864-15,0 5 128 0,-2 0 32 0,-2 12 0 16,-4 4 0-16,-2 8 0 0,-3 8 0 0,-3 4 0 16,-1 1-832-16,-6 4-192 0,-2 2 0 0,2-3 0 15,4 0 0-15,-2-8 0 0,-3-7 0 0,-2-4 0 16,0-6 0-16,0-4 0 0,-1-4 0 0,-1-3 0 16,0-2 0-16,1-2 0 0,-3-5 0 0,0-3 0 15,-1-1-768-15,-1-2-208 16,0-3-48-16,0-1-15152 0</inkml:trace>
  <inkml:trace contextRef="#ctx0" brushRef="#br1" timeOffset="56637.11">11367 7512 16575 0,'0'0'736'0,"-8"-6"160"0,0 1-720 0,2-2-176 0,1 1 0 0,-1 0 0 0,-1 1 848 16,2 0 144-16,5 5 32 0,-9-3 0 0,-2 0 0 0,0 3 0 15,-1 0 0-15,-1 3 0 0,-3 3 0 0,-1 2 0 16,-4 6 0-16,-2 1 0 0,-3 1-832 0,-2 6-192 16,-4 4 0-16,-3 6 0 0,-5 4 864 0,-2 10 128 15,-4 9 32-15,3 3 0 0,4 2 0 0,0 3 0 16,3 0 0-16,4 6 0 0,3 2-832 0,5-2-192 16,5-2 0-16,6-5 0 0,3-4 0 0,5-7 0 15,4-5 0-15,4-2 0 0,5-2 0 0,-1-5 0 16,5-5 0-16,3-3 0 0,0-4 0 0,4-3 0 15,3-3 0-15,-1-4-10336 16,2-3-2112-16</inkml:trace>
  <inkml:trace contextRef="#ctx0" brushRef="#br1" timeOffset="57253.66">10222 8517 20271 0,'0'0'448'0,"10"1"80"0,-5-2 32 0,2-4 16 0,0 0-576 0,1 0 0 15,0-1 0-15,-1 2 0 0,-7 4 928 0,0 0 80 0,0 0 16 0,0 0 0 16,0 0 0-16,0 0 0 16,0 0 0-16,0 0 0 0,0 0 0 0,-6 1 0 15,-2 2 0-15,-4 4 0 0,-3 2 0 0,-13 7 0 0,-2 3 0 0,-4 5 0 16,-4 2 0-16,-3 1 0 0,3 4 0 0,-4 0 0 15,0 2 0-15,4-3 0 0,0-2 0 0,6-2 0 16,4-1-832-16,3-3-192 0,5-4 0 0,2 0 0 16,4-4 0-16,3 0 0 0,0 0 0 0,2-3 0 15,1-1 0-15,4-4 0 0,4-6 0 0,0 0 0 16,0 0-768-16,0 0-208 0,0 0-48 16,0 0 0-16,0 0 0 0,9-6 0 15,0-4 0-15,0 0 0 0,0-2-816 0,-1 0-160 16,-3-4-48-16,1 2 0 0,0-2-1632 0,-1 3-336 15,0-4-64-15,1 1-16 0</inkml:trace>
  <inkml:trace contextRef="#ctx0" brushRef="#br1" timeOffset="57474.84">9762 8586 23951 0,'0'0'512'0,"0"0"128"0,0 0 0 0,0 0 64 0,0 0-576 0,-10 7-128 16,0 5 0-16,0 5 0 0,-4 7 1664 0,0 2 320 15,-3 3 48-15,2 2 16 0,0 2-832 0,3 0-144 16,2 0-48-16,2-2 0 0,-1-1 0 0,3 1 0 15,4 1 0-15,2-4 0 0,2-6 0 0,0-1 0 16,2-1 0-16,3-1 0 0,3-3-816 0,2 0-208 16,1 1 0-16,1-5 0 0,0-6 0 0,3-1 0 15,1-2 0-15,5-2 0 0,-1-2 864 0,4-2 128 0,1-5 32 16,4-2 0-16,3 0-832 0,1-2-192 16,4-1 0-16,2 0 0 15,0-2-2416-15,0 1-528 0,-5-1-96 0,-3 3-32 0</inkml:trace>
  <inkml:trace contextRef="#ctx0" brushRef="#br1" timeOffset="61104.02">10832 12122 16575 0,'0'0'368'0,"-2"-5"80"0,-2-2 0 0,1 2 16 0,3 5-464 0,0 0 0 16,-2-6 0-16,2 6 0 0,-1-7 912 0,1 7 96 16,-2-5 16-16,2 5 0 0,0 0 0 0,0 0 0 15,0 0 0-15,0 0 0 0,0 0 0 0,0 0 0 16,-3-2 0-16,-3 1 0 0,6 1-832 0,-9 3-192 16,1 2 0-16,-3 2 0 0,0 1 864 0,-2 1 128 15,-1 6 32-15,0 3 0 0,0 0-832 0,-2 4-192 16,1 2 0-16,-2 7 0 0,0 2 0 0,1-1 0 0,1 1 0 15,1 2 0-15,0 1 864 0,6-5 128 0,2-3 32 0,4 1 0 16,2 1-832-16,3-1-192 16,3-3 0-16,2-4 0 0,2-2 0 0,2-1 0 0,3-2 0 0,0-3 0 15,2-3 0-15,-2-7 0 0,5-1 0 0,1 0 0 16,0-1 0-16,2-4 0 0,3-5 0 0,1-2 0 16,-4 0 0-16,3-3 0 0,4-1 0 0,-1-5 0 15,1 0 0-15,-2-2 0 0,-2 0 0 0,-1-3 0 16,-5-2 864-16,-1-1 128 0,-3 2 32 0,-2 0 0 15,-3-2-832-15,-3-2-192 0,-2-2 0 0,-3 0 0 16,-1-1 864-16,-2 2 128 0,-2 0 32 0,-1 1 0 16,-2 1-832-16,0 3-192 0,-2 5 0 0,-1 0 0 15,0 1 0-15,-3 3 0 0,1 3 0 0,1 2 0 0,-1 2 0 16,1 2 0-16,1 0 0 0,-1 2 0 16,1 0-768-16,8 4-208 0,-8-1-48 0,8 1 0 15,0 0-1632-15,0 0-336 0,0 0-64 0,0 0-16 0</inkml:trace>
  <inkml:trace contextRef="#ctx0" brushRef="#br1" timeOffset="61484.9">11585 12014 20271 0,'0'0'448'0,"0"0"80"0,12 0 32 0,-12 0 16 0,9-5-576 0,-9 5 0 0,8-1 0 0,-8 1 0 16,0 0 1744-16,8-4 240 0,-8 4 64 0,0 0 0 15,0 0-832-15,0 0-144 0,0 0-48 0,4 15 0 16,0 2 0-16,-4 3 0 0,-1 0 0 0,-2 4 0 15,0 6 0-15,0 2 0 0,-2 2 0 0,2-1 0 16,-1 2-816-16,0-2-208 0,0 0 0 0,1-2 0 16,-2-4 0-16,2-1 0 0,2-4 0 0,-2-1 0 15,0-2 0-15,0 0 0 0,0-5 0 0,1-3 0 16,1 0 0-16,-1 0 0 0,0-1 0 0,2-10 0 16,0 0-1600-16,0 0-352 0,0 0-80 0,0 0-16 15,-4-5-1632-15,-2-2-336 0,-5-7-64 0,4 1-16 0</inkml:trace>
  <inkml:trace contextRef="#ctx0" brushRef="#br1" timeOffset="61632.56">11406 12349 23951 0,'0'0'1056'0,"0"0"224"0,0 0-1024 0,0 0-256 15,0 0 0-15,13-2 0 0,-2 0 1696 0,-2 2 288 16,5 0 48-16,0 2 16 0,1-1-832 0,3 0-144 16,1 2-48-16,9-1 0 0,-4-2 0 0,-2 0 0 15,0 0 0-15,0 0 0 0,0 1-816 0,0-1-208 16,-2-1 0-16,-1 1 0 0,-3 1 0 0,-2-1 0 15,-3 0 0-15,2-1-11424 16,-2 1-2336-16</inkml:trace>
  <inkml:trace contextRef="#ctx0" brushRef="#br1" timeOffset="62379.71">12888 11581 20271 0,'0'0'448'0,"5"-4"80"0,0-4 32 0,1 2 16 0,-6 6-576 0,5-3 0 0,1-2 0 0,-1 0 0 16,-1 1 928-16,-4 4 80 0,0 0 16 0,0 0 0 0,0 0 0 0,0 0 0 15,0 0 0-15,0 0 0 0,0 0 0 0,0 0 0 16,4 10 0-16,-2 3 0 0,-2 6 0 0,-1 5 0 16,-1-1 0-16,-2 7 0 0,0 1-832 0,0 5-192 15,-1 1 0-15,1 0 0 0,-1-1 864 0,0-2 128 16,2 0 32-16,-1-4 0 0,2-4-832 0,-1 3-192 16,2-6 0-16,0 0 0 0,-1 0 0 0,1 4 0 15,1-6 0-15,0-8 0 16,1-2-768-16,1 2-208 0,0-4-48 0,0 0 0 15,-1-2-1632-15,-1-7-336 0,0 0-64 0,0 0-16 0</inkml:trace>
  <inkml:trace contextRef="#ctx0" brushRef="#br1" timeOffset="62696.54">12286 12347 23951 0,'-7'4'512'0,"7"-4"128"0,-7 4 0 0,7-4 64 0,0 0-576 0,0 0-128 0,-4 6 0 0,4-6 0 16,0 0 1664-16,0 0 320 0,0 0 48 0,9 0 16 16,4 0-1648-16,5-2-400 0,6-3 0 0,2 2 0 15,4 1 896-15,4 0 112 0,0-2 16 0,7 0 0 0,3-2-832 0,9 1-192 16,8 0 0-16,-15 2 0 0,5-1 864 0,4-1 128 15,-2 2 32-15,2-2 0 0,1-1-832 16,1 2-192-16,-3-2 0 0,0 3 0 0,-2 0 0 0,-3 0 0 16,-7 2 0-16,-5-2 0 0,-3 0 0 0,-6 0 0 15,-3 3 0-15,-3-1 0 16,-3-1-1600-16,-3 1-352 0,-2 1-80 0,-3 1-16 0</inkml:trace>
  <inkml:trace contextRef="#ctx0" brushRef="#br1" timeOffset="63463.03">12252 12794 20271 0,'-11'-9'448'0,"7"7"80"0,4 2 32 0,0 0 16 0,0 0-576 0,0 0 0 16,0 0 0-16,-6-4 0 0,6 4 928 0,0 0 80 15,0 0 16-15,0 0 0 0,-5-7 0 0,5 7 0 16,8-7 0-16,4 1 0 0,3 2 0 0,4 1 0 16,2 3 0-16,2-1 0 0,0-1-832 0,0 1-192 15,0 2 0-15,-2-1 0 0,-1 0 0 0,-1 2 0 16,-5 4 0-16,-1-1 0 0,-2 2 864 0,-2 2 128 0,-5 2 32 0,0-1 0 16,-4-2-832-16,-3 3-192 0,0-1 0 0,-4 1 0 15,-2-2 0-15,-2 0 0 16,-4 0 0-16,0 0 0 0,-2-2 0 0,1 0 0 0,-2-2 0 0,3 1 0 15,2-2 864-15,3 1 128 0,1-1 32 0,9-4 0 16,0 0-832-16,0 0-192 0,-2 6 0 0,2-6 0 16,0 0 0-16,5 6 0 0,5 1 0 0,0 2 0 15,1-1 0-15,1 1 0 0,-1 1 0 0,-1 0 0 16,-1 1 0-16,-3 0 0 0,2 2 0 0,-5 1 0 16,0 2 0-16,-3-1 0 0,-1 1 0 0,-2 0 0 15,-3 1 0-15,-1-2 0 0,-1-2 0 0,-3 2 0 16,-4-3 864-16,-1-1 128 0,-3 0 32 0,-3-1 0 0,-5-3-832 15,4 2-192-15,1-3 0 0,0 0 0 0,-3 2 0 16,3-2 0-16,-1-4 0 0,2 0 0 0,1 1 0 16,3-3 0-16,-1-3 0 0,5-1 0 15,0 2-768-15,2-1-208 0,4-5-48 0,2 1 0 16,0-2-2448-16,5 0-496 0,6-4-112 16,6 0-16-16</inkml:trace>
  <inkml:trace contextRef="#ctx0" brushRef="#br1" timeOffset="63912.11">13126 12637 23951 0,'0'0'1056'0,"0"0"224"0,0 0-1024 0,0 0-256 0,4 1 0 0,-4-1 0 0,0 0 880 16,0 0 112-16,0 0 32 0,-2 6 0 0,-2 1 0 0,-1 4 0 15,-1 1 0-15,-2 5 0 0,-2 5 0 0,2 2 0 16,1 4 0-16,1-1 0 0,-4-1 0 0,4 3 0 16,-2 0 0-16,1 1 0 0,2-1-832 0,0-1-192 15,1-2 0-15,1-1 0 0,-2 1 0 0,3-4 0 16,0-3 0-16,1-4 0 15,-1 0-768-15,0-3-208 0,2-2-48 0,0-2 0 16,0-3 0-16,0-5 0 0,2 5 0 0,-2-5 0 16,0 0-816-16,0 0-160 0,0-9-48 0,-3 1 0 0</inkml:trace>
  <inkml:trace contextRef="#ctx0" brushRef="#br1" timeOffset="64095.28">12805 12939 27647 0,'-10'-3'608'0,"10"3"128"0,-7-1 32 0,7 1 0 0,0 0-624 0,0 0-144 0,0 0 0 0,10-2 0 15,3 2 848-15,1 2 144 0,3-1 32 0,1 0 0 16,1 0 0-16,4 0 0 0,1 1 0 0,2-2 0 16,3 3-832-16,1-3-192 0,3-3 0 0,-2 1 0 15,-1 1 864-15,-2 0 128 0,1-1 32 0,0 0 0 32,-3 0-1648-32,-3-1-320 0,-2 0-64 0,-2 3-16 0,-4-2-1632 15,-1 0-336-15,0 0-64 0,-1-1-16 0</inkml:trace>
  <inkml:trace contextRef="#ctx0" brushRef="#br1" timeOffset="64433.57">13774 12551 23951 0,'2'-11'512'0,"0"6"128"0,0-1 0 0,3 0 64 0,-2-1-576 0,2 1-128 16,1 3 0-16,-3 0 0 0,-3 3 1664 0,0 0 320 15,0 0 48-15,0 0 16 0,0 0-832 0,2 9-144 16,2 1-48-16,-4 3 0 0,-1 3 0 0,-2 4 0 16,0 3 0-16,1 4 0 0,-4-2-816 0,2 6-208 0,0-1 0 0,-4 3 0 15,1-2 0-15,1 0 0 0,-1-3 0 0,3-2 0 16,-3-1 864-16,2-1 128 0,-1 1 32 0,1-4 0 15,-1-3-832-15,2-1-192 0,-2-2 0 0,1 1 0 32,-1-2-768-32,1-3-208 0,0 0-48 0,1-1 0 15,0 1 0-15,1-2 0 0,3-9 0 0,0 0-9824 0,-2 5-1968 16</inkml:trace>
  <inkml:trace contextRef="#ctx0" brushRef="#br1" timeOffset="64827.15">13357 13473 27647 0,'0'0'608'0,"0"0"128"0,0 0 32 0,0 0 0 0,0 0-624 16,0 0-144-16,0 0 0 0,0 0 0 0,0 0 848 0,5-3 144 16,2-1 32-16,2 3 0 0,1 1 0 0,2-2 0 15,2-2 0-15,2-2 0 0,3 0 0 0,2 1 0 0,1-1 0 16,4-2 0-16,3 0 0 0,2 2 0 0,2-1 0 0,2 1 0 15,-1 1-832-15,-1-2-192 0,-1 0 0 0,-2-1 0 16,-4 5 0-16,1-1 0 0,-2 0 0 0,0 0 0 16,-4-1 0-16,-1 1 0 0,-3 0 0 0,1 1 0 31,-5 2-768-31,-2 0-208 0,-3 0-48 0,-4 3 0 16,-4-2-1632-16,0 0-336 0,0 0-64 0,0 0-16 0</inkml:trace>
  <inkml:trace contextRef="#ctx0" brushRef="#br1" timeOffset="65629">13523 13893 20271 0,'-9'0'448'0,"2"-1"80"0,7 1 32 0,0 0 16 0,0 0-576 16,-6-3 0-16,1-3 0 0,5 6 0 0,0 0 1744 0,0 0 240 16,2-9 64-16,1 2 0 0,-3 7-832 0,10-5-144 15,2 1-48-15,-1 0 0 0,-1-2-816 0,5 1-208 16,8-1 0-16,0 2 0 0,4 1 864 0,1 1 128 15,0 0 32-15,-2 2 0 0,0 0-832 0,-4 2-192 16,0 3 0-16,-5 0 0 0,0 6 864 0,-3 1 128 16,-3 3 32-16,-2 3 0 0,-4 1-832 0,-1 3-192 15,-7 1 0-15,0 3 0 0,-4 0 864 0,-2 0 128 16,-5-1 32-16,-2 0 0 0,-4 1-832 0,-4-3-192 16,-3-1 0-16,-2-1 0 0,-2-1 0 0,1-1 0 15,3-5 0-15,1 0 0 0,4-1 0 0,3-1 0 16,2 1 0-16,2-2 0 0,0-4 0 0,7 0 0 0,3-1 0 15,5-6 0-15,0 0 0 0,0 0 0 0,8 6 0 0,2-5 0 16,2-4 864-16,2 2 128 0,3 0 32 0,11-2 0 16,6 0-832-16,-5-1-192 0,4-1 0 0,3 2 0 15,4 1 0-15,-2 0 0 0,3-1 0 0,17 0 0 16,-6-1 0-16,-2 0 0 0,-4 0 0 0,0 2 0 16,0 1 0-16,-15 1 0 0,-1 0 0 0,-1 0 0 15,-1 0 0-15,-2 0 0 0,-1 1 0 0,-3 1 0 16,-3-1-768-1,-1 0-208-15,-3-1-48 0,5-1-18432 0</inkml:trace>
  <inkml:trace contextRef="#ctx0" brushRef="#br1" timeOffset="85571.77">12064 12834 9215 0,'0'0'400'0,"0"0"96"0,0 0-496 0,0 0 0 0,-4 5 0 0,-1-1 0 16,5-4 912-16,-4 1 96 0,4-1 16 0,-7 2 0 16,2 0 0-16,5-2 0 0,0 0 0 0,-6 3 0 15,1 1 0-15,-1-1 0 0,6-3 0 0,-5 3 0 16,-1 0-832-16,1 1-192 0,1-1 0 0,4-3 0 16,-6 2 864-16,6-2 128 0,-5 4 32 0,0-2 0 0,5-2 0 0,0 0 0 15,0 0 0-15,0 0 0 0,0 0-832 0,0 0-192 16,0 0 0-16,0 0 0 0,0 0 864 0,0 0 128 15,0 0 32-15,0 0 0 0,0 0-832 0,0 0-192 16,0 0 0-16,0 0 0 0,0 0 0 0,0 0 0 16,0 0 0-16,6-1 0 0,-6 1 864 0,6-2 128 15,2-3 32-15,-1 1 0 0,1 3-832 0,-1-1-192 16,2 2 0-16,-3 0 0 0,3-4 0 0,-2 1 0 16,3-1 0-16,-2-1 0 0,2 0 0 0,1-1 0 15,-3 0 0-15,2 1 0 0,0 2 0 0,0 0 0 16,1-3 0-16,1 3 0 0,-2-1 0 0,1 1 0 15,1 0 0-15,-3 1 0 0,-2-1 0 0,1 1 0 16,-1 0 0-16,0 1 0 0,2 1 0 0,-1 1 0 0,0-2 0 0,-2 2 0 16,-6-1 0-16,8 2 0 0,-8-2 0 0,5 4 0 15,1 1 0-15,-1-1 0 0,1 1 0 16,-2 1 0-16,2-1 0 0,-4 1 0 0,0 0 0 0,1 2 0 16,1-3 0-16,-4-5 0 0,0 0 0 0,4 9 0 15,-4 0 0-15,1 0 0 0,-1-9 0 0,1 8 0 16,-1 1 0-16,0 0 0 0,0 0 0 15,-1 0 0-15,0-4 0 0,-1 2 0 0,-1-1 0 0,-1 0 0 16,0-2 0-16,1 2 0 0,-3-1 0 0,1 1 0 16,-1-1 864-16,-3 1 128 0,3-2 32 0,-4 2 0 15,-1-2-832-15,3 1-192 0,4 1 0 0,-1-1 0 16,-1 0 0-16,-2-1 0 0,0 0 0 0,1 0 0 16,0-3 0-16,0 1 0 0,1 0 0 0,0 1 0 15,-2-1 0-15,-2-1 0 0,2-2 0 0,2 1 0 0,6 0 0 16,-8 4 0-16,8-4 0 0,-7 4 0 0,7-4 0 15,0 0 0-15,-8 1 0 0,8-1 0 0,0 0 0 0,0 0 0 16,0 0 0-16,0 0 0 0,0 0 0 0,0 0 0 16,0 0 0-16,0 0 0 0,0 0 0 0,0 0 0 15,0 0 0-15,0 0 0 0,0 0 0 0,0 0 0 16,0 0 0-16,8-1 0 0,-1-3 0 0,-1 3 0 16,2 1 0-16,3 1 0 0,-1-1 0 0,1 0 0 15,0-1 0-15,-3 1 0 0,-1 1 0 0,2 1 0 16,1 1 0-16,3-1 0 0,0-1 0 0,-2 1 0 15,1 0 0-15,1 1 0 0,-2-1 0 0,-3 0 0 16,2-1 0-16,-10-1 0 0,7 6 0 0,-7-6 0 16,0 0 0-16,8 8 0 0,-3 1 0 0,-2-1 0 15,-3-8 0-15,1 9 0 0,-1 1 0 0,-1-1 0 16,-1 2 0-16,0 2 0 0,0-4 0 0,0 0 0 0,-3-2 0 16,1 1 0-16,-2-1 0 0,1 2 0 0,-1-1 0 0,1-1 0 15,-4 0 0-15,1 0 0 0,-3-3 0 16,1 0 0-16,0 4 0 0,1-1 0 0,3-2 0 0,-3 2 0 15,-2-4 0-15,2 3 0 0,3 0 0 0,-3-1 0 16,-2-1 0-16,0 0 0 0,0 1 0 0,1-2 0 16,-1-1 0-16,1 2 0 0,-2 0 0 0,2-2 0 15,1 0 0-15,0 1 0 0,1-1 0 0,-2-1 0 16,0-1 0-16,1-1 0 0,0 0 0 0,2 2 0 16,-1 1 0-16,8-2 0 0,-8 1 0 0,0 2 0 15,8-3 0-15,0 0 0 0,-7 0 0 0,7 0 0 0,0 0 0 16,0 0 0-16,0 0 0 0,0 0 0 0,0 0 0 0,0 0 0 15,0 0 0-15,0 0 0 0,0 0 0 0,0 0 0 16,0 0 0-16,0 0 0 0,0 0 0 0,0 0 0 16,0 0 0-16,0 0 0 0,0 0 0 0,0 0 0 15,8 2 0-15,0-2 0 0,1-2 0 0,1-1 0 16,1 0 0-16,-1 0 0 0,1-1 0 0,1 2 0 16,2-3 0-16,1 0 0 0,-1 0 0 0,1-1 0 15,1 1 0-15,-1 0 0 0,-2-1 0 0,-3 0 0 16,-5 0 0-16,4 0 0 0,3 1 0 0,2-1 0 15,-2-2 0-15,0 2 0 0,-1-1 0 0,0-1 0 16,-3 0 0-16,1 0 0 0,-4 0 864 0,1 1 128 16,-1-3 32-16,0 2 0 0,-3 0-832 0,-1 1-192 15,-1 7 0-15,0-10 0 0,-1-1 0 0,-1 2 0 0,2 9 0 16,-5-8 0-16,1 2 0 0,-2-1 0 0,-1 0 0 16,-2 1 0-16,0 4 0 0,-1 0 0 15,-3 1 0-15,1 0 0 0,1 1 0 0,0-1 0 0,0 3 0 0,-2-1 0 16,-2-1 0-16,4-1 0 0,-1 1 0 0,2 3 0 15,-1 0 0-15,2-1 0 0,1-3 0 0,0 3 0 16,1 3 0-16,7-5 0 0,0 0 0 0,0 0 0 16,-7 1 0-16,7-1 0 0,0 0 0 0,0 0 0 15,0 0 0-15,0 0 0 0,0 0 0 0,0 0 0 16,0 0 0-16,0 0 0 0,5-4 0 0,-5 4 0 16,9-2 0-16,3 0 0 0,-1-2 0 0,1 0 0 15,0 1 0-15,1-1 0 0,-2-2 0 0,-2 2 0 16,0-1 0-16,0 1 0 0,3-1 0 0,1 2 0 0,1-5 0 15,2 2 0-15,-1-1 0 0,0 2 0 0,-3 0 0 0,0-3 0 16,-1-2 0-16,0 2 0 0,-4 4 0 0,2-4 0 16,-3 0 0-16,-1 0 0 0,1 1 0 15,-4-1 0-15,-2 8 0 0,2-8 0 0,-1-3 0 0,-2 0 0 16,-1 4 0-16,0-1 0 0,0 0 0 0,-4 2 0 16,-2-3 0-16,1 3 0 0,-1 3 0 0,-4 1 0 15,-1 1 0-15,-2 0 0 0,-1 1 0 0,0 0 0 16,2 0 0-16,-1 1 0 0,-1 0 0 0,1 0 0 15,0 0 0-15,-1 1 0 0,1 2 0 0,0-2 0 16,2-1 0-16,2 1 0 0,-2 2 0 0,2 0 0 16,2-2 0-16,-2 2 0 0,2 0 0 0,1-1 0 15,0 1 0-15,1 0 0 0,1-3 0 0,0 0 0 16,6-1 0-16,0 0 0 0,-4 3 0 0,4-3 0 16,0 0 0-16,0 0 0 0,0 0 0 0,0 0 0 0,0 0 0 0,0 0 0 15,0 0 0-15,0 0 0 0,0 0 0 0,0 0 0 16,8 0 0-16,-1-1 0 0,2-1 0 0,0 1 0 15,2 1 0-15,-1-2 0 0,2-3 0 0,1 3 0 16,0 2 0-16,3-1 0 0,-1-1 0 0,0-1 0 16,1 2 0-16,1 0 0 0,2 2 0 0,0-1 0 15,2-1 0-15,-4 1 0 0,2 2 0 0,-2 1 0 16,-2-2 0-16,-1 1 0 0,-1 0 0 0,0 0 0 16,-5 5 0-16,1-3 0 0,-2 1 0 0,-1-2 0 15,-6-3 0-15,4 7 0 0,-1 1 0 0,-2 1 0 16,-2-1 0-16,0-1 0 0,-1 0 0 0,-1 3 0 15,-3 3 0-15,-2-4 0 0,-1-3 0 0,-6 5 0 0,-2 3 0 16,0-1 0-16,-2-4 0 0,-3-1 0 0,1-3 0 16,4 2 0-16,2 2 0 0,0-1 0 0,-2-4 0 0,3 0 0 15,2 3 0-15,1-1 0 0,1-1 0 0,1-2 0 16,2-3 0-16,7 0 0 0,-8 3 0 0,8-3 0 16,-7-2 0-16,7 2 0 0,0 0 0 0,0 0 0 15,0 0 0-15,0 0 0 0,0 0 0 0,0 0 0 16,7-4 0-16,1 0 0 0,0 1 0 0,3 1 0 15,0-1 0-15,4 3 0 0,-3 1 0 0,1 1 0 16,-1-1 0-16,4 2 0 0,2 2 0 0,1 1 0 16,1 3 0-16,-5 1 0 0,1 0 0 0,-1 3 0 15,-4 0 0-15,0 3 0 0,-2 0 0 0,-5 0 0 16,1-3 0-16,-3 1 0 0,-2 5 0 0,-1-4 0 0,-3-2 0 16,0 1 0-16,-4 0 0 0,-1-1 0 0,-2-1 0 0,-4 2 0 15,-5-1 0-15,-1 0 0 0,-1-1 0 0,1 0 0 16,2-2 0-16,-1 1 0 0,-2 1 0 0,0-1 0 15,-1-3 0-15,1-3 0 0,0 0 0 0,1-1 0 16,-3 1 0-16,2-1 0 0,-3-4 0 0,1-1 0 16,0-2 0-16,0 0 0 0,0 1 0 0,1-2 0 31,1-3-2416-31,2-2-528 0,-1-8-96 0,2-3-32 0</inkml:trace>
  <inkml:trace contextRef="#ctx0" brushRef="#br1" timeOffset="87390.25">7967 10657 23039 0,'-5'-18'2048'0,"3"6"-1648"0,-2-2-400 0,0 0 0 15,-1-1 448-15,2 2 0 0,-2 0 0 0,0 1 0 16,-2-4 176-16,0 2 32 0,-2-1 16 0,0-2 0 16,0-1-352-16,-1-2-64 0,0-2 0 0,-5 1-16 15,-3 0 16-15,1 2 16 0,-2 2 0 0,-2 1 0 16,-3 1-16-16,1-1-16 0,-3 2 0 0,0 1 0 0,-4 0 16 0,-1-3 16 15,1 2 0-15,1 3 0 16,-1-1 160-16,0 2 16 0,-5 2 16 0,1-2 0 0,-1 2-16 16,-4 0-16-16,-3 1 0 0,-2 4 0 0,2 2-80 0,-1 1-16 15,-1 2 0-15,-1 0 0 0,1 1-80 0,0 1 0 16,0 0-16-16,-3 3 0 0,-5 0-96 0,0 1-16 16,3 2 0-16,-2 2 0 0,2-4-128 0,-2 5 0 15,0-1 0-15,3 2 0 0,-1 1 128 0,0 3-128 16,-3-1 0-16,1 5 128 0,-1 2-128 0,1 2 160 15,2 2-160-15,1 1 160 0,-1-1-160 0,2 4 0 16,0 1 144-16,0 3-144 0,0-1 160 0,2 3-32 16,2 4-128-16,1 5 192 0,2 4-192 0,-1 4 128 15,2 3-128-15,-4 3 0 0,1 0 0 0,3 3 0 16,-1 0 0-16,2 2 0 0,-5 1 0 0,5 0 0 0,2-4 0 16,4-3 0-16,3-1 0 0,0-1 0 0,4 0 0 0,1 1 0 15,4-2 0-15,2-3 0 0,1-4 0 16,5 1 0-16,-1-1 160 0,6 1-160 0,-1-1 160 0,4-1-160 15,-1 1 192-15,4-1-64 0,2 1-128 0,4-1 192 16,-2-2-192-16,2 2 144 0,0-3-144 0,3 1 128 16,4 3-128-16,1-3 0 0,-1-2 0 0,3-2 0 15,1-2 0-15,5-2 0 0,0-3 128 0,4-3-128 16,1-4 0-16,5 0 0 0,4-4 144 0,2 2-144 16,-2 0 128-16,4-1-128 0,4-2 128 0,0-1-128 15,1-1 0-15,0-1 128 0,1-3-128 0,3-1 0 16,0-4 0-16,6 0 128 0,0-1-128 0,1 3 0 15,-1-7 128-15,0 0-128 0,-3-1 128 0,4-3-128 16,0-2 128-16,2-3-128 0,0-1 128 0,0-1-128 0,1-1 160 0,0-1-32 16,-5-4-128-16,3-2 192 0,-1-3-192 0,2-2 144 15,2 0-144-15,0-2 128 0,-3 0-128 16,0 0 160-16,-1-2-160 0,0-1 160 0,-1 0-160 0,2-3 192 16,3 0-192-16,-1 0 192 0,-3-2-192 0,0-1 128 15,-2 2-128-15,-2-4 128 0,1-3-128 0,-1-2 128 16,-3-1-128-16,2-1 128 0,1-3-128 0,-2-1 128 15,-3-1-128-15,-2-2 128 0,-4-1 0 0,-1-1 0 16,0 0 0-16,-1-3 0 0,1-2 48 0,-3-3 0 16,-6-4 0-16,-1 6 0 0,0 3-16 0,-2-3 0 15,-2-2 0-15,-4-2 0 0,-3-3-32 0,-1-1 0 16,-1-3 0-16,-1-1 0 0,-3 1-128 0,-1-2 192 16,-3-1-192-16,0-2 192 0,-2-5-192 0,-3 1 0 15,0-1 144-15,-4 5-144 0,-2 3 0 0,-3-2 144 0,0-3-144 16,-5 2 0-16,0 1 144 0,-4 5-144 0,-2 5 0 15,-4 2 144-15,-2-1-16 0,-2 3-128 0,-6-1 192 16,-2 4-64-16,1 5 16 0,-3 0 0 16,-3 3 0-16,-1 3 0 0,1 4-144 0,-5 1 0 0,-1 1 0 0,-4 1 0 15,-5 1 0-15,-3 4 0 0,1 4 0 0,-1 3 0 16,-3-1 0-16,-2 4 0 0,-2 4 0 0,-4 3 0 16,-9 3 0-16,-1-1 0 0,-1 4 0 0,-3 3 0 15,-1 4-144-15,-2 4 144 0,-4 2 0 0,0 4 0 16,1 3-144-16,-6 5 144 0,0 1 0 0,-2 4-144 15,0 2 144-15,-1 3 0 0,-2 2-144 0,2 4 144 16,0 4 0-16,2 4 0 0,4 4-144 0,0 5 144 0,-2 7 0 16,4 2-128-16,3 4 128 0,-3 6 0 0,1 8-128 15,2 5 128-15,5 2 0 0,2 3 0 0,2 3-192 0,4 0 192 16,6 2-192-16,5 0 192 0,1-1-288 0,8-2 48 16,6 2 16-16,4-5 0 0,7-4 32 0,4 1 16 15,4-3 0-15,8 0 0 0,4-1 176 0,3 3-160 16,5-2 160-16,6 0-160 0,4-1 160 0,4-2-192 15,4-4 192-15,8 2-192 0,7 0 16 0,6-1 0 16,5-4 0-16,10-2 0 0,8 3-128 0,7-6-16 16,6-5-16-16,5 0 0 0,5 1 80 0,10-4 32 15,8-4 0-15,5-6 0 0,2-7 96 0,5-3 128 16,4-6-208-16,4-5 80 0,3-7 128 0,4-6-128 16,6-11 128-16,-2-7-128 0,4-5 128 0,0-7 0 15,1-6 0-15,4-5 0 0,6-3 0 0,-5-5 0 0,-5-4 0 16,-6-3 0-16,-3-4 0 0,-6-4 0 0,-5 0 0 0,-6-5-128 31,-4-1-2048-31,-6-2-416 0,-9-2-80 0</inkml:trace>
  <inkml:trace contextRef="#ctx0" brushRef="#br1" timeOffset="92335.11">11057 12144 4607 0,'0'0'192'0,"0"0"64"16,6-8-256-16,-1 2 0 0,0 0 0 0,-5 6 0 0,0 0 1712 0,9-5 288 15,-2-3 64-15,-1 2 16 0,-6 6-704 0,0 0-144 16,7-10-16-16,0 3-16 0,-7 7-112 0,0 0 0 15,7-5-16-15,-7 5 0 0,8-6-48 0,-8 6-16 16,0 0 0-16,0 0 0 0,4-8-304 0,-4 8-48 16,2-6-16-16,-2 6 0 0,0 0 112 0,-2-8 16 15,0 0 0-15,0 3 0 0,2 5-160 0,-7-7-32 16,2 2 0-16,-3-2 0 0,-1 1-112 0,0 0-16 16,2 2-16-16,-2-2 0 0,0 0-48 0,-3-1-16 15,1-1 0-15,-1 3 0 0,0 1-96 0,-3-1-16 16,0-2 0-16,0 1 0 0,-2 0-112 0,-2 2-16 15,1 3-128-15,0-1 192 0,2-3-192 0,-1 4 176 16,0 0-176-16,0 2 160 0,2-1-32 0,-2 1-128 0,0 2 192 16,-1 2-64-16,0 0-128 0,1 1 160 15,-1 0-160-15,-1 3 160 0,0 1-160 0,-2 0 0 0,1 1 144 0,2 0-144 16,-3 0 128-16,3 2-128 0,0 3 160 0,-1-1-160 16,-3 0 128-16,3 1-128 0,0 3 0 0,2 0 0 15,2 2 128-15,1 1-128 0,-1 1 0 0,2 4 0 16,-1 0 0-16,1 1 0 0,-1-3 0 0,5-1 0 15,1 2 0-15,1-1 0 0,1 0 0 0,2-3 0 16,3 1 0-16,1-1 128 0,-2-1-128 0,3 1 0 16,2 0 0-16,2-1 0 0,-2-2 128 0,2-1-128 15,-2 4 0-15,2-4 176 0,0-3-176 0,0 3 160 16,1 1-160-16,-1-2 128 0,5 0-128 0,-2-2 128 16,1-3-128-16,-2 2 160 0,1 0-160 0,1-1 160 15,2-1-32-15,2-1-128 0,3-2 192 0,0 2-64 0,1 2-128 16,-2-1 0-16,0-2 144 0,1-2-144 0,0-4 128 0,1 4-128 15,-2 4 128-15,1-5-128 0,0-6 128 0,-1-1-128 16,1 4 160-16,0-2-160 0,0-2 192 0,-1 0-64 16,-1-2-128-16,2 1 192 0,0-2-16 0,1 2-16 15,-1-5 0-15,1 2 0 0,-1-1-32 0,0 0-128 16,-1-1 192-16,-1-1-64 0,0-2-128 0,2-1 192 16,4 0-192-16,-2-3 192 0,-3-3-32 0,0 1 0 15,2-5 0-15,-2 4 0 0,0-1 0 0,0 1 0 16,-1-3 0-16,-2 3 0 0,2 0-160 0,-1 0 192 15,-1-2-192-15,0-1 192 0,-2 0-192 0,0 0 0 16,1 1 0-16,-2 1 128 0,0 0-128 0,0 0 0 16,-1-3 0-16,-1 1 128 0,-2 0-128 0,1 0 128 0,-2-1-128 15,0-1 128-15,-3 0-128 0,1 0 0 0,-2-1 144 0,-2 0-144 16,1-2 0-16,-2 1 0 0,1 2 0 0,0-1 128 16,-3-1-128-16,2 0 0 0,-3 1 0 0,2 0 0 15,-1 3 0-15,-3 0 0 0,1-1 0 0,-2 3 128 16,2 3-128-16,-3-1 0 0,0 0 0 0,0-1 0 15,-1 1 0-15,-1 1 0 0,0-1 0 0,0 3 0 16,-4-1 0-16,1 0 0 0,0-1 0 0,-2 2 0 16,1 2 0-16,-3 1 0 0,0 1 0 0,0 3 0 15,2 0 0-15,0 3 0 0,2 1 0 0,-2 1-128 16,-1 1 128-16,-1 1 0 0,0 2-144 0,2 0 144 16,-2 1 0-16,3 1-176 0,-3-1 176 0,0 3-128 15,0 3 128-15,2 1 0 0,-1-1 0 0,1 1 0 16,-4 0 0-16,1 2-128 0,1 0 128 0,-1 0 0 0,2 1 0 15,-3 0 0-15,0 0 0 0,-1 2-128 16,3-2 128-16,4 2 0 0,4 0 0 0,-1 3 0 0,-1-2 0 0,-1 2 0 16,1-2 0-16,3 2-128 0,1 4 128 0,1 0 0 15,0 1 0-15,-1-1 0 0,4-2 0 0,-3 1 0 16,1 6 0-16,3-4-128 0,2-4 128 0,1 2 0 16,-1-1 0-16,2 0 0 0,3-1 0 0,2-3 0 15,0 2-144-15,2-2 144 0,3-4 0 0,-1 3 0 16,1 0 0-16,2-1 0 0,2-3-144 0,-2 0 144 15,-3 0 0-15,4 0 0 0,4 0 0 0,1-4 0 16,1 1 0-16,0 1 0 0,2 0 0 0,1-1 0 16,-1-2 0-16,1 0 0 0,0-1 0 0,0 1 0 15,0-4 0-15,0-1 0 0,2-1 0 0,-3 0 0 0,2 0 0 16,-1-1 0-16,3-5 0 0,0 0 0 16,-1 0 0-16,0-2 0 0,-1-1 128 0,1-1-128 0,2 0 0 0,0-2 144 15,0-1-144-15,0-3 0 0,-1 2 0 0,-3-3 128 16,1-4-128-16,-3 3 0 0,-1-1 144 0,-3-1-144 15,-2-4 128-15,1-3-128 0,-3-2 128 0,0 2-128 16,-3 1 128-16,-1 0-128 0,-1-2 160 0,0-1-160 16,-5 2 128-16,1 0-128 0,-1-4 0 0,-1-2 144 15,-2 0-144-15,1 2 0 0,-1 4 0 0,-1 2 0 16,-2-3 0-16,-3 4 128 0,2-1-128 0,-2 2 0 16,-2 3 0-16,-1-2 0 0,-1-2 0 0,0 4 0 15,-4 3 0-15,1-1 0 0,-2 1 0 0,0-2 0 16,-1 0 0-16,-2 0 0 0,1 2 0 0,-1 0 0 15,0-1 0-15,1 2 0 0,-4 2 0 0,2 2 0 0,1-1-144 16,3 2 144-16,-1 2 0 0,-2 3 0 0,1 1-144 16,-1 1 144-16,0 0 0 0,2 5-144 0,-4 1 144 0,2 2-128 15,-1 3 128-15,2-1-128 0,-3 0 128 0,2 0 0 16,-1 0-144-16,3 3 144 0,-3 1 0 16,0 2 0-16,0 0-144 0,-1 1 144 0,0 2 0 0,1 0 0 15,-1 3-128-15,0 1 128 0,-1 1 0 0,1 3-128 16,4 3 128-16,2-2 0 0,1 3-128 0,-1 3 128 15,0 5 0-15,2 0 0 0,2-1 0 0,1-1-128 16,2-2 128-16,3 1 0 0,2 0 0 0,4 1 0 16,3 1-128-16,0-1 128 0,1-3 0 0,4 2-128 15,4 0 128-15,1-3 0 0,1-4 0 0,1 1 0 16,0-1 0-16,7 0 0 0,8-1-320 0,3-3 64 16,3-2 0-16,1 0-11872 0,1 2-2368 15</inkml:trace>
  <inkml:trace contextRef="#ctx0" brushRef="#br1" timeOffset="103113.76">17472 12386 12895 0,'0'0'272'0,"0"0"64"0,0 0 16 0,0 0 32 0,0 0-384 0,0 0 0 15,0 0 0-15,0 0 0 0,0 0 0 0,0 0 0 16,0 0 0-16,0 0 0 0,0 0 896 0,0 0 96 16,0 0 32-16,0 0 0 0,0 0 0 0,0 0 0 15,0 0 0-15,0 0 0 0,0 7-832 0,0-7-192 16,0 0 0-16,0 0 0 0,0 0 0 0,0 0 0 0,0 6 0 16,0-6 0-16,0 0 0 0,0 0 0 0,0 0 0 0,0 0 0 15,0 0 0-15,0 0 0 0,0 0 0 0,0 0-8960 16</inkml:trace>
  <inkml:trace contextRef="#ctx0" brushRef="#br1" timeOffset="104148.43">18935 12146 5519 0,'0'0'240'0,"0"0"64"0,0 0-304 0,0 0 0 15,0 0 0-15,0 0 0 0,-6-6 3328 0,6 6 592 16,0 0 128-16,0 0 32 0,0 0-2304 0,-2-8-464 16,1 0-96-16,1 8 0 0,0 0 0 0,0 0 0 15,-1-8 0-15,1 8 0 0,0 0-224 0,0 0-32 16,0 0-16-16,0 0 0 0,0 0-224 0,0 0-32 16,0 0-16-16,0 0 0 0,0 0-192 0,0 0-32 0,-8 3-16 0,1 6 0 15,-2 6-80-15,0 3-16 0,-1 1 0 0,1 5 0 16,-2 0-80-16,1 1 0 0,2 1-16 0,-2-1 0 15,1-4-32-15,-1-1 0 0,2 2 0 0,1-5 0 16,-1-2 32-16,2-1 0 0,2-3 0 0,-2 0 0 16,2 0 16-16,4-11 16 0,0 0 0 0,0 0 0 15,-2 8 176-15,1-2 16 0,1-6 16 0,0 0 0 16,0 0 272-16,6-11 48 0,2-1 16 0,-1-4 0 16,3-1-272-16,-1-3-48 0,1-2-16 0,1 0 0 15,1 0-272-15,-1-3-48 0,0-4-16 0,0 2 0 16,-3 2-144-16,1 3 192 0,-1 4-192 0,-2 1 192 15,-1 2-192-15,-2 2 0 0,-1 2 0 0,-2 11 0 16,1-7 0-16,-1 7 0 0,0-9 0 0,0 9 0 0,0 0 0 0,-4 9 0 16,-1 1 0-16,1 3 0 0,-5 4 0 15,0 1 0-15,0 1 0 0,-1 3 0 0,1 1 0 16,-2 1 0-16,2 2 0 0,1-4 0 0,2-2-128 0,-2-2 128 16,1 0 0-16,2-1 0 0,1-1-144 0,0-3 144 15,-1-1-192-15,0 1 192 16,1 3-448-16,-3-1 32 0,2 3 0 0,2-2 0 15,-3-2-1200-15,3 3-240 0,-1 6-64 0,1-1 0 16,0-4-1184-16,0-1-240 0,-1 1-48 0,1-1-16 0</inkml:trace>
  <inkml:trace contextRef="#ctx0" brushRef="#br1" timeOffset="104635.64">17686 12790 20271 0,'0'0'448'0,"-15"-1"80"0,8 2 32 0,7-1 16 0,-5-1-576 0,5 1 0 0,-6-1 0 0,0-2 0 16,6 3 928-16,0 0 80 0,0 0 16 0,0 0 0 0,0 0-832 15,0 0-192-15,6 8 0 0,0-2 0 0,4-5 864 16,4-1 128-16,4 3 32 0,6-3 0 0,6-3 0 0,3-1 0 16,3 2 0-16,1-1 0 0,3 0-832 0,4-1-192 15,1 1 0-15,28-4 0 0,-1 0 1088 0,2 0 192 16,-4 4 16-16,1-5 16 0,-5-3-512 0,5 3-96 15,2 2-32-15,3 1 0 0,2 0-160 0,-2-3-48 16,-3-3 0-16,2 5 0 0,1 3-48 0,1 1-16 16,-3 0 0-16,-5 1 0 0,-6 0-16 0,-5 1-16 15,-4 0 0-15,1 3 0 0,0-1-80 0,-3 2-16 16,-6 0 0-16,-7 0 0 0,-4-1-144 0,-6-1-128 16,-5-1 144-16,-2 1-144 0,-2 0 128 0,-4 2-128 15,-6-3 0-15,-2 1 0 0,-8-2 0 0,0 0-336 16,4 7 48-16,-4-1 16 15,0-6-1808-15,-9 12-352 0,-3 0-80 0,-7 0-14208 0</inkml:trace>
  <inkml:trace contextRef="#ctx0" brushRef="#br1" timeOffset="106971.16">17852 13178 16575 0,'0'0'368'0,"0"0"80"0,-13 1 0 0,13-1 16 0,0 0-464 0,-7 0 0 0,7 0 0 0,-8-3 0 16,8 3 912-16,0 0 96 0,-6 1 16 0,6-1 0 15,0 0 0-15,0 0 0 0,0 0 0 0,0 0 0 16,6-8 0-16,0 3 0 0,3-2 0 0,-1 4 0 16,3 0-832-16,1 0-192 0,-2-1 0 0,2 1 0 15,0 2 864-15,1 0 128 0,2 2 32 0,-2-4 0 16,0 0-832-16,1 2-192 0,-2 3 0 0,1 3 0 16,-2-3 0-16,-2 0 0 0,1 0 0 0,-1 4 0 15,-3 4 864-15,-3-2 128 0,-3-8 32 0,2 13 0 0,-2 1-832 16,-3-1-192-16,-2 0 0 0,-3 2 0 0,-2-3 0 15,0-1 0-15,-1-1 0 0,0 2 0 0,0-2 864 0,-1-1 128 16,1-1 32-16,2 0 0 0,-1 1-832 0,3-4-192 16,7-5 0-16,-6 7 0 0,1 0 0 0,5-7 0 15,0 0 0-15,0 8 0 0,0-8 0 0,0 0 0 16,6 10 0-16,3-1 0 0,0-3 0 0,-1 2 0 16,-1-1 0-16,0 0 0 0,-2 0 0 0,-1 1 0 15,-4-8 0-15,5 10 0 0,-2 0 0 0,-1-1 0 16,-2 0 0-16,-1 0 0 0,1-9 0 0,-3 10 0 15,0 1 0-15,-4-4 0 0,0-1 864 0,0 0 128 16,-2-2 32-16,-2 2 0 0,0 1-832 0,1-1-192 16,-3-4 0-16,1 1 0 0,-3 2 0 0,1-3 0 15,0-1 0-15,0-3 0 0,-1-2 0 0,5 2 0 0,0 1 0 0,10 1 0 32,-6-5-768-32,1-1-208 0,4 0-48 0,1 6 0 15,0 0-2448-15,11-8-496 0,7-10-112 0,-2 3-16 0</inkml:trace>
  <inkml:trace contextRef="#ctx0" brushRef="#br1" timeOffset="107265.19">18278 13372 27647 0,'0'0'608'15,"0"0"128"-15,0 0 32 0,0 0 0 0,-6 1-624 0,6-1-144 0,0 0 0 0,0 0 0 0,0 0 1664 0,0 0 320 16,0 0 48-16,0 0 16 0,0 0-1648 0,0 0-400 16,0 0 0-16,0 0 0 0,0 0 896 0,8 0 112 15,-8 0 16-15,9-1 0 0,-9 1-832 0,0 0-192 16,0 0 0-16,0 0 0 0,0 0 864 0,0 0 128 16,0 0 32-16,0 0 0 0,0 0-832 0,-6 5-192 15,-2 1 0-15,-1-1 0 0,0-4 0 0,0 6 0 16,1 2 0-16,-1-2 0 15,9-7-1600-15,-6 7-352 0,6-7-80 0,0 0-9296 16,0 10-1856-16</inkml:trace>
  <inkml:trace contextRef="#ctx0" brushRef="#br1" timeOffset="107733.88">18519 13203 23951 0,'0'0'512'0,"0"0"128"0,0 0 0 0,0-9 64 0,0 9-576 0,7-8-128 0,0 0 0 0,1-1 0 15,3 1 848-15,1 1 144 0,-2 1 32 0,0 0 0 16,-1-2 0-16,2 3 0 0,2 1 0 0,2 0 0 0,2-3 0 0,-2 2 0 15,0 0 0-15,-2 3 0 0,0 1-832 16,-2 3-192-16,-11-2 0 0,9 8 0 0,-4-1 864 0,0 4 128 16,-5 4 32-16,-5 2 0 0,-2 0-832 0,-4 3-192 15,-4 3 0-15,-2-2 0 0,-4-1 0 16,0 2 0-16,0 0 0 0,1-1 0 0,3-5 864 0,-3 4 128 16,1-1 32-16,5-4 0 0,5-3-832 0,-1 2-192 15,0 1 0-15,4 0 0 0,2-3 0 0,1-1 0 16,2-2 0-16,4 0 0 0,-3-9 0 0,5 9 0 15,-5-9 0-15,11 8 0 0,-3 1 0 0,3-2 0 16,1-3 0-16,-1 2 0 0,3-1 0 0,-3 0 0 16,-1-4 0-16,-2 0 0 0,4 1 864 0,3-2 128 15,1-2 32-15,2 0 0 16,-1 1-1648-16,0-4-320 0,-2 1-64 0,0 2-16 0,-3-1 832 0,-1 2 192 16,0 1 0-16,-1-1 0 15,-10 1-1680-15,10 0-304 0,-10 0-48 0,8 0-14752 0</inkml:trace>
  <inkml:trace contextRef="#ctx0" brushRef="#br1" timeOffset="108293.69">19370 13166 23951 0,'0'0'512'0,"0"0"128"0,3-9 0 0,0 2 64 0,0-1-576 0,-3 8-128 0,5-6 0 0,-5 6 0 16,0 0 1664-16,0 0 320 0,0 0 48 0,0 0 16 16,0 0-1648-16,5 9-400 0,0 3 0 0,-3 3 0 15,-3 1 896-15,0 2 112 0,-2-1 16 0,1 3 0 16,-1 2-832-16,-3-1-192 0,2-3 0 0,1-1 0 15,0 2 864-15,-2 0 128 0,1-4 32 0,-2 4 0 0,-1-1-832 0,2 1-192 16,2-1 0-16,-3-3 0 16,2-4-1600-16,-1 0-352 0,0-1-80 0,-1-2-8208 15,6-8-1632-15</inkml:trace>
  <inkml:trace contextRef="#ctx0" brushRef="#br1" timeOffset="108462.56">19256 13387 23951 0,'0'0'512'0,"0"0"128"0,8-9 0 0,-1 2 64 0,1 0-576 0,-8 7-128 16,10-5 0-16,1 3 0 0,0-1 1664 0,1 2 320 16,-2 0 48-16,2 1 16 0,0 1-1648 0,3 1-400 15,0 2 0-15,1-1 0 0,1 1 896 0,-1 1 112 16,0-2 16-16,0 2 0 0,2 1-832 0,-4-2-192 0,-4 1 0 0,1 0-10336 31,1-3-2112-31</inkml:trace>
  <inkml:trace contextRef="#ctx0" brushRef="#br1" timeOffset="108688.88">19942 12996 31327 0,'0'0'688'0,"0"0"144"0,0 0 16 0,0 0 48 0,0 0-720 0,0 0-176 0,-5 14 0 0,-3 2 0 16,-3 5 848-16,-2 5 144 0,-2 4 32 0,-2 4 0 15,1 4 0-15,0-1 0 0,2 3 0 0,1-3 0 16,1 2-832-16,0-1-192 0,2 1 0 0,2-1 0 0,-1 0 0 0,4-1 0 16,-3-1 0-16,1-3 0 15,1-3-768-15,-1-1-208 0,-1-3-48 16,1-3-9824-16,-1-2-1968 0</inkml:trace>
  <inkml:trace contextRef="#ctx0" brushRef="#br1" timeOffset="109147.56">17583 13905 20271 0,'-11'0'448'0,"11"0"80"0,-8-1 32 0,8 1 16 0,0 0-576 0,0 0 0 0,0 0 0 0,0 0 0 15,0 0 928-15,7 3 80 0,4-3 16 0,5 0 0 16,7-1 0-16,8 1 0 0,6-2 0 0,10-2 0 15,9 0 0-15,1-2 0 0,0-1 0 0,4 2 0 0,2 1 0 16,8 1 0-16,7-2 0 0,-2-1 0 16,-7 2 0-16,3 2 0 0,-1-4 0 0,4 3 0 0,2 1 0 15,-2 2 0-15,-6 3 0 0,1-2 0 0,-6-1-832 16,2 0-192-16,2 2 0 0,-2 0 0 0,-3 3 0 0,-4-2 0 16,-8 0 0-16,-2 1 0 0,-5-1 0 0,-4 0 0 15,-1 1 0-15,-3 0 0 0,-4 0 0 0,-2 2 0 16,0-1 0-16,-7 0 0 0,-6-1 0 0,-2-1 0 15,-4 1 0-15,-5 0 0 16,-6-4-3232-16,0 0-688 0,-5 8-144 0,-6 0-32 0</inkml:trace>
  <inkml:trace contextRef="#ctx0" brushRef="#br1" timeOffset="109604.99">18366 14317 27647 0,'-14'1'608'0,"6"-1"128"0,2 0 32 0,2-2 0 0,4 2-624 0,0 0-144 0,0 0 0 0,0 0 0 16,4-11 848-16,5 1 144 0,4 0 32 0,3 1 0 15,4-2 0-15,2 1 0 0,3 0 0 0,5 0 0 16,3 3 0-16,1 1 0 0,0 1 0 0,5 1 0 16,2 3 0-16,-2 2 0 0,-5 3 0 0,-4-1 0 15,-4 3-832-15,-6 0-192 0,-6 1 0 0,-2 2 0 0,-3 5 0 0,-3-1 0 16,-10 2 0-16,0 2 0 0,-4 1 864 0,-7 2 128 16,-6 1 32-16,-4 0 0 0,-6 2-832 0,-1-1-192 15,-4-1 0-15,5-2 0 0,5-2 0 0,2-1 0 16,3-4 0-16,5 0 0 0,3-3 0 0,5-2 0 15,4-2 0-15,4-5 0 0,0 0 864 0,6 9 128 16,5-4 32-16,2-2 0 0,4-1-832 0,8-2-192 16,11 0 0-16,6-2 0 0,3 0 0 0,2 0 0 15,-2 1 0-15,-1-1 0 0,0 0 0 0,-4-1 0 16,-2 0 0-16,6 1 0 0,6 5 0 0,-1-2 0 16,-9-3 0-16,-1 2 0 15,-6 2-768-15,-3 3-208 0,-2-1-48 0,-5 0-13104 16,0 0-2624-16</inkml:trace>
  <inkml:trace contextRef="#ctx0" brushRef="#br1" timeOffset="110587.86">17723 12792 12895 0,'-20'-1'272'0,"8"1"64"0,-4 0 16 0,-1-1 32 0,-3-1-384 0,0 2 0 15,3 2 0-15,-1-2 0 0,0-5 1712 0,3 4 272 16,1 2 48-16,2 2 16 0,2-2-832 0,-1 0-144 15,1-1-48-15,3 1 0 0,3 2-208 0,4-3-48 16,-5 7-16-16,5-7 0 0,0 0-400 0,0 0-80 16,6 9-16-16,-1-3 0 0,4 1 432 0,0-4 80 15,2-3 0-15,5 0 16 0,4 2-128 0,3-2-16 16,4-2-16-16,7 1 0 0,3 0-304 0,8 1-48 16,6 0-16-16,-2 0 0 0,2-2-112 0,1 0-16 15,-1 0-128-15,3-1 192 0,5-1 80 0,4 0 16 16,9 1 0-16,-2 2 0 0,-3-1 80 0,5-1 16 0,3-3 0 15,6 2 0-15,7 4-48 0,-1 0 0 0,-2 0 0 0,2 0 0 16,2 0-144-16,-1 2-48 0,-4 2 0 0,0-2 0 16,-3-3-144-16,-1 2 0 0,-1 3 144 0,-4-1-144 15,-5 0 0-15,-7 1 0 0,-5-2 0 0,-3 2 0 16,-4 2 0-16,-4-1 0 0,-2 0 0 0,-4-1 128 16,-5 0-128-16,-4 2 144 0,-6 1-144 0,-5-3 160 15,-5-2-32-15,-4 1-128 0,-2 1 192 0,-10-4-64 16,0 0-128-16,0 0 192 0,0 0-192 0,0 0 192 15,0 0 48-15,0 0 16 0,0 0 0 0,-9 4 0 16,-3-1 16-16,-4 0 16 0,-2-1 0 0,-3 1 0 16,-2-3-144-16,-3-2-16 0,0 1-128 0,1-1 192 15,-1 1-192-15,3-2 144 0,0-2-144 0,1 0 128 16,0 4-128-16,1-1 0 0,-1 1 0 0,5-1 0 16,1 0-1312-16,2-1-352 0,0 2-64 0</inkml:trace>
  <inkml:trace contextRef="#ctx0" brushRef="#br1" timeOffset="111853.99">11051 12023 12895 0,'0'0'1152'0,"0"0"-928"15,6-8-224-15,0 2 0 0,-6 6 1360 0,8-8 240 16,-1-1 32-16,-2 2 16 0,-5 7-224 0,7-7-32 15,-3-1-16-15,-4 8 0 0,3-11-256 0,-2 1-48 0,-1 10-16 0,-1-11 0 16,-1 2-16-16,-1 2 0 16,-5-1 0-16,2 1 0 0,-4-2-208 0,-1 0-64 0,0 1 0 0,-4 2 0 15,0 1-288-15,-3 1-64 0,-4 1-16 0,0 0 0 16,-1 3-176-16,-1 3-32 0,-3 0-16 0,9 1 0 16,-4 3-400-16,0 2-80 0,-1 1-16 0,-11 7 0 15,3 1 1088-15,1 0 192 0,-1-1 64 0,1 5 0 16,-2 4-832-16,0 5-192 0,-1 3 0 0,2 1 0 15,1 2 0-15,7 2 0 0,2 3 0 0,6 1 0 16,5 0 0-16,-1 1 0 0,1 0 0 0,6-2 0 16,3-3 0-16,2 2 0 0,1-1 0 0,-1-13 0 15,-1 2 0-15,3-1 0 0,5 0 0 0,3-1 0 16,0 1 864-16,3-4 128 0,2-3 32 0,0-1 0 16,1-6-832-16,3-2-192 0,2-2 0 0,9 0 0 0,0-6 0 0,-1-1 0 15,-1-5 0-15,0-1 0 0,1-3 160 0,3-2 32 16,3-3 16-16,3-2 0 0,3-3-16 0,4-1-16 15,4-2 0-15,-2-1 0 0,-3-4-176 0,-2-1 0 16,-3-3 0-16,1-2 0 0,-4 1 160 0,1-2-160 16,-6-4 192-16,0 2-192 0,2 0 192 0,-3 0-192 15,-3-1 192-15,-4 2-192 0,-4-2 176 0,-7 1-176 16,-3 1 160-16,-4 1-160 0,-2-1 160 0,-4 3-160 16,-4 1 160-16,-1 11-160 0,-1-1 320 0,-3-1-16 15,-2-2-16-15,-2 2 0 0,-5 2-288 0,-1 0 0 16,-1 1 0-16,-2-1 0 0,0 1 0 0,1-1 0 15,-4 2 0-15,2 1 0 0,-3-1 0 0,1 1 0 16,-1 3 0-16,-2 2 0 0,-1 1 0 0,-3 2 0 16,-2 0 0-16,-2 5 0 0,-4 1 0 0,1 5 0 0,0 1 0 15,3 3 0-15,1 1 0 0,1 5 0 16,-1 3 0-16,2 2 0 0,-3 1 0 0,-1 5 0 0,-3 5 0 0,1 3 0 16,-2 3 0-16,5 2 0 0,0 2 0 0,6 1 0 15,3 5 0-15,2-2 0 0,4-5 0 0,4 3 0 16,2 1 0-16,3-1 0 0,3-2 0 15,4-1 0-15,1-4 0 0,3-2 0 0,3-2 0 0,6 9 0 16,3-8-144-16,3-7-96 0,3-7-16 0,2-3 0 16,3 0 256-16,4-5 0 0,8-3 0 0,1-1 0 15,2-3 128-15,1 0-128 0,-2-3 0 0,1-5 0 16,-1-2 128-16,1-5-128 0,4 1 144 0,1-5-144 16,0-5 160-16,3-1-160 0,3-1 160 0,-2-1-160 15,-3-4 176-15,-4 0-176 0,-5-4 192 0,-3 0-192 0,-6-1 224 16,-3-2-64-16,-3-2-16 0,-3-4 0 0,-1-5-16 15,-3-2 0-15,-7-3 0 0,-2 1 0 0,-3-4-128 0,-3 5 160 16,-3 3-160-16,-4 7 160 0,-1 6 96 16,-4 5 0-16,-1 2 16 0,-4 6 0 0,-1 3 64 0,-5 5 16 15,-3 5 0-15,-4 0 0 0,-3 2-352 0,-6 3 0 16,-3 4 0-16,4 3 0 16,5 1-688-16,3 3-208 0,2 1-32 0,1 5-16 15,1 3-1232-15,2 2-240 0,3 1-48 0,1 4-15696 0</inkml:trace>
  <inkml:trace contextRef="#ctx0" brushRef="#br1" timeOffset="115153.74">18720 7769 12895 0,'0'0'272'0,"0"0"64"0,-8 1 16 0,3 1 32 0,1 1-384 0,4-3 0 0,-7 0 0 0,7 0 0 0,0 0 896 0,0 0 96 15,-5-2 32-15,5 2 0 0,0 0 0 0,0 0 0 16,0 0 0-16,0 0 0 0,0 0 0 0,0 0 0 16,4-5 0-16,2 1 0 0,0-4 0 0,2 0 0 15,1 2 0-15,3-2 0 0,-1-1-832 0,2 2-192 16,0 0 0-16,1-1 0 0,1 0 0 0,0-1 0 15,3 2 0-15,-1-1 0 0,1 1 864 0,2 0 128 16,-3 3 32-16,2-2 0 0,-1 3-832 0,-2 1-192 16,0 2 0-16,-2 1 0 0,-1 1 0 0,-2 2 0 15,-3 3 0-15,-2 2 0 0,-3 0 0 0,-3 2 0 16,-5 0 0-16,-1 4 0 0,-3 4 864 0,-3 3 128 16,-4 1 32-16,1-1 0 0,-1 0-832 0,0-1-192 0,-1-1 0 15,0-3 0-15,1-1 0 0,1-2 0 0,2-1 0 0,-1-1 0 16,-1 1 0-16,1-3 0 0,2 0 0 0,2-1 0 15,2-1 0-15,2-1 0 0,1-1 0 16,5-6 0-16,-1 5 0 0,1-5 0 0,0 0 0 0,8 4 0 16,0-1 0-16,1-3 0 0,5 1 0 0,1-1 0 15,0-1 0-15,3-1 0 0,0-2 0 0,3 1 0 16,2 2 0-16,2 0 0 0,1-1 0 0,3 0 0 16,2-1 864-16,4 0 128 0,5 0 32 0,-1-1 0 15,-1 1-832-15,-2-1-192 0,-2 2 0 0,-1 2 0 16,-2-2 0-16,-4 2 0 0,-3 0 0 0,8-1 0 15,-6 0-768-15,-7 1-208 16,-3 0-48-16,-5 2 0 0,0 1-1632 0,-11-3-336 0,0 0-64 0,0 0-16 0</inkml:trace>
  <inkml:trace contextRef="#ctx0" brushRef="#br1" timeOffset="115680.33">17637 8392 16575 0,'0'0'368'0,"0"0"80"0,-9 2 0 0,9-2 16 0,0 0-464 0,0 0 0 0,0 0 0 0,0 0 0 16,0 0 912-16,0 0 96 0,0 0 16 0,10-2 0 15,-1 0-832-15,5 0-192 0,4 0 0 0,5 1 0 16,4-1 864-16,4 1 128 0,2-1 32 0,3 1 0 16,4 1 0-16,0-2 0 0,4-2 0 0,6 0 0 0,7-1 0 0,5 0 0 15,4-1 0-15,3 2 0 0,4 0-832 0,7-1-192 16,6 1 0-16,3-2 0 0,2 4 864 0,3-1 128 16,4 1 32-16,1-1 0 0,-1 1-832 0,0-1-192 15,-3 2 0-15,3 0 0 0,2 2 864 0,-2-2 128 16,-8-3 32-16,0 1 0 0,-2 2-832 0,-4 0-192 15,-1 1 0-15,-12 0 0 0,-4 0 0 0,-7 2 0 16,-5 1 0-16,-8 0 0 0,-6-2 0 0,-8 1 0 16,-1 0 0-16,4 4 0 15,-12-2-768-15,-5 2-208 0,-4 0-48 0,-8-1-9824 16,-7-5-1968-16</inkml:trace>
  <inkml:trace contextRef="#ctx0" brushRef="#br1" timeOffset="116749.92">17723 8755 12895 0,'-15'2'272'0,"9"-2"64"0,-1-2 16 0,3 1 32 0,-2 0-384 0,0 1 0 0,-2 1 0 0,0-1 0 0,3-2 0 0,0 1 0 15,-1 1 0-15,6 0 0 0,-5-2 896 0,2-1 96 16,3 3 32-16,0 0 0 0,0 0 816 0,0 0 160 16,4-5 48-16,4 0 0 0,0 1-1648 0,2 1-400 15,-4-2 0-15,6 1 0 0,5-1 0 0,4 1 0 16,2 0 0-16,2-2 0 0,1 1 896 0,0-1 112 16,1 2 16-16,-3-1 0 0,0 4-832 0,-4 0-192 15,-1-1 0-15,-1 2 0 0,-4 2 0 0,-3 2 0 16,-1 2 0-16,-4 1 0 0,-2 0 0 0,-2 1 0 15,-4 3 0-15,-2 1 0 0,-5-1 864 0,-2 1 128 16,-2 1 32-16,-2 1 0 0,-1-3-832 0,-2 2-192 0,1-2 0 0,-3 0 0 16,1 0 0-16,3-4 0 0,0-1 0 0,2 1 0 15,2 0 0-15,3 1 0 0,4 1 0 0,0-4 0 16,5-5 0-16,0 0 0 0,0 0 0 0,6 7 0 16,2 1 0-16,3-3 0 0,3 1 0 0,-2-1 0 15,1 3 864-15,0 1 128 0,-2 0 32 0,-1 0 0 16,-1-2-832-16,-3 2-192 0,0 2 0 0,-3-1 0 15,-1-2 0-15,0 1 0 0,-2 4 0 0,-2-2 0 16,-1-3 0-16,0 1 0 0,-5-4 0 0,0 3 0 16,-3 0 0-16,0-1 0 0,-2 1 0 0,0-1 0 15,-2-3 864-15,-3 1 128 0,0 1 32 0,1-3 0 0,-1-1-832 16,2-1-192-16,1 1 0 0,1-1 0 0,0-1 0 16,2-1 0-16,2-2 0 0,1-1 0 0,1 2 0 0,2 0 0 15,-1-1 0-15,1-2 0 16,0 0-1600-16,3-1-352 0,3 6-80 0,1-6-8208 15,2-3-1632-15</inkml:trace>
  <inkml:trace contextRef="#ctx0" brushRef="#br1" timeOffset="117165.03">18179 8928 23951 0,'-13'-5'512'0,"13"5"128"0,0 0 0 0,0 0 64 0,0 0-576 0,0 0-128 0,0 0 0 0,0 0 0 16,-4 2 848-16,4-2 144 0,0 0 32 0,0 0 0 15,0 0-832-15,0 0-192 0,0 0 0 0,0 0 0 16,0 0 864-16,0 0 128 0,0 0 32 0,5 2 0 15,-5-2 0-15,7-2 0 0,-1 0 0 0,-6 2 0 16,0 0-832-16,0 0-192 0,0 0 0 0,0 0 0 16,0 0 0-16,0 0 0 0,0 0 0 0,0 0 0 15,0 0 0-15,-1 8 0 0,-1 1 0 0,-2 0 0 16,0 0 0-16,2-3 0 0,2-6 0 0,0 0 0 16,0 0 864-16,0 0 128 0,0 0 32 0,0 0 0 15,8 2-832-15,2-4-192 0,1 0 0 0,2-2 0 0,-1 0 0 0,0-1 0 16,-1-1 0-16,1-1 0 0,-2 0 0 0,-1 1 0 15,-1 3 0-15,-2-3 0 0,0 3 0 0,-2-1 0 16,-4 4 0-16,0 0 0 16,0 0-4048-16,0 0-864 0,-11-2-160 0,0-1-48 0</inkml:trace>
  <inkml:trace contextRef="#ctx0" brushRef="#br1" timeOffset="117828.6">18705 8766 16575 0,'0'0'368'0,"0"0"80"0,0 0 0 0,0 0 16 0,0 0-464 0,-2 4 0 0,-5-5 0 0,2 0 0 15,5 1 912-15,-6-1 96 0,6 1 16 0,0 0 0 16,-5-1 0-16,5 1 0 0,-5-1 0 0,5 1 0 0,0 0 0 0,0 0 0 15,0 0 0-15,1-5 0 0,4 1 0 0,2 0 0 16,0-1 0-16,3 0 0 0,0-1-832 0,2 1-192 16,1 0 0-16,0 1 0 0,1-2 0 0,0 1 0 15,-2-1 0-15,1 4 0 0,-1-1 0 0,0 2 0 16,0 0 0-16,-4 1 0 0,1 2 0 0,-4 1 0 16,0 3 0-16,-1 1 0 0,-2 3 0 0,0 2 0 15,-4 3 0-15,0 2 0 0,-4 3 864 0,-1 2 128 16,-6 2 32-16,-1 4 0 0,-5 2-832 0,-1 0-192 15,-3 1 0-15,-2 0 0 0,0 0 0 0,2 0 0 16,1-3 0-16,0-1 0 0,-2-3 0 0,0-2 0 16,1-4 0-16,1-1 0 0,1-3 864 0,1-2 128 15,4-1 32-15,0-1 0 0,2-2-832 0,3-1-192 0,3-3 0 16,1 0 0-16,2 1 0 0,5-5 0 0,0 0 0 0,0 0 0 16,0 0 0-16,0 0 0 0,0 0 0 0,8-4 0 15,2-1 864-15,2-1 128 0,0 2 32 0,3 1 0 16,3-1-832-16,0 1-192 0,1-1 0 0,0 2 0 15,2 0 0-15,1 1 0 0,5 0 0 0,3 1 0 16,-1 2 0-16,-2 2 0 0,2-1 0 0,-3 1 0 16,-3-1 0-16,0-1 0 0,-3 0 0 0,6 2 0 31,-6-4-768-31,-4 0-208 0,-6 2-48 0,-10-2 0 0,0 0-1632 16,0 0-336-16,6-5-64 0,-6 5-11072 0</inkml:trace>
  <inkml:trace contextRef="#ctx0" brushRef="#br1" timeOffset="118442.61">19616 8795 20271 0,'0'0'448'0,"15"3"80"0,-7-9 32 0,-3 2 16 16,0 0-576-16,0-1 0 0,0 1 0 0,-5 4 0 0,5-6 928 0,-2 2 80 16,1 1 16-16,-4 3 0 0,0 0 0 0,0 0 0 15,0 0 0-15,0 0 0 0,0 0 0 0,0 0 0 16,0 6 0-16,-1 2 0 0,0 1-832 0,-3 3-192 16,-1 3 0-16,-1 2 0 0,1-1 0 0,-2 5 0 15,-2 2 0-15,1 5 0 0,1 1 864 0,-2 0 128 16,3-3 32-16,-3 0 0 0,3 3-832 0,3 0-192 15,-1-2 0-15,0-1 0 0,1-4 0 0,0-1 0 16,-3-3 0-16,2 0 0 0,0-3 0 0,2 0 0 16,-2-3 0-16,1 2 0 15,3-14-768-15,0 0-208 0,0 0-48 0,-7 7 0 16,0-3-1632-16,7-4-336 0,-8-10-64 0,1-2-16 0</inkml:trace>
  <inkml:trace contextRef="#ctx0" brushRef="#br1" timeOffset="118668.85">19381 9016 27647 0,'0'0'608'0,"-4"-9"128"0,1 0 32 0,3 9 0 0,0 0-624 0,0 0-144 0,0 0 0 0,0 0 0 16,5-1 848-16,3 1 144 0,2 1 32 0,3 1 0 16,2-4-832-16,3 2-192 0,2 3 0 0,1 0 0 15,0-5 864-15,2 2 128 0,1 3 32 0,1 0 0 16,1 0-832-16,-3 2-192 0,0-3 0 0,-5 0 0 15,-1 0 0-15,-2 2 0 0,-1-1 0 0,-1-1 0 0,-3-1 0 0,-2-1 0 16,0-2 0-16,2 1 0 16,-10 1-2416-16,10 1-528 0,-10-1-96 0,0 0-32 15</inkml:trace>
  <inkml:trace contextRef="#ctx0" brushRef="#br1" timeOffset="119427.08">20289 8703 27647 0,'-3'-13'1216'0,"3"13"256"0,-1-5-1168 0,0 0-304 0,1 5 0 0,0 0 0 15,0-4 880-15,0 4 112 0,0 0 32 0,0 0 0 16,-3 5-832-16,-2 4-192 0,0 2 0 0,1 3 0 16,-4 5 0-16,2-1 0 0,-1 0 0 0,-1 5 0 15,0 4 0-15,-1 1 0 0,-1 2 0 0,0 1 0 16,-1 1 864-16,-1 4 128 0,0 6 32 0,1-4 0 16,1-2-832-16,2-3-192 0,1-4 0 0,1 0 0 15,2-3 0-15,0-4 0 0,2-6 0 0,1-2 0 16,1 0 864-16,1-2 128 0,0-2 32 0,0-3 0 15,-1-7 0-15,0 0 0 0,0 0 0 0,8 0 0 16,1-6-832-16,2-1-192 0,-1-3 0 0,1-3 0 0,0-2 864 16,2-2 128-16,-2-3 32 0,1-2 0 0,-1-2-832 15,1-3-192-15,-2-2 0 0,0-2 0 0,1-2 0 0,-3 1 0 16,0 3 0-16,-1 2 0 0,1 0 0 0,-3 4 0 16,1 1 0-16,0 3 0 0,-2 0 0 0,0 2 0 15,-1 2 0-15,1 3 0 0,-3 2 0 0,-1 3 0 16,0 7 0-16,0 0 0 0,0-4 0 0,0 4 0 15,0 0 0-15,-6 4 0 0,1 2 0 0,0 3 0 16,-2 3 0-16,-1 3 0 0,-1 4 0 0,1 2 0 16,-3 0 0-16,-1 7 0 0,-1 6 0 0,0 3 0 15,0-1 0-15,-2 0 0 0,4 1 0 0,0-3 0 16,3-4 0-16,-1-3 0 0,2-6 0 0,1-3 0 0,1-1 0 0,2-3 0 16,1 1 0-16,-2-7 0 15,4-8 0-15,0 0 0 0,0 0 0 0,0 0 0 0,4 7 0 0,-4-7 0 16,0 0 0-16,5 0 0 0,2-4 0 0,1-1 0 15,0-6 0-15,1-2 0 0,1-1 0 0,-2-4 0 16,1-5 0-16,-1-3 0 0,1-5 0 0,2-1 0 16,-3 2 864-16,2 0 128 0,-4 0 32 0,3 2 0 15,-4 4-832-15,0 4-192 0,1 3 0 0,-3 3 0 16,0 1 0-16,-1 1 0 0,1 3 0 0,-1 3 0 16,-2 6 0-16,0 0 0 0,0 0 0 0,0 0 0 15,0 0 0-15,-7 10 0 0,1 4 0 0,-2 5 0 16,0 1 0-16,-1 6 0 0,1 7 0 0,-7 17 0 15,1 0-768-15,2-2-208 16,1-2-48-16,4-14 0 0,2 2 832 0,-1-1 192 0,1 0 0 0,-2 16 0 16,3-2-2496-16,0-6-464 0,2-7-96 15,2-12-16-15</inkml:trace>
  <inkml:trace contextRef="#ctx0" brushRef="#br2" timeOffset="126554.09">17328 8788 12895 0,'0'0'272'0,"-7"-1"64"0,7 1 16 0,-5 1 32 0,0 0-384 0,5-1 0 0,-6 0 0 0,6 0 0 16,-6 0 896-16,6 0 96 0,-5 1 32 0,5-1 0 15,0 0 0-15,0 0 0 0,0 0 0 0,0 0 0 16,-5-2 0-16,5 2 0 0,0 0 0 0,0 0 0 15,0 0 0-15,0 0 0 0,0 0 0 0,0 0 0 16,0 0-832-16,0 0-192 0,0 0 0 0,0 0 0 16,0 0 864-16,0 0 128 0,0 0 32 0,0 0 0 15,0 0-832-15,0 0-192 0,0 0 0 0,0 0 0 16,0 0 0-16,7-4 0 0,-4-2 0 0,4 2 0 16,0-1 864-16,2 1 128 0,0-3 32 0,2 2 0 15,-3-1-832-15,2 0-192 0,0 0 0 0,2 0 0 16,1-2 0-16,0 0 0 0,0 0 0 0,2 1 0 15,-1-1 0-15,-1 0 0 0,1-2 0 0,2 1 0 0,-1 1 0 0,2-1 0 16,-1-1 0-16,3 1 0 0,-2 2 0 0,2 1 0 16,0 1 0-16,-2 1 0 0,0-1 0 0,2 0 0 15,-2 2 0-15,2 0 0 0,-1 0 0 0,-2 0 0 16,-2 1 0-16,0-1 0 0,-2 3 0 0,-1 2 0 16,-1-1 0-16,-2 1 0 0,1 3 0 0,-1-1 0 15,-2 2 0-15,2-1 0 0,-3 0 864 0,0 0 128 16,2 3 32-16,-2 3 0 15,0-1-1648-15,0-2-320 0,-5-8-64 0,3 9-16 0,1 2 832 0,-2 0 192 16,0-2 0-16,1 0 0 0,-2 0 0 0,-1 2 0 16,-1-1 0-16,0-2 0 0,-1 0 768 0,0 2 208 15,-1 0 48-15,-2-4 0 0,2 0-832 0,-4 1-192 16,1 1 0-16,-1 1 0 0,0 0 0 0,0 0 0 16,-2-3 0-16,0 4 0 0,0-1 0 0,-1 0 0 0,-1 1 0 15,2-1 0-15,-2 0 0 0,0 0 0 0,-3 0 0 0,3-1 0 16,-2-3 0-16,2 1 0 0,2 0 0 0,-2 0 0 15,0-1 0-15,-1-1 0 0,1 0 0 0,-2 0 0 16,1 1 0-16,0-2 0 0,0-1 0 0,1-2 0 16,0-2 864-16,1 1 128 0,1 0 32 0,1 0 0 15,2 0-832-15,1-3-192 0,5 4 0 0,0 0 0 16,0 0 0-16,0 0 0 0,0 0 0 0,0 0 0 16,0 0 0-16,0 0 0 0,0 0 0 0,0 0 0 15,4-4 0-15,2 1 0 0,2 2 0 0,1 0 0 16,1-2 0-16,2 3 0 0,3-2 0 0,-1 2 0 15,-1 2 0-15,-1-2 0 0,0 0 0 0,0 3 0 16,2 1 0-16,-1 1 0 0,-1 2 0 0,1 0 0 16,-2-2 0-16,0 3 0 0,-4 2 0 0,2 0 0 0,-2-2 0 15,-2 1 0-15,0 2 0 0,-1 1 0 0,-1 0 0 0,-1 2 0 16,0-1 0-16,-2 2 0 0,0 1 0 0,-3 3 0 16,0 0 0-16,-1 1 0 0,-2-2 0 0,2-2 0 15,-1 2 0-15,0-3 0 0,-3 0 0 0,-1-2 0 16,-1-1 0-16,2 0 0 0,0 0 0 0,-2 0 0 15,-1-1 0-15,0-1 0 0,-2 0 0 0,0-1 0 16,-3-3 0-16,1 1 0 0,1 0 0 0,-1 0 0 16,0 0 0-16,1-2 0 0,-1-5 0 0,1 1 0 15,0 0 0-15,-1-1 0 0,2 0 0 0,-1 0 0 16,-2-1 0-16,2 0 0 0,1-1 0 0,0 0 0 0,0-2 0 16,0 2 0-16,2 1 0 0,3 0 0 15,1 1 0-15,-1-2 0 0,2-1 0 0,2-1 0 16,0 1 0-16,4 3 0 0,0 0 0 0,0 0 0 0,0 0 0 0,0 0 0 15,0 0 0-15,0 0 0 0,7-3 0 0,0-1 0 16,1 1 0-16,1 1 0 0,0 1 0 0,2 0 0 16,-3-2 0-16,3 1 0 0,2 0 0 0,-2-1 0 15,1-2 0-15,1 1 0 0,0-3 0 0,0 3 0 16,3 0 0-16,-1 0 0 0,0-1 0 0,1-2 0 16,0-1 0-16,2 1 0 0,0-1 0 0,-1 0 0 15,1-4 864-15,2 0 128 0,-1 0 32 0,2 0 0 16,1 0-832-16,-3-1-192 0,0-3 0 0,-3 3 0 15,-2 2 0-15,0 1 0 0,-2 0 0 0,-3 1 0 16,-2-2 0-16,0 3 0 0,-3 1 0 0,1-2 0 0,-4-3 0 16,0 2 0-16,-2 1 0 0,0 2 0 0,-4-1 0 15,1 0 0-15,-2 1 0 0,0 0 0 0,-2 0 0 16,-2 2 0-16,0-1 0 0,-4 1 0 0,-1 1 0 0,-1 1 0 16,0 2 0-16,-9 0 0 15,5-3-768-15,2 2-208 0,-2-1-48 0,7 2 0 16,1 0 832-16,-2-1 192 0,-2 0 0 0,1 2 0 0,-1 3 0 0,2 0 0 15,1 0 0-15,0-1 0 0,1 0 0 0,1 1 0 16,-2 1 0-16,4-2 0 0,1 0 0 0,-1-2 0 16,2 0 0-16,1 0 0 0,6 0 0 0,-6 0 0 15,6 0 0-15,0 0 0 0,0 0 0 0,0 0 0 16,0 0 0-16,0 0 0 0,0 0 0 0,0 0 0 16,0 0 0-16,0 0 0 0,6-4 0 0,0 0 0 15,0 2 0-15,2 0 0 0,-2-1 0 0,4-3 0 16,-2-2 0-16,2 2 0 0,1 2 0 0,1 0 0 0,1-3 0 15,1 1 0-15,1 0 0 0,0 1 0 0,-1 0 0 0,2 1 0 16,0-3 0-16,-1 0 0 0,-3-1 0 0,-1 0 0 16,2 0 0-16,0 0 0 0,-1 1 0 0,0 1 0 15,-3-2 0-15,0 0 0 0,0 1 0 0,-2 0 0 16,-1-1 0-16,0 2 0 0,-1-2 0 0,0 1 0 16,-1-3 0-16,-1 2 0 0,0-1 0 0,-1-1 0 15,-2-1 0-15,-1-1 0 0,-1-1 0 0,0 2 0 16,1-1 0-16,-4-1 0 0,0 0 0 0,-1 0 0 15,-1 3 0-15,0 1 0 0,-2 2 0 0,2-1 0 16,-7-2 0-16,3 5 0 0,2 1 0 0,-2 2 0 16,-2 1 0-16,0 0 0 0,-1-1 0 0,-1 2 0 15,-3 5 0-15,0 1 0 0,2-2 0 0,0 4 0 0,2-1 0 0,0 2 0 16,0 1 0-16,-1-2 0 0,1-2 0 16,1-1 0-16,1 0 0 0,-2 1 0 0,0-2 0 0,2 1 0 15,1-2 0-15,1 1 0 0,-3 3 0 0,2-2 0 16,1-1 0-16,1-1 0 0,2 0 0 0,-1 1 0 15,0 0 0-15,2-3 0 0,1 1 0 0,5-2 0 16,0 0 0-16,0 0 0 0,0 0 0 0,0 0 0 16,0 0 0-16,0 0 0 0,0 0 0 0,0 0 0 15,0 0 0-15,9 0 0 0,2 0 0 0,1-1 0 16,1-1 0-16,-1 2 0 0,0-3 0 0,3 3 0 16,-1 0 0-16,1-1 0 0,1-2 0 0,-1 1 0 15,2 0 0-15,0-1 0 0,2 2 0 0,1 1 0 16,-1-3 0-16,1 2 0 0,2 1 0 0,-4 4 0 15,-4-2 0-15,2 2 0 0,-1 2 0 0,-1 0 0 0,-1 4 0 0,0-1 0 16,-1 0 0-16,-1-1 0 0,-1 1 0 16,-3 2 0-16,0 2 0 0,-1-1 0 0,-2-1 0 0,-1 1 0 15,1 3 0-15,-3-1 0 0,-2 0 0 16,-1 0 0-16,0 0 0 0,-2 2 0 0,-1 0 0 0,-3-2 0 16,-1-1 0-16,-1-1 0 0,0-1 0 0,1 0 0 15,-4-3 0-15,1 1 0 0,-1-1 0 0,-2-1 0 16,0-2 0-16,-1 1 0 0,-2 0 0 0,0 0 0 15,1-1 0-15,0 0 0 0,-3-2 0 0,3 0 0 16,1-6 0-16,1 2 0 0,0 0 0 0,1 0 0 16,3-3 0-16,0 1 0 0,2-3 0 0,1 4 0 0,1 1 0 15,2-1 0-15,1-1 0 0,4 3 0 0,-1-5 0 0,1 5 0 16,0 0 0-16,0 0 0 0,0 0 0 0,7-3 0 16,1 0 0-16,-1 2 0 0,2-1 0 0,1 1 0 15,2-1 0-15,0 2 0 0,1 3 0 0,2 1 0 16,0-1 0-16,1 1 0 0,0 1 0 0,1 1 0 15,0 3 0-15,1 1 0 0,-1-1 0 0,0 3 0 16,-3 2 0-16,0 1 0 0,0-2 0 0,0 2 0 16,0 2 0-16,-1 0 0 0,0 2 0 0,-6 0 0 15,2-1 0-15,-3-3 0 0,-2 0 0 0,-2 3 0 16,-2-1 0-16,0 1 0 0,-2-2 0 0,-1 1 0 16,-3 2 0-16,0-3 0 0,-2 0 0 0,-1-4 0 15,-1-2 0-15,-2-2 0 0,0 3 0 0,-2 0 0 16,-4-2 0-16,-1 0 0 0,-2 0 0 0,-1 0 0 15,-1 0 0-15,-1 0 0 0,0-4 768 0,-1 1 208 0,-6-2 48 0,-15-2 0 32,-1-3-1648-32,6-2-320 0,4 0-64 0,1-3-16 15,2 3-1632-15,2-1-336 0,-11-6-64 0,8-3-16 0</inkml:trace>
  <inkml:trace contextRef="#ctx0" brushRef="#br2" timeOffset="128133.11">5244 10193 12895 0,'0'0'272'0,"0"0"64"0,0 0 16 0,0 0 32 0,0 0-384 0,0 0 0 0,-5-4 0 0,5 4 0 0,-6-3 896 0,3 1 96 15,3 2 32-15,0 0 0 0,-7-2 0 0,2 0 0 16,0-1 0-16,5 3 0 0,-6-1-832 0,6 1-192 15,-5-2 0-15,5 2 0 0,0 0 864 0,0 0 128 16,0 0 32-16,0 0 0 0,0 0-832 0,0 0-192 16,0 0 0-16,0 0 0 0,0 0 864 0,0 0 128 15,0 0 32-15,0 0 0 0,0 0-832 0,0 0-192 16,0 0 0-16,0 0 0 0,0 0 864 0,0 0 128 16,0 0 32-16,0 0 0 0,0 0-832 0,0 0-192 15,0 0 0-15,0 0 0 0,0 0 0 0,0 0 0 16,0 0 0-16,0 0 0 0,0 0 864 0,0 0 128 15,0 0 32-15,0 0 0 0,0 0-832 0,0 0-192 16,0 0 0-16,0 0 0 0,0 0 0 0,-2 6 0 0,2 0 0 0,-1 1 0 16,1-1 0-16,1 2 0 0,4 2 0 0,-1-1 0 15,1-2 0-15,1 3 0 0,3 0 0 0,0 0 0 16,2 3 0-16,2-1 0 0,2 1 0 0,3-1 0 16,0 1 0-16,3 0 0 0,1 1 0 0,3-3 0 15,0-1 0-15,2 1 0 0,3 1 0 0,0 2 0 16,1-2 0-16,-2 1 0 0,-2-3 0 0,0 2 0 15,1 1 0-15,0-3 0 0,3-1 0 0,-1-3 0 16,1 3 864-16,-3-2 128 0,1 4 32 0,3-2 0 16,0-1-832-16,1 1-192 0,-3 0 0 0,-1 1 0 15,0 1 0-15,-2-2 0 0,-1-2 0 0,0 2 0 16,-3 0 0-16,0 0 0 0,0-5 0 0,1 1 0 0,2 1 0 16,-2-1 0-16,-4-1 0 0,3-1 0 0,3 1 0 15,0-3 0-15,0 0 0 0,0 1 0 0,2-2 0 0,-2 1 0 16,-4-1 0-16,0 1 0 0,-1 1 0 15,-1 1 0-15,-2 1 0 0,2-2 0 0,-2 1 0 0,1 2 0 16,-3 0 0-16,1 2 0 0,-1-2 0 0,1 2 0 16,0 1 0-16,0-1 0 0,-1 1 0 0,0 1 0 15,-3 1 0-15,0 1 0 0,-1 1 864 0,1-1 128 16,2-1 32-16,3 5 0 16,1 1-1648-16,-4-1-320 0,0 2-64 0,-5-5-16 0,3 1 1648 0,-2 2 320 15,0 1 64-15,1 0 16 0,0-2-832 0,-2 1-192 16,1-1 0-16,3 7 0 15,-1-2-768-15,-2-3-208 0,-1-2-48 0,-3-4 0 0,-2 1 1648 0,2 0 320 0,0-1 64 16,-2 1 16-16,-1-2-832 0,3-1-192 0,-4-3 0 16,3 1 0-16,-6-6 0 0,0 0 0 0,6 3 0 0,-6-3 0 15,0 0 0-15,0 0 0 0,0 0 0 16,0 0 0-16,0 0 0 0,0 0 0 0,0 0 0 0,0 0 0 16,0 0 0-16,0 0 0 0,0 0 0 0,-1-9 0 31,-2 0-768-31,0 2-208 0,-1 1-48 0,1 0 0 15,1-1-1632-15,-4-1-336 0,2-2-64 0,2 4-16 0</inkml:trace>
  <inkml:trace contextRef="#ctx0" brushRef="#br2" timeOffset="128872.8">7488 10087 20271 0,'0'0'448'0,"0"0"80"0,3-9 32 0,-3 9 16 0,0 0-576 0,0 0 0 16,4-5 0-16,-4 5 0 0,0 0 0 0,0 0 0 15,0 0 0-15,0 0 0 0,0 0 928 0,0 0 80 16,0 0 16-16,0 0 0 0,-6 5 0 0,0 1 0 16,-2-1 0-16,-1 2 0 0,0 1-832 0,-2 0-192 0,0 0 0 15,-1 1 0-15,-2 4 864 0,-4-1 128 0,0 1 32 0,-2 1 0 16,0 0-832-16,-3 1-192 0,1 2 0 0,-1-1 0 16,3 1 0-16,0-1 0 0,-4 0 0 0,2 0 0 15,-2 2 864-15,2-3 128 0,-3-2 32 16,1 2 0-16,-1 1-832 0,0 1-192 0,0-1 0 0,-4 2 0 15,-1-4 0-15,1 2 0 0,-2 1 0 0,1 0 0 16,1-5 864-16,2 2 128 0,1-1 32 0,-2 0 0 16,2 0-832-16,1-2-192 0,-1-3 0 0,4 2 0 15,-1 0 0-15,2 0 0 0,-2-1 0 0,0 0 0 16,-2-1 0-16,-1 2 0 0,1 2 0 0,0-2 0 16,0-1 0-16,-1 0 0 0,2 1 0 0,1 0 0 15,1 0 0-15,0-3 0 0,2 2 0 0,-3-1 0 0,3 3 0 16,1-1 0-16,3-3 0 0,-2 3 0 0,1 1 0 0,1 4 0 15,1-3 0-15,-1 1 0 0,1-1 0 0,0 1 0 16,-1 2 0-16,1 0 0 0,-2 0 0 0,3 1 0 16,1-2 0-16,-1 1 0 0,-2 2 0 0,1-1 0 15,-2 1 0-15,3-2 0 0,0 2 0 0,0-1 0 16,1 1 0-16,1-1 0 0,-1-1 0 0,3 0 0 16,2 0 0-16,2 2 0 0,1-1 0 0,0 1 0 15,0-2 0-15,2 2 0 0,1-1 0 0,0 0 0 16,2-2 0-16,3-1 0 0,-1 0 0 0,2 1 0 15,-1 0 0-15,0-2 0 0,2-2 0 0,1 0 0 16,3 1 0-16,-1-1 0 0,-1-3 0 0,2 1 0 16,1-1 0-16,1-1 0 0,-3 0 0 0,1-1 0 0,-3 0 0 15,3-1 0-15,-4 1 0 0,3 1 0 0,-2 0 0 16,-1-2 0-16,2 0 0 0,-3 1 0 0,-1 1 0 16,4 1 0-1,-3-1-768-15,2 2-208 0,-6-8-48 0,5 11 0 16,0 0-816-16,1 0-160 0,1-1-48 0,0-2 0 0</inkml:trace>
  <inkml:trace contextRef="#ctx0" brushRef="#br2" timeOffset="129920.81">6017 11498 6447 0,'-22'-2'576'0,"10"1"-576"0,1-1 0 0,1 1 0 16,4 3 2560-16,-2 1 384 0,2 0 96 0,-1-1 16 16,3 3-1968-16,4-5-384 0,-2 9-64 0,5-2-32 15,-3-7-96-15,5 8 0 0,5 1-16 0,2 1 0 16,2 0 144-16,3 1 48 0,1-1 0 0,2 1 0 16,2 1-272-16,2 2-48 0,0 1-16 0,0 0 0 15,2 0 32-15,3 1 16 0,1-2 0 0,-1 0 0 0,1 1 48 16,2-1 0-16,3-1 0 0,5 5 0 0,-3-3 32 15,3 3 16-15,-4-4 0 0,-2 2 0 0,-2-1-48 0,1 0 0 16,0 0 0-16,-2-1 0 0,-1 0-240 0,-4 2-48 16,-1-1-16-16,-1 2 0 0,2-2-16 0,-3 4 0 15,-1-1 0-15,-1 1 0 0,-1-1 128 0,-2-1 0 16,-2 2 16-16,-1 0 0 0,-3-1-16 0,-1 1 0 16,-2-1 0-16,-4-2 0 0,0 1-80 0,0-2-32 15,-5 0 0-15,1 1 0 0,-1-5 176 0,0 1 16 16,-1 0 16-16,-4-1 0 0,-3-1-64 0,0-1-16 15,0 1 0-15,-2-2 0 0,1 1-112 0,-4-1-32 16,0-3 0-16,-3 1 0 0,0-1-256 0,-1 0-64 16,0-4-16-16,1-1 0 15,2-3-2032-15,2-3-416 0,4 3-80 0</inkml:trace>
  <inkml:trace contextRef="#ctx0" brushRef="#br2" timeOffset="130574.97">6254 11933 13823 0,'0'0'1216'0,"-3"-6"-960"0,3 6-256 0,-7-5 0 0,2-1 1408 0,5 6 224 15,-5-4 48-15,5 4 16 0,-8-3-576 0,2 2-112 16,-5 3-32-16,0 2 0 0,1 2-336 0,-2 0-80 16,1 3-16-16,-1 0 0 0,1 0 48 0,-4 2 16 15,0 0 0-15,0 2 0 0,-1 2 176 0,2 1 48 16,-1 0 0-16,-1 1 0 0,-1 3-288 0,0-1-48 15,-1 1-16-15,4 1 0 0,-1 1 0 0,0 1 0 16,0 0 0-16,2 1 0 0,4 2-160 0,1-1-16 16,1 0-16-16,2-2 0 0,4-2-64 0,1-1-16 15,1-1 0-15,3-3 0 0,2 2-64 0,2-2-16 16,3 0 0-16,1-2 0 0,-1-2 96 0,4 1 16 16,3 3 0-16,3-2 0 0,1-2-48 0,1 3-16 0,-1 1 0 15,1 1 0-15,-2-4 0 0,1 0 0 0,0-2 0 0,1 2 0 16,1 3-176-16,4-2 192 0,-3-3-192 0,3 2 192 15,0 0-192-15,5 0 192 0,5 2-192 0,1-1 192 16,2 0-64-16,-4 1 0 0,1 0 0 0,0-3 0 16,4-2-128-16,-2-1 192 0,1-1-192 0,9 0 192 15,7 1-192-15,1 0 192 0,-6-1-192 0,1 0 192 16,-3 2-192-16,0-1 128 0,2-3-128 0,-2 1 128 16,1 4-128-16,-3 1 160 0,2-1-160 0,-5 2 160 15,-4-6-160-15,-5 4 0 0,0 4 0 0,-2-3 0 16,0 2 0-16,-3-1 0 0,-1-2 128 0,-4 3-128 15,0 3 0-15,0-1 0 0,-3 1 0 0,1-2 0 16,-1 1 128-16,-1-3-128 0,-4-3 0 0,-3 2 128 16,0 1-128-16,-5-2 0 0,-3-1 0 0,0 1 0 0,-2-3-224 15,-5-8-128-15,0 0-32 0,0 0 0 16,0 0-2128-16,0 0-432 0,0 0-96 16,-15-6-16-16</inkml:trace>
  <inkml:trace contextRef="#ctx0" brushRef="#br2" timeOffset="131248.81">6035 12864 21071 0,'0'0'928'0,"0"0"208"15,0 0-912-15,0 0-224 0,0 0 0 0,-7 0 0 0,7 0 464 0,-8 2 48 16,-1 0 16-16,1 0 0 0,-3 0 112 0,0 2 32 16,0-2 0-16,-1-1 0 0,1 2 32 0,-2-1 16 15,-3 1 0-15,1 1 0 0,-1 2 48 0,-1-3 0 16,1-5 0-16,-1 5 0 0,1 5-48 0,-2-3 0 15,0-3 0-15,0 1 0 0,0-1 0 0,-2-1 0 16,0-1 0-16,-2-1 0 0,2-1-144 0,-1-1-48 16,-6 2 0-16,0 0 0 0,-4-3-112 0,-3 2-32 15,-5-4 0-15,1 3 0 0,-1 1-96 0,1 2-32 16,-1 2 0-16,0-1 0 0,-3-3 16 0,-3 5 0 16,-4 5 0-16,-3-2 0 0,-6-1-80 0,2 3 0 15,-1 5-16-15,1 1 0 0,0-1-176 0,-2 0 128 0,-4-1-128 0,0 4 128 16,-1 1-128-16,2 0 160 0,2-3-160 0,5 0 160 15,3 0 16-15,0-1 0 0,-4 0 0 0,1-1 0 16,0-3 32-16,5-2 16 0,6 0 0 0,4 4 0 16,0 4-224-16,4-4 128 0,4-4-128 0,4 3 0 15,3 1 128-15,2-1-128 0,2-2 0 0,3-1 0 16,2 0 0-16,3 2 0 0,1-1 0 0,3-1 0 16,3-2 0-16,5-5-192 0,0 0 192 0,0 0-208 15,8 11-1280 1,8-6-256-16,3-2-48 0,5 0-16 0,5-6-1232 0,10-2-240 15,27-8-48-15,-1 1-16 0</inkml:trace>
  <inkml:trace contextRef="#ctx0" brushRef="#br2" timeOffset="131840.34">7431 12928 17791 0,'0'0'784'0,"0"0"176"0,0 0-768 15,0 0-192-15,8 5 0 0,2-3 0 0,1-3 272 16,2 2 32-16,3 1 0 0,3 0 0 0,2 0 400 0,6-2 96 16,6 2 16-16,6 0 0 0,-1 1 80 0,9 2 32 15,5-2 0-15,1 5 0 0,3-1-144 0,-1 4-16 16,2 4-16-16,4-2 0 0,2-1 0 0,-1 1 0 15,2-1 0-15,-3 5 0 0,-3 3 16 0,-4-2 0 16,1 0 0-16,-6 1 0 0,-2-1-192 0,-1 0-16 16,-1-2-16-16,-4 2 0 0,-6 2-240 0,-4-3-48 15,-6 1-16-15,-4-5 0 0,-6-3-80 0,-4-1-16 16,-1-1 0-16,-2-2 0 16,-8-6-1104-16,0 0-208 0,0 0-48 0,-8 6-8912 15,-3-3-1776-15</inkml:trace>
  <inkml:trace contextRef="#ctx0" brushRef="#br2" timeOffset="139363.07">16656 9297 6447 0,'0'0'576'0,"0"0"-576"0,-7-7 0 0,2 0 0 15,5 7 1664-15,0 0 240 0,-8-3 32 0,8 3 16 16,-3-8-1056-16,3 8-192 0,0 0-64 0,-8-6 0 0,2 1-128 16,3-1-16-16,2-1-16 0,1 7 0 15,0 0 352-15,0 0 64 0,0 0 0 0,0 0 16 0,0 0 32 0,0 0 0 16,0 0 0-16,0 0 0 0,0 0-256 16,0 0-48-16,0 0-16 0,0 0 0 0,0 0-400 0,0 0-80 15,0 0-16-15,0 0 0 0,0 0-128 0,-9 1 160 16,9-1-160-16,-6 8 160 0,-2 3 32 0,3 0 16 15,2 0 0-15,-1 1 0 0,-1 1-16 0,2 3-16 16,1 2 0-16,-3 0 0 0,2-1 48 0,1 3 16 16,-1 2 0-16,0 2 0 0,-1 3 16 0,2-1 0 15,0 0 0-15,1 0 0 0,-1-1-32 0,4-2 0 16,0-1 0-16,1-2 0 0,1 0-48 0,0-2-16 16,1 2 0-16,2-2 0 0,1-2 32 0,0 0 0 15,1-3 0-15,1 1 0 0,1 2 0 0,4-4 0 16,1-5 0-16,0 1 0 0,2 4 32 0,2-2 16 0,2-1 0 15,-1 1 0-15,0-5 0 0,1 1 0 0,2-2 0 16,1 3 0-16,1-2-48 0,0 2-16 0,2 1 0 0,1-1 0 16,-2 1-48-16,2 0 0 0,-3-3 0 0,3 2 0 15,1 1-128-15,2-5 160 0,1-3-160 0,1 2 160 16,1 4-160-16,-2 0 0 0,1-1 0 0,-1 2 0 16,0 1 0-16,-2-3 128 0,-3 0-128 0,0 0 0 15,-1 3 0-15,0-4 0 0,-2-1 128 0,2-2-128 16,1 3 0-16,-1-3 0 0,-1-3 0 0,1 1 0 15,2 2 128-15,-3 0-128 0,3 0 128 0,0-1-128 16,-1 0 192-16,1 0-32 0,-3 0-16 0,1-1 0 16,-2 0-16-16,-1-2 0 0,0-1 0 0,-1 2 0 15,2 2-128-15,0-1 0 0,0-3 144 0,-1 2-144 0,0-1 0 16,0 6 144-16,0-1-144 0,0 0 0 0,-2-3 128 0,-2-1-128 16,-1-3 0-16,0 3 0 0,1 5 128 0,-1 0-128 15,-1-7 0-15,-1 1 0 0,0 3 144 0,0-2-144 16,0-3 0-16,0 1 144 0,0 1-144 0,2-2 160 15,-3-2-160-15,3 1 160 0,1-2-160 0,2 1 160 16,-2-2-160-16,0 2 160 0,-1 3-160 0,1-4 128 16,-3-4-128-16,2 0 128 0,-1 2-128 0,-1 1 0 15,2-2 0-15,-1 2 0 0,-3 3 0 0,0-1 128 16,1 0-128-16,-2-1 0 0,-1 0 0 0,0 0 0 16,-2 3 0-16,0-2 0 0,0 0 0 0,0-2 0 15,2 0 0-15,-2 0 0 0,-4 5 0 0,2-2 128 16,0 0-128-16,0-2 0 0,-2-1 0 0,2 3 128 15,-2 0-128-15,-7 6 0 0,5-8 0 0,2 1 0 0,1-1 128 16,-4 3-128-16,-4 5 0 0,0 0 0 0,5-8 0 0,-5 8 0 16,0 0 0-16,0 0 0 0,0 0 0 15,0 0 0-15,0 0 0 0,0 0 0 0,0 0 0 0,0 0 0 16,0 0 0-16,0 0 0 0,0 0 0 0,0 0 0 16,-6 3-160-16,-3 3 160 0,-1 1 0 0,-2 3-144 15,0 3 144-15,-2-2 0 0,-2 3 0 0,0-2 0 16,-3 2 0-16,1 1 0 0,-4 1 0 0,0-1 0 15,-2 1 0-15,-1-1 0 0,-5-2 0 0,2 3 0 16,-1 0 0-16,-2 1 0 0,-3-2 128 0,0 2-128 16,-3 0 0-16,1-1 128 0,1-4-128 0,-1-1 0 15,0-1 0-15,0-3 144 0,-2 0-144 0,-1-4 0 0,-1 2 160 16,0-3-160-16,-3 0 128 0,1 1-128 0,0 1 0 16,-1 0 0-16,-4-4 128 0,-2-1-128 0,-2 0 0 15,2-1 0-15,2 2 144 0,-1-2-144 0,1 2 0 16,1-1 128-16,0 0-128 0,3-4 0 0,1-5 0 0,-2 1 0 15,-3 0 0-15,-1-1 128 0,0-2-128 0,2-1 0 16,-1 0 128-16,3 0-128 0,3-4 0 0,0 0 0 16,0-3 0-16,2 3 128 0,-2 3-128 0,1 1 0 15,-4-2 0-15,3 0 0 0,1-1 0 0,0 0 0 16,4 2 0-16,1 1 0 0,2-1 0 0,1 1 0 16,0 1 0-16,1-2 0 0,2 0 0 0,0-1 0 15,3 1 0-15,-1-1 0 0,2-1 0 0,2 0 0 16,1-2 0-16,0 2 0 0,2-2 0 0,5 8 0 15,-1 3 0-15,4 0 0 0,0-5 0 0,4 2-160 16,-1 1 160-16,4 6 0 0,5 3-128 0,0 0 128 16,0 0 0-16,0 0 0 0,0 0-192 0,0 0 64 0,0 0 128 0,5 6-208 15,3 0 32-15,3 5 16 0,3 3 0 0,4 3 0 16,2-3 160-16,2 2 0 0,5 4-144 0,4 1 144 16,3 1 0-16,3 2 0 0,-1 0-144 0,2 1 144 15,3-1 0-15,4-2 0 0,6 1 0 0,2-1 0 16,3-2 0-16,3 1 0 0,3 0 0 0,1-4 0 15,0-4 0-15,8-1 0 0,3-6 0 0,3 4 0 16,0 1 0-16,-1-3 0 0,-2-4 0 0,2-1 0 16,1 1 0-16,0 0 0 0,-1-1 0 0,-3-3 0 15,-3-4 128-15,1-1-128 0,-1 1 0 0,-1 1 0 16,-5 3 0-16,-4-2 128 0,-7-2-128 0,-4-1 0 16,-2 1 0-16,-2 1 144 0,-3-2-144 0,-4 0 128 15,-4 5-128-15,-6-1 0 0,-4 0-192 0,-5 1 192 16,-6 1-3072-16,-13-1-480 0</inkml:trace>
  <inkml:trace contextRef="#ctx0" brushRef="#br2" timeOffset="139949.34">16741 10484 15663 0,'-12'-13'688'0,"7"8"144"0,5 5-656 0,-8-5-176 0,3 0 0 0,1 1 0 0,4 4 1424 0,0 0 256 15,0 0 48-15,0 0 16 0,0 0-848 0,3-7-192 16,1-1-16-16,3-1-16 0,0-1-96 0,5-1 0 15,4 0-16-15,-1-2 0 0,3-2 16 0,3-3 16 16,4-1 0-16,4-2 0 0,-2 4-64 0,2-2-16 16,-1 0 0-16,2 1 0 0,1-1-16 0,-3 1-16 15,0 4 0-15,-3 1 0 0,-1 2-112 16,1 0-32-16,-3-1 0 0,-3 4 0 0,-2 5-160 0,-5 2-48 16,-2-3 0-16,-10 4 0 0,0 0 32 0,6 8 0 15,0 3 0-15,-2 1 0 0,-4 7 32 0,-1 1 0 16,-5 3 0-16,-2 2 0 0,-2 0-32 0,2 2 0 15,-3-1 0-15,3 3 0 0,-1 2-160 0,1-3 128 16,0-4-128-16,-2-2 128 0,4-1-128 0,-4-2 128 0,0-2-128 16,2-2 128-16,1-3 0 0,-1-2-128 0,0-1 192 15,1-2-64 1,0 0-432-16,7-7-80 0,0 0-32 0,0 0 0 16,-6 8-2416-16,6-8-496 0</inkml:trace>
  <inkml:trace contextRef="#ctx0" brushRef="#br2" timeOffset="140227.18">16980 10310 23327 0,'0'0'1024'0,"0"0"224"0,-2-11-992 0,1 4-256 0,1 7 0 0,0 0 0 16,0 0 1216-16,0 0 192 0,-7 0 32 0,-3 5 16 16,0 7-512-16,1 7-112 0,-6-1 0 0,0 4-16 15,-1 0-32-15,0 5 0 0,-3 5 0 0,3 3 0 0,1-1-160 16,2 2-48-16,-1-2 0 0,0 2 0 0,0 1-256 0,1 2-48 15,0 0-16-15,3 0 0 0,0-2-256 0,5 2 160 16,-1-3-160-16,3-2 128 0,2-1-128 0,1-3 0 16,0-1 144-16,2-3-144 0,2-4 0 0,3 0 0 15,2-4 0-15,3-2 128 0,2-3-128 0,4-2 144 16,1-2-144-16,3-1 160 0,3-3-160 0,2 0 0 16,2-2 0-16,1-1 128 15,0-3-1552-15,2 0-320 0,-1 1-64 0,-1-3-13344 0</inkml:trace>
  <inkml:trace contextRef="#ctx0" brushRef="#br2" timeOffset="141084.96">17508 11051 15663 0,'0'0'1392'0,"0"0"-1120"16,2-8-272-16,-2 8 0 0,0-9 1200 0,0 9 176 15,0 0 32-15,0 0 16 0,0-7-592 0,0 7-112 16,-1-6-16-16,1 6-16 0,0 0-352 0,-2 9-64 15,-2 1-16-15,-1 5 0 0,1 2 288 0,-2 5 48 16,1 2 16-16,-2 1 0 0,1 0-32 0,-1 4-16 16,-1 3 0-16,3-2 0 0,-3-4-144 0,3-2-32 15,-4-2 0-15,2-2 0 0,1-3-64 0,1-5 0 0,1-2-16 0,4-10 0 16,-5 5 272-16,5-5 64 0,0 0 16 0,0 0 0 16,0 0 160-16,0 0 16 0,0 0 16 0,5-11 0 15,-1-4-224-15,6-4-48 0,-1-3-16 0,3-1 0 16,3-4-336-16,2 1-64 0,-1-3-16 0,2 3 0 15,1-1-144-15,-1 0 0 0,0 1 144 0,3-1-144 16,3 1 0-16,-2 2 0 0,2 3 0 0,-1 1 0 16,2 2 0-16,-3 3 0 0,-4 0 0 0,-1 6 0 15,-2 6 0-15,-2 3 0 0,-2 3 0 0,-1 3-128 16,-4 3 128-16,-2 4 0 0,-2 5 0 0,-2 1-128 16,-3 2 128-16,-3 3 0 0,-3 3 0 0,-3 3 0 15,-4 1 0-15,3-1 128 0,-1-3-128 0,-1-1 128 16,3-2-128-16,4-5 0 0,1-3 0 0,3-4 0 0,-2-3 176 15,1-2-48-15,0 1 0 0,5-8 0 0,0 0 224 0,0 0 32 16,0 0 16-16,0 0 0 0,0-9-32 0,5 0-16 16,4-2 0-16,4-2 0 0,4-2-32 0,2-4-16 15,3-2 0-15,2-2 0 0,0 0-304 0,0-1 0 16,0 1 0-16,-1 0 0 0,0 0 0 0,0 2 0 16,-1 2 0-16,0 4-144 0,-3 1 144 0,-2 3 0 15,-1 3 0-15,-3 3 0 0,-1 4 0 0,-3 3 0 16,-9-2-176-16,6 12 176 0,-2 5-144 0,-3 2 144 15,-2 4-128-15,-2 2 128 0,-2 0 0 0,-1 3 0 16,1 1 0-16,-4 0 128 0,2-3-128 0,1 1 0 16,1-5 0-16,3 1 0 0,1 0 0 0,1-3 0 15,-1-5-128-15,2-2 128 16,2 1-560-16,2-3-16 0,0-3-16 0,2-2 0 16,3-4-1488-16,4-1-288 0,3-1-64 0,1-2-8080 0,4-2-1616 15</inkml:trace>
  <inkml:trace contextRef="#ctx0" brushRef="#br2" timeOffset="141505.59">18586 10945 17503 0,'0'-20'768'16,"-1"10"176"-16,0 4-752 0,-1-1-192 0,1 1 0 0,1 6 0 0,0 0 2928 15,0 0 544-15,0 0 112 0,0 0 32 0,-9-1-2656 0,-2 7-512 16,0 5-128-16,-3 6 0 0,0 2-160 0,1 3-32 16,0 2 0-16,1 0 0 0,1 0 0 0,2 0-128 15,2 0 192-15,1-1-64 0,3-2 0 0,1 0-128 16,2-1 192-16,3-3-64 0,0-8 32 0,2 2 0 16,2-1 0-16,1-3 0 0,-8-7 448 0,13 3 96 15,6 1 0-15,-3-4 16 0,3-4 112 0,2 0 0 16,1-3 16-16,1-3 0 0,1-4-352 0,-1 0-80 15,0 1-16-15,0-3 0 0,0-3-48 0,-3 1-16 16,-3-1 0-16,-3 0 0 0,-2 0-32 0,-2-1-16 16,-3 0 0-16,-3 2 0 0,-1 3-96 0,-2 1 0 15,-2-2-16-15,-3 3 0 0,-3 1-176 0,-4 3 160 16,-2 1-160-16,-2 3 160 0,-3-4-160 0,-2 5-272 0,1 3 64 16,0 1 16-1,1 1-1216-15,2 0-224 0,0 1-48 0,2 0-16 16,1 4-1728-16,5-1-352 0</inkml:trace>
  <inkml:trace contextRef="#ctx0" brushRef="#br2" timeOffset="141998.84">19286 10857 19295 0,'-6'-13'848'0,"4"4"176"0,-3-2-816 0,0 0-208 0,1 1 0 0,-2 1 0 15,1 1 1408-15,-2 0 256 0,-1 1 32 0,1 4 16 0,-2 1-608 0,-1 1-112 16,-2 1-32-16,-3 2 0 0,-1 2-336 0,-4 4-80 16,-1 2-16-16,1 2 0 0,-1 2 32 0,-1 4 0 15,1 4 0-15,-1 2 0 0,2 3-112 0,3 1 0 16,2 2-16-16,2 0 0 0,2-2-256 0,3-4-48 16,5-4-128-16,-2 0 192 0,5-4-192 0,5-1 144 15,-2-5-144-15,5-2 128 0,3-1 32 0,2-1 0 16,2-6 0-16,5-3 0 0,1-1 352 0,7-4 80 15,2-1 16-15,3-4 0 0,-1-3-160 0,1-2-16 16,-3-3-16-16,0-2 0 0,-3-3-128 0,0-2-32 16,-1-4 0-16,-1-3 0 0,1-1-48 0,2-2-16 15,2-3 0-15,-3-4 0 0,0-6-64 0,0 0-128 16,1 0 176-16,-5-1-176 0,0 0 0 0,-4 6 0 16,-4 4 0-16,-2 7 0 0,-2 6 0 0,-4 5 0 15,-3 4 0-15,0 5 0 0,-1 5 192 0,-3 10-64 0,0 0 0 0,0 0-128 16,-11-1 192-16,-1 7-192 0,-4 3 192 15,-1 8-192-15,-4 6 0 0,-2 2 0 0,1 4 0 0,-3 6 0 16,3 8 0-16,-3 1 0 0,4 0 0 0,2 0-144 16,3-1 144-16,4 2 0 0,-1 0 0 0,3 0-128 15,2-2 128-15,1 0 0 0,2 1 0 0,3-7 0 16,1 0 0-16,1-4 0 0,1-4 0 0,3 0 0 16,1 0 0-16,1-3 0 0,0-3 0 0,3 1 0 15,0 1 0-15,2-3 0 0,1-4 0 0,3-1 0 16,0-3-1792-1,3-2-256-15,0 0-64 0,-1-5-14224 0</inkml:trace>
  <inkml:trace contextRef="#ctx0" brushRef="#br2" timeOffset="142575.34">20279 10625 21183 0,'-15'-11'944'0,"7"6"192"0,0 0-912 0,3 2-224 0,-1-4 0 0,6 7 0 16,0 0 1312-16,0 0 224 0,0 0 32 0,3-7 16 16,1-3-816-16,5 1-144 0,5-1-48 0,3 1 0 15,3-2-96-15,6-1-32 0,5-2 0 0,-2 4 0 16,-1 0 0-16,1 2-16 0,2 1 0 0,-1 2 0 16,-3 2 144-16,0 3 48 0,-3 2 0 0,-2 2 0 15,-3 2 32-15,-4 3 16 0,-2 2 0 0,-3 5 0 16,-3 3-352-16,-4 3-80 0,-4 2-16 0,-3 5 0 15,-8 3 48-15,-5 2 16 0,-5 1 0 0,-5 7 0 0,-10 5-48 16,-2 6-16-16,-6-3 0 0,-2 1 0 0,-1-3-64 16,2-5-16-16,4-5 0 0,7-5 0 0,3-8-16 0,5-2-128 15,3-4 192-15,4-2-64 0,3-1 240 0,3-3 32 16,3-4 16-16,4 1 0 0,7-10-224 16,0 0-64-16,4 7 0 0,7-2 0 0,5-5 112 0,5-2 16 15,4-3 0-15,5 1 0 0,3-3-112 0,4-2-16 16,5 1 0-16,3-1 0 0,1-1-128 0,1 0 0 15,3 0 144-15,-2 2-144 0,0 3 128 0,-2 2-128 16,-3 2 128-16,-1-3-128 0,-1 1 0 0,-3-3 0 16,-2 2 0-16,-3 0 128 15,-4-2-896-15,-3 1-160 0,-1 0-32 0,-5 1-16 16,-2-1-2352-16,-3-2-480 0</inkml:trace>
  <inkml:trace contextRef="#ctx0" brushRef="#br2" timeOffset="143485.17">21818 10417 22111 0,'12'-3'1968'0,"-5"-2"-1584"0,-3-2-384 0,1-1 0 16,-1 0 384-16,-4 8-16 0,0 0 0 0,0-8 0 16,-2-5 16-16,-2 4 0 0,-4 1 0 0,-1 0 0 15,-2-2 0-15,-5 0 16 0,-1 0 0 0,-6 3 0 0,-4-1 240 0,1 1 32 16,-4-1 16-16,-1 2 0 0,-2 2-80 0,-4-2-16 16,-1 1 0-16,-6-1 0 0,-5-1-208 0,1-1-32 15,-3 1-16-15,1 2 0 0,-3-3-32 0,-1 1-16 16,-1-5 0-16,-2 5 0 0,-2 0 32 0,-3 0 16 15,-7 0 0-15,2 1 0 0,2 2 48 0,-3 2 0 16,-4-3 0-16,1 2 0 0,-1 0-96 0,-3 3-16 16,0 3 0-16,-4 0 0 0,-5 1-96 0,-2 3-32 15,-2 1 0-15,4 1 0 0,2 2-144 0,-3 0 0 16,-2 1 0-16,0 0 128 0,4 0-128 0,3 0 0 16,3-1 0-16,0 0 0 0,-1-1 0 0,1 1 0 15,2 1 0-15,-1 1 0 0,1 2 0 0,-2-1 128 16,-1-2-128-16,1 5 0 0,2 2 0 0,2 1 0 0,0-4 0 15,-3 1 0-15,-2 5 0 0,0 1 0 0,3 1 0 0,-1 0 0 16,0-4 0-16,-1 5 0 0,-2 2 0 16,5 1 0-16,6-2 192 0,-1 3-32 0,2 0-16 0,3 3 0 15,-2 5-144-15,3-2 0 0,1 0 0 0,7 0 0 16,5 1 0-16,4 0 0 0,2-4 144 0,3-2-144 16,2 1 272-16,-3 0-16 0,2 1 0 0,3-1 0 15,3-1-256-15,0 1 0 0,2 0 128 0,3 1-128 16,2 3 0-16,4-3 128 0,1-2-128 0,4 1 0 15,3-1 0-15,1-1 0 0,6 1 0 0,2-4 0 16,2-1 0-16,6 0 0 0,3-2 0 0,5-1 0 0,3-1 0 16,5-2 0-16,5 1 0 0,6 0 0 15,2-1 0-15,7-4 0 0,3-2 128 0,7-1-128 0,4 0 192 16,5-3-32-16,4-3 0 0,6-5 0 0,9-3-160 16,1 1 0-16,3 3 0 0,3-3 0 0,3-4 0 0,8 1 0 15,3-1 0-15,5 1 0 0,-1 2 128 0,8-4-128 16,3 1 128-16,0 0-128 0,-2 1 128 0,6 1-128 15,5-1 0-15,0 0 128 0,-2 0-128 0,2 0 0 16,5 3 144-16,0-1-144 0,-2-2 0 0,0-1 144 16,0 0-144-16,2 0 0 0,0 2 192 0,2 0-64 15,0-3 0-15,-2-1-128 0,1-4 176 0,-1 0-176 16,-2 0 160-16,0-4-160 0,-1-2 144 0,-5-1-144 16,-11 2 128-16,-1 0-128 0,0 1 288 0,-6-2-32 15,-6 0 0-15,-2 0 0 0,-1 0-48 0,-6-1-16 16,-4-1 0-16,-8 1 0 0,-11-2 64 0,-3-3 16 15,-8-3 0-15,-2 0 0 0,-4-2 48 0,-7-3 0 0,-8-5 0 16,-6 0 0-16,-6 1 32 0,-5-3 16 0,-5-3 0 0,-7-4 0 16,-6-3-48-16,-8 0-16 0,-3-1 0 0,-13 0 0 15,-7-1-176-15,-5 3-128 0,-3 2 144 0,-4 2-144 16,-6 2 0-16,-8 3 0 0,-7 3 0 0,0 4 0 31,-1 2-752-31,4 6-192 0,-2 2-32 0,4 6-16 16,3 4-1248-16,0 2-240 0</inkml:trace>
  <inkml:trace contextRef="#ctx0" brushRef="#br2" timeOffset="159904.04">18842 15392 10703 0,'0'0'464'0,"-7"5"112"0,0-4-448 0,-2 1-128 0,9-2 0 0,-7 3 0 15,-2 1 736-15,9-4 128 0,-7 2 32 0,7-2 0 16,-7 3 128-16,7-3 16 0,0 0 16 0,0 0 0 16,0 0-32-16,0 0-16 0,-5 7 0 0,5-7 0 15,0 0-80-15,0 0-16 0,0 0 0 0,0 0 0 16,0 0-80-16,0 0-32 0,0 0 0 0,12 2 0 15,-2-2 192-15,4-2 32 0,4-3 16 0,2 0 0 16,1-2-288-16,6 0-64 0,0-3-16 0,3 0 0 16,5 0-288-16,0 1-64 0,2 1-16 0,1 2 0 0,-2 1-112 0,-4 2 0 15,-5 1-16-15,-4 4 0 0,-4 3-176 0,-7 1 0 16,-4-1 144-16,-4 4-144 0,-2 6 128 0,-4 3-128 16,-4 6 128-16,-5 3-128 0,-5 3 272 0,-6 5-16 15,-7 3 0-15,-4 5 0 0,-4 5-96 0,2 3-32 16,1 4 0-16,2-1 0 0,0-3-128 0,2-4 0 15,5-4 0-15,4-3 0 0,1-5 0 0,5-3 0 16,2-4 128-16,1 1-128 0,4-2 0 0,3-1 0 16,1-4 144-16,4-1-144 0,2-4 160 0,2-1-32 15,1-5-128-15,3-1 192 0,2 3 0 0,2-7-16 16,1-3 0-16,3-1 0 0,0 1 16 0,2-3 0 16,1-4 0-16,2-2 0 0,4 1-192 0,-5-2 0 15,1 0 144-15,-1 1-144 0,-2-2 0 0,-1 4-192 0,1 2 32 0,-3-3 0 31,-1-4-544-31,-2 3-128 0,-4 2 0 0,0-3-16 16,-1 0-1328-16,-7 7-272 0,3-8-48 0,0 2-6592 0,-3 6-1328 0</inkml:trace>
  <inkml:trace contextRef="#ctx0" brushRef="#br2" timeOffset="160075.6">18741 15803 16415 0,'0'0'720'0,"0"0"160"0,0 0-704 0,0 0-176 16,0 0 0-16,0 0-4832 16,0 0-992-16</inkml:trace>
  <inkml:trace contextRef="#ctx0" brushRef="#br2" timeOffset="160492.43">18833 15803 20383 0,'-16'4'896'0,"7"-3"192"0,1-2-864 0,0 0-224 0,0 4 0 0,0 1 0 15,2 0 176-15,1 0-16 0,5-4 0 0,0 0 0 16,-7 5 256-16,7-5 48 0,0 0 16 0,0 0 0 15,0 0 400-15,0 0 80 0,0 0 0 0,15-1 16 16,3-3 304-16,4 0 48 0,1-3 16 0,3-1 0 16,3-2-384-16,3 0-64 0,3-1 0 0,1 1-16 15,2 1-320-15,1-2-64 0,3 3-16 0,0 2 0 0,-1-3-32 0,-3 2 0 16,-2-2 0-16,-2 1 0 0,1 1-208 0,-6 4-48 16,-2 1-16-16,-3-2 0 0,-3-2-176 0,-4 1-144 15,-1 3 144-15,-6-1-208 16,-10 3-1888-16,0 0-368 0,0 0-80 0,0 0-11680 15</inkml:trace>
  <inkml:trace contextRef="#ctx0" brushRef="#br2" timeOffset="160757.4">19735 15682 33055 0,'-3'-12'1472'0,"3"12"288"0,0 0-1408 0,0 0-352 0,10-5 0 0,1 0 0 16,0 0 0-16,4 1 0 0,2 1-192 0,5-2 64 16,-2-1 128-16,6-1 0 0,2 2 0 0,0 0 128 15,-1 2-128-15,0 1 0 0,4-1 0 0,-4 1 128 16,-2 1-128-16,-2 1-208 0,-5 2 48 0,-5 2 16 15,-4 0-2544-15,-9-4-496 0</inkml:trace>
  <inkml:trace contextRef="#ctx0" brushRef="#br2" timeOffset="160927.84">19684 15901 31903 0,'0'0'1408'0,"0"0"304"0,0 0-1376 0,0 0-336 15,0 0 0-15,11 0 0 0,0-1 416 0,3-1 16 16,3 1 0-16,4-2 0 0,1-1 48 0,5-2 16 15,4 0 0-15,5-1 0 0,5 0-128 0,1 2-32 16,-5-1 0-16,4 2 0 0,-3-2-336 0,0 2 128 16,-6-1-128-16,-6 1 0 15,-3 1-1856-15,-2 1-448 0,-3 0-96 0,-3-3-16 0</inkml:trace>
  <inkml:trace contextRef="#ctx0" brushRef="#br2" timeOffset="161271.74">20798 15247 16575 0,'0'-14'1472'0,"3"1"-1168"0,-1 2-304 0,2 0 0 15,1 1 1856-15,-2 3 304 0,-3 7 64 0,0 0 16 16,0 0-1120-16,0 0-224 0,3-6-32 0,-3 6-16 16,0 0 16-16,0 0 0 0,0 0 0 0,-3 7 0 15,-3 4-80-15,-1 5-16 0,-1 8 0 0,-2 3 0 0,-1 4-112 16,0 7-16-16,-2 5-16 0,0 4 0 0,-2 2-64 0,2 0-16 16,0-2 0-16,2 0 0 0,0 2-160 0,2-2-48 15,0 0 0-15,2-4 0 0,1-2-64 0,3-3-16 16,-3-1 0-16,3-6 0 0,2-5-256 0,1-1 128 15,0-1-128-15,2-2 0 16,1-4-1216-16,3-3-336 0,1-2-80 0</inkml:trace>
  <inkml:trace contextRef="#ctx0" brushRef="#br2" timeOffset="162286.84">21412 15568 30399 0,'0'0'2704'0,"-8"-1"-2160"0,8 1-544 0,-7 4 0 16,-4-1 0-16,1 4 0 0,0 2 0 0,2 5 0 15,3 2 0-15,-3 3-256 0,-6 0 32 0,3 4 0 16,-1 1 224-16,0 1 128 0,-1-1 0 0,4 1-128 16,-4-2 432-16,2 0-32 0,3-2 0 0,-2-4 0 15,3-2 96-15,-1-2 16 0,3 0 0 0,1-2 0 16,-1-2 32-16,5-9 16 0,0 0 0 0,0 0 0 16,0 0-32-16,0 0 0 0,0 0 0 0,0 0 0 0,10-10 304 0,3-3 64 15,3-4 16-15,0-3 0 0,1-5-384 0,2 0-80 16,2-2 0-16,2 3-16 0,2 2-304 0,-1 2-128 15,1-3 128-15,-1 3-128 0,2 2 0 0,-4 5 0 16,-3 3 0-16,-2 3 0 0,-5 2 0 0,-1 3 0 16,-2 5 0-16,-4 2 0 0,-5-5 0 0,1 16 0 15,-3 2-192-15,-2 3 192 0,-4 4 0 0,-2 1 0 16,-4 0 192-16,-1-2-64 0,-1-1-128 0,2-2 0 16,-2-1 0-16,4-4 0 0,1-4 0 0,4-2 0 15,1-2 0-15,6-8 0 0,0 0 192 0,0 0 16 16,0 0 0-16,9 1 0 0,3-2 80 0,3-4 16 15,1-5 0-15,0-3 0 0,4-2 112 0,1 0 32 16,-1-1 0-16,-1-1 0 0,-2 1-256 0,1 1-64 0,-1 4 0 0,-1 1 0 16,-3 2-128-16,-1 1 0 0,0 3 0 0,-3 1 0 15,-9 3 0-15,11 5 0 0,0-1 0 0,-6 7 0 16,-2 1 0-16,-1 4 0 0,-1 1-160 0,-1 4 160 16,-1-1 0-16,-1 1 0 0,-3 0 0 0,2-1 0 15,2-2 0-15,-2-1 0 0,-1-3 0 0,2 0 0 16,1 1-160-16,1-2 16 0,0-1 0 0,1-1 0 15,1-1-496 1,-2-10-112-16,0 0-16 0,10 8 0 0,-1-3-1920 16,3-3-384-16,3-4-64 0,2-2-7616 0,-1-3-1536 0</inkml:trace>
  <inkml:trace contextRef="#ctx0" brushRef="#br2" timeOffset="162609.57">22163 15673 26719 0,'-2'-11'1184'0,"2"11"240"0,0 0-1136 0,0 0-288 16,0 0 0-16,0 0 0 0,0 0 1600 0,0 0 272 16,-11 7 48-16,0 0 16 0,0 1-1408 0,-1 4-272 15,-2 0-64-15,0 5-16 0,-2 2 272 0,1 1 64 16,0-1 16-16,3 1 0 0,-1 0-112 0,4-1-32 16,2-2 0-16,4-2 0 0,1 0-384 0,4-3 0 15,1 0 128-15,1-5-128 0,3 1 128 0,1-2 0 16,3-2 0-16,-1-1 0 0,1 0 320 0,3-7 48 15,0-1 16-15,1-1 0 0,2-1 48 0,-2-2 16 16,-2-6 0-16,1 1 0 0,-6-1-144 0,1-1-32 0,-3 1 0 0,-3-2 0 16,-4-1-64-16,-1 2-16 0,-1 3 0 0,-1 0 0 15,-5 1-192-15,2 0-128 0,-4 2 160 0,2 1-160 32,0-1-256-32,1 2-160 0,1 4-32 0,0 0 0 15,0 0-1520-15,7 4-304 0,0 0-64 0,0 0-16 16,0 0-1360-16,0 0-288 0,0 0-48 0,19-2-16 0</inkml:trace>
  <inkml:trace contextRef="#ctx0" brushRef="#br2" timeOffset="162994.14">22557 15605 16575 0,'0'0'1472'15,"0"0"-1168"-15,7-6-304 0,-7 6 0 16,0 0 1680-16,0 0 288 0,0 0 48 0,-7 2 16 16,-3 3-576-16,-2 3-112 0,-4 1-32 0,-3 2 0 15,-1 0-448-15,-1 6-96 0,-2 4 0 0,1 1-16 0,0 0-160 0,0-1-16 16,-2 1-16-16,3 0 0 0,5 2-224 0,0-3-32 15,2-2-16-15,5-2 0 0,6-3-48 0,3-1-16 16,4-2 0-16,3-2 0 0,-4-1 32 0,9-3 16 16,4-1 0-16,0-3 0 0,2-4 352 0,3-4 64 15,3-2 16-15,-1-2 0 0,1 0-32 0,1-6 0 16,-1-4 0-16,1-4 0 0,-2-2-288 0,2-3-48 16,-2-3-16-16,3-3 0 0,2-6 64 0,-1-2 0 15,-1-3 0-15,4-5 0 0,3-4-160 0,-2-2-32 16,-5-3 0-16,-2 5 0 0,-1 5-192 0,-4 7 128 15,-6 8-128-15,-1 7 0 0,-2 2 176 0,-4 10-176 16,-3 5 192-16,-3 12-192 0,0 0 160 0,0 0-160 16,0 0 128-16,-9 11-128 0,-3 5 0 0,-3 7 0 0,-6 6-144 0,-1 5 144 15,-2 7-160-15,-2 5 160 0,-5 7-128 0,3 2 128 16,5 2 0-16,1 1-160 0,0-2 160 0,4 0 0 31,3-2-480-31,4-2 16 0,2-3 0 0,5-3 0 16,2-6-1072-16,4-3-192 0,0-6-64 0,2-2 0 15,4-3-1056-15,0-5-224 0,1-6-32 0</inkml:trace>
  <inkml:trace contextRef="#ctx0" brushRef="#br2" timeOffset="163482.47">23252 15236 29487 0,'-13'-20'1296'0,"10"8"288"0,1 2-1264 0,1 2-320 16,0-3 0-16,1 11 0 0,6-9 1568 0,3 2 256 16,1 3 48-16,3-2 16 0,5 2-1504 0,3 1-384 15,1 0 0-15,2 1 0 0,2 2 400 0,2 5 16 16,-2 1 0-16,3 4 0 0,1 2 0 0,0 4 0 15,-2 2 0-15,-5 4 0 0,-6 1-160 0,-3 7-48 16,-1 5 0-16,-7 5 0 0,-6 2 0 0,-10 3 0 16,-6 1 0-16,-5 2 0 0,-8 3 112 0,0-1 32 0,-3-8 0 15,-1-1 0-15,2-3-48 0,-4-3-16 16,-3-4 0-16,2-3 0 0,-3-5 224 0,4 0 32 0,4-3 16 16,2-1 0-16,1-3-176 0,5-2-16 0,4-2-16 0,6-2 0 15,4-2-176-15,4-2-48 0,5-6 0 0,0 0 0 16,0 0 32-16,10 2 0 0,5 0 0 0,6-2 0 15,1-2 64-15,9 2 16 0,8 0 0 0,-2 0 0 16,0-1-112-16,0 2-128 0,-1 1 176 0,1 2-176 16,-4-2 176-16,3 0-176 0,0 1 160 0,1-1-160 15,3 2 160-15,-2-1-160 0,0-1 160 0,-4 2-160 16,-1-1 128-16,-8-3-128 0,-3 0 0 0,-5 0 0 16,-2 0 0-16,-3 0 0 0,-3 0-128 0,-9 0 128 15,0 0-1568 1,0 0-208-16,4-3-32 0,-4 3-11600 0,0 0-2320 0</inkml:trace>
  <inkml:trace contextRef="#ctx0" brushRef="#br2" timeOffset="164440.18">23531 14890 28559 0,'-6'-20'1264'0,"4"9"272"0,0 3-1232 0,2 8-304 0,3-7 0 0,-3 7 0 15,11-4-288-15,5 3-112 16,2 1-32-16,5 2 0 0,-1 1 432 0,7 5 0 0,5 3 0 0,2 6 0 15,2 4 144-15,0 2 112 0,0 0 32 0,-1 3 0 16,0 4 224-16,0 3 64 0,-1 3 0 0,-2 6 0 16,-3 3 16-16,-1 6 16 0,-1 3 0 0,0 3 0 0,-2 2 32 0,-1 1 0 15,-9 0 0-15,0 4 0 0,-3 4 16 0,-3 3 16 16,-2 1 0-16,-4-1 0 0,-2-3-208 0,-4 1-32 16,-5 2-16-16,-5-3 0 0,-5-4 32 0,-5-4 0 15,-5-2 0-15,-3-3 0 0,-7-1 80 0,0-4 32 16,-3-6 0-16,-1 0 0 0,-3 0 0 0,2-5 0 15,3-6 0-15,-6-1 0 0,-2-2-144 0,-2-4-32 16,0-1 0-16,2-5 0 0,1 0-256 0,5-3-128 16,4-1 128-16,5-1-128 0,6-6 0 0,4 1-304 15,2-4 48-15,5-2 16 16,4-4-2256-16,10 0-464 0,-6-12-96 0</inkml:trace>
  <inkml:trace contextRef="#ctx0" brushRef="#br0" timeOffset="174789.41">18690 8825 16575 0,'0'0'368'0,"0"0"80"0,0 0 0 0,0 0 16 0,-16 10-464 0,16-10 0 0,-4-3 0 0,-2 0 0 16,1-2 912-16,-1 2 96 0,1 3 16 0,-1-1 0 15,-3-2-832-15,3 0-192 0,-2 2 0 0,2 1 0 0,-5 0 864 0,2 0 128 16,1-1 32-16,0 1 0 16,1 1-832-16,-1 0-192 0,1-1 0 0,3 0 0 0,-3 0 864 0,7 0 128 15,0 0 32-15,0 0 0 0,0 0-832 0,0 0-192 16,0 0 0-16,0 0 0 0,0 0 864 0,1-4 128 15,4-3 32-15,-2 1 0 0,3 0 0 0,1 1 0 16,-1-2 0-16,4 2 0 0,-3-3-832 0,2 1-192 16,0 0 0-16,1 0 0 0,2-1 0 0,2 3 0 15,1-1 0-15,0 2 0 0,2 1 0 0,-2-2 0 16,3-1 0-16,-1 3 0 0,2 3 0 0,0 2 0 16,-1-1 0-16,-1 2 0 0,-1 1 0 0,-3 2 0 15,-2-1 0-15,-1 3 0 0,-2 0 0 0,-1 4 0 16,-3 2 0-16,-1 2 0 0,-2 0 0 0,-1 2 0 15,-1 1 0-15,-2 0 0 0,-1 2 0 0,-1-2 0 0,-2 1 0 16,1 2 0-16,-3 2 0 0,2 2 0 0,-3 3 0 0,-1-2 0 16,-4-3 0-16,1 1 0 0,-1-1 0 15,-2-1 0-15,0-1 864 0,-2 0 128 0,-1-1 32 0,1-1 0 16,-2-3-832-16,2-1-192 0,0-3 0 0,-3 0 0 16,0 2 0-16,2 0 0 0,-2-2 0 0,3-1 0 15,2-1 0-15,0-1 0 0,2-1 0 0,2-2 0 16,1-1 0-16,1-2 0 0,1 1 0 0,2-2 0 15,3-2 0-15,5-1 0 0,0 0 0 0,0 0 0 16,0 0 864-16,0 0 128 0,-3-5 32 0,3 5 0 16,0 0-832-16,0 0-192 0,7-4 0 0,2 0 0 15,3-2 0-15,-1 0 0 0,2-1 0 0,1 2 0 16,2 0 0-16,1 2 0 0,3 1 0 0,1 0 0 16,1 1 0-16,2-1 0 0,4 2 0 0,-2 0 0 0,3 0 0 15,0 0 0-15,0 0 0 0,0 2 0 0,0-1 0 0,-1 1 0 16,-3 1 0-16,0 0 0 0,-3 1 0 0,3-1 0 15,-4-1 0-15,-3 2 0 0,-2-1 0 0,-2 0 0 16,-2 0 0-16,-1 1 0 0,-3-2 0 0,1 0 0 16,-3 0 0-16,-6-2 0 0,0 0 0 0,0 0 0 15,0 0 0-15,0 0 0 0,0 0 0 0,0 0 0 16,0 0 0-16,0 0 0 0,0 0 0 0,0 0 0 16,-6 0 0-16,-2 1 0 0,-1 2 0 0,-5-2 0 15,-2-1 0-15,0-1 0 0,-4-2 0 0,0 2 0 16,0 0 0-16,1 0 0 0,-3-3 0 0,0 2 0 15,-6 0 0-15,3 1 0 0,0-1 0 0,-3 1 0 16,2-1 0-16,1 1 0 0,1-3 864 0,3 2 128 16,-2 0 32-16,2 0 0 0,2-4-832 0,-3 3-192 0,1 0 0 15,3-1 0-15,2 1 0 0,0 1 0 0,1-1 0 0,0 0 0 16,1 3 0-16,2-2 0 0,0-1 0 16,2 2 0-16,-1 1 0 0,2 1 0 0,0 1 0 0,-2-2 0 31,5-2-768-31,6 2-208 0,0 0-48 0,0 0 0 0,0 0 832 0,0 0 192 0,0 0 0 0,0 0 0 15,0 0 768-15,0 0 208 0,0 0 48 0,5-3 0 16,3-3-832-16,2 2-192 0,1 0 0 0,3-1 0 16,1-2 0-16,0-1 0 0,1 0 0 0,4-1 0 15,2 0 0-15,1-1 0 0,0 0 0 0,-1 1 0 16,-1-2 0-16,-1 1 0 0,0-4 0 0,1 1 0 16,0 0 0-16,0 0 0 0,-2 0 0 0,0-3 0 0,-1 0 0 15,-2-2 0-15,2 4 0 0,-5-3 0 0,0-1 0 16,-1 0 0-16,0-2 0 0,-1 4 0 0,-3-3 0 0,0 1 0 15,-4 1 0-15,1 0 0 0,-2 0 0 0,1 1 0 16,-3 2 0-16,1 1 0 0,-4-4 0 0,2 2 0 16,-2 0 0-16,-2 0 0 0,-2 2 0 0,1 0 0 15,-4-1 0-15,0 1 0 0,-1 0 0 0,-2 1 0 16,0 0 0-16,-1 1 0 0,-2 1 0 0,-2 2 0 16,-3 5 0-16,-1 1 0 0,-1 0 0 0,0 2 0 15,0 1 0-15,-1 2 0 0,-1 3 0 0,1 0 0 16,0 1 0-16,1 1 0 0,2-1 0 0,0 0 0 15,3-2 0-15,1 3 0 0,2-1 0 0,3 1 0 16,-1-1 0-16,3 0 0 0,1-2 0 0,3 0 0 0,0-2 0 16,5-3 0-16,0 0 0 0,0 0 0 15,0 0 0-15,0 0 0 0,0 0 0 0,0 0 0 0,9 0 0 0,-1-1 0 16,3-1 0-16,1-1 0 0,2 0 0 0,2-1 0 16,0-2 0-16,3 0 0 0,3-1 0 0,1 1 0 15,-1 2 0-15,3-1 0 0,4 1 0 0,0 2 0 16,-2 0 0-16,2 1 0 0,-3 0 0 0,-2 1 0 15,-1 1 0-15,-2 2 0 0,0 1 0 0,-4 3 0 16,-3-3 0-16,-3 4 0 0,-1 2 0 0,0 0 0 16,-5 1 0-16,2 1 0 0,-2 0 0 0,0 2 0 15,-3 4 0-15,-2 1 0 0,0-1 0 0,-1 3 0 16,-1 0 0-16,-2 2 0 0,1 2 0 0,-4-2 0 16,1-2 0-16,-2-1 0 0,0 5 0 0,-4-1 0 0,-1 0 0 15,-1 0 0-15,-5 3 0 0,0-5 0 16,-1-4 0-16,-2 0 0 0,-2 0 0 0,1-2 0 0,-1 1 0 15,2 0 0-15,2-1 0 0,1-2 0 0,-2-3 0 0,1 0 0 16,2 1 0-16,0-1 0 0,1-1 0 0,2 0 0 16,-1-1 0-16,2-3 0 0,2 1 0 0,-1-2 0 15,1 0 0-15,1-1 0 0,1 2 0 0,1-2 0 16,1-3 0-16,-1-1 0 0,4 0 0 0,-2 0 0 16,7 0 0-16,0 0 0 0,0 0 0 0,0 0 0 15,-3-4 0-15,3 4 0 0,0 0 0 0,0 0 0 16,8-5 0-16,-1 1 0 0,3-2 0 0,3 2 0 15,-2 2 0-15,4 0 0 0,1-2 0 0,5 1 0 16,-1 0 0-16,2 0 0 0,1 2 0 0,2 0 0 16,4-1 0-16,1 1 0 0,2 0 0 0,-1 0 0 15,1-4 0-15,-1 4 0 0,-1 2 0 0,-2 2 0 16,0 0 0-16,-3 0 0 0,-5 0 0 0,0 2 0 16,-1 0 0-16,-3-1 0 0,-2-3 0 0,-2 1 0 0,-2 0 0 15,-1 3 0-15,-1-4 0 0,-8-1 0 0,5-4 0 0,-5 4 0 16,0 0 0-16,0 0 0 0,0 0 0 0,7 4 0 15,-7-4 0-15,0 0 0 0,0 0 0 0,0 0 0 16,0 0 0-16,0 0 0 0,0 0 0 0,-7-1 0 16,0 1 0-16,-2-3 0 0,-1 1 0 0,-2 1 0 15,-2 1 0-15,-2 0 0 0,0-1 0 0,-2 0 0 16,-3 2 0-16,0 1 0 0,-2 0 0 0,-2 1 0 16,-3-3 0-16,0 0 0 0,-3 0 0 0,2 0 0 15,3 0 0-15,-2 0 0 0,1-3 0 0,1 3 0 16,0 3 0-16,1-2 0 0,4-2 0 0,-1 1 0 0,2-3 0 0,3 6 0 15,0-1 0-15,3 0 0 0,0-2 0 16,1 0 0-16,5 2 0 0,-1-1 0 0,2-2 0 16,1 0 0-16,2-2 0 0,4 3 0 0,0 0 0 0,0 0 0 15,0 0 0-15,3-6 0 0,1 0 0 0,3 0 0 16,0-2 0-16,2 2 0 0,3-1 0 0,-1 0 0 16,3-1 0-16,2-2 0 0,0-1 0 0,4 0 0 15,0-3 0-15,1-1 0 0,0 1 0 0,1-1 0 16,4-1 0-16,1 0 0 0,1-3 0 0,1 0 0 15,-1 3 0-15,0-3 0 0,-3-5 0 0,-2-1 0 16,-2 2 0-16,0-1 0 0,-4 7 0 0,-3-4 0 16,-3-1 0-16,-1 2 0 0,-3 4 0 0,0 0 0 15,-3 1 0-15,0-1 0 0,-1 2 0 0,-3 1 0 0,-2 2 0 16,-1-1 0-16,-2-1 0 0,2-1 0 0,-5 2 0 0,0 0 0 16,0 1 0-16,-3 1 0 0,-1 2 0 0,-4 1 0 15,-6 1 0-15,0 2 0 0,-4 2 0 0,-2-1 0 16,-3 0 0-16,1 3 0 0,-2 3 0 0,0 0 0 15,1-2 0-15,2 2 0 0,3 3 0 0,-1-2 0 16,1-1 0-16,3 1 0 0,1-3 0 0,1 3 0 16,1 3 0-16,0-1 0 0,1 0 0 0,1 1 0 15,3-3 0-15,2 0 0 0,1 1 0 0,3 0 0 16,3 0 0-16,6-5 0 0,0 0 0 0,0 0 0 16,0 0 0-16,7 0 0 0,2-3 0 0,3 2 0 15,2 0 0-15,3 0 0 0,1-2 0 0,2-3 0 16,1 2 0-16,3-2 0 0,-2 1 0 0,3-2 0 0,2 1 0 0,1-1 0 15,3 2 0-15,1-1 0 0,1 2 0 16,1-1 0-16,-2 1 0 0,0 3 0 0,-2 1 0 0,-4 2 0 16,-3 1 0-16,-2 2 0 0,-2-1 0 15,-4 3 0-15,-2 0 0 0,-3 2 0 0,-2-1 0 0,-2 4 0 16,-2 1 0-16,-2 2 0 0,-3 0 0 0,-2 4 0 16,-2 2 0-16,-2 3 0 0,-1 2 0 0,-3 2 0 15,-1 0 0-15,-1 3 0 0,-3 0 0 0,1 0 0 16,-2-1 0-16,0-2 0 0,-2-2 0 0,0 0 0 15,-2-4 0-15,1-3 0 0,-2 0 0 0,-3-3 0 16,3-1 0-16,-3 0 0 0,1 1 0 0,0-3 0 16,1-2 0-16,2 0 0 0,1 0 0 0,0-1 0 15,1-2 0-15,3-2 0 0,0 0 0 0,2 1 0 16,1 2 0-16,3-3 0 0,-1-6 0 0,2 0 0 0,3 0 0 16,0-1 0-16,0 3 0 0,6-2 0 0,-5-1 0 0,5 1 0 15,0 0 0-15,0 0 0 0,0 0 0 0,0 0 0 16,0 0 0-16,0 0 0 0,8 1 0 0,1-2 0 15,2-2 0-15,0 2 0 0,2-2 0 0,2 2 0 16,2 0 0-16,3-1 0 0,-1-2 0 0,6 3 0 16,1 1 0-16,3 0 0 0,-1 0 0 0,4-1 0 15,4 0 0-15,2 0 0 0,-1 1 0 0,-1-2 0 16,0 1 0-16,-2 2 0 0,-2 3 0 0,-3-1 0 16,-1 0 0-16,-3 0 0 0,-2 1 0 0,-2 1 0 15,-2 1 0-15,-4 1 0 0,-2 0 0 0,-3-1 0 16,-2 0 0-16,-1-1 0 0,-1 0 0 0,-6-5 0 15,0 0 0-15,0 0 0 0,0 0 0 0,0 0 0 0,0 0 0 16,0 0 0-16,0 0 0 0,0 0 0 0,-5 2 0 16,-3-1 0-16,-2-1 0 0,-2-1 0 0,-2 0 0 0,-2 1 0 15,0 2 0-15,-2-3 0 0,1-4 0 0,-3 0 0 16,-1 2 0-16,0-1 0 0,-3 1 0 0,-3 0 0 16,1 1 0-16,-4 0 0 0,0 0 0 0,1 1 0 15,3 0 0-15,0 0 0 0,-1 1 0 0,1 1 0 16,2 2 0-16,1-3 0 0,3-3 0 0,2-1 0 15,1-1 0-15,2 4 0 0,0 2 0 0,2-1 0 16,1-3 0-16,1 2 0 0,1 2 0 0,1 1 0 16,3-1 0-16,-1-1 0 0,2-2 0 0,5 2 0 15,0 0 0-15,0 0 0 0,0 0 0 0,0 0 0 16,0 0 0-16,0 0 0 0,1-7 0 0,2 1 0 16,3 1 0-16,-1 1 0 0,3-2 0 0,1 0 0 0,2-1 0 15,3 0 0-15,-2-1 0 0,5 0 0 0,2 2 0 0,3-2 0 16,1-1 0-16,2-2 0 0,-1 0 0 0,4 0 0 15,3-1 0-15,0-1 0 0,-1-2 0 0,-3 1 0 16,0 2 0-16,-1 0 0 0,-4-3 0 0,1-2 0 16,-5-1 0-16,-1 1 0 0,-1-1 0 0,-3-2 0 15,-1 0 0-15,-3-2 0 0,0-2 0 0,-3 4 0 16,1-1 0-16,-5 2 0 0,0 2 0 0,-1 1 0 16,-1-1 0-16,-2 2 0 0,0 1 0 0,-5 1 0 15,1-1 0-15,-3 2 0 0,0 0 0 0,-3 1 0 16,-1 0 0-16,-1 1 0 0,-3 3 0 0,-2-1 0 15,-3 0 0-15,-2 2 0 0,-1-1 0 0,-2 4 0 16,0 3 0-16,1 3 0 0,0 0 0 0,1 1 0 16,1-2 0-16,2 1 0 0,-1 0 0 0,3 3 0 0,2-3 0 15,3 3 0-15,-1 1 0 0,3 0 0 0,1-3 0 0,3 1 0 16,-1 0 0-16,2-1 0 0,0 2 0 0,2-1 0 16,0-2 0-16,6-3 0 0,-5 4 0 0,5-4 0 15,-1 7 0-15,1-7 0 0,0 0 0 0,0 0 0 16,0 0 0-16,10 3 0 0,2-1 0 0,3-2 0 15,0-2 0-15,2 1 0 0,1 1 0 0,2 0 0 16,2-2 0-16,1 1 0 0,-3 1 0 0,3 1 0 16,2 1 0-16,3 1 0 0,0 0 0 0,-1-1 0 15,-1 0 0-15,0-1 0 0,-3 1 0 0,0 3 0 16,-2 0 0-16,-3 2 0 0,0 2 0 0,-3-2 0 0,-1 0 0 16,-3 2 0-16,0 4 0 0,-6 3 0 15,-1 3 0-15,-2 1 0 0,-5-3 0 0,-1 2 0 0,0 1 0 16,-4-1 0-16,0 2 0 0,-3-3 0 15,0 0 0-15,-1-1 0 0,0 0 0 0,-3-1 0 0,-4 0 0 0,-2 1 0 16,0-2 0-16,-4 0 0 0,-3 1 0 0,2-2 0 16,-4-1 0-16,2 0 0 0,-1 0 0 15,1 1 0-15,3-1 0 0,0-1 0 0,4-1 0 0,0 0 0 16,3 2 0-16,3 0 0 0,2 1 0 0,3-3 0 16,-1-4 0-16,3 1 0 0,2 1 0 0,1-3 0 15,0 0 0-15,5-6 0 0,-2 8 0 0,0-2 0 16,2-6 0-16,0 0 0 0,5-4 0 0,3 4 0 15,3 3 0-15,0-2 0 0,2-3 0 0,2-1 0 0,4-2 0 16,2 0 0-16,1-1 0 0,1 2 0 16,-2 1 0-16,5 0 0 0,1 2 0 0,2 0 0 0,3-1 0 15,0 1 0-15,1 0 0 0,-1 1 0 0,0-1 0 0,0 1 0 16,1-3 0-16,1 5 0 0,0 1 0 0,-2 1 0 16,-4 3 0-16,0-3 0 0,-1 0 0 0,1-1 0 15,-4 0 0-15,-1 2 0 0,-4-1 0 0,-3 1 0 16,0 0 0-16,-3 0 0 0,-3 4 0 0,-2-3 0 15,-8-6 0-15,0 0 0 0,3 6 0 0,-3 1 0 16,-3 0 0-16,-6 1 0 16,-1-1-1600-16,-5 2-352 0,-3 0-80 0,3-4-16400 15</inkml:trace>
  <inkml:trace contextRef="#ctx0" brushRef="#br3" timeOffset="180433.37">18288 8902 20271 0,'-10'-1'448'0,"2"-1"80"0,0 0 32 0,3 0 16 0,1-1-576 0,4 3 0 0,0 0 0 0,0 0 0 0,0 0 928 0,0 0 80 15,0 0 16-15,0 0 0 0,0 0 0 0,0 0 0 16,0 0 0-16,0 0 0 0,0 0-832 0,3-5-192 16,-3 5 0-16,2-8 0 0,4-1 864 0,2 1 128 15,0-2 32-15,3-1 0 0,1 2-832 0,3-2-192 16,-1 0 0-16,3 2 0 0,-1 1 864 0,2 3 128 16,0-2 32-16,3 2 0 0,1-1-832 0,-1 4-192 15,2 0 0-15,-1 1 0 0,2-4 0 0,-3 4 0 16,0 2 0-16,0 4 0 0,0-1 0 0,-2 4 0 15,-3 1 0-15,-1 3 0 0,-2 0 0 0,-3 3 0 16,-6-1 0-16,-1 2 0 0,-2 4 0 0,-3 3 0 16,-3 3 0-16,-3 1 0 0,-1-4 0 0,-2 3 0 15,-2 4 0-15,1 0 0 0,1-2 0 0,-2 0 0 0,-5-2 0 0,2-1 0 16,-3 1 864-16,-1-3 128 0,-1-3 32 16,3-2 0-16,-2-1-832 0,1-1-192 0,1 0 0 0,2-2 0 15,-2-4 0-15,4-1 0 0,2-3 0 0,1 1 0 16,1 0 0-16,1-1 0 0,3 1 0 0,1-4 0 15,1 1 864-15,4-4 128 0,0 0 32 0,0 0 0 16,0 0-832-16,0 0-192 0,0 0 0 0,8 3 0 16,-2-1 0-16,5 3 0 0,3 3 0 0,2-2 0 15,0-2 0-15,4 1 0 0,1 1 0 0,2-1 0 16,4 0 0-16,-3-3 0 0,1-2 0 0,4 1 0 16,-2 4 0-16,6 0 0 0,0 1 0 0,1-1 0 15,-1-2 0-15,0 3 0 0,0 2 0 0,2-3 0 16,-3 1 0-16,-1-5 0 0,-1-2 0 0,-3 1 0 0,-1 2 0 15,-4 0 0-15,-3-2 0 0,-3 1 0 0,-4 2 0 0,-1 1 0 16,-2 0 0-16,-4-4 0 0,-5 0 0 0,0 0 0 16,0 0 0-16,0 0 0 0,-3-4 0 0,-1-1 0 15,-6 1 0-15,-1 3 0 0,-3 3 0 0,-1 0 0 16,-3-1 0-16,0 0 0 0,-1-2 0 0,0 1 0 16,-3 0 0-16,0 2 0 0,-1 2 0 0,-1-3 0 15,-2 1 0-15,-4-1 0 0,-2-1 0 0,0-1 0 16,0-2 0-16,-1 3 0 0,-1 1 0 0,-1 1 0 15,3-4 0-15,3 2 0 0,3 3 0 0,0 1 0 16,3-1 0-16,2-1 0 0,2-4 0 0,1 1 0 16,3 1 0-16,1-1 0 0,0-3 0 0,3 2 0 15,3 0 0-15,1 0 0 0,2 1 0 0,5 1 0 0,-5-3 0 16,5 3 0-16,0 0 0 0,0 0 0 16,0 0 0-16,0 0 0 0,0-6 0 0,1-1 0 15,4 1 0-15,0-3 0 0,3-1 0 0,3 0 0 0,-1-1 0 0,2 0 0 16,1 1 0-16,1 0 0 0,2-4 0 0,0 2 0 15,3 1 0-15,1 0 0 0,1-1 0 0,2-4 0 16,1 0 0-16,0-2 0 0,-1 2 0 0,1-4 0 16,2-3 0-16,0-3 0 0,-2-2 0 0,-1-1 0 15,-1 0 0-15,-2 0 0 0,-2-1 0 0,-5 2 0 16,-1 1 0-16,-3 4 0 0,0 2 0 0,-4 1 0 16,-4 1 0-16,-1 0 0 0,-1 6 0 0,-4 0 0 15,-3-1 0-15,-1 1 0 0,-1 0 0 0,-3 2 0 16,-2 0 0-16,-3 3 0 0,-2-2 0 0,-2 3 0 0,-2 0 0 15,0 2 0-15,1 0 0 0,0 2 0 16,-1 0 0-16,-1 1 0 0,0 4 0 0,3 1 0 0,-1-1 0 16,2 0 0-16,2 2 0 0,0-1 0 0,1-1 0 15,3-1 0-15,0 1 0 0,4 2 0 0,0-1 0 0,4 1 0 16,0 2 0-16,4-3 0 0,3-3 0 0,0 0 0 16,0 0 0-16,0 0 0 0,0 0 0 0,6 0 0 15,4-1 0-15,3 0 0 0,-1 0 0 0,4-2 0 16,1-2 0-16,1 2 0 0,3 2 0 0,1-1 0 15,1-1 0-15,0 0 0 0,-1 0 0 0,1 3 0 16,1 3 0-16,0 0 0 0,-1 1 0 0,-2 1 0 16,-1 3 0-16,-3 2 0 0,-3 2 0 0,-3 2 0 15,-2 2 0-15,-2 1 0 0,-2 5 0 0,-5 0 0 16,-1 5 0-16,-7 1 0 0,-3 4 0 0,-1 1 0 0,-3 2 0 16,-4 2 0-16,-1-1 0 0,2-1 0 0,-1-2 0 15,-1-3 0-15,-1-3 0 0,0-3 0 0,-1-4 0 16,0 0 0-16,-1 1 0 0,1-3 0 15,1-3 0-15,-1-3 0 0,3-2 0 0,1 1 0 0,1-1 0 0,3-1 0 16,2-4 864-16,2 2 128 0,1-4 32 0,3 0 0 16,6-3-832-16,0 0-192 0,0 0 0 0,0 0 0 15,0 0 0-15,0 0 0 0,9-2 0 0,3-1 0 16,3-2 0-16,3 2 0 0,3 0 0 0,3 0 0 16,4-2 0-16,1 2 0 0,2 1 0 0,5 1 0 15,5 1 0-15,3-2 0 0,1-2 0 0,0 4 0 16,0 4 0-16,0 2 0 0,1-2 0 0,-2 1 0 15,-2-2 0-15,-1 1 0 0,0 1 0 0,-5-2 0 16,-1-1 0-16,-4 2 0 0,-5 2 0 0,-2-2 0 16,-5-7 0-16,-2 3 0 0,-4 4 0 0,-2-2 0 15,-5-2-2416-15,-6 0-528 0,0 0-96 16,0 0-14368-16</inkml:trace>
  <inkml:trace contextRef="#ctx0" brushRef="#br3" timeOffset="181474.84">18113 9178 16575 0,'0'0'368'0,"-5"-5"80"0,0-1 0 0,5 6 16 0,0 0-464 0,0 0 0 15,0 0 0-15,0 0 0 0,0 0 0 0,0 0 0 16,0 0 0-16,0 0 0 0,0 0 912 0,0 0 96 0,0 0 16 0,0 0 0 15,0 0-832-15,0 0-192 0,0 0 0 0,7 0 0 16,-1-4 864-16,-6 4 128 0,4-4 32 0,1 0 0 16,2 1 0-16,-3 0 0 0,-4 3 0 0,7-4 0 15,-2 0-832-15,1 0-192 0,-6 4 0 0,5 0 0 16,0-6 864-16,-5 6 128 0,0 0 32 0,0 0 0 16,0 0-832-16,0 0-192 0,0 0 0 0,0 0 0 15,-1 12 0-15,-4-1 0 0,0-1 0 0,-2 0 0 16,-2-1 864-16,-1 0 128 0,1 1 32 0,-4-3 0 15,1-1-832-15,0-2-192 0,1-2 0 0,-1 1 0 16,2-1 864-16,3-1 128 0,0-1 32 0,1-1 0 16,6 1-832-16,0 0-192 0,-3-7 0 0,2-1 0 0,1 1 864 0,3-2 128 15,3 0 32-15,2 0 0 0,0-1-832 16,3-2-192-16,1 0 0 0,3 1 0 0,-2 1 0 16,-1 2 0-16,0 2 0 0,0 2 0 0,0-1 0 0,-1 1 0 15,-2-1 0-15,0 3 0 0,-9 2 0 0,4 9 0 16,0 2 0-16,-3 0 0 0,-3 1 0 0,-2 2 0 15,-1 3 0-15,-4 1 0 0,-2-2 0 0,-1-1 0 16,0 0 0-16,-3-2 0 0,1-1 0 0,0-1 0 16,1-1 0-16,1-3 0 0,1-3 0 0,2-1 0 15,1 1 0-15,3-2 0 0,5-2 0 0,0 0 0 16,-4-5 0-16,4 0 0 0,2-3 864 0,4 0 128 16,3-1 32-16,3-2 0 0,-1 0-832 0,3 0-192 15,3 1 0-15,-1-2 0 0,0-1 0 0,-1 2 0 0,-1 2 0 16,1 1 0-16,-3 2 0 0,-1 3 0 0,-3 3 0 0,-1 0 0 15,-7 0 0-15,0 0 0 0,0 0 0 0,-1 7 0 16,-3 3 0-16,-3 1 0 0,-2 1 0 0,-2 1 0 16,-4-2 0-16,-1 0 0 0,0-1 0 0,-1-1 0 15,0-3 0-15,4 0 0 0,0-1 0 0,4 0 0 16,1-2 0-16,1-2 0 0,2-1 0 16,5 0 0-1,0 0-3232-15,0 0-688 0,5-9-144 0,7-1-32 0</inkml:trace>
  <inkml:trace contextRef="#ctx0" brushRef="#br3" timeOffset="182919.99">10349 4325 12207 0,'7'-10'528'0,"-7"10"128"0,6-10-528 0,3 1-128 0,2-1 0 0,-2 0 0 16,-2-1 800-16,-1 2 128 0,4 1 32 0,0-2 0 16,0-4-384-16,0 0-64 0,-5-1 0 0,1 6-16 15,-2-1-32-15,0-1 0 0,-2-1 0 0,-2 1 0 16,-5 5 112-16,-1 3 0 0,-2 1 16 0,-2-4 0 16,0-4-96-16,-3 1-32 0,-2 3 0 0,-2 2 0 15,-3 4-320-15,-1 3-144 0,-1-2 128 0,-5 3-128 16,-2 3 224-16,0-1-32 0,-3 1-16 0,-3 3 0 15,-6 4 144-15,-1 5 48 0,-1 2 0 0,-2 2 0 16,1 2 32-16,0 5 16 0,0 3 0 0,1 3 0 16,1 3-96-16,1 5 0 0,-5 5-16 0,-1 6 0 15,-2 7-176-15,6 6-128 0,6 5 192 0,0 2-192 0,0-1 144 16,3 5-144-16,2 3 0 0,3-1 144 0,6-5-144 0,5-2 0 16,5-3 0-16,4-1 0 0,4 0 0 0,4-5 0 15,2-8 0-15,4-5 0 0,1-5 0 0,4-5 0 16,3-5 0-16,0-4 0 0,3-9 0 0,3-2 0 15,3-2 128-15,6-4-128 0,2-9 480 0,3-6 16 16,1-6 0-16,6-6 0 0,8-6 160 0,1-2 48 16,1-3 0-16,2-7 0 0,1-2-256 0,6-4-64 15,2-3 0-15,4-6 0 0,2-6-112 0,-3-4-16 16,-6-3-16-16,-2-1 0 0,-1-1 80 0,-2-3 0 16,-2-8 16-16,-3-1 0 0,-2-3-128 0,-6 5-16 15,-7 2-16-15,-5 6 0 0,-11 3-48 0,-4 4-128 0,-9 0 192 16,-7 9-64-16,-4 5 80 0,-8 4 16 0,-5 4 0 15,-5 4 0-15,-2 0-32 0,-3 4 0 0,2 3 0 0,1 3 0 32,5 5-544-32,1 1-112 0,4 1-32 0,3 2 0 15,6 1-2288-15,4-1-464 0</inkml:trace>
  <inkml:trace contextRef="#ctx0" brushRef="#br3" timeOffset="183810.11">15495 4261 14735 0,'23'-19'640'0,"-7"4"160"15,-1 0-640-15,-1 1-160 0,1 3 0 0,-4-1 0 16,-1-3 1760-16,-2 2 320 0,-1 0 64 0,-2 3 16 16,-1-1-1184-16,-1 0-224 0,-3-2-48 0,0 2-16 0,-1 3-208 0,-3 3-32 15,-1-1-16-15,0 1 0 0,-5-2-96 16,-1 4-16-16,-4 2 0 0,-2 2 0 0,-5 0-160 0,-3 2-32 15,-1 5-128-15,-3 2 192 0,-6 4-192 0,0-1 0 16,-1 0 0-16,-1 6 0 0,-2 4 0 0,-1 6 0 16,0 3 0-16,-6 3 144 0,-7 4 176 0,-1 5 16 15,-1 5 16-15,0 9 0 0,-1 9-32 0,-1 6-16 16,-2 5 0-16,-6 3 0 0,-1 3-112 0,3 5-32 16,2 2 0-16,7 0 0 0,2-2-160 0,7-6 0 15,6-4 144-15,7 0-144 0,8-1 160 0,8-9-32 16,9-9-128-16,4-6 192 0,6-3 64 0,4-2 16 15,8 2 0-15,4-3 0 0,7-2-80 0,7-5 0 16,5-5-16-16,8-5 0 0,3-1-16 0,9-6 0 0,6-4 0 16,0-9 0-16,-2-5 64 0,7-9 16 0,1-5 0 15,5-4 0-15,4-4 80 0,-2-7 32 0,-2-8 0 16,-4-3 0-16,0-4-16 0,-2-4 0 0,0-5 0 0,-7-4 0 16,-5-3 224-16,-6-10 32 0,-5-7 16 0,-9-8 0 15,-3-4-80-15,-4-4-16 0,-5-3 0 0,-6-1 0 16,-7-2-320-16,-6 11-64 0,-7 8 0 0,-8 7-128 15,-10 5 400-15,-6 1-16 0,-6 4-16 0,-8 5 0 16,-3 9-112-16,-8 6 0 0,-6 1-16 0,-5 7 0 16,1 3-240-16,2 8-208 0,0 3 32 0,3 3 16 15,2 1-2368-15,1 5-480 0</inkml:trace>
  <inkml:trace contextRef="#ctx0" brushRef="#br3" timeOffset="-207411.28">6467 10530 12895 0,'0'0'272'0,"0"0"64"0,0 0 16 0,0 0 32 0,-1-6-384 16,-1 0 0-16,2 6 0 0,0 0 0 0,0 0 896 0,0 0 96 16,-1-4 32-16,1 4 0 0,0 0-832 0,0 0-192 15,0 0 0-15,0 0 0 0,3 10 0 0,-2 3 0 16,2 0 0-16,-2 3 0 0,0 1 864 0,0 4 128 16,0 2 32-16,1 5 0 0,0 3-832 0,-2 5-192 15,0 6 0-15,0 5 0 0,0 5 0 0,0 2 0 16,1 2 0-16,-1 28 0 15,-1 1-512-15,0 0-160 0,0-1-32 0,0 0 0 16,-3-6 96-16,0 4 16 0,-2 3 0 0,0 0 0 0,2-2 160 0,-4-3 48 0,2-4 0 16,-3 0 0-16,1 3 384 0,-2-4-128 0,1-4 128 0,4-4 0 15,-1-3 0-15,-1 1 0 0,0 0 0 0,5-4 0 16,1-2-176-16,-1-3 176 0,2-6-208 0,3-6-3936 16,-1-5-784-16</inkml:trace>
  <inkml:trace contextRef="#ctx0" brushRef="#br3" timeOffset="-206558.59">6486 10720 12895 0,'-2'34'576'0,"2"-13"112"0,2 9-560 0,-1 9-128 0,0 6 0 0,-1 7 0 16,-1 3 0-16,1 9 0 0,-1 9 0 0,1 36 0 16,0-4 0-16,0-1 160 0,-1 2-160 0,1-1 160 15,1 1-160-15,-2-4 0 0,-1-3 0 0,1 0 128 16,-3-1-128-16,2-4 0 0,-2-7 0 0,0-5 0 15,-2-2 0-15,0-6 0 0,1-10 0 0,-1-6 0 16,3-6 176-16,1-6 0 0,-1-5 0 0,0-2 0 16,-1-2 128-16,0-5 16 0,-1-4 16 0,3-4 0 15,-2-2-16-15,-1-4 0 0,1-5 0 0,-2-3 0 16,6-10-128-16,0 0-48 0,-7 2 0 0,7-2 0 16,-5-10-144-16,0-4 0 0,-2-6 0 0,5-5 128 0,1-7-288 15,1-4-64-15,1-5-16 0,0-4 0 0,1-3 112 0,3-6 128 16,-1-5-208-16,3-2 80 0,-1-5 128 15,1 0 0-15,-1 0 0 0,2-5 0 0,-2-6 0 16,3-1 0-16,-1-2 0 0,1 0 0 0,0-1 0 0,2-6 0 16,0-5 0-16,0 2 0 0,0 3 192 0,0-2-48 15,-1-1 0-15,-3 25 0 0,3-7-144 0,-3 0 160 16,-1 2-160-16,0 1 160 0,-2 0-160 0,0 4 0 16,-3 3 0-16,-2 8 0 0,0 7 0 0,-2 4 0 15,1 5 0-15,-1 4 0 0,-4 3 848 0,2 5 144 16,-1 6 32-16,-3 2 0 0,3 1 0 0,-4 5 0 15,1 4 0-15,0 1 0 0,1 1-832 0,-1 4-192 16,-1 1 0-16,0 6 0 0,-1 1 0 0,-1 6 0 16,2 1 0-16,1 8 0 0,-4 6 0 0,2 8 0 15,2 8 0-15,-1 7 0 0,1 10 0 0,3 8 0 0,3 8 0 16,0 9 0-16,4 5 0 0,1 9 0 0,1 6 0 0,1 9 0 16,3 7 0-16,-2 1 0 0,2-1 0 0,2 48 0 15,0-16 416-15,-7-15 32 0,0-14 16 0,-2-9 0 16,0-7-336-16,-1-9-128 0,0-10 0 0,0-5 0 15,-3-6 320-15,2-6-48 0,1-6 0 0,0-8 0 16,0-5 80-16,-1-7 16 0,-1-4 0 0,2-7 0 16,1-5-176-16,0-5-48 0,-1-3 0 0,1-5 0 15,1-3-144-15,-1-4 0 0,0-3 0 0,0-7-8480 16,0 0-1648-16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6:12:43.4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19861 16863 13823 0,'18'-4'1216'0,"-6"3"-960"0,4 1-256 0,3-1 0 16,-3-2-336-16,5 2-112 0,5 0-32 0,-4 0 0 15,-1 0 880-15,-1 0 176 0,1 0 48 0,-2 2 0 0,0 1 160 0,-3 0 48 16,0-1 0-16,-3-1 0 0,-1-2 224 0,-1 2 48 16,0 2 16-16,-2 1 0 0,0-3 80 0,-9 0 16 15,8 2 0-15,-8-2 0 0,9 1-352 0,-9-1-64 16,0 0-16-16,0 0 0 0,0 0-32 0,0 0-16 16,0 0 0-16,0 0 0 0,0 0 128 0,0 0 32 15,0 0 0-15,-3-7 0 0,-4 2-192 0,-1 0-48 16,-3 0 0-16,-4-2 0 0,-2-2-192 0,-2 1-32 15,-2-1-16-15,-2-1 0 0,-4 0-96 0,-1-1 0 16,-3-1-16-16,-1 0 0 0,-1-2-32 0,-1 4 0 16,-1 3 0-16,0-2 0 0,2-4-96 0,-4 2-32 15,-3-3 0-15,-2 2 0 0,-3 0-144 0,-1-1 160 16,-1 2-160-16,0-3 160 0,-4 2-160 0,4 0 128 0,2 1-128 16,-2 1 128-16,-4 1 0 0,-2 0 0 0,-1 1 0 0,-2 1 0 15,-3 0-128-15,2 1 160 0,4-2-160 0,-4 4 160 16,-4 0-160-16,2 2 0 0,1-1 0 0,0 2 128 15,-2 0-128-15,4 1 0 0,3 0 0 0,0 1 0 16,0 0 0-16,2 2 0 0,-4 2 0 0,1-1 0 16,-2-2 0-16,5 4 0 0,0 1 128 0,5 1-128 15,-1 0 0-15,-3 1 0 0,-2-1 0 0,1 1 0 16,3 2 0-16,0 0 0 0,0-1 0 0,3 1 0 16,1 1 0-16,2 3 0 0,1-1 0 0,1 1 0 15,-2 0 0-15,0-3 0 0,2 0 0 0,4-1 0 16,2 3 0-16,3-1 128 0,4 2-128 0,3 0 0 0,-3 1 0 15,4 2 0-15,3-1 128 0,2 0-128 0,0-1 0 16,1-1 0-16,2 0 0 0,0 1 0 0,3 0 0 0,-2-3 0 16,1 1 0-16,3 0 0 0,-1 2 0 0,2 1 0 15,3-2 0-15,1 2 0 0,0-2-128 0,3 4 128 16,0 1 0-16,2-3 0 0,0-1 0 0,4 1 0 16,4 4 0-16,-1-1 0 0,4-1-144 0,3-1 144 15,0 1 0-15,2 1 0 0,2 0 0 0,3 0 0 16,3-1 0-16,5-1 0 0,3 1 0 0,3 0 0 15,5 2 0-15,6-2 0 0,2 2 0 0,1-2 0 16,1-2 0-16,-1 3 0 0,0-1 0 0,3-2 0 16,3-1 144-16,5 0-144 0,4 2 128 0,0-1-128 15,1-2 128-15,-3-2-128 0,3-2 176 0,3 0-48 0,5 0-128 16,0-1 192-16,-4 0-192 0,1-3 0 16,-3-1 0-16,4 3 0 0,-1 0 160 0,3-2-160 0,0-1 160 15,-4 1-160-15,-6 0 128 0,3-1-128 0,0-2 0 0,2 0 0 16,-1-1 128-16,-1 1-128 0,-5-4 0 0,-2 0 144 15,-2-2-144-15,1 0 128 0,1 0-128 0,3-1 128 16,-1-2-128-16,-6-1 0 0,-5 0 0 0,0-3 128 16,-4 0-128-16,0-3 0 0,0-2 0 0,-3-2 128 15,0 1-128-15,-2-2 0 0,-2 1 144 0,-1-3-144 16,-6 1 0-16,-3 1 144 0,-2 1-144 0,-4-1 0 16,-2-1 144-16,-2 0-144 0,-2-1 0 0,-4 1 144 15,-1 2-144-15,-1-1 0 0,0 2 0 0,-3-2 128 16,-1 0-128-16,-4-1 0 0,0-1 0 0,0 2 128 15,-2-1-128-15,-2 1 0 0,-3-2 0 0,1 0 0 16,-4 1 0-16,0-4 0 0,-2 0 0 0,-1 3 0 16,-3 2 0-16,-2-2 0 0,-1-7 0 0,-2 4 0 0,-3 2 0 15,2 2 0-15,-1-3 0 0,-3 1 0 0,0-1 0 0,-2 1 0 16,2-1 0-16,-3 2 0 0,0 0 912 0,1-1 112 16,-1-1 0-16,1 0 16 15,-1-1-1648-15,-2 1-336 0,0-2-64 0,1 1-16 0,0 1 832 0,-3-2 192 16,-6 5 0-16,-3-4 0 0,-6 2 0 0,-3-2 0 15,1 2 0-15,-4 2 0 0,2 1 0 0,0 1 0 16,1 3-128-16,-3-1 128 0,-1-1 0 0,-4 5 0 16,-3 3 0-16,2 3-144 0,2-3 144 0,-2 4 0 15,1 1 0-15,-5 0-128 0,-6 2 128 0,0 2 0 16,-1 1 0-16,1 1 0 0,2 1 0 0,0 2 0 16,-3 1 0-16,-2-1 128 0,-4-2-128 0,4 2-128 0,5 2 128 15,3-1-192-15,0 0 192 0,-1 2 0 0,-1 2 0 16,2 1 0-16,5-4 0 0,4 5 0 0,5 4 0 0,0-2 0 15,5-1 0-15,0 0 0 0,1 6 0 0,0-2-128 16,-3 2 128-16,3 4 0 0,2 1 0 0,2 3 0 16,1 1 0-16,3 0-128 0,7 1 128 0,0-3 0 15,8-2 0-15,2 1-128 0,3-1 128 0,4 3 0 16,0 1-176-16,6 1 176 0,3-2-208 0,2 0 80 16,1-1 128-16,4-1-128 0,3 2 128 0,3-1-128 15,3-2 128-15,2 1 0 0,6-2 0 0,3 0 0 16,4 2 0-16,8-1 0 0,0-1 0 0,7 1 0 15,5 0 0-15,3 0 0 0,-2 1 0 0,8 0 128 16,3-2-128-16,8 1 0 0,3-1 0 0,2 0 128 16,1-1-128-16,2 0 0 0,4-2 0 0,5-4 128 15,5-2-128-15,-4-1 0 0,-2-3 128 0,5-1-128 0,4-3 160 0,-2-3-32 16,-3-1-128-16,3-3 192 0,-1-1-192 0,2-5 0 16,0-3 0-16,-2-1 0 0,-3-2 0 0,0-5 0 15,2-3 0-15,-5-5 0 0,-6-2 128 0,-2-6-128 16,-1-6 0-16,0-1 0 0,0 2 0 0,-5 0 0 15,-8-2 0-15,-7 3 0 0,-5 0 0 0,-6 2 128 16,-7 0-128-16,-1 1 0 0,-7-1 0 0,-7 3 176 16,-7 0-176-16,-2 2 160 0,-4-1 0 0,-6 3 0 15,-4-1 0-15,-6-1 0 0,-8 1 32 0,-6-1 0 16,-2 1 0-16,-7 0 0 0,-3 1-192 0,-2-1 0 16,-6 0 144-16,-2 0-144 0,-5-1 0 0,-4 2 0 0,-3-2 0 15,1 4 0-15,-2 4 0 0,3 5 0 0,3 1-144 0,2 4 144 31,2-2-1216-31,1 8-192 0,0 0-16 0,5 6-11424 0,3 3-2272 0</inkml:trace>
  <inkml:trace contextRef="#ctx0" brushRef="#br0" timeOffset="5801.84">8090 4824 23951 0,'0'0'512'0,"0"0"128"0,0 0 0 0,0 0 64 0,0 0-576 0,0 0-128 16,0 0 0-16,0 0 0 0,0 0 0 0,2 9 0 15,-2 0 0-15,0-9 0 0,0 0 0 0,0 0 0 16,0 0 0-16,-11 6 0 0,-1-2 0 0,-2 2 0 16,-2-1 0-16,0 0 0 0,-2-2 848 0,-2 0 144 15,-1-1 32-15,-1 1 0 0,0 0 0 0,-5 0 0 0,-4 0 0 0,-2 1 0 16,-2-3-832-16,-4 3-192 0,-1-2 0 0,-1 1 0 15,-2-3 0-15,2 0 0 0,2 0 0 0,-3-3 0 16,0 1 864-16,-2-3 128 0,-3-1 32 0,-1 2 0 16,-3-1-832-16,-1 2-192 0,-3 0 0 0,17 0 0 15,-7-3 0-15,-8 1 0 0,-4-1 0 0,-5 1 0 16,-3-1 0-16,0 2 0 0,1-3 0 0,0 2 0 16,-1-1 0-16,-2 1 0 0,3-1 0 0,1 1 0 15,0 0 0-15,2 1 0 0,1-2 0 0,0 1 0 16,-2 0 0-16,3 2 0 0,-2 0 0 0,1-1 0 15,3 2 0-15,4-2 0 0,0-1 0 0,1 4 0 16,2-2 0-16,-3 1 0 0,1 0 0 0,4 1 0 0,1 2 0 16,3 0 0-16,2 1 0 0,3 0 0 0,1 0 0 0,1-1 0 15,3 2 0-15,2-2 0 0,2 0 0 0,1 1 0 16,0-2 0-16,4 0 0 0,3 1 0 0,3 1 0 16,0 1 0-16,4-2 0 0,4 1 864 0,3 0 128 15,1 1 32-15,-1 4 0 0,4 1-1024 0,1 2-288 16,-4 2-16-16,4 1 0 0,0 1 304 0,0 2 0 15,-5-1 0-15,3 6 0 0,2 3 0 0,-5 5 0 16,0 1 0-16,-2 8 0 0,0 7 0 0,1 3-128 16,-5 5 128-16,1-1 0 0,-1-2 0 0,1 3 0 15,-1 2 0-15,2 5 0 0,-3 2 0 0,0 2 0 16,-1-2 0-16,0-2 0 0,-2-1 0 0,2-1 0 16,-1 0 0-16,-2-1 0 0,-2-1 0 0,-1-4 144 0,-1-3-144 15,1-2 128-15,1-2 0 0,3-1 0 16,0 1 0-16,3-3 0 0,-2-7 48 0,2 1 0 0,-1 0 0 0,4-1 0 15,4-3 16-15,0 1 16 0,0-3 0 0,4-2 0 16,3-4-64-16,3-1-16 0,1-3 0 0,4-1 0 16,-3-3-128-16,3 2 0 0,0-3 144 0,4 0-144 15,0-6 0-15,6-2 0 0,3 0 0 0,1-2 128 16,4 1-128-16,2-4 0 0,3-2 0 0,5 0 0 16,2-1 0-16,4 0 0 0,3 1 0 0,5-3 128 15,1 0-128-15,9 1 0 0,2 2 0 0,2 1 0 16,2-2 0-16,3 0 0 0,4 1 0 0,5-2 0 15,7-2 0-15,2 1 144 0,1 2-144 0,2 1 0 16,6-2 0-16,0 1 0 0,0 0 0 0,1 1 0 0,-1 2 0 0,2 1 0 16,1 3 0-16,-5-1 0 0,-2 2 0 0,2-2 0 15,1 3 0-15,-1 2 0 0,-2 2 128 0,-5-1-128 16,0-1 0-16,-3 0 0 0,-3-2 0 16,-4-2 0-16,-6-3 0 0,-5 1 0 0,-3-1 0 0,-4 0 0 15,-7 3 0-15,-1-4 0 0,1-3 128 0,-5 1-128 16,-5 1 0-16,-6 1 0 0,-4 0 272 0,-4 2-48 15,-2-1-16-15,-3 0 0 0,-5-1 64 0,0-2 16 16,-3-1 0-16,-2 1 0 0,-1 4-112 0,-2-2-32 16,-9-2 0-16,0 0 0 0,8-4 16 0,-3-1 0 15,-5 5 0-15,4-13 0 0,0-4 192 0,-2-4 32 16,0-4 16-16,0-6 0 0,1-5-80 0,-2-7-32 16,-2-10 0-16,2-7 0 0,1-14-16 0,2-11 0 15,-3-6 0-15,5-17 0 0,3-12-48 0,2-11-16 16,2-3 0-16,2 2 0 0,3 7-208 0,1 13 0 0,-3 9 0 15,-1 14 0-15,0 9 448 0,-6 12-16 0,-2 7 0 0,-3 8 0 16,-3 8-128-16,-4 8-32 0,-2 5 0 0,-5 5 0 16,-4 2-272-16,-1 4 0 0,1 2-208 0,-2 5 80 31,-4 3-2112-31,-3 9-400 0,1 2-96 0</inkml:trace>
  <inkml:trace contextRef="#ctx0" brushRef="#br0" timeOffset="7311.28">5632 14375 23951 0,'3'-11'2128'0,"0"2"-1696"15,0 1-432-15,-3 8 0 0,7-6 1264 0,-7 6 160 16,2-5 48-16,-2 5 0 0,0 0-736 0,0 0-144 0,0 0-16 0,0 0-16 15,0 0-80-15,0 0-16 0,-10-1 0 0,0-1 0 16,-7 2-256-16,-2 2-48 0,-2 2-16 0,-5-2 0 16,-6-2-144-16,-3 0 192 0,-3 1-192 0,-1-1 192 15,-5 1 64-15,-3 1 32 0,-2-1 0 0,-4 2 0 16,-4 2 176-16,-5-1 48 0,-2 1 0 0,-5 0 0 16,-3-1-80-16,-2-1-16 0,-3 0 0 0,-1 2 0 15,-5-2-80-15,3-1-16 0,0-2 0 0,-2 1 0 16,-2 1-64-16,1 0 0 0,3-4-16 0,4 0 0 15,4-1 0-15,4 0 0 0,1-1 0 0,3 0 0 16,0-2-64-16,6 1-16 0,6 3 0 0,3-2 0 16,1-1-160-16,1 1 0 0,3 1 144 0,0 1-144 15,0 2 0-15,1 0 0 0,2-1 0 0,1 1 0 16,4-1 0-16,3 1 0 0,1 0 0 0,2-1 0 0,5 0 0 0,4 1 0 16,-1 0 0-16,4 0 0 0,4 0 0 0,4-1 0 15,-1-2 0-15,3 2 0 0,8 1 0 0,0 0 0 16,0 0 0-16,0 0 0 0,0 0 0 0,0 0 0 15,-3 9 0-15,1 1 0 0,1 0 0 0,2 4-128 16,0 3 128-16,0 4-192 0,0 2 192 0,-1 3 0 16,-1 3 0-16,0 3-128 0,-1 4 128 0,-1 1 0 15,-2 2 0-15,-1 5 0 0,-3 5 0 0,-3 5 0 16,-4 5 0-16,0-1 0 0,-4 0 0 0,-1 2 0 16,-3-4 0-16,1 1 0 0,-4-1 0 0,2-3 0 15,-5-6 0-15,0-1 0 0,0 2 128 0,1-6-128 16,2-2 160-16,4-3-160 0,-2-2 224 0,3-2-48 15,0-3-16-15,4 0 0 0,-1-2 0 0,1 0 0 0,4 2 0 0,1-5 0 16,2-1-160-16,3-3 0 0,2-2 144 0,0-3-144 16,2-1 0-16,0-3 0 0,7-3 0 0,-2 1 128 15,0-3-128-15,3 1 0 0,-4-8 0 0,11 7 128 16,0-2-128-16,2-1 0 0,2 0 0 0,1-1 0 16,3-1-144-16,3 0 144 0,2 0-160 0,6 0 160 15,2 0 0-15,3 0 0 0,2 0 0 0,7 3 0 16,7 0 0-16,3 3 0 0,2 0-128 0,1-2 128 15,0 2 0-15,6-1 0 0,7 4 0 0,4-2 0 16,2-1 0-16,0 0 0 0,1 0 0 0,3-2 0 16,6 0 0-16,-2 0 0 0,-1 0 0 0,2-2 0 15,0-1 0-15,2 2 0 0,1 1-128 0,-4 0 128 16,-5-3 0-16,-2 2 0 0,-1 2 0 0,0 0 0 16,0-2 0-16,-3 2 0 0,-7-3 0 0,-1 3 0 0,-3 2 0 15,-2 2 0-15,-3-2 0 0,-3-1 0 0,-1 0 0 0,-6 0 0 16,-6 1 0-16,-3 2 0 0,-4-5 0 0,-1 1 0 15,-2-3 0-15,-2 1 0 0,-3-2 0 0,-4-3 0 16,-1-2 0-16,-2 1 0 0,-4 2 128 0,-3 0-128 16,-1-1 0-16,-11 0 0 0,8-6 320 0,-6-1-64 15,-2-2 0-15,-1-5 0 0,0-7 192 0,-2-4 16 16,0-2 16-16,2-4 0 0,0-4-208 0,0-7-32 16,-1-8-16-16,2-11 0 0,2-9-224 0,1-8 128 15,2-7-128-15,-2-11 0 0,4-11 0 0,0-3 0 16,2-2 0-16,4 4 0 0,4 7 128 0,5 12-128 15,1 10 0-15,1 11 0 0,-2 8 368 0,-1 8-32 16,-2 5 0-16,-1 8 0 0,-2 2-32 0,-2 9-16 16,0 1 0-16,-3 7 0 0,-1-4-288 0,-2 8-176 0,-5 2 32 0,2-2 0 31,-1 2-1584-31,2 2-320 0,-3 1-64 0,1 4-17280 0</inkml:trace>
  <inkml:trace contextRef="#ctx0" brushRef="#br0" timeOffset="8823.14">5819 7316 12895 0,'0'0'1152'0,"0"-11"-928"0,4-2-224 0,-2 1 0 15,-1 0 704-15,1 1 112 0,3 0 16 0,-1 0 0 16,3-1-464-16,-1 0-96 0,0 1-16 0,-2-2 0 16,1 0 48-16,-5 1 0 0,1-1 0 0,2-2 0 15,2-2 176-15,1 2 32 0,-6 0 16 0,1 3 0 16,0 2 48-16,1 3 0 0,-2 7 0 0,0 0 0 16,0 0 64-16,0 0 0 0,0 0 16 0,0 0 0 15,0 0 176-15,0 0 16 0,-2 12 16 0,-1 3 0 16,-5 5-176-16,2 4-48 0,-5 6 0 0,0 9 0 0,-3 10 208 15,-1 8 48-15,-3 7 0 0,-1 3 0 0,-3 3-192 0,-3 8-48 16,3 8 0-16,1 1 0 0,3 0-256 0,0 1-48 16,1 0-16-16,2 3 0 0,1 1-16 0,0-4 0 15,-1-3 0-15,1 2 0 0,0 4 64 0,1-2 0 16,-2-1 0-16,3 3 0 0,-2 4-64 0,2-4 0 16,1-4 0-16,1-5 0 0,-2-1-64 0,2-3-32 15,1-4 0-15,0-3 0 0,4-5 32 0,-2-6 0 16,-2-3 0-16,4-6 0 0,2-2-80 0,-1-4-16 15,1-2 0-15,2-3 0 0,0 0-160 0,2-6 0 16,0-4 0-16,6-4 128 0,1-4-304 0,0-5-64 16,2-7-16-16,3-5 0 15,0-3-624-15,3-5-128 0,0-4-16 0,3-9-16 16,2-9-800-16,1-11-144 0,-3-8-48 0,-1-5 0 16,1-4-1920-16,-1-3-384 0</inkml:trace>
  <inkml:trace contextRef="#ctx0" brushRef="#br0" timeOffset="9597.4">5690 7448 20271 0,'-11'-12'1792'16,"-1"1"-1424"-16,1 2-368 0,3-1 0 0,1 0 1040 0,3 1 144 16,-1 0 32-16,5 9 0 0,0 0-224 0,0 0-32 15,0 0-16-15,8-7 0 0,3 4-368 0,6-3-64 16,4-1 0-16,5-2-16 0,5-2-176 0,4 1-16 16,5 2-16-16,6-3 0 0,2-3-96 0,3-1-32 15,2-2 0-15,0 4 0 0,2 2-32 0,7 0 0 16,1 0 0-16,4 0 0 0,2-1-128 0,-2 2 160 15,1-1-160-15,3 1 160 0,-1 0-160 0,1 1 0 16,-2 2 0-16,-3 0 0 0,-3-1 128 0,-3 4-128 16,1 2 128-16,-4 1-128 0,0-1 352 0,-1 5-16 15,-3 0 0-15,-4 2 0 0,-2 1-16 0,-3 2-16 16,-1 2 0-16,-3-1 0 0,-2 2-144 0,-1 2-32 16,0-1 0-16,0 3 0 0,-4 2-128 0,-1 0 128 0,-4 1-128 0,0 0 128 15,-2 2 64-15,-6 0 0 16,-4 0 0-16,0 4 0 0,-3 4 144 0,-4 0 48 0,-3 1 0 15,-1 3 0-15,-2 4-144 0,-3 1-32 0,-1 5 0 0,-2 8 0 16,-2 7-80-16,-3 0 0 0,0 4-128 0,-2 1 192 16,3 3-192-16,-4 7 176 0,0 4-176 0,3-1 160 15,-1 0-160-15,3-1 0 0,-3 2 0 0,4 0 0 16,-2 3 0-16,3-4 0 0,2-4 128 0,2-3-128 16,0-5 0-16,2-2 0 0,2-3 144 0,4-3-144 15,-1-3 0-15,0-4 128 0,-1-3-128 0,2-2 0 16,-2-1 128-16,3-4-128 0,-4-1 160 0,1-3-160 15,1 0 176-15,-3-1-176 0,0-5 192 0,2 3-192 16,-4 1 128-16,1 0-128 0,1-8 0 0,-1-2 0 0,0-3 144 16,-2-2-144-16,-3-4 0 0,0 0 144 0,1 1-144 15,-1 1 0-15,-3-8 0 0,0 2 0 0,-5 1 144 0,-1-1-144 16,-5-3 160-16,-2 2-160 0,-4 1 128 0,-7 0-128 16,-2-1 0-16,-5 2 144 0,-7 1-144 0,-2-1 0 15,-1 0 0-15,-8 0 0 0,-5 3 224 0,-7-1-32 16,-5-1-16-16,-5 1 0 0,-1 2 64 0,-9-1 16 15,-2-4 0-15,-1 4 0 0,-3 2 112 0,2 2 16 16,2 0 16-16,-2 0 0 0,0-2 80 0,1 0 16 16,5-1 0-16,2-2 0 0,2-1-176 0,0 0-16 15,-1-2-16-15,5 0 0 0,4-2-288 0,9 1 0 16,6-1 0-16,3-3-144 0,3-3-176 0,7-1-48 16,4-2 0-16,9-1 0 15,9-2-1792-15,8 0-352 0,7-2-80 0</inkml:trace>
  <inkml:trace contextRef="#ctx0" brushRef="#br0" timeOffset="10648.43">7884 8984 27647 0,'-15'2'1216'0,"9"0"256"0,1 0-1168 0,-2 3-304 15,2-1 0-15,1 1 0 0,0 0 0 0,3 3 0 16,1 2 0-16,2 0 0 0,2-5 0 0,1 2 0 16,3-3 0-16,1 3 0 0,2 0 880 0,4 1 112 15,1-1 32-15,4-2 0 0,2-2-832 0,2 0-192 0,4-1 0 16,1-2 0-16,3-2 0 0,1 1 0 15,3-1 0-15,1-1 0 0,-2-1 0 0,0-2 0 0,-2 1 0 16,0-4 0-16,1-2 864 0,-2-1 128 0,2-1 32 16,-1 1 0-16,0-3-832 0,3-1-192 0,0-2 0 0,1-3 0 15,1 1 0-15,-3 0 0 0,0-6 0 0,-1 1 0 16,0-4 0-16,-3 2 0 0,0-3 0 0,0-2 0 16,-2-1 864-16,1-1 128 0,-2-2 32 0,-1 1 0 15,1 3-832-15,-2 1-192 0,0 0 0 0,0 0 0 16,-2 1 0-16,-1-1 0 0,-2 0 0 0,-1-1 0 15,-2-2 0-15,0 1 0 0,-1-1 0 0,-3 1 0 16,-1 2 864-16,-3 0 128 0,-1-1 32 0,-2 2 0 16,-1 0-832-16,-2 2-192 0,0 3 0 0,-1 1 0 0,0-1 0 15,-2 1 0-15,-1 4 0 0,0 0 0 0,-1 3 0 0,0 3 0 16,-1 1 0-16,1 3 0 0,0-1 0 0,0 1 0 16,-2 0 0-16,2 3 0 0,0 2 0 0,-1-1 0 15,0 2 0-15,2 4 0 0,-5-3 0 0,2 1 0 16,3 2 0-16,0 0 0 15,-5-2-768-15,-1 4-208 0,1 0-48 0,-1 0 0 16,1-1-1632-16,-1-1-336 0,2 2-64 0,-3-1-6560 16,1 2-1328-16</inkml:trace>
  <inkml:trace contextRef="#ctx0" brushRef="#br0" timeOffset="11104.33">8674 8236 23951 0,'-10'1'512'0,"1"1"128"0,3 0 0 0,-2 2 64 0,1-1-576 0,3 0-128 0,4-3 0 0,0 0 0 16,0 0 848-16,2-5 144 0,0-4 32 0,5-1 0 15,2-2 0-15,2-2 0 0,2-3 0 0,3-4 0 16,5-4 0-16,-1-3 0 0,2 0 0 0,2-2 0 15,3 0-832-15,1 0-192 0,-2-5 0 0,3 2 0 16,2 0 864-16,0 0 128 0,-1-3 32 0,-1 1 0 16,3-1-832-16,0 0-192 0,-1 0 0 0,0 2 0 15,-3 1 864-15,1 2 128 0,-5 4 32 0,1 0 0 0,1 2-832 16,-4 2-192-16,0 1 0 0,-1 2 0 0,-2 3 0 16,2-1 0-16,0 5 0 0,-2 3 0 0,-5 2 0 0,-1 6 0 15,-3 2 0-15,2 2 0 0,2 6 0 0,-1 3 0 16,0 5 0-16,0 5 0 0,-1 3 0 0,2 6 0 15,0 2 0-15,-1 5 0 0,1 6 864 0,1 1 128 16,-1 1 32-16,1 2 0 0,0-1-832 0,-3-3-192 16,0 0 0-16,1-3 0 0,-1 0 0 0,1 1 0 15,1-1 0-15,-3-3 0 0,1-2 0 0,0-3 0 16,1-3 0-16,2 1 0 16,2-1-1600-16,0-3-352 0,2-1-80 0,2-3-16400 0</inkml:trace>
  <inkml:trace contextRef="#ctx0" brushRef="#br0" timeOffset="12146.06">6489 15655 17615 0,'-7'-13'768'0,"1"5"192"0,2 1-768 0,0-1-192 0,3-3 0 15,-2 1 0-15,0 1 448 0,1 2 64 0,-1-4 16 0,3 2 0 16,0-1 32-16,3 1 0 0,-1 0 0 16,0 2 0-16,1-1-96 0,-3 8-16 0,4-8 0 0,-4 8 0 15,5-6-64-15,-5 6 0 0,4-7-16 0,-4 7 0 16,0 0 128-16,0 0 16 0,0 0 16 0,0 0 0 16,0 0-16-16,0 0 0 0,0 11 0 0,-1 2 0 15,1 2 64-15,-2 2 16 0,0 5 0 0,0 6 0 16,0 6-16-16,-1 5 0 0,2 8 0 0,-1 1 0 15,1 6-64-15,0 2-32 0,-1 2 0 0,-1 4 0 16,1 2-32-16,0 5 0 0,1 2 0 0,-3 0 0 16,-2 0-208-16,2 4-48 0,-3-1-16 0,0-3 0 15,0-2-48-15,0-6-128 0,1-4 192 0,-1-8-64 16,1-4 192-16,1-7 16 0,-2 0 16 0,2-3 0 0,-3 1 16 16,2-5 0-16,-1-4 0 0,0-2 0 0,0-4-176 15,0-2-16-15,3-5-16 0,-2-1 0 0,2-1-160 0,0-3 128 16,3-2-128-16,1-9 128 0,0 0-352 0,0 0-80 15,0 0-16-15,0 0 0 16,0 0-1712-16,-2-12-336 0,-2-4-80 0,3-4-12448 16</inkml:trace>
  <inkml:trace contextRef="#ctx0" brushRef="#br0" timeOffset="13886.98">6411 15571 27935 0,'0'0'1232'0,"-5"-3"256"0,5 3-1184 0,0 0-304 0,0 0 0 0,0 0 0 16,0 0 240-16,0 0-16 0,0 0 0 0,0 0 0 15,0 0-224-15,0 0 0 0,14 2 0 0,-2-1 0 16,2-1 192-16,3 0 0 0,2-1 0 0,-2-2 0 16,6 4 192-16,2-2 16 0,3-2 16 0,3 0 0 15,1-1 0-15,4 1 0 0,2 0 0 0,3-2 0 16,4-1-32-16,2 4 0 0,-2-3 0 0,0 2 0 16,-1 0-80-16,3-1-32 0,3-1 0 0,0 2 0 0,2 0 16 15,2 0 0-15,3 0 0 0,1-2 0 0,-3 1-32 0,4 0 0 16,1-1 0-16,4 2 0 0,3-2-64 0,1 2 0 15,0 0-16-15,2 1 0 0,-4-2-48 0,2 2-128 16,1 0 192-16,3 2-64 0,0 0-128 0,1-2 160 16,-5 0-160-16,3-2 160 0,-3 1-160 0,3 1 0 15,2 0 0-15,-4-1 0 0,-3 1 128 0,0-1-128 16,2-2 0-16,1 2 128 0,0 1-128 0,-5 0 0 16,-2 0 0-16,-1-1 0 0,-1 2 0 0,-4-1 0 15,-2 0 128-15,1 1-128 0,1-3 0 0,1 4 160 16,-7 4-160-16,0-4 160 0,-5-2-16 0,1 0 0 15,1 2 0-15,1 0 0 0,-4-2-144 0,1 2 192 16,0 0-192-16,0 1 192 0,-2 2-192 0,-3-3 0 0,-1-2 0 16,-4 1 128-16,0 0-128 0,1 1 0 0,-1-1 0 0,-6 0 128 15,-2-1-128-15,2 0 0 0,1-1 0 0,1 2 128 16,-1 1-128-16,-2-2 0 0,0 1 0 0,-3 1 0 16,1 0 0-16,-1 0 0 0,-3-1 128 0,0 0-128 15,0-1 0-15,-1 1 0 0,2 1 0 0,-3-2 0 16,-2 0 0-16,3 0 0 0,-2 1 0 0,0-2 0 15,-2 0 0-15,1 0 0 0,-3-1 128 0,0 2-128 16,-2 2 0-16,1 0 0 0,-1 0 144 0,2 0-144 16,-6 0 144-16,2 1-144 0,0 0 192 0,3-1-192 15,-3 0 128-15,1 0-128 0,0 0 0 0,0 0 0 16,0-1 128-16,-1 0-128 0,0 1 0 0,0 0 0 16,-2 0 0-16,1 0 0 0,-1-3 0 0,-1 2 0 15,2 0 128-15,-1 0-128 0,0 0 0 0,0-1 0 0,-1-2 0 16,3 2 0-16,-2 1 0 0,1-1 0 0,0 1 0 15,1 0 0-15,0-1 0 0,0-1 0 0,-3 1 0 0,2 1 0 16,0-1 0-16,-2 1 0 0,-8 1 0 0,11-2 128 16,-1 0-128-16,-1 1 0 0,0 1 128 0,-9 0-128 15,0 0 0-15,11-1 0 0,-1 0 128 0,0 0-128 16,0 0 0-16,-1 0 0 0,-2 1 128 0,-7 0-128 16,0 0 0-16,10 0 0 0,-10 0 0 0,0 0 128 15,0 0-128-15,7 1 0 0,-7-1 128 0,0 0-128 16,0 0 0-16,0 0 0 0,0 0 0 0,8 2 0 15,-8-2 128-15,0 0-128 0,0 0 0 0,0 0 0 16,0 0 0-16,5 11 0 0,-4 0 0 0,-1 0 0 16,0 0 0-16,-1 1 0 0,0 1 0 0,0 4 0 15,-1-1 0-15,1 1 0 0,-1-2 0 0,-2 2 0 0,-1 0 0 0,2 3 0 16,2-2 0-16,1 3 0 0,-1-3 0 0,-2 3 0 16,-1 4 0-16,2 0 0 0,1 1 0 0,-1-2 0 15,0 0 128-15,-3 2-128 0,2 4 0 0,0 0 0 16,-1 0 0-16,3 0 128 0,0 1-128 0,-3-1 0 15,-2 0 128-15,2-2-128 0,2 0 0 0,-2 1 0 16,1-1 0-16,0 0 128 0,0-1-128 0,1 0 0 16,2-2 192-16,-1 2-192 0,-1 1 192 0,2 0-192 15,-1-1 144-15,1 1-144 0,-1-1 0 0,-1 4 144 16,-1-5-144-16,1 2 0 0,0-2 0 0,0 3 128 16,-3 2-128-16,2-1 0 0,1 1 0 0,0 0 0 15,-1-2 0-15,3-1 0 0,0-1 128 0,0-2-128 16,0 1 0-16,0-1 0 0,0-2 144 0,0 1-144 0,0-2 0 15,2-1 144-15,0 1-144 0,-3 0 0 0,-2-4 160 0,0 3-160 16,2-1 128-16,0 2-128 0,0 1 128 0,-1 0-128 16,-1 2 128-16,2-2-128 0,0 1 160 0,0-1-160 15,0-2 192-15,1 2-192 0,-2-1 0 0,2-2 0 16,0 2 0-16,0-2 0 0,-3-2 0 0,1 1 0 16,2-1 128-16,0-1-128 0,0-1 0 0,-1-1 0 15,-1-1 0-15,1-2 0 0,2-1 144 0,-1 0-144 16,-1-1 0-16,0-2 144 0,1-8-144 0,-2 5 160 15,2-5-160-15,0 0 160 0,-2 9-32 0,2-9 0 16,0 0 0-16,0 0 0 0,0 0 16 0,0 0 0 0,-9 2 0 16,9-2 0-16,0 0-16 0,-7-1-128 15,-3-1 192-15,1 2-64 0,2-1-128 0,1 0 0 0,-3 0 0 16,3 0 128-16,-4 0-128 0,0-2 0 0,0 1 0 0,-2 1 128 16,-1-2-128-16,-3 0 0 0,-1-3 0 0,-2 4 128 15,-5-3-128-15,0 2 0 0,-5 0 0 0,-1 0 128 16,-1-1-128-16,-7 1 0 0,1 0 0 0,-4-1 0 15,1 2 0-15,-2 0 0 0,-1 0 0 0,-4 0 0 16,-1-1 0-16,-1 1 0 0,-1 0 0 0,-2 2 0 16,2 0 128-16,0-2-128 0,2 0 0 0,0-1 128 15,-2 2-128-15,-4 0 0 0,-5-1 144 0,-1 0-144 16,2 0 0-16,1-1 0 0,1 1 0 0,-2 0 128 16,1-1-128-16,-4 0 0 0,-1 1 0 0,-1 1 0 15,-5-3 0-15,4 0 0 0,4 1 0 0,-3 0 128 16,-2 0-128-16,0-2 0 0,1 2 0 0,2 0 0 0,1 0 0 15,5-1 0-15,3 2 0 0,-1-2 0 0,-2 1 0 0,-3 1 0 16,2-2 0-16,3 1 128 0,-1 1-128 0,3 0 0 16,-2 0 0-16,0-3 0 0,-1 1 0 0,-3 0 0 15,-4 0 0-15,4 1 0 0,0 1 0 0,2-3 0 16,2 2 0-16,-2 0 0 0,-4-1 0 0,3 1 0 16,0 0 0-16,1 0 0 0,0-2 128 0,2 4-128 15,5 1 128-15,-1-1-128 0,-3-1 128 0,0 1-128 16,3 1 160-16,-3 1-160 0,1 0 0 0,3 2 128 15,0 0-128-15,0 2 0 0,-2-3 0 0,-1 1 0 16,-4 0 0-16,2 2 0 0,-1 1 0 0,5-2 128 16,1 0-128-16,2 1 0 0,2-1 0 0,-1 1 0 15,0-3 0-15,1 1 0 0,-1 0 0 0,2 1 0 16,4-1 0-16,0 1 0 0,3 1 0 0,2-1 0 0,4-1 0 0,3 1 0 16,4-2 0-16,4 0 0 0,2 1 0 0,5 1 0 31,5-4-1088-31,8 0-128 0,0 0 0 0,0 0-16 15,17 4-2288-15,9-1-448 0</inkml:trace>
  <inkml:trace contextRef="#ctx0" brushRef="#br0" timeOffset="18449.8">20029 16987 17503 0,'0'0'1552'0,"0"0"-1232"16,0 0-320-16,1-8 0 0,-1 8 416 0,6-7 32 16,-3 2 0-16,2-1 0 0,-5 6-48 0,0 0 0 15,5-10 0-15,-3 2 0 0,-2 8 320 0,5-8 64 0,-5 8 16 0,1-10 0 16,-2-1 80-16,-1 1 16 0,-1 0 0 0,-2 0 0 15,-3-2-32-15,-1 0 0 16,1-1 0-16,-5 1 0 0,-1-3-256 0,0 0-48 0,0-2-16 0,-3 3 0 16,-3 1-32-16,-1-1-16 0,1-2 0 0,-2 1 0 15,0-1-208-15,-3 2-32 0,0-5-16 0,-1 1 0 16,-4-2-48-16,-3 0 0 0,-5 1 0 0,2 1 0 16,-5 0 0-16,-3 2-16 0,-5-2 0 0,-1 0 0 15,0 4-48-15,-3 0 0 0,-2-1 0 0,-4 1 0 16,-8 0-128-16,1 1 0 0,0-1 0 0,0 2 0 15,3 0 0-15,-3 1 0 0,-3-1 128 0,-1 1-128 16,3 0 0-16,3 3 160 0,2 4-160 0,0-1 160 16,0-2-160-16,0 3 128 0,-8 1-128 0,2 3 128 0,0 1-128 15,0 2 0-15,1-1 0 0,-3 1 128 0,1 0-128 0,-5 4 0 16,0 4 0-16,4 1 0 0,5-2 0 16,1 3 0-16,-2 2 0 0,2 0 0 0,3 1 0 0,4 1 0 15,3-3 0-15,6 1 128 0,2 0-128 0,0 0 0 16,6 0 144-16,-1 0-144 0,-1 0 0 0,4 3 0 15,1 2 0-15,2 0 128 0,-3-1-128 0,3 3 0 16,2 2 0-16,3 3 0 0,2-4 0 0,4 1 0 16,2-1 0-16,5 4 0 0,1-2 0 0,4 0 0 15,4 2 0-15,1 0 0 0,2-1 0 0,3 2 0 16,2 4 0-16,3 2 0 0,3-1 0 0,3-2 0 16,4-2 0-16,2-2 0 0,4 2 0 0,3-5 0 15,3 1 0-15,5-2 128 0,4-3-128 0,7 0 192 16,2 2-64-16,3-4 0 0,3-2-128 0,-1-1 192 0,0 1-64 0,5-1 0 15,5 0 0-15,4-1 0 0,3-1 0 16,3 2 0-16,-1 1-128 0,-1-1 0 0,-2 5 128 0,3-3-128 16,1-2 0-16,4 1 144 0,-1 3-144 0,-2-1 0 15,-3-3 128-15,1 1-128 0,2 0 0 0,2-1 0 16,4 1 0-16,-5-2 0 0,-5-3 0 0,1 1 0 16,2-2 144-16,1-1-144 0,1 0 0 0,-3-3 144 15,-1-1-144-15,-3-1 0 0,-2 4 144 0,1-4-144 16,0 0 0-16,-1-2 144 0,1-1-144 0,-4-1 0 15,-5 0 128-15,-1-3-128 0,-3-1 0 0,0-1 0 16,-2-3 176-16,0-1-176 0,2 0 160 0,-2-3-160 16,-2-1 160-16,-3-1-160 0,-4-2 160 0,-3-1-160 15,-3-3 176-15,-1 0-176 0,-1-1 192 0,0 3-192 16,-3 0 128-16,1 2-128 0,-2-3 0 0,-4 0 0 0,-4 2 128 0,0 0-128 16,-1 2 0-16,-2-3 0 0,-4 4 144 0,-1-4-144 15,0 3 0-15,-2-1 144 0,-2-1-144 0,-4-1 0 16,1 1 0-16,-2-1 0 0,-2-2 0 0,-2 1 0 15,1 0 128-15,-4-1-128 0,-1-1 0 0,-1 3 0 16,0 1 0-16,-5-1 0 0,1 2 0 0,-1-2 0 16,-1-2 0-16,-1 0 0 0,-3 2 0 0,-2-1 0 15,0 0-176-15,-3 1 176 0,0 0-128 0,0 2 128 16,0-1-128-16,-5-1 128 0,-1 0-128 0,-3-2 128 16,-3-2-128-16,-3 1 128 0,0 0-128 0,-3 1 128 15,-1 2-128-15,1-1 128 0,1-2 0 0,1 3 0 16,0 3 0-16,0-4-128 0,-5-2 128 0,-2 2 0 0,-4-1 0 15,-3 3 0-15,0 3 0 0,-3-1 0 0,0-1 0 16,-2 3-128-16,-1-1 128 0,-4 2 0 0,-3 0 0 0,-3 1-128 16,1-2 128-16,4 4 0 0,1 1 0 0,-3 0 0 15,-1-1 0-15,1 2 0 0,-3 2 0 0,4 3-128 16,3 2 128-16,1 0 0 0,-2-1 0 0,-2 1 0 16,-2 3 0-16,0 3 0 0,-1-1 0 0,4 2-128 15,-1-1 128-15,0 3 0 0,-3 3 0 0,1 0 0 16,2-2 0-16,6 1 0 0,4-1 0 0,6 3-128 15,2 2 128-15,5-1 0 0,2 0 0 0,3 3 0 16,2 0 0-16,0 0 0 0,2-3 0 0,6 4 0 16,3 4 0-16,4 2 0 0,3-1 0 0,2 2-128 15,3-1 128-15,3 0 0 0,1 1 0 0,2 3 0 16,2-4 0-16,3 0 0 0,3 0 0 0,4 0-128 16,1 2 128-16,4 1 0 0,2 0 0 0,3-2 0 0,1 1 0 15,6 0-160-15,5-1 160 0,3 1 0 0,2 1 0 0,2-2 0 16,0-1 0-16,1 1 0 0,2-1 0 0,4-4 0 15,3 1 0-15,6-1 0 0,9 0 0 0,2-4 0 16,2 2 0-16,2-3 0 0,0 1 0 0,7-1 0 16,3 1 128-16,3-1-128 0,1 0 0 0,1-4 128 15,-3-1-128-15,2 0 0 0,4 3 0 0,-4 3 128 16,-4-1-128-16,0-2 0 0,-5-2 0 0,4-1 0 16,2-1 0-16,-1 1 0 0,-2-1 0 0,-1-5 0 15,-1-2 0-15,1 1 0 0,3-4 0 0,-1-3 128 16,-2-2-128-16,-4-3 0 0,-3-3 0 0,-1-6 0 15,-1-3 0-15,1-3 0 0,-3 3 144 0,-7-1-144 16,-4-1 128-16,-6 0-128 0,-2 0 0 0,-5 1 128 0,-3 1-128 16,-5 2 0-16,-2 1 256 0,-7-1-16 15,-6 1-16-15,-3 1 0 0,-4-2-96 0,-7-3 0 0,-6 1-128 0,-10-2 192 32,-7 0-1776-32,-6-4-352 0,-3-1-80 0,-4-3-14336 0</inkml:trace>
  <inkml:trace contextRef="#ctx0" brushRef="#br0" timeOffset="21952.2">11573 13781 12895 0,'0'0'272'0,"-7"-2"64"0,-1-4 16 0,1 3 32 0,-2 1-384 0,1 1 0 16,-1-3 0-16,-2 1 0 0,0 0 1712 0,1-1 272 15,-2 2 48-15,2-1 16 0,3 0-832 0,-2-1-144 16,2 1-48-16,0 2 0 0,0-2 0 0,1 0 0 16,1 1 0-16,1 0 0 0,4 2-816 0,0 0-208 15,0 0 0-15,0 0 0 0,0 0 864 0,0 0 128 16,0 0 32-16,0 0 0 0,14-1-832 0,3 1-192 16,5 1 0-16,4 1 0 0,2 0 864 0,4 1 128 15,1-2 32-15,-4 0 0 0,2 2-832 0,5-1-192 16,4 1 0-16,0 0 0 0,4 0 0 0,-1 2 0 0,-1 0 0 0,-5 1 0 15,0-2 864-15,-1 0 128 0,-2 0 32 16,0 0 0-16,-1 0-832 0,-3 1-192 0,-4-2 0 0,-2 2 0 16,0 0 0-16,-2 1 0 0,-2-2 0 0,-1 0 0 31,-2 1-768-31,-3 0-208 0,-1 2-48 0,-4-1 0 16,-2 1-1632-16,-3 2-336 0,-2 8-64 0,-7 1-16 0</inkml:trace>
  <inkml:trace contextRef="#ctx0" brushRef="#br0" timeOffset="22280.74">11569 14684 20271 0,'0'0'448'0,"0"0"80"0,-4 0 32 0,4 0 16 0,0 0-576 0,-6 0 0 16,6 0 0-16,0 0 0 0,0 0 1744 0,0 0 240 15,0 0 64-15,0 0 0 0,0 0-832 0,8 0-144 16,3 1-48-16,4 0 0 0,4-1 0 0,5-1 0 16,6 1 0-16,2 0 0 0,4 2 0 0,4 2 0 15,2-4 0-15,1 0 0 0,-2 2-816 0,2-1-208 16,-3 0 0-16,1 0 0 0,-1-2 0 0,0 1 0 15,-1 2 0-15,-3 0 0 0,-2-2 0 0,-1-1 0 0,-1 1 0 0,-4 3 0 32,-2-1-768-32,-4 2-208 0,-4 2-48 0,-2 0 0 0</inkml:trace>
  <inkml:trace contextRef="#ctx0" brushRef="#br0" timeOffset="22753.27">11644 15792 18431 0,'0'0'1632'0,"0"0"-1312"0,0 0-320 0,0 0 0 16,0 0 1520-16,0 0 224 0,0 0 48 0,13-2 16 16,3-3-448-16,1 2-80 0,4 1-32 0,1-1 0 15,3 1-96-15,3 1-32 0,6 1 0 0,-1 2 0 16,1 1-384-16,0-2-80 0,-1-1-16 0,-1 2 0 16,0 1-224-16,1-1-48 0,-2-2-16 0,-3 0 0 15,0 4-160-15,-4-2-48 0,-3 0 0 0,1 0 0 16,-3-1-144-16,-2 2 0 0,-1-1-160 0,-4 1 160 31,-12-3-2560-31,10 7-400 0</inkml:trace>
  <inkml:trace contextRef="#ctx0" brushRef="#br0" timeOffset="23184.1">11805 17025 8287 0,'0'0'368'0,"0"0"80"0,0 0-448 0,0 0 0 0,0 0 0 0,0 0 0 15,0 0 3840-15,0 0 672 0,12 2 144 0,3-2 16 16,3-2-2224-16,-1 0-448 0,4 1-80 0,2-1-32 15,-1 0-464-15,5 0-80 0,-2-1-32 0,1-1 0 16,2 2-480-16,2 0-80 0,0 1-32 0,2 0 0 16,1-1-384-16,-1-1-80 0,-2 3 0 0,1-1-16 15,1-2-240-15,-3 2-192 0,-1-2 48 0,-6 0-17568 16</inkml:trace>
  <inkml:trace contextRef="#ctx0" brushRef="#br1" timeOffset="35030.94">3977 4588 16575 0,'0'0'368'0,"0"0"80"0,-1 8 0 0,1-8 16 0,0 0-464 0,0 0 0 16,0 8 0-16,-1 0 0 0,-1 2 912 0,0 0 96 16,1 1 16-16,0 0 0 0,0 0 0 0,0 0 0 15,0-1 0-15,1-1 0 0,2 0 0 0,-1-3 0 16,-1-6 0-16,-1 7 0 0,-1-1 0 0,2-6 0 15,-4 6 0-15,4-6 0 0,-3 7 0 0,-1-2 0 16,-2-1 0-16,2 1 0 0,-3-1-832 0,2-2-192 16,-3 3 0-16,1-2 0 0,-2-3 864 0,0-1 128 0,0-2 32 15,0-2 0-15,-3 0 0 0,2-4 0 0,-3 1 0 0,0-4 0 16,1-3-832-16,-2-3-192 0,-2-2 0 16,0-2 0-16,0-2 0 0,-1-1 0 0,-4-3 0 0,0 1 0 15,-1-1 0-15,-3 1 0 0,-4-1 0 0,4 2 0 16,2-3 0-16,-2 1 0 0,0-3 0 0,-2 0 0 15,0-1 0-15,1 2 0 0,2-1 0 0,-1 0 0 16,1 1 0-16,1-1 0 0,0 3 0 0,0 0 0 16,0 2 864-16,0 0 128 0,0-2 32 0,-2 1 0 15,1-1-832-15,-1 1-192 0,1-3 0 0,3 0 0 16,1 0 0-16,1 2 0 0,-1 0 0 0,3 1 0 16,1-2 0-16,3 2 0 0,2 3 0 0,0 2 0 15,1 1 0-15,3 2 0 0,0 1 0 0,-1-5 0 16,6 2-768-16,1 5-208 15,1-2-48-15,1 6 0 0,2-1 1648 0,4-2 320 0,2-1 64 0,6-8 16 16,1 1-1648-16,1-1-320 0,2 2-64 16,-1 6-16-16,4 2 832 0,5 0 192 0,2-2 0 0,4 1 0 0,0-2 0 0,-1 3 0 15,1 0 0-15,0 2 0 0,2 1 0 0,1 1 0 16,1 1 0-16,2 0 0 0,-4 1 0 0,4 2 0 16,1-2 0-16,3 0 0 0,-2 2 0 0,-1-1 0 15,-3 2 0-15,1-1 0 0,1 0 0 0,1 0 0 16,-1 2 0-16,5-2 0 0,5 2 0 0,1-1 0 15,-1 2 0-15,-1 0 0 0,0 0 0 0,2 0 0 16,2 0 0-16,19 0 0 0,-2-1 336 0,-3 0 112 16,-2 2 32-16,-2 1 0 0,-3 0-480 0,-1 1 0 15,1 0 0-15,0 2 0 0,1 0 0 0,0 2 0 0,2 1 0 16,-5 0 0-16,-4-2 0 0,2 3 0 0,-1-1 0 0,3-1 0 16,2 0 0-16,1 1 0 0,-2-1 0 15,-2 1 0-15,-2-2 0 0,1 0 0 0,2-1 0 0,-1 2 0 16,1-1 0-16,1 1 0 0,-1 0 0 0,-1 0 0 15,-3 3 0-15,-1 0 0 0,1 1 0 0,1 0 0 16,-1 1 0-16,2-2 0 0,-2 1 0 0,1-1 0 16,-5-1 0-16,1 0 0 0,-2 1 0 0,2 0 0 15,-3-3 0-15,5 1 0 0,5 0 0 0,-2 0 0 16,0-1 0-16,-5 3 0 0,0-3 0 0,2 0 0 16,0 0 0-16,0 0 0 0,-1-1 0 0,0 2 0 15,2-1 0-15,0 1 0 0,-6-1 0 0,1-2 0 0,-2-2 0 16,-3 0 0-16,-3 2 0 0,4 2 0 15,4 0 0-15,-1-1 0 0,0 2 0 0,1-1 0 0,-4 2 0 0,-3-3 0 16,-1 3 0-16,1-1 0 0,3-1 0 0,-5 3 0 16,-1-3 0-16,0 3 0 0,2 0 0 0,-1 1 0 15,0 0 0-15,-3 1 0 16,-2-1-320-16,0-1-128 16,-1 1 0-16,-11-1-16 0,4-4 464 0,-1 2 0 0,2 2 0 0,1-3 0 0,-2 2 0 0,-1 1 0 15,0-2 0-15,2 4 0 0,0-3 0 0,-2 2 0 16,-2 2 0-16,-1-1 0 0,-1 0 0 0,1-2 0 15,-4 1 0-15,-1 1 0 0,-1 0 0 0,0 1 0 16,-2-1 0-16,0 1 0 0,0-1 0 0,-3 0 0 16,1 1 0-16,-1 1 0 0,0 1 0 0,-2-3 0 15,1 2 0-15,-1 0 0 0,-1 0 0 0,0 0 0 16,0 0 0-16,-1 0 0 0,0-2 0 0,-1 2 0 0,-1 1 0 16,-1 1 0-16,4 0 0 0,-1 0 0 0,-2 2 0 15,-1-1 0-15,-1-1 0 0,-1 1 0 0,-1 1 0 0,2-3 0 16,3 1 720-16,-2 0 240 15,-3 0 64-15,1 1 0 0,0-1-832 0,-1 1-192 0,-2-3 0 0,-1 1 0 16,-1 0 0-16,-1 0 0 0,2 2 0 0,-3-1 0 16,0 1 0-16,-3 1 0 0,3 1 0 0,-4-1 0 15,1 1 0-15,-2-1 0 0,0 0 0 16,2 2 0-16,-2 1 0 0,1 0 0 0,-3 0 0 0,1-1 0 16,1 1 0-16,0 0 0 0,-1-2 0 0,0 1 0 15,0-1 0-15,0 1 0 0,-1-2 0 0,0 0 0 16,1 0 0-16,-4-2 0 0,1 0 0 0,-1-1 0 15,-2-1 0-15,1 0 0 0,0-1 0 0,0 0 0 16,-3 0 0-16,3 0 0 0,-3-1 0 0,2-1 0 0,3 0 0 16,-1 2 0-16,-3-1 0 0,1 1 0 0,-1 1 0 0,1 1 0 15,1 0 0-15,1 1 0 0,-4 0 0 0,1 1 0 16,1-1 0-16,0 1 0 0,1 0 0 0,-1 1 0 16,1-2 0-16,0 1 0 0,1 2 0 0,-2-2 0 15,2-1 0-15,0 0 0 0,-2-1 0 0,2 0 0 16,0-2 0-16,0 4 0 0,0-2 0 0,-1 0 0 15,1 0 0-15,-1-2 0 0,1 1 0 0,0 1 0 16,0 1 0-16,1 0 0 0,-1-1 0 0,0 2 0 16,1-2 0-16,1 0 0 0,2 0 0 0,-1 0 0 15,2-1 0-15,2 0 0 0,1 0 0 0,2-1 0 16,3-4 0-16,1 0 0 0,1-6 0 0,0 0 0 16,0 0 0-16,0 0 0 0,5 3 0 0,4-3 0 0,-1-2 0 15,5-1 0-15,4-3 0 0,3 0 0 16,0-4 0-16,4-1 0 0,6-2 0 0,3-2 0 0,2-1 0 0,0-1 0 15,2-1 0-15,1-1 0 0,4-1 0 0,0 0 0 16,0-3 0-16,3 0 0 0,3-1 0 0,2 0 0 16,-1-2 0-16,1 0 0 0,-2 0 0 15,0-1 0-15,1 2 0 0,1-2 0 0,2 1 0 0,1 0 0 16,0-1 0-16,-1 0 0 0,-4 3 0 0,-2-3 0 16,-4-1 0-16,0 0 0 0,-2-3 0 0,-1-2 0 15,-3 1 0-15,-2 2 0 0,1 1 0 0,1-1 0 16,-1 1 0-16,-4-1 0 0,-4 1 0 0,-2 3 0 15,-3-2 0-15,-2 4 0 0,-1 0 0 0,-5 1 0 0,-1 0 0 16,-4 0 0-16,-1 0 0 0,-2-1 0 0,0 1 0 16,-5 1 0-16,-1-1 0 0,-1 1 0 0,-3 0 0 15,-1-1 0-15,0 1 0 0,-4 0 0 16,1-1 0-16,-5 2 0 0,-4 1 0 0,-12-8 0 0,-1 2 0 0,-3 4 176 16,-5 3-176-16,-1 1 160 0,-1 3-160 0,1 0 0 15,-6 1 0-15,-1 1 0 0,-3 1-176 0,-6 0 176 16,-3-3-128-16,0 2 128 0,-1 1 0 0,0 3 0 15,1 2 0-15,-2-2 0 0,-1-3 0 0,-5 3 0 16,-2 2-144-16,-3 2 144 0,-1 0 0 0,1 0 0 16,-1-4 0-16,-1 0 0 0,-1 0 0 0,-3 1 0 15,0-2 0-15,1-1 0 0,4 1 0 0,-3 1 0 16,-3 1 0-16,0 0 0 0,1-1 0 0,0 0 0 16,0 2 0-16,-2 3 0 0,-2 1 0 0,0-1 0 15,-4 1-144-15,0 1 144 0,-3 3 0 0,-2-1-128 16,-3-1 128-16,2 1 0 0,4 1-144 0,-2 1 144 0,-1 3 0 15,2-4-144-15,2-2 144 0,4 2 0 0,-1 1 0 0,0 1 0 16,-2 2 0-16,3-1 0 0,3-2 0 0,0 5 0 16,0 2 0-16,-6-2 0 0,0 0 0 0,3 1 0 15,5 0 0-15,-3 2 0 0,-4 2 0 0,1 2-128 16,-1-1 128-16,3 2 0 0,1 1 0 0,-1-1 128 16,-3-1-128-16,6 2 0 0,4-1-128 0,3 0 128 15,0 1 0-15,-1-1 0 0,0 1 0 0,-1 0-128 16,5 1 128-16,2 0 0 0,5 2 0 0,1-1 0 15,0-2 0-15,-1 3 0 0,-4 2 0 0,22-5-128 16,-1 3 320-16,-1 2 80 0,-1-1 16 0,-1 4 0 16,2 2-288-16,-1 2 0 0,-1-1 0 0,2 1 0 0,2 2 0 15,3 1 0-15,0 0 0 0,4-1 0 0,4-2 0 16,5 2 0-16,2 2 0 0,3 0 0 0,3-1 0 0,2-1 0 16,3 2 0-16,3 0 0 0,1 0 0 0,4-2 0 15,1-3 0-15,2 0 0 0,3 0 0 0,3-3 0 16,1 1 0-16,1-1 0 0,3-3 0 0,3 0 0 15,3 0 0-15,5-2 0 0,1 0 0 0,6-1 0 16,3-2 0-16,18 8 0 16,2 1-320-16,0-3-112 0,-2-3-16 0,-1 0-16 0,-1 0 464 0,2-2 0 15,1 0 0-15,3 3 0 0,-2-5 0 0,3-1 0 16,1 1 0-16,-2 0 0 0,0-2 0 0,-5-1 0 16,0-3 0-16,-1 0 0 0,-1 0 0 0,0 1 0 15,-3-7 0-15,0 2 0 0,-5 3 0 0,-2-1 0 16,-3-3 0-16,-4 2 0 0,0-3 0 0,-6 1 0 15,-3 0 0-15,-1-1 0 0,-4-1 0 0,-1 3 0 0,-2-1 0 0,-1 0 0 16,-9-4 0-16,9 4 0 0,-9-4 0 0,0 0 0 16,0 0 0-16,0 0 0 0,2 5 0 0,-2-5 0 15,0 0 160-15,0 0-160 0,-7 0 128 0,-3-2-128 16,-2-2 144-16,-2 0-144 0,-4-3 160 0,-1 1-160 16,-8 1 128-16,0-3-128 0,-6-2 0 0,-2-2 144 15,-5 0-144-15,3-1 0 0,-2-1 0 0,2-1 128 16,-1-3-128-16,1-3 0 0,-2 1 0 0,0-6 0 15,-5-1 0-15,-1-1 128 0,-3 1-128 0,3-2 0 16,2 3 0-16,3-4 128 0,-1-4-128 0,4 5 0 16,1 0 0-16,2-1 0 0,0 0 128 0,1-3-128 15,-1-3 0-15,1 0 0 0,-5-2 0 0,5 1 0 0,3-2 0 0,3 2 0 16,4-2 0-16,5 3 0 0,2 4 0 0,2-1 0 16,-1 0 0-16,6 0 0 0,2 0 0 0,5 0 0 15,0-2-128-15,5 1 128 0,-2-1 0 0,6 3 0 16,3 1-144-16,2 2 144 0,-3 3 0 0,6 1-128 15,6 1 128-15,3 3 0 0,2 0-144 0,5 2 144 16,0-1 0-16,1 3-144 0,3-1 144 0,1 0 0 16,2-1-144-16,6-3 144 0,3-3 0 0,5 2 0 15,3 0-144-15,2 3 144 0,4 2 0 0,-1 0 0 16,-1-1 0-16,3 6 0 0,3 1-128 0,6 0 128 16,5-2 0-16,0 5 0 0,-4 2 0 0,0 5-128 0,3 1 128 15,5-1 0-15,7-1 0 0,-3 3 0 0,0 0 0 16,4 3 0-16,2 0 0 0,1 0-128 0,0 1 128 0,-3-1 0 15,0-1 0-15,7-1-128 0,5 0 128 0,-3 3 0 16,-3-1-128-16,3 3 128 0,2 1 0 0,-4-1 0 16,-4-2 0-16,2 1 0 0,-2-2 0 0,0 1 0 15,2 3 0-15,-3-1-128 0,-1 1 128 0,2 1 0 16,2 2 0-16,-4 0 0 0,-6-4 0 0,1 2 0 16,-2-2 0-16,5 4 0 0,2 1 0 0,-3-2 0 15,-4-3 0-15,0 0 0 0,1 2 0 0,-3 1 0 16,1 3 0-16,-2-2 0 0,-6 0 0 0,1 1 0 15,-4-1 0-15,5 1 0 0,0 0 0 0,-5 1 0 16,-4-1 0-16,1 1 0 0,-1 1 0 0,0-2 0 0,-4 2 0 16,-4 0 0-16,-4 1 0 0,-3-1 0 15,-4-2 0-15,-2 1 0 0,-2 2 0 0,-2 2 0 0,-3-1 0 16,1 1 0-16,-1 0 0 0,0 0 0 0,-2 2 0 0,-5 0 0 16,-1 1 0-16,-2 2 0 0,-3-1 0 15,-2 0 0-15,-5 0 0 0,0-1 0 0,-4 0-144 0,-1 0 144 16,-3 0 0-16,-3-1-144 0,-2 2 144 0,-3 0 0 15,-1-1 0-15,-2 1-128 0,-3 2 128 0,-2 3 0 16,-4 0 0-16,1 2-128 0,-1 3 128 0,-6 2 0 16,-5 1 0-16,-1 1 0 0,-1 0 0 0,-4 1 0 15,-7 2 0-15,3-2 0 0,2-2 0 0,-7 1 0 16,-3-4 0-16,-1 3 0 0,3 0 0 0,0 0 0 16,1 0 0-16,-1-1 0 0,-3-3 0 0,-2 1 128 15,-3-1-128-15,2-1 0 0,-2 1 0 0,2-2 0 16,-1-1 0-16,1-3 0 0,2-2 0 0,2 0 144 0,1-2-144 15,-1 1 0-15,1 0 144 0,2-1-144 0,3-4 0 0,6-1 144 16,3-3-144-16,6-1 0 0,3-1 0 0,6-2 128 16,1-2-128-16,0 0 0 0,8-5 0 0,0 0 0 15,0 0 0-15,0 0 0 0,0 0 0 0,9-7 0 16,1-1 0-16,3-2 0 0,4-2 0 0,5-2 0 16,3-1 0-16,3-1 0 0,3 0 0 0,2 0 0 15,1 1 0-15,0-1 0 0,4 2 0 0,3-3 0 16,4-2 0-16,0-1 0 0,0-1 0 0,3 0 0 15,5 0 0-15,1-2 0 0,-5-2 0 0,4-1 0 16,1-1 0-16,3-1 0 0,3 1 0 0,0-1 0 16,3-4 0-16,-3 0 0 0,-2-1 0 0,1-2 0 15,-2-1 0-15,3-2 0 0,-1-5 0 0,-2-2 0 0,-2 0 0 0,-3 0 128 16,-5-3-128-16,-5 4 192 0,-1 4-192 0,-3 1 0 16,-1 2 0-16,-8 0-176 0,-7 0 176 0,1 0 0 15,-1 0 0-15,-3 3 0 0,-5 1 0 0,-3-1 0 16,-5-1 0-16,-4 1 0 0,-3 2 0 0,-6 1 0 15,-3 0 0-15,-3 2 0 0,-4-1 0 0,-4 4 0 16,-3-1 0-16,-4 2 0 0,-5 1 0 0,-1 1-160 16,-2-2 160-16,-5 2-160 0,-5 0 160 0,-5 1-160 15,-5 0 160-15,0 1-160 0,1 0 160 0,0 2 0 16,-3-1-144-16,-3 2 144 0,-2 3 0 0,-1 2 0 16,-4-2 0-16,0 1 0 0,2 1 0 0,-2 2 0 15,1 1 0-15,-5 0 0 0,-6 1-160 0,-2 1 160 16,0 1 0-16,-3 1-144 0,-5 0 144 0,0 0 0 0,-2 2-144 15,2-1 144-15,3 1 0 0,-5 1 0 0,-8-2 0 16,6 3 0-16,8 0 0 0,0-1 0 0,-2 1 0 16,-3 1 0-16,-3 0 0 0,2 1 0 0,4 1 0 0,-5 2 0 15,-4 0 0-15,0 0 0 0,0 0 0 0,1 2 0 16,-3 0 0-16,0 2 0 0,-3 1 0 0,1-1 0 16,4-2 0-16,-4 4 0 0,-2-3 0 0,5 5 0 15,4-1 0-15,-2-1 0 0,-1-1 0 0,6 0 0 16,1 2 0-16,5-1 0 0,2-1 0 0,0 3 0 15,0 3 0-15,1 1 0 0,-3 1 0 0,3-1 0 16,2 1 0-16,0 0 0 0,1 0 0 0,1 3 0 16,1 4-144-16,1 1 144 0,2-4 0 0,0 2 0 15,1-3 0-15,1 0 0 0,8 1 0 0,5-4 0 16,4 2 0-16,3-2 0 0,3 1 0 0,0-1 0 0,0 1 0 16,1 0 0-16,3 3 0 0,4 1 0 0,1-1 0 0,4 1 0 15,5 2 0-15,1 2 0 0,2 2 0 0,1 0 0 16,3 1 0-16,3-1 0 0,1 1 0 0,3-1 0 15,0-2 0-15,4 1 0 0,1-2 0 0,3 0-128 16,1 0 128-16,4 0-208 0,2 0 208 0,3 0 0 16,2 2 0-16,2 2-144 0,3-1 144 0,2 2 0 15,3-2 0-15,1 1 0 0,3-2 0 0,3-2 0 16,1 1 0-16,5-3-128 0,2-3 128 0,2 1 0 16,1 1 0-16,6-2 0 0,3-3 0 0,-1 1 0 15,1-1 0-15,-1 2 0 0,-3 2 0 0,4-2 0 16,-1 0 0-16,0 2 0 0,-3 2 0 0,5 0 0 15,3-1 0-15,1 1 0 0,1 0 0 0,-4 1 0 0,-4 1 0 16,1-3 128-16,-1-4-128 0,-2 0 0 0,0-2 0 0,-4 0-128 16,-1 1 128-16,-2-4 0 0,-2-2 0 0,-1 0 0 15,-3 0 0-15,-2-1 0 0,-1 1 0 0,-3-4 0 16,-8 0 0-16,-1-1 0 0,-3 2 0 0,-7-7 0 16,0 0 0-16,0 0 0 0,0 0 0 0,0 0 128 15,-5 6-128-15,-2-2 192 0,-6-4-64 0,0 0 0 16,-2-1-128-16,-3-2 192 0,-3-2-64 0,-1-3 0 15,0-1-128-15,-5 1 144 0,-4-2-144 0,0-2 160 16,0-3-160-16,-3 0 0 0,-4-2 144 0,-1-1-144 16,-4-1 0-16,-5-2 128 0,-7-3-128 0,0 4 0 15,1 1 0-15,1 1 0 0,-1-4 0 0,1-1 0 16,-1-3 0-16,-3 2 0 0,-3-1 0 0,0-3 128 16,4-2-128-16,1-2 0 0,4 1 0 0,0-5 0 0,1-2 0 0,0-3 0 15,-3-3 0-15,5 5 128 0,1 1-128 0,6 2 0 16,1 0 0-16,6 2 0 0,3 1 0 0,3 2 0 15,4 0 0-15,6-1 0 0,1-1 0 0,4 0 0 16,3-2 0-16,0 0 0 0,6 0 0 0,1 2 0 16,3 0-144-16,3 1 144 0,5 0-128 0,3 2 128 15,2 2-160-15,4 1 160 0,5 1-144 0,6-1 144 16,5 0-128-16,5 3 128 0,1-3 0 0,6 1-128 16,6-1 128-16,0 4 0 0,2 0 0 0,4 1-128 15,4 0 128-15,5 0 0 0,6 0 0 0,0 1-128 16,0 3 128-16,4-1 0 0,1 0 0 0,9 2 0 15,10 0 0-15,-4 4-128 0,-5 0 128 0,4 2 0 0,4 0 0 16,1 2 0-16,1 2 0 0,-2 1 0 0,3-1 0 0,3 3-128 16,3 0 128-16,-1 2 0 0,-1 0 0 15,6 1 0-15,2 0 0 0,1 0 0 0,-1-1 0 0,7 0 0 16,0 4 0-16,-1-2 0 0,-7 0 0 0,5 3 0 16,5 2 0-16,0 1 0 0,-2-2 0 0,-2 2-128 15,2 0 128-15,-1 2 0 0,-2 0 0 0,1 1 0 16,1-1 0-16,-4 0 0 0,-4 0 0 0,4-2 0 15,4 1 0-15,-2 4 0 0,-8-1 0 0,2 2 0 16,1-2 0-16,-4 2 0 0,-6 0 0 0,0 3 0 16,-5 2 0-16,-2-2 0 0,-11-1 128 0,-1 1-128 15,-2 1 0-15,2 3 0 0,3 2 0 0,-8 0-128 16,-4-1 128-16,0 1 0 0,-4 0 0 0,-1-1 0 16,-1 0 0-16,-4 1 0 0,0-1 0 0,-5-1 0 0,-4-2 0 15,-1 0 0-15,-2 0 0 0,0 1 0 0,-2 1 0 16,-1-2 0-16,1 1 0 0,-3-2 0 0,-4-1 0 0,-5 2 0 15,-4 4 0-15,-5 1 0 0,-4-2 0 0,-4 1 0 16,-4 0 0-16,-2 1 0 0,-4 0 0 0,-2 0 0 16,-3 0 0-16,-5 1-128 0,-1 0 128 0,-3 1 0 15,-4 1 0-15,-1 0 0 0,-4 0 0 0,-2 1 0 16,-6 1 0-16,0-1 0 0,-5 1 0 0,-4-1 0 16,-4 0 0-16,-2 3 128 0,3 1-128 0,-4-1 0 15,-3 1 128-15,0 0-128 0,-1-1 0 0,-2 1 128 16,-1 1-128-16,-6-1 0 0,-6-1 144 0,1 1-144 15,3 1 192-15,1 0-192 0,2 1 0 0,0-3 0 16,-1-1 0-16,-1-3 0 0,-3-1 160 0,2-1-32 0,5-1 0 0,-2-1 0 16,3 1-128-16,1-4 0 0,3-3 0 0,3 0 0 15,-2-2 0-15,-1-1 128 0,-1 1-128 0,2-2 0 16,3-1 160-16,4 0-160 0,1 1 192 0,5-1-192 16,2 0 0-16,2-4 0 0,6 2 0 0,3 1 0 15,5-4 0-15,1-1 0 0,3-2-128 0,8-2 128 16,0 0 0-16,0 0 0 0,0 0-160 0,0 0 160 15,12-1 0-15,4-3-176 0,5-2 176 0,6-3-128 16,1-4 128-16,5-3 0 0,4 0 0 0,3-4 0 16,8 0 0-16,2-2 0 0,-2-1 0 0,2-3 0 15,2-4 0-15,2-1 0 0,2 2 0 0,2-2 0 16,4-4 0-16,-2 0 0 0,0 0 0 0,-2-1 0 16,-2 0 0-16,0-3 0 0,1-2 0 0,-5 0 0 0,0-3 0 15,-2 1 0-15,-6-3 0 0,-3-3 128 0,-5 0-128 0,-3 2 0 16,-5 2-128-16,-4 4 128 0,-4-2-160 15,-4 1 160-15,-2-2-192 0,-6 2 192 0,-7 1-144 0,-1 1 144 16,-2 0 0-16,-8 4-144 0,-3 1 144 0,-2 0-192 16,-3 4 192-16,-2-1-192 0,-5 0 192 0,-5 0 0 15,-4-2 0-15,-8 0 0 0,-8-4 0 0,-3 2-128 16,-4 1 128-16,-3 1 0 0,-1 2-192 0,-6 1 64 16,-10 0 0-16,-1 3 0 0,-7-1 0 0,0 3 0 15,-1-2 0-15,-4 1 0 0,-5 1 128 0,-2-1 0 16,-1 0 0-16,-4 0-128 0,-4-3 128 0,1 4 0 15,2 0 0-15,-5 4-128 0,-3 2 128 0,0-2 0 16,2 2 0-16,-4 1 0 0,-7 4 0 0,2 3 0 16,1-1 0-16,-8 7 0 0,-6 4 0 0,-3 2 0 0,2 1 0 15,-6 4-128-15,-7 4 128 0,0 6 0 0,-4 4 0 0,3 3-128 16,0 3 128-16,0 5 0 0,-2 4 0 0,8 4 128 16,8 5 0-16,2-1 0 0,4 0 0 0,8 2 0 15,3 2-128-15,7 5 144 0,6 3-144 0,8 2 160 16,7 3-160-16,-2 2 128 0,-3-1-128 0,13 0 128 15,13-1-128-15,7 2 0 0,7-1 0 0,8 2 0 32,3-1-1088-32,9-3-256 0,6-4-64 0,6 1-16096 0</inkml:trace>
  <inkml:trace contextRef="#ctx0" brushRef="#br1" timeOffset="39895.6">2309 14687 19343 0,'0'0'1728'0,"0"0"-1392"0,-5 5-336 0,5-5 0 16,-8 7 1600-16,3 0 240 0,5-7 48 0,-9 4 16 15,2 2-688-15,7-6-128 0,-9 0-16 0,3 0-16 16,6 0 144-16,-11-1 16 0,2 0 16 0,1-1 0 15,8 2-352-15,-10-4-80 0,1 0-16 0,-4-3 0 16,2 1-240-16,-1-3-48 0,-2 2-16 0,-1 0 0 16,-3-1-128-16,-1-3-32 0,0 0 0 0,-1 0 0 15,-3 2 16-15,1-3 0 0,-4-2 0 0,2-2 0 16,-1 0 0-16,-2-3 0 0,1-2 0 0,1 0 0 16,-2 0-16-16,4 2-16 0,-2-2 0 0,6 0 0 15,4-1-304-15,-2 0 160 0,-2 0-160 0,3 1 128 0,4 0-128 16,-2 0 128-16,1-1-128 0,2 2 128 0,0 0-128 0,2 1 0 15,1-2 0-15,1-2 0 0,2-2 0 0,-1 0 0 16,4-2 128-16,1-1-128 0,1-3 0 0,1-1 0 16,1 2 0-16,4 0 0 0,-2 0 0 0,4 2 0 15,1 0 0-15,3 2 0 0,0-1 0 0,2 1 0 16,2 0 0-16,-1-1 0 0,-1-1-128 0,4 0 128 16,4 2 0-16,4-1 0 0,3 1 0 0,1-1 0 15,-3 0 0-15,3 1 0 0,0 1 0 0,-1 1 0 16,0-3-192-16,3 2 192 0,3 5-128 0,1-2 128 15,3 2 0-15,3 1 0 0,-2 1 0 0,3 3 0 16,1 1-144-16,0-1 144 0,-4 1 0 0,1 0 0 16,1 0 0-16,1 0 0 0,-1 0 0 0,2 2-128 15,2-2 128-15,4 3 0 0,5 2 0 0,-5 3 0 16,0-4 0-16,-1 4 0 0,3-1 0 0,0 2 0 0,4-1 0 0,1 0 0 16,5 1 0-16,-3 0 0 0,-3 1 0 0,4 1 0 15,-2-2 0-15,2 0-128 0,1-1 128 0,2 2 0 16,3 3 0-16,-4 1 0 0,-4 0 0 0,1-1 144 15,1-3-144-15,10 2 0 0,5-3 0 0,-2 2-176 16,-3 0 176-16,-2-2 0 0,3 1 0 0,1-2 0 16,1 1 0-16,1-2 0 0,0 1 0 0,0 0 0 15,0 6 0-15,4-2 0 0,1-1 0 0,-2-2 0 16,-2 3 0-16,1-2 0 0,1 1 0 0,5 0 0 16,4-1 0-16,-4-1 0 0,-3 2 0 0,0 1 0 15,3-2 0-15,0 1 0 0,4-2 0 0,-4 2 0 16,-3 2 0-16,-1 2 0 0,0-2 0 0,1-1 0 15,1 2 0-15,1 2 0 0,-8 1 0 0,6 0 0 0,1-2 0 16,0 1 0-16,0-4 0 0,0 2 0 0,-2 0 0 16,1 0 0-16,3 2 0 0,-1-1 0 0,-1 0 0 15,-2 2 0-15,-2-1 0 0,1 0 0 0,1-1 0 16,-1 1 0-16,-2-1 0 0,0 3 0 0,-6 0 0 0,4-1 0 16,3 1 0-16,-3-1 0 0,0-1 0 0,-2-1 0 15,-4 1 0-15,2 0 0 0,-1-2 0 0,1-2 0 16,2 0 0-16,-4 1 0 0,-5 3 0 0,4-1 0 15,-2-1 0-15,2 2 0 0,1-1 0 0,0 1 0 16,-4 0 0-16,0 1 0 0,-7 0 128 0,1-1-128 16,0 0 128-16,4-1-128 0,0 1 0 0,0 2 0 15,-3 0 0-15,-2-1 0 0,-2-1 0 0,-1 2 0 16,0 1 0-16,4 0-128 0,3-2 128 0,0 0 0 16,-2 2 0-16,-3-2 0 0,-2 0 0 0,-2-1 0 0,-5 1 0 0,5 0 0 15,8 0 0-15,-1-1 0 0,-6 0 0 0,-2 3 0 16,-3 4 0-16,-1-1 0 0,0-4 0 0,-2 0 0 15,-1 3 0-15,3 0 0 0,1-1 0 0,0 2 0 16,-2-3 0-16,-1 1 0 0,-4-2 0 0,1 1 0 16,0-1 0-16,1-2 0 0,-1-2 0 0,2 4 0 15,-2 0 0-15,1 0 0 0,1 0 0 0,-4 0 0 16,0-2 0-16,-2 2 0 0,-2 1 0 0,1-2 0 16,-2 0 0-16,1-1 0 0,2-2 0 0,-1 2 0 15,0 0 0-15,1 1 0 0,0 0 0 0,-1 0 0 16,0 1 0-16,-2 2 0 0,-2-2 0 0,0 0 0 0,0-1 0 15,1 0 0-15,-1 0 0 0,1 0 0 16,2-1 0-16,-2 0 0 0,0 0 0 0,2 2 0 0,2 0 0 0,-4 0 0 16,0 1 0-16,-3-2 0 0,-1 3 0 0,0 0 0 15,-3 3 0-15,1-1 0 0,1-2 0 0,2 0 0 16,-2-1 0-16,1 2 0 0,2 1 0 0,2-1 0 16,-5 0 0-16,3 1 0 0,-1-1 0 0,-1 2 0 15,0 1 0-15,-1-1 0 0,-2-3 0 0,-1 3 0 16,1-2 0-16,2 3 0 0,0-2 0 0,1 0 0 15,1-1 0-15,-2 0 0 0,-4 3 0 0,1 1 0 16,5 1 0-16,-2-2 0 0,-1-1 0 0,-1 0 0 16,2 0 0-16,-4-2 0 0,-3 1 0 0,1 1 0 15,-5 2 0-15,2 0 0 0,-1-4 0 0,-2 2 0 16,1 1 0-16,-1 1 0 0,-2 1 0 0,0-1 0 0,-2-2 0 16,1 1 0-16,-3 1 0 0,1 0 0 0,0 0 0 0,0 1 0 15,-2 0 0-15,-3 3 0 0,-1-2 0 16,-1 0 0-16,0 0 0 0,1 3 0 0,-5 0 0 0,-3 0-128 15,-1 0 128-15,1 1 0 0,0 0 0 0,-4 1 0 16,-2-1 0-16,-2 2 0 0,1-1 0 0,0-1 0 16,-1 1 0-16,-1 1 0 0,0 1 0 0,0 0 0 15,-3-1 0-15,0 0 0 0,0-2 0 0,1 4 0 16,-2-2 0-16,2-2 128 0,-2-1-128 0,-2-1 0 16,-4 2 0-16,-1-2 0 0,-2 1 0 0,-2-1 128 15,-1 0-128-15,0 2 0 0,3-3 0 0,-1 2 128 16,-2 0-128-16,0-1 0 0,0 0 0 0,-1 0 128 15,-1 2-128-15,1-1 0 0,0 1 0 0,-1-1 0 16,0 0 0-16,-2-1 0 0,-2-2 0 0,1 1 128 0,-3 1-128 0,3-1 0 16,3-1 0-16,-2 2 0 0,1-3 0 15,3-1 0-15,2-1 0 0,1-1 128 0,-3 0-128 0,2 1 0 16,1-2 128-16,-3 0-128 0,-1-1 0 0,0 0 0 16,-3-3 0-16,1 2 128 0,1 0-128 0,2 2 128 15,-2 0-128-15,1-2 128 0,3 0-128 0,2 2 0 16,2-1 0-16,0-2-128 0,1-1 128 0,3 0 0 15,3 1 0-15,0 0 0 0,0 0 0 0,2-2 0 16,2-1 0-16,1 0 0 0,-1 0 0 0,2 0 0 16,9-2 0-16,0 0 0 0,0 0 0 0,0 0 128 15,0 0-128-15,0 0 0 0,0 0 0 0,0 0 0 16,0 0 0-16,0 0 0 0,0 0 0 0,0 0 0 16,0 0 0-16,8 3 0 0,3 1 0 0,-2-1 0 0,2-3 0 15,1-1 0-15,-1-3 0 0,2 2 0 0,1 1 0 16,2-2 0-16,0-3 0 0,3 2 0 0,1-1 0 0,2 0 0 15,2-2 0-15,0 1 0 0,-1-2 0 0,4-1 128 16,4 0-128-16,2 2 144 0,-2-3-144 0,0 0 160 16,-3-2-160-16,-1 2 0 0,0 0 0 0,0-2 0 15,-3-2 0-15,1-2 0 0,-1 2 0 0,2-2 0 16,2-1 0-16,-1-3 0 0,-6-2 0 0,5 2 0 16,4 4 0-16,-2-5 0 0,0-3 0 0,0-1 0 15,-2 0 0-15,1 2 0 0,-3-3 0 0,-2 1 128 16,-1 0-128-16,-3 2 0 0,0-1 0 0,-3 0 0 15,0-3 0-15,-2 2 0 0,-1-1 0 0,-3 0 128 16,-3 1-128-16,0 1 0 0,-3-5 0 0,-1 5 0 0,-2 1 0 16,-2 0 0-16,-2-4 0 0,-1 3 128 0,-3 1-128 0,0 0 0 15,-3 2 0-15,0-4 0 0,-2-1 0 0,-2 0-176 16,-1-4 176-16,-2 3-128 0,-2 0 128 0,0 1-160 16,-7-3 160-16,-1 5-160 0,-4 2 160 0,-4 0-160 15,-3-2 160-15,0 2-160 0,-4 3 160 0,2 1-128 16,-2-3 128-16,-3 3-128 0,-5 1 128 0,-2 0-160 15,-5-1 160-15,-3 3-160 0,-4 1 160 0,2-2-160 16,0 0 160-16,-6 0-160 0,-5 0 160 0,0-1 0 16,-3 1 0-16,1 1 0 0,3-2 0 0,-8 2 0 15,-6-5 0-15,3 4 0 0,1 1 0 0,1 0 0 16,-2 1 0-16,-6-1 0 0,-2 0 0 0,-1 0 0 16,1 2 0-16,-3 1 0 0,-3 1 0 0,1 1 0 0,2 1 0 15,-4 1 0-15,-8-2 0 0,2 0 0 0,3-1 0 0,0 0 0 16,-2-1 0-16,0 2 0 0,-4 1 0 0,1 1 0 15,2 1 0-15,-4 0 0 0,-4 0 0 0,5 2 0 16,6-1 0-16,-7 1 0 0,-7 2 0 0,4-2 0 16,1 0 0-16,-5 0 0 0,-5 1 0 0,4 1 0 15,2-3 0-15,-1 3 0 0,-4 1 0 0,4 0 0 16,2-2 0-16,-2 2 0 0,-4 0 0 0,6-1 0 16,1 1 0-16,-1 1 0 0,1 2 0 0,0-2 128 15,3 0-128-15,-3-1 0 0,-1 2 0 0,0-1 0 16,2-3 0-16,-1 4 0 0,-1 3 0 0,2 1 0 15,3-4 0-15,-1 4 0 0,-2-1 0 0,4 2 0 16,7 1 0-16,-2 0 0 0,-3 1 0 0,0-1 0 16,5 1 0-16,0 1 0 0,0-1 0 0,2 1 0 0,2 0 0 15,-3 1 0-15,1 1 0 0,0 2 0 0,4 2 0 0,4-1 0 16,3 3 0-16,-1 1 128 0,0 3-128 0,2 0 0 16,2 1 128-16,2 0-128 0,-2-3 0 0,2 4 128 15,1 1-128-15,5 2 0 0,3-1 0 0,4-2 0 16,0-4 0-16,2 2 0 0,-2-1 0 0,6 1 0 15,2 1 0-15,4 0 0 0,2-1 0 0,0 2 0 16,-3 2 0-16,2 0 0 0,2 0 0 0,-2 1 0 16,0 1 0-16,3 0 0 0,8 1 0 0,0 2 0 15,-2 1 0-15,2-1 0 0,0 2 0 0,1 0 0 16,2 0 0-16,3-1 0 0,1-1 0 0,5 2 0 16,2-2 0-16,2 1 0 0,5 2 0 0,3-1 0 15,0-1 0-15,2 1 0 0,3-1 0 0,4 1 0 0,4-2 0 16,4-2 0-16,2-4 0 0,5 3 0 15,3-3-160-15,4 0 160 0,3 0-144 0,4-2 144 0,1 2 0 0,5-2-144 16,3 0 144-16,4-1-160 0,3-1 160 0,1 0-160 16,1-2 160-16,5-1 0 0,0 2-144 0,3-1 144 15,1 0 0-15,-2-2-144 0,-4-2 144 0,1-2 0 16,3-1 0-16,1 1-128 0,-4-3 128 0,3 1 0 16,0-1 0-16,0-2 0 0,0-3 128 0,-4 4-128 15,-3-4 0-15,-2 0 0 0,-4-3 0 0,-2 0 0 16,-4-2 0-16,-3 1 0 0,1 0-176 0,-4 0 176 15,-5-1 0-15,-2-1 0 0,1-1 0 0,-10 4 0 16,0 0 0-16,0 0 0 0,0 0 0 0,-1-8 0 16,-3-1 192-16,-2-1-64 0,-2 0 0 0,-3 0 0 15,-4-2-128-15,0 1 128 0,-2-1-128 0,-5 0 128 0,3-1-128 0,-2-1 0 16,-5-4 0-16,-1 1 128 0,-4 1-128 0,-2-2 0 16,-2 0 0-16,0 0 128 0,-5-3-128 0,4 1 0 15,-1-2 0-15,3 0 0 0,-1-1 0 0,3-2 0 16,0-3 128-16,2-2-128 0,-2 2 144 0,-2-2 0 15,1-2 0-15,2 1 0 0,3 1-144 0,3-1 0 16,6-1-192-16,2 1 192 0,-1 1 0 0,3 1 0 16,-1 0 0-16,6 2 0 0,7-1 0 0,1 1 0 15,4-4 0-15,0 1 0 0,6 2 0 0,3-2 0 16,1-1 0-16,7-1 0 0,6 1 0 0,3 1-144 16,7 1 144-16,0-2 0 0,3-2-144 0,2 3 144 15,3 3 0-15,3-1-144 0,6 1 144 0,5-1 0 16,6 0-144-16,3 3 144 0,0 0 0 0,2 0 0 0,2 1 0 15,6 2 0-15,2 1-128 0,2 1 128 0,1 1 0 0,0 1 0 16,2-1 0-16,7 4 0 0,9 1-144 0,-1 2 144 16,-2-1 0-16,4 0 0 0,4 0 0 0,1 1 0 15,-2 2 0-15,6 0 0 0,4-1 0 0,2 2 0 16,-2 2 0-16,5 3-128 0,5-1 128 0,1-2 0 16,-1-1 0-16,4 3-192 0,1 3 192 0,-4-1-160 15,-2 0 160-15,2-2-128 0,3 0 128 0,0 3-128 16,0 1 128-16,-1 1 0 0,0 0 0 0,-2 0-128 15,0 0 128-15,-3 2 0 0,-2 1 0 0,3 1 0 16,7-5 0-16,-6-1 0 0,-4 2 0 0,3 0 0 16,6 0 0-16,-6 2 0 0,-3-1 0 0,0 1 0 0,6 0 0 15,-4 1 0-15,-5 0 0 0,5 0 0 0,3 3 0 0,-3-2 0 16,-5-2 0-16,3 0 0 0,-2 0 0 0,-1 4 0 16,-1-1 0-16,2-1 0 0,-1-3 0 0,-4 1 0 15,-4 0 0-15,1 3 0 0,2 1 0 0,-2-3 0 16,-2-3 0-16,-1 2 0 0,0 3 0 0,-4 1 0 15,-5-3 0-15,-2 1 0 0,2-2 0 0,-3 2 128 16,-5 1-128-16,2 1 176 0,2-3-176 0,-2 1 0 16,0 2-160-16,-3-1 160 0,-3 1 0 0,0-1 0 15,0-1 0-15,1 1 0 0,0 2 0 0,-3 1 0 16,-2 0 0-16,0 0 0 0,1 0 0 0,-2-1 0 16,-6 2 128-16,-1 0-128 0,-3-1 0 0,-2 3 0 15,1-1 0-15,-3 1 0 0,-1-1 0 0,-3 1 0 16,-5-2-176-16,0 2 176 0,-2 3 0 0,3 1 0 0,3 0 128 15,-5 3-128-15,0 2 0 0,-3-1 0 16,-5-1-128-16,-1 0 128 0,-5-1 0 0,0-1 0 0,1-1 0 0,-7 1 0 16,0 2 0-16,-3 1 0 0,0-2 0 0,-4 1-160 15,-1 3 160-15,-3 1 0 0,-3 0 0 0,0 3-128 16,-6 2 128-16,-1 0 0 0,-2-1 0 0,-3-1 0 16,1-1 0-16,0 0 0 0,-1-1 0 0,-1 4-128 15,-4-2 128-15,3-1 0 0,-3 1 0 0,1 0-128 16,-2-3 128-16,-3 2 0 0,-1 0 0 0,0 0 0 15,0 0 0-15,-1 0 0 0,-3 0 0 0,-2 0 0 16,0-1 0-16,-4 1 0 0,-1 2 0 0,0-3 0 16,-3 1 0-16,-6-1 128 0,-3-2-128 0,-5 3 0 15,-5-3 0-15,0-1 128 0,0 0-128 0,-4 1 0 0,-3 0 0 16,1-2 144-16,1 1-144 0,1 1 0 0,-1-1 160 0,2 1-160 16,-3 2 128-16,-1-1-128 0,-2-1 0 0,0 1 0 15,3 0 128-15,0 1-128 0,2 0 0 0,-2-2 0 16,3-1 0-16,0 1 0 0,3-3 0 0,1 0 0 15,-1-1 128-15,1-2-128 0,0-3 0 0,1 3 160 16,2-2-160-16,2 1 160 0,5-1-160 0,0-2 0 16,-1-1 0-16,3 1 0 0,-1 2 0 0,5-1 0 15,2-3 0-15,4 0 0 0,-2-1 0 0,3-1 0 16,2-1 0-16,7-6 0 0,0 0 0 0,0 0 0 16,0 0 0-16,0 0-176 0,0 0 176 0,0 0 0 15,0 0 0-15,11-7 0 0,-2-1 0 0,5 1 0 16,4-2 0-16,-1-1 0 0,1-1 0 0,4-2 0 0,8-1 0 15,2-1 0-15,2-4 0 0,0 1 0 0,0 0 0 16,-1-1 0-16,-1 0 0 0,2-3 0 0,1-3 0 0,3-1 0 16,-2 0 0-16,5-2 0 0,-2 1 0 0,1-3 128 15,2-3-128-15,-2-1 0 0,0-4 0 0,-6 1 0 16,-2-2 0-16,-1 0 128 0,-2-1-128 0,0 0 0 16,-5-3 0-16,-1 2 0 0,-5 0 0 0,-3 3 0 15,-3 3 0-15,-4 3 0 0,-4 2 0 0,-1 1 0 16,-7 2 0-16,-1-2 0 0,-4 2 0 0,-2-1 0 15,-4 0 0-15,-6-2 0 0,-1-1 0 0,-4 0-128 16,-3 1 128-16,-5-3-160 0,-5 1 160 0,-7 1-160 16,-7 6 16-16,-2-3 0 0,-1-3 0 0,-3 3 0 15,-2-1 144-15,-4 2-208 0,-4-1 80 0,-8-1 128 16,-2-1-160-16,-3-1 160 0,0 2 0 0,-6 2-144 0,-8-1 144 16,0-1 0-16,1 0 0 0,-5 5 0 0,-6 4 0 0,2-1 0 15,-4-3 0-15,-2 3 0 0,-8 3 0 16,3 3 176-16,-3 1-176 0,-1-2 192 0,-3-4-192 0,1 5 128 15,-1 3-128-15,-7 0 128 0,-3 0-128 0,2 1 0 16,3 0 0-16,-3 1 128 0,-4 2-128 0,-3 0 0 16,-1 0 0-16,2-1 128 0,1 3-128 0,-1 1 0 15,-4-1 0-15,0 1 0 0,2-2 0 0,-2 3 0 16,-1 4 0-16,-1-1 0 0,1-6 0 0,4 4 0 16,4 1 0-16,1 1 0 0,-5-1 0 0,4 0 0 15,2-2 0-15,1 1 0 0,-2-1 0 0,2 4 128 16,0 0-128-16,2 0 0 0,5 0 0 0,-1 0 0 15,-5 0 128-15,6 5-128 0,4 0 0 0,0 0 0 16,-1-2 0-16,5 1 0 0,4 3 0 0,-2-2 0 0,-2-1 0 16,5 2 0-16,5 2 0 0,0 1 0 0,4 1 0 15,-1-2 0-15,3 1 0 0,4 2 0 0,3 0 0 0,-2 2 0 16,-4 0 0-16,6 1 0 0,5 1 0 0,-3 2 0 16,-3 0 0-16,4 3 0 0,6-2 0 0,1 2 0 15,4 0-144-15,-1 0 144 0,-6 1 0 0,7 0 0 16,2 0 0-16,6 2-128 0,3 5 128 0,1-2 0 15,-4-3 0-15,3 2 0 0,1 1 0 0,2 2 0 16,6 1 0-16,2-2 0 0,3-1 0 0,-2-1 0 16,4 1 0-16,2 3 0 0,2 0 0 0,-2-1 0 15,2 1 0-15,5 2 0 0,4 2 0 0,2-3 0 0,3-1 0 16,1 0 0-16,1-2 0 0,0 1 0 0,1-3 0 16,1 0-128-16,-1 0 128 0,2-3 0 0,1 3 0 15,4-3-128-15,4 1 128 0,-1 2 0 0,4 0-144 0,0 0 144 16,1-2 0-16,2 0-144 0,1-1 144 15,0-1 0-15,1 2 0 0,3-2 0 0,0 2 0 0,4-1 0 16,1-4 0-16,-2 2 0 0,2 1 0 0,1-1 0 16,2-2 0-16,2-1 0 0,0 1 0 0,4 0 0 15,2 2 0-15,2-2 0 0,1-2 0 0,1 2 0 16,4 0 0-16,2-2 128 0,-1 1-128 0,6-2 0 16,5-2 0-16,2 0 128 0,3 1-128 0,0-2 0 15,0-2 0-15,-1-2 128 0,0 1-128 0,1-4 0 16,-2-1 0-16,2-1 0 0,0-3 0 0,0-1 128 15,-1-1-128-15,-1 1 0 0,1 1 0 0,-3-1-128 0,-2-3 0 16,-5 2-12544-16,-5 2-2512 16</inkml:trace>
  <inkml:trace contextRef="#ctx0" brushRef="#br2" timeOffset="49918.03">4048 9456 23263 0,'-9'-16'1024'0,"3"10"224"0,6 6-992 0,-7-9-256 0,-1-3 0 0,2 3 0 15,6 9 288-15,0 0 16 0,0 0 0 0,1-10 0 16,-2 1 160-16,1 9 48 0,0 0 0 0,0 0 0 16,-4-7-192-16,-2 1-16 0,1 3-16 0,5 3 0 0,-7 0-48 0,-3 1-16 15,0-1 0-15,2 0 0 0,-3 3-32 16,0 2-16-16,0 1 0 0,-5 1 0 0,-3 2-48 0,0-3 0 15,-1 5 0-15,-3 2 0 0,-3 3 256 0,-2-1 32 16,-3 5 16-16,-2 4 0 0,-2 4 288 0,0 1 64 16,1 1 16-16,-2 3 0 0,-1 5-256 0,2-1-48 15,0 1-16-15,-1 3 0 0,2 2-160 0,1 0-48 16,0 2 0-16,2-1 0 0,1 2-144 0,0-2-128 16,0-4 144-16,4-1-144 0,3 0 176 0,3-2-176 15,3 0 192-15,3 0-192 0,1 0 176 0,2 5-176 16,0 2 160-16,3-2-160 0,3-3 128 0,1-1-128 15,6-1 0-15,1-1 0 0,-1-6 128 0,6-1-128 16,4-3 0-16,3-1 144 0,2 0-144 0,4-2 128 16,4-2-128-16,4-1 128 0,0 1 0 0,3-4 0 0,0 0 0 15,2-1 0-15,4 0 0 0,-1-3 0 0,4 0 0 0,0-4 0 16,7 1-128-16,2 1 0 0,4 0 0 0,1 1 128 16,1 1-128-16,2-3 0 0,0-3 144 0,3-1-144 15,4 1 0-15,4-1 0 0,0 1 0 0,3-3 0 16,-1-1 0-16,1-2 0 0,4 0 0 0,2-1 0 15,2 0 0-15,-1-1 0 0,0-2 0 0,1 2 0 16,4 2 0-16,-3-1 0 0,1 0 0 0,-2 2 0 16,-1 0 0-16,0 0 0 0,3 0 0 0,-1 4 0 15,-3-3 0-15,3 0 0 0,0-1 0 0,0 0 0 16,2-2 0-16,-1 2 0 0,-3-1 0 0,0-1 0 16,3-3 0-16,4 0 0 0,-1 0 0 0,1 0 0 15,-4 1 0-15,6-1 0 0,-1 1 0 0,1 0 128 16,-1-1-128-16,-1 0 0 0,2 2 0 0,2-1 0 0,-3 1 0 0,-1-2 0 15,-4 2 0-15,2-2 0 0,-4 0 0 0,2-1 0 16,4-1 0-16,-5 2 0 0,-4 1 0 0,1-1 0 16,0-4 0-16,0 3 0 0,0 0 0 0,-2 1 0 15,-4-3 0-15,0 0 0 0,-1-2 0 0,0 2 0 16,-2-1 0-16,-2 0 0 0,-3-1 0 0,-1-2 0 16,-1-1 0-16,2 0 0 0,-1-3 0 0,-1 3 0 15,-4 0 0-15,-2 0 128 0,-4-3-128 0,-1 2 0 16,-1 2 0-16,-3-2 0 0,-4 0 0 0,1-1 0 15,-2 0 0-15,0 0 128 0,-4 1-128 0,-2-2 0 16,-4-1 0-16,-2 1 0 0,-2 2 0 0,-6 1 0 16,0-2 0-16,-3 2 0 0,0-4 0 0,-5 2 128 15,0-1-128-15,-5-1 0 0,0-2 128 0,-3 0-128 16,-3-2 128-16,0 0-128 0,-3 0 144 0,0-1-144 0,-5-2 192 16,-2 1-192-16,-2 0 192 0,0-1-192 0,-6-4 192 0,1 1-192 15,-1 3 240-15,-1 0-64 0,-1-2-16 0,-3 1 0 16,-2-3-160-16,0 0 128 0,-5 2-128 0,-1-1 128 15,-5-3-128-15,1 1 0 0,1-2 0 0,-2 3 0 16,-7 2 0-16,3 1 0 0,1 0 0 0,-3-2 0 16,-1 2 0-16,-2 0 0 0,-4 0 0 0,-3 0 0 15,0-1 0-15,-2 0 0 0,0-2 0 0,3 3 0 16,2-1 0-16,1-2 0 0,2-1 0 0,2 0 0 16,2 1 0-16,-4 0 0 0,1 2 0 0,4 2 0 15,7 0 0-15,1 3 0 0,0-2 0 0,4 0 0 16,3 1-128-16,1 3 128 0,3 2 0 0,2 2 0 15,3-2 0-15,3 3 0 0,2-1 0 0,4 5 0 0,5 8 0 16,-3-7 0-16,1 0-144 0,2 7 144 0,7-6-160 16,-7 6 32-16,11-1 0 0,4 0 0 0,5-1-128 15,1 1 0-15,4 3-16 0,0 0 0 0,1-3 144 0,3 4 128 16,3 3-192-16,3 1 192 0,4 1-144 0,-1 2 144 16,-1 1 0-16,2 4-144 0,-1 5 144 0,3 2 0 15,2 1 0-15,2 0-128 0,-1-2 128 0,2 2 0 16,2 7-144-16,1 0 144 0,-3 0 0 0,-1-2 0 15,-1-1 0-15,-1 0 0 0,0 2 0 0,-1 0 0 16,-2 1 0-16,-1 2 0 0,-2 2 0 0,0 5 0 16,-3 3 0-16,-2-2 0 0,-3 0 0 0,-4-2 0 15,-6 1 0-15,-1-2 0 0,-3-1 0 0,-3 0 0 16,-6-3 0-16,-3 1 0 0,-1 2 0 0,-4 0 0 0,-4-1 0 16,-4 0 0-16,-5-4 0 0,-2 1 0 0,-4 1 0 15,-5-3 192-15,-6-2-64 0,-2-1 0 0,-1-2 0 0,-4 1 0 16,-3-3 0-16,0 0-128 0,-1-1 192 0,-2 0-64 15,-1 3-128-15,-3-2 160 0,-6-3-160 0,-4 3 160 16,-2-1-160-16,-2 1 0 0,0 0 0 0,-1-2 128 16,-2-3-128-16,-1-1 0 0,-4 2 0 0,-4-2 128 15,-2-2-128-15,0-2 0 0,-1-2 144 0,-3 1-144 16,-4-1 0-16,0-1 0 0,4-3 0 0,-5-1 128 16,-3 1-128-16,2-1 0 0,-4 0 0 0,2-1 0 15,1-1 0-15,-2-2 0 0,-5 3 0 0,1-1 128 16,2 0-128-16,-3-1 0 0,-4 0 0 0,4 0 128 0,-2 2-128 15,2-2 0-15,-1-1 0 0,1 1 0 16,-3 3 0-16,1-3 0 0,4-3 0 0,-4 0 0 0,-2 0 0 16,-1 1 0-16,3 0 0 0,0-1 0 0,-2-2 0 0,2-1 128 15,0-2-128-15,3 1 0 0,-1 1 0 0,-2-1 0 16,0 0 0-16,3 0 0 0,4 0 0 0,0 0 0 16,-3-3 0-16,6 1 0 0,6-3 0 0,4 0 0 15,2-1 0-15,-2-1 0 0,-4-2 0 0,8 0 0 16,6 0 0-16,4-2 0 0,3 3 0 0,2-4 0 15,-2-5 0-15,4 3 0 0,3 2 0 0,0-2 0 16,4-2 0-16,3-1 128 0,3-1-128 0,3 0 0 16,3-1 0-16,2 0 0 0,1-1 0 0,2 1 144 15,0 0-144-15,1 2 0 0,1-3 0 0,3 2 0 0,0-4 0 16,5 2 0-16,3 0 0 0,3 0 0 0,3 0 0 16,1-2 0-16,2 1 0 0,4-1 0 0,5 1 0 15,2-1 0-15,2-3 0 0,4 2 0 0,3 1 0 0,1-1 0 16,0 1 0-16,5-1 0 0,3 0-176 15,7-1 176-15,-2 0-160 0,2-1 160 0,2-1-128 0,-2 2 128 16,2 1 0-16,-2-2-128 0,2-4 128 0,2 1 0 16,1 0 0-16,2 3 0 0,4 2 0 0,-2 2-128 15,-1-3 128-15,1 4 0 0,5 1 0 0,-2 3-128 16,1 2 128-16,-3 3 0 0,-4-3 0 0,-1 5 0 16,-3-2 0-16,0 2-128 0,-2 0 128 0,-2 2 0 15,-1-1 0-15,1 4 0 0,-5 1 0 0,-1 4-128 16,-7-1 128-16,2 1-128 0,-2 0 128 0,-1 3-128 15,-10 0-16-15,0 0 0 0,0 0 0 0,0 0 0 0,10 2-64 0,-10-2-16 16,0 0 0-16,-6 9 0 0,-2 0 224 0,-2-1-176 16,-1 0 176-16,-5 0-160 15,-2 2 160-15,-4 2 0 0,-3 2 0 0,1 0 0 0,-3 1 0 0,-2-1 0 16,-2 1 0-16,-2 1 0 0,-2 0 0 0,-7 4 0 16,-3 1 0-16,1 0 0 0,2 0 0 0,0 2 0 15,-1 2 0-15,1 3 128 0,2 1-128 0,-2 1 0 16,2 1 0-16,-1 1 128 0,0 1-128 0,3 0 0 15,-2 2 0-15,5 0 0 0,3-2 0 0,0 2 0 16,0 3 0-16,4 0 128 0,5 1-128 0,2 0 0 16,3 0 0-16,3-1 0 0,2 1 0 0,5-4 0 15,3-3 0-15,4 1 0 0,1-1 0 0,5-2 0 16,1-3 0-16,4 1 0 0,3-1 0 0,3 1 0 16,0-1 0-16,5-1 0 0,0-1 0 0,6-1 0 0,-1 2 0 15,8-2 0-15,2 1 0 0,7-2 0 0,-1 0 0 16,2-1 0-16,1-1 0 0,2-1 0 0,5-2 0 15,2-1 0-15,4-1 0 0,5 0 0 0,3-1 0 0,0 0 128 16,0-2-128-16,3-1 0 0,3 1 0 0,6-1 0 16,6-1 0-16,-1 0 0 0,-6-1 0 0,5 0 0 15,3 0 0-15,3 1 0 0,3 0 0 0,-1-3 0 16,1-1 0-16,4 0 0 0,3 0 0 0,-2-2 0 16,-2-5 0-16,6 1 0 0,6 0 0 0,-4 0 0 15,-4 0 0-15,5-2 0 0,6-2 0 0,0 1-128 16,-3 2 128-16,1-3 0 0,1-1 0 0,0 1 0 15,0-2 0-15,2 1 0 0,3-2 0 0,-3-1 0 16,1-3 0-16,-1 2 0 0,0 3 0 0,0 0 0 0,-2-4 0 16,-1 2 0-16,-3-1 0 0,3 1 0 0,1 0 0 15,-2-2 0-15,-3 0 0 0,0-1 0 0,-1-1 0 0,-2 0 0 16,-3 0 0-16,0-1 0 0,0-2 0 0,-5-2 0 16,-4 1 0-16,-3-2 0 0,-1 0 0 0,-1-2 0 15,-1-2 0-15,-5 0 0 0,-5 0 0 0,-3-3 0 16,0-3 0-16,-3-1 0 0,-5 2 0 0,1 1 0 15,-4-2 0-15,-4 0 128 0,-6-4-128 0,0 2 0 16,-1 3 0-16,-3-3 0 0,-3-3 0 0,-4-1 0 16,-1-2 0-16,0 1 0 0,-3 1 0 0,-4-1 0 15,-4-5 0-15,-5 4 128 0,-1 2-128 0,-2 2 0 16,-4 2 128-16,-3-1-128 0,-3-1 128 0,-2 4-128 16,0 1 160-16,-4 1-160 0,-2-1 208 0,-3 0-48 0,-2 1-16 15,1 0 0-15,-4-3 48 0,-1 1 0 0,-1-1 0 16,-4 3 0-16,-1 3-192 0,-2-1 0 0,-4-2 0 15,0 0 0-15,-5 0 0 0,4 2 0 0,2 1 0 16,0 0 0-16,-5 0 0 0,1 1 0 0,-1 1 0 0,1-2 0 16,-1 1 0-16,0 1 0 0,0-4 0 0,0 5 0 15,0-1 0-15,-2 2 0 0,-2 2-144 0,-1 1 144 16,0 3 0-16,1 1 0 0,0 0 0 0,1 0 0 16,0-1 0-16,0 2-128 0,2 5 128 0,1-1 0 15,2-1 0-15,2-1 0 0,2 1 0 0,4 4 0 16,0-1 0-16,4 2 0 0,2 1 0 0,10 1 0 15,-8-3 0-15,8 3-128 0,0 0 128 0,0 0 0 16,0 0 0-16,0 0-160 0,0 0 160 0,0 0-128 16,0 0 128-16,13 4-208 0,-2 0 80 0,2 1 128 0,1 2-128 15,3 2 128-15,0 1 0 0,5 1 0 0,-1 0 0 16,3 0 0-16,1 1 0 0,0 1 0 0,2 0-144 0,1 4 144 16,2 2 0-16,-1 1 0 0,0 0 0 0,2-1-128 15,0-3 128-15,-3 3 0 0,0 2 0 0,-3-1 0 16,0-2 0-16,3 2 0 0,-4-1 0 0,0 3 0 15,-1 1 0-15,-2 3 0 0,-1 1 0 0,-2-1 0 16,-4 3 0-16,0 0 0 0,3 3 0 0,-4 0-128 16,-2 2 128-16,-3 3 0 0,-3 0 0 0,-1 2 0 15,-5-2-128-15,-2-1 128 0,2 2 0 0,-2 0 0 16,-2 3 0-16,-1-4 0 0,-2-3 0 0,2 2 0 16,0 0 0-16,-3 0 0 0,-11-3 0 0,3-2 0 15,0-2 0-15,-2 0 0 0,-4 2 0 0,-2 0 0 0,-4-4 0 16,0 1 0-16,-2 0 0 0,-4 2 0 0,-4-1 0 15,-5-2 0-15,-4 0 0 0,-3-2 0 0,0 2 128 16,-6 0-128-16,1-3 0 0,-1-1 128 0,-4-1-128 0,-5 1 0 16,-4-2 0-16,0 0 128 0,1 0-128 0,-3 0 0 15,-1-1 0-15,-4-1 0 0,-5 1 0 0,1-2 0 16,-1-3 0-16,-1 2 0 0,-3-2 0 0,-3 1 0 16,-3-1 0-16,3-3 128 0,2-3-128 0,-2 1 0 15,-4 0 0-15,-1-2 0 0,1 0 0 0,-3-1 0 16,-2-2 0-16,-1 2 0 0,0 2 0 0,-3-3 0 15,1-1 0-15,-3 0 0 0,-2 2 0 0,-1-1 0 16,2-1 128-16,-4-1-128 0,-2-1 0 0,2 0 0 16,3-2 144-16,-2-1-144 0,-2 0 128 0,3-2-128 15,7-3 0-15,-3 0 0 0,-3-1 0 0,6-2 0 0,1-3 0 16,1-1 0-16,0 0 192 0,1-3-64 0,2-1-128 16,3-1 0-16,2-1-160 0,1 0 160 0,-3-1 0 0,2 0 0 15,4-1 0-15,-1 3 0 0,-2 0 0 0,1 2 0 16,2-2 0-16,7 0 0 0,3-3 0 0,-4 2 0 15,-2 0 0-15,5 0 0 0,7-1 0 0,0 0 0 16,4-3 0-16,3 0 0 0,-1-3 128 0,2 1-128 16,2 0 0-16,3 1 0 0,4 0 0 0,2-1 128 15,5-1-128-15,3 0 0 0,0 3 144 0,2 0-144 16,2 1 0-16,0 0 144 0,1 0-16 0,3-3-128 16,7 2 192-16,1 0-64 0,0 3 64 0,4 1 16 0,3-2 0 15,4 1 0-15,4 3 64 0,1-1 16 16,2 0 0-16,3-3 0 0,3-2-64 0,1 1-16 0,3 0 0 15,1-1 0-15,4 2-208 0,1 0 128 0,2-4-128 0,3 3 0 16,2 2 0-16,3-2 128 0,5-5-128 0,1 1 0 16,0 1 0-16,5-1 0 0,3-1 0 0,2 0 0 15,2-4 0-15,-2-2 0 0,1 0-128 0,1 0 128 16,-1-1 0-16,3 2 0 0,-2 1-128 0,2 3 128 16,-1 3 0-16,1 0 0 0,-3 0-128 0,2 2 128 15,-3 3 0-15,-1 2 0 0,-3 1-128 0,-3 2 128 16,-3 1 0-16,-1 2 0 0,-1 1 0 0,-1 2 0 15,-3 1-128-15,0 2 128 0,-2-2 0 0,2 3 0 16,-2 0-128-16,1 0 128 0,-3 1 0 0,1 1 0 16,0-2-160-16,-1 1 160 0,-4 0-128 0,0 1 128 15,-9 2-144-15,10-3 144 0,-10 3-160 0,0 0 160 0,0 0-224 0,0 0 48 16,0 0 16-16,0 0 0 0,0 0-48 0,0 0-16 16,0 0 0-16,0 0 0 0,-2 13 224 0,-2 0 0 15,-3-3 0-15,-5 2 0 0,-1 1 0 0,-3 0 0 16,-1 1-128-16,-2 2 128 0,1-1 0 0,-3 5 0 15,2 2-160-15,-1 1 160 0,-3 1 0 0,0 6 0 16,-2 2 0-16,1 2 0 0,-2 0 0 0,-2 4 0 16,0 2 0-16,-1 1 0 0,-1 1 0 0,3 1 0 15,1-3 0-15,0-1 0 0,2-4 0 0,3 0 0 16,4 2 0-16,1 0 0 0,0 0 0 0,1-3 0 16,5-2 0-16,2-3 0 0,3-2 0 0,4-2 0 15,1-2 0-15,2 0 0 0,5-2 0 0,2-3 0 16,3 2 0-16,0 0 0 0,6-2 0 0,-1 3 0 0,3-2 0 15,6 2 0-15,2 0-144 0,6 0 144 0,1-2 0 0,6 2 0 32,0 3-448-32,4 0 32 0,3-1 0 0,6-3 0 15,8-1-1440-15,1 0-272 0,8 2-64 0</inkml:trace>
  <inkml:trace contextRef="#ctx0" brushRef="#br2" timeOffset="56879.34">12072 15935 6447 0,'0'0'272'0,"0"0"80"0,-6-5-352 0,-1 1 0 15,1 1 0-15,6 3 0 0,-7-5 2144 0,1 1 352 16,2-4 80-16,-2 4 16 0,6 4-896 0,0 0-176 0,-5-5-48 0,5 5 0 16,0 0-128-16,0 0-48 0,0 0 0 0,0 0 0 15,-5-5-112-15,5 5-32 0,0 0 0 0,0 0 0 16,0 0-304-16,0 0-64 0,1-9-16 0,5 4 0 16,-6 5-368-16,12-3-80 0,1 1 0 0,3 1-16 15,-1 1-160-15,3 1-16 0,2 0-128 0,5 1 192 16,-1 1-192-16,6 1 128 0,3 5-128 0,3 0 0 15,5-1 192-15,-2 2-48 0,0 1-16 0,-3 4 0 16,-5 0 16-16,-2 2 0 0,-3-1 0 0,0 1 0 16,1 0-144-16,-3 4 128 0,-1 1-128 0,-1 1 128 15,-2-1-128-15,-2 2 160 0,-1 2-160 0,-1 0 160 16,1 3 16-16,-3-1 0 0,-4 0 0 0,-2-1 0 16,-3 2 112-16,-1-5 32 0,-4-2 0 0,-2 0 0 0,0 1 48 15,-1 0 16-15,-1-1 0 0,-4 0 0 0,-2-1-64 0,-4 1 0 16,0 1 0-16,0 0 0 0,-2-1-32 15,-2-1-16-15,-4-3 0 0,1 3 0 0,0 2-48 0,-2 1-16 16,2-2 0-16,-1-2 0 0,0-3-64 0,0-1-16 16,-1 0 0-16,-1-1 0 0,0-3 0 0,-2-2-128 15,1 0 192-15,-1 1-64 0,0-2-128 0,3 0 192 16,2-1-192-16,2 1 192 0,0 2-192 0,1-5 128 16,3 1-128-16,1-3 128 0,-1-1-128 0,3-1 0 15,3 2 0-15,0-1 128 0,1 0-128 0,8-3 0 16,0 0 0-16,0 0 128 0,0 0-128 0,0 0 0 15,0 0 0-15,0 0 0 0,0 0 128 0,0 0-128 16,0 0 128-16,0 0-128 0,10 5 0 0,2 1 0 16,4-1 128-16,1 0-128 0,0-3 0 0,7-2 0 15,1 0 0-15,3 0 128 0,2-1-128 0,0-3 0 0,-3-2 0 0,2-1 128 16,-4 3-128-16,1-2 0 0,-2-1 144 0,-1-2-144 16,0 0 128-16,-1-1-128 0,0 0 128 0,1-2-128 15,-2-2 0-15,3-2 144 0,-2 1-144 0,1-2 0 16,-3 1 192-16,-1-4-64 0,-2-5 0 0,1 3-128 15,0 1 0-15,-3-2 0 0,-5-4 0 0,1-1 0 16,-1-2 144-16,-3 2-144 0,-1 0 0 0,-1-1 144 16,-3-2-144-16,-2 1 0 0,0 3 0 0,-5 0 0 15,0-2 0-15,-2 0 0 0,-3-2 0 0,-1 2 0 16,-2 3 0-16,-2 1 0 0,-4 1 0 0,-1 0 0 16,0 0 128-16,-2 0-128 0,-2 2 128 0,-2 0-128 15,0 0 0-15,2 2 0 0,0 4-144 0,0-2 144 0,1-2 0 16,0-1-128-16,-3 4 128 0,0-2 0 0,-4 0 0 0,-1 2 0 15,-1-2-128-15,2 4 128 0,0 1 0 16,4 2 0-16,1 1 0 0,2 2 0 0,1 3-144 0,2-1 144 16,3 0 0-16,0 1-144 0,2 2 144 0,3 0 0 15,2 1 0-15,1 1 0 0,1 2 0 0,8 0 0 16,0 0 0-16,0 0 0 0,0 0 0 0,0 0-160 16,0 0 160-16,0 0 0 0,0 0-176 0,10 2 176 15,2 0-160-15,5 3 160 0,4 0-128 0,3 1 128 16,5-1 0-16,4 4-144 0,5 3 144 0,4 1-128 15,1 2 128-15,-4 0-128 0,-1 5 128 0,-5 0 0 16,-2-1 0-16,-2 2 0 0,-2 0 0 0,-1 3 0 16,-1 3 0-16,-4 4-128 0,-2 4 128 0,1 0 0 15,-3-3-144-15,-1 4 144 0,-3 3 0 0,-6 0 0 0,-2 0 0 16,1 0 0-16,-5 1 0 0,-2-2 0 0,-7-3 0 16,0 0 0-16,-2 1 0 0,-2-1 0 0,1-2 0 15,-3-2 0-15,-3-3 0 0,-2 0 0 16,-1 0 0-16,0 0 0 0,-3-1 0 0,1-1 0 0,-2-4 128 0,-2 1-128 15,-3-1 144-15,-2-1-144 0,-4-1 160 0,-3-1-160 16,-1-2 192-16,2 0-48 0,4-2-16 0,2-2 0 16,-1-2-128-16,3 0 0 0,3-1 0 0,1 1 0 15,3-2 0-15,3-1 0 0,0-4 0 0,2 0 0 16,3 1 0-16,2-2 0 0,0-2 0 0,3-1 0 16,0 1 0-16,9-1 0 0,0 0 0 0,0 0 128 15,0 0-128-15,0 0 0 0,0 0 0 0,0 0 128 16,9-4-128-16,3 0 0 0,4-1 0 0,2 1 0 15,2-2 0-15,2 1 0 0,2-1 0 0,4 1 0 0,3-1 0 16,-1 0 0-16,3-6 0 0,4 1 0 0,2 0 0 0,2-2 128 16,-2 0-128-16,-3 0 128 0,-4 0-128 15,-1-1 0-15,-4-3 0 0,-1 1 0 0,1 0 0 0,-2-1 0 16,-2-3 0-16,-2-3 0 0,1-3 0 0,-1 2 0 16,-1-3 0-16,-3-2 0 0,-2-1 144 0,1-2-144 15,0-5 160-15,-3 0-160 0,-2 3 128 0,-2-2-128 16,1 1 0-16,-4 0 0 0,0 2 0 0,-4 1 0 15,0 0 0-15,-2 0 0 0,-3-1 0 0,-3 5 0 16,-3 3 0-16,-3-3 0 0,-2-2 0 0,-5 3 0 16,-3-2 0-16,3 3 0 0,0 0 0 0,-1 1 0 15,-3-1 0-15,1 1 0 0,-1 1-128 0,0 1 128 16,0 3 0-16,1-2 0 0,-1 1-160 0,-2 3 160 16,-1 0-128-16,-3 3 128 0,-1-4-128 0,0 5 128 0,2 1-128 15,0 4 128-15,0-1 0 0,8 2 0 0,4-1 0 0,2 3 0 16,-2 2 0-16,5 2 0 0,1-1-176 0,0 1 176 15,2 1 0-15,1 2 0 0,-2 3-128 0,3 1 128 16,6-5 0-16,-8 3 0 0,8-3-160 0,-8 3 160 16,8-3 0-16,0 0 0 0,-6 5-144 0,6-5 144 15,0 0 0-15,0 0 0 0,0 0-128 0,2 11 128 16,3-3 0-16,4 1-192 0,2 1 192 0,2 0-160 16,4 1 160-16,2 1 0 0,-1 2-144 0,8 2 144 15,3 1 0-15,3 3 0 0,1 0 0 0,0 2 0 16,-1 3 0-16,-2 2-144 0,-3 0 144 0,-1 3-160 15,-2 2 160-15,0 3 0 0,-1 2 0 0,-1 2-128 0,-2-2 128 16,-3 3 0-16,-2 2 0 0,-2-2 0 0,-1-1 0 16,-3-3 0-16,-1-3 128 0,-3 0-128 0,-2 1 0 0,-3 0 0 15,-4-3 0-15,0-2-128 0,1-3 128 0,-3-1 0 16,-2 0 0-16,-3-3 0 0,0-4 0 0,-2 1 0 16,2-2 0-16,-5-1 0 0,2-2 0 0,0 0 0 15,-2-3 0-15,1 1 128 0,0-1-128 0,-1 1 0 16,1-2 128-16,-1-3-128 0,0-1 128 0,1-1-128 15,-1-2 128-15,2-1-128 0,0-3 0 0,0 0 128 16,2-5-128-16,3 2 0 0,4-4 128 0,-1-1-128 16,1-2 160-16,3-2-160 0,0-1 144 0,5-2-144 15,-1-1 128-15,6-1-128 0,3-2 128 0,1-1-128 16,1 2 128-16,-2-3-128 0,2 0 0 0,0-4 0 0,1 0 128 16,-2 1-128-16,-1 1 0 0,0 1 0 0,0-3 0 15,-1 0 0-15,-3-2 0 0,1-3 0 0,0-2 0 0,-3-2 0 16,1-3 0-16,-2 0 0 0,1 1 0 0,-3 0 0 15,-2 6 0-15,-1 2 0 0,-3 4 0 0,1 2 0 16,0-1 0-16,-4 2 0 0,-1 3 0 0,0-1 0 16,-1 1 0-16,-4 2 0 0,-1-2 0 0,0 1 0 15,-2 1 0-15,-2-1 0 0,-1 2 0 0,-5 0 0 16,-2-1 0-16,0 1 128 0,-1 3-128 0,2 1 192 16,0 0-192-16,-2 1-192 0,1-2 32 0,0 6 16 15,-2 1 144-15,1 2 0 0,2-3 0 0,0 3 0 16,-1 2 0-16,1-1 0 0,0 1 0 0,1 0-128 15,-1-1 128-15,0 2 0 0,3 1 0 0,-1 0 0 0,1-1 0 16,2 0 0-16,3 3 0 0,2 0 128 0,5 1-128 0,0-2 0 16,1-2-128-16,2 0 128 0,7 1 0 0,0 0 0 15,0 0 0-15,0 0 0 0,-6 4 0 0,6-4 0 16,0 0 0-16,0 0 0 0,0 0 0 0,0 0-192 16,0 0 192-16,0 0-192 0,0 0 192 0,0 0 0 15,0 0 0-15,6 8 0 0,4 0 0 0,1-1 0 16,5-1 0-16,4 1 0 0,-1 1 0 0,4-1 0 15,2 2 0-15,3 1-128 0,0 1 128 0,1 2 0 16,-2 3 0-16,4 1 0 0,0 0 0 0,2 1 0 16,1 3 0-16,-2 2-128 0,-1 3 128 0,0 1 0 15,-1 2 160-15,1 3-160 0,-3 4 0 0,-3 1 0 16,-2 3-176-16,-5 1 176 0,-4 2-128 0,-3-2 128 16,-2 1 0-16,-4-1 0 0,0-4 0 0,-4 0 0 15,-2-6 0-15,-3 2 0 0,-1 0 0 0,-1 0 0 0,-1 0 0 0,-2-2 0 16,-5-3 0-16,-3-1 0 0,-3 0 0 0,-2-3 0 15,-3 1 176-15,1-3-48 0,0-2-128 0,-2 2 192 16,0 0-64-16,0 0 0 0,-1-4-128 0,2-2 192 16,-2-1-192-16,2 2 144 0,1-3-144 0,0 1 128 15,1-3-128-15,0-1 0 0,-1 1 0 0,2-1 128 16,2-1-128-16,2-3 0 0,3-1 0 0,2-2 0 16,4 4 0-16,2-1 0 0,7-7 0 0,0 0 0 15,0 0 144-15,0 0-144 0,0 0 160 0,0 0-160 16,10-6 208-16,0 1-48 0,5-3-16 0,3 0 0 15,3 0-144-15,1-3 0 0,1 2 0 0,1-1 0 0,0 2 0 16,1-2 0-16,1-1 0 0,0-2 0 0,3 2 0 0,0-2 0 16,2-3 0-16,1 0 0 0,0-2 0 15,0-2 0-15,1-1 0 0,-1-1 0 0,-2 0 0 16,-2-5 128-16,-4-4-128 0,-2-2 0 0,-2 1 128 0,-2-2-128 16,-3-4 0-16,-1 1 128 0,0 1-128 0,-1-1 128 15,0 0-128-15,-4-1 128 0,-1 2-128 16,-4-1 0-16,-1 2 144 0,1 1-144 0,-1 2 0 0,-2 1 0 15,-2 4 0-15,-4 0 0 0,1 1 0 0,-3 2 0 16,-4 0 0-16,2 2 0 0,0 0 0 0,-3 1 0 16,0-1 0-16,-3 2-128 0,-1 0 128 0,-3 0 0 15,0 0 0-15,-6 1-128 0,-5-1 128 0,-3 1-128 16,-2 2 128-16,3 0-128 0,1-2 128 0,1 4-128 16,-1 2 128-16,0 2-128 0,2 2 128 0,2 0 0 15,-2 3-144-15,2 0 144 0,-1 5 0 0,1 0-144 0,-2-1 144 16,1 1 0-16,-1-2-144 0,3 3 144 0,-2 1 0 15,5 4-144-15,2-4 144 0,2 1 0 0,4 1 0 16,3 1 0-16,3 0 0 0,9-4 0 0,-8 5-144 0,8-5 144 16,-5 8 0-16,1 1-144 0,4-9 144 0,2 9 0 15,-2-9-144-15,6 11 144 0,3-1 0 0,3 0-144 16,4 0 144-16,5 1 0 0,1 1-144 0,5 3 144 16,3 3 0-16,1-1 0 0,-1 1-144 0,1 2 144 15,-1 0 0-15,-2 2 0 0,2 1-128 0,0 3 128 16,-3-1 0-16,0 4 0 0,-2 2-128 0,-2 2 128 15,-1 0 0-15,-1 3 0 0,-1 4 0 0,0 0 144 16,-2 2-144-16,-2-1 0 0,-4-2 0 0,-2 2 0 0,-3 1 0 16,-1-1 0-16,-3-1-160 0,-3-2 160 0,-3-2 0 15,-4 0 0-15,0 0 0 0,-3-3 0 0,-2-3 0 0,1-1 0 16,-4-3 0-16,1-1 160 0,0-1-160 0,-1-2 0 16,1-4 0-16,-2 0 0 0,-4 0 0 0,0-1 0 15,0 0 0-15,2 0 0 0,-1-1 0 0,-1-1 0 16,2 1 0-16,2-2 0 0,1-1 0 0,0-2 128 15,1-5-128-15,3-1 0 0,1 2 0 0,1-3 128 16,2-3-128-16,7-1 0 0,-7-2 144 0,7 2-144 16,0 0 160-16,-7-6-160 0,7 6 128 0,-3-8-128 15,3-2 0-15,2 0 0 0,2 0 0 0,2 2 0 16,2 1 0-16,3-3 0 0,1-4 0 0,3 1 0 16,3 0 0-16,1-3 0 0,0-3 0 0,3 0 0 0,-1-2 0 15,5-1 0-15,-2-2 0 0,1-2 0 0,-2-4 0 16,4-2 0-16,1-2 128 0,0-1-128 0,-3-2 0 0,-1-1 0 15,-1 1 0-15,-3 0 0 0,-2 1 0 0,-3 2 0 16,-2 3 0-16,-2-1 0 0,-2-1 0 0,-2-1 0 16,-2 2 0-16,-1-1 0 0,-2 0 0 0,-2-1 0 15,-2-2 0-15,-2 2 0 0,0 1 0 0,-4 2 0 16,-1 0 0-16,-2 0 0 0,-1 0 0 0,-2 6 0 16,-4 1 0-16,0 2 0 0,-5 0 0 0,-1 0 0 15,-2 0 0-15,2 1 0 0,1 5 0 0,1-1 0 16,0-1-128-16,1 4 128 0,-1 2 0 0,2 0 0 15,0 5-128-15,4-1 128 0,-3 0 0 0,1 2 0 16,1 3-128-16,-2 2 128 0,-1 1 0 0,1-1 0 16,-1 2-160-16,-1 1 160 0,-1 5-128 0,1-3 128 0,1-2-128 15,5 3 128-15,-1 0-128 0,4 0 128 0,0 0 0 16,4 0 0-16,1-2 0 0,7-3 128 0,-5 5-128 0,5-5-160 16,-2 11 160-16,4-2-208 0,3-1 208 0,4 2-144 15,2 1 144-15,4 1-128 0,5 0 128 0,0 3 0 16,0 1-144-16,2 0 144 0,2 1 0 0,-1 3 0 15,0-3-144-15,0 4 144 0,0 1 0 0,0 4 0 16,0 2-128-16,0 2 128 0,0 3 0 0,-1 4 0 16,-5 5 0-16,-2 3 0 0,-6 1 0 0,0 0 0 15,0 1 0-15,-5 2 0 0,-4 5 0 0,-1-2 0 16,-3-3 0-16,-2 3-160 0,1 0 160 0,-6-2 0 16,-3-3 160-16,0-3-160 0,-4-3 0 0,1-3 0 15,-3-2 0-15,-2-2 0 0,2-3 0 0,0-4 0 16,-3-1 0-16,1-3 0 0,-3 0 0 0,0-6 0 0,-2-2 128 15,-1-1-128-15,-1-3 0 0,1-2 128 0,-1-4-128 0,4-1 0 16,-1-2 128-16,4-2-128 0,-3-4 0 0,5-1 0 16,0-1 0-16,5-1 0 0,2-2 0 0,1 1 0 15,3 1 0-15,3 0 0 0,3 0 0 0,3 7-160 16,0 0 16-16,2-10 0 0,4-1 0 0,3-1 0 16,4-2 144-16,3 0-208 0,3 2 80 0,5-4 128 15,4 0-224-15,4-3 80 0,4 0 16 0,0 2 0 16,3-1 128-16,-3-2 0 0,-1-3 0 0,-2 2-128 15,-1 0 128-15,-2-2 0 0,-2-3 0 0,2-4 0 16,-1-2 0-16,-1-1 0 0,-3 0 0 0,0-3 0 16,-1-4 0-16,0 2 0 0,2-1 0 0,-7 2 0 0,-1 3 0 15,-3-1 0-15,-1 1 0 0,-3 0 0 16,-6-6 176-16,-2 7-48 0,-2 2 0 0,-2-1 0 0,-2 0-128 0,-2 3 0 16,-6-1 0-16,-3 2 0 0,-2 1 0 0,-3 2-176 15,-2 2 48-15,1 1 0 0,2 1 128 0,-1 1 0 16,0 0 0-16,1 2 0 0,-2 2 0 0,0-1 0 15,2 1 0-15,-1 1 0 0,1-1 0 0,0 4 0 16,1 1 0-16,0 1 0 0,2 1 0 0,-2 2 0 16,2 0 0-16,0 2-128 0,0-2 128 0,1 1 0 15,1 1 0-15,1 2 0 0,2 0 0 0,-2 2 0 16,1 0 0-16,2 2-128 0,-2 3 128 0,2-1 0 16,0 0 0-16,9-3 0 0,-7 5 0 0,7-5 0 15,0 0 0-15,0 0-128 0,0 0 128 0,0 0 0 16,0 0 0-16,0 0-128 0,7 11 128 0,2-1 0 0,3-2-144 15,4 1 144-15,1 3 0 0,4 0 0 0,-1 2 0 0,2 1 0 16,0 0 0-16,2 2 0 0,0-1 0 0,5 2 0 16,-4 1 0-16,2 3 0 0,-1 0 0 0,-5 2 0 15,-2 4 0-15,2 4 0 0,-3 4 0 0,-1-1 0 16,-4-2 0-16,-3 4 0 0,-2 5 0 0,-4 0 0 16,-3-2 0-16,-2-1 0 0,-1-2 0 0,-3 2 0 15,-2-2 0-15,-2 0 0 0,-5-2 128 0,1 1-128 16,4 1 160-16,-6 1-160 0,-5-2 192 0,0-1-192 15,-2 1 192-15,-2-1-192 0,0-4 192 0,0-4-192 16,1-3 192-16,-1-1-192 0,0 3 192 0,0-4-192 16,-1-5 160-16,0 1-160 0,0 1 128 0,1-3-128 15,2-2 0-15,2 0 0 0,1-6 128 0,3 0-128 16,4 0 0-16,4-4 0 0,8-4 0 0,0 0 128 0,0 0-128 16,0 0 192-16,0 0-192 0,0 0 192 0,3-11 0 0,6-1 16 15,1-1 0-15,5-1 0 0,5-1-208 0,-2-1 0 16,3-4 128-16,2 1-128 0,-1 2 0 0,3-3 0 15,-3 3 0-15,3-2 0 0,-2-3 0 0,2 0 0 16,0-2 0-16,0-1 0 0,1-3 0 0,3-2 0 16,-4-2 0-16,0 2 0 0,0 2 0 0,-2-9 0 15,0-1 0-15,-1 2 0 0,-2 0 0 0,-2-1 128 16,-2-3-128-16,-3 1 0 0,-3-5 0 0,-1 1 0 16,-4 2 0-16,0 3 0 0,-4-1 0 0,-1 3 0 15,-3 1 0-15,0 3 0 0,-2 5 0 0,-3 1 0 16,-2-2 0-16,-3 2 0 0,-3 2 0 0,-1 0 0 0,-3-2 0 15,0 2 0-15,0 0 0 0,0 4-128 0,-1-1 128 0,-4 3 0 16,2 0-144-16,-1 1 144 0,2 3 0 0,-1 3-144 16,1 2 144-16,1 1-160 0,1 0 160 0,3 0-160 15,0 4 160-15,3-2 0 0,2 3-144 0,3 1 144 16,0 2 0-16,9 0 0 0,0 0-144 0,0 0 144 16,0 0 0-16,0 0-160 0,0 0 160 0,0 0-128 15,0 0 128-15,2 12-160 0,4-1 160 0,1 0-160 16,4 4 160-16,4 2-128 0,0-1 128 0,1 4-128 15,1 1 128-15,3 3 0 0,1 0 0 0,2 2-128 16,0-1 128-16,1 4 0 0,1 2 0 0,-7 2-128 16,-3 0 128-16,0 4 0 0,-1 3 0 0,-5 0 0 15,-4 5 0-15,-2 1 0 0,0 1 0 0,-4-2 0 0,-6-2 0 16,-1 1 0-16,-4 1 0 0,1-1 0 16,2-5 0-16,-3 0 0 0,-4-3 0 0,-1 3 0 0,-1-4 0 15,-2-1 0-15,0-7 0 0,0 0 0 0,-1 0 0 0,-1-1 128 16,1-6-128-16,-2 2 0 0,0-3 128 0,-1-2-128 15,4 0 128-15,0-2-128 0,-1-4 0 0,4-2 128 16,3-2-128-16,2 0 0 0,2-4 160 0,10-3-32 16,0 0-128-16,0 0 192 0,0 0-192 0,0 0 0 15,0 0 128-15,2-10-128 0,4 0 176 0,4-2-16 16,3-1 0-16,3 0 0 0,2-1-160 0,2 2 0 16,2-1 0-16,-2-1 0 0,0-4 0 0,4 0 0 15,-1-2 0-15,1-2 0 0,0-2 0 0,2-2 0 16,2 1 0-16,-1 0 0 0,-3-3 0 0,2 0 0 15,1-1 128-15,0-2-128 0,-2-4 0 0,0 4 0 0,-3 3 0 16,-2-2 0-16,-1-3 0 0,-4-1 0 0,-4-8 0 0,-1 1 0 16,-2-2 0-16,-1 2 0 0,-2 0 128 15,-2 3-128-15,0 3 0 0,-3 3 0 0,-3 5 0 0,1 2 0 16,-1 1 0-16,-3 1 0 0,-2 0 0 0,-3 3 0 16,-2 1 0-16,-3-2 0 0,-6-2-128 0,-1 4 128 15,-6 2 0-15,2 0-176 0,0-3 176 0,1 5-128 16,-3 3 128-16,1 1-192 0,-1 1 192 0,1 0-192 15,-1 1 192-15,1 0-128 0,0 4 128 0,0 0-128 16,2 1 128-16,2 1 0 0,-3-2-144 0,5 5 144 16,-1 3 0-16,5 0 0 0,1-4-144 0,5 4 144 15,2 0 0-15,2 3-160 0,4-1 160 0,4-5-128 16,0 0 128-16,0 11-128 0,2-1 128 0,5 0-128 0,3 0 128 16,4 1-128-16,1-1 128 0,4 5-128 0,4 1 128 0,2 1 0 15,2 0-144-15,3 1 144 0,-1 3 0 16,2 1 0-16,1-1 0 0,0 2 0 0,-1 1 0 0,1 3 0 15,-3-1 0-15,1 5 0 0,-5 5 0 0,-1 1 0 16,-2 0 0-16,-4 3 0 0,-7 0 0 0,-2 2 0 16,-6 3 0-16,-3-1 0 0,-2-1 0 0,-8 6 0 15,-4 2 0-15,-3 0 0 0,-1-7 0 0,-1 2 0 16,-2-3 0-16,-1-1 0 0,-1-5 128 0,0-3-128 16,0-6 0-16,0-2 128 0,2 1-128 0,0-4 128 15,1-2-128-15,1-4 128 0,3 1 0 0,0-3-128 16,1-1 192-16,0 0-64 0,0-3-128 0,3-3 0 15,2-2 144-15,3-2-144 0,7-4 128 0,0 0-128 16,0 0 128-16,0 0-128 0,-3-8 272 0,3-2-16 0,3-4 0 16,2-3 0-16,3-3-96 0,3-2-32 0,1 1 0 15,2-1 0-15,0 1-128 0,2-1 0 0,-1 0 0 16,3 0 0-16,1 1 0 0,1 0 0 0,-1-1 0 0,2 2 0 16,1 1 0-16,-1 2 0 0,-2 2 0 0,-4 1 0 15,-4-1 0-15,0 4 0 0,0 4 0 0,-2-2 0 31,-3 3-1856-31,1 1-320 0,-7 5-48 0</inkml:trace>
  <inkml:trace contextRef="#ctx0" brushRef="#br2" timeOffset="58346.38">12063 15968 11567 0,'0'0'512'0,"-2"-8"112"0,0 4-496 0,0-3-128 0,-2-1 0 0,2 3 0 16,-3-1 1040-16,-2 4 192 0,1-4 48 0,1 1 0 16,-2 1-192-16,0-1-16 0,-1 2-16 0,0 0 0 15,1-2-224-15,-3-1-32 0,0-1-16 0,2 2 0 16,3 0-32-16,-2 0-16 0,3-3 0 0,1 3 0 16,3 5 64-16,0 0 16 0,0 0 0 0,0 0 0 15,0 0-176-15,0 0-16 0,10-3-16 0,1 1 0 16,1 2-368-16,4 1-80 0,2 3-16 0,3 2 0 0,1 3-144 0,4 0 0 15,2 0 144-15,3 3-144 0,1 3 0 0,3 3 0 16,1 1 0-16,2 3 128 0,-1 4-128 0,-3 2 176 16,-5 3-176-16,-5 2 192 0,-4 1-32 0,-5 7 0 15,-5 3 0-15,-3 3 0 0,-4-2 112 0,-2-2 32 16,-2-4 0-16,-1-1 0 0,0 1 32 0,-4-3 16 16,1-3 0-16,-1-1 0 0,-4 0 96 0,0-2 0 15,-1-1 16-15,-3-3 0 0,-2-1 32 0,-4-2 0 16,0-1 0-16,-2 0 0 0,-7-2-96 0,3-2-16 15,0 1 0-15,-1-3 0 0,-4-2-144 0,4 0-48 16,1 2 0-16,-2-3 0 0,2-6-64 0,-1 2-128 16,2-3 176-16,1-2-176 0,2-1 160 0,2 1-160 15,2-3 128-15,5-1-128 0,4 0 128 0,9 0-128 16,-8-5 128-16,8 5-128 0,0 0 192 0,0 0-64 0,0 0 0 0,11-9 0 16,0-4 0-16,4 4 0 0,4 0 0 0,-1-1 0 15,4-3-128-15,1 2 0 0,2 2 0 0,1-3 0 16,0-3 0-16,4 0 0 0,1-5 0 0,1 3 0 15,0 0 0-15,4 0 0 0,4-1 0 0,-5-1 0 16,-1-1 0-16,-3 1 0 0,-5 0 0 0,-2-1 0 16,-3-2 0-16,-2 1 0 0,-4 0 0 0,1 2 128 15,-3-5-128-15,-1 4 0 0,-5-6 144 0,1 3-144 16,-2 1 0-16,-2-1 128 0,-1-2-128 0,-3-3 0 16,-3 1 0-16,0-1 128 0,-1 2-128 0,-4-2 0 15,0-2 0-15,-3 3 0 0,-2 3 0 0,-2-1 0 0,-4-4 0 16,-1 3 0-16,-6-1 0 0,-3 4 0 0,-4 0 0 15,-2 1-160-15,-4 1 160 0,4 4-160 0,4-2 160 16,1 5-160-16,-1 1 160 0,2 2-160 0,3 0 160 0,3 2 0 16,3-1-144-16,1 1 144 0,3 1 0 0,1 0 0 15,4 1-144-15,3 2 144 0,0 2 0 0,8 3 0 16,0 0 0-16,0 0 0 0,0 0-160 0,0 0 160 16,0 0-128-16,12 7 128 0,1-2-208 0,5 3 32 15,4 1 16-15,5 1 0 0,3 2 160 0,3 2-128 16,6 2 128-16,5 4-128 0,3 6 128 0,-2 0 0 15,-3 4-144-15,-6 3 144 0,-6 3 0 0,-5 6 0 16,-8 7 0-16,-5 2 0 0,-6 3-128 0,-4 2 128 16,-5 0 0-16,-3 2 0 0,-3 1 0 0,-3-3 0 15,-5 0 128-15,-3-3-128 0,-6-3 192 0,-5-3-32 0,-4-4-16 16,-5-1 0-16,-3-8 48 0,2 1 0 0,-3 2 0 16,1-3 0-16,0-1-192 0,1 0 0 0,-3 0 0 0,-1-2-12224 15,0-3-2544 1</inkml:trace>
  <inkml:trace contextRef="#ctx0" brushRef="#br3" timeOffset="75885.34">5110 6091 9215 0,'0'0'400'0,"0"0"96"0,0 0-496 0,0 0 0 15,-2-6 0-15,2 6 0 0,0 0 912 0,0 0 96 16,-1-6 16-16,-2 0 0 0,3 6 0 0,0 0 0 15,0 0 0-15,0 0 0 0,-3-6 0 0,1 0 0 16,2 6 0-16,0 0 0 0,-2-5-832 0,2 5-192 16,-4-6 0-16,4 6 0 0,0 0 864 0,-2-4 128 15,2 4 32-15,0 0 0 0,-2-4 0 0,2 4 0 16,0 0 0-16,-5-4 0 0,-1 2 0 0,3 1 0 16,3 1 0-16,-7 0 0 0,2 2-832 0,0 1-192 15,-1 2 0-15,0 0 0 0,3 3 0 0,-3-3 0 16,1 1 0-16,2 1 0 0,-2 3 0 0,2 1 0 15,0 1 0-15,0 4 0 0,1 0 0 0,1 4 0 16,-2 1 0-16,2 1 0 0,1 0 864 0,1 1 128 16,1 2 32-16,0 8 0 15,1-1-1648-15,3-1-320 0,2-2-64 0,-2-8-16 0,2 2 832 0,1 2 192 0,2 0 0 16,0 0 0-16,1-2 768 0,0-1 208 16,1-1 48-16,3-4 0 0,0 2-832 0,1-2-192 0,-2 1 0 0,8 2 0 15,0-5 0-15,-1-3 0 0,-4-2 0 0,3-1 0 16,2 0 0-16,-5 0 0 0,-2-4 0 0,0 2 0 15,1-1 0-15,-2 1 0 0,-2-2 0 0,0-1 0 16,-2-2 0-16,5 1 0 0,-1 1 0 0,-5-1 0 16,1-1 0-16,-3 0 0 0,0-1 0 0,-2 0 0 15,2 1 0-15,-8-2 0 0,0 0 0 0,0 0 0 16,0 0 864-16,0 0 128 0,0 0 32 0,0 0 0 16,0 0-832-16,0 0-192 0,-9 0 0 0,2-3 0 15,-6 0 864-15,-3-2 128 0,-5 1 32 0,1-1 0 0,0-1-832 0,3 0-192 16,-2-1 0-16,-1-1 0 0,-2 1 0 0,-2-3 0 15,0 0 0-15,-1-1 0 0,3-2 0 0,-4-1 0 16,0 1 0-16,1 1 0 0,-3-2 0 0,0-2 0 16,-3-2 0-16,0-1 0 0,1 0 0 0,3 0 0 15,0-5 0-15,2 4 0 0,5 0 0 0,0 1 0 16,3-1 0-16,0 2 0 0,1-1 0 0,2-1 0 16,0-1 0-16,4 2 0 0,3-3 0 0,1 5 0 15,1 0 0-15,0 2 0 0,2-2 0 0,1 2 0 16,2 0 0-16,2-1 0 0,1 1 0 0,2 1 0 15,-1-2 0-15,2 1 0 0,-1-1 0 0,3 1 0 16,0 1 0-16,-1 2 0 0,3 1 0 0,-3 0 0 16,-1 1 0-16,3 2 0 0,1 2 0 0,-3 2 0 0,3 1 0 15,-4-1 0-15,-6 4 0 0,10-4 0 0,2 2 0 16,-2-1 0-16,2-1 0 0,0 1 0 0,0-3 0 0,-3 4 0 16,-9 2 0-16,12-2 0 0,0-3 0 0,-4 2 0 15,-8 3 0-15,0 0 0 0,0 0 0 0,0 0 0 16,8-1 0-16,-8 1 0 0,0 0 0 0,0 0 0 15,0 0 0-15,0 0 0 0,0 0 0 0,0 0 0 16,0 0 0-16,0 0 0 0,-10-2 0 0,0 1 0 16,0 0 0-16,-1 4 0 0,-2 3 0 0,1-1 0 15,2-2 0-15,2 3 0 0,2-2 0 0,-7 7 0 16,-1-2 0-16,1 3 0 0,0 0 0 0,1 2 0 16,-4-1 0-16,3 2 0 0,1 1 0 0,2-1 0 15,0 0 0-15,1 2 0 0,2 0 0 0,-1 2 0 16,4 0 0-16,0 2 0 0,3 0 0 0,0 2 0 0,1 1 0 15,2 1 0-15,4 2 0 0,4-3 0 0,-2-1 0 16,3-1 0-16,2 0 0 0,0-7 0 0,2 3 0 0,8 8 0 16,1-1 0-16,1-5 0 0,0-2 0 0,-7-6 0 15,0 0 0-15,9 7 0 0,-4-4 0 0,-2-4 0 16,-3-2 0-16,-1-1 0 0,-2 2 0 0,0-3 0 16,-3-1 0-16,-1-2 0 0,-3 0 0 0,2 0 0 15,-2-1 0-15,-8-3 0 0,0 0 0 0,0 0 0 16,0 0 0-16,0 0 0 0,0 0 0 0,0 0 0 15,4-7 0-15,-4 7 0 0,0 0 0 0,0-6 0 16,-2-2 0-16,-1-1 0 0,-3 1 0 0,1 3 0 16,-2 0 0-16,-4-3 0 0,-1 1 0 0,0 0 0 15,0 0 0-15,-1 0 0 0,-1-2 0 0,-2-1 0 0,0 0 0 16,-1 0 0-16,0-2 0 0,-1-1 0 16,-3-1 0-16,6-2 0 0,3 0 0 0,1 4 0 0,1-4 0 0,-6-8 0 15,2-1 0-15,5 8 0 0,1-2 0 16,-1-8 0-16,-2 2 0 0,4 2 0 0,3 1 0 0,1 0 0 15,2-3 0-15,1 3 0 0,1 3 0 0,2-1 0 16,0-1 0-16,1 2 0 0,2-1 0 0,0 2 0 16,2 0 0-16,0 2 0 0,-1-2 0 0,3 1 0 15,-2-1 0-15,0 1 0 0,-5 3 0 0,3 3 0 16,1 3 0-16,-1 3 0 0,-6 5 0 0,9-7 0 16,-4-2 0-16,1 4 0 0,-6 5 0 0,0 0 0 15,8-2 0-15,-8 2 0 0,7-6 0 0,-7 6 0 16,0 0 0-16,0 0 0 0,0 0 0 0,0 0 0 0,0 0 0 15,0 0 0-15,7-4 0 0,-7 4 0 0,0 0 0 0,0 0 0 16,0 0 0-16,0 0 0 0,0 0 0 0,0 0 0 16,-3 7 0-16,-1 0 0 0,0 3 0 0,0-1 0 15,2-2 0-15,-3 6 0 0,-4 3 0 0,2 2 0 16,3-1 0-16,-1 2 0 0,1 0 0 0,-2 0 0 16,3 1 0-16,1 3 0 0,2 3 0 0,0 1 0 15,2 3 0-15,3 2 0 0,2 1 0 0,0-1 0 16,2-3 0-16,2 3 0 0,5 0 0 0,5 0 0 15,1-1 0-15,2-1 0 0,3-1 0 0,-2-1 0 16,-1-3 0-16,3-1 0 0,-2-1 0 0,1-1 0 16,0-2 0-16,-1-1 0 0,1-2 0 0,0 0 0 15,1-1 0-15,-9-5 0 0,-3-2 0 0,2 0 0 16,-1-1 0-16,3-1 0 0,-2 1 0 0,-1 0 0 0,-1-3 0 16,-2 1 0-16,-3-1 0 0,-1 0 0 0,-1-2 0 0,-2 0 0 15,-6-3 0-15,0 0 0 0,0 0 0 0,0 0 0 16,0 0 0-16,-4-6 0 0,-3-2 0 0,-6-4 0 15,-1 2 0-15,-3-1 0 0,-4-2 0 0,3 0 0 16,-3-2 0-16,1 2 0 0,-3 0 0 0,-1-1 0 16,-3-2 0-16,4 1 0 0,-3 1 0 0,-1-2 0 15,2 1 0-15,-5-2 0 0,0-1 0 0,-2-2 0 16,-2-1 0-16,11 5 0 0,-4-3 0 0,-9-12 0 16,7 1 0-16,6 2 0 0,0-1 0 0,4 3 0 15,5-4 0-15,5 11 0 0,2-1 0 0,-1-9 0 16,2 0 0-16,5 3 0 0,1 0 0 0,2 2 0 15,4 0 0-15,1 1 0 0,0 2 0 0,5-1 0 0,6-2 0 16,-2-3 0-16,-1-1 0 0,0 4 0 0,5 4 0 16,0 2 0-16,4 2 0 0,-1 0 0 15,0 2 0-15,-1 2 0 0,-1 2 0 0,-2 1 0 0,1 3 0 16,-4 2 0-16,-3 3 0 0,-2 1 0 0,0-1 0 0,0 1 0 16,-11 0 0-16,7 3 0 0,1 3 0 0,-4-2 0 15,-4-4 0-15,0 0 0 0,0 0 0 0,1 9 0 16,-1 0 0-16,-2 1 0 0,0-1 0 0,-5 2 0 15,-2 1 0-15,-1 0 0 0,0-1 0 0,-1 0 0 16,-4 0 0-16,0 2 0 0,-6 5 864 0,1-5 128 16,0 2 32-16,-2 3 0 0,-3-2-832 0,8-1-192 15,0 1 0-15,-2 3 0 16,1 1-768-16,-4 10-208 0,5 0-48 0,0 1 0 0,3-1 832 0,0-1 192 16,2 1 0-16,6 1 0 0,4 1 0 0,2 2 0 15,3 0 0-15,1 2 0 0,3-1 0 0,1-10 0 0,4 1 0 16,-1 0 0-16,2 0 0 0,9 11 0 0,-2-7 0 15,5-3 0-15,2 1 0 0,-6-10 0 0,-3 2 0 0,3-1 0 16,-2-3 0-16,1 2 0 0,-3-3 0 0,0 2 0 16,-2-1 0-16,0 0 0 0,-1-2 0 0,-4-1 0 15,0-1 0-15,0-1 0 0,-4-1 0 0,3-2 0 16,-5 0 0-16,1-2 0 0,-2-1 0 0,-3-5 0 16,0 0 0-16,0 0 0 0,0 0 0 0,0 0 0 15,0 0 768-15,-8-5 208 0,0-1 48 0,-2-4 0 16,-5-1-832-16,-1-6-192 0,-5-1 0 0,-12-13 0 15,-1-1 0-15,0 1 0 0,-1-1 0 0,5 3 0 16,3 0 0-16,11 10 0 0,-2-1 0 0,-9-9 0 0,4-1 0 16,3 5 0-16,5 1 0 0,4 2 0 0,1 0 0 0,2-2 0 15,1 1 0-15,4 0 0 0,2 0 0 0,2 0 0 16,1-6 0-16,4 3 0 0,1 3 0 0,2-1 0 16,2-3 0-16,6 2 0 0,3 0 0 0,0-1 0 15,-2 2 0-15,7 2 0 0,6 1 0 0,2 2 0 16,-1 0 0-16,-1 1 0 0,-4 2 0 0,1 1 0 15,-4 2 0-15,-5 6 0 0,-4 3 0 0,-2 2 0 16,-1-1 0-16,-3 1 0 0,-9 2 0 0,9-2 0 16,-9 2 0-16,0 0 0 0,0 0 0 0,0 0 0 15,0 0 0-15,0 0 0 0,0 0 0 0,0 0 0 16,-7 8 0-16,1 0 0 0,-4 0 0 0,0 0 0 16,-4 0 0-16,-2 1 0 0,0 3 0 0,-3-1 0 15,-1 1 0-15,1 2 0 0,0 2 0 0,5-4 0 0,-3 3 0 16,-12 11 0-16,3-1 0 0,5 1 0 0,1 4 0 15,5 1 0-15,2 0 0 0,0 3 0 0,3 2 0 0,2 1 0 16,-1 1 0-16,5-1 0 0,3-1 0 0,1 0 0 16,2-2 0-16,4-2 0 0,3-4 0 0,-2-8 0 15,1 2 0-15,-1-1 0 0,4 0 0 0,1-2 0 16,2-1 0-16,1 0 0 0,1-1 0 0,1 0 0 16,-2-4 0-16,1-1 0 0,-1-1 0 0,-1-1 0 15,-1-1 0-15,-1-1 0 0,-1-2 0 0,0-1 0 16,-5-2 0-16,0-3 0 0,-6 0 0 0,4-2 0 15,1-3 0-15,-4-2 0 0,-2-5 0 0,-3-3 0 16,0-1 0-16,-5-13 0 0,-2-3 0 0,-2-1 0 16,-4-4 0-16,1-2 0 0,-1-1 0 0,2 2 0 0,3 5 0 15,5 11 0-15,0 0 0 0,0-10 0 0,4 4 0 0,2 4 0 16,-2 2 0-16,6 2 0 0,2 2 0 0,3 3 0 16,-3 5 0-16,2 1 0 0,2-2 0 0,1-1 0 15,-3 0 0-15,3 0 0 0,1 0 0 0,1-2 0 16,0-1 0-16,5-4 0 15,-5 6-1600-15,0 2-352 0,-2 1-80 0,-2 5-10384 16,-3-2-2096-16</inkml:trace>
  <inkml:trace contextRef="#ctx0" brushRef="#br3" timeOffset="80158.72">2395 15540 12895 0,'0'0'576'0,"3"-3"112"0,-3 3-560 0,0 0-128 16,3-6 0-16,-3 6 0 0,0 0 848 0,0 0 144 15,0 0 32-15,0 0 0 0,0 0 0 0,0 0 0 16,0 0 0-16,-6-7 0 0,0 6 0 0,-1-1 0 16,-2 0 0-16,-2 3 0 0,-1 2 0 0,-1 2 0 15,-5 0 0-15,-3 1 0 0,-1 0 0 0,-1 3 0 16,-1 0 0-16,0-1 0 0,0 0-832 0,-1 1-192 0,2 1 0 0,-2 1 0 15,1 0 864-15,0 1 128 0,-1 3 32 16,3 1 0-16,-1 2-832 0,0-3-192 0,1 0 0 0,0 4 0 16,-1 3 0-16,0 2 0 0,-1 2 0 0,2 1 0 15,2 2 0-15,0 0 0 0,2 3 0 0,2 1 0 16,4 0 0-16,1 1 0 0,1 1 0 0,0-1 0 16,1 0 0-16,5-1 0 0,2-1 0 0,4 0 0 15,-1-2 0-15,5 0 0 0,2 0 0 0,0-3 0 16,2 1 0-16,3-2 0 0,0-2 0 0,5 1 0 15,0-2 864-15,3-1 128 0,3 0 32 0,-1-1 0 16,1-3-832-16,-2 3-192 0,2-3 0 0,-1-1 0 16,-1 1 0-16,-2-3 0 0,0-3 0 0,2 3 0 15,0 2 0-15,2-1 0 0,-4-2 0 0,3-1 0 0,1-3 0 0,3 1 0 16,-3-2 0-16,1-1 0 0,3-1 0 0,-3 0 0 16,1-3 0-16,2 2 0 0,-4 0 0 15,-1-2 0-15,-2 0 0 0,2-1 0 0,-4 2 0 0,0-2 0 16,-3 0 0-16,-1 3 0 0,-2-3 0 0,-1 1 0 15,-2-2 0-15,-2 0 0 0,-8-2 0 0,7 2 0 16,-7-2 0-16,0 0 0 0,0 0 864 0,0 0 128 16,0 0 32-16,0 0 0 0,0 0-832 0,0 0-192 15,0 0 0-15,0 0 0 0,-7-4 0 0,0 0 0 16,-2-1 0-16,-2 1 0 0,-2 1 864 0,-3-1 128 16,0 0 32-16,-3-1 0 0,-2 1-832 0,-5 2-192 15,-3-2 0-15,-3 1 0 0,-2-1 0 0,0 0 0 16,-1 0 0-16,1-1 0 0,0 0 0 0,1-1 0 15,1-3 0-15,1-2 0 0,-2 0 0 0,0-3 0 0,-1-2 0 16,2-1 0-16,1 0 0 0,1-1 0 0,2-3 0 16,1 1 0-16,5-2 0 0,0 2 0 0,0-2 0 0,4-2 0 15,1 4 0-15,2-2 0 0,-1-2 0 0,2 1 0 16,1 1 0-16,2-1 0 0,1 0 0 0,5 0 0 16,-3 0 0-16,2-1 0 0,3-2 0 0,-1 1 0 15,1 1 0-15,2 0 0 0,1-2 0 0,1 1 0 16,-1 0 0-16,6 1 0 0,-2 2 0 0,4 0 0 15,0 0 0-15,3 0 0 0,1-3 0 0,2 2 0 16,2 0 0-16,1 1 0 0,5-1 0 0,3 0 0 16,5 0 0-16,0 1 0 0,0 5 0 0,0 1 0 0,1-1 0 15,0 1 0-15,0 4 0 0,-3 1 0 0,0 2 0 16,2 0 0-16,-2 3 0 0,-1 0 0 0,1 3 0 16,1 1 0-16,-2 1 0 0,-1 1 0 0,-3 1 0 0,-2 1 0 15,-3 1 0-15,-2 0 0 0,-3 0 0 0,-2-1 0 16,0 1 0-16,-5 0 0 0,-6-3 0 0,0 0 0 15,0 0 0-15,0 0 0 0,0 0 0 0,0 0 0 16,0 0 0-16,0 0 0 0,-7 2 0 0,-5 1 0 16,-2 0 0-16,-2-1 0 0,-3-1 0 0,-3-1 0 15,0 0 0-15,-1 0 0 0,0 0 0 0,-1 0 0 16,0 0 0-16,-1 3 0 0,1 0 0 0,-2 1 0 16,1 2 0-16,0-1 0 0,-2 1 0 0,0 0 0 15,0 2 0-15,-2 1 0 0,-1 0 0 0,-1 2 0 16,1 2 0-16,0 0 0 0,3 5 0 0,2-1 0 0,0 2 0 15,2 0 0-15,0 1 0 0,1 2 0 16,1 2 0-16,1-1 0 0,4-1 0 0,-1 2 0 16,1 0 0-16,2 4 0 0,-1-2 0 0,3 2 0 0,1 0 0 0,4 3 0 15,0-2 0-15,4 0 0 0,0 0 0 0,5 0 0 16,2-1 0-16,3 1 0 0,1-1 0 0,2-1 0 16,3 0 0-16,2 0 0 0,0-1 0 0,2-2 0 15,-1-2 0-15,3-2 0 0,2-2 0 0,2-1 0 16,1-1 0-16,2-3 0 0,4-2 0 0,2 0 0 15,1 1 0-15,0 1 0 0,1-2 0 0,-2 1 0 16,-1-3 0-16,0 2 0 0,-2 1 0 0,-1-2 0 16,-1 0 0-16,1-1 0 0,-1 1 0 0,0-3 0 15,-2 3 0-15,0-2 0 0,-2-1 0 0,9 2 0 16,-5 1-768-16,-5-2-208 16,-7-2-48-16,-4-3 0 0,-1 1 1648 0,1 0 320 0,-3-1 64 0,-2-1 16 0,-6-2-832 15,0 0-192-15,0 0 0 0,0 0 0 0,0 0 0 0,0 0 0 16,0 0 0-16,0 0 0 0,0 0 0 0,0 0 0 15,-7-3 0-15,-2-1 0 0,0 2 0 0,-3 1 0 16,-1-2 0-16,-4 1 0 0,-3-3 0 0,3 1 0 16,-3-1 0-16,0 0 0 0,-1-2 0 0,0 0 0 15,-1-3 0-15,-1 0 0 0,-1 0 0 0,-2-2 0 16,-4-2 0-16,-1-2 0 0,-2 1 0 0,-2-1 0 16,0 2 0-16,-3-1 0 0,1-4 0 0,4 0 0 15,2-1 0-15,2 1 0 0,-1-1 0 0,3-1 0 16,4-2 0-16,1 2 0 0,4-1 0 0,1 0 0 15,2 0 0-15,2-1 0 0,-1-1 0 0,6-1 0 16,-1 2 0-16,4-2 0 0,3-5 0 0,3 2 0 0,1-1 0 16,4 2 0-16,3-2 0 0,1 0 0 0,3 0 0 15,3 0 0-15,5 2 0 0,0-2 0 0,6-1 0 0,-1 2 0 16,3-1 0-16,1 1 0 0,4 0 0 0,1 2 0 16,-2 1 0-16,1 3 0 0,-1 2 0 0,-1 1 0 15,-3 2 0-15,0 4 0 0,-2 0 0 0,2 2 0 16,-3 2 0-16,2 1 0 0,-1 2 0 0,2 0 0 15,-3 3 0-15,1-2 0 0,-1 1 0 0,2 2 0 16,-4 2 0-16,-1 0 0 0,-5 0 0 0,-2 0 0 16,-2-1 0-16,0 1 0 0,-6 2 0 0,0-1 0 15,-1-1 0-15,-7 0 0 0,0 0 0 0,0 0 0 16,0 0-768-16,0 0-208 16,0 0-48-16,0 0 0 0,0 0 832 0,-7-1 192 0,-1 0 0 0,0 0 0 0,-7 0 768 15,0 1 208-15,-2 1 48 0,-4 0 0 0,-1-2-832 16,0 3-192-16,0 1 0 0,-11 4 0 15,0 2-768-15,2 0-208 16,0 1-48-16,10-2 0 0,-2 6 1648 0,-1 1 320 0,-3 1 64 0,-15 9 16 16,4-2-1648-16,-2 1-320 0,-2 0-64 0,15-5-16 0,1 2 832 15,-4 0 192-15,-2 2 0 0,2 1 0 0,2-1 768 0,2 5 208 16,3 0 48-16,0 1 0 0,0 0-832 0,2 1-192 16,4 0 0-16,1 0 0 0,2-2 0 0,3 2 0 15,2-2 0-15,2 0 0 0,3-1 0 0,3 2 0 16,2-1 0-16,3 10 0 15,5-4-768-15,3 0-208 0,3 1-48 0,-2-10 0 0,2 0 832 0,4 2 192 16,2 1 0-16,5-1 0 0,6-2 768 0,-1-2 208 16,0 0 48-16,16 7 0 15,-1-5-1648-15,-2-4-320 0,-3-3-64 0,-16-4-16 0,3-2 832 0,1 0 192 16,0-2 0-16,1 1 0 0,-2-2 0 0,0-1 0 0,3 0 0 0,-1-1 0 16,2-1 0-16,-2 0 0 0,-2-2 0 0,-2 1 0 15,-3-2 0-15,-1 1 0 0,-3 1 0 0,-2-1 0 16,-1 0 768-16,-3-1 208 0,-1 0 48 0,-4-1 0 15,-1-1-832-15,-7-1-192 0,0 0 0 0,0 0 0 16,0 0 0-16,0 0 0 0,0 0 0 0,0 0 0 16,0 0 0-16,-8 1 0 0,-4-2 0 0,-1-1 0 15,-2-2 0-15,-4 1 0 0,0-3 0 0,-2-1 0 16,-5 4 0-16,3-3 0 0,-3 0 0 0,1-2 0 0,0 0 0 16,-1 0 0-16,1-3 0 0,-1-1 0 0,0-2 0 15,0 1 0-15,0-1 0 0,-1-2 0 0,-1-1 0 16,0-2 0-16,0-1 0 0,2-1 0 0,-1-2 0 0,1 0 0 15,2 1 0-15,5-1 0 0,4-3 0 0,-1 0 0 16,1 1 0-16,1-1 0 0,1-2 0 0,2 2 0 16,-1-1 0-16,4 0 0 0,1-3 0 0,3 3 0 15,1-4 0-15,3 1 0 0,0 3 0 0,5 0 0 16,1 1 0-16,0 0 0 0,0-1 0 0,2 4 0 16,2 0 0-16,1 2 0 0,3-3 0 0,1 3 0 15,1 2 0-15,3 2 0 0,2-1 0 0,2 2 0 16,2 0 0-16,3 2 0 0,-2 1 0 0,3 1 0 15,0 1 0-15,3 1 0 0,2 0 0 0,2 2 0 16,-5 1 0-16,4 4 0 0,0 0 0 0,1 2 0 16,-2 2 0-16,0 2 0 0,-1-1 0 0,-3 2 0 15,-3-2 0-15,-2 1 0 0,-3 2 0 0,-3-2 0 0,-3-1 0 16,-3 0 0-16,-1 0 0 0,-4 1 0 0,0 0 0 0,-2-3 0 16,-6 0 0-16,0 0 0 0,0 0 0 0,0 0 0 15,0 0 0-15,0 0 0 0,0 0 0 0,-6-3 0 16,-4-1 0-16,-2 1 0 0,-3-1 0 0,-1 0 0 15,-3 1 0-15,-2 0 0 0,-2-2 0 0,-1 1 0 16,-5 0 0-16,2 0 0 0,0 2 0 0,2 1 0 16,-1 1 0-16,0 1 0 0,1 0 0 0,1 1 0 15,1 3 0-15,2 0 0 0,0-1 0 0,1 0 0 16,-3-1 0-16,2 2 0 0,1 0 0 0,-3 2 0 16,1-1 0-16,-2 3 0 0,1 1 0 0,-2 2 0 15,-1 1 0-15,1 2 0 0,2 0 0 0,1 4 0 0,0-1 0 16,0 4 0-16,-1 2 0 0,1 1 0 0,1-1 0 15,0 5 0-15,0 1 0 0,2 0 0 0,2-1 0 0,-3-1 0 16,1 3 0-16,4-2 0 0,1-2 0 0,2 1 0 16,2-1 0-16,2 0 0 0,2 0 0 0,4 0 0 15,2-2 0-15,4 0 0 0,1 2 0 0,4-2 0 16,2-4 0-16,0 0 0 0,1-4 0 0,1 0 0 16,1 1 0-16,8 4 0 15,-2-5-768-15,-3-4-208 0,0-1-48 0,-3-5 0 0,1 1 1648 0,-3-2 320 16,0 1 64-16,5-3 16 15,-2 1-1648-15,-2-2-320 0,-3 0-64 0,-3-2-16 0,-7-1 832 0,7 0 192 16,-7 0 0-16,0 0 0 0,0 0 768 0,0 0 208 16,0 0 48-16,0-5 0 0,-1-2-832 0,-2 1-192 15,0-3 0-15,-4 0 0 0,-5 0 0 0,1-1 0 0,1-1 0 16,-2 0 0-16,0 0 0 0,0 0 0 0,2-1 0 0,-2 1 0 16,1-2 0-16,2 0 0 15,-1 0 0-15,4-2 0 0,-4 2 0 0,2-3 0 0,0-5 0 16,4 0 0-16,-2 0 0 0,3 0 0 0,0 0 0 0,2-1 0 15,0-2 0-15,1 1 0 0,1 1 0 0,2 0 0 16,1-1 0-16,3-2 0 0,1 1 0 16,-1 0 0-16,3-1 0 0,1 1 0 0,1-2 0 0,3 1 0 15,-1 0 0-15,1 0 0 0,2 1 0 0,2 0 0 16,1 0 0-16,2 1 0 0,3 1 0 0,0 0 0 16,1 0 0-16,1-1 0 0,-1 2 0 0,1 0 0 15,-2 2 0-15,1 2 0 0,-2 0 0 0,-3 2 0 0,0 3 0 16,0 1 0-16,-3 3 0 0,-1 0 0 0,1 2 0 15,-4 1 0-15,-2 2 0 0,2 1 0 0,1 1 0 0,-5-1 0 16,-4 2 0-16,1 2 0 0,1 0 0 0,-8-2 0 16,0 0 0-16,0 0 0 0,4 3 0 0,-4-3 0 15,0 0 0-15,0 0 0 0,0 0 0 0,0 0 0 16,0 0 0-16,-3 6 0 0,-3 0 0 0,2 0 0 16,-3-1 0-16,-3 1 0 0,-2 1 0 0,-2 1 0 15,-1-1 0-15,-2-1 0 0,1 2 0 0,-1 1 0 16,0 0 0-16,-1 0 0 0,-1 1 0 0,-3 1 0 15,0 1 0-15,-1 2 0 0,0 0 0 0,-1 0 0 16,-1 1 0-16,-3 0 0 0,3 4 0 0,2-1 0 16,-2 1 0-16,3 3 0 0,-3 1 0 0,2 0 0 15,-1 1 0-15,3 2 0 0,0 0 0 0,1 1 0 16,2 1 0-16,0 0 0 0,3-1 0 0,-1 2 0 0,1-1 0 0,3 1 0 16,4 0 0-16,1-1 0 0,3-3 0 0,3 13 0 31,1-5-768-31,2-1-208 0,2-4-48 0,4-9 0 0,1-1 832 0,4-1 192 15,1 3 0-15,4 0 0 0,1-1 768 0,3-1 208 0,0 0 48 0,12 5 0 32,2-3-1648-32,-1-3-320 0,4-1-64 0,-11-6-16 0,3 0 832 0,2-1 192 0,2 0 0 0,0 1 0 15,0-2 0-15,2 1 0 0,-1-1 0 0,0 0 0 16,-2 0 0-16,1 0 0 0,0-1 0 0,-2 3 0 16,-2-1 0-16,-4 0 0 0,0-2 0 0,-5 1 0 15,-2 0 768-15,-3-2 208 0,-1-1 48 0,2 3 0 16,-8-2-1648-16,-2-1-320 15,-8-5-64-15,0 0-16 0,4 4 832 0,-4-4 192 0,0 0 0 0,0 0 0 0,0 0 768 0,0 0 208 16,0 0 48-16,-5 1 0 0,-6-2-832 0,0 0-192 16,-1 0 0-16,-8-3 0 0,-3-1 0 0,-2 1 0 15,-2-1 0-15,2 1 0 0,-3-3 0 0,2-1 0 16,1 1 0-16,-3-2 0 0,2 0 0 0,-1-1 0 16,1-2 0-16,-3 0 0 0,0-2 0 0,-2-1 0 15,-1-2 0-15,-1-4 0 0,0-5 0 0,-2-1 0 16,-2 0 0-16,4-2 0 0,6-2 0 0,2 0 0 15,0 2 0-15,3-1 0 0,2 1 0 0,2 3 0 16,4 0 0-16,2 1 0 0,3 3 0 0,0 0 0 16,2-1 0-16,3 1 0 0,0-1 0 0,2 0 0 15,2 0 0-15,4-2 0 0,0-3 0 0,2 0 0 16,1-3 0-16,3 1 0 0,0-1 0 0,3 3 0 0,1 1 0 16,0 1 0-16,2 1 0 0,1 3 0 0,-3 2 0 0,3 2 0 31,2 2-768-31,2 0-208 0,5 1-48 0,3 1 0 0,1 0 1648 0,-2 1 320 15,-2 1 64-15,0 2 16 0,0 3-832 0,-2 0-192 0,-1-1 0 0,0 4 0 32,-1 3-768-32,0 1-208 0,0-2-48 0,1 2 0 0,-3 2 832 0,2-2 192 0,0 2 0 15,-1 1 0-15,1 1 0 0,-5-1 0 0,0-2 0 0,-3 1 0 16,-1 0 0-16,-3-1 0 0,-10-1 0 0,9 2 0 16,-9-2 0-16,0 0 0 0,0 0 0 0,0 0 0 15,0 0 0-15,0 0 0 0,0 0 0 0,-8 2 0 16,-1-1 0-16,-6-1 0 0,0 0 0 0,-6 1 0 15,-1 1 0-15,1 0 0 0,-2 1 0 0,0 1 0 0,-5 1 0 16,3 1 0-16,-2-1 0 0,0 2 0 0,1 1 0 16,-2 2 0-16,-1 2 0 0,-3 2 0 0,-1 0 0 0,-3 3 0 15,-2 0 0-15,3 4 0 0,2 4 0 0,2 0 0 16,0 1 0-16,1 5 0 0,3 4 0 0,3 3 0 16,0 1 0-16,2 2 0 0,1 0 0 0,2 0 0 15,1 1 0-15,6-1 0 0,3-1 0 0,4-1 0 16,2 0 0-16,4-3 0 0,5 0 0 0,4-4 0 15,2-3 0-15,4-3 0 16,2-1-2496-16,6-3-464 0,14 6-96 0,1-10-16 0</inkml:trace>
  <inkml:trace contextRef="#ctx0" brushRef="#br3" timeOffset="86130.99">14110 12501 16575 0,'0'0'736'0,"0"0"160"0,-5-5-720 0,0 1-176 16,1 0 0-16,4 4 0 0,0 0 848 0,0 0 144 16,-3-2 32-16,3 2 0 0,0 0 816 0,0 0 160 15,0 0 48-15,0 0 0 0,0 0-1648 0,-5 8-400 16,2 1 0-16,1 4 0 0,1 5 896 0,-2 0 112 16,1 2 16-16,-1 5 0 0,1 5 0 0,0 4 0 15,-2 2 0-15,2 2 0 0,-3 0-832 0,-1 2-192 16,-1 0 0-16,1-3 0 0,4-2 0 0,-1-4 0 15,1-1 0-15,-2-6 0 0,2-4 864 0,1-4 128 16,-1-4 32-16,1-1 0 0,0-4-832 0,1-7-192 16,2 5 0-16,-2-5 0 0,0 0 864 0,0 0 128 15,4-6 32-15,0-5 0 0,-3-2-832 0,4-5-192 0,1-4 0 16,3-3 0-16,2-3 0 0,0-2 0 0,2-1 0 0,0-4 0 16,2-3 0-16,0 2 0 0,-1-2 0 0,3 1 0 15,1-2 0-15,-1 2 0 16,4 0 0-16,-1 4 0 0,1 6 0 0,1 5 0 0,-1 0 0 0,-2 5 0 15,1 1 0-15,-3 5 0 0,-2 5 0 0,1 1 0 16,-5 3 0-16,0 4 0 0,-3 5 0 0,-1 4 0 16,-3 3 0-16,0 5 0 0,-7 3 0 0,0 4 0 15,-3-1 0-15,-2 3 0 0,-2-2 0 0,-5 11 0 16,-3-5 0-16,0-5 0 0,2-4 0 0,-1-3 0 16,0-5 864-16,0 0 128 0,0-3 32 0,1-2 0 15,1-4-1648-15,1-2-320 0,-2-4-64 0,4-2-16 16,3-1 832-16,-1 0 192 0,2-2 0 0,3-1 0 15,3-5-2496-15,2-1-464 0,1 0-96 0,5-3-16 0</inkml:trace>
  <inkml:trace contextRef="#ctx0" brushRef="#br3" timeOffset="86462.18">14851 11799 27647 0,'-11'-17'608'0,"7"7"128"0,0 0 32 0,2-1 0 0,1-3-624 0,-1 5-144 0,2 9 0 0,0 0 0 16,0 0 848-16,0 0 144 15,0 0 32-15,0 0 0 0,0 0-832 0,3 14-192 0,-3 2 0 0,0 6 0 16,-1 7 864-16,-2 3 128 0,0 2 32 0,0 6 0 15,-4 3 0-15,2 6 0 0,-4 0 0 0,1 8 0 16,-4 5-832-16,1 0-192 16,1-4 0-16,-2-3 0 0,0-3 0 0,3-6 0 0,1-4 0 0,3-2 0 15,-3-1 0-15,4-5 0 0,2-6 0 0,-3-2 0 16,3-3 0-16,1-1 0 0,0-1 0 0,2-3 0 16,2-5-768-1,2-5-208-15,-5-8-48 0,0 0-9824 0,8 5-1968 0</inkml:trace>
  <inkml:trace contextRef="#ctx0" brushRef="#br3" timeOffset="86869.76">15222 12332 27647 0,'0'0'1216'0,"0"0"256"0,0 0-1168 0,0 0-304 15,-6-6 0-15,6 6 0 0,-7-1 1696 0,-3 2 288 16,0 1 48-16,-1 2 16 0,-2-2-832 0,-3 5-144 15,-2 3-48-15,-5 3 0 0,-1 3-816 0,-5 0-208 16,2 3 0-16,0 2 0 0,2 2 864 0,1 2 128 16,4 3 32-16,3 0 0 0,3-3-832 0,4-3-192 15,3-4 0-15,3-4 0 0,3-3 0 0,6-1 0 16,-1-1 0-16,6-3 0 0,1-4 0 0,2-4 0 16,1-4 0-16,5-2 0 0,5-2 0 0,5-2 0 0,-3-1 0 15,0-4 0-15,-1-5 0 0,-2-2 0 0,0 0 0 0,-5 1 0 16,-2 2 864-16,-2 1 128 0,0 3 32 0,-6 0 0 15,0 2-832-15,-1 2-192 16,-1 2 0-16,-3 3 0 0,-3 8 0 0,0 0 0 0,0 0 0 0,0 0 0 16,0 0 0-16,4 14 0 0,-1 5 0 0,1 2 0 15,-1 3 0-15,-1 0 0 0,1 3 0 0,3 0 0 16,3 1 0-16,2-2 0 0,0-2 0 0,2-2 0 16,1-3 0-16,2-1 0 0,-1-4 0 0,0-2 0 15,-1-3-1600 1,0-3-352-16,2 1-80 0,1-6-16 0,0-5-816 0,0-5-160 0,-3-5-48 15,1-3 0-15</inkml:trace>
  <inkml:trace contextRef="#ctx0" brushRef="#br3" timeOffset="87094.12">15861 11579 31327 0,'0'0'688'0,"0"0"144"0,0 0 16 0,0 0 48 0,0 0-720 0,-2 15-176 15,1 3 0-15,-5 5 0 0,-3 7 1664 0,0 4 320 16,1 4 48-16,-2 5 16 0,0 2-1648 0,2 2-400 16,1 3 0-16,2 2 0 0,0 2 896 0,-3 2 112 15,3 3 16-15,3-2 0 0,0-3-832 0,-1-2-192 16,2-4 0-16,1-3 0 0,1-5 0 0,-1-4 0 16,-1-4 0-16,2 1 0 15,3 0-2416-15,-3-2-528 0,-3-4-96 0,-5-7-12720 0</inkml:trace>
  <inkml:trace contextRef="#ctx0" brushRef="#br3" timeOffset="87247.59">15564 12251 35007 0,'5'-13'768'0,"5"-1"176"0,3 0 16 0,6 1 16 0,3 2-784 0,3-1-192 0,4 0 0 0,1 1 0 16,8 1 864-16,5-1 128 0,4-1 32 0,6 1 0 15,2 0-832-15,-1 3-192 0,-4 1 0 0,-5 3 0 16,-3 1-768-16,-1 1-208 15,-3 0-48-15,0 2 0 0</inkml:trace>
  <inkml:trace contextRef="#ctx0" brushRef="#br3" timeOffset="87799.75">17587 12144 20271 0,'-11'-4'896'0,"6"-1"192"0,-2-2-880 0,-2-1-208 0,-2 1 0 0,2 1 0 0,-5 0 1680 0,0 2 304 15,-2-1 48-15,-2 4 16 0,-2 4-832 0,-2 1-144 16,-3 1-48-16,-4 6 0 0,-3 5-816 0,2 3-208 16,0 1 0-16,0 4 0 0,-1-4 0 0,4 5 0 15,6-1 0-15,3-1 0 0,3-2 864 0,4-2 128 16,5-3 32-16,2 1 0 0,4-4-832 0,4-1-192 15,2-3 0-15,5-2 0 0,0 4 0 0,7-2 0 16,1-1 0-16,4-5 0 0,4 2 0 0,3-4 0 16,4 0 0-16,0-3 0 15,1-3-768-15,-3 2-208 0,-4-4-48 0,-1 0-8736 16,-2-2-1760-16</inkml:trace>
  <inkml:trace contextRef="#ctx0" brushRef="#br3" timeOffset="88084.11">18070 11569 27647 0,'0'0'608'0,"-7"-6"128"0,7 6 32 0,0 0 0 0,-8-5-624 0,8 5-144 0,-9 2 0 0,2 6 0 15,-2 2 848-15,0 4 144 0,-1 4 32 0,0 6 0 16,1 7-832-16,-3 2-192 0,0 1 0 0,1 4 0 15,1 5 864-15,-2 0 128 0,0 1 32 0,1 0 0 16,0-1-832-16,0 2-192 0,0 0 0 0,3 0 0 16,-1-5 0-16,2-2 0 0,0-1 0 0,0-3 0 0,3-4 0 15,-1-2 0-15,0-3 0 0,2-2 0 0,2-1 0 16,0-2 0-16,-2-3 0 0,3-4 0 16,3-2-3232-16,-1-3-688 15,-2-8-144-15,0 0-32 0</inkml:trace>
  <inkml:trace contextRef="#ctx0" brushRef="#br3" timeOffset="88386.32">18206 12102 27647 0,'-7'5'608'0,"-3"5"128"0,-2 4 32 0,-1 2 0 0,0-1-624 0,-1 0-144 15,0 6 0-15,0 0 0 0,1 1 848 0,4-1 144 16,1-5 32-16,5 1 0 0,2-1 0 0,3-2 0 0,2-3 0 15,4 0 0-15,3-4-832 0,0-1-192 16,1-3 0-16,2-1 0 0,1-4 0 0,1-1 0 0,4-3 0 0,1-1 0 16,-2-1 864-16,0-3 128 0,0-5 32 0,-1 2 0 15,-4-1-832-15,-2-1-192 0,-3 0 0 0,-4 0 0 16,0 1 864-16,-2 1 128 16,-5 1 32-16,-1-1 0 0,-2 0-832 0,-3 4-192 0,-1 4 0 0,-4 0 0 15,-1-1 0-15,-1 5 0 0,-1-1 0 0,0 3 0 16,-2 3-1600-16,2 2-352 15,3-2-80-15,2 2-16 16,3 0-816-16,2 1-160 0,0 7-48 0,6-1 0 0</inkml:trace>
  <inkml:trace contextRef="#ctx0" brushRef="#br3" timeOffset="88702.42">18877 12009 27647 0,'-2'-9'608'0,"0"1"128"0,2 8 32 0,-2-7 0 0,0-2-624 0,2 9-144 16,0 0 0-16,0 0 0 0,-7-6 1664 0,7 6 320 16,-10 0 48-16,3 4 16 0,-3 1-1648 0,2 3-400 15,-5 1 0-15,0 1 0 0,-1 1 0 0,3 4 0 16,2 4 0-16,0-7 0 0,2 1 0 0,-2-1 0 16,4 5 0-16,-2 6 0 0,4-4 0 0,2 0 0 15,2 0 0-15,3 2 0 0,3 0 896 0,1-2 112 16,-1-2 16-16,2-1 0 0,-1 1-832 0,-2-2-192 15,1-1 0-15,-5-2 0 0,0-1 0 0,0 0 0 16,-2-1 0-16,-3-2 0 0,3-8 0 0,-5 9 0 0,-5-2 0 0,0-1 0 16,0 0 864-16,-3-3 128 0,-2-2 32 0,-1-1 0 15,0 0-832-15,-1 0-192 16,-3-2 0-16,3-1 0 16,1-3-1600-16,6 2-352 0,10 4-80 0,-8-7-9296 0,1-2-1856 0</inkml:trace>
  <inkml:trace contextRef="#ctx0" brushRef="#br3" timeOffset="89075.61">19276 11966 27647 0,'0'0'1216'0,"0"0"256"0,0 0-1168 0,0 0-304 15,0 0 0-15,0 0 0 0,0 0 880 0,0 0 112 16,0 0 32-16,-5 9 0 0,3 3-832 0,-1 0-192 16,0 0 0-16,-4 7 0 0,2 1 0 0,0 0 0 15,1 2 0-15,2-2 0 0,0-2 864 0,2-2 128 16,3 0 32-16,1-3 0 0,-2-2-832 0,4-1-192 16,-1-4 0-16,2 1 0 0,1-3 864 0,0 0 128 15,4-8 32-15,-1 2 0 0,3-1 0 0,0-4 0 16,0-1 0-16,2-3 0 0,0-2 0 0,0 0 0 15,-2-1 0-15,1-1 0 0,1-1-832 0,-3 0-192 16,-2-3 0-16,0 1 0 0,1 1 0 0,-2 0 0 0,-1 3 0 16,-4 1 0-16,-4 1 0 0,0 2 0 15,2 1 0-15,-2 1 0 16,-1 1-1600-16,-3 2-352 0,0 1-80 0,3 4-10384 0,0 0-2096 0</inkml:trace>
  <inkml:trace contextRef="#ctx0" brushRef="#br3" timeOffset="89397.22">19849 11835 27647 0,'0'0'608'0,"0"0"128"0,0 0 32 0,0 0 0 0,0 0-624 0,0 0-144 0,0 0 0 0,-5 11 0 0,-2 3 848 15,-1 3 144-15,1 0 32 0,-2 5 0 0,0 3-832 0,-1-1-192 16,-1-1 0-16,0 3 0 0,-3 1 864 0,0-1 128 15,1 1 32-15,1-5 0 0,2-4-832 0,-1-3-192 16,4-4 0-16,0-2 0 0,3 1 864 0,4-10 128 16,0 0 32-16,0 0 0 0,0 0 0 0,0 0 0 15,0 0 0-15,0 0 0 0,8-5-832 0,4-5-192 16,3-3 0-16,0-3 0 0,2-2 864 0,-1-1 128 16,2-2 32-16,1 1 0 0,0 4-832 0,1-3-192 15,4 0 0-15,-3 3 0 0,2 2 0 0,-1 1 0 16,0 2 0-16,0 2 0 0,-3 0 0 0,-5 4 0 15,1 2 0-15,0 0 0 16,-1 3-768-16,-3 2-208 0,-1-1-48 0,-1 2-12016 16,-3 2-2400-16</inkml:trace>
  <inkml:trace contextRef="#ctx0" brushRef="#br3" timeOffset="90187.98">20684 11937 23951 0,'0'0'512'0,"0"0"128"0,1-10 0 0,1 1 64 0,0 0-576 0,-2 9-128 15,0 0 0-15,0 0 0 0,0 0 848 0,0 0 144 16,0-9 32-16,0 9 0 0,0 0 0 0,-9 1 0 16,-2 1 0-16,-4 5 0 0,1 2-832 0,-1 2-192 15,-2-1 0-15,2-1 0 0,-3 0 864 0,0-1 128 16,1 3 32-16,4-3 0 0,2-3-832 0,1 0-192 15,2-1 0-15,8-4 0 0,0 0 0 0,0 0 0 16,0 0 0-16,0 0 0 0,0 0 0 0,0 0 0 0,0 0 0 0,0 0 0 16,0 0 0-16,0 0 0 15,0 0 0-15,7-3 0 0,-7 3 0 0,6-5 0 0,-6 5 0 0,0 0 0 16,0 0 0-16,0 0 0 16,0 0 0-16,0 0 0 0,0 0 0 0,0 0 0 0,0 0 0 0,0 0 0 15,0 0 0-15,0 0 0 0,0 0 0 0,0 0 0 16,0 0 0-16,0 0 0 0,0 0 0 0,0 0 0 15,0 0 0-15,0 0 0 0,-3-6 0 0,3 6 0 16,0 0 0-16,0 0 0 0,0 0 0 0,0 0 0 16,0 0 864-16,0 0 128 0,0 0 32 0,7-8 0 15,-7 8-832-15,4-7-192 0,3 2 0 0,0 0 0 16,1 2 0-16,2 0 0 0,1-2 0 0,0 2 0 16,2 0 0-16,0 1 0 0,0-2 0 0,3 1 0 15,-1 0 0-15,1-1 0 0,-1 1 0 0,0-1 0 16,2 0 0-16,-1 0 0 0,1 0 0 0,1-3 0 0,1 0 0 15,-1 0 0-15,1-1 0 0,-2 0 0 0,0 4 0 16,-3 0 0-16,-2-5 0 0,-3 2 0 0,-5 1 0 0,-1 0 0 16,-3 6 0-16,3-9 0 0,-2 0 864 0,-2 2 128 15,-5 0 32-15,-5 3 0 0,-4 3-832 0,-3 1-192 16,-1 1 0-16,-8 3 0 0,-1 4 0 0,-4 3 0 16,-1 3 0-16,-4 2 0 0,-2 0 0 0,-1 3 0 15,1 2 0-15,6 1 0 0,3-1 0 0,5-1 0 16,3 0 0-16,3 1 0 0,6 0 0 0,2-1 0 15,4-3 0-15,5 4 0 0,4-1 0 0,5-1 0 16,5-4 0-16,3 1 0 0,4-1 0 0,8 0 0 16,6 0 0-16,6-1 0 0,2-2 0 0,3-1 0 15,1-2 0-15,2-2 0 16,-2-3-3232-16,-3-3-688 0,16-3-144 0,-8 2-32 0</inkml:trace>
  <inkml:trace contextRef="#ctx0" brushRef="#br3" timeOffset="90899.57">21641 11913 23951 0,'-8'-14'1056'0,"6"6"224"0,1-1-1024 0,0 2-256 15,-5-3 0-15,3 4 0 0,1-3 0 0,2 9 0 16,-3-6 0-16,3 6 0 0,0 0 880 0,0 0 112 15,-10 2 32-15,2 4 0 0,-3 2 0 0,2 3 0 16,0 1 0-16,1 3 0 0,0-1-832 0,-1 0-192 16,2 2 0-16,1-1 0 0,0-1 0 0,3-1 0 15,3-4 0-15,0 1 0 0,1 1 0 0,1-3 0 0,-2-8 0 0,0 0 0 16,6 8 0-16,-6-8 0 16,6 6 0-16,-6-6 0 0,10 0 864 0,0 0 128 0,0-1 32 0,-1 0 0 15,2-3-832-15,1-3-192 0,-2-2 0 16,1 1 0-16,0-1 0 0,0 3 0 0,-2-5 0 0,1 2 0 15,-2 2 0-15,2 0 0 0,1 1 0 0,-2 0 0 16,0-2 0-16,0 2 0 0,2 0 0 0,0 1 0 16,-1-2 0-16,2 1 0 0,2-3 0 0,3 2 0 15,1-1 0-15,3 1 0 0,1-2 0 0,-5 3 0 16,2 0 864-16,3-2 128 0,0-2 32 0,0-2 0 16,0-3-832-16,3-2-192 0,-4 0 0 0,3-2 0 15,-2-2 0-15,2-2 0 0,-1-2 0 0,1 0 0 16,-2-2 0-16,-1-2 0 0,-1 0 0 0,-4-1 0 15,1 1 0-15,-1 4 0 0,-1 2 0 0,-2 3 0 0,-5 3 864 0,-1 3 128 16,-1 3 32-16,-2 3 0 0,-2 2-832 0,-2 6-192 16,0 0 0-16,-6 4 0 0,-5 6 0 0,-1 9 0 15,-4 3 0-15,-3 4 0 0,-5 5 0 0,0 7 0 16,-1 5 0-16,-4 4 0 0,1 3 0 0,-1 5 0 16,-2 4 0-16,1-1 0 0,-2 0 0 0,-9 19 0 15,7-12 0-15,7-6 0 16,7-8-768-16,3-2-208 0,3-8-48 0,2-3 0 0,2-4 832 15,0-3 192-15,-1-5 0 0,1-3 0 16,-4-5-2496-16,0-4-464 0,0-4-96 0,1-4-11072 0</inkml:trace>
  <inkml:trace contextRef="#ctx0" brushRef="#br3" timeOffset="91016.29">21670 12344 27647 0,'6'-21'608'0,"1"6"128"0,2-3 32 0,4-1 0 0,2-2-624 0,4 4-144 0,2 4 0 0,5 1 0 16,4-1 848-16,-7 6 144 15,4 4 32-15,5-2 0 0,2 2 0 0,4 1 0 0,0 0 0 0,6 0 0 16,3 2-832-16,0 1-192 0,0 0 0 0,-1 1 0 31,1 0-1600-31,-7 0-352 0,28 6-80 0,-28-4-16 0</inkml:trace>
  <inkml:trace contextRef="#ctx0" brushRef="#br3" timeOffset="91768.96">15220 13109 20271 0,'0'0'896'0,"-3"-8"192"0,-2 3-880 0,5 5-208 16,-3-8 0-16,2 2 0 0,1 6 1680 0,0 0 304 15,-7 3 48-15,3 2 16 0,1 1-832 0,-3 6-144 16,1 3-48-16,0 2 0 0,1 0-816 0,1 2-208 15,0-1 0-15,2-1 0 0,1 2 864 0,3 0 128 16,1-4 32-16,0-2 0 0,0-1-832 0,1 0-192 16,2-2 0-16,-1 0 0 0,2-1 864 0,0 0 128 15,1-2 32-15,-1-1 0 0,-8-6-832 0,12 3-192 16,3 1 0-16,0-1 0 0,1-2 0 0,1-2 0 16,1-2 0-16,0-2 0 0,2 3 0 0,-2-2 0 0,-3-1 0 15,1-1 0-15,-1 0 0 0,0 2 0 16,1 1 0-16,-3 0 0 15,-4-2-1600-15,1 0-352 0,1 2-80 0,-11 3-16 16,5-7-816-16,0-3-160 0,-3-5-48 0,0 6 0 0</inkml:trace>
  <inkml:trace contextRef="#ctx0" brushRef="#br3" timeOffset="91956.86">15564 13110 23951 0,'6'-20'512'0,"-2"11"128"0,2-1 0 0,-3 5 64 0,-3 5-576 0,6-7-128 0,-1 2 0 0,-5 5 0 15,0 0 848-15,3 6 144 0,2 2 32 0,-3 3 0 16,-2 1 0-16,0 5 0 0,-1 1 0 0,-1 7 0 15,-2-1 0-15,2 3 0 0,-1 2 0 0,-1 1 0 16,-1-1 0-16,2 3 0 0,-3 1 0 0,3 1 0 0,-1 3-832 0,0-3-192 16,-1-2 0-16,0 0 0 0,1-1 0 0,0-2 0 15,-1-1 0-15,3-4 0 16,0-2-768-16,1-4-208 0,0-1-48 0,1-4 0 16,1-1-816-16,2-4-160 0,-3-8-48 0,0 0 0 0</inkml:trace>
  <inkml:trace contextRef="#ctx0" brushRef="#br3" timeOffset="92187.1">15903 13350 31327 0,'0'0'1392'0,"0"0"272"0,6-7-1328 0,6 4-336 0,2 0 0 0,2-1 0 15,-1 2 0-15,3-1 0 0,5-2 0 0,-7 2 0 16,4 0 896-16,-1 1 96 0,2-3 32 0,1 1 0 16,-4-2-832-16,2 1-192 0,0-1 0 15,8 0 0 1,-2-2-768-16,-3 2-208 0,-2 1-48 0,-6 2 0 0</inkml:trace>
  <inkml:trace contextRef="#ctx0" brushRef="#br3" timeOffset="92649.86">17234 12982 23951 0,'0'-12'1056'0,"0"12"224"0,-3-5-1024 0,0 0-256 16,-2 1 0-16,1 0 0 0,-4-1 880 0,0 2 112 15,-5 2 32-15,1-1 0 0,-1 2 0 0,-1 3 0 16,-1 2 0-16,0 2 0 0,-2 3-832 0,3 0-192 16,0 1 0-16,3 1 0 0,-1 1 864 0,4 0 128 15,3-2 32-15,0 1 0 0,4-1-832 0,1 0-192 0,2 1 0 0,5-1 0 16,2 0 0-16,3-1 0 0,0 0 0 0,3 1 0 15,2 1 864-15,0-2 128 0,0 0 32 0,-2 0 0 16,0 0-832-16,-4 0-192 0,-2 1 0 0,1-1 0 16,-3 0 0-16,-2 0 0 0,-1 1 0 0,-6-3 0 15,-4 2 0-15,-1-2 0 0,-6 0 0 0,-1 0 0 16,-3 2 864-16,0-1 128 0,-5-2 32 0,1 2 0 16,1 0-832-16,-2-1-192 0,1 1 0 0,-8 0 0 15,2-3 0-15,6 0 0 0,4-3 0 0,8-1 0 16,2-2-1600-1,2-1-352-15,3-2-80 0,4-3-16 0,4 0-816 0,6-2-160 0,17-14-48 16,1 7-9408-16</inkml:trace>
  <inkml:trace contextRef="#ctx0" brushRef="#br3" timeOffset="92907.87">17771 12739 23951 0,'0'0'512'0,"0"0"128"0,0 0 0 0,0 0 64 0,1-5-576 0,0 0-128 15,-1 5 0-15,0 0 0 0,0 0 848 0,0 0 144 16,0 0 32-16,-3 12 0 0,-3 2 0 0,-1 3 0 16,-3 0 0-16,0 1 0 0,2 1-832 0,-1 3-192 15,3 1 0-15,-3 3 0 0,4 0 0 0,-4 4 0 16,2 3 0-16,-4 3 0 0,0 5 864 0,0-1 128 0,-2-2 32 0,1-1 0 31,-1-2-1648-31,2-4-320 0,1-3-64 0,2-2-16 16,0-5-816-16,3-1-160 0,-1-2-48 0,2-4-6000 0,0-7-1200 0</inkml:trace>
  <inkml:trace contextRef="#ctx0" brushRef="#br3" timeOffset="93267.29">17549 13199 20271 0,'0'0'896'0,"2"-5"192"0,0-3-880 0,0 0-208 0,3-1 0 0,-2 3 0 15,4 0 1680-15,-1 2 304 0,2-3 48 0,2 1 16 16,3 0-1648-16,0 1-400 0,1-1 0 0,1 0 0 16,4-4 896-16,-2 1 112 0,4 1 16 0,2 0 0 15,-1 0 0-15,2-2 0 0,-4-3 0 0,0 4 0 0,-1 4-832 0,-3 0-192 16,0-2 0-16,-3 2 0 0,-3 1 0 0,0 3 0 16,-4 8 0-16,0-2 0 0,-6-5 0 0,5 10 0 15,-3 4 0-15,0 1 0 0,-4 0 0 0,0 2 0 16,0-1 0-16,-2 2 0 0,-1 1 864 0,1-3 128 15,-1-3 32-15,2 1 0 0,1-5-832 0,0 1-192 16,0-1 0-16,0-1 0 0,2-8 0 0,0 0 0 16,0 0 0-16,0 0 0 0,0 0 864 0,8-1 128 15,0-4 32-15,1 0 0 0,1 0-832 0,2-2-192 16,-2-4 0-16,2-1 0 0,1-2 0 0,0 1 0 16,1 2 0-16,2-1 0 0,0-4 0 0,1 4 0 15,-1 2 0-15,0 2 0 0,-1 1 0 0,0 0 0 0,-1-1 0 16,-1 2 0-16,-5 5 0 0,1 0 0 0,4-1 0 15,-5 1 0 1,1 1-3232-16,-2 1-688 0,2 0-144 0,-1 1-32 0</inkml:trace>
  <inkml:trace contextRef="#ctx0" brushRef="#br3" timeOffset="93597.4">18796 12879 27647 0,'0'0'608'0,"-6"-4"128"0,0-2 32 0,3 3 0 0,3 3-624 0,-7-2-144 15,1 2 0-15,-1 4 0 0,-1 0 848 0,-2 3 144 16,-2 5 32-16,0 2 0 0,-3 2 0 0,-2 0 0 16,0 2 0-16,4 2 0 0,0 1-832 0,2-1-192 15,-1 1 0-15,2 1 0 0,-1 1 0 0,4-1 0 16,-1 0 0-16,4-3 0 0,-2-2 0 0,3-2 0 16,1-1 0-16,1 2 0 15,1-6-1600-15,0-10-352 0,0 0-80 0,8 4-11472 0</inkml:trace>
  <inkml:trace contextRef="#ctx0" brushRef="#br3" timeOffset="93955.4">19103 12872 27647 0,'0'0'608'0,"0"0"128"0,-6 0 32 0,0 3 0 0,-2 0-624 0,2 3-144 0,-5 2 0 0,0 1 0 15,0-1 848-15,-2 3 144 0,-1 2 32 0,0 2 0 16,0 2 0-16,2-2 0 0,2 1 0 0,0-2 0 16,1-1-832-16,2-1-192 0,3-4 0 0,2 0 0 15,-3-2 0-15,3 0 0 0,2-6 0 0,0 0 0 0,0 0 864 16,0 0 128-16,0 0 32 0,9-4 0 0,2-2 0 0,1-3 0 16,2 0 0-16,3-3 0 0,1 0-832 0,2-2-192 15,0-2 0-15,2 2 0 0,1 2 0 0,2 0 0 16,0-1 0-16,0 2 0 0,0 1 0 0,0 2 0 15,-3 0 0-15,-1 4 0 0,-5-1 0 0,-2 3 0 16,-2 2 0-16,-1 4 0 0,-2 1 0 0,-1 2 0 16,0 0 0-16,-4 2 0 0,0 1 0 0,1 0 0 15,-3 0 0-15,-1 2 0 16,0 1-768-16,0 1-208 0,-1 0-48 0,3-4 0 16,-1-3-1632-16,1 1-336 0,3 0-64 0,3-3-11072 0</inkml:trace>
  <inkml:trace contextRef="#ctx0" brushRef="#br3" timeOffset="94334.38">19849 12910 27647 0,'0'0'608'0,"0"0"128"0,1-8 32 0,-1 0 0 0,0 8-624 0,0 0-144 0,-1-3 0 0,-3 0 0 16,4 3 848-16,-7 0 144 0,-1 2 32 0,-2 2 0 15,-3 2-832-15,-6 4-192 0,-3-1 0 0,3 2 0 16,-1 0 864-16,3 2 128 0,-1-3 32 0,6 2 0 16,1 1-832-16,6 0-192 0,3-1 0 0,0-1 0 15,4-1 0-15,1-1 0 0,4-2 0 0,3-5 0 16,0-1 0-16,2-1 0 0,2 0 0 0,-4 0 0 0,2-2 864 16,-1 1 128-16,1-4 32 0,0 3 0 0,1 1-832 0,-3-1-192 15,1-2 0-15,-1 2 0 0,-2 2 0 0,0 2 0 16,-3 3 0-16,0 0 0 0,-5-5 0 0,3 11 0 15,-3 5 0-15,-3 3 0 0,-3 7 0 0,1 0 0 16,-4 2 0-16,2 0 0 0,-4 4 864 0,-1 0 128 16,1 1 32-16,-7 9 0 0,1-5-832 0,-1-4-192 15,2-3 0-15,-1-1 0 0,1-3 0 0,1-3 0 16,2-2 0-16,7-7 0 16,-3 1-3232-16,3-4-688 0,1 1-144 0,5-12-32 0</inkml:trace>
  <inkml:trace contextRef="#ctx0" brushRef="#br3" timeOffset="94951.1">20623 12606 20271 0,'0'0'896'0,"0"0"192"0,6-16-880 0,-2 6-208 15,-4 10 0-15,0 0 0 0,3-9 864 0,-3 9 128 16,0 0 32-16,-2 4 0 0,-4 4 0 0,-3 4 0 16,-1 5 0-16,-4 6 0 0,-2 6-832 0,0 2-192 15,-3 2 0-15,-1-1 0 0,0 0 864 0,3 0 128 16,4 2 32-16,0-3 0 0,1-4 0 0,2-4 0 15,1-1 0-15,2-3 0 16,5-2-1648-16,-1-4-320 0,2-3-64 0,1-10-16 0,1 11 1648 0,3-2 320 16,-4-9 64-16,11-2 16 0,0-1 0 0,7-3 0 0,5-2 0 0,3-1 0 15,3-4-832-15,3 0-192 16,3 1 0-16,-3 3 0 0,0 4 0 0,-1 1 0 0,-1-3 0 0,-1 6 0 16,-3 6 0-16,0 2 0 0,-5 3 0 0,-2 2 0 15,-4 2 0-15,-3 2 0 0,-3 3 0 0,-6-2 0 16,-4 1 0-16,-4 1 0 0,-5 2 0 15,-2-1 0-15,-4 2 0 0,-3-4 0 0,-2-4 0 0,-3 1 0 16,2-1 864-16,-3-2 128 0,-1-3 32 0,1-3 0 16,0-1-832-16,2-4-192 0,-1-3 0 0,3-2 0 15,-2 1 0-15,4-5 0 0,5-1 0 0,4-1 0 16,5 0-1600-16,7-1-352 0,7-2-80 16,7-2-9296-16,3-1-1856 0</inkml:trace>
  <inkml:trace contextRef="#ctx0" brushRef="#br3" timeOffset="95500.68">21298 12989 23951 0,'0'0'512'0,"0"0"128"0,0 0 0 0,0 0 64 0,-1-10-576 0,0 5-128 0,1 5 0 0,0 0 0 15,0 0 848-15,-6 0 144 0,1 1 32 0,-1 3 0 16,1 4 0-16,-4 3 0 0,1 1 0 0,-3 1 0 16,1 1-832-16,1 3-192 0,-2 3 0 0,1 1 0 15,1-3 864-15,0 0 128 0,1-1 32 0,0 1 0 0,3-4-832 0,2 0-192 16,-3-5 0-16,3 1 0 0,1-2 0 0,0-4 0 15,2-4 0-15,0 0 0 0,0 0 864 0,0 0 128 16,7-2 32-16,2-3 0 0,1-4 0 0,2-2 0 16,1-2 0-16,2-2 0 0,2 0-832 0,2 0-192 15,2-2 0-15,-3 1 0 0,1-2 0 0,1 3 0 16,3-1 0-16,1 3 0 0,1 1 0 0,1 0 0 16,-3 2 0-16,0 3 0 0,-3 1 0 0,-2 2 0 15,-1 1 0-15,-3 2 0 16,-2 2-1600-16,-1 2-352 0,-2 2-80 0,0 0-16 15,0 1-1632-15,-1 0-336 0,7 8-64 0,-3 0-16 0</inkml:trace>
  <inkml:trace contextRef="#ctx0" brushRef="#br3" timeOffset="95866.36">21921 12959 27647 0,'-4'-14'1216'0,"2"10"256"0,-3 1-1168 0,1 0-304 0,-5-1 0 0,3 1 0 15,-5 3 880-15,-1 4 112 0,-3 0 32 0,-1 3 0 16,-2 2-832-16,1 0-192 0,-1 4 0 0,-3 2 0 16,1 3 0-16,4-1 0 0,3 1 0 0,2-1 0 15,1 1 864-15,2-2 128 0,2-1 32 0,4-2 0 16,2 0-832-16,2-2-192 0,3 0 0 0,1-3 0 16,0-3 0-16,4-1 0 0,-2 0 0 0,3-4 0 15,2-2 864-15,1-3 128 0,1-1 32 0,0-2 0 0,-4 0-832 16,3-3-192-16,1-3 0 0,1 1 0 0,-2 1 864 15,0 0 128-15,1 2 32 0,-3 1 0 0,-2 0-832 0,-1 4-192 16,-2 3 0-16,-7 2 0 0,0 0 0 0,0 0 0 16,0 0 0-16,0 0 0 0,5 9 0 0,-5 4 0 15,0-1 0-15,0 3 0 0,-1 4 0 0,-3 1 0 16,1 0 0-16,1 0 0 0,0-2 0 0,0-2 0 16,1 1 0-16,1-3 0 15,3-2-768-15,-1-1-208 0,1-3-48 0,1 0 0 16,0-1-1632-16,1-2-336 0,3-4-64 0,-1-3-16 0</inkml:trace>
  <inkml:trace contextRef="#ctx0" brushRef="#br3" timeOffset="96209.84">22341 13022 20271 0,'0'0'448'0,"0"0"80"0,0 0 32 0,0 0 16 0,0 0-576 0,0 0 0 0,0 0 0 0,0 0 0 0,0 0 1744 16,0 0 240-16,0 0 64 0,0 0 0 0,-7 9-832 15,0 1-144-15,1 0-48 0,-3 2 0 0,-1 2 0 0,2 1 0 16,0 1 0-16,2 0 0 0,3 1-816 0,-2-1-208 16,1 0 0-16,1-1 0 0,0-1 0 0,-1 0 0 15,1-2 0-15,-1 0 0 0,1 0 864 0,2-2 128 16,0-1 32-16,-1-2 0 16,2-7-2464-16,0 0-480 0,0 0-112 0,0 0-8208 15,0 0-1632-15</inkml:trace>
  <inkml:trace contextRef="#ctx0" brushRef="#br3" timeOffset="96618.28">22867 12939 27647 0,'0'0'608'0,"0"0"128"0,9-12 32 0,-3 7 0 0,-6 5-624 0,2-6-144 0,-2 6 0 0,4-6 0 15,0-1 848-15,-2 2 144 0,-2 5 32 0,0 0 0 16,0 0 0-16,-6 3 0 0,0-1 0 0,-5 5 0 16,-4 4-832-16,-1 1-192 0,-2 1 0 0,1 2 0 15,-3 4 0-15,2 2 0 0,2 0 0 0,3 1 0 16,3 2 0-16,0-1 0 0,3-1 0 0,1 1 0 16,3-2 0-16,2-3 0 0,1-5 0 0,3 2 0 15,1 0 864-15,0-4 128 0,3-2 32 0,2-2 0 16,1 0-832-16,2-1-192 0,0-1 0 0,1-1 0 0,1-3 0 15,2-1 0-15,-2 0 0 0,1 0 0 0,2-1 0 16,-2 1 0-16,0-2 0 0,-2 2 0 0,1 3 864 0,-2 0 128 16,0-1 32-16,0 0 0 15,-1-1-1648-15,-1 1-320 0,0 0-64 0,-1 1-16 0,1-3 832 0,-2 0 192 16,-8 0 0-16,6 0 0 0,-6 0 0 0,0 0 0 16,6-5 0-16,-6 5 0 15,0 0-1680-15,0 0-304 0,5-5-48 0,-3-1-16 16,2-1-816-16,-3-1-160 0,-2-14-48 0,0 4 0 0</inkml:trace>
  <inkml:trace contextRef="#ctx0" brushRef="#br3" timeOffset="96794.77">23006 12584 35007 0,'0'0'768'0,"0"0"176"0,0 0 16 0,0 0 16 0,-2 2-784 0,-6 4-192 0,3 0 0 0,0 0 0 15,1-1 0-15,1 2 0 0,-1 3 0 0,3 0 0 16,-2 1 0-16,1 1 0 0,-1-2 0 0,1 1 0 31,0 5-1600-31,0-1-352 0,-9 10-80 0,1-4-16 0</inkml:trace>
  <inkml:trace contextRef="#ctx0" brushRef="#br3" timeOffset="97786.42">8969 12769 16575 0,'0'0'368'0,"-10"3"80"0,0-3 0 0,0 1 16 0,-1 0-464 0,0 1 0 0,2-1 0 0,-1-1 0 16,2-1 912-16,-1 3 96 0,0 0 16 0,2-2 0 15,7 0 0-15,0 0 0 0,-8-1 0 0,8 1 0 16,0 0 0-16,0 0 0 0,0 0 0 0,0 0 0 16,0 0-832-16,0 0-192 0,0 0 0 0,0 0 0 15,0 0 0-15,0 0 0 0,0 0 0 0,8 3 0 16,2-4 864-16,1 1 128 0,2 2 32 0,3 0 0 15,3-2-832-15,5 3-192 0,1-1 0 0,8 2 0 0,6 1 864 16,6 0 128-16,4 1 32 0,3-2 0 0,3 0-832 16,4 0-192-16,4-1 0 0,3-1 0 0,4-2 0 0,-3 2 0 15,-1 3 0-15,4-4 0 0,-1 1 864 0,-16 0 128 16,4-1 32-16,6 4 0 0,2 1-832 0,-2 1-192 16,0-1 0-16,-1-1 0 0,-2 2 864 0,2 0 128 15,1 1 32-15,-5 0 0 0,-3-3-832 0,-2 1-192 16,-3-2 0-16,-2 2 0 0,-4-1 0 0,-4 1 0 15,-1-2 0-15,-3 2 0 0,-2 1 0 0,-3 1 0 16,-2-1 0-16,4 1 0 16,-9-1-768-16,-5 2-208 0,-5 2-48 0,-9-5-10912 15,1 1-2192-15</inkml:trace>
  <inkml:trace contextRef="#ctx0" brushRef="#br3" timeOffset="98411.63">10268 14670 8287 0,'-14'0'736'0,"4"2"-592"16,-4 1-144-16,0-3 0 0,-1-2 1008 0,0 1 160 0,0 0 48 0,1 1 0 15,-2 0 160-15,2-1 32 0,0-1 16 0,-1 0 0 16,3 2-80-16,-1-1 0 0,1-1-16 0,1 0 0 15,2 1-48-15,0-1 0 0,9 2 0 0,0 0 0 16,-6 0-192-16,6 0-32 0,0 0-16 0,0 0 0 16,9-3-160-16,6 2-48 0,6-2 0 0,4 2 0 15,7 1-128-15,6 0-16 0,1 0-16 0,10 1 0 16,6 0-48-16,7 1-16 0,9 1 0 0,-2 0 0 16,1 0-128-16,1 2-32 0,3-2 0 0,0 1 0 15,3 0-112-15,-4-1-16 0,-4-1-16 0,-4 2 0 16,-3 3-48-16,-3-1-16 0,-4-3 0 0,-1-1 0 15,-2 1-112-15,-6 1-128 0,-6-2 176 0,-6 0-176 16,-6-1 0-16,-4 2 0 0,-4 0 0 0,-3 1 0 16,-4 0-1552-16,-4 1-432 0,-9-5-64 0,0 0-14736 15</inkml:trace>
  <inkml:trace contextRef="#ctx0" brushRef="#br3" timeOffset="99192.52">11482 15801 8287 0,'-12'-3'736'0,"6"2"-592"0,-4 0-144 0,0 0 0 16,0-1 1840-16,-1 0 336 0,2 1 64 0,1 1 0 16,8 0-224-16,0 0-48 0,0 0-16 0,0 0 0 15,0 0-560-15,13-3-112 0,3 2-32 0,7 1 0 16,5 0-256-16,2 0-48 0,3 0-16 0,7-2 0 15,1-2-224-15,3 1-64 0,1 1 0 0,3 1 0 16,5 1-320-16,-6-2-80 0,-5 2-16 0,-2 2 0 16,-4 0-32-16,-4 1-16 0,-3-1 0 0,-3 0 0 0,-1 0-176 15,-5 0 128-15,-3 4-128 0,-4-3 128 16,-1 2-2384-16,-12-5-496 16</inkml:trace>
  <inkml:trace contextRef="#ctx0" brushRef="#br3" timeOffset="99659.93">11532 16993 15375 0,'0'0'672'16,"0"0"160"-16,-7 5-672 0,7-5-160 0,-7 5 0 0,7-5 0 15,0 0 1248-15,0 0 224 0,-7 0 32 0,7 0 16 0,0 0 96 0,0 0 32 16,0 0 0-16,0 0 0 0,0 0-224 0,0 0-32 16,0 0-16-16,8 2 0 0,3-2-80 0,2-2-16 15,4-1 0-15,2-1 0 0,4 1-352 0,3 0-80 16,2-2-16-16,5 2 0 0,3 0-272 0,1 2-64 15,0-2-16-15,1 2 0 0,-4 2-272 0,-2 2-48 16,-5-2-16-16,-3 2 0 0,-3 0-144 0,-3 3 0 16,-3 0 0-16,-2 2-12368 15,-3 0-2400-15</inkml:trace>
  <inkml:trace contextRef="#ctx0" brushRef="#br3" timeOffset="109360.15">20309 16920 16575 0,'0'0'1472'0,"0"0"-1168"0,10-4-304 0,-10 4 0 16,0 0 880-16,9-6 112 0,-9 6 32 0,5-4 0 15,1-1 320-15,-6 5 80 0,2-8 16 0,-2 8 0 16,0-9-16-16,-1 0 0 0,-2-1 0 0,-1 2 0 16,0-3-304-16,-5 0-64 0,2-4-16 0,-5 2 0 15,-1 2-192-15,-2-4-32 0,-3-5-16 0,-2 0 0 16,-4 0-176-16,-2 2-48 0,-4 1 0 0,-4-5 0 16,-5-1-128-16,-5-1-48 0,0 1 0 0,-2 2 0 15,-2 1-80-15,-1-1 0 0,2-1-16 0,-9 0 0 0,-7 2-48 0,-3 3-16 16,-1 0 0-16,1 2 0 0,-1-2-112 0,-5 2 0 15,-5 2-128-15,-2 1 192 0,-1-3-16 0,-2 5-16 16,-2 2 0-16,-3 1 0 0,-9-2-160 0,2 6 128 16,-2 0-128-16,-2-1 128 0,-3 1-128 0,0 3 160 15,-2 2-160-15,3 4 160 0,-3-1-160 0,2 4 192 16,-2 0-192-16,9 1 192 0,2 4-192 0,2 1 0 16,0 1 144-16,5 0-144 0,2 3 0 0,9 0 144 15,8 0-144-15,1 3 0 0,-1 3 144 0,7-1-144 16,9 3 0-16,7 2 144 0,5 2-144 0,7 1 0 15,5 1 0-15,6 0 128 0,4 2-128 0,4 3 0 16,3 2 0-16,6 2 0 0,3 1 0 0,6 5 0 16,4 4 0-16,3-2 0 0,4 0 0 0,6-1 0 0,5-1-144 15,10-3 144-15,6-2 0 0,8-4 0 0,2-2 0 16,3-3 0-16,4-4 0 0,7-2 0 0,6-2 0 0,7 2 0 16,5-2 0-16,4-3 128 0,2-2-128 0,7 1 0 15,9-1 160-15,3-2-160 0,0-4 160 0,6-2-160 16,5 1 160-16,0-6-160 0,-3-1 160 0,3-4-160 15,0 0 144-15,0-1-144 0,0-3 128 0,-3 0-128 16,-5 2 128-16,-2-4-128 0,-3-2 0 0,-3 1 128 16,-1-2-128-16,-5-3 128 0,-2-2-128 0,-5-1 128 15,1-1-128-15,-9-1 0 0,-7-2 0 0,-6-2 0 16,-3-7 128-16,-8 3-128 0,-4 3 128 0,-6-1-128 16,-6-2 176-16,-6-1-48 0,-8 1-128 0,-3 0 192 15,-9 0-192-15,-4 1 176 0,-2-2-176 0,-4-2 160 0,-6 2-160 0,-3-2 128 16,-3-1-128-16,-5-4 128 0,-5-3 0 15,-7-1-128-15,-8-2 192 0,-5 0-64 0,-10 2-128 16,-3-1 0-16,-5-1 0 0,-6-1 0 0,-5 1 0 0,-8-1 0 16,-10-3 0-16,-5 4 0 0,-2 1 0 0,-4-1 0 15,-3-2 0-15,-6 1 0 0,-7-1 0 0,2 6 0 16,2 4 0-16,-6 1-176 0,-7 4 176 0,-1 2 0 16,3 1 0-16,-5 3 0 0,-4 5 0 0,6-1 0 15,3-2 0-15,-1 5-128 0,0 4 128 0,3 1 0 16,2 0 0-16,-1 6-128 0,-4 4 128 0,3 6 0 15,2 4 0-15,-1 0 0 0,-1 1 0 0,4 2-128 16,8 9 128-16,0 1 0 0,0 3 0 0,9 1-128 16,12-1 128-16,9 5 0 0,8 6 0 0,11-6 0 15,8-1 0-15,5-1 0 0,9 2 0 0,5 0-160 16,9-2 160-16,7 5 0 0,7 1-192 0,8 3 64 0,7 0 128 0,6 1-208 16,6 0 208-16,5 0 0 0,2-2-160 0,7-1 160 15,4-2 0-15,6 3 0 0,6-4 0 0,8 2 0 16,7-4 0-16,1-2 0 0,2-1 0 0,7 0 0 15,8-4 0-15,4-1 0 0,0-3 0 0,5-1 0 16,0-5 0-16,8 1 0 0,4-6 0 0,3-5 0 16,3-3 0-16,-1-4 0 0,4 0 0 0,3-6 0 15,1-1 0-15,-2-4 0 0,-2-2 0 0,1-1 0 16,-2-1 0-16,-6-3 128 0,-6 0-128 0,-4-2 128 16,-3-2-128-16,-5 2 0 0,-5 0 0 0,-8 0 0 15,-14-1 0-15,-6 0 0 0,-2 1 0 0,-10 0 0 0,-4-2 128 16,-5 0-128-16,-5-1 192 0,-5 1-64 0,-6-1-128 15,-5-1 128-15,-6-3-128 0,-4-1 128 0,-4-1 16 16,-6-6 0-16,-5 1 0 0,-9-2 0 0,0-1-144 16,-8-3 0-16,-6-6 0 0,-6 0 0 0,-7 0 0 0,-2 3 0 15,-4 4 0-15,-6-2 0 0,-7-2 0 0,-6 1-144 16,-10 1 144-16,-1 3 0 0,-4 4-128 0,-6-2 128 16,-9 3 0-16,-3 1 0 0,-4 4-160 0,-5 5 160 15,-5 6-128-15,4 0 128 0,1 2 0 0,-2 4-128 16,-3 6 128-16,4 5 0 0,3 2 0 0,-3 3-160 15,-5 6 160-15,2 7 0 0,4 6 0 0,0 1 0 16,-2 1 0-16,6 7 0 0,5 7-160 0,9-1 160 16,13 1-128-16,6 1 128 0,3-2 0 0,9 2-160 15,7 1 160-15,10-1 0 0,6-1-208 0,12 1 64 16,6-1 16-16,9-3 0 16,8-3-928-16,8-2-176 0,10-2-48 0,10-3 0 15,9-3 384-15,12-2 64 0,6 0 0 0,11-3 16 16,4-3-2704-16,14-3-528 0</inkml:trace>
  <inkml:trace contextRef="#ctx0" brushRef="#br3" timeOffset="110289.65">15151 13898 22863 0,'0'0'1008'0,"-5"-7"208"0,1 3-960 0,-5 1-256 16,-3 7 0-16,-3 3 0 0,-4 5 416 0,-3 4 32 15,-4 1 16-15,-2 8 0 0,-2 5-336 0,0 7-128 16,-3 3 0-16,0 4 0 0,0 3 240 0,-4 4-48 16,2 4-16-16,-1 9 0 0,-6 8 0 0,0 0 0 15,-3 1 0-15,0 6 0 0,-2 1-176 0,2 4 192 16,2 2-192-16,2-4 192 0,3-1-192 0,0-1 0 16,3 1 0-16,2-4 128 0,2-5-128 0,5-4 0 0,2-2 144 0,3 0-144 15,2-3 288-15,5-3-16 0,3-2 0 0,4 1 0 16,5-2 240-16,2-3 64 0,0-4 0 0,5 1 0 15,4 5 0-15,3-2 16 0,4-3 0 0,3-1 0 16,2 1-272-16,5 1-64 0,-2-1-16 0,3-2 0 16,3-2-240-16,4 0 176 0,4 2-176 0,1-1 160 15,3-1-160-15,3-3 0 0,2-4 144 0,2-3-144 16,-1-4 0-16,-1-2 0 0,-1-3 0 0,2-2 128 16,1-1-128-16,3 2 0 0,0-3 128 0,1-2-128 15,1-2 0-15,-4-3 144 0,-1 0-144 0,-2 0 0 16,-1 2 176-16,-3-3-176 0,-2-3 160 0,-1-2-160 15,1 1 128-15,-5-2-128 0,-2 0 0 0,-3 1 144 16,-4-3-144-16,-2 3 0 0,-2-1 0 0,-3-1 0 16,-4 0-416-16,0-2-64 0,-3-1-16 0,-3 1-14064 15</inkml:trace>
  <inkml:trace contextRef="#ctx0" brushRef="#br3" timeOffset="110613.2">15614 16826 31327 0,'-20'-16'1392'0,"9"5"272"0,2 3-1328 0,4 2-336 0,5 6 0 0,0 0 0 15,0 0 1408-15,5 10 192 0,4 1 64 0,5 5 0 16,5 6-1664-16,5 3-192 0,2 0-96 0,4 2-32 15,5 3 320-15,0 2 0 0,2 2 0 0,2 0 0 16,-4-1 0-16,0 4 0 0,-2 1 0 0,-3 3 0 16,-5-2 0-16,-2 1 0 0,-3-3 0 0,-4 2 0 15,-6-3 0-15,-1 0 0 0,-3 0 0 0,-4-3 0 16,-3-4 192-16,-5 0 0 0,-3-2 0 0,-4-3 0 16,-7-2 112-16,-3-2 16 0,-7 0 0 0,-7 0 0 15,-3-2-144-15,-4-3-32 0,-3-2 0 0,2 0 0 16,2 0-1440-1,4-2-304-15,-1-4-48 0</inkml:trace>
  <inkml:trace contextRef="#ctx0" brushRef="#br3" timeOffset="115650.4">9321 13585 6447 0,'0'0'576'0,"-8"-1"-576"16,-4-1 0-16,2 1 0 0,2 0 1552 0,-2 0 208 0,3-1 32 0,-3 0 16 16,1 2-784-16,0-1-144 15,-1 0-48-15,2-1 0 0,-3-1-496 0,2-2-96 0,0 1-32 0,-1 2 0 16,0 2-208-16,0-3 176 0,-1-4-176 0,0 6 160 15,0 5-32-15,0-1 0 0,-2-3 0 0,1 2 0 16,2 1-128-16,-2 0 0 0,0-3 144 0,3 1-144 16,0-1 432-16,9 0 16 0,-9-3 0 0,9 3 0 15,-8 2 112-15,8-2 16 0,-5-7 16 0,5 7 0 16,0 0-112-16,0 0-32 0,0 0 0 0,0 0 0 16,0 0-128-16,0 0-16 0,0 0-16 0,0 0 0 15,0 0-288-15,0 0 0 0,2-7 0 0,-2 7 0 16,9-8 0-16,1 1 0 0,1-1 0 0,1 1 0 15,6 3 0-15,2-2 0 0,3-1 0 0,2 2 0 16,3 2 240-16,3-1-64 0,5 1-16 0,4-4 0 0,2-1 128 0,3 2 32 16,3 4 0-16,7 0 0 0,4-4-64 0,1 3-16 15,-2 2 0-15,3 0 0 0,2 0-240 0,3 1 0 16,3 0 128-16,2 2-128 0,-5 1 192 0,-1 0 0 16,-4 1 0-16,0-1 0 0,-3 0-192 0,-3 3 0 15,-3-1 0-15,-3 2 0 0,-1-3 128 0,-6 2-128 16,-3-1 0-16,-5 0 144 0,-3-3-16 0,-1-1-128 15,-6-1 192-15,-3 0-64 0,-5 0 288 0,-5-2 48 16,-3-1 16-16,-8 3 0 0,0 0 352 0,0 0 64 16,0 0 0-16,-11-8 16 0,-5-2 80 0,-6 0 16 15,-4 5 0-15,-12-4 0 0,-6-1-752 0,-7-1-256 16,-6-2 144-16,-6 2-144 0,-5 1 0 0,-5 0 0 16,-2 0 128-16,-6-1-128 0,-5 1 0 0,-4 1 0 15,0 2 0-15,-3-3 0 0,0-2 128 0,-2 2-128 0,1 1 128 0,6 0-128 16,6 0 128-16,7-1-128 0,5-1 0 0,8 1 128 15,10 4 128-15,10-1 0 0,9 2 16 0,9-2 0 16,6-1-16-16,7 4-16 0,11 4 0 0,0 0 0 16,8-2-240-16,10 0 176 0,11-2-176 0,12 4 160 15,10 6-160-15,9 0 0 0,5 2 0 0,7 0 0 16,9 0 144-16,7 1-144 0,5 4 160 0,2-1-160 16,0-4 128-16,6 2-128 0,3-1 0 0,-1 1 144 15,-5 1-144-15,-1-1 0 0,-3-2 144 0,-3 2-144 16,-5 2 0-16,-5-1 144 0,-6-4-144 0,-6 5 0 15,-6 1 0-15,-4-1 0 0,-4-2 0 0,-6 3 0 16,-5 4-1648 0,-6 2-336-16,-6 0-64 0,-5-2-13824 0</inkml:trace>
  <inkml:trace contextRef="#ctx0" brushRef="#br3" timeOffset="116593.42">9408 14653 22287 0,'-39'-5'976'0,"14"3"224"0,-5 0-960 0,3 0-240 0,4 0 0 0,4 1 0 15,3 1 896-15,9 2 128 0,7-2 16 0,0 0 16 16,0 0-512-16,9 1-96 0,6 1-32 0,8 1 0 16,7-1 112-16,7-1 32 0,9-1 0 0,9 1 0 15,4 1-128-15,2 2-32 0,2-1 0 0,3-2 0 16,0 1 0-16,5 1 0 0,1 2 0 0,1-3 0 15,-1-2 160-15,-3-1 16 0,1 4 16 0,-4-3 0 16,-1-2-64-16,-3 1-16 0,0 0 0 0,-5 0 0 0,-5-1-176 16,-7-1-32-16,-5 0-16 0,-8 1 0 15,-9 2-144-15,-6 1-16 0,-5-1-128 0,-12 0 192 0,0 0 128 16,0 0 0-16,0 0 16 0,-17 0 0 0,-10-1 240 16,-11-2 64-16,-9-1 0 0,-10 3 0 0,-4 1-512 0,-6-1-128 15,-9-2 0-15,-6 2 0 0,-7 3 0 0,-4-1 0 16,-3-1 0-16,-1 0 128 0,4-1-128 0,-1 1 0 15,-1 0 0-15,7 1 0 0,6-3 0 0,10 2 128 16,7 0-128-16,9 0 0 0,2-1 192 0,13 1-16 16,12 0-16-16,7 0 0 0,8-1-32 0,6 1-128 15,8 0 192-15,0 0-64 0,16 0-128 0,9 1 0 16,10 1 0-16,7-1 0 0,8-2 0 0,6-1 0 16,6-3 0-16,11 4 0 0,6 1 0 0,4 0 0 15,-1-1 0-15,4 2 0 0,2 0 0 0,2 1 0 16,1 1 0-16,-1-1 0 0,-5 1 0 0,-3 3 0 15,-6 0 0-15,-6 0 0 0,-6-1 0 0,-9 0 0 0,-9 0 0 0,-8 1 0 16,-9-2 0-16,-6 0 0 0,-7 1 0 0,-7-1 0 16,-9-4 0-16,0 0 0 0,-11 5 0 0,-10-1 0 15,-10 0 160-15,-11 3-160 0,-10 2 192 0,-9-4-192 16,-8-2 160-16,-6 0-160 0,-8 1 128 0,-6 1-128 16,-10-2 0-16,-6-1 128 0,-2-1-128 0,-2 0 0 15,-2 4 128-15,3-1-128 0,3-2 0 0,6 1 128 16,6-1 32-16,8 0 0 0,11 0 0 0,13-4 0 15,10-1-16-15,14-1 0 0,8 2 0 0,11 0 0 16,5-1 16-16,8-1 0 0,5 4 0 0,7-4 0 16,7 1-160-16,10-1 0 0,8 0 0 0,10-2 128 0,9 0-128 15,7 0 0-15,4 3 0 0,5 0 0 0,4-1 0 16,4 0 128-16,3 3-128 0,2 1 0 0,1 0 0 0,1 0 0 16,-1 0 0-16,4 1 0 0,2 3 0 0,-4 0 0 15,-6-3 0-15,-1 3 0 0,-3 3 0 0,-6 1 0 16,-10 0 0-16,-4-2 0 0,-7-3 0 0,-7 3 0 15,-7-3 0-15,-8 0 0 0,-8-1 0 0,-3 1 128 16,-13-3-128-16,0 0 0 0,0 0 0 0,-19 3 0 16,-9-3 0-16,-10 0 0 0,-11 0 0 0,-8 0 0 15,-9-3 128-15,-3-1-128 0,-6 0 0 0,0-2 0 16,-1 0 0-16,5-1-176 0,4 2-32 0,6 0-16 16,8 1 0-16,4 1 0 15,-1-2-1760-15,9 2-368 0,0-1-64 0</inkml:trace>
  <inkml:trace contextRef="#ctx0" brushRef="#br3" timeOffset="117011.2">9545 13591 24879 0,'-60'-21'2208'0,"21"8"-1760"0,2-2-448 0,4 6 0 16,6 4 288-16,8-2-32 0,3 1 0 0,7 0 0 0,9 6 224 0,0 0 32 15,11-1 16-15,14 0 0 0,12 0-272 0,17-2-48 16,15-4-16-16,9-1 0 0,5 1 368 0,10 0 64 15,11 3 16-15,3-2 0 0,2 1-256 0,2-1-64 16,-1-3 0-16,0 4 0 0,-2 0 240 0,1 4 32 16,1 4 16-16,-6-3 0 0,-4-3-160 0,-10 3-48 15,-5 3 0-15,-11 2 0 0,-8-1-144 0,-8 1-16 16,-9-2-16-16,-9 3 0 0,-9 4-224 0,-11-5 144 16,-6-2-144-16,-14-3 128 0,1 8-128 0,-11 0 0 15,-11-1 0-15,-10-1 0 0,-10-3-192 0,-8 6-64 16,-9 4 0-16,-7-3-16 15,-7-4-816-15,-5-2-144 0,-6 2-48 0,0 1 0 16,-3 3-1552-16,5-1-320 0,1-2-64 0</inkml:trace>
  <inkml:trace contextRef="#ctx0" brushRef="#br3" timeOffset="117534.22">9372 14837 37775 0,'-16'-20'1664'0,"9"11"368"0,3 4-1632 0,4 5-400 15,3-11 0-15,6 3 0 0,4 3 160 0,10 1-160 16,10 1 192-16,8-1-192 0,2-6 224 0,12 2-64 16,8 3-16-16,5-2 0 0,4-3-144 0,5 0 0 15,4 0 0-15,1 3 0 0,-1 0 0 0,-2 1 0 16,-4 0 0-16,-3 3 0 0,-3-1 0 0,-4 4 0 16,-6 0 0-16,-8 0 0 0,-8 0 0 0,-6 0 0 15,-8 2 0-15,-6 1 0 0,-6-1 0 0,-4 1 0 16,-13-3 0-16,0 0 0 0,0 0 0 0,-6 9 0 15,-7 0 0-15,-7-2 0 0,-10 0 192 0,-8 1-32 0,-8-1-16 16,-5 2 0-16,-7 0-144 0,-2 0 0 0,-3 0 144 16,0-2-144-16,1 3 0 0,-4-1 0 0,-1 1 0 15,-1-2 128-15,0-1-128 0,4 0 0 0,5-3 0 0,4 2 0 16,6 2 0-16,0-4 0 0,6-3 0 0,6 1 0 16,7 2 0-16,7-2 0 0,4 0 0 0,5-2 0 15,4-1 0-15,10 1 0 0,0 0 0 0,0 0 0 16,6-7 0-16,9 2 0 0,11-2-128 0,7 2 128 31,6-1-416-31,6 0 0 0,5-3 0 0,5 1 0 0,3 0-928 16,6 2-176-16,4-3-32 0,1 2-13648 0</inkml:trace>
  <inkml:trace contextRef="#ctx0" brushRef="#br3" timeOffset="123588.13">9062 13224 14735 0,'-27'-5'1312'0,"-5"-4"-1056"0,-3-2-256 0,2 2 0 16,1 2 432-16,3-3 16 0,4-1 16 0,2 1 0 15,3 0 496-15,5 4 80 0,4 1 32 0,4-1 0 16,1 1-192-16,6 5-48 0,0 0 0 0,0 0 0 16,11-2-272-16,5 1-64 0,3-1-16 0,7 5 0 15,6 3-352-15,9 3-128 0,5-2 0 0,7 3 144 16,6 3 112-16,5 3 32 0,2 0 0 0,4-2 0 16,5-1-16-16,1-1 0 0,1 0 0 0,-2-1 0 0,-2-1-48 0,2-2-16 15,-1-3 0-15,2-1 0 0,1 0 32 0,-5-2 0 16,-1-1 0-16,-3-1 0 0,-2-2 208 0,-4 0 32 15,-6 0 16-15,-6 0 0 0,-5-1-32 0,-7 1 0 16,-8 1 0-16,-6-1 0 0,-8 0-96 0,-5-2-32 16,-11 4 0-16,0 0 0 0,-5-6 480 0,-12-1 80 15,-10-4 32-15,-11 4 0 0,-8 0-624 0,-10 3-128 16,-8-2-32-16,-6-1 0 0,-6-4-144 0,-4 3 0 16,-4 1 0-16,-3 2 0 0,0-1 0 0,2-2 128 15,3-2-128-15,1 4 0 0,2 3 0 0,10-2 0 16,9 0 0-16,8-1 0 0,7 1 0 0,9 1 128 15,7 2-128-15,9-1 0 0,6-3 0 0,7 3 128 16,7 3-128-16,0 0 0 0,18-5 0 0,9-1 0 16,5 1 128-16,13-2-128 0,8 0 0 0,10-3 0 0,7 1 0 0,7 1 0 15,4 5-128-15,4-2 128 0,7 4 0 0,6-1 0 16,2-1-192-16,2 3 16 0,0 2 16 0,-1 3 0 31,1 2-1744-31,-8 1-336 0,-7-4-80 0</inkml:trace>
  <inkml:trace contextRef="#ctx0" brushRef="#br3" timeOffset="124058.17">8973 14641 19343 0,'-15'-9'1728'0,"-1"-1"-1392"15,1-1-336-15,4 6 0 0,2 2 2240 0,9 3 384 16,0 0 80-16,0 0 16 0,0 0-1600 0,17-5-320 15,7 3-64-15,12 0-16 0,11-4-496 0,12 3-96 16,9-1-128-16,6 3 176 0,6-4 48 0,4 2 16 16,5 1 0-16,-1 2 0 0,-4 1-240 0,2 1 176 0,0-2-176 15,2 1 160-15,-2 1 256 0,-5 0 48 0,-6 0 16 16,-5 1 0-16,-5-1-32 0,-3 1-16 0,-4 2 0 0,-10 1 0 16,-12 2-240-16,-9-1-64 0,-7-2 0 0,-7 2 0 15,-7 0-128-15,-8 2 0 0,-8 1 0 0,-12 0 0 16,-13 1 0-16,-12 1 128 0,-10 0-128 0,-6-3 128 15,-5-5-128-15,-7 3 0 0,-6 2 0 0,-6-3 0 16,-5-3 0-16,0-1 0 0,2 0 128 0,5-1-128 16,6-1 0-16,8-1 0 0,7 0 0 0,11 0 0 15,7-2 0-15,10 0 0 0,8 3 0 0,6-2-11120 16,8-1-2112-16</inkml:trace>
  <inkml:trace contextRef="#ctx0" brushRef="#br3" timeOffset="124938.84">12424 13300 12543 0,'0'0'560'0,"-2"-7"112"0,2 7-544 0,-2-9-128 16,2 1 0-16,0 8 0 0,0 0 240 0,0 0 16 15,0 0 0-15,6-5 0 0,-6 5-128 0,9-4-128 16,1 0 176-16,0 3-176 0,-10 1 0 0,11 3 0 0,-1 0 0 0,0 2 0 16,-2 1 0-16,1 2 0 0,-2-1 0 0,2 1 0 15,0 3 0-15,4-1 0 0,1 4 0 0,3-1 0 16,4-2 0-16,1 1 128 0,4 0-128 0,2 1 0 15,4 1 544-15,0 3 0 0,2-1 0 0,0 3 0 16,-1 2 32-16,-2 0 16 0,-2 0 0 0,-3-1 0 16,-2-1-208-16,-2 3-32 0,-2 0-16 0,-1 2 0 15,-3-4-112-15,-1 1-32 0,-4-1 0 0,-4 2 0 16,-2 0 0-16,-5 1-16 0,-1 1 0 0,-7 3 0 16,-4 0 80-16,-4 5 0 0,-3 3 16 0,-3 1 0 15,-6-4 144-15,-2-1 32 0,-3 1 0 0,-1412 0 0 0,2811-1-32 16,-1412 0 0-16,-2-4 0 0,-3 1 0 15,0-1 96-15,3-2 32 0,2-6 0 0,0 3 0 0,-2 0-32 16,2 0-16-16,1-4 0 0,5-2 0 0,7-1-192 0,5-1-48 16,2 0 0-16,7-2 0 0,-1-3-96 0,7 0-32 15,3 0 0-15,4-1 0 16,4-2-1200-16,2-6-240 0,8 7-48 0</inkml:trace>
  <inkml:trace contextRef="#ctx0" brushRef="#br3" timeOffset="125638.63">12187 15870 10127 0,'18'2'896'0,"2"0"-704"0,4 2-192 0,5 1 0 16,3 3 320-16,3 3 48 0,-1 1 0 0,2 3 0 16,-1 2-192-16,1 1-48 0,0 2 0 0,0 6 0 15,0 2-128-15,-3 5 0 0,-1 3 0 0,-4 4 0 16,-6 2 0-16,-5 2 0 0,-4 1 0 0,-8 0 128 16,-6-2-128-16,-6-1 128 0,-6 0-128 0,-7 0 128 15,-5 0-128-15,-8 0 0 0,-7-1-192 0,-1-3 192 16,-3-5-320-16,-5-6 64 0,-2-6 16 0,-2-6 0 0,0-5 240 15,-2-1 0-15,2-2 0 0,1-1-4992 16</inkml:trace>
  <inkml:trace contextRef="#ctx0" brushRef="#br3" timeOffset="150464.97">10928 3903 12895 0,'0'0'576'0,"0"0"112"0,0 0-560 0,0 0-128 16,0 0 0-16,0 0 0 0,0 0 848 0,0 0 144 0,0 0 32 0,0 0 0 16,0 0 0-16,0 0 0 0,0 0 0 0,0 0 0 15,0 0 0-15,0 0 0 0,0 0 0 0,0 0 0 16,0 0-832-16,0 0-192 16,0 0 0-16,9 4 0 0,-9-4 864 0,7 7 128 0,3 2 32 0,-2 1 0 15,2-2-832-15,2 2-192 0,-2 1 0 0,4 1 0 16,2 3 0-16,0-1 0 0,1 1 0 0,0 2 0 15,2-1 864-15,-3 2 128 0,3 0 32 0,0-2 0 16,-3 1-832-16,2-1-192 0,1 1 0 0,-3-2 0 16,0-1 0-16,0-2 0 0,-1-2 0 0,0 0 0 15,-4 0 0-15,3-1 0 0,1-1 0 0,2 0 0 0,-1-1 864 0,3 1 128 16,-2-1 32-16,-1-1 0 0,1-3-832 0,-2 2-192 16,-1 0 0-16,0-1 0 0,-3 1 0 0,0-1 0 15,0 0 0-15,-3-1 0 0,1 0 864 0,-1 0 128 16,-8-3 32-16,9 4 0 0,-9-4-832 0,11 5-192 15,-5-1 0-15,-6-4 0 0,0 0 0 0,10 1 0 16,-10-1 0-16,8 1 0 0,-8-1 0 0,8 1 0 16,-8-1 0-16,8 0 0 0,-8 0 0 0,9-1 0 15,-9 1 0-15,8-1 0 0,-8 1 0 0,0 0 0 16,0 0 0-16,9-1 0 0,-9 1 0 0,0 0 0 16,7-2 0-16,-7 2 0 0,0 0 0 0,0 0 0 15,9-1 0-15,-9 1 0 0,0 0 0 0,10 0 0 16,-10 0 0-16,0 0 0 0,8 0 0 0,-8 0 0 15,0 0 0-15,10-1 0 0,-10 1 0 0,0 0 0 0,8 0 0 0,-8 0 0 16,9-3 0-16,-9 3 0 0,0 0 0 0,0 0 0 16,0 0 864-16,0 0 128 0,0 0 32 0,0 0 0 31,0 0-1648-31,0 0-320 0,0 0-64 0,0 0-16 0,0 0 1648 0,0 0 320 0,0 0 64 0,0 0 16 31,0 0-1648-31,0 0-320 0,0 0-64 0,0 0-10928 0,0 0-2192 0</inkml:trace>
  <inkml:trace contextRef="#ctx0" brushRef="#br2" timeOffset="154579.6">11007 4060 12895 0,'0'0'272'0,"0"0"64"0,-6-4 16 0,6 4 32 0,-7-2-384 0,7 2 0 16,-7-7 0-16,1 1 0 0,-1 1 896 0,3 1 96 16,4 4 32-16,0 0 0 0,-7-8 0 0,3 1 0 15,4 7 0-15,0 0 0 0,0 0 0 0,0 0 0 16,-5-9 0-16,5 9 0 0,0 0-832 0,0 0-192 16,0 0 0-16,0 0 0 0,0 0 864 0,0 0 128 15,0 0 32-15,0 0 0 0,0 0-832 0,0 0-192 16,1-7 0-16,-1 7 0 0,0 0 864 0,0 0 128 0,0 0 32 0,0 0 0 15,0 0-832-15,8 3-192 16,-8-3 0-16,9 6 0 0,-1-2 0 0,-1 1 0 0,1 3 0 0,1 1 0 16,1 0 0-16,-1 2 0 0,2-4 0 0,1 3 0 15,-4 2 864-15,3 1 128 0,2-1 32 0,-4 3 0 16,2 2-832-16,2-2-192 0,0-1 0 0,-1 2 0 16,1-1 0-16,2 2 0 0,1-3 0 0,0-2 0 15,1-1 0-15,2-1 0 0,-3 0 0 0,1-1 0 16,-3-2 0-16,3 3 0 0,4-2 0 0,2 0 0 15,1-1 864-15,-1 2 128 0,-4-1 32 0,1-2 0 16,-1 0-832-16,1 0-192 0,-3 1 0 0,1 0 0 16,-3-3 0-16,2-1 0 0,-3 1 0 0,0 0 0 0,0 0 0 15,0 0 0-15,-2-2 0 0,0 1 0 0,-2-1 0 16,2 2 0-16,-2-2 0 0,2-1 0 0,0-2 0 0,0 1 0 16,-2 1 0-16,2-1 0 0,0-1 864 0,2 1 128 15,-4 0 32-15,1-1 0 0,0 1-832 0,0-2-192 16,0-2 0-16,1 1 0 0,1 0 0 0,1-1 0 15,-3 0 0-15,2 0 0 0,2 0 0 0,-3 1 0 16,-1 1 0-16,-1-1 0 0,-2-2 0 0,0 2 0 16,-8 3 0-16,0 0 0 0,0 0 0 0,7-3 0 15,-7 3 0-15,0 0 0 0,0 0 0 0,0 0 0 16,0 0 0-16,0 0 0 16,0 0-768-16,0 0-208 0,0 0-48 0,-10 2-10912 15,2-1-2192-15</inkml:trace>
  <inkml:trace contextRef="#ctx0" brushRef="#br2" timeOffset="155676.31">11399 4071 9215 0,'0'0'192'0,"0"0"64"0,0 0 0 0,0 0 0 0,2 8-256 0,-2-8 0 16,0 0 0-16,0 0 0 0,0 0 864 0,0 0 128 16,0 0 32-16,0 0 0 0,-3 6 0 0,3-6 0 15,0 0 0-15,0 0 0 0,-4 8 0 0,4-8 0 16,0 0 0-16,0 0 0 0,0 0-832 0,0 0-192 15,0 0 0-15,0 0 0 0,0 0 864 0,0 0 128 16,0 0 32-16,0 0 0 0,0 0 0 0,0 0 0 16,7-8 0-16,-7 8 0 0,4-7-832 0,-4 7-192 0,8-7 0 0,0-2 0 15,1-1 0-15,-2 1 0 0,0-1 0 0,2 1 0 16,2-1 864-16,-3 0 128 0,2-1 32 0,2 1 0 16,-2 1-832-16,4 1-192 0,-2-2 0 15,0 2 0-15,0 0 0 0,1 3 0 0,1-1 0 0,1 0 0 16,-2-1 0-16,1 2 0 0,0 1 0 0,1-1 0 15,-1 0 0-15,3 2 0 0,-1 1 0 0,1 2 0 16,-4-2 0-16,1 2 0 0,1 0 0 0,1 2 0 16,1 1 0-16,0 2 0 0,-1-1 0 0,1 1 0 15,-1 2 0-15,1 2 0 0,1 0 0 0,-1 2 0 16,2 0 0-16,-3 1 0 0,0 1 0 0,-2 0 0 0,-1 0 0 0,0-1 0 16,1-2 0-16,-1 2 0 0,-1 3 0 0,1 0 0 15,3-1 0-15,-2 0 0 0,-2-3 864 0,1 0 128 16,-1-1 32-16,-1-2 0 0,-1-3-832 0,0-1-192 15,0-2 0-15,-3 3 0 0,-7-5 0 0,8 3 0 16,-8-3 0-16,0 0 0 0,7 4 0 0,-7-4 0 16,0 0 0-16,0 0 0 0,0 0 0 0,0 0 0 15,0 0 0-15,0 0-10336 16,0 0-2112-16</inkml:trace>
  <inkml:trace contextRef="#ctx0" brushRef="#br2" timeOffset="156457.78">11866 4387 12895 0,'0'0'272'0,"0"0"64"0,0 0 16 0,0 0 32 0,0 0-384 0,0 0 0 0,0 0 0 0,0 0 0 0,0 0 1712 0,0 0 272 15,0 0 48-15,0 0 16 0,0 0-1648 0,0 0-400 16,0 0 0-16,11 1 0 0,-3-5 896 0,-8 4 112 16,12-4 16-16,-4-2 0 0,1-3-832 0,-4 0-192 15,3 1 0-15,-2 2 0 0,3 0 0 0,-3 0 0 16,-6 6 0-16,6-5 0 0,-6 5 0 0,0 0 0 16,9-5 0-16,-9 5-10608 15</inkml:trace>
  <inkml:trace contextRef="#ctx0" brushRef="#br2" timeOffset="156773.75">12347 3832 23951 0,'1'-12'512'0,"1"8"128"0,2 0 0 0,0-3 64 0,1-2-576 0,2-2-128 0,1 0 0 0,2 0 0 16,0 1 848-16,1-3 144 0,2-2 32 0,-1-1 0 16,2 1 0-16,2-2 0 0,0 1 0 0,2-1 0 0,0-1-832 0,0 0-192 15,0 3 0-15,-1 1 0 0,0 0 0 0,-2 3 0 16,-2-1 0-16,-1 1 0 0,-3 2 0 0,-1 3 0 15,-2-1 0-15,0 2 0 16,-6 5-1600-16,0 0-352 0,-17 3-80 0,-2 6-16 0</inkml:trace>
  <inkml:trace contextRef="#ctx0" brushRef="#br2" timeOffset="157761.01">11196 4546 9215 0,'0'0'192'0,"0"0"64"0,0 0 0 0,0 0 0 0,0 0-256 0,0 0 0 16,-4-6 0-16,4 6 0 0,0 0 864 0,0 0 128 0,0 0 32 15,0 0 0-15,0 0 0 0,0 0 0 0,0 0 0 0,0 0 0 16,0 0-832-16,0 0-192 16,0 0 0-16,0 0 0 0,0 0 864 0,0 0 128 0,0 0 32 15,0 0 0-15,0 0-832 0,0 0-192 0,0 0 0 0,0 0 0 16,0 0 864-16,0 0 128 0,0 0 32 0,0 0 0 15,0 0-832-15,0 0-192 0,0 0 0 16,0 0 0-16,0 0 0 0,0 0 0 0,0 0 0 0,0 0 0 16,0 0 864-16,0 0 128 0,0 0 32 0,0 0 0 15,0 0-832-15,0 0-192 0,0 0 0 0,0 0 0 16,0 0 0-16,0 0 0 0,0 0 0 0,0 0 0 16,0 0 0-16,0 0 0 0,0 0 0 0,0 0 0 15,1 14 0-15,0-3 0 0,-1-11 0 0,0 12 0 0,0 1 864 0,1 2 128 16,0-1 32-16,3-2 0 0,-2 1-832 15,1 3-192-15,3 0 0 0,0 0 0 0,0-2 0 0,3-1 0 16,-2 0 0-16,2 0 0 0,0 3 0 0,1-2 0 16,1-2 0-16,-4 0 0 0,1-1 0 0,-1 0 0 15,3-1 0-15,-2 1 0 0,3 0 864 0,2 2 128 16,1-2 32-16,-3-1 0 0,0 0-832 0,0-1-192 16,1 2 0-16,-1-1 0 0,0-1 0 0,1-3 0 15,0 2 0-15,-1 0 0 0,0 2 0 0,1-3 0 16,3-1 0-16,-3 2 0 0,2 0 0 0,1-1 0 15,1 1 0-15,-1-3 0 0,1 0 0 0,-1-1 0 16,1 0 0-16,2 1 0 0,-5 0 0 0,3 1 0 16,-1-3 0-16,0 3 0 0,1 0 0 0,-2 2 0 15,-1 0 0-15,1-1 0 0,-3 1 0 0,0 1 0 16,0 1 0-16,-2 0 0 0,-1-2 0 0,1 1 0 0,-1 0 0 0,-3 0 0 16,-2 0 0-16,1-2 0 0,-4-7 0 0,3 9 0 15,-3-2 864-15,0-7 128 0,0 0 32 0,0 0 0 31,0 0-1648-31,0 0-320 0,0 0-64 0,0 0-16 16,0 0-1632-16,3-14-336 0,-2-9-64 0,3 4-16 0</inkml:trace>
  <inkml:trace contextRef="#ctx0" brushRef="#br2" timeOffset="158560.73">12146 4194 12895 0,'0'0'272'0,"0"0"64"0,0 0 16 0,0 0 32 0,0 0-384 0,0 0 0 0,0 0 0 0,0 0 0 0,6-3 896 0,-6 3 96 15,10-1 32-15,-10 1 0 0,10-1-832 0,-10 1-192 16,10 0 0-16,-10 0 0 0,10 4 864 0,0 1 128 16,0-2 32-16,-10-3 0 0,4 5-832 0,4 4-192 15,-1 3 0-15,2 2 0 0,0 0 0 0,-1 1 0 16,-2 1 0-16,0 0 0 0,-1 1 864 0,-1 1 128 15,-3-1 32-15,0 0 0 0,0 1-832 0,-2 0-192 16,-2-2 0-16,-1 1 0 0,0-1 864 0,-1 1 128 16,0-1 32-16,1 0 0 0,1-1-832 0,-2 1-192 15,-2 1 0-15,2-2 0 0,0-1 864 0,0 0 128 16,-3 1 32-16,-1 1 0 0,-2-1-832 0,1 0-192 16,1 0 0-16,-2-1 0 0,-2 0 0 0,4 1 0 15,-4-2 0-15,2-1 0 0,0-1 864 0,3-1 128 0,-2 0 32 16,2-1 0-16,-2-4-832 0,4 1-192 0,-3-1 0 0,2 1 0 15,1-1 0-15,0 1 0 0,6-6 0 0,0 0 0 16,-4 7 0-16,4-7 0 0,-7 5 0 0,7-5 0 16,0 0 0-16,0 0 0 0,0 0 0 0,0 0 0 31,0 0-1600-31,0 0-352 0,0 0-80 0,13-5-16 0</inkml:trace>
  <inkml:trace contextRef="#ctx0" brushRef="#br2" timeOffset="159183.03">11510 5363 12895 0,'0'0'272'0,"0"0"64"0,0 0 16 0,0 0 32 0,0 0-384 0,0 0 0 0,0 0 0 0,0 0 0 0,1 11 896 0,0 0 96 16,0-2 32-16,-2 4 0 0,-3 1 0 0,-1 1 0 16,0 2 0-16,-3-2 0 0,-2 3 816 15,-1 0 160-15,-3 3 48 0,1 1 0 0,-2-5-832 0,-1 0-144 16,-4 2-48-16,1 0 0 0,0-2-816 0,3-1-208 15,4-1 0-15,1-2 0 0,0 0 0 0,2-2 0 16,0-3 0-16,3-1 0 0,6-7 0 0,0 0 0 16,0 0 0-16,0 0 0 0,0 0 0 0,0 0 0 15,0 0 0-15,10-9-9232 16,0-2-1904-16</inkml:trace>
  <inkml:trace contextRef="#ctx0" brushRef="#br2" timeOffset="159864.79">11830 5148 12895 0,'0'0'272'0,"0"0"64"0,0 0 16 16,0 0 32-16,0 0-384 0,0 0 0 0,0 0 0 0,0 0 0 0,0 0 896 0,0 0 96 16,0 0 32-16,0 0 0 0,0 0 0 0,0 0 0 15,8 6 0-15,-2 0 0 0,2 3 0 0,-3-4 0 16,3 2 0-16,0 1 0 0,2 2 0 0,-1 0 0 16,3-1 0-16,1 2 0 0,1 0-832 0,2 0-192 15,-2 0 0-15,1 0 0 0,2-2 864 0,-1 1 128 16,1-1 32-16,-2 2 0 0,-1 1-832 0,1 0-192 0,-1 0 0 15,0-1 0-15,2-1 0 0,-1 0 0 0,-1 1 0 16,2-1 0-16,-1-3 864 0,-3 4 128 0,-1-2 32 16,1 1 0-16,2-2-832 0,1-1-192 15,0-2 0-15,0 0 0 0,-4-2 0 0,1 0 0 0,0 0 0 0,0 0 0 16,-3-1 864-16,1 1 128 0,-1-1 32 0,-9-2 0 16,8 1-832-16,-8-1-192 0,9 4 0 0,-9-4 0 15,0 0 0-15,8 0 0 0,-8 0 0 0,0 0 0 16,0 0 0-16,0 0 0 0,0 0 0 0,0 0 0 15,0 0 0-15,0 0 0 0,0 0 0 0,0 0 0 16,0 0 0-16,0 0 0 0,0 0 0 0,0 0 0 16,0 0 0-16,0 0 0 0,0 0 0 0,0 0 0 15,0 0 864-15,0 0 128 0,10-2 32 0,-10 2 0 16,0 0-1648-16,0 0-320 0,0 0-64 0,0 0-16 16,0 0 1648-16,0 0 320 0,0 0 64 0,0 0 16 15,0 0-1648-15,0 0-320 0,0 0-64 0,0 0-16 16,0 0-816-16,0 0-160 0,0 0-48 0,0 0 0 0</inkml:trace>
  <inkml:trace contextRef="#ctx0" brushRef="#br2" timeOffset="160964.84">12213 5599 9215 0,'-1'0'192'0,"0"0"64"0,1 0 0 0,0 0 0 0,0 0-256 0,0 0 0 0,0 0 0 0,0 0 0 16,0 0 1680-16,0 0 304 0,12-5 48 0,-2-2 16 0,-10 7-832 0,15-8-144 16,-1 1-48-16,2-1 0 0,-2-1-816 0,2 1-208 15,2-3 0-15,1 0 0 0,-2-1 864 0,4 0 128 16,-1-1 32-16,1-1 0 0,0-3 0 0,-2 2 0 15,-2 0 0-15,0 2 0 0,1 0-832 0,-2 0-192 16,0 2 0-16,1-3 0 0,0-1 0 0,1 1 0 16,1-1 0-16,2-1 0 0,-3 1 0 0,2-2 0 15,2 1 0-15,-2-3 0 0,3-1 864 0,0-4 128 16,0-1 32-16,1-3 0 0,1 0-832 0,-2-2-192 16,0-1 0-16,0 3 0 0,-1 3 0 0,0 1 0 15,-1 2 0-15,-1 1 0 0,-1 4 0 0,1-1 0 16,-2 5 0-16,-2-1 0 0,-1-2 0 0,-2 2 0 15,0 2 0-15,1-1 0 0,-1-2 864 0,1 1 128 16,0 0 32-16,0-1 0 16,1 1-1648-16,-1 2-320 0,-1-2-64 0,0 0-16 0,0 0 832 0,2 1 192 0,-4 0 0 15,1 2 0-15,0-2 0 0,0 3 0 16,-2 0 0-16,0-1 0 0,1-1 0 0,-2 1 0 0,-1 1 0 16,-1-1 0-16,0 3 768 0,-2-1 208 0,1 0 48 0,-1 2 0 15,1 0-832-15,-6 7-192 0,5-5 0 0,1-1 0 16,-1 1 0-16,-5 5 0 0,8-4 0 0,-8 4 0 15,6-3 0-15,1 0 0 0,-7 3 0 0,8-4 0 16,-8 4 0-16,10-3 0 0,-3-1 0 0,1 2 0 16,-8 2 0-16,0 0 0 0,8-2 0 0,-8 2 0 15,0 0 0-15,9 2 0 0,-9-2 0 0,0 0 0 16,0 0 0-16,6 4 0 0,-6-4 0 0,0 0 0 16,0 0-768-16,0 0-208 0,0 0-48 0,0 10-8736 15,0-10-1760-15</inkml:trace>
  <inkml:trace contextRef="#ctx0" brushRef="#br2" timeOffset="161534.49">12612 3418 12895 0,'0'0'272'0,"0"0"64"0,0 0 16 0,0 0 32 0,0 0-384 0,0 0 0 0,0 0 0 0,0 0 0 16,0 0 896-16,7-4 96 0,-7 4 32 0,8-4 0 0,0 2 0 0,1-1 0 15,2 0 0-15,0 2 0 0,5 6-832 0,4 1-192 16,-3 0 0-16,3 4 0 0,0 1 0 0,0 3 0 16,-3 2 0-16,-1 3 0 0,1 2 864 0,-3 2 128 15,-2 4 32-15,-3 2 0 0,0 4-832 0,0 1-192 16,-2-1 0-16,1 0 0 0,0 3 0 0,0-3 0 16,0-2 0-16,1-2 0 0,0-3 864 0,2-2 128 15,-2 0 32-15,0 0 0 0,0-2-832 0,0-2-192 16,1 0 0-16,-3-1 0 0,1 3 0 0,-2-2 0 15,-1-3 0-15,1 0 0 0,-2 2 0 0,1-4 0 16,1 1 0-16,-4-5-8144 16,0-1-1680-16</inkml:trace>
  <inkml:trace contextRef="#ctx0" brushRef="#br2" timeOffset="162163.15">13381 4634 12895 0,'0'0'272'0,"0"0"64"0,0 0 16 0,9 0 32 0,-9 0-384 0,9-6 0 0,-4-1 0 0,3-1 0 16,-3-1 896-16,3 0 96 0,0-1 32 0,0 0 0 15,2-1 0-15,1-2 0 0,3-3 0 0,1 2 0 16,1 1 0-16,1-1 0 0,-1 1 0 0,3 1 0 16,2 1 0-16,2 0 0 0,0 1 0 0,0 1 0 15,0 1-832-15,-1 0-192 0,0 2 0 0,-1 2 0 0,-2-1 864 16,-2 3 128-16,-4 0 32 0,-2 1 0 15,-2 0-832-15,-9 1-192 0,8 4 0 0,-8-4 0 0,0 0 0 0,0 0 0 16,5 5 0-16,-5-5 0 16,0 0-768-16,0 0-208 0,0 0-48 0,0 0-11872 15</inkml:trace>
  <inkml:trace contextRef="#ctx0" brushRef="#br2" timeOffset="162693.97">12998 4051 12895 0,'0'0'272'0,"0"0"64"0,0 0 16 0,0 0 32 0,0 0-384 0,0 0 0 15,10-1 0-15,-10 1 0 0,0 0 0 0,9 4 0 16,1 0 0-16,-5 3 0 0,0 1 896 0,1 4 96 16,0 2 32-16,1 1 0 0,-1 0 0 0,2 4 0 15,-1 3 0-15,1 3 0 0,1 2-832 0,2 0-192 16,0 1 0-16,-2-2 0 0,-5 2 0 0,3-3 0 15,-1-2 0-15,3 0 0 0,1-5 0 0,0 1 0 16,0-2 0-16,-1-1 0 0,0-4 0 0,1 0 0 16,-1-1 0-16,1 0-8960 0</inkml:trace>
  <inkml:trace contextRef="#ctx0" brushRef="#br2" timeOffset="163214">13538 4927 12895 0,'0'0'272'0,"0"0"64"0,0 0 16 0,0 0 32 16,0 0-384-16,0 0 0 0,0 0 0 0,0 0 0 0,-7 7 896 0,7-7 96 16,-5 7 32-16,5-7 0 0,0 0 0 0,0 9 0 15,0-9 0-15,2 8 0 0,-2-8-832 0,6 9-192 16,0-5 0-16,-6-4 0 0,0 0 864 0,13 2 128 15,-6-2 32-15,4-1 0 0,2-1 0 0,2-3 0 16,0-2 0-16,2-2 0 0,-1 0-832 0,2-1-192 16,0-1 0-16,1-1 0 0,2-1 0 0,-2 1 0 15,-1-2 0-15,2-2 0 0,1 0 864 0,-2-3 128 0,1 1 32 16,1-1 0-16,-2-6-832 0,3 0-192 16,1-4 0-16,1 0 0 0,-2-2 0 0,-2-1 0 15,1-2 0-15,2 1 0 0,4 0 0 0,-3 2 0 0,2 3 0 0,2-1 0 16,-3-1 0-16,1 5 0 0,0 2 0 0,-3 2 0 15,1 2 0-15,-2 2 0 0,1 0 0 0,-2 5 0 16,-1 3 0-16,1 2 0 0,-3 1 0 16,-1 4 0-16,1 2 0 0,-2 2 0 0,-1 1 0 0,-3 2 0 15,-4-2 0-15,1 6 0 0,2 1 0 0,-3 0 0 16,0-2 0-16,-3 1 0 0,1 0 0 0,0 1 0 16,-5 1-2416-1,3 1-528-15,-4-12-96 0,2 10-32 0</inkml:trace>
  <inkml:trace contextRef="#ctx0" brushRef="#br2" timeOffset="163563.99">13808 4431 12895 0,'0'0'272'0,"0"0"64"0,0 0 16 0,0 0 32 0,0 0-384 0,0 0 0 0,0 0 0 0,0 0 0 16,0 0 896-16,0 0 96 0,1 9 32 15,-1-9 0-15,3 7 0 0,2 3 0 0,-5-10 0 0,9 10 0 16,2-1 0-16,2 0 0 0,0 0 0 0,0 0 0 16,-2 2-832-16,2-1-192 0,0 1 0 0,2-1 0 15,-1 0 0-15,-1-2 0 0,-4-2 0 0,3 1-7056 16,1 1-1456-16</inkml:trace>
  <inkml:trace contextRef="#ctx0" brushRef="#br2" timeOffset="164032.31">14271 4861 16575 0,'0'0'368'0,"0"0"80"0,0 0 0 0,0 0 16 0,0 0-464 0,0 0 0 0,0 0 0 0,-3 7 0 16,3-7 0-16,0 0 0 0,0 0 0 0,-3 7 0 15,3-7 912-15,0 8 96 0,0-8 16 0,4 10 0 16,0 0 0-16,3 0 0 0,-2 1 0 0,5 2 0 16,-1 2 0-16,4 2 0 0,1 0 0 0,3 1 0 15,0 2-832-15,1 0-192 0,-1-1 0 0,-1 1 0 16,2 0 0-16,-3-2 0 0,-4-2 0 0,0 2 0 15,0-3 0-15,-3-2 0 0,-1-2 0 0,2-1 0 0,1-1 0 16,0-2 0-16,-3-2 0 0,1-4-8144 16,-8-1-1680-16</inkml:trace>
  <inkml:trace contextRef="#ctx0" brushRef="#br2" timeOffset="164536.96">14533 4279 12895 0,'0'0'576'0,"0"0"112"0,0 0-560 0,0 0-128 0,0 0 0 0,0 0 0 15,0 0 848-15,0 0 144 0,0 0 32 0,11 0 0 16,0-3 0-16,0 2 0 0,0 0 0 0,2-3 0 16,2-2 0-16,3-2 0 0,1 0 0 0,-1-1 0 0,1 0 0 15,2-4 0-15,2-2 0 0,1 2 0 0,-1 2-832 0,1 0-192 16,4 1 0-16,-3-2 0 0,2-4 864 0,-1 3 128 16,0 3 32-16,1-1 0 0,-1-2-832 15,3 2-192-15,-3 0 0 0,1 3 0 0,-2 0 864 0,-2-1 128 16,-2-1 32-16,-5 3 0 0,1 3-832 0,-2 0-192 15,-1-2 0-15,-5 3 0 0,0 1 0 0,-9 2 0 16,0 0 0-16,9 0 0 16,-9 0-1600-16,0 0-352 0,0 0-80 0,1 11-16 15</inkml:trace>
  <inkml:trace contextRef="#ctx0" brushRef="#br2" timeOffset="167317.91">11258 5667 12895 0,'0'0'272'0,"0"0"64"0,0 0 16 0,0 0 32 16,0 0-384-16,0 0 0 0,0 0 0 0,0 0 0 0,0 0 896 0,0 0 96 15,0 0 32-15,0 0 0 0,0 0-832 0,0 0-192 16,0 0 0-16,0 0 0 0,0 0 0 0,-4 7 0 16,4-7 0-16,0 0 0 0,0 0 864 0,-4 9 128 15,2-1 32-15,1-1 0 0,1-7-832 0,0 0-192 16,-1 11 0-16,2-2 0 0,-1-9 864 0,3 9 128 16,-3-9 32-16,6 11 0 0,-2 0-832 0,2-1-192 15,0-3 0-15,2 2 0 0,0 0 864 0,-2 2 128 16,-1 0 32-16,1-1 0 0,4 0-832 0,2-3-192 15,3 2 0-15,0 0 0 0,0-1 0 0,1-1 0 16,-1 0 0-16,3 2 0 0,-1 2 0 0,1-2 0 0,0-4 0 0,1-1 0 16,-1 1 864-16,1 0 128 15,-1 3 32-15,1-2 0 0,2-2-832 0,-2-1-192 0,-1-1 0 0,3 1 0 16,1 0 0-16,0-1 0 0,0-1 0 0,1 1 0 16,2 1 0-16,0 1 0 0,1 4 0 0,2-3 0 15,0-1 0-15,-1 1 0 0,0-1 0 0,1 1 0 16,-2-1 0-16,-2-2 0 0,1 1 0 0,-2-1 0 15,0-2 0-15,1 0 0 0,-2 1 0 0,1 1 0 16,1 0 864-16,-2 2 128 0,-4-1 32 0,3 0 0 16,3 1-832-16,2-2-192 0,1 0 0 0,-9 1 0 15,2 2 0-15,1-1 0 0,-1 0 0 0,0 1 0 0,-2-2 0 16,2 0 0-16,-2-1 0 0,1 0 0 0,-1-2 0 0,1 1 0 16,1-1 0-16,-3-1 0 0,3 1 0 0,0 0 0 15,1-2 0-15,-4 0 0 0,3 0 0 0,0 1 0 16,1 0 0-16,-2 1 0 0,-1 1 0 0,0-2 0 15,0-1 0-15,-1 0 0 0,0 1 0 16,-2-1 0-16,-1 1 0 0,0 1 0 0,-1-2 0 0,0 2 0 16,-1 0 0-16,1 0 0 0,0-1 0 0,-2 0 0 15,2-1 0-15,0 1 0 0,0 0 0 0,1-2 0 16,1 0 0-16,-1 0 0 0,1-2 0 0,2 2 0 16,-1-1 0-16,0-1 0 0,0 1 864 0,0 1 128 15,-2 0 32-15,-1 1 0 0,2-1-832 0,1-2-192 16,-3 1 0-16,1 2 0 0,0 1 0 0,-2-1 0 15,0-1 0-15,1 2 0 0,-3 2 0 0,0-1 0 16,1-1 0-16,-2 0 0 0,0 0 0 0,1 0 0 16,0-1 0-16,0 0 0 0,-1-1 0 0,1 1 0 0,0 2 0 15,-3-1 0-15,3 0 0 0,-3 1 0 0,2 0 0 0,-4 0 0 16,-5 0 0-16,8 0 0 0,-4-1 0 0,-4 1 0 16,0 0 0-16,7 0 0 0,-7 0 0 0,0 0 0 15,0 0 0-15,0 0 0 0,7 0 0 0,-7 0 0 16,0 0 0-16,0 0 0 0,0 0 0 0,0 0 0 15,0 0 0-15,0 0 0 0,0 0 0 0,0 0 0 16,0 0 0-16,0 0 0 0,0 0 0 0,0 0 0 16,0 0 0-16,0 0 0 0,6 0 0 0,-6 0 0 15,0 0 0-15,0 0 0 0,0 0 0 0,0 0 0 16,0 0 864-16,0 0 128 0,0 0 32 0,0 0 0 16,0 0-832-16,0 0-192 0,0 0 0 0,0 0 0 0,0 0 0 0,0 0 0 15,0 0 0-15,0 0 0 0,0 0 0 0,9-1 0 16,-9 1 0-16,0 0 0 0,0 0 0 0,0 0 0 15,8-2 0-15,-8 2 0 0,0 0 0 0,0 0 0 16,7 4 0-16,-7-4 0 0,0 0 0 0,7 0 0 16,-7 0 0-16,0 0 0 0,0 0 0 0,0 0 0 15,0 0 0-15,0 0 0 0,9 2 0 0,-9-2 0 16,0 0 0-16,7 0 0 0,-7 0 0 0,0 0 0 16,0 0 0-16,8 6 0 0,-8-6 0 0,0 0 0 15,7 4 0-15,-7-4 0 0,0 0 0 0,0 0 0 16,0 0 0-16,0 0 0 0,0 0 0 0,9 0 0 15,-9 0 0-15,0 0 0 0,0 0 0 0,0 0 0 16,6 3 0-16,-6-3 0 0,0 0 0 0,0 0 0 16,0 0 0-16,0 0 0 0,0 0 0 0,0 0 0 0,0 0 0 0,0 0 0 15,0 0 0-15,0 0 0 0,6-2 0 0,-6 2 0 16,0 0 0-16,0 0 0 16,0 0 0-16,0 0 0 0,0 0 0 0,0 0 0 0,0 0 0 0,0 0 0 15,0 0 0-15,0 0 0 0,0 0 0 0,4-2 0 16,-4 2 0-16,0 0 0 0,6-2 0 0,-6 2 0 15,0 0 0-15,7-1 0 0,-7 1 0 0,0 0 0 16,0 0 0-16,0 0 0 0,7 0 0 0,-7 0 0 16,0 0 0-16,0 0 0 0,0 0 0 0,0 0 0 15,0 0 0-15,0 0 0 0,0 0 0 0,0 0 0 16,0 0 0-16,0 0 0 0,0 0 0 0,0 0 0 0,10-3 0 16,-10 3 0-16,0 0 0 0,0 0 0 0,0 0 0 15,0 0 0-15,3-5 0 0,-3 5 0 0,0 0 0 0,0 0 0 16,0 0 0-16,0 0 0 0,0 0 0 0,0 0 0 15,0 0 0-15,0 0 0 0,0 0 0 0,0 0 0 16,0 0 0-16,0 0 0 0,0 0 0 0,0 0 0 16,0 0 0-16,0 0 0 0,0 0 0 0,0 0 0 15,0 0 0-15,0 0 0 0,0 0 0 0,0 0 0 16,0 0 0-16,0 0 0 0,0 0 0 0,0 0 0 16,4 7 0-16,-4-7 0 0,0 0 0 0,0 0 0 15,0 0 0-15,0 0 0 0,7 6 0 0,-7-6 0 16,0 0 0-16,8 5 0 0,-1 1 0 0,-1-1 0 15,-6-5 0-15,0 0 0 0,0 0 0 0,8 6 0 16,-8-6 0-16,6 7 0 0,-6-7 0 0,11 5 0 0,-3-1 0 16,2-1 0-16,-2-1 0 0,-8-2 0 15,0 0 0-15,8 4 0 0,1-1 0 0,-9-3 0 16,9 3 0-16,-1-1 0 0,-8-2 0 0,8 2 0 0,-8-2 0 16,10 4 0-16,-3-1 0 0,-7-3 0 0,10 2 0 0,-10-2 0 15,8 3 0-15,-1 0 0 0,-7-3 0 0,9 3 0 16,-2 0 0-16,-7-3 0 0,0 0 0 0,8 1 0 15,0 2 0-15,-8-3 0 0,8 2 0 0,0-1 0 16,0 1 0-16,-1 2 0 0,0 1 0 0,1-2 0 16,0-2 0-16,0 1 0 0,-8-2 0 0,11 4 0 15,-1-1 0-15,0 0 0 0,-1 0 0 0,1-2 0 16,1 1 0-16,-11-2 0 0,9 2 0 0,0 0 0 16,0 0 0-16,-9-2 0 0,9 6 0 0,-1-4 0 0,-8-2 0 15,8 3 0-15,-8-3 0 0,10 3 0 0,-10-3 0 0,9 2 0 16,0 0 0-16,-9-2 0 0,8 1 0 15,-8-1 0-15,10 2 0 0,0 1 0 0,-1-1 0 0,0 1 0 16,0 0 0-16,-1-2 0 0,3 1 0 0,-11-2 0 16,0 0 0-16,9 1 0 0,0 3 0 0,-9-4 0 15,0 0 0-15,10 2 0 0,-1 0 0 0,-9-2 0 16,0 0 0-16,11 4 0 0,-3-2 0 0,-8-2 0 16,7 3 0-16,-7-3 0 0,9 2 0 0,-1 1 0 15,-8-3 0-15,8 2 0 0,-8-2 0 0,0 0 0 16,9 0 0-16,-9 0 0 0,0 0 0 0,8 1 0 15,-8-1 0-15,0 0 0 0,9-1 0 0,-9 1 0 16,8 2 0-16,-8-2 0 0,0 0 0 0,0 0 0 16,0 0 0-16,0 0 0 0,0 0 0 0,0 0 0 15,0 0 0-15,0 0 0 16,0 0-1600-16,0 0-352 0,0 0-80 0,0 0-9296 0,2-7-1856 0</inkml:trace>
  <inkml:trace contextRef="#ctx0" brushRef="#br2" timeOffset="168138.74">14435 5134 12895 0,'0'0'272'0,"0"0"64"0,0 0 16 0,0 0 32 0,0 0-384 0,0 0 0 0,0 0 0 0,0 0 0 15,0 0 896-15,0 0 96 0,0 0 32 0,0 0 0 16,0 0 0-16,0 0 0 0,0 0 0 0,0 0 0 15,0 0 0-15,0 0 0 0,0 0 0 0,10 4 0 0,-3 3-832 0,-2 0-192 16,-3 3 0-16,0 0 0 0,3 2 0 0,-3 0 0 16,0 2 0-16,0 1 0 0,0 2 864 0,2 0 128 15,1 0 32-15,1 0 0 0,0-1-832 0,-2 1-192 16,1 3 0-16,3-1 0 0,-2-1 0 0,2 2 0 16,-2 1 0-16,1-1 0 0,1-2 864 0,-1 1 128 15,-2 2 32-15,-2 1 0 0,2 5-832 0,0-3-192 16,0-1 0-16,-1 0 0 0,-1-2 0 0,2 0 0 15,-4 0 0-15,2-1 0 0,0-4 0 0,1 1 0 16,-1-1 0-16,-1 1 0 0,3-2 864 0,-1-2 128 16,2 0 32-16,-2 2 0 0,3 0-832 0,-1 0-192 15,2-1 0-15,1 0 0 0,-1-1 0 0,2 0 0 0,0 2 0 0,0-2 0 16,0 0 0-16,2-1 0 16,-2 2 0-16,0 0 0 0,1-1 0 0,-1-1 0 0,1 0 0 15,0 0 0-15,1 1 0 0,-2-1 0 0,0 1 0 0,1-2 0 16,-2-3 0-16,0 0 0 0,0-4 0 0,0 1 0 15,-9-5 0-15,11 2 0 0,-11-2 0 0,8 0-15520 16</inkml:trace>
  <inkml:trace contextRef="#ctx0" brushRef="#br2" timeOffset="168609.6">13951 6217 12895 0,'0'0'272'0,"0"0"64"0,0 0 16 0,0 0 32 0,0 0-384 0,0 0 0 15,0 0 0-15,0 0 0 0,0 0 1712 0,0 0 272 0,0 0 48 0,3-2 16 16,6 1-832-16,-9 1-144 0,9-4-48 0,1-1 0 16,-1 1-816-16,2-2-208 0,3 2 0 0,-1-1 0 15,2-1 864-15,4-2 128 0,-1-1 32 0,1 1 0 16,1 0 0-16,0 1 0 0,-4 0 0 0,0 0 0 16,-1 0-832-16,-3 2-192 0,-1 0 0 0,-1 2 0 15,-2-1 0-15,-8 4 0 0,7-5 0 0,-7 5-9232 16,0 0-1904-16</inkml:trace>
  <inkml:trace contextRef="#ctx0" brushRef="#br2" timeOffset="169279.34">14841 5720 12895 0,'0'0'576'0,"0"0"112"0,0 0-560 0,0 0-128 0,-4 6 0 0,4-6 0 15,-6 5 848-15,6-5 144 0,0 0 32 0,0 0 0 16,0 0 0-16,0 0 0 0,0 0 0 0,0 0 0 0,0 0 0 0,0 0 0 16,0 0 0-16,9-5 0 0,-1-1 0 15,2 1 0-15,1-2 0 0,0 1 0 0,0 0-832 0,2-2-192 16,3-1 0-16,1-1 0 0,2 3 864 0,2-1 128 16,0 0 32-16,0 2 0 0,-1-2-832 0,-3 4-192 15,0 4 0-15,-2 0 0 0,-3-1 0 0,0 1 0 16,-1 3 0-16,-1 1 0 0,0 3 0 0,-1-1 0 15,1 0 0-15,-1 3 0 0,1 2 0 0,1 3 0 16,-3 1 0-16,2 1 0 0,-1-3 0 0,0 2 0 16,2 3 0-16,-2-3 0 0,1 2 0 0,2-2 0 15,-2 1 0-15,1-2 0 0,0-5 0 0,3 1 0 16,1 0 0-16,2-2 0 0,-2 0 0 0,2 2 0 16,1-2 0-16,2-2 0 0,2 0 0 0,-1-3 0 15,1-1 0-15,1 1 0 0,0-1 864 0,0 1 128 0,0 0 32 0,1-3 0 16,-1 0-832-16,0 0-192 0,-1-2 0 0,0 1 0 15,-2 1 0-15,-1-1 0 0,2-2 0 0,-5-1 0 32,-5 2-1600-32,0 0-352 0,-1 0-80 0,-10 2-16 0</inkml:trace>
  <inkml:trace contextRef="#ctx0" brushRef="#br2" timeOffset="169633.6">14873 6167 12895 0,'0'0'272'0,"0"0"64"0,0 0 16 0,0 0 32 0,0 0-384 0,0 0 0 16,0 0 0-16,0 0 0 0,0 0 1712 0,0 0 272 16,0 0 48-16,0 0 16 0,0 0-832 0,9-4-144 15,-3 0-48-15,2-2 0 0,2 2 0 0,-1 2 0 16,2-1 0-16,0-1 0 0,-1 0 0 0,5 1 0 16,0-1 0-16,2 1 0 0,-2-1 0 0,0 1 0 15,1-1 0-15,-1 1 0 0,1-2-816 0,-2 2-208 0,-5 0 0 0,1-1 0 16,1 1 0-16,-3-1 0 0,1-3 0 0,1 2-10336 31,-1 0-2112-31</inkml:trace>
  <inkml:trace contextRef="#ctx0" brushRef="#br2" timeOffset="170265.81">15556 5695 16575 0,'-9'-8'736'0,"9"8"160"0,-9-2-720 0,9 2-176 15,-7-2 0-15,0-2 0 0,7 4 848 0,-6-5 144 16,6 5 32-16,-4-9 0 0,2-2 0 0,1 4 0 16,1 7 0-16,0 0 0 0,5-9 0 0,-1-1 0 15,4 0 0-15,2 1 0 0,1 0-832 0,0 3-192 16,0-3 0-16,2 2 0 0,2-3 864 0,-1 1 128 15,0 0 32-15,0 1 0 0,1 3-832 0,-3 3-192 0,0 1 0 0,0 1 0 16,0-1 0-16,-3 2 0 0,1 0 0 0,1 4 0 16,-2 2 0-16,1 2 0 0,2 2 0 0,-4 2 0 15,1 3 0-15,1 0 0 0,0 3 0 0,0-1 0 16,-1 0 0-16,0 0 0 0,-1 3 0 0,2-3 0 16,2-1 0-16,3 1 0 0,0 0 0 0,4 2 0 15,3 0 0-15,0-3 0 0,0 0 0 0,1-1 0 16,-4 2 0-16,-1-1 0 0,-1-2 0 0,-3-1 0 15,-2-2 0-15,0 3 0 0,-1 1 0 0,0 0 0 16,0-2 0-16,1-1 0 0,-2-1 0 0,0 1 0 0,1-2 0 16,-1-1 0-16,2-3 0 0,0-2 0 0,1 1 864 15,2-2 128-15,1 1 32 0,1-1 0 0,1-1-832 16,1 2-192-16,0-2 0 0,2 0 0 0,1 0 0 0,-8-1 0 16,-1-1 0-16,2-1 0 15,-1-1-1600-15,-3-1-352 0,-3-1-80 0,-2 0-16 16</inkml:trace>
  <inkml:trace contextRef="#ctx0" brushRef="#br2" timeOffset="170621.42">16190 5710 20271 0,'0'0'448'0,"0"0"80"0,-6-1 32 0,-1 0 16 0,2 3-576 0,0 0 0 0,-1 1 0 0,6-3 0 16,-5-2 928-16,5 2 80 0,0 0 16 0,0 0 0 15,-2-4 816-15,2-1 160 0,2-2 48 0,3-1 0 16,2-1-832-16,3-3-144 0,6-3-48 0,3-2 0 0,1 1-816 16,7-1-208-16,3 0 0 0,5-1 0 15,3 1 864-15,2-1 128 0,-1 2 32 0,2 0 0 0,0-1-832 16,-4 1-192-16,3 1 0 0,-4-1 0 0,1 3 0 16,2 0 0-16,2 0 0 0,-6 0 0 0,-2 2 0 0,-5 4 0 15,-2 1 0-15,-5 0 0 16,-5 1-768-16,-3 2-208 0,-2 2-48 15,-3 2 0-15</inkml:trace>
  <inkml:trace contextRef="#ctx0" brushRef="#br2" timeOffset="181109.6">10391 8765 12895 0,'0'0'272'0,"0"0"64"0,0 0 16 0,0 0 32 0,0 0-384 0,0 0 0 0,-2-9 0 0,2 9 0 16,0 0 896-16,0 0 96 0,0 0 32 0,0 0 0 15,0 0 0-15,0 0 0 0,1-7 0 0,-1 7 0 16,0 0 0-16,0 0 0 0,0 0 0 0,0 0 0 16,0 0 0-16,0 0 0 0,0 0 0 0,0 0 0 15,0 0 0-15,0 0 0 0,0 0 0 0,0 0 0 16,0 0 0-16,0 9 0 0,0 2 0 0,2-1 0 15,4 2-1648-15,-4 0-320 0,0 0-64 0,4 2-16 16,2 0 1648-16,4-1 320 0,2 3 64 0,1-2 16 0,1 1-832 0,1 4-192 16,1-1 0-16,3-2 0 0,2-6 0 15,-3 4 0-15,-1 5 0 0,2-5 0 0,-1-3 0 0,1-1 0 16,2 0 0-16,-2 0 0 0,3 2 0 0,-1 1 0 16,1-2 0-16,1 0 0 0,-1-3 864 0,4 0 128 15,0-1 32-15,2 1 0 0,-1 0-832 0,0-2-192 16,0 2 0-16,-2-2 0 0,-2-1 0 0,-2 1 0 15,-1 0 0-15,0-1 0 0,-4-2 0 0,-1-2 0 16,-2-2 0-16,0 2 0 0,0 3 0 0,-2 1 0 16,1-2 0-16,-2 0 0 0,1-3 0 0,-2 3 0 15,0 0 0-15,-2-1 0 0,1-2 0 0,-10 0 0 16,0 0 0-16,0 0 0 0,9 1 864 0,-1 0 128 16,-8-1 32-16,10 0 0 15,-10 0-1648-15,5-3-320 0,-5 3-64 0,0 0-16 16,3-6 0-16,-3 6 0 0,0 0 0 0,0 0-15152 0</inkml:trace>
  <inkml:trace contextRef="#ctx0" brushRef="#br2" timeOffset="181752.64">11079 8879 12895 0,'0'0'576'0,"0"0"112"0,0 0-560 0,0 0-128 15,-8 4 0-15,8-4 0 0,0 0 848 0,-8 3 144 16,8-3 32-16,-7 0 0 0,7 0 0 0,-7 0 0 16,0-2 0-16,7 2 0 0,0 0 0 0,-6 2 0 0,6-2 0 0,0 0 0 15,-8-5 0-15,3 1 0 16,1-1 0-16,4 5 0 0,0 0 0 0,0-9 0 0,1-1 0 0,2 1 0 15,-3 9-832-15,5-9-192 0,2-1 0 16,0 2 0-16,1-3 0 0,1 0 0 0,2 3 0 0,0-1 0 16,1-1 0-16,2 1 0 0,-2 2 0 0,3-2 0 15,-2 0 0-15,2 0 0 0,1 3 0 0,0-3 0 16,1 6 864-16,-2-1 128 0,-1 2 32 0,2 1 0 16,1 4-832-16,-1-1-192 0,-3 4 0 0,2 2 0 15,3-2 0-15,2 3 0 0,0-2 0 0,-1 3 0 16,0 2 0-16,2 0 0 0,-1-1 0 0,-2 2 0 15,0 2 0-15,0 0 0 0,-1-3 0 0,0 1 0 16,-2-1 0-16,1 0 0 0,1-1 0 0,0-1 0 16,-1-3 0-16,1 0 0 0,-2 2 0 0,2-1 0 15,0 0 0-15,0-1 0 0,-4 1 0 0,2-3 0 0,2-2 0 0,0 0 0 16,-1 1 0-16,-1 2 0 0,-2 2 0 0,1-1 0 16,-2 3 0-16,-2-2 0 0,-2-4 0 0,-1 3 0 15,-7-7 0-15,7 8 0 0,-2-2 0 0,-5-6 0 16,0 0 0-16,0 0 0 15,2 9-1600-15,-2 0-352 0,-1-2-80 0,-4 3-16 0</inkml:trace>
  <inkml:trace contextRef="#ctx0" brushRef="#br2" timeOffset="182324.04">10792 9422 9215 0,'0'0'192'0,"0"0"64"0,0 0 0 0,0 0 0 0,0 0-256 0,0 0 0 15,-7-5 0-15,7 5 0 0,0 0 0 0,0 0 0 16,0 0 0-16,0 0 0 0,0 0 0 0,0 0 0 15,0 0 0-15,0 0 0 0,-8-1 0 0,8 1 0 16,-6 4 0-16,6-4 0 0,0 0 0 0,0 0 0 16,-5-3 0-16,5 3 0 0,0 0 0 0,0 0 0 15,0 0 0-15,0 0 0 0,0 0 864 0,0 0 128 16,0 0 32-16,-9 2 0 0,9-2-832 0,0 0-192 16,-5 6 0-16,5-6 0 0,0 0 864 0,0 0 128 15,0 0 32-15,-6 2 0 0,2 1-832 0,4-3-192 16,0 0 0-16,0 0 0 0,-5 3 864 0,5-3 128 15,0 0 32-15,0 0 0 0,0 0-832 0,-9 1-192 16,9-1 0-16,0 0 0 0,-6-4 0 0,6 4 0 0,-6-4 0 0,1 1 0 16,5 3 0-16,0 0 0 0,0 0 0 0,-5 0 0 31,5 0-768-31,0 0-208 0,-9-1-48 0,9 1 0 16,0 0 0-16,-6-2 0 0,6 2 0 0,-12-1 0 0</inkml:trace>
  <inkml:trace contextRef="#ctx0" brushRef="#br2" timeOffset="182793.27">10606 9406 9215 0,'0'0'400'0,"0"0"96"0,0 0-496 0,0 0 0 16,0 0 0-16,0 0 0 0,6-6 912 0,-6 6 96 15,0 0 16-15,6-7 0 0,-6 7 0 0,5-4 0 0,-5 4 0 0,0 0 0 16,0 0 0-16,0 0 0 0,6-5 0 0,-6 5 0 16,0 0 0-16,0 0 0 0,0 0 0 0,0 0 0 15,0 0 0-15,0 0 0 16,-4 11 0-16,2 0 0 0,-3-1-832 0,0 4-192 0,-2 2 0 0,-1 2 0 16,-2 3 864-16,-1-1 128 0,1 0 32 0,-2 2 0 15,0 7-832-15,0-2-192 0,-2-2 0 0,3 0 0 16,-2-2 864-16,5-3 128 0,0-4 32 0,4 1 0 15,-3-2-832-15,4-2-192 0,0-2 0 0,5 0 0 16,1-1 0-16,-3-10 0 0,0 0 0 0,10 9 0 16,0-1-1600-16,2-4-352 0,1-4-80 15,2-3-16-15</inkml:trace>
  <inkml:trace contextRef="#ctx0" brushRef="#br2" timeOffset="183195.81">11153 9277 12895 0,'0'0'272'0,"0"0"64"0,0 0 16 0,0 0 32 0,0 0-384 0,0 0 0 0,0 0 0 0,0 0 0 16,0 0 1712-16,8 5 272 0,-8-5 48 0,11 1 16 15,2-1-832-15,-2 0-144 0,3-1-48 0,1-1 0 16,4-4 0-16,-4 3 0 0,-3-3 0 0,4 2 0 16,3 2 0-16,2 0 0 0,-2 0 0 0,0 0 0 15,-3 0-816-15,0 0-208 0,-1 0 0 0,-3 1 0 16,-2-1 0-16,-10 2 0 0,8-3 0 0,-8 3-13888 16</inkml:trace>
  <inkml:trace contextRef="#ctx0" brushRef="#br2" timeOffset="183642.66">12033 8810 16575 0,'0'0'368'0,"0"0"80"0,0 0 0 0,0 0 16 0,-5 4-464 0,5-4 0 0,-6 5 0 0,6-5 0 16,0 0 1728-16,0 0 256 0,0 0 64 0,0 0 0 15,0 0-832-15,0 0-144 0,4-7-48 0,2-1 0 16,2-1 0-16,4-4 0 0,2-1 0 0,0 0 0 0,3 2-816 16,2-3-208-16,4-1 0 0,0-2 0 0,0 0 864 0,5-2 128 15,4 1 32-15,1 4 0 0,0 3-832 0,-5 2-192 16,-4 0 0-16,-3 3 0 0,-3 3 0 0,-8 2 0 15,0-2 0-15,-5 4-10336 16,-5 0-2112-16</inkml:trace>
  <inkml:trace contextRef="#ctx0" brushRef="#br2" timeOffset="184493.81">11920 9065 16575 0,'0'0'368'0,"0"0"80"0,0 0 0 0,0 0 16 0,0 0-464 0,0 0 0 0,0 0 0 0,0 0 0 16,0 0 912-16,0 0 96 0,0 0 16 0,0 0 0 0,0 0 0 0,0 0 0 16,0 0 0-16,0 0 0 15,0 0 0-15,0 0 0 0,0 0 0 0,0 0 0 0,0 0-832 0,0 0-192 16,0 0 0-16,0 0 0 0,0 0 864 0,0 0 128 15,7 16 32-15,-5-9 0 0,2 2-832 0,3 0-192 16,2 1 0-16,2 2 0 0,2 1 864 0,0 1 128 16,3 2 32-16,-1-1 0 0,0-1-832 0,1 0-192 15,-2-1 0-15,-3 1 0 0,0 2 0 0,-1-2 0 16,1-2 0-16,-1 1 0 0,-1 3 864 0,-2-2 128 16,0-1 32-16,1-2 0 0,-8-11-832 0,4 10-192 15,0 0 0-15,-4-10 0 0,0 0 0 0,0 0 0 16,6 10 0-16,-6-10 0 0,0 0 0 0,0 0 0 15,0 0 0-15,0 0 0 0,0 0 0 0,0 0 0 16,0 0 0-16,0 0 0 0,0 0 864 0,-6-9 128 16,2 0 32-16,0 0 0 0,-2 1-832 0,1-1-192 0,0 1 0 0,-2-1 0 15,-1 0 0-15,-1 2 0 16,2-6 0-16,-1 3 0 0,-1-1 0 0,-1 0 0 0,2 0 0 0,-1 0 0 16,1 0 0-16,-1 1 0 0,0 0 0 0,1 0 0 15,2-2 0-15,-1 0 0 0,1 2 0 0,0-1 0 16,1-1 0-16,0 2 0 15,1 1 0-15,0 4 0 0,2-1 0 0,2 6 0 0,0 0 0 0,0 0 0 16,0 0 0-16,0 0 0 0,0 0 0 0,0 0 0 31,0 0-768-31,7 10-208 0,1 0-48 0,1 2 0 0,1 7 832 0,2-3 192 0,3-2 0 0,0 1 0 16,2 0 0-16,0-1 0 0,1 1 0 0,-1-1 0 16,0 0 0-16,-3-2 0 0,-3-2 0 0,1 0 0 15,-3-1 0-15,0-2 0 0,-9-7 0 0,0 0 0 16,8 5 768-16,-8-5 208 0,0 0 48 0,0 0 0 0,0 0-832 0,0 0-192 15,6 3 0-15,-6-3 0 0,0 0 0 0,0 0 0 16,0 0 0-16,-6-8 0 0,-2-2 864 0,0 0 128 16,3 0 32-16,0 2 0 0,-2 2-832 0,1 0-192 15,3 2 0-15,3 4 0 0,0 0 0 0,0 0 0 16,0 0 0-16,0 0 0 0,-9 3 0 0,5 4 0 16,-1 1 0-16,3 1 0 0,2-9 0 0,0 10 0 15,2 1 0-15,4-2 0 16,3-1-2416-16,0-2-528 0,2 1-96 0,-2-1-32 0</inkml:trace>
  <inkml:trace contextRef="#ctx0" brushRef="#br2" timeOffset="186462.25">10526 9780 16575 0,'0'0'368'0,"0"0"80"0,0 0 0 0,0 0 16 0,0 0-464 0,0 0 0 16,0 0 0-16,0 0 0 0,0 0 912 0,0 0 96 15,0 0 16-15,0 0 0 0,0 0 0 0,0 0 0 16,0 0 0-16,0 0 0 0,0 0 0 0,0 0 0 16,0 0 0-16,0 0 0 0,0 0-832 0,0 0-192 15,0 0 0-15,0 0 0 0,-1 7 0 0,0-2 0 0,-1 1 0 0,0 3 0 16,-3-1 864-16,2 2 128 15,0 0 32-15,0 3 0 0,-2-3-832 0,3 2-192 0,0 2 0 0,-2-2 0 16,1-1 864-16,-1-2 128 0,4-9 32 0,-1 11 0 16,2 4-832-16,1-1-192 0,-2-2 0 0,0 2 0 15,2-5 0-15,-1 1 0 0,1 4 0 0,1-1 0 16,0-1 0-16,1 0 0 0,-1-1 0 0,0 0 0 16,3 1 0-16,0 0 0 0,-1-2 0 0,1 0 0 15,-1 0 0-15,2 0 0 0,1 0 0 0,-2 0 0 16,3-4 864-16,1 3 128 0,0 0 32 0,1-2 0 15,-3-1-832-15,2-1-192 0,-1 1 0 0,2-1 0 16,-1 0 0-16,0 0 0 0,1 1 0 0,-1-1 0 0,2 1 0 16,-2-1 0-16,1 1 0 0,1 2 0 0,-1-4 0 15,0 1 0-15,0 1 0 0,2-2 0 0,3 0 0 0,-1 0 0 16,1 2 0-16,0-1 0 0,2-1 0 0,2 0 0 16,2-2 0-16,-2 2 0 0,4 3 0 0,-1-3 0 15,-2-1 0-15,-1 0 0 0,-3-1 0 0,1 2 0 16,-2 1 0-16,1-1 0 0,-2-4 0 0,0 2 0 15,1 2 0-15,0-3 0 0,-1-2 0 0,0 1 0 16,-1 1 0-16,2-1 0 0,-2 0 0 0,1 0 0 16,0 0 0-16,0 0 0 0,-3 0 0 0,0-1 0 15,-1 0 0-15,0 1 0 0,0-3 864 0,1 0 128 16,-1 3 32-16,-3-1 0 0,1-1-832 0,2 0-192 16,-2-1 0-16,1 0 0 0,1 2 0 0,-3 1 0 0,1-3 0 15,1 2 0-15,3 1 0 0,-2 1 0 16,-1 2 0-16,-2-3 0 0,1-2 0 0,-9 2 0 0,6 2 0 15,-6-2 0-15,0 0 0 0,0 0 0 0,0 0 0 0,6 0 0 16,-6 0 0-16,4 1 0 0,-4-1 0 0,0 0 0 16,5 1 0-16,-5-1 0 15,0 0 0-15,0 0 0 0,0 0 0 0,0 0 0 0,0 0 0 0,0 0 0 16,0 0 0-16,0 0 0 0,-9 2 0 0,-1 0 0 16,1 1 0-16,-3-2 0 0,-3-5 0 0,-3 1 0 15,-2 3 0-15,0 0 0 0,-3 1 0 0,1-2 0 16,4-2 0-16,-7 1 0 0,0 0 0 0,-1-2 0 15,-1-1 0-15,1 0 0 0,-1 3 0 0,-1-1 0 0,-4 2 0 16,1 0 0-16,-1-3 0 0,-3 2 0 0,-1 0 0 16,4 0 0-16,3-1 0 0,4-2 0 0,1 0 0 15,4 1 0-15,0 0 0 0,4 0 0 0,2-1 0 16,3 1 0-16,3-1 0 0,1 3 0 0,7 2 0 0,0 0 0 16,0 0 0-16,0 0 0 0,0 0 0 0,0 0 0 15,0 0 0-15,0 0 0 0,0 0 0 0,0 0 0 16,6 6 0-16,2-2 0 0,1-2 0 0,3 2 0 15,4-2 0-15,0 2 0 0,0 2 0 0,6-1 0 16,5 0 0-16,3 0 0 0,1 2 0 0,-1-1 0 16,1 1 0-16,0-1 0 0,-1 1 0 0,-2 1 0 15,1-1 0-15,1-1 0 0,-1 1 0 0,-1-2 0 16,0-1 0-16,1 1 0 0,1-1 0 0,2-2 0 16,2-2 0-16,-1 2 0 0,-3 1 0 0,-2 0 0 15,-4-1 0-15,-5-2 0 0,-3-3 0 0,-2 1 0 0,-5 2 0 16,-9 0 0-16,0 0 0 0,0 0 0 0,8-3 0 15,-8 3 0-15,0 0 0 0,0 0 0 0,0 0 0 0,0 0 0 16,0 0 0-16,0 0 0 16,-9-4 0-16,1 1 0 0,-3 0 0 0,-4 0 0 0,-5 2 0 0,1 0 0 15,-4 1 0-15,-2 0 0 0,-3-2 0 0,0 2 0 16,3 0 0-16,0 1 0 0,-2-1 0 0,1 1 0 16,-1 3 0-16,0 0 0 0,3-1 0 15,1-3 0-15,1 0 0 0,1 1 0 0,1 3 0 0,5-3 0 16,-1-2 0-16,4 1 0 0,3 0 0 0,3 2 0 15,6-2 0-15,0 0 0 0,0 0 0 0,0 0 0 0,0 0 0 16,6 6 0-16,3 0 0 0,4-3 0 0,4-3 0 16,4 2 0-16,3 3 0 0,2-3 0 0,4 0 0 15,4-2 0-15,-1-1 0 0,4 1 0 0,5 2 0 16,2-2 0-16,-1-1 0 0,-1 0 0 0,-4 1 0 0,-6 1 0 16,-6 0 0-16,-3-1 0 0,-3-3 0 0,-4 1 0 15,-3 1 0-15,-2 0 0 0,-4-2 0 0,-7 3 0 16,0 0 0-16,0 0 0 0,0 0 0 0,0 0 0 15,0 0 0-15,-5-4 0 0,-2 1 0 0,-3 2 0 16,-4 1 0-16,-3 0 0 0,-1-5 0 0,-4 4 0 16,-1 1 0-16,-3 2 0 0,0 2 0 0,1-4 0 15,-1-3 0-15,4 6 0 16,-1 1-1600-16,5-1-352 0,-2 0-80 0,5 2-16 0</inkml:trace>
  <inkml:trace contextRef="#ctx0" brushRef="#br4" timeOffset="191826.6">10525 9548 16575 0,'0'-12'368'0,"0"6"80"0,0 6 0 0,3-8 16 0,0 1-464 0,0-2 0 0,-3 2 0 0,2 1 0 15,-2 6 912-15,0 0 96 16,0 0 16-16,0 0 0 0,0 0 0 0,0 0 0 0,0 0 0 0,0 0 0 15,0 0 816-15,4-7 160 0,-4 7 48 0,0 0 0 16,0 0-1648-16,0 0-400 0,0 0 0 0,-10 5 0 16,0 6 896-16,-3 0 112 0,-1-2 16 0,-1 6 0 15,-1 8-832-15,-2 0-192 0,1 4 0 0,2-1 0 16,2 1 864-16,0 0 128 0,-3 3 32 0,4-1 0 16,3 1-832-16,0-1-192 0,3-2 0 0,1 2 0 15,5 2 0-15,3-4 0 0,1-3 0 0,4-1 0 0,1-1 0 16,4-1 0-16,-2-1 0 0,3-2 0 0,1-2 864 15,3 1 128-15,3-1 32 0,1 0 0 0,1-3-832 16,-2-1-192-16,0-1 0 0,-1 0 0 0,-4 0 0 0,1 0 0 16,-1 0 0-16,0 0 0 0,-3-1 0 0,1 0 0 15,-2-3 0-15,1 2 0 0,-3 1 0 0,2-2 0 16,-2-4 0-16,1 3 0 0,0-1 0 0,-2-3 0 16,1 1 0-16,5 2 0 0,-1-1 0 0,0 1 0 15,0-2 0-15,1 1 0 0,-2 2 0 0,0 0 0 16,-1 0 0-16,-2-2 0 0,-1-2 0 0,4 4 0 15,-1 0 0-15,-1-1 0 0,-11-6 0 0,0 0 0 16,8 2 0-16,-8-2 0 0,0 0 864 0,0 0 128 16,0 0 32-16,0 0 0 0,0 0-832 0,0 0-192 15,0 0 0-15,0 0 0 0,-7-2 0 0,-4 0 0 16,-2-1 0-16,1 0 0 0,2-2 0 0,-3-2 0 0,-3-2 0 0,1 2 0 16,0-1 0-16,-2-2 0 15,1-5 0-15,0 1 0 0,1 2 0 0,-1 0 0 0,1-2 0 0,-2-3 0 16,0 0 864-16,-5-4 128 0,3 2 32 0,-2-3 0 15,-4-4-832-15,2 0-192 0,0 1 0 0,-1 2 0 16,-3 2 0-16,12 7 0 0,-1-2 0 16,-7-4 0-1,5 3-768-15,4-1-208 0,7-1-48 0,0 2 0 0,5 3 832 0,0-2 192 0,-2 2 0 0,4-1 0 16,0 0 0-16,1 1 0 0,-1 0 0 0,3 0 0 16,-1-2 0-16,6 1 0 0,1-3 0 0,6 3 0 15,0 0 0-15,3 0 0 0,3-4 0 0,-2 2 0 16,3-2 0-16,0 3 0 0,-1 1 0 0,-2 2 0 15,-1-1 0-15,-1-1 0 0,-1 0 0 0,-4 2 0 0,-1 5 0 16,-1-2 0-16,-3-1 0 0,0 4 0 0,-7 7 0 16,0 0 0-16,0 0 0 0,7-4 0 0,-7 4 0 0,0 0 0 15,0 0 0-15,0 0 0 0,0 0 0 0,0 0 0 16,0 0 0-16,0 0 0 0,0 0 0 0,0 0 0 16,0 0 0-16,-7 8 0 0,-3 1 0 0,0-3 0 15,2-1 0-15,-1 2 0 0,-4 1 0 0,1 3 0 16,0 1 0-16,-1 1 0 0,-1-3 0 0,-1 2 0 15,0-1 0-15,0 5 0 0,-2 3 0 0,2-2 0 16,0-1 0-16,0 0 0 0,0 5 0 0,-1 1 0 16,1-1 0-16,5 3 0 0,2 0 0 0,3 0 0 15,-2 2 0-15,3 1 0 0,3-3 0 0,2-6 0 16,1 0 0-16,5 10 0 0,-2 1 0 0,2-10 0 16,1 0 0-16,6 2 0 0,2 1 0 0,12 12 0 0,-5-7 0 0,0-3 0 15,-2-2 0-15,0-2 0 0,0-2 0 16,-3-1 0-16,1-2 0 0,-3 1 0 0,0-2 0 0,-4-5 0 15,0-1 0-15,-1 0 0 16,1 1 0-16,5 4 0 0,-4-3 0 0,-1-1 0 0,0 0 0 0,-4-5 0 16,-8-4 0-16,9 6 0 0,-3-1 0 0,-6-5 0 15,0 0 0-15,0 0 0 0,0 0 0 0,0 0 0 16,0 0 0-16,0 0 0 0,0 0 0 0,0 0 0 16,0 0 768-16,0 0 208 0,-8-5 48 0,0 0 0 15,-1 2-832-15,-3-1-192 0,1-2 0 0,0-2 0 16,0-6 0-16,-2 2 0 0,0 1 0 0,1-2 0 15,-2-1 0-15,1-1 0 0,0 0 0 0,-3-2 0 0,-1 1 0 16,5 4 0-16,-5-6 0 0,-2 1 0 0,2-4 0 16,-12-13 0-16,3-2 0 0,0 6 0 0,5 1 0 0,6 0 0 15,1 2 0-15,3 0 0 0,3 4 0 0,-1 1 0 16,4 0 0-16,1 3 0 0,1 4 0 0,2 0 0 16,0-5 0-16,3 5 0 0,4-2 0 0,-2 1 0 15,2 0 0-15,1-1 0 0,0-2 0 0,4 1 0 16,3 3 0-16,2-2 0 0,-1 0 0 0,2 0 0 15,-1-1 0-15,2 3 0 0,-2 3 0 0,0-1 0 16,-3-3 0-16,0 3 0 0,0 5 0 0,-3 3 0 16,-10 5 0-16,10-4 0 0,0-6 0 0,-5 2 0 15,-5 8 0-15,0 0 0 0,0 0 0 0,0 0 0 16,0 0 0-16,0 0 0 0,0 0 0 0,0 0 0 0,0 0 0 16,0 0 0-16,0 0 0 0,0 0 0 15,0 0 0-15,0 0 0 0,-5 9 0 0,-2 1 0 0,2-1 0 16,-2 3 0-16,-2-3 0 0,-1 1 0 15,-1-2 0-15,-1 7 0 0,-1 1 0 0,-1 3 0 0,0-3 0 0,-2 4 0 16,1 3 0-16,-2 1 0 0,-2 2 0 16,4 0 0-1,1 2-768-15,1 4-208 0,-1 2-48 0,2 0 0 0,1 0 832 0,1 1 192 0,5 1 0 0,2-9 0 16,3 1 0-16,0 1 0 0,1 2 0 0,3 11 0 16,3-5 0-16,0-5 0 0,0-4 0 0,2-1 0 15,-1-3 0-15,2-1 0 0,4-2 0 0,-1-3 0 16,-1-4 0-16,-1-4 0 0,1 1 0 0,6 3 0 15,-2-3 0-15,-1-1 0 0,-3-1 0 0,0 0 0 16,-2-2 0-16,-2 0 0 0,-8-7 0 0,7 4 0 0,-7-4 768 16,0 0 208-16,0 0 48 0,0 0 0 0,0 0-832 15,0 0-192-15,3-7 0 0,-3-1 0 0,-2-1 0 0,-1-2 0 16,-3-1 0-16,0-1 0 0,-2 1 0 16,-1-4 0-16,-1-1 0 0,-1-2 0 0,0-3 0 0,5 7 0 15,-1-2 0-15,-2-9 0 0,-2 0 0 0,6 9 0 16,-3-2 0-16,0-9 0 0,0-3 0 0,3 10 0 15,-1-2 0-15,0-10 0 0,4 2 0 0,0-2 0 16,2-3 0-16,0 3 0 0,0 3 0 0,2 2 0 16,1 2 0-16,0 1 0 0,2-3 0 0,-2 2 0 15,3 4 0-15,2 0 0 0,1 1 0 0,1-1 0 16,0 0 0-16,0 2 0 0,1 5 0 0,1 0 0 16,1 2 0-16,-3 1 0 0,0-1 0 0,1 2 0 15,-2 2 0-15,0 1 0 0,-2 1 0 0,1 2 0 0,0 2 0 16,-8 3 0-16,8-4 0 0,-2-3 0 0,0 2 0 15,-6 5 0-15,0 0 0 0,0 0 0 0,0 0 0 0,0 0 0 16,5-5 0-16,-5 5 0 0,0 0 0 0,0 0 0 16,0 0 0-16,0 0 0 0,0 0 0 0,0 0 0 15,0 0 0-15,0 0 0 0,0 0 0 0,0 0 0 16,-9 11 0-16,2 1 0 0,-2-1 0 0,1-2 0 16,-3 1 0-16,0 2 0 0,1 3 0 0,-4 2 0 15,1 1 0-15,0 1 0 0,-1 3 0 0,0 1 0 16,0-1 0-16,1 3 0 0,0 1 0 0,1 3 0 15,5 5-768-15,2-11-208 16,1 4-48-16,1 14 0 0,0-2 832 0,3-2 192 0,5 0 0 0,-4-1 0 16,0-2 0-16,3-11 0 0,5 1 0 0,8 10 0 0,-1-3 0 15,-3-12 0-15,3-1 0 0,10 9 0 0,1-2 768 0,-2-4 208 16,-2-4 48-16,-1-1 0 0,-2-2-832 0,-2 0-192 16,-1-1 0-16,1-4 0 0,-2-1 0 0,2-1 0 15,-3-1 0-15,0 0 0 0,1-2 0 0,-1-2 0 16,0-2 0-16,-1 0 0 0,-1 0 0 0,-1-3 0 15,-1-2 0-15,2-2 0 0,-2-1 0 0,0 3 0 16,-1 0 0-16,-3 3 0 16,1-3-768-16,-8 5-208 0,0 0-48 0,0 0 0 15,0 0-2448-15,0 0-496 0,0 0-112 0,0 0-16 0</inkml:trace>
  <inkml:trace contextRef="#ctx0" brushRef="#br2" timeOffset="197657.46">11405 10425 9215 0,'0'0'400'0,"0"0"96"0,-7 0-496 0,7 0 0 0,-9-3 0 0,9 3 0 16,0 0 912-16,-8 1 96 0,8-1 16 0,0 0 0 16,-8-3 816-16,8 3 160 0,0 0 48 0,0 0 0 15,-7-3-1648-15,7 3-400 0,0 0 0 0,0 0 0 16,0 0 896-16,0 0 112 0,0 0 16 0,0 0 0 0,0 0-832 0,0 0-192 15,0 0 0-15,0 0 0 16,0 0 864-16,0 0 128 0,0 0 32 0,0 0 0 0,0 0-832 0,0 0-192 16,0 0 0-16,0 0 0 0,0 0 0 0,0 0 0 15,0 0 0-15,0 0 0 0,0 0 0 0,0 0 0 16,6 3 0-16,-6-3 0 0,9-2 864 0,1 4 128 16,1 1 32-16,0-1 0 0,-1-2-832 0,1 0-192 15,2 0 0-15,-1 0 0 0,1-1 0 0,2-1 0 16,0-2 0-16,1 2 0 0,0 1 864 0,1 0 128 15,-1-1 32-15,1-2 0 0,-1 1-832 0,2-1-192 16,-2 0 0-16,1 0 0 0,1-4 0 0,3 2 0 16,1-1 0-16,-3 3 0 0,0 0 0 0,2-1 0 15,-1-3 0-15,1 2 0 0,1 0 0 0,-2 1 0 16,1-3 0-16,1 0 0 0,-4 0 0 0,-1 2 0 16,1-1 0-16,-1 0 0 0,-1-3 864 0,-1 2 128 15,2-1 32-15,-3 1 0 0,-2 2-832 0,1-2-192 0,2 0 0 0,-4 1 0 16,0-1 0-16,1 4 0 15,2-3 0-15,-1 0 0 0,-3 1 0 0,1 1 0 0,1 1 0 0,0 0 0 16,-2-2 0-16,-1 0 0 0,-1-2 0 0,2 1 0 16,4 1 0-16,0-2 0 0,2-1 0 0,0 1 0 15,0 1 0-15,0 2 0 0,1 0 0 0,-2-2 0 16,0-2 0-16,1 1 0 0,-1 2 0 0,-1-2 0 16,0 0 0-16,-1 0 0 0,-1 0 0 0,0 1 0 15,-1-1 864-15,1 0 128 0,-1-2 32 0,-5 6 0 16,-1-2-832-16,1 1-192 0,-1-2 0 0,2 1 0 15,2-2 0-15,0-1 0 0,1 0 0 0,0 2 0 0,9-4 0 16,-4 1 0-16,-3 0 0 0,6 1 0 0,8-2 0 16,-4 1 0-16,-4-2 0 0,0 2 0 0,-3 4 0 0,3-2 0 15,0-2 0-15,-9 6 0 0,2-1 0 0,2 1 0 16,1 0 0-16,-2 0 0 0,0-3 0 0,0 3 0 16,0-1 0-16,9-4 0 0,-4 0 0 0,-1 1 0 15,-2 2 0-15,-1 1 0 0,-1 1 0 0,2-1 0 16,-2 1 0-16,-1 1 0 0,-1-1 0 0,0 1 0 15,-2-1 0-15,3 0 0 0,-2 1 0 0,1 0 0 16,-1 0 0-16,0-1 0 0,2 1 0 0,-1 0 0 16,-3-2 0-16,1 2 0 0,1 1 0 0,2 0 0 15,-2-2 0-15,-9 4 0 0,0 0 0 0,0 0 0 16,7 2 0-16,2-2 0 0,-9 0 0 0,10-1 0 16,0 0 0-16,-10 1 0 0,0 0 0 0,8 1 0 0,-8-1 0 15,9 1 0-15,-9-1 0 0,7 4 0 16,-7-4 0-16,9 3 0 0,-9-3 0 0,0 0 0 0,4 6 0 0,-4-6 0 15,0 0 0-15,0 0 0 0,0 0 0 0,-4 8 0 32,-5 0-3232-32,0-4-688 0,-9 4-144 0,-1-7-32 0</inkml:trace>
  <inkml:trace contextRef="#ctx0" brushRef="#br2" timeOffset="198210.08">12057 9314 12895 0,'0'0'272'0,"0"0"64"0,0 0 16 0,0 0 32 0,0 0-384 0,0 0 0 16,0 0 0-16,0 0 0 0,0 0 896 0,0 0 96 0,9-5 32 0,-9 5 0 15,0 0-832-15,8-1-192 0,-8 1 0 0,0 0 0 16,0 0 864-16,0 0 128 0,10 2 32 0,-10-2 0 16,7 10 0-16,1 2 0 0,-8-12 0 0,5 13 0 15,0 0-832-15,1 1-192 0,-1 1 0 0,1 1 0 16,-1-3 864-16,4 1 128 0,2 4 32 0,0-3 0 15,1 0-832-15,-2-3-192 0,0 1 0 0,-1 0 0 16,-1 0 864-16,4 1 128 0,-2 0 32 0,2-3 0 16,-1 1-832-16,2-2-192 0,-3-1 0 0,0-2 0 0,-3 0 0 15,1 1 0-15,-1-2 0 0,-2-1 0 16,-5-5 0-16,0 0 0 0,0 0 0 0,0 0 0 16,3 9-768-16,-3-9-208 0,0 0-48 0,0 0-11872 15</inkml:trace>
  <inkml:trace contextRef="#ctx0" brushRef="#br2" timeOffset="198921.36">12611 10182 16575 0,'0'0'368'0,"0"0"80"0,0 0 0 0,0 0 16 0,0 0-464 0,0 0 0 0,0 0 0 0,0 0 0 16,0 0 912-16,0 0 96 0,0 0 16 0,0 0 0 15,0 0 0-15,9 6 0 0,-9-6 0 0,10 8 0 16,1 1 0-16,-3 1 0 0,2 0 0 0,4 2 0 16,1-1 0-16,-1 2 0 0,1 2 0 0,-3 3 0 15,0-2-832-15,-3-5-192 0,0 0 0 0,7 7 0 16,-2 0 0-16,-5-7 0 0,-1 0 0 0,0-1 0 15,2 1 864-15,-3 1 128 0,0-2 32 0,-1-2 0 16,1-1-832-16,-1 0-192 0,1-2 0 0,1 1 0 16,-8-6-768-1,4 3-208-15,2-1-48 0,-6-2-13504 0</inkml:trace>
  <inkml:trace contextRef="#ctx0" brushRef="#br2" timeOffset="199348.93">12987 9762 20271 0,'0'0'448'0,"0"0"80"0,0 0 32 0,0 0 16 0,0 0-576 0,0 0 0 0,0 0 0 0,0 0 0 15,0 0 928-15,0 0 80 0,0 0 16 0,0 0 0 16,0 0-832-16,11-2-192 0,1-5 0 0,0 0 0 15,4 2 864-15,2-3 128 0,1-1 32 0,1-1 0 16,-4 0 0-16,8 0 0 0,2 1 0 0,3 0 0 16,-2 0 0-16,-6 2 0 0,2 0 0 0,0-1 0 15,0 1-832-15,0 1-192 0,0-4 0 0,-1 2 0 16,-1 2 0-16,-3 0 0 0,0 1 0 0,-3-1 0 16,-2 1 864-16,-1-1 128 0,-2 4 32 0,-1 1 0 15,-1 2-2464-15,-8-1-480 0,0 0-112 0,2 8-16 0</inkml:trace>
  <inkml:trace contextRef="#ctx0" brushRef="#br2" timeOffset="202340.05">12418 8484 12895 0,'0'0'272'0,"0"0"64"0,0 0 16 0,0 0 32 0,-5 4-384 0,1 0 0 0,-3 0 0 0,1 2 0 16,1-4 896-16,-3 0 96 0,3 3 32 0,-1-1 0 16,1 1-832-16,0-1-192 0,-2-2 0 0,1 1 0 15,3 2 864-15,3-5 128 0,0 0 32 0,0 0 0 16,0 0-832-16,0 0-192 0,-5 4 0 0,5-4 0 16,0 0 864-16,0 0 128 0,0 0 32 0,0 0 0 15,0 0-832-15,7 0-192 0,1 0 0 0,-1 0 0 0,2 0 0 0,1-1 0 16,1-1 0-16,2-1 0 0,-1-2 0 0,3 1 0 15,-1-1 0-15,1 1 0 0,3 0 864 0,0-1 128 16,1 2 32-16,2 0 0 0,2-2-832 0,-2 1-192 16,1 1 0-16,0-2 0 0,1 3 0 15,1 2 0-15,-2 1 0 0,0 0 0 0,-3 1 0 0,2 2 0 16,1 1 0-16,-2 1 0 0,-1-3 0 0,1 1 0 16,-1 2 0-16,0-1 0 0,0-2 0 0,1-1 0 15,-1 0 0-15,1 2 0 0,0 2 0 0,2 0 0 16,-1 0 0-16,1-2 0 0,-2 1 0 0,-1 1 0 15,1 2 0-15,10 1 0 0,-1-3 864 0,-3 2 128 16,-2 1 32-16,0 1 0 0,-2 0-832 0,0 1-192 16,-1-1 0-16,-1 1 0 0,1 0 0 0,-3 0 0 15,1 0 0-15,0-3 0 0,2 1 0 0,-2-3 0 16,0 0 0-16,1 0 0 0,0-1 0 0,-2 3 0 0,-1-2 0 16,1 1 0-16,-1 0 0 0,1 1 0 0,1-1 0 15,-3 1 0-15,2 1 0 0,-1 0 0 16,1-1 0-16,-3-1 0 0,-1 2 0 0,-1 1 0 0,0 0 0 0,1-1 0 15,-2-1 864-15,1 2 128 0,-1-1 32 0,0 0 0 16,-2-3-832-16,2 0-192 0,0-2 0 0,0 2 0 16,-2-2 0-16,1-1 0 0,0-2 0 0,-1 1 0 15,0-1 0-15,0-1 0 0,-3 0 0 0,2-1 0 16,0-2 0-16,0 2 0 0,-2 3 0 0,-7-2 0 16,7-5-2416-1,0 1-528-15,-7 4-96 0,8-8-32 0</inkml:trace>
  <inkml:trace contextRef="#ctx0" brushRef="#br2" timeOffset="204455.18">13361 9616 12895 0,'0'0'272'0,"0"0"64"0,0 0 16 0,0 0 32 0,0 0-384 0,0 0 0 0,0 0 0 0,0 0 0 15,0 0 0-15,0 0 0 0,0 0 0 0,0 0 0 16,0 0 896-16,0 0 96 0,0 0 32 0,0 0 0 16,0 0-832-16,0 0-192 0,0 0 0 0,0 0 0 15,0 0 864-15,0 0 128 0,0 0 32 0,0 0 0 16,0 0-832-16,0 0-192 0,0 0 0 0,0 0 0 15,0 0 0-15,0 0 0 0,0 0 0 0,0 0 0 16,0 0 0-16,0 0 0 0,0 0 0 0,0 0 0 16,0 0 0-16,0 0 0 0,0 0 0 0,0 0 0 0,0 0 864 0,0 0 128 15,0 0 32-15,0 0 0 0,0 0-832 0,0 0-192 16,0 0 0-16,0 0 0 0,0 0 0 0,0 0 0 16,0 0 0-16,0 0 0 0,0 0 0 0,0 0 0 15,0 0 0-15,0 0 0 0,0 0 0 0,0 0 0 16,0 0 0-16,0 0 0 0,0 0 0 0,0 0 0 15,0 0 0-15,0 0 0 0,0 0 0 0,0 0 0 16,0 0 0-16,0 0 0 0,0 0 0 0,0 0 0 16,0 0 0-16,0 0 0 15,0 0-768-15,0 0-208 0,0 0-48 0,0 0 0 0,0 0 832 0,0 0 192 16,0 0 0-16,0 0 0 0,0 0 0 0,0 0 0 16,0 0 0-16,0 0 0 0,-4 7 0 0,4-7 0 15,0 0 0-15,0 0 0 0,0 0 0 0,0 0 0 16,-5 3 0-16,5-3 0 0,-5 8 0 0,5-8 0 15,0 0 0-15,0 0 0 0,0 0 0 0,0 0 0 16,0 0 0-16,0 0 0 0,0 0 0 0,0 0 0 16,0 0 0-16,0 0 0 0,0 0 0 0,0 0 0 0,0 0 0 0,0 0 0 15,0 0 0-15,0 0 0 0,0 0 0 0,0 0 0 16,0 0 768-16,0 0 208 0,9-2 48 0,-9 2 0 16,0 0-832-16,11-5-192 0,-5 0 0 0,2-1 0 15,-8 6 0-15,8-5 0 0,-1-1 0 0,-7 6 0 16,8-4 0-16,1-2 0 0,-6-1 0 0,-3 7 0 15,0 0 0-15,9-5 0 0,-2 2 0 0,-7 3 0 16,4-5 0-16,-4 5 0 0,0 0 0 0,8-7 0 16,-5-1 0-16,-3 8 0 0,0 0 0 0,5-7 0 15,0 1 0-15,-5 6 0 0,0 0 0 0,5-5 0 16,-5 5 0-16,0 0 0 0,0 0 0 0,6-6 0 16,-6 6 0-16,0 0 0 0,0 0 0 0,0 0 0 0,8-7 0 0,-8 7 0 15,0 0 0-15,0 0 0 0,0 0 0 0,0 0 0 16,0 0 0-16,0 0 0 0,0 0 0 0,0 0 0 15,0 0 0-15,0 0 0 0,0 0 0 0,0 0 0 16,0 0 0-16,0 0 0 0,0 0 0 0,0 0 0 16,0 0 0-16,0 0 0 15,0 0-768-15,0 0-208 0,0 0-48 0,0 0 0 16,0 0 0-16,0 0 0 0,0 0 0 0,0 0 0 16,0 0 0-16,0 0 0 0,0 0 0 0,0 0 0 0</inkml:trace>
  <inkml:trace contextRef="#ctx0" brushRef="#br2" timeOffset="205357.07">13719 8856 12895 0,'0'0'272'0,"0"0"64"0,0 0 16 0,0 0 32 0,0 0-384 0,0 0 0 16,0 0 0-16,0 0 0 0,0 0 896 0,0 0 96 15,0 0 32-15,0 0 0 0,0 0-832 0,6 11-192 16,2 1 0-16,2-2 0 0,2-3 864 0,-1 2 128 16,1 2 32-16,3 0 0 0,2 0-832 0,-1 2-192 15,3 2 0-15,-1 2 0 0,3 1 864 0,-2 0 128 16,1-2 32-16,0 1 0 0,3 1-832 0,1 0-192 15,-1 1 0-15,2-3 0 0,1-1 0 0,-2-4 0 0,2-4 0 16,1 2 0-16,-2 1 864 0,2-1 128 0,-2-2 32 16,1-3 0-16,0-1-832 0,0-1-192 15,3 0 0-15,-5-4 0 0,0 0 0 0,-1 0 0 0,0 1 0 0,-2 0 0 16,-3-2 0-16,-1 0 0 0,-1 2 0 0,-1 1 0 16,-2 0 864-16,-3 0 128 0,-10 0 32 0,0 0 0 31,9 1-1648-31,-9-1-320 0,0 0-64 0,0 0-11888 0</inkml:trace>
  <inkml:trace contextRef="#ctx0" brushRef="#br2" timeOffset="205720.2">13425 9625 16575 0,'0'0'368'0,"0"0"80"0,-3 8 0 0,3-8 16 0,-5 8-464 0,5-8 0 15,0 0 0-15,0 0 0 0,0 0 912 0,0 0 96 16,0 0 16-16,12-6 0 0,0-2 0 0,4-2 0 16,1-4 0-16,0 0 0 0,1 0-832 0,1-2-192 0,1-3 0 0,2 1 0 15,1 0 0-15,0 2 0 0,2 0 0 0,-1 1 0 16,-2-2 0-16,-1 1 0 0,-3 1 0 0,-1 6 0 16,-4-2 0-16,-1 1 0 15,-4 0 0-15,0 1-7056 0,-3 0-1456 0</inkml:trace>
  <inkml:trace contextRef="#ctx0" brushRef="#br2" timeOffset="206232.07">14149 8856 16575 0,'0'0'368'0,"0"0"80"0,0 0 0 0,0 0 16 0,0 0-464 0,10-6 0 15,-9-3 0-15,3 2 0 0,4 2 912 0,0-1 96 16,1 1 16-16,4 0 0 0,-4 0-832 0,5-2-192 15,-1-1 0-15,1 2 0 0,0 1 864 0,2 0 128 16,-1-1 32-16,1 1 0 0,-2-1-832 0,1 3-192 16,1 1 0-16,-1 0 0 0,-3 0 864 0,0 2 128 15,-1 2 32-15,0 1 0 0,1 1-832 0,1 2-192 16,-2-1 0-16,1 3 0 0,2 2 0 0,1 1 0 16,2-1 0-16,-1 4 0 0,2 1 0 0,1 0 0 0,-1 1 0 15,2-1 0-15,-2-3 864 0,2 1 128 0,0 0 32 0,0 2 0 16,-1 0-832-16,0 1-192 0,-1 2 0 0,2 1 0 15,-3 2 0-15,-1-4 0 0,2-4 0 0,-2 6 0 16,0 4 0-16,-1-1 0 0,0-2 0 0,1-2 0 16,-2-4 0-16,2 0 0 0,-1 2 0 0,1-3 0 15,1-5 0-15,-1 0 0 0,-1 2 0 0,-1 0 0 16,0-1 0-16,1-1 0 0,-4-3 0 0,0 0 0 16,0-2 0-16,-3-1 0 0,-8-2 0 0,9 4 0 15,-9-4-2416-15,0 0-528 0,0 0-96 0,0 0-32 0</inkml:trace>
  <inkml:trace contextRef="#ctx0" brushRef="#br2" timeOffset="206544.79">15071 8839 23951 0,'0'0'1056'0,"0"0"224"0,1-14-1024 0,3 3-256 0,5 0 0 0,4-2 0 15,0-2 880-15,6-1 112 0,1 1 32 0,3 0 0 16,2-2 0-16,-5 5 0 0,2-3 0 0,3 0 0 15,2 2-832-15,-1 0-192 0,0 0 0 0,1 1 0 16,-2 1 0-16,-1 1 0 0,-1 0 0 0,-2 0 0 31,0 2-768-31,-5 3-208 0,-5 1-48 0,1 1-11872 0</inkml:trace>
  <inkml:trace contextRef="#ctx0" brushRef="#br2" timeOffset="208547.06">12816 10456 12895 0,'0'0'272'0,"0"0"64"0,0 0 16 0,0 0 32 0,0 0-384 0,-6 5 0 16,6-5 0-16,0 0 0 0,0 0 0 0,-8 5 0 15,8-5 0-15,0 0 0 0,0 0 896 0,0 0 96 16,0 0 32-16,-5 5 0 0,5-5-832 0,0 0-192 16,0 0 0-16,0 0 0 0,0 0 864 0,0 0 128 15,0 0 32-15,0 0 0 0,0 0-832 0,0 0-192 16,0 0 0-16,0 0 0 0,0 0 864 0,0 0 128 16,0 0 32-16,0 0 0 0,0 0-832 0,0 0-192 15,0 0 0-15,0 0 0 0,3 9 0 0,-3-9 0 0,3 8 0 16,3-2 0-16,-6-6 864 0,4 8 128 0,-4-8 32 0,7 8 0 15,0-1-832-15,-1 0-192 16,3-2 0-16,-2 3 0 0,1 0 0 0,1-2 0 0,0-2 0 0,2 1 0 16,-1 4 0-16,2-1 0 0,0-3 0 0,1 2 0 15,-2-2 0-15,2 2 0 0,2-1 0 0,1 0 0 16,0-3 864-16,1 1 128 0,4 0 32 0,-7-1 0 16,0 2-832-16,3-3-192 0,1-2 0 0,1 3 0 15,4-1 0-15,0 2 0 0,1-2 0 0,0 0 0 16,1 0 0-16,-1 2 0 0,0 0 0 0,-1-2 0 0,0 0 0 15,-3 1 0-15,1-1 0 0,0 1 0 16,-1 0 0-16,1 0 0 0,-1-1 0 0,1 1 0 0,0 1 0 0,0 0 0 16,-2-2 0-16,-1 0 0 0,1 1 0 0,2 0 0 15,2 1 0-15,0-1 0 0,-1-2 0 0,2 1 0 16,-3-1 0-16,1 1 0 0,-1-1 864 0,0-1 128 16,1-1 32-16,-1-1 0 0,0 3-832 0,1-1-192 15,-2-1 0-15,0 1 0 0,1 0 0 0,-1 0 0 16,0-1 0-16,2-1 0 0,-4 0 0 0,0 0 0 15,-1 0 0-15,0 0 0 0,2 1 0 0,0-2 0 16,-4 1 0-16,2 0 0 0,-2 0 0 0,0 0 0 16,1-1 0-16,-1 0 0 0,1-1 0 0,-1-1 0 15,-1 2 0-15,2 0 0 0,-1-1 864 0,2 1 128 16,0 0 32-16,2 1 0 0,-1-4-832 0,0 1-192 0,2-2 0 16,-2 1 0-16,-2 1 0 0,2 3 0 0,0-4 0 15,4 2 0-15,-3-1 0 0,1 1 0 0,0 1 0 0,1-1 0 16,0 0 0-16,-2 1 0 15,2-1 0-15,-3 1 0 0,1 0 0 0,-1 0 0 0,-1-4 0 0,-1 1 0 16,1 1 0-16,0 2 0 0,0-3 0 0,-1 0 0 16,0 0 0-16,0 1 0 0,3-2 0 0,0 0 0 15,-1-1 0-15,2-1 0 0,-1 1 0 16,1 0 0-16,-1 2 0 0,3-1 0 0,2-1 0 0,-1 1 0 16,0 0 0-16,0 2 0 0,-1 0 0 0,0 1 0 15,-2-3 0-15,1 2 0 0,-1-1 0 0,0 1 0 16,-1-3 0-16,0 0 0 0,0 1 0 0,0-1 0 15,1 0 0-15,0-1 0 0,0-2 0 0,0 3 0 0,1-1 0 16,1 0 0-16,-1 0 0 0,1 0 0 0,-1 2 0 16,0-1 0-16,0 0 0 0,-3 1 0 0,-2-1 0 15,-1 0 0-15,1 4 0 0,-2-2 0 0,-1 1 0 0,-2 0 0 16,1 0 0-16,1 2 0 0,-1-1 0 0,-4 1 0 16,2-1 0-16,1 0 0 0,-3 1 0 0,2 2 0 15,0-1 0-15,0 1 0 0,0-3 0 0,-3 1 0 16,2 3 0-16,-1-1 0 0,0-1 0 0,-1 0 0 15,1-1 0-15,-3 2 0 0,4 0 0 0,-4 0 0 16,-5 1 0-16,6-1 0 0,1 0 0 0,-1 0 0 16,2 1 0-16,-1-1 0 0,-1-2 0 0,0 2 0 15,2-1 0-15,-1 0 0 0,0 0 0 0,-1 0 0 16,1-1 0-16,1 1 0 0,1 0 0 0,0 2 0 16,0-2 0-16,0 1 0 0,1 0 0 0,-1-1 0 15,2 2 0-15,1-1 0 0,-1 0 0 0,-1-1 0 16,0 0 0-16,1 0 0 0,0 1 0 0,0-3 0 0,0 1 0 0,-1 1 0 15,2 1 0-15,-1-2 0 0,-1 1 0 0,-1 1 0 16,2 1 0-16,-2-2 0 0,1 0 0 0,-1 1 0 16,0 0 0-16,1-1 0 0,-2 0 0 15,2 0 0-15,-1 0 0 0,1 1 0 0,0 1 0 0,1-2 0 16,0 0 0-16,0 1 0 0,1-1 0 0,-1 1 0 16,1 1 0-16,-1 0 0 0,1 0 0 0,-1 0 0 15,0 0 0-15,0 0 0 0,-1 1 0 0,-1-1 0 16,1 0 0-16,-4 1 0 0,1-1 0 0,0 1 0 15,-1-1 0-15,-6 0 0 0,7 0 0 0,-7 0 0 16,0 0 0-16,0 0 0 0,0 0 0 0,0 0 0 16,0 0-2416-16,0 0-528 15,-10 7-96-15,3-4-32 0</inkml:trace>
  <inkml:trace contextRef="#ctx0" brushRef="#br2" timeOffset="209073.31">15131 9348 16575 0,'0'0'368'0,"0"0"80"0,0 0 0 0,0 0 16 0,0 0-464 0,0 0 0 0,0 0 0 0,0 0 0 0,0 0 912 0,0 0 96 15,0 0 16-15,0 0 0 0,0 0-832 0,0 0-192 16,0 0 0-16,-3 10 0 0,-1 1 864 0,3 2 128 16,2 0 32-16,2 3 0 0,1 0-832 0,-1 4-192 15,2 2 0-15,2 2 0 0,1 3 864 0,3-1 128 16,1-2 32-16,4 3 0 0,-1-1 0 0,0 0 0 15,1-4 0-15,0 0 0 0,1-3-832 0,2 0-192 16,1-2 0-16,1 0 0 0,-3-5 0 0,2 0 0 16,0 1 0-16,-1-2 0 0,-2-1 0 0,-1-2 0 15,1-4 0-15,-2 2 0 0,-2 1 0 0,-2-1 0 16,-2-3 0-16,-2 4-9232 16,-7-7-1904-16</inkml:trace>
  <inkml:trace contextRef="#ctx0" brushRef="#br2" timeOffset="209873.65">15694 10565 12895 0,'0'0'576'0,"0"0"112"0,0 0-560 0,0 0-128 16,0 0 0-16,0 0 0 0,0 0 0 0,0 0 0 15,0 0 0-15,0 0 0 0,0 0 848 0,0 0 144 0,0 0 32 0,0 0 0 16,0 0 0-16,0 0 0 0,0 0 0 0,0 0 0 16,0 0-832-16,0 0-192 0,0 0 0 0,0 0 0 15,-1 11 0-15,1-3 0 16,0-8 0-16,5 9 0 0,-5-9 864 0,9 9 128 0,4 1 32 0,0-2 0 16,0-4 0-16,5-1 0 0,-1-1 0 0,4 1 0 15,3 0-832-15,-3-1-192 0,-2-4 0 0,4 1 0 16,-1 0 0-16,2 0 0 0,-2-2 0 0,2 0 0 15,-3-1 864-15,3-1 128 0,-2 1 32 0,0 0 0 16,0-1-832-16,2-1-192 0,-1-3 0 0,1 0 0 16,0 0 0-16,2-1 0 0,-1-2 0 0,1 2 0 15,0 0 0-15,1-1 0 0,4 1 0 0,-1-2 0 0,0 0 0 16,0-1 0-16,-2 0 0 0,2-3 0 0,0-2 0 0,0-1 0 16,-1-1 0-16,2 0 0 0,0-2 864 0,-10 7 128 15,4-4 32-15,1 2 0 0,5-1-832 0,1 2-192 16,0-2 0-16,-1 3 0 0,-3 0 0 0,0 4 0 15,-1 3 0-15,1 0 0 0,-5 0 0 0,1 2 0 16,-3 1 0-16,1 1 0 0,-1 2 0 0,0-2 0 16,-1 3 0-16,0 1 0 0,-1 1 0 0,-1 3 0 15,-3-1 0-15,0 1 0 0,0 2 0 0,0-1 0 16,2 2 0-16,-1-1 0 0,1 1 0 0,-2-1 0 16,0-1 0-16,-1 2 0 0,-1-3 0 0,0 3 0 15,-1-3 0-15,-3 0 0 0,0 2 0 0,-1-2 0 16,-1 0 0-16,-7-4 0 15,0 0-1600-15,0 0-352 0,0 0-80 0,0 0-11472 0</inkml:trace>
  <inkml:trace contextRef="#ctx0" brushRef="#br2" timeOffset="210519.46">16169 10152 12895 0,'0'0'272'0,"0"0"64"0,0 0 16 0,0 0 32 0,0 0-384 0,0 0 0 0,0 0 0 0,0 0 0 16,0 0 896-16,0 0 96 16,0 0 32-16,0 0 0 0,0 0-832 0,0 0-192 0,0 0 0 0,0 0 0 15,0 0 864-15,0 0 128 0,0 0 32 0,-1 13 0 16,1-13-832-16,0 0-192 0,0 0 0 0,0 0 0 16,0 0 0-16,0 0 0 0,0 0 0 0,0 0 0 15,0 0 864-15,0 0 128 0,4 9 32 0,-4-9 0 16,0 0-832-16,0 0-192 0,0 0 0 0,0 0 0 15,0 0 0-15,0 0 0 0,0 0 0 0,0 0 0 16,0 0 864-16,7 8 128 0,-7-8 32 0,9 6 0 16,-9-6-832-16,10 8-192 0,-2 0 0 0,2-4 0 15,0 1 0-15,-1 0 0 0,1 2 0 0,-1 0 0 0,2 0 0 16,0 0 0-16,0-2 0 0,-2 2 0 0,-4-1 0 16,3 2 0-16,2-6 0 0,0 3 0 0,-1 0 0 0,0 1 0 15,-2-1 0-15,-7-5 0 0,9 2 0 0,-9-2 0 16,9 5 0-16,-9-5 0 0,0 0 0 15,0 0 0-15,0 0 0 0,0 0 0 0,0 0 0 0,0 0 0 16,0 0 0-16,0 0 0 0</inkml:trace>
  <inkml:trace contextRef="#ctx0" brushRef="#br2" timeOffset="211380.11">16795 10554 12895 0,'0'0'576'0,"0"0"112"0,0 0-560 0,0 0-128 16,0 0 0-16,0 0 0 0,0 0 848 0,0 0 144 16,0 0 32-16,0 0 0 0,0 0 0 0,0 0 0 0,0 0 0 0,0 0 0 15,0 0 0-15,0 0 0 16,0 0 0-16,0 0 0 0,4 9-832 0,-4-9-192 0,3 9 0 0,1 0 0 16,2 1 0-16,2-2 0 0,4 0 0 0,-2 0 0 15,1-1 864-15,2-4 128 0,2 0 32 0,3 0 0 16,-1-1-832-16,2-2-192 0,2-2 0 15,-1-1 0-15,2 2 864 0,1-1 128 0,1-1 32 0,4-3 0 16,0 2-832-16,2-2-192 0,2 0 0 0,0-3 0 16,0-3 0-16,2 0 0 0,2 0 0 0,0 0 0 15,1-2 0-15,-1-1 0 0,-2-5 0 0,0 0 0 16,0 2 864-16,-9 3 128 0,4-2 32 0,3-2 0 16,2-3-832-16,0-2-192 0,5 0 0 0,-2-1 0 15,2-2 0-15,-4 2 0 0,1-1 0 0,-1 1 0 0,-2 0 0 0,-1-2 0 16,1 0 0-16,-1 0 0 0,-2 2 0 0,-1 1 0 15,1-1 0-15,1 3 0 0,-2 2 0 0,-3 1 0 16,-1 2 0-16,-2 0 0 0,-1 2 0 0,-2-1 0 16,-2 2 0-16,-3 3 0 0,-2 2 0 0,1 1 0 15,-2 1 0-15,-1 0 0 0,-1 3 0 0,-1 0 0 16,1 1 0-16,-1 0 0 0,1 2 0 0,-2 1 0 16,2 0 0-16,-2 0 0 0,1-1 0 0,0-2 0 15,-1 2 0-15,-2 1 0 0,1 1 0 0,0-1 0 16,-1 0 0-16,-6 0 0 15,0 0-2416-15,3 5-528 0,-3-5-96 0,0 0-32 0</inkml:trace>
  <inkml:trace contextRef="#ctx0" brushRef="#br2" timeOffset="213367.02">15580 8456 12895 0,'0'0'272'0,"0"0"64"0,0 0 16 0,0 0 32 0,0 0-384 0,-6 4 0 16,6-4 0-16,0 0 0 0,0 0 896 0,-5 6 96 0,5-6 32 0,0 0 0 16,0 0-832-16,0 0-192 15,0 0 0-15,0 0 0 0,0 0 864 0,0 0 128 0,0 0 32 0,0 0 0 16,0 0-832-16,0 0-192 15,6 2 0-15,3-1 0 0,1-2 864 0,-1 0 128 0,1-1 32 0,3-2 0 16,1 1-832-16,2-1-192 0,0-2 0 0,1 2 0 16,0 1 0-16,3 0 0 0,3 1 0 0,0 0 0 15,5-2 0-15,-1 2 0 0,3-1 0 0,1 0 0 16,2-1 864-16,-1 1 128 0,1 0 32 0,-1-2 0 16,0 2-832-16,-1-1-192 0,1-1 0 0,1 1 0 15,3 2 0-15,-2-1 0 0,1 2 0 0,3 0 0 16,-2-1 0-16,-1 2 0 0,-1 0 0 0,-1 0 0 0,0 0 0 0,-5 0 0 15,0 0 0-15,1 1 0 0,-2 1 0 0,2-2 0 16,-3 0 0-16,2 1 0 0,0 2 864 0,0-1 128 16,-3-1 32-16,1 1 0 0,2 0-832 0,-1 2-192 15,1-1 0-15,-3-1 0 0,-1-1 0 16,-3 0 0-16,0-1 0 0,0 3 0 0,-3 1 0 0,0-1 0 16,1-1 0-16,-1 1 0 0,-2 0 0 0,3-1 128 15,-4 0-128-15,3 1 0 0,-2-1 144 0,2 1-144 16,-2 0 128-16,1-3-128 0,-1 0 192 0,-1-2-64 15,-3 4 0-15,1-2 0 0,2-2 0 0,1 2 0 16,-2-1 0-16,0 1 0 0,-1 1 64 0,-1 1 0 16,-2-4 0-16,3 2 0 0,-3 2-64 0,1-1 0 15,0 1 0-15,-3-2 0 0,2-2 32 0,1 1 0 0,-3-1 0 16,1 1 0-16,0 1-160 0,1 0 128 0,-1-1-128 16,0 1 128-16,0 1-128 0,0 0 128 0,0 1-128 0,-1-2 128 15,1 0-128-15,1 0 0 0,-10 0 144 0,10 1-144 16,1-2 0-16,0 1 144 0,-3 0-144 0,2 0 0 15,3 0 160-15,-2 0-160 0,1 0 128 0,0 3-128 16,1-1 0-16,2 0 0 0,-4 0 128 0,0 1-128 16,-2 1 0-16,4-1-176 15,-2 0 48-15,3 1 0 0,3-1 128 0,-1 1 0 0,-1 1 0 0,0-1 0 16,-2 1 0-16,0-3 0 0,1 0 0 0,1 0 0 16,-1 4 0-16,-1-1 0 0,-1 0 0 0,1 0 0 15,1 2 0-15,-1-1 0 0,-1-1 0 0,2 2 0 16,-2 0 0-16,3 2 0 0,0 1 0 0,1-2 0 0,1-1 0 15,2 2 0-15,-3 1 0 0,5 0 0 0,2 2 0 16,-2-1 0-16,0-1 0 0,1 1 0 0,0-1 0 16,2 1 0-16,0 0 0 0,1 1 0 0,-2-2 0 0,-1 2 0 15,-1-4 0-15,-1 3 0 0,0 0 0 0,-3 2 0 16,0-4 0-16,0 2 0 0,-1-1 0 0,1 0 0 16,-1-2 0-16,1 3 0 0,0 1 0 0,2 1 0 15,-1-1 0-15,-1-1 0 0,1 0 0 0,-2 0 0 16,-3 3 0-16,2-5 0 0,3-1 0 0,-1 2 0 15,1 1 0-15,-1 0 0 0,3 1 0 0,-2 0 0 16,-1-1 0-16,1 0 0 0,-2-1 0 0,0 0 0 16,-1-1 0-16,1-3 0 0,-2 0 0 0,-1-2 0 15,0 2 0-15,1-3 0 0,-5-1 0 0,1-2 0 16,-10 0 0-16,11 1 0 0,-4 3 0 0,-7-4 0 0,0 0 0 16,0 0 0-16,0 0 0 0,0 0 0 15,0 0 0-15,0 0 0 16,-3-5-2496-16,3 5-448 0,-9 4-112 0,0-2-16 0</inkml:trace>
  <inkml:trace contextRef="#ctx0" brushRef="#br2" timeOffset="213837.46">18195 9898 12895 0,'0'0'272'0,"0"0"64"0,-11 5 16 0,11-5 32 0,0 0-384 0,0 0 0 16,-9 2 0-16,9-2 0 0,0 0 1712 0,0 0 272 16,0 0 48-16,0 0 16 0,0 0-832 0,0 0-144 15,0 0-48-15,0 0 0 0,9-9-816 0,2-1-208 16,3-3 0-16,2 1 0 0,2 2 864 0,2-4 128 0,0-2 32 0,0-1 0 15,-1 2 0-15,0 0 0 0,0 0 0 0,0 0 0 16,-2 1-832-16,0 0-192 0,1 2 0 0,-3 1 0 16,0 3 864-16,-2-1 128 0,1-1 32 0,-7 4 0 15,-2 1-832-15,1-2-192 0,-2 1 0 0,0 1 0 16,-4 5 0-16,0 0 0 0,0 0 0 0,0 0 0 16,0 0-2416-16,0 0-528 0,0 0-96 15,-11-5-32-15</inkml:trace>
  <inkml:trace contextRef="#ctx0" brushRef="#br2" timeOffset="214572.96">18941 8841 12895 0,'0'0'576'0,"-6"5"112"0,-4 0-560 0,2-1-128 15,1 0 0-15,-1-1 0 0,0-2 848 0,3 1 144 16,-3 0 32-16,8-2 0 0,-7 3 0 0,7-3 0 16,0 0 0-16,0 0 0 0,0 0 0 0,0 0 0 15,0 0 0-15,0 0 0 0,0 0-832 0,0 0-192 16,4-6 0-16,2-4 0 0,4-3 864 0,2 0 128 16,3-1 32-16,1-1 0 0,3-5-832 0,4-1-192 15,2-3 0-15,3-1 0 0,1 2 864 0,2-2 128 16,3-1 32-16,1 0 0 0,3 5-832 0,-5 1-192 0,2 1 0 15,0 1 0-15,2-1 0 0,-3 5 0 0,0 3 0 16,-3 0 0-16,-5 2 0 0,3 2 0 0,-1 1 0 0,-1 1 0 16,-3 5 0-16,-2-1 0 15,-2 0 0-15,-3 1 0 0,-6 0 0 0,-1 2 0 0,-10-2 0 0,10 3 0 32,-10-3-1600-32,0 0-352 0,0 0-80 0,-3 9-16 0</inkml:trace>
  <inkml:trace contextRef="#ctx0" brushRef="#br2" timeOffset="-214379.26">18762 9032 16575 0,'0'0'368'0,"0"0"80"0,0 0 0 0,0 0 16 0,0 0-464 0,0 0 0 0,-4-5 0 0,4 5 0 15,0 0 912-15,0 0 96 0,0 0 16 16,0 0 0-16,0 0-832 0,0 0-192 0,0 0 0 0,0 0 0 16,0 0 864-16,0 0 128 0,0 0 32 0,0 0 0 15,0 10-832-15,3 2-192 0,3 2 0 0,0 0 0 16,4 1 864-16,1 1 128 0,0 2 32 0,1-1 0 15,2 2-832-15,2 2-192 0,1 0 0 0,2 0 0 16,2-2 0-16,1 0 0 0,6-1 0 0,1 3 0 16,2 2 864-16,2-1 128 0,0-4 32 0,3 1 0 0,3 2-832 15,-2 2-192-15,1 3 0 0,-2 0 0 0,0-2 0 0,2 1 0 16,-1-1 0-16,0-1 0 0,-4-1 0 16,3-1 0-16,-2-1 0 0,-2 1 0 0,-4 1 0 15,-2-1 0-15,-6 0 0 0,-2-2 0 16,-4-3-768-16,-2 2-208 0,-3-2-48 0,-3-1 0 0</inkml:trace>
  <inkml:trace contextRef="#ctx0" brushRef="#br2" timeOffset="-212504.68">17736 10644 16575 0,'0'0'368'0,"0"0"80"0,0 0 0 0,0 0 16 0,0 0-464 0,0 0 0 0,0 0 0 0,0 0 0 16,0 0 0-16,0 0 0 0,0 0 0 0,0 0 0 16,10-1 0-16,-10 1 0 15,0 0 0-15,7 2 0 0,2-1 912 0,-9-1 96 0,0 0 16 0,11 3 0 16,0 2-832-16,-1-1-192 0,0-1 0 0,1 2 0 15,2 0 864-15,2 1 128 0,0-3 32 0,1 0 0 16,2 1-832-16,2-1-192 0,2 1 0 0,1 0 0 16,1-4 864-16,4 0 128 0,-2 0 32 0,3 0 0 15,-1 2-832-15,2-2-192 0,2-2 0 0,2 2 0 16,2 5 0-16,-3-3 0 0,-1-1 0 0,0 1 0 0,-2-1 864 16,-1 1 128-16,2-1 32 0,0 0 0 0,1-1-1024 0,-1 0-160 15,-2 0-48-15,3 0-16 0,1 3 224 16,0-3 240-16,-1-3-48 0,0 3-16 0,0 0-16 0,-1 3 0 15,-3 0 0-15,1-3 0 0,0-2-160 0,-1 1 192 16,-1 0-192-16,2-1 192 0,1 0-192 0,0 0 192 16,-1 1-192-16,2-1 192 0,-1 1-64 0,1-1 0 15,1-3 0-15,-2 4 0 0,0-2 0 0,0 1-128 16,0-1 192-16,-4-2-64 0,0 0 0 0,2 1 0 16,0 0 0-16,3-1 0 0,0-3 0 0,1 0-128 15,-1 1 192-15,0-1-64 0,-2 0-128 0,2 1 160 16,-1-3-160-16,-3 1 160 0,2-1-32 0,-3-1-128 15,2-2 192-15,-4 0-64 0,0-3 64 0,4 0 0 16,-1-4 0-16,5-1 0 0,2 1 0 0,-1-1 16 16,1 1 0-16,2 0 0 0,2 2-48 0,-2-1-16 0,1-1 0 0,-2 0 0 15,0 3-144-15,-2 3 160 0,-1-1-160 16,1 2 160-16,-1 0-160 0,0 1 128 0,-3 2-128 0,3-1 128 16,2-1-128-16,-1 1 0 0,3 1 144 0,-3 1-144 15,-3 0 0-15,1 1 0 0,-1-1 0 0,0 1 128 16,-1-1-128-16,2 3 0 0,3-4 128 0,-1 1-128 15,0 0 0-15,-1 2 0 0,-1 0 0 0,0 0 0 16,0 3 0-16,-1-2 0 0,-2 1 0 0,-2 2 128 16,2-1-128-16,-5 0 0 0,0-3 0 0,-2 4 0 15,0 1 0-15,0 0 0 0,-6-1 0 0,2 2 0 0,-1 1 0 16,1 0 0-16,-1 0 0 0,-1 0 0 0,-2 0 0 16,0 3 0-16,-2 0 0 0,-2 1-128 15,-9-4-368-15,0 0-64 0,5 10-16 0,-2 1 0 16,1-1-2928-16,-4 1-592 0,-4 3-112 15,-6 0-16-15</inkml:trace>
  <inkml:trace contextRef="#ctx0" brushRef="#br2" timeOffset="-211477.73">20307 10491 16575 0,'0'0'368'0,"0"0"80"0,0 0 0 0,0 0 16 0,0 0-464 0,0 0 0 0,0 0 0 0,0 0 0 15,0 0 912-15,0 0 96 0,0 0 16 0,0 0 0 16,0 0 0-16,0 0 0 0,0 0 0 0,0 0 0 16,0 0-832-16,0 0-192 0,5 8 0 0,-2-2 0 15,-3-6 0-15,6 10 0 0,2 0 0 0,-3-2 0 16,2-2 864-16,3 2 128 0,2 0 32 0,3-1 0 16,2 1-832-16,-1-1-192 0,1-2 0 0,1 2 0 15,1 4 0-15,3-1 0 0,2-2 0 0,-1 1 0 0,-1 1 0 0,0-2 0 16,1 1 0-16,1-4 0 0,-1-2 864 15,0 0 128-15,0 0 32 0,2-3 0 0,4-3-832 0,-3 0-192 16,2 1 0-16,0-1 0 0,1-1 0 0,-2-2 0 16,0-2 0-16,-1 1 0 0,-1-1 0 0,0-1 0 15,-2 0 0-15,-1-2 0 0,0-3 0 0,-2-1 0 16,-1-2 0-16,1-2 0 0,-1-3 864 0,1-1 128 16,1-2 32-16,1 1 0 0,-2-4-832 0,4 3-192 15,-2-2 0-15,-6 7 0 0,2-1 0 0,3-1 0 16,-2-1 0-16,4-1 0 0,3-2 0 0,0 1 0 15,-2-1 0-15,1 0 0 0,-1 1 0 0,-1 1 0 16,-1 1 0-16,0 2 0 0,-2 3 0 0,-1 2 0 16,0 0 0-16,0 4 0 0,-3 2 0 0,3 3 0 15,0 0 0-15,-2 1 0 0,-1 1 0 0,0-1 0 0,1 4 0 0,-2 0 0 16,-2 0 0-16,1 2 0 16,-1 0 0-16,-1 0 0 0,1 3 0 0,-2 2 0 15,0-1 0-15,1 3 0 16,0 2-768-16,-2 1-208 0,0 0-48 0,1 0 0 0,-2 1 832 0,0 0 192 0,-2 0 0 0,1-1 0 31,0 0-864-31,-1 0-128 0,-2-1-32 0,0-3-11872 0</inkml:trace>
  <inkml:trace contextRef="#ctx0" brushRef="#br2" timeOffset="-210926.68">21404 10462 16575 0,'0'0'368'0,"0"0"80"0,0 0 0 0,0 0 16 0,0 0-464 0,0 0 0 15,-2-3 0-15,2 3 0 0,0 0 912 0,0 0 96 16,0 0 16-16,0 0 0 0,5 7-832 0,0 2-192 16,1 0 0-16,-1 0 0 0,1-1 864 0,0-1 128 15,2 1 32-15,-3 0 0 0,2 0-832 0,1-2-192 0,2-1 0 0,-3 2 0 16,3 0 864-16,-1-2 128 16,1 1 32-16,1-2 0 0,-2 1-832 0,1-2-192 0,1-2 0 0,-1 0 0 15,1 0 864-15,1-1 128 0,0-2 32 0,1-1 0 16,1-2-832-16,2 1-192 0,-1-3 0 15,9-3 0-15,0 1 0 0,-5 2 0 16,0-2 0-16,2-2 0 0,2-1 0 0,-2 0 0 0,1-2 0 0,0-1 0 16,0-1 864-16,0-2 128 0,-2-3 32 0,0-1 0 15,1-3-832-15,-2-1-192 0,1-3 0 0,0-1 0 16,-1 2 0-16,2-3 0 0,0-2 0 0,0 1 0 16,-1 1 0-16,0 4 0 0,1 1 0 0,-3 4 0 15,2 4 0-15,-3 3 0 0,-4 3 0 0,1 4 0 16,2-3 0-16,-1 2 0 0,0 0 0 0,1 3 0 15,-1 4 0-15,1 0 0 0,-2 0 0 0,0 1 0 0,0 4 0 16,1 1 0-16,-3 2 0 0,1 1 0 0,-1 2 0 0,1 2 0 16,-1 3 0-16,2 1 0 15,-3 2-768-15,1-1-208 0,1 2-48 0,0-1 0 16,1 1-816-16,2 1-160 0,0-4-48 0,-1 3-9824 16</inkml:trace>
  <inkml:trace contextRef="#ctx0" brushRef="#br2" timeOffset="-210506.27">22124 10536 20271 0,'0'0'448'0,"0"0"80"0,0 0 32 0,0 0 16 0,0 0-576 0,1 9 0 0,3-3 0 0,2 0 0 15,0-1 0-15,1 2 0 0,1 1 0 0,-1 0 0 16,4 2 928-16,3 1 80 0,0-3 16 0,4 2 0 15,1 0-832-15,4 0-192 0,2-1 0 0,2-2 0 0,3 1 864 16,1 0 128-16,-1-1 32 0,2-2 0 0,0-1-832 0,1-1-192 16,2 0 0-16,1-3 0 0,-4-1 864 0,3-3 128 15,2 0 32-15,-1-2 0 0,-3 1-832 0,-1-2-192 16,-2-2 0-16,-2 1 0 0,-3-2 864 0,-2-1 128 16,-2 0 32-16,-1-5 0 0,-1-2-832 0,-3-1-192 15,-2 0 0-15,-4 1 0 16,-1 0-1600-16,-4 3-352 0,-4 0-80 0,-4 3-16 0</inkml:trace>
  <inkml:trace contextRef="#ctx0" brushRef="#br2" timeOffset="-209533.44">19632 8457 9215 0,'0'0'192'0,"0"0"64"0,-10-1 0 0,10 1 0 0,0 0-256 0,-5-4 0 15,5 4 0-15,0 0 0 0,0 0 864 0,0 0 128 16,0 0 32-16,0 0 0 0,0 0-832 0,0 0-192 15,2 8 0-15,4-1 0 0,-6-7 864 0,13 4 128 16,1-1 32-16,3 2 0 0,1-2 0 0,4-1 0 16,0-2 0-16,5-1 0 0,3-1-832 0,5-1-192 15,6-2 0-15,3 0 0 0,7 0 0 0,3 2 0 16,1 2 0-16,3-1 0 0,-1-3 0 0,4 2 0 16,2 1 0-16,2 1 0 0,3 0 864 0,0 0 128 15,1-2 32-15,2 2 0 0,5 2-832 0,-21-1-192 0,6 0 0 16,3 2 0-16,4-5 0 0,5 3 0 0,3 1 0 0,3-1 0 15,2-1 864-15,0 1 128 16,-3 1 32-16,2 1 0 0,-1-1-832 0,1 0-192 0,-1 1 0 0,-4 1 0 16,-1 3 0-16,-3-4 0 0,1 0 0 0,2 0 0 15,0 1 0-15,-5-1 0 0,-4 2 0 0,-4-2 0 16,-1 1 0-16,-2-1 0 0,-4 1 0 16,0 3 0-16,-4-3 0 0,-4 2 0 0,-5 0 0 0,-7-1 0 15</inkml:trace>
  <inkml:trace contextRef="#ctx0" brushRef="#br2" timeOffset="-201097">12973 10517 13823 0,'0'0'1216'0,"0"0"-960"0,0 0-256 0,0 0 0 15,0 0 0-15,0 0 144 0,-5-5-144 0,5 5 128 16,0 0 128-16,0 0 32 0,0 0 0 0,0 0 0 16,-6 4-48-16,6-4-16 0,0 0 0 0,0 0 0 15,0 0 224-15,0 0 64 0,0 0 0 0,0 0 0 16,0 0 176-16,0 0 32 0,0 0 16 0,2 11 0 0,-1-1 32 16,2-1 0-16,-3-9 0 0,9 10 0 0,-1 0 0 0,3 1 0 15,0 1 0-15,3-1 0 0,3 0-112 0,3 0-16 16,-1-2 0-16,7 2 0 0,-1 0-32 0,5-2-16 15,4 0 0-15,3 0 0 0,3 1-32 0,0-2-16 16,3-4 0-16,-1 0 0 0,3 0-128 0,1-1-32 16,1 0 0-16,3-2 0 0,0-2 48 0,0 1 0 15,0-1 0-15,-2 1 0 0,0 0 0 0,2-2 0 16,3 0 0-16,1-1 0 0,-5 4-224 0,1-1-32 16,-3 0-16-16,-3-1 0 0,-1 1-160 0,-7 3 192 15,-2 2-192-15,-1-1 192 0,-3-5-64 0,-2 3-128 16,-3 1 192-16,-4-1-64 0,-2-2-128 0,-3 0 192 15,-2 0-192-15,-3 1 192 0,-11-1-192 0,0 0 192 0,10 1-192 0,-10-1 192 16,0 0 0-16,0 0 16 0,0 0 0 0,0 0 0 16,-11-2 304-16,-3-1 48 0,-4 1 16 0,-5 1 0 15,-3-4-336-15,-5 2-64 0,-4 0-16 0,-1-1 0 16,-2 1-32-16,-4-1-128 0,-2-1 192 0,1 2-64 16,3 0 48-16,-5-1 0 0,0-2 0 0,2 1 0 15,1 1-176-15,1 1 192 0,2-1-192 0,2 1 192 16,4 0-192-16,1-2 0 0,2 1 0 0,3 1 0 15,7 3 0-15,1-1 0 0,0-2 128 0,7 1-128 32,4 3-1520-32,8-1-336 0,-9 0-64 0,9 0-9856 0,-6-1-1984 0</inkml:trace>
  <inkml:trace contextRef="#ctx0" brushRef="#br2" timeOffset="-200354.99">13120 9678 13823 0,'-28'-3'608'0,"11"3"128"0,3 3-592 0,1-1-144 0,1 1 0 0,-1 3 0 15,1 1 1680-15,1-2 304 0,1-3 64 0,2 2 16 16,8-4-848-16,0 0-192 0,0 0-16 0,0 0-16 16,0 0-400-16,0 0-80 0,3 6 0 0,5-1-16 15,3-3 32-15,4-3 16 0,4-3 0 0,4 2 0 0,3 0-128 0,3 0-32 16,6-8 0-16,4 2 0 0,0 2-192 0,0-1-64 15,-2-2 0-15,-2 3 0 0,-1-4-128 0,4 0 192 16,-2-1-192-16,-1 0 192 0,-2 0 64 0,0 2 0 16,2 1 16-16,-5 2 0 0,-6-2 48 0,-1 5 0 15,-2 2 0-15,-6 2 0 0,-5 1-192 0,-10-2-128 16,0 0 192-16,0 0-192 0,0 0 288 0,-8 12-48 16,-4 0-16-16,-6 3 0 0,-6 2 32 0,-6 2 16 15,-5 0 0-15,0 2 0 0,-3-2-64 0,2-1-16 16,0-3 0-16,2-1 0 0,1-4 160 0,1 1 32 15,0-3 0-15,1 0 0 0,1-2 128 0,3 2 16 16,4 0 16-16,5-4 0 0,7-3-192 0,2-1-32 16,9 0-16-16,0 0 0 0,0 0-32 0,0 0 0 0,7-12 0 0,6 1 0 15,6 1-144-15,7-1-128 0,5-2 144 0,3-1-144 16,3-4 0-16,0 0 0 0,3 1 0 0,2-1 0 16,5-4 0-16,-1 2 0 0,-1 2 0 0,-1 1 0 15,-1 2 0-15,-2 2 0 0,-6 2 0 0,-3 2 0 16,-5 1 0-16,-6 2 0 0,-3 0 0 0,-5 4 0 15,-3 2-176-15,-10 0-128 0,0 0-16 0,0 0-16 16,0 0-2768-16,0 0-544 16</inkml:trace>
  <inkml:trace contextRef="#ctx0" brushRef="#br2" timeOffset="-199805.47">12758 8546 9215 0,'0'0'400'0,"0"0"96"0,0 0-496 0,0 0 0 0,5-7 0 0,-5 7 0 16,0 0 1792-16,0 0 256 0,0 0 48 0,9 3 16 15,0 2-1216-15,4 3-224 0,-1-2-48 0,4 1-16 16,4 1 96-16,1 0 32 0,5 1 0 0,4 0 0 16,4-2-32-16,8-2 0 0,1 0 0 0,3-1 0 15,0 0-176-15,0 1-32 0,1-1-16 0,-2 3 0 16,-2 3-192-16,-2-5-32 0,-4-5-16 0,-2 0 0 0,1 1 80 15,-5 0 32-15,-5 0 0 0,-3-2 0 0,-5-1 128 16,-5 1 32-16,-2 1 0 0,-11 0 0 0,0 0-320 0,0 0-64 16,0 0-128-16,0 0 192 0,-10 1 16 0,-4 4 0 15,-6 2 0-15,-3 1 0 16,-2-3-864-16,-5 3-176 0,0 2-48 0,2 0-12048 0</inkml:trace>
  <inkml:trace contextRef="#ctx0" brushRef="#br1" timeOffset="-193261.86">10454 8700 9215 0,'0'0'192'0,"-10"15"64"0,10-15 0 0,-6 7 0 0,-1-3-256 0,-2 4 0 15,0-2 0-15,0 1 0 0,3 2 864 0,-4 0 128 16,2-4 32-16,-1 2 0 0,3 0 0 0,-4-2 0 16,1-1 0-16,1 1 0 0,1 0 0 0,0 1 0 15,-1-1 0-15,2 0 0 0,-1-5 0 0,-1 0 0 16,3-1 0-16,-1 1 0 0,0 0 0 0,1 0 0 15,-1-3 0-15,0 2 0 0,2 0-832 0,-3 0-192 16,2-1 0-16,0-2 0 0,-1-3 864 0,0 0 128 16,1 0 32-16,0-3 0 0,1-3-832 0,2 0-192 15,-3-2 0-15,3 0 0 0,0-1 864 0,1-1 128 0,-1-2 32 0,1-1 0 16,1 0-832-16,0 1-192 0,1-2 0 0,1 0 0 16,0 2 0-16,1 3 0 0,2-3 0 0,0 0 0 15,1-2 864-15,0 0 128 0,1 2 32 0,1-2 0 16,0 0-832-16,2-1-192 0,1-2 0 0,4-3 0 15,-2 0 0-15,0 0 0 0,-1 3 0 0,2-1 0 16,2 4 0-16,3-2 0 0,4-3 0 0,0 3 0 16,1-4 0-16,1 3 0 0,1 1 0 0,0 2 0 15,0 0 0-15,2 1 0 0,-1 1 0 0,2 2 0 16,1 0 0-16,1 0 0 0,0-1 0 0,2 0 0 0,2 1 0 16,0-1 0-16,1 1 0 0,1 0 0 0,2 1 0 15,-1-1 0-15,1 1 0 0,1-1 0 0,0-1 0 16,3 0 0-16,-2 0 0 0,3 2 0 0,3-1 0 15,0 1 0-15,2-3 0 0,-2 4 0 0,2 1 0 0,-1 2 0 16,3 0 0-16,1 1 0 0,0-3 0 0,3 2 0 16,2 2 0-16,21-3 0 0,-9 1 240 0,-3 1 0 15,-2 1 0-15,0 1 0 0,-1 0-240 0,1 1 0 16,1 2 0-16,-3-1 0 0,-2-1 0 0,1 1 0 16,4-2 0-16,1 2 0 0,2 3 0 0,-3 2 0 15,2 1 0-15,-3-3 0 0,2-2 128 0,0-1-128 16,2 1 0-16,0 1 0 0,0 5 0 0,-2 0 128 15,-1-2-128-15,2-2 0 0,1-3 0 0,5 1 144 16,-1 2-144-16,1-1 128 0,-2-3-128 0,-1 0 0 0,-2 0 144 16,1 0-144-16,3-2 144 0,-1-1-144 15,-2-1 192-15,1 3-192 0,-1 2 192 0,2-2-64 0,2-2 0 0,-5 3-128 16,3-2 192-16,-5 0-192 0,2 1 192 0,1 1-192 16,5 0 160-16,-3-2-160 0,1-1 128 0,-1 1-128 15,0 2 128-15,1-1-128 0,-1 3 128 0,2-2-128 16,0-2 144-16,-1 1-144 0,-2 2 160 0,3-1-160 15,-3 1 144-15,3 1-144 0,1-1 128 0,-3 2-128 16,-2-3 176-16,0 0-48 0,4-1-128 0,2-1 192 16,3 1-32-16,-1-1-16 0,-5 1 0 0,4-2 0 15,1-1-16-15,3 1 0 0,1-4 0 0,-1 4 0 16,-3 4 0-16,2-1-128 0,5-2 192 0,1 1-64 16,1 1-128-16,-4-1 160 0,-3-1-160 0,3 1 160 15,5 1-160-15,-4 2 160 0,3 2-160 0,-1 0 160 0,0-4-160 16,3 3 160-16,2-2-160 0,-2 2 160 0,-2-1-160 0,4 0 192 15,3-2-192-15,1 0 192 0,-1-1-192 0,4 0 192 16,1-4-192-16,-1 4 192 0,-1 1-64 0,0 0-128 16,-6-2 192-16,5 0-64 0,-1-1-128 0,-1 0 0 15,-2-1 0-15,-1 2 0 0,2 3 0 0,-1 1 0 16,-2-2 0-16,-2 2 0 0,-6-3 0 0,2 0 128 16,3 3-128-16,-5-2 0 0,1 0 0 0,-4-1 0 15,-2 1 128-15,1-1-128 0,1 0 0 0,-2 1 0 16,-5 1 0-16,-2-1 128 0,-2-1-128 0,-1-2 0 15,4-2 0-15,-2 3 0 0,1 2 0 0,-4 1 0 16,-3-1 128-16,-2-3-128 0,-3-3 0 0,2 2 0 16,2 3 0-16,-5 1 128 0,-2-1-128 0,-4-1 0 15,-4-1 0-15,-4 1 0 0,-3 3 0 0,1 0 0 0,0 3 0 16,0-2 0-16,2-1 0 0,-6-1 128 0,-5-1-128 0,1 1 0 16,0 0 0-16,-2 1 0 0,-3 4 128 0,1-1-128 15,-6 1 0-15,1 0 0 0,-6-3 0 0,2 6 128 16,-1 1-128-16,-2-1 0 0,-1-1 0 0,-1 1 0 15,0 1 0-15,0 2 0 0,-1-1 0 0,-2-2 0 16,1-2 0-16,-1 0 0 0,1 2 0 0,-3 3 0 16,-1 0 0-16,-8-3 0 0,10-1 0 0,-1 2 0 15,-9-1 0-15,11 4 0 0,-3 0 128 0,-8-4-128 16,0 0 0-16,7 2 0 0,-1 0 0 0,-6-2 0 16,0 0 0-16,0 0 0 0,9 7 0 0,-4 0 0 0,1-2 0 15,-6-5 0-15,0 0 0 0,0 0 0 0,6 5 0 16,-6-5 0-16,0 0 0 0,0 0 0 0,7 8 0 15,1-4 0-15,-8-4 0 0,0 0 0 0,0 0 0 0,3 5 0 16,-3-5 128-16,0 0-128 0,0 0 0 16,7 3 0-16,-7-3 144 0,0 0-144 0,0 0 0 0,8 2 0 15,1 2 0-15,-9-4 128 0,0 0-128 0,9 0 0 16,0 1 0-16,-9-1 0 0,5-1 0 0,-5 1 0 16,7 2 128-16,1-1-128 0,-8-1 0 0,7-1 0 15,-7 1 0-15,7 0 0 0,1 2 0 0,-8-2 0 16,6 2 0-16,2-2 0 0,-8 0 0 0,9 5 0 15,-3-3 0-15,2-1 0 0,-8-1 0 0,8 1 0 16,0-1 0-16,1 0 0 0,-1 1 0 0,0 0 0 16,-1-2 0-16,2 1 0 0,-2 0 0 0,2-1 0 0,-2-3 0 15,2 1 0-15,0 3 0 0,1 1 0 0,-3 4 0 16,3-3 0-16,0-3 0 0,0 1 0 16,0-1 0-16,1 1 0 0,0-1 0 0,1 1 0 0,0-1 0 0,-1 2 0 15,2 1 0-15,0 0 0 0,-2-1 0 0,2 1 0 16,-2 0 0-16,1 2 0 0,1 0 0 0,-2-1 0 15,-11-3 0-15,10 1 0 0,2 1 0 0,-2 2 0 16,-2 2 0-16,0-3 0 0,5-4 0 0,-4 4 0 16,2 3 0-16,2-3 0 0,-5-4 0 0,3 3 0 15,0 5 0-15,-2-1 0 0,0 2 0 0,1-4 0 16,1-1 0-16,0 0 0 0,0 1 0 0,-2 2 0 16,1-1 0-16,-1 2 0 0,1 0 0 0,0 0 0 15,3 2 0-15,-4-2 0 0,1-2 0 0,0 2 0 16,0 3 0-16,1-2 0 0,1 0 0 0,-2 1 0 0,0 2 0 15,2 0 0-15,-2 0 0 0,0-1 0 0,1 1 0 0,-2 1 0 16,0 0 0-16,4 3 0 0,-1 3 0 0,1-3 0 16,0-1 0-16,0-1 0 0,-1 2 0 0,-1 1 0 15,-1-2 0-15,1 1-128 0,1 1 128 0,-3 0 0 16,0 4 0-16,1-3 0 0,1-2 0 0,-1 1 0 16,-3 2 0-16,1 2 0 0,0 0 0 0,0 1 0 15,-4-3 0-15,3 2 0 0,-1 1 0 0,1 0 0 16,-1-2 0-16,-1 3 0 0,1 2 0 0,1 0 0 15,0 1 0-15,-1-3 0 0,-3-1 0 0,2-1 0 16,-1-1 0-16,2 4 0 0,-2 1 0 0,1 0 0 16,0-1 0-16,-3 0 0 0,3-3 0 0,-3-1 0 15,0-2 0-15,1 1 0 0,-2 0 0 0,1 0 0 0,-2 0 0 16,0 0 0-16,-2-2 0 0,2 1 0 0,-2-1 0 0,-1-1 0 16,1 0 0-16,0-1 0 0,-2-1 0 0,1-1 0 15,-3 4 0-15,2-1 0 0,0-1 0 0,-3 0 0 16,2-1 0-16,0 0 0 0,-1 4 0 0,-1-3 0 15,-1-1 0-15,1-1 0 0,-1 1 0 0,0-1 0 16,-1-1 0-16,1 0 0 0,0 0 0 0,0 0 0 16,0 2 0-16,2-2 0 0,-3 0 0 0,1-2 0 15,3-1 0-15,-2 1 0 0,-2-1 0 0,2 0 0 16,0 2 0-16,-2-1 0 0,-2 0 0 0,0 1 0 16,0-1 0-16,-2-1 0 0,-1-1 0 0,1 2 0 15,-1 1 0-15,2 0 0 0,0-3 0 0,0 0 0 16,0-3 0-16,1 2 0 0,0 0 0 0,-1 2 128 0,0 1-128 15,1 0 0-15,1-2 0 0,-1 1 0 0,-1-1 0 0,2-2 0 16,-2 1 0-16,1 1 0 0,-1 4 0 0,0 2 0 16,-2-1 0-16,2-4 0 0,-1-2 0 15,-1-1 0-15,-2 3 0 0,1-1 0 0,0 0 0 0,-2 1 0 16,0-1 0-16,0-2 0 0,2 0 0 0,-2-1 0 16,0-1 0-16,-4 4 128 0,0 2-128 0,1 1 0 15,-2-4 0-15,1 0 128 0,0-1-128 0,-1 2 0 16,2-1 0-16,2 0 0 0,-4-2 0 0,1 2 0 15,1-3 0-15,-3 2 0 0,-1-2 0 0,-2-1 0 16,2-1 0-16,0 2 128 0,-1 4-128 0,0-1 0 16,-1 1 0-16,3 1 0 0,1-1 0 0,2 0 0 15,0 2 0-15,4-1 0 0,0-3 0 0,1 1 0 0,0-2 0 16,4 4 0-16,-3-2 0 0,6 0 0 16,-1-2 0-16,1 1 0 0,2 0 0 0,0 0 0 0,6-5 0 15,0 0 0-15,0 0 0 0,-3 6 0 0,3-6 0 0,0 0 0 16,0 0 0-16,0 0 0 0,0 0-176 0,0 0 176 15,0 0 0-15,7 7 0 0,-7-7 0 0,11 3 0 16,3-1 0-16,2-2 0 0,4-2 0 0,1-1 0 16,4-3 0-16,2 1 0 0,4-2 0 0,5-2 0 15,-2-2 0-15,2-1 0 0,-2-1 0 0,2 1 0 16,-3-2 0-16,4-2 0 0,-3-2 0 0,3 0 0 16,6 0 0-16,-2 1 0 0,2-4 0 0,0 0 0 15,2-1 0-15,-3 0 0 0,0-2 0 0,0-5 0 16,-2 3-128-16,2-3 128 0,1 1 0 0,1-4-144 15,0-5 144-15,-3 0-160 0,2-1 160 0,-3-3-160 0,-6-2 160 16,-1-2-160-16,-3-2 160 0,-3 1-160 0,-3 8 160 16,-1-2-192-16,-4 1 192 0,0-3-192 0,-2-3 192 0,-2-1-160 15,-4 1 160-15,-1-1-160 0,-4 0 160 0,0 4-208 16,-3 4 80-16,-3 1 128 0,-3 0-176 0,-1 3 176 16,-1 0-128-16,-3 1 128 0,-1 1 0 0,-2 0 0 15,-1 1 0-15,-1 2 0 0,-2 1-224 0,-2 4 32 16,-1-2 16-16,-2 1 0 0,-2 1 176 0,-2 1-128 15,-3 0 128-15,-3 3-128 0,-5 5 128 0,1 2 0 16,-3-1 0-16,-2 1-128 0,-1 0 0 0,0 1 0 16,-1 1 0-16,1 0 0 0,-2 1 128 0,-6 0-160 15,-5 1 160-15,0 1-160 0,2-1 160 0,-1 2 0 0,0 4-144 16,0-3 144-16,0 0 0 0,1 0 0 0,-8 2 0 16,1 1 0-16,-3 0-128 0,1 2 128 0,4 0 0 0,-1 1 0 15,2-1 0-15,-3-1 0 0,-1-3 0 16,-4 5 0-16,0 4 0 0,-1-1 0 0,0-3 0 15,2-2 0-15,0 1-128 0,-5 1 128 0,-6-1 0 0,0 3 0 16,1 2 0-16,0 1 0 0,0-1 0 0,-2-2 0 16,-4-1 0-16,0 3 0 0,0 0 0 0,1 0 128 15,0 0-128-15,-3 0 0 0,-3-1 0 0,0 1-176 16,2-1 176-16,-4-1 0 0,-1-1 0 0,0 4 0 16,-2-2 0-16,0 0 0 0,1 0 0 0,-5-3 0 15,-3-2 0-15,1 2 0 0,4 0 0 0,-1-1 0 16,-3 1 0-16,-1 0 0 0,-1 0 128 0,1-1-128 0,-2-3 0 15,-1-1 0-15,-3 1-192 0,0 1 64 16,3 3 128-16,-4-1-128 0,-3 0 128 0,4-1-128 0,2 1 128 0,-1-2 0 16,-3-1 0-16,-1 1-128 0,-1 2 128 15,-2-2 0-15,-3-2 0 0,1-1-128 0,4 2 128 0,0-2 0 16,-3 0 0-16,-2-1 0 0,-1 5 0 0,3 0 0 16,3-2 0-16,-4 2-128 0,-5-1 128 0,0 1 0 15,2-2 0-15,-2 4 0 0,-1 4 0 0,1-2 0 16,2-2 0-16,-2 2 0 0,0 1 0 0,1 1 0 15,0-2 0-15,-1 3 0 0,-2 3 0 0,3-1 0 16,3-2 0-16,-2 2 0 0,-3 0 0 0,3 1 0 16,2 0 0-16,-3-1 0 0,-2 2 0 0,2 1 0 15,2-1 0-15,0 0 0 0,-2 0 0 0,0-2 0 16,5 1 0-16,-2 2 0 0,-2 3 0 0,4 1 0 16,3 1 0-16,1-2 0 0,-2 1 0 0,4-1 0 0,3-1 0 15,-3 5 0-15,-2 2 0 0,5-2 0 0,5-1 0 16,0 1 0-16,-2 0 0 0,2 0 0 0,1 0 0 0,3 3 0 15,2 3 0-15,-1-1 0 0,1-1 0 0,3 1 0 16,0 0 0-16,5 1 0 0,2 2 0 0,0-2 0 16,1-2 0-16,2 3 0 0,3 3 0 0,3 2-128 15,4-2 128-15,1-1 0 0,-5-3 0 0,6 7-128 16,0 6 128-16,3-3 0 0,5-1 0 0,4-2 0 16,0-3 0-16,1 0 0 0,1-1 0 0,4 1 0 15,2-2 0-15,1 1 0 0,2 1 0 0,0-1 0 16,5 0 0-16,3 3 0 0,2 1 0 0,5-1 0 15,2 0 0-15,2-1 0 0,1 1 0 0,4 0-128 16,1-4 128-16,3 2 0 0,2 0 0 0,-1-1 0 0,4-2 0 16,2 0 0-16,4 1 0 0,1 3-128 0,1 1 128 15,2 1 0-15,3-3 0 0,3 2 0 0,2 0 0 0,3-1 0 16,0-2 0-16,4-1 0 0,4-2 0 0,1 1 0 16,3-1 0-16,1-2 0 0,0-2-256 0,3-3 48 15,4-1 0-15,4 0 0 16,-1 2-2224-16,3-1-432 0</inkml:trace>
  <inkml:trace contextRef="#ctx0" brushRef="#br1" timeOffset="-191004.8">10438 9678 17503 0,'0'0'1552'0,"-4"-8"-1232"16,4 8-320-16,-3-7 0 0,-1-2 1712 0,0 0 272 16,0 0 64-16,0 5 16 0,4 4-848 0,-6-4-160 15,6 4-32-15,-7-2-16 0,7 2-560 0,-6-1-128 16,-3 1 0-16,2 3-16 0,-3 3-48 0,0-1 0 15,0 1 0-15,-2 1 0 0,1 0 96 0,-1 3 16 16,-2 1 0-16,1 3 0 0,-1 4 0 0,2 1 0 16,1 2 0-16,3 1 0 0,-2-1-192 0,2 3-48 15,-1 0 0-15,5 3 0 0,3 2-128 0,2 0 0 16,0-1 0-16,3-2 0 0,5-2 0 0,0 0 0 16,3-2 0-16,3 0 0 0,2 0 224 0,0-2-32 15,1-3-16-15,3 0 0 0,2-1 64 0,2 1 16 0,3-2 0 0,-1 0 0 16,4-1-96-16,-2-1-16 0,-2 0 0 15,1-2 0-15,-2 0-16 0,1-1 0 0,-1 0 0 0,3 0 0 16,-3 0 0-16,0-1-128 0,0-4 192 16,2 2-64-16,-1 2-128 0,-1-2 192 0,-1 0-192 0,-3-4 192 15,2-1-32-15,-5 1 0 0,0-1 0 0,-2 0 0 16,-3 1-160-16,-3-2 0 0,-11-1 0 0,9 4 128 16,-9-4-128-16,0 0 0 0,0 0 144 0,0 0-144 15,0 0 208-15,0 0-16 0,0 0-16 0,0 0 0 16,0 0 160-16,-10 2 48 0,-1-1 0 0,-4 1 0 15,-2-3-64-15,-2-1 0 0,-4-3 0 0,1 1 0 16,-2 0-16-16,0-4-16 0,-4-3 0 0,2-2 0 16,0 1 16-16,0-2 0 0,1 2 0 0,1-2 0 15,-4-1-32-15,4-2 0 0,-1-2 0 0,0 1 0 0,2-4-80 16,-2-1-32-16,1-3 0 0,2 1 0 0,2-1-160 16,0-1 128-16,2-1-128 0,5-2 128 0,2 1-128 15,1 1 0-15,0-2 0 0,4 1 0 0,1 1 0 0,4 1 0 16,1 3 128-16,1 1-128 0,3 1 0 0,0 0 0 15,2 1 0-15,0 3 0 0,5 0 0 0,-3 0 0 16,-1 0-176-16,1 1 176 0,7 6 0 0,1 2-160 16,2-3 160-16,1 1 0 0,-2 0-144 0,1 0 144 15,2 0 0-15,-2 4-144 0,0 1 144 0,-1 1 0 16,-1-2 0-16,-1 2 0 0,-2 3 0 0,0 0 0 16,-2 1 0-16,1 1-128 0,-4 0 128 0,-8 0 0 15,10-3 0-15,-10 3 0 0,0 0 0 0,10 6 0 16,-10-6 0-16,0 0-128 0,0 0 128 0,0 0 0 15,6 6 0-15,-6-6 0 0,4 9 0 0,-4-9 0 0,0 0 0 16,-1 10 0-16,-2 2 0 0,-1-1 0 16,-3 0 0-16,-1 1 0 0,-2 1 0 0,-1 1 0 0,1 3 0 0,-2 0 0 15,0 1 0-15,0-2 0 0,1 3 0 0,-3 3 0 16,-1 2 0-16,1 2 0 0,0 0 0 0,1 4-128 16,-1 2 128-16,3 0 0 0,-2-1 0 0,3 1 0 15,3 0 0-15,1-1 0 0,4-2 0 0,2-1-128 16,1-2 128-16,3-2 0 0,3-2 0 0,4 0-128 15,0 0 128-15,1-5 0 0,0 1-144 0,2 1 144 16,3 0 0-16,-1-1 0 0,1 1 0 0,1-2 0 16,-1 2 0-16,1 0 0 0,-2-2 0 0,2-1 0 15,-5-6 0-15,1-2 0 0,0 0 0 0,-2 0 0 16,-1-4 0-16,-1 0 0 0,-10-4 0 0,8 3 0 0,-8-3 0 16,0 0 0-16,10 1 0 0,-10-1 0 0,0 0 176 0,0 0-48 15,0 0-128-15,0-9 192 0,-2-1-16 0,-1-1-16 16,-3-2 0-16,-1-2 0 0,-3-1-160 0,-1-1 192 15,-3-5-192-15,1 2 192 0,-1 2-192 0,-3 0 0 16,-2-2 0-16,1 0 128 0,0-1-128 0,1 1 0 16,-5 0 0-16,2 0 0 0,0-4 128 0,-1 1-128 15,2-1 0-15,1-1 128 0,3 0-128 0,1-2 128 16,2 0-128-16,4-2 128 0,0-2-128 0,1 3 0 16,0-1 0-16,2 2 0 0,3 1 0 0,1 3 0 15,1 2 0-15,0 4 0 0,0-2 0 0,3 2-176 16,2 3 176-16,4 0-128 0,0-2 128 0,3 1 0 15,4 0 0-15,1 0 0 0,3 4 0 0,-1-1-160 0,-1 2 16 16,2 2 0-16,1 0 144 0,-1-2 0 0,0 2 0 0,-2 1-128 16,0 3 128-16,-1 2 0 0,-3 2 0 15,-3 0-128-15,-1 1 128 0,-10-1 0 0,10 5 0 0,-10-5 0 16,5 8 0-16,-5-8 0 0,0 0 0 0,5 11-128 16,-5 4 128-16,-2 0 0 0,-1-1 0 0,0 2 0 15,-5-3 0-15,0 5 0 0,-1-1 0 0,-1 2 0 16,0 2 0-16,-2 2 0 0,1 2 0 0,0 2-128 15,-4 1 128-15,2 2 0 0,0 1 0 0,1 3 0 16,1 4 0-16,2-1 0 0,1 0 0 0,4-1 0 16,3-2 0-16,2-1-128 0,2-1 128 0,5-2 0 15,2-1 0-15,1-2-128 0,2 1 128 0,2-2 0 16,2-1 0-16,1-1 0 0,-1 0 0 0,4-2 0 0,0-2 0 16,3-2 0-16,-1-3 0 0,4 0 0 0,1-2 0 0,2-1 0 15,-1 0 0-15,0-2 0 16,0 0-896-16,-2-2-128 0,0-3-48 0,-5 0-17568 15</inkml:trace>
  <inkml:trace contextRef="#ctx0" brushRef="#br1" timeOffset="-189380.51">22513 9930 18431 0,'-3'-11'1632'0,"-1"2"-1312"0,4 9-320 0,-4-11 0 16,1-1 672-16,2 2 64 0,0 2 16 0,1 8 0 15,0 0-16-15,0 0 0 0,3-8 0 0,1 1 0 16,4 1-288-16,2 1-48 0,1 1-16 0,3 0 0 16,3 0 128-16,2 1 0 0,1-1 16 0,5 1 0 15,3 1-16-15,2-2 0 0,1 4 0 0,2 0 0 0,2 5-128 0,1-3-48 16,-1-3 0-16,0 2 0 0,-1 3 0 0,0 1 0 15,-2 0 0-15,1 1 0 0,-1 0 80 0,-1 2 16 16,-1 3 0-16,-1 2 0 0,-3 2-64 0,-2 0-16 16,1-2 0-16,-7 6 0 0,-2 4-160 0,-3 1-16 15,-7-2-16-15,0 1 0 0,-2 2-160 0,-3-1 128 16,-2-1-128-16,-3 1 128 0,-3 0 0 0,-3 2 0 16,-1 1 0-16,-3-2 0 0,1 0 48 0,-1 1 0 15,-2 0 0-15,-1 1 0 0,-2 0 64 0,-3 0 16 16,1-5 0-16,-1 2 0 0,-2 1-16 0,2 0 0 15,0-1 0-15,1-4 0 0,-3-1-48 0,1-2 0 16,-4-1 0-16,1-3 0 0,-4-2 16 0,3 0 0 0,-1-3 0 16,-2 0 0-16,2-1 32 0,4 2 0 0,3-3 0 15,2 0 0-15,1 2-48 0,2-1 0 0,-2 0 0 0,7-2 0 16,0-1-192-16,1 2 0 0,1-2 128 0,1 0-128 16,8-4 0-16,0 0 0 0,0 0 0 0,0 0 0 15,0 0 0-15,0 0 0 0,0 0 128 0,0 0-128 16,0 0 0-16,6 7 0 0,4-3 128 0,5-2-128 15,2-5 0-15,5 0 0 0,1 1 128 0,5 0-128 16,0-1 0-16,3 0 0 0,1-3 128 0,0 0-128 16,0 2 0-16,1-3 0 0,-2-3 128 0,0 1-128 15,-1 1 0-15,1-2 128 0,1-2-128 0,0-2 0 16,-1-2 192-16,0-2-64 0,-1 2-128 0,-1-3 192 16,0-2-192-16,-3 0 176 0,-6-4-176 0,-2 4 160 0,-2-1-160 15,-3-2 192-15,-2-5-192 0,-1 3 192 0,-2-3-192 16,-3 3 0-16,-3-1 144 0,-3-1-144 0,-2 1 0 0,-3 0 144 15,-1-1-144-15,-2 1 0 0,-6-2 0 0,-1 1 0 16,-5-3 0-16,-2 6 0 0,-3 4 0 0,-2 0 0 16,-1 0 0-16,-4 2 0 0,-4 2 0 0,-1 2 0 15,-2 4 0-15,1 1 0 0,0 1-128 0,-1 1 128 16,-1 1 0-16,0 4-144 0,1 0 144 0,2 0 0 16,-1 0 0-16,5 4-128 0,5 3 128 0,2-1 0 15,1-3 0-15,7 0-128 0,3 3 128 0,2-1 0 16,4-2 0-16,10 0 0 0,0 0 0 0,0 0-160 15,0 0 160-15,0 0 0 0,0 0-160 0,0 0 160 16,10 3-128-16,5-1 128 0,0 0 0 0,5 1-128 16,6-2 128-16,2-1 0 0,1 0 0 0,6 3-128 0,0 3 128 15,1-3 0-15,1 0 0 0,-1 0-128 0,1 2 128 0,0 2 0 16,3-3 0-16,2 3 0 0,2-1 0 0,1 5-128 16,1 4 128-16,-4 0 0 0,0 1 0 0,-3 1 0 15,-3 2 0-15,-3 1 0 0,-4-1 0 0,-2 0 0 16,-4 2 0-16,-2 0 0 0,-4 1 0 0,-2-1 0 15,-6 1 0-15,0 1 0 0,-2 1 0 0,-2 2 0 16,-5 0 0-16,-4 0 0 0,-2 4 0 0,0-1 0 16,-6 0 0-16,-1 2 0 0,-2 1 0 0,-1-2 128 15,-3-2-128-15,-3 1 144 0,-1 0-144 0,-2-3 160 16,-2-2-32-16,-1-1-128 0,-5-1 192 0,1 0-64 16,1 0 0-16,0-1 0 0,-1 0 0 0,1-1 0 15,2-1-128-15,0-2 160 0,1-1-160 0,1-2 160 0,2-1-160 16,2-1 128-16,2-2-128 0,-3-2 128 0,4-3-128 15,-1-1 0-15,3-2 144 0,2 1-144 0,2 2 128 16,1-4-128-16,2-4 128 0,3 2-128 0,0 2 0 0,8-1 144 16,0 0-144-16,0 0 0 0,0 0 160 0,-4-4-160 15,4 4 128-15,0 0-128 0,4-10 0 0,-1 1 0 16,1 1 0-16,1 0 0 0,3 1 0 0,-1 1 0 16,0-2-160-16,1 2 160 0,1 2-384 0,0 2 0 15,-9 2 16-15,11-1 0 16,2 1-3008-16,-1 0-592 0,4 0-128 0,-4-5-32 0</inkml:trace>
  <inkml:trace contextRef="#ctx0" brushRef="#br1" timeOffset="-179658.66">10430 9760 13823 0,'1'-17'1216'0,"1"4"-960"0,0-4-256 0,1 3 0 15,2 2 976-15,-2 1 160 0,4 1 16 0,-2 0 16 16,-4 1-304-16,-1 9-64 0,0 0-16 0,0 0 0 16,0-9-48-16,0 9-16 0,0 0 0 0,0 0 0 15,0 0-224-15,-4-5-48 0,4 5-16 0,-9-1 0 16,-2 1-112-16,2 3 0 0,-1 4-16 0,-3 1 0 15,-4 5 112-15,-3 0 32 0,-6 4 0 0,2 1 0 16,0 2 96-16,-1 3 32 0,-1 4 0 0,1 3 0 16,3 2-208-16,1 1-48 0,5 1 0 0,5-2 0 15,4 1-64-15,6-1-32 0,4-2 0 0,5-4 0 0,0 0-48 16,4-1-16-16,3-3 0 0,4 0 0 0,3-4 32 0,0 0 16 16,2-3 0-16,1 2 0 0,4 0-16 0,-1-2-16 15,-1-4 0-15,-1 3 0 0,3 2-48 0,0 1-128 16,-1-2 192-16,1 0-64 0,-4-2-128 0,-1 0 160 15,0 2-160-15,-4 0 160 0,-2-4-160 0,-1-2 128 16,-1-3-128-16,-3 2 128 0,0 1-128 0,-3-2 128 16,-1-2-128-16,-9-5 128 0,0 0 80 0,0 0 16 15,0 0 0-15,0 0 0 0,0 0 208 0,0 0 32 16,0 0 16-16,0 0 0 0,-2-9 80 0,-4-2 16 16,-1-3 0-16,-4-1 0 0,-1 4-320 0,0-5-48 15,-4-6-16-15,0 1 0 0,-4 1 80 0,0-1 16 16,-1-2 0-16,0-2 0 0,-1 0-32 0,1-4-16 0,-3-1 0 15,4-4 0-15,3-4-48 0,2-1 0 0,4 1 0 0,4 0 0 16,0 5-48-16,4 1-16 0,2 0 0 0,1 5 0 16,-1 4-128-16,2 4 0 0,-1 2 0 0,2 2 128 15,1 3-128-15,2 2 0 0,0 3 0 0,0-1 0 16,3 1-144-16,0 4-16 0,2 1 0 0,4 3 0 31,3 2-2800-31,-2 0-560 0</inkml:trace>
  <inkml:trace contextRef="#ctx0" brushRef="#br1" timeOffset="-178892.19">22294 9977 8287 0,'0'0'368'0,"8"-4"80"0,-1-4-448 0,-2 0 0 15,2 2 0-15,0-1 0 0,1 4 1824 0,0-6 288 16,0 0 48-16,0 2 16 0,3 2-1024 0,0 1-192 16,3-2-32-16,2 0-16 0,2-5-16 0,3 3-16 15,2 4 0-15,4 0 0 0,5 1-240 0,3 2-32 16,4-2-16-16,5 4 0 0,1 3-128 0,-2 2-16 16,0-1-16-16,-3 5 0 0,-1 5-16 0,-3 3 0 15,-4 1 0-15,-2 2 0 0,-6 2 48 0,-1 4 16 16,-4 3 0-16,-4 3 0 0,-3 0-112 0,-5 0-32 15,-2-1 0-15,-1 2 0 0,-8 2 48 0,1 2 0 0,-1-1 0 16,-2-1 0-16,-3-2-128 0,1 0 0 0,-2-1-16 0,-1-3 0 16,2-5-16-16,-4 0 0 0,-1-3 0 0,2-1 0 15,0-6 64-15,-1-4 16 0,0-1 0 0,-3 1 0 16,-2 0-48-16,-2-2 0 0,-2-3 0 0,-1 1 0 16,-1-1-112-16,-1 0-16 0,3-2-128 0,2 0 192 31,3-4-496-31,5 0-96 0,4 0-32 0,8 0-10016 0,0 0-2016 0</inkml:trace>
  <inkml:trace contextRef="#ctx0" brushRef="#br1" timeOffset="-177404.11">22383 8524 11967 0,'-16'-7'1072'0,"-5"3"-864"0,-4 3-208 0,3-1 0 16,2-4 0-16,0 2 144 0,0 2-144 0,4 0 128 15,3 0 240-15,1 0 32 0,1 0 16 0,0 2 0 16,4 3 16-16,7-3 0 0,-10 0 0 0,2 0 0 16,2 1 16-16,6-1 16 0,-6 8 0 0,6-8 0 15,0 0 64-15,0 0 16 0,0 0 0 0,0 0 0 16,2 10 192-16,6-5 32 0,3-1 16 0,5-4 0 15,1-1 272-15,6-2 48 0,1-3 16 0,6-2 0 16,5-1-448-16,3 3-96 0,-1-2 0 0,2-1-16 16,-1-5-112-16,4 1-32 0,2-1 0 0,3 2 0 15,5 0-144-15,-1 0-16 0,-2-3-16 0,-2 0 0 16,0 1-48-16,-1-2 0 0,0-3 0 0,1-2 0 16,2-5-192-16,0 0 0 0,3 1 128 0,0 1-128 0,-4-3 128 15,0 0-128-15,-1-4 176 0,-3 3-176 0,-4 0 160 0,3 2-160 16,1-3 128-16,-2-1-128 0,-4 1 160 0,1-1-160 15,-4-1 192-15,-1 1-192 0,-2 1 208 0,-5 1-64 16,-5 0-16-16,-2-1 0 0,-1-1 48 0,-2 2 0 16,-4-1 0-16,0 2 0 0,-3 1-16 0,0 1 0 15,-1 0 0-15,-5 1 0 0,2 2-160 0,-1-3 0 16,-3 1 144-16,0-1-144 0,0-2 0 0,-2 1 0 16,-2 0 0-16,0-1 128 0,0 0-128 0,-3-2 0 15,-1-2 0-15,-1 2 128 0,0 4-128 0,-3-1 0 16,-1-3 0-16,-2 3 0 0,-3 3 0 0,0 0 0 15,-6 0 0-15,-2-1 0 0,-2-3 0 0,-2 2 0 0,-4 0 0 16,0 0 0-16,0 1 0 0,-3 3 128 0,-3 1-128 16,2 1 0-16,1-3 0 0,-3 1 0 0,0 0 0 0,-3 3-128 15,-3 3 128-15,-2 1 0 0,0-3 0 0,-4 1 0 16,-2-1 0-16,0 2 0 0,2 1 0 0,0 0 0 16,-4-2 0-16,-3-1 0 0,-5 2 0 0,-2 0 0 15,-4 3 0-15,3-3 0 0,1 0 0 0,-5-1 0 16,-5 1 0-16,-5 2 0 0,-4-1 0 0,2 4 0 15,3-2 0-15,-7 4 0 0,-8-2 0 0,3 1-128 16,1 1 128-16,-4 3 0 0,-4 1 0 0,-2 2 0 16,0 1 0-16,5 0 0 0,-4-1 0 0,-1 2 0 15,-4 2 0-15,1 0 0 0,-1 0 128 0,-3 3-128 16,-4 1 128-16,0 1-128 0,0-4 128 0,-2 1-128 16,-6-2 0-16,6-1 144 0,6-1-144 0,-2 0 0 15,-6 1 160-15,1-1-160 0,4-1 128 0,-3 2-128 0,-2 6 0 16,-1-5 0-16,5-4 128 0,-3 0-128 0,-3 2 0 0,4 0 0 15,3-1 0-15,-3 0 128 0,-5 0-128 0,3-1 0 16,3 2 0-16,-3-2 128 0,-2-2-128 0,5 1 0 16,0 0 0-16,-1 2 0 0,-5 2 0 0,4-2 0 15,6-4 0-15,-3 4 128 0,-4-1-128 0,3-1 0 16,3-4 0-16,-1 3 0 0,-4-1 0 0,4 3 0 16,2 2 128-16,-1-1-128 0,-2-3 0 0,2 1 0 15,4 5 0-15,-4 0 128 0,-4 3-128 0,4-3 0 16,4 1 0-16,-4 0 0 0,-1 1 0 0,2 2 0 15,4-1 128-15,-1-2-128 0,1 0 0 0,-4 3 0 16,-1 5 0-16,2-3 128 0,0-6-128 0,1 5 0 0,-2 1 0 16,1 2 0-16,0 1 0 0,-1 0 0 15,-1-2 0-15,4 5 0 0,3-1 0 0,-2 0 0 16,-3-1 0-16,3 0 0 0,1 1 0 0,-1 0 0 0,-1-2 0 0,2 2 0 16,5 0 0-16,-2-1 0 0,0-1 0 0,1 0 0 15,1 3 0-15,3 2 0 0,0-1 0 0,-3 2 0 16,-2 4 0-16,4 1 0 0,3 1 128 0,-1 0-128 15,-4-1 0-15,2 2 0 0,2 7 0 0,4-3 0 16,2 0 0-16,0-1 128 0,-2 1-128 0,5 0 0 16,3 0 0-16,3-1 128 0,1 0-128 0,4 1 0 15,1 5 128-15,3 2-128 0,2-1 0 0,4 2 128 16,3 0-128-16,3 1 0 0,-2-1 144 0,4 0-144 16,3-1 0-16,3 1 0 0,5-2 0 0,1 0 128 15,5 1-128-15,0 0 0 0,5 1 0 0,4-1 0 0,1-4 0 0,3 1 0 16,0 1 0-16,5-2 0 15,3-1 0-15,4-2 0 0,3 0 0 0,3-1 0 0,0-2 0 0,4-1 0 16,3-1 0-16,4 1 0 0,4 1 0 16,3 1 0-16,-1-2 0 0,3 1 0 0,3-1 0 0,3 3 128 15,2-2-128-15,-1 0 0 0,4 2 0 0,0-1 0 16,3-2 0-16,2 0 0 0,1-2 0 0,1 0 0 16,1 1 0-16,4-1 128 0,5 0-128 0,-2 1 0 15,0 0 0-15,0 0 0 0,0 0 0 0,-2 1 0 16,1 2 0-16,-4-2 0 0,-2-1 0 0,1-1 0 15,0-2 0-15,0-3 128 0,-3-1-128 0,1 1 0 16,-2 3 128-16,0-5-128 0,-2 1 0 0,-3-2 144 16,-1-1-144-16,-1 1 0 0,-3 0 128 0,0-3-128 15,-3-2 0-15,0 1 0 0,-2-1 128 0,-3 1-128 0,0 0 0 0,-1 0 0 16,-10-10 0-16,10 7 0 0,-10-7 0 0,10 10 0 31,-2-2-320-31,-2 2-112 0,-6-10-16 0,5 12-15584 0</inkml:trace>
  <inkml:trace contextRef="#ctx0" brushRef="#br1" timeOffset="-160904.06">10617 9670 11679 0,'-4'-17'512'0,"0"8"128"0,0 0-512 0,-2 4-128 16,-1 1 0-16,1-1 0 0,-1-4 1104 0,0 3 208 15,-1 4 32-15,0 0 16 0,-1 1-704 0,1-1-144 16,-3 1-16-16,-2 2-16 0,4 1-160 0,-6 0-48 16,0-1 0-16,-2 1 0 0,1 3 112 0,-4 1 32 0,1-1 0 0,-2 1 0 15,-2 2-16-15,-1 1 0 0,-1 2 0 0,2 0 0 16,-3 0 16-16,2 1 0 0,-1 1 0 0,0 2 0 16,0 0-32-16,0 1 0 0,2 0 0 0,2 0 0 15,1 2-96-15,3 1-32 0,0 4 0 0,3 0 0 16,5 0-256-16,2 0 128 0,5-3-128 0,4 1 0 15,5-1 256-15,4 2-48 0,2-4-16 0,6 3 0 16,4 0 112-16,2-1 16 0,2-4 0 0,2 1 0 16,1-1-128-16,2-1-32 0,0-2 0 0,3-3 0 15,3-3-160-15,-1 1 160 0,0 0-160 0,2-3 160 16,1 0-160-16,-2-1 0 0,1 1 0 0,-2 0 0 16,-3 2 128-16,1 0-128 0,-2 1 0 0,-1 1 128 15,-2 0-128-15,-3 1 0 0,-1-1 0 0,-4 1 0 0,2 0 0 0,-3-1 0 16,-1 3 0-16,-1-1 0 0,-2-1 0 0,-3-1 0 15,-4-3 0-15,0 2 0 0,-1 1 0 0,-4-2 0 16,-5-7 0-16,0 0 128 0,4 8 0 0,-4-8-128 16,-3 10 192-16,0-4-64 0,-6-3 384 0,-2 0 80 15,-3 2 16-15,-1-2 0 0,-3-1-48 0,-2-2-16 16,0-2 0-16,-3 2 0 0,-2 1-224 0,-4-2-32 16,2-8-16-16,-1 3 0 0,0-3-32 0,-2 2-16 15,-2 0 0-15,0-3 0 0,-1-4-48 0,-1 2-16 16,-1 1 0-16,2-1 0 0,2-2-160 0,0-1 160 15,1-2-160-15,0 1 160 0,3-1-160 0,3-2 128 16,3-2-128-16,1 2 128 0,3-1-128 0,0-1 160 0,4-1-160 16,0 0 160-16,2-3-160 0,2 0 192 0,-1 2-192 15,7 0 192-15,1 0-64 0,2 1 0 0,1-2 0 0,1 3 0 16,4 2-128-16,2 0 192 0,1-2-192 0,5 1 192 16,3 3-192-16,4 2 0 0,-1-2 0 0,2 0 0 15,-1 0 0-15,1 2 0 0,-2 2 0 0,4 0 0 16,1-1 0-16,-2 1 0 0,2-1 0 0,1 3 0 15,-2 2 0-15,1 0 0 0,-4 0-144 0,0 4 144 16,-3 2 0-16,-3 0 0 0,-3 1 0 0,-1-1 0 16,-2 0 0-16,-9 3 0 0,9 0 0 0,-9 0 0 15,0 0 0-15,6-4-128 0,-6 4 128 0,0 0 0 16,0 0 0-16,0 0 0 0,0 0 0 0,0 0 0 16,0 0-144-16,0 0 144 0,0 0 0 0,-4 7-144 15,-3-2 144-15,-4 3 0 0,0 3 0 0,-2 0 0 16,0 0 0-16,-5-1 0 0,-2 3 0 0,1 3 128 0,-2 1-128 15,-2 4 0-15,0-2 0 0,-1 2 0 0,3 2 0 0,2 3 0 16,1 2 0-16,2 0 0 0,0 3 0 0,3 0 0 16,2 0 0-16,2 0 0 0,3-3 0 0,2 1 0 15,4-2 0-15,2 0 0 0,-2-2 0 0,2-2 0 16,2-2 0-16,3-3 0 0,0-1 0 0,0 1 0 16,-2-2 0-16,4 0 0 0,3-2 0 0,-1 1 0 15,0 3 0-15,1-4 0 0,2-4 0 0,1 1 128 16,1 0-128-16,2 0 0 0,3-1 160 0,-1-1-32 15,1-3-128-15,0 3 192 0,-3 2-192 0,2 0 128 16,0-1-128-16,-1-1 0 0,-3-1 0 0,1-1 128 16,-3 1-128-16,-2-2 0 0,-1-1 0 0,-1-1 0 15,-10-4 128-15,9 4-128 0,-9-4 0 0,0 0 0 0,0 0 0 16,0 0 0-16,0 0 144 0,0 0-144 0,0 0 128 0,0 0-128 16,0 0 192-16,0 0-32 0,-10-6-16 15,-2-1 0-15,1 0-144 0,-2-3 160 0,-3-3-160 0,0 0 160 16,-2-2-160-16,-2-2 128 0,0-5-128 0,-3 1 128 15,0 3-128-15,-2-2 0 0,0 1 0 0,-1-3 128 16,-1-3-128-16,1 2 0 0,2 2 0 0,1-3 0 16,0-2 128-16,2-2-128 0,0 2 0 0,3-2 128 15,2 1-128-15,3-2 0 0,2-1 0 0,2 0 0 16,3 5 0-16,1 0 0 0,3 2 0 0,1-1 128 16,1 0-128-16,2 3 0 0,5 2 0 0,1 1 0 0,5-1 0 15,1 1 0-15,2 2 0 0,6 0 0 0,4 2 0 0,0 0 0 16,1 1 0-16,2-2 0 0,4 4 0 0,-1 2 0 15,-1 1-144-15,-1 2 144 0,-2 3 0 0,-2 1 0 16,-3 1 0-16,-1 1 0 0,-5 0 0 0,0 1-128 16,-3 1 128-16,-3 1 0 0,-1 2 0 0,0-2 0 15,-10-3 0-15,0 0 0 0,5 10-160 0,0-3 160 16,-5-7-128-16,0 0 128 0,-1 13 0 0,-3 0 0 16,-1 0 0-16,-4-1-128 0,0 0 128 0,-3 1 0 15,-1 2 0-15,-4 0 0 0,0 2 0 0,-5 2 144 16,-1 2-144-16,-3 3 160 0,-2 6-160 0,0 2 128 15,-2-3-128-15,1 5 128 0,3 4-128 0,0 0 0 16,0-2 0-16,0-1 128 0,6-4-128 0,1-2 0 16,2-2 0-16,5-2 0 0,1-3 0 0,7 0 0 0,1-2 0 15,0 1 0-15,2 3 0 0,2-2 0 0,4 0 0 16,0 0 0-16,5 1 0 0,1 0 0 0,3 1 0 0,10 0 0 16,5-2 0-16,4 0 0 0,3 0-224 0,8 0-11712 15,6-2-2336-15</inkml:trace>
  <inkml:trace contextRef="#ctx0" brushRef="#br1" timeOffset="-160073.35">22537 10128 6447 0,'-8'-11'272'0,"0"5"80"0,-1-2-352 0,-1 1 0 16,1-2 0-16,-2 3 0 0,2 0 2304 0,1-1 400 16,-2 0 80-16,4 2 16 0,6 5-1520 0,-7-4-320 15,7 4-48-15,0 0-16 0,-4-8-96 0,4 8-32 16,0 0 0-16,11-4 0 0,5-1-400 0,0 1-96 16,5-1-16-16,6 0 0 0,2 1-64 0,5-2 0 15,4-1-16-15,4 3 0 0,3 5 64 0,0 3 16 16,-1-3 0-16,-2 2 0 0,-3 1 32 0,3 0 16 15,-5 1 0-15,2 2 0 0,-4-1 0 0,0 3 0 16,-2 2 0-16,-4 2 0 0,-5 3 0 0,-4 1 0 16,0 1 0-16,-5 3 0 0,-5 2-144 0,-6 2-32 0,-6-2 0 15,-3 5 0-15,-8 1 96 0,-5 5 16 0,-5 4 0 16,-7 2 0-16,-6-2 256 0,0 2 48 0,-3-2 16 0,4 1 0 16,2-7-176-16,-2-6-48 0,-1-4 0 0,2 0 0 15,1-2-80-15,0-2-32 0,-3-4 0 0,3-3 0 16,2-2 64-16,3-1 16 0,1 1 0 0,2-2 0 15,4-3-64-15,1 0-16 0,5-1 0 0,3-1 0 16,-1 0-224-16,4-1 144 0,2-3-144 0,7 2 128 16,0 0-128-16,0 0 128 0,0 0-128 0,0 0 128 15,0 0-1248 1,0 0-256-16,0 0-48 0</inkml:trace>
  <inkml:trace contextRef="#ctx0" brushRef="#br1" timeOffset="-158751.1">22163 8405 2751 0,'0'0'128'0,"0"0"16"0,0 0-144 0,0 0 0 0,0 0 0 0,0 0 0 15,0 0 1328-15,0 0 224 0,-1 10 48 0,1-10 16 16,7 10-672-16,0-5-144 0,4 0-32 0,0 0 0 16,2 0 240-16,3 0 32 0,4-1 16 0,3-2 0 15,5-2-48-15,4 0-16 0,3-2 0 0,3 0 0 16,-1 0-288-16,4-2-64 0,4-2-16 0,5 0 0 15,3-1-240-15,5-2-64 0,7-4 0 0,0 0 0 0,-4-2-16 16,7-3-16-16,1-5 0 0,2-1 0 0,3-1 160 0,-7 0 48 16,-2-1 0-16,0-2 0 0,1-6-32 0,-2 3 0 15,1 2 0-15,-3 1 0 0,0-2-160 0,-5 1-48 16,-8 0 0-16,-3 2 0 0,-2-1-112 0,-5 0-16 16,0-3-128-16,-3 1 192 0,-2 1-192 0,-3 2 176 15,-3-1-176-15,-2 2 160 0,-4-3-160 0,0 3 0 16,-3 0 144-16,-4 0-144 0,-3 0 0 0,-3 1 0 15,0-1 0-15,-4 1 128 0,-3 0-128 0,-2-3 0 16,-1-3 0-16,-3 3 128 0,-5-1-128 0,-1 1 0 16,-4-1 0-16,-1 0 0 0,-3 1 176 0,-3 0-48 15,-1 4 0-15,-4-3 0 0,-5-1 0 0,-2 1-128 16,-1 0 192-16,0 3-64 0,-3 4-128 0,0-3 0 16,-3-2 0-16,-4 0 128 0,-5-3-128 0,-4 2 0 0,-3-1 0 0,2 1 0 15,-3-1 0-15,2 3 0 16,1 1 0-16,-2-1 0 0,-4-2 0 0,1-1 0 0,-1 1 0 0,-2 5 0 15,-1 3 0-15,1-2 128 0,-3 0-128 0,-7 0 128 16,-6 1-128-16,0 3 0 0,-3-3 0 0,-3 0 128 16,-3-2 0-16,-2 3-128 0,-9 2 192 0,5-1-64 15,5-8-128-15,-8 3 0 0,-6 6 0 0,1-2 0 16,5 2 0-16,-4-1 0 0,-7 0 0 0,0 0 0 16,4 2 0-16,-3-1 0 0,-2 0 0 0,-4 0 0 15,-2 2 0-15,-5 3 0 0,-4-1 0 0,0 3 0 16,-1-2 0-16,-5 0 0 0,-8 2 0 0,3 2 0 15,2 1 0-15,-1 1 0 0,-4-2 0 0,2 3 0 0,-2-4 128 16,0 1-128-16,3-1 0 0,-1 0 128 0,-4-1-128 0,5 0 0 16,2 2 0-16,0-1 0 0,-5 4 0 0,-1-4 128 15,-4 0-128-15,3 3 128 0,3 2-128 0,-6 1 0 16,-6-2 0-16,0 1 0 0,4-1 0 0,1 2 0 16,0 1 160-16,0 0-160 0,-4-1 960 0,5 1 64 15,4-2 32-15,1 4 0 16,-2 2-1584-16,2-2-320 0,-1-1-64 0,4 4-16 0,1 5 800 0,1-1 128 15,-6-3 0-15,6 3 128 0,5 1-128 0,-2 2 0 16,-3 2 128-16,4 0-128 0,3-1 128 0,2 2-128 16,0 2 128-16,3-2-128 0,1-2 0 0,3 4 144 15,4-1-144-15,3 4 0 0,3 1 128 0,-1-2-128 16,0-2 0-16,2 3 0 0,0 5 144 0,1 0-144 16,-4 3 0-16,8-1 144 0,4-2-144 0,-2 3 0 0,-1 3 0 0,2 0 0 15,2 0 0-15,0 0 0 0,-3 0 0 0,4 0 0 16,1-2 0-16,6 4 0 0,1 1 0 0,2 0 128 15,-3-1-128-15,4 1 192 0,5 2-192 0,1-1 192 16,5-2-192-16,-2 0 0 0,-2 0 144 0,3 1-144 16,2-2 0-16,5-2 128 0,3 2-128 0,3 2 0 15,-2-1 0-15,3-1 128 0,2-4-128 0,3 5 0 16,4 4 0-16,2-1 0 0,4-2 0 0,0 0 0 16,2-2 0-16,1-1 0 0,2 2 0 0,0 1 0 15,2 1 0-15,3 2 128 0,4 0-128 0,3 1 0 16,4 1 0-16,2 0 0 0,3 2 0 0,3-3 0 15,7-1 0-15,-1 0 0 0,3-3 0 0,2 1 0 16,3 1 0-16,1-1 0 0,1 0 0 0,3 2 0 0,-1 2 0 16,1 1 0-16,-1 2 0 0,3-1 0 0,0-3 0 0,2-1 0 15,-2 0 0-15,5-2 0 0,4-1 0 0,-1-2 0 16,-4-1 0-16,4-1 0 0,2-2 0 0,4 0 128 16,3-3-128-16,0 0 0 0,-1-2 0 0,2-1 0 15,2-2 0-15,1-2 0 0,3 0 0 0,0-3 0 16,1-1 0-16,7 0 0 15,3-2-1728-15,2 2-352 0</inkml:trace>
  <inkml:trace contextRef="#ctx0" brushRef="#br0" timeOffset="-145630.22">11194 5870 12895 0,'0'0'272'0,"3"-8"64"0,-4 0 16 0,0 3 32 0,1-2-384 0,-1 1 0 0,0 0 0 0,0 2 0 15,0-3 896-15,-1 3 96 0,2 4 32 0,-3-5 0 16,-1-1 0-16,1 1 0 0,3 5 0 0,0 0 0 16,-6-2-832-16,2 1-192 0,4 1 0 0,-7 3 0 15,2 3 864-15,-2 1 128 0,1 3 32 0,0 1 0 16,-3 3-832-16,3 3-192 0,-4 5 0 0,1 5 0 15,-1 3 0-15,1 4 0 0,-2 4 0 0,0 3 0 16,-1 4 864-16,0 3 128 0,0 7 32 0,1 4 0 16,-3 5-832-16,3 3-192 0,3 4 0 0,-3 2 0 15,1 2 0-15,2 4 0 0,-2 2 0 0,3-1 0 16,-4 1 0-16,1 2 0 0,2 1 0 0,-3 0 0 0,0 4 0 0,1-2 0 16,-4-2 0-16,3-2 0 0,2 1 864 0,0-1 128 15,-2-2 32-15,0 1 0 0,0-2-832 0,1-1-192 16,3 0 0-16,-1-4 0 0,4 0 0 0,0-3 0 15,0-1 0-15,3-1 0 0,1-3 864 0,0-1 128 16,1-2 32-16,-1-2 0 0,-1-2-832 0,0 1-192 16,-1-1 0-16,-1 2 0 0,0-2 0 0,2-1 0 15,-2-2 0-15,-1 0 0 0,1 1 0 0,0-2 0 16,-1 0 0-16,0 2 0 0,1 2 0 0,-2 1 0 16,0-4 0-16,0-1 0 0,0 0 0 0,2 1 0 15,-3-1 0-15,1 2 0 0,1 0 0 0,0-1 0 16,0-2 0-16,1 2 0 0,1 4 0 0,1-4 0 15,0 1 0-15,0 0 0 0,1 2 0 0,1-4 0 0,0-4 0 16,1 1 0-16,3-4 0 0,-1 1 0 0,2-2 0 0,-2-2 0 16,0-1 0-16,2-1 0 0,0-4 0 0,1-2 0 15,-5 0 0-15,3-1 0 0,-1-3 0 0,2-3 0 16,-5 1 0-16,0-2 0 0,0 0 0 0,1-1 0 16,0-3 864-16,-2 2 128 0,-2-3 32 0,1-2 0 15,0-2-832-15,0-4-192 0,0-2 0 0,-2 1 0 16,0-3 0-16,0-2 0 0,1 0 0 0,-1-3 0 15,2 1 0-15,0-1 0 0,1-1 0 0,-1 1 0 16,0-3 0-16,1-4 0 0,1 6 0 0,-1-6 0 16,0 0 0-16,0 0 0 0,0 0 0 0,11-15 0 15,-1-2-768 1,2-7-208-16,1-9-48 0,-5 2 0 0,1-12 1648 0,-1-11 320 0,0-13 64 0,0-12 16 16,-1-11-832-16,-1-15-192 0,0-9 0 0,-2-10 0 0,-2-6 0 0,1-2 0 15,-1-4 0-15,0 2 0 16,-2 2-768-16,1 0-208 0,0-1-48 0,1 4 0 0,-1 2 832 0,3 0 192 15,0 2 0-15,3 0 0 0,-3 3 0 0,4 0 0 16,0 1 0-16,-1 0 0 0,2 0 0 0,3 7 0 16,-1 5 0-16,1 4 0 0,1 5 0 0,0 7 0 15,0 4 0-15,0 6 0 0,-2 5 0 0,1 1 0 16,0 0 0-16,1 2 0 0,-2 3 0 0,1 1 0 16,-1 2 0-16,2-5 0 0,-1 2 0 0,0-2 0 15,0 2 0-15,1 3 0 0,0 3 0 0,2 1 0 16,-6 4 0-16,2 2 0 0,0 5 0 0,0 3 0 15,0 2 0-15,-1 1 0 0,-3 3 0 0,0 2 0 16,-4 2 0-16,1 2 0 0,1-1 0 0,-1 0 0 0,-2 2 0 16,0-1 0-16,1 1 0 0,-1 2 0 0,0 3 0 0,1-1 0 15,-2 5 0-15,1 1 0 0,1 1 0 0,-1 2 0 16,-2 2 0-16,2 2 0 0,2 1 0 0,-1 2 0 16,-3 2 0-16,1 1 0 0,-1 3 0 0,0 2 0 15,-1 2 0-15,1 1 0 0,-1 2 0 0,-1 1 0 16,2 4 0-16,0 0 0 0,-5 4 0 0,1 4 0 15,0 4 0-15,-2 5 0 0,-2 2 0 0,-2 6 0 16,-1 6 0-16,0 6 0 0,-3 5 0 0,1 9 0 16,-2 6 0-16,1 5 0 0,1 4 0 0,0 8 0 15,-2 10 0-15,3 6 0 0,0 3 0 0,1 8 0 16,0 0 0-16,1 8 0 0,0 5 0 0,2 6 0 16,-3 8 0-16,2 2 0 0,-1 5 0 0,-3 3 0 0,1 5 0 0,0 1 0 15,-4 4 0-15,1-1 0 0,-1 1 0 16,-1-1 0-16,-2 0 0 0,0 1 0 0,2 0 0 0,-2 1 0 15,4-1 0-15,-3-1 0 0,-1-4 0 0,1-3 0 16,0-1 0-16,0-5 0 0,0-4 0 0,1-2 0 16,2-3 0-16,-1-5 0 0,0-5 768 0,4 0 208 15,1-1 48-15,-1-2 0 0,1-4-832 0,2-3-192 16,0-2 0-16,3-3 0 0,0-1 0 0,1-3 0 16,0-3 0-16,1-2 0 0,2-4 0 0,3-12 0 15,3-2 0-15,3 17 0 16,3-16-768-16,-1-12-208 0,6-7-48 0,-4-22-9824 15,4-4-1968-15</inkml:trace>
  <inkml:trace contextRef="#ctx0" brushRef="#br0" timeOffset="-143116.22">22821 5810 4607 0,'-5'-12'192'0,"5"12"64"0,-5-8-256 0,5 8 0 16,0 0 0-16,-3-7 0 0,3 7 1664 0,0 0 304 15,0 0 48-15,0 0 16 0,0 0-1136 0,0 0-240 16,0 0-32-16,0 0-16 0,6-6-32 0,-6 6-16 16,0 0 0-16,9 4 0 0,0 2 64 0,-2 3 16 15,-2 2 0-15,1 3 0 0,-3 3 128 0,0 7 48 16,0 8 0-16,-2 6 0 0,-1 11-48 0,-1 5-16 15,-2 2 0-15,1 10 0 0,-2 10-176 0,-3 6-16 16,1 5-16-16,-1 5 0 0,-1 4-208 0,3 4-32 16,0 4-16-16,3-3 0 0,0-3-160 0,1 4-128 15,-1 4 144-15,2-2-144 0,0-4 144 0,-1-2-144 0,-4-2 128 16,3 1-128-16,1-1 224 0,-2-1-32 0,-4-3-16 0,0 0 0 16,2 0 64-16,-2-1 16 0,-1-6 0 0,-2 1 0 15,-1 0-16-15,1 2 0 0,-3-1 0 0,2-2 0 16,0-1-32-16,0 2 0 0,0 0 0 0,1 2 0 15,0-5 0-15,1 2 0 0,0 1 0 0,0 1 0 16,4-1-32-16,-2-1-16 0,2-3 0 0,1-2 0 16,-3-1-32-16,1-3-128 0,1-3 192 0,-1 0-64 15,2-2-128-15,-2-2 192 0,0 0-192 0,0 0 192 16,2 0-192-16,-1-4 0 0,0-2 0 0,-1-2 128 16,3 0-128-16,-1-1 0 0,-2 1 144 0,0-4-144 15,2-2 0-15,2-5 128 0,1-1-128 0,-3-2 0 16,-1-1 0-16,1-1 0 0,2-2 0 0,2 1 128 15,-3-1-128-15,1-3 0 0,1-5 0 0,0-2 0 0,2-1 0 16,-1-3 0-16,0 0 0 0,-1-1 0 0,1-3 0 16,-1-1 0-16,-1-1 0 0,-2-1 0 0,2 0 0 0,1-3 0 15,-3-4 0-15,3 1 0 0,-2 0 0 0,2-1 0 16,-1-7 0-16,0 0 0 0,2-8 0 0,0 0 0 16,0 0-144-16,0 0 144 0,0 0-176 0,0 0 48 15,-1-12 0-15,-1-4 0 0,-3-4 0 0,3-3 0 16,0-8 0-16,-1-1 0 0,1-4 128 0,-2-4 0 15,0-5 0-15,1-3 0 0,1-7 0 0,1-4 0 16,-1-6 0-16,-1-2-128 0,2 0 128 0,-1-8 0 16,0-6 0-16,2-2 0 0,-1-2 0 0,1-4 0 15,-1-2 0-15,1-7-128 0,2-2 128 0,0 0 0 0,1 0-144 16,0-7 144-16,-1-6 0 0,1 0 0 0,1-2 0 16,2-2 0-16,0-5 0 0,3 2 0 15,-4 1 0-15,3 0 0 0,1-2 0 0,-1 3 0 0,-1 4 0 0,3 4 0 16,-2 3 0-16,0 1 0 0,2-1 0 0,0 3 0 15,0 2 0-15,0 2 0 0,1 2 0 0,-1-1 0 16,-6 3 0-16,2 4 0 0,0 2 0 0,1 0 0 16,2-3 0-16,0 7 0 0,-2 7 0 0,7 1 0 15,1 0 0-15,1 2 0 0,2 1 0 0,4 2 0 16,3 0 0-16,2 3 0 0,-4 0 144 0,2 2-144 16,-3 1 0-16,2 1 128 0,-1 0-128 0,2 3 0 15,-4 4 0-15,3 0 128 0,-1-4-128 0,1 2 0 16,-1 2 0-16,0-2 144 0,0 1-144 0,0 3 0 15,-2 3 0-15,0 1 0 0,0-1 0 0,-3 6 0 0,-3 2 0 16,-2 3 0-16,-2 4 0 0,-1 4 0 16,0 2 144-16,-7 3-144 0,-1 3 0 0,-1 1 144 0,1 3-144 15,-2 2 0-15,-3 2 0 0,0 1 128 0,1 0-128 16,2 4 0-16,-5 2 144 0,1 2-144 0,1 1 0 0,3 9 144 16,-3-5-144-16,3 5 0 0,0 0 144 0,0 0-144 15,0 0 0-15,0 0 144 0,-10 12-144 0,2 3 0 16,-1 6 0-16,-1 6 0 0,-2 2 0 0,-2 7 0 15,0 6 0-15,-1 9 0 0,3 6 0 0,-2 9 0 16,0 7 0-16,-2 5 0 0,2 3 0 0,1 11 0 16,2 7 0-16,-2 5 0 0,3 4 0 0,2 4 0 15,-2 6 0-15,4 5 0 0,-1 4 0 0,4-1 0 16,-2-3 128-16,4 2-128 0,-2 0 0 0,1-2 0 0,-3-3 0 16,2-1 0-16,1-3 0 0,-3 1 0 0,3-1 0 15,-1 3 0-15,-2 2 0 0,1 0 160 0,1-5-160 0,-1 5 160 16,-2 5-16-16,-1 2 0 0,4-1 0 0,1 3 0 15,1 5 48-15,1 2 0 0,-3 4 0 0,1-5 0 16,4-5-64-16,-2-2 0 0,0-1 0 0,0-4 0 16,-2-2-128-16,2-6 0 0,-2-5 144 0,0-4-144 15,-3-2 128-15,2-4-128 0,-3-1 160 0,-1-3-160 16,-1-3 160-16,1 0-160 0,-2 2 160 0,0-6-160 16,-2-5 176-16,0-4-176 0,-1-3 192 0,2-2-192 15,-1-4 128-15,3-3-128 0,-1-4 0 0,2-2 0 16,-1-3 144-16,3-2-144 0,-2 0 0 0,1-6 144 15,3 0-144-15,-2-4 0 0,0-1 0 0,2-4 0 16,0-3 0-16,-3 0 0 0,0-2 0 0,2-1 0 0,-1-4 0 0,-3-3 0 16,-2-1 128-16,4-1-128 0,6-6 0 15,-3-6 0-15,-2-2 0 0,4-3 0 0,0-5-160 16,1-6 160-16,0 0-208 0,0 0 80 0,-1-17-64 0,1-4-16 16,1-7 0-16,-1-8 0 0,-1-7 208 0,2-7-176 15,1-4 176-15,-3-5-160 0,-1-7 160 0,0-3 0 16,4-7 0-16,-4-6 0 0,1-4 0 0,0-9 0 15,0-8 0-15,-3-3 0 0,3-8-160 0,0-3 160 16,-1-4-192-16,0-4 192 0,-2 1-272 0,-3-3 48 16,-2 0 16-16,0-3 0 0,-4-2 64 0,2 0 16 15,-4-1 0-15,4-1 0 0,2-1 128 0,4-1 0 16,3 2 0-16,3 0 0 0,1 0 0 0,7-2 0 16,3 1 0-16,5 1 0 0,1 2 144 0,5 3-144 0,2 4 192 15,3 4-192-15,-4 4 128 0,2 3-128 0,2 2 0 16,-3 0 0-16,-1 0 144 0,-2-2-144 15,0-1 0-15,-3 1 144 0,2 2-144 0,-3 4 0 0,-1 2 0 16,-1 5 0-16,-1 2 0 0,2 2 0 0,-1 1 0 0,1 2 0 16,-1 7 0-16,1 1 0 0,-3 4 0 0,1 5 0 15,1 4 0-15,-2 7 0 0,-1 3 0 0,-1 3 0 16,3 4 0-16,-2 2 0 0,0 0 0 0,0 5 0 16,0 3 0-16,-2 4 128 0,0 2-128 0,-1 5 0 15,-2 2 0-15,-1 5 0 0,-2 3 128 0,-1 3-128 16,1 2 0-16,-4 2 0 0,-1 2 0 0,-1 6 0 15,1 2 0-15,-3 2 0 0,3 6 0 0,0 0 128 16,0 0-128-16,0 0 0 0,0 0 0 0,-10 8 0 16,2 2 0-16,0 4-144 0,-5 5 144 0,1 4-208 0,0 8 208 15,-2 8-144-15,-4 6 144 0,-2 12-128 0,0 8 128 0,-1 7 0 16,3 6 0-16,-2 9-128 0,-4 5 128 0,1 8 0 16,1 6 0-16,1 7 0 0,-1 8 0 0,1 1 0 15,3 3 0-15,0 7-128 0,1 10 128 0,1 1 0 16,0-2 0-16,4-1 0 0,-1-2 0 0,2-1 0 15,-1-2 0-15,0-1 0 0,2-6 128 0,1 2 0 16,1 1 0-16,-1 0 0 0,-3 0 80 0,0 0 32 16,-1 0 0-16,0 4 0 0,2 5-64 0,-2 0-16 15,-2 1 0-15,3 1 0 0,1 1-160 0,4-2 192 16,-1-4-192-16,2-2 192 0,3-4-192 0,3 1 160 0,3-2-160 16,4-1 160-16,0-2-160 0,0-4 0 0,0-2 0 15,-2-5 128-15,0-2-128 0,-3-5 192 0,0-4-192 0,-2-5 192 16,-4-4-64-16,-1-7-128 0,0-4 192 0,-3-6-64 15,-2-7 0-15,-2-3 0 0,-2-4 0 0,1-3 0 16,2-3-128-16,-1 0 160 0,-7-1-160 0,3-3 160 16,5-4-160-16,-4-1 160 0,2-5-160 15,1-4 160-15,1-2-160 0,1-3 0 0,-3 1 0 0,4-3 128 16,1-5-128-16,2-1 0 0,0-2 0 0,2-2 0 16,-2 0 0-16,4-2 0 0,1-5 0 0,1-1 0 15,0-5 0-15,-1-2 0 0,2-1 0 0,-1-8 0 16,0 0-464-1,0 0-80-15,0 0-16 0,9-19 0 0,-5-5-2128 16,-2-11-416-16</inkml:trace>
  <inkml:trace contextRef="#ctx0" brushRef="#br1" timeOffset="-137039.41">11697 6853 19343 0,'-31'-21'1728'0,"13"8"-1392"0,-4-1-336 0,3 3 0 0,0 2 1008 0,-1 1 128 15,1 0 16-15,3 1 16 0,1 2-672 0,1 2-144 16,3 1-32-16,1 0 0 0,3-1 80 0,7 3 16 16,0 0 0-16,0 0 0 0,0 0 32 0,0 0 16 15,0 0 0-15,11 2 0 0,2 0-144 0,3 1-16 16,2-1-16-16,5 0 0 0,1-2-160 0,8 2-128 15,6 0 192-15,2-1-192 0,7-2 240 0,4 1-64 16,5 0-16-16,4 0 0 0,0-1 32 0,7 0 16 16,5-1 0-16,4 5 0 0,3 1 112 0,1 0 32 15,1-1 0-15,5-1 0 0,7 0 48 0,4 0 16 16,3 0 0-16,2 1 0 0,5 0-112 0,4-1-32 16,3-1 0-16,4-1 0 0,3-2-48 0,3 0-16 0,6-3 0 15,2 2 0-15,6 0-16 0,2-2 0 0,6 0 0 0,-2 1 0 16,1-1-64-16,7 2 0 0,7-2-128 15,3 2 192-15,1 0-192 0,2 1 0 0,1-3 128 0,2 2-128 16,-2 0 0-16,4-1 0 0,1 1 128 0,2 2-128 16,-5 1 0-16,4 0 0 0,-6 0 0 0,1 1 0 15,1 1 0-15,1 2 128 0,-1-1-128 0,-4 0 0 16,-5-1 0-16,-4 2 0 0,-1 0 0 0,0 2 0 16,2-1 144-16,-5 1-144 0,0 0 128 0,-1 2-128 15,-5 0 160-15,3-2-160 0,1-1 192 0,-5 0-192 16,-5-1 128-16,0 2-128 0,1-1 0 0,-2-2 0 15,-6-3 0-15,-7 0 0 0,-5 4 0 0,-4-2 0 0,-6-3 0 16,-6 2 0-16,-6 3 0 0,-11-1 0 16,-6-1 0-16,-5-2 0 0,-1-2 0 0,-6 2 0 0,-3 2 0 15,-8 0 0-15,-6 2 0 0,-7-3 0 0,-4-2 192 0,-5 1-192 16,-2 0 192-16,-5 0-192 0,-4-2 128 0,-3 2-128 16,-4-1 0-16,-5 1 0 0,-4 0 0 0,-9 0 0 15,0 0 0-15,0 0 0 0,0 0 0 0,-13 1 0 16,-6 2 0-16,-8-1 0 0,-2-1 0 0,-8 1-224 15,-5 0 64-15,-10-2 16 0,-13-2 144 0,-5 0 0 16,-7 2 0-16,-4 0 0 0,-6 0 0 0,-7 2 0 16,-9 0 0-16,-5-2 0 0,-7 0 0 0,-7 4 0 15,-6-1 0-15,-6-2 0 0,-8-3 0 0,0 2 0 16,-3 3 0-16,-8-2 0 0,-8-1 0 0,-4-3 0 16,-6-4 0-16,-4 3 0 0,-2 1 0 0,-6-1 0 15,1-1 0-15,-6 2 0 0,-7-1 0 0,-4 2 0 0,-5-2 0 16,-5-4 0-16,-4 0 0 0,1 2 0 0,2 0 0 0,-3 3 128 15,2-4-128-15,2 2 0 0,3 1 0 16,3 0 0-16,2 0 0 0,3 0 0 0,5 1 0 0,4 3 0 16,4 1 0-16,3 1 144 0,1-2-144 15,6 4 0-15,5 1 128 0,4 1-128 0,2-1 0 0,11 1 0 16,10-3 0-16,1 1 0 0,2 1 0 0,7 1 0 16,8 2 128-16,3-1-128 0,5-3 0 0,14 3 0 15,8 4 0-15,7-4 0 0,2-2 0 0,10-1 0 16,8 1 0-16,8 1 0 0,7 1 0 0,7-3 0 15,5-4 128-15,8 2-128 0,5-1 0 0,6-1 0 16,3-1 0-16,3-1 0 0,6 0 0 0,0 1 0 16,10 1 0-16,0 0 0 0,0 0 0 0,0 0 0 0,10 2 0 15,5-1 0-15,2-1 0 0,9 0-144 0,4-3 144 16,10 0 0-16,7-3-144 0,9 3 144 0,4 2 0 0,8 0 0 16,7-2 0-16,5 0 0 0,8-2-128 0,8 0 128 15,10 2 0-15,3-2 0 0,7-1 0 0,5 1 0 16,3 4 0-16,9-3 0 0,4-5 0 0,7 0 0 15,4 2 0-15,6-1 0 0,7 0 0 0,7 1 0 16,7-3 0-16,8 0 0 0,3 2 0 0,3 0 0 16,7 0 0-16,0-1 0 0,5-1 0 0,1 2 0 15,3 2 0-15,-2-1 0 0,2-2 0 0,0 4 0 16,0 1 0-16,1 2 128 0,-1 1 16 0,4-1 0 16,0-3 0-16,2 3 0 0,-6 3-144 0,1 0 192 15,-1 3-192-15,-1-2 192 0,-3-2-192 0,-4 1 0 16,-6 1 0-16,-5 0 128 0,-6 0-128 0,-4-1 0 0,-4 3 0 15,-5 0 0-15,-4 1 0 0,-8-2 0 0,-9-2 0 16,-6 5 0-16,-8 0 0 0,-4 1 128 0,-8-2-128 0,-4 0 0 16,-4-3 0-16,-6 6 0 0,-8 2 0 0,-4-6 0 15,-1-2 0-15,-11 2 128 0,-10 1-128 0,-9-2 0 16,-5 0 160-16,-6-1-160 0,-2 0 192 0,-11 1-192 16,-9 2 0-16,-6-2 0 0,-3-1 0 0,-6-2 0 15,-6-1 0-15,-9 1 0 0,0 0 0 0,0 0 0 16,-8 0 0-16,-10 1 0 0,-11 0 0 0,-6 1-144 15,-7 1 144-15,-4-1 0 0,-3-1 0 0,-12 2 0 16,-9 2 0-16,-9-1 0 0,-8-2 0 0,-8 2 0 16,-6-1 0-16,-6 0 0 0,-8 3 0 0,-5-5 0 15,-3-2 0-15,-9 2 0 0,-8 1 0 0,-7-1 0 0,-6 0 0 16,-8-2 0-16,-8-2 0 0,-5 2-128 0,-4 1 128 0,-6 0 0 16,-6-3 0-16,-8 6 0 0,-7 0 0 0,-5 0-128 15,-6-1 128-15,-6 2 0 0,-7-3 0 0,-4 1 0 16,-2 0 0-16,-1 3 0 0,-2 0 0 0,0 1 0 15,3-3 0-15,2 2 0 0,4 2 0 0,0 0 0 16,3-2 0-16,3 2 0 0,2 0 160 0,4 2-32 16,4 1-128-16,2 1 192 0,-2-2-192 0,10 0 0 15,6 1-192-15,3-3 192 0,7 0 0 0,9-2 0 16,8 1 0-16,7 1 0 0,5 0 0 0,8 0 0 16,6-2 0-16,11 1 0 0,12-3 0 0,7 0 0 15,6 3 0-15,14-4 0 0,10-3 0 0,12 1 0 16,9-1 0-16,8-1 0 0,9-2 0 0,12 1 0 0,9 0 0 15,10 0 0-15,6-3 0 0,9 6 0 0,0 0 128 0,17-9-128 16,11 0 0-16,6 2 0 0,9-1-144 0,10-2 144 16,8-3-192-16,12 0 48 0,14 0 16 0,9-2 0 15,3 0-144-15,15-2-32 0,17 1 0 0,9-1 0 32,8 0-480-32,15 0-112 0,11 0 0 0,12 0-9584 0,10 1-1904 0</inkml:trace>
  <inkml:trace contextRef="#ctx0" brushRef="#br1" timeOffset="-122182.03">3797 11700 16575 0,'0'0'368'0,"3"-6"80"15,-1 0 0-15,-2 6 16 0,4-7-464 0,0 0 0 0,-2 1 0 0,0 0 0 0,-2 6 912 0,0 0 96 16,0 0 16-16,0 0 0 0,0 0 0 0,0 0 0 16,0 0 0-16,0 0 0 0,0 0 0 0,0 0 0 15,-3-5 0-15,3 5 0 0,0 0 0 0,-7 2 0 16,-2 1 0-16,1 4 0 0,-2 3 0 0,-2 3 0 16,-4 4 0-16,-2 2 0 0,-1 4-832 0,-4 6-192 15,1 4 0-15,-4 3 0 0,2 1 864 0,7 1 128 16,6 1 32-16,1-3 0 0,3-2-832 0,-2-3-192 15,3-3 0-15,2 2 0 0,9-2 0 0,-3-1 0 16,0-3 0-16,-1-1 0 0,-3-1 0 0,7-2 0 16,7-1 0-16,-1-7 0 0,-1-1 0 0,4-3 0 15,6-1 0-15,9 2 0 16,-1-2-1600-16,-1-4-352 0,0-4-80 0,-11 0-8208 16,0 0-1632-16</inkml:trace>
  <inkml:trace contextRef="#ctx0" brushRef="#br1" timeOffset="-121745.52">4147 11822 27647 0,'0'0'608'0,"0"0"128"0,0 0 32 0,0 0 0 0,0 0-624 0,10-2-144 0,-4-2 0 0,2 1 0 0,0 0 848 0,4-1 144 15,1-1 32-15,0 2 0 0,1-2-832 0,1 3-192 16,1 1 0-16,-1 1 0 0,-2 0 0 0,0 3 0 16,-2 4 0-16,0 1 0 0,-3-1 0 0,-1 3 0 15,-4 2 0-15,-2 4 0 0,-2 2 864 0,-2 3 128 16,-4 2 32-16,-3 0 0 0,-2 2-832 0,-1-1-192 15,0-1 0-15,-2-1 0 0,-1-3 864 0,2-2 128 16,-2 0 32-16,5-4 0 0,2-2-832 0,1-1-192 16,3-1 0-16,1-2 0 0,4-7 864 0,0 0 128 15,0 0 32-15,8 1 0 0,2 4-832 0,4-3-192 16,5-2 0-16,-2 0 0 0,3-1 0 0,1 0 0 0,1-1 0 0,0-1 0 16,1 0 0-16,-2 1 0 0,0 0 0 0,6 0 0 31,-5-2-768-31,-2 3-208 0,1-1-48 0,1 2 0 15,-4 0-2448-15,-2 2-496 0,3-2-112 0,-4 0-16 0</inkml:trace>
  <inkml:trace contextRef="#ctx0" brushRef="#br1" timeOffset="-121554.2">4815 12023 27647 0,'0'0'608'0,"0"0"128"0,0 0 32 0,0 0 0 0,6 3-624 0,-1 3-144 0,-3 2 0 0,1 2 0 16,-2 2 1664-16,0 2 320 0,-1 1 48 0,0 3 16 0,-1 1-832 0,-2 2-144 15,1 1-48-15,-3 2 0 0,-2-1-816 0,1 1-208 16,-2 0 0-16,-1-1 0 0,0-3 864 0,2-1 128 16,-2-2 32-16,1 1 0 0,0 0-832 0,2-4-192 15,-1-3 0-15,-1 4 0 16,5 0-1600-16,2-5-352 0,1-10-80 0,0 0-14752 16</inkml:trace>
  <inkml:trace contextRef="#ctx0" brushRef="#br1" timeOffset="-121027.11">5497 11764 23951 0,'0'0'512'0,"-4"-8"128"0,-1-4 0 0,2 5 64 0,-1 2-576 0,0-1-128 0,3-2 0 0,0 3 0 16,1-2 1664-16,2 1 320 0,-2 6 48 0,6-6 16 16,4 0-832-16,1-2-144 0,3 2-48 0,1 2 0 15,2 3-816-15,-1-1-208 0,0 0 0 0,-2 3 0 16,-1 3 0-16,-1 3 0 0,-1 1 0 0,-2 3 0 15,-2 3 864-15,-5 1 128 0,-1 5 32 0,-3 2 0 0,-1-2-832 16,-5 2-192-16,0 0 0 0,-4 0 0 16,0-4 0-16,0 0 0 0,-1-4 0 0,2 1 0 0,0-3 0 0,2-1 0 15,1-4 0-15,5 0 0 0,0-2 864 0,3-5 128 16,3 6 32-16,1-1 0 0,3-1-832 0,2-1-192 16,2 0 0-16,3 1 0 0,-1-1 0 0,2 1 0 15,-2 1 0-15,0 2 0 0,-1 1 0 0,0 1 0 16,-3 1 0-16,-1 1 0 0,-3 0 0 0,0 2 0 15,-1 2 0-15,-3 1 0 0,-2-3 0 0,-3 0 0 16,-2 0 0-16,1 1 0 0,-4 0 864 0,-1 0 128 16,-1-1 32-16,-2 1 0 0,-3-2-832 0,-1 0-192 15,-1 0 0-15,-3-2 0 0,0 1 0 0,1-3 0 16,-2-1 0-16,3-3 0 0,1-1 0 0,4-1 0 16,2-3 0-16,2-1 0 15,2-2-1600-15,4 0-352 0,0-3-80 0,7 1-10384 16,0-2-2096-16</inkml:trace>
  <inkml:trace contextRef="#ctx0" brushRef="#br1" timeOffset="-120773.65">6192 11969 31327 0,'0'0'688'0,"0"0"144"0,0 0 16 0,0 0 48 0,0 0-720 0,3 9-176 0,-3 3 0 0,-3 0 0 15,0 0 848-15,-2 4 144 0,-3-1 32 0,-2 4 0 0,-3 1 0 0,-2 3 0 16,0 0 0-16,-1 2 0 16,-2 2 0-16,0-2 0 0,0-3 0 0,0 3 0 0,2 0-832 0,1-1-192 15,1-4 0-15,3 0 0 0,0-3 0 0,3-2 0 16,3-1 0-16,-1-4 0 0,4 0 0 0,2-2 0 16,3-1 0-16,4-3 0 15,2-2-2416-15,2-2-528 0,2-5-96 0,0 0-12720 16</inkml:trace>
  <inkml:trace contextRef="#ctx0" brushRef="#br1" timeOffset="-120339.58">6813 11706 23951 0,'0'0'512'0,"0"0"128"0,5-6 0 0,1-1 64 0,-3 2-576 0,-3 5-128 0,0 0 0 0,0 0 0 15,-4 0 1664-15,-7 5 320 0,-3 2 48 0,-1 3 16 16,-1 1-832-16,-2 4-144 0,-2 4-48 0,-3 5 0 16,1 5 0-16,-1 1 0 0,3 2 0 0,1 1 0 15,2 2-816-15,-1 1-208 0,3-1 0 0,4-1 0 16,3-5 0-16,4-2 0 0,3-1 0 0,3-2 0 15,3-6 864-15,4 2 128 0,4-5 32 0,2-1 0 16,2-6-832-16,4-3-192 0,3-3 0 0,4-4 0 16,-1-3 864-16,4-1 128 0,4-3 32 0,-1-3 0 15,2-3-832-15,-4-2-192 0,-3 1 0 0,-1-4 0 0,-1-2 0 0,-5-1 0 16,-2 0 0-16,-2-3 0 0,-3 2 864 0,-3 0 128 16,-2 0 32-16,-3-1 0 0,-3 2-832 0,-3 0-192 15,-2 2 0-15,-4 2 0 0,-3-1 0 0,-1 2 0 16,-2 2 0-16,0 2 0 0,-4 2 0 0,0 4 0 15,0-1 0-15,-2 3 0 16,1 3-768-16,-2 1-208 0,-1-2-48 0,1 6 0 16,0 2-1632-16,3 1-336 0,1 2-64 0,6 0-16 0</inkml:trace>
  <inkml:trace contextRef="#ctx0" brushRef="#br1" timeOffset="-120010.66">7249 11369 27647 0,'0'-16'608'0,"4"10"128"0,1-1 32 0,4 0 0 0,3 2-624 0,0 1-144 0,0-1 0 0,2 4 0 15,-2-1 1664-15,1 4 320 0,1 0 48 0,0 6 16 16,1 1-1648-16,-2 4-400 0,0 3 0 0,1 5 0 15,-1 4 896-15,0 3 112 0,0 3 16 0,0 6 0 16,-2 6 0-16,-2 6 0 0,-1 3 0 0,-5 7 0 16,-2 5-832-16,-3-1-192 0,-3 0 0 0,-2 0 0 0,0-5 0 15,-4-2 0-15,-1-2 0 0,-2-3 0 0,-4-5 864 0,-4-3 128 16,-2-6 32-16,-4-3 0 0,-1-3 0 0,2-2 0 16,2-5 0-16,2-1 0 0,-2-2-832 0,0 0-192 15,1 0 0-15,0-3-14704 16,0-6-2976-16</inkml:trace>
  <inkml:trace contextRef="#ctx0" brushRef="#br1" timeOffset="-116735.95">9375 11725 12895 0,'0'0'272'0,"7"-9"64"0,2-4 16 0,-2 5 32 0,2-2-384 0,-3 1 0 16,3-1 0-16,-1 0 0 0,0 0 1712 0,1 0 272 15,-1 1 48-15,0-1 16 0,-1 1-1648 0,1 2-400 16,-1 2 0-16,-2 0 0 0,-2 0 896 0,-3 5 112 15,0 0 16-15,0 0 0 0,0 0 0 0,0 0 0 16,-8 6 0-16,-2 2 0 0,-6 0 0 0,-2 6 0 16,0 4 0-16,-5 4 0 0,-1 4 0 0,-2 3 0 15,1 3 0-15,0 7 0 0,-2 1-832 0,1-1-192 0,1 2 0 16,2-2 0-16,2 1 0 0,3-1 0 0,3-2 0 0,4-2 0 16,4-2 0-16,3-1 0 0,4-4 0 0,4 0 0 15,2-3 0-15,5-2 0 0,0-2 0 0,4-1 0 16,5-5 0-16,-1 1 0 0,1-5 0 0,10 3 0 31,-2-3-2416-31,-2-3-528 0,-4-5-96 0,-5-3-32 0</inkml:trace>
  <inkml:trace contextRef="#ctx0" brushRef="#br1" timeOffset="-116360.13">10029 11705 27647 0,'-11'-2'608'0,"-3"2"128"0,-2 3 32 0,7 1 0 0,-5 1-624 0,-2 4-144 16,-4 4 0-16,-1 6 0 0,-1 3 848 0,-1 3 144 16,-1 5 32-16,-1 3 0 0,3-1-832 0,0 2-192 15,3 0 0-15,5-1 0 0,3 0 0 0,3-2 0 16,6-3 0-16,2-3 0 0,1-2 0 0,4-2 0 15,5-3 0-15,0-3 0 0,3-6 864 0,3-1 128 16,1-2 32-16,4-5 0 0,2-5 0 0,3-2 0 16,1-3 0-16,1-1 0 0,1-3 0 0,2-4 0 15,-1-2 0-15,-2-2 0 0,-1-1-832 0,-4 0-192 0,-1-1 0 16,-7 0 0-16,1-3 864 0,-8 0 128 0,0-2 32 0,-6 0 0 16,-3-5-832-16,-1 3-192 0,-7 1 0 0,2 4 0 15,-3 2 0-15,-1 3 0 0,-5 4 0 16,-7-2 0-1,2 10-768-15,-1 6-208 0,-2 3-48 0,5 3 0 16,3-1-2448-16,0 6-496 0,-1 4-112 0,6-1-16 0</inkml:trace>
  <inkml:trace contextRef="#ctx0" brushRef="#br1" timeOffset="-116144.36">10646 12094 31327 0,'-1'22'1392'0,"1"-11"272"0,0 2-1328 0,-1 3-336 16,0 4 0-16,-2 2 0 0,-3 6 896 0,0 0 96 16,-5 0 32-16,-7 13 0 0,0-3-256 0,-1-2-64 15,-1-5 0-15,-1-1 0 0,-2-3-448 0,0-2-80 16,0-1-32-16,2-2 0 0,3-7 16 0,2 1 0 16,-4 0 0-16,5-3 0 15,4-4-992-15,2-4-192 0,-1 0-32 0,10-5-9760 16,0 0-1936-16</inkml:trace>
  <inkml:trace contextRef="#ctx0" brushRef="#br1" timeOffset="-115643.95">11159 11803 31327 0,'0'0'688'0,"-1"-9"144"0,0 1 16 0,1 0 48 0,2-2-720 0,1 0-176 0,1-1 0 0,2 2 0 15,3 2 848-15,3 0 144 0,1-1 32 0,4 3 0 16,3 0-832-16,0 2-192 0,4 0 0 0,13 2 0 15,-3 1 0-15,-1 4 0 0,-3 3 0 0,-3 1 0 16,-6 7 0-16,-3-1 272 0,-4 1-16 0,-4 5-16 16,-7 1-240-16,-3 1 0 0,-4-1 128 0,-7 2-128 0,-5 1 160 0,-3 2-16 15,-8-2 0-15,3-1 0 16,-1-4-16-16,4-4-128 0,7-3 192 0,3-1-64 0,-2-1 32 0,6-1 0 16,7-9 0-16,-2 10 0 0,4 0 32 0,1 1 0 15,-3-1 0-15,6-1 0 0,7 1-192 0,3 1 0 16,3 3 0-16,3-2 128 0,-3 0 48 0,0 3 0 15,1 2 0-15,-3 2 0 0,-5-1-176 0,-2 1 160 16,-1-1-160-16,-4 3 160 0,-3 2 112 0,-3-3 32 16,-1-2 0-16,-2-3 0 0,-3 0 96 0,-2 0 32 15,-1 0 0-15,-2-1 0 0,-2-6-16 0,-3 1 0 16,-2 3 0-16,-2-2 0 0,-1-2-176 0,3-3-48 0,1 0 0 16,1 0 0-16,1 2-192 0,4-3 0 0,1-4-144 15,1 0 144 1,3 0-2656-16,7 0-432 0,0 0-96 0</inkml:trace>
  <inkml:trace contextRef="#ctx0" brushRef="#br1" timeOffset="-115426.55">12044 12311 34095 0,'0'0'3024'0,"-7"12"-2416"0,-2 4-480 0,2 3-128 16,0 4 496-16,-1 0 80 0,-2 0 0 0,-1 4 16 0,-1 2-288 16,-2 2-64-16,-1 0-16 0,0-4 0 0,1-4-224 0,-1 0 144 15,1 1-144-15,0-4 128 16,1-1-1296-16,2-3-272 0,1 1-48 0,1-3-13568 16</inkml:trace>
  <inkml:trace contextRef="#ctx0" brushRef="#br1" timeOffset="-114953.18">12422 11889 13823 0,'-8'-14'1216'0,"6"4"-960"0,0 2-256 0,2-1 0 15,2 0 3168-15,2 1 592 0,3-1 112 0,-1 1 32 16,4-1-2336-16,0 2-464 0,3-1-80 0,3 4-32 16,-1 0-352-16,3 4-64 0,2-2 0 0,-3 4-16 15,2 3-48-15,0 2 0 0,0 2 0 0,-1 4 0 16,-7 5-80-16,-1 3-32 0,-2 1 0 0,-4 4 0 15,-6 4-16-15,-6 2-16 0,-5-1 0 0,-5 5 0 16,-4 4-80-16,-5 1-16 0,-2 2 0 0,1-2 0 16,-2-1-144-16,4-6-128 0,-1-7 192 0,3-2-192 0,2-7 416 15,4-3-32-15,2-4 0 0,4-1 0 0,5-3 192 0,7-7 48 16,0 0 0-16,0 0 0 0,0 0-176 0,9 3-16 16,4-2-16-16,6 0 0 0,2-2-96 0,2 0-32 15,4-2 0-15,1 1 0 0,2-4-160 0,4 1-128 16,1-2 144-16,2 3-144 0,2-1 128 0,1 2-128 15,0 0 0-15,-1 1 0 0,-3 2 0 0,-3 0 128 16,-2 0-128-16,-3 1 0 16,-2 1-896-16,-2 0-240 0,-1 0-32 0,-2-2-11760 15,-4-2-2336-15</inkml:trace>
  <inkml:trace contextRef="#ctx0" brushRef="#br1" timeOffset="-114575.55">13177 11254 27647 0,'-1'-12'1216'0,"1"12"256"0,0 0-1168 0,0 0-304 0,0 0 0 0,0 0 0 16,0 0 0-16,7 1 0 0,2 4 0 0,-2 1 0 16,0 2 880-16,1 3 112 0,2 3 32 0,4 14 0 15,0 4-608-15,1 2-112 0,-2 2-32 0,0 1 0 0,-1 3 400 16,-1 4 80-16,1 2 16 0,-2 5 0 0,-3 2-80 0,0 5-16 16,-3 1 0-16,-1-1 0 0,-1-3 16 0,-2 0 0 15,-2 3 0-15,-1-2 0 0,-2-2-112 16,-1-1 0-16,-2-3-16 0,-1-1 0 0,0-6-208 0,-4-3-32 15,-1-3-16-15,-2-2 0 0,0-1-112 0,-4-1-32 16,1 0 0-16,0-3 0 0,-1-4-160 0,-2 1 0 16,-2 2 144-16,-3 2-144 15,1-1-1792-15,-3-2-416 0,-2 0-96 0</inkml:trace>
  <inkml:trace contextRef="#ctx0" brushRef="#br1" timeOffset="-113701.38">8131 11828 12895 0,'0'0'272'0,"0"0"64"0,0 0 16 0,0 0 32 0,-15 8-384 0,15-8 0 0,0 0 0 0,0 0 0 0,-5 1 896 0,0-1 96 16,-2 0 32-16,1 1 0 0,1 2 816 0,-2 0 160 15,-2-3 48-15,3 1 0 0,6-1-832 0,-5 0-144 16,-2 1-48-16,2 0 0 0,5-1 0 0,0 0 0 16,-3-1 0-16,3 1 0 0,0 0-816 0,0 0-208 15,0 0 0-15,0 0 0 0,0 0 864 0,0 0 128 16,0 0 32-16,5 0 0 0,3-1 0 0,1 0 0 16,5 1 0-16,2-2 0 0,-1-1-832 0,3 2-192 15,1 0 0-15,4 0 0 0,3 1 0 0,-2-1 0 16,1-1 0-16,1 1 0 0,-2 0 864 0,1 1 128 15,-3-1 32-15,1 1 0 0,-4-2-832 0,0 2-192 16,-2-2 0-16,6 2 0 16,-6 0-768-16,-7 2-208 0,-10-2-48 0,0 0 0 15,5 9-1632-15,-5 0-336 0,-4-1-64 0,-1-1-16 0</inkml:trace>
  <inkml:trace contextRef="#ctx0" brushRef="#br1" timeOffset="-113069.22">8092 12094 16575 0,'0'0'368'0,"-10"1"80"16,4 0 0-16,-1-1 16 0,1-1-464 0,2 1 0 0,-3 1 0 0,2-1 0 0,2 0 912 0,-3 0 96 16,1 0 16-16,1 1 0 0,4-1 0 0,0 0 0 15,-5 3 0-15,5-3 0 0,-5 0 0 0,5 0 0 16,-4 2 0-16,4-2 0 0,0 0 0 0,-5 3 0 16,5-3 0-16,0 0 0 0,0 0-832 0,0 0-192 15,0 0 0-15,0 0 0 0,0 0 864 0,0 0 128 16,7 4 32-16,4-2 0 0,-2-1 0 0,4-1 0 15,4 4 0-15,1-4 0 0,3-3-832 0,-1 2-192 16,3-1 0-16,0 1 0 0,2 0 0 0,-1 0 0 16,2-3 0-16,-3 3 0 0,0 1 0 0,-3-1 0 15,0 0 0-15,-2 0 0 0,-3-1 0 0,-2 1 0 0,-1 1 0 0,-1-1 0 16,-2-2 0-16,-1 2 0 0,-3-1 0 0,-5 2 0 16,0 0 0-16,0 0 0 0,0 0 0 0,0 0 0 15,0 0 864-15,-7-1 128 0,-6-1 32 0,-2 0 0 16,-4-1-832-16,-3 3-192 0,-2 3 0 0,-3 0 0 15,-1-1 0-15,0 0 0 0,-1-2 0 0,1 0 0 16,2 3 0-16,1-1 0 0,1-1 0 0,3 0 0 16,3 1 0-16,4 1 0 0,3 2 0 0,1-1 0 15,3-4 0-15,1 2 0 0,6-2 0 0,0 0 0 16,0 0 0-16,0 0 0 0,10 2 0 0,4-1 0 16,1-1 0-16,3-1 0 0,4-1 0 0,2 2 0 15,4 2 0-15,-2-2 0 0,3-2 0 0,-1 1 0 0,0-1 0 16,-4 0 0-16,-2 1 0 0,-2 0 0 0,-4-4 0 0,-3 3 0 15,-2 1 0-15,-3 0 0 0,0 0 0 0,-8 1 0 16,3-3 0-16,-3 3 0 0,0 0 0 0,0 0 0 16,0 0 0-16,-10-2 0 15,1 2-2416-15,-3 4-528 0,-6 2-96 0,3-3-32 0</inkml:trace>
  <inkml:trace contextRef="#ctx0" brushRef="#br1" timeOffset="-111654.7">2688 12278 12895 0,'-11'-1'576'0,"11"1"112"0,0 0-560 0,-9 5-128 0,1-1 0 0,8-4 0 15,-5 8 848-15,-3 1 144 0,-2-1 32 0,2 1 0 0,1-1 0 16,0-2 0-16,1 0 0 0,0-1 0 0,2 2 0 15,4-7 0-15,-9 4 0 0,9-4 0 0,0 0 0 0,-6 6 0 16,6-6 0-16,0 0 0 0,-8 2 816 0,8-2 160 16,0 0 48-16,0 0 0 0,-8-5-832 0,1-3-144 15,3-3-48-15,2-1 0 0,1-4 0 0,-1-1 0 16,2-4 0-16,2-3 0 0,1-3-816 0,0 0-208 16,0 0 0-16,1-1 0 0,-3-4 0 0,0 1 0 15,-1 3 0-15,2 0 0 0,1-1 0 0,1 2 0 16,0 1 0-16,-2 4 0 0,1 1 0 0,0 5 0 15,0 3 0-15,2 4 0 0,-3-1 0 0,-2 10 0 16,0 0 0-16,6 0 0 0,-6 0 0 0,12 12 0 16,1 5 0-16,-1 4 0 0,-2 3 0 0,1 4 0 15,2 5 0-15,-3 3 0 0,0 5 0 0,2-3 0 16,-1-1 0-16,1-2 0 0,0-8 0 0,0-1 0 16,1-4 0-16,-3-6 0 0,1-6 0 0,-1-3 0 0,-10-7 0 15,10 4 0-15,1-5 0 0,0-4 0 0,0-4 0 0,0-4 0 16,0-5 864-16,1-6 128 0,-2-2 32 0,1-6 0 15,1-3-832-15,-1-1-192 16,-1-1 0-16,0 0 0 0,-4-3 864 0,2-3 128 0,-4-4 32 0,0 2 0 16,0 1-832-16,1 4-192 0,-3 4 0 0,0 5 0 15,-1 7 0-15,0 4 0 0,0 3 0 0,0 2 0 32,0 4-768-32,3 3-208 0,-4 8-48 0,0 0 0 0,4-6-2448 0,-4 6-496 15,13 0-112-15,-13 0-16 0</inkml:trace>
  <inkml:trace contextRef="#ctx0" brushRef="#br1" timeOffset="-110615.95">8479 12382 12895 0,'0'0'272'0,"0"0"64"0,0 0 16 0,0 0 32 0,0 0-384 0,0 0 0 0,0 0 0 0,0 0 0 16,-1 9 1712-16,1-9 272 0,-3 8 48 0,3-8 16 15,0 0-832-15,0 0-144 0,0 0-48 0,0 0 0 16,0 0 832-16,0 0 144 0,0 0 48 0,0 0 0 16,0 0-832-16,3-10-144 0,-1-4-48 0,2 0 0 15,0-2 0-15,2 0 0 0,-3-3 0 0,1-2 0 16,1-4 0-16,-1-1 0 0,-1-2 0 16,3-2 0-16,3-3-816 0,-2 0-208 0,0-1 0 0,1-1 0 15,0-1 0-15,-1 4 0 0,-3 2 0 0,1 5 0 16,0 2 0-16,3 5 0 0,0 3 0 0,-1 2 0 15,-3 4 0-15,-4 9 0 0,0 0 0 0,0 0 0 0,0 0 0 0,0 0 0 16,0 0 0-16,1 12 0 0,1 7 0 16,0 0 0-16,0 6 0 0,-2 2 0 0,0 3 0 0,0 3 0 15,4 1 0-15,-2 0 0 0,1-2 0 0,1-5 0 16,-2-5 0-16,2-1 0 0,-2-2 0 0,3-4 0 16,-5-15 0-16,6 11 0 0,2-1 0 0,0-3 0 15,-8-7 0-15,9 2 0 0,0-2 0 0,2-3 0 16,2-5 0-16,1-5 0 0,-2-6 864 0,2-2 128 15,2-2 32-15,-2-3 0 0,0-4-832 0,-3 0-192 16,-2-3 0-16,2-2 0 0,-3-2 864 0,2-4 128 16,-3-5 32-16,1-1 0 0,0-2-832 0,-2 9-192 15,-2 4 0-15,0 4 0 0,0 3 0 0,1 2 0 16,-2 3 0-16,0 5 0 0,1 3 0 0,0 3 0 0,-3 2 0 16,0 0 0-16,-1 11 0 0,3-8 0 0,0 3 0 15,-3 5 0 1,0 0-2416-16,8-3-528 0,0 6-96 0,1-2-32 0</inkml:trace>
  <inkml:trace contextRef="#ctx0" brushRef="#br1" timeOffset="-105539.39">7628 12640 17503 0,'-8'6'1552'0,"2"0"-1232"16,-1 0-320-16,-1 6 0 0,1 7 640 0,1 0 64 16,1 5 0-16,-1 1 16 0,2 3-464 0,1 9-112 15,2 3-16-15,1 8 0 0,0 5 32 0,-1 8 0 16,0 8 0-16,2 6 0 0,1 3-160 0,4 7 0 16,1 4 0-16,-3 6 128 0,0 0-128 0,0 3 0 15,-1 0 0-15,-3 5 128 0,-3 2-128 0,3 1 0 16,2 0 0-16,-4 1 0 0,1 3 0 0,-2-3 0 15,2 0 0-15,1-3 0 0,0-2 432 0,1-4 48 16,0-2 16-16,1 0 0 0,1 0 272 0,-1 0 64 16,4-3 16-16,-1 2 0 0,1 2-272 0,-1 0-48 15,-2 1-16-15,1-1 0 0,-4-4-96 0,0 2-32 0,1-1 0 16,-1 0 0-16,0-5 0 0,-4 1-16 0,0 0 0 0,1-1 0 16,-1 0-16-16,0-4 0 0,-1-5 0 0,-1-1 0 15,1-2-16-15,-2-6 0 0,-1-4 0 0,1-5 0 16,-1-4 0-16,0-3 0 0,0 1 0 0,3-4 0 15,1-6 48-15,0-3 0 0,-2-5 0 0,0-6 0 16,1-3-96-16,1-3-16 0,1-6 0 0,0 0 0 16,1-1-144-16,-2-4-128 0,2-3 144 0,1-3-144 15,1-9 0-15,-2 8 0 0,0-2 0 0,2-6 0 16,0 0-528-16,0 0-48 16,0 0-16-16,0 0 0 0,4-10-2496 0,1-7-496 15</inkml:trace>
  <inkml:trace contextRef="#ctx0" brushRef="#br1" timeOffset="-104814.22">8585 13817 17503 0,'0'0'1552'16,"0"-10"-1232"-16,0 10-320 0,0 0 0 15,0 0 768-15,-3-7 80 0,1 0 32 0,2 7 0 16,0 0-128-16,0 0-32 0,0 0 0 0,-7 7 0 0,-1 0-464 0,0 5-112 16,0 6-16-16,0 4 0 0,-3 2 0 0,1 4 0 15,-1 1 0-15,-3 7 0 0,-4 4 128 0,-2 4 0 16,0-1 16-16,0 1 0 0,-5 5-80 0,2-2 0 16,-4 4-16-16,0-4 0 0,0-2-176 0,0-2 160 15,-2-2-160-15,-1-6 160 0,-1-3 320 0,0-2 64 16,0-1 16-16,-1-4 0 0,-5-4 272 0,2 2 48 15,0-1 16-15,-1-2 0 0,-2-3-272 0,-2-1-48 16,-2-3-16-16,-1 2 0 0,2-4-96 0,0-3-16 16,-1-1 0-16,1-1 0 0,1-2-176 0,1-1-32 15,-1-3-16-15,-3 0 0 0,-1-1-96 0,-1 0 0 16,-1-7-128-16,0 6 192 0,-2-1-192 0,3-3 0 16,1-1 128-16,4-1-128 0,-3 1 144 0,3 1-16 0,3 0 0 15,1 0 0-15,-1-3 96 0,4-1 16 0,3 0 0 16,2 1 0-16,1-2-240 0,2 0 144 0,5-2-144 0,-2 1 128 15,4 2-128-15,2 0 0 0,2 0 144 0,2 1-144 16,2 3 0-16,2-2 0 0,4 0 0 0,0 2 0 31,-1-2-448-31,2 2-64 0,2-1-16 0,1 7 0 16,4-8-2128-16,1 2-416 0,-2-1-96 0,1 0-9648 0</inkml:trace>
  <inkml:trace contextRef="#ctx0" brushRef="#br1" timeOffset="-104437.09">7079 14142 28559 0,'-2'-12'1264'0,"2"12"272"0,-2-8-1232 0,-1 0-304 16,2 1 0-16,-3 1 0 0,4 6 384 0,-6-3 0 15,1-1 16-15,5 4 0 0,-11 3 400 0,0 1 80 16,-2 3 16-16,-3 1 0 0,-1 5-640 0,-3 1-128 16,-1 3-128-16,-7 3 176 0,-1 1-176 0,-3 4 0 15,-2-3 0-15,-1 7-176 0,0 3 176 0,1-1 192 16,0 0-32-16,1 0-16 0,0 4 80 0,0-2 16 16,1-2 0-16,2 0 0 0,-1-4 160 0,1-2 48 0,4-2 0 15,0-1 0-15,4-2-224 0,1-3-32 0,3 1-16 16,5-1 0-16,6-1 16 0,4-1 16 0,-3 1 0 0,2 1 0 15,-2 3-80-15,6 0-128 0,6 0 176 0,5 1-176 16,2 2 192-16,5 3-192 0,5 2 192 0,5 3-192 16,5-1 128-16,6 0-128 0,-1 1 0 0,10 0 0 31,8 4-1712-31,6-2-448 0</inkml:trace>
  <inkml:trace contextRef="#ctx0" brushRef="#br1" timeOffset="-87219.16">7288 12321 12895 0,'-6'-23'1152'0,"4"8"-928"16,-1-3-224-16,1 2 0 0,0 1-128 0,0 2-80 15,-4-1-16-15,1 2 0 0,2 0 224 0,-1 4 256 16,-1 0-48-16,2-1-16 0,0 0 64 0,1 1 16 16,-4 1 0-16,2 1 0 0,1 0 144 0,3 6 32 15,-7-4 0-15,1 2 0 0,6 2-192 0,0 0-16 0,0 0-16 0,0 0 0 16,0 0-16-16,0 0 0 0,0 0 0 0,0 0 0 16,0 0-208-16,0 0 128 0,0 0-128 0,0 0 0 15,1 9 272-15,2 1-32 0,0-1-16 0,1 2 0 16,2 1-224-16,-1 3 176 0,2-2-176 0,2 4 160 15,1 5 48-15,1 6 16 0,-3 3 0 0,2 3 0 16,1 3 160-16,-3 7 48 0,-4 3 0 0,1 8 0 16,-3 8 64-16,1 5 16 0,-1 4 0 0,-3 7 0 15,-2 7-256-15,1 5-32 0,1 4-16 0,1-2 0 16,-2 4-208-16,2-1 128 0,2 1-128 0,-1-3 0 16,1-3 128-16,0 0-128 0,0-1 0 0,1-3 0 15,1 0 176-15,-3-4-176 0,2-1 192 0,0 0-192 0,-1 4 256 16,3-5-48-16,-1-3-16 0,2-1 0 0,1-1 32 0,-2 1 0 15,4 3 0-15,-1-2 0 0,1-4-80 0,-3 1-16 16,2 0 0-16,-1 4 0 0,4 2-128 0,-4-1 192 16,1-4-192-16,-3 2 192 0,4 0-192 0,-2 2 0 15,2-1 0-15,-2-2 128 0,2-3-128 0,-2 1 0 16,-2 0 144-16,0 1-144 0,-1 1 0 0,0-6 0 16,2-5 0-16,-4 0 128 0,0-1-128 0,1 3 0 15,-1 4 128-15,0-5-128 0,-1-3 160 0,-1-4-32 16,-1 0-128-16,0-1 192 0,-1 0-192 0,-1 0 144 15,0-2-144-15,0-1 128 0,-4-2-128 0,3-4 192 16,1-3-192-16,-4 0 192 0,0 1 16 0,1 0 16 16,-1-3 0-16,2 0 0 0,-4 1 16 0,3-4 0 0,-1-3 0 0,0 0 0 15,0-2-48-15,1-3 0 0,-2-2 0 0,2-2 0 16,1 0-48-16,3-2-16 0,-1 0 0 0,0-2 0 16,1 0-128-16,1-4 0 0,1-6 144 0,0-2-144 15,-1 0 0-15,0-3 0 0,1-5 0 0,0-6 0 16,0 0 0-16,0 0 0 0,1 8 0 0,-1-8 0 15,0 0 0-15,0 0 0 0,-4-5 0 0,-2-6 0 16,2-2 0-16,-2-7 0 0,-3-8-128 0,3-2 128 16,-3 0 0-16,2 0 0 0,-1-3 0 0,1-4 0 15,-4-2 0-15,2-3 0 0,0-2 0 0,1-6 0 16,-1-3 256-16,2-5 48 0,3-1 0 0,1-2 0 16,-3-1-48-16,2-6 0 0,0-7 0 0,3-4 0 0,2-6-256 15,3-1 128-15,-2-5-128 0,1-7 0 16,3-9 0-16,-1 0 0 0,0-3 0 0,2-1 0 0,3-2 0 0,-3 0 0 15,2 1 0-15,-3 2 0 0,3-3 0 0,-2 7 0 16,-2 2 0-16,3 2 0 0,-2-1 0 0,1 5 0 16,-2 2 0-16,3 0 0 0,-2 1 0 0,-1 0 0 15,1 8 0-15,-2 0 0 0,0-2 0 0,2 1 0 16,-4-2 0-16,1 3 0 0,0 2 0 0,-1-2 0 16,1-3 0-16,2 2 0 0,-2 5 0 0,0 2 0 15,0 3 0-15,0 0 0 0,0 0 0 0,-2 4 0 16,1 6 0-16,-1 4-144 0,0 3 144 0,1-1 0 15,-2 0 0-15,1 2 0 0,-1-2 0 0,0 6 0 16,0 3 0-16,-1 2 0 0,-1 2 0 0,1 0-128 16,0 0 128-16,0-1 0 0,2-1 0 0,1 4 0 15,1 1 0-15,-1 2-128 0,2-1 128 0,-2 2 0 0,2 2-144 0,1 0 144 16,-3-2 0-16,3 2-144 0,-1-1 144 0,1 4 0 16,0 4-128-16,-2 4 128 0,2 1 0 0,-2 7 0 15,2 2-128-15,-4 4 128 0,0 2 0 0,0 3 0 16,-1 3 0-16,0 8 0 0,0 0 0 0,0 0 0 15,0 0 0-15,0 0-208 0,0 0 64 0,0 0 16 16,2 8-160-16,-2 7-32 0,0 0 0 0,-1 6 0 16,0 5 192-16,-1 7 128 0,1 6-192 0,-5 6 192 15,2 5 0-15,-1 2-128 0,1 6 128 0,-1 9 0 16,-2 6 0-16,-2 4 0 0,2 6 0 0,-3 3 0 16,4 3 0-16,-3 8 0 0,4 7 0 0,-2-1 0 15,0-2 0-15,4 3 128 0,-1 6-128 0,0-3 0 0,1-5 0 16,2 4 0-16,0 4 128 0,0-3-128 0,1-3 0 15,0 1 0-15,-1 4 0 0,1-4 0 0,0-5 0 0,0 2 0 16,-4-1 0-16,3 0 0 0,1-2 128 0,1 0-128 16,2 0 0-16,-1-2 0 0,-1-3 128 0,2-2-128 15,0-5 0-15,0 2 144 0,-3 3-144 0,3-3 128 16,-1-3-128-16,0-3 128 0,-1-1-128 0,1 2 128 16,-2 2-128-16,-2-1 128 0,-1-2-128 0,-1 4 0 15,-2 5 0-15,1-4 128 0,-4-4-128 0,2-3 0 16,1-4 0-16,-1-2 0 0,-1 2 0 0,1-4 128 15,-1-5-128-15,1-3 0 0,2-3 0 0,-5-2 0 16,-2 1 128-16,3-3-128 0,0-3 0 0,4-4 0 16,-2-4 144-16,0-5-144 0,-4-5 0 0,2-4 0 15,1-3 0-15,0-3 0 0,2-1 896 0,1-5 128 16,3-4 0-16,-3-1 16 16,-2-3-1664-16,5-2-336 0,1-4-64 0,1-7 0 0,-7 5 768 0,7-5 256 0,0 0-160 0,0 0 160 15,-2-7-160-15,0 0 160 0,-2-2-192 0,-1-3 192 16,-2-4-128-16,4-2 128 0,-2-6 0 0,-1-2 0 15,1 0 0-15,-1-7 0 0,3-8 0 0,-1-3 0 16,3-7 0-16,0-4 0 0,1-1 0 0,0-4 144 16,-1-3-144-16,2-7 128 0,4-7-128 0,0-5 128 15,1-5-128-15,0-2 128 0,5-5-128 0,-2-10 128 16,-2-10 752-16,0-1 144 0,4 0 16 0,4-3 16 31,1-3-1664-31,1 0-336 0,-1-1-64 0,3 4-16 0,1 6 832 0,-3 0 192 0,0 1 0 0,-2 1 0 16,1 3 128-16,-2-4 0 0,0 0 16 0,-2 1 0 0,0 1-16 0,-1-4-128 15,0-6 192-15,-1 4-64 0,-1 1-128 16,2-3 0-16,-3-6 144 0,2 4-144 0,-2 2 0 0,2 0 0 16,1 2 0-16,-2 8 0 0,-1 6 0 0,1 4-128 15,-2 1 128-15,-2 7 0 0,-2 5 0 0,-1 6 0 16,2 3 144-16,-4 1-144 0,-2 1 144 0,-1 3-144 16,0 2 0-16,0 4 144 0,-1 5-144 0,2 1 0 15,-2 2 0-15,0 2 0 0,0 1 0 0,3 1 0 16,-1 2 128-16,2 3-128 0,0 2 0 0,1 3 0 15,-2 0 0-15,3 4 128 0,0 0-128 0,4-1 0 16,-3-1 0-16,2 5 0 0,1 1 0 0,0 6 0 16,-2 3 0-16,1 4 0 0,-3 1 0 0,3 6 0 15,-2 4 0-15,0 3 0 0,-3 7 0 0,0 0 0 16,0 0 0-16,0 0 0 0,6 8-176 0,-1 4 176 16,1 4-128-16,-2 6 128 0,1 6 0 0,-3 9 0 0,2 5 0 0,0 5 0 15,0 6 0-15,-2 6 0 0,-1 6 144 0,3 9-144 16,1 5 192-16,-2 3-192 0,-7 3 192 0,1 10-192 15,2 10 128-15,-2 3-128 0,2 3 0 0,1 5 0 16,0 2 0-16,-1 3 0 0,-5 2 0 0,5 2 0 16,-1 5 128-16,2-3-128 0,3 2 0 0,-4-4 0 15,-4-1 0-15,3-1 0 0,2 0 128 0,3-1-128 16,-1-5 0-16,1-1 0 0,-1 2 0 0,0-2 0 16,-5-4 192-16,2 1-64 0,1 3 0 0,0-2-128 15,2-3 304-15,-2 2-48 0,-1 3-16 0,0-3 0 16,1 0-80-16,-1 0-16 0,-3-3 0 0,3 0 0 15,1-1-144-15,0-2 192 0,-3-2-192 0,-2-2 192 0,1-5-192 16,1 0 192-16,2-2-192 0,-2-4 192 0,-4-5-192 0,2-6 128 16,2-1-128-16,1-4 128 0,-5-5-128 0,3-1 0 15,1-4 0-15,-2-4 0 0,2-8 0 0,1-7 0 16,1-6 128-16,2-1-128 0,1-4 0 0,1-2 0 16,2-5 0-16,-4-5 0 0,-1-3 0 0,-1-5 0 15,-1-5 0-15,2-2 0 0,0-9 0 0,0 0 0 16,-5 7-176-16,5-7 176 0,0 0-128 0,0 0 128 15,-9-6-128-15,-1-5 128 0,1-7-144 0,1-1 144 16,-1-4-160-16,0-2 160 0,-1-5-160 0,0-1 160 16,0-4-160-16,0-3 160 0,2-3-144 0,-2-5 144 15,1-7-128-15,0-2 128 0,0-4 0 0,2-3-160 0,-1 0 160 16,0-4 0-16,-1-4 0 0,2-5-128 16,-1-6 128-16,1-8 0 0,1-2 0 0,-1-10 0 0,0-9 0 0,0-3 0 15,1 1 0-15,0-3 0 0,-1-6-128 0,4 1 128 16,0 3 0-16,0 0 0 0,2-6 0 0,1 4 0 15,-1 0 0-15,2 0 0 0,3-2 0 0,1-1 0 16,0-4 0-16,1 4 0 0,2 5 0 0,0-2 0 16,-2-3 0-16,1 4 128 0,-1 5-128 0,0-5 0 15,2-3 0-15,-3 4 0 0,3 4 128 0,1 0-128 16,0-3 0-16,-1 6 0 0,0 6 0 0,1 2 0 16,2-3 0-16,0 12 0 0,-5 6 0 0,3 2 0 15,-2 1 0-15,-1 4 0 0,-1 2 0 0,1 5 0 16,2 5 0-16,-3 2 0 0,2 3 0 0,0 4 0 15,-2 3 0-15,2 3 0 0,-5 4 0 0,1 5 0 16,-1 4 0-16,1 6-128 0,-1 1 128 0,2 7 0 0,-4 2 0 16,4 7 0-16,-1 3 0 0,-2 3 0 0,-4 5 0 15,3 6 0-15,0 0 0 0,0 0 0 0,0 0 0 0,0 0 0 16,0 0 0-16,3 13-160 0,-1 3 160 0,1 5-192 16,0 4 192-16,-2 7-192 0,0 4 192 0,-1 8 0 15,-1 10 0-15,0 6 0 0,0 3 0 0,-6 9 0 16,-1 5 0-16,1 10 0 0,0 8 0 0,-2 6 0 15,0 2 0-15,-1 9 0 0,2 9 0 0,-2 5 128 16,0 5-128-16,-2 4 0 0,1-5 0 0,-2 6 0 16,2 1 0-16,0 1 0 0,0-5 0 0,-4 4 0 15,2 6 0-15,1-1 0 0,-2 2 192 0,0-1-48 16,2-2 0-16,0 2 0 0,1 1 0 0,1 1 0 16,2 1 0-16,-1-3 0 0,0-3 32 0,2 2 0 0,0 0 0 0,0 0 0 15,3 1-176-15,-1-10 192 0,2-5-192 0,-3-2 192 16,2-4-192-16,2-5 0 0,1-7 0 0,0-3 0 15,-3-4 0-15,3-2 0 0,5-3-144 0,-3-3 144 32,1-4-736-32,3 2-32 0,4-3-16 0</inkml:trace>
  <inkml:trace contextRef="#ctx0" brushRef="#br1" timeOffset="-79118.43">11791 14680 10815 0,'0'0'480'0,"-8"0"96"0,-1-3-448 0,-1 3-128 0,-1 0 0 0,1 0 0 15,-2 0 976-15,2 0 176 0,1-1 48 0,0 1 0 16,2 1-80-16,-3-1-16 0,1 0 0 0,1 0 0 16,0-1-80-16,-1 1-32 0,0 0 0 0,1 3 0 15,-2-1-80-15,4-2-16 0,-3-1 0 0,3 1 0 0,-1 3-112 0,7-3-16 16,-8 2-16-16,8-2 0 0,-7 2-208 0,7-2-32 16,0 0-16-16,0 0 0 0,0 0-112 0,0 0-32 15,0 0 0-15,0 0 0 0,7 8 64 0,4-2 16 16,3-4 0-16,7 1 0 0,1 0-112 0,7 1 0 15,5-2-16-15,4 1 0 0,2 0-48 0,1-1-16 16,1-2 0-16,-2-2 0 0,1-1-32 0,0 1 0 16,-1 0 0-16,4-2 0 0,4 0 80 0,-3-1 16 15,-2-2 0-15,0 1 0 0,1 3 16 0,-4-1 0 16,-6-2 0-16,-2 2 0 0,-3-3-128 0,-3 3-32 16,-4-3 0-16,-2 2 0 0,-2-1 0 0,-3 2 0 15,-4 1 0-15,-2 1 0 0,-9 2-32 0,0 0 0 16,8-6 0-16,-8 6 0 0,0 0 64 0,0 0 0 0,0 0 0 0,-6 5 0 15,-3 1 16-15,-2 0 16 0,-5 2 0 0,-5 1 0 16,-1 1-96-16,-2 0 0 0,-2 0-128 0,-4 0 192 16,-7 3-192-16,0-1 128 0,-3-3-128 0,1 2 0 15,0 2 128-15,0-2-128 0,-2-2 0 0,1-1 144 16,-2 1-144-16,2 0 0 0,-1 1 0 0,-2-5 0 16,0-2 0-16,5 0 128 0,0 4-128 0,2-3 0 15,0 0 0-15,2-1 0 0,2 0 128 0,3-1-128 16,4 2 0-16,1 0 0 0,2-6 0 0,2 2 0 15,2 1 0-15,2-1 0 0,0-1 0 0,2-2 0 16,2 0 0-16,-1 1 0 0,1-1 128 0,1 1-128 16,3 0 0-16,-2 0 0 0,2-2 0 0,1 1 0 15,7 3 0-15,0 0 0 0,-6-3 0 0,6 3 0 16,0 0 0-16,0 0 0 0,0 0 0 0,0 0 0 0,10 2-160 16,7 2 160-16,2 0-208 0,4 0 80 0,3-2 128 0,2 0 0 15,4-4-144-15,5 0 144 0,3-1 0 0,2 0 0 16,3 0 0-16,4 0 0 0,1 1 0 0,2 0 0 15,-2-2 0-15,2-2 0 0,-5-2 0 0,4 2 0 16,0 1 0-16,1 1 0 0,-4-4 0 0,-1-2 0 16,-1-3 0-16,-3 7 0 0,-7 4 0 0,-4 1 0 15,-4-2 0-15,-5 0 0 0,-2 1 0 0,-5 2 0 16,0 1 0-16,-6 0 0 0,-10-1 0 0,0 0 0 16,0 0 144-16,0 0-144 0,0 0 0 0,0 0 144 15,0 0-144-15,0 0 0 0,0 0 176 0,-5 6-176 16,-4-1 160-16,-2 0-160 0,-3 1 160 0,-2 0-160 15,-2 1 160-15,-5 1-160 0,-1-1 128 0,-5 3-128 16,-6-1 0-16,2-2 144 0,0-4-144 0,-4 1 192 0,-5 1-192 0,0 1 192 16,1 1-192-16,3-3 0 0,0-1 0 0,1-1 0 15,-2 2 0-15,3-3 0 0,-3-1 0 0,2-1 0 16,-1-1 0-16,0 4 0 0,1 0 0 0,2-2 0 16,1-2 0-16,3 0 0 0,2 0 0 0,3 0 0 15,3 0 0-15,2 0 0 0,1-3 128 0,4 1-128 16,-1 4 0-16,4-1 0 0,3-3 0 0,0 1 0 15,2 0 0-15,8 3 0 0,0 0 0 0,0 0 0 16,0 0 0-16,0 0 0 0,0 0 0 0,8-4 0 16,3 3-192-16,3 1 48 0,4 0 0 0,3 1 0 15,4 2 144-15,5 0-160 0,3-5 160 0,5 1-160 16,5-1 160-16,5 4 0 0,3 3 0 0,3-3 0 0,0-3 0 0,1-2 0 16,2-3 0-16,-3 2-128 0,0 0 128 15,0 1 0-15,4-2 0 0,-3 1 0 0,-3 2 0 0,-6-1 0 16,-4-3 0-16,-5 2 0 0,-4 1 0 0,-3 0 0 15,-1 1 0-15,-6 0 0 0,0 2 0 0,-8-2 0 16,-2-2 0-16,-4 3 0 0,-9 1 128 0,0 0-128 16,0 0 128-16,0 0-128 0,0 0 192 0,0 0-16 15,-12 4-16-15,-4-1 0 0,-6-1-160 0,-5 4 192 16,-4 1-192-16,-5 1 192 0,-6-5-192 0,-7 2 128 16,-6 2-128-16,-1 1 128 0,-5-1-128 0,2-1 128 15,1-1-128-15,-1 0 128 0,1 0-128 0,-4-2 0 16,2-3 0-16,3 2 128 0,4 1-128 0,4 1 160 15,5-2-160-15,8-1 160 0,5-3-160 0,7-1 160 0,5-1-160 16,5 1 160-16,3-1-160 0,7 0 160 0,4 4-160 0,0 0 160 16,0 0-160-16,0 0 128 0,9-9-128 0,5 3 128 15,5-2-128-15,6 3 0 0,5-3 0 0,5 0-176 16,3-2 176-16,7 3 0 0,3-2 0 0,1 1-128 16,0 3 128-16,0-4 0 0,-1-1 0 0,1 3-128 15,-1 3-32-15,0 1 0 0,-1 0 0 0,-1 2 0 31,-1 0-1664-31,-5 3-336 0,-3 3-64 0,-4-4-15184 0</inkml:trace>
  <inkml:trace contextRef="#ctx0" brushRef="#br1" timeOffset="-78094.16">11706 15834 11055 0,'-8'-2'976'0,"-1"-1"-784"0,-1 0-192 0,-2 0 0 16,1 0 1440-16,0 1 240 0,0-1 48 0,-2 0 16 16,2 0-400-16,0 0-64 0,1-1-32 0,2-1 0 15,8 5 96-15,0 0 32 0,0 0 0 0,4-10 0 16,4 2-224-16,6-2-64 0,4-2 0 0,9 4 0 16,5 0-784-16,4 0-176 0,2 0-128 0,3 1 192 15,5 4-64-15,3 2 0 0,0 3 0 0,1 1 0 16,0-1 80-16,1 4 16 0,1 0 0 0,-1 2 0 0,5 2 208 15,-5 1 32-15,-4 1 16 0,-5 1 0 0,-6 3-80 16,-5-1-16-16,-4-1 0 0,-4 1 0 0,-5 0-176 0,-2-2-32 16,-4-2-16-16,-2-2 0 0,-2-1-32 0,-3 0-128 15,-1-1 192-15,-4-7-64 0,0 0 80 0,0 0 16 16,0 0 0-16,0 0 0 0,0 0 384 0,0 0 80 16,0 0 16-16,-4-7 0 0,-6-1-144 0,0-1-32 15,-1-3 0-15,-2-1 0 0,-1 0-304 0,-3-1-64 16,0 1-16-16,-1-2 0 0,-4-3-144 0,0-1 128 15,-4-1-128-15,-1 4 128 0,-2 6-128 0,-3 0 0 16,-2 0 144-16,1 3-144 0,2 3 0 0,-2 3 128 16,-2 2-128-16,-3 3 0 0,2 1 0 0,1 4 0 15,-5 2 0-15,3 0 0 0,-4 0 0 0,4 2 0 0,-3 3 0 0,4 2 0 16,2 2 0-16,2 0 0 0,1-1 0 0,4-2 0 16,1 1 0-16,5-3 0 0,0 1 0 0,6-3 0 15,-1-3 0-15,3 0 0 0,1-2 0 0,2 1 0 16,0-2 0-16,3-2 0 0,-1-1 0 0,8-4 0 15,-6 5 0-15,6-5 0 0,0 0 0 0,0 0 0 16,0 0 0-16,0 0 144 0,0 0-144 0,0 0 0 16,0 0 208-16,0 0-64 0,0 0-16 0,0 0 0 15,0 0 0-15,0 0 0 0,10-9 0 0,2 1 0 16,2-1-128-16,2 0 0 0,4-4 0 0,2 1 128 16,4 0-128-16,5-1 0 0,3 2 0 0,4 0 0 15,3-1 0-15,3 4 0 0,3-1 0 0,-1 2 0 16,-1 1 0-16,0 0 0 0,0 1 0 0,-3 1 0 15,0 2 0-15,0 2 0 0,-1 2 0 0,0 4 0 0,-1 5 0 0,-6 1 0 16,-3 1 0-16,-4 2 0 0,-5 2 0 0,-2 1 0 16,-1-1 0-16,-5 0 0 0,-3-2 0 0,-2 0 0 15,-1-1 0-15,-1-2 0 0,-3-1 0 0,-4-11 0 16,4 11 0-16,-4-11 128 0,0 10-128 0,0-10 192 16,-2 10-192-16,2-10 192 0,-4 9-48 0,4-9 0 15,-4 6 0-15,4-6 0 0,-8 4-144 0,8-4 160 16,-6-1-160-16,6 1 160 0,-8-3-160 0,2-1 0 15,1-2-192-15,-1-3 192 16,2 3-1696-16,0-5-224 0,-4-4-32 0,2 1-10144 16,0-1-2016-16</inkml:trace>
  <inkml:trace contextRef="#ctx0" brushRef="#br1" timeOffset="-77231.66">11630 14813 13823 0,'-23'-6'1216'16,"9"4"-960"-16,0 0-256 0,0 0 0 0,-2 1 832 0,1-2 112 15,0 3 16-15,-1 3 16 0,1 1 176 0,1-1 48 16,0-2 0-16,4 2 0 0,10-3-160 0,-6 2-16 16,6-2-16-16,0 0 0 0,-2 10-416 0,2-10-80 15,7 8 0-15,3 1-16 0,5 0 320 0,4-1 64 16,3-4 16-16,6-1 0 0,2 0-320 0,7-6-48 15,4-2-16-15,3-2 0 0,1 1-32 0,4-1-16 16,4 1 0-16,2-3 0 0,-5-3 16 0,2-3 0 16,2 4 0-16,0-1 0 0,-1-3-48 0,-1-2-16 15,0-1 0-15,0 2 0 0,-3 3-48 0,-3-1-16 16,-3-2 0-16,-4 2 0 0,0-1-80 0,-2 0-16 0,-1 1 0 0,-1 2 0 16,-8-2-80-16,-3 5-32 0,-4 0 0 0,-2 2 0 15,-5 1-16-15,-3 4-128 0,-10 2 192 0,0 0-64 16,0 0 0-16,0 0-128 0,0 0 192 0,0 8-64 15,-4 1-128-15,-5 6 128 0,-5 1-128 0,-2 4 128 16,-4 0-128-16,-1410 1 192 0,2816-1-192 0,-1410 0 192 16,-1-1-192-16,0-1 0 0,2 0 0 0,-2 0 128 15,0 2-128-15,-1-4 0 0,0-5 144 0,-3 0-144 16,-3 2 208-16,-3 1-16 0,0-3-16 0,-2 0 0 16,0 0 16-16,2 0 16 0,-4 0 0 0,2-2 0 15,2-1-48-15,1-1-16 0,0-3 0 0,0-1 0 16,0 0-144-16,-4-3 160 0,1-1-160 0,1-1 160 15,1 2-160-15,4 0 128 0,0-1-128 0,2-1 128 16,4-2-128-16,0-2 0 0,4 1 144 0,1-2-144 0,2 1 0 16,4-2 128-16,3 1-128 0,0 4 0 0,3 0 0 15,8 3 128-15,-5-6-128 0,5 6 0 0,0 0 0 0,0 0 0 16,0 0 0-16,0 0 0 0,0 0 0 0,0 0 0 16,12 9 0-16,4-4-128 0,5-1 128 0,8-2-128 15,6 0 128-15,8 0-128 0,6 1 128 0,5-1 0 16,6-2 0-16,0-4 0 0,0-1 0 0,3-4 0 15,1-3 0-15,6 1 0 0,3 1 0 0,-1 0 0 16,-8 0 0-16,-1-1 0 0,0-1 0 0,-2-2 0 16,-2-1 160-16,-6 2-160 0,-3 2 256 0,-7 3-32 15,-4-2-16-15,-7 2 0 0,-6 1-16 0,-3 1 0 16,-4-1 0-16,-4 2 0 0,-5-1-64 0,-1 4 0 16,-9 2-128-16,0 0 192 0,0 0-192 0,0 0 144 0,0 0-144 15,0 0 128 1,0 0-832-16,0 0-192 0,-7-4-16 0,-1 5-16 15,-5 4-1120-15,-3 3-240 0,-5 2-32 0,-2 2-14368 0</inkml:trace>
  <inkml:trace contextRef="#ctx0" brushRef="#br1" timeOffset="-76251.59">6526 15871 12783 0,'0'0'560'0,"0"0"128"15,0 0-560-15,5-8-128 0,1 1 0 0,-6 7 0 16,8-4 768-16,-1 1 128 0,-7 3 32 0,12 0 0 16,2 3-256-16,2 3-48 0,-1 4-16 0,2 0 0 0,-2-1-160 15,4 5-48-15,4 2 0 0,0 2 0 0,-2 0-240 0,2 2-160 16,0 4 192-16,-2 2-192 0,-3 0 192 0,-3 3-64 16,-2 2 0-16,-4-2-128 0,-3 0 0 0,-2 1 0 15,-1-1 0-15,3 0-144 16,-3-3-336-16,3 0-64 0,0-2-16 0,1-4-5088 15,2-2-1024-15</inkml:trace>
  <inkml:trace contextRef="#ctx0" brushRef="#br1" timeOffset="-75916.84">7461 16993 9215 0,'0'0'816'0,"8"4"-656"0,3 2-160 0,2-2 0 15,0 1 1456-15,3-3 256 0,3-3 48 0,0 3 16 16,-2 1-944-16,2 1-192 0,-3-3-48 0,4 1 0 16,7 1-240-16,-1-1-48 0,2-2-16 0,0 0 0 15,2 0-288-15,0 3 0 0,-1-1 0 0,1 1 0 16,1-4 0-16,0-1 0 0,-1-2 0 0,2 0 0 16,3-1 0-16,1-4 0 0,-1-3 0 0,-1 1 0 15,1 0 160-15,0 2-160 0,1 0 128 0,-5 0-128 16,0 2 160-16,-1-2-160 0,-4 0 192 0,0 0-192 15,-2 1 128-15,0 1-128 0,1-3 0 0,2 1 0 16,0 1 128-16,0 1-128 0,-4-4 0 0,3-3 0 16,3 0 0-16,-2 1 128 0,0 2-128 0,-3 1 0 15,1 0 0-15,-4 1 0 0,0 2 0 0,0-1-192 0,-5 2-160 0,1-1-32 16,-3-2 0-16,-1 0 0 16,-4 5-640-16,0-2-144 0</inkml:trace>
  <inkml:trace contextRef="#ctx0" brushRef="#br1" timeOffset="-75139.52">6550 16707 13823 0,'0'0'608'0,"-2"-7"128"0,2 7-592 0,-1-8-144 16,2-1 0-16,1-1 0 0,1-3 608 0,5-3 96 16,2 1 0-16,4-5 16 0,3-4-272 0,3-3-64 15,1-1-16-15,6 1 0 0,4-1 96 0,5-4 32 16,5-3 0-16,-1 1 0 0,10 2-80 0,-3-3-16 16,0-5 0-16,3-2 0 0,3-6-128 0,5 0-16 15,4 0-16-15,0 0 0 0,-2-2-112 0,-2 0 0 16,0-4-128-16,-2 4 192 0,-1 5-64 0,3 2-128 0,3 5 176 15,0 4-176-15,-2 6 320 0,-3 6-32 16,-6 4-16-16,-1 3 0 0,-2 2-144 0,0 2-128 0,-2 3 192 0,0 4-192 16,0-1 128-16,-2 4-128 0,-2 3 0 0,-3 5 0 15,1 3 144-15,-2 2-144 0,-2 2 0 0,3 6 144 16,-1 5-144-16,-2 3 0 0,-3 2 0 0,2 2 0 16,2 3 128-16,2 2-128 0,0 5 128 0,-1-2-128 15,0-3 0-15,0-1 0 0,-2 1 128 0,-1 1-128 16,0 2 0-16,1-2 0 0,-3-2 144 0,-2 1-144 15,-4-1 384-15,1 0 0 0,-1 1 0 0,-2-2 0 16,0-3 128-16,0 0 16 0,-2 0 16 0,0-2 0 16,0-1-208-16,-1 1-32 0,-1 0-16 0,2 2 0 15,-1 0-288-15,2 0 160 0,0-5-160 0,1 1 128 16,-2 1-128-16,4-2 192 0,-1-3-192 0,1-3 192 0,3-2-464 16,3-2-96-16,2-2-16 0,1-3 0 15,-2-2-640-15,-1-2-128 16,0-4-16-16,0-1-6512 0,1 0-1280 0</inkml:trace>
  <inkml:trace contextRef="#ctx0" brushRef="#br1" timeOffset="-74739.36">8994 16058 14735 0,'4'-15'1312'0,"2"-5"-1056"0,-1-2-256 0,6-4 0 16,3-1 192-16,2-3 0 0,3-1-16 0,5-3 0 16,6-1 144-16,5 0 48 0,3 0 0 0,5 1 0 15,4 4 192-15,4 2 32 0,4 3 16 0,2 2 0 16,3 1-112-16,0 7-32 0,0 3 0 0,1 1 0 0,-1 1 16 16,0 4 0-16,2 3 0 0,-1 2 0 0,0 3-96 15,-6 3 0-15,-2 3-16 0,-6 3 0 0,-4 3-192 0,-1 3-48 16,-3-1 0-16,-6 8 0 0,-2 1-128 0,-3 2 160 15,-5 3-160-15,-3 0-7104 16,-4-1-1504-16</inkml:trace>
  <inkml:trace contextRef="#ctx0" brushRef="#br1" timeOffset="-74422.96">9438 16850 20271 0,'0'0'1792'0,"14"10"-1424"0,8 0-368 0,2-3 0 16,-3-2 256-16,6-2-32 0,4-1 0 0,2-2 0 16,1-3 288-16,4-1 48 0,1-3 16 0,4-1 0 15,4 1 304-15,4-7 64 0,5-3 16 0,-1-3 0 16,3 1-144-16,-2 1-32 0,-2-2 0 0,1-1 0 15,-3-1-240-15,0 1-48 0,-2-1-16 0,-1 1 0 16,0-1-160-16,-1 1-16 0,-4-1-16 0,-1 4 0 16,-5 3-144-16,2 0-16 0,-5-1-128 0,-2 7 192 15,-1 2-192-15,-3 1 0 0,-2 2 0 0,-4 0 0 16,-3 0 576-16,-4 3 32 0,-4 2 0 0,-2-1-10656 16,-10 0-2112-16</inkml:trace>
  <inkml:trace contextRef="#ctx0" brushRef="#br1" timeOffset="-73491.89">2856 14861 6447 0,'-5'-5'576'0,"-3"0"-576"0,-1 3 0 0,0-3 0 15,0 1 1552-15,0-2 208 0,-2 0 32 0,2 2 16 16,1-1-592-16,1-1-112 0,3-2-16 0,-3 0-16 16,1 2-64-16,1-3-16 0,2 1 0 0,1-1 0 15,0 0-224-15,2 1-32 0,0 8-16 0,4-10 0 16,-1-2-336-16,3 2-80 0,3 1-16 0,1 3 0 16,2 0-80-16,2-1-16 0,1 0 0 0,2 2 0 0,-1 4-48 0,3 1-16 15,1 0 0-15,2 1 0 16,1 5 0-16,1 3 0 0,5-1 0 0,-2 6 0 0,4 3 96 0,-2 5 16 15,-3 0 0-15,4 7 0 0,3 3-32 0,1 3 0 16,2 2 0-16,-3 2 0 0,2-1-16 0,0-2 0 16,-1-5 0-16,1 0 0 0,0-2 0 0,-2-1-16 15,-2 0 0-15,0-3 0 0,1-3 48 0,-2-1 16 16,1-1 0-16,-3 0 0 0,-2 0 0 0,-4-2 0 16,0-1 0-16,-1-1 0 0,-1 2-112 0,0-3 0 15,-1 1-128-15,-2-4 192 0,-2-1-64 0,0-2-128 16,-3 2 176-16,2 0-176 0,1-7 0 0,1 1-176 15,-1 1 0-15,1-1-8912 16,-1 1-1792-16</inkml:trace>
  <inkml:trace contextRef="#ctx0" brushRef="#br1" timeOffset="-73110.61">2467 15621 13823 0,'-18'-1'608'0,"9"2"128"0,9-1-592 0,0 0-144 16,0 0 0-16,0 0 0 0,0 0 1152 16,0 0 208-16,0 0 48 0,5-6 0 0,2-4-608 0,7-1-112 15,3-1-32-15,6-2 0 0,-3-1-272 0,8-3-48 16,5-1-16-16,6-3 0 0,6-1 160 0,4-2 32 16,1-1 0-16,0 0 0 0,-1-2 0 0,3-1 0 15,0 0 0-15,2 2 0 0,2 0-128 0,-1-1 0 16,-1 3-16-16,-3 1 0 0,-2 5-240 0,-3 2-128 15,-1-2 160-15,-1 3-160 16,-3 1-336-16,-4 4-176 0,-3 0-16 0</inkml:trace>
  <inkml:trace contextRef="#ctx0" brushRef="#br1" timeOffset="-72729.33">4210 14738 16575 0,'12'-11'1472'0,"0"-1"-1168"0,4-1-304 0,5-2 0 15,1 0 464-15,4 1 48 0,3 2 0 0,1 2 0 0,1 1 176 16,1 2 32-16,3 4 16 0,3 3 0 15,1 4-224-15,3 4-64 0,-2 2 0 0,2 3 0 0,0 5-128 0,0 5-16 16,0 7-16-16,-6 1 0 0,-3 4-16 0,-5 6 0 16,-2 9 0-16,1 4 0 0,0 3-48 0,-4 1-16 15,-2-1 0-15,0 3 0 0,0-4-64 0,3-5-16 16,-1-7 0-16,1-4 0 0,0-1 48 0,0-5 0 16,-1-4 0-16,2-4 0 0,3-4 224 0,1-1 48 15,0 1 16-15,0-2 0 0,-1-3-208 0,1 1-64 16,2-3 0-16,-1 3 0 0,1-1-64 0,-1 0 0 15,-3-2-128-15,-1 2 192 0,-4 0-352 0,0 1-80 16,0-1-16-16,-5 1-12512 0</inkml:trace>
  <inkml:trace contextRef="#ctx0" brushRef="#br1" timeOffset="-69842.39">7406 12785 12959 0,'-3'-22'576'0,"3"7"112"0,2-3-560 0,2-4-128 15,-2 0 0-15,3-4 0 0,0-5 704 0,3 0 128 16,2 2 0-16,-2 0 16 0,2-4-560 0,1 2-112 15,3 3-32-15,-1 0 0 0,-1 1 224 0,1-1 32 16,2 2 16-16,-1 1 0 0,-1 4 32 0,-2 1 16 16,-2 2 0-16,-2 2 0 0,-1-1 208 0,-4 4 32 15,0 1 16-15,2 1 0 0,-1 0 112 0,-1 1 32 16,-4 2 0-16,2 8 0 0,1-6-48 0,-1 6-16 16,0 0 0-16,0 0 0 0,0 0-176 0,0 0-48 0,0 0 0 0,-2 13 0 15,-2 3-368-15,2 6-80 0,1 5 0 0,0 6-128 16,-4 2 400-16,1 7-16 0,2 6-16 0,-1 7 0 15,-3 6-32-15,2 7 0 0,-1 5 0 0,3 6 0 16,-3 3-128-16,3 7-16 0,0 8-16 0,2 0 0 16,-1 0-176-16,0 4 0 0,0 5 144 0,2-1-144 15,1 1 0-15,3 2 0 0,-2 0 0 0,-2-1 128 16,-1-2 0-16,0-2 0 0,0 0 0 0,0 0 0 16,0-5 144-16,0 1 48 0,0-4 0 0,-2 2 0 15,-3 2 32-15,1-2 16 0,2 0 0 0,0 1 0 16,-4 2-96-16,3-1-16 0,1 0 0 0,0-2 0 15,-3 2-112-15,0-2-16 0,1 0-128 0,2-1 192 16,2-1-192-16,-1-2 0 0,0 1 128 0,-1-4-128 16,-4-2 0-16,2 1 0 0,1 1 128 0,-4-4-128 15,0-3 0-15,3-7 0 0,-3-5 128 0,4-1-128 0,1 2 0 0,1-10 0 16,0-6 0-16,1-6 0 0,0-4 128 0,0-6-128 16,0-5 0-16,-1-6 0 0,-3-2 0 0,3-3 128 15,0-2-128-15,1-2 0 0,-1-2 0 0,0-2 0 16,-1-4 128-16,1-2-128 0,0-4 0 0,1-6 0 15,0 0 128-15,0 0-128 0,-3 6 0 0,3-6 0 16,0 0 0-16,0-7 0 0,0-8 0 0,0-3 0 16,0-6 0-16,0-4-160 0,0-4 160 0,3-10 0 15,-2-7 0-15,-1-10 0 0,-3-8 0 0,1-5 0 16,-1-6 0-16,1-5 0 0,-2-4 0 0,3-10 0 16,-1-10 0-16,1 2 0 0,3 4 0 0,3-4 0 15,1-5 0-15,-2 4 0 0,0 1 0 0,1-3 0 0,0-4 0 16,1 0 0-16,2 1 0 0,-2-1 0 0,-1-6 0 0,2 0 0 15,-2-2 0-15,0-1 0 0,-2-2 128 16,-1-1-128-16,1-2 0 0,0 7 0 0,0 4 0 0,1 3 128 16,-1 1-128-16,-1 6 0 0,0 6 0 0,0 5 0 15,-1 5 0-15,-1 3 128 0,-2 2-128 0,1 4 0 16,2 3 128-16,-1 1-128 0,-3 1 160 0,1 2-160 16,0-1 128-16,2 5-128 0,-2 3 0 0,0 2 144 15,0 2-144-15,0 7 0 0,-1 6 0 0,2-2 0 16,0-2 0-16,1 8 0 0,0 7 128 0,0 6-128 15,1 1 0-15,-1 5 0 0,0 4 0 0,0 5 0 16,1 3 0-16,1 4 0 0,-4 2 128 0,2 8-128 16,0 0 0-16,0 0 0 0,0 0 0 0,0 0 0 15,0 0 0-15,-3 12 0 0,0 5 0 0,-3 6-176 0,1 7 176 16,2 8 0-16,-4 8-144 0,1 7 144 0,3 9 0 0,-2 4 0 16,0 4 0-16,0 8 0 0,0 7 0 15,1 4 0-15,1 0 0 0,-1 8 0 0,-1 2 0 0,2 3 0 16,0 3 0-16,1 4 0 0,1 3 0 0,0-1 0 15,-2 0 0-15,-1 4 0 0,0 3 0 0,1 2 0 16,2-3 0-16,-3 4 0 0,-1 2 0 0,-1 0 0 16,1-4 0-16,3 4 128 0,-1 5 16 0,1-5 0 15,-1-5 0-15,2-1 0 0,0 6 32 0,-3-2 0 16,2-3 0-16,1-2 0 0,-1 0-48 0,0-1-128 16,-1-5 192-16,2 1-64 0,-1 0-128 0,2-3 128 15,0-10-128-15,-2-3 128 0,0-2-128 0,1-5 160 16,1-6-160-16,0-5 160 0,0-4-160 0,0-4 0 15,1-1 144-15,0-4-144 0,2-7 0 0,-1-6 128 0,-1-6-128 16,3-3 0-16,-1-5 0 0,0-4 128 0,1-4-128 16,-2-5 0-16,0 0 0 0,1-5 128 0,0-10-128 0,-3-9 0 15,0 0 0-15,0 0 0 0,0 0 0 0,0 0 128 16,6-9-128-16,1-5 0 0,2-5 0 0,-3-8 0 16,-1-4 0-16,-1-7 0 0,-1-6 0 0,3-8 128 15,0-10-128-15,0-6 0 0,0-5 0 0,-1-3 128 16,-3-4-128-16,0-8 0 0,-1-8 0 0,-1-4 128 15,1-5-128-15,1-7 0 0,-2-10 0 0,0-4 128 16,2 0-128-16,-1-4 0 0,1-4 0 0,-1-3 0 16,4-4 0-16,0 3 0 0,-1 4 0 0,3-1 0 15,4-3 0-15,-2 2 0 0,0 1 0 0,4 3-128 16,0 2 128-16,-2 2 0 0,1 1 0 0,-1 4 0 0,-2 5 0 16,0-1 0-16,-4 4 0 0,2 1-128 0,-1 4 128 0,2 1 0 15,1 2 0-15,0 5 0 0,-5 8 0 0,2 1 0 16,-1 5-144-16,0 4 144 0,-1 4 0 0,0 9 0 15,-3 5 0-15,-2 7 0 0,-4 5 0 0,-1 3 0 16,-1 4 0-16,-1 5 0 0,0 3 0 0,2 4 0 16,0 2 0-16,0 6 0 0,1 5 0 0,2 3 0 15,-3 4-176-15,2 4 176 0,0 3 0 0,4 8 0 16,0 0 0-16,0 0-128 0,0 0 128 0,-8 4 0 16,8-4-144-16,-6 14 144 0,2 2-160 0,0 7 160 15,-2 5-208-15,1 6 80 0,-4 6 128 0,4 6 0 16,4 6 0-16,0 8-128 0,-4 5 128 0,0 7 0 0,2 7 0 15,0 5 0-15,-2 6 0 0,1 7 0 16,-1 10 0-16,0 6 0 0,3 3 0 0,-2 7 0 0,0 7 0 0,0 3 0 16,0 1 0-16,0 6 0 0,0 0 0 0,-2 4 0 15,-2 3 0-15,3-4 0 0,0-2 0 0,0-1 128 16,-2 1-128-16,2 2 0 0,-2-1 0 0,-2-3 128 16,3-5-128-16,-3 4 192 0,2 8-64 0,-1-3 0 15,1-3-128-15,-2-4 192 0,4-4-64 0,-2-1 0 16,-1 0-128-16,5-8 128 0,3-9-128 0,2-3 128 15,2-1-128-15,3-6 0 0,4-10 0 0,5 0 0 16,5-3-1984 0,5-2-320-16,5-3-64 0</inkml:trace>
  <inkml:trace contextRef="#ctx0" brushRef="#br1" timeOffset="-67911.11">9641 12461 9087 0,'0'0'400'0,"0"0"96"0,-2-4-496 0,2 4 0 0,0 0 0 0,0 0 0 15,0 0 624-15,0-7 16 0,0 7 16 0,0 0 0 16,0 0-208-16,0 0-64 0,1-8 0 0,-1 8 0 16,0 0 384-16,0 0 64 0,0 0 0 0,0 0 16 15,0 0-160-15,0 0-48 0,0 0 0 0,0 0 0 0,0 0-64 0,0 0 0 16,-6 6-16-16,6-6 0 0,0 0 160 0,0 0 48 15,0 0 0-15,0 0 0 0,0 0-192 0,0 0-16 16,0 0-16-16,0 0 0 0,9 4 48 0,3 1 16 16,4-1 0-16,0-1 0 0,2-4-160 0,0-1-48 15,4 2 0-15,-1 0 0 0,1 3-208 0,1-3-32 16,-1-3-16-16,1 5 0 0,-1 1-144 0,-2 2 128 16,-2 0-128-16,-5 0 128 0,-2-2-128 0,-2 1 0 15,-9-4 144-15,0 0-144 0,0 0 128 0,0 10-128 16,-7 1 160-16,-2-3-160 0,-7-2 320 0,-6-2-48 15,-2-1 0-15,-6 2 0 0,-2 1 32 0,-3 1 0 16,-2-3 0-16,-1 0 0 0,-4-3-80 0,3 2-16 0,-1 4 0 16,1-5 0-16,-1-4 0 0,0 0 0 15,4 1 0-15,4-1 0 0,1-4-80 0,4 0-128 0,6 1 176 0,2 0-176 16,5 3 160-16,4 1-160 0,2 0 128 0,8 1-128 16,0 0 384-16,0 0 0 0,0 0 0 0,9-5 0 15,3-3-64-15,3 1 0 0,2 1-16 0,2 2 0 16,3 0-304-16,2 0 0 0,4 1 128 0,-1 2-128 15,2-1 128-15,0 2-128 0,2 2 144 0,-1 0-144 16,-2 0 128-16,-1 3-128 0,-4 1 0 0,-1-1 144 16,-6-1-144-16,-1 3 0 0,-5-2 0 0,-2 1 0 15,-8-6 0-15,0 0 0 0,0 0 0 0,0 0 0 16,0 10 0-16,-1 0-144 0,1-10 0 0,-10 7 0 16,-2 1-1280-16,2 0-256 15,-2 2-48-15,2-5-12768 0</inkml:trace>
  <inkml:trace contextRef="#ctx0" brushRef="#br1" timeOffset="-67143.49">10953 12825 15135 0,'-10'-4'672'0,"10"4"144"0,-8 0-656 0,0 1-160 16,8-1 0-16,-9-2 0 0,1-2 752 0,8 4 112 16,0 0 32-16,0 0 0 0,0 0-176 0,0 0-16 15,0 0-16-15,6-4 0 0,4-2 256 0,4 1 48 16,4-1 16-16,4 2 0 0,2 2-560 0,3 1-96 15,0-2-32-15,1 1 0 0,0 0-16 0,0 0-16 16,1 0 0-16,2-2 0 0,-3 0-80 0,-1 1-16 16,-1-3 0-16,-3 3 0 0,-3 3 16 0,-2-2 0 15,-3-1 0-15,-3 2 0 0,-12 1-48 0,0 0-16 0,0 0 0 0,0 0 0 16,0 0 192-16,0 0 48 0,-15 4 0 16,-7-1 0-16,-7-1 96 0,-5 1 32 0,-5 2 0 15,-4-1 0-15,0 0-144 0,-2-4-32 0,-2-3 0 0,2 2 0 16,1 1 128-16,5 1 32 0,4 0 0 0,4-1 0 15,4-2-128-15,9 2-32 0,3 2 0 0,7-2 0 16,2-2-48-16,6 2-16 0,0 0 0 0,0 0 0 16,12-9 32-16,5 3 0 0,2-5 0 0,9 3 0 15,2 3-304-15,2 0 128 0,4 0-128 0,0 0 0 16,0 2 0-16,1 0 0 0,-1-2 0 0,-1 1 0 16,-2-2-416-1,0 2-96-15,0 3 0 0,-3 1-16 0,-5 1-2480 0,1 2-480 16</inkml:trace>
  <inkml:trace contextRef="#ctx0" brushRef="#br1" timeOffset="-66541.36">12102 12845 17503 0,'-10'-3'1552'16,"1"-2"-1232"-16,-1 2-320 0,10 3 0 15,-7-6 1792-15,7 6 288 0,0 0 64 0,0 0 16 16,8-7-800-16,8 0-144 0,7-1-48 0,3 3 0 0,6 2-896 0,3-2-272 16,-2 1 128-16,6 3-128 0,2-2 0 0,1 6 0 15,-5-2 0-15,-1-1 0 0,0-1 0 0,-3-2 0 16,0 6 0-16,-1-6 0 0,-3 1 0 0,-3 1 0 16,-7 2 0-16,-4 1 0 0,-5 1 0 0,-10-3 0 15,0 0 128-15,0 0-128 0,0 7 256 0,-8 2-32 16,-7 1 0-16,-5-1 0 0,-7 0 240 0,-2-1 48 15,-3 2 16-15,-1-1 0 0,0-2-144 0,-2-3-48 16,0-2 0-16,1 3 0 0,1 2 64 0,4-1 16 16,6-4 0-16,5 0 0 0,5 5-224 0,4-3-32 15,9-4-16-15,0 0 0 0,-3 9-144 0,10-1 0 16,9 0 0-16,11-1 0 16,9 0-1744-16,10-1-384 0</inkml:trace>
  <inkml:trace contextRef="#ctx0" brushRef="#br1" timeOffset="-39152.28">8413 4840 11055 0,'0'0'976'15,"-5"-4"-784"-15</inkml:trace>
  <inkml:trace contextRef="#ctx0" brushRef="#br1" timeOffset="-37353.36">7541 11963 11967 0,'-4'-8'1072'0,"1"1"-864"0,0 2-208 0,3 5 0 16,-3-6 128-16,3 6-128 0,0 0 176 0,0 0-176 16,0 0 192-16,0 0-192 0,0 0 192 0,0 0-192 15,0 11 0-15,0 1 0 0,0 4 0 0,-1 1 0 16,-2 2 192-16,1 5 48 0,0 5 0 0,1 6 0 16,-3 5 272-16,0 7 48 0,-1 7 16 0,-2 6 0 15,1 5-64-15,-3 8 0 0,-2 6 0 0,-2 7 0 16,-1 3-272-16,1 3-64 0,0 2-16 0,2 6 0 15,-2 2-160-15,-2 3 128 0,2 0-128 0,2 2 128 16,4-1-128-16,-1-4 0 0,3-1 0 0,3 2 0 0,1-1 0 16,1-4 0-16,0-7 0 0,1-3 0 15,-1-2 0-15,1-3 0 0,3-1 144 0,-1-2-144 0,2-4 272 16,-3 3-16-16,0-2 0 0,0-1 0 0,0 1 144 0,0-2 32 16,-2-1 0-16,1 2 0 0,1 4-16 0,0-2 0 15,-2-2 0-15,2 1 0 0,-1-1-32 0,2 4-16 16,1 5 0-16,-1-1 0 0,1-2-112 0,0 0 0 15,2 1-16-15,0 0 0 0,-3 3-96 0,1-4-16 16,4-5 0-16,-5 1 0 0,0 1 16 0,-2-3 0 16,0-4 0-16,0-2 0 0,-1-1 64 0,-1-4 16 15,1-2 0-15,-1-3 0 0,0 1 32 0,0-5 0 16,-1-7 0-16,1-3 0 0,1 1-128 0,0-4-128 16,0-3 176-16,0 2-176 0,0-1 144 0,-1-3-144 15,0 0 0-15,-1-4 144 0,-2-1-144 0,0-1 0 0,0-4 0 0,-3-1 0 16,-3-5 0-16,0-3-224 0,-1-1 32 15,0-1 0 1,-3-1-560-16,-1-4-96 0,-1-2-32 0,1-3-6608 0,-5-4-1344 0</inkml:trace>
  <inkml:trace contextRef="#ctx0" brushRef="#br1" timeOffset="-35316.66">2321 14570 16575 0,'0'0'368'0,"-8"1"80"0,1 0 0 0,2 1 16 0,0 1-464 0,0 1 0 15,-2-2 0-15,-1 0 0 0,3 1 912 0,-1 2 96 0,1 0 16 0,-1 0 0 16,2-2 0-16,4-3 0 0,-4 4 0 0,4-4 0 16,-6 1 0-16,2 3 0 0,4-4 0 0,0 0 0 15,0 0 0-15,0 0 0 0,-4-5 0 0,2 0 0 16,1-4 0-16,-1-2 0 0,0-4 0 0,4-3 0 15,0-3 0-15,2 0 0 0,2 0 0 0,2-4 0 16,3 0-832-16,0-1-192 0,2 0 0 0,2 1 0 16,2 1 0-16,-1 0 0 0,1 1 0 0,1 1 0 15,0 6 864-15,0 2 128 0,-1 1 32 0,0 1 0 16,-1 4-832-16,1 3-192 0,-2 4 0 0,2 3 0 16,-1 3 0-16,-2 1 0 0,1 3 0 0,-3 4 0 0,0 6 0 0,-4 4 0 15,-1 2 0-15,-1 8 0 0,-3 3 0 0,-2 1 0 16,-3 0 0-16,-1 0 0 0,-2-5 0 0,0-2 0 15,-4 1 0-15,-2-3 0 0,-1-4 0 0,-1-1 0 16,1-1 0-16,-3-2 0 0,-1-4 864 0,2-1 128 16,-1-4 32-16,3-4 0 0,1 0-832 0,1-5-192 15,0-4 0-15,2-5 0 0,0-3 0 0,3-4 0 16,1-4 0-16,2-2 0 0,0-7 0 0,3-3 0 16,2-4 0-16,3-1 0 0,1-2 0 0,3-3 0 15,2-1 0-15,0 3 0 0,3 3 0 0,1 3 0 16,2 3 0-16,-1 4 0 0,2 3 0 0,-1 5 0 15,-2 6 0-15,1 5 0 0,-1 4 0 0,-2 4 0 16,-3 4 0-16,2 5 0 0,-2 9 0 0,-3 3 0 16,-3 7 0-16,-3 6 0 0,-3 7 0 0,-1 2 0 0,-3-1 0 15,-2-4 0-15,-4-6 0 0,-5-2 0 0,1-2 0 0,-2-5 0 16,-1-4 0-16,0-2 0 0,3-3 0 0,-1-3 0 16,0-4 864-16,0-5 128 15,3-4 32-15,2-3 0 0,-2-5-832 0,2-4-192 0,0-5 0 0,2-3 0 16,2-4 0-16,2-5 0 0,2-4 0 0,3-1 0 15,3-1 0-15,4-3 0 0,1 1 0 0,2 3 0 16,1 4 0-16,0 4 0 0,0 1 0 0,2 5 0 16,-3 3 0-16,2 7 0 0,-1 4 0 0,3 2 0 15,-6 6-1600-15,1 7-352 0,-2 9-80 0,-1-4-18032 16</inkml:trace>
  <inkml:trace contextRef="#ctx0" brushRef="#br1" timeOffset="-34716.24">2336 15765 27647 0,'0'0'608'0,"-12"10"128"0,3-9 32 0,1-1 0 0,-2-2-624 0,1 0-144 0,-3-1 0 0,1-3 0 16,0 0 848-16,1-1 144 0,1-3 32 0,2-3 0 16,-2-3 0-16,4-3 0 0,0-2 0 0,2-5 0 15,0 0 0-15,2-5 0 0,3 0 0 0,2 1 0 16,2-3-832-16,1 3-192 0,3 0 0 0,3 2 0 16,-2 1 864-16,5 4 128 0,1 4 32 0,0 5 0 15,-1 3-832-15,0 6-192 0,1 4 0 0,0 5 0 0,1 3 0 16,-2 4 0-16,-1 5 0 0,-1 5 0 0,-2 4 0 15,-2 3 0-15,-2-1 0 0,-2 5 0 0,-4 2 0 0,-3 0 0 16,-3-1 0-16,-2 0 0 0,-3-1 864 0,1 0 128 16,-6-3 32-16,1-2 0 0,-2-3-832 0,-1-3-192 15,1-3 0-15,-2-4 0 0,0-4 864 0,1-1 128 16,1-5 32-16,0-3 0 0,-1-2-832 0,1-4-192 16,2-4 0-16,1-2 0 0,-2-3 0 0,6-4 0 15,-1-1 0-15,4-1 0 0,4-4 0 0,1 1 0 16,2 0 0-16,3 0 0 0,3 1 0 0,-2 2 0 15,3 2 0-15,2-3 0 16,2 6-768-16,-1 7-208 0,-1 4-48 0,0 7 0 16,1 4-1632-16,2 4-336 0,-1 7-64 0,-2-5-16 0</inkml:trace>
  <inkml:trace contextRef="#ctx0" brushRef="#br1" timeOffset="-34289.99">2488 16863 31327 0,'-10'18'688'16,"-1"4"144"-16,0-1 16 0,2-6 48 0,0 2-720 0,0 0-176 0,-2 1 0 0,0-1 0 15,1 0 0-15,-3 0 0 0,0 0 0 0,0-3 0 0,1-4 0 0,-2 0 0 16,1 1 0-16,-1-4 0 0,-1-2 848 0,-4-2 144 15,1-6 32-15,0 1 0 0,1 1 0 0,2-5 0 16,0-5 0-16,2-4 0 0,3-4 0 0,-1-3 0 16,2-1 0-16,3-3 0 0,0-3-832 0,3-1-192 15,6 1 0-15,0 1 0 0,3 2 0 0,4 3 0 16,1-3 0-16,2 6 0 0,4 2 864 0,1 5 128 16,0 2 32-16,0 3 0 0,1 4-832 0,0 3-192 15,0 3 0-15,-2 2 0 0,-1 4 0 0,-1 0 0 16,-4 4 0-16,1 0 0 0,-4 1 0 0,-2 0 0 15,-2 0 0-15,0-2 0 0,-4 4 0 0,0-2 0 16,-4-1 0-16,-2 0 0 0,1 0 864 0,-4 0 128 16,1-1 32-16,-1-1 0 0,-5-1-832 0,-1-4-192 15,0 0 0-15,-3-3 0 0,-1-2 0 0,-2-4 0 0,3-4 0 0,-9-10 0 32,6-3-1600-32,3-7-352 0,-1-6-80 0,4-4-18032 0</inkml:trace>
  <inkml:trace contextRef="#ctx0" brushRef="#br1" timeOffset="-33546.36">4105 4825 16575 0,'-19'0'368'0,"-2"0"80"0,-2 0 0 0,10 0 16 0,-2-3-464 0,1 1 0 16,-1-1 0-16,-1-1 0 0,1-2 1728 0,2 1 256 16,3-3 64-16,-1 0 0 0,0 0-832 0,3 0-144 15,1-6-48-15,4 1 0 0,2-1 0 0,3-1 0 16,4-4 0-16,1-2 0 0,6-2-816 0,0 0-208 15,2 2 0-15,4-1 0 0,3-1 0 0,1 3 0 16,0 2 0-16,-1 3 0 0,-1 3 0 0,-2 3 0 16,-2 4 0-16,-1 0 0 0,-2 5 0 0,-2 2 0 15,-1 2 0-15,-2 2 0 0,-1 3 0 0,-2 1 0 0,0 4 0 0,-2 8 0 32,-1 0-768-32,0 1-208 0,0-1-48 0,-1-7 0 0</inkml:trace>
  <inkml:trace contextRef="#ctx0" brushRef="#br1" timeOffset="-33083.68">4990 5799 20271 0,'0'0'448'0,"0"0"80"0,-5 0 32 0,0 1 16 0,-1 2-576 0,0 1 0 16,1 4 0-16,-3-3 0 0,0 1 928 0,0-4 80 16,0 1 16-16,2 2 0 0,6-5 0 0,0 0 0 15,-4 5 0-15,4-5 0 0,0 0 816 0,0 0 160 16,0 0 48-16,-5-7 0 0,2 0-1648 0,4-2-400 15,6-1 0-15,0-2 0 0,3-2 896 0,4 0 112 16,1 1 16-16,3 0 0 0,1-1-832 0,0 2-192 16,-2 4 0-16,-2 0 0 0,-1 4 0 0,1 2 0 15,-4 2 0-15,0 5 0 0,-5 3 0 0,2 3 0 16,-5 2 0-16,0 7 0 0,-1 1 0 0,-5 4 0 16,0 4 0-16,-5 1 0 0,0 0 864 0,-5 1 128 0,1-4 32 0,1-2 0 15,1-6-832-15,3-3-192 0,-1-5 0 0,3-2 0 16,0-4 0-16,5-5 0 0,0 0 0 0,-1-5 0 15,2-6 0-15,1-5 0 0,4-4 0 0,-2-3 0 32,4-3-3232-32,1-3-688 0,2-1-144 0,0 2-10672 0</inkml:trace>
  <inkml:trace contextRef="#ctx0" brushRef="#br1" timeOffset="-32597.53">5080 6662 20271 0,'0'0'448'0,"-2"10"80"0,2-10 32 0,0 0 16 0,0 0-576 0,0 6 0 16,0-6 0-16,0 0 0 0,0 0 1744 0,0 0 240 16,0 0 64-16,0 0 0 0,0 0-832 0,8-3-144 0,-3-3-48 0,2-4 0 15,-1 1 0-15,0-4 0 0,-1-1 0 0,2 1 0 16,-4 0 0-16,2 1 0 0,0 1 0 0,-3 3 0 15,2 2-816-15,-4 6-208 0,0 0 0 0,0 0 0 16,0 0 864-16,1 10 128 0,0 5 32 0,-2 4 0 16,-1 6-832-16,-2 5-192 0,-3 7 0 0,0 1 0 15,-5-1 864-15,-1-2 128 0,-4-1 32 0,1-3 0 16,-2-3-832-16,1-1-192 0,0-4 0 0,3-5 0 16,3-3 864-16,4-4 128 0,-2-5 32 0,5-1 0 15,4-5-832-15,0 0-192 0,3-8 0 0,3-5 0 16,0-6 0-16,3-4 0 0,2-4 0 0,1-4 0 15,1-3 0-15,-2 1 0 0,2-3 0 0,-2 5 0 16,-2 1-2416-16,1 1-528 0,0 4-96 0,6-7-16000 16</inkml:trace>
  <inkml:trace contextRef="#ctx0" brushRef="#br1" timeOffset="-29910.47">11565 14715 12895 0,'0'0'272'0,"0"0"64"0,1 14 16 0,-1-14 32 0,0 0-384 0,-4 8 0 0,-1-2 0 0,0 1 0 0,0 0 896 0,5-7 96 15,-5 8 32-15,0 1 0 0,2-1 0 0,0-1 0 16,-1-1 0-16,2 2 0 0,2-8 0 0,-6 8 0 15,-1-2 0-15,2 0 0 0,5-6 0 0,-8 5 0 16,0-2 0-16,2 1 0 0,0 2 0 0,-2-1 0 16,2-7 0-16,-3-1 0 0,1 1 0 0,-1-1 0 15,3-3 0-15,-2-1 0 0,2-4 0 0,1-4 0 16,1 0 0-16,3-5 0 0,2-3-832 0,3-2-192 16,3-3 0-16,2 0 0 0,2 0 0 0,2 1 0 15,2 0 0-15,1 0 0 0,0 0 0 0,1 3 0 16,0 2 0-16,1 2 0 0,-3 3 0 0,2 1 0 15,-2 3 0-15,0 4 0 0,-2 6 0 0,-1 2 0 16,-1 3 0-16,-3 6 0 0,1 5 0 0,-3 6 0 0,-3 3 0 16,-1 4 0-16,-4 7 0 0,-2 3 0 0,-5 3 0 15,-4 2 0-15,-2-1 864 0,0 0 128 0,0-4 32 16,-2-3 0-16,1-2-832 0,0-7-192 0,1-5 0 0,-1-1 0 16,1-3 0-16,1-7 0 0,0-4 0 0,3-1 0 15,3-3 864-15,-1-4 128 0,2-4 32 0,2-4 0 16,3-7-832-16,2-3-192 0,2-3 0 0,4-6 0 15,4-5 0-15,3 0 0 0,2-2 0 0,1 3 0 16,3 4 0-16,1 1 0 0,0-1 0 0,-2 4 0 16,0 3 0-16,-1 4 0 0,1 5 0 0,-3 3 0 15,-2 2 0-15,0 4 0 0,-1 5 0 0,-1 6 0 16,-5 2 0-16,3 6 0 0,1-1 0 0,-4 6 0 16,-2 8-2416-16,-2 2-528 15,0 4-96-15,-3 1-32 0</inkml:trace>
  <inkml:trace contextRef="#ctx0" brushRef="#br1" timeOffset="-29210">11578 15967 20271 0,'-11'-1'448'0,"11"1"80"0,-8-2 32 0,1 1 16 0,-1 0-576 0,8 1 0 16,0 0 0-16,0 0 0 0,-6-5 928 0,3-3 80 16,2-1 16-16,1 0 0 0,2-3 816 0,4-1 160 15,-1-2 48-15,4-3 0 0,-2-3-1648 0,3-2-400 16,1-3 0-16,2 4 0 0,1-2 896 0,1 3 112 15,0 0 16-15,0 5 0 0,-2 5-832 0,-1 5-192 16,-3 1 0-16,-9 5 0 0,10 4 0 0,0 2 0 16,-3 7 0-16,-2 5 0 0,0 1 864 0,-5 7 128 0,-5 7 32 15,0 1 0-15,-2 0-832 0,-4 0-192 0,-1-1 0 16,0-2 0-16,-1-2 0 0,1-5 0 0,-2-4 0 0,4-3 0 16,2 0 0-16,-2-3 0 0,2-2 0 0,4-5 0 15,4-7 864-15,0 0 128 0,0 0 32 0,-6-3 0 16,3-4-832-16,0-1-192 0,3-3 0 15,3 0 0 1,-1-1-768-16,4 1-208 0,1-1-48 0,1 3 0 16,2 4-1632-16,3 3-336 0,0 1-64 0,2 5-11072 0</inkml:trace>
  <inkml:trace contextRef="#ctx0" brushRef="#br1" timeOffset="-28767.16">11659 17367 23951 0,'-13'2'512'0,"13"-2"128"0,-9 3 0 0,9-3 64 0,0 0-576 0,0 0-128 16,-6 3 0-16,6-3 0 0,-7 2 848 0,7-2 144 15,-4 1 32-15,4-1 0 0,-7 1-832 0,7-1-192 16,0 0 0-16,-6 0 0 0,6 0 864 0,-7 0 128 15,7 0 32-15,-5-2 0 0,5 2 0 0,-7-5 0 16,7 5 0-16,-7-5 0 0,5-4-832 0,1 0-192 16,0-2 0-16,0-1 0 0,0-1 864 0,4-1 128 15,3-2 32-15,0 2 0 0,0 2-832 0,1 1-192 16,-1 0 0-16,0 2 0 0,0 1 0 0,-6 8 0 16,9-3 0-16,-9 3 0 0,0 0 0 0,0 0 0 0,7 7 0 0,0 3 0 15,0 2 864-15,-5 1 128 0,-3 2 32 0,0 1 0 16,-4 1-832-16,2-7-192 0,-1 2 0 0,-1 0 0 15,-3 1 0-15,4-2 0 0,0 0 0 0,-3 0 0 16,0-4 864-16,2 0 128 0,1-2 32 0,4-5 0 16,-6 4-832-16,6-4-192 0,0 0 0 0,-2-3 0 15,-3-2 0-15,2-6 0 0,1-3 0 0,2-2 0 16,2 0 0-16,3-1 0 0,0 1 0 0,1 0 0 16,1 2 0-16,-1 0 0 0,-1-1 0 0,1 3 0 15,-1 2-1600 1,1-2-352-16,-3-2-80 0,-1-1-16400 0</inkml:trace>
  <inkml:trace contextRef="#ctx0" brushRef="#br1" timeOffset="-27794.7">8820 4792 12895 0,'0'0'272'0,"0"0"64"0,0-8 16 0,0 1 32 0,0 7-384 0,0-10 0 15,1-3 0-15,0 0 0 0,1 0 1712 0,0-3 272 16,0-1 48-16,2-3 16 0,-1-3 0 0,1-1 0 15,1 0 0-15,1-1 0 0,1 0-832 0,1 2-144 16,0 1-48-16,1 5 0 0,1 3 0 0,0 2 0 16,1 2 0-16,-1 1 0 0,-3 5-816 0,-7 4-208 15,8-2 0-15,-8 2 0 0,10 2 0 0,-10-2 0 16,5 12 0-16,1 5 0 16,-3 5-3232-16,-3 7-688 0,-10 15-144 0,4 6-32 0</inkml:trace>
  <inkml:trace contextRef="#ctx0" brushRef="#br1" timeOffset="-27274.19">8924 9795 23951 0,'-10'-4'512'0,"-1"1"128"0,0 0 0 0,1 0 64 0,0 0-576 0,2 0-128 16,-2-2 0-16,2 3 0 0,-1 1 0 0,0 0 0 15,0 0 0-15,-2 1 0 0,0 0 0 0,0 0 0 16,-2 0 0-16,-1 0 0 0,0 0 848 0,1-2 144 16,-1-3 32-16,1 0 0 0,2 0 816 0,-1-2 160 0,1-3 48 0,4-1 0 15,2-3-832-15,5-2-144 16,4-1-48-16,1-3 0 0,5-2-816 0,1-2-208 0,6-2 0 0,2 3 0 15,-2 3 0-15,2 3 0 0,1 0 0 0,1 6 0 16,-3 6 864-16,1 4 128 0,0 4 32 0,-2 8 0 16,0 4-832-16,-4 5-192 0,-3 4 0 0,1 14 0 15,-7-1 0-15,-5-8 0 0,-5 2 0 16,-10 15 0 0,-1-3-3232-16,-8 0-688 0</inkml:trace>
  <inkml:trace contextRef="#ctx0" brushRef="#br1" timeOffset="-26644.52">3886 9891 23951 0,'-10'-2'512'0,"1"1"128"0,-3 1 0 0,2 0 64 0,1 0-576 0,0 0-128 16,4 0 0-16,-3 1 0 0,2-1 0 0,0 0 0 0,2-2 0 0,0 1 0 15,4 1 848-15,0 0 144 0,0 0 32 0,0 0 0 16,0 0 0-16,0 0 0 0,-1-7 0 0,1 0 0 16,2-3-832-16,0-4-192 0,1 1 0 0,3-1 0 15,0-3 864-15,4 0 128 0,-1-3 32 0,4-1 0 16,1-1-832-16,3-2-192 0,0-1 0 0,2 2 0 16,1 4 0-16,1 5 0 0,-3 4 0 0,0 3 0 15,-3 4 864-15,0 5 128 0,-2 5 32 0,-2 5 0 16,-5 5-832-16,-1 5-192 0,-6 5 0 0,-6 2 0 15,-1 5 864-15,-5 1 128 0,-2-4 32 0,-2 5 0 16,0-2-832-16,-4-3-192 0,1-4 0 0,1-3 0 0,4-3 0 16,0-3 0-16,-1-7 0 0,3-4 0 15,1-2 864-15,1-5 128 0,1-5 32 0,2-4 0 0,2-6-832 16,1-6-192-16,1-6 0 0,4-2 0 0,5-2 0 0,1 0 0 16,5-5 0-16,0 0 0 0,3-1 0 0,4 1 0 15,3 2 0-15,0 4 0 0,-3 1 0 0,2 5 0 16,-3 4 0-16,-2 8 0 0,1 6 0 0,0 5 0 15,-2 3 0-15,-1 6 0 0,-4 5 0 0,-1 5 0 16,-5 3 0-16,-3 2 0 0,-2 0 0 0,-6 2 0 16,-4 1 0-16,0 0 0 0,-2 0 0 0,-1-1 0 15,-1-6 0-15,1 2 0 0,-1-1 0 0,1-4 0 16,-1-5 0-16,2-3 0 0,2 0 0 0,2-5 0 16,-1-4 0-16,2-8 0 15,3-6-3232-15,0-6-688 0,2-31-144 0,6 1-32 0</inkml:trace>
  <inkml:trace contextRef="#ctx0" brushRef="#br1" timeOffset="-23889.19">8502 3980 12895 0,'0'0'272'0,"-7"5"64"0,-2 1 16 0,0 2 32 0,-4 3-384 0,0 1 0 16,-3 1 0-16,-1 2 0 0,-3 1 0 0,-2 1 0 16,0 3 0-16,-5 1 0 0,0 1 896 0,-2 2 96 15,-1 1 32-15,-6 5 0 0,-1 4-832 0,-5 5-192 16,-1-1 0-16,1 3 0 0,1 1 864 0,-6 5 128 15,-1 6 32-15,-8 4 0 0,-3 2-832 0,-4 4-192 0,-4 4 0 16,0 1 0-16,0 5 0 0,-3 0 0 0,-6 0 0 16,-1 2 0-16,3 1 0 0,1-1 0 0,1-1 0 0,-1-4 0 15,-1 1 0-15,1 1 0 0,2-1 0 0,-1-2 0 16,3-4 864-16,-2 4 128 0,-2 3 32 0,20-18 0 16,-6 8-832-16,-4 2-192 0,-2 2 0 0,-3 3 0 15,-5 8 0-15,1-1 0 0,-2-2 0 0,4 0 0 16,0 1 0-16,4-2 0 0,3 3 0 0,1-6 0 15,2-2 0-15,0-2 0 0,6-1 0 0,0 1 0 16,4 2 864-16,0-2 128 0,3-2 32 0,-3-1 0 16,1-3-832-16,1 2-192 0,-2-3 0 0,1 1 0 15,-2 1 0-15,1 1 0 0,2-3 0 0,-3 0 0 16,-1-1 0-16,-2 1 0 0,-1 2 0 0,-2-1 0 0,-3 6 0 16,2 0 0-16,1-2 0 0,-2 1 0 0,-4 1 0 15,0-1 0-15,-2-2 0 0,1-1 0 16,4 1 0-16,0-1 0 0,4-4 0 0,-2-3 0 0,-2-2 0 0,7-1 0 15,-1-2 0-15,3-1 0 0,5-5 0 0,3-3 0 16,3 0 0-16,3-5 0 0,3-2 0 0,3-4 0 16,2-2 0-16,3-3 0 0,1 2 0 0,3-5 0 15,1-4 0-15,3-1 0 0,2-4 0 0,4 0 0 16,2-2 0-16,1-2 0 0,1-3 0 0,3-1 0 16,1-5 0-16,4 0 0 0,0 0 0 0,0 0 0 15,0 0 0-15,0 0 0 0,0 0 0 0,0 0 0 16,8-7 0-16,3 1 0 0,1-4 0 0,3 0 0 15,-4 0 0-15,4-3 0 0,1-5 0 0,1-3 0 16,2 1 0-16,3-6 0 0,2-5 0 0,7-2 0 0,1-5 0 16,2-5 0-16,2-3 0 0,5-5 0 0,6-4 0 0,2-2 0 15,1-4 0-15,2-4 0 0,3-5 0 0,6-6 0 16,10-4 0-16,5-6 0 16,2-5 0-16,4-6 0 0,5-3 0 0,7-7 0 0,0-4 0 0,7-5 0 15,4 1 0-15,2-3 0 0,0-3 0 0,2 1 0 16,-1 7 0-16,2 1 0 0,3-1 0 0,-2 3 0 15,-3 2 0-15,39-35 0 0,-13 17 0 0,-12 14 0 16,-9 5 0-16,-4 6 0 0,-1 3 0 0,-4-1 0 16,-4-2 0-16,4 0 0 0,1 0 0 0,-2-2 0 15,-4-1 0-15,2 1 0 0,2 0 0 0,1 3 0 16,-5 1 0-16,-1 7 0 0,-4 8 0 0,2 6 0 16,-4 5 0-16,-7 3 0 0,-8 1 0 0,-2 9 0 0,-1 6 0 0,-7 7 0 15,-2 2 0-15,-6 4 0 0,-7 3 0 16,-5 3 0-16,-6 2 0 0,-5 2 0 0,-4 0 0 15,-6 2 0-15,-3 4 0 0,-6 3 0 0,-2 5 0 0,-6 2 0 16,-2 3 0-16,-6 4 0 0,-2 3 0 0,1 5 0 16,-7-4 0-16,-2 1 0 0,0 3 0 0,-3 1 0 15,-2-1 0-15,-1 4 0 0,-2 0 0 0,-2 4 0 16,0 1 0-16,-1-1 0 0,-4 5 0 0,2 0 0 16,-6 2 0-16,8-1 0 0,-6 4 0 0,-2 4 0 15,-2 2 0-15,-4 6 0 0,-3 1 0 0,-2 5 0 16,-1 5 0-16,-1 4 0 0,-2 4 0 0,-3 5 0 15,-3 3 0-15,-5 3 0 0,-2 4 0 0,-3 5 0 16,-1 5 0-16,-5 6 0 0,-4 6 0 0,-5 1 0 0,-6 2 0 16,-4 6 0-16,-1 7 0 0,-6 2 0 0,-7 1 0 15,1 2 0-15,2 3 0 0,-3 0 0 16,-7-2 0-16,2 1 0 0,3 2 0 0,-2-4 0 0,-2-4 0 0,1 0 0 16,-2-3 0-16,4-2 0 0,1-7 0 0,0 4 0 15,0-4 0-15,4 1 0 0,6 0 0 0,2-6 0 16,1-1 0-16,2-1 0 0,5-1 0 15,4 0 0-15,3-3 0 0,2-2 0 0,-2-2 0 0,4 1 0 16,0 1 0-16,3 0 0 0,2-2 0 0,2-2 0 16,1 1 0-16,0-4 0 0,0 0 0 0,1-3 0 15,2-2 0-15,4-2 0 0,5-4 0 0,0-2 0 16,3 0 0-16,3-6 0 0,-1-3 0 0,1-2 0 16,0-1 0-16,4-4 0 0,-1-7 0 0,5-2 0 15,1-2 0-15,2-3 0 0,1-3 0 0,2-2 0 0,4-4 0 16,3-1 0-16,-2 1 0 0,3-1 0 0,3-5 0 15,2-2 0-15,1-1 0 0,0-1 0 0,4-1 0 0,2-1 0 16,2-4 0-16,3 1 0 0,4-4 0 0,0 0 0 16,0 0 0-16,0 0 0 0,5-8 0 0,4-4 0 15,1-4 0-15,5-3 0 0,3-4 0 0,2-2 0 16,2-2 0-16,6-4 0 0,4-5 0 0,4-4 0 16,7-5 0-16,4-3 0 0,5-6 0 0,3-5 0 15,2-3 0-15,5-8 0 0,4-7 0 0,8-4 0 16,5-5 0-16,5-5 0 0,3-8 0 0,7-4 0 15,6-5 0-15,3-6 0 0,6-4 0 0,6-4 0 16,0-1 0-16,4-2 0 0,-2-3 0 0,4 3 0 16,3 4 0-16,0 0 0 0,-1 2 0 0,-1 5 0 15,1 4 0-15,-4 2 0 0,-4 0 0 0,-1 6 0 0,0 4 0 0,-2 1 0 16,-1-1 0-16,1 4 0 0,-3 0 0 0,-2 2 0 16,-6-2 0-16,2 1 0 0,1-1 0 0,-3 2 0 15,-4-3 0-15,-3 4 0 0,-1 2 0 16,-5 3 0-16,-4 4 0 0,-2 4 0 0,-9 4 0 0,0 3 0 15,0 3 0-15,-6 3 0 0,-1 4 0 0,-5 6 0 16,-3 4 0-16,-2 3 0 0,-4 2 0 0,-2-1 0 16,-4 1 0-16,-2 1 0 0,-1 1 0 0,14-13 0 15,-12 7 864-15,-5 9 128 0,-6 2 32 0,-5 6 0 16,-4 6-832-16,-4 2-192 0,-2 3 0 0,-4 3 0 16,-3 2 0-16,-2 3 0 0,-5 1 0 0,1 3 0 15,-2 2 0-15,-4 8 0 0,0 0 0 0,0 0 0 0,0 0 0 16,-12 1 0-16,-2 2 0 0,0 5 0 0,-3 3 0 0,-3 4 0 15,-3-2 0-15,-1 3 0 16,-6 3-768-16,-5 3-208 0,-2 3-48 0,-2 3 0 0,-3 5 1648 16,1 3 320-16,-3 7 64 0,-3 3 16 15,0 0-1648-15,-5 1-320 0,-1 3-64 16,-6 6-16-16,-2 5 832 0,-1 5 192 0,0 4 0 0,-4 3 0 0,-1-1 0 0,-5 6 0 16,-5 5 0-16,-1 6 0 0,0 8 0 0,-4 1 0 15,-1-1 0-15,-4 6 0 0,-2 3 0 0,-4 1 0 16,-1-2 0-16,23-29 0 0,-10 8 0 0,-5 4 0 15,-4 1 0-15,-38 37 0 0,6-10 0 0,41-36 0 16,-7 2 0-16,-6 5 0 0,-4 2 768 0,-4 5 208 16,0 2 48-16,-5 2 0 0,-3-2-832 0,0 3-192 0,2 3 0 15,-1-2 0-15,-1 3 0 0,1-2 0 0,2 0 0 16,1-2 0-16,0-2 0 0,5-3 0 0,5 1 0 16,4-6 0-16,5-6 0 0,4-2 0 0,-3-3 0 15,7-1 0-15,4-4 0 0,5-3 0 0,8-2 0 0,0-3 0 16,2-3 0-16,0 1 0 0,0-1 0 0,1 1 0 15,3 0 0-15,1-4 0 0,4-3 0 0,3-2 0 16,2-2 0-16,3-4 0 0,3-3 0 0,1-4 0 16,5-6 0-16,2-3 0 0,2-4 0 0,2-6 0 15,6-3 0-15,3-2 0 0,4-4 0 0,1-2 0 16,5-3 864-16,1-3 128 0,1-1 32 0,3-2 0 16,1 0-1648-1,3-2-320-15,0 0-64 0,0 0-16 0,2-4 832 0,2-5 192 0,3-2 0 0,3-3 0 16,3-6 0-16,3 1 0 0,1-4 0 0,6-2 0 15,3-5 0-15,4-2 0 0,2-4 0 0,3-6 0 0,4-7 0 16,1-2 0-16,5-6 0 0,9-6 0 0,9-5 0 16,3-6 0-16,4-3 0 0,5-7 0 0,8-5 0 0,7-5 0 15,5-2 0-15,5-5 0 0,3-5 0 0,6-3 0 16,3-2 0-16,6-2 0 0,4-5 0 0,-2-3 0 16,0-3 0-16,5-3 0 0,6-1 0 0,0-7 0 15,1-4 0-15,0-5 0 0,7-5 0 0,0 0 0 16,1-2 0-16,50-53 0 0,-19 22 0 0,-11 15 0 15,-1 9 0-15,-6 10 0 0,-4 7 0 0,-2 8 0 16,-4 7 0-16,0 11 0 0,-5 9 768 0,-8 7 208 16,-7 6 48-16,-2 6 0 15,-1 10-1648-15,-10 8-320 0,-9 7-64 0,-7 4-16 0,-8 6 832 0,-5 3 192 16,-5 1 0-16,-8 3 0 0,-9 3 0 0,-6 5 0 16,-8 3 0-16,-5 3 0 15,-4 2-864-15,-7 5-128 0,-7 4-32 0,-8 4-7632 0,-5 1-1536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6:19:46.8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9979 13345 4607 0,'0'0'400'16,"-8"4"-400"-16,8-4 0 0,0 0 0 15,-7 3 3760-15,7-3 656 0,0 0 144 0,0 0 32 0,0 0-3088 0,0 0-608 16,0 0-128-16,0 0-32 0,5-4 32 0,0-2 16 15,-5 6 0-15,7-10 0 0,2 0 48 0,-1-2 0 16,-1-2 0-16,2-3 0 0,1 0-32 0,-3-5 0 16,2-2 0-16,-1-4 0 0,2-3-32 0,1-4-16 15,2-6 0-15,-2 0 0 0,0 1-240 0,-1 0-64 16,0-1 0-16,1-5 0 0,-1-3-192 0,0 3-64 16,1 0 0-16,-4 6 0 0,1 5-192 0,0 5 144 15,-1 6-144-15,1 5 128 0,-1 4 0 0,-4 5-128 16,0 3 192-16,-3 7-64 0,0 0-128 0,6 11 128 15,-2 7-128-15,2 6 128 0,-1 6-128 0,0 5 0 16,-2 3 0-16,0 5 0 0,0-1 0 0,2 2 0 16,-3 1 0-16,2 1 0 0,2 2 0 0,-1-6 0 0,2-9 0 0,1-5 0 15,1-4 0-15,-2-3 0 0,0-6 0 0,2-6 0 16,2-4 0-16,3-5 0 0,2-3 0 0,2-6 0 16,-2-6 192-16,2-2 144 0,5-5 48 0,3-7 0 15,0-2 192-15,-3-4 64 0,1-2 0 0,-1 1 0 16,-1-1-304-16,-4 0-48 0,-1-3-16 0,-1 0 0 15,-1-2-128-15,1 1-16 0,-3 3-128 0,-3 1 192 16,-1 3-192-16,1 8 0 0,-4 4 0 0,3 6 0 16,-3 1 0-16,0 3 0 0,0 3 0 0,-6 9 0 15,0 0 0-15,0 0 0 0,0 0 0 0,0 0-160 16,0 0-912-16,0 0-176 0,-5 9-32 16,1 3-16-16,-1 0-2080 0,1 3-400 15</inkml:trace>
  <inkml:trace contextRef="#ctx0" brushRef="#br0" timeOffset="291.55">11185 12143 35247 0,'-7'-16'1552'0,"4"8"336"0,3 8-1504 0,0 0-384 16,-1-9 0-16,1 9 0 0,0 0 384 0,0 0 16 15,0 0 0-15,-4 8 0 0,-5 3-192 0,-1 6-32 16,-2 8-16-16,-2 9 0 0,-2 4-32 0,-1 5 0 16,-5 2 0-16,-1 5 0 0,-3 2 64 0,1 6 0 15,0 7 0-15,2-2 0 0,0 1-64 0,4-3-128 0,0-2 192 16,8-6-64-16,4-3-128 0,3-4 128 0,5-6-128 0,0-6 128 16,-2-4-128-16,6-4 0 0,6-4 0 15,5-3 0-15,5-3 0 0,3-4-320 0,3-4 48 0,2-2 16 31,-1-3-2336-31,2-5-464 0,11-8-80 0,-1-5-32 0</inkml:trace>
  <inkml:trace contextRef="#ctx0" brushRef="#br0" timeOffset="869.75">11775 12546 3679 0,'-11'-6'160'0,"4"1"32"0,-4 0-192 0,4 1 0 0,0 4 0 0,7 0 0 16,-3-5 4496-16,2 1 864 0,1 4 160 0,4-8 48 15,7 0-3904-15,-1-2-784 0,0 1-160 0,6 0-16 16,6 0-64-16,3 0 0 0,1 2 0 0,-2 0 0 16,3 2-192-16,-1 2-32 0,-4 3-16 0,0 3 0 15,-4-1-192-15,-4 4-32 0,-5 5-16 0,1 5 0 16,-3 0-160-16,-1 4 192 0,-6 2-192 0,-4 5 192 16,1 3 64-16,-2 0 0 0,-4 0 16 0,-1 2 0 15,-3 2-32-15,1-1-16 0,0-2 0 0,2-6 0 16,-2-4 16-16,2-1 0 0,2-1 0 0,1-4 0 15,4-7 176-15,3-8 32 0,1 9 16 0,-1-9 0 0,8 7-192 16,1-3-32-16,2-2-16 0,2-2 0 0,2-1 0 0,3 0 0 16,1 0 0-16,-1-2 0 0,3-3-224 0,-2 3 176 15,0-1-176-15,0-2 160 0,2 0-416 0,-1-2-96 16,-1 0-16-16,-3 2 0 16,-3 1-2480-16,1 0-496 0</inkml:trace>
  <inkml:trace contextRef="#ctx0" brushRef="#br0" timeOffset="1035.7">12461 12758 27231 0,'0'0'1216'0,"0"0"240"0,-1 11-1168 0,1 1-288 15,-1 3 0-15,1 2 0 0,-3 1 912 0,1 2 128 0,-3 1 32 0,1 1 0 16,-2 4-128-16,-2-1-32 0,1 1 0 0,-3 0 0 16,2 0-416-16,-2 2-96 0,3-3-16 0,0 0 0 15,3-1-384-15,-2-2 0 0,3-4 128 0,2-2-128 31,1-1-1888-31,1-4-416 0,-1-11-64 0</inkml:trace>
  <inkml:trace contextRef="#ctx0" brushRef="#br0" timeOffset="1485.44">12887 12312 30399 0,'-8'-8'2704'0,"3"0"-2160"16,5 8-544-16,-3-7 0 0,-2 0 1200 0,4-1 128 15,1 8 16-15,3-7 16 0,-3 7-976 0,10-7-192 16,1-4-32-16,4 2-16 0,0 4 0 0,4-1 0 16,2 0 0-16,1 0 0 0,1 1-144 0,0 4 128 15,-5 2-128-15,0 0 128 0,-3 3-128 0,-1 1 0 16,-3 4 144-16,-7 3-144 0,-4 1 144 0,-2 4-144 15,-5 3 192-15,-2 1-192 0,-3 4 336 0,-4 2-32 16,-3 2-16-16,-2-3 0 0,1-1-96 0,3-1 0 16,1 0-16-16,4-5 0 0,2-3 64 0,3-3 16 15,2-4 0-15,3 0 0 0,2-9-16 0,2 11 0 16,-2-11 0-16,9 9 0 0,1 0-240 0,2-1 176 16,2-1-176-16,3 2 160 0,-1 3-160 0,2 1 192 0,-1 1-192 0,-2 3 192 15,-1 3-64-15,-1-1 0 0,-6 1 0 16,0 0 0-16,-3 0 32 0,-3 0 0 0,-3-3 0 0,-1 2 0 15,-5 0 128-15,-2-1 32 0,-2-1 0 0,-2-2 0 16,-2 0 16-16,2-1 16 0,0-1 0 0,-1-3 0 16,2-1-176-16,1-4-48 0,2-1 0 0,0-1 0 31,4-1-1024-31,6-2-224 0,-7-5-32 0,3-2-16 16,4 7-2512-16,1-8-496 0</inkml:trace>
  <inkml:trace contextRef="#ctx0" brushRef="#br0" timeOffset="1683.81">13481 12703 29487 0,'0'0'2624'0,"-5"5"-2112"15,-3 3-512-15,1 4 0 0,0 7 1280 0,-2 0 160 16,-3 3 32-16,0-1 0 0,-1-2-512 0,1 3-112 16,-1 3-16-16,1-3 0 0,1-4-400 0,1 4-96 15,-1 1-16-15,3 2 0 0,3-1-320 0,2-3 0 16,2-5 0-16,-1 0 0 15,4-1-1344-15,0-1-256 0,2-5-32 0,-4-9-16 16,9 6-1392-16,0-3-288 0</inkml:trace>
  <inkml:trace contextRef="#ctx0" brushRef="#br0" timeOffset="2071.31">14049 12250 24879 0,'-8'-12'1088'0,"4"3"256"0,0 2-1088 0,-1 1-256 0,5 6 0 0,0 0 0 16,-9-4 2256-16,0 4 400 0,-1 5 80 0,-3 5 16 15,-3 3-1648-15,-1 4-320 0,-3 4-64 0,2 6-16 16,-1 5-256-16,1 0-48 0,2 4-16 0,1-1 0 16,2 1-224-16,2 1-160 0,4 0 192 0,0-1-192 15,5-2 128-15,3-4-128 0,2-6 0 0,3-2 0 16,1-3 0-16,4-2 128 0,0-8-128 0,4-3 0 15,1-4 272-15,2-3-48 0,0-2-16 0,3-5 0 16,2-5 288-16,2-3 48 0,-3 0 16 0,2-4 0 16,1-3 16-16,0-1 16 0,-3 1 0 0,2-4 0 15,-6 1-208-15,-1-4-64 0,-3-2 0 0,-4 2 0 0,-3 1-96 16,-4 0-32-16,-2 1 0 0,-3 1 0 16,-4 0 0-16,-1 3-16 0,-4 2 0 0,-2 2 0 0,-1 2 0 0,-2 3 0 15,-1 1 0-15,-2 3 0 0,2 3-176 0,-3 1 0 16,-1 1-160-16,1 1 160 15,4 5-1408-15,0 4-176 0,0 1-32 0,2-1-16 16,4-1-1168-16,2 2-224 0,5 2-48 0,3-7-12128 16</inkml:trace>
  <inkml:trace contextRef="#ctx0" brushRef="#br0" timeOffset="2392.69">14408 11696 25791 0,'-1'-12'2304'0,"1"0"-1856"0,1 0-448 0,3 2 0 16,2 3 1232-16,-1 0 160 0,-5 7 16 0,11-2 16 15,-1 2-592-15,2 3-128 0,0 3-32 0,2 5 0 16,0 7 32-16,3 5 16 0,0 4 0 0,3 6 0 15,2 6-80-15,-2 6-32 0,2 4 0 0,0 3 0 16,-7-1-304-16,0 9-64 0,-5 6-16 0,-3 5 0 16,-3 3-80-16,-4-3-16 0,-4 2 0 0,-2 0 0 15,-4 0 48-15,-2 0 0 0,-3-5 0 0,-2-3 0 0,-2-9-176 16,-5-3 160-16,-2-6-160 0,0-5 160 0,4-5-160 0,-2 2 192 16,-3-1-192-16,0-1 192 15,3-4-1696-15,-2-3-336 0,-1-1-64 0</inkml:trace>
  <inkml:trace contextRef="#ctx0" brushRef="#br0" timeOffset="3075.38">9840 13994 27647 0,'-12'6'608'0,"12"-6"128"0,0 0 32 0,0 0 0 0,0 0-624 0,0 0-144 0,0 0 0 16,8-1 0-16,1-1 0 0,4-1 0 0,1-2 0 0,1 2 0 15,2-1 0-15,3 1 0 0,5-4 0 0,11 1 0 16,-2 4-784 0,-5-1-192-16,-5 1-48 0,-9 1 0 0</inkml:trace>
  <inkml:trace contextRef="#ctx0" brushRef="#br0" timeOffset="3210.93">9943 14185 31327 0,'-7'4'688'16,"7"-4"144"-16,0 0 16 0,0 0 48 0,0 0-720 0,0 0-176 0,0 0 0 0,3 7 0 0,6-6 0 0,1 0 0 15,5-1 0-15,5-1 0 0,0 0 848 0,3 1 144 16,3-4 32-16,1 1 0 0,1 0-832 0,-3-1-192 16,3 2 0-16,8-3-10336 15,-4-3-2112-15</inkml:trace>
  <inkml:trace contextRef="#ctx0" brushRef="#br0" timeOffset="3792.3">10961 14318 20271 0,'0'0'448'0,"0"0"80"0,0 0 32 0,0 0 16 0,0 0-576 0,0 0 0 0,0 6 0 0,0-6 0 0,0 0 1744 16,0 0 240-16,0 0 64 0,0 0 0 0,7-6-832 0,-2-3-144 15,3-2-48-15,-1-3 0 0,1-2 0 0,1-1 0 16,1-1 0-16,-2-1 0 0,1 1 0 0,0-4 0 16,-1 0 0-16,1-1 0 0,-2-3-816 0,0 3-208 15,0 2 0-15,-1 3 0 0,1-2 0 0,-3 4 0 16,1 2 0-16,-1 4 0 0,0 5 0 0,-4 5 0 16,0 0 0-16,0 0 0 0,4 7 0 0,0 4 0 15,-1 5 0-15,2 1 0 0,-1 3 0 0,1 1 0 16,0 1 0-16,0 0 0 0,0 0 0 0,3-2 0 15,-1-3 0-15,2-1 0 0,2-4 0 0,-1-2 0 16,1-2 0-16,1-3 0 0,3-4 0 0,0-3 0 16,3-4 0-16,-2 0 0 0,-3-5 864 0,3-2 128 15,0-4 32-15,2-2 0 0,0 0-832 0,-1-2-192 0,-3-2 0 0,-1 2 0 16,0-2 0-16,-4 0 0 16,-1-1 0-16,-1 2 0 0,-3 0 0 0,-1 2 0 0,1 2 0 15,-1-3 0 1,-2 3-768-16,0 7-208 0,0 4-48 0,-1 7 0 15,0 0-2448-15,0 0-496 0,0 0-112 0,0 0-16 0</inkml:trace>
  <inkml:trace contextRef="#ctx0" brushRef="#br0" timeOffset="4155.29">12060 13640 27647 0,'0'0'608'0,"0"0"128"0,0 0 32 0,0 0 0 0,0 0-624 0,0 0-144 16,-6-1 0-16,-2 5 0 0,-2 5 960 0,-5 7 176 15,1-1 16-15,-2 6 16 0,-2 1-320 0,-3 4-64 16,-2 5-16-16,-1 4 0 0,0 1-32 0,-3 3-16 16,3 2 0-16,4 1 0 0,-1402 2-288 0,2814-3-64 0,-1406-2-16 0,5-2 0 15,1 0-352-15,5-4 144 0,2-4-144 16,6 1 0-16,3 1 0 0,2-5 0 0,1-3 0 0,6-2 0 16,7-3-192-16,2-1-160 0,5-2-32 0,1-2 0 31,-1-3-2096-31,0-2-416 0,-3-5-96 0</inkml:trace>
  <inkml:trace contextRef="#ctx0" brushRef="#br0" timeOffset="4586.35">12555 13757 25167 0,'0'0'1104'0,"-2"-6"240"0,2 6-1072 0,0 0-272 16,0 0 0-16,0 0 0 0,0 0 608 0,0 0 64 16,-5 0 16-16,-5 5 0 0,0 1-416 0,-1 3-80 15,0 3 0-15,0 6-16 0,-2 4 480 0,1 4 112 16,-2 3 0-16,1 4 16 0,-1 2 0 0,3 1 0 15,2 1 0-15,2-1 0 0,0-3-208 0,5-5-64 16,1 1 0-16,2-5 0 0,5-2-320 0,2-4-64 16,1-5 0-16,4-1-128 0,3-2 288 0,1-3-48 15,1-6-16-15,5-3 0 0,6-3 144 0,-2-4 16 0,2-4 16 16,2-2 0-16,-1-3-48 0,0-2-16 0,-3-3 0 0,0-2 0 16,-4-4-32-16,-3-1-16 0,-2-3 0 0,-6-3 0 15,-4-2 32-15,-2 0 16 0,-5 0 0 0,-2 6 0 16,-3 3-192-16,-2 6-144 0,-4 5 192 0,-2 2-192 15,-2 1 0-15,-3 4 0 0,0 3 0 0,-1 4 0 32,0 3-800-32,1 3-272 0,-6 2-48 0,3 3-16 15,3 1-1840-15,3 1-368 0</inkml:trace>
  <inkml:trace contextRef="#ctx0" brushRef="#br0" timeOffset="4776.96">13095 14103 23951 0,'-3'13'2128'0,"-1"2"-1696"16,-1 0-432-16,0 2 0 0,1 0 1760 0,-1 3 272 15,-4 0 48-15,0 2 16 0,0-1-1328 0,-2 1-256 16,0 3-48-16,1-3-16 0,-2-1-64 0,1 0-32 16,0-2 0-16,1-2 0 0,-1 1-352 0,1-2 0 15,2 0 0-15,0-1 128 16,0-3-2480-16,4-2-480 0</inkml:trace>
  <inkml:trace contextRef="#ctx0" brushRef="#br0" timeOffset="5293.58">13522 13674 6447 0,'-12'1'576'0,"0"0"-576"16,-1 2 0-16,4-2 0 0,-2 0 3760 0,3-1 640 0,8 0 128 0,0 0 16 15,0 0-2752-15,0 0-576 0,0 0-96 0,4-5-32 16,2 0-272-16,4-1-64 0,4 1-16 0,1-1 0 15,1 1-336-15,0-2-64 0,0 2-16 0,3 0 0 0,8 3 64 0,-4 2 0 16,0 2 0-16,-4 5 0 0,-3 3 32 0,-3 1 16 16,-4 2 0-16,-4 3 0 0,-5 0-240 0,-6 2-32 15,-5 0-16-15,-4 3 0 0,-4-3 112 16,-2 2 0-16,-4 3 16 0,0-2 0 0,-2-4-96 0,4-1-32 16,2-1 0-16,2-1 0 0,3-2 48 0,5-2 0 15,3-4 0-15,8-6 0 0,-4 10 32 0,4-10 16 16,0 0 0-16,5 9 0 0,2-5-240 0,5 3 144 15,3-1-144-15,2 3 128 0,-1-1-128 0,4 0 128 16,2 2-128-16,2 4 128 0,4 2-128 0,-4 2 0 16,-3-1 0-16,-3 3 0 0,-4 2 0 0,-3-2 0 15,-4-1 128-15,-3-1-128 0,-3 0 0 0,-4-1 0 0,-4 1 0 16,1 0 0-16,-5-1 304 0,-2-1-32 0,0-3 0 16,-1 1 0-16,-3-2 96 0,2-1 16 0,1-3 0 0,-2 1 0 15,-1 0-192-15,0-2-16 0,3-1-16 0,0-4 0 31,-1-3-1040-31,4-2-208 0,-1-1-32 0,2-3-10240 0,2-4-2048 0</inkml:trace>
  <inkml:trace contextRef="#ctx0" brushRef="#br0" timeOffset="5489.36">14064 14153 23039 0,'0'0'2048'0,"-7"7"-1648"0,-1 2-400 0,0 2 0 0,0 5 2784 16,-2-1 480-16,-4-4 80 0,0 6 32 0,-2 1-2608 0,1 1-528 16,-2 3-112-16,2-2 0 0,0 1-128 0,-2-2 192 15,-2 5-64-15,3-2 0 16,-1-3-1744-16,2 1-352 0,2-4-64 0,2-1-11920 16</inkml:trace>
  <inkml:trace contextRef="#ctx0" brushRef="#br0" timeOffset="5923.22">14511 13726 7359 0,'-11'-6'656'0,"3"2"-528"0,8 4-128 0,0 0 0 15,1-10 6080-15,2 2 1200 0,-3 8 224 0,0 0 48 16,10-7-6032-16,5 1-1216 0,2 2-304 0,3 2 0 16,-1 1 192-16,-1 3-32 0,1 3 0 0,-2 4 0 15,-3 2-160-15,-3 4 192 0,-3 4-192 0,-4 2 192 16,-3 2-192-16,-3 4 0 0,-7 1 0 0,-4 3 0 15,-5 0 0-15,-3 2 0 0,-4-1 176 0,-1 0-176 0,0-2 208 16,3-2-48-16,2-5-16 0,5-3 0 16,2-4 176-16,4-3 16 0,4-3 16 0,4-2 0 0,2-8 176 15,0 0 48-15,8 8 0 0,4-4 0 0,3-4-192 0,5-1-16 16,4-1-16-16,5-1 0 0,3-2-32 0,2 1 0 16,1-3 0-16,-2 2 0 0,-2 0-320 0,2 1 128 15,-5-2-128-15,2 1 0 0,-1-2 0 0,-3 3 0 16,-2 1 0-16,-2-1 0 15,-3 1-2240-15,-3-1-384 0,1-2-64 0</inkml:trace>
  <inkml:trace contextRef="#ctx0" brushRef="#br0" timeOffset="6316.09">15194 13129 32255 0,'-2'-10'2864'0,"-1"0"-2288"0,6 1-576 0,-1 4 0 16,0 0 720-16,2 2 48 0,3 1 0 0,-2 2 0 15,3 3-624-15,3 4-144 0,2 4 0 0,4 4 0 16,2 5 0-16,3 4 0 0,2 6 0 0,13 17 0 15,-1 1 528-15,0 5 80 0,0 4 16 0,-4 7 0 16,-4 8-432-16,-6 1-64 0,-4 0-128 0,-6 4 176 0,-6 1-48 16,-6 0 0-16,-6-1 0 0,-3-4 0 0,-2-7 112 15,-5-1 16-15,-6-8 0 0,-2 0 0 0,-7-4 384 16,0-3 96-16,0-4 16 0,-2-5 0 0,-2-1-128 0,0-5-32 16,0-2 0-16,-4 1 0 0,1 0-240 0,-7 0-48 15,-3-1-16-15,1-3 0 0,2-1-288 0,0-3 0 16,1 1 0-16,3-4 0 15,3-1-2752-15,5-6-464 0</inkml:trace>
  <inkml:trace contextRef="#ctx0" brushRef="#br0" timeOffset="7642.06">10227 7857 16575 0,'-15'5'736'16,"6"-3"160"-16,0 0-720 0,-2 0-176 0,1 1 0 0,3-1 0 0,-3 0 848 0,3-1 144 16,-1-2 32-16,4 0 0 0,2 0 0 0,2 1 0 15,2-8 0-15,3-1 0 0,4 0 0 0,3 0 0 16,2-5 0-16,3-1 0 0,1-2-832 0,4 0-192 15,3-1 0-15,3 3 0 0,-2 2 0 0,1-1 0 16,3 5 0-16,-1 2 0 0,0 1 864 0,-2 5 128 16,-2 4 32-16,-4 3 0 0,-1 6-832 0,-6 4-192 15,-4 1 0-15,-3 7 0 0,-5 5 0 0,-3 4 0 16,-6 4 0-16,-4 6 0 0,-7 2 0 0,-4 3 0 16,-5-1 0-16,-8 21 0 0,5-6 0 0,10-24 0 15,-2 0 0-15,1-2 0 0,2-1 0 0,1-3 0 16,-1-2 0-16,6-5 0 0,1-3 864 0,3-3 128 15,3 0 32-15,5-5 0 0,-1-2-832 0,4-2-192 0,2-2 0 16,3-3 0-16,2-2 0 0,5-2 0 0,2-2 0 0,2-1 0 16,0-1 0-16,6-2 0 0,3-1 0 15,1-3 0-15,2-3 0 0,2 0 0 0,-1 1 0 0,-2 1 0 16,-2-2 0-16,-1 1 0 0,-3-1 0 0,6-4 0 31,-3 1-2416-31,-7 4-528 0,-3 0-96 0,-1 0-32 0</inkml:trace>
  <inkml:trace contextRef="#ctx0" brushRef="#br0" timeOffset="7917.5">11325 7456 31327 0,'-4'-21'688'0,"1"10"144"0,2 1 16 0,1 3 48 0,0 7-720 0,0 0-176 16,0 0 0-16,0 0 0 16,-3 10-784-16,0 6-192 0,2 2-48 0,-4 6 0 0,1 1 1648 0,2 6 320 15,3 3 64-15,0 3 16 0,-1 2-832 0,-1 0-192 16,-1 5 0-16,-2 1 0 0,-1 2 0 0,-1-2 0 16,2-2 0-16,-1-2 0 15,2 1-768-15,0-3-208 0,0-3-48 0,0-5 0 16,-2-8-2448-16,0-1-496 0,3 6-112 0,0-11-16 0</inkml:trace>
  <inkml:trace contextRef="#ctx0" brushRef="#br0" timeOffset="8078.83">11070 7895 27647 0,'0'0'608'0,"0"0"128"0,-9-13 32 0,6 5 0 0,3 8-624 0,0 0-144 15,0 0 0-15,0 0 0 0,9-2 848 0,2-1 144 0,0 2 32 0,4 1 0 16,5-2-832-16,1 2-192 0,5-2 0 0,5-1 0 15,0-1 0-15,3 1 0 0,1 0 0 0,2 1 0 16,0-1-2416-16,-3 1-528 16,8-2-96-16,-9-1-32 0</inkml:trace>
  <inkml:trace contextRef="#ctx0" brushRef="#br0" timeOffset="8440.51">12610 6736 23951 0,'0'0'1056'0,"0"0"224"0,0 0-1024 0,0 0-256 0,0 0 0 0,0 0 0 16,-9 0 0-16,2 8 0 0,-1 6 0 0,1 7 0 15,0 6 0-15,2 5 0 16,1 4 0-16,-3 2 0 0,3 5 880 0,-1 4 112 0,-1-1 32 0,1 4 0 16,1 6-832-16,0-2-192 0,2-1 0 0,0-2 0 15,1-4 0-15,0-4 0 0,1-5 0 0,0-5 0 16,0-4 0-16,0-3 0 0,0-2 0 0,0-4 0 31,-1-1-1600-31,0-3-352 0,1-4-80 0,-1-2-16 0</inkml:trace>
  <inkml:trace contextRef="#ctx0" brushRef="#br0" timeOffset="8614.62">12026 7702 23951 0,'0'0'512'0,"0"0"128"0,0 0 0 15,0 0 64-15,0 0-576 0,12-1-128 0,3 0 0 0,6 0 0 0,4 0 0 0,5-8 0 16,1-4 0-16,9 1 0 0,12 0 848 0,1-2 144 16,3-1 32-16,-1 0 0 0,1 1-832 0,4-1-192 15,0-3 0-15,4 1 0 0,1 0 0 0,-3 2 0 16,-7-4 0-16,-5 3-8144 16,-4 1-1680-16</inkml:trace>
  <inkml:trace contextRef="#ctx0" brushRef="#br0" timeOffset="9095.89">12117 8309 27647 0,'-12'-9'608'0,"4"-2"128"0,4-3 32 0,6-1 0 0,4-5-624 0,3 0-144 0,7-1 0 0,5 3 0 16,6 1 0-16,-1 2 0 0,-1-1 0 0,3 1 0 16,3 1 0-16,0 4 0 0,-1 3 0 0,-4 5 0 15,-2 2 0-15,-3 4 0 0,-4 5 0 0,-4 3 0 0,-4 3 0 16,-5 0 0-16,-3 0 0 0,-3 4 0 0,-2 3 0 0,-5 1 0 15,-2 1 0-15,2-7 0 0,-1-1 0 0,1 1 0 16,-3-2 0-16,2-1 0 0,3-3 848 0,-1-2 144 16,4 1 32-16,1 1 0 0,3-11-832 0,7 9-192 15,2-4 0-15,0-2 0 0,3-1 0 0,2 0 0 16,0 0 0-16,3 2 0 0,0 0 0 0,0 2 0 16,-1 0 0-16,-1 3 0 0,-2 2 0 0,-2 3 0 15,-2 3 0-15,-3 0 0 0,-5 1 0 0,-1 1 0 16,-2-2 0-16,-6 2 0 0,1 4 0 0,-5-2 0 15,-2-1 0-15,0 1 0 0,-1 1 864 0,-3-1 128 16,-1-3 32-16,-1 0 0 0,-2-2-832 0,0-1-192 0,-3-2 0 16,4-3 0-1,-3-7-1600-15,2-1-352 0,2-4-80 0,6-3-16 0</inkml:trace>
  <inkml:trace contextRef="#ctx0" brushRef="#br0" timeOffset="9355.31">12996 7967 27647 0,'0'0'608'0,"0"0"128"0,0 0 32 0,0 0 0 0,0 0-624 0,0 0-144 0,-4 10 0 0,0 1 0 0,0 5 0 0,-1 2 0 16,-2 5 0-16,0 6 0 0,1 4 848 15,0 1 144-15,3 0 32 0,-3 3 0 0,2 1-832 0,1-2-192 16,0-2 0-16,3 1 0 0,-2-2 0 0,0 0 0 16,0 2 0-16,0-4 0 15,-1-3-2416-15,1-4-528 0,0-3-96 0,0-4-32 0</inkml:trace>
  <inkml:trace contextRef="#ctx0" brushRef="#br0" timeOffset="9500.9">12846 8340 23951 0,'0'0'512'0,"-1"-7"128"0,1 7 0 0,0 0 64 0,4-6-576 0,-1 2-128 16,-3 4 0-16,6-4 0 0,2 2 0 0,1 0 0 15,2 0 0-15,0 0 0 0,2-2 848 0,3 2 144 0,0-1 32 0,3 1 0 16,1-1-832-16,-3 1-192 0,2 0 0 0,-2 0-8144 16,0 0-1680-1</inkml:trace>
  <inkml:trace contextRef="#ctx0" brushRef="#br0" timeOffset="9724.84">13511 7605 27647 0,'0'0'608'0,"0"0"128"0,12-4 32 0,-12 4 0 0,0 0-624 0,0 0-144 0,1 8 0 0,-1 2 0 0,-1 5 848 16,-1 6 144-16,-4 2 32 0,1 5 0 0,-3 2-832 0,-1 3-192 15,1 1 0-15,1-2 0 0,1 2 864 0,1 1 128 16,-1-4 32-16,2 1 0 0,1 0-832 0,-1-1-192 16,1-2 0-16,1 8 0 15,-2-6-768-15,3-4-208 0,0-4-48 0,1-7-8736 16,0-3-1760-16</inkml:trace>
  <inkml:trace contextRef="#ctx0" brushRef="#br0" timeOffset="9936.16">13231 8522 27647 0,'0'0'608'0,"0"0"128"0,0 0 32 0,6 5 0 0,0-3-624 0,4 0-144 0,1-1 0 0,3-2 0 16,0-3 848-16,2 0 144 16,3-2 32-16,2-2 0 0,0 1-832 0,2-2-192 0,2-2 0 0,3 0 0 15,1 0 0-15,-1-1 0 0,-1 0 0 0,2 1 0 16,0-2 0-16,-2 2 0 0,-5 1 0 0,-2 1 0 31,-4 0-1600-31,-1 2-352 0,-4 0-80 0,-1 1-16 0</inkml:trace>
  <inkml:trace contextRef="#ctx0" brushRef="#br0" timeOffset="10476.09">13720 8774 16575 0,'-2'-9'736'0,"2"9"160"0,-8-7-720 0,0 4-176 0,8 3 0 0,-10-2 0 16,-2 2 1664-16,-2 4 320 15,-2 5 48-15,-1 3 16 0,-1 1-832 0,1 6-144 0,-4 6-48 0,1 4 0 16,1 3 0-16,2 3 0 0,2 0 0 0,3-4 0 16,5 1-816-16,2-4-208 0,6 1 0 0,7-6 0 15,4-4 864-15,3-5 128 0,3-3 32 0,5-6 0 16,11-5 0-16,5-6 0 0,3-6 0 0,-1-5 0 16,0-5 0-16,-4-3 0 0,-2-5 0 0,-5 1 0 15,3-1-832-15,-10 1-192 0,-4 1 0 0,-3 0 0 0,-4 0 864 16,-6 0 128-16,-2 2 32 0,-8 1 0 15,-2-1-832-15,-4 4-192 0,-5 1 0 0,-2 3 0 0,-3 0 0 16,-2 4 0-16,-5 1 0 0,-3 4 0 0,-1 1 0 0,-1 6 0 16,-1 2 0-16,2 0 0 15,3 1-3232-15,4 2-688 0,-4 3-144 0,16-1-32 16</inkml:trace>
  <inkml:trace contextRef="#ctx0" brushRef="#br0" timeOffset="11630.61">14079 7246 16575 0,'0'0'368'0,"0"0"80"0,-7-4 0 0,7 4 16 0,0 0-464 0,0 0 0 0,0 0 0 0,0 0 0 15,0 0 912-15,0 0 96 0,0 0 16 0,12-4 0 16,1 0 0-16,2-3 0 0,3 2 0 0,3-2 0 16,0-1 0-16,4 1 0 0,3 0 0 0,0-1 0 0,1-2 0 0,2-1 0 15,1-1 0-15,-1 1 0 0,-1 6-832 0,-2 1-192 16,-7 1 0-16,-3 0 0 16,0 1-2416-16,-7 2-528 0,-11 0-96 0,0 7-32 0</inkml:trace>
  <inkml:trace contextRef="#ctx0" brushRef="#br0" timeOffset="11780.5">14206 7508 31327 0,'0'0'688'0,"8"-8"144"0,2 0 16 0,4 2 48 0,3-1-720 0,7 0-176 15,0 1 0-15,2-1 0 0,3 3 848 0,2-1 144 16,5-2 32-16,3 2 0 0,-1 0-832 0,4 4-192 0,2-2 0 16,-3 0 0-16,1-6 0 0,0 1 0 15,-2-1 0-15,-11 2 0 16,5-2-768-16,2 1-208 0,-4-1-48 0,1 1 0 0</inkml:trace>
  <inkml:trace contextRef="#ctx0" brushRef="#br0" timeOffset="25626.85">18956 15498 12895 0,'0'0'272'0,"0"0"64"0,0 0 16 0,-4 0 32 0,4 0-384 0,0 0 0 0,0 0 0 0,0 0 0 15,0 0 0-15,0 0 0 0,0 0 0 0,0 0 0 16,0 0 896-16,0 0 96 0,0 0 32 0,0 0 0 15,0 0 0-15,0 0 0 0,0 0 0 0,0 0 0 16,0 0 0-16,0 0 0 0,0 0 0 0,0 0 0 16,0 0 0-16,0 0 0 0,0 0 0 0,0 0 0 15,4-7 0-15,2 1 0 0,2-2 0 0,2 0 0 16,3 0-832-16,3-1-192 0,0 0 0 0,5 1 0 0,1 1 864 16,2-1 128-16,3 1 32 0,-1 2 0 0,-1-1-832 0,-1 4-192 15,-2 0 0-15,-1 2 0 0,-3 2 0 0,-3 3 0 16,-1 1 0-16,-3 4 0 0,-3 3 0 0,-1 3 0 15,-3 2 0-15,-1 5 0 0,-6 5 0 0,-2 5 0 16,-4 4 0-16,-3 3 0 0,-5 1 0 0,-2 3 0 16,-6 2 0-16,-2 0 0 0,-4-1 864 0,0-3 128 15,1 0 32-15,0-4 0 0,0-1-832 0,4-4-192 16,3-3 0-16,0-2 0 0,4-5 0 0,3-2 0 16,3-4 0-16,4-1 0 0,1-3 0 0,3-2 0 15,3 0 0-15,0-4 0 0,2-7 0 0,0 0 0 16,6 4 0-16,5-3 0 0,2-2 864 0,4-2 128 15,5 1 32-15,5-3 0 0,0 0-832 0,7-1-192 16,1 2 0-16,2 0 0 0,0 2 0 0,-5 0 0 0,-1 0 0 0,-5 1 0 16,-1 0 0-16,-3 0 0 0,-2 1 0 0,-2-2 0 15,-2-2 0-15,-1 3 0 0,-2 2 0 0,2-2 0 32,-2-2-1600-32,-4-2-352 0,-9 5-80 0,8-4-9296 15,-1-3-1856-15</inkml:trace>
  <inkml:trace contextRef="#ctx0" brushRef="#br0" timeOffset="25968.34">20003 15524 23951 0,'-3'-16'1056'0,"4"9"224"0,3 0-1024 0,-2-1-256 16,1 1 0-16,-1-1 0 0,0 1 880 0,0 0 112 16,2 2 32-16,-4 5 0 0,0 0 0 0,0 0 0 15,0 0 0-15,0 0 0 0,0 0 0 0,0 0 0 16,1 10 0-16,0 3 0 0,-1 3-832 0,-1 5-192 16,-5 5 0-16,1 1 0 0,0 3 864 0,-2 4 128 15,0 3 32-15,1 3 0 0,2 2-832 0,0 0-192 16,-3-2 0-16,1-1 0 0,2-3 0 0,2-4 0 15,-2-7 0-15,0 2 0 0,1-2 0 0,0-2 0 16,0-3 0-16,0-5 0 0,0-2 0 0,0-3 0 0,-1-2 0 16,4-8 0-1,-9-1-3232-15,1-2-688 0,-9-9-144 0,3-4-32 0</inkml:trace>
  <inkml:trace contextRef="#ctx0" brushRef="#br0" timeOffset="26105.86">19766 15868 27647 0,'0'0'608'0,"0"0"128"0,6-9 32 0,-3 3 0 0,3 2-624 0,1 1-144 0,3 0 0 0,1 1 0 15,3 0 1664-15,1 1 320 0,1 0 48 0,5 0 16 16,4-1-1648-16,2-1-400 0,0 1 0 0,2 2 0 16,3-2 896-16,-1 1 112 0,-1 0 16 0,8 0 0 15,-6 1-2464-15,-3-1-480 0,-3-4-112 0,-6 3-16 16</inkml:trace>
  <inkml:trace contextRef="#ctx0" brushRef="#br0" timeOffset="26634">22207 14886 23951 0,'0'0'512'0,"0"0"128"0,0 0 0 0,0 0 64 0,0 0-576 0,0 0-128 0,0 0 0 0,0 0 0 16,0 0 1664-16,0 0 320 0,0 0 48 0,0 0 16 15,0 0-1648-15,0 0-400 0,0 0 0 0,3 14 0 0,-8-2 896 0,2 3 112 16,-4 4 16-16,3 4 0 0,0 3-832 0,-2 2-192 15,1 3 0-15,-1-2 0 0,-2 2 0 0,2 1 0 16,-1 1 0-16,1 0 0 0,-2 2 0 0,1-2 0 16,3-1 0-16,-3 0 0 0,1 0 864 0,-1-2 128 15,0-3 32-15,-1 8 0 16,0-7-1648-16,1-6-320 0,1-3-64 0,0-4-16 16,1-4-816-16,-1-3-160 0,2-1-48 0,4-7 0 0</inkml:trace>
  <inkml:trace contextRef="#ctx0" brushRef="#br0" timeOffset="26871.89">21552 15552 27647 0,'0'0'608'0,"-9"-1"128"0,9 1 32 0,0 0 0 0,0 0-624 0,0 0-144 0,0 0 0 0,0 0 0 15,0 0 848-15,9 0 144 0,5 0 32 0,3-1 0 16,2 0 0-16,8 0 0 0,4-2 0 0,5 2 0 15,9-1 0-15,5 0 0 0,5 2 0 0,-3 0 0 16,0 0-832-16,1 0-192 0,1-1 0 0,0 1 0 16,0 0 0-16,1 1 0 0,3 2 0 0,-4-1 0 15,-3 1 0-15,0-1 0 0,-4 1 0 0,-9-1 0 16,2 0 0-16,3 2 0 0,-3-1 0 0,0 1-11424 16,-2 1-2336-16</inkml:trace>
  <inkml:trace contextRef="#ctx0" brushRef="#br0" timeOffset="27625.34">21103 16035 11967 0,'0'0'528'0,"-10"-1"112"0,0-5-512 0,1 1-128 15,2 1 0-15,0 2 0 0,-1-1 1984 0,8 3 384 16,-7-3 64-16,2-1 0 0,5 4-640 0,0 0-128 16,0 0-16-16,0 0-16 0,0 0-480 0,4-7-112 15,-4 7-16-15,13-5 0 0,1 1-432 0,0-1-80 16,-1 0-32-16,2 1 0 0,3 0-16 0,0 2 0 16,-1 0 0-16,1 2 0 0,2 2-128 0,-1 2-16 15,-1 2-16-15,-6-1 0 0,-1 1-304 0,-3 3 128 16,-4 1-128-16,-3 3 0 0,-2-2 176 0,-1 3-176 15,-5 2 160-15,-1 0-160 0,-2 3 320 0,-1-1-48 16,-1 0 0-16,-2-1 0 0,1-4-32 0,1 2-16 16,0 4 0-16,2-5 0 0,-1-4-32 0,3 0-16 15,4 1 0-15,0 0 0 0,3-2-176 0,1-9 0 16,3 9 0-16,5-2 0 0,0 2 0 0,3-1 0 0,2-2 128 16,1 3-128-16,4 1 0 0,-3 1 0 0,-4-1 0 0,-1 1 0 15,0-1 0-15,-5 2 0 0,-3-3 0 0,-3 2 0 16,-3 0 256-16,0-2-16 0,-4 0-16 0,1 1 0 15,-7-1 320-15,1-1 64 0,-1 0 16 0,0-3 0 16,0 1-176-16,1-1-16 0,-1-2-16 0,2-2 0 16,-3-2-224-16,2 0-64 0,2 1 0 0,2-3 0 15,0-3-272-15,3 0-64 0,-1-1-16 0,5 0 0 32,3-1-3024-32,4-2-592 0,5-10-128 0,4 6-10752 0</inkml:trace>
  <inkml:trace contextRef="#ctx0" brushRef="#br0" timeOffset="27859.56">21566 16308 24991 0,'0'0'1104'0,"0"0"240"0,0 0-1088 0,0 0-256 15,0 0 0-15,0 0 0 0,0 0 1344 0,0 0 192 16,0 0 64-16,0 0 0 0,0 0-176 0,0 0-16 15,2-8-16-15,-2 8 0 0,0 0-624 0,0 0-112 16,0 0-16-16,0 0-16 0,0 0-432 0,0 0-192 16,0 0 160-16,0 0-160 0,0 0 0 0,0 0 0 15,0 0 0-15,0 0 0 16,0 0-1472-16,0 0-272 0,0 0-64 0,0 0-13344 0</inkml:trace>
  <inkml:trace contextRef="#ctx0" brushRef="#br0" timeOffset="28272.78">22030 15929 22687 0,'0'0'1008'0,"0"0"208"0,0 0-976 0,-8-3-240 16,0 1 0-16,-1 3 0 0,-1408 2 1360 0,2814 0 240 15,-1411 4 32-15,-1 4 16 0,-2 2-480 0,1 5-80 16,-5 1-32-16,-1 1 0 0,-1 9-288 0,4 0-48 16,6 1-16-16,4-1 0 0,3-4-368 0,3 1-80 15,0 0 0-15,5-3-16 0,7-2-48 0,1-3-16 16,4-2 0-16,1 0 0 0,2-3 112 0,3-4 32 15,-1-4 0-15,1-1 0 0,-1-1 192 0,1-3 32 16,-3-4 16-16,0-1 0 0,-3-4 32 0,0-2 16 16,1-4 0-16,-5-2 0 0,0 0-96 0,-3-5 0 15,0-5-16-15,-3 4 0 0,0 1-144 0,-3 0-32 16,-1-1 0-16,-1 3 0 0,-1 4-192 0,0 2-128 0,-1 2 160 16,1 2-160-16,0 3 0 0,-4 1-160 0,1 2 0 15,-1 3 0 1,-3-1-2112-16,9 2-416 0,-10 2-96 0</inkml:trace>
  <inkml:trace contextRef="#ctx0" brushRef="#br0" timeOffset="28724.35">22644 15964 11967 0,'0'0'1072'0,"0"0"-864"15,0-11-208-15,0 4 0 0,0 7 2688 0,0 0 512 16,0 0 80-16,0 0 32 0,0 0-1008 0,0 0-208 16,0 0-48-16,0 0 0 0,0 0-944 0,-8 5-192 15,1 5-32-15,-1 2-16 0,-1 3-224 0,2 3-32 16,0 4-16-16,0 2 0 0,1 1-224 0,-1 1-48 0,2 5-16 0,0-3 0 15,0-1-176-15,-1-2-128 0,0 5 144 0,1-4-144 16,2-3 144-16,1-3-144 0,-4-1 128 16,3-2-128-16,0-2-192 0,0-4-112 0,3-11-16 0,0 0-16 31,0 0-2608-31,0 0-512 0</inkml:trace>
  <inkml:trace contextRef="#ctx0" brushRef="#br0" timeOffset="28882.37">22366 16164 26079 0,'0'0'1152'0,"0"0"256"0,2-8-1136 0,-2 8-272 0,4-7 0 0,3 3 0 16,3 2 1152-16,3-2 192 0,1 2 16 0,4 0 16 16,0 1-432-16,3-2-96 0,2-1-16 0,0 2 0 15,3 1-384-15,2 1-64 0,-2-1-32 0,3 0 0 0,-1-1-224 0,-2-1-128 16,-6 2 160-16,4 1-160 16,-1 4-1264-16,1-2-336 0,-4-2-80 0,1 2-16 0</inkml:trace>
  <inkml:trace contextRef="#ctx0" brushRef="#br0" timeOffset="29670.89">20845 16791 23439 0,'-11'1'1024'0,"3"-1"240"0,-1-1-1008 16,9 1-256-16,0 0 0 0,0 0 0 0,0 0 1024 0,0 0 176 0,0 0 16 0,0 0 16 15,12-5-80-15,7 0-32 0,4-2 0 0,11 0 0 16,11 1-96-16,5-1-32 0,1 2 0 0,5-2 0 15,5-1-272-15,9 3-48 0,11-1-16 0,1 4 0 16,3 1-144-16,5-1-16 0,5-6-16 0,3 5 0 0,-2 3-112 16,-1-1-32-16,-6-5 0 0,1 5 0 0,-2 0-144 15,-5 0-48-15,-10 0 0 0,-4 1 0 0,-7 1-16 16,-2-1-128-16,-5-1 192 0,-2 2-64 0,-7 2-128 0,-4 1 0 16,-6 0-192-16,-6 3 192 15,-6-1-1536-15,-6 1-192 16,-3-2-48-16,-3 3-9408 0,-3 2-1872 0</inkml:trace>
  <inkml:trace contextRef="#ctx0" brushRef="#br0" timeOffset="30052.69">22388 17038 21183 0,'0'0'1888'0,"0"0"-1504"0,-5-9-384 0,0 4 0 16,-3 1 1200-16,-3 3 160 0,1 1 48 0,-3 1 0 15,-4-2 0-15,-2 5 0 0,-1 3 0 0,-3 2 0 16,-1 0-224-16,-5 3-32 0,-1 2-16 0,3 4 0 16,-1 4-304-16,4-1-64 0,2 0-16 0,2 0 0 15,1 2-208-15,3 0-32 0,5-4-16 0,5 1 0 16,0-2-208-16,6-3-32 0,6 1-16 0,2-3 0 15,5-1 16-15,4-2 16 0,5-2 0 0,3-4 0 16,7-2 160-16,5-2 16 0,-2-3 16 0,8-2 0 16,4-5 48-16,-2-2 16 0,-4-2 0 0,-5-1 0 15,-6-3 192-15,-7 0 48 0,-3-1 0 0,-6-2 0 16,-5-2-96-16,-5 0-16 0,-3-1 0 0,-3 1 0 0,-3 1-208 0,-5 1-32 16,-2-1-16-16,-3 3 0 0,-2 1-256 0,-5 2-144 15,-4 0 160-15,0 4-160 16,-1 4-528-16,1 1-208 0,3 4-32 0,0 2-16 15,2 3-2288-15,6 0-464 0</inkml:trace>
  <inkml:trace contextRef="#ctx0" brushRef="#br0" timeOffset="36313.85">23296 16103 22975 0,'-2'-16'1024'0,"1"3"192"0,0-1-960 0,0 2-256 16,-1 3 0-16,-2-1 0 0,2-1 256 0,-2 1 0 15,-1 3 0-15,2-1 0 0,1-1 464 0,-4 2 112 16,1-3 0-16,1 2 16 0,4 8-16 0,0 0 0 15,0 0 0-15,0 0 0 0,0 0-144 0,0 0-48 16,0 0 0-16,-6 7 0 0,-2 0-416 0,4 5-96 16,-2 2 0-16,1 3-128 0,-3 2 416 0,2 4-32 15,1 0 0-15,-2 1 0 0,0 0-32 0,1 1-16 16,2-1 0-16,0-2 0 0,0-3-16 0,1-2 0 16,1 3 0-16,1-5 0 0,1-4 48 0,-1-1 0 15,-3-2 0-15,4-8 0 0,0 0 128 0,0 0 16 16,0 0 16-16,0 0 0 0,0 0 112 0,0 0 32 15,0 0 0-15,6-14 0 0,2-2-16 0,0-2 0 0,1-3 0 0,2-2 0 16,-2-3-320-16,2-1-64 0,2-5-16 0,0-2 0 16,-3-1-80-16,2 0-32 0,2 4 0 0,-1 2 0 15,-4 3-144-15,-1 4 160 0,-2 2-160 0,-2 5 160 16,0 6-160-16,-4 9 0 0,0 0 144 0,0 0-144 16,0 0 0-16,0 0 0 0,-6 9 0 0,-1 5 128 15,-1 2-128-15,-2 4 0 0,-3 2-176 0,-1 3 176 16,0 5 0-16,0-1 0 0,-1-2-128 0,1-1 128 15,1 4 0-15,3-7 0 0,2-4 0 0,2-4 0 16,-2-3 0-16,5-1 0 0,4-2 0 0,-1-9 0 16,0 0 0-16,0 0 0 0,0 0 0 0,0 0 0 15,0 0 0-15,10-9 240 0,3 0-48 0,1-6-16 0,2-5 96 16,-1-4 32-16,0-1 0 0,2-1 0 0,-2-3-112 0,2 1 0 16,-2 3-16-16,0 2 0 0,-3 2-32 0,-2 4 0 15,-1 2 0-15,-4 5 0 0,-5 10-144 0,0 0 0 16,0 0 144-16,0 0-144 0,0 9 0 0,-2 8 0 15,-3 6 0-15,-5 3 0 0,-2 2 0 0,-2 7 0 16,-3 8 0-16,1-3-128 0,-3-3 128 0,4-2 0 16,1-3 0-16,0-2 0 0,2-3 0 0,2-4 0 15,3-2 0-15,1-3 0 0,3-3 0 0,0-3 0 16,1-2 0-16,2-3 0 0,0-7 0 0,0 0 0 16,0 0 0-16,0 0 128 0,8-4 32 0,0-3 16 15,-2-7 0-15,2 2 0 0,1-1-176 0,0 0 0 16,-3-2 0-16,2 0 128 15,1 3-832-15,0 0-160 0,1 0-32 0,-1 1-16 16,0 2-1712-16,1 4-320 0,1 2-80 0</inkml:trace>
  <inkml:trace contextRef="#ctx0" brushRef="#br0" timeOffset="38558.8">14232 9189 2751 0,'-5'-19'128'0,"3"4"16"0,-2 0-144 0,3-3 0 15,0-1 0-15,2 4 0 0,1 8 3792 0,1-3 736 16,-2-4 144-16,1 5 16 0,-2 9-3360 0,0 0-688 16,7-7-128-16,-2 1-16 0,3 2 400 0,-1 3 64 15,3 2 32-15,0 6 0 0,3 5-176 0,3 2-48 16,-1-1 0-16,3 7 0 0,1 4 64 0,1 5 0 15,5 4 0-15,0 5 0 0,0 6-112 0,6 6-16 16,1 5 0-16,4 3 0 0,3 0-352 0,-2 5-80 16,3 5-16-16,2 3 0 0,5 1-112 0,3 3-16 0,1 1-128 15,7 1 192-15,4 1-64 0,0 0-128 0,-4-4 176 0,5 5-176 16,0 3 176-16,3-4-176 0,6-5 160 16,-1-1-160-16,1-2 144 0,-2 4-144 0,2 1 128 0,3-5-128 15,-1-4 208-15,0-3-32 0,1-4-16 0,1 2 0 16,-3 3 144-16,6-1 16 0,3 0 16 0,2 0 0 15,-5-3-80-15,1 2 0 0,-3 2-16 0,3 0 0 16,3-4-112-16,-3 5-128 0,-3 0 176 0,-2 0-176 16,1 2 224-16,1-1-64 0,0 2-16 0,-2 0 0 15,-3 2-144-15,-1-4 0 0,-4-5 0 0,2 3 128 16,2 2 0-16,-2 0 0 0,1 1 0 0,-4-2 0 16,-3-5-128-16,0 2 192 0,-1 1-192 0,0-2 192 15,-3-1-192-15,0 0 128 0,-4 1-128 0,-1-4 128 0,-5-3-128 16,2-1 160-16,0-1-160 0,-2 0 160 0,0-1-32 15,1 3-128-15,-1 2 192 0,1-3-64 0,-5-5-128 16,-1-1 192-16,-1 1-192 0,0 1 192 0,2-2-192 0,-1 1 192 16,-5-2-192-16,3-1 192 0,2-1-192 0,-2-2 0 15,-5-4 144-15,-1-3-144 0,-3-3 0 0,-4-3 128 16,-1-4-128-16,-1-2 0 0,-1-2 0 0,-2 0 0 16,-2-5 0-16,-4-4 128 0,-5-2-128 0,0-4 0 15,-1 2-128-15,-1-4 128 16,-11-4-512-16,0 0 0 0,0 0-16 0,0 0 0 15,0 0-320-15,0 0-64 0,0 0-16 0,0 0 0 16,0 0-1472-16,-8 2-288 0,0 0-64 0</inkml:trace>
  <inkml:trace contextRef="#ctx0" brushRef="#br0" timeOffset="38955.33">19211 13650 43311 0,'-9'4'3840'0,"3"4"-3072"0,1 3-608 0,5-1-160 16,5 2-1856-16,1 0-416 0,3 3-80 0,3 1-16 0,3 3 1728 15,5 3 320-15,3 1 80 0,5 5 16 0,5 7 496 0,3-1 112 16,4 0 0-16,0 0 16 0,2 3-176 0,1 1-32 16,1-1-16-16,1 0 0 0,-3 2 144 15,0-2 16-15,0 0 16 0,-4 0 0 0,1 3-96 0,-3-3 0 16,-5-1-16-16,-3 3 0 0,-1-3 16 0,-8-1 0 16,-5-2 0-16,-4-2 0 0,-5-1 176 0,-5-2 32 15,-1 1 16-15,-7 0 0 0,-4-1 32 0,-2 1 0 16,-2 1 0-16,-4-4 0 0,-2 1-288 0,-1-1-48 15,0-2-16-15,-2 0 0 16,4 0-544-16,1-5-96 0,0-1-32 0,2-3 0 16,3-3-2208-16,0-4-448 0,2-3-96 0</inkml:trace>
  <inkml:trace contextRef="#ctx0" brushRef="#br0" timeOffset="40244.58">23317 14364 16175 0,'-7'8'704'0,"7"-8"176"0,-4 11-704 0,1 1-176 16,0 1 0-16,2-1 0 0,1-1-192 0,0-1-80 15,-3-1-16-15,3 1 0 0,0-2 864 0,3 2 192 16,-2 1 16-16,1-2 16 0,-1 0-176 0,-1-9-48 16,2 9 0-16,0 0 0 0,1-1 224 0,-3-8 32 0,0 0 16 0,5 9 0 15,-5-9 16-15,0 0 0 0,0 0 0 0,3 7 0 16,-3-7-32-16,0 0 0 0,0 0 0 0,0 0 0 15,13-1-16-15,-5-6-16 0,0-3 0 0,2-4 0 16,2-4-160-16,0-4-16 0,0-5-16 0,4-3 0 16,-1-2-128-16,0-1-32 0,1-1 0 0,1-2 0 15,1 1-176-15,1-4-32 0,-2-2-16 0,1-3 0 16,-3-4-32-16,4-2-16 0,-1-2 0 0,-1-2 0 16,-1-1-176-16,0-1 192 0,0 0-192 0,-1-3 192 15,-1-2-192-15,-1-2 0 0,1-1 144 0,-4 4-144 16,-2 4 128-16,-2-1-128 0,-3 0 128 0,2 0-128 15,-1-2 0-15,-2 1 144 0,-2 1-144 0,0 1 0 16,0 0 144-16,-1-2-144 0,-1-1 0 0,0-2 144 0,-2-4-144 16,0 3 0-16,1 3 144 0,-1 2-144 0,0 3 0 0,-2 1 144 15,2 2-144-15,1-1 0 0,-3-1 160 0,3 2-160 16,0 2 128-16,-1 3-128 0,0-1 0 0,-2 1 0 16,0 0 128-16,-2-1-128 0,2-3 0 0,-3 2 128 15,2-3-128-15,-2-1 128 0,3 3-128 0,-3-1 0 16,2 1 0-16,-1 1 0 0,1-3 0 0,-3 3 0 15,3-2 128-15,-2 2-128 0,0-1 0 0,0 2 0 16,-1 2 0-16,1 1 0 0,-4-1 0 0,2-1 0 16,1-1 0-16,0-1 128 0,-1 0-128 0,2-1 0 15,1 1 0-15,1 2 0 0,-2 2 0 0,0-3 0 16,2 2 128-16,-1 0-128 0,0 1 0 0,3-3 0 16,-3-2 0-16,3 3 0 0,-3 2 0 0,2 1 0 0,2 0 0 15,-3 2 0-15,2-1 0 0,-1-1 0 0,1 0 128 16,1-3-128-16,0-5 0 0,-2 3 0 0,-1-1 0 15,2 3 0-15,0 2 0 0,2-1 0 0,-2-3 0 0,-2 2 0 16,1 0 0-16,0 0 0 0,-1-2 0 0,-1 0 0 16,0 3 0-16,0 1 0 0,0 1 0 0,0 1 0 15,-1-4 0-15,0 2 0 0,2-1 0 0,1 0 128 16,0 1-128-16,3 0 128 0,-3 0-128 0,3 2 128 16,1 4-128-16,-2-1 0 0,-1-1 0 0,2 1 0 15,2 2 0-15,-1-1 0 0,-1 2 0 0,1 0 0 16,2-2 0-16,0 1 0 0,0-1 0 0,2 0 0 15,0 2 0-15,1 1 0 0,-3-2 0 0,2 1 0 16,0 0 0-16,1 1 0 0,-2-3 0 0,2 1 0 16,0-2 0-16,0 2 0 0,3 1 0 0,-5 0 0 0,0 3 0 15,0-1 0-15,0 2 0 0,0-1 0 0,-1 0 128 0,1 0-128 16,-1-1 0-16,1 0 128 0,0-2-128 0,1-2 0 16,-1 0 144-16,0 3-144 0,2 1 192 0,-3 3-48 15,-1 1 0-15,2-3 0 0,0 0-144 0,-1-1 160 16,-2-1-160-16,0 2 160 0,2-1-160 0,-1 0 128 15,0-4-128-15,1 6 128 0,1 4-128 0,2-1 0 16,-2 1 0-16,-1-2 0 0,0 1 128 0,1 2-128 16,-1 0 0-16,-1 0 128 0,0 2-128 0,-1-1 128 15,1 3-128-15,0 2 128 0,-3-2-128 0,2 1 0 16,0-1 144-16,1 1-144 0,-1 1 0 0,-2 0 0 16,3 3 0-16,0 0 128 0,-1-1-128 0,0 2 0 0,-1 1 0 15,2 1 0-15,1-2 0 0,0 1 0 0,-2-1 0 16,-1 2 0-16,1 0 0 0,-2-2 0 0,0-2 0 0,2 3 0 15,0 2 0-15,-3-2 0 0,-1 0 0 0,-1 1 0 16,4 4 0-16,-2 0 0 0,0-2 0 0,-1 2 0 16,1 1-176-16,-1 0 176 0,3 2-208 0,2 1 80 15,1 7-224-15,0 0-32 0,-5-8-16 0,0 4 0 32,5 4-1552-32,-11 0-304 0,-1 0-64 0,0 1-13264 0</inkml:trace>
  <inkml:trace contextRef="#ctx0" brushRef="#br0" timeOffset="40580.05">22716 6998 26719 0,'-18'-3'1184'0,"10"1"240"0,8 2-1136 0,-4-6-288 16,2 0 0-16,5-3 0 0,7-4 128 0,1-4-128 15,3-3 192-15,7-3-192 0,4-5 320 0,4-5-32 16,0-5-16-16,0 1 0 0,1-2 32 0,2 1 0 16,1-5 0-16,2-1 0 0,3-1 96 0,0 0 32 15,1 0 0-15,0 6 0 0,1 7 144 0,-2 5 16 16,-1 1 16-16,-7 7 0 0,-4 3-192 0,-3 9-32 16,-3 4-16-16,-3 6 0 0,-1 2-80 0,-4 8-16 15,-1 8 0-15,-5 8 0 0,1 10-144 0,-4 6-128 16,0 6 144-16,3 3-144 0,-1 2 144 0,1 1-144 0,4 0 128 15,1-4-128-15,3-5 0 0,5-6 0 0,1-4 0 0,5-4 0 32,1-3-352-32,3-6-48 0,1-3-16 0,0-2-9888 0,0-5-1968 15</inkml:trace>
  <inkml:trace contextRef="#ctx0" brushRef="#br0" timeOffset="45686.68">19157 4706 3679 0,'-14'0'160'0,"5"0"32"0,-1 0-192 0,1 1 0 15,3-1 0-15,6 0 0 0,0 0 3472 0,0 0 656 16,0 0 128-16,0 0 32 0,0 0-3120 0,7-10-608 16,3-1-128-16,5 0-32 0,2 1 64 0,3-1 16 15,2-2 0-15,-1 0 0 0,3 0 208 0,0-2 32 16,3 0 16-16,1 3 0 0,1 1-128 0,-1 2-32 15,2 0 0-15,-1 3 0 0,-3 1-176 0,1 4-32 16,-5 5-16-16,0 0 0 0,-3 1-128 0,-1 5-32 16,-3 2 0-16,-1 6 0 0,-7 4-32 0,0 3-16 15,-6 3 0-15,-2 4 0 0,-5 4 320 0,-2 5 64 16,-6 0 16-16,-1 3 0 0,-5 3-160 0,-4 0-48 16,0 1 0-16,-3 3 0 0,-1 2-176 0,-1-2-32 0,-2-2-128 15,5-3 192-15,1-4-48 0,-2-3-16 0,2-2 0 0,2-2 0 16,1-2 128-16,2-2 32 0,2-5 0 0,4-4 0 15,2-4-64-15,3-3-16 0,2-2 0 0,2-3 0 16,5-10-48-16,0 0-16 0,0 0 0 0,0 0 0 16,0 0 128-16,11 0 32 0,-1-4 0 0,5-2 0 15,5 0-112-15,1-4-32 0,1-6 0 0,2 3 0 16,4 4-160-16,0 5 0 0,4 3 0 0,0-1 128 16,0-6-128-16,-1 2 0 0,-5 2 0 0,1 4 0 15,1 2 0-15,0 2 0 0,-4 0 0 0,-3 0 128 16,-3 0-128-16,-4-1 0 0,-2 0-192 0,-4 1 192 15,-8-4-1856 1,0 0-240-16,0 0-48 0,0 0-7632 0,0 0-1520 0</inkml:trace>
  <inkml:trace contextRef="#ctx0" brushRef="#br0" timeOffset="46086.61">20467 4547 28559 0,'4'-15'2544'0,"-3"7"-2032"0,0-2-512 0,2 2 0 32,1 1-432-32,1 0-176 0,-5 7-32 0,0 0-16 0,0 0 528 0,9-3 128 0,-9 3 0 0,0 0 0 15,0 0 432-15,0 0 112 0,6 9 32 0,-4 2 0 16,-2 4 320-16,-2 4 80 0,-2 5 16 0,-1 4 0 16,1 1-304-16,0 6-64 0,-4 1-16 0,2 1 0 15,-2 2-352-15,0-3-80 0,-2-2-16 0,3 1 0 16,2 3-32-16,-1-4 0 0,-1-2 0 0,0-4 0 15,2-2-128-15,0-2 128 0,4 1-128 0,-1-5 128 16,-2-5-336-16,1-3-80 0,0-1-16 0,0-2 0 16,-1-2-1600-16,4-7-320 0,0 0-64 0,-6 3-6464 15,-5-7-1296-15</inkml:trace>
  <inkml:trace contextRef="#ctx0" brushRef="#br0" timeOffset="46253.06">20147 4927 24879 0,'0'0'2208'0,"0"0"-1760"15,0 0-448-15,0 0 0 0,12-1 320 0,0 0-32 16,3 1 0-16,1 0 0 0,3 0-112 0,1 0-32 16,5 1 0-16,0-1 0 0,3 0 32 0,1 0 0 15,2-1 0-15,2-1 0 0,4-1-176 0,-2 0 192 16,-3-1-192-16,-4 0 192 0,-4 1-464 0,0 1-96 16,-7-1-16-16,0-1-11408 0</inkml:trace>
  <inkml:trace contextRef="#ctx0" brushRef="#br0" timeOffset="46786.5">22455 3540 25791 0,'-3'-17'1152'0,"2"9"224"0,1-1-1104 0,0 9-272 15,0 0 0-15,-2-10 0 0,2 10 272 0,0 0 0 16,0 0 0-16,0 0 0 0,0 0-32 0,0 0-16 15,0 0 0-15,0 0 0 0,-5 6 32 0,-1 5 16 0,0 4 0 0,-3 3 0 16,-1 7-80-16,0 4-32 0,-3 7 0 0,0 1 0 16,-3 3 96-16,1 4 0 0,-1 2 16 0,2-1 0 15,0 1-64-15,1-2-16 0,1-4 0 16,2-2 0-16,7-3-192 0,-2 1 176 0,-4-2-176 0,3 0 160 16,0-3-160-16,1-5 128 0,-3 0-128 0,0-3 128 31,1 1-512-31,0-4-96 0,0-3-32 0,-1-3 0 15,-4-2-2160-15,-1-3-432 0</inkml:trace>
  <inkml:trace contextRef="#ctx0" brushRef="#br0" timeOffset="47113.91">21534 4546 18431 0,'0'0'1632'0,"-4"-7"-1312"16,-1-1-320-16,5 8 0 0,0 0 2736 0,0 0 464 16,11-4 112-16,-1-2 16 0,5-4-2624 0,1 0-528 15,4 0-176-15,2 2 0 0,4 1 336 0,6-1-32 16,5-1-16-16,3 3 0 0,5-1 48 0,2 2 16 16,2 0 0-16,2 0 0 0,-4-1 64 0,2 1 16 15,2-2 0-15,2 1 0 0,1-1-64 0,-3 3-16 16,1-1 0-16,-3 2 0 0,-4 0-176 0,-2-1-48 15,-4 1 0-15,-4 1 0 0,1 0-128 0,-2 1 0 16,0-3 0-16,-6 4 0 0,-3 2-288 0,-3 2-96 0,-2 0 0 0,-2-1-16 31,-1-3-1712-31,-6 3-320 0,-11-3-80 0,6 7-10400 0</inkml:trace>
  <inkml:trace contextRef="#ctx0" brushRef="#br0" timeOffset="49290.34">22092 4958 20271 0,'-8'-18'1792'0,"5"8"-1424"0,-1 1-368 0,-1 1 0 0,1-2 320 0,0 2-16 15,2 1 0-15,2 7 0 0,0 0 544 0,0 0 112 16,0 0 32-16,0 0 0 0,0 0-336 0,0 0-64 16,-10 7-16-16,4 2 0 0,-1 1-448 0,2 3-128 15,-2 2 0-15,2 5 0 0,1 0 0 0,1 1 144 16,-3 0-144-16,4 1 0 0,1 0 144 0,0-2-144 16,0-4 0-16,0 1 144 0,1-1-144 0,-1-1 0 15,0-1 0-15,1-1 0 16,0-3-448-16,-1-1-80 0,-4-3-16 0,5-6 0 15,-2 9-1840-15,2-9-368 0</inkml:trace>
  <inkml:trace contextRef="#ctx0" brushRef="#br0" timeOffset="49517.58">21646 5422 19343 0,'-7'0'1728'0,"-1"3"-1392"0,1 2-336 0,7-5 0 15,-6 5 208-15,6-5-16 0,0 0-16 0,0 10 0 16,0-10 16-16,4 10 0 0,3-1 0 0,3-5 0 16,2-1 432-16,4-1 80 0,4-1 32 0,3-2 0 15,3-4-256-15,0 2-48 0,4 1-16 0,-1 2 0 16,1 1-256-16,0-1-160 0,-2-1 192 0,-2 2-192 16,-3 3 0-16,-3-1-176 0,-3 1 0 0,0 0 0 15,-3 1-800-15,-2 1-176 16,-1 1-16-16</inkml:trace>
  <inkml:trace contextRef="#ctx0" brushRef="#br0" timeOffset="49885.56">21807 5823 29775 0,'0'0'1312'0,"-8"-1"288"0,0 2-1280 16,0 4-320-16,-1 0 0 0,1 3 0 0,-5-2 0 0,0 5-304 15,-2 5 64-15,-1 3 16 0,0 2 224 0,0 1 0 16,1 2 0-16,2 2 0 0,1 3 0 0,4-2 0 0,0-2 0 0,5-2 0 16,4-2 0-16,3-3-144 0,4-1 144 0,4-5 0 15,0-3 0-15,7-3 0 0,1-1 0 0,3-3 0 16,2-2 432-16,3-1 16 0,1-5 0 0,-1 0 0 15,0-3-48-15,1-1 0 0,-3-2 0 0,-1 0 0 16,-4-3 64-16,-4 0 16 0,-3-5 0 0,-1 0 0 16,-6 0 352-16,-2-1 64 0,-3 0 0 0,-4 2 16 15,-3 4-112-15,-1-1-32 0,-5 1 0 0,-1 2 0 16,-3 3-384-16,-1 1-64 0,-4 0-32 0,0 5 0 16,-3 5-288-16,2 1-304 0,2-1 64 0,1 4-11728 15,2 1-2336-15</inkml:trace>
  <inkml:trace contextRef="#ctx0" brushRef="#br0" timeOffset="51759.47">23304 4528 17903 0,'0'0'784'0,"0"0"176"0,0 0-768 0,0 0-192 0,0 0 0 0,0 0 0 15,0 0 0-15,0 0 144 0,0 0-144 0,0 0 128 16,14 6 448-16,1-2 64 0,1-2 32 0,2-2 0 16,1-1-192-16,3 0-32 0,-3-1-16 0,7 1 0 15,-1 1-240-15,1 0-64 0,1-1 0 0,-3 2 0 16,0 3-128-16,-3-3 0 0,-6-1 0 0,-1 3 128 31,-2 3-1600-31,-3-1-320 0,-9-5-64 0,2 12 0 0</inkml:trace>
  <inkml:trace contextRef="#ctx0" brushRef="#br0" timeOffset="51936.75">23338 4877 30399 0,'0'0'2704'0,"0"0"-2160"16,0 0-544-16,0 0 0 0,0 0 256 0,10 7-64 16,-1-3-16-16,3 0 0 0,3-3-176 0,4-1 0 15,4-1 0-15,6-1 0 0,4-3 0 0,5 2 0 16,5-4 144-16,2 3-16 0,-1-1-128 0,-1 3 0 15,-5 0-128-15,-4 1 128 16,-6 1-2576-16,-3 2-432 0</inkml:trace>
  <inkml:trace contextRef="#ctx0" brushRef="#br0" timeOffset="52926.13">23964 4434 13823 0,'0'0'1216'16,"0"0"-960"-16,0 0-256 0,5-5 0 16,0-3 0-16,2 1 0 0,3 2 128 0,1-1-128 15,0 1 0-15,3-2 0 0,1 1 0 0,1-1 0 0,-2 0 0 0,1 1 0 16,3-1 128-16,-2 1-128 0,3-1 464 0,0 0 0 16,-2 2 0-16,0 1 0 0,1 0 192 0,-3 0 48 15,-1 1 0-15,-1 1 0 0,-2 1-48 0,2 4 0 16,0 0 0-16,-4 5 0 0,-2 4-304 0,-1-1-64 15,-2 2-16-15,1 3 0 0,-4 5 48 0,-1 3 0 16,-1 3 0-16,-4 3 0 0,0 3 80 0,-2 5 32 16,-3 5 0-16,-2 4 0 0,-3 4-64 0,-4-2-16 15,-2-1 0-15,-3-2 0 0,2-1 112 0,-5-1 32 16,0-1 0-16,-2-1 0 0,1-1-16 0,-1 0 0 16,-1 0 0-16,1-5 0 0,2-4 0 0,4-2 0 15,-1-4 0-15,4-3 0 0,5-3-160 0,-1-2-48 16,4-5 0-16,4 0 0 0,1 0-272 0,4-2 160 0,0-3-160 15,3-8 128-15,3 9 32 0,-3-9 0 0,5 6 0 16,5-1 0-16,3-3 160 0,0 1 48 0,3 1 0 0,4-2 0 16,-1-2-128-16,7 2-32 0,0 1 0 15,2 1 0-15,-1 0-208 0,2-1 0 0,0-1 128 0,-1 2-128 16,2-2 0-16,-4 0 144 0,-1-2-144 0,-2 0 128 16,-3 0-128-16,-1 1 128 0,-5-1-128 0,-3-1 128 15,-1-2 0-15,0 1-128 0,-3-2 192 0,-7 4-64 16,0 0-128-16,6-5-176 0,-6 5 48 0,5-9 0 31,-5 2-2320-31,0 7-464 0,-1-8-96 0</inkml:trace>
  <inkml:trace contextRef="#ctx0" brushRef="#br0" timeOffset="54575.47">24692 4715 13823 0,'0'0'1216'0,"0"0"-960"0,0 0-256 0,0 0 0 16,0-10 928-16,0 10 144 0,0 0 16 0,0 0 16 15,0 0-480-15,0 0-112 0,0 0 0 0,0 0-16 16,0 0-96-16,0 0-16 0,0 0 0 0,6 11 0 16,-2 1 128-16,0 1 0 0,-2 2 16 0,-1 5 0 15,0-1-64-15,0 1-16 0,-1 1 0 0,0 2 0 0,-1-3-176 0,0 0-32 16,0 0-16-16,-1 0 0 0,-3-1-224 0,2 1 176 15,-2-3-176-15,2 1 160 0,-2-1-416 16,0-1-96-16,1-3-16 0,-2-2 0 16,2-2-1056-16,0-3-224 0</inkml:trace>
  <inkml:trace contextRef="#ctx0" brushRef="#br0" timeOffset="54733.91">24499 4942 14735 0,'0'0'1312'0,"0"0"-1056"15,0 0-256-15,0 0 0 0,10 6 1616 0,-10-6 272 16,10 1 48-16,3 1 16 0,7 0-1328 0,-2-1-272 16,2-1-48-16,1 0-16 0,1 0-96 0,0 0 0 15,1-1-16-15,-1 1 0 0,-2 0-176 0,-1-1-256 16,-4-3 64-16,0 1-6656 0,-3-1-1328 0</inkml:trace>
  <inkml:trace contextRef="#ctx0" brushRef="#br0" timeOffset="55157.58">25051 4345 20271 0,'-3'-13'896'0,"2"6"192"0,-2 1-880 0,3 6-208 16,0 0 0-16,0 0 0 0,-1-6 368 0,1 6 16 16,0 0 16-16,0 0 0 0,0 0-400 0,-4 9 0 15,-2 1 0-15,-5 5 0 0,-3 5 240 0,1 1 16 16,1 1 0-16,1 2 0 0,-1 3-256 0,0-2 176 16,-2-2-176-16,6 0 160 0,5-4-160 0,2-3 0 15,-1 0 0-15,6-1 128 0,1-1 336 0,1-2 64 16,3-2 16-16,2-1 0 0,1-2 336 0,2-3 64 15,0-1 16-15,3-1 0 0,3-4-256 0,-2-2-64 16,1-4 0-16,-1-2 0 0,0-2-240 0,-3 1-48 16,-3 0-16-16,-1-4 0 0,-2-5-64 0,-2-1-16 0,-3 0 0 15,-1-1 0-15,1 3-16 0,-4-1-16 0,-4 4 0 16,1 2 0-16,-1 2-224 0,0 2 0 0,-3 3 128 0,0 3-128 16,-1 1-240-16,1 2-80 0,-6 2-32 0,0 2 0 31,0 1-1936-31,-2 2-384 0,-2 2-80 0,4 0 0 0</inkml:trace>
  <inkml:trace contextRef="#ctx0" brushRef="#br0" timeOffset="55425.75">24824 5102 17503 0,'0'0'768'0,"0"0"176"0,-7-1-752 0,7 1-192 16,0 0 0-16,0 0 0 0,0 0 800 0,0 0 128 16,0 0 32-16,7-7 0 0,4-1-80 0,5 0-16 15,0-1 0-15,5 1 0 0,2 2-176 0,0 1-48 16,-1 1 0-16,4 2 0 0,3-1 32 0,2 1 0 16,-1-2 0-16,0 3 0 0,0-2-272 0,-2 2-48 15,-3-1-16-15,-5 1 0 0,-4 0-208 0,-2-1-128 16,-4-3 160-16,-10 5-160 15,0 0-976-15,0 0-304 0,0 0-48 0,0 0-10784 0</inkml:trace>
  <inkml:trace contextRef="#ctx0" brushRef="#br0" timeOffset="55693.75">24869 5490 17503 0,'0'0'1552'0,"0"0"-1232"0,-6 3-320 0,6-3 0 16,-8 9 1248-16,3 2 192 0,0 1 32 0,0 4 16 15,0 0-32-15,2 2-16 0,-4 1 0 0,3 4 0 16,0 2-352-16,-2 2-64 0,0 2 0 0,2 0-16 16,0-2-240-16,2 4-64 0,-2 3 0 0,2 1 0 15,2 2-336-15,-1-2-80 0,0 0-16 0,0-2 0 16,1 0-128-16,-1-6-16 0,0 1-128 0,-3-4 192 15,1-2-192-15,0-2 0 0,-2-1 128 0,2-6-128 16,0-2-1776-16,-1-1-400 16,2-1-64-16</inkml:trace>
  <inkml:trace contextRef="#ctx0" brushRef="#br0" timeOffset="57736.49">18323 4840 13823 0,'5'-16'1216'0,"-1"7"-960"15,-2-1-256-15,-1-2 0 0,-1 2 1024 0,0 1 144 16,1-2 48-16,-1-1 0 0,-1 2-560 0,-1-1-96 16,-4 0-32-16,0 0 0 0,-2-3-208 0,1-2-32 15,-2-1-16-15,-2-1 0 0,-3 2-144 0,-2-3-128 16,-4-1 192-16,1 0-192 0,-5 1 176 0,-3-1-176 16,-3-1 160-16,-1 0-160 0,0 0 272 0,-2 1-32 0,0 2-16 0,-4-3 0 15,-1-2 32-15,-5-2 0 0,-4 0 0 16,-2-1 0-16,0-2 64 0,-3 0 0 0,-1-2 16 0,0 2 0 15,1 2-16-15,-6 2 0 0,-3 1 0 0,-4 0 0 16,-3-1-80-16,-1 2-32 0,2 2 0 0,0-1 0 16,-2-1-64-16,-5 3-16 0,-5 2 0 0,-1 2 0 15,-2 0-128-15,-3 0 128 0,-5 1-128 0,-2 3 128 16,-3 4-128-16,1 2 0 0,-1-4 0 0,-3 4 128 16,-6 2-128-16,-1 3 0 0,0 2 0 0,-6 1 0 15,-4 0 0-15,2 4 0 0,1 2 0 0,-3 2 0 16,0 2 0-16,2 0 0 0,6 0 128 0,-3 6-128 15,-2 4 304-15,3 3-32 0,4 3 0 0,4 4 0 16,0 4-144-16,4 7-128 0,2 3 144 0,4 2-144 16,2-1 128-16,4 3-128 0,1 2 0 0,8 0 0 0,6 3 0 15,7 1 0-15,0 2 0 0,4 2 0 0,0-1 0 0,11-1 0 16,7-7 0-16,7 2 0 0,5 2 0 0,9 1 0 16,6 0 0-16,7-2 0 0,4-4 0 0,8 1 128 15,3-2-128-15,7 2 0 0,5 2 368 0,4 1 16 16,5 0 16-16,5 0 0 0,4 0 16 0,4 0 0 15,3-2 0-15,5-1 0 0,2 0-176 0,7-3-48 16,2-2 0-16,10 1 0 0,6-1 64 0,5-4 16 16,3-7 0-16,7-5 0 0,7-5-32 0,6-3-16 15,4-1 0-15,5-4 0 0,6-4 32 0,1-3 0 16,1-3 0-16,3-4 0 0,5-1-64 0,2-6-16 16,1 0 0-16,-2-1 0 0,0-2-176 0,0 0 192 15,1-5-192-15,-4 1 192 0,-8-6-192 0,2-2 128 0,1-3-128 0,-5-3 128 16,-7-3-128-16,-2-3 128 0,-2-1-128 15,-7-2 128-15,-4 0-128 0,-3-4 0 0,-4-1 144 0,-1-2-144 16,-1-2 128-16,-9 1-128 0,-8-2 160 0,-2-5-160 16,-4-4 128-16,-3 0-128 0,-9 3 0 0,-1 0 144 15,-4-1-144-15,-6 3 0 0,-8 0 144 0,-6 1-144 16,-5-1 0-16,-6 0 144 0,-7-1-144 0,-5-1 0 16,-4 0 128-16,-4 3-128 0,-5 1 0 0,-4-1 0 15,-7 0 0-15,-5-2 0 0,-7-4 0 0,-6 3 0 16,0 2-160-16,-10 2 160 0,-7 1-160 0,-2 4 160 15,0 3-144-15,-10 1 144 0,-7 1-128 0,-7 1 128 16,-4 0 0-16,-1 1-160 0,-1-1 160 0,-5-1 0 16,-9 5-144-16,0 0 144 0,-6 2 0 0,-3 4-144 0,-10 2 144 15,-2 4 0-15,-3-2 0 0,-4 7 0 0,-8 4 0 16,-3 2-160-16,-8 5 160 0,-1 0 0 0,-2 0 0 0,-4 3-128 16,-4 2 128-16,-1 4 0 0,-5 1 0 15,1 6-128-15,2 1 128 0,1 8 0 0,-2 7-128 0,3 4 128 16,3 8 0-16,4 6 0 0,5 7-128 0,7 9 128 15,8 8 0-15,1 10 0 0,4 7 0 0,15 8-128 16,10 8 128-16,13 6 0 0,10 5 0 0,13 3 0 16,6 3 176-16,21 1-176 0,19 2 0 0,19 1-352 15,14 1 48-15,18-1 16 16,17-4-1888-16,19-2-384 0,13 0-80 0,20-8-10400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6:10:56.95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1565 7724 26719 0,'-15'-7'2368'0,"9"3"-1888"15,6 4-480-15,0 0 0 16,-8 4-400-16,4 1-176 0,-1 3-48 0,1 6 0 0,-2 5 624 0,0 5 0 16,-1 7 224-16,1 2-64 0,-2 3 144 0,0 7 16 15,0 3 16-15,0 6 0 0,-1 6 0 0,-2 7 0 0,0 4 0 0,0 4 0 16,1 2-16-16,-1 3 0 0,-1 5 0 0,2 0 0 16,6-2-48-16,-3 1-16 0,1-1 0 0,3-1 0 15,-2-5 144-15,0 2 32 16,1 0 0-16,2 0 0 0,-3 0 48 0,2-4 16 0,0-9 0 0,2-4 0 15,1-1-64-15,2-7-16 0,0-3 0 0,0-5 0 16,0-4-112-16,3-2-32 0,-1-5 0 0,1 0 0 16,-3 1-96-16,1-3-32 0,-1-4 0 0,0 0 0 15,3-1-144-15,-1-4 128 0,1-5-128 0,0 0 128 16,4-1-128-16,-1-4 0 0,0-2 0 0,5-4-176 16,2-4-560-16,0-5-112 0,3 0-32 15,-2-6 0-15,2-9-2320 0,0-4-480 0</inkml:trace>
  <inkml:trace contextRef="#ctx0" brushRef="#br0" timeOffset="1668.27">1489 8170 24879 0,'-17'-26'2208'0,"8"13"-1760"16,2 2-448-16,1 0 0 0,3-1 0 0,2 3 0 15,0 1 128-15,1 8-128 0,6-5 576 0,3 2 64 16,2-2 32-16,3 1 0 0,4 0-416 0,3 1-96 0,3 2-16 0,6 1 0 16,5 0 112-16,8 1 32 0,3 1 0 0,5 0 0 15,7 0-80-15,5 0-16 0,1-1 0 0,10-3 0 16,8-2-64-16,6-1-128 0,4-2 176 0,2-2-176 15,1-1 272-15,9 0-48 0,2-1-16 0,1-2 0 16,-2 1 96-16,5 0 16 0,7 1 0 0,3-2 0 16,-3 0 0-16,4-1 16 0,4 1 0 0,2-3 0 15,3 0-112-15,-1 0-32 0,2 2 0 0,5 0 0 16,2-3 0-16,1 2 0 0,-1 1 0 0,1 3 0 16,-2 2 48-16,1 0 0 0,-1 0 0 0,3 2 0 15,0 1-112-15,4 4 0 0,4 2-128 0,0-1 192 16,-3-4-192-16,0 1 128 0,4 2-128 0,-1 0 0 15,5-1 128-15,-3 2-128 0,-6 1 0 0,4-3 0 16,-1-4 128-16,1 3-128 0,1 3 0 0,-4-2 144 16,-3 1-144-16,-1 1 0 0,-2 1 0 0,-1-2 0 0,-2 1 0 15,-5-2 0-15,-3-3 0 0,3 3 0 0,1 0 0 16,-4-1 0-16,-5 3 0 0,2-3 0 0,-2-2 0 0,-4-1 0 16,-3-1 0-16,1 2 0 0,3 2 0 0,-4 2 0 15,-4-3 128-15,-1 3-128 0,-1 0 128 0,-4 0-128 16,-1-1 192-16,2-1-64 0,0 1 0 0,-4 0-128 15,-4-2 192-15,0 2-64 0,-1 2-128 0,1 0 160 16,-1 0-160-16,-4-2 160 0,-3-3-160 0,3 0 0 16,2 0 144-16,-5-2-144 0,-3 3 128 0,0-2-128 15,-2 0 128-15,0 1-128 0,-1 0 128 0,-2 1-128 16,-6 0 128-16,1-1-128 0,2-3 128 0,-1 0-128 16,-3 3 160-16,-1-3-160 0,-4 2 128 0,-1-2-128 15,-1-2 0-15,1 3 144 0,-1 1-144 0,-1 0 128 0,-4-4-128 16,-3 0 128-16,0-1-128 0,-1 1 160 0,2 1-160 0,-3 0 160 15,1-1-160-15,-3 2 128 0,-3-1-128 0,-2 0 128 16,-5 1-128-16,-1 1 0 0,-1 2 144 0,0-1-144 16,-4 3 0-16,-1 0 144 0,-2 0-144 0,-2 1 0 15,-1-1 128-15,-4 2-128 0,-1 1 0 0,0-1 0 16,-2-6 0-16,-1 5 0 0,-1 2 0 0,0-1 0 16,-2-4 128-16,0 2-128 0,-3 0 0 0,2 2 0 15,-1 1 0-15,1-3 0 0,-5 1 0 0,0 3 0 16,-1 3 0-16,-1 1 0 0,0-2 0 0,-3-2 0 15,-1-4 0-15,-3 2 0 0,-3 3 0 0,-6-1 0 16,7 4 0-16,-7-4 0 0,0 0 0 0,0 0 0 16,4 11 0-16,1-1 0 0,-3-1 0 0,-2 1 0 15,-1 2 0-15,0 1 0 0,-2 4 0 0,-2 1 0 0,0 3 0 16,-1 3 0-16,0 4 0 0,-3 4 0 0,-2 2 0 16,0 4 0-16,-4 2 0 0,-1 6 0 0,-2 5 0 0,0 5 0 15,1 0 0-15,-5 1 0 0,-1 1 0 0,1 5 0 16,0 5 0-16,-1 2 0 0,0-2 0 0,3 4 0 15,-1-2 0-15,2 0 0 0,3 2 0 0,1 1 0 16,2 3 0-16,5-2 0 0,-2-6 0 0,5-4 0 16,4-2 0-16,1-2 0 0,1 1 0 0,-1-3 0 15,1 3 0-15,2-3 0 0,1-7 0 0,-1 0 0 16,2 1 0-16,-2 2 0 0,3 3 0 0,0-3 0 16,0-3 0-16,1-3 0 0,-1 0 0 0,4-4 0 15,-4-3 0-15,3-2 0 0,-2-1 128 0,-1-1-128 16,0 1 0-16,-2-8 0 0,1-3 128 0,-1-3-128 0,-3 0 0 15,1-3 0-15,-2-5 128 0,0-4-128 0,-1-2 0 16,0-4 0-16,-3 3 176 0,-2-5-176 0,-1-1 160 0,-6 1-160 16,-1-1 240-16,-3 3-48 0,-4-2-16 0,-5 1 0 15,-4-2 96-15,-8 0 32 0,-3-1 0 0,-7 3 0 16,-6-2-96-16,-2 3-16 0,-2-2 0 0,-4-1 0 16,-5 4-48-16,-6-2-16 0,-8-4 0 0,-3 3 0 15,2 1-128-15,-7 1 0 0,-6-3 144 0,-5 0-144 16,-3 0 128-16,-9 0-128 0,-5 0 128 0,-2 0-128 15,1 1 0-15,-8-1 144 0,-4-1-144 0,-2-1 0 16,-2-1 176-16,-6 3-176 0,-5-3 160 0,-1 0-160 16,-3 0 192-16,1 1-64 0,0 1-128 0,-5-1 192 15,-5-2-32-15,0 1-16 0,0 0 0 0,-2 0 0 0,-2 2 16 16,-2-2 0-16,-1-1 0 0,-2 2 0 0,-1 1-160 0,-3-1 160 16,-1-2-160-16,3 1 160 0,3 2-160 15,0 2 160-15,-1-2-160 0,-2 0 160 0,-1 0-32 0,3 1-128 16,3-1 192-16,3 1-64 0,4 0-128 0,-2 2 160 15,1-2-160-15,1 1 160 0,3 0-160 0,4-1 0 16,4-1 144-16,2-1-144 0,-1 3 0 0,3-2 0 16,1 0 0-16,2 1 0 0,1 0 0 0,0-1 0 15,0 0 0-15,4 0 0 0,2 0 0 0,0-1 0 16,-4 3 0-16,5-1 0 0,5 0 0 0,2 2 0 16,0-4 0-16,1 5 0 0,2 0 0 0,2-1 0 15,-1-1 0-15,7 1 128 0,0 0-128 0,5 1 0 16,2 0 0-16,4-3 0 0,1 0 0 0,1 2 0 15,-2-1 0-15,7-1 0 0,2 0 0 0,0 0 0 0,-1 0 0 0,4-2 0 16,3-1 0-16,1 1 0 0,3 3 0 0,0-1 0 16,2 0 0-16,2 0 0 0,3-1 0 15,3 1 0-15,3 1 0 0,1 0 0 0,0 0 0 0,4 1 0 16,3 0 0-16,1-1 0 0,5-1 0 0,6 1 0 16,3 3 0-16,2-2 0 0,0-2 0 0,3 0 0 15,3-3 0-15,6 2 0 0,2 2 0 0,1 1 128 16,4-4-128-16,5-1 0 0,2 0 0 0,4 1 0 15,-1 2 0-15,7-1 0 0,1-1 0 0,2-1 0 16,2 0 0-16,4 0 0 0,0 0 0 0,0 0 0 16,0 0 0-16,0 0 0 0,0 0 0 0,0 0 0 15,0 0 0-15,0 0 0 0,0 0 0 0,0 0-128 16,0 0 128-16,0 0 0 0,0 0 0 0,0 0 0 0,0 0 0 16,0 0 0-16,0 0 0 0,0 0 0 15,0 0 0-15,0 0 0 0,0 0 0 0,0 0-128 0,0 0 128 0,0 0 0 16,0 0 0-16,7 9 0 0,-7-9-272 0,6 9 16 15,-6-9 16-15,8 10 0 16,1 0-2000-16,-3 1-384 0,4 2-96 0</inkml:trace>
  <inkml:trace contextRef="#ctx0" brushRef="#br0" timeOffset="5390.37">5709 2190 18431 0,'-2'-11'816'0,"2"11"160"0,0 0-784 0,-5-4-192 0,1-3 0 0,4 7 0 16,0 0 384-16,0 0 16 0,0 0 16 0,0 0 0 15,0 0-64-15,0 0-16 0,0 0 0 0,0 0 0 0,0 0-144 0,0 0-16 16,0 0-16-16,0 0 0 0,7-4-32 0,-7 4-128 15,9-2 192-15,1 0-64 0,-1 1 0 0,-1 2-128 16,-8-1 192-16,10-3-64 0,-1 2-128 0,-9 1 160 16,11 1-160-16,-3-2 160 0,-8 1-16 0,10-2 0 15,-2 1 0-15,-8 1 0 0,0 0 96 0,0 0 16 16,0 0 0-16,0 0 0 0,9-1 192 0,-9 1 32 16,0 0 16-16,0 0 0 0,0 0-48 0,10-3-16 15,-10 3 0-15,8-2 0 0,2 1-160 0,-3-1-16 16,-7 2-16-16,13-2 0 0,-1 0-112 0,0-1-128 15,-3 0 176-15,3 3-176 0,3 1 192 0,0 0-192 16,-1-3 192-16,1 2-192 0,0 1 176 0,2 1-176 16,2-1 160-16,0 1-160 0,2-2 144 0,1 1-144 0,3 0 128 15,0 2-128-15,2-2 128 0,4-1-128 0,2-1 0 16,2 0 128-16,2-1-128 0,2 1 0 0,4 0 144 0,1-1-144 16,0 2 0-16,1 0 128 0,1-1-128 0,4 0 0 15,3 0 0-15,2 0 0 0,2 2 0 0,0-1 128 16,3 0-128-16,-1 0 0 0,-1 0 0 0,4-1 128 15,4-2-128-15,2-2 0 0,0 3 0 0,0 0 0 16,0 0 0-16,-1 1 144 0,3 0-144 0,3 1 0 16,1-2 128-16,1 5-128 0,-3 0 0 0,0-1 0 15,1-2 0-15,3 0 0 0,3-1 128 0,-1 3-128 16,-2 2 0-16,0-2 0 0,1-2 0 0,1 0 0 16,1 0 128-16,-3 0-128 0,-4 0 0 0,-1 0 0 15,2-1 0-15,0 2 0 0,3 2 0 0,-1-1 0 0,-6-2 0 16,1 1 0-16,-1 2 0 0,-1-1 0 0,4 2 0 0,-5-1 0 15,-2 1 0-15,-4 0 0 0,-1 1 0 0,-1-1 0 16,1 0 0-16,0 1 0 0,-3-5 128 0,0 3-128 16,-2 4 0-16,-5-4 0 0,-4-4 0 0,-1 1 0 15,-4 0 0-15,0 1 0 0,-3 2 0 0,0-2 0 16,-4-2 128-16,-2 2-128 0,-3 2 0 0,-2-1 0 16,-5-2 128-16,1 0-128 0,-6 0 160 0,-1 1-32 15,-3 0 0-15,-5 0 0 0,-8-1 16 0,0 0 0 16,0 0 0-16,0 0 0 0,0 0 64 0,0 0 16 15,0 0 0-15,0 0 0 0,0 0 160 0,-8-1 16 16,-6 0 16-16,-3 0 0 0,-4 0-224 0,-3 1-32 16,-4 3-16-16,-6-2 0 0,-2-3-144 0,-2 1 0 15,-3 2 0-15,-3-1 0 0,-3-2 128 0,-5-1-128 0,-5 1 0 0,-6 1 128 16,-4-1-128-16,-2 0 0 0,-4-2 0 16,-1 0 0-16,-3-1 0 0,-3-1 0 0,-5 2 128 0,0-2-128 15,0 3 0-15,-4-4 0 0,-8-2 144 0,1 3-144 16,1 3 128-16,-2-3-128 0,-7-2 160 0,0 2-160 15,-4-1 160-15,0 1-160 0,-2-2 160 0,-1 0-160 16,-1 4 128-16,-1-1-128 0,-2 3 0 0,2-2 144 16,-3 2-144-16,4-2 0 0,0 0 144 0,2 2-144 15,-3 1 0-15,5-2 0 0,1-1 0 0,3 2 0 16,-3 2 0-16,6 0 0 0,5-1 0 0,2 0 0 16,3-1 0-16,3 4 0 0,3 0 0 0,4-1 0 15,3-1 0-15,1 0 0 0,1 2 0 0,6 1 0 16,3 1 0-16,6-1 0 0,5 0 0 0,4-1 0 15,5 1 0-15,4-2 0 0,5 2 0 0,1-1 0 0,4-1 0 16,8 3 0-16,2 0 0 0,7-1 0 0,3-2 0 0,6 2 0 16,7-3 0-16,0 0 0 0,0 0-160 15,7 6 0-15,6 1 0 0,5-2 0 0,6 1-16 0,9-2 0 16,8 0 0-16,2-1 0 0,3 0 176 0,7-1 0 16,1 1 0-16,10-3 0 0,7 0 0 0,3 2 0 15,3 1 0-15,2-1 128 0,4-4-128 0,5 1 0 16,3 0 0-16,1 0 0 0,2 3 0 0,5 0 0 15,4-2 0-15,2 1 0 0,-3 1 0 0,7 1 0 16,6-2 0-16,-3 2 0 0,-4-1 0 0,6 2 0 16,5 0 0-16,-1-2 0 0,-3 3 0 0,4-2 0 15,5 1 0-15,-4 2 0 0,-4-1 0 0,3 0 128 16,-1 0-128-16,-4 1 0 0,-6 0 0 0,1 1 0 0,1-2 0 16,-3 0 0-16,-8-2 0 0,-1 0 0 0,-2 1 0 0,-3-1 128 15,-7-1-128-15,-5 1 0 0,-6 1 0 0,-6-3 0 16,-4-1 0-16,-3 1 0 0,-4 1 0 0,-9-1 0 15,-4-1 128-15,-7-1-128 0,-8 0 160 0,-4 1-160 16,-5 0 0-16,-7 0 0 0,-4-1 0 0,-10 1 0 16,0 0 0-16,0 0 0 0,0 0 0 0,0 0 0 15,-15-2 208-15,-7-2-48 0,-5 0-16 0,-8 1 0 16,-7 1-144-16,-4-1-224 0,-8 0 48 0,-1 0 16 16,-2 1 160-16,-4-1 0 0,-3 1 0 0,-8 0 0 15,-5-1 0-15,-4-1 0 0,-3 1 0 0,-5 1 0 16,-3-1 0-16,-4 0 0 0,-3 1 0 0,-2-2 128 15,-1-1-128-15,-2 3 144 0,-5 1-144 0,-1-1 160 0,0-3-160 16,-4 4 0-16,-4 6 0 0,-3-5 0 0,-1-6 0 0,1 2 0 16,-2-1 0-16,-1 2 0 0,-2 3 0 0,1-1 0 15,5 0 0-15,-4 0 0 0,-2 0 0 0,5 2 0 16,5 1 0-16,1-2 0 0,1-2 0 0,5 2 0 16,4 1 0-16,2-1 0 0,3 0 0 0,3 2 0 15,1-2 0-15,9 5 0 0,8-2 0 0,2 1 0 16,1-2 0-16,6 2 0 0,5-3 0 0,5 2 0 15,11 2 0-15,3-1 0 0,3-2 0 0,5 1 0 16,5 3 0-16,7-3 0 0,2 1 0 0,7-3 0 16,6 0 0-16,4 1 0 0,7-2 0 0,0 0 0 15,0 0-176-15,6 8 176 0,6-4-192 0,8-1 64 16,5 1 0-16,6-1 0 0,6 1 128 0,5-1 0 16,9-3 128-16,7 0-128 0,6 1 0 0,7 1 0 0,4 0 0 15,7-2 128-15,7-1-128 0,4 2 0 0,5 1 0 16,5 0 0-16,1 0 0 0,9 1 0 0,5 2 0 15,4-1 0-15,3-2 0 0,5 1 0 0,0 2 0 0,7-1 0 16,3 0 0-16,3 2 0 0,2-1 0 0,-1 0 0 16,3-2 0-16,4 0 144 0,3 2-144 0,0-2 0 15,-1-1 128-15,0 5-128 0,-1 1 0 0,1 0 0 16,-1 2 0-16,0 0 128 0,-4 0-128 0,-2 3 0 16,-3 6 128-16,-5-3-128 0,-4 0 0 0,-5 5 0 15,-6 4 0-15,-7 4-192 0,-8-4 16 0,-9 2-15792 16</inkml:trace>
  <inkml:trace contextRef="#ctx0" brushRef="#br0" timeOffset="8944.99">9270 13271 15663 0,'0'0'1392'0,"5"-8"-1120"16,-5 8-272-16,8-7 0 0,-2 1 848 0,2-1 112 15,-4-2 32-15,3 4 0 0,-7 5-432 0,7-6-96 0,0-1-16 16,-1 0 0-16,-6 7-176 0,4-8-32 15,-1-1-16-15,-1 0 0 0,-1-2 288 0,-2 0 64 0,-1 0 16 0,-2 2 0 16,-2-2 64-16,0-1 16 0,-3-4 0 0,-1 1 0 16,-1-1-240-16,-3-1-48 0,-2-5-16 0,-1 2 0 15,-3 1-32-15,-2 1 0 0,-4-1 0 0,0-1 0 16,-1-1 304-16,-1 0 48 0,1 3 16 0,-4-2 0 16,-3-2-48-16,1 2 0 0,-1 1 0 0,-1-2 0 15,0-2-256-15,-3 0-48 0,0-1-16 0,-6 0 0 16,-2 1-160-16,-1 1-48 0,-2 0 0 0,1 0 0 15,-6 2-128-15,1-1 0 0,-3 2 144 0,-2 0-144 16,-4-2 0-16,-3 2 128 0,-3 4-128 0,2-1 0 16,2 0 0-16,-3 0 144 0,-3 0-144 0,0 1 0 0,-1 3 128 15,2 1-128-15,0 3 0 0,-2-2 0 0,1-1 160 16,-2 3-32-16,-4 2 0 0,-1 2 0 0,-1-3-128 0,1 2 0 16,-1 2 0-16,-4-1 0 0,-3 4 0 0,1 0 0 15,3 0 0-15,1 4 0 0,-3 1 0 0,0 1 128 16,-3-1-128-16,1 3 128 0,6 1-128 0,-4 1 0 15,-2-1 144-15,1 1-144 0,5 1 0 0,1 1 0 16,0 1 0-16,-1 0 0 0,0 0 0 0,1 0 0 16,1-1 0-16,3 4 0 0,4 2 0 0,1 3 0 15,-2-2 0-15,4 3 0 0,6 4 128 0,2 2-128 16,4-1 160-16,4 1-160 0,2 0 192 0,3 0-64 16,1 3-128-16,2 0 192 0,2 0-192 0,3 2 0 15,0 2 0-15,7 0 0 0,0 0 0 0,5 1 0 16,4 1 0-16,3-2 0 0,4 4-160 0,5-3 160 0,2 0-128 15,3-1 128-15,4 2-128 0,3 1 128 0,2-2-128 16,3 0 128-16,4 1 0 0,4-1 0 0,1-2 0 16,4 0-128-16,3 5 128 0,2-4 0 0,2 1 0 0,1-1 0 15,5 0 0-15,1 0 0 0,5-1 0 0,1 0 0 16,0 0 0-16,3 0 144 0,1 2-144 0,3 1 0 16,2-1 0-16,5 1 0 0,1 1 0 0,2-1 0 15,0 0 0-15,0-6 0 0,-1 2 0 0,5-2 0 16,3-2 128-16,1-2-128 0,2 1 0 0,-1 0 0 15,1 0 0-15,1-2 0 0,1-1 0 0,4 1 0 16,2 0 0-16,-5 0 0 0,1-4 0 0,-1 0 0 16,1-1 0-16,4-1 128 0,-1 0-128 0,1-2 0 15,-3-2 128-15,3 1-128 0,2-3 0 0,1-2 0 16,1-4 144-16,1 1-144 0,-2 3 0 0,-1-6 144 16,0 0-144-16,3-1 0 0,4 0 0 0,-3-2 128 0,-3 0-128 0,1 0 0 15,3-3 144-15,1-4-144 0,2 1 128 16,-1-1-128-16,-6-1 128 0,2 0-128 0,1-3 128 0,-1 0-128 15,-3 1 160-15,-1-3-160 0,-2-2 128 0,0-2-128 16,-1 2 0-16,-1 0 0 0,1 1 144 0,-5-3-144 16,-4-3 128-16,2-1-128 0,0-3 0 0,1 0 128 15,-2-1-128-15,-2-2 0 0,-4-3 128 0,-2-2-128 16,-2-1 128-16,-3 0-128 0,-2 1 144 0,-1-3-144 16,-2 0 160-16,-2 0-160 0,-3-1 176 0,-3 0-176 15,-4-1 192-15,-3-5-192 0,-3-5 192 0,-2 1-192 16,-2 2 192-16,-1-1-192 0,-6 0 192 0,-4 1-192 0,2 2 192 15,-7-1-192-15,0-2 272 0,-2-2-48 16,-5-3-16-16,0 4 0 0,-4 3-16 0,-2 0 0 0,-3-3 0 0,-3 2 0 16,-2 4-64-16,-2 0 0 0,-2 0-128 0,-1-3 192 15,-3-1-192-15,-1 0 0 0,-4 1 128 16,-3 2-128-16,-4-2 0 0,-2 4 0 0,-2 1 128 0,-5 2-128 16,-1 1 0-16,2-1 0 0,-4 0 0 0,0 2 0 15,-4 2 0-15,-1 0 0 0,-5-5 0 0,-1 1 0 16,-2 2 0-16,-3 6 0 0,-2 0 0 0,-1 1 0 15,0 0 0-15,-3 1 0 0,-4 3 0 0,-6 2 0 16,-4 1 0-16,-2 1-128 0,2 1 128 0,-6 1 0 16,-4 3 0-16,2 3 0 0,0 0-128 0,0 4 128 15,-2-3 0-15,-1 3 0 0,0 4 0 0,1 0 0 16,2 0-128-16,-2 4 128 0,-4 1 0 0,2 1 0 16,0 3 0-16,-2-2 0 0,-2 2 0 0,2 0 0 0,0 4 0 15,2 2-128-15,0-1 128 0,-2 1 0 0,1 0 0 16,1 0 0-16,2 0 0 0,0 3 0 0,-1 2 0 0,1 3-128 15,0 0 128-15,7 0 0 0,5-1 0 0,4 0 0 16,-1-1 0-16,6 2 0 0,3 6 0 0,5 0-128 16,7-2 128-16,0 2 0 0,3-1 0 0,-1 4-128 15,0 2 128-15,3 5 0 0,0 2-128 0,3 1 128 16,2 4 0-16,2 0 0 0,4-1-192 0,5-1 192 16,3-2-192-16,4-2 192 0,2 1-256 0,5 0 64 15,5 7 16-15,4-6 0 0,2-5 176 0,5 1-208 16,2 0 80-16,4 0 128 0,7-2-192 0,0 0 192 15,4-1-160-15,3 2 160 0,1 1 0 0,3 1 0 16,6-1 0-16,1 1 0 0,8-1 0 0,4 1 0 0,2-1 0 16,4 0 0-16,4-1 0 0,2-1 0 0,-1 1-128 0,6-1 128 15,-1-1 0-15,7 0 0 0,4-2 0 0,1 0-144 16,4 3 144-16,4-7 0 0,1-3 0 0,3-3 0 16,7-2 0-16,1-2 0 0,0-3 0 0,3-3-128 15,3-2 128-15,1 0 0 0,3-3 0 0,5-2 0 16,3 0 0-16,2-3 0 0,1-1 0 0,2 0 0 15,0-2 0-15,2 3 128 0,1-6-128 0,-1 6 0 16,0-1 0-16,2-1 0 0,-1 0 0 0,2-1 128 16,-3 0-128-16,5-1 0 0,-1-1 0 0,1-3 0 15,-2-3 0-15,-2-2 0 0,-4-1 0 0,-1-5 0 16,-2-1 0-16,-4-3 0 0,0-2 0 0,-4-3 128 16,-6-3-128-16,-3-4 192 0,-3-5-64 0,-4-1 0 0,-3 0 48 15,-6-3 16-15,-4 0 0 0,-5-1 0 0,-5-4-64 0,-5 4 0 16,-3-1 0-16,-5 3 0 0,-3 3-128 0,-9 1 0 15,-6 7 0-15,-6 2 128 0,-4 5-128 0,-6 5 0 16,-4 0-160-16,-6 5 160 16,-5 2-2096-16,-6 3-320 0,-9 1-64 0,-8 2-16 0</inkml:trace>
  <inkml:trace contextRef="#ctx0" brushRef="#br0" timeOffset="12500.82">17080 4907 20271 0,'-5'-9'448'0,"3"3"80"0,-2-3 32 0,1 1 16 0,3 8-576 0,-2-7 0 15,-2-2 0-15,2 1 0 0,2 8 928 0,-2-9 80 16,0 3 16-16,2 6 0 0,0 0 0 0,0 0 0 16,0 0 0-16,0 0 0 0,-3-9 0 0,3 9 0 15,0 0 0-15,0 0 0 0,0 0-832 0,0 0-192 16,0 0 0-16,0 0 0 0,0 0 0 0,0 0 0 15,-5 6 0-15,3 7 0 0,0 4 0 0,0 4 0 0,-2 3 0 0,2 6 0 16,1 5 864-16,-3 6 128 0,-2 3 32 0,2 4 0 16,-4 3-832-16,1 1-192 0,0-2 0 0,-2 3 0 15,-2 0 0-15,-1 1 0 0,0 0 0 16,1-4 0-16,-3-4 0 0,5-4 0 0,0-3 0 0,-2-5 0 16,0-5 864-16,3-2 128 0,-1-5 32 0,4-2 0 15,1-5-832-15,0-4-192 0,2-2 0 0,2-9 0 16,0 0 0-16,0 0 0 0,0 0 0 0,0 0 0 15,0 0 0-15,12-3 0 0,2-8 0 0,4-4 0 16,-1-1 864-16,3-2 128 0,0-2 32 0,1-2 0 16,3-3-832-16,-1 0-192 0,3-1 0 0,2 1 0 15,0 0 0-15,2 2 0 0,2 3 0 0,-1 5 0 0,-3 1 0 0,0 8 0 16,3 6 0-16,-1 3 0 0,-3 0 0 0,-4 7 0 16,-1 2 0-16,-4 5 0 0,-3 3 0 0,-1 4 0 15,-6 3 0-15,0 1 0 0,-6 0 0 0,-3 2 0 16,-5 0 0-16,-2 1 0 0,-1-1 0 0,-4 2 0 15,-4 2 0-15,-2-3 0 0,-5-4 864 0,-5-4 128 16,-2 1 32-16,1 0 0 0,2 1-832 0,-2 1-192 16,-2-6 0-16,0-4 0 0,1-3 0 0,2-3 0 15,0-3 0-15,0-5 0 0,3-3 0 0,0-4 0 16,3 0 0-16,2-5 0 16,1-4-768-16,0-3-208 0,5-3-48 0,5 2 0 15,6-2-816-15,1-1-160 0,6-1-48 0,3-1-9280 16,6 0-1856-16</inkml:trace>
  <inkml:trace contextRef="#ctx0" brushRef="#br0" timeOffset="12879.51">17986 5292 23951 0,'-7'-2'512'0,"0"0"128"0,0 0 0 0,0 0 64 0,7 2-576 15,-8 0-128-15,4-4 0 0,4 4 0 0,0 0 848 0,0 0 144 16,0 0 32-16,0 0 0 0,0 0 0 0,0 0 0 15,0 0 0-15,0 0 0 0,12-1 0 0,7-1 0 16,1-2 0-16,7 2 0 0,4 0 0 0,-7 0 0 16,4-1 0-16,5 0 0 0,6 2-832 0,0 0-192 15,-1 0 0-15,0 2 0 0,-4-2 0 0,-4 2 0 16,-1 0 0-16,-5 1 0 0,-5-3 0 0,-4 1 0 16,-3 1 0-16,-4 3 0 15,-8-4-3232-15,0 0-688 0,-4 6-144 0,-2 4-32 0</inkml:trace>
  <inkml:trace contextRef="#ctx0" brushRef="#br0" timeOffset="13025.67">18086 5484 31327 0,'0'0'1392'0,"0"0"272"0,0 0-1328 0,0 0-336 0,16 8 0 0,-2 1 0 16,-1 0 0-16,0-2 0 0,4-1 0 0,6 1 0 16,5-2 896-16,3-1 96 0,1-2 32 0,1 0 0 15,0-1 0-15,0 0 0 0,-1-1 0 0,-2-1 0 31,-1-2-1648-31,-3-1-320 0,-3 2-64 0,-2-1-9840 0,-4-1-1968 0</inkml:trace>
  <inkml:trace contextRef="#ctx0" brushRef="#br0" timeOffset="13836.78">19796 5339 12895 0,'0'0'576'0,"-3"-6"112"0,3 6-560 0,-3-9-128 0,-1 0 0 0,0 2 0 15,4 7 1664-15,0 0 320 0,-6-8 48 0,2 0 16 16,-3 0-832-16,2 1-144 0,-3 1-48 0,0 1 0 15,1 1 0-15,-2 0 0 0,0 1 0 0,0-1 0 16,-3 3 0-16,-1 0 0 0,-3-1 0 0,-2 2 0 16,-1 4-816-16,-4 3-208 0,-1 1 0 0,-4 1 0 15,1 0 864-15,-1 4 128 0,1 3 32 0,-1 6 0 16,-2 4-832-16,-1 5-192 0,1 3 0 0,3 5 0 0,1 3 0 16,3-2 0-16,3-1 0 0,6-4 0 15,4-3 0-15,6-5 0 0,4-3 0 0,4-1 0 0,6-4 0 0,0-1 0 16,3-5 0-16,4-3 0 0,1-4 864 0,6-3 128 15,1-2 32-15,2-3 0 0,7-3-832 0,-1-2-192 16,3-3 0-16,4-6 0 0,3-2 0 0,1-5 0 16,-2-2 0-16,0-4 0 0,-4-6 864 0,1-3 128 15,-2 0 32-15,3-7 0 0,-3-8-832 0,5 2-192 16,-2-2 0-16,0-3 0 0,0-9 0 0,0-3 0 16,0-3 0-16,-3 1 0 0,-4 4 0 0,-3 1 0 15,0-2 0-15,-3 2 0 0,-3 2 0 0,-2 2 0 16,-4 3 0-16,-1 6 0 0,-4 6 0 0,0 4 0 15,-3 5 0-15,-1 4 0 0,-3 2 0 0,-3 5 0 16,-3 2 0-16,-2 6 0 0,-2 6 0 0,1 4 0 16,0 2 0-16,3 6 0 0,0 0 0 0,-10 5 0 15,-2 3 0-15,-4 7 0 0,-1 7 0 0,-2 3 0 0,0 5 0 16,2 5 0-16,-4 4 0 0,1 8 0 16,0 9 0-16,-3 9 0 0,0 6 0 0,-2 3 0 0,-3 2 0 0,3 2 0 15,-3 4 0-15,5-1 0 0,1 0 0 0,5-3 0 16,1-4 0-16,5-3 0 0,6-4 0 0,4-2 0 15,2-2 0-15,2-5 0 0,4-7 0 0,3-1 0 16,2-3 0-16,2-3 0 0,1-5 0 0,3-6 0 16,0-5 0-16,-1-1 0 0,2-3 0 0,-3 0 0 15,-1-4 0-15,-2-4 0 0,-2-3 0 0,0-5-12512 16,-4-8-2544-16</inkml:trace>
  <inkml:trace contextRef="#ctx0" brushRef="#br0" timeOffset="14794.55">21661 5225 16575 0,'0'0'368'0,"-17"-4"80"0,17 4 0 0,0-8 16 15,-3-1-464-15,1 1 0 0,2 8 0 0,-1-7 0 0,1 7 912 0,0 0 96 16,-1-9 16-16,1 9 0 0,0 0 0 0,0 0 0 16,0 0 0-16,0 0 0 0,-8 4 0 0,-2 5 0 15,1 3 0-15,-1 7 0 0,-1 6-832 0,-2 5-192 16,-1 3 0-16,-4 3 0 0,-2 2 0 0,1 2 0 15,-6 4 0-15,3-1 0 0,-1-2 864 0,2-4 128 16,3-4 32-16,-1-4 0 0,4-5 0 0,4-4 0 16,3-4 0-16,1-5 0 0,2-5-832 0,5-6-192 15,0 0 0-15,0 0 0 0,0 0 0 0,11-1 0 0,4-7 0 16,3-7 0-16,3-7 864 0,1-5 128 0,4-3 32 0,3-3 0 16,-3-3-832-16,0 0-192 15,1-2 0-15,-3 0 0 0,1-1 0 0,2-1 0 0,-2 1 0 0,1 5 0 16,2 5 864-16,-6 4 128 0,0 6 32 0,-4 2 0 15,-1 3-832-15,-4 5-192 0,-3 5 0 0,0 6 0 32,1 6-768-32,-4 7-208 0,-4 6-48 0,-3 4 0 0,-4 3 832 0,-2 4 192 0,-3 4 0 0,1 3 0 15,-6 3 768-15,0-3 208 0,1-4 48 0,-1-1 0 16,-2-2-832-16,2-2-192 0,1-5 0 0,3-4 0 16,0-6 0-16,2-4 0 0,2-3 0 0,1-1 0 15,5-7 0-15,0 0 0 0,0 0 0 0,0 0 0 0,7-6 0 16,4-4 0-16,3-5 0 0,3-5 0 0,0-6 864 15,3-1 128-15,2-1 32 0,-1-2 0 0,1-1-832 16,1 2-192-16,2 2 0 0,-3 4 0 0,2 3 0 0,-4 4 0 16,-3 3 0-16,-4 5 0 0,-1 3 0 0,-3 4 0 15,-9 1 0-15,10 9 0 0,-4 3 0 0,1 6 0 16,-5 3 0-16,0 7 0 0,-3 3 0 0,0 4 0 16,-1 4 0-16,-2-3 0 0,-1-3 0 0,1-2 0 15,0-6 0-15,-1 0 0 0,-1-4 0 0,3-1 0 16,-1 1 0-16,-1-5 0 15,1-3-768-15,2-2-208 0,-2-3-48 0,4-8 0 16,0 0-1632-16,0 0-336 0,0 0-64 0,6-5-12704 0</inkml:trace>
  <inkml:trace contextRef="#ctx0" brushRef="#br0" timeOffset="15093.37">22481 5392 31327 0,'0'0'688'0,"0"0"144"0,0 0 16 0,0 0 48 0,0 0-720 0,-3 7-176 0,-8 5 0 0,-1 2 0 16,0 2 0-16,-2 1 0 0,-3 1 0 0,-2 2 0 16,0 1 848-16,0 2 144 0,-2 0 32 0,4 0 0 15,4 0-832-15,4-2-192 0,6-2 0 0,3-5 0 16,2-3 0-16,5-3 0 0,4-5 0 0,2 2 0 16,3-2 864-16,2-6 128 0,2-2 32 0,3-2 0 15,-1-2-832-15,2 0-192 0,-2-10 0 0,3 2 0 16,-5-2 864-16,-1 0 128 0,-2-1 32 0,-4-3 0 15,-2-6-832-15,-2 7-192 0,-2 4 0 0,-3 1 0 0,-4 1 0 0,-1 2 0 16,-2 2 0-16,0 1 0 0,-4-1 0 0,2 3 0 16,-2 3 0-16,0 1 0 15,-3 4-768-15,1 2-208 0,1 2-48 0,8-3 0 16,-7 2-1632-16,7-2-336 0,0 0-64 0,-3 9-16 0</inkml:trace>
  <inkml:trace contextRef="#ctx0" brushRef="#br0" timeOffset="15552.37">23310 5300 31327 0,'0'0'688'0,"0"0"144"0,15 2 16 0,-15-2 48 0,6-4-720 0,-6 4-176 16,0 0 0-16,0 0 0 0,-7-5 0 0,-2 3 0 16,-3 1 0-16,-3 1 0 0,-4 3 848 0,-3 4 144 0,-2-2 32 15,-5 5 0-15,-2 3-832 0,-1 3-192 16,1 1 0-16,-1 4 0 0,1 2 0 0,0 2 0 15,2 2 0-15,4-2 0 0,2 0 864 0,3-3 128 0,4-3 32 0,6 0 0 16,2-1-832-16,6-2-192 0,5-4 0 0,5-1 0 16,4-4 0-16,5-4 0 0,0-3 0 0,5-4 0 15,3-5 0-15,5-3 0 0,4-3 0 0,1-6 0 16,2-2 864-16,-2-3 128 0,1-2 32 0,2-1 0 16,-4-1-832-16,0 0-192 0,-2-3 0 0,0-5 0 15,-2-3 0-15,1-6 0 0,0-8 0 0,-1-4 0 16,-3-3 0-16,2-1 0 0,-2-1 0 0,1-1 0 15,-2-1 0-15,1 7 0 0,-5 10 0 0,-1 6 0 0,-4 4 0 0,-4 6 0 16,-1 7 0-16,-3 6 0 0,-2 8 0 0,-2 2 0 16,-2 5 0-16,-3 5 0 0,0 0 0 0,-8 12 0 15,-2 5 0-15,-5 9 0 0,-4 6 0 0,-4 6 0 16,-4 8 0-16,0 4 0 0,-1 5 0 0,-1 3 0 16,0 6 0-16,3 2 0 0,1 4 0 0,2-5 0 15,5-1 0-15,3-1 0 0,4-2 0 0,4-2 0 16,2-3 0-16,3-2 0 15,3-3-768-15,5-2-208 0,0-4-48 0,4-3 0 16,4-6-2448-16,2-2-496 0,18 23-112 0,-2-22-16 0</inkml:trace>
  <inkml:trace contextRef="#ctx0" brushRef="#br0" timeOffset="16071.04">24586 5422 31327 0,'6'-18'1392'0,"0"12"272"0,-2-2-1328 0,3-1-336 0,-1-1 0 0,0 2 0 16,-3 1 0-16,2 0 0 0,-3 0 0 0,-3 0 0 0,-5 3 0 16,1-3 0-16,-1 2 0 0,-5 1 0 0,-3 2 896 0,-5 4 96 15,-5 4 32-15,-2 4 0 0,-3 1-832 0,-5 6-192 16,-2 5 0-16,-1 7 0 0,-2 6 864 0,-1 7 128 16,-5 4 32-16,2 2 0 0,7 4-832 0,3 0-192 15,6-3 0-15,5-4 0 0,8-6 864 0,9-1 128 16,6-2 32-16,3-4 0 0,2-6-832 0,7-4-192 15,4-3 0-15,8-5 0 0,1-4 0 0,3-6 0 16,1-6 0-16,3-6 0 0,1-8 864 0,2-6 128 16,-1-3 32-16,0-4 0 0,-1 0-832 0,0-3-192 15,1-5 0-15,-2-1 0 0,2-3 0 0,-5 3 0 16,-2 5 0-16,-4 5 0 0,-2 4 0 0,-4 5 0 16,-4 2 0-16,-1 9 0 0,-4 5 0 0,-1 11 0 15,-4 5 0-15,-1 7 0 0,-2 4 0 0,-1 7 0 0,-2 7 0 0,1 2 0 16,0 4 0-16,1 2 0 0,2 3 0 0,2 0 0 15,1 5 0-15,3-4 0 0,2-5 0 0,2-1 0 16,-1 0 0-16,2-2 0 0,-1-2 0 16,1 0 0-1,0-4-2416-15,-2 1-528 0,0-4-96 0,-1-4-32 0</inkml:trace>
  <inkml:trace contextRef="#ctx0" brushRef="#br0" timeOffset="36885.68">14808 15018 3679 0,'0'0'320'0,"0"0"-320"16,0 0 0-16,0 0 0 0,0 0 2720 0,0 0 480 16,0 0 80-16,0 0 32 0,-1 9-2096 0,-1406-9-400 15,2814 0-96-15,-1407 0-16 0,0 0-16 0,0 0-16 16,0 0 0-16,0 0 0 0,2 7 16 0,-2-7 0 15,0 0 0-15,0 0 0 0,0 0 192 0,0 0 32 0,0 0 16 0,0 0 0 16,0 0 16-16,0 0 0 0,0 0 0 0,0 0 0 16,-8 2-240-16,8-2-64 0,0 0 0 0,-8-4 0 15,1-1 0-15,0-1-16 0,2-3 0 0,-3-2 0 16,1-3-48-16,0-3 0 0,0-4 0 0,-2-2 0 16,3-3-128-16,-1-3-16 0,0-3-16 0,1 1 0 15,0 1-80-15,1-5-16 0,-3-2 0 0,1-1 0 16,1-3-112-16,0-3-16 0,1-1-16 0,-2-4 0 15,1-1-176-15,-2 0 192 0,-1 1-192 0,-1 1 192 16,1 1-192-16,-3 2 0 0,0-1 0 0,0 1 0 16,0 1 0-16,2-1 0 0,1-2 0 0,2 5 0 15,-5 0 144-15,3 3-144 0,1 3 160 0,6 0-160 0,-4-1 192 0,3 2-48 16,-2 2-16-16,1 1 0 0,-2 3 0 0,1 0-128 16,2-1 192-16,-1 7-64 0,2 4-128 0,2 1 160 15,-1-2-160-15,2 1 160 0,2 5-160 0,1 0 0 16,-3-1 0-16,2 3 0 0,1 1 0 0,-2 4 0 15,-2 7 0-15,5-9 0 0,2 1 0 0,2 3-144 16,1 0 144-16,2 3 0 0,3 0-192 0,3 0 64 16,2-1 128-16,1 1-208 0,2 5 208 0,2-1 0 15,1-4 0-15,4 2-144 0,2 2 144 0,2 0 0 16,3 0 0-16,6 2 0 0,5-3 0 0,2 1 0 16,1-2 0-16,2 4-128 0,2 4 128 0,0-3 0 15,2-4 0-15,6 1 0 0,5 3 0 0,1 3 0 16,0-3 0-16,1-1 0 0,0 0 0 0,3-1 0 0,3 0 0 15,-1 0 0-15,4-3 0 0,-4 0 0 0,0-2 0 0,3 5 128 16,0 1-128-16,3-1 0 0,-1 0 0 0,-2 0 0 16,-2 5 0-16,4-1 0 0,4-2 0 0,-3 0 0 15,0-3 0-15,2 4 0 0,0 2 0 0,5-3 0 16,1 1 0-16,-2 0 0 0,-4 0 0 0,3 1 0 16,3 3 0-16,0-2 0 0,2-7 0 0,-1 2 0 15,-3 6 0-15,-3-6 0 0,3-1 0 0,-3 1 128 16,-5 5-128-16,4-4 0 0,-3 0 0 0,2 0 0 15,0 0 0-15,-1-1 128 0,-1 0-128 0,2-1 0 16,-1 0 0-16,2 1 0 0,1 4 0 0,0-2 128 16,-5-1-128-16,0 0 0 0,2-1 0 0,0 1 0 15,3-1 0-15,-7 0 0 0,-5 2 0 0,4-2 0 16,6-1 0-16,-3 0 0 0,2 3 0 0,1-1 0 0,-3-1 0 0,0 1 0 16,1-3 0-16,-1 4 0 0,-1 2 0 0,0-2 0 15,-1 0 0-15,1-2 0 0,0-2 0 0,-3 1 0 16,-4 0 0-16,1-2 128 0,-2-3-128 0,2 1 0 15,0 0 0-15,3 2 0 0,-2 1 0 0,-3-2 0 16,-4-3 0-16,1 0 128 0,1 3-128 0,2 2 0 16,-3 1 0-16,-5-2 0 0,-4-2 0 0,0 1 0 15,-1 0 0-15,1-3 0 0,1-2 0 0,-2 1 0 16,-1-2 0-16,-2 0 0 0,-2 0 0 0,-4-2 128 16,-1-3-128-16,4 0 0 0,0 2 0 0,0 1 0 15,-1 0 0-15,-1 2 128 0,2 1-128 0,-4-1 0 16,-3-1 0-16,0-1 0 0,-2 1 0 0,3 0 0 15,1-1 0-15,-4 2 0 0,-1-1 0 0,1 1 0 16,-1-7 0-16,-1 4 0 0,-4 1 128 0,-3 4-128 0,-2 0 128 16,2-1-128-16,-4 0 0 0,1-1 0 0,0-1 0 0,3 2 0 15,1-1 0-15,0 2 0 0,-1-2 0 0,1 1 0 16,5 0 0-16,-6-2 0 0,-1-3 0 0,-1 6 0 16,-2 1 0-16,1 1 0 0,0-1 0 0,-3-3 0 15,2 3 0-15,-1-1 0 0,2 1 0 0,-2-1 0 16,-1 1 0-16,-3 1 0 0,2 1 0 0,-4 0 0 15,-1 0 0-15,-4 0 0 0,0-2 0 0,-2 1 0 16,-1 2 0-16,2 0 128 0,-3-1-128 0,0 1 0 16,-2 0 0-16,0 1 0 0,1 0 0 0,0 0 128 15,0-1-128-15,1 0 0 0,-1-2 0 0,-2 3 0 16,3 3 0-16,-1-2 0 0,-1-1 0 0,-2 0 0 0,-1 3 0 16,-8-3 0-16,0 0 0 0,8 3 0 0,-8-3 0 15,7 6 0-15,-3 2 0 0,-1-1-128 0,-3-7 128 16,3 11 0-16,1 1 0 0,-1 3 0 0,-2 1 0 15,3 1 0-15,2-2 0 0,0 4 0 0,3 3 0 0,-1 1 0 16,3-1 0-16,2 0 0 0,-4 0 0 0,2 2 0 16,2 2 0-16,-2-1-128 0,0-3 128 0,-4 2 0 15,-5 1 0-15,3 2 0 0,3 0 0 0,-4-1 0 16,-1 3 0-16,-2 1 0 0,-1 1 0 0,0 2 0 16,1 1 0-16,-1 2 0 0,-1 2 0 0,0 3 0 15,-1 0 0-15,2 1 0 0,1-4 0 0,1 3 0 16,-1 0 0-16,-1 0 0 0,-1 3 0 0,2-1 0 0,3 0 0 15,0 2 0-15,-3 1 0 0,4-3 0 16,3-1 0-16,0-3 0 0,1-3 0 0,0 0 0 0,-2-4 0 16,1 0 0-16,0-3 0 0,-3-1 0 0,0-1 0 15,-1-2 0-15,-2-1 0 0,1-2 0 0,-3-1 0 0,0 0 0 16,0 0 0-16,0-2 0 0,-3-3 0 0,1-1 0 16,-2 1 0-16,-1-3 0 0,1-1 0 0,0 0 0 15,-5 0 0-15,4-2 128 0,0-1-128 0,-2 1 0 16,-3-5 0-16,2 2 0 0,0-1 0 0,0-3 128 15,-2 1-128-15,-2-2 0 0,-2-2 128 0,-3 0-128 16,-4-1 144-16,-3 0-144 0,-2-1 192 0,-5-1-192 16,0-2 128-16,-4 0-128 0,-2-1 0 0,-6 0 0 15,-5-2 128-15,-3 3-128 0,-5-2 0 0,-3 0 0 16,0 1 0-16,-3 0 0 0,0 0 0 0,-9 0 0 0,-5 2 128 16,-2-2-128-16,-2 2 0 0,-1-2 0 0,-5 0 176 15,-3-2-176-15,-5 4 160 0,1-3-160 0,0 0 176 0,-7 1-176 16,-9 0 192-16,3 0-192 0,0 0 160 0,-4-1-160 15,-7-2 128-15,3 0-128 0,4 1 144 0,-3 1-144 16,-6 0 160-16,7 1-160 0,3 1 240 0,-2 2-48 16,-2 2-16-16,6 1 0 0,5 1 16 0,2-2 0 15,2-4 0-15,-3 4 0 0,-2 4-64 0,-1-3-128 16,3 0 192-16,1 0-64 0,2 0-128 0,-2 0 192 16,1 0-192-16,-3 0 192 0,-4 0-192 0,5 0 0 15,3 4 144-15,-1-3-144 0,-3-3 0 0,3 0 0 16,4 4 0-16,2-2 128 0,0-2-128 0,3 2 0 15,3 0 128-15,5 2-128 0,4-1 176 0,-2 1-48 16,0-1 0-16,2 0 0 0,2 0-128 0,5 1 128 0,1 3-128 16,0-5 128-16,-4-2-128 0,0 0 0 0,-3 2 0 0,2 2 0 15,2 0 0-15,-5-6 0 0,-5-2 0 0,0 1 0 16,4 4 0-16,3 1 0 0,4 0 128 0,-4-4-128 16,-5 0 0-16,3 1 0 0,0 2 0 0,5-1 0 15,0-1 0-15,3-2 0 0,0 0 128 0,-1 2-128 16,0 0 0-16,3 1 0 0,2-2 0 0,0 0 0 15,-3 2 0-15,1-1 0 0,-2 2 128 0,0 2-128 16,1 3 0-16,2 0 0 0,0-4 0 0,-1 0 0 16,-4-1 0-16,3 1 0 0,4 2 0 0,2 0 0 15,3-1 0-15,0-1 0 0,1-1 128 0,2-1-128 16,-4 1 0-16,4 1 0 0,1 1 0 0,2 2 128 16,1 0-128-16,-2 3 0 0,3-3 144 0,-6 0-144 15,0-4 0-15,5 4 0 0,5 1 0 0,-1-3 128 0,2 1-128 16,4 0 0-16,0 2 0 0,0-2 128 0,-3-1-128 0,1 2 128 15,-1 0-128-15,2 0 128 0,2 0-128 0,1 2 0 16,5-2 0-16,0 0 0 0,4-2 0 0,3 0 128 16,3 0-128-16,1-1 0 0,4-1 144 0,0 0-144 15,3-1 192-15,3 0-192 0,2 1 192 0,2-3-192 16,0 2 192-16,3 0-192 0,2 0 192 0,6 2-64 16,0 0 0-16,0 0-128 0,0 0 160 0,0 0-160 15,0 0 128-15,0 0-128 0,0 0 0 0,0 0 0 16,0 0 128-16,0 0-128 0,0 0 0 0,0 0 0 15,9-6 0-15,-9 6 0 0,0 0 0 0,0 0 0 16,9-2 0-16,-9 2 0 0,11-2 0 0,-11 2 0 16,0 0 0-16,11 0 0 0,-11 0 0 0,0 0 0 15,10-1 0-15,-10 1 0 0,0 0 0 0,0 0 0 0,0 0 0 0,0 0 0 16,0 0 0-16,11 3 0 0,-11-3 0 16,0 0 0-16,0 0 0 0,0 0 0 0,0 0 0 0,0 0 0 15,0 0 0-15,0 0 0 0,0 0 0 0,0 0 0 16,0 0 0-16,0 0 0 0,0 0 0 0,0 0 0 15,0 0 0-15,0 0 0 0,0 0 0 0,0 0 0 16,0 0 0-16,0 0 0 0,0 0 0 0,0 0 0 16,0 0 0-16,0 0 0 0,0 0 0 0,0 0 0 15,0 0 0-15,0 0 0 0,11-3-144 0,-11 3 144 16,0 0-144-16,0 0 144 0,0 0-208 0,0 0 80 16,0 0-352-16,0 0-64 0,0 0-16 0,0 0 0 15,5-6-1664-15,-5 6-336 16,0 0-64-16,3-4-15744 0</inkml:trace>
  <inkml:trace contextRef="#ctx0" brushRef="#br0" timeOffset="38863.87">23570 8460 14847 0,'0'0'656'16,"0"0"144"-16,-5-6-640 0,-2-2-160 0,0 0 0 0,2 3 0 15,5 5 0-15,-6-7 160 0,-1-1-160 0,1 3 160 16,6 5 272-16,-5-7 48 0,-1 0 16 0,-1 0 0 0,-1-2 0 0,1 0 0 16,2 1 0-16,-3 1 0 0,-3 1 32 0,2 1 16 15,3-2 0-15,-5 2 0 0,-1-1-144 0,0 3-16 16,1-2-16-16,-4 0 0 0,0 2-80 0,-2 1-16 16,1 1 0-16,-3-1 0 0,-1 0-16 0,-2 1 0 15,-2 0 0-15,1 1 0 0,0 0-256 0,0 2 0 16,-2 2 128-16,-1-1-128 0,1 1 0 0,0 1 0 15,1-1 0-15,-2 3 0 0,2 0 0 0,1 1 0 16,0-1 0-16,1 1 0 0,0 1 128 0,-3 1-128 16,1-1 0-16,0 2 0 0,-2 1 192 0,3 0-192 15,1-1 192-15,0 3-192 0,-2 5 144 0,2 0-144 16,2 2 0-16,-4 4 144 0,-1 1-144 0,3 5 0 0,1 6 0 16,2 0 0-16,-1 3 0 0,1 0 0 0,0 2 0 0,4 0 0 15,-1-1 0-15,1 4 0 0,1 4 0 0,2 1 0 16,0 2 0-16,2 1 0 0,0-2 0 15,6-3 0-15,-1-2 0 0,4 0 0 0,1-1 0 0,4 0 0 16,0-1 0-16,2-1 0 0,2 2 0 0,1-4 0 16,0-5 0-16,4 0 0 0,2-4 0 0,1 0 0 15,-1-5 0-15,5 0 0 0,3-5 0 0,4 1 0 16,5 1 0-16,1-2 0 0,3-5 0 0,3-2 0 16,5 0 0-16,0-5 0 0,-1-6 0 0,2-5 128 15,0-4 0-15,1-4 0 0,3-2 0 0,4-5 0 16,3-4 16-16,0-4 0 0,-1-1 0 0,-1-2 0 15,-3 2-144-15,-1-8 128 0,-2-7-128 0,1-2 128 0,-2-5-128 16,-1-5 0-16,-1-5 0 0,-3-2 0 0,-3-4 0 0,-7-1 0 16,-7-1-144-16,-6 6 144 0,-7 5 0 0,-4 8 0 15,-5 4 0-15,-3 9 0 0,-7 6 288 0,-2 5 16 16,-3 3 0-16,-2 3 0 16,-3 4-672-16,-2 2-128 0,-7 3-16 0</inkml:trace>
  <inkml:trace contextRef="#ctx0" brushRef="#br0" timeOffset="39479.78">22826 9896 8287 0,'0'0'736'0,"0"0"-592"15,0 0-144-15,0 0 0 0,0 0 1696 0,0 0 304 16,0 0 64-16,0 0 16 0,0 0-672 0,0 0-144 15,0 0-32-15,-6 7 0 0,0-2-752 0,0 0-160 16,6-5-16-16,-3 10-16 0,-3-1 160 0,2 2 16 16,-2 2 16-16,1 2 0 0,2 2-224 0,0 0-32 15,1-1-16-15,2 3 0 0,2 0 48 0,2 0 16 16,0 1 0-16,0-2 0 0,2-2-48 0,2 2-16 16,-2 1 0-16,4-3 0 0,0-1 0 0,2 0 0 0,-1-3 0 15,2 1 0-15,-1 1 96 0,2 0 16 0,0-5 0 0,0 4 0 16,1 0-64-16,0 0-16 0,-1-1 0 0,-1 3 0 15,0-1-240-15,-4 1 144 0,4 3-144 0,-4-3 128 16,-1-4-128-16,0 2 0 0,-2 2 0 0,-1-1 128 16,-1-1-128-16,-3 0 0 0,2-1 144 0,-3 2-144 15,-2-1-144-15,0 1-112 0,-1-2 0 0,0 0-16 32,-1 0-1856-32,1-1-368 0</inkml:trace>
  <inkml:trace contextRef="#ctx0" brushRef="#br0" timeOffset="40049.58">23193 9966 13823 0,'0'0'1216'0,"0"0"-960"15,0 0-256-15,0 0 0 0,0 0 704 0,0 0 80 16,0 0 32-16,0 0 0 0,0 0-208 0,0 0-32 16,0 0-16-16,0 0 0 0,0 0-336 0,0 0-64 15,0 0-16-15,0 0 0 0,4 14 192 0,0 0 48 0,-3-2 0 0,2 3 0 16,-2 2 96-16,-1 0 32 0,-1 3 0 0,-3-1 0 15,-1-2-48-15,1 3 0 0,-4-1 0 0,1-2 0 16,-7 1-64-16,4 1-16 0,5-5 0 0,-3 1 0 16,-2 1-48-16,-2-1-16 0,-2-2 0 0,0-2 0 15,-1 0 64-15,2-1 0 0,-2 0 0 0,0 0 0 16,2-2-96-16,-1 0-16 0,-1 0 0 0,-1 0 0 16,2-1-272-16,-2-1 160 0,0 1-160 0,-1 3 128 15,-1 2-128-15,0-2 0 0,1-3 0 0,-1 1 128 16,0 2-128-16,2 1 0 0,-1 2 0 0,2 2 0 15,0 0 0-15,2 1 0 0,2 1 0 0,2 1 0 16,-4 0 0-16,8 0 0 0,3-1 0 0,1 1 0 16,-2 0-144-16,2 0 144 0,0 0 0 0,3 0 0 15,4-1 0-15,2 1-128 0,-1 0 128 0,2 0 0 0,2-1 0 16,2-1 0-16,-3 2 0 0,3-5 0 0,1-1 0 0,-2 0 0 16,-1 0 0-16,1 0 0 0,1 0 0 0,-1-2 0 15,0-1 0-15,-1-2 0 0,0 1 0 0,1-2-240 16,2-1 80-16,-5-1 16 15,2-2-464-15,0 0-96 0,3 0 0 16,-4-2-16-16,-2-2-784 0,1 1-160 0,0 0-16 0,1-1-8192 0</inkml:trace>
  <inkml:trace contextRef="#ctx0" brushRef="#br0" timeOffset="40620.01">23107 10633 3679 0,'0'0'320'0,"0"0"-320"0,0 0 0 0,0 0 0 16,0 0 3536-16,0 0 640 0,0 0 128 0,-3 7 32 15,-3-1-3536-15,3 1-800 0,3-7 0 0,-1 12 0 16,2 1 144-16,2 0 64 0,-1-1 16 0,0 2 0 16,0 2 112-16,0-1 32 0,-1 0 0 0,1 0 0 15,2 0 128-15,-4 1 16 0,-4-2 16 0,3-1 0 0,1 3 48 0,-2-1 16 16,-3-1 0-16,-2 2 0 0,2-1-160 0,-2-2-48 16,-4-2 0-16,2-2 0 0,-1 2 0 0,0-1 0 15,-1-1 0-15,0-1 0 0,-2-3 0 0,2 1 0 16,0-1 0-16,0-1 0 0,-3 0-80 0,0-1-32 15,1 0 0-15,-2 1 0 0,-4-1-112 0,3-1-32 16,0 0 0-16,-1 2 0 0,-4 0-128 0,1 2 192 16,0 0-192-16,1 0 192 0,2 0-192 0,1 2 0 15,-2 2 144-15,1-1-144 0,2-2 0 0,0 2 144 16,-1 0-144-16,2 2 0 0,0 2 128 0,2 3-128 16,-1-4 0-16,5 3 0 0,1 2 0 0,3-1 0 15,-1 3 0-15,1-1 0 0,3 1 0 0,2-2 0 16,2-2 0-16,3 0 0 0,-1 2 0 0,4-3 0 15,1-2-128-15,1-1 128 0,-1-1 0 0,2-1 0 0,2-2 0 0,-2-1 160 16,-2 0-160-16,3-1 0 0,4 0 0 0,2 0 128 16,-2 1-128-16,0-2 0 0,-1 0 0 0,3 1 0 15,1-2 0-15,-1 3 0 0,-2-4 0 0,-1 0 0 16,1 0-160-16,-1 0-64 0,0 0-16 0,-2 2 0 31,0 0-1360-31,-3 0-288 0,-1-1-48 0,0 0-9776 0</inkml:trace>
  <inkml:trace contextRef="#ctx0" brushRef="#br0" timeOffset="41098.55">23010 11177 16575 0,'-4'-3'1472'0,"2"0"-1168"15,2 3-304-15,0 0 0 0,0 0 752 0,0 0 80 16,-6-1 32-16,6 1 0 0,0 0-576 0,0 0-112 16,0 9-32-16,3 4 0 0,-2-2 208 0,3 4 32 15,-2 4 16-15,3-2 0 0,-2 1 144 0,2 1 32 16,1-1 0-16,1 1 0 0,-2-1-144 0,-1 0-32 15,0-2 0-15,0-1 0 0,-3 3-32 0,1-2-16 0,-2 0 0 0,0-3 0 16,-1 0 32-16,0 0 16 0,-2-2 0 0,0-1 0 16,-1-1 64-16,-1 0 16 0,-4-1 0 0,1-1 0 15,0-1-16-15,0 0 0 0,-4-1 0 0,1 0 0 16,-1 1-96-16,1-2-32 0,-3 0 0 0,1 1 0 16,-1-1-128-16,-1 2-16 0,0-2-16 0,1 4 0 15,-1-1-48-15,0 1-128 0,1 0 192 0,0 1-64 16,-2 1-128-16,2-2 0 0,2 0 0 0,-2 1 128 15,-3 1-128-15,3 0 0 0,4 2 0 0,-1-2 0 16,0-2 0-16,-1 1 0 0,1-2 0 0,3 2 0 16,-1 1 0-16,3-1 0 0,-3 1 0 0,2 0 0 15,1-3-352-15,0-1 48 0,2 1 16 0,4-7 0 16,0 0-1312-16,0 0-272 0,0 0-48 0,0 0-10560 16</inkml:trace>
  <inkml:trace contextRef="#ctx0" brushRef="#br0" timeOffset="42069.87">22876 11589 20959 0,'0'0'928'0,"0"0"192"0,-7-5-896 0,0 2-224 16,1-1 0-16,6 4 0 0,0 0 0 0,0 0 0 15,-5 5 0-15,1 3 0 0,2 2 0 0,4 2 0 16,1-2 0-16,0 4 0 0,4-1 0 0,2 4 0 16,-1 1 0-16,3 1 0 0,1 3 128 0,4-3 64 15,-1-3 32-15,1 2 0 0,-2 2-32 0,1-5-16 16,2-3 0-16,-1 1 0 0,1 1-32 0,-4-1 0 15,-1-2 0-15,-2 0 0 0,2-1-144 0,-2 1 128 16,-4-5-128-16,-2 0 128 0,-4-6-128 0,2 10 0 16,-2-10 0-16,-1 8 0 15,-3 0-1808-15,-3-1-240 0</inkml:trace>
  <inkml:trace contextRef="#ctx0" brushRef="#br0" timeOffset="43031.68">23532 12083 22399 0,'0'0'992'0,"0"0"208"0,0 0-960 0,-8-6-240 15,-1 3 0-15,-1-1 0 0,1 1 128 0,-1 2 0 16,-5 1-128-16,1 3 192 0,-2 0 384 0,-2-2 64 0,-4-1 0 0,0 1 16 16,-2 2 48-16,-4 0 0 15,-3 2 0-15,-2-1 0 0,-2-2-16 0,1 2 0 0,2 0 0 0,-2-1 0 16,-7-4-176-16,5 0-48 0,0 0 0 0,-2 0 0 16,-1 0-32-16,-5-2-16 0,0-3 0 0,-2 2 0 15,-2 1-112-15,-1-2-32 0,0-5 0 0,4-1 0 16,5 1-16-16,-2-2 0 0,2-1 0 0,0-3 0 15,-1-3-32-15,-1-4-16 0,-1-2 0 0,4-1 0 16,4-3-80-16,1 0 0 0,1-5-128 0,0-3 192 16,5 1-64-16,-2 0-128 0,4-2 176 0,0 1-176 15,2-1 256-15,1 0-64 0,-1-4-16 0,1-1 0 16,0-4-176-16,0-3 192 0,2 1-192 0,1-2 192 16,-2 0-192-16,4-1 0 0,2-1 0 0,0 0 128 15,0-1-128-15,4-2 0 0,1-2 144 0,2-1-144 0,2 0 128 0,1 2-128 16,0 0 160-16,2-2-160 0,4-4 192 15,3-2-64-15,-1 1-128 0,3 0 192 0,-2 1-192 0,5-5 144 16,-2-2-144-16,3 0 128 0,1-3-128 0,-1 0 0 16,-4 1 0-16,2-3 0 0,-2 1 0 0,0 0 0 15,0 0 0-15,-1 2 0 0,-1 2 0 0,1 2 0 16,2 1 0-16,-1 2 0 0,1-1 160 0,2 1-160 16,3 0 192-16,-2 4-192 0,0 5 208 0,2 0-64 15,-1 3-16-15,4-3 0 0,4-3-128 0,2 2 160 16,-3 4-160-16,4 3 160 0,2 3-160 0,2 0 0 15,2-3 0-15,5 3 0 0,3 0 0 0,4-1 0 16,1 1 0-16,8 0 0 0,6 3 0 0,0 3 0 16,-1 1 0-16,2 2 0 0,3-1-160 0,2 2 160 15,4 2 0-15,4 2-144 0,-1 0 144 0,0 3 0 0,0 4 0 0,-2 3-128 16,1 7 128-16,7 1 0 0,6-3 0 16,-4 7 0-16,-5 4 0 0,2 3-160 0,3 4 160 0,1 4 0 15,2 2-128-15,-2 2 128 0,-6 3 0 0,4 5 0 16,0 5-144-16,-1 3 144 0,1 3 0 0,-4 3-144 15,-4 3 144-15,0 2 0 0,-1 1 0 0,1 4 0 16,0 3 0-16,-3 3-128 0,-5 2 128 0,-3 6 0 16,-2 3 0-16,-6 5-128 0,-3-2 128 0,-3 2 0 15,0-2 0-15,-5 5-128 0,-6 6 128 0,-4 0 0 16,-6 3-176-16,-5-4 176 0,-4-1-208 0,-6 3 80 16,-7 6-192-16,-3-1-48 0,-8-1 0 0,-3 2 0 15,-2 5 64-15,-5 4 16 0,-6 2 0 0,4-1 0 16,0-1-432-1,3-1-96-15,-1 0-16 0,6-4 0 0,2-4-1712 0,4-5-336 16,2-4-80-16</inkml:trace>
  <inkml:trace contextRef="#ctx0" brushRef="#br0" timeOffset="44133.54">22266 12061 13823 0,'0'0'1216'0,"0"0"-960"0,-2-9-256 0,2 9 0 16,-8-7 1824-16,8 7 320 0,-2-9 64 0,2 9 16 15,-7-4-1520-15,-2 0-320 0,2 0-48 0,-4 2-16 16,-2-1 240-16,-1 3 32 0,-2 1 16 0,-2 1 0 16,-2 1-32-16,-1 2 0 0,0 0 0 0,-2 3 0 15,-2 1 32-15,-2 1 0 0,-2-2 0 0,-3 5 0 16,-2 2-32-16,-1 1 0 0,-3 2 0 0,0 1 0 16,-2 1-48-16,2 2-16 0,0 2 0 0,2 1 0 15,0 0-64-15,-2 2-32 0,2 2 0 0,-1 2 0 16,-1-2-80-16,3 1-16 0,3 0 0 0,4 3 0 15,7 3-128-15,1-1-16 0,1 0-16 0,4 1 0 0,0 2-160 0,6-1 0 16,1-1 144-16,5 0-144 0,0-2 0 16,4-1 0-16,2-1 0 0,1 1 128 0,0-3-128 0,2 1 0 15,1 0 0-15,2 1 0 0,6 1 0 0,0-1 0 16,-4-3 0-16,5 0 0 0,3 0 0 0,6-1 0 16,2-1 0-16,3-2 128 0,-1-5-128 0,3 0 0 15,1-2 0-15,3-1 0 0,1-2 0 0,5 3 0 16,3-3 0-16,7-2 0 0,3-2 0 0,2-3 0 15,1-6 0-15,-2 2 128 0,1-1-128 0,3 0 0 16,1 3 0-16,4-3 0 0,3-3 0 0,-3-2 144 16,-2-2-144-16,-2 1 0 0,0 0 128 0,1 1-128 15,-3-2 0-15,2 0 0 0,-2-2 144 0,-4 0-144 16,-5-3 0-16,-1-3 144 0,-2 2-144 0,0-2 192 16,-2-1-192-16,1 0 192 0,2-2 48 0,0-1 16 0,-6-1 0 0,0-1 0 15,-2-2 48-15,-1-6 16 0,-1-8 0 0,0 1 0 16,2 1-64-16,-4-2 0 0,-2-7 0 0,2-2 0 15,2-1 0-15,-6-1-16 0,-2-1 0 0,-9-2 0 16,-6-5 16-16,-4 3 0 0,-4 1 0 0,-7 3 0 16,-7 3 128-16,-5 4 48 0,-7 2 0 0,-7 1 0 15,-8 3-112-15,-4 0 0 0,-1-1-16 0,-3 1 0 16,-1 0-304-16,1 2 0 0,-1 0 0 0,3 2 0 16,-1 0-336-16,-2 1-32 0,-1 3 0 0,7-1 0 15,2 4-1488-15,4 1-320 16,-1 0-48-16,3 1-15040 0</inkml:trace>
  <inkml:trace contextRef="#ctx0" brushRef="#br0" timeOffset="45692.02">23114 8452 1839 0,'0'0'0'0,"0"0"160"0,0 0-160 16,-8 0 0-16,8 0 0 0,0 0 0 0,0 0 1728 0,-8 4 320 15,1-3 64-15,7-1 16 0,0 0-880 0,-7-1-176 16,7 1-48-16,0 0 0 0,0 0-64 0,0 0 0 16,-8 2-16-16,8-2 0 0,-7 1-16 0,7-1 0 15,0 0 0-15,0 0 0 0,-8-3-48 0,1 3-16 16,7 0 0-16,-7-2 0 0,7 2-16 0,-9-3 0 15,0 2 0-15,0 1 0 0,-2 1-272 0,1-1-64 16,2-1-16-16,-6-1 0 0,0 0-112 0,0-1-32 16,-2-3 0-16,1 1 0 0,-3-2 0 0,1-3 0 15,-3 1 0-15,1-3 0 0,1-2-16 0,-2-2 0 16,-2-2 0-16,1 0 0 0,3-4 64 0,1-2 16 16,-1-4 0-16,-2 0 0 0,1 3-160 0,-1-2-16 0,2-3-16 15,-2 2 0-15,3-3-224 0,1 0 176 0,1 5-176 16,1-2 160-16,-1 1-160 0,4-1 128 0,-1 0-128 15,2 0 128-15,3 0-128 0,-2-2 0 0,2 0 144 0,-2 1-144 16,3 1 0-16,1 2 128 0,1 0-128 0,1 2 0 16,-1-1 0-16,0 0 0 0,1-1 0 0,1 0 0 15,-2-3 0-15,3 1 0 0,1-3 0 0,0 0 0 16,1-1 0-16,1 0 0 0,1 0 0 0,-1-1 0 16,4 1 0-16,0 1 0 0,2-1 0 0,-1 1 0 15,3 3 0-15,1 1 0 0,0 2 0 0,1 0 0 16,0 1 0-16,2-1-128 0,-1 0 128 0,1-1 0 15,0 3 0-15,3-3 0 0,3-1 0 0,-3 1-128 16,1 2 128-16,3 3 0 0,2-2 0 0,1 2 0 16,1 2 0-16,3-1 0 0,-3 2 0 0,3 0 0 0,-2 2 0 15,2 1 0-15,-4 3 0 0,2 1 0 0,3 0 0 16,2 1 0-16,1 0 0 0,2 2 0 0,2-2 0 0,2 1 0 16,5 0 0-16,-2 4 0 0,3 1 0 0,-2 1 0 15,-1 0 0-15,-1 2 0 0,2-4 0 0,0 3 0 16,4 1 0-16,0 1 0 0,4 0 0 0,-3 2 0 15,-1 0 0-15,-4 3 0 0,-3 0 0 0,-1 2 0 16,1-1 0-16,0 3 0 0,2 1 0 0,-4 2 0 16,-2 1 128-16,2 2-128 0,3 0 144 0,-3 4-144 15,-2 2 192-15,-2 3-192 0,-3 0 192 0,-3 4-192 16,-3 3 192-16,-2 4-192 0,1 1 144 0,-2 0-144 16,1-1 0-16,-1 2 144 0,-4 1-144 0,1 4 0 15,1-1 0-15,-1 2 0 0,-2-6 0 0,-4 1 0 0,-3 2 128 16,-3 1-128-16,-4-1 128 0,-1-1-128 0,-1 1 192 15,-6-3-64-15,-6 0 192 0,-2 2 16 0,0-1 16 16,-5 3 0-16,-3 4 32 0,-1 0 16 0,0 1 0 16,-2 0 0-16,1-2-96 0,-4-4-32 0,-2-2 0 0,2 0 0 15,-3 0 48-15,-2-2 16 0,-1-3 0 0,2 2 0 16,3 0-16-16,2 0 0 0,-2 1 0 0,3-6 0 16,1 0-80-16,2 1-32 0,0-4 0 0,3-1 0 15,-2-2-64-15,5-1-16 0,-2 0 0 0,3-2 0 16,-1-1-128-16,3-3 0 0,2 0 0 0,2-1 128 15,1 1-128-15,5-3 0 0,1-4 0 0,5 1 0 16,1 0-1280 0,1 0-176-16,5-2-32 0,3-1-16 0,5-2-1264 0,5 0-256 15,0-1-48-15</inkml:trace>
  <inkml:trace contextRef="#ctx0" brushRef="#br0" timeOffset="47636.23">24677 10082 24879 0,'0'0'2208'0,"-9"-4"-1760"15,-3 8-448-15,2 1 0 0,-2 4 0 0,-2 3 0 16,-4 3 0-16,3 2 0 0,2 2-176 0,-1 2 48 16,2 1 0-16,0 3 0 0,-3 3 128 0,0 4 0 0,1 4 128 0,-1 2-128 15,-2 4 288-15,1 4-16 0,0 4 0 0,0 0 0 16,-3 0 64-16,2 1 16 0,-2 3 0 0,-1 1 0 16,-1 1 96-16,0-2 0 0,0-2 16 0,-4-1 0 15,-1-3 48-15,-2 0 16 0,-3 1 0 0,3-2 0 16,1-3 96-16,0 2 16 0,-5-3 0 0,0-1 0 15,1-1-160-15,0-1-32 0,1-1 0 0,0-2 0 16,1 0-16-16,-3-1-16 0,-3 0 0 0,0 2 0 16,-1 0-112-16,1-1-32 0,0 2 0 0,1-4 0 15,-1-1-96-15,2-3-32 0,2-1 0 0,2-3 0 16,0-1-144-16,0-4 160 0,5-3-160 0,2 1 160 0,0-1-160 16,2-4 0-16,2 0 0 0,2-4 128 15,5-7-1184-15,1-2-240 16,3-2-48-16,7 0-14016 0</inkml:trace>
  <inkml:trace contextRef="#ctx0" brushRef="#br0" timeOffset="48710.23">24619 13977 21183 0,'0'0'1888'0,"-4"-2"-1504"0,-2 3-384 0,6-1 0 16,0 0-240-16,0 0-112 0,-7 3-32 0,7-3 0 15,0 0 512-15,0 0 80 0,0 0 32 0,0 0 0 16,0 0 192-16,0 0 32 0,6 8 16 0,-6-8 0 16,0 0 256-16,0 0 48 0,12 5 16 0,-1 0 0 15,-1-4 32-15,0-1 0 0,-1-1 0 0,1-2 0 16,2-3 0-16,1-2 0 0,0-2 0 0,1-1 0 16,1-2-368-16,1 0-64 0,-1-5-16 0,2 3 0 15,-2-5-80-15,1-1-32 0,-1-1 0 0,0-2 0 0,2-1 32 0,-1-4 0 16,1-3 0-16,-2-3 0 0,1-5 32 15,-2-2 16-15,-4-7 0 0,3 1 0 0,4-1-80 0,-2 3-16 16,-2 1 0-16,0 0 0 0,-3-3-64 0,-3 1 0 16,1-1-16-16,-6-2 0 0,-2-3 96 0,-2-2 32 15,-2-1 0-15,-2-2 0 0,-6 1-64 0,-2-3-16 16,-1-2 0-16,-2 0 0 0,4 5-16 0,-2 3 0 16,-3 5 0-16,2 1 0 0,-1 2 80 0,0 1 16 15,-3 4 0-15,4 2 0 0,4-4-96 0,0 1-16 16,-2 1 0-16,2 5 0 0,0 1-64 0,2 2 0 15,-1 0-128-15,2 2 192 0,1 6-64 0,3 0 0 16,2 0-128-16,-3 1 192 0,2 2-192 0,0-1 176 16,2 0-176-16,-2 4 160 0,0 0-160 0,1 2 160 15,0 0-160-15,1 3 160 0,-4 1-160 0,2 1 128 0,-1 0-128 16,1 1 128-16,0 3-128 0,-1 2 0 0,3 1 0 0,0-2 128 16,0 1-128-16,2 6 0 0,0 0 0 15,0 0 0-15,-5-9 0 0,2 6 0 0,3 3 0 0,0 0 0 16,0 0 0-16,0 0 0 0,-5-6 0 0,5 6 0 15,0 0-144-15,0 0 144 0,0 0-192 0,0 0 192 32,-7 9-464-32,7-9 16 0,-2 9 0 0,0-1 0 15,2-8-1024-15,-1 14-208 0,2-2-48 0,-1 1 0 0,-1-1-576 16,-1 0-112-16,2-12-16 0,-4 16-10880 0</inkml:trace>
  <inkml:trace contextRef="#ctx0" brushRef="#br0" timeOffset="49098.13">24366 12135 17503 0,'-11'14'768'0,"6"-8"176"0,-1 0-752 0,6-6-192 16,-5 10 0-16,3-2 0 0,2-8 1216 0,0 0 192 15,0 0 64-15,0 0 0 0,-2 9-96 0,2-9-16 16,0 0 0-16,0 0 0 0,2-10 288 0,2-2 48 16,1-4 16-16,1-4 0 0,3-2-496 0,2-2-112 15,0-2-16-15,4 0 0 0,-1-4-192 0,1-2-32 16,2-4-16-16,-1-4 0 0,2-1-208 0,-3-2-32 15,-2 0-16-15,3-2 0 0,0 3-160 0,2 1-48 16,-3 4 0-16,0 3 0 0,-1 1-64 0,-1 0 0 16,-2 2-16-16,2 5 0 0,1-1-112 0,-2 4-32 15,1 0 0-15,-3 5 0 0,1 4-160 0,0 3 0 0,-4 2 144 16,3 2-144-16,0 1 0 0,0 4 0 0,-1 3 0 0,0 2 0 16,1 2 0-16,1 0-128 0,-3 2 128 0,3 5-128 15,3 5 128-15,-1 2 0 0,0 0-144 0,2 1 144 16,4 4 0-16,1 1 0 0,3 2-144 0,1-1 144 15,2 0 0-15,-2 3 0 0,3-2 0 0,3 3 0 16,1-3 0-16,-2 1 0 0,0 1 0 0,-4-1 0 16,0 0 0-16,-3-4 0 0,0-2 176 0,-4-1-176 15,0 1 0-15,-3-3-224 0,-2-2 16 0,2 1 0 16,-1-3-2000 0,-4 1-400-16,-1-3-80 0</inkml:trace>
  <inkml:trace contextRef="#ctx0" brushRef="#br0" timeOffset="58829.75">16149 7312 20271 0,'-22'-13'448'0,"22"13"80"0,0 0 32 0,0 0 16 0,-3-8-576 0,3 8 0 16,0 0 0-16,0 0 0 0,-3-7 0 0,3 0 0 15,-1-3 0-15,1 10 0 0,0 0 928 0,0 0 80 16,0 0 16-16,0 0 0 0,0 0 0 0,-3 10 0 16,-1-1 0-16,2 1 0 0,-1 1 0 0,0 5 0 15,-3 4 0-15,1 4 0 0,0 3-832 0,-3 6-192 16,2 6 0-16,-4 4 0 0,0 3 0 0,-1 8 0 15,-4 6 0-15,-1 5 0 0,1 4 864 0,-2 0 128 16,-5-2 32-16,1-1 0 0,3-1-832 0,-1-3-192 16,4 1 0-16,3-8 0 0,-4-7 0 0,4-6 0 0,3-7 0 15,2-5 0-15,1-5 0 0,2-4 0 0,0-5 0 0,2-3 0 16,0 0 864-16,2-3 128 0,0-3 32 0,0-7 0 16,0 0-832-16,8-5-192 0,2-1 0 0,3-5 0 15,-3-5 0-15,6-4 0 0,4-3 0 0,3-3 0 16,2-3 0-16,3 0 0 0,-3-3 0 0,4 1 0 15,-1 0 0-15,0 1 0 0,-1 2 0 0,2-3 0 16,2 2 0-16,1 4 0 0,-2 4 0 0,1 5 0 16,0 5 0-16,-1 3 0 0,-2 6 0 0,-8 3 0 15,1 2 0-15,-1 6 0 0,-1 0 0 0,-3 2 0 16,-2 4 0-16,-2 3 0 0,-2 3 0 0,-4 2 0 16,-1 2 0-16,-1 0 0 0,-8 1 0 0,1-2 0 0,-1-1 864 15,-3-1 128-15,-3-1 32 0,-2-1 0 0,-2 0-832 0,-4-3-192 16,-3-1 0-16,-3-1 0 0,2 0 0 15,-2 1 0-15,-3-3 0 0,2-3 0 0,-2-2 0 0,1-2 0 16,2-1 0-16,-1-3 0 16,4-2-768-16,-1-1-208 0,3 0-48 0,4-5 0 15,2 1-1632-15,4-2-336 0,1-2-64 0,6 0-11072 16</inkml:trace>
  <inkml:trace contextRef="#ctx0" brushRef="#br0" timeOffset="59519.33">17337 7973 20271 0,'0'0'448'0,"0"0"80"0,0 0 32 0,0 0 16 0,0 0-576 0,0-6 0 0,-2 0 0 0,2 6 0 16,-2-7 0-16,0-1 0 0,0 1 0 0,0-1 0 15,-4 0 928-15,2 1 80 0,-1-2 16 0,-1 2 0 16,-1 2 0-16,1 1 0 0,-3 1 0 0,0 1 0 0,0-2 0 15,-1 2 0-15,3 6 0 0,-6 0 0 0,-1 3-832 0,-3 4-192 16,-3 3 0-16,0 3 0 0,-1-1 0 0,2 4 0 16,-3 1 0-16,3 4 0 0,0 5 864 15,0 2 128-15,0 1 32 0,4 1 0 0,1-5-832 0,4-1-192 16,1-2 0-16,5-3 0 0,1-2 0 0,5-1 0 16,1-3 0-16,1-3 0 0,3-3 0 0,1-3 0 15,1-5 0-15,5-1 0 0,-2-2 0 0,3-4 0 16,3-3 0-16,-1-3 0 0,3-4 0 0,1-1 0 15,1-5 0-15,0-6 0 0,0-3 864 0,0-3 128 16,3-1 32-16,1-2 0 0,-2-3-832 0,0-2-192 16,-1-4 0-16,0-3 0 0,-2-1 0 0,0-5 0 15,-2-5 0-15,1 2 0 0,-4 1 0 0,1 3 0 16,-3 3 0-16,0-1 0 0,-1-2 0 0,-2 4 0 0,-2 3 0 0,1 1 0 16,0 3 0-16,0 4 0 0,-5 3 0 0,2 3 0 15,-2 6 0-15,1 4 0 0,2 2 0 0,-5 5 0 16,-1 4 0-16,0 4 0 0,-2 6 0 0,0 0 0 15,0 0 0-15,-3 9 0 0,-1 6 0 0,-4 10 0 16,0 7 0-16,-4 5 0 0,0 8 0 0,-1 6 0 16,-1 4 0-16,0 3 0 0,2 1 0 0,0 5 0 15,2 1 0-15,3-1 0 0,0-1 0 0,4-6 0 16,2-6 0-16,1-2 0 0,2-2 0 0,1-3 0 16,1-2 0-16,1-4 0 0,0-2 0 0,2-2 0 15,0-5 0-15,0-1 0 0,1-6 0 0,0-2 0 16,0-3-1600-16,2-3-352 0,-1-5-80 15,2-3-13120-15</inkml:trace>
  <inkml:trace contextRef="#ctx0" brushRef="#br0" timeOffset="59883.17">17998 7068 20271 0,'0'0'448'0,"0"0"80"0,0 0 32 0,0 0 16 0,0 0-576 0,0 0 0 0,0 0 0 0,0 0 0 16,0 0 928-16,0 0 80 0,0 0 16 0,0 0 0 16,0 0 0-16,0 0 0 0,7 3 0 0,1-1 0 15,-1-1 0-15,1 0 0 0,3-1 0 0,2 1 0 16,-1-1-832-16,0 0-192 0,-1 3 0 0,3-3 0 16,0-3 0-16,2 1 0 0,-1 1 0 0,1 1 0 15,-1 0 0-15,0 1 0 0,-1 0 0 0,-2 0-9232 16,-1-1-1904-16</inkml:trace>
  <inkml:trace contextRef="#ctx0" brushRef="#br0" timeOffset="60176.94">18500 6604 31327 0,'0'0'688'0,"0"0"144"0,0 0 16 0,0 0 48 0,0 0-720 0,12 9-176 16,-9 0 0-16,-2 1 0 0,-1 2 0 0,0 3 0 15,-1 7 0-15,-2 3 0 0,0 4 848 0,0 5 144 16,0 4 32-16,-3 0 0 0,2 1-832 0,-1-2-192 16,1-2 0-16,1-3 0 0,-1-1 0 0,1-2 0 0,2-3 0 0,-2-2 0 15,-1-1 0-15,2 1 0 16,0-2 0-16,1-4 0 0,-1 0 0 0,3-2 0 0,0 0 0 0,2-2-10336 15,3-6-2112-15</inkml:trace>
  <inkml:trace contextRef="#ctx0" brushRef="#br0" timeOffset="60845.87">18743 7641 12895 0,'0'0'272'0,"0"0"64"0,-14 2 16 0,14-2 32 0,0 0-384 0,0 0 0 16,0 0 0-16,0 0 0 0,0 0 896 0,0 0 96 15,0 0 32-15,0 0 0 0,0 0 816 0,0 0 160 16,0 0 48-16,0 0 0 0,7 2-1648 0,0-2-400 15,2-3 0-15,2 1 0 0,2 0 896 0,3 2 112 16,0 0 16-16,5 0 0 0,-2-2-832 0,2 0-192 16,1 1 0-16,2 0 0 0,1 1 0 0,2 0 0 15,-6-1 0-15,1 1 0 0,-1 2 0 0,-3-1 0 16,-1 2 0-16,-4 1-8144 16,-1-1-1680-16</inkml:trace>
  <inkml:trace contextRef="#ctx0" brushRef="#br0" timeOffset="61054.05">18680 7996 27647 0,'-15'0'1216'0,"15"0"256"0,0 0-1168 0,0 0-304 0,0 0 0 0,0 0 0 15,0 0 0-15,7 7 0 0,0-2 0 0,4 2 0 16,-2 0 880-16,6 0 112 0,1 2 32 0,5-5 0 16,-1-1-832-16,5 0-192 0,2-2 0 0,1 0 0 15,4 0 864-15,4-2 128 0,2 2 32 0,3-2 0 16,-2-1-832-16,1-3-192 0,-3 2 0 0,-3 1 0 15,-4 2-768 1,-4-2-208-16,-3 0-48 0,-2 1 0 0,-2-2-816 0,-2 1-160 0,-2 0-48 0,0 1-6000 16,-3 1-1200-16</inkml:trace>
  <inkml:trace contextRef="#ctx0" brushRef="#br0" timeOffset="61485.75">20251 7101 23951 0,'0'0'1056'0,"0"0"224"0,0 0-1024 0,0 0-256 0,0 0 0 0,0 0 0 16,0 0 0-16,0 0 0 0,-7 3 0 0,1 3 0 15,1 4 880-15,-2 4 112 0,2 3 32 0,-5 5 0 16,0 9 0-16,-1 6 0 0,-1 5 0 0,0 4 0 15,-4 3-832-15,1 1-192 0,-1 3 0 0,0-1 0 16,1 1 864-16,0-2 128 0,2-1 32 0,2-4 0 16,-1-2-832-16,3-2-192 0,2-5 0 0,-1-4 0 0,0-3 0 15,1-4 0-15,2-4 0 0,1 8 0 16,-2-7-768-16,3-2-208 0,2-2-48 16,3-7 0-16,6-7-816 0,2-2-160 0,4-2-48 0,0-4 0 15</inkml:trace>
  <inkml:trace contextRef="#ctx0" brushRef="#br0" timeOffset="62178.38">20896 7325 27647 0,'0'0'608'0,"0"0"128"0,0 0 32 0,0 0 0 0,-3 8-624 0,-1 3-144 0,0 1 0 0,-3 5 0 15,-3 2 0-15,0 1 0 0,0 1 0 0,0 2 0 16,-3 3 0-16,1 2 0 0,-2 1 0 0,1 0 0 15,0-1 848-15,2-2 144 0,-2-2 32 0,3-1 0 16,2-2-832-16,-1-3-192 0,4-5 0 0,-2-4 0 16,3-4 0-16,4-5 0 0,0 0 0 0,0 0 0 15,0 0 864-15,-1-5 128 0,1-4 32 0,2-4 0 16,2-5 0-16,2-3 0 0,1-3 0 0,1 0 0 16,0 1-832-16,2-3-192 0,1 1 0 0,-2-2 0 0,0-4 0 15,4-2 0-15,0-2 0 0,2-1 0 0,1 5 0 0,-1 1 0 16,2 1 0-16,-2 5 0 0,3 4 0 0,-2 3 0 15,0-1 0-15,-2 6 0 0,-4 4 0 0,0 4 0 16,-3 3 0-16,0 3 0 0,-7-2 0 0,5 8 0 16,-1 0 0-16,-3 8 0 0,-2 4 0 0,-4 3 0 15,-1 2 0-15,-3 0 0 0,2-3 0 0,0 0 0 16,0-4 0-16,2-3 0 0,0-3 0 0,3-2 0 16,-1-3 0-16,2-2 0 0,1-5 0 0,0 0 0 15,0 0 0-15,0 0 0 0,0 0 864 0,4-5 128 16,3-4 32-16,1-4 0 0,3-2-832 0,-1-1-192 0,2-1 0 0,2-3 0 15,-1-3 0-15,1-4 0 0,0 4 0 0,-2 3 0 16,3 3 0-16,-2 0 0 0,0 3 0 0,-1 2 0 16,1 1 0-16,-4 2 0 0,-2 5 0 0,2 1 0 31,-9 3-768-31,6 11-208 0,-5 6-48 0,-1-2 0 0,-1 4 832 0,1 4 192 0,-4 4 0 0,1 2 0 16,-1 3 0-16,1-1 0 0,-1-5 0 0,1-1 0 15,2-3 0-15,1-3 0 0,1-3 0 0,2-4 0 16,0-1 0-16,2-2 0 0,1-2 0 0,4-3 0 15,1-8-1680 1,2-3-304-16,0-4-48 0,5-1-16 0,-1-2-816 0,2-2-160 16,-2-4-48-16,-4 5 0 0</inkml:trace>
  <inkml:trace contextRef="#ctx0" brushRef="#br0" timeOffset="62962.18">21585 6919 27647 0,'-5'-5'608'0,"-3"-2"128"0,1 5 32 0,-1 1 0 0,2 2-624 0,-5 1-144 0,-1 3 0 0,-3 3 0 0,-1 2 0 0,-3 4 0 15,-1 4 0-15,-2 1 0 0,4 2 848 0,0-2 144 16,2 3 32-16,3 1 0 0,8 1-832 0,1-1-192 16,-2-1 0-16,3-3 0 0,2-4 0 0,4-4 0 15,4-4 0-15,1-1 0 0,3 1 0 0,-1-3 0 16,3-1 0-16,3-5 0 0,-1-3 864 0,1-3 128 15,-2-1 32-15,0-2 0 0,1-1 0 0,-2 0 0 16,-1-2 0-16,-3-1 0 0,1 1-832 0,-3-1-192 0,0-1 0 0,-4 0 0 16,0-1 0-16,0 1 0 0,-3 0 0 0,0 3 0 15,-1 0 864-15,-1 1 128 0,0 1 32 0,-1-4 0 32,0 4-1648-32,-2 4-320 0,5 7-64 0,0 0-16 0,0 0 832 0,0 0 192 0,0 0 0 0,0 0 0 15,0 0 0-15,0 0 0 0,0 0 0 0,7-5 0 16,2 4 0-16,1-2 0 0,2 0 0 0,0-3 0 15,2-2 0-15,1-1 0 0,1 0 0 0,0 1 0 16,2 0 0-16,0 1 0 0,-1-2 0 0,3 0 0 16,0-1 0-16,0-1 0 0,-4-1 0 0,2 0 0 15,0 1 0-15,1 0 0 0,-1 0 0 0,-1-1 0 0,0 0 0 16,-2-1 0-16,1-1 0 0,-4 3 0 16,-1 3 0-16,-1 0 0 0,-3 0 0 0,0 2 0 0,-2-1 0 0,-1 1 0 15,-4 6 0-15,0 0 0 0,0 0 0 0,0 0 0 16,0 0 0-16,0 0 0 0,-8 3 0 0,-2 1 0 15,-2 4 0-15,-2 3 0 0,-3 2 0 0,0 6 0 16,-5 3 0-16,1 2 0 0,1 1 0 0,3-1 0 16,2-2 0-16,3-1 0 0,2 0 0 0,3-2 0 15,4-3 0-15,2-1 0 0,1-3 0 0,2-2 0 16,3-3 0-16,0 0 0 0,1-2 0 0,2 0 0 16,1-5 0-16,3-1 0 0,4-1 0 0,0-2 0 15,1-1 0-15,-1-4 0 0,1-4 0 0,-1 0 0 16,1-3 0-16,-2 1 0 0,-1-3 0 0,0 3 0 15,-2-5 0-15,-1 0 0 0,0-1 0 0,-1-3 0 16,-1-1 0-16,1-2 0 0,-1 0 768 0,-1-2 208 0,-2-3 48 16,2-1 0-16,2-2-832 0,1-2-192 0,-1-1 0 15,1 2 0 1,1 1-768-16,1 2-208 0,3 3-48 0,-4 5 0 0,0 4 832 0,-1 4 192 0,1 4 0 16,-4 4 0-16,-1 3 0 0,-7 6 0 0,0 0 0 0,5 6 0 15,-2 5 0-15,-1 4 0 0,-3 2 0 0,-2 6 0 16,-3 7 0-16,-2 4 0 0,-3 4 0 0,0 2 0 15,-3 2 0-15,3-1 0 0,4-2 0 0,-2 1 0 16,2 4 0-16,3-3 0 0,3-5 0 0,1-1 0 16,1-3-864-1,2-3-128-15,-1-3-32 0,3-3 0 0,1-1-816 16,4-5-160-16,3-4-48 0,8 1-11456 0</inkml:trace>
  <inkml:trace contextRef="#ctx0" brushRef="#br0" timeOffset="63415.41">23026 6173 27647 0,'0'0'1216'0,"0"-4"256"0,0 4-1168 0,0 0-304 15,0 0 0-15,-6-1 0 0,-4 0 0 0,-1 1 0 16,-3 2 0-16,-3 2 0 0,-3 3 0 0,-3 2 0 16,-4 2 0-16,-4 4 0 0,-4 3 880 0,0 5 112 15,1 3 32-15,0 4 0 0,0 2-832 0,3 1-192 0,5 0 0 0,4-2 0 16,2-3 864-16,7-3 128 0,4-1 32 0,3-5 0 16,4-2-832-16,2-3-192 0,2-2 0 0,4-2 0 15,3-4 864-15,3-3 128 0,2-5 32 0,5 0 0 16,4-2-832-16,0-2-192 0,2-4 0 0,4-2 0 15,-1-3 864-15,0-1 128 0,-1-4 32 0,0 0 0 16,-2 0-832-16,-1-2-192 0,2-3 0 0,-4 0 0 16,1 2 0-16,-2 2 0 0,1 1 0 0,-2 5 0 15,-4-1 0-15,-1 5 0 0,1 1 0 0,-8 4 0 16,-1 5 0-16,-7 1 0 0,6 4 0 0,-1 5 0 16,1 1 0-16,-3 3 0 0,-3 2 0 0,0 4 0 15,2 0 0-15,0 3 0 0,0 0 0 0,4 0 0 0,-1 1 0 16,5-1 0-16,0 0 0 0,3 1 0 0,2-2 0 15,1 0 0-15,3-1 0 0,12 5 0 16,1-1-2720-16,-3-2-592 0</inkml:trace>
  <inkml:trace contextRef="#ctx0" brushRef="#br0" timeOffset="66405.11">4787 16875 3679 0,'0'0'320'0,"0"0"-320"15,0 0 0-15,0 0 0 0,-10 0 1312 0,2 0 192 16,0 0 32-16,8 0 16 0,0 0-368 0,-9 0-80 16,1-1-16-16,8 1 0 0,0 0-64 0,0 0 0 15,-8-2-16-15,8 2 0 0,0 0-80 0,0 0-16 16,-8 1 0-16,8-1 0 0,0 0-192 0,0 0-32 16,0 0-16-16,0 0 0 0,0 0-256 0,0 0-48 15,0 0-16-15,10-1 0 0,2-1 16 0,4 1 0 16,-1 0 0-16,5-1 0 0,3 0 32 0,3-1 16 15,3-1 0-15,0-1 0 0,-1 5-112 0,-1 0-32 16,1-3 0-16,0 1 0 0,-1-1-16 0,-2 2-16 16,-1 1 0-16,-4 0 0 0,-2-2 0 0,-4 0 0 0,-2 0 0 0,-2 1 0 15,-10 1-48-15,0 0 0 0,0 0 0 16,0 0 0-16,0 0-32 0,0 0-16 16,0 0 0-16,0 0 0 0,0 0 16 0,0 0 0 0,-7 0 0 0,-2 0 0 15,-7 0-160-15,1 0 192 0,0 1-192 0,-7 1 192 16,-4 0-16-16,1 0 0 0,2 2 0 0,-1 0 0 15,3-1 0-15,0 2 0 0,2-1 0 0,2 1 0 16,0-1-48-16,5-2-128 0,2 1 192 0,10-3-64 16,-8 0-128-16,8 0 0 0,0 0 0 0,0 0 128 15,0 0-128-15,0 0 128 0,0 0-128 0,8-2 128 16,2 0 0-16,3 1-128 0,3-2 192 0,3 0-64 16,6 2 16-16,3 0 0 0,3-1 0 0,0 1 0 15,-4 0 16-15,1 0 0 0,-2-1 0 0,-3 2 0 16,-2 2-160-16,-3-1 0 0,-4-2 0 0,-1 1 0 0,-4 2 0 15,-9-2 192-15,0 0-192 0,0 0 192 0,0 0-192 0,0 0 160 16,6 8-160-16,-6-8 160 0,0 0 32 0,0 0 0 16,-10 5 0-16,-1 0 0 0,-4-1-16 15,-1-2 0-15,-4 0 0 0,-1-1 0 0,-5 4-176 0,-1-2 0 16,-2-1 144-16,1 1-144 0,2 0 128 0,2 0-128 16,1 0 128-16,6 0-128 0,3-2 0 0,2 0 144 15,4 2-144-15,8-3 0 0,0 0 160 0,0 0-160 16,0 0 128-16,0 0-128 0,0 0 0 0,0 0 128 15,8-3-128-15,5 1 0 0,4-1 128 0,3 2-128 16,2 0 0-16,0 1 128 0,5-1-128 0,1-1 0 16,-1 0 144-16,-3 0-144 0,-3 0 144 0,-3 0-144 15,-2-3 192-15,-4 4-192 0,-2 3 272 0,-10-2-48 16,0 0-16-16,0 0 0 0,0 0-16 0,0 0-16 16,0 0 0-16,0 0 0 0,0 0-32 0,0 0 0 0,-10 2 0 0,-3 0 0 15,-5 0 48-15,-2 2 0 0,2-4 0 0,-5 0 0 16,-2 0-64-16,-1 0-128 0,1 0 192 0,2 0-64 15,3 0 0-15,1 0 0 0,5 2 0 0,3 0 0 16,3-2-128-16,8 0 128 0,0 0-128 0,0 0 128 16,0 0-128-16,0 0 0 0,0 0 0 0,0 0 0 15,11 2 0-15,4-1 0 0,4 1 0 0,4-2 0 16,0 0 0-16,4 1 0 0,0-1 128 0,-4 1-128 16,0-5 0-16,-4 3 0 0,-1 2 0 0,-3-2 0 15,-3-1 0-15,-3 0 0 0,-1 0 128 0,-8 2-128 16,0 0 0-16,0 0 0 0,0 0 0 0,0 0 128 15,0 0-128-15,0 0 0 0,-8 2 0 0,-1 3 0 0,-4 0 0 16,-2-1 128-16,-2 0-128 0,-2 0 0 0,-1 1 0 0,0-1 0 16,0-2 128-16,5 1-128 0,-1 2 0 0,2-1 0 15,2-2 0-15,5 0 0 0,7-2 0 0,0 0 0 16,0 0 0-16,0 0 0 0,0 0 0 0,0 0 0 16,0 0-144-16,11 2 144 0,2-4 0 0,4 1-128 15,3 1 128-15,1 0 0 0,-2 0 0 0,0 1 0 16,1-1 0-16,-4 0 0 0,-1 0 0 0,-4 0 0 15,0 0 0-15,-1 0 0 0,-10 0 0 0,0 0 0 16,0 0 0-16,0 0 0 0,0 0 0 0,0 0 0 16,0 0 0-16,0 0 0 0,0 0 0 0,-13 5 128 15,0-2-128-15,-1 0 0 0,-1 1 144 0,-3-2-144 16,-2-2 128-16,-3 1-128 0,1 0 0 0,1-1 128 16,1-2-128-16,4 1 0 0,2-1 128 0,3 1-128 15,3-1 0-15,8 2 128 0,0 0 0 0,0 0-128 0,0 0 192 0,0 0-64 16,8-6-128-16,4 1 0 0,3 2 0 0,4 0-176 15,1-3 176-15,2 2 0 0,1 2 0 0,-2-2 0 16,-3 1 0-16,1 1 0 0,1 0 0 0,-5 1 0 16,-4 0 0-16,-2-1 0 0,-9 2 0 0,0 0 0 15,0 0 0-15,0 0 0 0,0 0 0 0,0 0 0 16,0 0 0-16,0 0 0 0,0 0 0 0,-8 8 0 16,-3-5 0-16,-3 3 0 0,-3-2 0 0,-2 0 128 15,-2-2-128-15,-1 1 0 0,-4 0 0 0,2 3 0 16,1-3-1344-16,4 4-320 15,5-2-80-15</inkml:trace>
  <inkml:trace contextRef="#ctx0" brushRef="#br1" timeOffset="75005.61">5036 16877 6447 0,'0'0'576'0,"0"0"-576"0,0 0 0 0,-5-4 0 16,-1-3 1440-16,6 7 176 0,-7-4 48 0,1 2 0 15,-2-1-304-15,2 0-48 0,-2 1-16 0,0 0 0 16,-4 0-240-16,2 0-48 0,4 0-16 0,-2 1 0 15,0 0 64-15,1 0 16 0,-2 1 0 0,1-2 0 16,0 2 32-16,2-1 16 0,-1-2 0 0,7 3 0 16,0 0-160-16,-5-4-48 0,5 4 0 0,0 0 0 15,0 0-256-15,0 0-48 0,0 0-16 0,0 0 0 0,0 0-256 0,7-4-48 16,4 1-16-16,4-1 0 0,1 0-144 0,5 1-128 16,4 0 192-16,5 1-192 0,0 1 256 0,-3 1-48 15,1 0-16-15,-3 1 0 0,-3 1-32 16,-1 1-16-16,-4-1 0 0,-2 0 0 0,-3 0-16 0,0 0 0 15,-1 1 0-15,-1-1 0 0,-10-2-128 0,0 0 160 16,8 0-160-16,-8 0 160 0,0 0-160 0,0 0 128 16,0 0-128-16,0 0 128 0,0 0 64 0,-4 7 0 15,-3-2 0-15,-3-1 0 0,-2 0 112 0,-4-1 16 16,-2 0 16-16,-5-2 0 0,-3-2-16 0,-5 0 0 16,-4 0 0-16,2 0 0 0,1 0-16 0,2-1-16 15,1-1 0-15,5 1 0 0,2 2-96 0,5-3-32 16,2 1 0-16,5-1 0 0,-1 1-160 0,11 2 128 15,0 0-128-15,0 0 128 0,0 0 0 0,0 0-128 0,0 0 192 0,11-7-64 16,0 0-128-16,7 1 0 0,4 1 0 0,6 1 0 16,3 0 0-16,2 3 0 0,3 2 0 0,2 1 0 15,-5 0 0-15,-4 0 0 0,-2 1 0 0,-3 1 0 16,-3-1 0-16,-5-1 0 0,-4 2 0 0,-1 2 0 16,-2-2 0-16,-9-4 0 0,0 0 0 0,0 0 0 15,1 11 0-15,-3-3 0 0,-2 0 0 0,-3-3 0 16,-6 3 0-16,-1 1 0 0,-4-1 144 0,-4 0-144 15,-3-4 128-15,-5 1-128 0,-5-2 160 0,-1 2-160 16,-1-1 128-16,4-1-128 0,1-1 0 0,4 1 144 16,0-1-144-16,8-1 0 0,4-1 0 0,2-1 128 15,3 0-128-15,3 0 128 0,8 1-128 0,0 0 128 16,0 0-128-16,0 0 0 0,0 0 0 0,9-3 128 0,4 2-128 16,3-1 0-16,3-4 0 0,5 2 0 0,-1 4 0 15,5 0 0-15,2 0 0 0,-1 0 0 0,1 0 0 0,-4 0 0 16,-2 2 0-16,-4 0 0 0,-3-2 0 0,-4 0 0 15,-3 0 0-15,-10 0 0 0,0 0 0 0,0 0 0 16,0 0 0-16,0 0 0 0,0 0 0 0,0 0 0 16,0 0 0-16,-9 6 128 0,-2-3-128 0,-4 2 128 15,-4-1-128-15,-3 1 128 0,-3-4-128 0,-2 0 160 16,-2 0-160-16,2 2 160 0,6 2-160 0,1-3 0 16,1-2 0-16,3 0 128 0,4 0-128 0,4 0 0 15,-2 0 144-15,10 0-144 0,0 0 0 0,0 0 128 16,0 0-128-16,0 0 0 0,0 0 0 0,10-3 144 15,3-2-144-15,3 0 0 0,1-1 176 0,6 2-176 0,5-1 160 16,3 1-160-16,-1-2 0 0,0 2 128 0,-2 1-128 16,-2-1 0-16,-3 0 0 0,-4 1 0 0,-2 1-144 0,-4-1 144 15,-1 1 0-15,-3 1 0 0,-9 1 0 0,0 0 0 16,0 0 0-16,0 0 0 0,0 0 0 0,0 0 0 16,0 0 0-16,-8 3 0 0,-3 2 128 0,-4-2-128 15,-4-1 0-15,-1 2 160 0,-3 0-160 0,-4 0 128 16,-5 1-128-16,4-1 0 0,2-1 0 0,3 1 128 15,1-2-128-15,4-1 0 0,4-2 0 0,1 1 0 16,0-1 0-16,4 2 0 0,9-1 0 0,0 0 128 16,0 0-128-16,0 0 0 0,0 0 144 0,6-4-144 15,7-1 0-15,3-1 128 0,2-1-128 0,6 0 0 16,2 1 128-16,3 1-128 0,-1 1 160 0,1 0-160 16,-1 2 0-16,-6-1 0 0,-2-2-128 0,-2 2 128 0,-7 3 0 15,-2 0 0-15,-9 0 0 0,0 0 0 0,0 0 0 16,0 0 0-16,0 0 0 0,0 0 0 0,0 0 0 0,-9 6 0 15,-1-4 0-15,-6 3 0 0,-6-2 176 0,0 2-176 16,-6 0 192-16,1-2-192 0,-3-1 160 0,5 2-160 16,0-1 128-16,5 0-128 0,-4 0 0 0,7 0 128 15,3-1-128-15,6 1 0 0,8-3 0 0,0 0 0 16,0 0 0-16,0 0 0 16,0 0-992-16,0 0-288 0,10-4-48 0,5 0-16 15,5 2-2464-15,3-2-496 0,18-6-112 0,-8-1 0 0</inkml:trace>
  <inkml:trace contextRef="#ctx0" brushRef="#br1" timeOffset="75966.47">5612 16444 7359 0,'0'0'656'0,"-3"-9"-528"0,0-2-128 0,-1-1 0 16,-2-3 2160-16,1 2 400 0,-1-1 64 0,0 1 32 15,0 0-608-15,3 1-128 0,-3 2-32 0,3 1 0 16,-1 3-400-16,0-1-80 0,-2-1 0 0,6 8-16 16,0 0-240-16,0 0-64 0,0 0 0 0,0 0 0 15,0 0-384-15,0 0-64 0,0 0-32 0,0 0 0 0,-1 9-464 16,2 2-144-16,1 2 0 0,2 4 0 0,-2 3 384 0,3 2-48 15,0 0 0-15,1 5 0 0,-2 6 32 0,3 6 0 16,1 5 0-16,-2 3 0 0,0 3-80 0,-3 2-16 16,0 1 0-16,-1-6 0 0,-2-6-16 0,-1-5-16 15,-1-4 0-15,0-2 0 0,1 0 144 0,-1-3 48 16,1-6 0-16,-3 0 0 0,2-1 0 0,-1-2 0 16,-2-3 0-16,4-7 0 0,0-1-96 0,1-7-16 15,1 9 0-15,-1-9 0 0,0 0 96 0,0 0 16 16,0 0 0-16,-6-7 0 0,0-2 208 0,1-3 64 15,-3-2 0-15,1-2 0 0,-3-5-368 0,2-4-64 16,-2 2-16-16,0-5 0 0,1-4-256 0,-3-6 160 16,1-4-160-16,2-5 128 0,-2-5-128 0,3-1 0 0,2-1 0 15,3 1 128-15,3-1-128 0,0 1 0 0,-2 4 0 0,4 2 0 16,0 0 0-16,1 6 0 0,3 3 0 16,-1 7 0-16,-1 10 0 0,4 3 0 0,-1 2 0 0,-1 4 0 15,-1 1 0-15,0 4 0 0,-5 7-144 0,0 0 144 16,0 0 0-16,0 0-192 0,10 12 192 0,0 4-160 15,-1 5 160-15,0 4-160 0,-1 7 160 0,1 5-160 16,-4 3 160-16,0 6 0 0,-2 6 0 0,1 3-128 16,-5 7 128-16,-2-1 0 0,0 1 0 0,1-3 0 15,0-8 0-15,0-7-128 0,-1-7 128 0,0-4 0 16,2-1 0-16,0-6 0 0,0-8 0 0,-1 1 0 16,-2-4 128-16,2-4-128 0,1-3 128 0,1-8-128 15,0 0 128-15,0 0-128 0,0 0 160 0,0 0-160 16,0 0 560-16,0-9 16 0,0-2 0 0,-1-3 0 0,-2-5-256 0,0-1-64 15,2-4 0-15,-1-4 0 0,-1-5-256 0,1-5 160 16,2-2-160-16,0-9 128 0,0-7-128 0,2-2 0 16,2 2 0-16,4 1 0 0,-3 2 0 0,3 2 0 15,-1 2 0-15,0 7 0 0,2 7 0 0,1 6 0 16,-3 3 0-16,-1 7 0 0,0 6 0 0,-2 4 0 16,-4 9 0-16,0 0 0 0,0 0-144 0,0 0 144 15,6 15-192-15,-2 7 192 0,-2 7-176 0,0 5 176 16,1 5-160-16,-3 4 160 0,-4 4 0 0,1 7-144 15,-2 5 144-15,0 3 0 0,1 2 0 0,2-5-128 16,-2-5 128-16,1-10 0 0,-1-7 0 0,0-6-128 16,2-5 128-16,-2-1 0 0,1-3 0 0,1-6 0 15,1-5 0-15,0-1 0 0,-1-1 0 0,2-9 0 0,0 0 0 0,0 0 0 16,0 0 128-16,0 0 16 0,-1-10 0 16,-3-3 0-16,1-5 16 0,0-2 0 0,0-2 0 0,0-3 0 15,-1-5-160-15,1-6 0 0,0-6 0 0,0-3 128 16,1 0-128-16,1-3 0 0,2-2 0 0,2 7 128 15,-1 12-128-15,3 6 0 0,0 4 0 0,-1 8 0 16,0 3 0-16,-1 4 0 0,-3 6-128 0,0 0 128 16,0 0-256-16,0 0 32 0,0 0 0 0,0 0 0 15,-1 12-1376 1,0 0-288-16,-1 1-48 0,1 6-16 0,-1 4-1760 0,-1 0-368 16</inkml:trace>
  <inkml:trace contextRef="#ctx0" brushRef="#br1" timeOffset="76421.14">4934 16968 6447 0,'0'0'272'0,"0"0"80"0,-8-3-352 0,2 0 0 0,-4 0 0 0,1 0 0 15,-1-1 3168-15,0 0 560 0,2 1 112 0,0-1 32 16,8 4-1696-16,-7-2-320 0,7 2-80 0,-9-3-16 15,9 3-352-15,0 0-64 0,0 0 0 0,0 0-16 16,0 0-128-16,0 0-32 0,0 0 0 0,0 0 0 16,0 0-528-16,11-6-128 0,2 2 0 0,3 2-16 15,1 1 16-15,3-2 0 0,-2 1 0 0,3-1 0 16,1 3-64-16,0 0 0 0,-2 1 0 0,-4-1 0 16,1 0-112-16,-4 0-16 0,-3 0-16 0,-2 2 0 15,-8-2-160-15,11 1-16 0,-11-1-128 0,0 0 192 16,0 0-192-16,0 0 128 0,0 0-128 0,0 0 0 0,0 0 128 0,0 0-128 15,0 0 0-15,0 0 144 16,0 0-1792-16,-6-4-352 0,0 1-80 0</inkml:trace>
  <inkml:trace contextRef="#ctx0" brushRef="#br1" timeOffset="76801.43">5447 16193 16575 0,'0'0'736'0,"5"-6"160"0,1-1-720 0,-1 3-176 0,-1-3 0 0,-4 7 0 15,0 0 1200-15,8-4 208 0,-8 4 32 0,5-5 16 16,-5 5-112-16,0 0 0 0,0 0-16 0,0 0 0 15,0 0-672-15,0 0-128 0,0 0-16 0,2 13-16 16,-2 2 272-16,0 3 64 0,0 3 16 0,-1 6 0 16,1 5 112-16,0 2 0 0,0 2 16 0,0 6 0 15,0 5-208-15,0 7-64 0,0 5 0 0,0 2 0 16,0 3-128-16,2-4-48 0,0-1 0 0,-1-8 0 16,-1-3-160-16,-1-7-48 0,1-4 0 0,1-1 0 15,1-6 0-15,2-4-16 0,-3-2 0 0,1-2 0 16,-2-1-112-16,0-2-32 0,0-4 0 0,1-2 0 0,0-3 0 15,1-2 0-15,1-1 0 0,-3-7 0 16,0 0-160-16,0 0 0 0,0 0 0 0,0 0-12736 16,0 0-2448-16</inkml:trace>
  <inkml:trace contextRef="#ctx0" brushRef="#br2" timeOffset="84300.58">5003 16308 6447 0,'-2'-8'272'0,"2"8"80"15,0 0-352-15,0-9 0 0,3 0 0 0,0 1 0 16,-3-2 1872-16,2 1 304 0,2 0 64 0,-1 1 16 0,3 3-1040 0,-1-2-192 16,-2-2-64-16,1 1 0 0,0 0-144 0,-4 8-48 15,0 0 0-15,6-7 0 0,-4 1 80 0,-2 6 16 16,0 0 0-16,5-7 0 0,-5 7 16 0,1-8 0 16,-1 8 0-16,-1-7 0 0,1 7-112 0,-3-9-32 15,2-1 0-15,1 10 0 0,0 0-160 0,0 0-16 16,-3-8-16-16,3 8 0 0,0 0-224 0,0 0-32 15,-3 10-16-15,0 1 0 0,3 1-272 0,0 4 0 16,-1 2 0-16,1 6 0 0,1 1 0 0,2 2 160 16,0 3-160-16,-2-1 192 0,2-1-64 0,1 0-128 15,-3-1 192-15,-1-1-64 0,0-3 48 0,0 1 0 16,0-2 0-16,0-1 0 0,0-4 128 0,0 0 16 16,0-1 16-16,-1-2 0 0,1-14 64 0,-5 8 16 0,2-1 0 0,3-7 0 15,0 0 64-15,0 0 16 0,0 0 0 0,0 0 0 16,0 0 176-16,0 0 32 0,0 0 16 0,0 0 0 15,-4-12-80-15,1-1-32 0,2-1 0 0,-1-2 0 16,0-3-416-16,0-1-64 0,-1 0-128 0,-1-2 176 16,1-2-16-16,1 0 0 0,0-1 0 0,1-3 0 15,-1 0-160-15,1 0 0 0,0 0 0 0,1 1 0 16,0-1 0-16,2 6 0 0,-1 5-176 0,1 1 176 16,1-3 0-16,-1 3 0 0,0 1 0 0,0 6-128 15,2 2 128-15,-4 7 0 0,0-8-144 0,0 8 144 16,0 0-128-16,0 0 128 0,0 0-160 0,0 11 160 15,-2 2-192-15,0 4 192 0,0 1-208 0,0 6 80 16,-1 2 128-16,-1 3 0 0,2 1 0 0,-3 1 0 16,-2 3 0-16,0-4 0 0,1-3 0 0,0-1 0 0,-1-1 0 15,0 1 0-15,-1 1 0 0,2-5 0 0,0-1 0 0,2-3 128 16,0 1-128-16,2-2 128 0,0-6 0 0,-1-1 0 16,-1-3 0-16,4-7 0 0,-4 9 0 0,1-2 16 15,3-7 0-15,-6 6 0 0,3 1-16 0,3-7-128 16,0 0 192-16,0 0-64 0,0 0 0 0,0 0-128 15,0 0 192-15,0 0-64 0,0 0-128 0,0 0 128 16,0 0-128-16,0 0 128 0,0 0-128 0,0 0 0 16,0 0 0-16,0 0 0 0,0 0 0 0,0 0 0 15,0 0 0-15,0 0 0 0,0 0 0 0,0 0 0 16,0 0 0-16,0 0 0 0,0 0 0 0,0 0 0 16,0 0 0-16,0 0 0 0,0 0 0 0,0 0 0 15,0 0 0-15,0 0 0 0,0 0 0 0,0 0 0 16,0 0 0-16,0 0 0 0,0 0 0 0,0 0-144 0,0 0 144 0,0 0-208 31,0 0-1200-31,0 0-224 0,7-7-48 0,-7 7-16 16,0 0-2016-16,1-7-416 0</inkml:trace>
  <inkml:trace contextRef="#ctx0" brushRef="#br2" timeOffset="84847.1">4722 16508 14735 0,'0'0'1312'16,"-9"-1"-1056"-16,0-1-256 0,1-2 0 0,2-1 2176 0,6 5 368 15,0 0 80-15,0 0 0 0,-7-8-832 0,7 8-160 16,0 0-32-16,0 0-16 0,0 0-752 0,6-8-160 16,1 2-32-16,3 0 0 0,3 4-176 0,3 0-32 15,3-1-16-15,4 0 0 0,3 1 48 0,6-1 16 16,3 0 0-16,0 3 0 0,-3 1-160 0,1 1-16 15,1 0-16-15,-4 1 0 0,-2 1-64 0,-4-2-16 16,-2 0 0-16,-6 0 0 0,-3 3 16 0,-4-2 0 16,-1 1 0-16,-8-4 0 0,0 0 16 0,0 0 0 15,0 0 0-15,0 0 0 0,0 0 112 0,0 0 32 16,-6 7 0-16,-3-3 0 0,-7-1 64 0,-3-1 0 16,-6-1 16-16,-1 1 0 0,-3 2-192 0,3-1-32 0,-3-4-16 15,2 2 0-15,-1 2-64 0,2-2-16 16,-2-3 0-16,4 0 0 0,2-1-16 0,3 2 0 0,2 1 0 0,4 0 0 15,-1-3-128-15,6 2 192 0,1-2-192 0,7 3 192 16,0 0-192-16,0 0 0 0,0 0 0 0,0 0 128 16,0 0-128-16,0 0 0 0,0 0 0 0,14-1 0 15,2-1 0-15,2 4 0 0,3 1-144 0,2-2 144 16,0-2 0-16,1 1 0 0,-4 1 0 0,0 0 0 16,-1 3 0-16,-1-2 0 0,-2-4 0 0,1 4 0 15,-4 1 0-15,-2-3 0 0,-1-1 144 0,-10 1-144 16,0 0 192-16,0 0-32 0,0 0-16 0,0 0 0 15,0 0 160-15,0 0 16 0,0 0 16 0,0 0 0 16,0 0-192-16,-11-2-144 0,-1 0 192 0,-2 0-192 16,-1 0 192-16,4 2-192 0,11 0 192 0,-9 0-192 15,0-1 0-15,3-1 0 0,6 2 0 0,0 0-192 16,0 0-1744-16,0 0-352 0,0 0-64 16,0 0-15888-16</inkml:trace>
  <inkml:trace contextRef="#ctx0" brushRef="#br2" timeOffset="85194.4">5029 16217 11055 0,'0'0'976'0,"0"0"-784"15,0-7-192-15,0 7 0 0,0 0 2416 0,0-9 432 16,0 0 96-16,0 9 0 0,1-8-784 0,-1 8-176 15,0 0-16-15,0 0-16 0,0 0-800 0,7-4-176 0,-7 4-16 16,0 0-16-16,0 0-544 0,10 11-96 0,-3 4-32 0,-2 0 0 16,-1 5 64-16,-1 2 16 0,-1 5 0 0,-2 3 0 15,-3-2 96-15,-2 4 32 0,-1 2 0 0,0 2 0 16,1 0 176-16,-4 0 48 0,0-2 0 0,2 0 0 16,2 2-64-16,-1-5-16 0,-2-1 0 0,2-3 0 15,2-4-304-15,2-1-48 0,1 0-16 0,-2-5 0 16,0-2-80-16,3-2-32 0,1-4 0 0,0 0 0 15,-1-2-144-15,0-7 128 0,0 0-128 0,0 0 128 16,0 0-128-16,0 0 0 0,0 0 0 0,10-4 128 16,0-5-1520-16,0-2-304 15,-4-2-64-15,0-4-15440 0</inkml:trace>
  <inkml:trace contextRef="#ctx0" brushRef="#br2" timeOffset="85395.52">4792 16533 31839 0,'0'0'1408'0,"0"0"304"0,0 0-1376 0,0 0-336 16,9 3 0-16,2-1 0 0,3-4 1472 0,3 0 208 15,0-2 48-15,6 1 16 0,5-4-608 0,3 0-128 16,2 1-32-16,4-2 0 0,0 0-464 0,1 1-80 16,-2-1-32-16,-3 4 0 0,-3 0-256 0,-2 2-144 15,-2 1 160-15,-2-1-160 16,-1-2-384-16,-2 3-160 0,-1 4-32 0,-4 0-18112 0</inkml:trace>
  <inkml:trace contextRef="#ctx0" brushRef="#br2" timeOffset="92484.16">24358 17111 28559 0,'1'-19'1264'0,"-2"9"272"0,-3 1-1232 0,0 4-304 0,4 5 0 0,-10-5 0 16,0 0-752 0,2-2-208-16,-1 4-32 0,-2-1-16 0,-1-3 1008 0,-4-1 0 0,0 1 144 0,-3-1 0 15,2 1 160-15,-1 1 16 0,-1-1 16 0,1-2 0 0,-6-1 192 0,2 2 48 16,-1 0 0-16,0-1 0 0,-1-1 16 0,0-1 16 16,0 0 0-16,-1 2 0 0,-3 3-160 0,-3-3-16 15,0-1-16-15,-1 1 0 16,-5-1-144-16,-3 2-16 0,-6-1-16 0,-1 0 0 0,-7-2-48 0,1 1 0 15,3 2 0-15,1 0 0 0,1-2 0 0,-3 0-16 16,-3-1 0-16,-1 1 0 0,-1 1-48 0,0 1 0 16,-3 1 0-16,3 1 0 0,2 0 64 0,-5-3 16 15,-3 1 0-15,-3 0 0 0,-7 5-32 0,5 0-16 16,0-2 0-16,-1 2 0 0,-3-4 48 0,0 2 16 16,-4-3 0-16,0 2 0 0,2 1-224 0,1-4 128 15,4 0-128-15,-6 0 0 0,-8 3 192 0,4 0-64 16,3-4-128-16,1 3 192 0,-2 2-192 0,-1 0 176 0,0 2-176 15,2-1 160-15,4-2 0 0,1 2 0 0,-4-2 0 16,0 1 0-16,-1-1-32 0,2 1-128 0,-3-1 192 0,1 3-64 16,-1 1-128-16,-4-1 192 0,-6-1-192 0,1 1 192 15,1 1-192-15,-3-3 0 0,-6-3 144 0,1 4-144 16,-2 1 0-16,4-1 0 0,3 0 0 0,-2 1 128 16,-2-3-128-16,1 0 0 0,4 2 0 0,1 0 0 15,-1 0 0-15,-1-1 0 0,-3-1 0 0,2 1 128 16,7 2-128-16,-4 1 128 0,-3-3-128 0,0 2 128 15,3 0-128-15,3 2 192 0,0-2-64 0,-2 1 0 16,-4-2-128-16,0 3 0 0,4 2 128 0,-4-1-128 16,-2-4 0-16,0 3 128 0,2 0-128 0,2 1 0 15,5 0 0-15,-4 0 128 0,-1 0-128 0,1 0 0 16,3 0 0-16,4 1 144 0,4 2-144 0,0-1 0 16,-2-2 176-16,2 0-176 0,-1-1 160 0,6 2-160 0,3-1 128 0,-2 0-128 15,-2-1 0-15,1 1 144 0,-1 2-144 0,6 0 0 16,1 0 144-16,0-1-144 0,-2 2 0 0,-1-2 0 15,-1 2 0-15,3 1 128 0,3 0-128 0,1-2 0 16,3 2 0-16,0 1 0 0,0 1 0 0,0-1 0 16,-1-3 0-16,1 3 0 0,2 4 0 0,3-1 0 15,4-3 0-15,-1 3 128 0,-3 1-128 0,0 2 0 16,0 2 0-16,-1-1 0 0,0-1 0 0,3 1 0 16,2 0 0-16,3 0 0 0,0 3 0 0,-3-3 0 15,3-4 0-15,0 1 0 0,2 4 0 0,3 0 0 16,-1-2 0-16,2 1 0 0,2 1 0 0,3 0 0 15,0 0 0-15,2 2 0 0,1-2 0 0,1 2 0 0,2-1 0 16,-1 1 0-16,2 1 0 0,0 1 0 0,-1-2 0 0,2 3 0 16,5 2 0-16,-1 1 0 0,2-2 0 0,-1 2 0 15,3 0 0-15,3 2 0 0,-2 0 0 0,5-1-128 16,2 0 128-16,4-2 0 0,1 0-144 0,2-2 144 16,3-2 0-16,2 1 0 0,2 1-144 0,4 0 144 15,0-2 0-15,5 1-128 0,2-2 128 0,3 2 0 16,1-2-144-16,3 0 144 0,6-1 0 0,0 0-144 15,2 0 144-15,0 1 0 0,1-1 0 0,1 3 0 16,2-2 0-16,-1 1 0 0,0 1 0 0,3-1-128 16,3 3 128-16,1-2 0 0,2-2 0 0,5 0 0 15,1 4 0-15,-1-1 0 0,1-2 0 0,1-1 0 16,3-3 0-16,4-4 0 0,4 2 0 0,6 2 0 16,-2-3 0-16,2 0 0 0,0-2 0 0,4-1 0 15,1 0 0-15,5 0 0 0,2 1 0 0,-2 0 0 0,-3 0 0 0,0 0 128 16,0-2-128-16,4 2 0 0,5 0 0 0,-4-3 0 15,-2-1 0-15,2 1 128 0,2-1-128 0,2 0 0 16,3-1 0-16,-5 1 0 0,-2-2 0 0,5 2 0 16,4-1 0-16,-3 0 0 0,-1-1 0 0,-2 1 0 15,3 1 0-15,4-2 0 0,2 1 128 0,-2 0-128 16,-4 3 128-16,0-3-128 0,2 2 0 0,2 0 0 16,-2 0 0-16,-1-1 0 0,-6 0 0 0,2-2 0 15,6 0 0-15,-3 1 0 0,-2-2 0 0,0 0 0 16,-5 0 0-16,2 2 0 0,3-1 0 0,-1 0 0 15,-3-1 0-15,0 3 0 0,1-1 0 0,4 1 0 16,1-2 0-16,0 1 0 0,-6 2 0 0,3 0 0 16,3 3 0-16,1-2 0 0,-2-2 0 0,-2 1 144 0,-6-1-144 15,2 3 0-15,3 0 0 0,0 1 0 0,-1-3 0 16,-3 2 0-16,-4 1 128 0,2 1-128 0,3 0 0 16,-3-1 0-16,-3 0 0 0,-2-1 0 0,-1-2 0 0,0 4 0 15,-1-1 128-15,4 1-128 0,-1-4 0 0,1 1 0 16,-2-1 192-16,1 1-64 0,-3 0 0 0,5-2-128 15,-2-3 192-15,2 3-64 0,-2 0 0 0,-4-1-128 16,-10-1 208-16,1-1-64 0,1 2-16 0,-2-2 0 16,-1-2 48-16,-4 2 0 0,-1 4 0 0,-5-2 0 15,-3-2-176-15,0-1 0 0,-3-4 144 0,1 3-144 16,-2-2 160-16,3 0-32 0,2 2-128 0,1-1 192 16,0 0-64-16,1 0 0 0,-1 2-128 0,-1 0 192 15,0 0-192-15,-2 0 176 0,1-1-176 0,2-2 160 0,4 2-160 16,-2-1 0-16,-2-1 0 0,-1-2 128 0,-4 2 0 0,0 0 0 15,-2 2 0-15,0-1 0 0,-2-3-128 0,0 2 0 16,1 1-160-16,2-1 160 0,-1 1 0 0,3 1 0 16,0-1 0-16,1 0 0 0,-3 1 0 0,-1 0 0 15,-1 0 0-15,2 0 0 0,-3-1 0 0,3 2 0 16,2 0 0-16,3-1 0 0,-4-1 0 0,3-2 0 16,1-1 0-16,-2 0 0 0,-3 1 0 0,-1-2 0 15,-3-1 0-15,2 1 0 0,-3 0 0 0,2 0 0 16,4 2 128-16,-2-3-128 0,3 3 0 0,-3-1 0 15,1 1 0-15,-2 0 0 0,-2 0 0 0,0-1 0 16,-4 0 0-16,1 0 0 0,-2 0 0 0,1-1 0 16,-1-1 0-16,0 0 0 0,2-3 0 0,1-2 0 0,3 0 128 15,-2-2-128-15,-2-4 0 0,1 2 0 0,-1 0 0 0,-2-3 0 16,0 0 144-16,-3 1-144 0,0-2 0 0,-1 2 144 16,-2 0 0-16,-1 3 0 0,-1 0 0 0,1 1 0 15,-3 0 48-15,-1 0 0 0,-1 1 0 0,-2 1 0 16,-3-1 0-16,0-2 0 0,-2 0 0 0,-3-2 0 15,-5-2 0-15,-3-4 16 0,-2-3 0 0,-4 0 0 16,-1 1-208-16,-4-2 144 0,-6-1-144 0,-4-3 128 16,-3 0-128-16,-5 1-224 0,-2 0 48 0,-10 1 16 15,-5 1-384 1,-5 0-80-16,-6-2-16 0,-1 7 0 0,-1 3-1792 16,3 1-384-16,4 2-64 0</inkml:trace>
  <inkml:trace contextRef="#ctx0" brushRef="#br3" timeOffset="167847.14">4990 16202 6447 0,'0'0'576'0,"0"0"-576"0,0 0 0 0,0 0 0 16,0 0 1952-16,0 0 288 0,0 0 48 0,0 0 16 16,0 0-944-16,0 0-176 0,0 0-32 0,0 0-16 15,0 0-336-15,0 0-64 0,-4-5-16 0,4 5 0 16,0 0-336-16,0 0-64 0,0 0 0 0,-4 9-16 16,2 5-176-16,-1 1-128 0,2 5 192 0,-1 1-192 15,-2 1 448-15,2 5-32 0,1 2 0 0,-1-2 0 16,-3 2-48-16,2 0-16 0,-1-6 0 0,3 1 0 0,-1 0 32 15,1 0 0-15,2-2 0 0,-1-2 0 0,2-6 80 16,-2 0 32-16,-3-1 0 0,1-4 0 16,2-9-16-16,0 0 0 0,-2 9 0 0,2-9 0 0,0 0 48 0,0 0 16 15,0 0 0-15,0 0 0 0,0 0 336 0,0 0 64 16,0 0 16-16,4-9 0 0,-1-1-304 0,0-1-48 16,2-4-16-16,1 0 0 0,-5-5-336 0,1-1-64 15,0 0 0-15,-1-1-16 0,-1-2-176 0,2-3 128 16,-1-4-128-16,1-1 128 0,1-1-128 0,-1 2 0 15,2 0 144-15,-1 1-144 0,-2 2 0 0,1 4 0 16,2 4 0-16,-3 4 0 0,0-1 0 0,-1 6 0 16,0 11 0-16,0 0 0 0,0 0 0 0,0 0 0 15,0-5-128-15,0 5 128 0,1 11-224 0,-2 1 32 16,-1 0 16-16,-3 3 0 0,2 4 176 0,0 4 0 0,-1 3-144 16,-1 4 144-16,-1 1 0 0,3 0-144 0,1-1 144 0,-3 0 0 15,0-6 0-15,2-2 0 0,-2-2 0 16,2-1 0-16,-2 0 0 0,2-1 0 0,-1 1 0 0,0-4 0 15,1-3 128-15,0 2-128 0,0 2 0 0,-2-5 0 16,5-11 128-16,-3 7-128 0,3-7 0 0,0 0 144 16,0 0-144-16,0 0 0 0,0 0 144 0,0 0-144 15,0 0 0-15,0 0-256 0,0 0 32 0,0 0 16 32,0 0-2496-32,0 0-496 0,0 0-112 0</inkml:trace>
  <inkml:trace contextRef="#ctx0" brushRef="#br3" timeOffset="168388.24">4696 16558 14735 0,'0'0'1312'0,"0"0"-1056"16,0 0-256-16,0 0 0 0,0 0 816 0,0 0 96 15,-7-3 32-15,7 3 0 0,0 0 352 0,0 0 80 16,0 0 16-16,0 0 0 0,0 0-624 0,13-5-112 15,0-1-16-15,5 0-16 0,-1-2 64 0,2 3 16 16,4 1 0-16,1-3 0 0,3-1-32 0,-1 0 0 16,3 2 0-16,-2 1 0 0,0-2-80 0,-3 1-16 15,2-2 0-15,-1 4 0 0,-4 1-112 0,-3 1-16 16,-4 1-16-16,-3 0 0 0,-2-1-160 0,-9 2-16 16,0 0-16-16,0 0 0 0,0 0-96 0,0 0-16 0,0 0 0 0,0 0 0 15,0 0 16-15,-10 5 0 0,-5-2 0 16,-6-1 0-16,-2 1-16 0,-4 1 0 0,-1 2 0 15,-3-3 0-15,-2-2 0 0,0 3-128 0,-1 4 192 16,1-3-64-16,1-6 16 0,2 0 0 0,2 1 0 0,2 1 0 16,4 1 16-16,4-2 0 0,0-2 0 0,5 2 0 15,3 1-160-15,10-1 160 0,0 0-160 0,0 0 160 16,0 0 32-16,0 0 0 0,0 0 0 0,13-3 0 16,6-1-192-16,5 0 160 0,2-2-160 0,4 2 160 15,2 2-160-15,2-4 0 0,4 0 0 0,-1-1 0 16,-2 2 0-16,0 1 0 0,2 4 0 0,-5-2 0 15,-6-1 192-15,-4 1-64 0,-3-1 0 0,-7 1 0 16,-1 1 16-16,-11 1 0 0,9-1 0 0,-9 1 0 16,0 0-144-16,0 0 160 0,-11 3-160 0,-4 3 160 15,-3 1-32-15,-7 1-128 0,-7-1 192 0,1-2-64 0,-1 3-128 16,0 0 160-16,0 0-160 0,2-1 160 0,3-4-160 0,2 0 0 16,2 0 0-16,5-1 0 0,2-2-160 0,5 1-112 15,2 1-32-15,9-2 0 16,0 0-2208-16,0 0-448 0,0 0-96 0</inkml:trace>
  <inkml:trace contextRef="#ctx0" brushRef="#br3" timeOffset="168701.5">4905 16161 19343 0,'0'0'848'0,"0"0"192"0,0 0-832 0,0 0-208 0,-5-4 0 0,5 4 0 16,0 0 1440-16,0 0 240 0,0-8 48 0,0 8 16 16,0 0-816-16,9 6-160 0,1-5-48 0,-4 3 0 15,1 1-416-15,2 3-96 0,0 5-16 0,-1 1 0 16,0 1-64-16,-3 6 0 0,1 3-128 0,-2 6 192 16,-4 1 96-16,1 1 16 0,-1 0 0 0,0-3 0 15,-4 0 80-15,-2 0 0 0,1 1 16 0,-2-2 0 16,2-3 16-16,2-1 0 0,-3 1 0 0,3-7 0 15,-1-3-176-15,1-2-48 0,-2 1 0 0,0 0 0 16,2-3-64-16,1-2-128 0,2-9 176 0,0 0-176 16,-1 9 0-16,1-9 0 0,0 0 0 0,0 0 0 15,0 0-1840-15,0 0-464 0,0 0-112 0</inkml:trace>
  <inkml:trace contextRef="#ctx0" brushRef="#br3" timeOffset="168898.83">4696 16510 22111 0,'0'0'976'0,"0"0"208"0,0 0-944 0,9 1-240 15,1-1 0-15,0-1 0 0,1-1 1072 0,3-1 160 16,3-1 48-16,1 2 0 0,3-3-304 0,4-2-48 16,3 0-16-16,-3 3 0 0,2 1-400 0,-1-2-96 15,3-1-16-15,-3 1 0 0,1 1-208 0,-2 4-32 16,-3 2-16-16,2-1 0 15,-3-2-1360-15,0 3-256 0,-2 4-64 0</inkml:trace>
  <inkml:trace contextRef="#ctx0" brushRef="#br3" timeOffset="169213.37">5453 16122 16575 0,'-1'-6'1472'0,"1"1"-1168"16,0 5-304-16,0 0 0 0,0 0 1120 0,0 0 160 16,0 0 48-16,0 0 0 0,-7 16-480 0,0 2-80 15,0 2-32-15,2 3 0 0,0 3 160 0,2 6 16 16,1 4 16-16,0 5 0 0,-5 1 864 0,0 2 192 15,-1 0 16-15,0 5 16 0,-2 4-1888 0,1 1-384 16,1 1-80-16,3 1-16 0,-4-3 352 0,4-5 0 16,-3-5 192-16,5-3-64 0,0-4 0 0,2 0 0 15,0 0 0-15,1-4 0 16,0-5-1152-16,0-1-224 0,0 0-48 0</inkml:trace>
  <inkml:trace contextRef="#ctx0" brushRef="#br3" timeOffset="185223.11">4898 16177 11967 0,'0'0'528'0,"0"0"112"0,0-12-512 0,0 0-128 16,1-3 0-16,3 4 0 0,-1-1 2064 0,3 0 384 16,-2 0 80-16,2 1 16 0,-2 2-1040 0,2 1-208 15,-2-1-32-15,-1 1-16 0,-3 8-368 0,3-9-80 16,-3 9-16-16,0 0 0 0,4-8 816 0,-4 8 176 16,0 0 16-16,0 0 16 15,0 0-1808-15,0 0-560 0,0 0-16 0,7 5 0 0,-2 1 576 0,-2 4 0 16,-3 6 192-16,0 7-48 0,0 4 192 0,0 2 48 15,-1-1 0-15,-1 7 0 0,0 5-32 0,0 1 0 16,0-1 0-16,0-3 0 0,-1-5 0 0,2-1 0 16,-1-2 0-16,0 0 0 0,-2-3-16 0,3-4 0 15,0-4 0-15,1 1 0 0,-1-2-16 0,-2-5 0 16,-2-4 0-16,5-8 0 0,1 8-16 0,-1-8-16 16,0 0 0-16,0 0 0 0,0 0 160 0,0 0 16 15,0 0 16-15,0 0 0 0,0 0 320 0,0 0 64 0,0-18 16 0,0 1 0 16,0 0-496-16,0-3-112 0,-1-3-16 0,0 0 0 15,0 0-128-15,1-6-128 0,0-4 192 0,0-2-192 16,-1-1 176-16,1 0-176 0,2-2 160 0,3 5-160 16,0 5 0-16,0 1 128 0,-4 4-128 0,2 3 0 15,-1 6 0-15,3 4 0 0,0 0 0 0,-5 10 0 16,0 0 0-16,0 0 0 0,0 0 0 0,0 0-160 16,6 16 16-16,-2 1 0 0,-1 1 0 0,-1 3 0 15,1 4 144-15,-3 2 0 0,-4 3 0 0,1-1 0 16,0-1 0-16,-3-2 0 0,3-3-128 0,0 0 128 15,-1-1 0-15,-1-1 0 0,0-3 0 0,2 0 0 16,-3-1 0-16,1-2 0 0,1-2 0 0,-1 0 0 0,2 1 0 16,1-2 0-16,1-1 0 0,-1-3-128 15,-1-1-816-15,3-7-144 0,0 0-48 0,0 0 0 16,0 0-1120-16,0 0-240 0,0 0-32 0,0 0-13648 16</inkml:trace>
  <inkml:trace contextRef="#ctx0" brushRef="#br3" timeOffset="185672.9">4728 16502 11967 0,'0'0'528'0,"-5"-5"112"0,5 5-512 0,0 0-128 16,0 0 0-16,0 0 0 0,-4-7 3696 0,4 7 704 15,0 0 144-15,0 0 16 0,5-7-2608 0,5-1-528 16,-1-2-96-16,4 2-32 0,2 4-448 0,4-1-80 0,3-1-32 0,2-2 0 15,0-1-160-15,0 3-16 0,1 4-16 0,-3-2 0 16,-1 0-256-16,-3 1-48 0,-2 0-16 0,-2 2 0 16,-1 1-224-16,-4 1 176 0,-9-1-176 0,0 0 160 15,0 0-160-15,0 0 160 0,0 0-160 0,-1 8 160 16,-6-2 112-16,-5 0 32 0,-5 2 0 0,-3 0 0 16,-3-3 16-16,-3 3 16 0,0-1 0 0,-3 1 0 15,2 0-160-15,0-3-48 0,2-1 0 0,1 0 0 16,1 2 64-16,1-2 0 0,2-3 0 0,5 1 0 15,3-4 0-15,5 2 0 0,7 0 0 0,0 0 0 16,0 0 16-16,0 0 16 0,10-8 0 0,5 1 0 16,7-2 0-16,6-1 0 0,3-2 0 0,0 3 0 0,5 0-224 0,0 0 0 15,1 2 128-15,-1-1-128 0,-1 0 0 0,-4 3 0 16,-5 2 128-16,-4 0-128 0,-7 0 0 0,-4 1 128 16,-2 0-128-16,-9 2 0 0,0 0 160 0,0 0-160 15,0 0 160-15,-11 2-160 0,-4 3 304 0,-5 0-48 16,-9 0 0-16,1 2 0 0,-1 2-256 0,-1-1 0 15,1 2 0-15,2 0 0 16,0-3-1216-16,3 2-288 0,2-3-64 0,3 3-17504 0</inkml:trace>
  <inkml:trace contextRef="#ctx0" brushRef="#br3" timeOffset="187704.94">15302 3094 12895 0,'0'0'272'0,"0"0"64"0,-6 10 16 0,3-5 32 0,3-5-384 0,-5 5 0 0,3 1 0 0,-2 0 0 15,-1 2 1712-15,2 0 272 0,0-1 48 0,-2 2 16 16,1 1-832-16,1-2-144 0,3-8-48 0,0 0 0 15,0 0 0-15,0 0 0 0,0 0 0 0,0 0 0 16,0 0 0-16,0 0 0 0,4-8 0 0,3-2 0 16,-3-2 0-16,4-4 0 0,-1-5 0 0,4-2 0 15,0-3-816-15,3 0-208 0,-1-4 0 0,0-1 0 16,0-1 0-16,-3 1 0 0,-1 0 0 0,1 1 0 16,-2 0 864-16,0 7 128 0,-1 6 32 0,1 2 0 0,-4 1-832 0,2 3-192 15,-3 3 0-15,-3 8 0 0,0 0 0 0,0 0 0 16,0 0 0-16,6 16 0 0,1 6 0 0,0 3 0 15,-4 4 0-15,1 1 0 0,0 7 0 0,0-3 0 16,2 1 0-16,-1-3 0 0,1-3 0 0,1-5 0 16,1-4 0-16,2-4 0 0,1-4 0 0,1-4 0 15,1-4 0-15,1-2 0 0,2-2 0 0,-1-2 0 16,1-1 0-16,-1-5 0 0,2-3 0 0,-1-3 0 16,1-4 0-16,-1-3 0 0,-1-4 864 0,2-2 128 15,-4-5 32-15,0-1 0 0,1-1-832 0,-5 0-192 16,1-1 0-16,-1 2 0 0,-1 0 0 0,-3 4 0 15,0 2 0-15,-3 4 0 0,0 2 0 0,1 4 0 16,1 4 0-16,-2 0 0 0,-2 2 0 0,-1 4 0 0,-1 0 0 16,2 7 0-1,0 0-1600-15,0 0-352 0,0 0-80 0,0 0-9296 16,0 0-1856-16</inkml:trace>
  <inkml:trace contextRef="#ctx0" brushRef="#br3" timeOffset="188108.71">16593 2131 16575 0,'0'0'368'0,"0"0"80"0,8-7 0 0,-3-2 16 0,2-2-464 0,-1 3 0 16,0 1 0-16,0 1 0 0,-2-1 912 0,-4 7 96 15,0 0 16-15,2-8 0 0,-2 0 816 0,0 8 160 16,0 0 48-16,0 0 0 0,-4-4-832 0,4 4-144 16,-8 2-48-16,-1 4 0 0,-2 2 0 0,-3 5 0 15,-3 3 0-15,-3 5 0 0,-3 3 0 0,-4 6 0 16,-5 3 0-16,-4 10 0 0,-4 7-816 0,3 10-208 15,1 6 0-15,5-1 0 0,0-6 864 0,4 0 128 16,3 1 32-16,5 0 0 0,5 0-832 0,5-5-192 16,2-5 0-16,3-5 0 0,4-4 0 0,4-5 0 15,1-4 0-15,3-3 0 0,3-2 0 0,3-2 0 0,4-3 0 16,3-4 0 0,2-1-768-16,5-3-208 0,4-1-48 0,5-2-10912 0,5-6-2192 0</inkml:trace>
  <inkml:trace contextRef="#ctx0" brushRef="#br3" timeOffset="191367.42">16978 2731 16575 0,'0'0'736'0,"0"0"160"0,0 0-720 0,2-7-176 0,-2 7 0 0,0 0 0 16,0 0 848-16,0 0 144 15,0 0 32-15,0 0 0 0,0 0 0 0,-5-5 0 0,-3 3 0 0,-1 1 0 16,-3 1 0-16,-1 2 0 0,-3 3 0 0,0 1 0 16,-3 2 0-16,-3 3 0 0,-3 4 0 0,1 1 0 15,1-1-832-15,1 3-192 0,0 3 0 0,3 2 0 16,-1 0 0-16,4 0 0 0,1 1 0 0,5-2 0 15,4-2 0-15,3-4 0 0,1-2 0 0,6 0 0 16,2-2 864-16,4 0 128 0,7-5 32 0,3-2 0 16,-2 1-832-16,10-3-192 0,7-3 0 0,3-2 0 15,2 1 0-15,-3-4 0 0,-1 0 0 0,-8-2 0 0,-2 1 0 16,-2-1 0-16,-2-1 0 0,-5 3 0 16,-2 0-2416-16,-3 2-528 0,-2 0-96 0,-10 3-32 0</inkml:trace>
  <inkml:trace contextRef="#ctx0" brushRef="#br3" timeOffset="191549.59">17199 3032 27647 0,'0'0'608'0,"0"0"128"0,0 0 32 0,6 14 0 0,-3 0-624 0,0 4-144 16,-1 2 0-16,-3 2 0 0,-3 1 848 0,1 2 144 15,-4 3 32-15,1-2 0 0,1-3 0 0,-3 1 0 16,2 3 0-16,-4 0 0 0,0-2-832 0,1 1-192 0,1-6 0 0,2-2 0 15,2-1 0-15,-1-3 0 0,1-5 0 0,4-9-10336 32,0 0-2112-32</inkml:trace>
  <inkml:trace contextRef="#ctx0" brushRef="#br3" timeOffset="191816.99">17672 3105 23951 0,'0'0'512'0,"2"14"128"0,-2-14 0 0,0 11 64 0,0 0-576 0,-2 1-128 0,-2 2 0 0,-4 0 0 0,1 1 848 0,0-2 144 16,-2 2 32-16,-2-1 0 0,1 2-832 0,0 0-192 15,-4 1 0-15,3-2 0 0,2 0 864 0,1-2 128 16,1-1 32-16,1-3 0 16,6-9-1648-16,-5 6-320 0,-1 0-64 0,6-6-16 0</inkml:trace>
  <inkml:trace contextRef="#ctx0" brushRef="#br3" timeOffset="192012.33">18071 3044 27647 0,'0'0'1216'0,"0"0"256"0,0 0-1168 0,8-5-304 16,1 3 0-16,1 1 0 0,0-2 0 0,0 1 0 0,-2-1 0 0,2 1 0 15,2 0 0-15,-1 0 0 0,4 0 0 0,-1 0-8128 16,-1 1-1696-16</inkml:trace>
  <inkml:trace contextRef="#ctx0" brushRef="#br3" timeOffset="192177.71">18529 2955 23951 0,'0'0'512'0,"0"0"128"0,0 0 0 0,0 0 64 0,0 0-576 0,12 3-128 16,-12-3 0-16,10 3 0 0,-10-3 0 0,10 2 0 15,2 2 0-15,-1-2 0 0,0 1 0 0,0 1 0 16,5-1 0-16,3-3-10624 16</inkml:trace>
  <inkml:trace contextRef="#ctx0" brushRef="#br3" timeOffset="192488.58">19632 2529 23951 0,'1'-19'1056'0,"2"12"224"0,0-3-1024 0,-1-1-256 0,0-1 0 0,2-1 0 16,-2 1 0-16,-2 1 0 0,0 1 0 0,0 2 0 15,-2 3 880-15,2 5 112 0,-6-2 32 0,-1 4 0 16,-4 3 0-16,-3 2 0 0,-2 4 0 0,-3 4 0 15,-1 1-832-15,-3 4-192 0,2 0 0 0,-1 1 0 16,2 2 0-16,2 0 0 0,1 0 0 0,4-1 0 16,2 0 0-16,3-1 0 0,1-2 0 0,-1 12 0 15,6-3 0-15,3-16 0 0,0 0 0 0,3 0 0 16,3 0 0-16,2-1 0 0,2-1 0 0,3 0-13888 16</inkml:trace>
  <inkml:trace contextRef="#ctx0" brushRef="#br3" timeOffset="192840.5">19685 2851 27647 0,'0'0'608'0,"0"0"128"0,1-4 32 0,-1 4 0 0,1-7-624 0,3 3-144 16,0 1 0-16,0-1 0 0,1 1 848 0,1 0 144 16,3-3 32-16,0 2 0 0,1-2-832 0,0 2-192 15,1 1 0-15,-1-1 0 0,0 0 0 0,-1 3 0 16,-2 0 0-16,-7 1 0 0,7 2 0 0,-7-2 0 15,3 8 0-15,-1-1 0 0,-1 4 864 0,-1 1 128 16,-1 3 32-16,0-2 0 0,-1 0-832 0,1-1-192 16,-4-1 0-16,3-2 0 0,1-1 864 0,1-8 128 15,0 0 32-15,0 0 0 0,0 0-832 0,5 3-192 0,1-3 0 0,3-2 0 16,2-4 864-16,2-1 128 0,2-3 32 0,2-1 0 16,1-1-832-16,0-1-192 0,3 2 0 0,1 0 0 15,1 2 0-15,0 0 0 0,2 0 0 16,-6 3 0-16,0 3 0 0,-2 0 0 0,-2 3 0 0,-2 0 0 15,-2 4 0-15,0 3 0 0,-4 2 0 0,2 5 0 16,-6 4 0-16,-1 0 0 0,-3 1 0 0,-1 2 0 31,-4 1-768-31,1 0-208 0,0-1-48 0,0-3 0 0,1-1-816 0,1-6-160 16,2-1-48-16,2-2-8192 0,3-3-1632 0</inkml:trace>
  <inkml:trace contextRef="#ctx0" brushRef="#br3" timeOffset="193189.66">20563 1816 23951 0,'0'0'512'0,"0"0"128"0,0 0 0 0,0 0 64 0,0 0-576 0,7 9-128 16,0-2 0-16,3 1 0 0,0 2 0 0,2 3 0 0,2 5 0 0,1 3 0 15,-3 4 848-15,2 6 144 0,-1 5 32 0,2 2 0 16,-1 2-832-16,0 6-192 0,1 2 0 0,-2 8 0 16,-2 7 864-16,-4 2 128 15,-2-2 32-15,-3-4 0 0,-3-5-832 0,-1-16-192 0,-2 1 0 0,1-2 0 16,-5-2 864-16,1 0 128 0,-5 0 32 0,0-4 0 15,-3 0 0-15,0-1 0 0,-2-6 0 0,-4 5 0 32,1-4-1648-32,2-6-320 0,6-8-64 0,-1-1-15168 0</inkml:trace>
  <inkml:trace contextRef="#ctx0" brushRef="#br3" timeOffset="193771.27">21304 2327 20271 0,'-27'1'448'0,"33"-1"80"0,5-3 32 0,6 2 16 0,-1 5-576 0,6-4 0 16,2 0 0-16,2 0 0 0,1 3 0 0,-3 1 0 15,-1 2 0-15,-6 0 0 0,-4 1 0 0,-5 2 0 16,-2 2 0-16,-7 3 0 0</inkml:trace>
  <inkml:trace contextRef="#ctx0" brushRef="#br3" timeOffset="193878.91">21257 2621 20271 0,'0'0'448'0,"0"0"80"0,0 0 32 0,8 4 16 0,2-2-576 0,4-3 0 16,1-4 0-16,7 1 0 0,10 0 0 0,7-1 0 16,1-4 0-16,1 1 0 0,-2 1 928 0,-14 1 80 0,1 0 16 0,11-2-7648 15,-5 0-1520 1</inkml:trace>
  <inkml:trace contextRef="#ctx0" brushRef="#br3" timeOffset="194356.31">22056 2747 23951 0,'0'0'512'0,"0"0"128"0,0 0 0 0,0 0 64 0,0 0-576 0,6-6-128 16,2-4 0-16,0 4 0 0,-3-2 848 0,5-1 144 16,-2-2 32-16,2-1 0 0,2-2-832 0,-1-2-192 15,0 1 0-15,1-5 0 0,2-3 864 0,2-3 128 16,-2-6 32-16,0-3 0 0,-2-5-832 0,4-1-192 15,0 0 0-15,3 1 0 0,-2 3 0 0,2 4 0 16,0 4 0-16,-3 5 0 0,0 5 0 0,-4 5 0 16,-2 4 0-16,-4 3 0 0,2 4 0 0,-8 3 0 15,3 9 0-15,0 2 0 0,-5 4 0 0,0 6 0 16,-2 4 0-16,-3 5 0 0,-2 4 0 0,-2 2 0 16,-1 4 0-16,2-5 0 15,3-2-768-15,1-3-208 0,3-5-48 0,4 4 0 0,5-9 832 0,3-6 192 16,5-5 0-16,2-5 0 0,3-4 0 0,2-3 0 15,1-5 0-15,1-2 0 0,0-5 768 0,0-4 208 0,-2-2 48 16,1-4 0-16,-1-5-832 0,-1-1-192 16,-1 1 0-16,-4 5 0 0,-1-3 0 0,0 1 0 0,1 3 0 0,-1 2 0 15,0 2 0-15,-1 3 0 0,1-1 0 0,-4 4 0 16,1 3 0-16,-2 4 0 0,-3 1 0 0,-1 2 0 16</inkml:trace>
  <inkml:trace contextRef="#ctx0" brushRef="#br3" timeOffset="194642.33">23509 1839 23951 0,'0'0'512'0,"0"0"128"0,0 0 0 0,-6 5 64 0,0-2-576 0,-2 5-128 16,-3 4 0-16,-3 4 0 0,-4 4 848 0,-4 4 144 16,-5 4 32-16,-4 4 0 0,-6 3-832 0,-1 1-192 15,2 2 0-15,2 3 0 0,-2 1 864 0,7 2 128 16,3 2 32-16,7 2 0 0,3-1-832 0,4-2-192 16,1-1 0-16,2 8 0 0,6-9 0 0,3-8 0 0,3-7 0 15,5-2 0 1,4-2-1600-16,-1-3-352 0,1-2-80 0,4-4-16 0</inkml:trace>
  <inkml:trace contextRef="#ctx0" brushRef="#br3" timeOffset="195068.76">23751 2258 16575 0,'-15'-3'736'0,"10"1"160"0,-5-1-720 0,0 0-176 15,-3 1 0-15,2 1 0 0,-2 2 848 0,-2 1 144 16,-1 3 32-16,-2 0 0 0,-3 3 816 0,1 2 160 16,-1 1 48-16,1 2 0 0,1 2-1648 0,4 2-400 15,2 1 0-15,3-1 0 0,-1 2 0 0,2 4 0 16,2-2 0-16,5-2 0 0,1-3 896 0,4-2 112 16,3 0 16-16,0-6 0 0,4 1-832 0,2-2-192 15,3-2 0-15,1 0 0 16,1-2-768-16,1-1-208 0,2-2-48 0,5-2 0 0</inkml:trace>
  <inkml:trace contextRef="#ctx0" brushRef="#br3" timeOffset="195447.37">23702 2625 27647 0,'0'0'1216'0,"0"0"256"0,0 0-1168 0,0 0-304 0,0 0 0 0,5-1 0 16,4-2 0-16,-1 1 0 0,4-1 0 0,3-2 0 0,1 0 880 16,2-2 112-16,1-1 32 0,5-1 0 15,-2 2-832-15,-1-2-192 0,-4-1 0 0,-1 3 0 0,-5 1 0 16,0 2 0-16,-3-1 0 0,-4 4 0 0,-4 1 0 0,0 0 0 16,0 0 0-16,0 8 0 0,-2 3 0 0,-2 1 0 15,-2 1 0-15,-2 6 0 0,-4 0 0 0,1-2 0 16,0-1 0-16,1-2 0 0,1-2 0 0,1 0 0 15,2 0 0-15,1-3 0 0,5-9 864 0,0 0 128 16,0 0 32-16,0 0 0 0,-1 9-832 0,1-9-192 16,0 0 0-16,8 0 0 0,1-3 864 0,2-1 128 15,-1-1 32-15,2-1 0 0,0 1-832 0,1-2-192 16,1 1 0-16,2-1 0 0,-2 0 0 0,-2 3 0 16,-1 1 0-16,-1 2 0 0,-1 2 0 0,-1 2 0 15,-3 1 0-15,0 3 0 0,-2 3 0 0,-3 1 0 16,0 1 0-16,-1 3 0 0,-6 4 0 0,2 1 0 0,-1 1 0 15,-2 0 0 1,-1 0-768-16,1 0-208 0,1-1-48 0,2-2 0 16,-1-4-1632-16,2-2-336 0,-4 8-64 0,8-20-16 0</inkml:trace>
  <inkml:trace contextRef="#ctx0" brushRef="#br3" timeOffset="195803.33">24361 2705 23951 0,'0'0'512'0,"0"0"128"0,0 0 0 0,0 0 64 0,0 0-576 0,0 0-128 16,0 0 0-16,0 8 0 0,1-3 848 0,-1 4 144 16,-2 2 32-16,0 2 0 0,1 3 0 0,-1 1 0 15,-2 2 0-15,-2 0 0 0,-1-3-832 0,1 4-192 16,-2-3 0-16,-1 0 0 0,0-2 0 0,0 0 0 15,2-1 0-15,-3-2 0 0,3-4 0 0,0-1 0 0,0 0 0 0,1-3-9232 32,1 1-1904-32</inkml:trace>
  <inkml:trace contextRef="#ctx0" brushRef="#br3" timeOffset="195995.54">24690 2685 31327 0,'0'0'688'0,"0"0"144"0,0 0 16 0,6-2 48 0,1 0-720 0,2 1-176 0,1 0 0 0,-1-2 0 16,1 1 0-16,0 1 0 0,0 0 0 0,-1 0 0 0,1 0 0 0,0-1 0 16,1 0 0-16,-3 2-9248 15,0 4-1888-15</inkml:trace>
  <inkml:trace contextRef="#ctx0" brushRef="#br3" timeOffset="196144.04">25157 2630 20271 0,'0'0'448'0,"0"0"80"0,4-2 32 0,1 1 16 0,-5 1-576 0,9-1 0 15,1 1 0-15,-2-1 0 0,2 0 0 0,-1 1 0 16,0 1 0-16,6 0-8896 0</inkml:trace>
  <inkml:trace contextRef="#ctx0" brushRef="#br3" timeOffset="201167.81">25210 2374 16575 0,'0'0'736'0,"-3"-8"160"0,-1-2-720 0,0 1-176 16,2 1 0-16,-1 2 0 0,3 6 416 0,-6-5 48 15,4-4 16-15,2 9 0 0,0 0 432 0,0 0 96 16,0 0 16-16,0 0 0 0,0 0-32 0,-9 0 0 16,3 1 0-16,-2 3 0 0,2 2-544 0,-4 3-96 15,-1 1-32-15,0 3 0 0,-4 3-128 0,1 2-48 16,-2-3 0-16,1 3 0 0,2 3-144 0,0 0 192 16,0 0-192-16,4-2 192 0,1-3-192 0,3-3 0 0,2 0 144 0,3-1-144 15,2-3 0-15,4 0 128 0,2-1-128 0,3-2 0 16,1-1 0-16,2-2 0 0,3-3 0 0,1-1 0 31,3-1-464-31,-1-1-64 0,1-1-16 0,0-3-11248 0</inkml:trace>
  <inkml:trace contextRef="#ctx0" brushRef="#br3" timeOffset="201357.95">25281 2630 26207 0,'0'0'1152'15,"-8"9"256"-15,0 2-1136 0,1 2-272 0,-2 3 0 0,1 0 0 16,2 2 0-16,-1 0 0 0,-1 1-208 0,2 3 80 0,-1 3 320 0,2 0 64 16,-2-5 0-16,2 4 16 0,1 0-272 0,-1-2 160 15,0-5-160-15,2 0 128 0,2-2-128 0,0 0-224 16,0-3 48-16,-1-2 16 16,-1-2-2064-16,3-8-400 0</inkml:trace>
  <inkml:trace contextRef="#ctx0" brushRef="#br3" timeOffset="201833.08">25316 2067 10127 0,'-4'-15'896'0,"4"6"-704"0,-1-1-192 0,1 0 0 15,0-1 1696-15,1 3 304 0,-1 8 64 0,1-6 16 16,1-1-1328-16,-2 7-272 0,0 0-48 0,4-7-16 16,-4 7 176-16,8-3 48 0,-8 3 0 0,0 0 0 15,-1398 3 0-15,2817 5 0 0,-1409 4 0 0,3 1 0 0,-1 1 80 0,4 2 32 16,-1 4 0-16,1 2 0 0,1 0-240 0,3 8-32 16,2 0-16-16,0 5 0 0,-2-1-176 0,-2 7-32 15,0 6-16-15,-5 7 0 0,-3 2 80 0,-5-2 0 16,-2-5 16-16,-6 1 0 0,-2-1-64 0,-4-2-16 15,-5-3 0-15,-3 0 0 0,0 1 0 0,-4-2 0 16,-6-1 0-16,2-2 0 0,0-4-96 0,1-3-32 16,-4-2 0-16,3-1 0 0,-2-2-256 0,2 0-64 15,1-1-16-15,0-4-9296 16,1-3-1856-16</inkml:trace>
  <inkml:trace contextRef="#ctx0" brushRef="#br3" timeOffset="204455.87">19505 443 16415 0,'0'0'720'0,"0"0"160"0,0 0-704 0,0 0-176 15,0 0 0-15,0 0 0 0,0 0 0 0,0 0 0 16,0 0-160-16,0 0 160 0,0 0 0 0,0 0 208 16,0 0-16-16,0 0 0 0,0 0 272 0,0 0 48 15,0 0 16-15,0 0 0 0,0 0 112 0,0 0 32 16,-8 5 0-16,4 2 0 0,-3 7 0 0,0 2 0 16,1 4 0-16,2-5 0 0,2 6-384 0,-1 3-80 15,-3 1-16-15,2 4 0 0,0 1-48 0,-2 3-16 16,1 0 0-16,-5 25 0 0,2-9-128 0,3-7 0 15,-3-8 0-15,2-5 128 0,1-2-128 0,0-2 0 0,2-3 144 16,1-4-144-16,1-5 176 0,1 0-48 0,0-3 0 0,-1-2 0 16,1-8 80-16,0 0 16 0,0 0 0 15,0 0 0-15,0 0 112 0,0 0 32 0,7-3 0 0,3-2 0 16,2-5 272-16,-1-3 48 0,2-3 16 0,2 1 0 16,5-1-512-16,-3-1-192 0,-2 2 128 0,4-1-128 15,3 1 0-15,4 2 0 0,0 2 0 0,1 1 0 16,-3 1 0-16,-1 1 0 0,0 2 0 0,-4 3 0 15,-2 6 0-15,0 0 0 0,-3 1 0 0,-1 3 0 16,-1 2 0-16,-2 3 0 0,0 3 0 0,-2 3 0 16,-3-1 0-16,0 7 0 0,-3 1 0 0,-2-3 0 15,-2 0 128-15,-1 0-128 0,-1 0 192 0,-4-1-64 16,2-1 128-16,-4-3 32 0,-1-1 0 0,1-1 0 16,-1-1 160-16,0 1 16 0,-2-2 16 0,1-2 0 15,0-4-128-15,-2 0-32 0,-2-1 0 0,1-3 0 0,1 0-96 16,1-4-32-16,-1-1 0 0,2-1 0 0,-3 0-64 15,2-2 0-15,3-2-128 0,2 0 192 0,-5-1-336 0,4 0-80 16,2 0-16-16,-1 1 0 16,2 1-640-16,2 2-128 0,4 4-16 0,-4-5-16 15,4 5-1296-15,-4-5-256 0,0-2-48 0,4 7-8528 0</inkml:trace>
  <inkml:trace contextRef="#ctx0" brushRef="#br3" timeOffset="207039.83">20757 669 20271 0,'0'0'448'0,"0"0"80"0,0 0 32 0,-6-2 16 0,2-1-576 0,-3 3 0 0,2 2 0 0,0-2 0 15,-1-4 0-15,0 3 0 0,-1 1 0 0,1 0 0 16,-2-2 0-16,-1 0 0 0,1 1 0 0,-1 0 0 0,-1 1 0 16,0-2 0-16,-1 1 0 0,0 2 0 0,-1 3 928 15,1 5 80-15,-2-1 16 0,-2 4 0 0,2 2-832 16,-1 2-192-16,-2 4 0 0,3 0 0 0,-1 2 0 0,0 1 0 16,-2 1 0-16,3 0 0 15,2-1 0-15,3-2 0 0,5-2 0 0,0-1 0 0,1-2 0 0,0-2 0 16,2 0 0-16,2-5 0 0,-1-2 0 0,3-1 0 15,3-1 0-15,0-2 0 0,0-3 0 0,3-2 0 16,2-1 0-16,3-5 0 0,2-2 864 0,2-3 128 16,0-5 32-16,2 0 0 0,1-4-832 0,1-1-192 15,-3-2 0-15,2-2 0 0,1-3 0 0,0-5 0 16,-1-6 0-16,-4 8 0 0,2-4 0 0,-2-4 0 16,3 1 0-16,-2-3 0 0,1-2 0 0,0-5 0 15,-2-4 0-15,7-18 0 0,-5 7 0 0,-3 6 0 0,-3 9 0 16,-4 7 0-16,-3 8 864 0,-4 5 128 0,-2 5 32 0,-1 18 0 15,0 7-832-15,0 0-192 0,0 0 0 16,0 0 0-16,0 0 0 0,0 0 0 0,0 0 0 0,0 0 0 16,-82 20 0-16,61 13 0 0,0 8 0 0,1 5 0 15,-2 5 0-15,3 0 0 0,1-3 0 0,1-2 0 16,3-4 0-16,4-5 0 0,2 3 0 0,-1 2 0 16,4 0 0-16,-1 0 0 0,3-7 0 0,1 1 0 15,2 3 0-15,2 6 0 0,0-9 0 0,4-4 0 16,-2-5 0-16,6-5 0 0,0-3 0 0,9 3 0 15,-1-7-2416-15,1-8-528 16,2-4-96-16,-4-5-32 0</inkml:trace>
  <inkml:trace contextRef="#ctx0" brushRef="#br3" timeOffset="207326.81">21187 506 23951 0,'0'0'512'0,"0"0"128"0,0 0 0 0,0 0 64 0,8-4-576 0,-3 1-128 16,1 1 0-16,2-1 0 0,3 0 0 0,-1 0 0 0,2-2 0 0,2 2 0 15,2-1 0-15,-3 1 0 0,-1 0 0 0,1-2 0 16,6 4 0-16,-4-1 0 0,-4 1 0 0,5 0 0 31,-4 0-784-31,-3 0-192 0,-9 1-48 0</inkml:trace>
  <inkml:trace contextRef="#ctx0" brushRef="#br3" timeOffset="207491.26">21051 675 12895 0,'0'0'576'0,"0"0"112"0,0 0-560 0,0 0-128 16,0 0 0-16,0 0 0 0,7 5 0 0,5-1 0 0,0 0 0 0,4-2 0 16,3-1 848-16,2-2 144 0,6-3 32 0,2 3 0 15,4 2 0-15,1 1 0 0,3-2 0 0,0 4 0 16,3 0-832-16,-3 0-192 0,-1-2 0 0,10 2 0 16,-10 2-768-16,-4-1-208 0,7 3-48 0,-10-3 0 0</inkml:trace>
  <inkml:trace contextRef="#ctx0" brushRef="#br3" timeOffset="211560.91">15259 4294 13823 0,'-10'-9'1216'0,"0"-2"-960"0,-3-2-256 0,2 6 0 15,0 1 1472-15,2 2 240 0,0-1 48 0,1 1 16 16,1 0-704-16,7 4-144 0,0 0-32 0,0 0 0 15,-6-6-336-15,6 6-80 0,0 0-16 0,0 0 0 16,0 0-160-16,0 0-48 0,0 0 0 0,12-1 0 16,0 0 288-16,4 0 48 0,4-1 16 0,2-1 0 15,6-1 96-15,5-3 32 0,3-1 0 0,7 1 0 16,6 3-160-16,2 0-16 0,3 1-16 0,2-4 0 16,4-2-144-16,0 0-16 0,4 1-16 0,5-2 0 15,5-1-64-15,1 3-16 0,0 2 0 0,3 0 0 16,3 1 0-16,7-1 0 0,0-1 0 0,1 3 0 15,-1 4-96-15,7 1-32 0,5 1 0 0,0-4 0 0,-2 0-160 0,4 0 160 16,7 2-160-16,0 0 160 0,0-5-160 0,7 3 128 16,5 0-128-16,1 1 128 0,0 0-128 0,5-1 128 15,4-6-128-15,-3 5 128 0,-2 3 32 0,6 2 0 16,1-1 0-16,6-1 0 0,3 0 16 0,-1-1 0 16,-2 0 0-16,2 3 0 0,0 0-176 0,-1 2 192 15,-2-1-192-15,1 0 192 0,2 1-192 0,0-1 128 16,4-1-128-16,-4 2 128 0,-3 2-128 0,-1 1 0 15,-3 1 0-15,0-1 0 0,0-4 0 0,0 5 0 16,-4 1 128-16,3-2-128 0,6-1 0 0,-5 1 0 16,-2 1 0-16,3 1 0 0,4-3 0 0,0-1 0 15,-3 0 0-15,0-2 128 0,1 1-128 0,1 0 0 0,1-2 0 0,-4 1 0 16,-5 0 0-16,2 2 0 0,0 0 0 16,-2-5 0-16,-9-2 0 0,-4 0 0 0,-4 1 0 0,-8 0 0 15,-3-2 0-15,0 2 0 0,4 2 128 0,-9-1-128 16,-6-1 0-16,-1 1 0 0,3-3 0 0,-1 3 0 15,-3 3 0-15,-5 2 0 0,-5 0 0 0,-1 0 0 16,0-2-224-16,-6 2-80 0,-6 3-16 0,-6 2-11248 16,-5 2-2256-16</inkml:trace>
  <inkml:trace contextRef="#ctx0" brushRef="#br3" timeOffset="-212801.09">22683 420 11055 0,'-9'-7'480'0,"2"2"112"0,-2 0-464 0,2-1-128 0,-1 1 0 0,8 5 0 0,-8-6 1408 0,-2 1 272 15,3 0 48-15,-2 2 16 0,2 1-848 0,7 2-160 16,-10-4-32-16,10 4-16 0,-7-4 48 0,7 4 16 16,0 0 0-16,0 0 0 0,0 0-48 0,0 0-16 15,-7-4 0-15,7 4 0 0,0 0-192 0,0 0-48 16,0 0 0-16,0 0 0 0,0 0-208 0,0 0-48 16,0 0-16-16,-5 7 0 0,-1 0 80 0,1 3 0 15,-1 1 16-15,-3 4 0 0,2 1 112 0,-4 7 0 16,1 0 16-16,3-2 0 0,-1 6-80 0,0 6 0 15,-2 4-16-15,-1 0 0 0,1-1-80 0,-2-1-16 16,3 1 0-16,-9 22 0 0,5-15-64 0,3-9-16 16,0-8 0-16,5-4 0 0,-1-3 112 0,2-4 16 0,0-1 0 15,1-7 0-15,3-7 80 0,0 0 32 0,0 0 0 0,0 0 0 16,0 0 112-16,0 0 32 0,0 0 0 0,0 0 0 16,0-11 32-16,1-2 16 0,3-2 0 0,-1-3 0 15,0-2-304-15,3-1-64 0,-4-1-16 0,1-3 0 16,1-2-176-16,0-3 128 0,-2-1-128 0,3 0 128 15,-1 1-128-15,-2 10 0 0,3-2 0 0,-3-2 128 16,0-1-128-16,2 1 0 0,3 2 0 0,-1 1 0 16,1 1 192-16,4-13-64 0,-1 7 0 0,0 8 0 15,-2 4-128-15,-1 4-176 0,-2 1 48 0,-5 9 0 16,0 0 128-16,0 0-160 0,0 0 160 0,0 0-160 16,0 0 160-16,-1 13 0 0,-1 0-144 0,-6 3 144 15,0 4 0-15,-4 4 0 0,-2 3 0 0,5-8 0 0,-1 7 0 16,-2 1 128-16,0 1-128 0,1 0 0 15,-1 1 0-15,-3 0 128 0,2-2-128 0,-9 19 0 0,6-8 0 16,1-6 0-16,2-5 0 0,2-2 0 16,7-2-832-16,-1-1-240 0,3-1-48 0</inkml:trace>
  <inkml:trace contextRef="#ctx0" brushRef="#br3" timeOffset="-209853.1">23397 736 23951 0,'-6'-11'2128'0,"3"3"-1696"0,2-1-432 0,0 4 0 16,1-1 0-16,0 6 0 0,0 0 0 0,-2-5 0 15,1-5-224-15,1 10-128 0,0 0-32 0,0 0 0 16,0 0 576-16,-5 10 96 0,-2 1 32 0,1 2 0 15,-1 4 112-15,-1-1 16 0,1 0 16 0,-1-1 0 16,2 0-112-16,-2 1-32 0,-1 1 0 0,0-3 0 16,-1-2 16-16,1-1 0 0,1-3 0 0,1 3 0 0,-2-3 112 0,3-1 0 15,-4-3 16-15,4-1 0 0,6-3 0 0,0 0 0 16,-9 3 0-16,9-3 0 0,0 0 128 0,0 0 32 16,1-7 0-16,5-3 0 0,1-3-112 0,4-2-32 15,-2-4 0-15,7 0 0 0,-1 0-352 0,1-1-128 16,-1-6 0-16,2 1 144 0,-1-1-144 0,2 2 0 15,-2 8 0-15,1-2 0 0,-2 0 0 0,-5 8 0 16,2-1 0-16,2 1 0 0,0-1 0 0,1 3 0 16,1 2-128-16,-1 0 128 0,-2 5 0 0,-2 3-144 15,-1 4 144-15,-1 4 0 0,-5 1-128 0,-2 4 128 16,-3 3 0-16,-2 2 0 0,-3 4 0 0,-5 17 0 16,-1-5 0-16,1-7 0 0,2-7 0 0,1-3 0 15,2-3 0-15,3-2 0 0,1-3 0 0,1-3 0 0,1-8 0 0,0 0 0 16,4 8 0-16,-4-8 128 0,7 5-128 0,2-4 0 15,2-4 208-15,5-1 0 0,4-3 0 0,-3 0 0 16,2-4-64-16,2-1-16 0,1 0 0 0,-2-1 0 16,-4 1-128-16,0 1 0 0,-2 0 144 0,-1 1-144 15,-2 3 0-15,-3 0 0 0,-8 7 0 0,9-2 128 16,-9 2-128-16,0 0 0 0,0 0 0 0,4 5-128 16,-4-5-128-16,4 8 0 0,-4-8-16 0,3 11 0 15,-2 1 16-15,1-2 16 0,-2-10 0 0,1 9 0 16,1 0 240-16,1-2 0 0,-3-7 0 0,6 8-144 15,-6-8 144-15,9 6 0 0,-2-1-144 0,1-2 144 16,-8-3 0-16,11-1 0 0,0 0 0 0,0-3 0 16,-1-2 0-16,1 0 0 0,1-1 0 0,0 1 0 0,-1-1 0 0,0-3 0 15,1 0 0-15,-1-1 0 0,1-1 0 0,-2 1 0 16,0 1 0-16,1 0 0 0,-2-1 0 0,1 0 128 16,-1 0-128-16,-2 4 0 0,0 1 0 0,-1 1 0 15,-3-3 0-15,-3 8 0 0,0 0 0 0,0 0 0 16,0 0 0-16,0 0 0 0,-8 8 0 0,-1 3 0 15,-1 2 0-15,1 2 0 0,-5 3 0 0,3-1 0 16,4 0 0-16,-3-1 0 0,2 0 0 0,4-2 0 16,3-3 0-16,1 0 0 0,1 0 0 0,3-1 0 15,3 0 0-15,1-1 0 0,3-4 0 0,2 1 0 16,-1-2 0-16,2-2 0 0,-2 0 0 0,2-2 0 16,1-2 144-16,-1-1-16 0,-1-1-128 0,-1-1 192 15,-2-1-64-15,0-2 0 0,0 0-128 0,-3-1 144 16,-3 1-144-16,0-2 160 0,-1 2-160 0,-1-2 160 0,-3 0-160 0,-2-1 160 15,1 0-160-15,-2 1 128 0,-1-1-128 0,0 2 128 16,-3 3-128-16,3 0 0 0,3-4 0 0,-4 5 128 16,2-2-128-16,4 7 0 0,0 0 0 0,7-4 0 15,-4-3 0-15,3 2-176 0,4 2 176 0,3-2-128 16,-1 0 128-16,6 0 0 0,0 1-144 0,-1 1 144 16,3 0 0-16,0 0-144 0,0-2 144 0,-4 2 0 15,2 3 0-15,-1-2-128 0,0 1 128 0,-1-1 0 16,0 1 0-16,-1 0 0 0,0-2-128 0,0 2 128 15,-2-1 0-15,-1 0 0 0,-4-1 0 0,-8 3 0 16,0 0 0-16,0 0 0 0,0 0 0 0,0 0 0 16,0 0 0-16,6 7 0 0,-5 4 0 0,-1 1 0 15,-5 1 0-15,-2 2 0 0,0 1 0 0,-3 2 0 0,-3-1 0 16,-1 0 0-16,2 0 0 0,2-1 0 0,-1-2 0 16,3-1 0-16,-1-2 0 0,3 0 0 0,4-2 0 15,0 0-128-15,2-9 128 0,0 0 0 0,0 0 0 0,0 0 0 16,0 0-128-16,6 7 128 0,-6-7 0 0,13-1 0 15,2-4 176-15,1-2-176 0,2-4 192 0,0-5-64 16,4-2 0-16,1-2-128 0,-5-1 160 0,0-1-160 16,-3-1 128-16,1-4-128 0,-1 0 128 0,-5 8-128 15,-1-6 128-15,3-6-128 0,1-1 128 0,2-1-128 16,0-1 0-16,1-1 128 0,1-4-128 0,14-34 0 16,-7 7 0-16,-4 12 0 0,-4 8 0 0,-1 10 0 15,-8 10 0-15,0 8 0 0,-3 5 0 0,1 4 0 16,-3 5 0-16,-2 4 0 0,0 0-128 0,0 0 128 15,-6 19 0-15,-1 4 0 0,-4 5 0 0,-3 4 0 0,-1 3 0 16,0 2 0-16,-4-3 0 0,-1 0 0 16,-1-1 0-16,3-1 0 0,1-1 0 0,9-12 0 0,2 6 0 0,1 2 0 15,1 2-144-15,0-2 144 0,-1 1 0 0,5 0 0 16,0 1-192-16,1 18 192 0,1-8-192 0,4-11 192 31,-1-5-528-31,0-4 0 0,1-2 0 0,3-2 0 16,2-3-560-16,-1-2-128 0,-1-1 0 0,2-3-16 0,-2 0-1584 0,0-4-304 15</inkml:trace>
  <inkml:trace contextRef="#ctx0" brushRef="#br3" timeOffset="-209418.56">25021 755 23439 0,'12'-6'1024'0,"-3"3"240"0,1-2-1008 0,1 0-256 15,-2-1 0-15,0 0 0 0,-2-2 0 0,-7 8 0 16,0 0 0-16,5-8 0 0,-3 0 416 0,-2 8 32 16,0 0 16-16,0 0 0 0,-11-1 560 0,-2 2 96 15,-5 0 32-15,-2 4 0 0,-5 5-640 0,3 1-112 16,-2 1-16-16,2 3-16 0,-3 1-96 0,4 2-16 15,3-1 0-15,4-1 0 0,2-2-32 0,5-2-16 16,4-1 0-16,2 0 0 0,1-2 112 0,0-9 32 0,7 8 0 0,2-5 0 16,2-1 96-16,5-4 32 15,2-1 0-15,5-5 0 0,-1-3-128 0,4-2-32 16,-1-4 0-16,2 1 0 0,2-3-112 0,-3 1-16 0,-6 2-16 0,-1 0 0 16,-3 3 80-16,0 3 0 0,-4 2 16 0,-1 3 0 15,-1 4-64-15,-10 1-16 0,9-2 0 0,-9 2 0 16,6 9-192-16,0 1 0 0,-1 2 0 15,1 3 0-15,-2 3 0 0,2 3 128 0,0 1-128 0,2-2 0 16,2-2 0-16,1 3 0 0,4-1 0 0,3-2 0 31,2 0-1664-31,3-3-208 0,2 1-48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5:37:56.29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7108 10626 12895 0,'0'0'272'0,"5"-3"64"0,1-2 16 0,-1 2 32 0,2 0-384 0,-2 0 0 0,1 0 0 0,0-1 0 16,1 0 896-16,-1 0 96 0,-6 4 32 0,6-3 0 15,1-3 0-15,-1 2 0 0,-1 1 0 0,0-2 0 16,-1 0 0-16,1-1 0 0,-1 1 0 0,2-1 0 16,-4 1 0-16,1-1 0 0,-3 0 0 0,1-1 0 0,0 3-832 0,2-2-192 15,-1 0 0-15,2-1 0 0,-4-1 864 0,0 1 128 16,0-1 32-16,1 2 0 0,0 0-832 0,-1-2-192 16,-2 0 0-16,2 1 0 0,-3 0 864 0,2 2 128 15,2-2 32-15,-1 2 0 0,-2-1-832 0,-2 2-192 16,1 0 0-16,-3 1 0 0,-2-2 864 0,-1 0 128 15,-2 2 32-15,0 1 0 0,0-3-832 0,0 1-192 16,-2-3 0-16,-1 5 0 0,-2 2 0 0,1-1 0 16,-1-1 0-16,0 1 0 0,-1 1 0 0,-1 1 0 15,0 1 0-15,-1 1 0 0,1-3 0 0,-1 2 0 16,-2 2 0-16,0 0 0 0,0-1 0 0,-3 1 0 16,2 0 0-16,-2 1 0 0,3 0 0 0,-2 1 0 15,1-1 0-15,1 2 0 0,1 1 0 0,0 2 0 0,2-1 0 16,1 3 0-16,1-2 0 0,0-1 0 0,2 1 0 0,0-1 0 15,2 1 0-15,-1-1 0 0,2-1 0 0,3 2 0 16,-1 1 864-16,0-1 128 16,0 0 32-16,2 0 0 0,-3 0-832 0,3 1-192 0,-2 0 0 0,4 1 0 15,-2-1 0-15,2 0 0 0,-2 1 0 0,2 0 0 16,0-3 0-16,3 0 0 0,-2-2 0 0,1 2 0 16,1 1 0-16,1-1 0 0,1-9 0 0,0 7 0 15,0 6 0-15,0-4 0 0,1 0 0 0,0 1 0 16,-2-2 0-16,2 0 0 0,1 0 0 0,2 0 0 15,-4-8 0-15,3 7 0 0,-3-7 0 0,4 5 0 16,0 2 0-16,1-1 0 0,-1 1 0 0,1 0 0 16,3-1 0-16,-3 2 0 0,2 0 0 0,-1-1 0 0,1-2 0 0,1 0 0 15,1 1 0-15,-1-2 0 0,2-1 0 0,-2 1 0 16,2-2 0-16,-2 0 0 0,1 0 0 0,2-1 0 16,-2-2 0-16,2 2 0 0,2 2 0 0,-2-2 0 15,3-2 0-15,-1 1 0 0,1 0 0 0,0 0 0 16,1 1 0-16,0-2 0 0,-1-3 0 0,1 2 0 15,0-3 0-15,1 1 0 0,-1 1 0 0,1 0 0 16,0-2 0-16,-1 1 0 0,2 2 864 0,-2-2 128 16,-1 1 32-16,1 1 0 0,0-4-832 0,1 2-192 15,-4 1 0-15,1-1 0 0,1-2 0 0,0 0 0 16,0 1 0-16,-1-2 0 0,0-1 0 0,1 2 0 16,-3-1 0-16,1 1 0 0,1-1 0 0,-1-2 0 15,-1 3 0-15,1-2 0 0,0-1 0 0,-1 0 0 16,-2 3 0-16,-1-2 0 0,1-2 0 0,-1 1 0 0,-1 1 0 0,0-2 0 15,2 1 0-15,-1-1 0 16,-4-1 0-16,-1 1 0 0,1 1 0 0,-3 0 0 0,-1 2 0 0,0-2 0 16,-1 0 0-16,-1 0 0 0,2 1 0 0,-3-1 0 15,-2-1 0-15,0 0 0 0,-2 1 0 0,-1 0 0 16,-1-1 0-16,2 1 0 16,-3-1 0-16,0 0 0 0,-1 0 0 0,-2 1 0 0,2 0 0 0,0 2 0 15,0 0 0-15,-3 0 0 0,2 0 0 0,0-1 0 16,-1 0 0-16,1 2 0 0,-2 0 0 0,-2 1 0 15,1-1 0-15,-4 1 0 0,0-2 0 0,1 2 0 16,0 2 0-16,-1 1 0 0,0 0 0 0,-1 1 0 16,-1 1 0-16,0 1 0 0,0 1 0 0,0 1 0 15,-1 0 0-15,0 1 0 0,0-1 0 0,1 3 0 0,0 0 0 16,3 0 0-16,-2 2 0 0,0 2 0 0,-1 1 0 0,0 0 0 16,1 2 0-16,2 0 0 0,0 1 0 0,-2 2 0 15,3-2 0-15,0 1 0 0,1 1 0 0,0 0 0 16,3-1 0-16,2 0 0 0,-2 1 0 0,1 1 0 15,0-1 0-15,4 1 0 0,0 1 0 0,3-2 0 16,2 3 0-16,-2-1 0 0,3 0 0 0,1-1 0 16,2-2 0-16,1 0 0 0,0 1 0 0,3-2 0 15,1 0 0-15,3 1 0 0,-3-1 0 0,1-1 0 16,-1-2 0-16,2 0 0 0,1 0 0 0,2 0 0 16,3-1 0-16,0 1 0 0,-2-2 0 0,1-1 0 15,2-2 0-15,-1 1 0 0,1-1 0 0,1-1 0 16,0 0 0-16,1 0 0 0,0-2 0 0,3-1 0 15,-1-2 0-15,2 0 0 0,3 0 0 0,-2-1 0 0,2-1 0 16,-2-1 0-16,2-2 0 0,2 0 0 0,-1-2 0 0,1 2 0 16,-2-3 0-16,1 0 0 0,-2 0 0 0,-1-1 0 15,-1-2 0-15,-2-2 0 16,1 0 0-16,-3 1 0 0,-2 0 0 0,1-2 0 0,0-3 0 0,-2 2 0 16,-2-1 0-16,2 2 0 0,-2-1 0 0,1-2 0 15,-1 0 0-15,1-1 0 0,-3 2 0 0,1 0 0 16,1 1 0-16,-5-1 0 0,-1 1 0 0,0-2 0 15,1 4 0-15,-2-1 0 0,-3 1 0 0,-1-3 0 16,-1 2 0-16,0 1 0 0,-1 0 0 0,-1-2 0 16,-5 1 0-16,2 0 0 0,2-1 0 0,-4 2 0 15,-1-1 0-15,0 3 0 0,0-1 0 0,-3 1 0 16,0 2 0-16,0-1 0 0,-2 2 0 0,1 1 0 0,-1 0 0 0,0-1 0 16,0 0 0-16,1 0 0 0,-2 1 0 0,-1 1 0 15,0 1 0-15,0 1 0 0,-2 0 0 0,1-1 0 16,-4 1 0-16,0 2 0 0,-1 2 0 0,-1 0 0 15,0 0 0-15,1 1 0 0,-2 2 0 0,1 0 0 16,1 4 0-16,0-3 0 0,1 2 0 0,-2-1 0 16,2 3 0-16,1 0 0 0,-2 0 0 0,1 2 0 15,1 2 0-15,1 1 0 0,-3 1 0 0,2 2 0 16,0 0 0-16,1 1 0 0,1 2 0 0,1 0 0 16,-2 1 0-16,3-1 0 0,-1 1 0 0,3 0 0 15,-1 1 0-15,1-2 0 0,3-1 0 0,2 1 0 16,-1 1 0-16,4-2 0 0,-1 2 0 0,3-1 0 15,0-3 0-15,2 1 0 0,1 2 0 0,1-2 0 0,0 1 0 16,1-2 0-16,0 1 0 0,5-1 0 0,-1 1 0 16,4-2 0-16,2 0 0 0,-1 0 0 0,3-2 0 0,0 0 0 15,1-1 0-15,2 1 0 0,-1-2 0 0,2-2 0 16,2 1 0-16,-3-1 0 0,1-2 0 0,1-1 0 16,-1-1 0-16,2-1 0 0,-1-1 0 0,2 0 0 15,3-2 0-15,-1-1 0 0,2-2 0 0,1-1 0 16,0 0 0-16,0-1 0 0,2-2 0 0,-2 1 0 15,3-1 0-15,-2-3 0 0,0 1 0 0,-3-1 0 16,-1-1 0-16,-1-2 0 0,0 1 0 0,-2-2 0 16,0-2 0-16,-2 0 0 0,1-2 0 0,-1 1 0 15,-3-1 0-15,2 2 0 0,-2 0 0 0,0-1 0 16,0 2 0-16,-4 0 0 0,-1-1 0 0,-2 1 0 0,-3 0 0 16,0-1 0-16,2 1 0 0,-4 1 0 0,0 0 0 15,0 1 0-15,-2-1 0 0,-2 2 0 0,-4 0 0 0,2 2 0 16,2-2 0-16,0 1 0 0,-5 0 0 0,1 0 0 15,-2 0 0-15,-2 1 0 0,-2 0 0 0,-1-1 0 16,1 2 0-16,-2 1 0 0,1-2 0 0,0 3 0 16,-1-2 0-16,1 4 0 0,-3-4 0 0,2 2 0 15,0 0 0-15,0 1 0 0,-1 2 0 0,1 0 0 16,0 1 0-16,-1-1 0 0,-2 2 0 0,1 0 0 16,0 1 0-16,-3 1 0 0,-2 1 0 0,-1 2 0 15,0-1 0-15,-1 1 0 0,3 2 0 0,0 1 0 16,-4 0 0-16,2 1 0 0,0 3 0 0,0-1 0 15,0 2 0-15,2-2 0 0,-1 1 0 0,1 2 0 16,1 1 0-16,1 0 0 0,-3-2 0 0,2 1 0 16,2 1 0-16,-1 3 0 0,2 0 0 0,1 1 0 0,-1-1 0 0,2 0 0 15,1 2 0-15,1 0 0 0,1 1 0 0,2 1 0 16,2-1 0-16,1 1 0 0,1 1 0 0,2-2 0 16,2-2 0-16,2 0 0 0,0-3 0 0,1 1 0 15,3-1 0-15,-2 1 0 0,3-3 0 0,1 0 0 16,-1-1 0-16,2 0 0 0,3 1 0 0,-2-3 0 15,1-1 0-15,1-1 0 0,1-1 0 0,0 0 0 16,0-1 0-16,1-2 0 0,0-1 0 0,3 1 0 16,-2-2 0-16,2 0 0 0,0-2 0 0,3-3 0 15,-1 0 0-15,1 1 0 0,-1 0 0 0,3-1 0 16,4-5 0-16,0 0 0 0,1 0 0 0,1-1 0 0,-1-4 0 16,-2 2 0-16,0 0 0 0,-3 0 0 0,1-3 0 15,-3 0 0-15,1-2 0 0,0 0 0 0,-2 2 0 0,0-2 0 16,0 0 0-16,1-1 0 0,-3 1 0 0,2 1 0 15,0 0 0-15,-3 1 0 0,-1-1 0 0,-2-1 0 16,3 2 0-16,0 1 0 0,-3 1 0 0,0-2 0 16,1-1 0-16,-3 1 0 0,-1 3 0 0,1 2 0 15,-3-2 0-15,1 2 0 0,-4-1 0 0,0 1 0 16,-1 2 0-16,-3-1 0 0,1-1 0 0,1 1 0 16,-1 2 0-16,-1 0 0 0,-1 6 0 0,0-4 0 15,0-3 0-15,0 3 0 0,0 4 0 0,0 0 0 16,1-4 0-16,-1 4 0 0,0 0 0 0,0 0 0 15,0 0 0-15,0 0 0 0,0 0 0 0,0 0 0 16,0 0 0-16,0 0 0 0,0 0 0 0,0 0 0 0,0-7 0 0,0 7 0 31,0 0-768-31,0 0-208 0,0 0-48 0,0 0 0 16,0 0-816-16,0 0-160 0,1 8-48 0,1 2-14736 0</inkml:trace>
  <inkml:trace contextRef="#ctx0" brushRef="#br0" timeOffset="6539.49">20902 10083 21647 0,'0'0'960'0,"0"0"192"0,-4-8-912 0,4 8-240 0,0 0 0 0,0 0 0 15,-6-4 240-15,6 4 0 0,0 0 0 0,0 0 0 16,0 0 96-16,0 0 32 0,0 0 0 0,0 0 0 16,-7-5 160-16,7 5 48 0,0 0 0 0,0 0 0 15,0 0 160-15,-7-3 32 0,7 3 16 0,0 0 0 16,0 0 64-16,-6-4 16 0,1-3 0 0,2 1 0 15,3 6-32-15,3-8 0 0,1-2 0 0,1-2 0 0,0-4-272 0,3 2-64 16,1 2-16-16,-2-2 0 16,-3-3-160-16,1-1-48 0,-2-1 0 0,3 0 0 0,0 1 0 15,0-1 0-15,-2-2 0 0,-1 1 0 0,2 3 16 0,-3 2 0 16,-1-4 0-16,0-1 0 0,-2 0-32 0,1-2 0 16,1-2 0-16,-1 1 0 0,-1 0-32 0,0-2-16 15,-3-3 0-15,-1 1 0 0,1-2-80 0,1 2 0 16,-4 0-128-16,3 1 192 0,0 0-192 0,0-1 144 15,-4 1-144-15,-1-1 128 0,-1 1-128 0,1 2 0 16,-2-3 144-16,0 0-144 0,0-2 128 0,-2 0-128 16,0 1 128-16,1 1-128 0,-2-2 0 0,0-2 0 15,-1-2 0-15,1 1 128 0,-1 5-128 0,0 0 0 16,1 0 0-16,0 0 0 0,-1 1 128 0,1-1-128 16,0-1 128-16,-2 1-128 0,0-2 0 0,-3 1 144 15,-1 3-144-15,2-1 0 0,-3-2 160 0,0-1-160 0,-2-1 128 0,0 2-128 16,-3 4 128-16,1 1-128 0,-5 2 0 0,3 0 128 15,-1 1-128-15,2 2 0 0,1 0 0 0,0-1 0 16,3-1 0-16,2-1 0 0,-1-1 0 0,-1 1 0 16,-1 0 0-16,2-3 0 0,-2-5 0 0,-2 6 0 15,-1 4 0-15,-2 1 0 0,2-1 0 0,-4-3 0 16,-1-2 0-16,1 2 0 0,-3 2 0 0,0 1 0 16,1-1 0-16,1 1 0 0,0 1 0 0,-1 1 0 15,0 2 0-15,-2 0 0 0,-2-3 0 0,1 3 0 16,1 0-128-16,0 2 128 0,-2 0 0 0,3 0 0 15,-1 3 0-15,2 0 0 0,-1-1 0 0,0 1 0 16,-2-2 0-16,1 0 0 0,-4-1 0 0,0 1 0 0,-1-1-128 16,0 2 128-16,-2-1 0 0,5 2 0 0,-1 1 0 0,1 1 0 15,1 0 0-15,0-2 0 0,0-3 0 0,-3 1 0 16,1 1 0-16,1 1 0 0,1 3 0 0,-3 1 0 16,-1-2 0-16,0 3 0 0,1 0 0 0,1 3 0 15,2-3 0-15,0 0 0 0,2 2-128 0,-5 1 128 16,0 1 0-16,-1 2 0 0,1 1 0 0,-3 2 0 15,1 2 0-15,-2-1 0 0,3-1-128 0,2 1 128 16,2 1 0-16,-2 1 0 0,1 2 0 0,1 2 0 16,-4 2 0-16,3 2 0 0,1-2 0 0,-1-1 0 15,1-3 0-15,2 2 0 0,-1 2 0 0,4 3 0 16,-2 2 0-16,1 1 0 0,-1-1 0 0,-2 0 0 16,-1 2 0-16,-1 1 0 0,1-2 0 0,-2 1 0 15,-2 0 0-15,0 1 0 0,0 2 0 0,2 0 0 0,3-2 0 16,3 2 0-16,2 2 0 0,3 4 0 0,0 2 0 0,0-3 0 15,0 2 0-15,1 0 0 0,-1 1 0 0,-1 1 0 16,-3-1 0-16,3 1 0 0,-4-1 0 0,1 0 0 16,0 2 0-16,1-1 0 0,0 0 0 0,0 3 0 15,1 3 0-15,0 1 0 0,-1-1 0 0,1 1 0 16,3-3 0-16,0 1 0 0,-2-2 0 0,2 0 0 16,0-1 0-16,-2 2 0 0,4 2 0 0,0-1 0 15,3-1 0-15,0 3 0 0,2 1 0 0,0 0 0 16,0 2 0-16,0 0 0 0,2-1 0 0,1-2 0 15,0-4 0-15,1 4 0 0,0 2 0 0,2 1 0 16,1 1 0-16,1 1 0 0,1 0 0 0,0 2 0 16,0-2 0-16,2-4 0 0,-1-1 0 0,2 3 0 15,0 4 0-15,0 1 0 0,2 1 0 0,0-2 0 0,1 2 0 0,-1-2 0 16,2 0 0-16,0-3 0 0,2 0 0 0,0 0 0 16,0-1 0-16,0 4 0 0,3 1 0 0,0-2 0 15,0-2 0-15,0 0 0 0,0 1 0 0,3-1 0 16,-2-1 0-16,3 0 0 0,-1 1 0 0,2 2 0 15,2 1 0-15,1-2 0 0,0-2 0 0,2 0 0 16,-3-2 0-16,3 1 0 0,0 0 0 0,3 0 0 16,0 0 0-16,1 1 0 0,-1 3 0 0,3 0 0 15,2-2 0-15,0 1 0 0,3 0 0 0,0-2 0 16,4-4 0-16,-1 3 0 0,-1-1 0 0,1 3 0 16,-2-1 0-16,4 2 0 0,-4-1 0 0,4 0 0 15,-1-3 0-15,3-1 0 0,1 1 0 0,3-3 0 16,3-2 0-16,2 0 0 0,2 0 0 0,1 0 0 0,0-1 0 15,-2 1 0-15,1-2 0 0,2-1 0 0,2-2 0 0,0-1 0 16,1-3 0-16,4 0 0 0,2-1 0 0,-2-1 0 16,-2-2 0-16,-2-1 0 0,-1 3 0 0,3-4 0 15,1-3 0-15,2 3 0 0,-6 0 0 0,5-2 0 16,2-4 0-16,-3 1 0 0,-3 1 0 0,-1-3 0 16,0-3 0-16,0-3 0 0,1 0 0 0,1 1 0 15,2-3 0-15,1 0 0 0,0-1 0 0,-2-2 0 16,-2-5 0-16,2-3 0 0,1-1 0 0,4-2 0 15,-2-2 0-15,4 0 0 0,-1 0 128 0,-1 0-128 16,-5-3 0-16,3-1 0 0,0 0 0 0,0 1 0 16,5-1 0-16,-4 0 0 0,2-3 0 0,-2-1 0 15,2-2 0-15,-3-2 0 0,-1-2 128 0,2-4-128 0,1-5 0 0,4-2 0 16,1 1 0-16,0-3 0 0,-5-3 128 0,-1-1-128 16,-2 3 0-16,1-2 128 0,4 0-128 0,-6-3 0 15,0-4 0-15,-4-2 0 0,0 2 0 0,-2-3 0 16,-2-3 0-16,-4 3 0 0,-2-1 0 0,-1 0 128 15,0-2-128-15,0-1 0 0,-2-2 0 0,2-2 0 16,-4-4 0-16,2 4 0 0,0 3 0 0,0-3 0 16,-1-1 0-16,-2-3 0 0,-3-2 0 0,1 2 0 15,-4 3 0-15,-1-1 0 0,-1 0 0 0,-1-2 0 16,-1-3 0-16,-2 0 0 0,-1-1 0 0,-2 2-176 16,-1 0 176-16,-1 3-128 0,1-3 128 0,-5-2 0 15,-7-2 0-15,-2 7-128 0,-2 2 128 0,-4 0-128 16,-1 3 128-16,-5-1-128 0,-7-1 128 0,-1 2 0 0,-1-2 0 15,-2 3 0-15,-2 5 0 0,-3 0-128 0,3 0 128 0,-3 5 0 16,-3 1 0-16,-2-3 0 0,-3-1 0 0,2 2 0 16,-1 2 0-16,0 2 0 0,-1-3 0 0,1 3 128 15,0 1-128-15,0 0 0 0,-1 2 0 0,-2-3 0 16,0-4 0-16,-4 1 0 0,-3 3 0 0,-1 3 0 16,-2-1 0-16,-1 4 0 0,-1-2 0 0,2 2 0 15,-3 0 0-15,0 1 0 0,-5 0 0 0,-4-1 0 16,-6 2 0-16,-1 4-160 0,0 6 160 0,-3-1 0 15,2-2 0-15,-5 3-128 0,-4 1 128 0,0 5 0 16,0 5 0-16,0-2 0 0,0 3-128 0,-4 1 128 16,1-1 0-16,1 2 0 0,3 1 0 0,0 2 0 15,1 1 0-15,-1 0 0 0,-3 1 0 0,2 3 0 0,5 1 0 16,0 2-128-16,-3-6 128 0,1 6 0 0,-3 6 0 16,2 1 0-16,1 1 0 0,3 4 0 0,1-2 0 0,0 2-128 15,-5 1 128-15,1 4 0 0,1 5 0 16,2 6-128-16,6 4 128 0,-5 3 0 0,-3 1 0 0,4 6-128 15,2 4 128-15,2 1 0 0,5 2 0 0,3 2 0 16,2 0 0-16,3 0 0 0,-1-3 0 0,2 6 0 16,3 3 0-16,3-2 0 0,2-1 0 0,3 1-128 15,3 1 128-15,2 2 0 0,2 1 0 0,0 2 0 16,0 2 0-16,0 2 0 0,2-2 0 0,2 3 0 16,3-1 0-16,1 5 0 0,-1 7 0 0,4-3 0 15,4-4 0-15,1 2 0 0,2 1 0 0,3 2 0 16,2 3 0-16,0-3 0 0,4-3 0 0,2 0 0 0,3 4 0 15,2-1 0-15,3 0 0 0,2-4 0 0,4-3 0 0,0 3 0 16,2 1 0-16,4 1 0 0,4-4 0 0,2-1 0 16,2 0 0-16,1-2-128 0,4 4 128 0,2-1 0 15,2 1 0-15,0-1 0 0,0-1-128 0,3-1 128 16,-1-1 0-16,4 0 0 0,0 0 0 0,5 1 0 16,4 1-128-16,1-2 128 0,2-3 0 0,1-3 0 15,-5-1 0-15,5 1-128 0,-1 3 128 0,5-1 0 16,3-5 0-16,1-3 0 0,2-4 0 0,0 1 0 15,-2 0 0-15,3-2-128 0,1-2 128 0,7 0 0 16,3-1 0-16,-2-3 0 0,-3-7 0 0,3-2 0 16,2-3 0-16,3-2 0 0,1-5 0 0,-1-4 0 15,1-4 0-15,-1-1 0 0,-1-2-128 0,2-6 128 16,4-5 0-16,-2 2 0 0,-5-2 0 0,2-4 0 16,3-5 0-16,-1-2 0 0,1-3 0 0,-3 0 0 0,-2-2 0 0,2-4 0 15,1-3 0-15,1-3 0 0,3-4 0 0,-5-4 0 16,-5-2 0-16,4-5 0 0,0-3 0 0,-1-3 128 15,-3-3-128-15,-3 0 0 0,-3 3 0 0,1-3 0 16,-3-4 0-16,3-4 0 0,3-4 0 0,-2-1 128 16,2 0-128-16,-7-2 0 0,-1 0 0 0,-1-4 0 15,-2-6 0-15,-3 3 0 0,-3 1 0 0,-4 1 0 16,-6-1 0-16,-1-1 0 0,-2-3 0 0,-7-3 0 16,-3 1 0-16,1-1 0 0,-1 0 0 0,1-1 0 15,-3-2 0-15,-2-2 0 0,-1-1 0 0,-1-2 0 16,0 1 0-16,-2-3 0 0,-3 0 0 0,-4 1-160 15,-1-1 160-15,-2 5-128 0,-5-3 128 0,-3 4-128 0,-5 0 128 16,-3 5-128-16,-4 1 128 0,-7 4 0 0,-6 1 0 0,-2-2 0 16,-1 1 0-16,-5 2 0 0,-5 4 0 0,-1 2 0 15,-3 2 0-15,1-3 0 0,-2-1 0 0,0 4 0 16,-5 0 0-16,0 3 0 0,-2 1 0 0,-1 1 0 16,-1 2 0-16,3-2-160 0,-1-2 160 0,0 1 0 15,0-1-128-15,-4 1 128 0,-3 2 0 0,-2 2 0 16,-2 1-192-16,0 0 192 0,0-1-192 0,0 2 192 15,0 1-192-15,-2 4 64 0,-4 2 128 0,-4 1-208 16,-1 3 208-16,-2 1 0 0,1 1-160 0,-1 3 160 16,0 2 0-16,-5 2 0 0,-2 1 0 0,1 4 0 15,1 5-128-15,-2 3 128 0,-4-1 0 0,-3 3 0 16,-1 4 0-16,1 5 0 0,0 2 0 0,-3 5 0 16,-5 2 0-16,1 3 0 0,-1 1 0 0,-2 2 0 0,-6 0-128 0,2 6 128 15,3 5 0-15,2 3 0 0,1 2 0 0,0 1 0 16,-2 1-144-16,2 2 144 0,5 2 0 0,2 5 0 15,0 0 0-15,2 3 0 0,-1 1 0 0,4 1 0 16,2 6 0-16,-1 2 0 0,-3 2 0 0,4 0 0 16,2 0 0-16,6 3 0 0,6 3 128 0,3 2-128 15,0 3 0-15,6 2 144 0,1 2-144 0,6 1 160 16,3 1-160-16,6 5 160 0,3 3-160 0,5 1 0 16,7 0 0-16,2 1 0 0,2-1 0 0,4 5 0 15,4 4 0-15,1 1 0 0,0 0 0 0,3 1 0 16,1 5 0-16,2 0 0 0,1-4 0 0,3 3 0 15,2 4 0-15,2-2 0 0,1-2 0 0,2-2 0 16,2-2 0-16,0 0 0 0,2 2 0 0,3-2 0 0,-1-5 0 0,5-3 0 16,3 0 0-16,-1 1 0 0,3-4 0 0,1-1 0 15,4-3 0-15,-2 1 0 0,3-5 0 0,1 2 0 16,3-1 0-16,2 1 0 0,3-2 0 0,-1-4 0 16,1-1 0-16,4 2 0 0,3 0 0 0,6-2 0 15,2-1 0-15,7-1 0 0,2-4 0 0,3-4 0 16,0-3 0-16,4-1 0 0,4-3 0 0,3-1 0 15,5-5 0-15,1-2 0 0,-3-4 0 0,5-3 0 16,4-2 0-16,-2-4 0 0,6 0 0 0,-2-6 0 16,0-2 0-16,4-2 0 0,3 0 0 0,1-5 0 15,-4-5 0-15,6-1 0 0,2 0 0 0,0-4 0 16,-5-4 0-16,2-4 128 0,2-1-128 0,0-2 0 16,3-5 0-16,-2-1 128 0,3-3-128 0,1-3 0 0,1-2 0 0,-6-3 0 15,-5-3 128-15,5-3-128 0,2-2 0 0,-3-3 0 16,-6-1 0-16,1-2 0 0,2-2 0 0,1 0 0 15,-1-2 128-15,-1-6-128 0,-6-6 0 0,-1-2 0 16,-4-4 144-16,-2 2-144 0,-7-2 0 0,-7-1 0 16,-2-4 0-16,-5-1 0 0,0-1 0 0,-6 1 0 15,-6-1 0-15,-2-2 0 0,-3 1 0 0,-7-5 128 16,0-6-128-16,-4 4 0 0,-2 2 0 0,0-1 0 16,0-2 0-16,-4-3 0 0,1-3 0 0,-2-1-192 15,2 1 64-15,-5-2 0 0,-1-4-48 0,-6 3 0 16,-1 0 0-16,-8 0 0 0,-2-1 32 0,-6-1 0 15,-6-4 0-15,-5 1 0 0,-5 0 144 0,-3 4 0 16,-5 1 128-16,-2-2-128 0,-6 0 128 0,-1 2-128 16,-1 2 160-16,-3 1-160 0,2 0 192 0,-2 3-48 0,-3 4-16 0,-2 0 0 15,-3-3-128-15,-4 6 0 0,-2 3 0 0,-3 3 0 16,3 3-128-16,-6-1 128 0,0 1 0 0,-5 2 0 16,-4 5 0-16,-3 3-144 0,-4 1 144 0,-5 5 0 15,-1 3 0-15,-5 2-128 0,-6 3 128 0,2 3 0 16,2 2 0-16,0 1-160 0,-5 2 160 0,1 1-128 15,-1 1 128-15,1 1 0 0,7 2 0 0,-6 6-128 16,-3 3 128-16,3 5 0 0,1 2 0 0,-4 1 0 16,-3 2 0-16,0 4 0 0,1 4 0 0,2 4 0 15,0 5 0-15,-3 4 0 0,-3 4 0 0,2 4 0 16,3 0 176-16,1 4-48 0,-1 2 0 0,2 7 0 16,1 6-128-16,0 2 0 0,1 0-160 0,1 0 160 15,1 2 0-15,6 2 0 0,2 3 0 0,1 4 0 0,-1 4 0 0,0 4 0 16,-3 5 0-16,5-1 0 0,7 2 0 0,-5 2 0 15,-4 3-128-15,5 4 128 0,2 2 0 0,5 0 0 16,2-1 0-16,2 4 0 0,1 6 0 0,2 1 0 16,0 1 0-16,4 4-144 0,1 2 144 0,4 4 0 15,6 2-144-15,1-1 144 0,2-6-256 0,7 4 32 16,3 5 0-16,3-2 0 16,1-3-352-16,8 1-80 0,6-1-16 0,8 2 0 15,9-4-224-15,7-2-32 0,8-2-16 0,10 0 0 16,6-2 240-16,6-5 64 0,6-4 0 0,10-2 0 0,8-1 224 0,8 0 48 15,8-2 16-15,6-6 0 0,4-7 16 0,10-3 0 16,13-4 0-16,6-4 0 0,3-1 336 0,9-3-144 16,6-3 144-16,8-1 0 0,8-6 0 0,1 1 272 15,1 2-16-15,2-5-16 0,3-1 48 0,2-2 16 0,4 0 0 16,-2-1 0-16,-4 0-144 0,-1 0-32 0,2-3 0 0,-2 0 0 16,0-1-128-16,-4-3 0 0,-5-4 0 0,-7 0 0 31,-5-2-1296-31,-4 0-304 0</inkml:trace>
  <inkml:trace contextRef="#ctx0" brushRef="#br1" timeOffset="11650.22">7020 10167 12895 0,'0'0'576'0,"0"0"112"0,0 0-560 0,0 0-128 16,0 0 0-16,-6 3 0 0,2 0 848 0,-1 0 144 16,0 1 32-16,0-1 0 0,0 0 0 0,0 0 0 15,1 3 0-15,0-2 0 0,-4 1-832 0,2 0-192 16,2 1 0-16,-1-1 0 0,-1 0 864 0,-1 0 128 16,1 3 32-16,1-2 0 0,-1-1-832 0,0 3-192 15,2-2 0-15,-3 1 0 0,3-1 864 0,0 1 128 16,-3 1 32-16,1-1 0 0,1 1-832 0,-1 0-192 15,1 1 0-15,-3-3 0 0,2 1 864 0,0-3 128 16,1-1 32-16,5-3 0 0,0 0-832 0,0 0-192 16,0 0 0-16,0 0 0 0,0 0 864 0,0 0 128 0,0-6 32 15,1-3 0-15,1-3-832 0,3-2-192 0,0-2 0 0,3-1 0 16,-1-3 0-16,1 1 0 0,1-2 0 0,2 0 0 16,0-3 0-16,1-1 0 0,1-3 0 0,1-1 0 15,2-2 864-15,1-3 128 0,2 1 32 0,3-1 0 16,-2 1-832-16,4 0-192 0,1 0 0 0,3 1 0 15,-3 0 0-15,0-1 0 0,3 3 0 0,1 2 0 16,-1 0 0-16,2 1 0 0,-5-2 0 0,3 3 0 16,-2 1 0-16,3 0 0 0,-3 0 0 0,2-1 0 15,-2 2 0-15,4 2 0 0,0 2 0 0,0 2 0 16,-5 1 0-16,3-2 0 0,1 1 0 0,0 2 0 16,0 4 0-16,2 1 0 0,-6 1 0 0,1 2 0 15,1 4 0-15,-4 1 0 0,0-1 0 0,-1 1 0 0,2 1 0 0,0 2 0 16,1 0 0-16,0 0 0 0,0 0 0 0,0 2 0 15,-5 2 0-15,1-1 0 0,0 2 0 0,-3 2 0 16,-2 1 0-16,1 2 0 0,-2 1 0 0,-1 1 0 16,0-1 0-16,-1 1 0 0,-3-1 0 0,0 3 0 15,-2 2 0-15,1-1 0 0,-2 0 0 0,-2 1 0 16,-1-1 0-16,0 2 0 0,3 4 0 0,-5-2 0 16,0 0 0-16,-1 0 0 0,-1 1 0 0,0-2 0 15,-1 1 0-15,1 0 0 0,-2 1 0 0,0-1 0 16,-1 0 0-16,0 0 0 0,-1-1 0 0,-1 1 0 15,-1-1 0-15,-1 0 0 0,2 0 0 0,-3 2 0 16,0-3 0-16,-2 2 0 0,0-1 864 0,0-1 128 16,-3 0 32-16,0 0 0 0,-1-1-832 0,1 0-192 15,0 3 0-15,0-1 0 0,-5-2 0 0,-1 1 0 0,0-1 0 0,0 2 0 16,-1-1 0-16,-1 1 0 0,0-5 0 0,-5 1 0 16,1 1 0-16,-1-3 0 0,-5 0 0 0,-2-1 0 15,-3-1 864-15,-1 0 128 0,3 1 32 0,-2-2 0 16,1 0-832-16,0 0-192 0,2-1 0 0,1 0 0 15,2-1 0-15,1 1 0 0,4-2 0 0,2 0 0 16,-2 0 0-16,4 1 0 0,1 0 0 0,1-2 0 16,2 0 0-16,2-1 0 0,3 2 0 0,2-2 0 15,-2-2 0-15,3 2 0 0,3-2 0 0,6-2 0 16,0 0-768-16,0 0-208 16,0 0-48-16,0 0 0 0,0 0-1632 0,11 3-336 0,3-2-64 0,4-3-16 15</inkml:trace>
  <inkml:trace contextRef="#ctx0" brushRef="#br1" timeOffset="14174.1">7442 10650 12895 0,'0'0'576'0,"0"0"112"0,-8-2-560 0,2 0-128 16,-1 1 0-16,0 0 0 0,2 0 848 0,-2-2 144 15,3 0 32-15,4 3 0 0,0 0 0 0,0 0 0 16,0 0 0-16,0 0 0 0,0 0 0 0,0 0 0 16,0 0 0-16,8 2 0 0,0-2-832 0,3 0-192 15,-1 0 0-15,5-1 0 0,1 0 864 0,3-1 128 16,1-1 32-16,3-1 0 0,3 2-832 0,3-1-192 15,0-2 0-15,6 0 0 0,2 1 0 0,1-2 0 16,2 2 0-16,2-3 0 0,0-2 864 0,2 2 128 16,-3-3 32-16,5 2 0 0,1 0 0 0,3 1 0 15,-1 0 0-15,19 0 0 16,-10 2-1648-16,-5-1-320 0,-2 0-64 0,-18 2-16 0,1-2 832 0,3-1 192 0,2 0 0 0,1 0 0 16,2-1 768-16,0 3 208 0,-1-1 48 0,-1 1 0 15,1-2-832-15,-3 2-192 0,0-4 0 0,-1 2 0 16,4 3 0-16,-2-1 0 0,-1 0 0 0,-2 1 0 15,2 0 0-15,-1 3 0 0,0 0 0 0,-3 1 0 16,-2-2 0-16,1 2 0 0,-2 2 0 0,-1-1 0 16,-1 2 0-16,0 1 0 0,1-2 0 0,-2 1 0 15,-2 1 0-15,-2-1 0 0,3 2 0 0,-1 2 0 16,-1 0 0-16,1-1 0 0,-1 4 0 0,7 3 0 16,-7-2 512-16,-2 0 48 0,-2-1 16 0,-2 1 0 15,0 0-576-15,-4-2 0 0,-2-2 0 0,0 2 0 0,-1 1 0 16,-2-1 0-16,0-2 0 0,-3 3 0 0,-3-2 144 15,1 2-144-15,0-3 0 0,-3 0 144 16,-1-1 208-16,1 2 32 0,-1 0 16 0,-1-1 0 0,0 1-400 0,-1 1 0 16,-3 0 0-16,2 0 0 0,-5 2 0 0,2 2 0 15,-2-1 0-15,0 2 0 0,-3 2 0 0,1 2 0 16,-3 1 0-16,1-2 0 0,-2 2 0 0,1-4 0 16,-3 6 0-16,1-2 0 0,-1-2 896 0,-1 0 112 15,1 1 16-15,-6 7 0 16,1-2-1648-16,1-1-320 0,1-1-64 0,4-7-16 0,-2 3 1648 0,-1 2 320 15,3-1 64-15,-2 3 16 0,-2 1-832 0,-2-2-192 16,2 5 0-16,0-1 0 0,0-2 0 0,2 2 0 16,-1-2 0-16,3 0 0 0,1 3 0 0,1-2 0 15,3-1 0-15,-1 0 0 0,1-1 0 0,3 0 0 16,1-1 0-16,1-1 0 0,1 0 0 0,0 0 0 16,1 2 0-16,1-3 0 0,1 1 0 0,1 0 0 0,1-1 0 0,2 1 0 15,1 1 0-15,0 0 0 0,0 0 0 0,3-1 0 16,-1 1 0-16,3-1 0 0,4 2 0 0,-2-3 0 15,2 0 0-15,2 1 0 0,4-1 0 0,1 1 0 16,-1-1 0-16,1-2 0 0,2 1 0 0,10 7 0 16,-2-4-368-1,-3-3-112-15,-1-1-32 0,0-1 0 0,0 1 512 0,-1 0 0 0,-1-1 0 0,0 1 0 16,-1-4 0-16,3 1 0 0,0 1 0 0,1-1 0 16,3-4 0-16,-2 1 0 0,-2 0 0 0,3-2 0 15,2-4 0-15,1 2 0 0,-2 3 128 0,0-1-128 16,1 1 0-16,-1 0 0 0,-2-1 0 0,-1-2 0 15,2-1 0-15,1 0 0 0,1 2 0 0,-3-2 0 0,-2-1 128 0,3 0-128 16,1 2 0-16,3 1 0 0,0 2 0 0,-2 0 0 16,-3-4 0-16,-1 3 0 0,-1 2 0 0,1-1 0 15,-1-2 0-15,0 0 0 0,-1 0 0 0,0 1 0 16,2 1 0-16,-3-1 0 0,2-1 0 0,-1 0 0 16,0 2 0-16,2 0 0 0,-1 0 0 0,1-1 0 15,-5 1 0-15,0 1 0 0,0 1 0 0,-1 0 0 16,-4-1 0-16,-1 1 0 0,0-1 0 0,-3 4 0 15,-1 1 0-15,1-1 0 0,-4-2 0 0,1 0 0 16,-2 3 0-16,-1-1 0 0,0-2 0 0,-4 0 0 16,1 1 0-16,-2-2 0 0,0 0 304 0,-1 3 96 15,-2 0 32-15,0 1 0 0,-1 1-432 0,-2 2 0 16,0 1 0-16,-2-1 0 0,1 0 0 0,-4 0 0 16,3 0 0-16,-3 1 0 0,-1-4 0 0,-2 1 0 0,0-2 0 0,0 4 0 15,-3-3 0-15,1 1 0 0,-3-3 0 0,0 5 0 16,-2 2 0-16,-4 0 0 0,-1-1 0 0,-1-1 0 15,-2 1 0-15,-2 1 0 0,-1 0 0 0,0 0 0 16,-2-1 0-16,0 1 0 0,1-1 0 0,1 1 0 16,-1-1 0-16,0 0 0 0,1-2 0 0,-1-2 0 15,-1 0 0-15,0 1 0 0,-1-1 0 0,1 0 0 16,-1-1 0-16,-1 0 0 0,-2-1 0 0,1 2 0 16,2 0 0-16,-4-1 0 0,-1 0 0 0,-1-1 0 15,0 2 0-15,-2 1 0 0,-2-3 0 0,2-2 0 16,-1 1 0-16,0 0 0 0,1-2 0 0,0 1 0 0,-1 1 0 15,2-1 0-15,-1-2 0 0,1-3 0 16,-1-1 0-16,-3-1 0 0,1 1 0 0,3-1 0 0,-1-1 0 0,3-1 0 16,-1 0 0-16,0-2 0 0,-2-2 0 0,1 0 0 15,-2-1 0-15,-1-3 0 0,-1-1 0 0,-2 0 0 16,1-1 0-16,-1 2 0 0,0-1 0 0,0 2 0 16,1-4 0-16,0 2 0 0,1-3 0 0,-3 5 0 15,-4-4 0-15,3 3 0 0,-2-5 0 0,2 1 0 16,1-2 0-16,0 1 0 0,1-4 0 0,0 1 0 15,-1 1 0-15,2-2 0 0,-1 0 0 0,-1 0 0 16,3-3 0-16,0 2 0 0,0-1 0 0,4-2 0 16,1 0 0-16,3-3 0 0,1-2 0 0,2-1 0 15,1-2 0-15,-10-15 0 0,3 3 400 0,6 1 0 16,2 3 0-16,-2 1 0 0,3-1-400 0,2 1 0 0,1 0 128 16,3 1-128-16,3 1 0 0,-2 0 0 0,0 2 0 0,5-2 0 15,-2-2 0-15,4 1 0 0,-1 1 0 0,3 1 0 16,-1-3 0-16,-1 3 0 0,2 5 0 0,3 5 0 15,0-3-384-15,-3-3 0 0,1-1 0 0,-1-3 0 16,-1-1 384-16,-2 0 0 0,1-1 0 0,-1 1 0 16,1 2 0-16,-1 3 0 0,-2 0 0 0,0 4 0 15,4 1 0-15,0 1 0 0,-2 4 0 0,1 0 0 16,0 3 0-16,-1 1 0 0,-1 1 0 0,0 2 0 16,2 2 0-16,0 0 0 0,0 2 0 0,0 0 0 15,-1 3 0-15,0 1 0 0,-1-1 0 0,0 3 0 16,0 0 0-16,-3 2 0 0,2 1 0 0,-2 1 0 15,0 2 0-15,-3 1 0 0,1-1 0 0,-3 3 0 16,0 2 0-16,1 1 0 0,-1 0 0 0,1 2 0 16,-1 2 0-16,3 0 0 0,-3 2 0 0,3 2 0 0,-2 1 0 0,2 1 0 15,-2 0 0-15,1 1 0 0,-2 0 0 0,1 1 0 16,-1 1 0-16,-1 2 0 0,-2-1 0 0,2 2 0 16,-3-1 0-16,2 2 0 0,1-3 0 0,1 4 0 15,-3 0 0-15,2 0 0 0,1 1 0 0,-3 2 0 16,4 1 0-16,0 0 0 0,-1-1 0 0,-1 1 0 15,1 1 0-15,-1-1 0 0,-4 1 0 0,0 2 0 16,-1 2 0-16,1 0 0 0,-2 0 0 0,0-1 0 16,0 2 0-16,1 0 0 0,1-1 0 0,1-1 0 15,-1-4 0-15,2 0 0 0,0-2 0 0,-3 0 0 16,0-1 0-16,-2 1 0 0,-3 0 0 0,2-2 0 16,1-1 0-16,0-2 0 0,-1 1 0 0,-1-1 0 0,2 1 0 0,0-1 0 15,-2-2 0-15,2 1 0 0,0-1 0 16,-3-2 0-16,-1-1 0 0,-1-2 0 0,2 0 0 0,0-3 0 15,-5 0 0-15,4-3 0 0,-1 0 0 0,2-4 0 16,2-3 0-16,-4-4 0 0,2 2 0 0,2-7 0 16,-2-2 0-16,1-4 0 0,-2-2 0 0,5-2 0 15,6-1 0-15,-2-3 0 0,-1-3 0 0,3-3 0 16,1 1 0-16,3-4 0 0,-1-2 0 0,2-1 0 16,5-3 0-16,-1-3 0 0,0-4 0 0,3 4 0 15,0-1 0-15,2 2 0 0,1-2 0 0,2 0 0 16,-1 0 0-16,4-1 0 0,-2 0 0 0,5-2 0 15,3-5 0-15,2 1 0 0,0-2 0 0,5 0 0 16,-1 0 0-16,5-1 0 0,0-3 0 0,4-1 0 16,0-2 0-16,3 0 0 0,0-2 0 0,5 0 0 15,4-1 0-15,1 2 0 0,1 1 0 0,0-1 0 0,6 0 0 0,1 3 0 16,4-3 0-16,-1 4 0 0,3 0 0 0,2 1 0 16,2 1 0-16,2 1 0 0,-1 0 0 0,3 0 0 15,5-2 0-15,-3 1 0 0,-1 1 0 0,-2 2 0 16,1-1 0-16,-3 4 0 0,1 1 0 0,2 2 0 15,-2-1 0-15,2 2 0 0,0 1 0 0,-2 0 0 16,-3-1 0-16,1 2 0 0,1-1 0 0,0 2 0 16,-6 1 0-16,2 2 0 0,0 3 0 0,-1 2 0 15,-6 3 0-15,-1 3 0 0,-2 1 0 0,-2 4 0 16,-2 2 0-16,-5 3 0 0,-3 3 0 0,-3 0 0 16,-3 3 0-16,-1-2 0 0,-3 3 0 0,-2 1 0 0,-2 1 0 15,-1 0 0 1,-6 0-1712-16,0 0-272 0,0 0-48 0,0 0-9296 0,-4 8-1856 15</inkml:trace>
  <inkml:trace contextRef="#ctx0" brushRef="#br1" timeOffset="15509.47">6090 10587 20271 0,'0'0'896'0,"0"0"192"0,0 0-880 0,0 0-208 16,0 0 0-16,0 0 0 0,0 0 0 0,0 0 0 15,0 0 0-15,-3 5 0 0,-2-2 864 0,2 2 128 16,-4 1 32-16,2-2 0 0,-3 0 0 0,1 0 0 16,-3 1 0-16,-1 0 0 0,-1 4 0 0,-2-3 0 15,-1-1 0-15,-9 4 0 0,1 0-784 0,0-2-240 16,-2-1 128-16,0 1-128 0,0-1 304 0,-2 0 0 16,-2 0 0-16,-1 1 0 0,0-3 0 0,1 1 0 0,-2-1 0 15,0 0 0-15,-2 0 0 0,-2-4 0 0,-2-4 0 16,-1 4 0-16,-3 0-80 0,3-1-16 0,0-1 0 0,3-2 0 15,0-4 96-15,2 0 16 0,-1 1 0 0,1-2 0 16,0-2-16-16,0 1 0 0,-1-3 0 0,0 1 0 16,-5 0-32-16,3-3 0 0,2 0 0 0,-3-1 0 15,1 1-64-15,1 0-16 0,-1-3 0 0,2-1 0 16,-1-3-64-16,2 3-128 0,2-3 176 0,-4-2-176 16,4 0 240-16,-1-1-64 0,0-3-16 0,1 2 0 15,2-3-32-15,2 1 0 0,-2-2 0 0,4 0 0 16,2 0 0-16,-1-1 0 0,2-1 0 0,-1-2 0 15,-1-2-128-15,2-3 128 0,-1-2-128 0,1 2 128 16,3 1-128-16,-1 1 0 0,1-2 0 0,-1 2 128 16,2-3-128-16,-1 1 0 0,-3-3 144 0,1 1-144 0,2 0 192 0,4 1-48 15,4 1 0-15,-2 1 0 0,-3-2-144 0,4 3 0 16,0-1 0-16,1 0 0 0,-1-2 0 0,2 4 0 16,-2 0 0-16,1 1 0 0,0-2 0 0,0 2 0 15,-2 2 0-15,1 1 0 0,0 0 0 0,-2 1 0 16,2 1 144-16,-1 2-144 0,1 2 0 0,0-2 0 15,-1 0 0-15,1-2 128 0,-3 0-128 0,0 1 0 16,-3-3 0-16,0 3 0 0,-1 3 0 0,0 0 0 16,-1 1 144-16,-1 2-144 0,-3 2 0 0,2 0 0 15,2 1 0-15,1 2 0 0,-3 1 0 0,0 0 0 16,-1 0 0-16,-1 3 0 0,0 1 192 0,1-3-64 16,-1 2 0-16,3 0-128 0,1-2 160 0,-2 0-160 15,0-3 128-15,2 4-128 0,0 2 0 0,2 1 128 16,1 0-128-16,2-1 0 0,1 0 128 0,2 0-128 0,1-2 0 0,1 4 128 15,2 1-128-15,3 3 0 0,0 1 0 0,3-1 0 16,-1-3 0-16,0 0 0 0,-1-2 0 0,2 3 0 16,1 1 0-16,1 8 0 0,2-9 0 0,0-1 0 15,0 1 0-15,4 0 0 0,-1 1 0 0,1-1 0 16,-2-1 0-16,0 2-144 0,2 0 144 0,2 1-160 16,1 0 160-16,-1 0 0 0,3-1 0 0,-1 3-128 15,2 0 128-15,2 2 0 0,1-1-144 0,2 0 144 16,1 0 0-16,1 1-144 0,2 2 144 0,1 1 0 15,1 0-160-15,1 0 160 0,4 0-128 0,2 1 128 16,5 1-192-16,-1 1 64 0,0-1 0 0,3 2 0 16,8-2-80-16,0-1-16 0,-1-1 0 0,-2 0 0 0,1 0 32 15,4 0 16-15,2-4 0 0,4 0 0 0,0 0 176 0,4 1-160 16,-1-1 160-16,-2-1-160 0,-3-1 160 0,1 1-192 16,-3-2 192-16,2 3-192 0,0 2 192 0,0 0 0 15,1 1-144-15,-1-1 144 0,-1 1 0 0,-1 0 0 16,-1 0 0-16,2-1 0 0,1 1-144 0,1 1 144 15,-1 1 0-15,-1 1 0 0,0 0 0 0,-4 1-128 16,-3-3 128-16,-3 4 0 0,-1 0 0 0,2 0 0 16,2 1 0-16,-3-1 0 0,-1 0 0 0,-1 0 0 15,1 3 0-15,-3 0 0 0,-4 1 0 0,-3 1-128 16,-5 2 128-16,0 1 0 0,-1 0 0 0,-2 3-128 16,-2 2 128-16,-3-1 0 0,-2 2-128 0,-1 2 128 15,-2 2 0-15,2 2 0 0,-3 2 0 0,0 4 0 16,-2 2 0-16,0 0 0 0,-4 0 0 0,0 1 0 0,-1 1 0 15,-1 0 0-15,3 0 0 0,-3 0 0 0,0 0 0 0,2 1 0 16,1 7 0-16,-1 1 0 0,0 1 0 0,-1-1 0 16,0-2 0-16,0 1 0 0,2 0 0 0,-1 4 0 15,-2-2 0-15,1 4 0 0,-1 3 0 0,-2-1 0 16,0 0 0-16,1-3 0 0,1-2 0 0,0 1 0 16,2 2 0-16,-1-2 0 0,2-1 0 0,3-1 0 15,1-1 0-15,3 0 0 0,1-3 0 0,5 1 0 16,2 1 0-16,1-5 128 0,-1 0-128 0,5 1 0 15,-2 1 0-15,1-2 0 0,1-1 0 0,2-2 0 16,0-2 128-16,4 1-128 0,1-2 0 0,4-2 0 16,5-3 160-16,4-1-160 0,3 1 160 0,4-1-160 0,2-2 0 15,3 0 0-15,1 0 0 0,7 0 0 16,5-2-768-16,4 1-240 0,2 1-48 0,1 1-15696 16</inkml:trace>
  <inkml:trace contextRef="#ctx0" brushRef="#br1" timeOffset="16844.08">15549 10040 9215 0,'10'8'400'0,"-5"-5"96"15,-5-3-496-15,7 3 0 0,2-1 0 0,3 3 0 16,-1 0 912-16,0 0 96 0,1-2 16 0,-3 0 0 0,0 2 0 0,-1 0 0 16,0-3 0-16,-8-2 0 0,0 0 0 0,9 4 0 15,-9-4 0-15,0 0 0 0,0 0 0 0,0 0 0 16,0 0 0-16,0 0 0 0,0 0 0 0,0 0 0 15,-9 4 0-15,-1-1 0 0,-2-2 0 0,-1-1 0 16,-6 0 0-16,1-2 0 0,-3-1 0 0,-2-3 0 16,-3 2 0-16,-2-4 0 0,-1 1-832 0,-2-2-192 15,-2-1 0-15,0 0 0 0,1 0 864 0,2-2 128 16,-1-3 32-16,0-1 0 0,-4 1-832 0,-2-3-192 16,0-4 0-16,-4 1 0 0,0 0 320 0,-1-2 0 15,-3 2 16-15,1-2 0 0,0 0-208 0,2-1-128 16,2-3 128-16,1-3-128 0,-1-1 128 0,-2-3-128 15,0-3 160-15,5 0-160 0,4 1 240 0,2 1-48 16,0-2-16-16,4 1 0 0,2 0 16 0,2 1 16 0,2-1 0 0,3 0 0 16,2-4-64-16,2 0-16 0,3-1 0 0,3-2 0 15,1-2-128-15,5-2 0 0,0-3 0 0,4 6 0 16,0 5 0-16,3-2 0 0,3 0 0 0,1-4 0 16,3-4 0-16,2 1-144 0,3 2 144 0,2 1 0 15,4-2-144-15,-5 3 144 0,2 2 0 0,4 1-144 16,1-1 144-16,1 2 0 0,1-4 0 0,0 4-128 15,1 4 128-15,1-2 0 0,-1-2 0 0,0 1-128 16,3 6 128-16,-1 2 0 0,0 4-144 0,3-3 144 16,3-2 0-16,0-1 0 0,0 5 0 0,1-1 0 15,-2 2 0-15,1 1 0 0,-2 3 0 0,-1-1 0 16,-2 1 0-16,1 0 0 0,-1 0 0 0,1 2 0 16,-1 2-128-16,2 3 128 0,0 2 0 0,2 0 0 0,-1-2 0 0,0 1 0 15,0 3 0-15,1 1 0 0,-2 6-144 16,1-2 144-16,0 2 0 0,1 1 0 0,1 4-144 0,0 0 144 15,4 3 0-15,-4 0-144 0,-1 2 144 0,2 4 0 16,0 2 0-16,0-1-128 0,1 1 128 0,-2 3 0 16,-2 3 0-16,1-1 0 0,-2 1 0 0,2-1 0 15,1 1 0-15,-1 2 0 0,-1 4 0 0,0 1 0 16,-1 0 0-16,0 0 0 0,0 0 0 0,-3 2 0 16,-3 0 0-16,-2-2 0 0,-1-2 0 0,-4-1 0 15,-2-2 0-15,-3 1 0 0,-2 1 0 0,-1-3 0 16,-2 0 0-16,-2 1 0 0,-1 0 0 0,-2 1 0 15,-1-1 0-15,-2 0 0 0,-4-1-224 0,1 1-64 16,-2 0-16-16,2-3 0 16,0-3-1760-16,2 1-368 0,3-6-64 0,2-1-12672 0</inkml:trace>
  <inkml:trace contextRef="#ctx0" brushRef="#br1" timeOffset="17700.43">19920 8297 12895 0,'-23'-2'272'0,"8"1"64"0,-1-1 16 0,-1 1 32 0,3 2-384 0,-1 0 0 0,2-1 0 0,2 0 0 16,3-2 1712-16,0 0 272 0,8 2 48 0,-7-6 16 15,3-3-832-15,1 0-144 0,2 0-48 0,2-4 0 16,2-2 0-16,1-1 0 0,4-3 0 0,1-2 0 16,-1-3-816-16,4-3-208 0,3-1 0 0,4-1 0 15,1 3 864-15,4-4 128 0,4-1 32 0,5-3 0 16,6-3-832-16,-1-3-192 0,3 1 0 0,3-2 0 16,0 0 0-16,1 0 0 0,1 1 0 0,3 3 0 15,2 6 0-15,-1 2 0 0,-2 3 0 0,-1 2 0 16,0 7 0-16,0 3 0 0,-2 1 0 0,2 1 0 0,3 1 864 0,4 3 128 15,4 6 32-15,-1 2 0 0,3 2-832 0,-2 1-192 16,-1 0 0-16,-14 4 0 0,9 2 0 0,3 2 0 16,2 2 0-16,0 2 0 0,-2 3 0 0,-2 2 0 15,-6 0 0-15,-1 6 0 0,0 5 0 0,-5 3 0 16,-1 2 0-16,-4 5 0 16,-3 0-768-16,-2 3-208 0,-3 0-48 0,-4 2 0 0,-6-2 832 0,0 1 192 15,-4 1 0-15,-3 2 0 0,-3 2 768 0,-6 1 208 16,-4 3 48-16,-3-3 0 0,-5-3-832 0,-2 3-192 15,-6 3 0-15,-5 2 0 0,-6 3 0 0,-2 3 0 16,1-3 0-16,-1 1 0 0,-3-1 864 0,1-1 128 16,-4 0 32-16,1-2 0 0,0 0-832 0,-2-3-192 15,1-3 0-15,1-5 0 0,-1-2 0 0,-12 11 0 16,4-9 0-16,5-5 0 0,2-5 0 0,0 1 0 0,2-2 0 0,-1-3 0 16,-1-4 864-16,-1-1 128 0,-3-1 32 0,-1 3 0 15,-1 3-832-15,3-6-192 0,2-2 0 0,2-2 0 31,4-2-1600-31,1-2-352 0,2 0-80 0,3-2-16 16,3 1-816-16,4-6-160 0,-1-3-48 0,21-7 0 0</inkml:trace>
  <inkml:trace contextRef="#ctx0" brushRef="#br1" timeOffset="18813.64">19351 12361 20271 0,'0'0'448'0,"-7"-7"80"0,3-2 32 0,-3-3 16 0,-1-3-576 16,3 2 0-16,0 3 0 0,2 0 0 15,0-1 928-15,2 1 80 0,0 1 16 0,1 4 0 0,0 5 0 0,0 0 0 16,1-9 0-16,-1 9 0 0,0 0-832 0,0 0-192 16,0 0 0-16,9-4 0 0,-9 4 0 0,9 0 0 15,0 3 0-15,0 0 0 0,2 0 864 0,0 4 128 16,3 5 32-16,2 5 0 0,0 4-832 0,4 3-192 16,-1 3 0-16,1 3 0 0,2 4 0 0,-3 5 0 15,2 5 0-15,1 2 0 0,-3 2 0 0,1 7 0 16,0 6 0-16,-2-3 0 0,-2-3 864 0,-4 3 128 15,-2 4 32-15,0 1 0 0,-4-2-832 0,-3-3-192 16,-3 1 0-16,-1-4 0 0,-1-2 0 0,-1-1 0 16,-4 2 0-16,0-2 0 0,-3-1 0 0,0-1 0 15,-3 0 0-15,0-2 0 0,1-3 0 0,1-2 0 16,-4-2 0-16,0-2 0 0,-1 1 864 0,1-4 128 0,-1-3 32 16,-1 0 0-16,-2-1-832 0,-2 1-192 15,-1-3 0-15,1-2 0 0,-1 0 0 0,1-4 0 0,0-1 0 0,-1 1 0 16,-5 0 864-16,1-2 128 0,-2-3 32 0,-3 1 0 15,-4 1-832-15,0 0-192 0,1 0 0 0,-6-2 0 16,1-5 0-16,-1 1 0 0,0 2 0 0,2-2 0 16,-1-4 0-16,0-3 0 0,-3-4 0 0,3 1 0 15,0-2 0-15,1-3 0 0,-1-4 0 0,1-3 0 16,1 0 0-16,3 0 0 0,3-3 0 0,3-2 0 16,2-3 0-16,1 2 0 0,1-2 0 0,1-1 0 15,0-1 864-15,-3 0 128 0,0-3 32 0,-1 3 0 16,1-2-832-16,-3 0-192 0,4 1 0 0,-1-1 0 15,-1-1 0-15,0 0 0 0,2 0 0 0,0-2 0 0,0-3 0 0,0 3 0 16,3 0 0-16,1-3 0 0,-2-2 0 0,0-1 0 16,-2 3 0-16,1-4 0 0,0-1 0 0,2 2 0 15,-4-1 0-15,1 0 0 0,5-1 0 0,0 0 0 16,-4-2 0-16,4 1 0 0,3 2 0 0,2-1 0 16,-1-1 0-16,2 6 0 0,0-1 0 0,1 1 0 15,2 0 0-15,1 2 0 0,0-1 0 0,2 2 0 16,0 1 0-16,2 1 0 0,-1 2 0 0,3 0 0 15,-1-2 0-15,4 1 0 0,-2 2 0 0,2-1 0 16,1 0 0-16,1-4 0 0,0 0 0 0,1 2 0 16,-1-1 0-16,3 0 0 0,1-1 0 0,2 1 0 15,-3 0 0-15,4 0 0 0,1 1 0 0,1 0 0 16,-5 1 0-16,4 2 0 0,-2 4 0 0,-1 2 0 16,0 1 0-16,-1 0 0 0,0 4 0 0,-5 6 0 0,0 0 0 0,0 0 0 15,0 0 0-15,0 0 0 0,0 0 0 0,0 0 0 31,0 0-768-31,0 0-208 0,-9 9-48 0,-2 7-12016 0,0 3-2400 0</inkml:trace>
  <inkml:trace contextRef="#ctx0" brushRef="#br1" timeOffset="22302.37">15621 9719 12895 0,'0'0'272'0,"0"0"64"0,0 0 16 0,0 0 32 0,-9-1-384 0,9 1 0 16,-8-3 0-16,8 3 0 0,-8-1 1712 0,8 1 272 0,-10-3 48 0,4 2 16 15,6 1-832-15,0 0-144 0,-11-1-48 0,11 1 0 16,-7 2-816-16,7-2-208 0,0 0 0 0,-7 5 0 16,7-5 864-16,0 0 128 0,-6 6 32 0,6-6 0 15,0 0-832-15,0 0-192 0,0 0 0 0,3 9 0 16,3-4 0-16,2 1 0 0,-8-6 0 0,13 4 0 15,-2 1 0-15,3-2 0 0,1-1 0 0,2 0 0 16,1-2 0-16,1 0 0 0,1-1 0 0,2 0 0 16,1-1 864-16,5 1 128 0,1-1 32 0,3-1 0 15,-1 1-832-15,2 0-192 0,1-1 0 0,0 0 0 16,-1 3 0-16,1 0 0 0,-1 0 0 0,-2 3 0 0,-1-2 0 0,-1 0 0 16,0 0 0-16,2 1 0 0,0 0 0 0,1-1 0 15,0-1 0-15,2 2 0 0,1 0 0 0,0-1 0 16,-1-1 0-16,0 2 0 0,-2-2 0 0,0 0 0 15,1 0 0-15,0 1 0 0,0-1 0 0,1 1 0 16,3 0 0-16,-3 0 0 0,-1-1 864 0,0 2 128 16,0-2 32-16,-3 2 0 0,-2 0-832 0,-1 0-192 15,1-1 0-15,-5 4 0 0,1-2 0 0,-2 1 0 16,1 0 0-16,-1 2 0 0,0 1 0 0,1-1 0 16,3 0 0-16,-1 2 0 0,-2 0 0 0,2 2 0 15,0 0 0-15,-1 1 0 0,1 0 0 0,-1 2 0 16,-2 1 0-16,1 1 0 0,-2-2 0 0,0 5 0 15,0-2 0-15,-4 2 0 0,0 0 864 0,0 1 128 0,-2 4 32 16,1 1 0-16,0-2-832 0,2 1-192 0,-2 0 0 16,1 1 0-16,-2 0 0 0,2 3 0 0,0-1 0 15,1 3 0-15,-6 0 0 0,2 2 0 0,-1-1 0 16,2-1 0-16,0 1 0 0,0 2 0 0,0 3 0 0,-1 0 0 16,1-2 0-16,-1-1 0 0,-3-1 0 0,0 0 0 15,0 0 0-15,0-2 0 0,-4 0 0 0,2 1 0 16,-4 2 0-16,0-2 0 0,1 0 0 0,-4-1 0 15,0-1 0-15,0 2 0 0,0-2 0 0,1-2 0 16,-5-2 0-16,1-1 0 0,0 0 0 0,0 2 0 16,0-2 864-16,0 2 128 0,-1 2 32 0,1 2 0 15,-4 0-832-15,2-1-192 0,-3 1 0 0,2-2 0 16,-3 0 0-16,1-1 0 0,-2 2 0 0,0-3 0 16,0 1 0-16,-1 1 0 0,-3-1 0 0,1 1 0 15,0-1 0-15,0-1 0 0,0-1 0 0,-2 2 0 0,-1 0 0 0,6-2 0 16,2-2 0-16,-3 1 0 0,-3 1 0 0,2-1 0 15,4 0 0-15,0 0 0 0,-4-2 0 0,1 0 0 16,0 0 0-16,-1-2 0 0,0 0 0 0,2 0 0 16,-1-4 0-16,0 3 0 0,1 0 0 0,-1 1 0 15,-2-1 0-15,1-1 0 0,1 0 0 0,0 2 0 16,1-2 0-16,-2 1 0 0,1-1 0 0,0 1 0 16,0-2 0-16,0 3 0 0,1-2 0 0,0 2 0 15,-3 0 0-15,1 1 0 0,1-1 864 0,-2 0 128 16,-1 0 32-16,0 0 0 15,0-2-1648-15,-1 1-320 0,0-1-64 0,-1 0-16 0,1 0 1648 0,0-1 320 16,-1 1 64-16,2-1 16 0,2 1-832 0,-1-3-192 0,-4-3 0 16,7 2 0-16,4 3 0 0,0-3 0 0,2-3 0 15,-3 0 0-15,1-1 0 0,-1-1 0 0,5-8 0 16,0 0 0-16,0 0 0 0,0 0 0 0,5 8 0 0,-5-8 0 31,0 0-768-31,0 0-208 0,0 0-48 0,5-9 0 16,1-2-816-16,3-3-160 0,2-3-48 0,-1-4-9280 0,-1-4-1856 0</inkml:trace>
  <inkml:trace contextRef="#ctx0" brushRef="#br1" timeOffset="23946.07">20832 9689 12895 0,'0'0'272'0,"0"0"64"0,0 0 16 0,0 0 32 0,0 0-384 0,0 0 0 0,0 0 0 0,0 0 0 16,0 0 0-16,0 0 0 0,0 0 0 0,0 0 0 16,0 0 896-16,0 0 96 0,2 9 32 0,-2-9 0 15,0 0 0-15,0 0 0 0,0 0 0 0,0 0 0 16,0 0-832-16,0 0-192 0,0 0 0 0,0 0 0 16,0 0 864-16,0 0 128 0,0 0 32 0,0 0 0 15,0 0 0-15,0 0 0 0,0 0 0 0,0 0 0 16,0 0-832-16,0 0-192 0,0 0 0 0,0 0 0 0,0 0 0 0,-8 3 0 15,8-3 0-15,-8 2 0 0,8-2 864 0,-8 2 128 16,8-2 32-16,-8 4 0 0,0-3-832 0,-1-1-192 16,9 0 0-16,-9 3 0 0,-1-3 0 0,2 2 0 15,-1 2 0-15,0-1 0 0,1 0 0 0,-2-3 0 16,3-1 0-16,-4 1 0 0,0 5 0 0,-1 0 0 16,-3-1 0-16,0 2 0 0,-2-3 864 0,0 1 128 15,-2-1 32-15,-2 2 0 0,-6 0-832 0,1 0-192 16,2 1 0-16,-2 1 0 0,-2 2 0 0,1 0 0 15,-2 2 0-15,0 0 0 0,-3 0 0 0,1 4 0 16,1 1 0-16,-1 4 0 0,-1 4 864 0,-4 1 128 16,0 0 32-16,0 3 0 0,-3 3-832 0,2 4-192 15,-4 1 0-15,2-1 0 0,0 1 0 0,3-1 0 16,0-2 0-16,4 2 0 0,0 4 0 0,3-1 0 0,-1-1 0 0,-1 1 0 16,2 0 0-16,-1 1 0 0,0-3 0 0,2 4 0 15,1-3 0-15,3 2 0 0,0-1 0 0,2 2 0 16,-1 2 0-16,2-1 0 0,0 0 0 0,2 2 0 15,2 2 0-15,0 0 0 0,3-3 0 0,1-2 0 16,3-3 0-16,-1 1 0 0,1 2 0 0,2-1 0 16,1-2 0-16,3 0 0 0,0 0 0 0,-1 0 0 15,2-1 0-15,0 1 0 0,-2-4 0 0,3 0 0 16,-1 1 0-16,-1-1 0 0,1-1 0 0,0 1 0 16,-2-1 0-16,2-2 0 0,1 0 0 0,1-1 0 15,2-1 864-15,-1-1 128 0,0 0 32 0,2-2 0 16,1 1-832-16,1-1-192 0,-2-2 0 0,2-1 0 0,1 0 0 0,-1 1 0 15,1-1 0-15,0 0 0 0,2-1 0 0,-1 1 0 16,1 2 0-16,-1-2 0 0,3-2 0 16,-2-1 0-16,3-2 0 0,-3 2 0 0,3-2 0 0,-1-3 0 15,-1-1 0-15,1-1 0 0,1-1 0 0,-1 1 0 16,1-1 0-16,-1-1 0 0,-2-1 0 0,-2 0 0 16,3-1 0-16,0-2 0 0,-8-6 0 0,0 0 0 15,5 9 0-15,-5-9 0 0,6 8 0 0,-6-8 0 16,0 0 0-16,7 8 0 0,-2-1 0 0,-5-7 0 15,0 0 0-15,0 0 0 0,4 8 0 0,-4-8 0 16,0 0 0-16,6 6 0 0,-6-6 0 0,0 0 0 16,3 8 0-16,-3-8 0 0,0 0 0 0,0 0 0 15,0 0 0-15,0 0 0 0,0 0 0 0,3 8 0 16,-3-8 0-16,0 0 0 0,0 6 0 0,0-6 0 0,0 0 0 0,0 0 0 16,0 0 0-16,0 0 0 0,1 7 0 15,-1-7 0-15,0 0 0 0,0 0 0 16,0 0 0-16,0 0 0 0,0 0 0 0,0 7 0 0,0-7 0 0,0 0 0 15,0 0 0-15,0 0 0 0,0 8 0 0,0-8 0 16,0 0 0-16,0 0 0 0,0 7 0 0,0-7 0 16,3 5 0-16,-1 1 0 0,-2-6 0 0,1 8 0 15,0-2 0-15,1 0 0 0,-2-6 0 0,3 6 0 16,-1 3 0-16,1 0 0 0,1-4 0 0,0 1 0 16,-4-6 0-16,1 7 0 0,3 1 0 0,-1-1 0 15,-3-7 0-15,0 0 0 0,0 0 0 0,0 0 0 16,0 0 0-16,0 0 0 0,0 0 0 0,0 0 0 15,-4-7-2416-15,-4-4-528 0,-2-6-96 16,4 0-32-16</inkml:trace>
  <inkml:trace contextRef="#ctx0" brushRef="#br1" timeOffset="25706.22">16396 7963 12895 0,'0'0'272'0,"0"0"64"0,-3-6 16 0,3 6 32 0,0 0-384 0,0 0 0 0,0 0 0 0,-2-4 0 15,2 4 896-15,0 0 96 0,0 0 32 0,0 0 0 16,0 0 0-16,4-4 0 0,1 0 0 0,-5 4 0 16,7 0-832-16,1-2-192 0,-2 1 0 0,3 1 0 15,-2 3 864-15,2-2 128 0,-4 2 32 0,2-1 0 16,-1-1-832-16,3 2-192 0,-1 3 0 0,-1-2 0 15,1 2 864-15,2 0 128 0,-3 2 32 0,4 1 0 16,-3 1-832-16,3 1-192 0,0 1 0 0,2 1 0 0,-1 1 864 16,1 3 128-16,1 0 32 0,2 1 0 0,1 1-832 0,2-1-192 15,2 2 0-15,1 1 0 0,1 1 0 0,0 0 0 16,3 1 0-16,3 0 0 0,1-1 0 0,0 0 0 16,-1 0 0-16,13 8 0 0,-4-3 224 0,-2-1 0 15,-1-3 0-15,0 2 0 0,0 0-224 0,-1 1 128 16,0-1-128-16,2 3 0 0,-1-3 128 0,0 1-128 15,-1 5 0-15,-2-3 144 0,-1-2-144 0,-2 1 0 16,0 0 144-16,-1-2-144 0,1-1 128 0,-1 2-128 16,1 1 128-16,1 1-128 0,-2-2 0 0,2 2 0 15,5 0 0-15,1 1 128 0,-2-3-128 0,1 4 0 16,0 2 128-16,1 0-128 0,-5 0 0 0,0-1 144 16,0 0-144-16,0-1 0 0,1-1 144 0,2-3-144 0,0 1 0 0,0 2 144 15,1 3-144-15,-1 0 0 0,3 0 0 0,-2 2 0 16,-1 3 0-16,-2-3 0 0,0 1 0 0,-1 0 0 15,0-2 128-15,2 1-128 0,3-2 0 0,0 1 128 16,-1 0 0-16,4-1 0 0,1-2 0 0,2 3 0 16,-1 2-128-16,-2-1 0 0,0-1 144 0,1-1-144 15,-2-4 0-15,2 1 128 0,3-1-128 0,-4 0 0 16,-1-1 0-16,1 1 0 0,2 0 0 0,-3 1 0 16,-1 0 0-16,-1 0 144 0,-1 1-144 0,-1 0 0 15,-2-2 128-15,0 0-128 0,-1-3 0 0,0 2 0 16,-2-2 0-16,0 0 0 0,4 0 0 0,-2 0 0 15,-4-3 128-15,2-1-128 0,-3-2 0 0,2 1 0 16,-4 0 0-16,-1-2 0 0,-1-2 0 0,1 2 0 0,-3-2 0 16,1 0 0-16,-1-2 0 0,-3-2 0 0,3 0 144 0,0-1-144 15,1-2 0-15,-4-1 144 0,1-3-144 0,0 1 0 16,-1-1 144-16,1 2-144 0,-3-1 0 0,3-2 128 16,-1-4-128-16,1 2 0 0,-3 3 128 0,1-1-128 15,-2-2 160-15,0-1-160 0,-1-2 144 0,1 0-144 16,-2 1 128-16,0-1-128 0,1-5 176 0,-3 1-48 15,0 0-128-15,1 0 192 0,0-3-16 0,1-1-16 16,0-3 0-16,0 1 0 0,2 1-16 0,-5-2 0 16,4-1 0-16,-1-1 0 0,0-2-144 0,-1 1 160 15,2-2-160-15,-1 0 160 0,-1-1-160 0,-1 0 0 16,2 1 144-16,-1-1-144 0,-2 0 0 0,1 0 128 16,1-7-128-16,-5 2 0 0,-5 3 0 0,2-2 128 15,2-2-128-15,-3 0 0 0,-1 1 0 0,2-1 0 0,0-2 0 0,0-2 128 16,1 0-128-16,-3-1 0 0,0 2 0 0,-2-1 128 15,0 1-128-15,-4-1 0 0,1 1 128 0,-2-3-128 16,0 1 0-16,-3 1 128 0,-2-2-128 0,0 1 0 16,1 0 0-16,-3 0 0 0,0 2 0 0,-1 0 128 15,1-3-128-15,0 2 128 0,1-3-128 0,-2 4 128 16,-2 1-128-16,1 1 0 0,-1-3 128 0,1 2-128 16,-2 1 128-16,2-3-128 0,-6-3 160 0,4 2-160 15,-2-1 128-15,1 0-128 0,1 2 0 0,-3-1 144 16,1 0-144-16,0 2 0 0,1 1 144 0,1 0-144 15,-4 0 0-15,3 1 128 0,1 0-128 0,0 1 0 16,-3-1 128-16,2 1-128 0,-2-1 128 0,4 0-128 0,0-1 0 16,1 0 144-16,0 1-144 0,1 0 0 0,3-4 128 0,-2 4-128 15,2 2 0-15,0 0 0 0,0 1 0 0,0-2 0 16,0-4 0-16,1 3 0 0,-1-1 128 0,1 2-128 16,2 1 0-16,-3-1 0 0,2-1 128 0,0 2-128 15,0 1 0-15,3-2 0 0,2-2 160 0,0 2-160 16,1-1 128-16,1 1-128 0,2 2 0 0,2 0 128 15,-1-1-128-15,2 1 0 0,1 0 0 0,1-2 0 16,-2 0 0-16,4 1 0 0,-3-2 0 0,2-1 0 16,0 0 128-16,2-1-128 0,0 1 0 0,-2-1 160 15,0 0-160-15,1 2 160 0,1 1-160 0,-1 1 128 16,-2-1-128-16,2 2 128 0,-1 6-128 0,2-1 160 16,-4 2-160-16,3 1 160 0,0 1-160 0,-1-2 0 15,2 3 0-15,-2 2 128 0,0 0-128 0,2 2 0 0,0 1 0 0,1-2 0 16,4 3 0-16,1 1 0 0,1 1-128 0,4 0 128 31,6 4-1088-31,2 3-160 0,1-1-32 0,5 2-10240 0,6 4-2064 16</inkml:trace>
  <inkml:trace contextRef="#ctx0" brushRef="#br1" timeOffset="130512.98">17899 16726 3679 0,'0'0'320'0,"-7"-5"-320"16,7 5 0-16,-7-2 0 0,0-2 2096 0,0 1 336 15,7 3 80-15,-8 0 16 0,2-2-1312 0,6 2-256 16,-11-1-48-16,4 3-16 0,7-2-192 0,-7 5-64 15,7-5 0-15,-6 7 0 0,4 3-176 0,1-1-32 16,0 0-16-16,3 0 0 0,0 0-32 0,4-1-16 16,1 6 0-16,2-3 0 0,3 0 272 0,2-3 64 15,3 0 16-15,3 0 0 0,1-3-208 0,4 1-32 16,5-3-16-16,3-1 0 0,3 2-80 0,4-7-32 16,2-1 0-16,5 2 0 0,0-2-96 0,1-1 0 0,0-3-16 0,0-1 0 15,3 0 80-15,-3-4 0 0,2-1 16 0,2 0 0 16,3 2 48-16,0-1 16 0,-3-1 0 0,-1 1 0 15,-3 0-32-15,-2 1-16 0,-2-1 0 0,-4-2 0 16,-4 3-80-16,-3 2-16 0,-2 5 0 0,-2-2 0 16,-3-2-128-16,-3 2-128 0,-2-1 144 0,-3 4-144 15,-2 3 128-15,-2-2-128 0,-5-1 0 0,-1 2 144 32,-8 2-448-32,9 3-80 0,-9-3-32 0,0 0-9056 0,0 0-1824 0</inkml:trace>
  <inkml:trace contextRef="#ctx0" brushRef="#br1" timeOffset="130990.25">18118 16882 8511 0,'-11'2'384'0,"11"-2"64"0,-9 3-448 0,-1 2 0 16,-1-1 0-16,1 1 0 0,1-3 960 0,3-1 112 16,6-1 16-16,-8 2 0 0,2 0-256 0,6-2-32 15,0 0-16-15,0 0 0 0,-8 0 112 0,8 0 32 16,-6-1 0-16,6 1 0 0,0 0 96 0,0 0 32 0,0 0 0 0,-4-9 0 15,1-1 112-15,2 2 32 0,1 8 0 0,3-12 0 16,-1-5-320-16,1 2-64 0,0-3-16 0,3-1 0 16,0 0-400-16,1-1-80 0,2 0 0 0,3 0-16 15,2-1-64-15,5 1-16 0,0 2 0 0,4-1 0 16,3-1-48-16,5 2-16 0,3 1 0 0,3 1 0 16,-1-3-32-16,1 3-128 0,2 1 192 0,0 5-64 15,3 6 32-15,0 0 0 0,0 0 0 0,3 3 0 16,1 5-160-16,-1 2 0 0,-2-1 144 0,-2 3-144 15,-7 3 128-15,0 1-128 0,-3 1 128 0,-3-1-128 16,0-2 0-16,-6 0 0 0,-1 1 0 0,-3-1 128 16,1-1-384-16,-1 0-80 0,-6 0-16 0,1-2-9376 15,-2 0-1856-15</inkml:trace>
  <inkml:trace contextRef="#ctx0" brushRef="#br1" timeOffset="131517.79">20436 16686 20271 0,'-13'-5'896'0,"4"3"192"15,1 2-880-15,-2 3-208 0,1 1 0 0,1 2 0 16,1 1 688-16,1 0 80 0,-1-3 32 0,1 4 0 16,0 1-368-16,6-9-80 0,0 0-16 0,0 12 0 15,3-1 160-15,1-1 16 0,3-1 16 0,2-3 0 0,5-1 368 0,2 0 64 16,6 1 0-16,2-1 16 0,3-2-336 16,2 0-80-16,4-5-16 0,0 1 0 0,0-1-176 0,2-2-48 15,0-2 0-15,1-5 0 0,3-4 64 0,-1 1 16 16,3-2 0-16,-1 1 0 0,0-2-48 0,-3 0-16 15,1-2 0-15,-5 0 0 0,-1 2-80 0,-4-3 0 16,0-3-16-16,-4 0 0 0,-1 6-112 0,-4 2 0 16,-3 0-128-16,0 3 192 0,-3 1-192 0,-2 3 0 15,-2 0 128-15,0 1-128 16,-4 1-288-16,-1-3-96 0,-1 1-32 0,-3 8 0 16,0 0-2528-16,-7-6-496 0,-8-10-96 0,-4 7-32 0</inkml:trace>
  <inkml:trace contextRef="#ctx0" brushRef="#br1" timeOffset="131888.7">20475 16698 13823 0,'0'0'608'0,"-1"10"128"0,-4-3-592 0,5-7-144 0,-1 8 0 0,1-8 0 15,-4 8 720-15,4-8 112 0,0 0 32 0,0 0 0 16,0 10-144-16,0-10-16 0,0 0-16 0,0 0 0 16,0 0 544-16,0 0 112 0,0 0 32 0,0 0 0 15,11-5-208-15,0-2-32 0,1-1-16 0,-1-2 0 0,2-1-368 0,2-3-80 16,-2-5-16-16,2 1 0 0,2-2-96 0,1 1-32 16,3 0 0-16,-2 2 0 0,1-1-144 0,2 3-48 15,0 1 0-15,1 0 0 0,0 2-144 0,4 2-16 16,1 2-16-16,-2 0 0 0,-3 0-16 0,1 2 0 15,3 0 0-15,1 3 0 0,-3 1-144 0,-2 4 0 16,-1 2 0-16,-3 1 0 0,-2-1 0 0,-1 3 0 16,-3 1 128-16,0 1-128 0,-1 0 0 0,-1 1 0 15,-1 1 0-15,0-1 0 0,0-1-128 0,-1 0-64 16,-3 1-16-16,0-1 0 16,3 3-2032-16,-3-3-384 0,3 0-96 0</inkml:trace>
  <inkml:trace contextRef="#ctx0" brushRef="#br1" timeOffset="132489.56">22596 16512 17791 0,'-16'-3'784'0,"9"2"176"0,-4 0-768 0,2 0-192 16,1-2 0-16,8 3 0 0,-9 0 512 0,9 0 80 15,0 0 16-15,0 0 0 0,-8 2 96 0,8-2 0 16,0 0 16-16,0 0 0 0,-8 6-352 0,8-6-80 15,-3 9-16-15,3-9 0 0,-4 9 32 0,4-9 0 0,-2 10 0 0,2-2 0 16,0 1 80-16,0-1 0 0,0-8 16 16,7 11 0-16,1 1 288 0,2-3 48 0,4-4 16 15,2-1 0-15,6-2 192 0,3 0 32 0,5 0 16 0,3-2 0 16,3-1-448-16,1-4-96 0,2-5 0 0,1-3-16 16,1-2-48-16,1 1 0 0,-2 1 0 0,3 0 0 15,1-4-64-15,1 1-32 0,0-3 0 0,-2 1 0 16,1 1-128-16,-5-2-32 0,-6-1 0 0,-5 1 0 15,-6 1 0-15,-4 2-128 0,-5 2 192 0,-2 1-64 16,-1 0-128-16,-5 3 0 0,-5 10 0 0,4-10 0 16,-3-1-1408-1,-3 1-352-15,-3 4-80 0,-5 2-16 0,-1 1-1120 0,-3-1-224 16</inkml:trace>
  <inkml:trace contextRef="#ctx0" brushRef="#br1" timeOffset="132873.06">22643 16589 9215 0,'-19'5'816'0,"8"-2"-656"15,-2-1-160-15,-3 1 0 0,-1 1 1760 0,3 1 320 16,2 1 64-16,-3-1 16 0,4 2-464 0,3-3-96 15,0 0 0-15,8-4-16 0,0 0-272 0,0 0-48 16,0 0-16-16,0 0 0 0,-1-9 0 0,3 0 0 16,2 0 0-16,3-2 0 0,3-4-416 0,3-3-96 0,1-4-16 0,3 2 0 15,2 3-224-15,3-2-48 0,3-2-16 0,0 2 0 16,1 2-160-16,0 1-16 0,3 2-16 0,0 0 0 16,1 1 32-16,0 3 16 0,-3 3 0 0,2 3 0 15,-2-1-160-15,1 1-128 0,-1 0 144 0,2 0-144 16,1 4 128-16,1 0-128 0,1 0 0 0,-3 2 0 15,-5 2 0-15,0 0 128 0,1 2-128 0,-2 0 0 16,-4 0 0-16,-2 1 0 0,-5 3 0 0,0-1 0 16,0-1-128-16,-5-2-80 0,-7-6-16 0,5 11 0 15,0 2-1360-15,-3-2-272 0,-2-11-48 16,-2 9-8016-16,-4 0-1600 0</inkml:trace>
  <inkml:trace contextRef="#ctx0" brushRef="#br1" timeOffset="136031.66">17214 16217 14447 0,'0'0'640'0,"0"0"128"0,0 0-608 0,0 0-160 15,0 0 0-15,0 8 0 0,0-8 912 0,0 0 160 16,0 8 16-16,0-8 16 0,0 0-32 0,0 0-16 16,0 0 0-16,0 0 0 0,0 0-48 0,0 0-16 15,0 0 0-15,5-8 0 0,-1-2-240 0,6-4-48 16,1-6-16-16,5-1 0 0,0-2-224 0,5 0-32 15,0-1-16-15,3 0 0 0,0 2-112 0,2 0-32 16,-1 0 0-16,2 0 0 0,2 0-16 0,1-4 0 16,2-2 0-16,2-1 0 0,2 1-96 0,1 1-32 0,5 2 0 0,2 0 0 15,-1-2-128-15,0 4 192 0,-2 3-192 0,-1 0 192 16,-1 1-192-16,-2 1 128 0,1 3-128 0,-1 1 128 16,2 3 0-16,-3 3-128 0,2-1 192 0,1 3-64 15,-1 3-128-15,-2 2 192 0,-5 1-192 0,0 2 192 16,-2 1-192-16,-3 3 0 0,3 3 0 0,1-2 0 15,0 4 128-15,-1 0-128 0,-2 4 0 0,3 0 128 16,2 1-128-16,0-1 0 0,2 0 0 0,-1 3 128 16,0 4-128-16,-1-2 0 0,0-2 0 0,0 0 0 15,-1-1 0-15,3-2 128 0,-1-1-128 0,0-1 0 16,2 0 160-16,1-4-160 0,3 4 192 0,-1-2-192 0,0-2 256 16,-3 1-64-16,-2-1-16 0,-1-1 0 15,0 0 0-15,-3-1 0 0,0-1 0 0,1-2 0 0,-1-2-16 0,1 1 0 16,-1-3 0-16,0 0 0 0,-3-3-32 15,0 0-128-15,1-1 192 0,2-1-64 0,-1 2 64 0,-1-1 0 16,-2-6 0-16,0 2 0 0,-1 0-192 0,2-2 160 16,-1-3-160-16,2 0 160 0,0-2-160 0,3-1 192 15,-1-1-192-15,-2 1 192 0,1-3-192 0,1 1 128 16,3-1-128-16,0 5 128 0,1 2-128 0,-2-3 0 16,-1-1 0-16,-2 0 0 0,0 2 0 0,0-1 128 15,-2-2-128-15,0 1 0 0,2-2 0 0,1 1 128 16,2-2-128-16,0-1 0 0,0-1 0 0,1 0 0 15,2-1 128-15,0 2-128 0,-1 3 0 0,-1 0 0 16,-1 0 0-16,-1 1 0 0,-1 2 0 0,-2 1 0 0,1 0 0 16,2-1 0-16,-3 1 0 0,1 1 0 15,-1 1 0-15,-3 2 0 0,-6 1 0 0,3 1 0 0,0 0 0 0,1 0 0 16,-2-1 0-16,-1 1 0 0,1 1 0 0,-1 1 0 16,0 0 0-16,-1 2 0 0,2 0 0 0,0 1 0 15,1 0 0-15,-1 1 0 0,-2 1 0 0,0 1 0 16,-1 1 0-16,1 0 0 0,0 2 0 0,0 0 0 15,1 3 0-15,-2-1 0 0,-1-2 0 0,-2 2 0 16,0 0 0-16,-5 0 0 0,4 1 0 0,-1 1 0 16,2-2 0-16,0 4 0 0,-2 1 0 0,3 1 0 15,-2-1 0-15,1 1 0 0,2 3 0 0,-2-2 0 16,-2 1 0-16,2 0 0 0,-4 0 0 0,1 0 0 16,-1 1 0-16,1 2 0 0,0-3 0 0,0 0 0 15,0 1 0-15,-1-2 0 0,1 0 0 0,1 0 0 0,-1-1 0 16,1 0 0-16,-1 1 0 0,1 0 0 0,-2 1 0 15,1-2 0-15,0 0 0 0,0 0 0 0,0 2 0 16,-1-1 0-16,0 1 0 0,0-4 0 0,0-1 0 0,0 3 0 16,2-1 0-16,0 0 0 0,-2-5 0 0,0 1 0 15,3 1 0-15,0-1 0 0,-1 1 0 0,2-2 0 16,0-3 0-16,1 1 0 0,0 1 0 0,1 0 0 16,-1-4 0-16,3-1 0 0,-1 0 0 0,1-1 0 15,-1 0 0-15,0 0 0 0,1-4 0 0,0-2 0 16,3 0 144-16,0 0-144 0,2-1 0 0,-1-1 0 15,4 0 0-15,-3 2 128 0,1 0-128 0,-2-1 0 16,2-2 0-16,1 1 128 0,2-2-128 0,0 1 0 16,2-1 0-16,-2 0 128 0,-1-1-128 0,-1-2 0 15,0 1 0-15,2 1 0 0,-2 0 0 0,5-1 0 0,2-3 0 0,1 0 0 16,2 2 0-16,1-2 0 0,3-1 0 0,-1-1 128 16,1 0-128-16,-3 0 0 0,0 1 0 0,-3 2 0 15,1-3 0-15,-1 2 0 0,-1 0 0 0,1 0 0 16,0 1 0-16,-1 2 0 0,-1 0 0 0,2 1 0 15,2 2 0-15,0 0 0 0,-1 1 0 0,-1-1 0 16,0-2 0-16,-1 2 0 0,0 1 0 0,0-4 0 16,1 0 0-16,5 1 0 0,2 2 0 0,3 1 0 15,-1 1 0-15,1-2 0 0,0-2 0 0,-1 3 0 16,-3 2 0-16,1 1 0 0,-2 0 0 0,2 3 0 16,-2 0 0-16,1 0 0 0,-2 3 0 0,2 1 0 15,1-2 0-15,0 1 0 0,-3 3 0 0,1 0 0 16,-3-1 0-16,0 1 0 0,0 1 0 0,0 1 0 0,1 4 0 15,1 1 0-15,-4 1 0 0,2 0 0 0,2-1 0 0,-1 4 0 16,-4 3 0-16,2 0 0 0,-1-1 0 0,-1 0-128 16,-2 3 128-16,-2 1 0 0,1-1 0 0,2 2 0 15,-1-1 0-15,1 2-128 0,0 2 128 0,-1 2 0 16,-6 0 0-16,2 0 0 0,2 1 0 0,-3 0 0 16,-2 0 0-16,-2 3-128 0,-1 0 128 0,-2 2 0 15,-6 4-144-15,-2 3 144 0,1-1 0 0,-5 2 0 16,-1 0-144-16,-1-2 144 0,-3 1 0 0,1-1-128 15,-2 1 128-15,-1 1 0 0,-1 2 0 0,1 0-128 16,-2 0 128-16,-2 1 0 0,0 2 0 0,-2 0 0 16,-1-2 0-16,0-2 0 0,-1 2 0 0,-2-1 0 15,1-1 0-15,0 1 0 0,-3-1 0 0,3 0 0 0,1-2 0 16,-3-2 0-16,0 0 0 0,-2 0 0 0,-2-4 0 0,1-2 0 16,-2-3 0-16,-1 0 0 0,-2-2 0 0,-2 2 0 15,2-3 0-15,1 0 0 0,-4 0 0 0,2 3 144 16,3-2-144-16,-3 0 0 0,0-4 0 0,0 0 128 15,-2-3-128-15,1 1 0 0,-6-1 0 0,-1-1 0 16,-6-3 128-16,2 0-128 0,-1 1 128 0,-1-2-128 16,-1-1 128-16,4-2-128 0,0-1 0 0,1 0 128 15,0 1-128-15,1-1 0 0,-2-2 0 0,1-1 128 16,-4 1-128-16,0 0 0 0,-1-2 0 0,-1 1 0 16,-2-2 0-16,3 1 128 0,0-2-128 0,3 2 0 15,0-1 0-15,1 0 0 0,0-4 128 0,0 2-128 16,0-1 0-16,-1 1 0 0,-5-1 0 0,-1-2 128 15,-4-1-128-15,3 0 0 0,0-2 144 0,3 2-144 0,1-4 0 0,3 0 128 16,2 1-128-16,0 1 0 0,0-1 0 0,1 0 0 16,3 0 0-16,-2-2 128 0,-2 5-128 0,6-1 0 15,2-3 0-15,1 1 0 0,-3-2 128 0,3 0-128 16,-3 0 128-16,3-2-128 0,0-1 0 0,0-1 144 16,0 1-144-16,-1-1 0 0,0 1 128 0,0-1-128 15,-1 1 0-15,-1-1 0 0,-4-2 0 0,-1 2 0 16,-3 0 0-16,1-1 0 0,1-2 0 0,-1 4 0 15,-2 0 0-15,1 0 0 0,1 0 0 0,2 3 0 16,1 0 0-16,2 3 0 0,-1 0 0 0,0 0 0 16,-1 1 0-16,-1 2 0 0,0 1 0 0,-3 2 0 15,-4 0 0-15,4 0 0 0,5-1 0 0,-2 4 0 16,-1 0 0-16,2 2 0 0,0 1 0 0,3 0 0 0,1 0 0 0,2-1 0 16,1 2 0-16,1-1 0 0,-2 0-128 0,3 1 128 15,3 0 0-15,-1 1 0 0,-3 1 0 0,0-2 0 16,3 1 0-16,-4 1 0 0,0 1 0 0,0 0 0 15,1 1 0-15,0 2 0 0,0-2 0 0,0 2 0 16,0-2 0-16,-2-1 0 0,2-1 0 0,3 1 0 16,-3 2 0-16,1-3 0 0,1-2 0 0,0 1 0 15,-3 2 128-15,0-2-128 0,-1 2 144 0,-2 0-144 16,-4 0 160-16,-1 1-160 0,-2-1 160 0,0 2-160 16,-2 0 144-16,1 0-144 0,-1-2 128 0,2 0-128 15,1 1 144-15,0-1-144 0,-1-1 160 0,1 0-160 16,1-1 128-16,-3 1-128 0,-5 1 0 0,1-1 144 15,1-2-144-15,-2 0 128 0,2 1-128 0,2-2 128 0,2 1-128 16,1-2 128-16,1-4-128 0,0 3 128 0,-2 1-128 0,0-1 0 16,0-2 144-16,-2 1-144 0,0-1 0 0,2-2 0 15,1-2 0-15,0-1 128 0,3 0-128 0,-1-2 128 16,1-5-128-16,1 0 128 0,3 1-128 0,0-2 176 16,0-2-176-16,2-1 192 0,0-1-192 0,0 0 160 15,2-1-160-15,-2 1 160 0,1-2-160 0,-1 1 192 16,1 0-192-16,1-1 192 0,2-2-192 0,3 1 128 15,1 0-128-15,-2 0 128 0,2 1-128 0,2-1 0 16,1-2 0-16,1 2 0 0,-1-2 0 0,1 1 0 16,0-3 0-16,0 2 0 0,0 2 0 0,-1 1 0 15,1-1 0-15,0 2 0 0,0-1 0 0,-2 0 0 16,2 2 0-16,-2-1 0 0,2 1 0 0,-2 1 0 16,0-1 0-16,1 1 0 0,-3 2 0 0,3 2 0 0,-1-2 0 0,2 1 0 15,-2 2-144-15,2 1 144 0,-1 2 0 0,-1 0 0 16,-1-2-144-16,0 2 144 0,0 2 0 0,0 0-144 15,-2-1 144-15,-1 0 0 0,0 2 0 0,-2 3 128 16,1 0-128-16,1 0 0 0,2-2 0 0,-1 3 0 16,-3 0 0-16,0 0-160 0,1 2 160 0,0-4-160 15,0 1 160-15,0 2 0 0,1 0 0 0,0 0 0 16,-1-1 0-16,1 1 0 0,0 0 0 0,0 1 0 16,1-1 0-16,-1 4 0 0,-3 0 0 0,0-1 0 15,-1 1 0-15,2 0 0 0,-1-1 0 0,-1-1 0 16,-2 1 0-16,1-2 0 0,3-2 0 0,-6 5 0 15,1 0 0-15,0-2 0 0,2 1 0 0,2 1 0 16,-5 2 0-16,2 1 0 0,2-1 0 0,0 0 0 0,-1 0 0 0,0-1 0 16,-1-1 0-16,1-1 0 0,-2-3 0 0,1 1 0 15,-3 2 0-15,-1-1 0 0,0-2 0 0,0 1 0 16,0-1 0-16,1 2 0 0,-1 1 0 0,-1-2 0 16,2 0 0-16,-2 0 0 0,3 0 0 0,0-2 0 15,-1-1 0-15,2 1 0 0,-2 1 0 0,3-1 0 16,-2-1 0-16,0 0 0 0,-5 0 0 0,2 1 0 15,-2-1 0-15,1 0 0 0,-1 0 0 0,1-1 0 16,-3 0 0-16,1 0 0 0,0 1 0 0,2 0 0 16,1-3 0-16,3 0 128 0,-2-1-128 0,-2-1 0 15,1 0 0-15,-1-1 0 0,-1-1 0 0,-2-1 0 16,-1 0 128-16,1-2-128 0,-1-2 144 0,2-1-144 16,1-1 192-16,0 0-192 0,2 0 0 0,0 0 0 0,1-1 0 15,-2 1 0-15,3 0 0 0,0-1 0 0,-4 0 0 0,1-3 0 16,0-1 0-16,1-1 0 0,-1 0 0 0,1 2 0 15,0-2 0-15,5 0 0 0,1-3 0 0,3-2 0 16,-1 2 160-16,1-1-160 0,2-2 128 0,0-1-128 16,3 0 128-16,-1-1-128 0,0 1 128 0,0-2-128 15,2-4 0-15,1 3 0 0,-3-2 128 0,2 0-128 16,-2 1 0-16,0-3 0 0,1-1 0 0,1 1 0 16,-1 5 0-16,0 0 0 0,-2-2 0 0,2 3 0 15,1 1 0-15,1 0 0 0,-2 0 0 0,0-1 0 16,2-3 0-16,2 1 0 0,-2 2 0 0,2-1 0 15,0 1 0-15,3-2 0 0,0 1-128 0,5 0 128 16,2 1 0-16,4 1 0 0,1 2 0 0,4-1 0 0,3-2 0 16,3 0-144-16,2 2 0 0,4 0 0 0,3-4 144 15,0 1 0-15,1-2-144 0,2 2 144 0,3-2 0 0,2 3 0 16,0-2-144-16,-3 7 144 0,1 5-144 0,0 2 144 16,0 1-208-16,-4 2 80 15,-3 3-2352-15,1-1-464 0</inkml:trace>
  <inkml:trace contextRef="#ctx0" brushRef="#br1" timeOffset="159548.68">13930 4954 25919 0,'-17'-24'1152'0,"6"10"224"0,1 0-1104 0,-1-2-272 0,2 0 0 0,0 0 0 16,0 2 128-16,1-1-128 0,-2-3 192 0,6-2-192 15,4-1 608-15,0-2 16 0,0-1 0 0,3-2 0 16,2-2-336-16,2-3-64 0,2 1-16 0,2-3 0 16,1 0-208-16,3 1 128 0,-1 0-128 0,1-2 0 15,2-2 0-15,1 1 0 0,3-1 0 0,2-3 0 16,-2 0 0-16,2 1 0 0,-3 2 0 0,3 1 0 15,2-1 0-15,1 2 128 0,-2 3-128 0,3 2 0 16,0 2 272-16,-2 2 16 0,2 2 0 0,0 2 0 0,2 2 32 16,-2 0 0-16,3 1 0 0,1 3 0 0,0 0-112 0,1 1-16 15,3 3 0-15,-2 3 0 0,1 1-192 0,1 4 0 16,2 0 0-16,-2 2 0 0,-2 0 0 0,2 0 0 16,0-2 0-16,-1 5 0 0,1 2 0 0,2 1 0 15,-1-1 0-15,2 5 0 0,1 1 0 0,-2 1 0 16,1 0 0-16,-3 2 0 0,-1-1 0 0,-1 1 0 15,-1 0 0-15,1 0 0 0,2 1 0 0,-2 1 0 16,1 1 0-16,1 0 0 0,3 2 0 0,-3 0 0 16,1-3 0-16,1 3 0 0,-3 0 0 0,1 4 0 15,1 2 0-15,0-2 0 0,2-1 0 0,3-2 0 16,3 1 0-16,-4-1 0 0,1-1 0 0,2 1 0 16,3-1 0-16,0-1 0 0,-4 0 0 0,2-3 0 15,2 0 0-15,3-1 0 0,2 1 0 0,1-2 0 0,0 0 0 16,-1 0 0-16,0-2 0 0,0 0 0 0,-2 0 0 15,4-2 0-15,2 1 0 0,1 0 0 0,1-5 0 0,0 1 0 16,1-1 128-16,-1 1-128 0,2-3 0 0,0-1 144 16,1-1-144-16,5-2 0 0,0-3 0 0,0 1 0 15,-4-3 128-15,-1 1-128 0,-1-3 128 0,3-1-128 16,2-2 128-16,-2 0-128 0,0-4 0 0,-2 3 128 16,-4-1-128-16,1-1 0 0,-1-3 0 0,1-1 0 15,4-1 128-15,1 0-128 0,-1-2 128 0,-3-2-128 16,0 1 128-16,-2 0-128 0,1-1 128 0,3 1-128 15,0 0 0-15,0 0 0 0,-3-3 0 0,0 6 0 16,-1 1 0-16,-2 0 0 0,1-2 0 0,-1 1 0 16,2 2 0-16,0-1 0 0,-1 1 0 0,-3 0 0 0,-3-2 0 15,2-1 0-15,-1 1 0 0,-1-1 0 0,2-1 0 0,1 1 0 16,2 1 0-16,-1 2 0 0,-2 3 0 0,-2 0 0 16,0 0 0-16,2 1 0 0,1 0 0 0,4 0 0 15,0 1 0-15,1 1 0 0,2 1 0 0,-2 1 0 16,-2 1 0-16,3 0 0 0,2 0 0 0,-3 1 0 15,1-3 0-15,1 3 0 0,0 2 0 0,-3 0 0 16,-1-3 0-16,1 1 0 0,4 2 0 0,-2 1 0 16,-1 2 0-16,0-1 0 0,0-2 0 0,1 2 0 15,-3 0 0-15,3 0 0 0,0 1 0 0,1 1 0 16,0 0 0-16,-3 4 0 0,-1 1 0 0,-4 1 0 16,0-2 0-16,0 1 0 0,-3 1 0 0,3 5 0 15,2-3 0-15,-3 2 0 0,-2 2 0 0,-2 2 0 0,-1 1 0 16,-3 1 0-16,0-2 0 0,-1 2 0 15,3 0 0-15,-2 3 0 0,1 0-128 0,-1 2 128 0,1 0 0 0,-3 2 0 16,-1 2 0-16,-3 1 0 0,-1 0 0 0,1 0 0 16,-4-1 0-16,-1 2 0 0,0 1 0 0,0-1 0 15,0 0 0-15,-4-1 0 0,2 1 0 0,-3-1 0 16,-1 3 0-16,-5-2 0 0,1 2 0 0,1 2 0 16,-4 3-144-16,-2 1 144 0,-2 2 0 0,0-4 0 15,0-1 0-15,-5 3 0 0,0-3 0 0,-3-1 0 16,3-3 0-16,-2 2 0 0,-3-1 0 0,1 2 0 15,-2-1 0-15,-1 0 0 0,0 0 0 0,-2 0 0 16,-1 2 0-16,1 0 0 0,-2-1 0 0,-1-1 0 16,-1-4 0-16,-1 0 0 0,-1 0 0 0,3-2 0 0,-5-1 0 15,2-3 0-15,-2-2 0 0,0 0 0 0,-3-1 0 0,0 0 0 16,2-2 0-16,-4 0 0 0,0 1 0 0,-1-3 0 16,0 0 0-16,-1-1 0 0,1 0 0 0,-1 0 0 15,-2-1 0-15,2-2 0 0,-3 0 144 0,2-3-144 16,-2 2 128-16,2-1-128 0,-1 1 0 0,2 1 0 15,0-1 0-15,3 2 0 0,-1 0 0 0,0 0 0 16,0-1 0-16,-1-2 0 0,2 1 0 0,1 1 0 16,1 0 0-16,-2 0 0 0,0-2 0 0,3 1 0 15,1 0 0-15,-1 3 0 0,0 0 0 0,2-1 0 16,2-3 0-16,2 2 0 0,-4-2 0 0,2 1 0 16,-1-1 0-16,6-5 0 0,-4 8 0 0,4-8 0 15,-4 9 0-15,1-3 0 0,3-6 0 0,-2 9 0 0,2-9 0 16,0 0 0-16,-2 7 0 0,2-7 0 0,0 0 0 15,-3 9 0-15,2-2 0 0,1-7 0 0,0 0 0 0,0 0 0 16,0 0 0-16,0 0 0 0,0 9 0 0,-1-2 0 16,1-7 0-16,0 0 0 0,-1 9 0 0,1-9 0 15,-3 9 0-15,0 0 0 0,3-9 0 0,-3 8 0 16,-1 0 0-16,1-1 0 0,-2-1 0 0,5-6 0 16,0 0 0-16,-4 10 0 0,-4-3 0 0,2-2 0 15,6-5 0-15,-8 5 0 0,-1 1 0 0,0-3 0 16,9-3 0-16,-6 6 0 0,-4-3 0 0,3 0 0 15,-2-1 0-15,9-2 0 0,-6 5 0 0,-5-1 0 16,-1-2 0-16,1 1 0 0,1-2 0 0,1 0 0 16,0 0 0-16,-2 1 0 0,2 0 0 0,1 1 0 15,-2-1 0-15,2-1 0 0,-1-1 0 0,3 2 0 0,-4-2 0 16,2 2 0-16,8-2 0 0,-10 4 0 0,0-2 0 16,2 0 0-16,-1 0 0 0,2 1 0 0,7-3 0 0,-10 2 0 15,1-4 0-15,2 5 0 0,7-3 0 0,-9 4 0 16,1-2 0-16,8-2 0 0,-9-1 0 0,2 1 0 15,-1 0 0-15,8 0 0 0,0 0 0 0,-8 0 0 16,0 0 0-16,8 0 0 0,-7-1 0 0,7 1 0 16,0 0 0-16,-8 0 0 0,8 0 0 0,0 0 0 15,-8-1 0-15,8 1 0 0,-7 0 0 0,7 0-176 16,-8-3 48-16,8 3 0 0,-8-3-192 0,8 3-48 16,-9-2 0-16,2 1 0 0,-1-1-16 0,0 1-16 15,1 1 0-15,7 0 0 16,-9 3-1920-16,0 0-384 0,-6-5-80 0,0-1-16 0</inkml:trace>
  <inkml:trace contextRef="#ctx0" brushRef="#br1" timeOffset="163299.67">21832 5386 8287 0,'0'0'736'0,"-2"-6"-592"0,-4 3-144 0,6 3 0 16,-5-7 432-16,1 3 48 0,-2-1 16 0,6 5 0 16,-5-4-64-16,5 4-16 0,-5-5 0 0,5 5 0 15,-7-4-144-15,7 4-16 0,0 0-16 0,-8-2 0 16,0-3 128-16,3 1 16 0,5 4 16 0,-9-2 0 16,0-1 112-16,-1-1 0 0,3 1 16 0,-3 0 0 15,0 0 192-15,1-1 48 0,-2 1 0 0,0 1 0 16,0 0-176-16,-3-1-16 0,-1-1-16 0,0 1 0 0,0 0-176 0,-2 0-16 15,1 0-16-15,-3 0 0 0,-1-1-96 0,-1 2 0 16,-2-1-16-16,-1-2 0 0,-1 0-96 0,1 0-16 16,-1 1 0-16,-1 1 0 0,-5-1-128 0,1 3 160 15,3-1-160-15,-2 1 160 0,-2-1-160 0,3 0 0 16,-1-1 144-16,1-1-144 0,-4 0 0 0,0-2 144 16,-2 1-144-16,-2 0 0 0,-3 0 208 0,-1-1-64 15,0 2-16-15,-1-1 0 0,1 2 208 0,-2 0 48 16,3 1 0-16,-2-1 0 0,-3-1-96 0,0 1-16 15,-1-1 0-15,-1 1 0 0,-1 1-144 0,-3 0-128 16,2 1 144-16,0 0-144 0,0 2 144 0,-2-2-144 16,1-1 128-16,-2 0-128 0,0-1 0 0,-2 2 0 15,0 4 0-15,2-2 0 0,2-1 0 0,0 1 160 16,2 2-160-16,-1-1 160 0,-3-1-16 0,1 2 0 0,-1 0 0 0,1 5 0 16,1-1 0-16,2 0 0 0,2 1 0 15,2-1 0-15,0-2-144 0,-1 0 128 0,-2 0-128 0,3 0 128 16,0-2-128-16,2 1 0 0,1 2 144 0,1-1-144 15,3 0 128-15,1-2-128 0,0 0 160 0,2 1-160 16,0-1 192-16,1 2-64 0,-2 0-128 0,1-1 192 16,-2 1-64-16,3 0-128 0,1 2 176 0,1 0-176 15,-1 1 208-15,2 1-64 0,2 0-16 0,1-3 0 16,3 1-128-16,0 1 160 0,2 3-160 0,1 1 160 16,1-1-32-16,0 2 0 0,1 1 0 0,2 3 0 15,-2-1-128-15,1 1 0 0,-1-1 0 0,2 2 0 16,-1-2 0-16,1 3 0 0,-1 2 0 0,1 0 0 15,-1-1 0-15,-1-1 0 0,1 2 0 0,-2-1 0 0,3 0 0 0,-1-1 0 16,1-1 128-16,0 0-128 0,1-1 0 0,-1 1 0 16,0 0 0-16,-1 1 0 0,1-1 0 0,-3 0 0 15,1-2 0-15,-3 3 128 0,-1 1-128 0,-1-3 0 16,-3-4 144-16,0 3-144 0,-2 1 0 0,0 0 144 16,-1-3-144-16,-4 2 0 0,2 0 128 0,-1 1-128 15,1 0 0-15,-1-1 0 0,1-3 128 0,-1 0-128 16,-2-1 0-16,1-1 0 0,0 1 144 0,-2 0-144 15,-4 0 0-15,1-1 144 0,-2-1-144 0,2-2 0 16,-2 0 0-16,1-1 0 0,2 1 0 0,-1 0 0 16,-2 0 128-16,0-1-128 0,0 1 0 0,-3-4 0 15,0 0 144-15,-1-1-144 0,-1 1 128 0,2 1-128 16,-2-1 160-16,2-1-160 0,0 0 192 0,-1-3-48 0,-2-1-16 0,-3 2 0 16,-2 2 48-16,1-1 0 15,-3-3 0-15,4 0 0 0,-1-1-176 0,2 0 160 0,-4-3-160 0,-1 1 160 16,-3 0-16-16,0 1 0 0,-3 0 0 0,2-2 0 15,1 0-16-15,-3-2 0 0,3 1 0 0,-3-2 0 16,-4 1 32-16,1 1 0 0,1-2 0 0,1-1 0 16,2-2 32-16,1-1 16 0,-1-1 0 0,-4 1 0 15,-4 0-16-15,2-1-16 0,3-4 0 0,1 2 0 16,2-2-48-16,1-1 0 0,-4-6 0 0,-1 2 0 16,-3 0 0-16,3 2 0 0,4-2 0 0,1 0 0 15,-1-3-128-15,2 1 160 0,-3 1-160 0,2-2 160 16,-1 1 32-16,2 0 0 0,0 2 0 0,2-1 0 15,0-1 16-15,2-1 16 0,-1-2 0 0,2 1 0 0,2 0-32 16,1 1 0-16,6 2 0 0,3-2 0 0,3-4-32 0,5 3-16 16,3 2 0-16,4 2 0 0,4 1-144 15,1 2 192-15,4 3-192 0,4 0 192 0,0 1-192 0,5 2 0 16,-1 0 0-16,4 3 0 16,2 1-368-16,3 1-48 0,3 0-16 0,3 2 0 15,4-1-1520-15,3-2-304 0,1 3-64 0,4-3-8000 16,6-1-1600-16</inkml:trace>
  <inkml:trace contextRef="#ctx0" brushRef="#br1" timeOffset="163911.71">14736 5090 28559 0,'-4'-9'2544'0,"-3"0"-2032"15,-1 5-512-15,1-2 0 0,0 3 176 0,7 3-176 16,-5 3 192-16,5-3-192 0,-7 9 0 0,5 1 0 16,2 1 0-16,2 2-192 0,0 0 192 0,3 1-176 15,-2-1 176-15,4 2-160 0,-1-1 160 0,3 2 0 16,1-1 0-16,2 1 0 0,1-1 0 0,0-1 0 16,3 1 160-16,2-1-160 0,1-2 208 0,4 0-48 15,4 0-16-15,1-1 0 0,3-2 16 0,2 2 0 16,1-4 0-16,4-1 0 0,-1-2 0 0,4-2 0 0,0-2 0 0,7-2 0 15,2-4 16-15,8-2 0 0,6 0 0 0,0-5 0 16,1-2-176-16,0-1 160 0,-3-2-160 0,-1 0 160 16,0 0-160-16,-4 1 0 0,-4 0 0 0,-5-2 128 15,-4 2-128-15,-3 2 0 0,-7 2 0 0,-2 1 0 16,-6 0 0-16,-4 2-272 0,-3 1 32 0,-3 0 16 31,-1-1-1312-31,-4 1-256 0,-6 4-48 0,-5 5-9872 0</inkml:trace>
  <inkml:trace contextRef="#ctx0" brushRef="#br1" timeOffset="164334.62">15149 5325 23263 0,'-10'-10'1024'0,"3"4"224"0,1-1-992 0,-2 2-256 15,0-1 0-15,3 3 0 0,5 3 0 0,-7-4 0 16,-2-2 0-16,5 1 0 0,4 5 0 0,0 0 0 0,-7-6 0 0,3 1 0 15,1-2 0-15,3 7 0 0,0 0 0 0,-3-8 0 16,-1 1 0-16,4 7 272 0,0 0-48 0,5-8-16 16,0-1 240-16,6 0 64 0,0 0 0 0,5 2 0 15,4-4-80-15,4-2-16 0,4 4 0 0,6-2 0 16,4 0 112-16,6 0 32 0,3 1 0 0,1 2 0 16,3 1-80-16,-1 2-16 0,1 3 0 0,-3 2 0 15,0 2-144-15,1 0-48 0,1-1 0 0,0 4 0 16,2 2-144-16,0 3-128 0,-3 1 192 0,-2 1-192 15,-3-1 0-15,-1 0-256 0,-1 0 32 0,-1 0 0 16,2-2-2080-16,2 0-432 0,0 0-80 0</inkml:trace>
  <inkml:trace contextRef="#ctx0" brushRef="#br1" timeOffset="164938.31">21156 4737 7423 0,'0'0'320'0,"0"0"80"0,-8-1-400 0,-2-1 0 0,1 1 0 0,1 1 0 16,-2 0 256-16,2 1-48 0,-2-3 0 0,2 1 0 16,-3 1 256-16,2 0 48 0,1-2 16 0,-3 1 0 15,0-1 320-15,1 1 64 0,-2 1 16 0,1-2 0 0,2-1 144 0,-2 1 16 16,0-1 16-16,4 0 0 0,7 3 208 0,0 0 32 16,-8-2 16-16,8 2 0 0,0 0-128 15,0 0-16-15,0 0-16 0,0 0 0 0,0 0-448 0,10 5-96 16,-1-1-16-16,2-1 0 0,2-3-144 0,1 1-48 15,3 2 0-15,3-3 0 0,2 2-80 0,0-2-32 16,4-2 0-16,3 2 0 0,2-1-112 0,3-3-32 16,6 0 0-16,2-3 0 0,-1 2-192 0,3-1 128 15,1 1-128-15,-2-3 0 0,-1-1 0 0,-1-3 128 16,-3-3-128-16,1 0 0 0,-4 1 0 0,0-1 0 16,-4-3 0-16,-1 3 0 0,-4-1 0 0,1-1-160 15,-5-1 32-15,-2 2 0 16,-3 0-464-16,-2 3-96 0,-1-1-16 0,-3 1 0 15,-5-3-1360-15,0 2-288 0,-4 1-48 0,-2 1-8368 0</inkml:trace>
  <inkml:trace contextRef="#ctx0" brushRef="#br1" timeOffset="165251.31">21167 4641 15663 0,'-11'7'1392'16,"-3"-1"-1120"-16,-3 2-272 0,2 0 0 15,0-2 1104-15,2 1 176 0,-1 0 16 0,3 0 16 0,3-3-144 0,3 1-16 16,5-5-16-16,0 0 0 16,0 0-272-16,0 0-48 0,0 0-16 0,8 2 0 0,5-5-240 0,2-3-48 15,1 0-16-15,8-6 0 0,5-4-112 0,6-4-32 16,9-1 0-16,6 2 0 0,5-1-32 0,1 1-16 15,5 2 0-15,0 1 0 0,1 3 160 0,4 2 48 16,5 4 0-16,1 2 0 0,-5 2-80 0,-3 3-16 16,-5 2 0-16,2 4 0 0,0 5-288 0,1 0-128 15,-2 4 128-15,-3 1-128 16,2 7-1152-16,-4 3-320 0,-8-1-64 0</inkml:trace>
  <inkml:trace contextRef="#ctx0" brushRef="#br1" timeOffset="167013.51">22322 17651 27071 0,'0'0'1200'0,"0"0"240"0,0 0-1152 0,0 0-288 0,0 0 0 0,0 0 0 15,0 0 128-15,0 0-128 0,0 0 144 0,8 9-144 16,-1 0 320-16,2 1-16 0,1 1-16 0,0 3 0 15,-1-1 80-15,-1 0 16 0,1 1 0 0,1 2 0 16,-2-1-64-16,1-1-16 0,-1-2 0 0,0 3 0 16,-1-3-144-16,0 1-32 0,-1-1 0 0,2-1 0 15,-4-1-128-15,2-1 0 0,-1 0 0 0,-5-9 128 16,4 10-608-16,-4-10-128 0,0 0-32 16</inkml:trace>
  <inkml:trace contextRef="#ctx0" brushRef="#br1" timeOffset="167250.81">22231 17905 20271 0,'0'0'1792'0,"-10"6"-1424"0,-2 2-368 0,-1 1 0 0,2 0 1568 0,2-2 240 16,9-7 48-16,-5 9 16 0,4 1-1296 0,1-10-256 16,6 8-48-16,5 0-16 0,0 0 256 0,2 0 32 15,0-4 16-15,5 3 0 0,4-1 16 0,2 0 0 16,-1 0 0-16,0-4 0 0,1-3-32 0,-1-1 0 15,0-2 0-15,0 0 0 0,-1-2-32 0,0-4 0 16,0-3 0-16,-2-1 0 0,2 1-144 0,0-3-48 16,-3 0 0-16,1-1 0 0,-2-1-192 0,1 4-128 15,-2 1 128-15,-2 3-128 16,-6-1-944-16,2 1-256 0,2 2-48 0,-1 2-14032 0</inkml:trace>
  <inkml:trace contextRef="#ctx0" brushRef="#br1" timeOffset="167685.37">22712 18203 2751 0,'0'0'256'0,"0"-7"-256"15,0 7 0-15,1-8 0 0,4 0 5168 0,-5 8 976 16,0 0 208-16,0 0 48 0,0 0-4000 0,0 0-800 15,0 0-144-15,0 0-48 0,0 0-768 0,3 5-176 16,-3-5-16-16,6 11-16 0,-2 0-288 0,2 0-144 16,-1 0 160-16,-2-1-160 0,-3-10 128 0,9 12-128 15,1-4 0-15,0 0 0 0,-10-8 0 0,15 5 128 0,-3-5-128 0,4 1 0 16,-1 0 192-16,3-5-16 0,-3-7 0 0,2 2 0 16,-1 2 128-16,0-1 16 0,-1-1 16 0,0-2 0 15,1-3-336-15,-5 4 0 0,-1 0 0 0,1-1 0 31,-2 2-1264-31,-3-1-160 0,-1-2-48 0</inkml:trace>
  <inkml:trace contextRef="#ctx0" brushRef="#br1" timeOffset="167867.5">23075 18005 24879 0,'0'0'2208'15,"-5"9"-1760"-15,-3 0-448 0,2 3 0 16,-1 4 880-16,-1 2 80 0,-1 0 32 0,1 4 0 0,-1 3 240 0,0 1 48 15,0-2 16-15,3 2 0 16,-4-2-656-16,3 1-144 0,-2 1-32 0,7-10 0 0,0 0-272 0,1 3-48 16,1 2-16-16,0-2 0 0,0 0-400 0,0 0-96 15,2 0-16-15</inkml:trace>
  <inkml:trace contextRef="#ctx0" brushRef="#br1" timeOffset="168353.7">23636 18149 19343 0,'0'0'848'0,"6"-5"192"16,-1-2-832-16,2 1-208 0,-7 6 0 0,7-5 0 0,-1-1 1296 0,-6 6 224 0,0 0 32 0,5-6 16 15,-5 6 64-15,1-8 16 0,-2 0 0 0,-4 4 0 16,5 4-368-16,-8-3-80 0,-1-1-16 0,-1 3 0 15,-5 0-608-15,3 5-112 0,0 2-16 0,-2 2-16 0,-2-2-272 0,4 2-160 16,2 1 192-16,2 1-192 0,-1 1 0 0,3-1 0 16,3-1 0-16,2 0 0 0,1 1 0 0,1 1 0 15,-1-11 0-15,6 12 0 0,0 2 0 0,2 0 0 16,-2 0 0-16,0 1 0 0,-6-15 0 0,7 12 0 16,-7-12 0-16,1 13 0 0,-1-13 0 0,0 11 0 15,0-11 0-15,-6 10 0 0,0 0 256 0,-3-3 32 16,-1-1 16-16,-2-4 0 0,-4-3 80 0,-1 2 32 15,0 1 0-15,2-3 0 0,-2-5-288 0,3-3-128 16,0 1 0-16,3 0 128 16,0 1-576-16,3-2-112 0,5-1-16 0,-1-1-16 15,4 4-2448-15,5-1-480 0,4-2-112 0</inkml:trace>
  <inkml:trace contextRef="#ctx0" brushRef="#br1" timeOffset="168589.18">24052 17762 25791 0,'0'0'2304'0,"0"0"-1856"0,0 0-448 0,0 0 0 15,0 0 480-15,0 0 0 0,0 0 0 0,0 0 0 16,0 0 528-16,6 11 96 0,-7 1 32 0,-3 0 0 16,1 3-528-16,-1 4-96 0,-4-1-32 0,0 4 0 15,-2 1-112-15,1 2-32 0,1-1 0 0,-3 4 0 16,-1 3-208-16,-2-1-128 0,4-1 128 0,-1-1-128 15,0-2-224-15,0-2-112 0,2 1-32 0,-1-4 0 16,0-1-976-16,0-3-192 0,1-7-32 0</inkml:trace>
  <inkml:trace contextRef="#ctx0" brushRef="#br1" timeOffset="168990.54">23819 18106 19007 0,'2'-15'832'0,"3"6"192"0,-3 0-832 15,3 1-192-15,2-3 0 0,-1 2 0 0,4-1 1232 0,0 0 208 16,3 0 32-16,3-1 16 0,-1-3-240 0,5-2-48 15,3 1-16-15,2 0 0 0,0 4-352 0,1-2-64 16,3-1 0-16,-5 3-16 0,-1 3-48 0,-1-1-16 16,-2 0 0-16,0 2 0 0,-5 0-288 0,-1 4-48 15,-4 2-16-15,-1 0 0 0,-9 1 0 0,0 0 0 16,5 6 0-16,-2 5 0 0,-4 3-80 0,-3 1 0 0,-2 0-16 16,-5 4 0-16,0 4-240 0,1-1 176 0,-3-3-176 15,3 0 160-15,2-2-160 0,-1 1 0 0,4-5 0 0,-1-1 128 16,4-3-128-16,2-9 0 0,0 9 0 0,0-9 0 15,0 0 128-15,0 0-128 0,12 1 0 0,0-2 128 16,-3-3 192-16,3-3 16 0,3-4 16 0,0 0 0 16,-2 1-48-16,1-1-16 0,1 0 0 0,-1 0 0 15,-1 0-288-15,-1 2 128 0,-3 1-128 0,0 3 0 16,-3 2 0-16,-6 3 0 0,7-6 0 0,-7 6 0 16,0 0 0-16,0 0 0 0,0 0 0 0,8 8 0 15,-3 1 0-15,-2 0 0 0,2 0-192 0,-3 0 192 16,-2-9 0-16,0 10 0 0,0-1-128 0,0-2 128 15,0-7 0-15,0 0 0 0,0 0 0 0,0 0 0 16,2 10-352-16,-2-10 32 0,9 5 0 0,-9-5 0 16,10 2-592-16,0-1-112 0,0-2-32 0,1 0 0 15,0-1-1760-15,1-3-336 0,-1 1-80 0</inkml:trace>
  <inkml:trace contextRef="#ctx0" brushRef="#br1" timeOffset="169644.59">24667 17863 22799 0,'0'0'1008'0,"0"0"208"0,0 0-960 16,0 0-256-16,-8 7 0 0,-2 0 0 0,2 2 976 0,-2 1 160 15,-6 3 16-15,1 0 16 0,2 1-224 0,-3 0-48 16,-1 0-16-16,1 3 0 0,5 1-176 0,0 0-16 16,1-7-16-16,-1 2 0 0,4 0-256 0,2 0-48 15,3-4-16-15,0 0 0 0,2-9-224 0,0 0-128 0,-3 7 128 0,3-7-128 16,0 0 144-16,10-1-144 0,-2-3 192 0,4-1-192 15,-2-3 240-15,4-2-64 0,1-3-16 0,0-1 0 16,-1 1-160-16,0-1 0 0,0 1 0 0,0 0 0 16,0 3 0-16,-4 1 0 0,-2 2 0 0,3 1 0 15,-2 1-224-15,-1 0 80 0,-8 5 16 0,4-5 0 16,4 0 128-16,-8 5 0 0,5-5 0 0,-5 5 0 16,0 0 0-16,10-5-128 0,-1 2 128 0,-9 3 0 15,10-2 0-15,-2 1 0 0,-8 1 0 0,0 0 0 16,10 0 0-16,-10 0 128 0,8-2-128 0,-8 2 128 15,0 0 0-15,10 0 16 0,-10 0 0 0,11-1 0 16,-11 1-16-16,9 2-128 0,0 2 192 0,-9-4-64 0,9 3 16 16,-2 3 0-16,-1-2 0 0,2 0 0 0,-8-4-144 0,0 0 160 15,0 0-160-15,0 0 160 0,11 4-160 0,-11-4 160 16,0 0-160-16,7-3 160 0,-7 3-16 0,0 0 0 16,0 0 0-16,0 0 0 0,0 0 48 0,0 0 16 15,0 0 0-15,0 0 0 0,0 0 96 0,0 0 16 16,0 0 0-16,0 0 0 0,0 0-320 0,0 0 0 15,0 0 0-15,-3 10 0 0,3 2 0 0,-1-3 0 16,1-9 0-16,0 0 0 0,1 8 0 0,-1-8 0 16,4 8 0-16,3-1 0 0,2-5 0 0,1-3 0 15,-3-3-128-15,4 0 128 0,4-1 0 0,-1-3 0 16,0-2 0-16,-2 1 0 0,-1 1 0 0,0 1-176 16,-1-2 176-16,0-2-160 0,-1-1 0 0,-1-1 0 15,-1 3 0-15,-1 1 0 0,-1 1-80 0,-5 8-16 0,0 0 0 0,0 0 0 16,0 0 80-16,0 0 16 0,0 0 0 15,0 0 0-15,-12 15 32 0,-1 1 0 0,3 2 0 0,-4 4 0 16,-5 2 128-16,-1 3 0 0,-5 3 160 0,4-1-160 16,6-3 208-16,-2-1-48 0,-2-4-16 0,4-1 0 15,3-3-144-15,1-3 192 0,0-3-192 0,2 0 192 16,2-1-192-16,1-3 0 0,6-7 0 0,0 0 0 31,0 0-2496-31,0 0-464 0</inkml:trace>
  <inkml:trace contextRef="#ctx0" brushRef="#br1" timeOffset="170741.08">19124 5881 20271 0,'-13'-16'1792'0,"4"5"-1424"16,-1 0-368-16,1 1 0 0,4 3 1056 0,2-1 144 15,-2 0 16-15,5 8 16 0,0 0-976 0,0 0-256 16,-3-6 0-16,3 6 0 0,0 0 304 0,0 0-48 16,0 0 0-16,0 0 0 0,0 0-80 0,0 0-32 15,0 0 0-15,0 0 0 0,1 11 144 0,-1 3 32 16,0 5 0-16,0-1 0 0,-1 1 192 0,-1 5 64 16,-1 4 0-16,1 6 0 0,-5 7-80 0,0 1-16 15,0 1 0-15,2 6 0 0,-3 4-96 0,-1-3-32 16,-2-1 0-16,0 0 0 0,1 1-160 0,1 0-48 15,-2-5 0-15,3-4 0 0,-1-6-144 0,1-1 160 0,3-4-160 0,-3-5 160 16,3-4-160-16,-2-3 0 0,3-3 0 0,0-2 128 16,3-1-416-16,1-12-96 0,0 0 0 0,0 0-16 31,0 0-2304-31,0 0-464 0</inkml:trace>
  <inkml:trace contextRef="#ctx0" brushRef="#br1" timeOffset="171131.02">18687 6290 19343 0,'-14'-12'1728'0,"5"6"-1392"0,2 1-336 0,-1 0 0 15,8 5 2688-15,0 0 480 0,0 0 96 0,0 0 0 0,0 0-2736 16,0 0-528-16,0 0-144 0,0 0-16 0,-2 10 160 0,-1 1 0 15,2 0 0-15,-1 2 0 0,-1 3 0 0,1 1 0 16,1 5 144-16,1 5-144 0,1 3 320 0,0 1-32 16,-1 2-16-16,2 2 0 0,2 1 48 0,0-1 16 15,1-1 0-15,2 0 0 0,0-3-64 0,2-1-16 16,0-2 0-16,2-1 0 0,3-5-64 0,3-4 0 16,0-3-16-16,5-5 0 0,2-4 256 0,3-6 48 15,4-5 16-15,2-5 0 0,4-3 256 0,6-7 48 16,7-7 16-16,1-7 0 0,2-3-256 0,-2-2-48 15,-4 2-16-15,-1-4 0 0,-2-3-208 0,-1-2-32 0,-1 0-16 0,-2 3 0 16,-4 5-112-16,-3 3 0 0,-3 6-128 16,-5 7 192-16,-3 6-192 0,-5 4 144 0,-2 2-144 0,-3 3 128 15,-6 0-368-15,-6 7-80 0,6-4 0 0,-6 4-16 32,0 0-2464-32,0 0-480 0,0 0-112 0</inkml:trace>
  <inkml:trace contextRef="#ctx0" brushRef="#br1" timeOffset="175876.31">23238 5139 7359 0,'-6'-7'656'0,"0"-1"-528"0,3 1-128 0,-2 0 0 15,0-3 1072-15,-1 1 176 0,1 1 32 0,-1 0 16 16,2 1-224-16,0-2-48 0,-2 2-16 0,2 2 0 15,0-1-160-15,4 6-16 0,-6-4-16 0,6 4 0 16,-2-8-240-16,2 8-32 0,0 0-16 0,0 0 0 16,0 0-144-16,0 0-48 0,0 0 0 0,0 0 0 15,0 0-208-15,0 0-128 0,0 0 128 0,0 0-128 0,11 4 256 0,-2 1 0 16,1 2-16-16,1 0 0 16,-1 2 80-16,1 3 32 0,1 3 0 0,2 3 0 0,0 5-160 0,-1-2-16 15,2 1-16-15,0 2 0 0,0 1-32 0,1 3 0 16,-2 0 0-16,1 0 0 0,1 1 0 0,-3 3 0 15,-2 3 0-15,1 1 0 0,-2 2 0 0,0 0 0 16,-3 1 0-16,0 3 0 0,-1-2 64 0,-3 2 16 16,-1 0 0-16,-1 1 0 0,-1 0-64 0,0 2-16 15,-1 1 0-15,-2 2 0 0,-1 2-128 0,1-1 160 16,-1-2-160-16,-3-2 160 0,-1-2-160 0,1-2 0 16,-1 0 144-16,-1 1-144 0,0-1 0 0,-4-3 144 15,-1-4-144-15,-1 2 0 0,-1 0 224 0,-1-2-64 0,-7-1-16 16,1-2 0-16,-1-4 0 0,-3 2 0 0,-4-2 0 15,1 1 0-15,3-2 48 0,-2-1 0 0,0-2 0 0,2 2 0 16,-1-1 0-16,2 2 0 0,-3-2 0 0,3 2 0 16,2-2-32-16,-4-1 0 0,2-3 0 0,-2 0 0 15,0 1-32-15,0-3 0 0,1 1 0 0,-1 0 0 16,0-2-128-16,-2 0 160 0,0-2-160 0,3 1 160 16,0-1-160-16,3 0 128 0,1-1-128 0,3-1 128 15,1 0-128-15,2 1 0 0,1-2 144 0,0-1-144 16,2-2 0-16,3 1 128 0,-1-2-128 0,2 1 0 15,1-4 0-15,-2 1 0 0,1-1 0 0,1 1 0 16,1 1 0-16,0-5 0 0,-2 0 0 0,4 1 0 16,1 2 0-16,5-5-208 0,-4 5 80 0,4-5 128 15,0 0-688-15,0 0-16 0,0 0 0 0,0 0 0 16,5-11-1584-16,1-4-320 0,2 0-64 0</inkml:trace>
  <inkml:trace contextRef="#ctx0" brushRef="#br1" timeOffset="176342.99">22613 6447 25791 0,'-15'0'1152'0,"6"0"224"0,0 0-1104 0,2 0-272 0,-3 0 0 0,10 0 0 32,0 0-528-32,0 0-176 0,-7 2-16 0,7-2-16 0,0 0 736 0,-4 8 128 0,4-8 48 0,-4 11 0 15,1 0 256-15,1 1 48 0,1 4 16 0,0-1 0 16,-5 4 128-16,3-1 16 0,0 2 16 0,-2 3 0 16,-4 4-144-16,1 1-16 0,-2 4-16 0,0 0 0 15,1 3-96-15,-3 4-32 0,0 0 0 0,-1 2 0 16,-1-1-96-16,3-2-32 0,-1 1 0 0,2-2 0 15,2-1-32-15,-2-2 0 0,2-1 0 0,3 3 0 16,2-3-64-16,2-3 0 0,2 0-128 0,4-1 192 16,1-2-192-16,3-4 0 0,1 0 128 0,-1-2-128 15,0-3 0-15,2 2 128 0,-3-2-128 0,2-3 0 0,1-4 128 16,-2-1-128-16,0-4 0 0,1 0 0 0,-1-1 0 0,2-1 0 16,-3-4 0-16,5 0 0 0,0-4 0 0,2 0-128 15,3-3 128-15,2-2 0 0,0-2-192 0,4 0 64 16,0-1 128-16,2-1-208 0,5 0-48 0,2 0-16 15,-1-2 0-15,0 1 0 16,1 4-464-16,1-1-96 0,1-3 0 0,1 1-12336 16</inkml:trace>
  <inkml:trace contextRef="#ctx0" brushRef="#br1" timeOffset="189516.19">23225 5205 11967 0,'-11'-16'528'0,"4"5"112"0,0-1-512 0,-1-2-128 15,0 0 0-15,1 2 0 0,-3 1 0 0,4 1 0 16,1 1 0-16,1-1 0 0,2 1 160 0,-1-2 160 16,0-3 16-16,-3 2 16 0,2 1 96 0,0 1 0 15,-1 0 16-15,-1 1 0 0,1-2 240 0,-4 1 64 16,-1 0 0-16,1 2 0 0,2 0 144 0,-1 3 48 15,-1-1 0-15,1 2 0 0,3-2-16 0,-1 1 0 16,6 5 0-16,0 0 0 0,0 0-224 0,0 0-32 16,-5-6-16-16,5 6 0 0,0 0-224 0,0 0-32 15,0 0-16-15,0 0 0 0,0 0-272 0,0 0-128 0,0 0 0 0,0 0 128 16,9 8-128-16,3-1 0 0,3-2 144 0,1 6-144 16,-2 6 128-16,1 1-128 0,1 2 128 0,2 3-128 15,0 3 192-15,3 3-48 0,-1 5 0 0,1-1 0 16,0-1 48-16,-2 1 0 0,-1 0 0 0,0 3 0 15,-2 0 0-15,1 3 16 0,-4 4 0 0,1-1 0 16,-1-1-32-16,0-3-16 0,0 1 0 0,-4-1 0 16,1 0 48-16,2-1 16 0,-4 1 0 0,1-2 0 15,-1-1 0-15,-1 1 0 0,1 2 0 0,-1 0 0 16,-5 2 0-16,2 1 0 0,3-1 0 0,-5-1 0 16,0-3-32-16,-1-1-16 0,0 0 0 0,-1 2 0 15,-1-2-16-15,-1-2 0 0,-1-2 0 0,-4 2 0 16,2 3-32-16,-5 0 0 0,-3 1 0 0,-1-2 0 0,2-3 0 0,-3-1-128 15,-4-2 192-15,1 3-64 0,-1 0 0 0,-1 2-128 16,-5-2 192-16,-2-2-64 0,1 1 0 0,-5-1 0 16,0 2 0-16,2 2 0 0,0 0-128 0,-1 1 192 15,1-1-192-15,-1-4 192 0,1-1-192 0,4-1 160 16,-2-2-160-16,0 1 160 0,-1 3-160 0,-3 1 0 16,0-1 144-16,-3-2-144 0,-2-2 128 0,0 0-128 15,-1 3 128-15,0-1-128 0,-1 1 0 0,3 0 0 16,1 0 0-16,2-5 128 0,3-3-128 0,3-3 0 15,3-3 0-15,1 2 0 0,2-1 0 0,2 0 144 16,2-4-144-16,4-1 0 0,3-3 128 0,2 2-128 16,2-4 0-16,5-6 0 0,0 0 0 0,0 0 0 0,0 0-128 0,0 0 128 31,0 0-896-31,0 0-64 0,0 0-32 0,9-10 0 16,1-4-1392-16,3-3-288 0,1-3-48 0,2-3-5776 0,-2 0-1152 0</inkml:trace>
  <inkml:trace contextRef="#ctx0" brushRef="#br1" timeOffset="189950.29">22722 6659 17503 0,'-6'-15'1552'0,"1"6"-1232"0,-6-1-320 0,0 2 0 0,1 0 1968 0,0 3 336 15,5 3 64-15,5 2 0 0,0 0-1568 0,-9-1-320 16,9 1-64-16,0 0-16 0,-6-1 80 0,6 1 16 16,0 0 0-16,-9 0 0 0,9 0 80 0,-7 6 0 15,-2-1 16-15,4 2 0 0,-4 1-160 0,2 2-48 16,1 1 0-16,-2 7 0 0,-1 6 48 0,2 5 0 16,-3 3 0-16,1 1 0 0,0 0-48 0,1 1 0 15,1 2 0-15,2-1 0 0,0-3-96 0,2 1-32 16,-1-2 0-16,4-6 0 0,0-2-48 0,2-1-16 15,1-1 0-15,0 1 0 0,1 2 0 0,0 3-16 16,-1-2 0-16,1-3 0 0,2-1-176 0,-3-3 0 16,3 0 144-16,-1 0-144 0,-2-2 128 0,3 0-128 15,2-4 160-15,-3-3-160 0,-5-9 160 0,10 4-160 0,-1-2 160 0,1 1-160 16,2-1 160-16,-1-2-160 0,1-2 160 0,2-3-160 16,5-1 176-16,3-3-176 0,2 0 192 0,4-2-192 15,1 1 144-15,2 0-144 0,-1 2 0 0,1 1 144 16,-1-1-144-16,2 0 0 0,0 1 0 0,0 4-176 31,0 3-1360-31,-1 5-256 0,-1 3-64 0,1 0-13760 0</inkml:trace>
  <inkml:trace contextRef="#ctx0" brushRef="#br0" timeOffset="196859.36">6504 10918 20271 0,'0'0'448'0,"-9"-9"80"0,7-8 32 0,-1 6 16 0,1 0-576 0,0-1 0 0,-1-2 0 0,2 0 0 16,1 0 928-16,0 1 80 0,0-2 16 0,0-2 0 16,1 0 0-16,0 1 0 0,2 1 0 0,0 0 0 15,1-3-832-15,0 1-192 0,2 2 0 0,2 0 0 0,0-1 864 0,2 0 128 16,1-1 32-16,1 2 0 0,2 2-832 0,2-1-192 15,-2 2 0-15,2 2 0 0,-1-1 0 0,0 4 0 16,1 5 0-16,-1 0 0 0,-2 2 0 0,1 4 0 16,-1 2 0-16,-3 3 0 0,1 5 0 0,-1 0 0 15,-6-1 0-15,-2 2 0 0,-3 5 864 0,-3 1 128 16,-4 0 32-16,-1 0 0 0,-4-1-832 0,-2 0-192 16,-3 2 0-16,-3 0 0 0,0-3 864 0,1-3 128 15,-2-3 32-15,1-1 0 0,-1-1-832 0,2-3-192 16,0-4 0-16,1-2 0 0,-1-1 864 0,4-2 128 15,0-2 32-15,3-4 0 0,2-3-832 0,1-2-192 16,5-2 0-16,3-3 0 0,-2-1 864 0,5-2 128 16,4-1 32-16,1-1 0 0,3-1-832 0,4-1-192 15,-3-2 0-15,5 2 0 0,1 2 0 0,3 1 0 0,1 2 0 16,-3-1 0-16,3 2 0 0,1 3 0 0,0 2 0 0,1 4 0 31,3-1-768-31,-1 4-208 0,-2 2-48 0,-1 5 0 0,4 3 832 0,-3 3 192 0,-3 2 0 0,-1 3 0 16,-6 4 0-16,-2 5 0 0,-1 5 0 0,-7 2 0 15,-2 2 0-15,-5 1 0 0,-1-3 0 0,-3 0 0 16,-2-2 0-16,-3-2 0 0,-1-3 0 0,-1-2 0 16,-2-2 0-16,-2-3 0 0,1-2 0 0,0 0 0 15,1-3 768-15,3-1 208 0,1-3 48 0,2-2 0 16,2-2-832-16,1-1-192 0,2 0 0 0,2-2 0 16,0-7 0-16,3 1 0 0,-1-2 0 0,3-1 0 15,3-2 0-15,2-3 0 0,0 1 0 0,3-2 0 16,1 2 0-16,2-1 0 0,2 1 0 0,2 1 0 0,2-1 0 15,1 3 0-15,2 1 0 0,1 3 0 0,0 0 0 0,2 3 0 16,-1 4 0-16,2 2 0 0,-2 3 0 0,-1 1 0 16,-1 3 0-16,-5 3 0 0,1 3 0 0,-6 4 0 15,-4 4 0-15,-2 2 0 0,-4 4 0 0,-4-1 0 16,1 6 0-16,-5-7 0 0,2-4 0 0,-5-2 0 16,-1-2 0-16,-1-3 0 0,1-2 0 0,-3-2 0 15,-5-3 0-15,3 0 0 0,-1 0 0 0,0-2 0 16,0-3 0-16,-1 0 0 0,0-3 0 0,2-1 0 15,-1-1 0-15,2-3 0 0,0-4 0 0,2-2 0 16,2-1 0-16,2-2 0 0,-1-1 0 0,3-2 0 16,2-3 0-16,1 0 0 0,1 0 0 0,4 0 0 15,4-1 0-15,2 1 0 0,2 0 0 0,1 2 0 0,3 2 0 16,3 2 0-16,1 0 0 0,3 5 0 0,3 1 0 0,1 2 0 16,3 3 0-16,4 3 0 0,0 2 0 15,-2 4 0-15,0 0 0 0,-3 4 0 0,-3 3 0 0,-2 4 0 31,-5 3-768-31,-4 3-208 0,-2 1-48 0,-3 5 0 0,-4-3 1648 0,-4 2 320 0,-2-1 64 0,-4-2 16 16,-5-3-832-16,-5-2-192 0,-4-1 0 0,-4 0 0 16,-3-2 0-16,-3 1 0 0,-1-3 0 0,0-2 0 15,1-2 0-15,2-2 0 0,1 1 0 0,3-6 0 16,1-4 0-16,4-1 0 0,1-2 0 0,5-4 0 16,2-2 0-16,3-5 0 0,3-2 0 0,4-3 0 15,3-2 0-15,3-3 0 0,3-3 0 0,4-4 0 16,2 1 0-16,4-1 0 0,3 3 0 0,5 0 0 0,4 3 0 0,1 3 0 15,2 3 0-15,1 4 0 0,1 2 0 16,1 2 0-16,0 3 0 0,-1 3 0 0,0 7 0 0,-5 1 0 16,-3 2 0-16,-4 5 0 0,-4 3 0 0,-4 7 0 15,-6 3 0-15,-2 3 0 0,-5 0 0 0,-4-1 0 16,-2 0 0-16,-4-2 0 0,-3-2 0 0,-3-2 0 16,-4-1 0-16,-4 0 0 0,-2-2 0 0,-2 1 0 15,-2-2 0-15,-1-1 0 0,1-1 0 0,1 1 0 16,4-4 0-16,2-4 0 0,3-3 0 0,3 0 0 15,2-3 0-15,5-1 0 0,1-3 0 0,3-1 0 16,-1-3 0-16,3-1 0 0,3-2 0 0,0-3 0 16,1-4 0-16,4-4 0 0,5-1 0 0,0-1 0 15,2 2 0-15,3 1 0 0,3 0 0 0,0 5 0 16,2 6 0-16,1 2 0 0,-2 4 0 0,2 3 0 0,1 2 0 16,-1 6 0-16,1 9 0 0,-1 5 0 0,-4 2 0 15,-4 5 0-15,-4 5 0 0,-5 4 0 0,-5 0 0 0,-1 1 0 16,-6-7 0-16,-1 1 0 0,-1-1 0 0,-2-3 0 15,0-9 0-15,-1-1 0 0,2-5 0 0,-1 0 0 16,-2-2 0-16,-1-1 0 0,1-6 0 0,2-2 0 16,-3-2 0-16,2-2 0 0,-1-3 0 0,-1-5 0 15,1-5 0-15,3 0 0 0,0-2 0 0,3-3 0 16,0-2 0-16,5-3 0 0,-1-5 0 0,4 1 0 16,1-2 0-16,5-1 0 0,-1-2 0 0,4 3 0 15,2 5 0-15,1 1 0 0,2 6 0 0,-3 2 0 16,1 3 0-16,0 5 0 0,-4 6 0 0,1 2 0 15,-8 1 0-15,7 7 0 0,-3 2 0 0,-4 6 0 0,-3 7 0 0,-4 4 0 16,-4 2 0-16,-10 17 0 16,-5 1-768-16,-3 2-208 0,-5 4-48 0,-2-1-18432 15</inkml:trace>
  <inkml:trace contextRef="#ctx0" brushRef="#br0" timeOffset="202949.65">15550 9679 13823 0,'-1'-8'1216'0,"-1"2"-960"16,-1 1-256-16,3 5 0 0,0 0 1696 0,0 0 288 16,0 0 64-16,0 0 16 0,0 0-1056 0,0 0-224 15,0 0-32-15,0 0-16 0,-9 3-416 0,9-3-96 16,-8 2-16-16,0 2 0 0,0 2-16 0,-1-1-16 15,-6 0 0-15,1 0 0 0,-1 2 64 0,-2-2 16 16,-6 0 0-16,-1 0 0 0,-4 1 0 0,-1-2 16 16,-3-1 0-16,-1-1 0 0,0-2-48 0,-5-2-16 15,0-1 0-15,-3-4 0 0,-1-1 176 0,1-3 48 0,-4-3 0 0,-1 0 0 16,-1 0 144-16,0-3 16 0,0-3 16 0,0-2 0 16,-4-1-112-16,0-1-32 0,-2-2 0 0,3-3 0 15,-1-3-64-15,5 1-16 0,3 1 0 0,3-3 0 16,3 0 32-16,2-5 0 0,2-3 0 0,1 1 0 15,1 0-144-15,2-3-16 0,2-3-16 0,2-1 0 16,2-1-112-16,1 2 0 0,4 1-128 0,1-3 192 16,3-5-192-16,2-1 0 0,4-1 0 0,3 0 0 15,0-2 0-15,5 3 0 0,2-3 0 0,3 2-160 16,4 0 160-16,0 1-160 0,4-4 160 0,2 1-160 16,3 1 160-16,4 4 0 0,0 2 0 0,5 3 0 15,4-2 0-15,3 0 0 0,3-1 0 0,3 0 0 16,2-1 0-16,5 2 0 0,4 1-176 0,1 4 176 0,0 6 0 0,2 0 0 15,0 2-128-15,0 0 128 0,0 2 0 0,5 3 0 16,4 2-160-16,0 3 160 0,2 0 0 0,-1 2 0 16,-3 5-144-16,0 2 144 0,-2 3 0 0,0 3 0 15,-1 4-128-15,0 4 128 0,-1 0 0 0,-3 6 0 16,-2 4-128-16,-3 2 128 0,1 5 0 0,-2 1-128 16,-2 3 128-16,-1 4 0 0,-1 1-144 0,-1 2 144 15,-3 4 0-15,0-1-144 0,-2 1 144 0,-1-2 0 16,-4-2 0-16,0 0 0 0,-1 2 0 0,1-4 0 15,0-2 0-15,-2 0 0 0,-3 0 0 0,-2-1 0 16,-1-1 0-16,0-2 0 0,0-1 0 0,-5-2 0 16,-3-2 0-16,1 0 0 0,-3 0 0 0,-2-3 0 15,-2-6 0-15,-2 2 128 0,0-1-128 0,-9-4 0 0,0 0 128 0,0 0-128 16,8-1 192-16,-8 1-48 16,6-7 0-16,-1-2 0 0,-4-6 64 0,-2 0 16 0,-1-2 0 0,-2 1 0 15,-3-2-96-15,-2 0 0 0,-4-3-128 0,-3-1 192 16,-1-3-192-16,-8 2 0 0,-2-2 128 0,-4 0-128 15,-3-2 0-15,-1 0 0 0,-4-1-144 0,0-2 144 16,-2-1-144-16,-2-1 144 0,0 0-128 0,-4 1 128 16,-5-1 0-16,-2 4-128 0,-3 0 128 0,0 3 0 15,1 3 0-15,0 4-128 0,-2 2 128 0,-3 3 0 16,-5 3 0-16,-2 4-160 0,-1 1 160 0,2 2 0 16,1 3 0-16,-3 5 0 0,-1 1 0 0,-3 7 0 15,0 0 0-15,5 3 0 0,6 5-144 0,1 4 144 16,-1 5-128-16,3 4 128 0,0 1 0 0,1 8-144 15,-1 6 144-15,5 2 0 0,6 3 0 0,3-2 0 16,2 2 0-16,3 2 0 0,2 3 0 0,5 5-128 0,5 3 128 0,3 0 0 16,1-2 0-16,6 0 0 0,9 0 0 0,0 0 0 15,3 4 0-15,4-3 0 0,6-2 0 0,4 0 0 16,-1-2 0-16,7 1 0 0,2 1 0 0,4 2 0 16,4-1 0-16,1 0 0 0,0-5 0 0,-1 2 0 15,2 3 0-15,2 0 0 0,-2 0 0 0,2-6 0 16,-1-5 128-16,1-2-128 0,0-3 0 0,-4-1 0 15,0-4 0-15,-5-7 0 0,1-2 0 0,-2-4 128 16,-3-2-128-16,-1-4 0 0,0-6 0 0,-4-4 0 16,-2-5 0-16,-1-1 128 0,-7-9 0 0,0 0 0 15,0 0 0-15,0 0 0 0,-1-11 240 0,-7-5 48 0,-2-5 16 16,-3-7 0-16,-2-8-304 0,-3-4-128 0,-6-3 0 16,-1-3 128-16,-2-7-128 0,2-2 0 0,0-3 144 0,0-6-144 15,2-4 128-15,3-3-128 0,2-1 128 0,2-2-128 16,1-1 208-16,4-1-16 0,3-6-16 0,2 0 0 15,2 1-176-15,4-4 128 0,3-4-128 0,5 2 128 16,1 3-128-16,5 0 0 0,3 3 0 0,5-1 0 16,4 2 0-16,10 4 0 0,5 4 0 0,11 6 0 15,9 4-192-15,3 3 192 0,7 4-192 0,10 3 192 16,4 3-192-16,6 7 192 0,3 7-160 0,-3 9 160 16,-2 8 0-16,-1 9 0 0,-1 6-128 0,-3 9 128 15,-3 6 0-15,-3 4 0 0,0 4 0 0,-2 9 0 16,-2 6 0-16,-5 3 0 0,-4 3 0 0,-4 1 0 15,-5-1-1264-15,-2-1-144 0,-4 2-48 0,1-2-14704 16</inkml:trace>
  <inkml:trace contextRef="#ctx0" brushRef="#br0" timeOffset="203579.39">20124 8337 3679 0,'-21'-24'320'0,"-4"0"-320"16,-2 0 0-16,1 5 0 0,-1 1 5376 0,5 2 992 16,4 0 208-16,1 2 32 0,3-2-4960 0,2 1-1008 15,4-1-192-15,6-3-32 0,4 1 96 0,5-2 32 16,5 1 0-16,8-2 0 0,8-3-192 0,8-2-32 15,5-1-16-15,5-3 0 0,1 0-112 0,1 0 0 16,5-3-16-16,5 0 0 0,7 0 16 0,5-3 0 16,0-2 0-16,6 0 0 0,3 3-192 0,6 1 192 15,1-1-192-15,-1 3 192 0,-1 5-64 0,-2 1-128 16,0 6 192-16,-6 6-64 0,-9 5 336 0,-2 8 64 16,-4 6 16-16,-2 5 0 0,-3 4-160 0,0 5-48 0,2 3 0 0,0 6 0 15,-1 8-336-15,-6 6 0 0,-3 7 0 16,-6 5 128-16,-6 4-128 0,-3 2 0 0,-6 0 0 0,-4 2 0 31,-1 3-1408-31,-7 2-240 0,-8 3-48 0,-5-3-13152 0</inkml:trace>
  <inkml:trace contextRef="#ctx0" brushRef="#br0" timeOffset="204359.25">6164 10422 35935 0,'-12'-11'3200'0,"8"3"-2560"0,2-2-512 0,0 2-128 16,2 8-896-16,1-9-192 0,2-2-32 0,5-1-16 16,1-1 880-16,5-3 256 0,5-4 0 0,4-4 0 0,6-4-128 0,2 0 128 15,7-2 0-15,3-1 0 0,0-3 0 0,3-3 0 16,1-7 0-16,4 1 0 0,4 0 0 0,2-1 0 16,6-2 0-16,4 0 128 0,1 4-128 0,0 0 192 15,1-1-192-15,1 1 192 0,3 1-192 0,-1 4 0 16,2 3 144-16,-4 4-144 0,-2 3 128 0,-2 1-128 15,-4 4 128-15,0 5-128 0,-1 2 224 0,-1 3-32 16,-5 1 0-16,-3 6 0 0,-5 4 48 0,-3 6 0 16,-5 3 0-16,0 3 0 0,-5 3 0 0,1 5 0 15,0 4 0-15,-3 3 0 0,-5 3-48 0,-3 3 0 16,0 2 0-16,-2 3 0 0,0 3 0 0,-6 0 0 16,-3-2 0-16,-5 2 0 0,-3 0 48 0,-4 7 0 15,-4 1 0-15,-2-2 0 0,-4-1 48 0,-7 0 16 0,-3-4 0 0,-1-1 0 16,-2-5-96-16,-2-1-16 0,-1-2 0 0,1-1 0 15,5 0-64-15,0-3-128 0,2 1 176 0,4-2-176 32,2 0-304-32,4-4-160 0,0-2-48 0,4-3 0 15,0-1-2672-15,5-3-528 0</inkml:trace>
  <inkml:trace contextRef="#ctx0" brushRef="#br0" timeOffset="206662.74">7494 10708 21183 0,'-10'-2'1888'16,"1"1"-1504"-16,0 4-384 0,3-1 0 0,6-2 384 0,0 0 0 15,0 0 0-15,0 0 0 0,0 0-144 0,8-1-32 16,4-3 0-16,6-1 0 0,4-3-32 0,2-1-16 16,6-2 0-16,6-1 0 0,3-5-160 0,3-1 192 15,3-1-192-15,0 1 192 0,1-3 64 0,2 0 32 16,3-1 0-16,1 1 0 0,4-1 64 0,2 2 16 16,4 0 0-16,-2-1 0 0,-2-3-176 0,4 4-16 15,2 4-16-15,1-1 0 0,-3-3 48 0,3 0 16 0,-1 1 0 0,-1 3 0 16,-4 1-224-16,3 1 176 0,2 0-176 0,-2 3 160 15,0 1-160-15,0 3 0 0,-3 2 144 0,-2 1-144 16,-3 2 0-16,1 2 128 0,-1 2-128 0,-2 1 0 16,-6 0 0-16,0 3 144 0,-1 3-144 0,-3 0 0 15,-5 3 128-15,-3 1-128 0,-4 1 0 0,-2 2 0 16,-1 3 0-16,-2-1 0 0,0 2 128 0,-3 1-128 16,-3 2 0-16,-1-1 160 0,0 2-160 0,-5 1 128 15,-3 0 16-15,-3 1 0 0,0 4 0 0,-5-1 0 16,-4-1 48-16,-2 1 0 0,-3 1 0 0,2 0 0 15,-5 2 96-15,0 1 32 0,-1 0 0 0,-2 0 0 16,-1 0-64-16,2 1 0 0,0-1 0 0,1-1 0 16,-4-2-96-16,2-1-32 0,-1-1 0 0,0 0 0 15,0-1 0-15,-2 1-128 0,-1-1 192 0,-1 2-64 0,-1 0-128 0,-3 3 192 16,0 4-192-16,-2-3 192 0,-2-3-192 0,-2 0 160 16,2 1-160-16,0-4 160 0,-2 0-32 0,1-3-128 15,1-2 192-15,4-2-64 0,5 1-128 0,-2-3 0 16,1 0 0-16,3-2 0 0,4 0 0 0,-2 0 0 15,2 2 0-15,1-3 0 0,0-1 0 0,1-2 0 16,3 0 0-16,-1 2 0 0,3 3 0 0,1-2 0 16,1-5 0-16,3 4 0 0,1 0 0 0,4 0 0 15,-1-4 0-15,3 2 0 0,2 3-176 0,3-2 176 16,2 0-128-16,1 1 128 0,1 0 0 0,0 0 0 16,6 2 0-16,3 0-128 0,1 0 128 0,2 0 0 15,-2 2 0-15,4-2 0 0,4 1 0 0,-1 1 0 16,3 0 0-16,0 2 0 0,-4 2 0 0,3 1 0 0,1-2 0 15,1 2 0-15,2 3 0 0,-1 1 0 0,3-2 0 0,-2 0 0 16,4-2 0-16,0 0 0 0,0 2 0 0,0-1 0 16,-3-4 0-16,2 1 0 0,-1-2 0 0,2 4 0 15,-3 1 0-15,1 2 0 0,1 1 0 0,0 4 0 16,-3 3 0-16,-1 5 0 0,-5 0 0 0,-1 1 0 16,-1-3 0-16,0 1 0 0,-4-1 0 0,2 3 0 15,1-3 0-15,-5 1 0 0,-6-3 0 0,-1 2 0 16,-3 5 0-16,-3-3 128 0,-3-2-128 0,-5-1 0 15,-2-3 128-15,-4 0-128 0,-4 0 128 0,-3 0-128 16,-7-1 128-16,-2 0-128 0,-4 1 160 0,-2-2-160 16,-3-1 240-16,-2-2-48 0,-3 1-16 0,-2 0 0 15,-7 1-16-15,-1-2 0 0,-7-4 0 0,-4 0 0 16,-7-1-160-16,-2 1 192 0,-3 1-192 0,-3-3 192 0,-3-2-192 0,-7 0 0 16,-7-2 0-16,-1-2 0 0,1 0 0 0,-4-2 0 15,-3-3-144-15,2 0 144 0,-2-4 0 0,3-3 0 16,1-3 0-16,1-1 0 0,0-1 0 0,1-4 0 15,2-4 0-15,-1-3 0 0,2-4 0 0,-1-1 0 16,1-4 0-16,-1 1 0 0,1-1 0 0,1-2 0 16,0-3 0-16,-1 0 0 0,-6 4 0 0,6-2 0 15,4 0 0-15,1-5 0 0,-1-4 0 0,2 1 0 16,-1 2-128-16,7-2 128 0,4-1 0 0,2-4-160 16,1 1 160-16,3-1-128 0,1-4 128 0,4-3-192 15,3-4 192-15,3-4-192 0,5-1 64 0,7-1 0 16,-1 0 0-16,6-1 0 0,3-2-48 0,2-2 0 15,1-3 0-15,4 3 0 0,1 3 176 0,1 5 0 0,4 7-144 16,-4 2 144-16,-2 3 0 0,1 2 0 0,1 4 0 0,2 4 128 16,-1 2 16-16,2 2 0 0,1 1 0 0,-1 2 0 15,1 1-144-15,0 1 192 0,1 2-192 0,0 4 192 16,1 1-192-16,0 5 0 0,0 0 0 0,0 5 0 16,-2 2 0-16,0 3 0 0,-3 4 0 0,-2 7 0 15,-3 8 0-15,-1 3-144 0,-4 2 144 0,4 4 0 16,0 3-144-16,1 3 144 0,-4 2 0 0,0 1-144 15,1 2 144-15,1 1 0 0,0 4 0 0,2 4 0 16,0 2 0-16,-2 0 0 0,0-2 0 0,-2-2 0 16,-2 0 0-16,-2 1 0 0,-5-1 0 0,0 3 0 15,3-1 0-15,-5-1 0 0,1-3 0 0,0 1 0 16,2-3 192-16,1-3-16 0,-4-4-16 0,3 2 0 0,-1 2-160 16,-4-3 160-16,-3-3-160 0,2 2 160 0,4 0-160 0,-2-2 0 15,-2-2 144-15,1-3-144 0,-1-5 0 0,1-2 0 16,-1-2 0-16,0-3 128 0,-2-5-128 0,0-2 0 15,3-3 0-15,-4-4 0 0,1-3 0 0,1-3-208 16,2-2 48-16,0-4 16 0,1-2 0 0,0-8 0 16,-2-6 0-16,1-2 0 0,2-7-16 0,0-1 0 15,0-3 0-15,0-1 0 0,4-6 160 0,2 1 0 16,1-1 0-16,5 0 0 0,1 0 160 0,4-4-32 16,4-6-128-16,2-6 192 0,2-3-192 0,6-1 0 15,2 0 0-15,6-4 0 0,4-7 0 0,6-3 0 16,4-2 0-16,5-2 0 0,7 2 0 0,6-6 0 15,8-6 0-15,6 1 0 0,4 2 0 0,5-1-192 16,3 1 192-16,3 0-160 0,1 0 0 0,1 4 0 0,2 4 0 0,2 5 0 16,1 5-16-16,-8 4 0 0,-3 4 0 0,-4 8 0 15,-2 8 176-15,-3 8 0 0,1 4 0 0,-4 4 0 16,-3 3 0-16,-3 6 0 0,0 2 0 0,-3 4 128 16,-2 2-128-16,0 0 0 0,-2 2 0 0,-2 2 0 15,-3 4-160-15,1-1 0 0,-2 1 0 0,2 1 0 16,-5 1-48-16,0 1-16 0,-5-1 0 0,-3 2 0 15,-5-1 224-15,-10 3-192 0,8-2 192 0,-8 2-192 16,0 0 192-16,0 0-176 0,0 0 176 0,0 0-160 16,0 0-272-16,0 0-48 0,0 0-16 0,0 0 0 15,0 0-480-15,0 0-112 0,0 0 0 0,0 0-16 16,-9 4 16-16,9-4 0 16,-9 1 0-16,9-1 0 0,0 0 640 0,0 0 144 0,-8-3 32 0,1 1 0 0,7 2 784 0,-10 0 176 15,2-2 16-15,-1 4 16 0,-1 0 176 0,0 0 48 16,-1 1 0-16,3-1 0 0,-6-4-160 0,0 4-16 15,0 0-16-15,-2 1 0 0,1-1-208 0,-1-2-32 16,-1-2-16-16,-3 2 0 0,0 1-176 0,0-1-48 16,-4-3 0-16,-1 0 0 0,-1-1-80 0,-3 0 0 15,1-3-16-15,-3-3 0 0,-1-2-176 0,-1-1 128 16,-2-3-128-16,2-3 128 0,-3-3-128 0,3-3 128 16,-1 1-128-16,-2 1 128 0,-2-1 48 0,-1-2 0 15,-2-3 0-15,3 0 0 0,-3 0 16 0,5-2 0 16,-3-2 0-16,3-6 0 0,0-1 16 0,2-3 16 15,1-1 0-15,0-1 0 0,0-4-224 0,-3 1 176 16,-1-2-176-16,1 0 160 0,1-1-160 0,-2 1 0 0,2-1 0 0,0 4 0 16,-3 2 192-16,2 2-64 0,2 0 0 0,-1 2 0 15,1 0 0-15,1 1 0 0,1-3 0 0,2 0 0 16,2 0-128-16,3 0 128 0,1 1-128 0,3-2 128 16,5 1-128-16,-2 0 0 0,-1-1 0 0,4 1 0 15,3-1-192-15,-1-2 192 0,1-2-160 0,-2-1 160 16,0 5-192-16,2 0 48 0,2 0 16 0,0 2 0 15,-1 0 128-15,1 0 0 0,2-1 0 0,0 1-128 16,-2-2 128-16,0 4 0 0,-1 2 0 0,1 2 0 16,2 1 0-16,-1 2 0 0,0 1 0 0,-1 1 0 15,-2 1 0-15,0 1 0 0,3-3 0 0,-2 2 0 16,2 2 0-16,2 1 0 0,4-1 0 0,-2 0 0 16,0-5 0-16,2 6 0 0,1 3 0 0,1 0 0 15,2 0 0-15,1 1 0 0,3 0 0 0,3 0 0 0,-1-2 0 16,3 3 0-16,-2-3-144 0,2 2 144 0,2-1-128 0,-1 0 128 15,4 0-160-15,0 0 160 0,2 2-208 0,2-1 48 16,3-2 16-16,2 2 0 0,-5 2-16 0,4 1 0 16,4 1 0-16,3 4 0 0,4 1 160 0,3 2-128 15,0 2 128-15,5 0-128 0,4 0 128 0,0 2 0 16,-4 3-144-16,5 2 144 0,0 3 0 0,1 3 0 16,-4 0-144-16,3 2 144 0,-2 4 0 0,-1 2 0 15,-3 0-128-15,2 4 128 0,-3 1 0 0,1 4 0 16,0 4 0-16,0 1 0 0,-1 3-128 0,-1 2 128 15,1 0 0-15,0 3 0 0,-2 3 0 0,1 1-128 16,-2 1 128-16,0 3 0 0,0-5 0 0,-1 6 0 16,1 4 0-16,4 2 0 0,2 0 0 0,3-1 0 0,0 1 0 0,-1-2 0 15,1-1 0-15,-4 2 0 0,1 3 0 0,2-1 0 16,-2 1 0-16,4 0 0 0,1 0 0 0,1-3 0 16,0-1 0-16,0-2 0 0,2-1-160 0,0-1-9696 15,-2 0-1952-15</inkml:trace>
  <inkml:trace contextRef="#ctx0" brushRef="#br0" timeOffset="207665.26">7592 7509 20271 0,'0'0'448'0,"0"0"80"0,12-4 32 0,-12 4 16 0</inkml:trace>
  <inkml:trace contextRef="#ctx0" brushRef="#br0" timeOffset="208147.46">7698 7443 12895 0,'0'0'272'0,"0"0"64"0,7-5 16 0,-7 5 32 0,0 0-384 0,3-5 0 0,3-3 0 0,-6 8 0 16,7-2 896-16,-7 2 96 0,7-6 32 0,-7 6 0 15,4-4 0-15,-4 4 0 0,0 0 0 0,0 0 0 16,4-9 0-16,-4 9 0 0,0-6 0 0,-1 0 0 16,-5-1 0-16,-2 1 0 0,-2-2 0 0,-1 4 0 15,0 0 0-15,3 2 0 0,1 1 0 0,-6 1 0 16,-5 1-832-16,1 3-192 0,-4-1 0 0,0 2 0 16,-2 4 0-16,-1 2 0 0,-2 1 0 0,2 0 0 15,-5 4 0-15,2-1 0 0,1 1 0 0,-3 2 0 16,0 3 0-16,-1 1 0 0,-3 0 0 0,7 1 0 15,5 3 0-15,4-1 0 0,0 0 0 0,5 2 0 0,3 1 0 0,4 1 0 16,0 0 0-16,5-2 0 0,3 0 0 0,5-1 0 16,7-4 0-16,1-3 0 0,3 1 864 0,5-3 128 15,6-4 32-15,2-3 0 0,2-2-832 0,3-3-192 16,3 1 0-16,-1-6 0 0,1-4 0 0,1-1 0 16,-4-4 0-16,7-1 0 0,5-1 0 0,-2-1 0 15,-2-1 0-15,-1-5 0 0,-1-3 0 0,-6-2 0 16,-2-2 0-16,1-2 0 0,-4-1 864 0,-5-2 128 15,-3 0 32-15,-3-1 0 0,-2-5-832 0,-8 1-192 16,-5-1 0-16,-2 0 0 0,-1-1 864 0,-3 2 128 16,-5 1 32-16,-3 5 0 0,-1 5-832 0,-2 4-192 15,-4 4 0-15,-3 3 0 0,-2 2 0 0,-4 6 0 16,-1 6 0-16,-3 2 0 16,-7-2-2416-16,0 3-528 0,-1 3-96 0,-3-2-12720 0</inkml:trace>
  <inkml:trace contextRef="#ctx0" brushRef="#br0" timeOffset="208684.37">7274 7592 20271 0,'-14'0'448'0,"14"0"80"0,-7-1 32 0,2 1 16 0,1 2-576 0,1-1 0 15,3-1 0-15,-7 3 0 0,2 0 928 0,-3 0 80 16,-2 3 16-16,0-3 0 0,0-1 816 0,0-1 160 15,-1-1 48-15,-1 0 0 0,0-2-832 0,-2-2-144 16,-1-2-48-16,0 0 0 0,2-3 0 0,0-2 0 16,-2-3 0-16,3-3 0 0,1-1-816 0,-2-2-208 15,1-4 0-15,0-2 0 0,1-3 864 0,0-2 128 16,2-4 32-16,2-3 0 0,3-2-832 0,2-3-192 16,2 1 0-16,4 0 0 0,1 1 0 0,2 3 0 0,3-3 0 0,1 2 0 15,2 4 0-15,0 3 0 0,-1 5 0 0,2 1 0 16,1 3 0-16,1 5 0 0,0 1 0 0,8 0 0 31,-5 3-768-31,-1 6-208 0,-2 3-48 0,-3 4 0 0,4 2 832 0,2 2 192 0,2 2 0 0,-1 3 0 16,4 3 0-16,-1 4 0 0,-1 3 0 0,0 1 0 15,-1 1 0-15,-2 2 0 0,1 2 0 0,-2 1 0 16,-2-3 0-16,0-2 0 0,-2 0 0 0,-1 0 0 16,-4 1 0-16,0-1 0 0,0-3 0 0,-1 8 0 15,-3-2-864 1,-3-1-128-16,-1-5-32 0,1-1 0 0,-1-3-1632 0,0-1-336 0,-1-1-64 15,0-11-16-15</inkml:trace>
  <inkml:trace contextRef="#ctx0" brushRef="#br0" timeOffset="209081.01">8040 7009 20271 0,'-6'8'448'0,"1"-1"80"0,1 1 32 0,4-8 16 0,0 0-576 0,0 0 0 16,0 0 0-16,0 0 0 0,5 8 0 0,-5-8 0 16,8-1 0-16,4-2 0 0,3-3 1744 0,0-2 240 15,0-1 64-15,4-2 0 0,4-3-1648 0,0 1-400 16,1 2 0-16,3-1 0 0,1-2 896 0,1 3 112 0,-1-1 16 0,0 3 0 15,-3 3-832-15,1 3-192 0,-1 0 0 0,-4 4 0 16,-1 3 0-16,-2 4 0 0,0 5 0 0,-3 3 0 16,-2 1 0-16,-4 6 0 0,-2 3 0 0,-5-2 0 15,-6 2 864-15,-2 3 128 0,1-2 32 0,-6 4 0 16,-3-1-832-16,-1-1-192 0,1 0 0 0,-1-1 0 16,-3 1 0-16,-1 0 0 0,-2-2 0 0,-1-1 0 15,-2-2 0-15,-2 0 0 0,-3 0 0 0,3-2 0 16,-3-1-768-1,3-4-208-15,-2-3-48 0,10-2 0 0,3 0-1632 0,2-3-336 0,-5-5-64 16,18-4-16-16</inkml:trace>
  <inkml:trace contextRef="#ctx0" brushRef="#br0" timeOffset="209497.58">7303 8092 23951 0,'6'-7'512'0,"-1"-2"128"0,1 0 0 0,-1 2 64 0,0-1-576 0,-5 8-128 0,0 0 0 0,0 0 0 16,0 0 848-16,0 0 144 0,0 0 32 0,0 0 0 15,-5 9 0-15,-1 5 0 0,-5 6 0 0,-4 3 0 16,-2 3 0-16,0 7 0 0,4 4 0 0,-1 3 0 16,-2 1-832-16,2 0-192 0,1 0 0 0,3-2 0 15,1-1 0-15,4-5 0 0,4-3 0 0,1-7 0 16,1-3 0-16,5-3 0 0,6-5 0 0,2-3 0 16,-1-4 864-16,6-5 128 0,9-3 32 0,2-6 0 15,2-4-832-15,1-5-192 0,0-4 0 0,0-3 0 16,1-1 0-16,-2-3 0 0,-1-1 0 0,-1-1 0 15,-1 0 864-15,-5-2 128 0,-5-3 32 0,-7 0 0 16,-7 0-832-16,2 2-192 0,-1 2 0 0,-4 1 0 16,-4 1-768-16,-2 4-208 0,4 5-48 0,-5 6 0 15,-5 4-2448-15,-3 3-496 0,-5-1-112 0,0 6-16 0</inkml:trace>
  <inkml:trace contextRef="#ctx0" brushRef="#br0" timeOffset="209813.9">8896 7942 35007 0,'0'0'1552'0,"0"0"320"0,3-9-1488 0,5 4-384 0,2-1 0 0,1 3 0 32,2 2-752-32,-1 0-208 0,2 0-64 0,1 0 0 0,3 1 832 0,-3 2 192 0,-2-1 0 0,5 0 0 15,2-1 0-15,-4 2 0 0,1 0 0 0,-2 3 0 16,-1-1-864-1,-4 2-128-15,-10-6-32 0,7 10-7632 0,-3-1-1536 0</inkml:trace>
  <inkml:trace contextRef="#ctx0" brushRef="#br0" timeOffset="209976.87">8728 8185 27647 0,'-13'1'608'0,"13"-1"128"0,0 0 32 0,0 0 0 0,0 0-624 0,2 11-144 15,2 0 0-15,5 0 0 0,3 0 0 0,4-2 0 16,1-3 0-16,4-2 0 0,2 1 848 0,6-5 144 15,0-3 32-15,6-1 0 0,1-3 0 0,5 3 0 16,-2-1 0-16,2 2 0 16,-3-1-3280-16,-1-3-656 0,6-1-128 0,-10 0-32 0</inkml:trace>
  <inkml:trace contextRef="#ctx0" brushRef="#br0" timeOffset="211270.39">10339 7643 20271 0,'10'-7'448'0,"-4"0"80"0,-2-1 32 0,-4 8 16 0,7-7-576 0,-7 7 0 0,0 0 0 0,0 0 0 15,0 0 0-15,0 0 0 0,-6-7 0 0,6 7 0 16,-7-5 928-16,-2 3 80 0,-1 1 16 0,-3 3 0 15,-2 2 0-15,0 5 0 0,-3 2 0 0,-1 6 0 16,-2 1-832-16,-1 7-192 0,-5 3 0 0,0 7 0 16,-3 7 864-16,0 3 128 0,1 4 32 0,1 2 0 15,-3 6-832-15,6-4-192 0,9 0 0 0,6 0 0 0,3-7 864 16,5-4 128-16,0-5 32 0,5-4 0 0,9-7-832 0,1-5-192 16,5-4 0-16,1-4 0 0,4-4 864 0,1-3 128 15,3-5 32-15,1-2 0 0,3-4-832 0,1-1-192 16,1-4 0-16,0-3 0 0,4-6 864 0,-1-2 128 15,-2-4 32-15,0-2 0 0,2 0-832 0,-1-1-192 16,0 1 0-16,-4-4 0 0,0 0 0 0,-5-2 0 16,-2-2 0-16,-1 2 0 0,-3 0 0 0,0 0 0 15,-3-1 0-15,-3 1 0 0,-3-2 0 0,-2-3 0 16,-3 2 0-16,-2 4 0 0,-2 5 0 0,-2-1 0 16,-2 0 0-16,-3 3 0 0,-4 3 0 0,-1 1 0 15,-1 2 0-15,-4 1 0 0,0 4 864 0,-5 1 128 16,-1-1 32-16,-1 0 0 0,-3 1-832 0,-2 3-192 15,-2 1 0-15,-2 4 0 0,-1 1 0 0,1 5 0 0,0 3 0 16,0 5 0 0,-1 3-768-16,1 3-208 0,-1 4-48 0,1 4 0 0,-2 3 832 0,0 7 192 0,0 6 0 0,0 1 0 15,1 2 0-15,0 4 0 0,1 1 0 0,5-1 0 16,7 0 0-16,-1-1 0 0,2 1 0 0,1-2 0 16,4-1 0-16,4-1 0 0,0-2 0 0,5-2 0 15,2 1 0-15,3-5 0 0,3-5 0 0,6 0 0 16,2-4 0-16,0-2 0 0,-1-4 0 0,5-1 0 15,5-5 0-15,3-2 0 0,4-2 0 0,2-4 0 16,2-3 768-16,0-3 208 0,1-3 48 0,1-3 0 16,0-1-832-16,1-5-192 0,-1-3 0 0,2-5 0 15,-2-1 0-15,3-2 0 0,0-4 0 0,2-2 0 16,0 0 0-16,-1-3 0 0,-4 1 0 0,-1-3 0 0,-2-4 0 16,-1 2 0-16,-3 1 0 0,-3-2 0 0,1 2 0 0,-3 0 0 15,-4-4 0-15,0 3 0 0,-4-1 0 0,-1 4 0 16,-2 4 0-16,-4 2 0 0,-4-2 0 0,-3 1 0 15,-3 4 0-15,-2 1 0 0,-4 1 0 0,-1 0 0 16,-1 1 0-16,-2 2 0 0,-3 2 0 0,0 3 0 16,-3-4 0-16,0 5 0 0,1 2 0 0,-4 3 0 15,0 2 0-15,-3 3 0 0,2 0 0 0,-5 4 0 16,-3 4 0-16,-1 4 0 0,0 1 0 0,1 3 0 16,-1 2 0-16,-2 5 0 0,1 2 0 0,0 3 0 15,1 1 0-15,-1 6 0 0,0 6 0 0,0 5 0 16,0 3 0-16,-1-1 0 0,2-2 0 0,2 0 0 15,0-2 0-15,7-3 0 0,3-3 0 0,5-2 0 16,0-3 0-16,8 1 0 0,2-1 0 0,4-2 0 0,3-3 0 0,2 2 0 16,-1-1 0-16,3-1 0 0,5-2 0 0,5 0 0 31,0-2-768-31,5-1-208 0,6-2-48 0,3-1 0 16,3-5-1632-16,6-1-336 0,3-3-64 0,4-1-16 0</inkml:trace>
  <inkml:trace contextRef="#ctx0" brushRef="#br0" timeOffset="211762.87">10984 8385 31327 0,'1'-13'1392'0,"1"5"272"0,1 0-1328 0,0-2-336 16,2 2 0-16,-2 0 0 0,-3 8 0 0,0 0 0 16,0 0 0-16,0 0 0 0,0 0 896 0,0 0 96 15,0 0 32-15,-5 11 0 0,-3 1-832 0,-4 4-192 16,-3 1 0-16,-3 7 0 0,0 0 864 0,-1 4 128 16,-3 4 32-16,1 2 0 0,-2 4 0 0,1 2 0 15,0 2 0-15,1-1 0 0,1-1-832 0,3-4-192 16,1-3 0-16,3-3 0 0,3-7 0 0,4-5 0 15,2-4 0-15,1-5 0 0,3-9 0 0,0 0 0 16,0 0 0-16,0 0 0 0,11-3 864 0,2-7 128 0,3-6 32 16,2-6 0-16,4-6-832 0,-2-4-192 0,3-7 0 0,1-2 0 15,-1-2 0-15,1-1 0 0,-2-1 0 16,1 4 0-16,-1 7 0 0,-1 6 0 0,-6 3 0 0,-3 9 0 16,-2 1 0-16,-1 7 0 0,-9 8 0 0,0 0 0 15,0 0 0-15,0 0 0 0,-2 11 0 0,-3 4 0 16,-4 4 0-16,-4 5 0 0,-2 5 0 0,-2 0 0 15,-4 2 0-15,2 1 0 0,0 0 0 0,2 1 0 16,0-1 0-16,1-5 0 0,2-3 0 0,2-6 0 16,3-2 0-16,4-4 0 0,0-3 0 0,4-2 0 15,1-7 0-15,0 0 0 0,0 0 0 0,0 0 0 16,0 0-768-16,5-10-208 0,1-3-48 0,5-1-18432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5:41:23.8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7422 6283 11967 0,'0'0'1072'0,"0"0"-864"0,0 0-208 0,0 0 0 16,0 0 1872-16,0 0 336 0,0 0 64 0,0 0 16 15,9 8-1776-15,-1-1-336 0,-1 0-176 0,1-1 160 16,1-4-160-16,1-2 192 0,1-1-192 0,0 2 192 16,0 2-192-16,-1-2 0 0,0-4 0 0,1 1 0 15,2 0 0-15,-3-1 0 0,0 1-176 0,1-3 176 16,-3-4 0-16,1 0 0 0,0 1 0 0,0-3 0 16,-2 2 208-16,1-4 32 0,0-3 0 0,0-1 0 15,3 1 512-15,-7-2 96 0,-1 0 32 0,-1-4 0 16,1-3 16-16,-4 2 0 0,-2 1 0 0,2 0 0 15,3-3-224-15,-2 2-32 0,-1 1-16 0,-2-2 0 0,-1 0-256 0,-4-3-48 16,-1 2-16-16,-2 0 0 0,1 4-112 16,1-2-32-16,-3-1 0 0,-1 1 0 0,-1-2 32 0,0 3 16 15,-2 0 0-15,1-1 0 0,-5-1-64 0,0-2-16 16,-1 6 0-16,-1-6 0 0,-2-1-128 0,-1 0 0 16,-4 4 0-16,-1-2 0 0,-3-4 128 0,2 3-128 15,-5 1 128-15,1 2-128 0,-1 1 0 0,1 0 0 16,-3-2 0-16,3 1 0 0,2-2 0 0,-2-1 0 15,-1 1 0-15,-2-3 0 0,-3-4 128 0,0 2-128 16,0 3 128-16,-2 0-128 0,0-3 0 0,2 2 0 16,-1 1 0-16,1 2 0 0,-2 0 144 0,1 1 0 15,-3 2 0-15,0-1 0 0,0 0-144 0,0 1 160 16,-1 1-160-16,-1 2 160 0,2-1 32 0,0 3 16 0,-1-1 0 16,-1 0 0-16,-3 0-80 0,1 1 0 0,1 4-128 0,-2 2 192 15,-2 1-192-15,4-1 0 0,1-2 128 0,0 4-128 16,-2 0 0-16,-3 3 0 0,-2 0 0 0,5 1 0 15,0-2 0-15,1 3 0 0,0-1 0 0,1 2 0 16,1 0 0-16,-4 2 0 0,-1-2 0 0,-2 6 0 16,-1 2 0-16,-1 0 0 0,-1-2 0 0,-1 5 0 15,2 5 0-15,0 2 0 0,-1-3 0 0,0 3 0 16,-4 0 0-16,3 5 128 0,3 3-128 0,-1 2 144 16,2 2-144-16,-3-1 0 0,0 3 144 0,0-2-144 15,-1-1 0-15,4 2 0 0,0-2 0 0,3 3 0 16,-1 1 0-16,0 3 0 0,1 3 0 0,-1 1 0 15,-1-4 0-15,0 5 0 0,1 0 0 0,2 2 0 0,0-3 0 16,3 1 0-16,1-2 0 0,0 2 0 0,1 6 0 0,-1 3 144 16,-3-1-144-16,3 0 0 0,1-3 176 0,5 0-176 15,-1 0 160-15,4 0-160 0,-1 1 160 0,3 2-160 16,1 1 160-16,-3 2-160 0,0-2 144 0,-1 1-144 16,2 2 128-16,0 0-128 0,2 2 0 0,1 0 128 15,0 2-128-15,3-2 0 0,3 1 0 0,1 1 128 16,4 0-128-16,-1-1 0 0,2-1 0 0,2-3 0 15,-2-1 0-15,1 4 0 0,3 6 0 0,-2 1 0 16,0-2 128-16,1 1-128 0,0 3 0 0,2 0 0 16,-2 1 0-16,2 1 0 0,1-3 0 0,2 1 0 15,3-4 128-15,3 1-128 0,3-2 0 0,4 1 0 16,3 2 0-16,1-4 0 0,-1-6 0 0,1 2 0 0,3 1 0 16,1-1 0-16,1 2 0 0,3 1 0 0,-2 1 0 0,4 0 0 15,-1-1 0-15,1 0 0 0,-1 0 0 0,2-2 0 16,2 0 0-16,0 0 0 0,2-2 0 0,-1 3 0 15,4 0 0-15,0 2 0 0,3-7 0 0,1 1 0 16,1 1 0-16,2 0 0 0,0-3 0 0,3 1 0 16,2-3 0-16,4 1 0 0,1 0 0 0,-2 0 0 15,-1 0 0-15,3 0 0 0,3-4 0 0,-2-1 0 16,4-3 0-16,3 0 0 0,-1-3 0 0,3 4 128 16,-3 3-128-16,1-2 0 0,0-2 0 0,2-3 128 15,3-3-128-15,1-2 0 0,3-1 144 0,4-1-144 16,0-2 0-16,0-3 128 0,-5-2-128 0,5-2 0 15,8 1 0-15,0-2 128 0,2 0-128 0,1 0 0 16,-3-2 0-16,2 1 0 0,0 1 0 0,1 0 128 0,-4-3-128 16,1 1 0-16,1-1 0 0,2-3 0 0,-3-4 0 15,3-2 0-15,-1 0 0 0,1-2 128 0,-1-1-128 0,-3-7 0 16,3-3 128-16,0-2-128 0,4 0 0 0,-1-5 128 16,2-6-128-16,-3 0 0 0,1 1 0 0,2-2 144 15,2-1-144-15,0-3 0 0,-1 1 128 0,-2 0-128 16,-1 1 0-16,3-4 0 0,2-1 144 0,-1-3-144 15,-1-2 0-15,0-5 144 0,2-4-144 0,5-1 0 16,1-4 0-16,-2 0 128 0,0 0-128 0,-3-7 0 16,2-3 144-16,2-3-144 0,-1-5 0 0,-3-1 144 15,-4-4-144-15,-3-4 0 0,-3-3 256 0,0-4-48 16,1-9-16-16,-4-1 0 0,-7 1 176 0,-5-4 16 16,-3-8 16-16,-3 3 0 0,-7 4 96 0,-2-1 16 0,-5-1 0 0,-3 5 0 15,-2 2 64-15,-7 5 32 0,-9 6 0 16,-3 2 0-16,-1 2-224 0,-5 2-64 0,-5 5 0 0,-4 8 0 15,-3 5-192-15,-7 3-128 0,-6 5 160 0,-2 2-160 16,0 3 0-16,-6 2-288 0,-9 5 32 0,-2 6 16 31,-7 6-1376-31,-6 6-288 0,-6 6-48 0,-6 7-10528 0,-8 8-2112 0</inkml:trace>
  <inkml:trace contextRef="#ctx0" brushRef="#br0" timeOffset="942.8">4404 12667 1839 0,'-2'-7'160'0,"2"7"-160"16,0 0 0-16,0 0 0 0,0 0 3152 0,9-4 608 15,0 1 112-15,0 1 32 0,2 0-2864 0,0 0-560 0,1-1-112 0,5 1-32 16,4 5 224-16,1-1 32 0,3 0 16 0,1 0 0 15,3 0 224-15,3 2 64 0,4 1 0 0,3-3 0 16,2-4-208-16,7 1-48 0,2-2 0 0,6 1 0 16,6-1 96-16,2 1 16 0,1-2 0 0,3 1 0 15,4-3 16-15,7-1 0 0,4 1 0 0,1 0 0 16,3 2-64-16,5-2 0 0,5 1 0 0,4-4 0 16,1-3-80-16,5 4-32 0,3 4 0 0,6-4 0 15,0-2-208-15,5 0-32 0,6-1-16 0,1 4 0 16,2 0-144-16,2 1-16 0,5-2-16 0,0 2 0 15,-1 0-16-15,3 1 0 0,2 1 0 0,4 0 0 16,2-1 96-16,-2 3 16 0,-5 1 0 0,-3-1 0 16,-3-1-32-16,-8 2 0 0,-3 0 0 0,-4 1 0 0,-1 1-32 0,-5 3-16 15,-5-2 0-15,-4-2 0 0,-8-1-32 0,-8 1 0 16,-8 3 0-16,-6-1 0 0,0-1-144 16,-9 2 0-16,-7 1 144 0,-6 1-144 0,-4 1 0 0,-6-2 0 15,-8 1 0-15,-6 1 0 16,-6 0-1792-16,-7 0-256 0,-4 1-64 0,-11-7-13616 15</inkml:trace>
  <inkml:trace contextRef="#ctx0" brushRef="#br0" timeOffset="1634.56">3364 14045 25791 0,'-12'-8'1152'0,"12"8"224"0,0 0-1104 0,0 0-272 0,0 0 0 0,0 0 0 15,0 0 320-15,10-5 16 0,3 1 0 0,6 1 0 16,6-1 48-16,8-1 16 0,10-1 0 0,6 0 0 16,3 1 176-16,9 0 48 0,5-1 0 0,3-1 0 15,4-2-304-15,4 1-48 0,4-1-16 0,2-1 0 16,0-1-96-16,2-1-32 0,1 0 0 0,2 1 0 15,3-4 128-15,-1 4 32 0,-1 0 0 0,-2 0 0 16,-1 0-48-16,-2 1-16 0,-5 2 0 0,-4-2 0 16,-5-1-224-16,-4 3 144 0,-1-1-144 0,-3 0 128 15,-6 0-320-15,-6 0-80 0,-6 1-16 0,-5-2-9664 16,-4 0-1936-16</inkml:trace>
  <inkml:trace contextRef="#ctx0" brushRef="#br0" timeOffset="2535.6">4136 4897 5519 0,'0'0'496'0,"-9"0"-496"0,-1 0 0 0,1 0 0 16,2-4 976-16,2 1 112 0,-2 0 0 0,7 3 16 16,-5-2-368-16,5 2-80 0,0 0-16 0,-7-3 0 15,-1-3-32-15,3 2-16 0,5 4 0 0,-8-3 0 16,0 2-176-16,1 1-32 0,-1 0-16 0,8 0 0 15,0 0-224-15,-8 0-144 0,1 1 192 0,7-1-192 16,0 0 144-16,0 0-144 0,0 0 0 0,0 0 144 16,0 0 320-16,0 0 64 0,0 0 16 0,0 0 0 15,0 0 224-15,10 7 32 0,-2 0 16 0,1 2 0 16,1 0-144-16,3 3-32 0,-1-1 0 0,4 4 0 16,4 2-160-16,-1 2-32 0,4 3-16 0,1 0 0 15,-1 5-144-15,2-1-32 0,1 1 0 0,4-2 0 0,-2 2-64 0,2 1-32 16,1-2 0-16,4 3 0 0,-1-2 0 0,2 3 0 15,-2 0 0-15,1 1 0 0,-1 0 16 0,-1 5 0 16,-2 2 0-16,-1-2 0 0,-3-4-48 0,-2 0 0 16,-2-1 0-16,2-1 0 0,-2-5-128 0,-1-1 0 15,-1-2 144-15,-4-1-144 0,0-1 0 0,-1 0 0 16,-1-4 0-16,-2 1 128 16,-4-2-1648-16,0-1-320 0</inkml:trace>
  <inkml:trace contextRef="#ctx0" brushRef="#br0" timeOffset="3168.28">5246 6144 20271 0,'-12'-10'1792'0,"8"6"-1424"0,-2-1-368 0,3-1 0 0,3 6 512 0,-2-7 48 16,1 0 0-16,1 7 0 0,0 0-224 0,0 0-32 15,0 0-16-15,0 0 0 0,0 0-288 0,0 0 0 16,0 0 128-16,0 0-128 0,0 0 0 0,0 0 0 16,11 8 0-16,-4-1 0 0,2-1 0 0,-1 1-144 15,3 1 144-15,0 2 0 0,-3 1 0 0,2 2 0 16,-3 3 0-16,2 0 0 0,0 2 240 0,1 1-32 16,1-1 0-16,-2 4 0 0,-3 3 48 0,-1-1 0 15,-2-3 0-15,2 3 0 0,-1 2-32 0,1-3 0 16,0-1 0-16,-1 1 0 0,-2 2 0 0,-2 0 0 15,-2 0 0-15,1-3 0 0,0-2 32 0,-1-1 0 16,2-2 0-16,0 1 0 0,-2-2-16 0,1 0 0 16,-1 1 0-16,-1-3 0 0,0-1 32 0,-3-1 16 0,-2 0 0 0,2 2 0 15,-2 3-32-15,0 0 0 0,1 1 0 0,-1-1 0 16,0-1 16-16,1 1 0 0,-3 0 0 0,0 1 0 16,2-1-144-16,-1 2-128 0,3-1 144 0,-3-2-144 15,2 0 0-15,-3-3 128 0,3-2-128 0,-2 0 0 16,2 1 0-16,-2-1 0 0,5 0 0 0,-4-2 0 15,2-3-240-15,-1 0-32 0,-1-2-16 0,2 1 0 32,-1-3-176-32,2 1-48 0,-4-1 0 0,2-1 0 0,-1-2 144 0,1 0 32 0,-2 0 0 0,3 1 0 15,-3 0-32-15,2 1 0 0,-2 1 0 0,3 2 0 16,-2-2-144-16,1 3-48 0,7-5 0 16,-8 7 0-16,-1 0-1056 0,-1-1-224 0,-3 3-32 0,6 1-16 15</inkml:trace>
  <inkml:trace contextRef="#ctx0" brushRef="#br0" timeOffset="3758.35">5151 7103 4607 0,'0'0'400'0,"0"0"-400"0,0 0 0 0,0 0 0 16,-10 0 2304-16,10 0 384 0,-8 4 80 0,0 2 16 15,3 0-1632-15,-3 4-320 0,2 0-64 0,-3 4 0 0,1 2-288 16,-4 0-48-16,1 4-16 0,-1-1 0 0,-1-1-128 0,-3 1-32 15,-2 2 0-15,-1 2 0 0,0 2 112 0,-3 1 16 16,-3 1 0-16,-3 0 0 0,0 0-64 0,-2 2-16 16,0-3 0-16,1 2 0 0,-2-2-112 0,-1 0-32 15,-1 4 0-15,1-1 0 0,1-4-160 0,2 1 0 16,-1 1 144-16,5 0-144 0,0 1 272 0,4 0-16 16,1 0 0-16,0 2 0 0,0-3 0 0,5 1-16 15,5-1 0-15,1-3 0 0,-1-1-240 0,4 1 0 16,-2-2 0-16,4 1 0 0,3-4 0 0,0 3 0 15,0 0 0-15,1 2-160 16,4-2-288-16,0 0-48 0,-2 0-16 0,3 1 0 16,2-1-128-16,2 0-48 0,-3-1 0 0,4-1 0 15,4 1 128-15,-1 0 32 0,2 0 0 0,3-1 0 16,-2-1 80-16,3-2 32 0,2-1 0 0</inkml:trace>
  <inkml:trace contextRef="#ctx0" brushRef="#br0" timeOffset="4276.39">5212 9005 22111 0,'0'0'1968'0,"0"0"-1584"16,-5-6-384-16,5 6 0 0,0 0 256 0,0 0-48 15,0 0 0-15,0 11 0 0,1-1-208 0,3 2 0 16,1-2 0-16,1 5 0 0,1 1 304 0,3 1 16 16,1 0 0-16,2 1 0 0,0-1 96 0,5 3 32 15,3 1 0-15,1 1 0 0,-5 0-176 0,5-1-16 16,4-1-16-16,2 2 0 0,-1 4-80 0,0-1-16 0,1-2 0 0,-2 4 0 16,-4 2 176-16,2 1 16 0,-2 0 16 0,1 0 0 15,-3-1-96-15,0 0 0 0,-1 1-16 0,1-3 0 16,0-3-48-16,0 2 0 0,-1-3 0 0,-1 0 0 15,0 0 0-15,0-1-16 0,-2-3 0 0,2-1 0 16,-1-2-176-16,0-2 192 0,-3-2-192 0,0 0 192 16,0-1-192-16,-2 0 0 0,1-3 0 0,-4 0 0 15,-9-8 0-15,0 0 0 0,0 0-144 0,0 0 144 16,10-4-688 0,-10 4-16-16,5-8-16 0,-3-5-12144 0</inkml:trace>
  <inkml:trace contextRef="#ctx0" brushRef="#br0" timeOffset="5689.28">3854 5080 18431 0,'0'0'1632'0,"0"0"-1312"15,0 0-320-15,0 0 0 0,0 0 384 0,0 0 0 16,0 0 0-16,0 0 0 0,3-9-208 0,1 4-48 16,3 0 0-16,-7 5 0 0,10-3-128 0,1 1 160 15,0-1-160-15,-1 2 160 0,0-3 96 0,1 1 0 16,0-1 16-16,0 3 0 0,1 1 16 0,0 1 0 16,-2 0 0-16,0 1 0 0,-10-2 128 0,14 2 32 15,1 0 0-15,2 3 0 0,1 4 48 0,-2 0 16 16,-2 0 0-16,2 2 0 0,0 3-32 0,2 2 0 15,-1-1 0-15,3 3 0 0,-1 0-32 0,0 3-16 16,-1 3 0-16,3-3 0 0,-1-1-176 0,2-1-16 16,0-1-16-16,0 4 0 0,0 2-96 0,1 0 0 15,1 0-128-15,2-1 192 0,0-3 752 0,2 0 144 16,0-2 16-16,2 4 16 16,-2 5-1680-16,1-1-336 0,-1-1-64 0,-1-1 0 0,3-4 784 0,-1 1 176 0,-2-2 0 0,-1 3 0 15,-2-1 0-15,2 1 0 0,0 0 0 0,1 1 0 16,-2-3 0-16,-1 1 0 0,-1 1 128 0,0 2-128 15,0 2 0-15,0 1 0 0,4-2 0 0,-5 0 0 16,-1 0 128-16,0 1-128 0,-2-1 0 0,1-2 0 16,-2-2 0-16,-1 1 0 0,0-3 0 0,-1 0 0 15,0-1 0-15,0 0 128 0,1-2-128 0,2 3 0 16,-3-1 0-16,2-1 0 0,-1 0 128 0,-1 0-128 16,-5 2 0-16,1 1 0 0,2 1 0 0,0-2 0 15,2-8 0-15,-1 3 0 0,-2 3 0 0,-1 2 0 16,1-1 0-16,-1-1 128 0,0 1-128 0,-1-2 0 15,-2 0 0-15,0-3 0 0,-1-1 128 0,1 1-128 16,-5 1 0-16,1-1 144 0,-2 0-144 0,1-1 128 0,1-1 80 0,-2 0 16 16,0-1 0-16,1 2 0 0,-4 3 64 0,1 1 16 15,0-2 0-15,0 0 0 0,-1 0-112 0,1 1-32 16,0-1 0-16,-1 1 0 0,-1 0-160 0,0 2 160 16,-2-1-160-16,2 2 160 0,-3-6-32 0,2 1-128 15,-1-1 192-15,0 3-64 0,-1 3 64 0,-2 1 0 16,-1 1 0-16,-1-2 0 0,1-1 32 0,-1 0 16 15,-1 1 0-15,-1 1 0 0,-3 0-48 0,1 0 0 16,1-1 0-16,-2-2 0 0,-2 0-192 0,2-2 176 16,0-2-176-16,-1 2 160 0,-2 2-160 0,1-2 128 15,0-2-128-15,-2 0 128 0,1-1-128 0,-1 1 192 16,1 0-192-16,0 1 192 0,2 0-192 0,0-1 160 0,-1 0-160 0,0-2 160 16,-1-1-160-16,1-2 0 0,0-1 0 0,-1 2 128 15,2 0-128-15,0 1 0 0,-2-1 0 0,0 1 0 16,-3-2 0-16,3 2 128 0,0 1-128 0,1 0 0 15,-1-1 0-15,0 0 0 0,-2-1 0 0,2 0 0 16,1 0 0-16,0-2 0 0,-3 2 0 0,2 0 0 16,-1-1 0-16,1 1 0 0,-3 0 128 0,3 1-128 15,-1 1 0-15,2-1 0 0,-1 2 0 0,2 2 0 16,-1 0 0-16,0-1 0 0,2 1 0 0,0 1 0 16,-1 1 0-16,1 0 0 0,-2 0 0 0,0 1 0 15,-1 0 0-15,1 0 0 0,0-3 0 0,-1 2 0 16,3 2 0-16,-1-1 0 0,-1 0 0 0,1 0 0 15,1 1 0-15,-1-1 0 0,-1 0 0 0,1 0 0 16,2 1 0-16,1-1 0 0,1 2 0 0,-2-2 0 0,1 0-128 16,0-2 128-16,1-1 0 0,1 3 0 15,3 1 0-15,0 0 0 0,-2-1 0 0,4 0 0 0,-3-2 0 0,2-1 0 16,1-1 0-16,-2 0 0 0,4 1 0 0,1 2 0 16,1-1 0-16,2 0 0 0,0-2 0 0,3-1 0 15,-3-1 0-15,1 2 0 0,-1 1 0 0,2 0 0 16,1 1 0-16,1-1 0 0,0-1 0 0,2 0 0 15,-2-3 0-15,3 3 0 0,3 2 0 0,2 0 0 16,-2 0 0-16,1-1 0 0,-2-1 0 0,2 1 0 16,1-2 0-16,3 0 0 0,0 3 0 0,2 0 0 15,1 0 0-15,0 1 0 0,-2-3 0 0,1 1 0 16,-1 0 0-16,0 3 0 0,2 0 0 0,0 2 0 16,-2 0 0-16,-1-1 0 0,3-3 0 0,-2 1 0 0,0-3 0 0,3-1 0 31,2 1-416-31,4 0-16 0,1 0 0 0,-1-5-10784 0,-3-5-2160 15</inkml:trace>
  <inkml:trace contextRef="#ctx0" brushRef="#br0" timeOffset="6056.73">5276 9057 38927 0,'0'0'1728'0,"0"0"352"0,0 0-1664 0,2 13-416 16,3 0 0-16,3 3 0 0,1 3-176 0,6 1-112 16,2-2-32-16,5 6 0 0,5 2 320 0,6 1 0 15,1 2 0-15,4-1 0 0,2 1 0 0,0 3 0 16,2 4 144-16,3 3-144 0,4 3 0 0,4-2 0 16,-3 0 0-16,4 3 0 0,0 1 0 0,-2 2 0 15,-3-2-224-15,1 2 80 16,-6 2-1584-16,0 2-320 0,-3 3-64 0</inkml:trace>
  <inkml:trace contextRef="#ctx0" brushRef="#br1" timeOffset="10245.57">3948 4901 9215 0,'-10'0'400'0,"10"0"96"0,0 0-496 0,0 0 0 0,0 0 0 0,-4 2 0 16,0 2 912-16,4-4 96 0,-7 1 16 0,7-1 0 15,0 0 0-15,0 0 0 0,0 0 0 0,0 0 0 16,-3 5 0-16,3-5 0 0,0 0 0 0,0 0 0 15,0 0 0-15,0 0 0 0,0 0 0 0,0 0 0 0,0 0 0 0,0 0 0 16,0 0 0-16,4 5 0 0,-4-5-832 0,7 2-192 16,0-1 0-16,1-1 0 0,-1 2 864 0,2-2 128 15,2-2 32-15,1 1 0 0,-1 0-832 0,1 0-192 16,2 0 0-16,0 0 0 0,3 0 0 0,-1 1 0 16,0 1 0-16,-1 0 0 0,1 0 0 0,-1-1 0 15,0 0 0-15,0 0 0 0,0 1 0 0,-3 1 0 16,1 2 0-16,1-2 0 0,-1-2 864 0,-1 2 128 15,1 0 32-15,0-2 0 16,-1 0-1648-16,-1 0-320 0,-2 0-64 0,1-1-16 16,0-2-1632-16,0 1-336 0,2 0-64 0,0-1-16 0</inkml:trace>
  <inkml:trace contextRef="#ctx0" brushRef="#br1" timeOffset="10477.71">4809 4986 20271 0,'0'0'896'0,"0"0"192"0,5 6-880 0,1-2-208 0,0 1 0 0,-1 0 0 16,0 2 864-16,2-2 128 0,-7-5 32 0,6 6 0 16,4-1-832-16,-2 0-192 0,-8-5 0 0,8 4 0 15,-1 0 0-15,1 1 0 0,-1 0 0 0,-7-5 0 16,0 0 0-16,0 0 0 0,7 5 0 0,-2 0 0 15,-5-5 0-15,10 6 0 0,-2-1 0 0,6 5 0 16,-3-4-1600-16,-5-1-352 0,4 0-80 0,-2-3-16 0</inkml:trace>
  <inkml:trace contextRef="#ctx0" brushRef="#br1" timeOffset="10632.63">5333 5171 12895 0,'0'0'272'0,"0"0"64"0,10 7 16 0,-3-2 32 0,-2 1-384 0,1-2 0 16,0 1 0-16,0 0 0 0,4 2 0 0,-3-1 0 15,2-1 0-15,0 1-3760 16,2 0-816-16</inkml:trace>
  <inkml:trace contextRef="#ctx0" brushRef="#br1" timeOffset="10782.4">5879 5331 16575 0,'8'3'368'0,"0"-1"80"0,0-1 0 0,0 3 16 0,-3 1-464 0,3-1 0 0,-3 2 0 0,2-1 0 16,1 1 0-16,1-1 0 0,-2 2 0 0,3-1-4816 16,-1-2-1072-16</inkml:trace>
  <inkml:trace contextRef="#ctx0" brushRef="#br1" timeOffset="10992.26">6311 5513 16575 0,'13'5'368'0,"-3"-1"80"0,1 3 0 0,-2-2 16 0,1 1-464 0,1 1 0 15,2 1 0-15,-1 2 0 0,1-3 0 0,2-1 0 16,-1 1 0-16,1-1 0 0,2 1 0 0,-1-2 0 15,3 1 0-15,1-3 0 0,-2 2 0 0,0 0 0 16,2 1 0-16,1-3 0 0,-1 0 0 0,0 1 0 16,-3 0 0-16,0-1-4816 15,-1-2-1072-15</inkml:trace>
  <inkml:trace contextRef="#ctx0" brushRef="#br1" timeOffset="11111.85">7010 5695 9215 0,'0'0'192'0,"6"4"64"0,2 1 0 0,-1-2 0 0,0 0-256 0,-1 2 0 0,-1 0 0 0,2 1-2688 16,-1-2-576-1</inkml:trace>
  <inkml:trace contextRef="#ctx0" brushRef="#br1" timeOffset="12764.2">7314 5842 12895 0,'5'10'272'0,"-5"-10"64"0,0 0 16 0,4 4 32 0,2 3-384 0,-1 2 0 15,-2-3 0-15,2 1 0 0,1-1 0 0,-1-1 0 16,-5-5 0-16,5 8 0 0,2 2 896 0,-2-3 96 16,1-2 32-16,-1 0 0 0,0 3-832 0,-1-1-192 15,2-2 0-15,-4 2 0 0,0-2 0 0,1 3 0 16,3 0 0-16,-3-1 0 0,2 1 0 0,-1-1 0 15,-4-7 0-15,6 5 0 0,-3 2 864 0,0-1 128 16,0 2 32-16,2-3 0 0,-2 2-832 0,2 0-192 16,-2-1 0-16,1 0 0 0,-4-6 0 0,0 0 0 15,0 0 0-15,1 7 0 0,2 1 0 0,0-3 0 16,-3-5 0-16,2 6 0 0,-1 1 0 0,-1-7 0 16,3 5 0-16,1 1 0 0,-4-6 864 0,0 6 128 15,0-6 32-15,0 7 0 0,1 0-832 0,-1-7-192 16,0 7 0-16,0 0 0 0,0-1 0 0,0-6 0 15,0 0 0-15,2 7 0 0,1 4 864 0,-2-2 128 0,1-3 32 0,-1 1 0 16,1 1-832-16,0-3-192 0,-1 3 0 0,0-1 0 16,1 0 0-16,0 2 0 0,-2 0 0 0,0 0 0 15,0 1 0-15,1-2 0 0,-1-8 0 0,0 9 0 16,-1 1 0-16,-1 0 0 0,1 0 0 0,-1 0 0 16,1 0 864-16,-2 0 128 0,-1 2 32 0,2-2 0 15,-2-4-832-15,2 1-192 0,-3-2 0 0,1 3 0 16,-2 2 0-16,0-2 0 0,-1-1 0 0,1 0 0 15,-1-1 0-15,1 1 0 0,-2 0 0 0,1-3 0 16,-2 0 0-16,3 2 0 0,-4 1 0 0,1-3 0 16,-1-2 0-16,0 1 0 0,1 2 0 0,-2 0 0 15,1 1 0-15,1 0 0 0,-5 2 0 0,-1-2 0 0,2 0 0 0,-2 2 0 16,0-1 0-16,1 0 0 0,1 1 0 0,-2 0 0 16,-1-1 0-16,0 3 0 0,1 0 0 0,1-2 0 15,-3 1 0-15,1-1 0 0,0 0 0 0,1 0 0 16,-2 0 0-16,2 0 0 0,0 2 0 0,0-1 0 15,-1-1 0-15,-1-1 0 0,1 3 0 0,-1 0 0 16,0-1 0-16,0 0 0 0,-3 0 0 0,1-1 0 16,-3 2 0-16,0 0 0 0,0 0 864 0,2 0 128 15,-2 0 32-15,1 0 0 0,0 1-832 0,1-3-192 16,-1-1 0-16,4 2 0 0,-1 1 0 0,-1 0 0 16,2 0 0-16,0 0 0 0,1-2 0 0,-2 1 0 15,2-1 0-15,-2 1 0 0,2 0 0 0,-4-2 0 16,0 1 0-16,0-1 0 0,0 1 0 0,-3 1 0 0,0-2 0 15,1 2 0-15,3-3 0 0,1 2 0 16,-4 0 0-16,1 0 0 0,1 1 0 0,-2-1 0 0,2 0 0 0,0-1 0 16,3 1 0-16,-3 0 0 0,2-1 0 0,1 1 0 15,-1 0 0-15,1-3 0 0,0 2 0 0,-3 1 0 16,1-1 0-16,-1 2 0 0,-1 0 0 0,-1-1 0 16,0-2 0-16,-2 1 0 0,2-2 0 0,-4 2 0 15,2-1 0-15,1 1 0 0,2 1 0 0,-2-3 0 16,1 1 0-16,0-2 0 0,0-1 0 0,-1 1 0 15,3 0 0-15,-1 2 0 0,-1-1 0 0,0 1 0 16,0-1 0-16,-1 1 0 0,-1-1 0 0,0 0 0 16,-3-2 0-16,3-1 0 0,-3 0 0 0,1 0 0 15,3 3 0-15,-2-1 0 0,1 1 0 0,1-3 0 16,0 2 0-16,-1 1 0 0,1-1 0 0,0 0 0 0,2 2 0 0,-2-3 0 16,1 1 0-16,-1-1 0 0,0 1 864 0,-2 0 128 15,-1-1 32-15,0 0 0 0,-1-1-832 0,1 2-192 16,3 0 0-16,-1 0 0 0,-1 2 0 0,-2-1 0 15,2 1 0-15,0 1 0 0,-1-1 0 0,1 1 0 16,-1-1 0-16,0 1 0 0,1-2 0 0,0 1 0 16,-2-1 0-16,1 1 0 0,0-1 0 0,-2 1 0 15,-1-1 0-15,2 2 0 0,2 0 0 0,-3 0 0 16,2 2 0-16,-1-1 0 0,1-2 0 0,-2 2 0 16,4 0 0-16,-2 0 0 0,-2-1 0 0,0 0 0 15,-1-2 0-15,-1 2 0 0,1 1 0 0,-1-2 0 16,-2 3 0-16,2-1 0 0,3-1 0 0,-3 1 0 15,1 0 0-15,1 0 0 0,1-1 0 0,1 1 0 0,-1-1 0 16,1 0 0-16,2 3 864 0,-2-2 128 0,-2-2 32 0,1 1 0 16,0 0-832-16,-3-1-192 0,-1 1 0 0,2 1 0 15,3-1 0-15,-2 2 0 0,1 1 0 0,-3-1 0 16,3-2 0-16,1 0 0 0,2 0 0 0,-2 1 0 16,-1 2 0-16,2 0 0 0,0-2 0 0,-1 1 0 15,1-2 0-15,0 2 0 0,-2 0 0 0,2-1 0 16,0-1 0-16,1 0 0 0,1 0 0 0,2-1 0 15,1 1 0-15,1 1 0 0,-1 0 0 0,2-1 0 16,1 2 0-16,1-3 0 0,0 0 0 0,2-1 0 16,0 0 0-16,2 1 0 0,1-1 0 0,1-1 0 15,-1 2 0-15,1-1 0 0,0 0 0 0,-2 1 0 0,1-3 0 16,2 1 0-16,-2-2 0 0,1 1 0 0,0 1 0 0,-1 0 0 16,0 0 0-16,1 0 0 0,-3-2 0 0,0 0 0 15,1 0 0-15,1 2 0 0,0 0 0 0,-1 0 0 16,0 1 0-16,-1-1 0 0,-1-1 0 0,2 1 0 15,-2-1 0-15,3 1 0 0,3 1 0 0,-1-1 0 16,-3 1 0-16,1 0 0 0,1 1 0 0,-1-1 0 16,1 0 0-16,0-1 0 0,1 0 0 0,1 3 0 15,-2-3 0-15,1 2 0 0,-1-1 0 0,1 1 0 16,3-1 0-16,-1 1 0 0,0-1 0 0,-1 1 0 16,1-1 0-16,0 1 0 0,-1-3 0 0,2 0 0 15,-1 4 0-15,1 0 0 0,0-2 0 0,0 2 0 16,1 0 0-16,-2 1 0 0,-1-2 0 0,1-2 0 15,-1 0 0-15,0 2 0 0,2 2 0 0,-2-1 0 0,0 0 0 16,0 0 0-16,1-2 0 0,0 2 0 0,-2-1 0 0,3 1 0 16,-1 1 0-16,2-1 0 15,-2 1 0-15,2 0 0 0,1-2 0 0,-1 1 0 0,3-1 0 0,-1 1 0 16,0 0 0-16,2 1 0 0,-2-1 0 0,2 0 0 16,-2-2 0-16,2 2 0 0,-1-3 0 0,1 3 0 15,-1-2 0-15,1 1 0 0,0 0 0 16,-1 1 0-16,2 0 0 0,0-1 0 0,-2 0 0 0,2-6 0 15,-1 6 0-15,1-6 0 0,-2 6 0 0,1 1 0 16,0-1 0-16,0 1 0 0,0-1 0 0,1-6 0 16,0 0 0-16,-2 7 0 0,1 0 0 0,0-1 0 15,1-6-1600-15,0 0-352 0,0 8-80 0,0-3-9296 16,0-5-1856-16</inkml:trace>
  <inkml:trace contextRef="#ctx0" brushRef="#br1" timeOffset="13301.58">2288 8443 27647 0,'0'0'608'0,"-6"0"128"0,6 0 32 0,0 0 0 0,0 0-624 0,-2 5-144 16,-1 1 0-16,3 0 0 15,4 2-784-15,-1 1-192 0,3 1-48 0,-2-3-6544 16,4-1-1328-16</inkml:trace>
  <inkml:trace contextRef="#ctx0" brushRef="#br1" timeOffset="13467.62">2940 8715 27647 0,'0'0'608'0,"0"0"128"0,0 0 32 0,0 0 0 0,0 0-624 0,1 8-144 0,1 0 0 0,0-2 0 15,-2-6 0-15,2 7 0 0,-2-7 0 0,5 7-8160 16,-5-7-1664-16</inkml:trace>
  <inkml:trace contextRef="#ctx0" brushRef="#br1" timeOffset="13602.61">3348 8837 5519 0,'5'6'0'0,"2"-1"224"0,1 1-64 0,0 1 32 0,1-1-192 0,0 1 0 16,1 0 0-16,-1 1 0 0</inkml:trace>
  <inkml:trace contextRef="#ctx0" brushRef="#br1" timeOffset="13768.4">3865 9097 17503 0,'0'0'1552'0,"0"0"-1232"0,3 10-320 0,-1 0 0 16,2 0 544-16,-4-10 48 0,9 10 16 0,1-2 0 16,-1 0-608-16,2-1 0 0,1-2 0 0,3-1 0 31,0-2-656-31,0-1-160 0,1 0-16 0,-2 0-7040 0</inkml:trace>
  <inkml:trace contextRef="#ctx0" brushRef="#br1" timeOffset="13895.15">4339 9215 5519 0,'15'4'240'0,"-4"-1"64"0,2 0-304 0,2 1 0 0,0-3 0 0,1 0 0 15,-3 0 1232-15,2 2 192 0,1-2 48 0,1 1 0 16,0 1-1728-16,-1 0-320 0,1-3-80 0</inkml:trace>
  <inkml:trace contextRef="#ctx0" brushRef="#br1" timeOffset="14186.09">5396 9512 10127 0,'0'0'896'0,"10"1"-704"16,-10-1-192-16,10 4 0 0,-10-4 2160 0,9 9 400 0,0-1 64 0,2-3 32 16,-1-4-2144-16,1 1-512 0,0-2 0 0,4 2 0 15,0 2 0-15,2-1 0 16,-1-3 0-16,1 0 0 0,-1 2 0 0,1 1 0 0,-2-2 0 0,1-1 128 16,2 0-128-16,-3 1 0 0,-1 1 0 0,-1 0 0 31,0-2-496-31,-2 3-112 0,0 0-32 0,0 0-4800 0,1-1-976 0</inkml:trace>
  <inkml:trace contextRef="#ctx0" brushRef="#br1" timeOffset="14367.58">5911 9678 7359 0,'0'0'656'0,"0"0"-528"0,9 8-128 0,0-4 0 0,1 0 2304 16,-10-4 448-16,9 3 64 0,1 1 32 0,0 2-1568 0,0-1-320 15,0-2-64-15,-1 2-16 0,0-1-480 0,0-3-80 16,-2 1-32-16,1 2 0 0,0 0-288 0,0-2-192 16,-8-2 16-16,0 0-9360 15</inkml:trace>
  <inkml:trace contextRef="#ctx0" brushRef="#br1" timeOffset="16064.07">4277 4895 20271 0,'0'0'448'0,"0"0"80"0,0 0 32 0,0 0 16 0,0 0-576 0,0 0 0 15,0 0 0-15,0 0 0 0,0 0 0 0,0 0 0 16,0 0 0-16,1 11 0 0,7-7 0 0,-1 0 0 16,0-1 0-16,-1 0 0 0,0 1 0 0,1-1 0 0,-1 4 0 0,2-1 0 31,1 1-1536-31,0-2-400 0,4 3-96 0,0 0-16 0</inkml:trace>
  <inkml:trace contextRef="#ctx0" brushRef="#br1" timeOffset="16214.68">5037 5096 12895 0,'12'10'272'0,"3"1"64"0,0 2 16 0,-3-4 32 0,4-1-384 0,-1 0 0 0,2-1 0 0,1 2 0 15,2 0 0-15,2-1 0 0,0-1 0 0,1 1 0 16</inkml:trace>
  <inkml:trace contextRef="#ctx0" brushRef="#br1" timeOffset="16589.77">6729 5743 5519 0,'0'0'0'0,"0"0"224"0,0 10-64 0,0-10 32 0,0 0-192 0</inkml:trace>
  <inkml:trace contextRef="#ctx0" brushRef="#br1" timeOffset="16904.82">7442 6323 5519 0,'0'0'0'0,"0"0"224"0,5 20-64 0,-2-6 32 0</inkml:trace>
  <inkml:trace contextRef="#ctx0" brushRef="#br1" timeOffset="17852.82">7380 6553 9215 0,'0'0'400'0,"-5"3"96"0,-2 3-496 15,2 0 0-15,-2-1 0 0,1 0 0 0,-3 1 912 16,1-3 96-16,-3 1 16 0,1 1 0 0,1 0-832 0,-2 1-192 16,0 0 0-16,0 1 0 0,-3-2 0 0,0-1 0 15,2 1 0-15,-2 2 0 0,0 2 864 0,0-1 128 16,0 2 32-16,-1-1 0 0,0 0-832 0,-2 0-192 15,1-2 0-15,0 2 0 0,1 0 0 0,0 1 0 16,-2 0 0-16,1 0 0 0,-3-3 864 0,0 0 128 16,2 0 32-16,-3 0 0 0,1 2-832 0,0 1-192 15,1-1 0-15,-3 1 0 0,-1 0 0 0,1-2 0 16,-2 1 0-16,2 0 0 0,1 0 0 0,-1 2 0 16,0-1 0-16,-1 0 0 0,-1-2 864 0,0-1 128 15,0 1 32-15,0-1 0 0,0 1-832 0,-2 0-192 16,1 1 0-16,-1-3 0 0,0 0 0 0,-2-1 0 0,0 2 0 15,-1-2 0-15,1 2 0 0,-1 1 0 0,-1-1 0 0,0 0 0 16,1-2 0-16,-1 2 0 0,0-3 0 0,2 2 0 16,-3 0 0-16,0 1 0 0,-1-1 0 0,-4-1 0 15,2 2 0-15,0-1 0 0,-2 1 0 0,0 1 0 16,-3-1 0-16,0 2 0 0,2 1 0 0,1-1 0 16,1-4 0-16,-1 0 0 0,5 2 0 0,-2 1 0 15,0 2 0-15,-1 0 0 0,0 0 0 0,0-1 0 16,-1-2 0-16,1 3 0 0,0-1 0 0,0 1 0 15,-1 1 0-15,2 0 0 0,-1 2 0 0,0-4 0 16,0-3 0-16,-1-1 0 0,-4-1 0 0,1 3 0 16,-2 1 0-16,0-1 0 0,0-2 0 0,1 1 0 15,-1 1 864-15,2-2 128 0,1-1 32 0,-3-1 0 16,2-1-832-16,-1 1-192 0,0 1 0 0,0-2 0 0,0-2 0 0,3 1 0 16,-2 1 0-16,1 3 0 0,1 1 0 0,-1 0 0 15,3 1 0-15,1 1 0 0,0 2 864 0,1-1 128 16,0-1 32-16,0-1 0 0,1 0-832 0,-2 1-192 15,0-1 0-15,2 1 0 0,4-1 0 0,0-1 0 16,0 1 0-16,2-1 0 0,0 1 0 0,0-2 0 16,1 0 0-16,1-1 0 0,0 1 0 0,1 0 0 15,-4 1 0-15,3 0 0 0,-2-1 0 0,2 0 0 16,-3 2 0-16,-1-1 0 0,-1 1 0 0,-2 0 0 16,3-2 0-16,1 2 0 0,0-1 0 0,1 2 0 15,0-3 0-15,0 4 0 0,0 0 864 0,-1 1 128 16,4-1 32-16,1 1 0 0,1 0-832 0,1-1-192 0,1 1 0 15,-1 0 0-15,3-3 0 0,-2 1 0 0,-2-2 0 0,4 2 0 16,0 1 0-16,-2-2 0 0,0-1 0 0,1-1 0 16,2 1 0-16,0 0 0 0,-1 1 0 0,2 0 0 15,-5 0 0-15,5 0 0 0,-1 1 0 0,1-1 0 16,-4 0 0-16,3 0 0 0,1 0 0 0,1 0 0 16,-2 1 0-16,3 1 0 0,-2 0 0 0,1 0 0 15,0 0 0-15,0 0 0 0,1-2 0 0,0 2 0 16,-1 1 0-16,2 0 0 0,-2 0 0 0,1-1 0 15,0-2 0-15,0 1 0 0,0-1 0 0,1 0 0 16,0 2 0-16,0-1 0 0,-1-2 0 0,1 1 0 16,-2 0 0-16,1-1 0 0,1 0 0 0,-2 0 0 15,1 2 0-15,0 0 0 0,1 2 0 0,-2-2 0 16,1 0 0-16,-1-1 0 0,1 0 0 0,0 2 0 0,0 1 0 16,2 0 0-16,2-1 0 0,-1-1 0 0,-2-1 0 0,2 1 0 15,-2-1 0-15,5-1 0 0,-4 0 0 0,4 0 0 16,-3 2 0-16,2 0 0 0,2-2 0 0,-3 1 0 15,1-2 0-15,1 3 0 16,2-1-768-16,0-2-208 0,-2 0-48 0,5-5-8736 16,0 0-1760-16</inkml:trace>
  <inkml:trace contextRef="#ctx0" brushRef="#br1" timeOffset="18135.21">2505 8388 23951 0,'0'0'512'0,"0"0"128"0,0 0 0 0,0 0 64 0,0 0-576 0,0 0-128 0,0 0 0 0,-2 7 0 32,4 0-784-32,0 1-192 0,-2-8-48 0,4 6 0 0,1 3 832 0,2 0 192 0,-1-2 0 0,2 1 0 15,-4 0-1680-15,3 0-304 16,7 5-48-16,-3 1-16 0</inkml:trace>
  <inkml:trace contextRef="#ctx0" brushRef="#br1" timeOffset="18330.91">3289 8800 20271 0,'8'3'448'0,"2"2"80"0,1-1 32 0,1 2 16 0,0 0-576 0,-1 1 0 16,1-1 0-16,2 2 0 0,-1 0 0 0,0 1 0 15,2 1 0-15,0-1 0 16,-4-3-704-16,-3-2-256 0,2 3-64 0,-2 0 0 0,3-3 832 0,1 1 192 15,-3 2 0-15,1-4-7424 0</inkml:trace>
  <inkml:trace contextRef="#ctx0" brushRef="#br1" timeOffset="18421.68">3720 8920 9215 0,'0'0'192'0,"7"7"64"0,0-2 0 0,2-1 0 0,-3-1-256 0</inkml:trace>
  <inkml:trace contextRef="#ctx0" brushRef="#br1" timeOffset="18721.64">4941 9494 4607 0,'0'0'400'0,"12"1"-400"16,1 5 0-16,-1-1 0 0,2 1 1440 0,-1-3 208 15,1-3 32-15,-1 5 16 16,1 4-1696-16,-1-1-528 0,-1 0-16 0,-2-3-3680 0</inkml:trace>
  <inkml:trace contextRef="#ctx0" brushRef="#br1" timeOffset="18878.32">5326 9682 3679 0,'17'6'320'0,"-6"-4"-320"0,-2-1 0 0,3 2 0 15,1 2 2688-15,4 0 480 0,0 0 96 0,1-2 0 16,2 1-2096-16,-2 1-416 0,3-2-96 0,2 2-16 16,-2 0-368-16,2-1-80 0,2 4 0 0,0 0-16 15,-2 5-352-15,2-1-64 0</inkml:trace>
  <inkml:trace contextRef="#ctx0" brushRef="#br2" timeOffset="23704.82">6297 4769 16575 0,'0'0'368'0,"0"0"80"0,0 0 0 0,0 0 16 0,0 0-464 0,0 0 0 16,0 0 0-16,0 0 0 0,0 0 0 0,0 0 0 15,0 0 0-15,0 0 0 0,0 0 912 0,0 0 96 16,0 0 16-16,0 0 0 0,0 0 0 0,0 0 0 16,0 0 0-16,0 0 0 0,0 0-832 0,0 0-192 15,3 3 0-15,-3-3 0 0,6 2 0 0,-6-2 0 16,6 2 0-16,-6-2 0 0,0 0 864 0,0 0 128 15,0 0 32-15,0 0 0 0,0 0 0 0,0 0 0 0,0 0 0 0,0 0 0 16,0 0 0-16,0 0 0 0,1 7 0 0,-2 1 0 31,1-8-1648-31,0 0-320 0,-5 7-64 0,3-2-16 0,-4-1 1648 0,1-1 320 0,-2 1 64 0,1-1 16 16,-2 0-832-16,1 1-192 0,-3-1 0 0,1 0 0 16,1 0 0-16,-1 2 0 0,-1-1 0 0,0 0 0 15,-1-1 0-15,1 0 0 0,-3 2 0 0,1-1 0 16,0 1 864-16,1-1 128 0,-3-1 32 0,0 0 0 15,0 3-832-15,-2-1-192 0,0 1 0 0,-2-1 0 16,2 1 0-16,-4-1 0 0,0 1 0 0,-1-1 0 16,-2 2 0-16,1 0 0 0,1 0 0 0,-1 1 0 15,1-1 0-15,-2 0 0 0,1 1 0 0,0 0 0 0,1-1 0 16,2 0 0-16,-1 0 0 0,-1 1 0 0,0 2 0 0,0 0 0 16,-1-3 0-16,-1 2 0 0,-1-1 0 0,-1-2 0 15,-1 0 0-15,-2 1 0 0,0 0 0 0,1-1 0 16,-1 1 0-16,2 1 0 0,-2-2 0 0,3 3 0 15,1-4 0-15,-2 3 0 0,3 0 0 0,-1 0 0 16,3-2 0-16,-1 1 0 0,1-2 0 0,2 2 0 16,-2-2 0-16,2 0 0 0,1-2 0 0,3 0 0 15,1 1 0-15,2-2 0 0,-1-2 0 0,5 2 0 16,0-2 0-16,8 0 0 0,0 0 0 0,0 0 0 16,0 0 0-16,0 0 0 0,0 0 0 0,4-7 0 15,1 1 0-15,2-3 0 16,2 1-768-16,-2 3-208 0,-7 5-48 0,5-6 0 15,-5 6-816-15,0 0-160 0,6-6-48 0,-6 6-7104 0,0 0-1408 0</inkml:trace>
  <inkml:trace contextRef="#ctx0" brushRef="#br2" timeOffset="25012.22">5630 4927 12895 0,'0'0'576'0,"0"0"112"0,6-1-560 0,0-1-128 15,1-2 0-15,-7 4 0 0,7 0 848 0,0 0 144 16,-1-1 32-16,1-1 0 0,-2 0-832 0,-5 2-192 16,6 1 0-16,1 0 0 0,-7-1 864 0,0 0 128 15,0 0 32-15,0 0 0 0,0 0 0 0,0 0 0 16,0 0 0-16,0 0 0 0,0 0-832 0,0 0-192 15,0 0 0-15,0 0 0 0,0 0 864 0,0 0 128 16,6 3 32-16,-6-3 0 0,0 0-832 0,0 0-192 0,0 0 0 0,0 0 0 16,0 0 0-16,0 0 0 0,0 0 0 0,0 0 0 15,0 0 0-15,0 0 0 0,0 0 0 0,0 0 0 16,0 0 0-16,0 0 0 0,0 0 0 0,2 7 0 16,-2-7 0-16,0 0 0 0,0 0 0 0,0 0 0 15,0 0 864-15,0 0 128 0,0 0 32 0,0 0 0 16,0 7-832-16,0-7-192 0,0 0 0 0,0 0 0 15,0 0 0-15,0 0 0 0,6 4 0 0,2 0 0 32,-8-4-768-32,10 4-208 0,-1-3-48 0,-3-1 0 0,-6 0 832 0,8-1 192 0,1 0 0 0,-3-2 0 15,-6 3 0-15,7 0 0 0,1-1 0 0,-1 1 0 16,-7 0 0-16,0 0 0 0,6 1 0 0,-6-1 0 16,0 0 0-16,0 0 0 0,0 0 0 0,0 0 0 0,0 0 768 0,0 0 208 15,0 0 48-15,0 0 0 0,-7 7-832 16,-1 0-192-16,1-2 0 0,-3 2 0 0,-1-2 864 0,1 4 128 15,-2-2 32-15,-1 1 0 0,-1-1-832 0,-2 1-192 16,-1-1 0-16,-2 3 0 0,-1 0 0 0,-3 0 0 16,-2 0 0-16,-2 0 0 0,-4 0 864 0,1 0 128 15,-1 0 32-15,-1 1 0 0,-3 1-832 0,3 1-192 16,-1 0 0-16,0-1 0 0,0-1 0 0,0 0 0 16,-3 0 0-16,-2 0 0 0,-1-1 864 0,-2 1 128 15,-1-1 32-15,-1 1 0 0,1 0-832 0,-1-1-192 16,1 3 0-16,-1-1 0 0,-2 0 0 0,-1 3 0 15,0-1 0-15,0-1 0 0,3-1 0 0,-2 1 0 16,1 1 0-16,0-1 0 0,1 1 0 0,2 1 0 16,0 0 0-16,-1-1 0 0,-2-2 0 0,2 2 0 0,-2 0 0 0,2-1 0 15,4 3 0-15,0 0 0 0,2-1 0 0,2-1 0 16,-1 0 864-16,3-1 128 0,1 0 32 0,1 1 0 16,2-3-832-16,-2 0-192 0,-2 0 0 0,1-1 0 15,1-1 0-15,0 0 0 0,-1 2 0 0,2-1 0 16,1 0 0-16,-1 0 0 0,0-1 0 0,0 0 0 15,3 0 0-15,-3 0 0 0,3 0 0 0,-1 1 0 16,0-1 0-16,-2 1 0 0,2 0 0 0,-1-2 0 16,-1 2 0-16,2 1 0 0,-3-1 0 0,2 0 0 15,1 0 0-15,1-3 0 0,1 0 0 0,0 1 0 16,1 0 0-16,2 2 0 0,1 0 0 0,3 0 0 16,-3-1 0-16,1 0 0 0,0-2 0 0,2 1 0 15,0 0 0-15,0-1 0 0,-2 1 0 0,2 0 0 0,0 0 0 0,0-2 0 16,0 1 0-16,1 0 0 0,2 2 0 0,1-1 0 15,1 0 0-15,-1-1 0 0,0 1 0 0,1-1 0 16,1-2 0-16,1 2 0 0,0-2 0 0,1 1 0 16,0 0 0-16,0 1 0 0,0-3 0 0,1 2 0 15,-2-1 0-15,2 0 0 0,2-1 0 0,0 1 0 16,0-2 0-16,0 1 0 0,-1 0 0 0,0-1 0 16,2-1 0-16,0 1 0 0,-1 1 0 0,0 0 0 15,0-1 0-15,0 1 0 0,0 0 0 0,0-1 0 16,0 2 0-16,0-1 0 0,2 1 0 0,-3-1 0 15,0-1 0-15,1 4 0 0,-1-3 0 0,-2 1 0 16,3-2 0-16,-3 1 0 0,3 1 0 0,-1-2 0 0,3 0 0 16,-3 1 0-16,1 0 0 0,0 0 0 0,0 1 0 0,1-2 0 15,2 2 0-15,0 0 0 0,-1-1 0 0,0 2 0 16,-1-1 0-16,3 0 0 0,-3 3 0 0,3-2 0 16,0 0 0-16,1 0 0 0,-3 1 0 0,3-2 0 15,2-5 0-15,-1 7 0 0,-1 1 0 0,1-2 0 16,1-6 0-16,0 0 0 0,0 0 0 0,0 7 0 15,-3 1 0-15,3-8 0 0,0 0 0 0,0 0 0 16,-1 6 0-16,0 1 0 0,0-1 0 0,1-6 0 16,0 0 0-16,-1 7 0 0,-2 0 0 0,1 0 0 15,2-7-2416-15,0 0-528 0,0 0-96 0,0 0-8768 16,0 0-1760-16</inkml:trace>
  <inkml:trace contextRef="#ctx0" brushRef="#br2" timeOffset="25255">2449 6485 27647 0,'0'0'608'0,"0"0"128"0,-4 16 32 0,4-16 0 0,0 7-624 0,0-1-144 15,2 2 0-15,2-3 0 0,2 2 0 0,0-1 0 16,2-2 0-16,1 0 0 0,2 2 0 0,-1-2 0 16,1 0 0-16,4 0 0 15,1-1-784-15,-2 2-192 0,-1-1-48 0,1 2-10240 0</inkml:trace>
  <inkml:trace contextRef="#ctx0" brushRef="#br2" timeOffset="25387.06">2950 6742 20271 0,'0'0'448'0,"0"0"80"0,0 0 32 0,4 9 16 0,-1 0-576 0,2 0 0 0,-1-2 0 0,2 2 0 15,-2 0 0-15,1-1 0 0,1 1 0 0,2 0-5888 16,0-1-1296-16</inkml:trace>
  <inkml:trace contextRef="#ctx0" brushRef="#br2" timeOffset="25522.82">3298 6993 12895 0,'15'5'272'0,"0"1"64"0,1-1 16 0,-2 0 32 0,-2-1-384 0,2 0 0 16,0 1 0-16,2 0 0 0,4 0 896 0,-3-1 96 15,2 3 32-15,6-4 0 16,-6 0-1648-16,0 0-320 0,7-2-64 0,-1 2-16 0</inkml:trace>
  <inkml:trace contextRef="#ctx0" brushRef="#br2" timeOffset="26212.58">5497 7563 23951 0,'0'0'512'0,"0"0"128"0,0 0 0 0,0 0 64 0,0 0-576 0,0 0-128 0,0 0 0 0,0 0 0 16,7 4 0-16,-1-1 0 0,1-1 0 0,1 3 0 15,-2-3 0-15,2 0 0 0,0 0 0 0,0 1 0 16,1-1 0-16,1 0 0 0,1 0 0 0,3 0 0 15,-3 1-1600-15,2-2-368 0,2-2-64 16,1 2-16-16</inkml:trace>
  <inkml:trace contextRef="#ctx0" brushRef="#br2" timeOffset="26348.08">6112 7689 16575 0,'0'0'368'0,"6"10"80"0,-1-3 0 0,-1-2 16 0,3 2-464 0,1-3 0 15,-3-1 0-15,6 3 0 16,-2-1-720-16,1 1-240 0,1-1-64 0,-2 2-5312 0</inkml:trace>
  <inkml:trace contextRef="#ctx0" brushRef="#br2" timeOffset="26558.48">6544 7843 12895 0,'0'0'272'0,"0"0"64"0,0 0 16 0,7 2 32 0,2-3-384 0,-2 1 0 0,1 0 0 0,3 0 0 31,-1-1-752-31,0 0-208 0,-1 1-64 0,0 0 0 0,-1 0 0 0,2 1 0 0,1 0 0 0,-4-1 0 16,2 0 832-16,-1 1 192 0,3 0 0 0,0 0 0 15,-3 1 0-15,0-1 0 0,2 0 0 0,2-1 0 16,1 0 0-16</inkml:trace>
  <inkml:trace contextRef="#ctx0" brushRef="#br2" timeOffset="26786.2">6910 7844 12895 0,'8'2'272'0,"3"1"64"0,-2-3 16 0,0 1 32 0,-1 0-384 0,0 3 0 15,1-3 0-15,0 1 0 0,2-2 896 0,-1 2 96 16,1-1 32-16,1 0 0 0,-1 1-832 0,1 0-192 16,0-2 0-16,3 0 0 0,-1 2 864 0,1-2 128 15,2 1 32-15,-2 2 0 0,1-1-832 0,-2 1-192 16,0-1 0-16,2-1 0 0,0-1 0 0,2 2 0 15,-2 0 0-15,2 1 0 0,-2-2 0 0,1 0 0 16,-2-1 0-16,1 0 0 0,-1 1 864 0,-1 0 128 16,-1-1 32-16,5 3 0 15,-3-1-1648-15,0-1-320 0,-3 1-64 0,-4 0-16 0,-1 1 832 0,2-1 192 16,0-1 0-16,2 1 0 16,-2 0-1680-16,-1-1-304 0,1-1-48 0,-3 0-16 0</inkml:trace>
  <inkml:trace contextRef="#ctx0" brushRef="#br2" timeOffset="26978.33">7680 7961 20271 0,'0'0'448'0,"0"0"80"0,0 0 32 0,4 5 16 0,-4-5-576 0,1 7 0 0,0-1 0 0,-1 0 0 16,0-6 928-16,0 7 80 0,0-7 16 0,2 5 0 15,-2-5-832-15,1 8-192 0,-1-2 0 0,0-6 0 16,0 0 0-16,4 6 0 0,-2 0 0 0,0 1 0 15,-2-7 0-15,0 0 0 0,0 0 0 0,3 9 0 16,-3-9-768-16,5 9-208 16,-5-9-48-16,2 4 0 0</inkml:trace>
  <inkml:trace contextRef="#ctx0" brushRef="#br2" timeOffset="28886.8">7717 7932 16575 0,'0'0'736'0,"0"0"160"0,0 0-720 0,0 0-176 0,0 0 0 0,0 0 0 16,7 1 0-16,-7-1 0 0,0 0 0 0,0 0 0 16,-3 7 848-16,-1 1 144 0,-2-1 32 0,0 2 0 15,-4 0 0-15,0 2 0 0,0 1 0 0,-3 1 0 16,-5 3-832-16,0 0-192 0,-2 2 0 0,1 0 0 16,-1 1 0-16,-1 1 0 0,1 0 0 0,-1 1 0 15,-2 1 864-15,-2 0 128 0,0 1 32 0,-2-2 0 16,-2 1-832-16,0 1-192 0,-5 0 0 0,2 0 0 15,3 0 0-15,-3-1 0 0,-1-1 0 0,-1 0 0 16,0 0 0-16,1-2 0 0,-3-1 0 0,1 3 0 16,-2 2 864-16,-2-1 128 0,1-2 32 0,-3 0 0 0,4 1-832 0,-4-1-192 15,1 1 0-15,1 0 0 0,-1 0 0 0,1 0 0 16,-1 1 0-16,-1-4 0 0,-3-1 0 0,1 0 0 16,0-1 0-16,1 1 0 0,0-1 0 0,0 1 0 15,2-1 0-15,3-1 0 0,1-1 0 0,0 0 0 16,0 3 0-16,1-2 0 0,1-2 0 0,-2 3 0 15,-1 0 0-15,3 0 0 0,-1-3 864 0,1 1 128 16,0 3 32-16,-1 0 0 0,3 3-832 0,-1-1-192 16,-1-2 0-16,1-1 0 0,0-1 0 0,-2 0 0 15,1 1 0-15,-1-1 0 0,-1-3 0 0,2 0 0 16,2-1 0-16,1 0 0 0,-1 2 0 0,1-2 0 16,2-2 0-16,-1 1 0 0,0 0 0 0,2 0 0 15,-3-1 0-15,1 2 0 0,0 1 864 0,0 0 128 16,-2 2 32-16,3 0 0 0,3-6-832 0,0 5-192 0,-1-1 0 0,2 0 0 15,-2-3 0-15,3 0 0 0,0 1 0 0,0 2 0 16,1 2 0-16,-1-1 0 0,1-2 0 0,-2-1 0 16,1 0 0-16,-3 1 0 0,2 0 0 0,2 0 0 15,-2 0 0-15,2-1 0 0,-3 0 0 0,5-2 0 16,-2 1 0-16,4 0 0 0,0-2 0 0,-2 0 0 16,2 1 0-16,2-1 0 0,1-3 0 0,1 0 0 15,-1 1 0-15,1-1 0 0,0 3 0 0,-1-3 0 16,2 1 0-16,0-1 0 0,-2 0 0 0,1 1 0 15,-2 1 0-15,2-2 0 0,1 0 0 0,0 0 0 16,1 1 864-16,2-1 128 0,-3 1 32 0,3 0 0 0,1-2-832 16,0 1-192-16,0-2 0 0,1 0 0 15,0-1 0-15,-1 1 0 0,2 1 0 0,-1-1 0 0,-1 0 0 0,-1-1 0 16,2 0 0-16,1-1 0 0,1 2 0 0,0-2 0 16,2-1 0-16,-3 1 0 0,2 1 0 0,-3 1 0 15,1-1 0-15,-1 0 0 0,5-1 0 0,-3 0 0 16,1 1 0-16,-1-1 0 0,2 4 0 0,-1-3 0 15,0-1 0-15,0 0 0 0,2 1 0 0,4-1 0 16,-7 3 0-16,0-1 0 0,2 0 0 0,-1 0 0 16,1 2 0-16,-4-1 0 0,1-3 0 0,1 2 0 15,-1 0 0-15,0 2 0 0,1 0 0 0,-3-1 0 16,3-2 0-16,-2 2 0 0,1 0 0 0,1-1 0 16,1 1 0-16,1 0 0 0,-2-1 0 0,7-2 0 15,0 0 0-15,0 0 0 0,0 0 0 0,0 0 0 0,0 0 0 0,0 0 0 16,0 0 0-16,0 0 0 15,0 0 0-15,0 0 0 0,0 0 0 0,0 0 0 0,0 0 0 0,8-4 0 16,0 0 0-16,1 0 0 0,-1 1 0 0,2 0 0 16,2 0 0-16,2-2 0 0,0 0 0 0,3-3 0 15,4 3 0-15,-1-3 0 0,5 0 0 0,2-2 0 16,3 3 0-16,1-3 0 0,6-2 0 0,1 0 0 16,2 0 0-16,-2-2 0 0,2-1 0 0,3-2 0 15,0 0 0-15,2 0 0 0,0 2 0 0,2-2 0 16,3-3 0-16,-1 2 0 0,-1-1 0 0,-2 3 0 15,1-1 0-15,-1 1 0 0,0-2 0 0,2-1 0 16,1 0 0-16,1 0 0 0,-2 2 0 0,1 1 0 16,-5-1 0-16,0 1 0 0,0-1 0 0,-2 2 0 15,1 1 0-15,1-1 0 0,0 1 0 0,-2 1 0 16,2 1 0-16,-4 0 0 0,-2 0 0 0,0-1 0 0,-3 0 0 0,0 0 0 16,-1 0 0-16,0 0 0 0,-1-3 0 0,0 2 0 15,-1 1 0-15,2-2 0 0,-1-1 0 0,1 1 0 16,-2 0 0-16,1 2 0 0,1-1 0 0,-3-1 0 15,-1 2 0-15,1 1 0 0,-1-2 0 0,1 2 0 16,0-1 0-16,-1 0 0 0,-3 1 0 0,2 1 0 16,2 0 0-16,-2 0 0 0,2 0 0 0,-2 0 0 15,-2-1 0-15,2 1 0 0,-3 1 0 0,2 0 0 16,-3-1 0-16,0 2 0 0,2-1 0 0,-1-1 0 16,1-1 0-16,0-1 0 0,2 0 0 0,-4-1 0 15,0 0 0-15,2-1 0 0,2 1 0 0,-3 1 0 16,-2 0 0-16,0-2 0 0,0 0 0 0,2 1 0 15,-3 0 0-15,1 0 0 0,-3 1 864 0,2-1 128 16,-1-2 32-16,1 2 0 0,0 0-832 0,1-1-192 0,3 0 0 0,-3 2 0 16,-3-3 0-16,2-1 0 0,0 0 0 0,2 1 0 15,-2-2 0-15,2-1 0 0,-2 1 0 0,0-2 0 16,-5 3 0-16,1 1 0 0,-2-1 0 0,-2 2 0 16,-2 1 0-16,-1-1 0 0,0 0 0 0,-3 2 0 15,0 1 0-15,-1 0 0 0,-2 0 0 0,1-1 0 16,-2 5 0-16,1-2 0 0,-2-2 0 0,0 3 0 15,0 1 0-15,-3 2 0 0,1-2 0 0,1 2 0 16,-2 0 0-16,-1 0 0 0,1 2 0 0,-3-3 0 16,-3 0-768-16,1 1-208 15,4 6-48-15,-8-3 0 0,-1 3-2448 0,2-2-496 0,-4-2-112 0,0 3-16 16</inkml:trace>
  <inkml:trace contextRef="#ctx0" brushRef="#br2" timeOffset="29110.2">7395 7862 16575 0,'0'0'368'0,"0"0"80"0,0 0 0 0,0 0 16 0,0 0-464 0,0 0 0 15,0 0 0-15,0 0 0 0,0 0 912 0,0 0 96 0,0 0 16 16,-8 1 0-16,1-1-832 0,0 1-192 0,-1 0 0 0,-7 0-8960 16</inkml:trace>
  <inkml:trace contextRef="#ctx0" brushRef="#br2" timeOffset="29276.65">6933 7916 20271 0,'0'0'448'0,"-12"1"80"0,-4 1 32 0,5-2 16 0,-2 0-576 0,1 0 0 0,-1 0 0 0,-3 0 0 16,2-1 0-16,3 0 0 0,2-1 0 0,3-2 0 15,6 4 0-15,0 0 0 0,0 0 0 0,0 0 0 16,-3-9-704-16,1 2-256 0,2 7-64 0,0 0 0 0</inkml:trace>
  <inkml:trace contextRef="#ctx0" brushRef="#br2" timeOffset="29417.9">6483 7871 13823 0,'-17'-5'1216'0,"-3"2"-960"16,0 1-256-16,-1-1 0 0,-2 1 2928 0,3 1 528 15,2 0 128-15,3 0 0 0,0 1-2496 0,3 0-512 16,2-2-112-16,3 2-16 0,7 0-448 0,-8-1 128 16,8 1-128-16,-8-4 0 15,1 1-1552-15,-1 0-368 0,0-2-64 0</inkml:trace>
  <inkml:trace contextRef="#ctx0" brushRef="#br2" timeOffset="29579.16">5847 7701 20271 0,'-20'-2'896'0,"9"1"192"0,-3 1-880 0,1-2-208 0,1 2 0 0,1-1 0 16,1-2 0-16,0 1 0 0,3-1 0 0,7 3 0 15,0 0 864-15,-9-1 128 0,9 1 32 0,-6 0 0 31,6 0-1648-31,0 0-320 0,-15-1-64 0,15 1-16 0</inkml:trace>
  <inkml:trace contextRef="#ctx0" brushRef="#br2" timeOffset="30371.29">3401 7169 16575 0,'-6'-5'368'0,"-5"0"80"0,-1-2 0 0,1 3 16 0,-1-3-464 0,-1 2 0 0,-2-2 0 0,0 2 0 15,-2-1 912-15,1 1 96 0,1-1 16 0,-2 2 0 16,-1-2-832-16,1 2-192 0,-1 1 0 0,1 0 0 15,-2 0 0-15,4 0 0 0,0 1 0 0,0-3 0 16,-2 2 0-16,4 0 0 0,0-1 0 0,0 0 0 16,1-1 0-16,1 2 0 0,1-1 0 0,-2-1 0 15,0 1 0-15,-1 0 0 0,1-1 0 0,-1 0 0 16,-1-2 0-16,0 0 0 0,-3 2 0 0,1-2 0 16,-1 0 0-16,2-1 0 0,-3-1 0 0,-6-3 0 15,4 1-768-15,-1 0-208 0,2-2-48 0,1 1 0 16,0 0-816-16,2 0-160 0,-2-2-48 0,3 1 0 15,0 1 832-15,1 0 144 0,2 0 48 0,2 3 0 0,-1-2 2448 0,-2 0 496 16,3-2 112-16,1 1 16 0,-3 0-832 0,2 0-144 16,1-1-48-16,-3-2 0 0,1 2-816 0,1 0-208 15,0-1 0-15,3 0 0 0,-2-2 864 0,0-1 128 16,3 1 32-16,-1 0 0 0,0 1-832 0,3-1-192 16,-3-1 0-16,4 0 0 0,1-2 0 0,0 1 0 15,1 0 0-15,-2 1 0 0,3-2 0 0,4 0 0 16,-3 2 0-16,1-1 0 0,1-2 0 0,2 1 0 15,0 0 0-15,3-8 0 16,0 8-768-16,0-1-208 0,3-1-48 0,-2 8 0 0,-1 0 832 0,3-2 192 0,3 0 0 16,2 1 0-16,1-3 768 0,2 1 208 15,0-1 48-15,11-6 0 16,3 2-1648-16,3 2-320 0,-5 1-64 0,-5 4-16 0,1-1 832 0,1-1 192 0,0-3 0 0,2 0 0 16,1 2 0-16,1-1 0 0,-1 0 0 0,-1 1 0 15,1-2 0-15,2 1 0 0,1 1 0 0,0 0 0 16,0 1 0-16,1 0 0 0,-4 2 0 0,1 0 0 15,1-2 0-15,0 1 0 0,1 0 0 0,-1-1 0 16,3 1 0-16,11-5 0 0,-2 1 0 0,-3 3 0 16,0-1-864-16,-2 4-128 15,14-3-32-15,-11 2 0 0</inkml:trace>
  <inkml:trace contextRef="#ctx0" brushRef="#br2" timeOffset="30657.39">5838 4998 9215 0,'40'-19'400'0,"-14"7"96"0,5-3-496 0,1 0 0 15,-1 1 0-15,2-1 0 0,2 1 912 0,-4 0 96 0,-1 0 16 0,1 1 0 16,0 3-832-16,0 0-192 0,-1 1 0 0,1 1-5696 16</inkml:trace>
  <inkml:trace contextRef="#ctx0" brushRef="#br2" timeOffset="44547.87">17245 7234 12895 0,'0'0'272'0,"-10"0"64"0,-2 0 16 0,3 1 32 0,0 0-384 0,-4 0 0 0,1 1 0 0,-1 0 0 16,-1-1 896-16,0 1 96 0,1-2 32 0,-1 3 0 0,2 2 0 0,0-1 0 15,0-3 0-15,1 0 0 0,0 0 0 0,1 2 0 16,1 2 0-16,1-2 0 0,2-2 0 0,1-1 0 16,-1 0 0-16,6 0 0 0,0 0 0 0,0 0 0 15,-3-1 0-15,3 1 0 0,0 0 0 0,0 0 0 16,0 0 0-16,0 0 0 0,0 0-832 0,0 0-192 15,11-2 0-15,0 0 0 0,1 0 864 0,3-1 128 16,4 2 32-16,3-2 0 0,3-3-832 0,5 1-192 16,6-1 0-16,21 1 0 0,4 0 0 0,0 0 0 15,2-2 0-15,-15 2 0 0,11-2 0 0,10 1 0 16,7 0 0-16,2-1 0 0,-3-1 864 0,4-1 128 16,0 3 32-16,-1 1 0 0,0-1-832 0,-4 1-192 15,-8-1 0-15,0 3 0 0,-2 1 0 0,-5 0 0 0,-4-1 0 0,-6 1 0 16,-3 1 0-16,-6 1 0 0,-5 0 0 0,-7 1 0 15,-2 0 864-15,-4 2 128 0,-4-1 32 0,-3 0 0 16,-4-1-832-16,-3-1-192 0,-1 0 0 0,-7 0 0 16,0 0 0-16,0 0 0 0,0 0 0 0,-2 9 0 31,-3-3-768-31,1 2-208 0,-6 0-48 0,1 0 0 16,-1-2 0-16,-5 1 0 0,-1 0 0 0,-1 2 0 15,-6-1-816-15,1 1-160 0,-3 1-48 0,2-3-8192 0,-3 1-1632 0</inkml:trace>
  <inkml:trace contextRef="#ctx0" brushRef="#br2" timeOffset="45283.51">16802 7735 16575 0,'-26'5'736'0,"8"-1"160"0,-4 2-720 0,1-1-176 16,2-1 0-16,2 2 0 0,1-1 848 0,1 0 144 15,4-4 32-15,1-1 0 0,1 0 816 0,9 0 160 16,0 0 48-16,0 0 0 0,0 0-832 0,0 0-144 16,0 0-48-16,0 0 0 0,9-8 0 0,4 2 0 15,5-5 0-15,4 2 0 0,5 1-816 0,6 3-208 16,6 0 0-16,6 0 0 0,4-3 864 0,4 3 128 15,3-1 32-15,7 4 0 0,5-4 0 0,8 1 0 0,8-2 0 0,-2 3 0 16,0 3-832-16,-22 0-192 0,8-2 0 0,8 2 0 16,2 0 0-16,2-1 0 0,-2-1 0 0,0 1 0 15,0-1 864-15,-4 2 128 0,-4 0 32 0,-5-1 0 16,-4-1-832-16,-4-1-192 0,-4 1 0 0,-2 2 0 16,-5 1 0-16,-3 1 0 0,-3-1 0 0,-4 0 0 15,-4 0 0-15,-5 1 0 0,-6 1 0 0,-2-1 0 16,-5-1 0-16,-3 3 0 0,-2-1 0 0,-9-2 0 15,0 0 0-15,0 0 0 0,0 6 0 0,-4 1 0 16,-3-1 0-16,-7-1 0 0,-3-1 0 0,-7 2 0 16,-3-1 0-16,-4 1 0 0,-2-1 0 0,-3 2 0 15,-2-1 0-15,-4-1 0 0,-3-1 0 0,-4 1 0 16,-10-1 0-16,-2 1 0 0,-4-1 0 0,-3 2 0 0,1-2 0 0,-7-1 0 16,-7-1 0-16,-32 1 0 0,14 1 0 0,9 3 0 15,5-1 0-15,2 1 0 0,-4-6 0 0,7 2 0 16,5 3 0-16,6-1 0 0,4-1 0 0,3-1 0 15,5-2 0-15,2-1 0 0,5-1 0 0,6 0 0 16,4 1 0-16,6 0 0 0,5 0 0 0,7-2 0 16,4 0 0-16,7 1 0 0,11 1 0 0,0 0 0 15,0 0 0-15,0 0 0 0,14-6 0 0,8-2 0 16,6-2 0-16,13 0 0 0,12 1 0 0,6 0 0 16,6-1 0-16,9 0 0 0,7 0 0 0,8 3 0 15,5 3 0-15,0 1 0 0,0-2 0 0,-23 3 0 16,12 1 0-16,3-2 0 0,-3-1 0 0,3 2 0 15,-2 1 0-15,-2-1 0 0,-2-2 0 0,-10 1 0 0,-10 0 0 16,-7 0 0-16,-9 0 0 0,-6 0 0 0,-7 0 0 0,-4-1 0 16,-6 2 0-16,-6 1 0 0,-4 1 0 0,-3 0 0 31,-3-2-1600-31,-5 2-352 0,-2-6-80 0,-5 5-16 16,-4 1-816-16,-3-1-160 0,-23-8-48 0,1 5 0 0</inkml:trace>
  <inkml:trace contextRef="#ctx0" brushRef="#br2" timeOffset="45985.18">16921 7203 16575 0,'-23'3'736'0,"6"-1"160"0,-2 1-720 0,-5-1-176 16,-2-1 0-16,2 1 0 0,5 1 0 0,-2 2 0 16,0-1 0-16,2 2 0 0,1-4 848 0,1 3 144 15,1 3 32-15,0-2 0 0,2-4 0 0,3 0 0 16,-2 0 0-16,3 1 0 0,2 1 0 0,8-4 0 16,0 0 0-16,0 0 0 0,-4 6-832 0,4-6-192 15,0 0 0-15,8 6 0 0,3-6 864 0,5 0 128 16,5-3 32-16,8-1 0 0,7 0 0 0,9 1 0 15,9-1 0-15,3-1 0 0,6-2-832 0,5-1-192 0,5 0 0 0,8-2 0 16,5 2 864-16,0 3 128 0,-4-1 32 0,4 2 0 16,1-2 0-16,3 3 0 0,2 3 0 0,-27-1 0 15,5-3-832-15,4 2-192 0,3-2 0 0,-2 1 0 16,-1 3 0-16,-5-2 0 0,-4 1 0 0,-4-1 0 16,-3 3 0-16,-9-1 0 0,-4-1 0 0,-7 0 0 15,-6 1 864-15,-4 0 128 0,-6 1 32 0,-2 0 0 16,-7-3-832-16,-4 0-192 0,-1 2 0 0,-8 0 0 15,0 0 0-15,0 0 0 0,-8 3 0 0,-3 0 0 16,-5 2 0-16,-5-1 0 0,-6 2 0 0,-3-1 0 16,-8 0 0-16,-4-1 0 0,-3 2 0 0,-6-2 0 15,-10-1 0-15,-30 1 0 0,2-2 0 0,2 0 0 16,0 0 0-16,-3 0 0 0,-7-2 0 0,2 4 0 0,3 1 0 0,-1 1 0 16,-1-1 0-16,4-2 0 0,4-1 0 0,10-1 0 15,7 0 0-15,7-1 0 0,4-2 0 0,5 0 0 16,3 0 0-16,10 1 0 0,7 0 0 0,9 1 0 15,5-4 0-15,6 3 0 0,3 2 0 0,10-1 0 16,0 0 0-16,0 0 0 0,7-5 0 0,12 1 0 16,10-1 0-16,9 1 0 0,8-1 0 0,7-1 0 15,6 1 0-15,9-1 0 0,10-1 0 0,5 1 0 16,4-1 0-16,-1 3 0 0,-1 2 0 0,4 1 0 16,2-1 0-16,-3 1 0 0,-4 0 0 0,-3 1 0 15,0 0 0-15,-30 0 0 0,5 0 0 0,-6 0 0 16,-4 0 0-16,-5 0 0 0,-6 0 0 0,-8 0 0 15,-3 0 0-15,-6 1 0 0,-2 2 0 0,-4-1 0 16,-2 0 0-16,-10-2 0 16,0 0-1600-16,0 0-352 0,0 0-80 0,-8 3-16400 0</inkml:trace>
  <inkml:trace contextRef="#ctx0" brushRef="#br2" timeOffset="47021.15">18166 6562 23951 0,'0'0'512'0,"0"0"128"0,2 0 0 0,1-7 64 0,3 3-576 0,-3-3-128 16,1-2 0-16,-1 0 0 0,-1-1 848 0,1 2 144 15,-3-1 32-15,0 1 0 0,0 0 0 0,0 2 0 16,0 6 0-16,0 0 0 0,0 0 0 0,0 0 0 16,0 0 0-16,-3 6 0 0,0 4-832 0,-3 4-192 15,-3 3 0-15,-3 15 0 0,4 2 864 0,-3 7 128 16,-3 5 32-16,-1 9 0 0,-2 8-832 0,-2 8-192 16,-2 7 0-16,-7 7 0 0,0 3 864 0,-4 9 128 15,-3 6 32-15,-7 0 0 0,-2-4-832 0,0-4-192 16,0-1 0-16,3-7 0 0,3-7 0 0,3-2 0 15,5-4 0-15,0-3 0 0,1 0 864 0,4-6 128 16,0-4 32-16,2-6 0 0,-2-4-832 0,3-4-192 16,-1-1 0-16,4-4 0 0,1-5 0 0,1-1 0 0,2-7 0 0,3-2 0 15,5-4 0-15,3-6 0 0,2-3 0 0,0-6 0 16,2-8 0-16,0 0 0 0,0 0 0 0,0 0 0 16,5-11 0-16,5-4 0 0,2-6 0 0,-1-5 0 15,1-5 0-15,2-3 0 0,4-4 0 0,1-1 0 16,2-1 0-16,-4-3 0 0,2-2 0 15,2-5 0-15,2-6 0 0,1-5 0 0,1 1 0 0,2-2 0 16,3-1 0-16,0-6 0 0,1-8 0 0,4 1 0 16,4 0 0-16,0-2 0 0,1-1 0 0,-4 0 0 15,0-2 0-15,-3 3 0 0,-2 5 0 0,4 3 0 16,-2 4 0-16,-10 21 0 0,1-3 0 0,0-1 0 16,1 1 0-16,1 2 0 0,-3 2 0 0,0 2 0 15,-6 3 0-15,1 3 0 0,-4 2 0 0,0 3 0 16,-5 5 0-16,1 2 0 0,0 1 0 0,-4 3 0 0,-1 4 0 0,1 4 0 15,-5 3 0-15,1 2 0 0,-1 1 0 0,-1 6 0 16,0 0 0-16,-3 6 0 0,-5 3 0 0,-2 4 0 16,-7 5 0-16,-3 8 0 0,-3 5 0 0,-17 20 0 15,2 4 0-15,-4 11 0 0,0 10 0 0,-1 7 0 16,0-1 0-16,-3 9 0 0,-5 11 0 0,-1-1 0 16,-3 1 0-16,3 0 0 0,5 3 0 0,4-4 0 15,3-3 0-15,3-2 0 0,3-2 0 0,2-3 0 16,0-3 0-16,2-9 0 0,2-9 0 0,-1 1 0 15,3-8 0-15,-1-4 0 0,6-5 0 0,1-5 0 16,4-6 0-16,2-7 0 0,3-6 0 0,2-7 0 16,4-5 0-16,4-4 0 0,2-5 0 0,-1-9 0 0,0 0 0 0,14-13 0 15,2-7 0-15,4-11 0 0,5-10 0 0,2-6 0 16,1-7 0-16,2-8 0 0,0-4 0 0,-1-9 0 16,2-11 864-16,1-4 128 0,3-4 32 0,4-5 0 31,1-4-1648-31,7 0-320 0,4 1-64 0,0 2-16 0,1 3 832 0,-4 1 192 0,-3-1 0 0,-2 5 0 15,-3 8 0-15,-1 1 0 0,0 5 0 0,-15 26 0 16,1 2 0-16,1 1 0 0,-6 2 0 0,0 5 0 16,-3 6 0-16,-5 4 0 0,-1 4 0 0,-3 6 0 15,-2 4 0-15,-3 5 0 0,0 2 0 0,-3 3 0 16,-1 1 0-16,1 7 0 0,-8 5 0 0,-9 6 0 16,-7 4 0-16,-1 10 0 0,0 7 0 0,-6 11 0 0,-4 9 0 15,-1 11 0-15,1 10 0 0,-4 11 0 0,-4 7 0 16,-5 9 0-16,-1 5 0 0,2 1 0 0,4 2 0 0,2-2 0 15,-2-2 0-15,9-9 0 0,4-7 0 0,6-4 0 16,3-6 0-16,6-7 0 16,-1-7-864-16,2-6-128 0,0-6-32 0,1-4 0 15,-1-4-816-15,2-2-160 0,-2-4-48 0,0-4 0 16,-2-4 0-16,1-6 0 0,1-8 0 0,1-5 0 0</inkml:trace>
  <inkml:trace contextRef="#ctx0" brushRef="#br2" timeOffset="47399.49">16809 7843 27647 0,'-8'-8'1216'0,"8"8"256"0,0 0-1168 0,0 0-304 0,0 0 0 0,0 0 0 16,0 0 0-16,0 0 0 0,0 0 0 0,8-1 0 16,7 1 0-16,1-1 0 0,3 1 0 0,2 0 0 15,3 0 880-15,4 0 112 0,3-1 32 0,5 0 0 16,6-2 0-16,7-2 0 0,7 1 0 0,8-1 0 16,6 2-832-16,1-1-192 0,1-3 0 0,5 1 0 15,6-1 864-15,-2 0 128 0,1 0 32 0,-5-1 0 16,-5 0 0-16,2 2 0 0,0 0 0 0,-5 1 0 0,-3-1-832 15,-10 1-192-15,-6-2 0 0,-6 4 0 0,-7 1 0 0,-4-2 0 16,-4 0 0-16,-8 1 0 0,-4 0 0 0,-1 1 0 16,-5 0 0-16,-4 1 0 0,-7 1 0 0,0 0 0 15,0 0 0-15,0 0 0 16,-5-5-2416-16,-2 3-528 0,-4 0-96 0,-6-3-12720 16</inkml:trace>
  <inkml:trace contextRef="#ctx0" brushRef="#br2" timeOffset="47726.28">16897 7336 27647 0,'-39'-15'608'0,"17"10"128"0,2 2 32 0,8 1 0 0,3-5-624 0,3 3-144 0,0-1 0 0,3 0 0 16,3 5 848-16,5-6 144 0,3-1 32 0,10-1 0 16,8 0 0-16,8-2 0 0,7 0 0 0,7-1 0 15,10-1-832-15,8 0-192 0,12 1 0 0,3 1 0 16,4 1 864-16,-1 2 128 0,4-1 32 0,4 1 0 16,1 1 0-16,0-1 0 0,-3 3 0 0,-2 1 0 15,2 0-832-15,-4 2-192 0,-8-1 0 0,-8 1 0 16,-3 0 0-16,-9 2 0 0,-8 0 0 0,-5 0 0 15,-3-1 0-15,-7 0 0 0,-6 2 0 0,-6 2 0 16,-4 0-2416-16,-5 5-528 0,-4 0-96 0,-7 1-32 0</inkml:trace>
  <inkml:trace contextRef="#ctx0" brushRef="#br2" timeOffset="52351.41">17113 7250 9215 0,'-12'-1'400'0,"7"1"96"0,-2 2-496 0,0 2 0 15,1 0 0-15,-2 1 0 0,0-2 912 0,0 0 96 16,-1-1 16-16,1 1 0 0,0 0 0 0,1-1 0 16,-1-2 0-16,0 0 0 0,0 0 0 0,0 0 0 15,-2 0 0-15,2 0 0 0,-3 0 816 0,1 0 160 0,0 1 48 0,-2 0 0 16,1-1-1648-16,1-1-400 0,2 0 0 0,0 1 0 16,0 2 896-16,4-2 112 0,-3-1 16 0,7 1 0 15,0 0 0-15,0 0 0 0,0 0 0 0,0 0 0 16,9 3-832-16,1-1-192 0,5 1 0 0,6-3 0 15,5-1 864-15,5-1 128 0,7-1 32 0,7 0 0 16,9-2-832-16,9 0-192 0,5-1 0 0,3 2 0 16,3 0 864-16,3-3 128 0,3-3 32 0,4 1 0 15,-2 4-832-15,2-1-192 0,-2 1 0 0,-1 0 0 16,-2 2 0-16,-4 1 0 0,-6 2 0 0,-6-1 0 16,-7-1 0-16,-6 2 0 0,-4-1 0 0,-7 2 0 15,-4 1 0-15,-6 1 0 0,-7 0 0 0,-4 1 0 0,-3 1 0 0,-2 0 0 16,-5 1 0-16,-3 0 0 15,-5-6-1600-15,0 0-352 0,-6 5-80 0,-5 2-16 16,-6 1 0-16,-3-1 0 0,-2-1 0 0,-2 1-11456 16</inkml:trace>
  <inkml:trace contextRef="#ctx0" brushRef="#br2" timeOffset="52665.89">16857 7752 20271 0,'-18'10'448'0,"6"-3"80"0,-1 0 32 0,4-3 16 0,2 1-576 0,0 0 0 0,3 0 0 0,4-5 0 16,0 0 928-16,5 4 80 0,7-2 16 0,7-2 0 16,5-2 816-16,4-3 160 0,8-5 48 0,3-2 0 15,7-3-1648-15,7 0-400 0,5-3 0 0,8 1 0 16,3-2 896-16,4 1 112 0,-2 3 16 0,6 1 0 15,4-1 0-15,2 2 0 0,-2 0 0 0,3 4 0 16,-3 1-832-16,0 2-192 0,-3-2 0 0,-5 2 0 16,-4 1 0-16,-9 0 0 0,-7 1 0 0,-8 2 0 15,-8 0 0-15,-4 1 0 0,-5 0 0 0,-5 1 0 16,-4-2 0-16,-6 2 0 0,-1 0 0 0,-4 2 0 16,-8-2-3232-16,0 0-688 0,0 0-144 0,-16 5-32 15</inkml:trace>
  <inkml:trace contextRef="#ctx0" brushRef="#br2" timeOffset="53071.85">18257 6647 20271 0,'0'0'448'0,"15"-3"80"0,-13-2 32 0,-1-1 16 0,-1 6-576 0,0 0 0 16,0 0 0-16,0 0 0 0,-1-5 1744 0,1 5 240 15,-4-4 64-15,4 4 0 0,-6-1-1648 0,-1 3-400 16,-2 2 0-16,1 3 0 0,-4 4 896 0,-2 5 112 0,0 4 16 0,-7 15 0 16,-2 2-832-16,1 8-192 0,0 8 0 0,-1 8 0 15,-1 1 864-15,1 10 128 0,0 4 32 0,-2 9 0 16,-1 7-832-16,-2-1-192 0,-2-1 0 0,-4 4 0 15,-3 4 864-15,0-7 128 0,-2-5 32 0,5-4 0 16,5-1-832-16,-2-7-192 0,1-4 0 0,3-4 0 16,1-7 864-16,3-4 128 0,3-7 32 0,1-6 0 15,0-4-832-15,2-2-192 0,3-3 0 0,1-3 0 16,0-4 0-16,2-4 0 0,1-5 0 0,3-3 0 16,-1-1 0-16,4-6 0 0,4-7 0 0,0 0 0 15,0 0-768-15,-2-7-208 0,2-4-48 0,1-4 0 16,2-8-1632-16,2-2-336 0,1 0-64 0,0-2-11072 15</inkml:trace>
  <inkml:trace contextRef="#ctx0" brushRef="#br2" timeOffset="53422.59">17038 7212 23951 0,'0'0'512'0,"0"0"128"0,11-9 0 0,-2 2 64 0,3 2-576 0,7-1-128 0,5 3 0 0,8-3 0 15,7-1 848-15,11-1 144 0,9 1 32 0,3 1 0 16,3-3 0-16,2 4 0 0,5-2 0 0,7 3 0 15,9 0-832-15,-1 2-192 0,-4-1 0 0,-21 1 0 16,8-2 864-16,4 4 128 0,-1 0 32 0,-1-1 0 16,-1 1-832-16,-5 0-192 0,-2 1 0 0,-4-1 0 15,-2 0 0-15,-7 0 0 0,-6 2 0 0,-4 2 0 16,-8 0 0-16,-6 2 0 0,-1-1 0 0,-7 2 0 16,1-1-2416-1,-9 4-528-15,-2 0-96 0,-5-2-32 0</inkml:trace>
  <inkml:trace contextRef="#ctx0" brushRef="#br2" timeOffset="54590.74">8857 7203 16575 0,'0'0'368'0,"4"-14"80"0,-8 8 0 0,4 6 16 0,-7-2-464 0,-4-1 0 0,0-2 0 0,1 2 0 16,-2 3 912-16,1-1 96 0,-2-1 16 0,2 0 0 16,-1-1 816-16,1 0 160 0,0-2 48 0,3 2 0 15,0-1-832-15,8 4-144 0,-6-8-48 0,6 8 0 16,0 0 832-16,0 0 144 0,5-7 48 0,6 3 0 15,5 2-1648-15,6 0-400 0,4 1 0 0,6-2 0 16,5-2 896-16,5-2 112 0,9 5 16 0,4-1 0 0,3-1-832 0,1 1-192 16,1-1 0-16,-2 2 0 0,1 2 0 0,0 1 0 15,-1-2 0-15,-3-1 0 0,0 0 864 0,-5 2 128 16,-8 2 32-16,-5 1 0 0,-8-2-832 0,-3 0-192 16,-9 2 0-16,-3-1 0 0,-8-1 0 0,-6-1 0 15,0 0 0-15,0 0 0 0,0 0 0 0,-8 4 0 16,-6-1 0-16,-9-1 0 0,-6 0 864 0,-10 3 128 15,-10 0 32-15,-3-1 0 0,-4 0-832 0,-5 0-192 16,-1 3 0-16,0-1 0 0,-6-4 0 0,0-1 0 16,0-1 0-16,3 1 0 0,7 2 0 0,6-1 0 15,8 3 0-15,7-4 0 0,5 1 0 0,7 0 0 16,5 1 0-16,8-3 0 0,4-3 0 0,8 3 0 16,0 0 0-16,0 0 0 0,16 0 0 0,3-1 0 15,8-1 0-15,6-1 0 0,5-1 0 0,8 1 0 0,7-1 0 0,4 2 0 16,5-1 0-16,1 6 0 0,-5-2 0 0,-1-2 0 15,-1-5 0-15,-4 5 0 0,-2 0 0 0,-9 0 0 16,-7 0 0-16,-5 0 0 16,-7-2 0-16,-7 2 0 0,-5 2 0 0,-10-1 0 0,0 0 0 0,0 0 0 15,0 0 0-15,-8 0 0 0,-9 1 0 0,-5-1 0 16,-4-2 0-16,-6 2 0 0,-5 2 0 0,1 0 0 16,-1-2 0-16,0 2 0 0,-1 0 0 0,2-1 0 15,2 5-768-15,1-5-208 0,2-1-48 0,8 3 0 16,6 2-816-16,6 1-160 0,5-1-48 0,6-5 0 15,0 0-1632-15,5 9-336 0,4 1-64 0,0 0-16 0</inkml:trace>
  <inkml:trace contextRef="#ctx0" brushRef="#br2" timeOffset="55192.63">9082 7680 23951 0,'-22'7'512'0,"7"-3"128"0,-5 3 0 0,-1-2 64 0,-3 2-576 0,1 2-128 16,-3 2 0-16,2 1 0 0,0-1 1664 0,2 0 320 15,1 0 48-15,5-2 16 0,0-2-832 0,5-2-144 16,2-3-48-16,9-2 0 0,0 0 0 0,0 0 0 16,0 0 0-16,0 0 0 0,11-2 0 0,7-2 0 0,2-1 0 0,8-3 0 15,5-2-816-15,7 0-208 0,4 2 0 0,5-1 0 16,6-1 0-16,2 1 0 0,-5 0 0 15,1 2 0-15,-2 0 864 0,0 0 128 0,2 0 32 0,-4 0 0 16,-12 2-832-16,-2-1-192 0,-2-2 0 0,-6 4 0 16,-6 2 0-16,-6 2 0 0,-5 0 0 0,-10 0 0 15,0 0 0-15,0 0 0 0,0 0 0 0,-17-1 0 16,-7 2 0-16,-6 0 0 0,-8-1 0 0,-6 3 0 16,-7 4 864-16,0-1 128 0,-5 0 32 0,-6 2 0 15,-5 2-832-15,-5 1-192 0,1 0 0 0,4 1 0 16,3 0 0-16,8-2 0 0,4-2 0 0,6-2 0 15,4 1 0-15,9-3 0 0,10-1 0 0,8 1 0 16,3-1 0-16,12-3 0 0,0 0 0 0,0 0 0 0,16-2 0 0,10-2 0 16,6 0 0-16,7 0 0 0,3-3 0 15,5 1 0-15,6-2 0 0,5 1 0 0,6-5 0 0,3 1 0 16,-1 0 0-16,0 2 0 0,-1 1 0 0,-2 1 0 16,-4-3 0-16,-4 1 0 0,-3 0 0 0,-9 0 0 15,-10 3 0-15,-8 0 0 0,-9 1 0 0,-5 2 0 16,-11 3 0-16,0 0 0 0,0 0 0 0,-10-6 0 15,-7 2 0-15,-10 4 0 0,-8 0 0 0,-8 2 0 16,-6 0 0-16,-6 1 0 0,-2 4 0 0,-6 1 0 16,-5-1 0-16,1 2 0 0,-5 2 0 0,8 0 0 15,6-2 0-15,6 1 0 0,8-5 0 0,8 1 0 16,2-2 0-16,8 0 0 0,-1 2 0 0,8 0 0 16,5-6 0-16,5-3 0 0,9 3 0 0,0 0 0 0,0 0 0 0,7-5 0 31,4-3-2416-31,4-2-528 0,4-1-96 0,1-2-9856 15,3-2-1968-15</inkml:trace>
  <inkml:trace contextRef="#ctx0" brushRef="#br2" timeOffset="55710.34">8701 7071 31327 0,'-13'0'688'0,"1"-1"144"0,3 0 16 0,2 0 48 0,-1-1-720 0,8 2-176 0,0 0 0 0,0 0 0 0,0 0 848 0,0 0 144 15,12-1 32-15,6 0 0 0,5 0 0 0,5-2 0 16,5-2 0-16,6 1 0 0,4 1-832 0,5-4-192 16,7 1 0-16,7 3 0 0,3 1 864 0,0 1 128 15,-6 1 32-15,-1-1 0 0,-1-1-832 0,-2 1-192 16,-3 2 0-16,-6 1 0 0,-5 2 0 0,-6-1 0 15,-5-1 0-15,-8 1 0 0,-7 0 0 0,-5 2 0 16,-10-5 0-16,0 0 0 0,-3 7 0 0,-9 2 0 16,-12 0 0-16,-7 0 0 0,-8-3 864 0,-7 3 128 15,-9 2 32-15,-2 1 0 0,-2-1-832 0,-10 4-192 16,-4-2 0-16,-1 1 0 0,-2 0 0 0,5 0 0 16,2-1 0-16,21-4 0 0,-6-1 0 0,5 1 0 15,2 0 0-15,7-2 0 0,-1402-2 0 0,2820 0 0 16,-1400-2 0-16,6-1 0 0,3-2 0 0,7 0 0 15,6 0 0-15,5-2 0 0,8 0 0 0,7-1 0 0,8 0 0 0,8 0 0 16,9 0 0-16,5-1 0 0,3 0 0 0,4-1 0 16,3 0 0-16,4 2 0 15,3-2 0-15,-4 2 0 0,-6-3 0 0,-2 2 0 0,-6 0 0 0,-4-1 0 16,-4-1 0-16,-5 1 0 0,-5 0 0 0,-4-1 0 16,-5 3 0-16,-5 1 0 0,-4-2 0 0,-3 2 0 15,-2 0 0-15,-8 2 0 0,7-2 0 0,-7 2 0 31,-7-6-2416-31,-3 2-528 0,-6 1-96 0,1 0-8768 0,-4 3-1760 0</inkml:trace>
  <inkml:trace contextRef="#ctx0" brushRef="#br2" timeOffset="56074.47">8600 7667 27647 0,'-10'1'608'0,"-1"2"128"0,1 2 32 0,3-2 0 0,7-3-624 0,-5 3-144 16,5-3 0-16,0 0 0 0,0 0 848 0,0 0 144 16,6 5 32-16,6-4 0 0,8-1 816 0,6-2 160 15,5-4 48-15,4 2 0 0,4-4-1648 0,1 0-400 16,5 3 0-16,3-3 0 0,1-2 896 0,3 2 112 15,1-2 16-15,0 3 0 0,-5 0-832 0,-1 2-192 0,-3 1 0 16,-5-1 0-16,-4 2 0 0,-4 1 0 16,-5 1 0-16,-2-1 0 0,-6 2 0 0,-4 0 0 0,-3 0 0 0,-2 2 0 15,-2-1 0-15,-7-1 0 0,0 0 0 0,0 0 0 16,-6 5 0-16,0 0 0 0,-4-2 0 0,-1 1 0 16,-3 2 0-16,3-1 0 0,-1 0 0 0,-4-2 0 31,0-3-768-31,3 1-208 0,1 0-48 0,2 1 0 0,-1-2-1632 0,2 0-336 0,9 0-64 15,-8-1-11072-15</inkml:trace>
  <inkml:trace contextRef="#ctx0" brushRef="#br2" timeOffset="76755.19">14820 6048 12895 0,'0'0'576'0,"0"0"112"0,0 0-560 0,0 0-128 15,0 0 0-15,0 0 0 0,0 0 848 0,0 0 144 0,0 0 32 16,0 0 0-16,2-6 0 0,0 0 0 16,1 0 0-16,0 0 0 0,-2-1 816 0,1 2 160 0,2-1 48 0,-3-1 0 15,-1 1-1648-15,2-2-400 0,-1 2 0 0,-1 0 0 16,-1408 1 896-16,2813-1 112 0,-1405 6 16 0,-1-5 0 16,1-1 0-16,-2 1 0 0,-2-1 0 0,0 1 0 15,0-1-832-15,-1 2-192 0,-1-1 0 0,1 0 0 16,-4-2 0-16,2 1 0 0,-4-1 0 0,0 1 0 15,0-1 864-15,-2 1 128 0,-2 2 32 0,-1 1 0 16,-4 0-832-16,2 0-192 0,-2-2 0 0,0 1 0 16,-3 2 0-16,1 0 0 0,0-1 0 0,1-1 0 15,1 0 0-15,3 2 0 0,-3 1 0 0,2-1 0 16,1 0 0-16,-1 2 0 0,0 2 0 0,2 2 0 16,1-1 0-16,-2 1 0 0,-2 1 0 0,2 1 0 15,-1 0 0-15,1 2 0 0,-1 2 0 0,0-2 0 0,2 0 0 0,-4 1 0 16,1 0 0-16,-5 6 0 0,0 0 0 0,4 3 0 15,3-1 0-15,0 5 0 0,-1-3 0 0,6 3 0 16,0-2 0-16,2 1 0 0,2 0 0 0,-3 0 0 16,1-2 0-16,1 0 0 0,-2 4 0 0,4-1 0 15,1 0 0-15,0 2 0 0,0 0 0 0,0 0 0 16,1 2 0-16,0 0 0 0,1-2 0 0,-1 0 0 16,2 0 0-16,-2 2 0 0,0 0 0 0,2-1 0 15,2-1 0-15,-3-2 0 0,2-1 0 0,1-2 0 16,1-1 0-16,2-1 0 0,2 1 0 0,-1-1 0 15,2 1 0-15,3-1 0 0,-2-3 864 0,2 2 128 16,-1 3 32-16,2-2 0 0,-4-2-832 0,6-2-192 16,0-1 0-16,1 0 0 0,-3-1 0 0,2 1 0 0,2 1 0 15,3 0 0-15,-1 0 0 0,-2-4 0 0,4 2 0 0,1-2 0 16,1-1 0-16,-1 1 0 16,3-1 0-16,-1 0 0 0,1-1 0 0,-3 1 0 0,1-1 0 0,1-3 0 15,0-2 0-15,0 0 0 0,1-1 0 0,1-1 0 16,0-1 0-16,1 0 0 0,-1-1 0 0,3 0 0 15,-3-1 0-15,2-2 0 0,1 2 0 0,0-2 0 16,2 1 0-16,-3-1 0 0,0-2 0 0,-1 0 0 16,-1 0 0-16,0-2 0 0,-2-2 0 0,0 0 0 15,-2 1 864-15,-1-1 128 0,1-1 32 0,-3-2 0 16,-1-3-832-16,1 1-192 0,-1 1 0 0,-1-1 0 0,0-3 0 16,-3 0 0-16,1 2 0 0,1-1 0 0,-1-1 0 0,-1 1 0 15,0-3 0-15,-2 0 0 0,1-1 0 0,-2 0 0 16,0-2 0-16,-1 0 0 0,-2-2 0 0,1 0 0 15,-2-2 0-15,-1 1 0 0,0 0 0 0,-1 0 0 16,-1-3 0-16,-1 3 0 0,-2 1 0 0,-1 0 0 16,0 0 0-16,1-1 0 0,-4 1 0 0,-1 2 0 15,0-2 0-15,-4 1 0 0,-1 1 0 0,1 1 0 16,0-1 0-16,-2 2 0 0,1 0 0 0,0 1 0 16,-2 0 0-16,1 1 0 0,-1 3 0 0,-1 2 0 15,1 0 0-15,-2 0 0 0,0 1 0 0,-2 4 0 16,-2 2 0-16,0 0 0 0,-1-2 0 0,3 4 0 15,1 3 0-15,-2 1 0 0,-1-2 0 0,-3 2 0 16,0 1 0-16,-2 2 0 0,0 4 0 0,3 1 0 0,-4-1 0 16,3 1 0-16,0 2 0 0,1 2 0 15,0 1 0-15,1 1 0 0,0 0 0 0,-18 14 0 16,7 0 0-16,6-1 0 0,4-1 0 0,9-9 0 0,-1 0 0 0,-1 4 0 16,-1 3 0-16,1 1 0 0,0 0 0 0,2 1 0 15,2 0 0-15,-10 20 0 0,5-6 0 0,3-1 0 16,5-2 0-16,3-1 0 0,0-1 0 0,2-1 0 15,0 1 0-15,3-1 0 0,1-2 0 0,0 0 0 16,0-1 0-16,2 0 0 0,4 1 0 0,-1-4 0 16,1-2 0-16,2-1 0 0,-1-2 0 0,3 2 0 15,0 4 0-15,3-1 0 0,2 0 0 0,0-1 0 16,2-4 0-16,-1-2 0 0,1 2 0 0,2 0 0 16,1-1 0-16,2-1 0 0,1-5 0 0,0-1 0 15,-1-1 0-15,0-1 0 0,3-2 0 0,-3-2 0 0,2-2 0 0,-1 0 0 16,3-1 0-16,-7-2 0 0,1-3 0 0,2-1 0 15,3-1 0-15,1-1 0 0,3 1 0 0,0-1 0 16,0-3 0-16,1 0 0 0,-4 1 0 0,0-1 0 16,-1-3 0-16,-3 1 0 0,1-5 0 0,-3 2 0 15,0-2 0-15,-2-1 0 0,1 2 0 0,-1-1 0 16,2-3 0-16,-1 1 0 0,0-2 0 0,0 0 0 16,-2 0 0-16,1-1 0 0,-2 0 0 0,1-1 0 15,-2 0 0-15,0 0 0 0,-3-1 0 0,0 0 0 16,-2 2 0-16,-1-3 0 0,-3-3 0 0,1 1 0 15,-4-3 0-15,-1 0 0 0,-2 0 0 0,-1-2 0 16,-2 2 0-16,-2 0 0 0,-1 3 0 0,-1 0 0 16,-4-1 0-16,-1-1 0 0,-2-1 0 0,-2 1 0 15,1 0 0-15,-1 2 0 0,-1 0 0 0,-1 1 0 0,1-1 0 0,0 4 0 16,2 0 0-16,1 5 0 0,-1 0 0 16,0-1 0-16,-2 0 0 0,1 1 0 0,-1-1 0 0,-1 2 0 15,-1 2 0-15,0 1 0 0,0 1 0 16,-8-2 0-16,1 0 0 0,0 2 0 0,-3 4 0 0,-1 4 0 15,-1 1 0-15,0 2 0 0,0 3 0 0,0 0 0 16,0 4 0-16,9-3 0 0,0 4 0 0,0 4 0 16,-4 4 0-16,0 4 0 0,2 2 0 0,-3 1 0 15,-1 0 0-15,-21 23 0 0,8-3 0 0,8-5 0 16,5-4 0-16,5 0 0 0,5-2 0 0,3 2 0 16,4 2 0-16,2 1 0 0,1 1 0 0,3-1 0 15,2-3 0-15,2-2 0 0,-1-2 0 0,4-1 0 16,3-5 0-16,0 4 0 0,0 2 0 0,2-2 0 0,1 1 0 15,4-7 0-15,4-2 0 0,3 1 0 0,1 1 0 0,1 0 0 16,4-2 0-16,-2 1 0 0,2-2 0 0,-1 0 0 16,1-3 0-16,-1 0 0 0,-1-5 0 0,0 0 0 15,0-1 0-15,-5-3 0 0,2-2 0 0,2-1 0 16,1-2 0-16,3 0 0 0,3 2 0 0,1-3 0 16,1-2 0-16,0-1 0 0,1 0 0 0,0-4 0 15,-1 1 0-15,-2-2 0 0,1-3 0 0,-2-2 0 16,-1-3 0-16,1 1 0 0,-1-2 0 0,2-4 0 15,-3-2 0-15,-4 6 0 0,3-2 0 0,1 1 0 16,-1-2 0-16,-3-2 0 0,1 3 0 0,-3-2 0 16,-1 0 0-16,-2 0 0 0,5-13 0 0,-4 1 0 15,-3 1 0-15,-1 2 0 0,-4-2 0 0,-1-2 0 0,-2-1 0 16,-2-3 0-16,-1-2 0 0,-2 2 0 0,-3 0 0 0,-2 8 0 16,1 1 0-16,-3-1 0 15,-2 2 0-15,-3 0 0 0,-2 0 0 0,-1 2 0 0,-5 0 0 0,-6-8 0 16,-3 0 0-16,0 3 0 0,2 2 0 0,1 0 0 15,1 3 0-15,-2 2 0 0,3 3 0 0,0 2 0 16,-1 1 0-16,1 3 0 0,1 2 0 0,1 1 0 16,-4 2 0-16,1 0 0 0,-5 3 0 0,-1 4 0 15,-3 4 0-15,-1 0 0 0,-2 1 0 0,-1 3 0 16,-1 4 0-16,2 4 0 0,-2 3 0 0,-2 6 0 16,0 7 0-16,-16 14 0 0,2-1 0 0,6-3 0 15,0-3 0-15,5 2 0 0,2 0 0 0,8 6 0 16,3 3 0-16,4 1 0 0,2-2 0 0,5-3 0 0,3-3 0 0,4-5 0 15,4-4 0-15,3 4 0 0,2-1 0 0,2-1 0 16,3-1 0-16,5-4 0 0,3-6 0 0,2 1 0 16,0 2 0-16,4 0 0 0,1-1 0 0,-4-13 0 15,3 1 0-15,4 0 0 0,3 3 0 0,3-3 0 16,1-1 0-16,2 1 0 0,0-2 0 0,2 0 0 16,0-3 0-16,13-1 0 0,0-1 0 0,0-2 0 15,1-1 0-15,0-2 0 0,0-4 0 0,-13-2 0 16,-2 1 0-16,2-3 0 0,0-1 0 0,-1-2 0 15,0-2 0-15,0-1 0 0,-1-1 0 0,0-1 0 16,0-2 0-16,2-1 0 0,3-4 0 0,5-9 0 16,-2 4 0-16,-4-3 0 0,-2 1 0 0,-4 1 0 15,-3-1 0-15,-3 1 0 0,-2-2 0 0,-3 0 0 0,-3-2 0 16,1-1 0-16,-5-1 0 0,-2-2 0 16,0-2 0-16,-3 2 0 0,-3 1 864 0,-1 2 128 0,-2 1 32 15,-3 3 0 1,-4 4-1648-16,-1 1-320 0,-5-1-64 0,-1 4-16 0,-3 0 832 0,-5 1 192 0,-4 0 0 0,-3 2 0 15,-7 0 0-15,0 2 0 16,-1-1 0-16,0 4 0 0,3 2 0 0,1 2 0 0,0 0 0 0,6 1 0 16,-3 0 0-16,-2 0 0 0,-7 0 0 0,-3 2 0 15,-1 1 0-15,-2 2 0 0,1 4 0 0,3 0 0 16,1 2 0-16,-2 2 0 0,1 0 0 0,-16 6 0 16,2 3 0-16,27-7 0 0,-2 3 0 0,-4 3 0 15,-3 1 0-15,0 3 0 0,0 1 0 0,4 5 0 16,2 3 0-16,4 4 0 0,4 2 0 0,-16 27 0 0,14-8 0 0,10-7 0 15,6-4 0-15,6-3 0 0,4-2 0 16,3-3 0-16,5-3 0 0,1 2 0 0,3 0 0 0,-4-15 0 16,3 0 0-16,1 3 0 0,2 2 0 0,6 1 0 15,2 0 0-15,5 0 0 0,3 0 0 0,2 1 0 16,1-1 0-16,0-1 0 0,0-4 0 0,2 0 0 16,2 0 0-16,12 0 0 0,0-1 0 0,0-4 0 15,4-3 0-15,-5-2 0 0,-3-4 0 0,-13-3 0 16,-2-2 0-16,1-1 0 0,-2 0 0 0,3-2 0 15,-1-2 0-15,-1-4 0 0,-1-2 0 0,1-3 0 16,3-1 0-16,-1-3 0 0,-1-5 0 0,-2-1 0 16,0-5 0-16,-2 2 0 0,-3-2 0 0,-1-2 0 15,-2-2 0-15,7-13 0 0,-9 3 0 0,-4 0 0 16,-3-1 0-16,-3 1 0 0,-3 1 0 0,-4 1 0 16,-3-1 0-16,-3 0 0 0,-2 1 0 0,-2 11 0 0,-3-1 0 0,-1-1 0 15,-6-1 0-15,-1-2 0 0,-6-3 0 0,-2 2 0 16,-5 1 0-16,-9-11 0 15,0 5 0-15,10 14 0 0,-1 2 0 0,1 1 0 0,-3 2 0 0,-1 5 0 16,-2 2 0-16,-4 4 0 0,-4 4 0 0,-3 3 0 16,-19 2 0-16,7 3 0 0,2 2 0 0,-21 12 0 15,13 7 0-15,33-7 0 0,-2 3 0 16,-5 4 0-16,-1 2 0 0,-2 4 0 0,6 4 0 0,-1 4 0 16,5 3 0-16,3 0 0 0,2 2 0 0,-19 40 0 15,12-5 0-15,17-27 0 0,5 3 0 0,-3 24 0 16,5-13 0-16,9-25 0 0,2-2 0 0,6 19 0 15,3-4 0-15,-2-23 0 0,1 1 0 0,3 2 0 0,1 0 0 0,4-3 0 16,2 4 0-16,6-3 0 0,5-2 0 0,3 0 0 16,1-2 0-16,2-2 0 0,1-3 0 0,0-1 0 15,0-3 0-15,3 0 0 0,37 9 0 0,-9-9 0 16,-3-3 0-16,-4-8 0 0,-2-8 0 0,-22 1 0 16,-1-2 0-16,3-3 0 0,-2-1 0 0,5-3 0 15,0-3 0-15,-7 0 0 0,5-1 0 0,-1-4 0 16,0-3 0-16,-2-2 0 0,0-4 0 0,-3-2 0 15,-4-2 0-15,8-12 0 0,-6 1 0 0,-7 2 0 16,-2 3 0-16,-4-3 0 0,-4-1 0 0,-4-1 0 16,-3-1 0-16,-3 1 0 0,-5 2 0 0,-3 1 0 15,-3 1 0-15,-4 0 0 0,-5 2 0 0,-3 1 0 16,-5 1 0-16,-6-1 0 0,-4-2 0 0,-6 1 0 16,-5-1 0-16,0 5 0 0,-2 4 0 0,2 5 0 0,-1 1 0 0,-3 3 0 15,-4 3 0-15,-3 4 0 16,-5 2 0-16,1 4 0 0,4 5 0 0,4 4 0 0,2 4 0 0,-18 6 0 15,9 2 0-15,6 2 0 0,1 5 0 0,6 5 0 16,4 6 0-16,3 3 0 0,5 1 0 0,6 4 0 16,4 1 0-16,4 5 0 0,2 3 0 15,4 3 0 1,4 4-864-16,4 4-128 0,4 2-32 0,6-3 0 0,8-7 832 0,5 0 192 0,5-2 0 0,4 0 0 16,4-4 0-16,7-1 0 0,6-1 0 0,-2-3 0 15,1-1 0-15,1-6 0 0,1-6 0 0,-1 1 0 16,-3-6 768-16,10-2 208 0,6-4 48 0,-16-6 0 15,2-3-832-15,1-2-192 0,1 1 0 0,2-6 0 0,1-4 0 16,1-2 0-16,5-4 0 0,1 0 0 0,1 0 0 0,-5-4 0 16,-4-2 0-16,-4-3 0 0,-4-4 0 0,-4-4 0 15,-6-4 0-15,-1 1 0 0,-2-2 0 0,-2-1 0 16,-2-1 0-16,-3-4 0 0,-5-1 0 0,0-2 0 16,-2-1 0-16,-5 1 0 0,-2-3 0 0,-2 0 0 15,-5-1 0-15,-6 0 0 0,-6 1 0 0,-2 3 0 16,1 2 0-16,-4-1 0 0,-3 3 0 0,-2-1 0 15,-1 0 0-15,-4 1 0 0,-3-1 0 0,-4 7 0 16,-5 4 0-16,9 8 0 0,-2-1 0 0,-1 2 0 16,-2-1 0-16,-1 5 0 0,2 2 0 0,-1 3 0 15,0 2 0-15,0 4 0 0,-2 1 0 0,1 2 0 16,-2 2 0-16,0 3 0 0,-3 3 0 0,-33 13 0 16,14 4 0-16,11 1 0 0,8 1 0 0,6 2 0 15,5 0 0-15,16-11 0 0,-2 4 0 0,1 1 0 0,0 2 0 0,2 3 0 16,1 2 0-16,4-1 0 0,3 1 0 0,2 1 0 15,3 0 0-15,4-1 0 0,2 1 0 0,1-2 0 32,11 17-768-32,1-10-208 0,2-7-48 0,2-6 0 15,-2-4-816-15,3-4-160 0,2-3-48 0,-1-4-14736 0</inkml:trace>
  <inkml:trace contextRef="#ctx0" brushRef="#br2" timeOffset="81575.92">4359 9823 1839 0,'0'0'160'0,"8"3"-160"0,-8-3 0 0,0 0 0 16,10 0 1344-16,-10 0 256 0,8-2 32 0,-8 2 16 16,10 0-1120-16,-10 0-208 0,0 0-64 0,0 0 0 15,9 4-96-15,-9-4-32 0,9 0 0 0,-9 0 0 16,0 0-128-16,8 5 0 0,-8-5 0 0,0 0 0 16,0 0 128-16,0 0 0 0,0 0 0 0,8 4 0 0,-8-4-128 0,0 0 192 15,0 0-192-15,0 0 192 16,8 6 128-16,-8-6 16 0,0 0 16 0,0 0 0 0,0 0 80 0,0 0 16 15,0 0 0-15,0 0 0 0,0 0-80 16,0 0-16-16,0 0 0 0,0 0 0 0,0 0-96 0,0 0 0 16,0 0-16-16,0 0 0 0,0 0-16 0,0 0 0 15,0 0 0-15,0 0 0 0,0 0-32 0,0 0-16 16,0 0 0-16,0 0 0 0,0 0-48 0,0 0-128 16,0 0 192-16,0 0-64 0,0 0-128 0,6-6 0 15,-3-1 0-15,-3 7 128 0,0 0-128 0,0 0 0 16,0 0 0-16,0 0 0 0,0 0 0 0,0 0 0 15,0 0 0-15,0 0 0 0,0 0 192 0,0 0-64 16,0 0 0-16,0 0 0 0,0 0-128 0,0 0 0 16,0 0 0-16,0 0 0 0,0 0 0 0,0 0 0 15,0 0 0-15,0 0 0 0,0 0 0 0,0 0 0 0,0 0 0 0,0 0 0 16,0 0 128-16,0 0 0 0,0 0 0 0,0 0 0 16,0 0-128-16,0 0 0 0,0 0 0 0,0 0 0 15,0 0 0-15,0 0 0 0,0 0 0 0,0 0 0 16,0 0 0-16,0 0 0 0,0 0 0 0,0 0 0 15,0 0 0-15,0 0 0 0,0 0-160 0,0 0 160 16,0 0 0-16,0 0 0 0,0 0 0 0,0 0 0 16,0 0 0-16,0 0 0 0,0 0 0 0,0 0 0 15,0 0 0-15,0 0 0 0,0 0 0 0,0 0 0 16,0 0 0-16,0 0 0 0,0 0 0 0,0 0 0 16,0 0 0-16,0 0 0 0,0 0 0 0,0 0 0 15,0 0 0-15,0 0 0 0,0 0 0 0,0 0 0 16,-7 3 0-16,7-3 0 0,-10 0 0 0,2 0 0 0,8 0 0 15,-7 2 0-15,-1 0 0 0,8-2 0 16,-10-1 0-16,2 0 0 0,2-3 0 0,6 4 0 0,-8 0 0 0,8 0 0 16,-8-3 128-16,2 0-128 0,6 3 0 0,-9-1 0 15,1-1 0-15,8 2 0 0,-9-4 160 0,2 0-32 16,-1 2 0-16,8 2 0 0,-9-4-128 0,2-1 0 16,-2 1 0-16,1 1 0 0,8 3 0 0,-8-1 0 15,1-3 0-15,-1 2 0 0,8 2 0 0,-8 0 0 16,8 0 0-16,-7 0 0 0,7 0 0 0,0 0-176 15,-7 4 48-15</inkml:trace>
  <inkml:trace contextRef="#ctx0" brushRef="#br2" timeOffset="82648.86">4261 10188 1839 0,'0'0'0'0,"0"0"160"0,0 0-160 0,0 0 0 0,0 0 0 0,0 0 0 15,0 0 1280-15,0 0 240 0,0 0 32 0,0 0 16 16,0 0-1088-16,0 0-224 0,0 0-32 0,4 9-16 15,-4-9-80-15,0 0-128 0,0 0 176 0,0 0-176 16,3 10 128-16,-3-10-128 0,3 9 0 0,-3-9 0 0,0 0 0 0,0 0 0 16,0 9 128-16,0-9-128 0,0 0 144 0,0 0-16 15,-3 8-128-15,3-8 192 0,-5 10-192 0,5-10 0 16,0 0-144-16,0 0 144 0,-7 10-224 0</inkml:trace>
  <inkml:trace contextRef="#ctx0" brushRef="#br2" timeOffset="85321.09">21065 10089 9215 0,'-7'-3'192'0,"-1"1"64"0,-1 0 0 0,3 1 0 0,-2-2-256 0,-1 2 0 16,2-2 0-16,-3 1 0 0,2 1 0 0,-2 0 0 16,1-1 0-16,2 1 0 0,2 0 864 0,-1 0 128 15,6 1 32-15,0 0 0 0,0 0 0 0,0 0 0 16,-5-3 0-16,5 3 0 0,0 0 0 0,0 0 0 16,0 0 0-16,8 1 0 0,2 7-832 0,2-3-192 15,2 1 0-15,2 0 0 0,0 2 0 0,5-1 0 16,2 1 0-16,1-1 0 0,3-2 0 0,5 0 0 15,4-2 0-15,5 0 0 0,3 1 0 0,4 0 0 16,4-3 0-16,2 1 0 0,1 2 0 0,3-2 0 0,5-1 0 0,0 0 0 16,2 0 864-16,-1 3 128 0,-7-1 32 0,2-1 0 15,-1-1-832-15,1-1-192 0,-3-1 0 0,3 1 0 16,-1 1 0-16,-3-1 0 0,-3-1 0 0,-4-1 0 16,-3-1 0-16,1-1 0 0,0 0 0 0,-4-2 0 15,0-1 0-15,0-1 0 0,-1 1 0 0,-3 1 0 16,-3-1 0-16,-2-1 0 0,-2 3 0 0,-2-2 0 15,-3 2 0-15,-3-2 0 0,-1 0 0 0,-2 0 0 16,-3 1 0-16,-2 1 0 0,-2-1 0 0,-2 1 0 16,-2 1 0-16,-1-1 0 0,-4 3 0 0,-4 2 0 15,0 0 0-15,0 0 0 0,0 0 0 0,0 0 0 16,-6 1 0-16,-5 0 0 0,-2 2 0 0,0 3 0 16,-3 1 0-16,-2 2 0 0,-3 1 0 0,-3 0 0 15,-2 0 0-15,-3 1 0 0,-5 3 0 0,-2 1 0 0,-2-3 0 0,-1 1 0 16,1 0 0-16,0-1 0 0,1-1 0 0,-1-1 0 15,-3-1 0-15,-2 0 0 0,-4-1 0 0,-2-2 0 16,-3-3 0-16,0 2 0 0,2-4 0 0,-2 0 0 16,2 1 0-16,-1-3 0 0,-4-2 0 0,-1-2 0 15,-6 0 0-15,0-1 0 0,1 0 0 0,0-3 0 16,0-2 0-16,-1 0 0 0,0 0 0 0,2 0 0 16,-1-1 0-16,4 0 0 0,3 0 0 0,4-4 0 15,-1 1 0-15,3-4 0 0,2-3 0 0,5 2 0 16,0 2 0-16,5 1 0 0,-2 0 0 0,5 0 0 15,4 2 0-15,5 2 0 0,-1 0 0 0,7 2 0 16,3 0 0-16,4 3 0 0,3 1 864 0,-1 3 128 0,4 0 32 0,5 4 0 16,-2-4-832-16,2 4-192 0,3-4 0 0,5 1 0 15,1 3 0-15,4 0 0 0,1 0 0 0,4 3 0 16,7 2 0-16,2 1 0 0,0 0 0 0,4 2 0 16,4 1 0-16,3 2 0 0,-2 3 0 0,6-2 0 15,0-2 0-15,6 0 0 0,5 4 0 0,6-1 0 16,5 2 0-16,2-1 0 0,1-1 0 0,6-1 0 15,3-1 0-15,3-1 0 0,2 0 0 0,1-2 0 16,-2-1 0-16,2 0 0 0,3 0 0 0,0-3 0 16,-2 0 0-16,-3 0 0 0,-2-3 0 0,-2-1 0 15,-2 0 0-15,-2-2 0 0,-5-4 0 0,-7 0 0 16,-5 0 0-16,-4-3 0 0,-5-5 0 0,-5 0 0 16,-5-1 0-16,-5 2 0 0,-6 1 0 0,-5 0 0 0,-4 0 0 15,-5 2 0-15,-5 0 0 0,-4 2 0 16,-2 8-768-16,-11-3-208 0,-6 1-48 0,1 4 0 0</inkml:trace>
  <inkml:trace contextRef="#ctx0" brushRef="#br2" timeOffset="90380.51">14952 6109 12895 0,'0'0'272'0,"0"0"64"0,0 0 16 0,0 0 32 0,0 0-384 0,2-4 0 16,5 0 0-16,-7 4 0 0,4-10 896 0,-1 3 96 16,-3 7 32-16,5-8 0 0,0 3 0 0,-5 5 0 15,5-9 0-15,-1 1 0 0,0 1-832 0,-3-1-192 16,2 0 0-16,-3 1 0 0,-1-2 864 0,-1 2 128 15,2 7 32-15,-6-10 0 0,-2-4 0 0,3-1 0 0,0-1 0 0,2 9 0 16,-1 0-832-16,-4-2-192 16,1-4 0-16,-3 3 0 0,-1 0 0 0,0 1 0 0,-2 4 0 0,-1-3 0 15,-2-3 864-15,0 3 128 0,-2 3 32 0,1-1 0 16,-4-3-832-16,0 0-192 0,-2 0 0 0,-2 2 0 16,-3 3 0-16,-1 1 0 0,-1-1 0 0,-2 1 0 15,-1 1 0-15,0 0 0 0,1 4 0 0,-1-1 0 16,-2 0 0-16,2 1 0 0,1 2 0 0,1 0 0 15,1-3 0-15,1 2 0 0,-1 2 0 0,0 1 0 16,2 3 0-16,-2 2 0 0,0 3 0 0,3 0 0 16,0-1 0-16,2 3 0 0,-3 2 0 0,3 4 0 15,1 0 0-15,-2 2 0 0,1 3 0 0,1-1 0 0,0 1 0 16,1 1 0-16,0-2 0 0,2 2 0 0,2-1 0 0,2 0 0 16,-2-2 0-16,2 5 0 0,3 1 0 0,3 0 0 15,-1 0 0-15,4 0 0 0,3 1 0 0,4 1 0 16,3-2 0-16,3 0 0 0,4-4 0 0,3-2 0 15,4 0 0-15,1-3 0 0,3 3 864 0,2-2 128 16,-1-2 32-16,1 2 0 0,1 0-832 0,2-2-192 16,0-2 0-16,0-1 0 0,0 1 0 0,0 0 0 15,2-2 0-15,3 2 0 0,-1-4 0 0,-1 2 0 16,-1 1 0-16,2-3 0 0,-1-2 0 0,1-1 0 16,2 1 0-16,0-2 0 0,-1-1 0 0,2-1 0 15,1-4 0-15,1-1 0 0,1-2 0 0,1-1 0 16,0-1 0-16,2-1 0 0,-2-4 0 0,-1-1 0 15,-2-4 0-15,-1 1 0 0,-2 0 864 0,-1-4 128 0,-1-2 32 16,-3-1 0-16,-1-1-832 0,1 1-192 0,-3-1 0 16,0 1 0-16,-3-1 0 0,1-2 0 0,1 1 0 0,-1-3 0 15,-4-3 0-15,1-1 0 0,-2 1 0 0,0-1 0 16,-3 2 0-16,0-3 0 0,-1-1 0 0,0-2 0 16,-5 0 0-16,3-3 0 0,-3-1 0 0,-1 0 0 15,0-1 0-15,-4 2 0 0,-1 2 0 0,0 0 0 16,-4 0 0-16,1 2 0 0,-1-1 0 0,-2 4 0 15,-4 0 0-15,-1 1 0 0,1-3 0 0,-4 2 0 16,0 2 0-16,-2 2 0 0,0 0 0 0,-2 1 0 16,-2-2 0-16,2 2 0 0,0 2 0 0,-1-1 0 15,2-1 0-15,-4 2 0 0,1 0 0 0,0 1 0 16,1 4 0-16,0 2 0 0,0 1 0 0,-1 3 0 0,1-4 0 16,-3 4 0-16,0 2 0 0,-4 0 0 0,1 0 0 0,-1 0 0 15,-5 4 0-15,1 3 0 0,0-2 0 0,1 6 0 16,-4-1 0-16,1 3 0 0,-2-1 0 0,0 0 0 15,-1 2 0-15,0 2 0 0,-3 3 0 0,0 0 0 16,3 0 0-16,-1 2 0 0,2 4 0 0,3 1 0 16,2 1 0-16,4 1 0 0,0 3 0 0,2 0 0 15,1 0 0-15,3 1 0 0,2-2 0 0,2 0 0 16,1-2 0-16,1 3 0 0,2 2 0 0,1 2 0 16,-1 0 0-16,2 1 0 0,1 0 0 0,4 0 0 15,-3-1 0-15,5 1 0 0,1 1 0 0,3 0 0 16,1-3 0-16,4 1 0 0,0-1 0 0,2-3 0 15,5 1 0-15,0 0 0 0,2-1 0 0,2 0 0 16,3-3 0-16,2 0 0 0,-1-2 0 0,6 0 0 0,3-1 0 16,4 1 0-16,1-1 0 0,1 0 0 0,0-2 0 15,1-2 0-15,-1-2 0 0,4-2 0 0,-2-2 0 0,2-1 0 16,3-1 0-16,3-3 0 0,1-1 0 0,0-3 0 16,-1-1 0-16,-2-2 0 0,-2-3 0 15,-4-3 0-15,2-3 0 0,-1-1 0 0,0-3 0 0,1-2 0 16,-1 0 0-16,-1-2 0 0,0-1 0 0,-2-2 0 15,-5-2 0-15,-1-1 0 0,-2-2 0 0,-3 1 0 16,-3-1 0-16,-2 0 0 0,-4 2 0 0,0-5 0 16,-3-3 0-16,-2-1 0 0,-2 0 0 0,-2-1 0 15,-2 1 0-15,-3 1 0 0,-3 1 0 0,-3 1 0 16,-4 0 0-16,-1 0 0 0,-5 3 0 0,-1 0 0 0,-3 2 0 0,-2-2 0 16,-4 1 0-16,-3 2 0 0,-4-1 0 0,-2 2 0 15,-1 1 0-15,-1 3 0 0,-2 4 0 0,1 0 0 16,1 1 0-16,-1 1 0 0,1 3 0 0,1 1 0 15,-3 0 0-15,-16 0 0 16,1 7-768-16,1 4-208 0,2 2-48 0,16 1 0 0,0 1 832 0,0 2 192 16,-1 6 0-16,-11 6 0 15,6 1-2496-15,6 0-464 0,3 0-96 0,15-5-5472 16,2 3-1104-16</inkml:trace>
  <inkml:trace contextRef="#ctx0" brushRef="#br2" timeOffset="134377.67">2083 15672 20271 0,'0'0'448'0,"1"-7"80"0,-2 0 32 0,1-1 16 0,-2 1-576 0,2 1 0 16,-2 0 0-16,2 6 0 0,0 0 928 0,0 0 80 16,0 0 16-16,0 0 0 0,0 0 0 0,0 0 0 15,0 0 0-15,4 7 0 0,0 5 0 0,-2 0 0 16,3 3 0-16,-2 5 0 0,-1 3-832 0,-1 4-192 15,-1 1 0-15,3 2 0 0,-1-1 864 0,-2 0 128 16,-2 0 32-16,-2-1 0 0,2-1-832 0,0-4-192 0,0-4 0 0,-1-4 0 16,2 0 864-16,0-2 128 0,-3-6 32 0,4-7 0 15,0 0-832-15,0 0-192 0,0 0 0 0,0 0 0 16,0-9 864-16,3-3 128 0,-1-3 32 0,1-4 0 16,0-5-832-16,2-2-192 0,3-4 0 0,2 0 0 15,-3 1 0-15,4-1 0 0,4 0 0 0,0 2 0 16,2 2 0-16,2 2 0 0,1 0 0 0,2 2 0 15,4 0 0-15,-1 4 0 0,1 3 0 0,-5 2 0 16,0 2 0-16,-2 2 0 0,-3 2 0 0,0 3 0 16,-1 2-3232-16,0 2-688 15,-3 1-144-15,1 2-32 0</inkml:trace>
  <inkml:trace contextRef="#ctx0" brushRef="#br2" timeOffset="134744.99">2854 15592 27647 0,'0'0'1216'0,"0"0"256"0,0 0-1168 0,0-6-304 15,-1 1 0-15,1 5 0 0,0 0 880 0,-6 1 112 16,-3 2 32-16,2 2 0 0,-4 2 0 0,0 4 0 16,-1 3 0-16,-2 5 0 0,-3 2 0 0,-1 2 0 15,1 1 0-15,-1 4 0 0,0 3-832 0,6-1-192 16,5-1 0-16,-1-2 0 0,2-1 0 0,4-3 0 15,0-3 0-15,4-4 0 0,-2-3 0 0,1-3 0 16,4-3 0-16,2-3 0 0,3-4 864 0,2-1 128 16,3-7 32-16,1-1 0 0,1-5-832 0,0-2-192 15,1-3 0-15,-2-1 0 0,-1 1 0 0,-2-1 0 0,-1 1 0 0,0 3 0 16,-3 1 0-16,-1 4 0 0,-2 4 0 0,0 2 0 16,-6 5 0-16,6 1 0 0,1 3 0 0,0 3 0 15,0 5 0-15,1 3 0 0,0 0 0 0,-1 3 0 16,2-1 0-16,0 0 0 0,0 0 0 0,1-1 0 15,1-4 0-15,2-1 0 0,-2-2 0 0,4-2 0 16,2 0-1600-16,0-3-352 16,-1-4-80-16,0-2-16 0,1-2-816 0,3-4-160 0,21-21-48 15,-9 4 0-15</inkml:trace>
  <inkml:trace contextRef="#ctx0" brushRef="#br2" timeOffset="135015.5">3461 14933 35007 0,'0'0'768'0,"0"0"176"0,0 0 16 0,0 0 16 0,0 0-784 0,0 0-192 16,6 8 0-16,-6 5 0 0,-2-1 864 0,1 6 128 16,1 3 32-16,0 6 0 0,0 3-832 0,3 6-192 15,0 5 0-15,2 2 0 0,2 5 864 0,-3 3 128 16,5 4 32-16,0 3 0 0,0 1-832 0,1-1-192 15,0 2 0-15,-2-4 0 0,-4-2 0 0,0-7 0 16,0-4 0-16,2-5 0 0,-2-2 0 0,0-7 0 16,-3-5 0-16,-1-3 0 15,1-2-768-15,-3-6-208 0,-3-3-48 0,0-4 0 16,-7-5-2448-16,-2-5-496 0,-16-10-112 0,4-3-16 0</inkml:trace>
  <inkml:trace contextRef="#ctx0" brushRef="#br2" timeOffset="135181.2">3280 15557 27647 0,'0'0'608'0,"6"-3"128"0,4-1 32 0,0-1 0 0,2 0-624 0,2-2-144 0,4-2 0 0,4 2 0 16,1-3 1664-16,6-1 320 0,4 0 48 0,-1-2 16 15,-2-2-832-15,2 1-144 0,3 1-48 0,0 2 0 16,-5 1-816-16,-2 1-208 0,-2 3 0 0,-2 0 0 16,-2 2-768-16,-2-1-208 0,-1 1-48 0,-3 1 0 15,0 0-1632-15,-4 3-336 0,-1 3-64 0,-1-2-16 16</inkml:trace>
  <inkml:trace contextRef="#ctx0" brushRef="#br2" timeOffset="135318.91">3992 15379 20271 0,'8'12'896'0,"-5"-3"192"0,2 2-880 0,-3 3-208 15,3 3 0-15,1 3 0 0,-2 1 1680 0,0 2 304 16,-2 2 48-16,1 3 16 0,-3-1-832 0,2 2-144 16,1-1-48-16,-3 1 0 0,0-2-816 0,0 2-208 15,-3-2 0-15,0 0 0 0,2-3 0 0,0 0 0 16,-1-3 0-16,1-2-9232 15,1-4-1904-15</inkml:trace>
  <inkml:trace contextRef="#ctx0" brushRef="#br2" timeOffset="135678.13">4517 15474 31327 0,'0'0'1392'0,"-7"5"272"0,3 3-1328 0,-1 1-336 0,-4 1 0 0,0 3 0 16,0 2 0-16,0 3 0 0,1 1 0 0,-2 0 0 15,2 3 1712-15,0 0 272 0,5-1 48 0,2-1 16 16,0-3-1648-16,4-3-400 0,3-2 0 0,2-1 0 16,3-2 0-16,3-4 0 0,4-2 0 0,2-5 0 15,5-1 896-15,0-2 112 0,1-3 16 0,3-4 0 0,-4-2-832 0,1-3-192 16,0 1 0-16,-4-2 0 0,-2-1 0 0,0 2 0 15,-4 0 0-15,-2 2 0 0,-5-1 0 0,-2 3 0 16,-2 1 0-16,-3 1 0 0,-4 1 864 0,-1 2 128 16,0 3 32-16,-3 2 0 0,-2-4-832 0,-3 3-192 15,1 3 0-15,0-2 0 0,0 2 0 0,3 0 0 16,-2 0 0-16,3 1 0 0,-1 0 0 0,2 0 0 16,5 0 0-16,0 0 0 15,0 0-2416-15,0 0-528 0,0 0-96 0,2-7-8768 16,3 1-1760-16</inkml:trace>
  <inkml:trace contextRef="#ctx0" brushRef="#br2" timeOffset="136563.44">5376 15256 27647 0,'-6'15'1216'0,"4"-4"256"0,1 5-1168 0,-2 3-304 0,-1 0 0 0,-2 6 0 16,-5 1 880-16,0 0 112 0,1 2 32 0,-3-2 0 15,2 0 0-15,-1-3 0 0,1-2 0 0,-1-1 0 16,2-2 0-16,2-4 0 0,-2-3 0 0,5-3 0 16,-1-2 0-16,6-6 0 0,0 0 0 0,0 0 0 15,0 0 0-15,0-10 0 0,4-2 0 0,-1-3 0 16,4 1-832-16,0-4-192 0,3-3 0 0,1 3 0 16,1-2 0-16,1 1 0 0,-2 2 0 0,4 1 0 15,1 4 0-15,0 1 0 0,-4 2 0 0,1 5 0 16,1 3 0-16,1 4 0 0,-1 3 0 0,6 6 0 15,-3 3-768-15,-2 3-208 0,-4-1-48 0,-4-3 0 0,0 0 832 0,1 1 192 16,-1 1 0-16,1 0 0 0,1-4 0 0,1 1 0 16,1-4 0-16,2-2 0 0,-1-3 0 0,3-2 0 15,2-4 0-15,0-2 0 0,2-3 768 0,3-3 208 16,-1-3 48-16,13-8 0 16,-1 0-1648-16,-3 2-320 0,-4 0-64 0,-5 9-16 0,4-4 1648 0,3 0 320 15,-2 1 64-15,3 1 16 0,0 0-832 0,-2 0-192 16,1 1 0-16,-5 2 0 0,0 1 0 0,-5 1 0 15,-1-1 0-15,-3 3 0 0,-1 2 0 0,-4 0 0 16,0 0 0-16,-2 1 0 0,-7 2 0 0,0 0 0 16,0 0 0-16,0 0 0 0,0 0 0 0,0 0 0 15,-7 3 0-15,-2 2 0 0,-2 2 0 0,-2 3 0 16,-2 2 0-16,-2 2 0 0,-2 4 0 0,2-1 0 0,-2 2 0 0,2 2 0 16,-1-1 0-16,3-1 0 0,4-1 0 0,3-2 0 15,1-3 0-15,5 0 0 0,3-3 0 0,7 2 0 31,2-2-768-31,2-5-208 0,3-3-48 0,-2-4 0 0,4-2 832 0,2 1 192 0,0-1 0 0,1-2 0 16,0-4 768-16,0 0 208 0,1 1 48 0,-3 0 0 16,2-2-832-16,0 4-192 0,0-2 0 0,-4 3 0 31,0 1-768-31,-2 2-208 0,-4-1-48 0,0 2 0 0,1 2 1648 0,-2 0 320 0,-1 1 64 0,1 1 16 16,-1 1-832-16,0 0-192 0,-1 1 0 0,1 1 0 15,2-2-768-15,0 0-208 0,-2 0-48 0,3 0 0 16,2-2 1648-16,1-1 320 0,1-2 64 0,2-3 16 0,-1 0-832 0,2-3-192 15,1-1 0-15,1-1 0 0,0-3 0 0,0-2 0 16,4-4 0-16,-2-2 0 0,3-2 0 0,-2-1 0 16,4-2 0-16,3-1 0 0,2-4 0 0,1-2 0 15,2 1 0-15,1-4 0 0,-2-2 0 0,2-6 0 16,-1-3 0-16,0-4 0 0,-2-9 0 0,-2 0 0 16,-3-4 0-16,0 0 0 0,1-5 0 0,-7 2 0 15,-10-1 0-15,-1 5 0 0,0 2 0 0,-3 9 0 16,-1 5 0-16,-1 10 0 0,0 6 0 0,-5 8 0 15,1 7 0-15,-3 6 0 0,-4 5 864 0,-2 6 128 16,2 7 32-16,-7 10 0 16,-5 4-1648-16,1 10-320 0,-5 8-64 0,0 11-16 0,-1 7 1648 0,-2 7 320 15,2 6 64-15,0 6 16 0,1 7-832 0,3-1-192 0,4-1 0 0,5-3 0 32,2 0-768-32,6-7-208 0,1-5-48 0,6-4 0 0,-1-5 832 0,4-6 192 0,3-5 0 15,3-5 0 1,0-2-864-16,1-4-128 0,2-2-32 0,3-3-12016 0,2-4-2400 0</inkml:trace>
  <inkml:trace contextRef="#ctx0" brushRef="#br2" timeOffset="137000.66">8355 14475 23951 0,'0'-25'512'0,"1"-3"128"0,2 4 0 0,1 9 64 0,-1-1-576 0,1 2-128 15,-1 2 0-15,-1 2 0 0,-1 2 1664 0,0 3 320 16,-1 5 48-16,0 0 16 0,0-6-832 0,0 6-144 16,0 0-48-16,-4 9 0 0,0 3 0 0,-3 8 0 15,-1 3 0-15,-3 9 0 0,0 8-816 0,-1 5-208 0,0 1 0 0,-3 6 0 16,1 5 0-16,1 3 0 0,-3 3 0 0,2 1 0 15,0-4 0-15,1-1 0 0,3-6 0 0,-3-4 0 16,-1-6 0-16,2-5 0 0,2-5 0 0,-3 7 0 31,-2-8-1600-31,0-9-352 0,1-8-80 0,4-9-16 0</inkml:trace>
  <inkml:trace contextRef="#ctx0" brushRef="#br2" timeOffset="137417.66">7882 14970 27647 0,'0'0'608'0,"12"-5"128"0,3-1 32 0,0 3 0 16,2-2-624-16,6-1-144 0,4-1 0 0,5-5 0 0,4-1 848 0,6-3 144 16,7 0 32-16,4-3 0 0,0 1 0 0,2 0 0 15,2-1 0-15,-4-2 0 0,-1 0-832 0,-1 2-192 16,1-1 0-16,-5 1 0 0,-5 3 0 0,-6-2 0 16,-4 5 0-16,-4 0 0 0,-5 3 864 0,-3 3 128 15,-5 1 32-15,-4 4 0 0,-2 7-832 0,-4 3-192 16,0 1 0-16,-5 5 0 0,-5 3 0 0,-1 2 0 15,-3 6 0-15,-2 3 0 0,-3-2 864 0,-2 3 128 16,0 0 32-16,-4-1 0 0,0 1-832 0,3-5-192 16,1-3 0-16,4-3 0 0,3 0 0 0,1-3 0 15,3-4 0-15,4-2 0 0,2-2 0 0,-1-7 0 16,7 3 0-16,3-4 0 0,3-5 0 0,1-1 0 16,-1-6 0-16,3-2 0 0,1 0 864 0,0-3 128 0,-2 0 32 0,1 0 0 15,-2 3-832-15,-2 1-192 0,-1 2 0 0,-1 2 0 16,-3 0 0-16,0 6 0 0,-1 2 0 0,-6 2 0 15,6 2 0-15,0 4 0 0,-2 2 0 0,1 2 0 16,0 6 0-16,-2-1 0 0,2 0 0 0,1 0 0 16,1-2 0-16,0-1 0 0,-1-2 0 0,3 1 0 15,2-6 0-15,3 0 0 0,0 0 0 0,-1-5 0 16,1-3-768 0,1 0-208-16,3-3-48 0,1 0 0 0,-1-4-1632 0,2-2-336 0,-2-3-64 0,2 1-16 15</inkml:trace>
  <inkml:trace contextRef="#ctx0" brushRef="#br2" timeOffset="137749.22">9592 14404 35007 0,'0'0'768'0,"10"5"176"0,-10 5 16 0,0 4 16 0,-2 6-784 0,-1 2-192 16,0 3 0-16,-4 3 0 0,-1 0 0 0,-2 1 0 15,-2 0 0-15,0-1 0 0,-1 5 864 0,3-4 128 16,3-2 32-16,1-2 0 0,-2-6 0 0,3-1 0 16,0-3 0-16,2-4 0 0,0-3-832 0,0-2-192 15,3-6 0-15,0 0 0 0,3-6 0 0,0-3 0 16,-1-4 0-16,3-1 0 0,0-4 864 0,4-1 128 16,3 0 32-16,1 1 0 0,1 2-832 0,2 0-192 15,0 3 0-15,1 2 0 0,-1 1 0 0,1 3 0 0,-2 4 0 0,2 2 0 16,-1 3 0-16,0 3 0 0,-2 1 0 0,0 3 0 15,-2 4 0-15,0 0 0 0,-3 3 0 0,-1 1 0 16,-3 1 0-16,1 1 0 0,-2 1 0 0,0-1 0 31,-2 0-1600-31,-1-1-352 0,-1-1-80 0,1-1-10384 0,1-1-2096 0</inkml:trace>
  <inkml:trace contextRef="#ctx0" brushRef="#br2" timeOffset="138652.15">10419 14453 23951 0,'8'-5'512'0,"-1"-4"128"0,1-2 0 0,-5 2 64 0,1 2-576 0,1 2-128 16,-1-1 0-16,-4 6 0 0,0 0 1664 0,-5-3 320 15,-3-1 48-15,0 0 16 0,-1 3-832 0,-3 2-144 16,-3 3-48-16,-4 2 0 0,-3 6-816 0,-1 0-208 15,0 5 0-15,-1 1 0 0,-1 1 0 0,-2 2 0 16,1 1 0-16,0 0 0 0,3 0 0 0,0 0 0 16,3-2 0-16,5-1 0 0,4-6 0 0,4-2 0 15,2-1 0-15,4-5 0 0,1-5 864 0,6 5 128 16,3-4 32-16,3-3 0 0,4-3 0 0,1-1 0 16,2-2 0-16,2-3 0 0,-1-3-832 0,0-1-192 15,0 1 0-15,-1 4 0 0,1-1 0 0,-1 1 0 0,-4 4 0 16,-1 1 0-16,0 3 0 0,-2 4 0 0,-1 4 0 0,-5 5 0 15,0 3 0-15,-1 5 0 0,0 3 0 0,-3 3 0 16,-4 3 0-16,-3 2 0 0,-1 3 0 0,-3 6 0 16,-1 0 0-16,-2 4 0 0,-4 2 0 0,0 2 0 15,-2-2 0-15,0-3 0 0,-1-3 0 0,1-1 0 16,0-1 0-16,2-5 0 0,1-6 0 0,1-4 0 16,3-3 0-16,1-7 0 0,3-2 0 0,0-3 0 15,3-4 0-15,4-3 0 0,0 0 0 0,1-8 0 16,2-3 0-16,5-4 0 0,-1-3 0 0,3-1 0 15,2-4 0-15,1 1 0 0,6-2 0 0,0-3 0 16,5-3 0-16,3-2 0 0,3-3 0 0,3-3 0 16,3-1 0-16,2-5 0 0,3-2 0 0,4-2 0 0,-1 1 0 15,5-5 0-15,-1-4 0 0,3-3 0 0,2-1 0 0,3-3 0 16,4-6 0-16,-1 2 0 0,-6-1 0 0,-2 1 0 16,-5-1 0-16,-3 4 0 0,-3-2 0 0,-4 6 0 15,-4 2 0-15,-2 6 0 0,-4 0 0 0,-2 3 0 16,-1 1 0-16,-2 5 0 0,-3 7 0 0,-4 3 0 15,-4 1 0-15,0 6 0 0,-6 7 0 0,0 6 0 16,-3 2 0-16,-5 6 0 0,-3 5 0 0,-5 8 0 16,-9 6 0-16,-1 8 0 0,-2 8 0 0,-2 5 0 15,-5 5 0-15,1 4 0 0,-1 4 0 0,0 5 0 16,0 4 0-16,2 3 0 0,3 4 0 0,6-1 0 16,4-3 0-16,6-7 0 0,6-3 0 0,5-5 0 15,4-2 0-15,5-5 0 0,2-7 0 0,4-5 0 16,2-3 0-16,4-6 0 0,4-2 0 0,1-7 0 0,5-4 0 0,1-5 0 15,0-5 0-15,2-4 0 0,3-3 0 0,0-5 0 16,0-3 0-16,-4-2 0 0,0-1 0 0,-1-2 0 16,-2-2 864-16,-3 0 128 0,0-3 32 0,-2 1 0 15,-5 2-832-15,-2 0-192 0,-4 4 0 0,-3 2 0 16,-1 8 0-16,-5-1 0 0,-3 5 0 0,-3 4 0 16,-4 4 0-16,-5 5 0 0,-3 5 0 0,-4 5 0 15,-5 3 0-15,-1 6 0 0,-2 5 0 0,-1 5 0 16,-5 2 0-16,2 4 0 0,0 3 0 0,3 2 0 15,3 1 0-15,5-2 0 0,7-3 0 0,7 0 0 16,5-5-768-16,7-1-208 0,5-2-48 16,4-4 0-16,5-2 832 0,3-3 192 0,3-2 0 0,5-1 0 15,7-4 0-15,5 1 0 0,1-8 0 0,4-1 0 16,4-3-864-16,-4-1-128 0,-4-2-32 0,-4-3 0 0</inkml:trace>
  <inkml:trace contextRef="#ctx0" brushRef="#br2" timeOffset="139515.04">950 14938 23951 0,'0'0'1056'0,"-5"-6"224"0,0-2-1024 0,2-1-256 16,-1-1 0-16,3 1 0 0,1 2 880 0,1-2 112 15,1-1 32-15,3-1 0 0,1 0 0 0,3-1 0 0,0-2 0 0,2-1 0 16,3 0-832-16,-3-1-192 0,0 1 0 0,0 2 0 16,-1 3 864-16,-1 1 128 0,-1 1 32 0,-1 5 0 15,0 3-832-15,-1 5-192 0,-2 4 0 0,0 4 0 16,-1 1 0-16,0 6 0 0,-3 3 0 0,-1 3 0 16,-4 5 0-16,0 2 0 0,-1-2 0 0,-2 0 0 15,1-5 864-15,-1-1 128 0,2-2 32 0,-3-2 0 16,2-2-832-16,0-4-192 0,1-3 0 0,4-3 0 15,1-2 864-15,1-7 128 0,0 0 32 0,0 0 0 16,2-6-832-16,2-4-192 0,1-4 0 0,2-3 0 16,6-4 864-16,-4-4 128 0,4-1 32 0,0-1 0 15,1-2-832-15,1 1-192 0,1 1 0 0,0 2 0 16,1 0 0-16,-1 6 0 0,2 1 0 0,0 4 0 0,-3 2 0 0,0 4 0 16,1 5 0-16,7 4 0 15,-2 5-768-15,-3 8-208 0,0 3-48 0,-7 0 0 0,-2 4 832 0,-1 4 192 16,0 3 0-16,-1 3 0 0,1-1 0 0,-5 0 0 15,0-2 0-15,2-4 0 0,-1 1 0 0,-1-4 0 16,0-3 0-16,0-1 0 0,3-3 0 0,-1-3 0 16,-1-3 0-16,-4-8 0 15,9 7-2496-15,0-4-464 0,2-7-96 0,-2-1-7648 16,-3-4-1536-16</inkml:trace>
  <inkml:trace contextRef="#ctx0" brushRef="#br2" timeOffset="139716.4">1666 14828 27647 0,'-10'10'608'0,"10"-10"128"0,0 0 32 0,0 0 0 0,0 0-624 0,0 0-144 0,0 8 0 0,2-4 0 16,-2-4 848-16,8 0 144 0,2 0 32 0,1-2 0 16,1-2 0-16,5-2 0 0,3-5 0 0,3 1 0 15,3 0-832-15,0-1-192 0,0-1 0 0,1 0 0 16,-3 0 0-16,-2 1 0 0,-2 3 0 0,6-4 0 15,-3 2-2416-15,-4 4-528 0,5 0-96 16,-3 7-32-16</inkml:trace>
  <inkml:trace contextRef="#ctx0" brushRef="#br2" timeOffset="140060.17">2592 14567 23951 0,'1'-9'1056'0,"-1"9"224"0,7-4-1024 0,-7 4-256 16,3-5 0-16,-3 5 0 0,0 0 880 0,0 0 112 15,0 0 32-15,0 0 0 0,-5 3 0 0,-4 4 0 16,-1 1 0-16,0 3 0 0,-5 2 0 0,-2 1 0 16,-2 1 0-16,3 2 0 0,-2 0-832 0,4 1-192 15,3-2 0-15,0 0 0 0,2-3 0 0,4-1 0 16,0 0 0-16,5-1 0 0,0 0 0 0,5 0 0 0,0 0 0 15,3 0 0-15,2 0 0 0,2 0 0 0,1-1 0 0,2 1 0 16,0 1 0-16,-2-1 0 16,0-1 0-16,-3 0 0 0,-1 0 0 0,-4 1 0 0,0 1 0 0,-5 0 0 15,-4 1 864-15,0 2 128 0,-1 0 32 0,-6 0 0 16,-4 1-832-16,0-3-192 0,-3 1 0 0,0-3 0 16,-3-1 0-16,0-2 0 0,0-5 0 15,-7 1 0 1,5-8-2416-16,6 0-528 0,2-7-96 0,9 3-32 0</inkml:trace>
  <inkml:trace contextRef="#ctx0" brushRef="#br2" timeOffset="140287.19">2940 14163 23951 0,'0'0'1056'0,"0"0"224"0,0 0-1024 0,0 0-256 16,0 0 0-16,0 0 0 0,-4 5 880 0,2 4 112 15,-1 2 32-15,0 4 0 0,-1 5 0 0,1 5 0 16,-1 5 0-16,-1 4 0 0,2 3 0 0,-3 1 0 16,1 5 0-16,0 1 0 0,1-4-832 0,1 2-192 15,-1 2 0-15,1 2 0 0,-1-1 0 0,-1-2 0 16,1-4 0-16,-3 13 0 16,1-9-1600-16,0-9-352 0,1-9-80 0,1-9-7120 15,1-2-1408-15</inkml:trace>
  <inkml:trace contextRef="#ctx0" brushRef="#br2" timeOffset="140636.31">2881 14685 27647 0,'0'0'608'0,"11"-5"128"0,0-3 32 0,-1 1 0 0,2 0-624 0,4-2-144 16,-1-1 0-16,2-2 0 0,1 1 848 0,1-2 144 0,0-1 32 0,1 1 0 15,-4 0 0-15,1 0 0 0,-1 2 0 0,-1 2 0 16,0 0-832-16,-2 3-192 0,-5 0 0 0,0 5 0 15,0 3 0-15,-1 5 0 0,-3 1 0 0,-2 4 0 16,-2 5 864-16,-1 3 128 0,-1 1 32 0,-1 2 0 16,-5 1-832-16,0 3-192 0,-3 0 0 0,3 0 0 15,0-4 0-15,1-1 0 0,1-3 0 0,0-1 0 16,1-1 864-16,2-4 128 0,3-4 32 0,0 0 0 16,-1-1-832-16,1-8-192 0,0 0 0 0,0 0 0 15,0 0 0-15,9-4 0 0,-2-2 0 0,2-4 0 0,2-4 864 0,1-2 128 16,-1-1 32-16,1 1 0 0,0-1-832 0,0 1-192 15,0 0 0-15,1 2 0 0,0 2 0 0,-2 0 0 16,2 1 0-16,-1 1 0 0,-1 0 0 0,-4 2 0 16,1 3 0-16,1-3 0 15,-3 0-2416-15,0 3-528 0,3 0-96 0,-5 3-32 0</inkml:trace>
  <inkml:trace contextRef="#ctx0" brushRef="#br2" timeOffset="140966.38">3822 14393 23951 0,'0'0'512'0,"0"0"128"0,0 0 0 0,0 0 64 0,2 6-576 0,-1 2-128 0,-1 2 0 0,-1 1 0 16,-1 2 848-16,-1 1 144 0,-2 2 32 0,0 2 0 15,-3 1 816-15,1 0 160 0,0-1 48 0,0 1 0 16,2 0-1648-16,-3-2-400 0,2-1 0 0,1-1 0 16,-1-2 0-16,1 3 0 0,-1-5 0 0,2 0 0 15,0-1 896-15,1-1 112 0,-1-2 16 0,2 1 0 16,2-8-1648-16,0 0-320 0,0 0-64 0,0 0-16 15,0 0-816-15,6-7-160 0,2-3-48 0,1 3-7104 16,-3-2-1408-16</inkml:trace>
  <inkml:trace contextRef="#ctx0" brushRef="#br2" timeOffset="141668.94">4116 14266 27647 0,'0'0'608'0,"0"7"128"0,0-7 32 0,0 10 0 0,-4 2-624 0,1 1-144 16,-1 1 0-16,-2 3 0 0,-3-1 848 0,-1 2 144 16,-1 2 32-16,-1-1 0 0,1 2 0 0,2-2 0 0,0-1 0 0,0-3 0 15,0-1 0-15,1-1 0 0,3-4 0 0,1-2 0 16,4-2-832-16,0-5-192 0,0 0 0 0,0 0 0 16,5-6 864-16,0-3 128 0,1 0 32 0,2-4 0 15,3-4-832-15,1 0-192 0,1-1 0 0,-1 3 0 16,3 3 0-16,1 0 0 0,-1-2 0 0,-1 2 0 15,2 2 0-15,-2 3 0 0,0 0 0 0,1 3 0 16,0 4 0-16,-1 3 0 0,1 3 0 0,-2 1 0 16,0 2 0-16,-3 2 0 0,0 1 0 0,1 1 0 15,-2-1 0-15,1-1 0 0,0-1 0 0,-1-1 0 16,2 0 0-16,3-4 0 0,-2-2 0 0,2-3 0 16,1-3 0-16,4-2 0 0,-1-4 0 0,2-2 0 15,-3-3 0-15,3-2 0 0,1-2 0 0,2 1 0 0,0 0 0 0,1-1 0 16,0 0 0-16,3 2 0 0,-3 3 0 0,1 0 0 15,0 0 0-15,-3 4 0 0,-3 0 0 0,-1 1 0 16,-3 1 0-16,-1 2 0 0,-2 1 0 0,-4 0 0 16,-1 2 0-16,-7 2 0 15,0 0-768-15,0 0-208 0,0 0-48 0,0 0 0 0,0 0 832 0,0 0 192 16,-5 4 0-16,-1-2 0 0,-1-2 768 0,0 0 208 16,-1 4 48-16,-3 0 0 0,-1 0-832 0,-1 2-192 15,-2 1 0-15,0 2 0 0,0 2 0 0,-1 1 0 16,1 0 0-16,3 0 0 0,-3 1 0 0,6-2 0 15,1 1 0-15,2-2 0 16,5-1-768-16,5-2-208 0,2-4-48 0,4-2 0 0,1-2 1648 0,3-1 320 16,4-4 64-16,1-2 16 0,0-1-832 0,0 0-192 15,0-2 0-15,0 0 0 0,-2 0 0 0,2 0 0 0,-4 0 0 16,1 3 0-16,-1 0 0 0,-1 3 0 0,2 2 0 0,-4 1 0 16,-1 1 0-16,-1 4 0 0,-5 1 0 0,4 6 0 15,-1 4 0-15,1 4 0 0,-3-2 0 0,1 5 0 16,-4 2 0-16,0 5 0 0,0 0 0 0,-3 3 0 15,-3 1 864-15,0 2 128 0,0-1 32 0,-4-2 0 16,2-4-832-16,-2 0-192 0,-1-3 0 0,2 0 0 16,-2-3 0-16,0-3 0 0,1-3 0 0,-1-2 0 15,0 3 0-15,-1-5 0 0,2-4 0 0,-1 0 0 16,1-1 0-16,0-2 0 0,-1-1 0 0,3-3 0 16,-2-2-1600-16,3-1-352 0,0-2-80 15,3 0-10384-15,-2-2-2096 0</inkml:trace>
  <inkml:trace contextRef="#ctx0" brushRef="#br2" timeOffset="142171.07">5586 13927 27647 0,'0'0'1216'0,"0"0"256"0,0 0-1168 0,0 0-304 0,-7-3 0 0,-2 1 0 15,-1 2 880-15,-2 3 112 0,-3 1 32 0,-1 2 0 16,-3-1 0-16,1 3 0 0,0-1 0 0,1 3 0 16,3 2-832-16,1 0-192 0,3 0 0 0,2 2 0 15,3 3 0-15,2-1 0 0,1 1 0 0,4-1 0 16,1 1 0-16,5-1 0 0,5 2 0 0,2-1 0 15,3-1 864-15,0 0 128 0,2 0 32 0,0-1 0 0,-3 1 0 0,-1-2 0 16,1-1 0-16,-4 0 0 0,-2-1-832 0,-2-1-192 16,-3-3 0-16,0 0 0 0,-2-1 0 0,-2 0 0 15,-1-1 0-15,-1-6 0 0,0 0 864 0,0 0 128 16,-6 1 32-16,-2-2 0 16,0-2-1648-16,-2-1-320 0,-2-3-64 0,0 2-12032 15,-3-1-2400-15</inkml:trace>
  <inkml:trace contextRef="#ctx0" brushRef="#br2" timeOffset="142320.5">4509 13800 42383 0,'-11'-6'928'0,"3"1"192"0,1 0 32 0,3 1 64 0,-1-2-976 0,5 6-240 0,-2-4 0 0,2 4 0 15,0 0 864-15,0 0 128 0,0 0 32 0,0 0 0 31,8-4-1648-31,4 0-320 0,2 2-64 0</inkml:trace>
  <inkml:trace contextRef="#ctx0" brushRef="#br2" timeOffset="143230.79">1748 17246 23951 0,'0'0'512'0,"0"0"128"0,0 0 0 0,0 0 64 0,0 0-576 0,0 0-128 0,0 0 0 0,0 0 0 15,4-7 848-15,8 0 144 0,4-1 32 0,5-1 0 16,3-3-832-16,3 0-192 0,4 1 0 0,2-1 0 15,1-1 0-15,0-1 0 0,2 0 0 0,3 1 0 0,-1 3 0 16,2-1 0-16,-2 1 0 0,-2 1-8144 16,-4 3-1680-16</inkml:trace>
  <inkml:trace contextRef="#ctx0" brushRef="#br2" timeOffset="143393.78">1990 17371 35007 0,'0'0'768'0,"0"0"176"0,0 0 16 0,9-2 16 0,0 0-784 0,2 0-192 16,1-3 0-16,3 0 0 0,5-1 0 0,4-2 0 16,5-2 0-16,2 0 0 0,1-3 0 0,3 0 0 15,0 1 0-15,3 1 0 16,-3 0-1600-16,0-1-352 0,28-12-80 0,-18 8-16 0</inkml:trace>
  <inkml:trace contextRef="#ctx0" brushRef="#br2" timeOffset="143858.71">3505 16822 27647 0,'0'0'608'0,"-5"4"128"0,5-4 32 0,-7 3 0 0,0 4-624 0,1 1-144 15,-5 2 0-15,1 1 0 0,2 0 0 0,-1 1 0 16,2 3 0-16,-2 0 0 0,3 3 0 0,0-2 0 16,1 1 0-16,3-1 0 0,2 1 848 0,3-3 144 15,3-5 32-15,3-1 0 0,2-6-832 0,2-1-192 16,2-1 0-16,3-3 0 0,1-5 864 0,0 0 128 16,2-4 32-16,-2-2 0 0,1-2-832 0,0 0-192 15,1-2 0-15,-3 2 0 0,-2 0 0 0,0 0 0 16,0-1 0-16,-3 2 0 0,0 1 864 0,-3 0 128 0,1 2 32 15,0 1 0 1,-2-2-1648-16,-1 2-320 0,0 2-64 0,-1 3-16 16,-2 0-1632-16,0 1-336 0,-5 5-64 0,0 0-16 0</inkml:trace>
  <inkml:trace contextRef="#ctx0" brushRef="#br2" timeOffset="144295.26">4224 16640 23951 0,'0'0'512'0,"0"0"128"0,0 0 0 0,4 6 64 0,-3 1-576 0,-2 3-128 16,-1 4 0-16,-2 2 0 0,-3 2 848 0,0 1 144 15,-4 1 32-15,-2 2 0 0,-5 2-832 0,-1 1-192 16,0 0 0-16,-2-1 0 0,-1 0 864 0,3 0 128 15,5-3 32-15,-1-2 0 0,1-5-832 0,3-3-192 16,1-2 0-16,4-3 0 0,2 0 864 0,4-6 128 16,1-6 32-16,2-1 0 0,1-2 0 0,4-3 0 15,-2-5 0-15,6-1 0 0,6-2-832 0,1-1-192 16,3 0 0-16,-1-1 0 0,4 0 0 0,-2 0 0 16,1 1 0-16,-2 4 0 0,2 0 0 0,-3 3 0 15,0 1 0-15,-1 4 0 0,-2 3 0 0,-2 4 0 16,0 3 0-16,-2 4 0 0,-1 2 0 0,-3 3 0 15,-1 2 0-15,-3 3 0 0,1 1 0 0,-4 1 0 0,-1 0 0 0,0 2 0 16,-5 1 0-16,1-2 0 0,0-2 0 0,-2-1 0 16,0-1 0-16,1 0 0 0,0-3 0 0,-1-3 0 15,-1 0 0-15,2-1 0 0,-1-2 0 0,2 2 0 32,2-7-768-32,-3 5-208 0,3-5-48 0,0 0 0 15,-4 6-2448-15,4-6-496 0,0 0-112 0,0 0-16 0</inkml:trace>
  <inkml:trace contextRef="#ctx0" brushRef="#br2" timeOffset="144916.91">4989 16665 20271 0,'-15'-10'896'0,"8"6"192"0,-1-2-880 0,3 1-208 0,3-1 0 0,-3 4 0 16,5 2 0-16,0 0 0 0,-6 2 0 0,0 4 0 15,-2-1 864-15,2 5 128 0,0 2 32 0,1 5 0 16,0 2-832-16,0 0-192 0,2 1 0 0,0 0 0 16,3 2 864-16,1-1 128 0,3-2 32 0,1-2 0 15,1-1-832-15,3-4-192 0,-3-2 0 0,5-4 0 16,2-4 864-16,4-2 128 0,-1-5 32 0,4-2 0 15,0 0-832-15,1-4-192 0,-2-8 0 0,-1 1 0 16,0 1 864-16,-3-2 128 0,0-1 32 0,-3 0 0 16,0 3-832-16,-3 1-192 0,-1 3 0 0,-2 2 0 15,-2 2 0-15,1 2 0 0,-2-1 0 0,-3 8 0 0,0 0 0 16,0 0 0-16,4 8 0 0,0 4 0 0,-2 5 0 0,0 2 0 16,-2 1 0-16,2 0 0 0,2-2 0 0,1 3 0 15,1-1 0-15,0-2 0 0,2-7 0 0,1-1 0 16,1-2 0-16,2-1 0 0,3-7 0 0,3-3 0 15,1-5 0-15,5-2 0 0,-1-4 0 0,2-5 0 16,0-6 0-16,2-1 0 0,0-1 0 0,1-2 0 16,-5 2 0-16,0-2 0 0,-6 2 864 0,0 0 128 15,-3 2 32-15,-1 2 0 0,-3 3-832 0,-1 1-192 16,-1 6 0-16,-2 2 0 16,-4 1-1600-16,0 4-352 0,-1 0-80 0,-1 1-13120 0</inkml:trace>
  <inkml:trace contextRef="#ctx0" brushRef="#br2" timeOffset="145107.28">5929 16430 31327 0,'0'0'688'0,"3"9"144"0,-3-9 16 0,1 9 48 0,-1 7-720 0,-1 4-176 0,-2 4 0 0,-1 0 0 16,-4-1 0-16,2 2 0 0,-5 4 0 0,1-1 0 15,0-2 0-15,0 1 0 0,-1-1 0 0,1-1 0 16,1-4 0-16,3 0 0 0,0-5 0 0,1-2-9248 16,0-3-1888-16</inkml:trace>
  <inkml:trace contextRef="#ctx0" brushRef="#br2" timeOffset="145466.6">6405 16413 27647 0,'0'0'608'0,"1"13"128"0,-7-3 32 0,0 2 0 0,-3 3-624 0,-1 0-144 16,-1 2 0-16,0-1 0 0,1 2 848 0,0-3 144 15,5-1 32-15,-3-1 0 0,1-4-832 0,2 0-192 16,0-1 0-16,5-8 0 0,0 0 864 0,0 0 128 15,3-3 32-15,0-6 0 0,1-2-832 0,5-3-192 16,3-4 0-16,3-1 0 0,0 2 0 0,1-1 0 0,2 0 0 0,3 1 0 16,-2 4 0-16,0 1 0 0,0 2 0 0,0 1 0 15,-2 1 0-15,-1 4 0 0,-3 3 0 0,0 3 0 16,-1 3 0-16,0 4 0 0,-1 2 0 0,-4 0 0 16,-1 3 0-16,-1 4 0 0,-3 2 0 0,0 1 0 15,-2 0 0-15,-1 2 0 0,0 2 0 0,0-2 0 31,1-4-768-31,2-2-208 0,1-2-48 0,2-4 0 16,2-5 0-16,4-2 0 0,0-8 0 0,11-2-11872 0</inkml:trace>
  <inkml:trace contextRef="#ctx0" brushRef="#br2" timeOffset="145840.67">7421 16224 23951 0,'-16'-13'1056'0,"7"8"224"0,-3 0-1024 0,-3 2-256 16,-2 0 0-16,-3 5 0 0,-6 1 880 0,-1 3 112 16,0 4 32-16,-1 5 0 0,-3 4-832 0,1 3-192 15,-1 2 0-15,1 0 0 0,0 2 864 0,4-2 128 16,4 2 32-16,2-4 0 0,5-5-832 0,4 0-192 16,4-2 0-16,4-3 0 0,3-3 0 0,4-3 0 15,4-2 0-15,4-5 0 0,0-2 0 0,7-5 0 16,1-4 0-16,4-5 0 0,2-5 864 0,2-2 128 15,-1-2 32-15,3-3 0 0,1-2-832 0,0 0-192 0,-1 2 0 16,-2-3 0-16,-1-3 0 0,0 1 0 16,-1-1 0-16,-5-1 0 0,-2 1 0 0,-2 2 0 0,-1 3 0 0,-2 5 0 15,-2 4 0-15,-1 3 0 0,-4 5 0 0,0 4 0 16,-7 9 0-16,0 0 0 0,3 8 0 0,-3 5 0 16,-3 6 0-16,0 4 0 0,0 5 0 0,-2 5 0 15,-1 5 0-15,-1 6 0 0,1 3 0 0,-3 4 0 16,2 1 0-16,-2-4 0 0,4 1 0 0,-1-3 0 15,3-6-1600 1,2 0-352-16,2-4-80 0,2 7-11472 0</inkml:trace>
  <inkml:trace contextRef="#ctx0" brushRef="#br2" timeOffset="146517.99">9194 15579 27647 0,'0'0'608'0,"0"0"128"0,0 0 32 0,0 7 0 0,-9-7-624 0,0 2-144 16,-2 3 0-16,-3 3 0 0,0 1 0 0,-2 6 0 15,-1 3 0-15,1 5 0 0,0 4 848 0,1 2 144 0,-2 6 32 0,1 1 0 16,0 2-832-16,1 2-192 0,1 2 0 0,2-5 0 16,2-1 0-16,1-3 0 0,4 4 0 0,0-6 0 15,2-4 0-15,2-6 0 0,-1-2 0 0,4-4 0 16,-1-3 0-16,1-2 0 0,0-3 0 0,-2-7 0 15,0 0 0-15,0 0 0 0,0 0 0 0,-3-5 0 16,-3 1 0-16,0-4 0 0,-2-3 0 0,-1-2 0 16,-1-1-768-1,-1 2-208-15,0 3-48 0,1 1 0 0,0-3 832 0,3 2 192 0,-2 2 0 0,5 0 0 16,-2 1 0-16,3 1 0 0,2-1 0 0,2 1 0 16,1-1 768-16,5 2 208 0,-1-1 48 0,5-3 0 0,2 0-832 15,5-1-192-15,3 1 0 0,4-2 0 0,4-1 0 16,0 1 0-16,0-1 0 0,2 2 0 0,2 3 0 0,-3 1 0 15,-1 1 0-15,-2-1 0 0,-4 3 0 0,-5 2 0 16,-1 4 0-16,-3 1 0 0,-2 0 864 0,-4 3 128 16,-2 2 32-16,-2 1 0 0,-2 2-832 0,-2 1-192 15,-1 1 0-15,0 1 0 0,-1 0 0 0,-2-1 0 16,3 0 0-16,2 0 0 0,3-3 0 0,-1-2 0 16,4-2 0-16,1 1 0 0,5 0 0 0,0-5 0 15,5-6 0-15,2-1 0 0,2 0 0 0,1-3 0 16,2-2 0-16,-3-1 0 0,-4-2 0 0,0 1 0 15,-1-4 0-15,-2 1 0 0,-4-1 0 0,-4 1 0 16,-2 0 0-16,-6 0 0 0,-6-2 864 0,-1 3 128 16,-4-1 32-16,-2 2 0 0,-5 0-832 0,-2 2-192 0,-1 1 0 0,2 3 0 31,-1 0-1600-31,2 4-352 0,1 1-80 0,4 0-8208 0,2-1-1632 16</inkml:trace>
  <inkml:trace contextRef="#ctx0" brushRef="#br2" timeOffset="146987.53">10517 15732 23951 0,'0'0'512'0,"2"-8"128"0,-4-2 0 0,2 3 64 0,2 2-576 0,-2 5-128 15,0-6 0-15,0 6 0 0,0 0 848 0,0 0 144 16,-4 9 32-16,1 3 0 0,-1 4-832 0,-1 6-192 15,-3 3 0-15,-1 2 0 0,-2 2 864 0,-2 2 128 16,0-1 32-16,2-2 0 0,1-2 0 0,0-2 0 16,0-3 0-16,1-2 0 15,1-2-1648-15,1-5-320 0,4-6-64 0,-1 2-16 0,1-1 1648 0,3-7 320 16,0 0 64-16,2-6 16 0,3-4 816 0,1-4 160 16,3-2 48-16,-3-1 0 0,3-4-1648 0,1-1-400 0,3-4 0 0,2 0 0 15,4 1 0-15,2-1 0 0,-1 0 0 0,3 3 0 16,1 2 0-16,1 3 0 0,-1 0 0 0,1 1 0 15,-2 3 0-15,1 1 0 0,-2 4 0 0,8-1 0 32,-4 5-2368-32,-3 1-576 0,0 1-96 0,-7 2-7664 0,-1 2-1536 0</inkml:trace>
  <inkml:trace contextRef="#ctx0" brushRef="#br2" timeOffset="147585.65">11291 15578 27647 0,'0'0'608'0,"-6"4"128"0,-3 0 32 0,0 2 0 0,-3 2-624 0,-3 2-144 16,-1 1 0-16,-1 4 0 0,0 5 0 0,-1 1 0 15,2-1 0-15,-1 0 0 0,2 1 0 0,0 0 0 16,4 0 0-16,5-3 0 0,0-1 0 0,4-3 0 16,2-4 0-16,3-2 0 0,3-2 0 0,2-5 0 15,2-4 0-15,3-2 0 0,1-2 0 0,3-2 0 16,-1-3 0-16,2-3 0 0,-1-1 0 0,1 4 0 15,-3 0 0-15,-2 1 0 0,0 0 0 0,1 1 0 16,-2 0 0-16,-1 2 0 0,-3 1 0 0,-2 0 0 16,0 1 0-16,-1 0 0 0,0 2 0 0,-1 2 0 15,-4 2 0-15,0 0 0 0,4-7 0 0,-4 7 0 16,0 0 0-16,3-4 0 0,1-4 0 0,-1 1 0 16,0 2 0-16,1-1 0 0,-2 0 848 0,3-1 144 0,1 1 32 0,-1-2 0 15,-1 0-832-15,3 0-192 0,-3 2 0 0,1-3 0 16,1 2 0-16,-3 1 0 0,-3 6 0 0,0 0 0 15,4-8 0-15,-2 2 0 0,-2 6 0 0,0 0 0 16,0 0 0-16,0 0 0 0,-5-2 0 0,-1 4 0 16,-5 2 0-16,-2 3 0 0,-2 0 0 0,0 2 0 15,-2 2 0-15,-1 0 0 0,-4 1 0 0,0 2 0 16,0 3 0-16,0 1 0 0,0 0 0 0,-1 3 0 16,2 4 864-16,-2-1 128 0,2 0 32 0,2-2 0 15,4 0-832-15,-1-1-192 0,1-3 0 0,4 0 0 16,2-2-768-16,1 1-208 0,4-3-48 0,-1 1 0 0,3-4 1648 0,3 0 320 15,4-2 64-15,-1 0 16 0,3 0-832 0,2-1-192 16,3-3 0-16,0 0 0 0,3-2 0 0,4 0 0 16,0-1 0-16,1 1 0 0,5-6 864 0,-1 3 128 15,3 0 32-15,1-2 0 0,0-3-832 0,0-1-192 16,3 1 0-16,0-1 0 0,-1 0 0 0,-1 1 0 16,-3-1 0-16,10-3 0 15,-7 3-768-15,-2 0-208 0,-5-2-48 0,-3 3 0 16,-1-3-816-16,-3 2-160 0,1 2-48 0,-1 0-11456 0</inkml:trace>
  <inkml:trace contextRef="#ctx0" brushRef="#br2" timeOffset="148198.73">12084 15543 27647 0,'0'0'1216'0,"0"0"256"16,0 0-1168-16,0 0-304 0,0 0 0 0,-9 8 0 0,2 1 0 0,-3 2 0 15,0 3 0-15,-1 2 0 0,-2 6 0 0,-1 5 0 16,0-3 0-16,0 4 0 0,-1 0 0 0,1 2 0 16,0 2 0-16,4-10 0 0,0-2 0 0,2-2 0 15,-2-1 0-15,5-2 0 0,-3-2 880 0,4-4 112 16,3-1 32-16,1-8 0 0,1 5-832 0,-1-5-192 16,6-2 0-16,4-2 0 0,4-5 864 0,4-6 128 15,2-3 32-15,1-2 0 0,-1-3 0 0,1-2 0 16,1 2 0-16,-3-2 0 0,1 2-832 0,2 0-192 15,-1-1 0-15,2 4 0 0,-1 5 0 0,-1 2 0 16,-2-1 0-16,0 6 0 0,-3 1 0 0,1 4 0 16,-2 2 0-16,-1 3 0 0,-4 2 0 0,-1 3 0 15,-4 3 0-15,1 2 0 0,-4 1 0 0,-1 2 0 16,-2 2 0-16,-4 1 0 0,-2-1 0 0,2 1 0 16,-4-3 0-16,2-2 0 0,-3-1 0 0,5-2 0 0,-1-3 0 0,6-7 0 15,0 0 0-15,0 0 0 0,0 0 0 0,0 0 0 16,0 0 0-16,7-7 0 0,2-1 0 0,1-1 0 15,3-1 0-15,1-1 0 0,3-2 0 0,-2 2 0 16,1 1 0-16,1 0 0 0,-3-1 0 0,1 2 0 16,-1 2 0-16,-4 5 0 0,0 3 0 0,0 3 0 15,-3-3 0-15,2 5 0 0,-3 5 0 0,0 3 0 16,0 0 0-16,-2 0 0 0,-1 2 0 0,0 1 0 16,-2 3 0-16,-1-6 0 0,-3 1 0 0,1 1 0 15,0 1 0-15,0-2 0 0,0-2 0 0,1 3 0 16,-1-3-1600-16,4-6-352 0,-2-7-80 0,0 0-8208 15,6 2-1632-15</inkml:trace>
  <inkml:trace contextRef="#ctx0" brushRef="#br2" timeOffset="148485.74">12882 15528 27647 0,'0'0'608'0,"0"0"128"0,-8 2 32 0,-8 5 0 0,0 2-624 0,-6 2-144 15,-1 2 0-15,0 2 0 0,1 0 0 0,3 4 0 16,-1 0 0-16,5-1 0 0,-1 0 848 0,5 0 144 16,3-2 32-16,3-3 0 0,4-3-832 0,4 0-192 15,2-1 0-15,4-4 0 0,3-1 0 0,2-2 0 16,3-3 0-16,1 0 0 0,4-3 864 0,1 0 128 16,0-4 32-16,1 1 0 0,-2-2-832 0,0-3-192 15,-5 1 0-15,-1-2 0 0,-3-2 864 0,-3 2 128 0,-2 0 32 0,-2 2 0 16,-2 0-832-16,0 0-192 0,-7-1 0 0,0 3 0 15,-2 1 0-15,-3 3 0 0,-2-2 0 0,-2 2 0 32,-2-2-1600-32,-1 3-352 0,0-1-80 0,1 2-13120 0</inkml:trace>
  <inkml:trace contextRef="#ctx0" brushRef="#br2" timeOffset="148783.31">13124 15357 27647 0,'0'0'608'0,"0"0"128"0,0 0 32 16,4 9 0-16,-4 1-624 0,-1 2-144 0,-1 5 0 0,-3 0 0 0,-1 2 0 0,-2 0 0 16,0 0 0-16,-1 2 0 0,1 2 848 0,1-1 144 15,-3-1 32-15,4-1 0 0,-3 3-832 0,3-2-192 16,-1-1 0-16,1-4 0 0,2-1 0 0,-2-4 0 16,3-3 0-16,3-8 0 0,0 0 864 0,0 0 128 15,0 0 32-15,0 0 0 0,0 0 0 0,11-3 0 16,-1-5 0-16,1 0 0 0,1-3-832 0,1-1-192 15,2-4 0-15,0 0 0 0,-1-2 0 0,-1 0 0 16,-1 2 0-16,4-3 0 0,1 2 0 0,4 0 0 16,-2 1 0-16,1 1 0 0,-2 4 0 0,1-1 0 15,-2 0 0-15,-5 2 0 0,0 3 0 0,-3 2 0 16,-3 0 0-16,-6 5 0 16,0 0-3232-16,8-4-688 0,-8 4-144 0,0 0-32 0</inkml:trace>
  <inkml:trace contextRef="#ctx0" brushRef="#br2" timeOffset="149054.79">13383 15535 23951 0,'0'0'1056'0,"0"0"224"0,5 9-1024 0,0-1-256 0,-5-8 0 0,8 8 0 16,-2-1 0-16,3-3 0 0,0-2 0 0,0-4 0 16,1 1 880-16,0-4 112 0,3 0 32 0,0-1 0 15,-1-2 0-15,1 0 0 0,-2-2 0 0,-1 1 0 16,-4-1-832-16,-1 2-192 0,-3-2 0 0,-2 1 0 15,-1-1 864-15,-1 2 128 0,-3 0 32 0,-3 3 0 16,-2 0-832-16,-1 4-192 0,0 5 0 0,-3-1 0 16,-2 1 0-16,1 4 0 0,-2 1 0 0,2 2 0 15,0 2 0-15,1 1 0 0,2-1 0 0,1 3 0 0,1 3 0 0,2 0 0 16,1 1 0-16,3 1 0 0,0-3 0 0,3 3 0 16,3 2 0-16,4-2 0 15,-2 1-768-15,6-2-208 0,0 1-48 0,3 0-13504 16</inkml:trace>
  <inkml:trace contextRef="#ctx0" brushRef="#br2" timeOffset="150156.53">14299 15528 23951 0,'-9'-6'512'0,"4"3"128"0,0-3 0 0,-4 1 64 0,1-2-576 0,-3 2-128 0,-1 0 0 0,-1 4 0 16,-3 0 848-16,-1 2 144 0,-3 3 32 0,1 1 0 16,-3 2-832-16,3 2-192 0,0 0 0 0,-2 5 0 0,1 0 0 0,1 1 0 15,2 2 0-15,3-1 0 0,3 0 0 0,4-2 0 16,-1-2 0-16,5-1 0 0,2-1 0 0,2-1 0 16,-1-9 0-16,4 6 0 0,3-1 864 0,0-3 128 15,2-4 32-15,0 0 0 0,1-2 0 0,2 0 0 16,3-4 0-16,-3 1 0 0,0-1-832 0,-1-2-192 15,1 0 0-15,-3 0 0 0,-1-2 0 0,0 1 0 16,-1 0 0-16,-2 3 0 0,0 1 0 0,-1 0 0 16,-4 2 0-16,0 5 0 0,0 0 0 0,0 0 0 15,0 0 0-15,0 0 0 0,0 0 0 0,0 0 0 16,0 0 0-16,6-5 0 0,-1 0 0 0,3 0 0 16,3 1 0-16,-1-1 0 0,1 0 0 0,1-2 0 15,3 0 0-15,2-2 0 0,-1 0 0 0,2-1 0 16,-1-1 0-16,1 0 0 0,-2 0 0 0,10-6 0 15,-2-1 0-15,-3 0 0 0,-1 0 0 0,-1-1 0 0,0-2 0 16,-1 2 0-16,-2 2 0 0,1-3 0 0,0-3 0 0,0 0 0 16,-2 0 0-16,1 1 0 0,-2-1 0 15,-2 1 0-15,0 0 0 0,-3 2 0 0,1 3 0 0,-1 3 0 16,-3-1 0-16,-1 2 0 0,-5 13 0 0,2-4 0 16,0-1 0-16,-2 5 0 0,1-7 0 0,-1 7 0 15,0 0 0-15,0 0 0 0,0 0 0 0,0 0 0 16,0 0 0-16,0 0 0 0,0 0 0 0,-4 4 0 15,-2 1 0-15,1 1 0 0,-2 3 0 0,2 2 0 16,-1 3 0-16,0 2 0 0,-2-2 0 0,0 5 0 16,0 3 0-16,-1 1 0 0,-4 4 0 0,2 3 0 15,2 2 0-15,-4 2 0 0,0 1 0 0,1 1 0 0,0-3 0 0,2-3 0 16,1-1 0-16,2-4 0 0,0-3 0 0,3-2 0 16,3-3 0-16,1-2 0 0,1-1 0 0,3-1 0 15,3-2 0-15,0-3 0 0,1 0 864 0,2-3 128 16,1 0 32-16,1-3 0 0,1-2-832 0,3 0-192 15,1-1 0-15,3-1 0 0,2-2 0 0,-3 1 0 16,-1-5 0-16,1 2 0 0,0-1 0 0,1-1 0 16,-4-1 0-16,3-4 0 0,1 2 0 0,-2-2 0 15,1 0 0-15,-1-3 0 0,1-3 0 0,1-1 0 16,1 0 0-16,0-2 0 0,-1-2 0 0,0-2 0 16,-3-2 0-16,1 1 0 0,1-1 0 0,0 1 0 15,2-3 0-15,-3 4 0 0,-2-1 0 0,0 2 0 16,-1 0 0-16,-1-1 0 0,0 1 0 0,-3 1 0 0,-3 1 0 15,2 1 0-15,-2 1 0 0,0-2 0 0,-5 1 0 0,1 2 0 16,1 1 0-16,-2 2 0 0,-2 0 0 0,-1 2 0 16,0 4 0-16,-1 3 0 0,-1 1 0 0,0 2 0 15,-3 2 0-15,0 0 0 0,-3 6 0 0,-1 1 0 16,-4 3 0-16,-2 4 0 0,-3 3 0 0,-4 5 0 16,-1 4 0-16,-2 4 0 0,2 1 0 0,-4 4 0 15,-1 4 0-15,0 2 0 0,1 3 0 0,0 2 0 16,2 2 0-16,3-2 0 0,1 2 0 0,3-3 0 15,3-1 0-15,2-4 0 0,3-3 0 0,0-2 0 16,5-1 0-16,0-3 0 0,2-2 0 0,2-3 0 16,1 0 0-16,2-1 0 0,3 0 0 0,0-3 0 15,0-4 0-15,3-1 0 0,0 1 0 0,-1-3 0 16,1-1-1600-16,1-3-352 0,0-1-80 0,3 2-13120 16</inkml:trace>
  <inkml:trace contextRef="#ctx0" brushRef="#br2" timeOffset="150841.12">13639 16341 27647 0,'-4'-14'608'0,"2"8"128"0,0-4 32 0,-3 1 0 0,1 1-624 0,-1 1-144 16,2-3 0-16,-1 0 0 0,2 2 0 0,-1 3 0 16,3 5 0-16,-3-4 0 0,1 0 0 0,2 4 0 15,-7 0 0-15,7 0 0 0,0 0 0 0,0 0 0 16,-4 6 0-16,-1 1 0 0,-2 1 0 0,1 0 0 16,3-1 0-16,-3 1 0 0,1-1 848 0,1-1 144 15,-3 1 32-15,0-1 0 0,1 0-832 0,-1-2-192 16,2 1 0-16,-2-2 0 0,2 0 864 0,-1 0 128 15,1-1 32-15,-2 2 0 0,1-1-832 0,-1 1-192 16,-2-1 0-16,1 0 0 0,-1 2 0 0,2 1 0 16,-3 3 0-16,0-1 0 0,-1 0 0 0,-2 1 0 0,0 2 0 0,-1 3 0 15,-1-1 0-15,0 1 0 16,1-2 0-16,0 3 0 0,-2 0 0 0,5-1 0 0,1-1 0 0,4 0 0 16,0-4 0-16,3 1 0 0,6 1 0 0,3-4 0 15,2-4 0-15,3 1 0 0,3-1 0 0,2-3 0 16,3-5 0-16,6 1 0 0,-2 1 0 0,4-1 0 15,4-1-768-15,0-1-208 16,0 0-48-16,2-1-8736 0,2 2-1760 0</inkml:trace>
  <inkml:trace contextRef="#ctx0" brushRef="#br2" timeOffset="151155.78">14032 16349 27647 0,'0'0'608'0,"0"0"128"0,-8 3 32 0,2-1 0 0,-1 1-624 0,1 2-144 16,-3-1 0-16,0 4 0 0,-4 2 0 0,1 2 0 16,-1 3 0-16,-2 2 0 0,0 0 848 0,-1 2 144 15,1 0 32-15,0-1 0 0,-1 2-832 0,2 0-192 16,3-1 0-16,-2-3 0 0,2-2 0 0,3-2 0 16,-1-3 0-16,4-2 0 0,0-3 864 0,5-4 128 15,0 0 32-15,0 0 0 0,5-4 0 0,1-4 0 16,3-4 0-16,2-1 0 0,2-1-832 0,2-3-192 15,0-3 0-15,2 0 0 0,0 4 864 0,2-3 128 16,-2 1 32-16,2-1 0 0,1 1-832 0,-1 3-192 0,-1 2 0 0,0 2 0 31,0-1-768-31,-1 4-208 0,0 2-48 0,-3 2 0 0,-1 0 832 0,-1 0 192 0,3 3 0 0,-4 1 0 32,1 2-2496-32,-1 1-464 0,1-1-96 0,1 1-11072 0</inkml:trace>
  <inkml:trace contextRef="#ctx0" brushRef="#br2" timeOffset="152055.19">14490 16346 27647 0,'0'0'608'0,"0"0"128"0,-4 0 32 0,-2 3 0 0,-5 3-624 0,0 1-144 0,-1-3 0 0,-3 3 0 0,-1 1 0 0,-2 3 0 16,1 5 0-16,-1-3 0 0,1 1 0 0,0 2 0 15,2 0 0-15,1 1 0 0,3-2 0 0,4-1 0 16,-1 0 0-16,5-2 0 0,2-2 848 0,3-3 144 15,2-2 32-15,3 0 0 0,2 0-832 0,2-1-192 16,1-1 0-16,3-3 0 0,2-4 864 0,1-1 128 16,1-1 32-16,2-1 0 0,-1 0-832 0,0-2-192 15,-3-2 0-15,2-1 0 0,-2 4 0 0,-1-2 0 16,-5 0 0-16,-1 0 0 0,-3-1 864 0,-3 2 128 16,-2 1 32-16,-3 0 0 0,-1-2-832 0,-5 1-192 15,0 0 0-15,-2 4 0 0,-5 1 0 0,0-1 0 16,-2 0 0-16,0 1 0 0,2 2 0 0,2 1 0 15,-1-1 0-15,3 0 0 0,3-1 0 0,3 1 0 16,4 2 0-16,0 0 0 0,-1-6 0 0,4-1 0 16,0 2 0-16,5-1 0 15,2 1-768-15,2 0-208 0,2-1-48 0,3 0 0 0,-2 3 832 0,4-3 192 0,3 1 0 0,1 1 0 16,1 1 0-16,1 3 0 0,1-1 0 0,-2 0 0 16,1-1 0-16,-1 2 0 0,-1 1 0 0,1 0 0 15,-2-1 0-15,-2 1 0 0,-1 0 0 0,-1 2 0 16,-5 3 768-16,0-2 208 0,-2-1 48 0,-1 2 0 15,-3 3-832-15,-3 1-192 0,-2-1 0 0,0 1 0 16,-4 0-768-16,0 0-208 16,-2 1-48-16,-2 0 0 0,-4-1 1648 0,3 2 320 0,-4 2 64 0,1-4 16 15,1 1-832-15,-1-1-192 0,3 0 0 0,0-1 0 16,1 2 0-16,4-1 0 0,-1 2 0 0,3-3 0 0,0-8 0 16,0 0 0-16,6 7 0 0,2-3 0 0,1-3 0 15,3-2 0-15,0-4 0 0,2 0 0 0,2 2 0 0,0-3 0 16,3 1 0-16,-3-2 0 0,0 1 0 0,-1-1 0 15,1-1 0-15,-2 1 0 0,-1-1 0 0,0 0 0 16,-1 1 0-16,-2 1 0 0,-2 2 0 0,0-1 0 16,-3 1 0-16,-5 4 0 0,0 0 0 0,0 0 0 15,6-4 0-15,-6 4 0 0,0 0 0 0,0 0 0 16,0 0 0-16,0 0 0 0,0 0 0 0,0 0 0 16,0 0 0-16,0 0 0 0,0 0 0 0,0 0 0 15,0 0 0-15,0 0 0 0,0 0 0 0,0 0 0 16,0 0 0-16,0 0 0 0,0 0 0 0,0 0 0 15,-4 4 0-15,4-4 0 0,0 0 0 0,0 0 0 16,-3 7 0-16,3-7 0 0,0 0 0 0,0 0 0 0,0 0 0 0,0 0 0 16,0 0 0-16,0 0 0 0,0 0 0 0,0 0 0 15,0 0 0-15,0 0 0 0,0 0 0 0,0 0 0 32,0 0-768-32,0 0-208 0,0 0-48 0,-4-3 0 0,-2 1 832 0,1-1 192 0,-1 1 0 0,0-1 0 15,6 3 0-15,-7-3 0 0,-1-3 0 0,1 1 0 16,0 2 0-16,1 0 0 0,3-3 0 0,0 1 0 15,-4-1 0-15,2 2 0 0,-1 1 0 0,0-1 0 16,0-1 0-16,-2 0 0 0,3 2 0 0,-1 0 0 16,1-1 0-16,1 1 0 0,1 0 0 0,3 3 0 15,0 0 0-15,0 0 0 0,0 0 0 0,0 0 0 16,-4-4 0-16,4 4 0 0,0 0 0 0,0 0 0 16,0 0-864-16,0 0-128 0,0 0-32 0,0 0 0 15,0 0-1632-15,0 0-336 0,0 0-64 0,0 0-16 0</inkml:trace>
  <inkml:trace contextRef="#ctx0" brushRef="#br2" timeOffset="152477.41">15095 16310 23951 0,'0'0'512'0,"5"-3"128"0,2-1 0 0,1 2 64 0,-4-1-576 0,1 2-128 16,2-2 0-16,-7 3 0 0,0 0 848 0,0 0 144 15,0 0 32-15,0 0 0 0,0 0 0 0,0 0 0 16,0 0 0-16,-7-1 0 0,0 1-832 0,-4 3-192 0,-4-1 0 0,-2 4 0 16,-3 2 0-16,-1 0 0 0,0-2 0 0,1 3 0 15,1 3 0-15,2-1 0 0,1 0 0 0,2 0 0 16,3 1 0-16,3-1 0 0,0 0 0 0,4-1 0 15,1-1 0-15,3 0 0 0,3 0 0 0,1-1 0 16,3 0 0-16,2 0 0 0,6 1 0 0,-3-2 0 16,0 0 864-16,1 1 128 0,1 0 32 0,1 1 0 15,-2-2-832-15,0 2-192 0,-4-1 0 0,0 1 0 16,-3-2 0-16,-2-1 0 0,-2 1 0 0,-5 1 0 16,-3 2 864-16,-3-4 128 0,-3 1 32 0,-3-1 0 15,-4 0-832-15,-2-1-192 0,-2 0 0 0,-4 0 0 0,-1 1 0 0,1-2 0 16,0 0 0-16,-1-2 0 0,0 0 0 15,3-1 0-15,1-2 0 0,-1 0 0 16,3-1-768-16,5-3-208 0,2-1-48 0,3-2-9824 16,5-2-1968-16</inkml:trace>
  <inkml:trace contextRef="#ctx0" brushRef="#br2" timeOffset="152823.66">15673 16181 27647 0,'-15'7'1216'0,"6"-4"256"0,-3-3-1168 0,-3 2-304 0,-4 3 0 0,-2 0 0 16,-4 3 0-16,-1 0 0 0,-2-1 0 0,0 1 0 16,5 1 880-16,2 0 112 0,2 2 32 15,2 0 0-15,3 1-832 0,2-1-192 0,5 1 0 0,0 0 0 16,5-2 0-16,2-3 0 0,2 2 0 0,3 1 0 15,0 0 0-15,2 1 0 0,2-2 0 0,-2 0 0 16,0-1 864-16,0 2 128 0,-1-1 32 0,-2 0 0 16,-2 1-832-16,0 0-192 0,-2 0 0 0,-1 0 0 15,-2-2 0-15,-3 1 0 0,-3-1 0 0,-1 1 0 16,-2-1 0-16,0-1 0 0,-3-1 0 0,0-1 0 16,2 1 864-16,0-2 128 0,0-2 32 0,1-1 0 15,1 3-832-15,1-4-192 0,0-4 0 0,1 2 0 16,3-1-2416-16,2-3-528 0,3-1-96 0,3-1-32 0</inkml:trace>
  <inkml:trace contextRef="#ctx0" brushRef="#br2" timeOffset="153054.81">15865 16243 27647 0,'0'0'1216'0,"0"0"256"0,0 0-1168 0,-6 5-304 15,2 1 0-15,-4 1 0 0,-4 3 880 0,0 1 112 16,0 4 32-16,-2 1 0 0,-3 4-832 0,-2 0-192 16,2 1 0-16,-1-2 0 0,-1 1 0 0,2 0 0 15,0 0 0-15,1 0 0 0,-1-1 864 0,0 0 128 16,0-1 32-16,2-2 0 16,3 3-1648-16,-1-4-320 0,2 0-64 0,3-4-16 15,-1 0-2448-15,2-3-496 0,-6-1-112 0,13-7-16 0</inkml:trace>
  <inkml:trace contextRef="#ctx0" brushRef="#br2" timeOffset="153790.14">16166 16176 27647 0,'0'0'608'0,"0"0"128"0,0 0 32 0,0 0 0 0,-6 6-624 0,-1 3-144 0,-4 0 0 0,0 3 0 0,-3 1 0 0,-3 4 0 16,-2 1 0-16,0 2 0 0,-1-2 848 0,-3 0 144 16,2 2 32-16,-3-2 0 0,1-2-832 0,2 1-192 15,4-3 0-15,4-1 0 0,2-1 864 0,-1-2 128 16,2-2 32-16,2-1 0 0,3-2-832 0,1 1-192 16,4-6 0-16,0 0 0 0,0 0 864 0,0 0 128 15,8-6 32-15,1 0 0 0,5-2-832 0,4-1-192 16,3-1 0-16,-1-2 0 0,2 2 0 0,1 1 0 15,0-1 0-15,0 2 0 0,0 0 0 0,-1 1 0 16,0 3 0-16,1 1 0 0,-3-1 0 0,0 4 0 16,-2 3 0-16,1 1 0 0,-2 3 0 0,-2 0 0 15,-1 1 0-15,1 1 0 0,-3 1 864 0,-1 0 128 16,-1-1 32-16,-4 0 0 0,2 2-832 0,-3-1-192 16,2 0 0-16,-2-1 0 0,0-3 0 0,0 0 0 15,1-3 0-15,0 1 0 0,2-1 0 0,1-2 0 0,2-2 0 0,1-1 0 16,-1 2 0-16,2 0 0 0,-1-1 0 0,2-2 0 15,-1 1 0-15,1 0 0 0,-1 0 0 0,-1-2 0 16,2 0 0-16,-1 0 0 0,0 1 0 0,0 0 0 16,0 0 0-16,-2 0 0 0,0-2 0 0,0 2 0 15,-1 1 0-15,0 1 0 0,0-5 0 0,-4 4 0 16,-6 2 0-16,0 0 0 0,0 0 0 0,0 0 0 16,0 0-768-16,0 0-208 0,0 0-48 0,-5 4 0 15,-1 2 832-15,-4-1 192 0,-2 1 0 0,-2 1 0 16,-1 2 0-16,-2 2 0 0,1-2 0 0,-2 2 0 15,1 1 0-15,0 1 0 0,3 1 0 0,1-1 0 0,2-1 0 16,3-1 0-16,1-1 0 0,5 0 0 0,2-10 0 0,2 5 0 16,3 0 0-16,4 0 0 0,2-2 0 0,3-2 0 15,-2-4 0-15,2 0 0 0,2 0 768 0,-1-1 208 16,1 2 48-16,0 2 0 0,-1 2-832 0,1 0-192 16,-2 1 0-16,0 1 0 15,0 4-768-15,-1 2-208 0,-1 1-48 0,-1 4 0 0,-2 6 832 0,0 2 192 16,-5-1 0-16,-1 2 0 0,-2 3 0 0,-2 0 0 15,-1 2 0-15,-2-2 0 0,-5 0 768 0,1-1 208 16,-4 0 48-16,-1 2 0 0,-1-2-832 0,-2 0-192 16,-1-1 0-16,-1-2 0 0,-2-1 0 0,-1-3 0 15,-1-4 0-15,0 2 0 0,-1-3 0 0,1-3 0 16,-1-2 0-16,0-4 0 16,0-1-1600-16,0-4-352 0,2-3-80 0,0-4-16 0</inkml:trace>
  <inkml:trace contextRef="#ctx0" brushRef="#br2" timeOffset="153963.97">15877 16029 46079 0,'-1'-19'2048'0,"1"11"400"0,-1 0-1952 0,0 0-496 0,1 3 0 0,0 5 0 15,0-4 0-15,2-1 0 0,0 1 0 0,-2 4 0 16,0 0 0-16,2-5 0 0,1 1 0 0,0-2 0 15,-3 6-720-15,0 0-240 0,0 0-64 0,-4-4-12016 16,-1 0-2400-16</inkml:trace>
  <inkml:trace contextRef="#ctx0" brushRef="#br2" timeOffset="156343.1">3724 17594 16575 0,'-19'-2'736'0,"13"4"160"0,-5-1-720 0,1 1-176 0,0 0 0 0,-2-1 0 16,1 0 1136-16,2 1 192 0,2 1 32 0,1-1 16 16,0-1-160-16,6-1-48 0,0 0 0 0,0 0 0 15,0 0-336-15,0 0-80 0,6-2-16 0,6 0 0 16,3 0-32-16,4-1 0 0,5-1 0 0,3-2 0 0,0 1-176 16,3-2-32-16,2 1-16 0,2-2 0 0,1-1-672 0,2 0-144 15,1 2-32-15,1-1 0 0,3 1 368 0,-2 1 0 16,-4-2 0-16,-1 1 0 15,-3 1-1712-15,-5 1-272 0,14-3-48 16,-18 4-16-16</inkml:trace>
  <inkml:trace contextRef="#ctx0" brushRef="#br2" timeOffset="156500.56">3942 17744 30399 0,'0'0'1344'0,"0"0"288"0,0 0-1312 0,0 0-320 16,4-4 0-16,-1-1 0 0,3 2 2048 0,1 0 320 15,2-2 80-15,5 1 16 0,3-1-1824 0,4-2-384 16,4-1-64-16,4-2 0 0,2 3-192 0,2-2 0 16,2-1 0-16,9-3 0 15,0 0-1792-15,-1 0-448 0,0 2-96 0,-2 2-16 0</inkml:trace>
  <inkml:trace contextRef="#ctx0" brushRef="#br2" timeOffset="157030.74">5539 17559 23951 0,'-4'-9'512'0,"-1"-4"128"0,0-1 0 0,-2 0 64 0,0-2-576 0,1 2-128 15,0 1 0-15,1 2 0 0,-2 4 848 0,2 2 144 16,5 5 32-16,0 0 0 0,-5 2 0 0,-1 4 0 16,-1 3 0-16,1 4 0 0,-2 0-832 0,-1 5-192 15,-1 6 0-15,0 1 0 0,0 3 688 0,3 1 80 16,-1 0 32-16,-1-2 0 0,-1 1-336 0,1-4-64 15,-2-2-16-15,6-1 0 0,-3-6-96 0,4-2-32 16,1-2 0-16,-2-4 0 0,2-2 160 0,3-5 32 0,0 0 0 0,0 0 0 16,2-8 256-16,5-6 48 0,0-3 16 0,4-4 0 15,3-3-448-15,2-4-64 0,3-1-32 0,3-3 0 16,2-2-32-16,2 2 0 16,0 0 0-16,1 1 0 0,1 2-192 0,0 3 0 0,1 2 0 0,-3 3 0 15,2 3 0-15,0 4 0 0,2 3 0 0,-1 4 0 16,-6 5 0-16,0 4 0 0,-1 5 0 0,-3 3 0 15,-5 2 0-15,-3 4 0 0,-1 3 0 0,-8 2 0 16,-4 0 0-16,-6 2 0 0,0 3 0 0,-6 2 0 16,-7 1-368-16,0-4-112 15,0-2-32-15,-1-2 0 0,3-4-128 0,0-2-16 0,-1-6-16 0,1-3 0 16,3-4-2416-16,2-4-496 0,0-4-80 0</inkml:trace>
  <inkml:trace contextRef="#ctx0" brushRef="#br2" timeOffset="157295.94">6112 17375 27647 0,'0'0'608'0,"0"7"128"0,1 0 32 0,0 3 0 0,-1 2-624 0,0 2-144 16,-2 2 0-16,1 0 0 0,-2 1 0 0,0 0 0 16,1 0 0-16,0-1 0 0,0 3 848 0,1-4 144 15,1-1 32-15,1-2 0 0,2-1 48 0,2-3 16 16,0-1 0-16,-1-1 0 0,3-4-448 0,1-3-64 15,-1-4-32-15,4-2 0 0,2-4 224 0,1-4 32 16,0-1 16-16,0-2 0 0,2-1-160 0,-4 0-16 16,0-2-16-16,0 0 0 0,-1-1-496 0,-2 3-128 0,-4-1 0 0,1 2 0 15,3 1 832-15,-6 3 160 16,0 2 32-16,0 1 0 0,-2 1-832 0,-1 1-192 0,-3 1 0 0,3 8 0 31,0 0-1600-31,0 0-352 0,-3-4-80 0,3 4-10384 0,0 0-2096 0</inkml:trace>
  <inkml:trace contextRef="#ctx0" brushRef="#br2" timeOffset="157615.29">7039 17251 31327 0,'0'0'688'0,"0"0"144"0,-8 4 16 0,1 0 48 0,-4 2-720 0,0 0-176 0,-3 1 0 0,-3 1 0 0,-2-1 0 0,-1 1 0 15,-2 1 0-15,2-2 0 0,0 1 0 0,-1 0 0 16,2 0 0-16,5 0 0 0,2 1 0 0,2 0 0 16,1 0 0-16,4 0 0 0,3-1 0 0,0 1 0 15,4-1 0-15,2 1 0 0,3-1 0 0,1 5 0 16,3-2 0-16,0 1 0 0,4-1 848 0,-2 3 144 16,-1-1 32-16,0 0 0 0,0 2-832 0,-4 0-192 15,0 0 0-15,-5 1 0 0,-1 0 320 0,-2-1 0 16,-3-2 16-16,-5 0 0 0,-1 0 288 0,-5-1 48 15,-1-1 16-15,-6-1 0 0,-1-2-224 0,-3-4-32 16,0 2-16-16,-1-4 0 16,-1-2-1184-16,2-2-224 0,2-4-48 0,-6 0-15776 0</inkml:trace>
  <inkml:trace contextRef="#ctx0" brushRef="#br2" timeOffset="157980.88">7430 16938 31327 0,'0'0'688'0,"0"0"144"0,0 0 16 0,0 0 48 0,0 0-720 0,2 5-176 0,-9 3 0 0,-2 4 0 16,2 4 848-16,-6 5 144 0,-3 3 32 0,-1 3 0 15,-2 5 0-15,-1 2 0 0,-1 4 0 0,0-2 0 0,3-1-832 0,0 4-192 16,3-4 0-16,2-1 0 0,2-1 864 0,1-2 128 15,2-5 32-15,1-2 0 0,2-4-832 0,0-4-192 16,3-4 0-16,3-4 0 0,3 2 0 0,2-4 0 16,3-4 0-16,0-4 0 0,-1 0 0 0,4-6 0 15,3-4 0-15,4-1 0 0,3-5 0 0,1 0 0 16,0 0 0-16,0 1 0 0,-2 3 0 0,0 1 0 16,-1 2 0-16,-1 2 0 0,-2 5 0 0,-1 1 0 15,0 3 0-15,-2 4 0 0,0 1 0 0,-3 4 0 16,2 4 0-16,-4 1 0 0,-1 2 0 0,0 0 0 15,-2 3 0-15,1 1 0 0,-5-1 0 0,0-1 0 16,2 0 0-16,0-1 0 16,2 1-3232-16,0-4-688 0</inkml:trace>
  <inkml:trace contextRef="#ctx0" brushRef="#br2" timeOffset="158335.94">9116 16919 27647 0,'0'0'608'0,"0"0"128"0,-8-6 32 0,2 2 0 16,-3 1-624-16,-1 2-144 0,-2 3 0 0,5 3 0 0,-2 1 848 16,-4 4 144-16,-2 2 32 0,-1 6 0 0,-1 6 0 0,-1 2 0 15,1 2 0-15,-1 2 0 0,3 1-832 0,1 2-192 16,-1-1 0-16,3 1 0 0,1-2 864 0,2 0 128 16,-2-1 32-16,5-3 0 0,-3 0-832 0,5-1-192 15,-3-4 0-15,1-1 0 16,2-1-768-16,-1-4-208 0,1-4-48 0,0-2 0 15,1-2-816-15,-3-4-160 0,6-4-48 0,-5-2 0 0</inkml:trace>
  <inkml:trace contextRef="#ctx0" brushRef="#br2" timeOffset="158643.94">8650 17364 20271 0,'-12'-5'448'0,"12"5"80"0,-6-2 32 0,1 0 16 0,5 2-576 0,0 0 0 16,0 0 0-16,6-3 0 0,1-3 928 0,6 2 80 15,5 0 16-15,3-1 0 0,2-1-832 0,3 1-192 0,0-1 0 0,3 0 0 16,2-2 0-16,1 1 0 0,1 2 0 0,1-1 0 15,-2 1 864-15,-3 2 128 16,-2 2 32-16,-3 2 0 0,-2 2-832 0,-2 2-192 0,-5 3 0 0,-5 2 0 16,-1 2 864-16,-4 1 128 0,-2 3 32 0,-4 0 0 15,-3 3-832-15,0 1-192 0,-3-3 0 0,1 1 0 16,2-2 864-16,0-1 128 0,1-5 32 0,3-2 0 16,3-1-832-16,4 1-192 0,0-2 0 0,4-1 0 15,4-6 864-15,0-3 128 0,1 0 32 0,2-4 0 16,0-2 0-16,-1-2 0 0,0-2 0 0,-2 0 0 0,-1-2-832 0,-1 1-192 15,-2-1 0-15,-3 1 0 0,-1 0 0 0,-3-1 0 16,-1 2 0-16,-3 1 0 0,-3 1 0 0,0 1 0 16,0 3 0-16,-4-1 0 15,-1 0-768-15,1 4-208 0,-1-1-48 0,1 2-10912 16,2 2-2192-16</inkml:trace>
  <inkml:trace contextRef="#ctx0" brushRef="#br2" timeOffset="159547.46">10157 17000 23951 0,'0'0'512'0,"-2"-14"128"0,-2-2 0 0,3 5 64 0,1 0-576 0,1 0-128 0,3 0 0 0,1 0 0 15,2 2 1664-15,3-3 320 0,3-1 48 0,3 1 16 16,5 1-1648-16,1 1-400 0,2 0 0 0,2 2 0 16,2-1 896-16,4 3 112 0,1 2 16 0,2 4 0 15,0 4-832-15,-1 3-192 0,0 6 0 0,-2 2 0 16,-3 1 0-16,-1 5 0 0,-2 0 0 0,-2 3 0 15,-3 6 0-15,-4 4 0 0,-2 7 0 0,-5 1 0 0,-3 1 864 0,-5 1 128 16,-3-1 32-16,-1-2 0 0,-7 1-832 0,-2-2-192 16,-2-2 0-16,-5 0 0 0,0-3 864 15,-2-1 128-15,-1-3 32 0,-4-2 0 0,1-3-1024 0,-1-3 0 16,-1-3-256-16,-1-3 48 0,2-4 368 0,2-3 80 16,3-2 16-16,2-6 0 0,2-3-16 0,0-3 0 15,1-4 0-15,2-4 0 0,1-3-432 0,3-4-96 16,-1-3-16-16,6 0 0 0,0-3 1072 0,6 0 192 15,1 2 64-15,2 1 0 16,4 2-1648-16,1 4-320 0,4-1-64 0,3 3-16 0,0 1 832 0,5 2 192 16,5 2 0-16,-1 5 0 0,3 3 0 0,0 4 0 15,1 1 0-15,1 5 0 0,0 2 0 0,-2 3 0 16,2 3 0-16,-1 2 0 0,0 2 0 0,-5-1 0 0,-1 0 0 16,-2 1 0-16,-2 1 0 0,-4 0 0 15,-3 1 0-15,-2-2-12608 0,-2 0-2464 0</inkml:trace>
  <inkml:trace contextRef="#ctx0" brushRef="#br2" timeOffset="162797.43">23700 15527 5519 0,'0'0'240'0,"0"0"64"0,2-5-304 0,-2 5 0 0,4-3 0 0,-4 3 0 16,0 0 3584-16,0 0 672 0,0 0 128 0,0 0 32 15,0 0-2688-15,0 0-512 0,2-7-128 0,0 2 0 16,-3-1 16-16,0-1 16 0,1 7 0 0,-1-8 0 16,-3 1-384-16,-1-1-80 0,-4 1-16 0,1-3 0 15,3 0-208-15,-5-1-48 0,-2-2-16 0,-2 0 0 16,-1-2-32-16,0-1 0 0,0-3 0 0,-5-1 0 15,-2 2-16-15,0-2-16 0,-4-3 0 0,0-1 0 16,0-4 16-16,-4 2 0 0,-2 0 0 0,-6 0 0 16,-5-1 32-16,-4-1 16 0,0-1 0 0,-2 2 0 15,-3-1-64-15,-2 1-16 0,1-4 0 0,-3 5 0 0,-5-2-32 0,-3 1-16 16,-3-3 0-16,3 1 0 0,1 2-80 0,-2 3-16 16,0 3 0-16,-2 0 0 0,-3 0-144 0,-2 2 0 15,1 3 144-15,3-2-144 0,-1 5 0 0,-1-2 0 16,-7-3 0-16,0 5 128 0,2 0-128 0,4 1 0 15,0 1 0-15,0-2 0 0,-4-1 0 0,5 2 0 16,1 5 0-16,6 2 0 0,1-1 0 0,0 5 0 16,2-1 0-16,-4 5 0 0,-2 2 0 0,2 3 128 15,2 0-128-15,1 4 0 0,1 4 0 0,-1 0 0 16,0 3 0-16,0 0 0 0,2 3 0 0,4 0 0 16,1 1 0-16,4 4 0 0,3 2 0 0,0 1 0 15,-2 0 0-15,1 3 0 0,2 2 0 0,3 0 0 16,6 0 0-16,0 1 0 0,1 5 0 0,3-3 0 0,1 2 0 0,2-3 0 15,0 1 0-15,3 1 0 0,-1 3 0 0,1 0 0 16,-2-2 0-16,0 1 0 0,-2 2 0 0,1-1 0 16,4-1 0-16,3 0 0 0,-2-2 0 0,6 3 0 15,-2 2 0-15,2 1 0 0,0 1 0 0,3 2 0 16,1-1 0-16,3 1 0 0,-1 1 0 0,4 0 0 16,3 1 0-16,0 1 0 0,2 2 0 0,2 1 0 15,-1 1 0-15,3-4 0 0,3-4 0 0,-1 1 0 16,2 3 0-16,5-4 0 0,-2-3 0 0,5 2 0 15,2 0 0-15,1-1 0 0,2-2 0 0,3-4 0 16,1 1 0-16,2-1 128 0,0 3-128 0,3-4 0 16,5-3 0-16,0 0 128 0,-1 1-128 0,0-1 0 15,0 1 0-15,1-3 128 0,0-3-128 0,2 0 0 16,0-3 0-16,5-2 0 0,2 0 0 0,5-2 128 0,2 0-128 0,2-1 0 16,-1 0 128-16,3-1-128 0,-3-2 0 0,7-1 0 15,3-2 0-15,4 2 128 0,2-2-128 0,0-2 0 16,-2-1 0-16,3 0 0 0,-2-1 0 0,2 1 0 15,4-4 0-15,-1 2 0 0,-2-2 0 0,-2-1 0 16,-3 1 0-16,0-2 128 0,1-3-128 0,3 3 0 16,4-1 0-16,-4 1 0 0,-2 0 0 0,-1-3 0 15,1-3 0-15,2 2 128 0,2 2-128 0,-2-2 0 16,0 0 0-16,-3 1 0 0,-2-4 0 0,-1-4 0 16,3-1 0-16,-1-1 0 0,2-2 0 0,-1-2 0 15,-8-1 0-15,1-1 128 0,-6-5-128 0,2 1 0 16,-1-1 128-16,0 0-128 0,-1-4 0 0,2 3 144 15,2-1-144-15,-6 1 0 0,-5-2 144 0,0 1-144 0,-1 2 0 16,-1-3 144-16,-1-1-144 0,0 2 0 0,1 0 0 0,2 1 0 16,-3 0 0-16,1 1 0 0,-2-3 0 0,1 1 0 15,-4-2 0-15,-2-2 0 0,-2-3 0 0,0-2 0 16,-2 0 0-16,0-1 0 0,-1-2 0 0,0 1 0 16,3 1 0-16,-4-2 0 0,-4-2 128 0,0-2-128 15,2-2 0-15,-4 1 0 0,-3 2 144 0,-1-1-144 16,-2 1 208-16,-1 0-16 0,-1 0-16 0,-2 3 0 15,-3 0 96-15,0 1 32 0,0-1 0 0,-3-2 0 16,-1-1-16-16,-2-3 0 0,-1-3 0 0,-1-1 0 16,-2-1-96-16,-4-1 0 0,-2-2-16 0,1 3 0 15,-3-1-32-15,-2 5 0 0,-3 1 0 0,-1 0 0 16,-2-3-144-16,-4 4 0 0,-4 0 0 0,-2 2 0 0,1 1-336 16,-4 2 0-16,-3 3 0 0,-2 3 0 15,-1 1-2544-15,-4 1-512 0</inkml:trace>
  <inkml:trace contextRef="#ctx0" brushRef="#br2" timeOffset="164005.54">11498 17546 11967 0,'0'0'1072'0,"0"0"-864"0,0 0-208 0,0 0 0 16,-8 2 1328-16,8-2 208 0,-7-1 64 0,7 1 0 16,0 0-288-16,0 0-48 0,0 0-16 0,0 0 0 15,10-2-224-15,1 1-32 0,4-1-16 0,2-1 0 0,3-2-256 0,1 0-48 16,2-4-16-16,3 4 0 15,2-1-304-15,2 0-64 0,3 0-16 0,3-2 0 0,1 4-144 0,0-2-128 16,-1 0 192-16,-6 1-192 0,-6 2 0 0,-5 1 0 16,-5-1 0-16,-4 3 0 15,-10 0-1488-15,0 0-416 0,1 11-80 0,-7-1-9088 16</inkml:trace>
  <inkml:trace contextRef="#ctx0" brushRef="#br2" timeOffset="164170.87">11606 17712 9215 0,'0'0'816'0,"-7"4"-656"15,7-4-160-15,0 0 0 0,0 0 3840 0,0 0 752 16,0 0 144-16,0 0 16 0,8-10-2384 0,0 3-496 16,2-3-80-16,5 0-32 0,3 0-672 0,7-1-128 15,4-1-16-15,9 1-16 0,6 1-368 0,3 1-80 0,1-2-16 0,0 2 0 16,-3 1-272-16,-3 0-48 0,-3 2-16 0,-1 0 0 16,-2 2-128-16,-3 2-272 15,-2 4 64-15,-2 2-16576 0</inkml:trace>
  <inkml:trace contextRef="#ctx0" brushRef="#br2" timeOffset="165658.87">13197 17531 14735 0,'0'0'1312'0,"0"0"-1056"0,0-9-256 0,-1 1 0 15,-2 2 1248-15,3 6 192 0,-6-5 32 0,6 5 16 16,-6-2-240-16,-4 0-48 0,0-4-16 0,1 2 0 16,1 0-496-16,0 1-112 0,-6 1 0 0,0 2-16 15,0 2-192-15,-2 2-48 0,0-1 0 0,-1 5 0 16,1 2-96-16,-1 3-32 0,1 6 0 0,1 1 0 16,-2 5-64-16,3-1-128 0,-2 1 176 0,5 0-176 15,1 2 144-15,4-6-144 0,3 0 0 0,3-4 144 16,3-1-144-16,2-4 128 0,4-3-128 0,3-3 128 15,0-3 176-15,4-3 16 0,4-1 16 0,2-5 0 16,4-4 272-16,4-4 48 0,-1-4 16 0,3-3 0 16,1-4-160-16,-1-2-48 0,-2-1 0 0,-2-1 0 0,-3-1-288 0,-2 2-176 15,-3-5 192-15,-2 1-192 0,-1-3 160 0,-2 1-160 16,-2 0 128-16,-2-2-128 0,0 0 128 0,-4-2-128 16,-2-1 128-16,1 6-128 0,-5 8 0 0,1 5 0 15,-1 3 0-15,-1 8 0 0,0 9 0 0,0 0-144 16,0 0 144-16,-6 13-208 0,-3 8 16 0,2 5 16 15,-3 6 0-15,3 1 0 0,0 0 176 0,3 1-160 16,-3 1 160-16,3 4-160 0,0 0 160 0,3 3 0 16,-1-1 0-16,0 1 0 0,2-3 0 0,3-4 0 15,1-4 0-15,-1-3 0 0,-1-6 0 0,4-2 176 16,-2-3-176-16,1-1 192 0,1-7-416 0,-6-9-80 16,5 8-16-16,-5-8-9584 15,11 2-1920-15</inkml:trace>
  <inkml:trace contextRef="#ctx0" brushRef="#br2" timeOffset="166257.87">13863 17256 13471 0,'0'0'592'0,"0"0"128"0,0 0-576 0,0 0-144 15,0 0 0-15,0 0 0 0,-6-6 1536 0,6 6 256 16,0 0 64-16,0 0 16 0,-7 1-656 0,0 4-128 16,0 0-16-16,2 5-16 0,-4 1-304 0,4 4-64 15,-2 1-16-15,0 2 0 0,0 0-96 0,-1 3-32 16,-1 1 0-16,0 4 0 0,-3 1-48 0,0-1-16 16,-1 0 0-16,0-3 0 0,0 2-96 0,-2-2 0 15,3-3-16-15,2-2 0 0,1-3-32 0,2-3 0 16,2-2 0-16,3-1 0 0,2-9-32 0,0 0-16 0,0 0 0 0,0 0 0 15,0 0 160-15,13 2 16 0,-3-4 16 0,5-3 0 16,1-1-80-16,2-2-16 0,0-1 0 0,0 2 0 16,-2 0-240-16,1 2-144 0,-3 0 160 0,1 2-160 15,-2 1 0-15,-1 2 0 0,-1407 2 0 0,2815 3 0 16,-1409 3 0-16,-2 2 0 0,-1 0 0 0,-2 2-160 16,-1 1 160-16,-2 3 0 0,-4-3 0 0,-4 0 0 15,0-1 0-15,-2-1 0 0,-5-1 0 0,0 0 128 16,-2 0 128-16,-2-1 16 0,-1-4 16 0,-2 1 0 15,-3-1-48-15,0-2-16 0,-2-3 0 0,2 0 0 16,3 1-48-16,-2-1-16 0,0-2 0 0,4-1 0 0,1-1-160 16,5-2-176-16,5 1 48 0,0-2 0 15,4-1-2128-15,5-1-432 0,4 0-64 0,2-2-32 0</inkml:trace>
  <inkml:trace contextRef="#ctx0" brushRef="#br2" timeOffset="166643.07">14338 17487 6447 0,'0'0'576'0,"0"0"-576"0,0 0 0 0,0 0 0 16,3-7 2496-16,-3 7 400 0,0 0 80 0,0 0 16 15,0 0-1056-15,0 0-208 0,0 0-32 0,-11 1-16 16,1 3-352-16,0 0-80 0,-2 0-16 0,0 3 0 16,-2 3-208-16,0 0-64 0,-1 1 0 0,2 0 0 15,1 1-128-15,0 2-16 0,0 2-16 0,4-4 0 16,2 1-240-16,1-1-48 0,2 0-16 0,4 0 0 15,3-2-128-15,3 0-32 0,2-2 0 0,3-1 0 16,3 1 48-16,4-2 16 0,2-3 0 0,1-1 0 16,1-1-112-16,2 0-32 0,3 0 0 0,-2-2 0 15,2-1-256-15,-1 1 160 0,1-2-160 0,-3 1 128 16,1-1-2480-16,0 0-496 0</inkml:trace>
  <inkml:trace contextRef="#ctx0" brushRef="#br2" timeOffset="169006.52">15104 17517 15135 0,'0'0'672'0,"0"0"144"0,-8 3-656 0,8-3-160 0,0 0 0 0,-9 3 0 15,0 0 1200-15,2 0 208 0,-1-4 32 0,8 1 16 16,-9 2-160-16,9-2-16 0,-9-2-16 0,9 2 0 16,-5-4-96-16,1 0-16 0,-1-2 0 0,5 6 0 15,0 0-256-15,3-7-48 0,2-3-16 0,1 0 0 16,3-1-320-16,2 0-80 0,0-2-16 0,1-2 0 15,1 1-128-15,2 1-32 0,1 1 0 0,-2-3 0 16,2 2-256-16,-1-1 0 0,1 0 0 0,0-1 0 16,0 1 128-16,-1 0-128 0,0 2 192 0,1 0-192 15,-1 1 0-15,-1 2 0 0,-1 0 0 0,-1 3 0 0,0 2 0 0,-1 2 0 16,-1 2 0-16,-2 3 0 16,1 4-144-16,0 2 144 0,1 3-128 0,-2 0 128 0,0 1 0 0,1-1 0 15,0 2 0-15,3 0 0 0,-1-1-128 0,2 0 128 16,1-1-128-16,0 0 128 0,0-1 0 0,2 0 0 15,-1-1 0-15,1 2 128 0,1-4-128 0,-1 2 0 16,2 0 0-16,0-2 128 0,0-1-128 0,0-1 0 16,2-1-176-16,1 1 176 0,0-1 0 0,-1-1 0 15,4-1 0-15,-5-3 0 0,1 0 192 0,1-1-64 16,1-1 0-16,1-2-128 0,0 0 304 0,1-3-48 16,3 2-16-16,-1-3 0 0,1-1-48 0,-5 0 0 15,0-2 0-15,-1 2 0 0,-2 3-64 0,0-3 0 16,-1 1-128-16,0 2 192 0,-1-2-192 0,-1 1 176 0,1 2-176 15,2-3 160-15,-1 1-160 0,1-1 0 0,1 0 0 0,0 0 128 16,5 0-128-16,-2 1 0 0,2-1 0 0,-1 1 0 16,0-1 0-16,-1 0 128 0,-1 2-128 0,0-1 0 15,0-1 0-15,-4 5 0 0,0-1 0 0,0-1 0 16,-1 1 0-16,2-2 0 0,0 1 0 0,-3 2 0 16,2-2 0-16,-1 1 0 0,2-1 0 0,0 1 0 15,0 0 0-15,0 0 0 0,1 1 0 0,-1 1 0 16,-2 0 0-16,3 2 0 0,1 0 0 0,0 0 0 15,-2 0 0-15,-3 2 0 0,-1 0 0 0,-1 0 0 16,-4-2 0-16,-1 1 0 0,-1 0-176 0,-8-1 176 16,0 0-128-16,0 0 128 0,8 1-128 0,-8-1 128 15,0 0 0-15,0 0-128 0,0 0 128 0,6 7 0 16,-6-7-128-16,7 7 128 0,-5-1-128 0,-2-6 128 16,0 0 0-16,2 9-160 0,-2-9 160 0,0 9 0 15,0-1 0-15,0-8-128 0,0 0 128 0,0 11 0 0,-1-2 0 0,-1 2 0 16,1-1 0-16,0 0 0 0,-3-1-128 0,1 0 128 15,1 0 0-15,0 1 0 0,2-10 0 0,-2 8 0 16,2 2 0-16,-1-1 0 0,1-9 0 0,0 9-128 16,0-9 128-16,2 10 0 0,-2-10 0 0,3 10 0 15,-3-10 0-15,5 8 0 0,-5-8 0 0,5 8 0 16,1-2 0-16,-6-6 0 0,9 4 0 0,-9-4 0 16,9 2 0-16,0 0 144 0,-9-2-144 0,11 3 160 15,-2-2-160-15,0 0 160 0,-9-1-160 0,10 4 128 16,-1-3-128-16,1-1 128 0,-2 1-128 0,1 2 128 15,0 0-128-15,-1-3 128 0,1-1-128 0,3-2 128 0,0 1-128 0,1 1 128 16,-2-1 0-16,2-1-128 0,2 1 192 0,1-1-64 16,-3 1-128-16,0 0 0 0,-1-1 0 0,2-1 0 15,2 1 0-15,-1 0 0 0,1 0 0 0,-1-1 0 16,1 0 0-16,0-1 0 0,-2 1 0 0,2 1 128 16,-1-4-128-16,0 2 0 0,0-2 0 0,-3 2 128 15,1-2-128-15,0 0 0 0,0 0 0 0,2-1 0 16,-1-1 128-16,1 3-128 0,1-2 0 0,-1 0 128 15,-1-1-128-15,2 1 0 0,-1 1 0 0,2 0 0 16,0 0 0-16,1 0 0 0,0 0 0 0,-2 2 0 16,-1 3 0-16,3 0 0 0,1-1 0 0,-2 2 0 15,1 1 0-15,0 1 0 0,-2 2 0 0,2-2 0 16,-1-1-128-16,0 2 128 0,-2-1 0 0,1 2 0 0,0 1 0 16,-1-1 0-16,-1-1 0 0,-1 1 0 0,-1 3-128 0,0-1 128 15,-1 0 0-15,1-1 0 0,-1 1 0 16,1 0 0-16,-2 2-144 0,1 0 144 0,1-1 0 0,0 3 0 15,-2 1 0-15,0 1 0 0,-3-4 0 0,0 2 0 16,0 1 0-16,-1 1 0 0,-4 0-176 0,-1 0 176 16,-1-11-160-16,0 14 160 0,-1 1-128 0,1-2 128 15,-1 0 0-15,0-2-144 0,1-11 144 0,-5 12 0 16,0 0 0-16,0-1 0 0,-1 0 0 0,0 0 0 16,3 0 0-16,-3 1 0 0,1 1 0 0,0 1 0 15,1-4 0-15,0 1 0 0,-1 0 0 0,2-2 0 16,-1 0 0-16,1-1 128 0,3-8-128 0,-5 7 0 15,-1-1 0-15,2-1-128 0,4-5 128 0,0 0 0 16,-8 5 0-16,8-5 128 0,-9 6-128 0,3-2 0 0,6-4 0 0,0 0 128 16,-11 4-128-16,2 0 0 0,1-1 0 0,1-1 0 15,-2-2 0-15,-1 1 0 0,1 0 0 0,-3 2 128 16,-1-6-128-16,0 3 0 0,-3 0 0 0,0 0 0 16,-1 3 0-16,1-3 128 0,-2-3-128 0,1 3 128 15,0 0-128-15,2 0 0 0,0 0 0 0,1 0 0 16,0-1 0-16,1 1 0 0,0-1 0 0,-1 0 0 15,-1-1 0-15,0 0 0 0,3-1 0 0,-1 2 0 16,-2-1 0-16,2 0 0 0,-1-1-128 0,2 2 128 16,0 1 0-16,1 0 0 0,0-3 0 0,0 2 0 15,1 0 0-15,0 0-160 0,0 2 160 0,2-1 0 16,0 0 0-16,0-1-128 0,1 0 128 0,7 1 0 16,-8 3 0-16,8-3-128 0,-10 2 128 0,2 3 0 15,1 0 0-15,1 2 0 0,2-3 0 0,-3 4 0 0,0-2 0 0,1 0 0 16,-2 2-192-16,2 1 192 0,0-3-128 0,1 1 128 15,-5-1 0-15,3 3 0 0,-3 0 0 0,1 0-128 16,-2-3 128-16,0 1 0 0,-1 2 0 0,3-1 0 16,0-1 0-16,1 0 0 0,-3-2 0 0,0 1 0 15,-1-1 0-15,1 1 0 0,-2-2 0 0,-3 1 0 16,1-1 0-16,-2 2 0 0,1-1 0 0,-2-1 128 16,1-2-128-16,-1 1 0 0,0 3 0 0,1 1 0 15,-1-1 0-15,1-2 0 0,-4-1 0 0,1 1 128 16,0 1-128-16,-3-2 0 0,0-4 0 0,-5-1 0 15,-1 0 128-15,0 1-128 0,2 1 128 0,0-5 0 16,-1-5-128-16,1 5 192 0,3 2-192 0,0-3 0 16,3-3 0-16,0 1 0 0,3-1 0 0,2 1 0 0,0 1 128 0,3 2-128 15,0-4 0-15,2 1 0 0,0 2 0 0,1 0 0 16,2 2 0-16,-1 0 0 0,-1-3 0 0,-4 3 0 16,2 1-240-16,-1 2 64 0,-1-1 16 0,-2 1 0 15,1-1 16-15,-1 2 0 0,-4 2 0 0,2-2 0 16,-2-1 144-16,2 0-160 0,-4 0 160 0,0 2-160 15,-1-1 160-15,-3 0 0 0,1-1 0 0,-4 1 0 16,1 0 0-16,-4 0 0 0,-2 0-176 0,-6 0 176 16,-2 0 0-16,2 0-144 0,-2 1 144 0,4 0 0 15,-1-1 0-15,4 0 0 0,3 0 0 0,1 1-128 16,2 1 128-16,2-1 0 0,0-1 0 0,2 1 0 16,0 0 0-16,2 2 0 0,-1 0 0 0,3-3 0 0,-2 1 0 0,2 1 0 15,-1 2 0-15,3-2 128 0,4-3-128 16,2 0 0-16,1-1 0 0,1 1 0 0,1-1 0 0,2 0 0 15,-1-1 0-15,0-1 128 0,-3 1-128 0,2 0 0 16,1 1 0-16,-3-4 0 0,-2 2 0 0,0 0-192 16,-2 0 64-16,4 2 0 15,0-2-1216-15,1 1-256 0,0 0-32 0,2 0-7920 16,1 1-1584-16</inkml:trace>
  <inkml:trace contextRef="#ctx0" brushRef="#br2" timeOffset="169400.47">15255 17544 12895 0,'0'0'1152'0,"-7"9"-928"0,0-3-224 0,2 3 0 15,0-2 1088-15,2 2 192 0,2 1 16 0,1-1 16 0,1-1-160 0,-1-8-16 16,5 9-16-16,3 1 0 0,1-4-256 0,3 0-48 15,4-2-16-15,3 0 0 0,2-1-144 0,4-2-16 16,4-1-16-16,2-1 0 0,2-1-304 0,2 0-48 16,-2-1-16-16,1 2 0 0,-1-4-256 0,-2 0 160 15,-4 0-160-15,0 0 128 0,-6 0-272 0,-3-1-64 16,-1 0-16-16,-3 0-7920 16,-2 3-1584-16</inkml:trace>
  <inkml:trace contextRef="#ctx0" brushRef="#br2" timeOffset="169861.56">16322 17611 22111 0,'-5'-5'1968'0,"0"-1"-1584"0,2 0-384 0,2 0 0 15,1 6 576-15,2-8 48 0,-1-2 0 0,3 2 0 16,3-1 64-16,1 0 16 0,3 0 0 0,3 0 0 16,4 3-512-16,1 1-192 0,-1 2 176 0,2 0-176 15,-3-2 176-15,-1 3-176 0,-2 2 192 0,1 2-192 0,-4 4 192 0,0-1-192 16,-1 3 192-16,0 4-192 15,-2 4 0-15,0 1 0 0,-1 2 0 0,-2 1 0 0,0-2 0 0,-1 2 0 16,0-1 0-16,1-3 0 0,0 0 0 0,-1-3 0 16,0-3 0-16,4-1 0 0,-3 0 0 0,4-3 0 15,-1-1 0-15,2-2 0 0,1 0 240 0,2 0-64 16,1 0-16-16,0-3 0 0,1-3-160 0,2 1 0 16,4 1 144-16,-3-2-144 0,-3-3 128 0,1 1-128 15,3-1 160-15,0 2-160 0,-2 0 0 0,-1-1 0 16,1 0-128-16,-3 0 128 0,-1 2-128 0,-2 0 128 15,-2-1 0-15,-1 1 0 0,-8 3 0 0,0 0 0 16,0 0 0-16,6-4 0 16,-6 4-512-16,5-7 0 0,-5 7 0 0,0 0-11632 0</inkml:trace>
  <inkml:trace contextRef="#ctx0" brushRef="#br2" timeOffset="170270.77">16637 17617 7359 0,'0'0'320'0,"0"0"80"0,0 0-400 0,0 0 0 16,0 0 0-16,0 0 0 0,0 0 1328 0,0 0 176 15,10 2 32-15,-10-2 16 0,8 0-1072 0,-8 0-224 16,8 0-32-16,1-1-16 0,0-1 144 0,0 0 32 16,0-1 0-16,3 1 0 0,2 0-192 0,0 0-48 15,-3-4 0-15,6 4 0 0,4 2-144 0,1 0 0 16,0-1 0-16,-3 1-4560 16,1 0-992-16</inkml:trace>
  <inkml:trace contextRef="#ctx0" brushRef="#br2" timeOffset="170657.99">17496 17492 15663 0,'0'0'688'0,"0"0"144"16,0 0-656-16,0 0-176 0,0 0 0 0,0 0 0 0,0 0 1536 0,0 0 256 16,0 0 64-16,0 0 16 0,0 0-976 0,0 0-208 15,0 0-48-15,9 0 0 0,0 1-176 0,-1 2-32 16,-8-3-16-16,8 5 0 0,0 1-128 0,1-1-32 16,-1 0 0-16,2-2 0 0,0 1-112 0,1-3-16 15,1-2-128-15,3 0 192 0,-1 0 288 0,2-1 48 16,1 0 16-16,1-1 0 0,1 0 16 0,0 0 0 15,1-2 0-15,1 2 0 0,0 0-208 0,-2 0-32 16,0-3-16-16,-1 1 0 0,-2-1-144 0,-1-1-32 16,-4 0 0-16,0 1 0 0,-2 2-128 0,0 1 0 15,-9 3 144-15,10-4-144 0,-10 4 0 0,8-2-256 0,-8 2 32 16,0 0 16 0,0 0-1664-16,0 0-336 0,0 0-64 0,0 0-16 0</inkml:trace>
  <inkml:trace contextRef="#ctx0" brushRef="#br2" timeOffset="170848.4">17651 17443 16527 0,'0'0'720'0,"-9"-1"176"0,9 1-720 0,0 0-176 0,0 0 0 0,0 0 0 16,0 0 1216-16,0 0 192 0,0 0 64 0,0 0 0 15,11-1 0-15,3-2 16 0,1 1 0 0,3 0 0 16,5 0-656-16,1-3-128 0,0 3-16 0,2 0-16 15,2-2-384-15,-1 0-80 0,-3 1-16 0,1 3 0 16,-3-1-384-16,0 2-64 0,-5-1-32 0</inkml:trace>
  <inkml:trace contextRef="#ctx0" brushRef="#br2" timeOffset="174526.37">20830 14548 10191 0,'0'-9'448'0,"0"9"96"0,-4-7-544 0,4 7 0 0,0 0 0 0,0 0 0 15,-1-10 1008-15,1 10 80 0,0 0 32 0,0 0 0 16,0-7-464-16,0 0-80 0,0 2-32 0,0 5 0 16,0 0-48-16,0 0-16 0,0 0 0 0,0 0 0 0,0 0-32 0,0 0 0 15,0 0 0-15,0 0 0 0,7-2 0 0,-7 2 0 16,0 0 0-16,9 4 0 0,-9-4 16 0,0 0 0 15,0 0 0-15,9 4 0 0,-3 4-64 0,0 0-16 16,2-1 0-16,-3 3 0 0,2 0-32 0,0 2-16 16,-2 1 0-16,2 3 0 0,-1-2-32 0,1 3-16 15,-2 1 0-15,2 2 0 0,1-2-32 0,-4-1 0 16,-2-1 0-16,2 2 0 0,1 3-128 0,-2-3-128 16,0-1 192-16,0 0-192 0,2-2 192 0,-2-3-64 15,-1 1 0-15,0-1-128 0,-2-12 288 0,2 10-48 16,-3 1-16-16,1-11 0 0,0 0 32 0,0 0 0 15,0 0 0-15,0 0 0 0,3 8 64 0,-3-8 32 16,0 0 0-16,0 0 0 0,0 0-16 0,0 0 0 16,0 0 0-16,1-11 0 0,2 1-176 0,-6 2-32 0,0 2-128 15,3 6 192 1,-5-6-592-16,-2 1-128 0,-2-3-32 0,2 4 0 16,7 4-2384-16,-10-4-496 0</inkml:trace>
  <inkml:trace contextRef="#ctx0" brushRef="#br2" timeOffset="175477.34">19718 17055 6447 0,'0'0'576'0,"-1"1"-576"16,-2 1 0-16,0 0 0 0,1 1 1216 0,-2 2 144 16,1 0 32-16,-2 1 0 0,3-3-176 0,2-3-48 15,-4 1 0-15,4-1 0 0,0 0 80 0,0 0 16 16,0 0 0-16,0 0 0 0,0 0-16 0,0 0 0 15,0 0 0-15,0 0 0 0,0 0-48 0,3-9-16 16,-2-1 0-16,2-1 0 0,2-2-304 0,2-2-64 16,-1-3-16-16,4 1 0 0,0-2-128 0,0-2-32 0,2-1 0 0,1-1 0 15,0-1-208-15,6 0-48 0,-2-9-16 0,4 2 0 16,4-1-128-16,3 2-32 0,1 5 0 0,2 0 0 16,-1-1-80-16,4 2-128 0,-1 2 176 0,-1 2-176 15,0 2 208-15,-2 2-64 0,0 2-16 0,-3 3 0 16,0 4 0-16,-2 3 0 0,0-1 0 0,-2 5 0 15,-2 5-128-15,1 1 128 0,-3 3-128 0,-2 7 128 16,-1 3-128-16,-2 3 0 0,4 4 144 0,-4 0-144 16,-3 3 160-16,0 4-32 0,-1 5-128 0,-1 1 192 15,-5-1-192-15,-1 0 0 0,-1-4 128 0,-1 2-128 16,0 3 0-16,2-1 0 0,-1-3 128 0,-2 4-128 16,-1-5 0-16,0-1 0 0,-2-1 128 0,2-3-128 15,2 0 0-15,0-1 0 0,1-5 0 0,0 0 0 16,0-1 128-16,2 0-128 0,-1-4 0 0,-1 0 0 0,0-1 128 0,1-2-128 15,0-2 0-15,1 0 0 16,2-1-320-16,-2-1-176 0,3-2-16 0,2-2-10704 16,2-2-2144-16</inkml:trace>
  <inkml:trace contextRef="#ctx0" brushRef="#br2" timeOffset="176145.02">21551 17517 13071 0,'0'0'576'0,"0"0"128"0,-10-3-576 0,3 2-128 16,-3 0 0-16,10 1 0 16,-7 1 512-16,-1 0 80 0,-2-3 16 0,1 1 0 0,2 0 528 0,7 1 96 15,-7-3 32-15,4-3 0 0,-2-2 224 0,4 0 48 16,2-3 16-16,1-1 0 0,3-5-336 0,-2-1-64 16,3 1 0-16,2-1-16 0,5-2-256 0,-2 0-48 15,2-2-16-15,1 0 0 0,1-4-304 0,4-2-64 16,2-4-16-16,0-1 0 0,3-1-64 0,1-4-16 15,4-1 0-15,3 1 0 0,1 5-32 0,4 1 0 16,2 3 0-16,-1 2 0 0,-6 3-128 0,-1 2-16 16,-2 2-16-16,-5 5 0 0,-1 3-32 0,-4 3-128 15,-3 2 192-15,0 4-64 0,-3 1-128 0,0 1 0 16,-3 4 0-16,1 4 128 0,0 5-128 0,-3 3 0 0,-1 2 0 0,1 4 0 16,-1 3 128-16,-4 2-128 0,1 5 0 0,1 3 128 15,-1 6-128-15,-3-1 0 0,1 2 0 0,-1 1 0 16,1 1 0-16,-1-2 0 0,-1-2 128 0,0-3-128 15,1-3 0-15,0-2 0 0,-1-1 144 0,1-4-144 16,-1-3 0-16,0 0 0 0,0-4 0 0,0 0 128 16,0 2-128-16,0-4 0 0,0-1 0 0,1-4 128 15,0-2-128-15,-1-10-192 0,5 7 64 0,-5-7 0 32,0 0-1920-32,8-5-384 0,2-4-80 0</inkml:trace>
  <inkml:trace contextRef="#ctx0" brushRef="#br2" timeOffset="176741.64">22800 17183 19343 0,'0'0'1728'0,"-6"-3"-1392"16,6 3-336-16,0 0 0 0,-8 0 560 0,8 0 32 0,0 0 16 0,-8 0 0 15,8 0-336-15,0 0-64 0,0 0-16 0,-5-3 0 16,-1-2 704-16,6 5 128 0,0 0 16 0,-1-11 16 15,3 0 32-15,3-2 0 0,-3 2 0 0,4-2 0 16,2-4-224-16,1 0-32 0,0-3-16 0,1 1 0 16,0-1-192-16,0 0-48 0,0-2 0 0,-1 0 0 15,2-2-256-15,0 2-64 0,2-1-16 0,-1-4 0 16,1-3-32-16,0-2 0 0,1-1 0 0,-2 1 0 16,1 3-80-16,1-3-128 0,1 0 176 0,1 2-176 15,-2 8 128-15,2 1-128 0,2 1 0 0,4 2 0 16,2 1 0-16,-1 4 0 0,-2 2 128 0,5 1-128 15,0-1 0-15,1 3 128 0,-1 5-128 0,1 2 0 0,-1-1 128 16,-2 4-128-16,-1 0 0 0,0 4 0 0,-1 1 0 0,1 3 0 16,-3 2 0-16,0 6 0 0,1 5 0 0,-2 4 0 15,2 2 0-15,-2 2 0 0,-4 0 144 0,1 5-144 16,1 2 0-16,-5 1 144 0,-2-1-144 0,4-2 160 16,1-2-160-16,-2 0 160 0,-2 0-32 0,-2-1 0 15,-2-3 0-15,-3-2 0 0,0 0 16 0,-3-3 0 16,-1-2 0-16,-1-2 0 0,-1-2-16 0,0 0 0 15,-6-5 0-15,2 1 0 0,-1 0-128 0,-2-2 0 16,-3-3 0-16,1-1 0 16,2-1-1808-16,-1-1-448 0,4-3-96 0,-4 1-16 0</inkml:trace>
  <inkml:trace contextRef="#ctx0" brushRef="#br2" timeOffset="178750.47">19638 12404 11055 0,'0'0'976'0,"11"-5"-784"16,-4 1-192-16,3-2 0 0,0 0 1504 0,0 0 256 15,-1 2 48-15,-1-2 16 0,-1-1-912 0,0-1-176 16,-2-1-32-16,0 2-16 0,-5 7-144 0,3-10-32 0,-1-2 0 0,-3 1 0 15,-2 1 32-15,0-2 0 0,-6-1 0 0,-2 0 0 16,-3-2-192-16,-3 2-32 0,-3-1-16 0,-2 2 0 16,-5-3-80-16,-1 1-16 0,0-2 0 0,-3 5 0 15,-3 2 112-15,0 1 32 0,1-1 0 0,0 1 0 16,-4-1 0-16,2 4 0 0,1 2 0 0,-4 0 0 16,-2-1-96-16,-2 3 0 0,3 1-16 0,-2 1 0 15,-3 0-112-15,3 2-128 0,4 0 176 0,2 2-176 16,-2 3 176-16,3-1-176 0,-1 2 160 0,1 2-160 15,-5 2 192-15,5 4-64 0,2 2-128 0,0 2 192 16,-2-2-192-16,0 7 0 0,2 3 0 0,4 1 0 16,1-1 0-16,4-1 0 0,3 1 0 0,5 2 0 15,3-1 0-15,4 2 0 0,1 0 0 0,2 6 0 16,4 3 0-16,2 1-128 0,2 0 128 0,5-3 0 0,0-3 0 0,3-1 0 16,2-2 0-16,4-2 0 0,3-4 0 0,6-1 0 15,3 0 0-15,2 0 0 0,0 2 144 0,4-3-144 16,7-3 128-16,0-1-128 0,3 1 192 0,1-5-32 15,3-3-16-15,2-4 0 0,6-1 32 0,4-3 0 16,1-1 0-16,0-1 0 0,0-3 0 0,-2-4 0 16,0-5 0-16,-2-1 0 0,1-1-48 0,-2-1 0 15,1-2 0-15,-3 0 0 0,-7 1-128 0,-3-7 160 16,-3-4-160-16,-2-3 160 0,-3-3-32 0,0-3 0 16,-5-3 0-16,-1-3 0 0,-2-2 128 0,-6-3 32 15,-3-3 0-15,-6 2 0 0,-5 5 160 0,-5 2 48 16,-5-2 0-16,-5 4 0 0,-5 3-48 0,-4-1 0 0,-2 3 0 15,-4 2 0-15,-7-1-304 0,0 5-144 0,-1 2 128 16,2 2-128 0,0-3-320-16,1 6-128 0,2 2-48 0,3 3 0 15,2 2-2064-15,4 1-400 0,2-1-96 0,7 6-16 0</inkml:trace>
  <inkml:trace contextRef="#ctx0" brushRef="#br2" timeOffset="179356.09">21932 12310 22287 0,'-3'-17'976'0,"1"6"224"0,0 1-960 0,1 0-240 15,-4 0 0-15,2 0 0 0,1 0 128 0,0 1 0 16,-2 3-128-16,0-2 192 0,-1-4 16 0,1 4 0 16,4 8 0-16,-7-6 0 0,2-3 80 0,-1 0 16 15,1-1 0-15,-3 2 0 0,1 4 16 0,-2 1 16 16,0-3 0-16,0 3 0 0,-2 1-208 0,-3 4-128 15,-4 2 160-15,-2 0-160 0,-5-7 128 0,0 8-128 16,-2 3 0-16,-3 0 0 0,-1 1 0 0,-5 1 0 0,-1 1 0 0,-2 3 0 16,-3 5 272-16,-1 5 16 0,0 3 0 15,-1 1 0-15,1 4-96 0,-1 1-32 0,5 1 0 0,1-2 0 16,5 1-160-16,3-1 0 0,2 0 144 0,5-1-144 16,4-3 0-16,6-2 0 0,3-2 0 0,4 2 0 15,5 1 0-15,4-1 0 0,2-3 0 0,5-1 0 16,4-1 0-16,3 1 0 0,3-1 0 0,0-3 0 15,7-3 272-15,3-2-16 0,3-2 0 0,3-3 0 16,7-4 96-16,3-3 16 0,1-1 0 0,4-2 0 16,2 0 0-16,-2-4 0 0,1-3 0 0,2-4 0 15,1-1-32-15,1-2 0 0,1-2 0 0,-5-4 0 16,-1-4 112-16,-7-1 32 0,-4 0 0 0,-5-4 0 0,0-4-192 16,-5-3-32-16,-3 3-16 0,-5 2 0 0,-6-1-48 0,-5 2 0 15,-5 1 0-15,-3 3 0 0,-6 0 80 0,-5 2 16 16,-5-1 0-16,-5 2 0 0,-2-1-288 0,-3 3 0 15,1 3 0-15,-1 1 0 16,1 2-784-16,2 1-64 0,0 3-16 0,2 4-9520 16,1 5-1904-16</inkml:trace>
  <inkml:trace contextRef="#ctx0" brushRef="#br2" timeOffset="179924.76">23934 12274 23903 0,'-14'-18'1056'0,"6"6"224"16,0-3-1024-16,-1 4-256 0,-2 1 0 0,0 2 0 16,-1 2 192-16,-3-1-16 0,-1-3 0 0,-4 5 0 15,-2 2-176-15,-2 1 0 0,-6 2 0 0,-2 4 128 0,-1-1-128 16,-4 3 0-16,0 5 144 0,-1 3-144 0,1 0 336 0,2 5 0 15,-2 3 0-15,1 4 0 0,1 4 48 0,-3 1 0 16,2-1 0-16,2 4 0 0,-1 5-176 0,7 1-16 16,5-1-16-16,7 1 0 0,4-3-176 0,5-1 192 15,5-1-192-15,6-6 192 0,6-2-192 0,0-3 128 16,1 1-128-16,5-3 128 0,8-2 48 0,0-5 0 16,3-3 0-16,3-2 0 0,1-1 240 0,1-2 48 15,1-5 16-15,2-2 0 0,3-2-96 0,6-3 0 16,3 0-16-16,0-2 0 0,0-5 16 0,-1 2 0 15,-1-2 0-15,-3-3 0 0,-2-5 48 0,2-6 16 16,-3-6 0-16,1-1 0 0,-4 0-64 0,-5-4 0 16,-6-3 0-16,-4 0 0 0,-3 3-176 0,-6 0-32 0,-7 7-16 15,-4-3 0-15,-4-3-160 0,-5 2 192 0,-6 1-192 0,-6 2 192 16,-2 2-480-16,-3 0-96 0,-1-1 0 0,-3 6-16 31,-1 4-2208-31,-2 4-432 0,-16-5-96 0,-4 8 0 0</inkml:trace>
  <inkml:trace contextRef="#ctx0" brushRef="#br2" timeOffset="180715.46">20113 12587 6447 0,'0'0'576'0,"-5"5"-576"0,5-5 0 0,0 0 0 16,0 0 1136-16,0 0 112 0,-7 8 32 0,7-8 0 15,0 0-496-15,0 0-80 0,0 0-32 0,0 0 0 16,0 0 480-16,0 0 80 0,3-11 32 0,4 0 0 16,1 0-112-16,3 0-32 0,2-4 0 0,-1-1 0 15,2-3-288-15,0-1-48 0,2 3-16 0,-2-6 0 0,0-2-144 16,2-2-48-16,0-2 0 0,2-2 0 0,2 0-160 0,-3-5-32 15,1 0-16-15,0 2 0 0,-1 3-112 0,2 1 0 16,2 1-16-16,0 0 0 0,0 1-48 0,1 1 0 16,1 4 0-16,0 2 0 0,-1 2 16 0,1 3 0 15,-4 2 0-15,1 3 0 0,1 2-208 0,-1 1 144 16,-2 0-144-16,0 3 128 0,1 1-128 0,1 0 0 16,-1 1 0-16,-1 1 128 0,0 1-128 0,0 2 0 15,0 2 0-15,-1 0 0 0,-3 2 0 0,-2 0 0 16,1 1 0-16,1 5 0 0,0 2 0 0,-1 0 0 15,-1-1 0-15,0 5 0 0,-2 3 0 0,0 3 0 16,0 1 0-16,0 2 0 0,-1 4 0 0,-3 1 0 16,-1 1 128-16,0 1-128 0,0-3 128 0,-1 5-128 0,-2-2 128 15,1-2-128-15,1-1 192 0,-2-3-64 0,-2-2 0 16,1-2 0-16,0-2 0 0,2-1 0 0,0-2 0 0,0 0 0 16,-1-3 0-16,1 1 0 0,0-1 0 0,-1-3 0 15,2 0-128-15,-2-2 128 0,-2-10-128 0,5 12 128 16,-1-2-128-16,-4-10 128 0,0 0-128 0,0 0 128 31,7 8-496-31,-7-8-96 0,4 7-32 0,-4-7-13728 0</inkml:trace>
  <inkml:trace contextRef="#ctx0" brushRef="#br2" timeOffset="182130.19">18864 12220 11967 0,'-4'-4'1072'0,"4"4"-864"0,0 0-208 0,-5-7 0 16,1-1 896-16,3 1 128 0,3-1 16 0,5-1 16 15,-2-2-352-15,6-3-64 0,3-4 0 0,2 2-16 16,2 1-192-16,4 0-48 0,3-4 0 0,3 0 0 15,-1-6 16-15,4 0 0 0,3 1 0 0,-1-4 0 16,2-1 96-16,1-2 16 0,0-1 0 0,-3-1 0 16,2 0 32-16,1-2 16 0,3-3 0 0,0 3 0 15,4 2 0-15,2 1 0 0,1 1 0 0,2 1 0 16,-3-1-112-16,1 0-32 0,-1 0 0 0,4-1 0 16,2 0-144-16,5 2-16 0,2-2-16 0,2 4 0 15,-2 3-112-15,0 2 0 0,-3 0-128 0,0 1 192 16,1-1-192-16,1 3 176 0,-2 1-176 0,3 2 160 15,2 0-160-15,-3 2 0 0,-1 1 0 0,6 0 128 0,1-1-128 0,1 0 0 16,0 2 0-16,-1 1 0 0,0 4 0 0,2-1 0 16,2-5 0-16,4 2 0 0,0 5 0 0,2 2 0 15,0 2 128-15,-3-3-128 0,0-1 0 0,3 1 0 16,3 4 0-16,-4 0 128 0,-1 0-128 0,-5-1 0 16,-1 0 0-16,1 0 0 0,1 3 0 0,1 0 0 15,2-1 0-15,-6 2 0 0,-2 4 0 0,-2-1 0 16,1-3 0-16,2 0 0 0,0 0 0 0,-1 2 0 15,0 4 0-15,-6-2 0 0,-2-1 0 0,-3 1 128 16,-1-1-128-16,1 2 128 0,1 3-128 0,-1 0 0 16,-3-2 0-16,1 2-176 0,-4 1 176 0,-1 0 0 15,-4 0 0-15,1-1 0 0,-4-2 0 0,4 1 0 16,-3 1 0-16,1 0 0 0,-3-1 0 0,5 3 0 0,-3-3 0 16,-2 3 0-16,-4 1 0 0,-1 1 0 0,-4-2 0 0,2 4 128 15,-3 1-128-15,3 2 0 0,-3-1 0 0,3 0 0 16,-1-2 0-16,1 3 0 0,-1 1 0 15,2-3 128-15,-6-1-128 0,2 1 0 0,-1 5 128 0,1 0-128 16,-1-3 0-16,-3 1 144 0,-3-2-144 0,1 0 0 16,-4 2 176-16,-1-3-176 0,-1-1 160 0,-3-1-160 15,-1 0 0-15,0 1 0 0,-1-2 0 0,0 1 0 16,-5 0 0-16,2 1 128 0,0-1-128 0,-1 1 144 16,-2 2-144-16,1-4 0 0,-2-2 0 0,1 4 128 15,-3 3-128-15,-1 0 0 0,-1-2 144 0,1 2-144 16,-3 3 128-16,1-2-128 0,-2 1 128 0,3-1-128 15,-2-1 128-15,-1-2-128 0,0 1 160 0,-1-2-160 16,3 0 224-16,-3-1-48 0,2-2-16 0,-3 1 0 0,3 2 32 0,1 1 16 16,-6-2 0-16,2 1 0 0,0 2 16 0,0-1 0 15,2 2 0-15,-1 0 0 0,-1-1-32 0,-1 3-16 16,1 1 0-16,-2 0 0 0,3 0-48 0,-1 0-128 16,3-3 192-16,0 3-64 0,0 2-128 0,2-4 128 15,1-5-128-15,3 2 128 0,1 0-128 0,-1 1 160 16,2-4-160-16,-1-2 160 0,-1-3-160 0,4-2 160 15,-3 3-160-15,2-5 160 0,-5-4-32 0,8 3 0 16,-8-3 0-16,11 1 0 0,0-1-128 0,-1-4 128 16,-3 0-128-16,-7 4 128 15,0 0-1920-15,1-11-400 0</inkml:trace>
  <inkml:trace contextRef="#ctx0" brushRef="#br2" timeOffset="182866.34">22366 12526 15663 0,'-11'-3'688'0,"11"3"144"0,-9-6-656 0,4 2-176 16,-2 0 0-16,1 1 0 0,6 3 1104 0,0 0 192 16,-7-3 48-16,0-1 0 0,2 1-592 0,5 3-112 15,-9-4-32-15,3-1 0 0,-1-1 160 0,0-2 16 16,4-2 16-16,-2 1 0 0,3 1 144 0,2-3 16 16,3-3 16-16,1 1 0 0,-2 1-272 0,1-3-64 15,5-3-16-15,1-1 0 0,2 1-208 0,-1 0-32 0,2-3-16 0,1 0 0 16,0-2 16-16,1 0 0 0,2 0 0 0,-1-1 0 15,1-2-128-15,-1 1-32 0,-1-1 0 0,2 3 0 16,0 2-80-16,0 2-16 0,-1 0 0 0,3 1 0 16,-1-1 128-16,3 2 0 0,2 2 16 0,-1 1 0 15,1-1-112-15,1 1-32 0,0 3 0 0,4 2 0 16,0 2-128-16,2 1 0 0,0-3 0 0,1 5 0 16,-2 1 0-16,0 0 128 0,0 1-128 0,-1 1 0 15,-2 0 0-15,1 1 0 0,-2 0 128 0,-2 2-128 16,2-2 0-16,-4 4 0 0,-1 0 0 0,-2 4 0 15,0-1 0-15,-2 4 0 0,-1 0 128 0,-1 6-128 16,-2-1 0-16,0 3 128 0,3 0-128 0,0 1 128 16,-1 0-128-16,1 6 128 0,-1 0-128 0,0 2 128 0,-1-2-128 0,-1 4 160 15,0 2-160-15,0 1 160 0,-2 0-160 0,1-1 128 16,0-4-128-16,-3 1 128 0,1-1 0 0,0-1-128 16,-1-5 192-16,1 0-64 0,0 0 128 0,0-1 0 15,-1 0 16-15,1-4 0 0,0 1 0 0,-2-3 0 16,0 1 0-16,0-4 0 0,0 1-112 0,-1-4-32 15,-5-9 0-15,6 12 0 0,-3-2-128 0,-1 0 160 16,-2-10-160-16,0 0 160 16,-4 12-896-16,-3 0-176 0,-3 0-48 0,-5-4-16384 0</inkml:trace>
  <inkml:trace contextRef="#ctx0" brushRef="#br3" timeOffset="197108.65">3513 17281 8287 0,'0'0'368'0,"0"0"80"0,-6-5-448 0,2 0 0 16,-1 1 0-16,5 4 0 0,0 0 320 0,-1-6 0 16,1 6-16-16,0 0 0 0,-2-6 96 0,2 6 32 15,0 0 0-15,0 0 0 0,0 0 176 0,0-7 32 16,0 7 16-16,0 0 0 0,0 0 48 0,0 0 16 0,5-6 0 0,-5 6 0 15,11-5-128-15,-4 2-16 0,3 1-16 0,-2-1 0 16,1 0 16-16,-9 3 0 0,12 0 0 0,-1-2 0 16,2-2 96-16,0 2 32 0,0 2 0 0,2 0 0 15,1-2-192-15,2 1-16 0,-1 1-16 0,1 0 0 16,1 0-16-16,0-1 0 0,2 0 0 0,2-1 0 16,1-2-80-16,1 1 0 0,-1-1-16 0,4-2 0 15,1 1-64-15,2-2-16 0,1 1 0 0,3 0 0 16,4 2-32-16,-2-1-16 0,-2 0 0 0,2 3 0 15,-1 0-48-15,2 0-16 0,-4-2 0 0,2 1 0 16,-2 0-48-16,2 0-128 0,1-2 192 0,2 1-64 16,-3 3-128-16,2 1 192 0,-2 0-192 0,0-2 192 0,-2-2-64 0,0 0-128 15,2 2 192-15,-3-2-64 16,0-3 64-16,2 3 0 0,2 3 0 0,-4-2 0 0,0-1-16 0,0-3 0 16,2 1 0-16,2 1 0 0,-4 4-16 0,0-3 0 15,-1-1 0-15,0 3 0 0,-1 2-32 0,1-3 0 16,1-4 0-16,0 2 0 0,1 4 0 0,1 1-128 15,0-4 192-15,-1 2-64 0,1-1-128 0,-2 1 128 16,1-2-128-16,-1 1 128 0,-2 0-128 0,-1 2 0 16,0 0 144-16,0 0-144 0,0-1 0 0,1 1 0 15,-1-1 0-15,2 1 128 0,5 0-128 0,-3 0 128 16,1-1-128-16,-2-1 128 0,1 6-128 0,-1-1 0 16,-1 0 128-16,0-1-128 0,0-2 128 0,2 0-128 15,-1 0 128-15,2 1-128 0,6 1 128 0,-5-1-128 0,-1-2 160 16,3-2-160-16,-2 3 144 0,1-1-144 0,0-1 128 0,-2 1-128 15,-1-1 144-15,2 2-144 0,-1-2 160 0,2 3-160 16,0-1 144-16,2 0-144 0,4 0 128 0,-1 0-128 16,-1-2 0-16,0 0 128 0,0-2-128 0,-4 1 0 15,0 4 0-15,1-1 0 0,0-1 128 0,3 0-128 16,2 0 0-16,2-1 0 0,-5-1 144 0,1 0-144 16,3-1 128-16,-3 1-128 0,-4 2 128 0,1-1-128 15,0 2 160-15,1 0-32 0,0-1-128 0,0 2 192 16,2 2-64-16,0-3 0 0,-1-2-128 0,1 1 192 15,-2-1-192-15,1 3 176 0,-2-3-176 0,1 0 160 16,-3 0-160-16,3 0 0 0,-1 2 0 0,3 0 128 16,2-3-128-16,-1 0 128 0,-1 1-128 0,0 1 128 0,-6 0 16 0,1 0 0 15,-2-1 0-15,0 1 0 0,-1 1-16 0,0 0-128 16,1 1 192-16,0 0-64 0,-1-1 16 0,1-1 0 16,-1-1 0-16,-2 2 0 0,2 1-16 0,-2-3-128 15,-2-2 192-15,-2 2-64 0,-1 2 16 0,1 1 0 16,-1-2 0-16,-2 1 0 0,1-5 48 0,2 2 16 15,-1 1 0-15,1 1 0 0,0 2-16 0,0-4-16 16,-1 1 0-16,-1 1 0 0,1 0 16 0,-2-1 0 16,3 1 0-16,-4 0 0 0,0 0-192 0,1-2 0 15,0 0 0-15,-2 1 0 0,2 1 144 0,0-2-144 16,0 1 160-16,4-1-160 0,-3-1 128 0,3 1-128 16,0 0 0-16,2 1 0 0,0-1 128 0,-2-1-128 15,-1 1 0-15,1 1 0 0,1-1 0 0,-1 2 128 16,1-4-128-16,-3 1 0 0,2 2 0 0,1-3 0 0,-1-2 128 0,3 2-128 15,1 2 0-15,0-2 0 0,-1 3 0 0,2-2 0 16,2 2 128-16,1-1-128 0,0-4 0 0,1 5 0 16,-2 3 0-16,-3-5 0 0,0-1 0 0,2-1 0 15,1 2 0-15,2 1 128 0,3 2-128 0,0-1 0 16,0-4 0-16,1 2 0 0,0 0 0 0,-1 2 0 16,1 0 0-16,1-4 128 0,-4-2-128 0,4 3 0 15,1 2 0-15,-1 0 0 0,1-4 0 0,1 1 0 16,1 1 0-16,-1 2 0 0,-6-1 0 0,1 1 0 15,-2-2 0-15,2 1 0 0,-3-2 0 0,3 2 0 16,-2 0 0-16,2-1 0 0,-2-3 0 0,1 2 0 16,3 1 0-16,-1 1 128 0,-2-2-128 0,1 0 0 15,-2 1 0-15,-1-1 0 0,2 1 0 0,-1 1 0 16,5-3 0-16,0 2 0 0,1 0 0 0,1 0 0 0,1-2 0 16,-2 3 0-16,-1 0 0 0,-1 1 0 0,0 0 0 0,3-1 0 15,-2-4 0-15,0 3 0 0,-1 4 0 0,0-2 0 16,1-2 0-16,1 2 0 0,-4 0 0 0,0 1 0 15,-3-2 0-15,1-1 0 0,-3 0 0 0,2-2 0 16,2 0 0-16,0 2 0 0,4 0 0 0,-3 1 128 16,0-2-128-16,0 3 0 0,-1-2 0 0,-1 2 0 15,1-4 0-15,-3 3 0 0,1-3 0 0,1 1 0 16,-1 1 0-16,0-2 0 0,2-1 0 0,-1-1 0 16,1 0 0-16,-1 2 0 0,0-1 0 0,0 0 0 15,-3-1 0-15,-1 4 0 0,-1 4 0 0,1-2 0 16,5-1 0-16,-4-1 0 0,1-4 0 0,-1 5 0 15,-2-1 0-15,3 0 0 0,0-3 0 0,2 0 0 0,-2 0 0 0,-2 1 0 16,1 1 0-16,-1 0 128 0,0-1-128 0,-1 2 0 16,0 1 0-16,0 1 0 0,0-1 0 0,1-1 0 15,0-1 0-15,-1-1 0 0,-2 4 0 0,2-1 0 16,0-2 0-16,-2 2 0 0,0-1 0 0,-1 2 0 16,1 4 0-16,1-2 0 0,-3-3 0 0,3 1 0 15,0 2 0-15,0 2 0 0,-2-3 0 0,0 3 0 16,0-2 0-16,-1 0 0 0,1 0 0 0,-1 0 0 15,-4-2 0-15,1 1 0 0,-2 2 0 0,0-2 0 16,-3-1 0-16,1 2 0 0,-1 0 0 0,-2 1 0 16,0-1 0-16,-1 2 0 0,2 0 0 0,0-1 0 15,0-1 0-15,-4 4 0 0,0-1 0 0,0 1 0 0,-3-2 0 16,0 0 0-16,-1 0 0 0,1 0 0 0,-2 1 0 0,-1-1 0 16,-2 0 0-16,-7 0 0 0,9 1 0 0,-9-1 0 15,0 0 0-15,0 0 0 0,0 0 0 0,0 0 0 16,0 0 0-16,0 0 0 0,0 0 0 0,0 0 0 15,0 0 0-15,0 0 0 0,0 0 0 0,-10-1 128 16,1 1-128-16,-4 0 0 0,1 1 0 0,-3 0 0 16,-3 1 0-16,-2-1 0 0,-4-1 0 0,-1 3 0 15,-2 1 0-15,0-1 0 0,-2 0 0 0,0-2 0 16,-5 0 0-16,-2 1 0 0,-3 2 0 0,-4 0-128 16,-6-2 128-16,0 2 0 0,-1 3 0 0,-2 1 0 15,-3-4 0-15,-3 1 0 0,-1 1 0 0,-4 1 0 16,-3 0-128-16,-1 0 128 0,-1-3 0 0,-2 2 0 0,-3-1 0 15,-2 2 0-15,-3 1-128 0,2-1 128 0,1 0 0 0,2 1 0 16,-1 0 0-16,-1 1 0 0,0-1 0 0,-2 0 0 16,0-1 0-16,-1 2 0 0,0-1 0 0,-3-3 0 15,-5-1 0-15,4 3 0 0,1 2 0 0,1-1 0 16,-6-3 0-16,0 1 0 0,-3 1 0 0,2 2 0 16,3 2 0-16,-5-3 0 0,-3-1 0 0,3-1 0 15,2 3 0-15,1 0 0 0,1-2 0 0,-3 1 0 16,1 1 0-16,2 0 0 0,4 0 0 0,-4 0 0 15,-2 1 0-15,0 0 0 0,0-1 0 0,3 1 0 16,0 1 0-16,-2-1-128 0,-2-2 128 0,3 1 0 16,-2 1-240-16,3 1 16 0,-5 0 0 0,2-2 0 15,-2-4-64-15,5 0-16 0,4-1 0 0,-1 3 0 16,-2 0 304-16,-1-3 0 0,1 2 0 0,1-2 0 16,4 0-192-16,-3 2 192 0,-5-1-192 0,1 0 192 0,2-2-128 0,0 3 128 15,1 1 0-15,-4 0 0 0,-4-1 0 0,1 1-128 16,-1-1 128-16,1 1 0 0,-1 3 0 0,0 0 0 15,0-1 0-15,0 1 0 0,5 0 0 0,1-2 0 16,3 0 0-16,-1 1 0 0,2 3 0 0,2-1-128 16,1-3 128-16,0 3 0 0,0 0 0 0,2-1 0 15,3-2 0-15,-1 0 0 0,2 3 0 0,-1-1 0 16,-2-2 0-16,3 2 0 0,2 2 0 0,4-3-128 16,1-3 128-16,-2 2 0 0,0 3-128 0,1-1 128 15,1-3 0-15,3 1 0 0,2 1 0 0,3 0-128 16,3 0 128-16,-1 0 0 0,-1 1 0 0,0-2 0 15,3 0-128-15,2 1 128 0,0-2-144 0,3 1 144 0,4 0-208 16,-2 0 80-16,1 0-16 0,-2 0 0 0,1 0 0 0,2 0 0 16,4 1 144-16,-2-1-192 0,2 0 192 15,0 0-192-15,1 2 192 0,-1-3-128 0,4-1 128 0,2 2-128 16,-3 2 128-16,2 1 0 0,-2 2 0 0,3-2 0 16,2-2 0-16,0 2 0 0,-1 1 0 0,1-1 0 15,-2-3 0-15,5 0 0 0,1-1 0 0,0 2 0 16,1 0 0-16,3-1-128 0,2-1 128 0,-3-1 0 15,2-2-128-15,-4 2 128 0,2-1-128 0,1 1 128 16,2-2-176-16,-1 0 176 0,1 2-208 0,2-1 80 16,0 0-32-16,0 0 0 0,-1-2 0 0,3 2 0 15,-4 1 0-15,2-2 0 0,1 0 0 0,2 1 0 16,0 1 160-16,1-1 0 0,0-2-144 0,-1 0 144 0,2 0 0 0,0 1 0 16,-2-2 0-16,1 1 0 15,2 0 0-15,2 0 0 0,-3 1 0 0,1-1 0 0,-2 0 0 0,1 0 0 16,-1 0 0-16,1 1 0 0,0 0 0 0,0 1 0 15,1-2 0-15,1 0 0 0,1-2 0 0,-1 3 0 16,0-1 0-16,1 0 0 0,-2 2 0 0,2-3 0 16,0 0 0-16,0 0 0 0,1 0-128 0,0 1 128 15,0-2 0-15,-1 2 0 0,0-2 0 0,1 1 0 16,-2 0 0-16,1 1 0 0,-2-1 0 0,3 1 0 16,-2-1 0-16,1 1 0 0,1-1 0 0,-2 0 0 15,0 0 0-15,0 0 0 0,-3-1 0 0,5 3 0 16,-1-2 0-16,0 1 0 0,-3-1 0 0,3 2 0 15,-1-1 0-15,-1 0 0 0,-1 0 0 0,-1-1 0 16,1 1 0-16,2-1 0 0,2-1 0 0,-1-1 0 16,1 1 0-16,0-1 0 0,1-1 0 0,3 1 0 0,6 0 144 0,0 0-144 15,-8 0 192-15,8 0-48 0,-4-2 0 0,4 2 0 16,0 0-144-16,0 0 192 0,0 0-192 0,8-4 192 16,3-1-192-16,5 2 0 0,1-1 0 0,3-1 0 15,1 0 0-15,3-1 0 0,1 0-144 0,0 2 144 16,3-2 0-16,3 0 0 0,2 0 0 0,6 0 0 15,3 1 0-15,4-1-128 0,1 1 128 0,5-1 0 16,2 1 0-16,3-1 0 0,-2 0 0 0,3-1 0 16,4 0 0-16,3 1 0 0,4-2 0 0,-2 1 0 15,1 2 0-15,2-2 0 0,1-1 0 0,3 0 0 16,2 1 0-16,-3 2 0 0,1-3 0 0,-1-2 0 16,0 1 0-16,5 1 0 0,5-1 0 0,-2 1 0 0,-4-2 0 15,1 0 0-15,4-1 0 0,0 0 0 0,2 1 0 0,-3 2 0 16,1 0 0-16,0 0 0 0,0-1 0 0,2-1 0 15,2-2 0-15,1 2 0 0,-1 4 0 0,5-2 0 16,3-2 0-16,-3 1 0 0,-1 2 0 0,3-3 0 16,2 0 0-16,2 0 0 0,-2-1 0 0,-1 4 0 15,-1 1 0-15,3-1 0 0,3 0 0 0,-2 0 0 16,-5 0 0-16,3 2 0 0,5-1 0 0,-2 1 0 16,-3-1 0-16,-1 2 0 0,3 3 0 0,-2-2 0 15,-4-2 0-15,-2 1 0 0,-4-1 0 0,4 1 0 16,1 0 0-16,-1-1 0 0,-3 1 0 0,0-1 0 15,2 2 0-15,0 0 0 0,-3-1 0 0,-4 2 0 16,-5-1 0-16,2 0 0 0,3-1 0 0,-1 0 0 16,-2 0 0-16,-2-3 0 0,-4 0 0 0,0 0 0 0,0-1 0 0,-1-1 0 15,1 0 0-15,-3-2 0 0,-3 3 0 0,-4-1 0 16,3-1 0-16,0 0 0 0,0 1 0 0,-1 1 0 16,1 1 0-16,-6-1 0 0,-2-1 0 0,1-2 0 15,1-1 0-15,-1 0 0 0,2 3 0 0,-2-4 0 16,-1-5 0-16,-1 1 0 0,-2 3 0 0,-1-1 0 15,1 0 0-15,1 2 0 0,1-2 0 0,-1 1 0 16,-1 0 0-16,-4 2 0 0,0 0 0 0,-1-1 144 16,-1 0-144-16,-1 1 0 0,-2 3 0 0,5-2 0 15,5-1 0-15,-1 0 0 0,-2 0 0 0,1 0 0 16,-4 5 0-16,3-6 128 0,6-3 0 0,0 0 0 16,3 2 0-16,-3 1 0 0,-1 0 0 0,-1-3 0 15,-4 1-128-15,3 2 128 0,-1-1-128 0,2 1 128 0,-4-3 0 0,3 4 0 16,-3 3 0-16,-1 1 0 0,0-1-128 0,-1 3 192 15,1-4-192-15,0 2 192 0,2 0-192 0,1 3 0 16,2-3 0-16,0 2 128 0,-4-2-128 0,-2 2 0 16,0 1 0-16,1-2 128 0,0 1-128 0,-1-1 0 15,-4-1 0-15,-1 4 0 0,-2 2 0 0,0-3 0 16,-7-2 0-16,-1 2 0 0,-2 3 0 0,3 0 0 16,-5 0 0-16,2-1 0 0,0 0 0 0,3 2 128 15,-1 2-128-15,-1 0 0 0,0-2 0 0,0 1 0 16,-1 1 128-16,-2 3-128 0,-2-3 0 0,-2 2 0 15,1 1 0-15,-2 0 0 16,-2-2-592-16,1 1-48 0,-1 2-16 0,0 0-10720 16,-2 1-2128-16</inkml:trace>
  <inkml:trace contextRef="#ctx0" brushRef="#br3" timeOffset="207967.29">19727 17161 10127 0,'-10'-5'896'15,"0"0"-704"-15,-1 1-192 0,-1 0 0 0,0-1 1360 0,2 0 240 16,-3-2 64-16,3 2 0 0,0 0-432 0,1 2-80 15,0 1 0-15,3-2-16 0,6 4 144 0,-7-3 48 16,7 3 0-16,0 0 0 0,0 0-32 0,0 0 0 16,0 0 0-16,0 0 0 0,0 0-384 0,0 0-80 15,0 0 0-15,0 0-16 0,12 4-336 0,4 1-64 16,1-1-16-16,2 3 0 0,-1 2-64 0,0 2-16 16,3 0 0-16,3 0 0 0,-1-3 16 0,4 1 0 15,2 1 0-15,2-1 0 0,4 0 32 0,4 0 0 16,1 0 0-16,3 0 0 0,1 0-16 0,-1 1 0 15,-5-1 0-15,2 0 0 0,-4-2-128 0,0-1-32 16,-1-1 0-16,-3 0 0 0,-2-1-64 0,-5 0 0 16,-3 1-128-16,-1-2 192 0,-2 0-192 0,-4 1 176 0,-3-1-176 15,-1 0 160-15,-11-3-16 0,6 4 0 0,-6-4 0 0,0 0 0 16,0 0 96-16,0 0 16 0,0 0 0 0,0 0 0 16,0 0 48-16,-8 5 16 0,-3-2 0 0,0 1 0 15,2-3-16-15,-6 1 0 0,-7-1 0 0,-1-1 0 16,-1-1-112-16,0 0-32 0,-4-1 0 0,1-2 0 15,-2 1-32-15,-2 1 0 0,-1-2 0 0,-2-2 0 16,0-1-128-16,-3 0 128 0,0-2-128 0,4 0 128 16,3 0-128-16,1-2 0 0,1-1 144 0,4-2-144 15,0 0 0-15,3-3 144 0,-1-3-144 0,3 1 0 16,3-3 128-16,1-2-128 0,-1 0 0 0,3 1 0 16,2 1 160-16,1 1-160 0,2 6 128 0,3-1-128 0,0 4 0 15,1 2 0-15,2 4 0 0,1 0 0 0,1 6 0 0,0 0 0 16,0 0 0-16,0 0 0 0,8 1-192 0,2 6 192 15,0 2-160-15,2 5 160 0,3 4-160 0,0 0 160 16,0 1-160-16,4 2 160 0,2 1 0 0,2 2-144 16,1 0 144-16,3 2 0 0,3-1 0 0,1 0 0 15,4 1 0-15,-1-1 0 0,0-2 0 0,-3-1 0 16,-2-1 0-16,-1 1 0 0,-4-7 0 0,-2 2 0 16,-2-4 0-16,-3 1 0 0,-2-2 0 0,-4-2 0 15,-1-3 0-15,-10-7 0 0,6 7 0 0,-6-7 0 16,0 0 0-16,0 0 0 0,0 0 128 0,0 0 16 15,0 0 0-15,0 0 0 0,-9-11 192 0,-2-4 48 16,-2-2 0-16,-3-2 0 0,-5-1-224 0,-5-2-32 16,-4 0-128-16,-4-2 192 0,-5-1-32 0,-3-1-16 0,2 2 0 0,1 2 0 15,3 5-144-15,5 1 160 16,5 3-160-16,1 3 160 0,6 2 16 0,3 2 0 0,4 1 0 0,4 1 0 16,1 1-176-16,7 3 0 0,0 0 0 0,0 0 0 15,0 0 0-15,8 12-144 0,2 1 144 0,8 1-208 31,5 1-784-31,8-1-160 0,5-1-16 0,8 1-16 16,6 0-1776-16,1 1-368 0,0 0-64 0</inkml:trace>
  <inkml:trace contextRef="#ctx0" brushRef="#br3" timeOffset="208851.81">21675 17589 5519 0,'-11'0'496'0,"-1"-2"-496"0,-2-1 0 0,-1-1 0 15,1 0 1792-15,0 0 272 0,-1-3 48 0,0 1 16 16,0 0-544-16,0 0-112 0,0 0-32 0,1 0 0 16,-1 1 208-16,3 1 32 0,0 1 16 0,4 0 0 15,8 3-208-15,0 0-32 0,0 0-16 0,0 0 0 16,0 0-416-16,0 0-96 0,0 0-16 0,14 0 0 16,1 0-224-16,3 0-48 0,5-1-16 0,3-1 0 15,3-2 80-15,3 1 0 0,2-3 16 0,5 2 0 16,3-3-144-16,4 2-16 0,2-4-16 0,-2 0 0 0,-3 2-16 0,-3-1 0 15,-3 0 0-15,-4 2 0 0,-1 1-160 0,-4 1-48 16,-4-1 0-16,-2 4 0 0,-3 0-128 0,-3 0-48 16,-5 1 0-16,-11 0 0 0,0 0 48 0,0 0 0 15,0 0 0-15,0 0 0 0,-11 3 160 0,-6 3 32 16,-5 2 16-16,-3-1 0 0,-5 1-112 0,-4 0-32 16,-5 1 0-16,-7-1 0 0,-9 0-16 0,-1 2-16 15,0-5 0-15,2 3 0 0,1 0 32 0,4-3 0 16,-2 0 0-16,5-2 0 0,2-1-128 0,2 2 0 15,8-1-128-15,7 0 192 0,9-2-192 0,6 0 0 16,4-1 0-16,8 0 0 0,0 0 0 0,0 0 0 16,0 0 0-16,18 1 0 0,4 1 0 0,9-2 0 15,5 0 0-15,2 1 0 0,4-2 0 0,-1-2 0 16,1-1 0-16,4-2 0 0,3 1 0 0,3-1 0 0,1 2 0 0,-4 0 0 16,-5 1 0-16,-4 3 0 0,-5 2 0 0,-6 0 0 15,-7-1 0-15,-3 3 0 0,-5 1 0 0,-4 0 0 16,-10-5 0-16,0 0 0 0,0 0 0 0,0 0 0 15,-7 8 128-15,-4 0-128 0,-8-2 0 0,-5 2 0 16,-7-2 176-16,-8 0-176 0,-10-2 192 0,-1 2-192 16,-2 2 192-16,-1-1-64 0,4 2 0 0,2 0-128 15,-2-3 288-15,5 0-48 0,2-2-16 0,7 2 0 16,7-2-224-16,7 1 144 0,4-1-144 0,5 0 128 16,12-4-128-16,0 0 0 0,6 7 0 0,5 1 0 15,5-3 0-15,8 0 0 0,3-2 0 0,2 0-176 16,3-2 176-16,3-1-208 0,-2 0 80 0,4-3 128 15,0-1-1056-15,-1 0-96 0,0 0 0 0,-3 2-16 16,-1-3-1136-16,-3 1-240 0,-1-2-32 0,-3 1-15104 16</inkml:trace>
  <inkml:trace contextRef="#ctx0" brushRef="#br3" timeOffset="209851.18">22752 17419 11055 0,'-25'1'976'0,"8"1"-784"0,-4 2-192 0,3 2 0 16,0-1 1904-16,1 1 336 0,2-1 64 0,2 1 0 16,1-2-544-16,4 3-112 0,8-7-32 0,-8 5 0 15,8-5-272-15,0 0-64 0,0 0-16 0,0 0 0 16,0 0-304-16,9 4-64 0,4-2-16 0,4-4 0 0,6-4 64 0,6-2 16 15,2 1 0-15,8-3 0 16,3-3-336-16,2-1-64 0,-1 1-16 0,2 1 0 0,0-2-160 0,1 0-16 16,1-2-16-16,3 1 0 0,0-3-48 0,2-1-16 15,-3-1 0-15,-4-1 0 0,-7-1-96 0,-4 0 0 16,-4-3-16-16,-7 7 0 0,-6 5-32 0,-4 3 0 16,-6 1 0-16,0 3 0 0,-7 6 128 0,0 0 32 15,0 0 0-15,-12-1 0 0,-3 2-96 0,-6 5-16 16,-6 4 0-16,-8 3 0 0,-6 2-64 0,-6 4 0 15,-7 3-128-15,-1 4 192 0,-4 5-192 0,0 0 0 16,1-2 0-16,-2-1 0 0,-4-1 0 0,7-3 128 16,3-2-128-16,9-5 0 0,6-2 0 0,9-2 0 15,8-2 0-15,6-1 0 0,3-4 128 0,6-1-128 16,7-5 0-16,0 0 144 0,0 0-16 0,12 3-128 0,6-4 192 16,7 0-64-16,4 0 128 0,8-4 0 0,7-3 16 0,1-6 0 15,3-2-64-15,-2-3-16 0,-3-2 0 0,2-2 0 16,4-2-64-16,0-1-128 0,2-5 176 0,5 0-176 15,-1-2 144-15,-2 5-144 0,-9 2 0 0,-5 2 144 16,-7 2-144-16,-6 5 0 0,-7 4 0 0,-6 5 0 16,-5 1 0-16,-8 7 0 0,0 0 0 0,0 0 0 15,-8 2 160-15,-4 5-160 0,-6 1 192 0,-7 4-192 16,-8 4 128-16,-11 3-128 0,-11 4 0 0,-4 3 0 16,-3 2 0-16,4-2 0 0,4 0 0 0,2-4 0 15,5-4 128-15,3-4-128 0,2-1 0 0,6-2 0 16,6-2 0-16,7-1 160 0,4-4-160 0,8 1 128 15,11-5-128-15,0 0 160 0,0 0-160 0,19 0 160 0,7-2 64 16,5-4 16-16,4-1 0 0,4-4 0 0,-2-2 0 0,4-3 0 16,4-2 0-16,-2-5 0 0,2 0-240 0,8-5 176 15,3-5-176-15,-1 2 160 0,-5 0-160 0,-3 3 128 16,-7 4-128-16,-3 3 128 0,-7 1-128 0,-5 6 0 16,-8 5 0-16,-4 3 0 0,-7 1 0 0,-6 5 0 15,0 0 144-15,-6 6-144 0,-7 6 160 0,-5 3-32 16,-10 1-128-16,-5 5 192 0,-8 4-192 0,-7-1 0 15,-7 0 128-15,2-1-128 0,3-3 0 0,6 1 0 16,5-2 0-16,8-5 0 0,6-3 0 0,7-1 128 16,4-1-128-16,5-2 0 0,4-1 0 0,5-6 0 15,0 0 0-15,9 2 0 0,3-2 128 0,6-3 0 16,9-3-128-16,5-1 192 0,6-4 0 0,4-1 0 0,6-3 0 16,2-2 0-16,-4-3-192 0,-3-3 128 0,-2-1-128 0,-1 3 0 15,-3 1 128-15,-2 0-128 0,-3-1 0 0,-3 5 0 16,0 2 0-16,-6 5 0 0,-10 1 0 0,-3-1 0 31,-4 4-736-31,-6 5-192 0,0 0-32 0,-12 0-16 16,-7 1-1776-16,-4 2-368 0,-6 2-64 0</inkml:trace>
  <inkml:trace contextRef="#ctx0" brushRef="#br3" timeOffset="-213407.05">19730 17378 2751 0,'0'0'256'0,"0"-7"-256"16,1-1 0-16,0 0 0 0,2 0 1616 0,-1 0 288 15,-2 8 48-15,3-9 16 0,-2 0-1072 0,0 2-224 16,-1 7-32-16,0-11-16 0,0 1-192 16,-1 1-48-16,1 1 0 0,0 8 0 0,-3-9 208 0,1 1 48 15,-2-1 0-15,2 1 0 0,2 8 336 0,-2-8 80 16,0-4 16-16,-3 1 0 0,3 3 80 0,0 0 32 15,0 1 0-15,0-1 0 0,-1 0-336 0,0 2-64 16,1-2-16-16,2 8 0 0,0 0-48 0,0 0-16 16,0 0 0-16,0 0 0 0,0 0-192 0,0 0-64 15,0 0 0-15,0 0 0 0,0 0-144 0,10 9-48 16,1 1 0-16,3 0 0 0,2 1 192 0,1 0 48 16,1 1 0-16,5 1 0 0,3 1-160 0,3-1-16 0,2 1-16 0,1 1 0 15,2-2-48-15,0 1 0 0,0-1 0 0,-3-2 0 16,-4 0 64-16,0-2 16 0,-3 1 0 0,-4-1 0 15,-3-3-32-15,-1-1-16 0,-5 0 0 0,-3-1 0 16,-8-4-112-16,0 0-32 0,0 0 0 0,0 0 0 16,0 0 256-16,0 0 48 0,-8-2 16 0,-8 0 0 15,-4-3-16-15,-3 1 0 0,-4-1 0 0,-4-3 0 16,-2-2-208-16,0 0-48 0,-1 0-16 0,2 0 0 16,2 0-176-16,4 1 0 0,3 0 0 0,2 3 0 15,5-1 0-15,3 4 0 0,3-3 144 0,3 2-144 16,7 4 0-16,0 0 0 0,0 0 0 0,0 0 128 15,11-4-2000-15,6 3-400 0,7 3-80 16,8 1-16-16</inkml:trace>
  <inkml:trace contextRef="#ctx0" brushRef="#br3" timeOffset="-212686.1">21692 17764 10127 0,'-16'-8'448'0,"6"6"96"0,-1 0-544 0,1 1 0 0,0-2 0 0,1 1 0 16,-2 2 1024-16,1 3 80 0,0 0 32 0,0 0 0 0,0-2-496 0,2 3-80 15,-1 1-32-15,9-5 0 0,-6 1 400 0,6-1 80 16,0 0 16-16,0 0 0 16,0 0 384-16,0 0 96 0,0 0 16 0,13 0 0 0,-1 0-176 15,4-1-16-15,0-2-16 0,4-2 0 0,2 0-576 0,3-1-112 16,0 0-32-16,4-1 0 0,2-3-32 0,-1 0-16 15,-2-2 0-15,0 1 0 0,-4 5 32 0,-3-1 0 16,-5-1 0-16,-3 3 0 0,-5 1-224 0,-8 4-32 16,0 0-16-16,0 0 0 0,0 0-48 0,-6 0 0 15,-9 4 0-15,-8 0 0 0,-7 2-64 0,-5 2-32 16,-3-1 0-16,-3 3 0 0,1-1-160 0,4-1 160 16,2-1-160-16,3-1 160 0,4-1-160 0,5 0 0 0,2-1 144 15,6 1-144-15,4-2 160 0,10-3-32 16,0 0-128-16,0 0 192 0,0 0 0 0,14 1 0 15,3-3 0-15,7 0 0 0,5-2 160 0,9 0 32 0,4-3 0 0,5 1 0 16,5-1-208-16,-2 0-48 0,-1 0 0 0,-6 2 0 16,-7 0 48-16,-4-1 0 0,-5 2 0 0,-3 1 0 15,-7-1-176-15,-3 2 160 0,-5 0-160 0,-9 2 160 16,0 0-160-16,0 0 0 0,0 0 144 0,0 0-144 16,-10 0-192-16,-2 3-96 0,0-2-32 0,1 2 0 31,1 0-1792-31,2 0-384 0,8-3-64 0,0 0-8368 0,0 0-1680 0</inkml:trace>
  <inkml:trace contextRef="#ctx0" brushRef="#br3" timeOffset="-212164.68">23083 17382 17503 0,'0'0'768'0,"-9"-3"176"0,2 1-752 0,-3 1-192 15,-1 1 0-15,1 3 0 0,-2 0 144 0,-3 0 0 16,-1 0 0-16,-1 1 0 0,1 2 608 0,-2-3 112 16,-3 1 32-16,0 2 0 0,2-1 272 0,-3 1 64 15,1-1 16-15,2 2 0 0,1-3-32 0,6 1 0 16,2-2 0-16,10-3 0 0,0 0-144 0,0 0-48 0,0 0 0 0,11 5 0 15,6-2-112-15,5-3-16 0,5-2-16 0,5-2 0 16,4-1-336-16,3-3-64 0,5-1-16 0,5 1 0 16,2-5-80-16,2 2-32 0,-2 0 0 0,-4 0 0 15,-5-1 32-15,-5 1 16 0,-6 1 0 0,-4 1 0 16,-2 0-176-16,-6-1-32 0,-5 1-16 0,-7 1 0 16,-7 8-176-16,0 0 128 0,0 0-128 0,-11-3 128 15,-6 2 64-15,-6 3 16 0,-6 5 0 0,-6-1 0 16,-10 2-208-16,-1 1 0 0,-6 1 0 0,3 2 0 15,4 0 0-15,6-1 0 0,7-2 0 0,4-2 0 16,9 1 0-16,3-1 0 0,5-2 0 0,11-5 0 16,0 0 0-16,0 0 0 0,8 8 0 0,9-3 0 15,7-2 176-15,9-3-16 0,6-4 0 0,7 1 0 16,2 2 0-16,1-2 0 0,0-2 0 0,-3 0 0 0,-3-4-160 0,0 2 0 16,-4-3 0-16,0 2 0 0,-3-2 0 0,-2 2 0 15,-1 1 0-15,-7 1 0 0,-8-1-128 0,-6 2-128 16,-3 0 0-16,-9 5-16 15,0 0-2352-15,0 0-448 0,-12-1-112 0</inkml:trace>
  <inkml:trace contextRef="#ctx0" brushRef="#br3" timeOffset="-205473.59">18547 12809 1839 0,'0'0'160'0,"0"0"-160"16,0 0 0-16,0 0 0 0,0 0 2496 0,0 0 480 15,0 0 96-15,0 0 0 0,0 0-1104 0,0 0-240 16,0 0-32-16,0 0-16 0,0 0-448 0,0 0-80 0,0 0-32 0,0 0 0 16,0 0-16-16,0 0 0 0,0 0 0 0,0 0 0 15,0 0-144-15,12 0-48 0,2-3 0 0,4 0 0 16,1-5-144-16,6 4-48 0,6 2 0 0,7-2 0 16,-2-1-336-16,3 1-80 0,-1 0-16 0,5 1 0 15,-1-3-112-15,7 1-32 0,4-1 0 0,4 3 0 16,3 4 80-16,-4 4 16 0,-2-1 0 0,-3-1 0 15,-1 0-48-15,-3 0-16 0,-1 2 0 0,-5 2 0 16,-5-4-176-16,-6 2 0 0,-6 1 0 0,-8 0 128 16,-7-2-128-16,-9-4 0 0,0 0 144 0,-9-1-144 15,-9 4 304-15,-6 1-16 0,-4-2 0 0,-3-1 0 16,-8-1-96-16,-4 0 0 0,-1-1-16 0,-5-4 0 0,-7-3 16 16,-2 0 16-16,-1 1 0 0,-2 2 0 0,2 0 48 15,4 1 0-15,3-1 0 0,2-1 0 0,0 2-80 0,1-1-16 16,5 0 0-16,7 1 0 0,13 0-160 0,2 2 160 15,6 3-160-15,5-2 160 0,11 1-160 0,0 0 128 16,0 0-128-16,20-2 128 0,8 1-128 0,10-1 0 16,8-1 0-16,4 5 128 0,4 5-128 0,7-2 0 15,1-2 0-15,10 1 128 0,6 5-128 0,-1-3 0 16,-3 3 0-16,-1-2 0 0,2-3 0 0,-1 2 0 16,1 5 0-16,-11 0 0 0,-13 0 0 0,-9-2 0 15,-8-5 0-15,-11 3 0 0,-5-1 0 0,-7 2 0 16,-11-8 0-16,0 0 0 0,-5 8 0 0,-7 0 0 15,-6 1 0-15,-10-4 0 0,-6-3 144 0,-8 0-144 0,-7 1 160 16,-2 1-160-16,-3-2 0 0,5-1 128 16,4-1-128-16,2 2 0 0,4 4 0 0,1-2 0 0,3-1 0 0,3 1 0 31,3-2-288-31,8 0-160 0,6 0-16 0,15-2-16 16,0 0-3216-16,0 0-640 0</inkml:trace>
  <inkml:trace contextRef="#ctx0" brushRef="#br3" timeOffset="-204730.68">21294 12762 13823 0,'-13'-8'608'0,"7"1"128"0,0-1-592 0,-2 1-144 0,-1-1 0 0,0 5 0 16,1-2 1280-16,0 2 208 0,0 1 48 0,1-1 16 15,7 3-576-15,0 0-112 0,0 0-32 0,0 0 0 16,-6-7 288-16,6 7 48 0,0 0 16 0,11-6 0 15,3-1-128-15,4 0-32 0,7 1 0 0,4 1 0 16,-1403 2-560-16,2821-2-112 0,-1402-1-32 0,-1 2 0 16,-2 3-80-16,1-1-32 0,-5-2 0 0,3 0 0 15,0 1 80-15,0 0 16 0,1-1 0 0,-2 2 0 16,-3-2 160-16,-4 1 48 0,-4-1 0 0,-6 2 0 16,-7 4-272-16,-4-4-48 0,-5-3-16 0,-7 5 0 0,0 0 112 0,-11 7 32 15,-9-3 0-15,-7 0 0 0,-14 1 96 0,-3 3 32 16,-5-2 0-16,-1-2 0 0,1-1-288 0,-6 0-160 15,-3-3 192-15,3 0-192 0,3-2 368 0,2 1-48 16,3-2 0-16,7 1 0 0,5 4 16 0,9 0 0 16,2-1 0-16,9-2 0 0,7-3-80 0,8 4 0 15,0 0-16-15,0 0 0 0,10-6 16 0,12 2 0 16,8 3 0-16,6-1 0 0,7-5-128 0,7-1 0 16,5 0-128-16,-1 3 192 0,-5 4-192 0,3 2 0 15,1 1 0-15,-1-3 0 0,0-2 0 0,-5 3 0 16,0 4 0-16,-9-1 0 0,-7-3 0 0,-7-3 128 15,-7-2-128-15,-4 4 0 0,-7 5 0 0,-6-4 0 16,0 0 0-16,0 0 0 0,-5-3 0 0,-7 3 0 16,-3 3 0-16,-1-2 0 0,-3-3-208 0,3 3-144 15,0 4-32-15,4-2 0 16,3-3-2288-16,9 0-464 0,0 0-80 0,0 0-12336 0</inkml:trace>
  <inkml:trace contextRef="#ctx0" brushRef="#br3" timeOffset="-203987.47">23623 12705 13935 0,'-1423'-9'608'0,"2821"6"144"0,-1407 0-608 0,-1-2-144 0,-2 1 0 0,0 1 0 15,3 3 1072-15,-2-3 176 0,2-1 32 0,2 1 16 16,7 3-208-16,0 0-64 0,0 0 0 0,0 0 0 16,0 0-208-16,0 0-48 0,0 0-16 0,0 0 0 15,0 0-48-15,0 0 0 0,13-1 0 0,1-2 0 16,-1 0 32-16,5 0 0 0,0-2 0 0,0 2 0 16,3 0-272-16,1 2-48 0,1-4-16 0,0 1 0 15,-5-2 16-15,-3 3 0 0,-3 1 0 0,-4-1 0 16,0-4 0-16,-8 7 0 0,0 0 0 0,0 0 0 0,-8-3 96 0,-6 2 0 15,-8 3 16-15,-5 0 0 16,-3-2-320-16,-3 3-64 0,-3 2-16 0,-1-4 0 0,2-3 48 16,4 2 0-16,5 3 0 0,5-1 0 0,3-2 176 0,4-2 32 15,4-2 16-15,10 4 0 0,0 0-32 0,0 0-16 16,-1-6 0-16,7 2 0 0,4 3 0 0,9-1 0 16,5 1 0-16,9 0 0 0,8 0-144 0,6 1-16 15,5 0-16-15,2-1 0 0,-2-2-176 0,-1-1 128 16,-2 1-128-16,0 0 128 0,-2 1-128 0,0-1 192 15,-7 2-192-15,0 1 192 0,-4 6-192 0,-6-2 160 16,-7-5-160-16,-8 1 160 0,-5 0-160 0,-10 0 0 16,0 0 0-16,0 0 128 0,0 0-368 0,-14 0-80 15,-6-2 0-15,-3 2-16 16,-5 3-3024-16,-2-3-608 0</inkml:trace>
  <inkml:trace contextRef="#ctx0" brushRef="#br3" timeOffset="-202852.44">21381 13642 11055 0,'-4'-16'480'0,"3"6"112"0,0-1-464 0,1 0-128 0,2-1 0 0,2 0 0 16,0 3 1088-16,1-1 208 0,2 1 48 0,-2-1 0 16,2-3-128-16,-1 1 0 0,1 1-16 0,0 0 0 15,-2 1-144-15,1 0-32 0,-1-2 0 0,1 4 0 16,-6 8 0-16,0 0-16 0,3-5 0 0,-3 5 0 0,0 0-176 0,0 0-48 15,0 0 0-15,0 0 0 16,0 0-208-16,0 0-64 0,0 0 0 0,0 0 0 0,-6 9-144 0,0 3-48 16,-3 3 0-16,4 5 0 0,-3 2-16 0,0 6-16 15,-1 0 0-15,3 4 0 0,-2-1-288 0,4 2 0 16,0 0 0-16,-1-5 0 0,2-2 160 0,-1 0-32 16,2 1 0-16,1-2 0 0,-2-4-128 0,0 1 0 15,1-1 0-15,1 0 0 0,1-3 0 0,0-1 0 16,1-4 176-16,3-1-176 0,0-2 192 0,1 1-64 15,-1 0-128-15,1-2 192 0,-5-9-64 0,6 6-128 16,-6-6 176-16,6 5-176 0,-6-5 240 0,0 0-64 16,0 0-16-16,0 0 0 0,0 0 96 0,7-7 0 15,-3-1 16-15,1 1 0 0,-1-1-96 0,-2 0-32 16,-1 0 0-16,-1-1 0 0,-2 0-144 0,0 2 0 0,2 7 0 0,-7-5 128 16,3-2-128-16,0 0 0 0,-4-1 0 0,2 0 0 15,6 8 0-15,-6-6 0 0,-2-2 0 0,0 2 0 16,1 2 0-16,7 4 0 0,0 0 0 0,-6-7 0 15,0-4 0-15,0 5 0 0,0 1-160 0,-2 0 160 16,-1-3-208-16,1 0 48 0,1 0 16 0,-1 0 0 16,-4 2 144-16,2-1 0 0,1-1 0 0,0-1 0 15,2 0 0-15,-2 2 0 0,3-1 0 0,0 1-128 16,1 0 128-16,2 1 0 0,3 6 0 0,0 0 0 16,-5-9 0-16,5 9 0 0,-5-6 0 0,5 6 128 15,0 0-128-15,0 0 192 0,-2-6-64 0,2 6 0 16,0 0-128-16,0 0 0 0,0 0 0 0,0 0 0 15,0 0 0-15,-1 14 0 0,0 2 0 0,1 2 0 16,1-2 0-16,1 2 0 0,0 4 0 0,4 0-128 0,-1 3 128 0,3-2 0 16,1-5 0-16,2 2 0 0,2 0 0 0,0 1 224 15,1-2-48-15,2-2-16 0,-1-2 0 0,4-1 0 16,0-3 0-16,4 2 0 0,3-4 160 0,2-2 16 16,-3-3 16-16,1 0 0 0,1-3 160 0,0-2 16 15,-4-5 16-15,3-3 0 0,-4-2-48 0,2-3-16 16,-2-4 0-16,1-1 0 0,-3-3-160 0,1-2-48 15,1 5 0-15,-6-3 0 0,1-3-16 0,-3 1 0 16,-5-1 0-16,0 5 0 0,-2 7-128 0,-1 0-128 16,-4 2 192-16,0 1-192 0,-2 10 0 0,1-8 0 15,-1 8 0-15,0 0 0 16,-5-5-1072-16,5 5-320 0,0 0-64 0,0 0-11232 16,0 0-2256-16</inkml:trace>
  <inkml:trace contextRef="#ctx0" brushRef="#br3" timeOffset="-195677.79">1730 17321 10943 0,'-12'2'480'0,"4"0"96"0,0-1-448 0,-1 1-128 0,9-2 0 0,-6 3 0 16,6-3 576-16,0 0 80 0,0 0 32 0,0 0 0 15,0 0 64-15,0 0 16 0,0 0 0 0,0 0 0 16,0 0 64-16,7-7 32 0,4-1 0 0,2 1 0 15,-5-1-224-15,6-1-64 0,2 0 0 0,6-2 0 16,2 1 64-16,0-3 0 0,0-1 0 0,1 3 0 16,3 1-128-16,-2-1-32 0,-1-4 0 0,1 0 0 15,0 8-160-15,0-5-48 0,1-1 0 0,-4 2 0 0,0 3-128 16,0 0-16-16,0-1-128 0,-2 3 192 0,-4 1-192 0,-1 2 0 16,-1 1 0-16,-2-2 0 15,-2 0-320-15,-1 2-96 0,0 1-32 0,-10 1 0 16,11 4-1696-16,-11-4-352 0,0 0-64 0,0 0 0 0</inkml:trace>
  <inkml:trace contextRef="#ctx0" brushRef="#br3" timeOffset="-195442.66">1888 17468 15663 0,'-11'-2'688'0,"11"2"144"0,0 0-656 0,0 0-176 0,0 0 0 0,6-8 0 16,5 5 1904-16,1-3 336 0,2 0 80 0,2-1 16 15,3-2-1840-15,3 2-368 0,1-2-128 0,4-1 0 16,-2-2 0-16,5 0 0 0,3 2 0 0,2-2 0 16,-1 1 0-16,3 1 0 0,2 1 0 0,-4 3 128 15,-3-1-128-15,-1 4-192 0,-3 0 64 0</inkml:trace>
  <inkml:trace contextRef="#ctx0" brushRef="#br3" timeOffset="-194794.63">3734 17704 12895 0,'0'0'576'0,"-6"0"112"15,6 0-560-15,0 0-128 0,-7-3 0 0,7 3 0 0,-7 0 784 0,7 0 128 16,0 0 32-16,0 0 0 0,0 0-576 0,0 0-112 15,0 0-32-15,0 0 0 0,0 0 176 0,0 0 48 16,0 0 0-16,2-7 0 0,-2 7 64 0,9-5 32 16,2 0 0-16,2 0 0 0,2 1 32 0,1 1 16 15,2-1 0-15,0 1 0 0,3-2-208 0,0 0-32 16,4 0-16-16,2 0 0 0,1-2-144 0,1 0-48 16,0-1 0-16,0 1 0 0,3 0-144 0,0 0 160 15,-1 0-160-15,-1 1 160 0,-2 2-160 0,-2-2 0 16,-2 1 0-16,-3 0 0 15,-4 1-2096-15,1 4-288 0</inkml:trace>
  <inkml:trace contextRef="#ctx0" brushRef="#br3" timeOffset="-194580.09">3770 17826 19343 0,'0'0'1728'0,"0"0"-1392"0,-5-6-336 0,5 6 0 16,0 0 768-16,0 0 96 0,11-8 16 0,4 3 0 16,3 1-464-16,4-1-96 0,3-1 0 0,5-1-16 15,3-3-48-15,3 0-16 0,1 1 0 0,8 2 0 16,4-2-112-16,0 0-128 0,-1-1 176 0,-2 5-176 16,0-3 128-16,0 0-128 0,0 1 0 0,3 2-7296 15,-1 2-1552-15</inkml:trace>
  <inkml:trace contextRef="#ctx0" brushRef="#br3" timeOffset="-129599.65">13837 6162 12895 0,'0'0'272'0,"0"0"64"0,-1-5 16 0,0-3 32 0,0 1-384 0,0-1 0 0,0 2 0 0,1 0 0 16,-2-1 896-16,-2 1 96 0,4 6 32 0,0 0 0 15,-3-5 0-15,3 5 0 0,0 0 0 0,0 0 0 16,0 0 0-16,0 0 0 0,0 0 0 0,0 0 0 16,0 0-832-16,1 7-192 0,1 1 0 0,4-1 0 15,-2 1 0-15,6 3 0 0,0 0 0 0,4-3 0 0,4 1 864 0,3-2 128 16,0-2 32-16,4 0 0 16,3-1-832-16,1-1-192 0,3 0 0 0,2-1 0 0,-1-2 864 0,4 1 128 15,-1-1 32-15,0-1 0 0,2-2-832 0,0-2-192 16,-3 1 0-16,1-2 0 0,-2 0 864 0,0-1 128 15,1-1 32-15,-3 2 0 0,-2-2-832 0,-3 0-192 16,-4 0 0-16,-1 0 0 0,-3 0 0 0,-2 2 0 16,-2 0 0-16,-2 1 0 0,-2-1 0 0,-2 1 0 15,0-1 0-15,-5 3 0 16,-4 3-768-16,0 0-208 0,0 0-48 0,0 0-8736 16,0 0-1760-16</inkml:trace>
  <inkml:trace contextRef="#ctx0" brushRef="#br3" timeOffset="-129163.96">14016 6936 16575 0,'0'0'368'0,"-7"1"80"0,0 0 0 0,0 1 16 0,-1 2-464 0,1 2 0 0,2-1 0 0,1 0 0 16,4-5 0-16,0 0 0 0,0 0 0 0,0 0 0 0,0 0 912 0,0 0 96 16,0 0 16-16,0 0 0 0,0 0 816 0,0 0 160 15,4-7 48-15,3-1 0 0,1-1-1648 0,3-2-400 16,-1 0 0-16,2-2 0 0,3-1 896 0,2 1 112 15,2 0 16-15,2 0 0 0,2-2-832 0,1 1-192 16,1 1 0-16,2 0 0 0,-1 2 864 0,2 3 128 16,-3 3 32-16,3 1 0 0,0 4-832 0,1 2-192 15,2 3 0-15,-2 1 0 0,-1 2 0 0,0 2 0 16,0 2 0-16,-1 2 0 0,1 2 0 0,-5-1 0 16,0 0 0-16,-3 2 0 0,0 1 864 0,-3-2 128 15,-2-2 32-15,-2 0 0 0,-3-1-832 0,-3-1-192 16,1 0 0-16,-6-2 0 0,-2-2 0 0,-1 0 0 15,-1 1 0-15,-5 0-11424 16,0-4-2336-16</inkml:trace>
  <inkml:trace contextRef="#ctx0" brushRef="#br3" timeOffset="-127132.98">14456 11349 19695 0,'10'-10'864'0,"-5"4"192"0,1-3-848 0,-1 1-208 15,1 0 0-15,-1 3 0 0,2-2 544 0,-7 7 64 16,1-9 16-16,-1 0 0 0,-1 1-144 0,2 0-32 16,-1 8 0-16,1-9 0 0,-4-1 112 0,1 1 16 15,0-2 0-15,-4 4 0 0,-2 1-32 0,-4 2 0 16,0-2 0-16,-4-1 0 0,-2 2-128 0,-2 1-32 15,-2 1 0-15,0-1 0 0,-2-1-128 0,-2 3-16 16,-2 0-16-16,-3 1 0 0,-1-1-64 0,-2 2-16 16,-3 3 0-16,0-1 0 0,0-1-16 0,-2 1 0 0,-2 0 0 0,0 0 0 15,0 4 64-15,0-1 0 16,3 0 0-16,-4 2 0 0,-1 3-16 0,3-1 0 0,-3 0 0 0,1 0 0 16,-2-1 0-16,4 1 0 0,2 2 0 0,0 1 0 15,1 5-48-15,0-3-128 0,0-2 192 0,-2 1-64 16,0 5-128-16,2 0 192 0,6-2-192 0,0 3 192 15,-1 2-64-15,1 2 0 0,3 0 0 0,4 0 0 16,-1-1-128-16,6 0 160 0,0 0-160 0,4 1 160 16,1 4-160-16,1-1 0 0,0 0 0 0,4 3 128 15,-1-2-128-15,3 4 0 0,0 2 0 0,3 0 0 16,-3-2 128-16,5 1-128 0,1 2 128 0,2 0-128 16,1-2 176-16,2 2-48 0,1 1-128 0,2 2 192 15,2 1-192-15,3 0 176 0,0-1-176 0,2 0 160 0,0 1-16 0,4-2 0 16,1-3 0-16,3-2 0 0,4-4-16 0,-3 2-128 15,0-3 192-15,7-1-64 0,1-2 16 0,6 1 0 16,0 1 0-16,1-1 0 0,-2-2 0 0,2-3 0 16,0-4 0-16,2 3 0 0,1 1-16 0,1-2 0 15,-1 1 0-15,4-4 0 0,1-3-128 0,0 2 192 16,-2-2-192-16,1-2 192 0,1-5-64 0,2-1-128 16,1-1 192-16,-1 0-64 0,-1-2 32 0,2 0 0 15,2 0 0-15,0-2 0 0,-2-1 0 0,-2-4 0 16,1-4 0-16,0 1 0 0,0 1-32 0,1-2-128 15,-1-2 192-15,0-1-64 0,-2-3-128 0,-1-1 0 16,-3-3 144-16,-4-1-144 0,0 0 144 0,-2-1-144 16,0-4 192-16,-3 1-192 0,-1-3 256 0,0 0-64 15,-2-7-16-15,-1 0 0 0,-4-3 112 0,-2-2 32 16,-2-1 0-16,-4-2 0 0,-3-1-64 0,-1 3 0 0,-2 3 0 0,-7 2 0 16,-1 2 16-16,-2 1 0 0,-1 1 0 0,-2 1 0 15,-3 2 32-15,-2 2 0 0,-1-3 0 0,0 2 0 16,-1 3-144-16,-4 1-32 0,-2 0 0 0,1 3 0 15,-1 0-128-15,-2 4 0 0,-3 1 0 0,3 2-176 32,5 2-976-32,-3-2-192 0,1 2-32 0,1 2-16 15,2 1-1856-15,1-1-368 0</inkml:trace>
  <inkml:trace contextRef="#ctx0" brushRef="#br3" timeOffset="-125681.64">13193 11561 8287 0,'0'0'368'0,"3"-9"80"0,-2-1-448 0,0-1 0 0,3-1 0 0,0 1 0 16,-1 1 1312-16,2 2 176 0,-2-1 48 0,1-1 0 16,2 3-864-16,-3 2-160 0,-3 5-48 0,5-7 0 15,-5 7 112-15,4-6 0 0,0-1 16 0,-4 7 0 16,5-5 304-16,-5 5 64 0,5-7 16 0,-5 7 0 15,8-2 64-15,-8 2 16 0,10-1 0 0,-10 1 0 16,10 4-80-16,0 2-16 0,-3 0 0 0,2 4 0 0,0 0-80 0,0 3-32 16,-1 3 0-16,1 2 0 15,2 3-272-15,2 1-48 0,-4-2-16 0,4 6 0 0,-1 3-112 0,1 2-16 16,-2 1-16-16,0 2 0 0,0 3 0 0,-2 3 0 16,-4 0 0-16,2 1 0 0,-3-2-16 0,-1-1 0 15,-3 2 0-15,-3 3 0 0,0 0-32 0,-2-3-16 16,-2-1 0-16,-1 0 0 0,0 1-48 0,1-3 0 15,-1-3 0-15,1 1 0 0,-3-4 64 0,1 1 16 16,-1-1 0-16,-1-2 0 0,0-3-48 0,-3 3-16 16,3-2 0-16,-1 1 0 0,-2-3-64 0,3-2-16 15,-1-1 0-15,1 0 0 0,-2-1-192 0,3-1 176 16,-1-5-176-16,2 1 160 0,0-1-160 0,3-2 0 16,0-5 144-16,2 0-144 0,4-8-128 0,0 0-112 0,0 0-16 0,0 0 0 31,0 0-1840-31,2-9-368 0,1-1-80 0,5-2-8256 0,0-7-1648 0</inkml:trace>
  <inkml:trace contextRef="#ctx0" brushRef="#br3" timeOffset="-125245.74">14667 11548 12895 0,'0'0'576'0,"1"-11"112"0,-2 0-560 0,1 1-128 15,0 0 0-15,0 0 0 0,0 0 2112 0,2 3 384 16,-1-1 64-16,0 1 32 0,-1 7-1504 0,-1-8-288 15,1 8-64-15,0 0-16 0,-2-9 112 0,2 9 32 16,0 0 0-16,-9-5 0 0,1 1 176 0,-3 3 48 16,0 3 0-16,-4 2 0 0,-4 3-384 0,-2 3-80 15,1 1-16-15,-4 4 0 0,-1 5-48 0,0 4-16 16,-3 4 0-16,2 5 0 0,-2 3-32 0,3 5 0 16,-2 3 0-16,1 2 0 0,2 2-144 0,2 2-48 0,1 1 0 15,4-2 0-15,0-2-112 0,4 1-16 0,0 0-16 16,6 2 0-16,2-1-32 0,5-1 0 0,6-1 0 0,1-7 0 15,4-4-144-15,3-1 192 0,2-2-192 0,3-4 192 16,3-3-192-16,6-1 0 0,5 1 0 0,3-1 0 31,5-4-784-31,3-2-192 0,2 1-48 0,2-1-15936 0</inkml:trace>
  <inkml:trace contextRef="#ctx0" brushRef="#br3" timeOffset="-115909.38">18838 1316 16575 0,'0'0'368'0,"0"0"80"0,0 0 0 0,0 0 16 0,7-5-464 0,-2 2 0 16,-5 3 0-16,0 0 0 0,6-6 912 0,-2 1 96 15,-4 5 16-15,3-4 0 0,0-4 0 0,-3 8 0 16,2-8 0-16,-1 2 0 0,-1 6 0 0,0-6 0 16,-1-1 0-16,-1 1 0 0,-2 0-832 0,2 1-192 0,-3-1 0 15,-1 2 0-15,1-4 864 0,-4 2 128 0,-1-1 32 0,-1 2 0 16,-2-2-832-16,-2 0-192 0,0-1 0 0,-2 1 0 15,-1 0 0-15,-1 1 0 0,-1 0 0 0,2 1 0 16,0-1 864-16,-1 2 128 0,-4 1 32 0,1 0 0 16,0 1-832-16,0 1-192 0,0 0 0 0,0 3 0 15,1 3 0-15,-1-1 0 0,0-1 0 0,0 2 0 16,-1 1 0-16,-2 1 0 0,-2 1 0 0,-14 3 0 16,3 0 0-16,1 0 0 0,1 1 0 0,0 2 0 15,3 1 0-15,3 1 0 0,0-4 0 0,3 2 0 0,0 3 0 16,3-3 0-16,0 1 0 0,2 2 0 0,0 0 0 0,1 5 0 15,-2 0 0-15,2 3 0 0,-1 1 0 0,1-2 0 16,0 2 0-16,0 1 0 0,2 3 0 0,3-1 0 16,0 2 0-16,3-1 0 0,1-1 0 0,2 0 0 15,1 1 0-15,3 2 0 0,1 1 0 0,5-1 0 16,4 0 0-16,-2 1 0 0,1 4 0 0,3-1 0 16,1 1 0-16,7-8 0 0,4 1 0 0,3-2 0 15,1-3 0-15,2 0 0 0,4-3 0 0,0-2 0 16,2-2 0-16,1-2 0 0,-1 1 0 0,3 0 0 15,2-3 0-15,1 2 0 0,0-3 864 0,3 0 128 16,3 0 32-16,1-3 0 0,2-3-832 0,-3 1-192 16,-2 0 0-16,1-3 0 0,-3-2 0 0,3-3 0 15,1-1 0-15,0-1 0 0,0-1 0 0,2-2 0 16,3 0 0-16,-1-3 0 0,-1-2 0 0,-3 1 0 16,0-3 0-16,-2 0 0 0,-2-1 0 0,1 0 0 0,-1-3 0 0,-8 6 0 15,3-3 0-15,2-1 0 0,0-2 0 0,-1 0 0 16,0-2 0-16,-1-1 0 0,-1-1 0 0,-1-2 0 15,-3-4 864-15,1 0 128 0,0-3 32 0,-1 0 0 16,-4-1-832-16,-2-1-192 0,-2 2 0 0,-2-2 0 16,-1-2 0-16,-1 0 0 0,-3-1 0 0,-3-2 0 15,-2-2 0-15,-2-3 0 0,-4-3 0 0,-3 1 0 16,-1 2 0-16,-6 1 0 0,1 1 0 0,-8 2 0 16,-5 3 0-16,-5 2 0 0,-2 2 0 0,-4 4 0 15,-3-2 0-15,-3 3 0 0,-3-1 0 0,-4 2 0 16,-2 2 0-16,4 2 0 0,6 1 0 0,3 5 0 15,3 1-2416-15,7 2-528 0,5 4-96 0,4 0-32 0</inkml:trace>
  <inkml:trace contextRef="#ctx0" brushRef="#br3" timeOffset="-114542.45">17942 1282 12895 0,'0'0'272'0,"0"0"64"0,0 0 16 0,0 0 32 0,0 0-384 0,0 0 0 0,0 0 0 0,0 0 0 15,0 0 896-15,0 0 96 0,0 0 32 0,0 0 0 16,-6-3 0-16,6 3 0 0,0 0 0 0,0 0 0 15,0 0 0-15,0 0 0 0,-4-2 0 0,4 2 0 16,0 0-832-16,0 0-192 0,0 0 0 0,0 0 0 0,0 0 0 0,0 0 0 16,0 0 0-16,0 0 0 0,0 0 0 15,0 0 0-15,3 9 0 0,1 0 0 0,-4-9 864 0,8 10 128 16,-4 0 32-16,3-1 0 0,0 0-832 0,0 2-192 16,0 2 0-16,1 2 0 0,-1-1 0 0,0 3 0 15,0-1 0-15,-3 3 0 0,0 1 0 0,1 0 0 16,0 2 0-16,0 3 0 0,-1-2 0 0,-1 2 0 15,-2 0 0-15,1 2 0 0,-4-1 864 0,2 1 128 16,-1 1 32-16,-3 0 0 0,-3-1-832 0,1 1-192 16,-1-2 0-16,2 2 0 0,-4-1 0 0,1 1 0 15,-3-3 0-15,0 2 0 0,-1-1 864 0,0-3 128 16,-2-2 32-16,0 0 0 0,0 1-832 0,-1-3-192 16,-2-2 0-16,1-1 0 0,0 2 0 0,1-3 0 15,0-3 0-15,1-1 0 0,3-1 0 0,3-1 0 0,0-3 0 0,8-6 0 31,-8 4-1600-31,8-4-352 0,0 0-80 0,0 0-11472 0</inkml:trace>
  <inkml:trace contextRef="#ctx0" brushRef="#br3" timeOffset="-113927.49">18276 2296 12895 0,'0'0'576'0,"0"0"112"0,-8 1-560 0,8-1-128 16,-6 8 0-16,-1-4 0 0,-2-3 848 0,3 1 144 15,-3 3 32-15,2-3 0 0,-3-2 0 0,4 2 0 16,6-2 0-16,-9 4 0 0,9-4 0 0,-6 3 0 16,6-3 0-16,-7 0 0 0,7 0 0 0,0 0 0 15,0 0 0-15,-5-6 0 0,3-4 0 0,2 3 0 16,0 7 0-16,1-10 0 0,0-4-832 0,3 2-192 0,1 2 0 0,2 3 0 15,-1-3 864-15,2 0 128 0,1-1 32 0,0 2 0 16,2-1-832-16,-3 1-192 0,2 0 0 0,4 0 0 16,-2 1 0-16,1 0 0 0,-1 0 0 0,1 1 0 15,1-1 0-15,0-2 0 0,-1 2 0 0,-2-1 0 16,2 1 0-16,0 1 0 0,0 0 0 0,2-1 0 16,-1 0 0-16,1 0 0 0,1-1 0 0,0 0 0 15,0-1 0-15,-3 5 0 0,0 1 0 0,3 1 0 16,-2 0 0-16,-2 0 0 0,-2 3 0 0,2 4 0 15,-1 0 0-15,2 3 0 0,-1-1 0 0,1 3 0 16,2 2 0-16,-2 1 0 0,-2 1 0 0,2 2 0 16,-2-2 0-16,1 1 0 0,-2 1 0 0,1-2 0 0,0 0 0 0,-3-1 0 15,0 0 0-15,-1 0 0 16,1 0 0-16,-4 0 0 0,1-1 0 0,0-1 0 0,-3-1 0 16,0 2 0-16,0-1 0 0,-1 0 0 0,0-2 0 0,-1-8 0 15,0 0 0-15,-1 7 0 16,0 2-768-16,1-9-208 0,0 0-48 0,0 0-8736 15,0 0-1760-15</inkml:trace>
  <inkml:trace contextRef="#ctx0" brushRef="#br3" timeOffset="-113259.83">18720 1155 16575 0,'0'0'368'0,"0"0"80"0,0 0 0 0,0 0 16 0,0 0-464 0,0 0 0 15,0 0 0-15,0 0 0 0,0 0 912 0,0 0 96 16,0 0 16-16,0 0 0 0,0 0-832 0,-3 7-192 15,0-2 0-15,3-5 0 0,0 0 864 0,-5 6 128 16,2 0 32-16,2 1 0 0,-1-1-832 0,-2 2-192 16,1 1 0-16,1 1 0 0,0 2 0 0,0 1 0 15,0 0 0-15,-2 3 0 0,0 1 864 0,0 3 128 16,2 1 32-16,1 1 0 0,-2 0-832 0,2 1-192 16,1-1 0-16,1 1 0 0,3 0 0 0,-1-1 0 15,3 0 0-15,1-1 0 0,0 0 864 0,1-3 128 16,1 0 32-16,1-1 0 0,2-2-832 0,-2 1-192 0,1-5 0 15,1 2 0-15,2-2 864 0,0-1 128 16,1 0 32-16,2-1 0 0,-1-3-832 0,1 0-192 16,1-2 0-16,-1-1 0 0,2 0 864 0,2-1 128 0,0 0 32 0,0-1 0 15,-1-2-832-15,1 1-192 0,1-3 0 0,0 0 0 16,0 0 0-16,0-1 0 0,0 2 0 0,0-4 0 16,-5 2 0-16,2-1 0 0,-2 1 0 15,1-1 0-15,-3 1 0 0,0-1 0 0,-2 1 0 0,-1 1 0 16,-2 1 0-16,-1 0 0 0,-3-1 0 0,-6 3 0 15,0 0 0-15,6-2 0 0,-6 2 0 0,0 0 0 16,0 0-1600-16,0 0-352 0,0 0-80 0,-8-1-13120 16</inkml:trace>
  <inkml:trace contextRef="#ctx0" brushRef="#br3" timeOffset="-111951.5">22831 1288 16575 0,'0'0'368'0,"5"-9"80"0,-5 9 0 0,2-11 16 0,0 0-464 0,-2 1 0 0,-2 3 0 0,-2-2 0 16,-3 0 912-16,0-1 96 0,-3 0 16 0,1 0 0 15,2 1-832-15,-4 1-192 0,-4-3 0 0,0-1 0 16,-3 3 864-16,0 0 128 0,-2 0 32 0,-2 3 0 0,-2 0 0 0,-2 3 0 16,1 1 0-16,0 0 0 0,-2 2-832 0,0 0-192 15,-3 0 0-15,-1 2 0 0,-2 0 864 16,-4 1 128-16,-5 1 32 0,0 2 0 0,2 4-832 0,-1 2-192 15,1 1 0-15,0 3 0 0,3-1 0 0,1 2 0 16,1 0 0-16,0 2 0 0,-2 1 0 0,0-2 0 16,-3 3 0-16,4-1 0 0,1 0 0 0,2 2 0 15,2 2 0-15,1 3 0 0,4 1 864 0,4 3 128 16,2 2 32-16,2 2 0 0,2 0-832 0,4-1-192 16,3-1 0-16,3 2 0 0,1 2 0 0,2 0 0 15,1 2 0-15,2 3 0 0,2 4 0 0,1 2 0 16,2 0 0-16,1-1 0 0,3-5 0 0,1-4 0 15,1 0 0-15,3-3 0 0,4-4 0 0,3-4 0 16,3 1 0-16,1-2 0 0,5-1 0 0,3 2 0 16,2-1 0-16,1 0 0 0,1 0 0 0,-1-3 0 0,-1-1 0 0,0 0 0 15,2-3 0-15,-1-3 0 0,3-3 0 0,-1-2 0 16,1 1 0-16,2-3 0 0,6-2 0 0,-3-1 0 16,-3 0 0-16,0 0 0 15,0-2 0-15,1-3 0 0,-4-4 864 0,3-1 128 0,1-1 32 0,2-3 0 16,1-1-832-16,-1 0-192 0,-3 0 0 0,0-4 0 15,-2 0 0-15,-2 0 0 0,-4-1 0 0,0-1 0 16,0-1 0-16,-1-1 0 0,2 0 0 0,-1-3 0 16,-2-2 0-16,2-1 0 0,3 4 0 0,-13 6 0 15,4-3 0-15,1-3 0 0,-1-2 0 0,-1-2 0 16,-1-2 864-16,-2-4 128 0,3-3 32 0,-2-4 0 16,-2-4-832-16,0-3-192 0,0-4 0 0,-4-3 0 0,-1 2 0 0,-1 1 0 15,-3 1 0-15,0-1 0 0,-2-1 0 0,-3 1 0 16,-5 0 0-16,-5 3 0 0,-2 4 0 0,-7 1 0 15,-4 2 0-15,-5 3 0 0,-4 2 864 0,-3 2 128 16,-4 0 32-16,-6 3 0 0,-3-3-832 0,-23-8-192 16,1 4 0-16,2 6 0 0,-2 5 0 0,6 3 0 15,8 3 0-15,2 0 0 16,1 4-768-16,4 3-208 0,1 2-48 0,4 3 0 16,5 0-1632-16,7 3-336 0,4 2-64 0,9 2-16 0</inkml:trace>
  <inkml:trace contextRef="#ctx0" brushRef="#br3" timeOffset="-110123.74">17682 2156 12895 0,'0'0'272'0,"0"0"64"0,0 0 16 0,0 0 32 0,0 0-384 0,-8 8 0 0,-4-9 0 0,3 0 0 16,1-1 1712-16,1 2 272 0,-2 0 48 0,3 0 16 0,-3 0-832 0,2 0-144 15,1-1-48-15,6 1 0 0,-9-2 0 0,2 2 0 16,1 0 0-16,6 0 0 0,-8 2-816 0,8-2-208 16,-8-3 0-16,8 3 0 0,-6-1 864 0,6 1 128 15,-6-4 32-15,6 4 0 0,-5-6-832 0,2-1-192 16,1-1 0-16,4-1 0 0,-1 1 864 0,3 2 128 16,0-1 32-16,3 0 0 0,-2 0-832 0,3 1-192 15,1 1 0-15,2-2 0 0,-1 0 0 0,0 2 0 16,-1-2 0-16,0 3 0 0,2-2 0 0,0 3 0 15,-11 3 0-15,9-1 0 0,-9 1 0 0,9 3 0 16,-3 4 0-16,2 1 0 0,-1 0 0 0,-3 1 0 16,-4 1 0-16,2 2 0 0,1 4 0 0,-3-1 0 15,-3-1 0-15,0 0 0 0,-1-2 0 0,-2 0 0 16,-4-5 0-16,0 2 0 0,0-2 0 0,1 1 0 0,-2 1 0 16,-2-1 0-16,-2-2 864 0,-1-1 128 0,-4 3 32 0,3-5 0 15,3-1-832-15,3-2-192 16,-2-2 0-16,2-1 0 0,3 1 864 0,1-4 128 0,3-2 32 0,2-1 0 15,2-2-832-15,0-4-192 0,2 1 0 0,4-3 0 16,1-3 0-16,1 0 0 0,2 0 0 0,4 0 0 16,2-1 0-16,0 0 0 0,1 0 0 0,2 4 0 15,3 3 0-15,-4 1 0 0,-2 4 0 0,2 1 0 16,2 2 0-16,-3 4 0 0,-3 4 0 0,-1 6 0 16,1 2 0-16,-3 4 0 0,-9 3 0 0,-1 1 0 15,-2 3 0-15,-2 0 0 0,-7 0 0 0,-1 0 0 16,-2-3 0-16,0-3 0 0,0-1 0 0,-3 0 0 15,0-5 0-15,-1 0 0 0,0 1 0 0,3-3 0 0,2-4 0 16,2-1 0-16,10-2 0 0,0 0 0 16,0 0-2416-16,0 0-528 0,3-12-96 0,3 0-12720 15</inkml:trace>
  <inkml:trace contextRef="#ctx0" brushRef="#br3" timeOffset="-109483.83">18116 2422 16575 0,'-14'6'368'0,"5"-3"80"0,9-3 0 0,-8 4 16 0,-5 1-464 0,4-2 0 0,0-1 0 0,-1 1 0 16,2-3 1728-16,0 0 256 0,8 0 64 0,-7 0 0 16,7 0-832-16,-7-4-144 0,3-1-48 0,2-2 0 15,-3 1 832-15,2-3 144 0,1-1 48 0,2-3 0 16,1-2-1648-16,1 3-400 0,0 0 0 0,4-2 0 16,-3-2 896-16,2 2 112 0,2 2 16 0,2 1 0 15,1 1-832-15,1 0-192 0,-1 0 0 0,0 4 0 16,-2 1 0-16,1 3 0 0,-9 2 0 0,0 0 0 15,0 0 0-15,11 5 0 0,-3 3 0 0,-5 3 0 16,-5 1 0-16,-2 4 0 0,-1-1 0 0,-4 9 0 0,-5 4 0 0,-1-1 0 16,-2-5 0-16,-2 3 0 0,0-1 864 0,-2-2 128 15,0-7 32-15,1-2 0 0,-2-2-832 0,3-1-192 16,2 0 0-16,2-3 0 0,6-4 0 0,1-3 0 16,8 0 0-16,0 0 0 0,0 0 864 0,-2-5 128 15,1-5 32-15,2-2 0 0,3-3-832 0,5-1-192 16,0-3 0-16,3-1 0 0,1-2 0 0,1 0 0 15,3 1 0-15,-1 1 0 0,1 1 0 0,-1 2 0 16,3 2 0-16,7 1 0 0,-4 4 0 0,-1 4 0 16,-3 3 0-16,-3 5 0 0,-3 4 0 0,-5 2 0 15,-3 3 0-15,-1 3 0 0,-5 0 0 0,-2 5 0 16,-4 5 0-16,-5 1 0 0,-2 3 0 0,-1-5 0 16,-3 0 0-16,-1-3 0 0,-2 1 0 0,1-5 0 0,1-4 0 15,2-1 0-15,1-1 0 0,0-3 0 0,3-3 0 0,2-2 0 16,2-2 0-16,2 0 0 0,8 0 0 0,0 0 0 15,-4-6 0-15,0-3 0 16,2-3 0-16,4 4 0 0,2 0 864 0,-1-2 128 0,3-2 32 0,3-3 0 31,-1 2-1648-31,2 3-320 0,0-1-64 0,-2 1-16 16,1 0 0-16,1 1 0 0,-2 3 0 0,4-3-18432 0</inkml:trace>
  <inkml:trace contextRef="#ctx0" brushRef="#br3" timeOffset="-108584.2">21601 2269 12895 0,'0'0'272'0,"0"0"64"0,0 0 16 0,0 0 32 0,0 0-384 0,0 0 0 16,-7-2 0-16,-1-2 0 0,2 0 1712 0,-1 1 272 15,1-1 48-15,0 0 16 0,6 4 0 0,-8-3 0 16,-1 2 0-16,9 1 0 0,-9-7-832 0,1 1-144 16,8 6-48-16,-6-9 0 0,2 0 0 0,1 2 0 15,3 7 0-15,3-10 0 0,1 1 0 0,0-2 0 0,6 0 0 0,-1 1 0 16,2 0-816-16,1 1-208 0,3-1 0 0,-2 0 0 15,2 1 864-15,-1 1 128 0,-1 5 32 0,-2 0 0 16,0 0-832-16,-4 3-192 0,1 3 0 0,-5 4 0 31,-3-7-768-31,2 9-208 0,-2-9-48 0,-2 11 0 0,0 1 1648 0,-3 0 320 0,-3-2 64 0,0-1 16 16,-2-2-832-16,1 0-192 0,2 0 0 0,-1-3 0 16,1-2 0-16,7-2 0 0,0 0 0 0,0 0 0 15,0 0 0-15,0 0 0 0,-6-5 0 0,6 5 0 16,-1-8 864-16,3-2 128 0,3-1 32 0,2 0 0 15,2 1-832-15,1 1-192 0,1 2 0 0,1 1 0 16,2 2 0-16,-3 0 0 0,-1 3 0 0,0-1 0 0,-10 2 0 16,9-1 0-16,0 2 0 0,-9-1 0 15,0 0-768-15,2 9-208 0,-3 2-48 0,-2-1 0 16,1-1-816-16,-1-1-160 0,2 2-48 0,4 0-9280 16,-1 1-1856-16</inkml:trace>
  <inkml:trace contextRef="#ctx0" brushRef="#br3" timeOffset="-108070.11">22242 2556 20271 0,'-16'15'448'0,"10"-8"80"0,-2 3 32 0,0 2 16 0,-1 2-576 0,1-1 0 16,-2-3 0-16,0 3 0 0,-1-1 1744 0,0-2 240 0,0 0 64 0,1-1 0 15,1-2-832-15,2-2-144 16,0-2-48-16,2 1 0 0,2 2 0 0,3-6 0 0,-1-4 0 0,2-3 0 16,0-1 0-16,5-1 0 0,1 0 0 0,2-4 0 15,3 1 0-15,3-2 0 0,1 0 0 0,2-1 0 16,-1 2-816-16,2 1-208 0,1 0 0 0,1 2 0 16,-3 1 0-16,-1 3 0 0,-3 1 0 0,-2 3 0 15,-2 1 0-15,-2 3 0 0,0 3 0 0,-5 1 0 16,-1 3 0-16,-3 1 0 0,-3 2 0 0,-4 1 0 15,0 2 0-15,-5-1 0 0,-2-1 0 0,-1 1 0 16,3 2 0-16,-1-5 0 0,-3-2 0 0,1-1 0 16,-1 0 864-16,3 0 128 0,2-2 32 0,3-1 0 0,1-1-832 0,3-1-192 15,5-3 0-15,0 0 0 0,0-5 0 0,1-2 0 16,3-1 0-16,4-3 0 0,0-3 0 0,4-2 0 16,2-3 0-16,1 2 0 0,3-1 0 0,2 0 0 15,3 0 0-15,0 0 0 0,1 3 0 0,-2 1 0 16,-3 2 0-16,-3 5 0 0,-2 0 0 0,-3 4 0 15,-3 3 0-15,-3 2 0 0,-5-2 0 0,2 9 0 16,-2 0 0-16,-3 2 0 0,-3 2 0 0,-3 0 0 16,-3 0 0-16,-2 0 0 0,-2 1 0 0,-3-2 0 15,-1-1 0-15,1-1 0 0,3-3 0 0,2 0 0 16,1-2 0-16,-1-1 0 0,2-3 0 0,1-2 0 16,3-3 0-16,0-1 0 15,1-3-2416-15,0-2-528 0,4-2-96 0,1-2-32 0</inkml:trace>
  <inkml:trace contextRef="#ctx0" brushRef="#br3" timeOffset="-106239.02">21651 2195 16575 0,'0'0'736'0,"0"0"160"0,-7 1-720 0,7-1-176 16,-7-3 0-16,7 3 0 0,-8 3 848 0,8-3 144 15,-8 2 32-15,8-2 0 0,0 0 0 0,0 0 0 16,0 0 0-16,0 0 0 0,0 0 0 0,0 0 0 15,0 0 0-15,0 0 0 0,5-8 0 0,0-2 0 16,2 1 0-16,1 1 0 0,1 0 0 0,2 0 0 16,2-1 0-16,1 1 0 0,0-2-832 0,-1 4-192 15,3 0 0-15,1-3 0 0,0-2 0 0,2 1 0 16,6 1 0-16,-3 0 0 0,3 2 0 0,-3 0 0 16,1 0 0-16,-2 3 0 0,-1 1 0 0,1 1 0 15,-4-1 0-15,0 3 0 0,-1 1 0 0,1 2 0 16,-1 1 0-16,1-2 0 0,-1 2 0 0,1 0 0 0,-1 0 0 15,1 4 0-15,-1 0 0 0,3 1 0 0,-1-1 0 16,-1 1 0-16,-3 0 864 0,1 1 128 0,-4 0 32 0,1 0 0 16,1 0-832-16,-2 1-192 15,-2 1 0-15,0 0 0 0,-2 0 0 0,0 1 0 0,0 1 0 0,-1 2 0 16,-3-1 0-16,0 2 0 0,-2 0 0 0,0 0 0 16,-1-1 0-16,-1 4 0 0,-1-1 0 0,-1-1 0 15,0 2 0-15,-4 0 0 0,1 1 0 0,-1-2 0 16,3 0 0-16,-3-2 0 0,-3-1 0 0,2 0 0 15,1-1 864-15,1 0 128 0,-2-3 32 0,2-1 0 16,-3 1-832-16,3-3-192 0,-4 2 0 0,3-3 0 16,-2-1 0-16,4 0 0 0,-2-1 0 0,2 0 0 15,0-2 0-15,-1-1 0 0,1 2 0 0,5-5 0 0,0 0 0 0,0 0 0 16,0 0 0-16,0 0 0 0,0 0 0 0,0 0 0 16,0 0 0-16,0-6 0 0,0 0 0 0,3-2 0 15,0 0 0-15,4-1 0 0,-3 1 0 0,3-2 0 16,-1-1 0-16,2 1 0 0,1-2 0 0,-2 0 0 15,-1-3 0-15,0-1 0 0,3-1 0 0,0 1 0 16,-1-2 0-16,-1 1 0 0,1-3 864 0,-1 2 128 16,-2 1 32-16,-1-3 0 0,0 1-832 0,-2 2-192 15,-1 0 0-15,-1 2 0 16,0 0-768-16,-1 2-208 0,-1 2-48 0,-1-2 0 0,-2-1 1648 0,-2 0 320 16,0 2 64-16,-2 0 16 0,3 0-832 0,-4 1-192 15,-1 0 0-15,0 0 0 16,-4 2-768-16,2-1-208 0,-1 2-48 0,0-1 0 0,-2 1 832 0,1 2 192 15,-1 0 0-15,1 1 0 0,1-1 0 0,-1 1 0 16,0 0 0-16,1 1 0 0,-1 0 0 0,3 2 0 0,-2 0 0 0,0-1 0 16,-2 3 0-16,1 0 0 0,1 2 0 0,-2 1 0 15,0 2 0-15,-2 0 0 0,-1 2 0 0,-6 5 0 16,-1 0 0-16,0 2 0 0,2 1 0 0,4 0 0 16,1-1 0-16,1 3 0 0,0-1 0 0,2 0 0 15,0-3 0-15,3 0 0 0,1-1 0 0,2-1 0 16,1-3 0-16,3 1 0 0,-2-1 0 0,3 0 0 15,5-8 0-15,0 0 0 0,-6 8 0 0,6-8 0 16,0 0 0-16,0 0 0 0,0 0 0 0,0 0 0 16,0 0 0-16,0 0 0 0,0 0 0 0,2-8 0 15,-1-3 768-15,4 0 208 0,0 0 48 0,2 0 0 16,-2-1-832-16,4 1-192 0,1 1 0 0,1-1 0 0,1-2 0 0,3 0 0 16,0 2 0-16,-1 1 0 0,2 2 0 0,0-2 0 15,4-1 0-15,2-1 0 0,2-1 0 0,3 1 0 16,-2 2 0-16,1 0 0 0,1-1 0 0,-2 1 0 15,0 1 0-15,2 4 0 0,-3-2 0 0,1 2 0 16,2-1 0-16,-2 1 0 0,0 4 0 0,2 1 0 16,-4 0 0-16,0 4 0 0,-6-1 0 0,2 5 0 15,1 1 0-15,-1 1 0 16,-1 1-768-16,-1 1-208 0,-2 2-48 0,-3 3 0 0,-1 1 832 0,-1 1 192 16,-2 0 0-16,0 2 0 0,-3 1 0 0,2 1 0 15,-4 0 0-15,1 0 0 0,0-2 0 0,-3 1 0 16,-1 0 0-16,-1 0 0 0,0 2 0 0,-3-2 0 15,0-1 0-15,-2 0 0 0,0 0 0 0,-3 0 0 16,-1-3 0-16,-1 0 0 0,0-3 0 0,0 4 0 0,-2 0 0 0,-1-4 0 16,-2-2 0-16,4 1 0 0,2-1 0 0,-1 2 0 15,-1-3 0-15,1-1 0 0,2-1 0 0,0-3 0 16,3-3 0-16,-1 1 0 0,7-5 0 16,0 0 0-16,0 0 768 0,0 0 208 0,0 0 48 0,0 0 0 15,1-8-832-15,4 0-192 0,-2-1 0 0,3-1 0 16,0-2 0-16,1-1 0 0,2-1 0 0,-2-2 0 15,-1 1 0-15,-1-3 0 0,1 0 0 0,1-2 0 16,-1-1 0-16,1 1 0 0,-2-4 0 0,1 2 0 16,1-4 0-16,-1 4 0 0,-1 1 0 0,1-1 0 15,-2 0 0-15,-1 1 0 0,0 3 0 0,-3 2 0 16,-1 0 0-16,-1 1 0 0,0 0 0 0,-1 1 0 0,0 2 0 0,-3-1 0 16,0 0 0-16,-1 1 0 0,-1-1 0 0,1 2 0 15,-2 0 0-15,-1 0 0 0,-2-2 0 0,0 2 0 16,-3 0 0-16,0 2 0 0,-2 0 0 0,-1 0 0 15,-1 1 0-15,-1 3 0 16,0 0-768-16,0 5-208 0,-2-1-48 0,1 2 0 16,-4 2 832-16,0 1 192 0,-1 3 0 0,-4 0 0 0,-1 2 0 0,-13 5 0 15,7 1 0-15,2 0 0 0,-1 0 0 0,7 1 0 16,3-2 0-16,4 0 0 0,3 1 0 0,3-1 0 16,1 1 0-16,3 0 0 0,1-3 0 0,3 0 0 15,-1 0 0-15,5-2 0 0,4-10 0 0,-3 9 0 16,-2 0 0-16,5-9 0 0,-1 9 0 0,1-9 0 15,0 0 0-15,0 0 0 0,0 0 0 0,0 0 0 16,0 0 0-16,0 0 0 0,0 0 0 0,0 0 0 16,0 0 0-16,9-5 0 0,-1-4 0 0,-3 0 0 0,1-1 0 0,0 1 0 15,3-2 0-15,1 0 0 0,0 0 0 16,2 0 0-16,0 0 0 0,2 0 0 0,2-2 0 0,-2 6 0 16,1-2 0-16,5 0 0 0,2 1 0 0,3-1 0 15,4-4 0-15,0 1 0 0,0 4 0 0,1-2 0 16,-4 0 0-16,1 2 0 0,-1 0 0 0,1 3 0 15,-1 0 0-15,0 3 0 0,3 2 0 0,-1 1 0 16,0 2 0-16,1 1 0 0,-2 4 0 0,1 2 0 16,-4-1 0-16,-1 4 0 0,-2 0 0 0,-2 1 0 15,-3 1 0-15,-3 3 0 0,-3 2 0 0,-2 3 0 16,-3 3 0-16,-1 1 0 0,-3-4 0 0,-1 3 0 16,0 2 0-16,-1 3 0 0,-3-3 0 0,3 0 0 0,-2-2 0 15,1-1 0-15,-3-3 0 0,1-1 0 0,0-1 0 16,-2-1 0-16,0-4 0 0,0 1 0 0,2-2 0 0,-1-1 0 15,1-2 0-15,2-1 0 0,-2-1 0 0,2 0 0 16,0-1 0-16,1-2 0 0,1-6 0 0,0 0 0 16,0 0 0-16,0 0 0 15,0 0-864-15,-1-6-128 0,0 0-32 0,-2-3-10912 16,1 0-2192-16</inkml:trace>
  <inkml:trace contextRef="#ctx0" brushRef="#br3" timeOffset="-104871.52">23295 2250 12895 0,'0'0'272'0,"0"0"64"0,0 0 16 0,0 0 32 0,0 0-384 0,0 0 0 0,0 0 0 0,-4 2 0 16,-2 0 896-16,2 1 96 0,1 2 32 0,-1 0 0 16,0-3 0-16,0 2 0 0,4-4 0 0,-6 3 0 15,2 2 0-15,0 0 0 0,-1-1 0 0,1 1 0 16,4-5 0-16,-5 4 0 0,5-4 0 0,0 0 0 16,0 0 0-16,0 0 0 0,-5 3 0 0,5-3 0 15,0 0 0-15,0 0 0 0,0 0 0 0,0 0 0 0,3-6-832 16,-1-1-192-16,0 2 0 0,3-2 0 15,1-3 864-15,-1 1 128 0,0 3 32 0,3 0 0 16,-4 2-832-16,2-1-192 0,-1 2 0 0,-5 3 0 0,0 0 0 0,0 0 0 16,0 0 0-16,0 0 0 0,0 0 0 0,4 9 0 15,-4 3 0-15,-3 1 0 0,-1 3 0 0,-4-3 0 16,-3 2 0-16,0 1 0 0,-3 1 0 0,-1 0 0 16,-4-2 0-16,-4 7 0 0,4-5 0 0,3-2 0 15,-1-1 0-15,0-3 0 0,1-2 0 0,3-1 0 16,0-3 0-16,3-1 0 0,0-5 864 0,10 1 128 15,-7-6 32-15,3-1 0 0,2-5-832 0,0 0-192 16,4-2 0-16,0-1 0 0,3-2 0 0,4 1 0 16,2 0 0-16,1 2 0 0,2 0 0 0,-5 4 0 15,2 2 0-15,2-1 0 0,-1 1 0 0,0 2 0 16,-3 0 0-16,0 3 0 0,4 1 0 0,-5 3 0 0,-1 3 0 0,0 2 0 16,-1 0 0-16,-4 3 0 0,-2 2 0 15,-2 1 0-15,-2 3 0 0,-3-1 0 16,-3-2 0-16,3 1 0 0,-2 2 0 0,-3 1 0 0,2-1 0 0,-5-2 0 15,0-5 0-15,1 0 0 0,1-2 0 0,-1-2 0 16,1-2 0-16,2-4 0 0,-1-4 0 0,2-2 0 31,2 1-3232-31,0-7-688 0,0-15-144 0,2 4-32 0</inkml:trace>
  <inkml:trace contextRef="#ctx0" brushRef="#br3" timeOffset="-103684.77">19420 1495 16575 0,'-2'-7'368'0,"1"1"80"0,-4-1 0 0,5 7 16 0,-2-5-464 0,2 5 0 16,-3-7 0-16,3 7 0 0,0 0 1728 0,0 0 256 16,0 0 64-16,0 0 0 0,0 0-1648 0,0 0-400 15,0 0 0-15,0 0 0 0,0 0 896 0,0 0 112 0,11 6 16 0,0 5 0 16,1 4-832-16,2 3-192 0,3 1 0 0,-5-1 0 15,1 2 0-15,3 5 0 0,6 3 0 0,3-1 0 16,2-1 864-16,-2 2 128 16,0-1 32-16,0 1 0 0,-3 1-832 0,-1-4-192 0,-4 0 0 0,1 0 0 15,-5 0 0-15,-1-3 0 0,-1-3 0 0,-3-1 0 16,-2-4 0-16,-2 1 0 0,-2-4 0 0,0-4 0 16,-2-7 0-16,0 0 0 0,0 0 0 0,0 0 0 15,0 0-2416-15,-1-7-528 0,-1-18-96 16,2 0-32-16</inkml:trace>
  <inkml:trace contextRef="#ctx0" brushRef="#br3" timeOffset="-103462.52">19929 1332 27647 0,'-2'-4'608'0,"2"4"128"0,0 0 32 0,-5-1 0 0,-2-2-624 0,-1 6-144 15,-1 0 0-15,-1 2 0 0,-5 3 0 0,-1 4 0 16,-2 4 0-16,-2 6 0 0,-2 5 848 0,-2 5 144 15,-2 3 32-15,-3 5 0 0,-3 2-832 0,1 3-192 16,1 0 0-16,-10 16 0 0,5-7 864 0,6-4 128 16,3-4 32-16,4-3 0 0,3-3-832 0,5-4-192 15,1-5 0-15,6-14 0 0,1 3 0 0,0-3 0 16,0-3 0-16,0 2 0 16,1-4-2416-16,3-3-528 0,2-9-96 0,0 0-32 0</inkml:trace>
  <inkml:trace contextRef="#ctx0" brushRef="#br3" timeOffset="-103101.39">18763 2206 20271 0,'0'0'448'0,"0"0"80"0,0 0 32 0,0 0 16 0,0 0-576 0,0 0 0 16,0 0 0-16,4 5 0 0,7-2 928 0,2 4 80 15,-1 1 16-15,3 3 0 0,3 3 0 0,2-1 0 16,-1-1 0-16,6 5 0 0,2 3 0 0,2 2 0 15,-2-2 0-15,3 7 0 0,-3-5-832 0,2 2-192 16,-3 2 0-16,1 1 0 0,-5-4 0 0,-2-2 0 16,-4 0 0-16,-2-4 0 0,-3 1 0 0,-2-4 0 15,-4-4 0-15,-1-2 0 16,-4-8-768-16,0 0-208 0,0 0-48 0,0 0 0 0</inkml:trace>
  <inkml:trace contextRef="#ctx0" brushRef="#br3" timeOffset="-102892.89">19247 2070 27647 0,'0'0'1216'0,"-6"2"256"0,-1 4-1168 0,-2 2-304 0,-1 2 0 0,-2 5 0 16,-3 3 880-16,-4 5 112 0,-2 5 32 0,-2 5 0 16,-1 4-832-16,0 5-192 0,-4 7 0 0,3 4 0 15,1-1 864-15,-2 2 128 0,1-4 32 0,3-1 0 16,1 0 0-16,4-4 0 0,-2 0 0 0,4-4 0 15,2-5-832-15,0-3-192 0,1-6 0 0,0 6 0 16,4-6-1600-16,1-10-352 16,2-6-80-16,5-11-13120 0</inkml:trace>
  <inkml:trace contextRef="#ctx0" brushRef="#br3" timeOffset="-102007">23025 2171 16575 0,'-11'-1'736'0,"4"0"160"0,-1 0-720 0,1-1-176 0,-2-1 0 0,1 0 0 16,-1 2 848-16,3 1 144 0,-3-2 32 0,9 2 0 16,0 0 0-16,0 0 0 0,0 0 0 0,0 0 0 15,-3 9 0-15,3-9 0 0,5 10 0 0,4 0 0 16,3 0-832-16,5 2-192 0,1 1 0 0,9 0 0 0,1 1 864 0,-5-1 128 16,5 2 32-16,3 3 0 0,2 0-832 0,2 2-192 15,0 0 0-15,-1 2 0 0,-3 2 0 0,-5 0 0 16,-2-4 0-16,-5 0 0 0,-1 0 0 0,-4-3 0 15,-3 0 0-15,-2-4 0 0,-1 1 0 0,-4-2 0 16,-3-2 0-16,-1-2 0 16,-2-1-1600-16,-1-2-352 0,-1-1-80 0,-3-2-16 0</inkml:trace>
  <inkml:trace contextRef="#ctx0" brushRef="#br3" timeOffset="-101761.72">23238 2083 23951 0,'0'0'512'0,"0"0"128"0,0 0 0 0,0 0 64 0,-1 8-576 0,-2 2-128 0,1 2 0 0,0 1 0 16,2 5 848-16,0 1 144 0,2 2 32 0,-1 3 0 16,2 5-832-16,-1 4-192 0,-2 3 0 0,3 1 0 15,2 7 864-15,0-2 128 0,-2 1 32 0,0-4 0 16,1-1-832-16,-2-3-192 0,-2-1 0 0,2-3 0 15,-1-5 0-15,-1-3 0 0,-1-3 0 0,-1-3 0 16,1-4-768 0,0-4-208-16,1-9-48 0,0 0-11872 0</inkml:trace>
  <inkml:trace contextRef="#ctx0" brushRef="#br3" timeOffset="-101406.45">23801 1404 12895 0,'0'0'272'0,"-1"-7"64"0,-1 0 16 0,-1 1 32 0,3 6-384 0,-4-3 0 16,0-2 0-16,4 5 0 0,-5 0 1712 0,-2 2 272 0,-1 2 48 0,-2 1 16 16,-3 3-1648-16,-3 3-400 0,-3 1 0 0,-3 4 0 15,-3 4 896-15,-3 4 112 0,0 4 16 0,-1 2 0 16,0 0 0-16,2 1 0 0,0-2 0 0,3-2 0 16,0-2-832-16,3-1-192 0,2-4 0 0,1-3 0 15,2-1 0-15,4-1 0 0,-1 0 0 0,1-3 0 16,3-4 0-16,1-1 0 0,2-2 0 0,6-5 0 31,0 0-768-31,0 0-208 0,0 0-48 0,-2-4-6544 0,2-4-1328 0</inkml:trace>
  <inkml:trace contextRef="#ctx0" brushRef="#br3" timeOffset="-101194.48">23295 1504 20271 0,'0'0'448'0,"0"0"80"0,4 6 32 0,-3 3 16 0,1 4-576 0,1-1 0 16,2 1 0-16,2 0 0 0,3 0 928 0,2 1 80 16,4 1 16-16,1-2 0 0,3 0-832 0,1-1-192 15,5-2 0-15,4 0 0 0,2 0 864 0,0-1 128 16,2-2 32-16,1 1 0 0,2 0-832 0,-6-1-192 16,-3 0 0-16,-4 0 0 0,-3-3 0 0,-4 0 0 15,-5 2 0-15,-1-2-8144 16,-3 0-1680-16</inkml:trace>
  <inkml:trace contextRef="#ctx0" brushRef="#br3" timeOffset="-100668.45">23662 1525 12895 0,'0'0'272'0,"0"0"64"0,0 0 16 0,0 0 32 0,0 0-384 0,0 0 0 15,-3-6 0-15,-1 1 0 0,-3 0 1712 0,2 2 272 16,5 3 48-16,-8-4 16 0,-1-1-1648 0,1 2-400 16,0-4 0-16,0 4 0 0,1 1 896 0,-4-2 112 15,1 0 16-15,-1-1 0 0,-5 1 0 0,1 2 0 16,-2 2 0-16,-1-2 0 0,-2 1-832 0,-1 2-192 16,-1 2 0-16,-1 2 0 0,-2-1 0 0,-3 1 0 15,-1 2 0-15,-11 7 0 0,6 5 864 0,2 3 128 16,0-1 32-16,1 3 0 0,1 6-832 0,5 0-192 15,3-2 0-15,1 1 0 0,5-2 0 0,2 3 0 16,6 2 0-16,3 0 0 0,2-1 0 0,3 0 0 16,4 2 0-16,1 3 0 0,2-3 864 0,4 0 128 0,4-4 32 0,0 2 0 15,-1-2-832-15,4-3-192 0,3-1 0 0,-3-8 0 16,-1 1 0-16,3-2 0 0,2-1 0 0,3 0 0 16,4-2 0-16,1 0 0 0,-1 0 0 0,2-2 0 15,0-3 0-15,0-2 0 0,-1-2 0 0,1-2 0 16,0-1 0-16,-3-2 0 0,-2-2 0 0,-1-2-10336 15,-1-1-2112-15</inkml:trace>
  <inkml:trace contextRef="#ctx0" brushRef="#br3" timeOffset="-98677.09">17893 1154 16575 0,'0'0'368'0,"0"0"80"0,0 0 0 0,0 0 16 0,-8-6-464 0,11-2 0 0,-3 8 0 0,0 0 0 16,2-9 912-16,-2 9 96 0,0 0 16 0,0 0 0 15,0 0 0-15,0 0 0 0,0 0 0 0,0 0 0 16,0 9-832-16,-2-1-192 0,-2 2 0 0,-1 4 0 16,-1 3 0-16,1 3 0 0,-5 0 0 0,1 2 0 15,0 0 864-15,-1 2 128 0,-1 0 32 0,-1 1 0 16,0 0-832-16,1-2-192 0,0-2 0 0,2-3 0 15,2 0 0-15,0-4 0 0,2-1 0 0,-1-3 0 0,5 0 0 0,1-10 0 16,0 0 0-16,0 0 0 0,0 0 0 16,0 0 0-16,10 4 0 0,3-4 0 0,1-4 864 0,2 0 128 15,-1-6 32-15,2 2 0 0,-1 1-832 0,2-1-192 16,-2-1 0-16,1 1 0 0,-1 2 0 0,1 2 0 16,-1 0 0-16,1 3 0 0,-2-2 0 0,2 0 0 15,-1 2 0-15,1 4 0 0,1 0 0 0,-1-1 0 16,1 2 0-16,-3 1 0 0,-2 0 0 0,-4 0 0 15,0-3 0-15,-9-2 0 0,11 4 0 0,-11-4 0 16,0 0 0-16,9 3 0 0,-9-3 0 0,0 0 0 16,0 0 0-16,0 0 0 0,0 0 0 0,0 0 0 15,0 0 0-15,0 0 0 0,0 0 0 0,0 0 0 16,0 0 0-16,0 0 0 0,0 0 0 0,-9-7 0 16,-1-1 0-16,-1 1 0 0,-1-2 864 0,1-1 128 0,-1-1 32 0,2-1 0 15,1-1-832-15,2-2-192 0,3 0 0 16,2-2 0-16,0 1 0 0,2-1 0 0,3 0 0 0,1-1 0 15,2 1 0-15,-1-1 0 0,2 0 0 0,1 2 0 16,-2-2 0-16,2 2 0 0,1 0 0 0,-2 2 0 16,0 0 0-16,0 1 0 0,-5 4 0 0,0 0 0 15,0 1 0-15,-2 8 0 0,-1-7 0 0,1 7 0 16,-5-5-768 0,-2 3-208-16,-3 2-48 0,-3 1 0 0,0 0 832 0,-3 1 192 0,0 1 0 0,-1 1 0 15,0 1-1680-15,1 0-304 0,1-2-48 16,1 0-9840-16</inkml:trace>
  <inkml:trace contextRef="#ctx0" brushRef="#br3" timeOffset="-97801.2">18848 898 16575 0,'0'0'368'0,"0"0"80"0,0 0 0 0,0 0 16 0,0 0-464 0,0 0 0 0,0 0 0 0,0 0 0 16,-3-6 912-16,2 2 96 0,1 4 16 0,0 0 0 16,0 0-832-16,0 0-192 0,-6-5 0 0,6 5 0 15,0 0 864-15,-7 0 128 0,1 3 32 0,-3 0 0 16,1 1-832-16,0 1-192 0,-2 0 0 0,-2 2 0 16,-1 0 864-16,-2 0 128 0,0-1 32 0,-4 1 0 15,-1 1-832-15,3 0-192 0,1-2 0 0,2 0 0 16,1-2 0-16,-5 4 0 0,3 3 0 0,0-3 0 15,3-4 0-15,2 1 0 0,-2 0 0 0,3-1 0 16,9-4 864-16,-7 6 128 0,-1-2 32 0,8-4 0 0,0 0-832 0,0 0-192 16,-5 3 0-16,5-3 0 0,-5 5 0 0,5-5 0 15,0 0 0-15,0 0 0 0,0 0 0 0,0 0 0 16,0 0 0-16,0 0 0 0,0 0 0 0,0 0 0 16,2 8 0-16,1 0 0 0,1 0 0 0,1 0 0 15,0 1 0-15,-1 2 0 0,2 1 0 0,-3 1 0 16,1 1 0-16,0-1 0 0,-2 3 0 0,1-1 0 15,-1-1 0-15,2 0 0 0,-1-1 0 0,3-1 0 16,-4 0 0-16,1-2 0 0,-1-2 0 0,2-1 0 16,-2 0 0-16,0-2 0 0,-2-5 0 0,1 8 0 15,-1-8 0-15,2 5 0 0,-2-5 0 0,5 4 0 16,-5-4 0-16,5 3 0 0,-5-3 864 0,8 1 128 16,-2-1 32-16,2-1 0 0,3-1-832 0,-3 0-192 15,2-1 0-15,-1 0 0 0,0 1 0 0,4 2 0 16,-5-2 0-16,3 1 0 0,1-1 0 0,3 1 0 0,-4 1 0 0,2 0 0 15,0-2 0-15,0 1 0 0,1 1 0 0,0 0 0 16,-1-1 0-16,-2 0 0 0,1 0 0 0,0 0 0 16,1 0 0-16,1 0 0 0,-2 1 0 0,1-2 0 15,0 2 0-15,0 0 0 0,1 0 0 0,-1 0 0 16,-3 0 0-16,0 0 0 0,-3 2 0 0,-1-2 0 16,-6 0 0-16,0 0 0 0,0 0 0 0,0 0 0 15,0 0 0-15,0 0 0 0,0 0 0 0,0 0 0 16,0 0 0-16,0 0 0 0,0 0 0 0,0 0 0 15,-7 1 0-15,1 0 0 0,-1-1 0 0,0-1 0 16,2-2 0-16,-2-2 0 0,1 0 0 0,-1-3 0 0,0-1 0 16,2-3 0-16,-3-6 0 0,2-2 0 15,0-1 864-15,2-5 128 0,-2-2 32 0,4-2 0 0,-1 3-832 0,2 0-192 16,0 3 0-16,2 3 0 0,0 3 0 0,0 3 0 16,-1 4 0-16,-1 2 0 15,0 2-768-15,-2 1-208 0,1 2-48 0,2 4 0 16,-2-5-1632-16,2 5-336 0,0 0-64 0,0 0-16 0</inkml:trace>
  <inkml:trace contextRef="#ctx0" brushRef="#br3" timeOffset="-96030.43">21737 1300 12895 0,'0'0'272'0,"0"0"64"0,0 0 16 0,0 0 32 0,0 0-384 0,0 0 0 0,0 0 0 0,0 0 0 15,0 0 896-15,0 0 96 0,0 0 32 0,0 0 0 16,0 0 0-16,0 0 0 0,0 0 0 0,0 0 0 16,0 0-832-16,0 0-192 0,0 0 0 0,0 0 0 15,0 0 0-15,0 0 0 0,0 0 0 0,0 0 0 16,1 10 864-16,0-1 128 0,-1-9 32 0,0 0 0 0,4 11-832 0,2 0-192 16,-1 0 0-16,2 0 0 0,-1-1 0 0,0 1 0 15,3 1 0-15,0 0 0 0,2-1 0 0,1 0 0 16,-2-1 0-16,3 0 0 0,3 0 864 0,0-1 128 15,-1 0 32-15,2 1 0 0,-2 1-832 0,0-1-192 16,1-2 0-16,-2 0 0 0,-1-4 0 0,-1-1 0 16,3-2 0-16,-4 1 0 0,0-4 864 0,1 0 128 15,1-3 32-15,-1-1 0 0,-1 1-832 0,2-3-192 16,0-1 0-16,1 2 0 0,-1 0 0 0,-1 1 0 16,-1 0 0-16,1 0 0 0,1 3 0 0,0-2 0 15,-3 0 0-15,1 0 0 0,0-5 0 0,-2 0 0 16,-1-1 0-16,2 2 0 0,3 0 0 0,-1 2 0 15,-1-3 0-15,2 0 0 0,3-1 864 0,-1 0 128 0,0-2 32 16,-1-2 0-16,-1 2-832 0,-1-1-192 0,-2-1 0 0,0 1 0 16,-1 1 0-16,-2 1 0 0,0-2 0 15,-1 0 0-15,-1-1 0 0,-3 3 0 0,1-2 0 0,0 1 0 16,-1 1 0-16,-2 1 0 0,-1 3 0 0,0-1 0 16,-2-1 0-16,1 2 0 0,0 2 0 0,-2-1 0 15,-1-1 0-15,0 4 0 0,-1-2 0 0,0 3 0 16,-2 2 0-16,8 1 0 0,-10 0 0 0,2 3 0 15,3 4-1600 1,0 2-352-16,1-2-80 0,4-7-7120 0,-1 11-1408 0</inkml:trace>
  <inkml:trace contextRef="#ctx0" brushRef="#br3" timeOffset="-95128.54">22495 789 12895 0,'0'0'272'0,"0"0"64"0,0 0 16 0,0 0 32 0,0 0-384 0,0 0 0 0,0 0 0 0,0 0 0 16,0 0 896-16,0 0 96 0,-2 16 32 0,-4-8 0 15,-1-5 0-15,-2 2 0 0,2-2 0 0,-4 2 0 16,1 3-832-16,0-2-192 0,-4-1 0 0,-3 2 0 15,-2 3 864-15,1-2 128 0,-3 0 32 0,1 0 0 16,-2-2-832-16,4 2-192 0,3 1 0 0,1-2 0 16,-1-3 0-16,1-1 0 0,1 1 0 0,2-1 0 15,0-1 864-15,2 2 128 0,1-1 32 0,8-3 0 16,-5 0-832-16,5 0-192 0,0 0 0 0,0 0 0 16,0 0 0-16,0 0 0 0,0 0 0 0,0 0 0 0,0 0 864 0,0 0 128 15,0 0 32-15,0 0 0 0,0 0-832 0,0 0-192 16,0 0 0-16,8 7 0 0,-8-7 0 0,10 8 0 15,-10-8 0-15,5 8 0 0,-5-8 0 0,6 11 0 16,-2 1 0-16,-2 0 0 0,-3-1 0 0,0-1 0 16,1 0 0-16,0 0 0 0,-1 1 0 0,0 0 0 15,-1-1 0-15,0 1 0 0,1-2 0 0,1 1 0 16,0 0 0-16,0-2 0 16,0 2-768-16,1-1-208 0,3-1-48 0,-4 0 0 0,0-8 1648 0,-2 9 320 15,2-9 64-15,0 0 16 0,0 9-832 0,0-9-192 16,0 0 0-16,0 0 0 0,0 9 0 0,0-9 0 15,0 0 0-15,0 0 0 0,0 0 0 0,0 0 0 16,0 0 0-16,0 0 0 0,0 0 0 0,0 0 0 16,8-2 0-16,2 1 0 0,-2 0 0 0,-8 1 0 0,0 0 0 0,10-4 0 15,0 1 0-15,1 0 0 0,1 1 0 0,0 0 0 16,-2 1 0-16,1 0 0 0,0 1 0 0,2-1 0 16,-1-2 0-16,1 1 0 0,-1 0 0 0,2 1 0 15,0-1 0-15,0 1 0 0,2-3 0 0,-3 2 0 16,-2 1 0-16,0 0 0 0,-1 0 0 0,-3 0 0 15,-7 1 0-15,10 1 0 0,-10-1 0 0,0 0 0 16,0 0 0-16,0 0 0 0,0 0 0 0,7 5 0 16,-7-5 0-16,0 0 0 0,0 0 0 0,0 0 0 15,0 0 0-15,1 9 0 0,-1-9 0 0,0 0 0 16,0 0 0-16,0 0 0 0,-4 7 0 0,4-7 0 16,0 0 0-16,0 0 0 0,0 0 0 0,-5-7 0 0,0-2 0 0,1-2 0 15,0-4 0-15,2 0 0 16,2-1 0-16,-1-1 0 0,0-4 0 0,1 2 0 0,0 4 0 0,1 0 0 15,-1 1 0-15,0-1 0 0,0 0 0 0,0 4 0 16,-1 2 0-16,-3 2 0 0,2-1 0 0,-1 1 0 16,-2 1 0-16</inkml:trace>
  <inkml:trace contextRef="#ctx0" brushRef="#br3" timeOffset="-94164.27">21797 1231 12895 0,'0'0'272'0,"0"0"64"0,0 0 16 0,0 0 32 0,-3-8-384 16,3 8 0-16,4-6 0 0,-4 6 0 0,0-7 896 0,0 7 96 16,6-7 32-16,-6 7 0 0,0 0 0 0,0 0 0 15,0 0 0-15,0 0 0 0,0 0-832 0,0 0-192 16,0 0 0-16,0 0 0 0,0 0 864 0,0 0 128 16,-10 6 32-16,1 1 0 0,0 0-832 0,0 2-192 15,-3 0 0-15,1 2 0 0,-2 0 0 0,-1 0 0 16,-2 0 0-16,0 0 0 0,-2 1 0 0,3-3 0 15,1 1 0-15,0 0 0 0,2-2 0 0,-1 0 0 16,2-1 0-16,0-1 0 0,1 0 0 0,-2 0 0 16,1 0 0-16,2 0 0 0,-1-1 0 0,2-1 0 0,-1 1 0 0,2-2 0 15,7-3 0-15,-5 4 0 0,5-4 0 0,0 0 0 16,-6 7 0-16,6-7 0 0,0 0 0 0,0 0 0 16,0 0 0-16,0 0 0 0,-4 8 0 0,4-8 0 15,0 0 0-15,-2 8 0 0,2-8 0 0,0 0 0 16,0 0 864-16,0 0 128 0,2 11 32 0,-2-11 0 15,4 10-832-15,-4-10-192 0,5 11 0 0,-1-1 0 16,2-1 0-16,-3 0 0 0,-3-9 0 0,5 11 0 16,1-1 0-16,-3 0 0 0,0-3 0 0,-3-7 0 15,6 8 0-15,-6-8 0 0,5 8 0 0,0-1 0 16,-5-7 0-16,0 0 0 0,0 0 0 0,0 0 0 16,6 5 0-16,-6-5 0 0,0 0 0 0,0 0 0 15,9 4 0-15,-9-4 0 0,0 0 0 0,11-1 0 16,-11 1 864-16,8-4 128 0,0 0 32 0,-2-2 0 0,0-2-832 15,-1 2-192-15,1 0 0 0,-6 6 0 0,7-4 0 0,-3-3 0 16,0-2 0-16,-4 9 0 0,0 0 0 0,8-4 0 16,-3-2 0-16,-5 6 0 0,6-5 0 0,-6 5 0 15,0 0 0-15,6-6 0 0,0 2 0 0,-6 4 0 16,0 0 0-16,0 0 0 0,8-6 0 0,-8 6 0 16,0 0 0-16,0 0 0 15,0 0-768-15,0 0-208 0,5-5-48 0,-5 5 0 0,0 0 832 0,9-4 192 16,-5-1 0-16,-4 5 0 0,0 0 0 0,0 0 0 15,11-5 0-15,-5-1 0 0,-6 6 0 0,6-5 0 16,0 0 0-16,-6 5 0 0,0 0 0 0,9-4 0 16,-3-2 0-16,1 1 0 0,-3-1 0 0,-4 6 0 15,0 0 0-15,7-5 0 0,-2-3 0 0,2 2 0 0,-7 6 0 16,6-8 0-16,-2-1 0 0,1 1 0 0,-2 1 0 0,-1-1 0 16,-1-2 0-16,-2 3 0 0,-1-1 0 15,-1 0 0-15,-3 4 0 0,0-2 0 0,0-1 0 0,-3 2 0 16,-3 1 0-16,0-1 0 0,1 1 0 0,-2 2-8240 15,-3-2-1600-15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5:48:56.33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15606 8900 20271 0,'0'0'448'0,"-7"2"80"0,7-2 32 0,0 0 16 0,0 0-576 0,-5 0 0 0,5 0 0 0,0 0 0 15,0 0 0-15,0 0 0 0,0 0 0 0,0 0 0 16,0 0 928-16,0 0 80 0,0 0 16 0,0 0 0 15,0 0-832-15,0 0-192 0,5-4 0 0,1 0 0 16,2-1 864-16,1-3 128 0,1 3 32 0,1-3 0 16,2-1 0-16,-1 0 0 0,2-1 0 0,0 1 0 0,1-2-832 0,0-1-192 15,1-1 0-15,1 0 0 0,3 1 0 0,-2 2 0 16,-1-1 0-16,2 2 0 0,0 1 864 0,-2 2 128 16,0 3 32-16,-2 1 0 0,-1 1-832 0,-3 3-192 15,-2 3 0-15,-3 4 0 0,0 1 0 0,-1 0 0 16,-5 1 0-16,-1 3 0 0,-3 4 0 0,1 2 0 15,-1 2 0-15,-2 1 0 0,-3 2 0 0,-1-2 0 16,0 4 0-16,-13 22 0 0,5-5 0 0,0-6 0 16,0-4 0-16,2-4 0 0,-2-2 0 0,3-5 0 15,1-3 0-15,-1-3 0 0,0 2 864 0,7-9 128 16,-1 1 32-16,-3-1 0 0,0-1-832 0,1 0-192 16,1 0 0-16,-1-1 0 0,3-2 0 0,-6 0 0 0,3 1 0 15,11-7 0-15,0 0 0 0,0 0 0 0,0 0 0 0,0 0 0 16,0 0 864-16,0 0 128 15,0 0 32-15,6-6 0 0,3 0-832 0,3 2-192 0,0 2 0 0,4-1 0 16,4 0 0-16,0 2 0 0,0 3 0 0,2 0 0 16,2-2 0-16,5 2 0 0,4-2 0 0,3 2 0 15,-3 3 0-15,1-1 0 0,-2-2 0 0,-6 3 0 16,-4-2 0-16,-4 0 0 0,-6 5 0 0,-2-4 0 16,-2-4 0-16,-8 0 0 0,0 0 0 0,0 0 0 15,3-5-1600-15,-3 5-352 0,0 0-80 16,-8-2-9296-16,0 1-1856 0</inkml:trace>
  <inkml:trace contextRef="#ctx0" brushRef="#br0" timeOffset="315.89">16373 9258 23951 0,'0'0'512'0,"0"0"128"0,10-3 0 0,-6 2 64 0,3 1-576 0,-1 1-128 15,0 1 0-15,-1 0 0 0,0 2 848 0,-2 2 144 16,0-1 32-16,1 4 0 0,-3 1 816 0,1 2 160 16,-4 7 48-16,0-2 0 0,-2 1-832 0,0 1-144 0,-3 3-48 0,-1-2 0 15,-5 2-816-15,1 0-208 16,-1-3 0-16,-2 2 0 0,-3 1 864 0,2-2 128 0,1-1 32 0,2-2 0 15,2 0-832-15,-1-2-192 0,0-1 0 0,0 0 0 16,1-2 0-16,0-2 0 0,2-3 0 0,1 0 0 31,2-2-2416-31,-1-2-528 0,-12-7-96 0,7-4-32 0</inkml:trace>
  <inkml:trace contextRef="#ctx0" brushRef="#br0" timeOffset="1065.6">16792 9054 16575 0,'0'0'368'0,"0"0"80"0,0 0 0 0,0 0 16 0,0 0-464 0,0 0 0 16,0 0 0-16,0 0 0 0,0 0 912 0,0 0 96 16,0 0 16-16,0 0 0 0,0 0 0 0,0 0 0 15,0 0 0-15,10 0 0 0,-1 2 0 0,-9-2 0 16,0 0 0-16,7 0 0 0,2-1 0 0,3 0 0 16,3-1 0-16,1 1 0 0,3 0 0 0,2 0 0 15,0-2 0-15,3-1 0 0,15-1 0 0,-3-3 0 16,-4 1 0-16,-3 1 0 0,-1-1-832 0,-2 5-192 0,-2 1 0 0,-1 1 0 15,-2-1 0-15,-4-2 0 0,-6-1 0 0,-7 4 0 16,-4 0 0-16,0 0 0 0,0 0 0 0,-5 1 0 31,-1 2-768-31,-4 2-208 0,0-1-48 0,-8 3-9824 0,1-3-1968 0</inkml:trace>
  <inkml:trace contextRef="#ctx0" brushRef="#br0" timeOffset="1634.29">17599 8670 23951 0,'0'0'512'0,"-7"-2"128"0,0-1 0 0,7 3 64 0,0 0-576 0,0 0-128 16,0 0 0-16,0 0 0 0,0 0 848 0,0 0 144 16,0 0 32-16,0 0 0 0,6-11 0 0,-1 1 0 15,5 2 0-15,1-1 0 0,4 1-832 0,5-2-192 16,1-4 0-16,7 7 0 0,4 2 864 0,1 2 128 16,-2 0 32-16,-2 2 0 0,-6 1-832 0,-4 2-192 15,-8 0 0-15,-1 5 0 0,-5 1 0 0,1 3 0 16,-5 2 0-16,-3 2 0 0,-9 4 864 0,-3 2 128 15,-3 1 32-15,-6 1 0 0,-5 3-832 0,11-13-192 0,-2 0 0 0,-1 2 0 16,0 0 0-16,1-1 0 0,1-1 0 0,1-2 0 16,2-2 0-16,3 1 0 0,2 2 0 0,-3 5 0 15,7-7 0-15,6-10 0 0,0 0 0 0,0 0 0 16,12 10 0-16,9-5 0 0,8-3 0 0,4 4 0 16,2-1 0-16,-16 0 0 0,1 0 0 0,-1 0 0 15,1-2 0-15,-1 5 0 0,0 1 0 0,-2 2 0 16,-5 0 0-16,9 9 0 0,-6 2 0 0,-8 0 0 15,-5-1 0-15,-2 0 0 0,-1 0 0 0,-1-1 0 16,-2-2 864-16,-3-2 128 0,-2 2 32 0,-1-4 0 16,-2-2-832-16,-2 0-192 0,-4 0 0 0,9-5 0 15,-6 1 0-15,0-1 0 0,-3 2 0 0,-3-1 0 0,0-2 864 0,2 1 128 16,-3-2 32-16,2-1 0 0,1-1-832 0,2 0-192 16,-2 2 0-16,2-3 0 15,-9-2-768-15,4 0-208 0,14 0-48 0,-1 0 0 16,4-2-816-16,1 0-160 0,0-1-48 0,3 0-14736 15</inkml:trace>
  <inkml:trace contextRef="#ctx0" brushRef="#br0" timeOffset="2056.23">18371 9216 23951 0,'0'0'1056'0,"0"0"224"0,0 0-1024 0,0 0-256 0,8 11 0 0,-3-1 0 15,-5-10 880-15,5 11 112 0,0 2 32 0,-3 2 0 0,-2 1 816 0,-1 4 160 16,-3 3 48-16,1 0 0 16,-2 0-832-16,0 2-144 0,-2 4-48 0,0-3 0 0,-4-6 0 0,1 1 0 15,1-2 0-15,2-8 0 0,-2 3 0 0,-3 0 0 16,1-1 0-16,-1 2 0 0,-1 1-816 0,-1-1-208 15,-2-2 0-15,-4-2 0 0,-2 2 0 0,2-1 0 16,0-1 0-16,4-1 0 16,0-3-768-16,2-3-208 0,0 1-48 0,3-3-12016 15,2-4-2400-15</inkml:trace>
  <inkml:trace contextRef="#ctx0" brushRef="#br0" timeOffset="3617.76">19499 8699 20271 0,'-5'-11'448'0,"4"2"80"0,-3-1 32 0,3-1 16 0,1-1-576 0,0 0 0 15,-1 1 0-15,0 2 0 0,0 1 928 0,1 8 80 16,1-7 16-16,-1 7 0 0,0 0 0 0,0 0 0 16,1-8 0-16,-1 8 0 0,0 0 0 0,0 0 0 0,0 0 0 0,0 0 0 15,0 0 0-15,0 0 0 16,0 0 0-16,0 0 0 0,0 0-832 0,0 0-192 16,-4 9 0-16,-1 6 0 0,2 6 864 0,-1 4 128 0,-3 4 32 0,1 5 0 15,2 0-832-15,0 3-192 0,0 0 0 0,-2 0 0 16,0 1 0-16,4 0 0 0,-1 1 0 0,1-5 0 15,-2-4 864-15,2-5 128 0,1-1 32 0,-1-2 0 16,1-3-832-16,0-4-192 0,1-1 0 0,0-6 0 16,0-8 0-16,1 8 0 0,-1-3 0 0,0-5 0 15,0 0 864-15,0 0 128 0,0 0 32 0,0 0 0 16,3-14-832-16,4 0-192 0,0-2 0 0,1-3 0 16,0-5 864-16,-3 0 128 0,0-1 32 0,-1-1 0 15,1-3-832-15,1-1-192 0,-1-2 0 0,2-1 0 16,0-2 0-16,0 3 0 0,2 1 0 0,0 4 0 0,0 2 0 0,-3 5 0 15,0 4 0-15,-4 7 0 0,1 1 0 0,-3 8 0 16,0 0 0-16,0 0 0 0,-4 9 0 0,-3 6 0 16,-1 7 0-16,-1 4 0 0,0 4 0 0,-2 3 0 15,-1 5 0-15,-1 0 0 0,-2 1 0 0,2-3 0 16,2-3 0-16,1 0 0 0,-1 0 0 0,2-5 0 16,3-3 0-16,1-2 0 15,2-2-1600-15,3-4-352 0,0-1-80 0,2-3-18032 0</inkml:trace>
  <inkml:trace contextRef="#ctx0" brushRef="#br0" timeOffset="6814.01">14406 10961 12895 0,'0'0'576'0,"0"0"112"0,-5-2-560 0,0 0-128 16,1 0 0-16,1 0 0 0,3 2 1664 0,0 0 320 16,0 0 48-16,0 0 16 0,0 0-1648 0,0 0-400 15,0 0 0-15,0 0 0 0,0 0 896 0,0 0 112 16,0 0 16-16,5-3 0 0,2-2-832 0,-1 2-192 16,1-2 0-16,-1 2 0 0,1 2 864 0,1 0 128 15,-2-1 32-15,3 2 0 0,-3-1-832 0,2 1-192 16,-1 0 0-16,0 0 0 0,-7 0 0 0,0 0 0 0,6 0 0 0,-6 0 0 15,6 3 0-15,-6-3 0 0,0 0 0 0,0 0 0 16,-1 8 864-16,0-3 128 0,-2 2 32 0,0-2 0 16,-5 1-832-16,1-1-192 0,-7 2 0 0,-3 1 0 15,0-2 864-15,1-1 128 0,0-2 32 0,2-1 0 16,0-2-832-16,3-1-192 0,1-2 0 0,2-1 0 16,8 4 864-16,0 0 128 0,-5-3 32 0,5 3 0 15,0 0-832-15,0 0-192 0,2-9 0 0,2 0 0 16,3 0 0-16,3 0 0 0,3 0 0 0,2 1 0 15,1-1 0-15,0 0 0 0,2-4 0 0,-2 6 0 16,1 3 0-16,-1 1 0 0,1 0 0 0,-2 1 0 16,0-1 0-16,-3 3 0 0,-2 0 0 0,-10 0 0 0,8 3 0 15,-8-3 0-15,0 0 0 0,0 0 0 0,0 0 0 0,-4 10 0 16,-5-1 0-16,-1 2 0 0,-1-3 0 0,-2 1 0 16,-3 0 0-16,-1-2 0 0,1-1 0 0,0-1 0 15,2 2 0-15,1-4 0 0,1-2 864 0,2-1 128 16,1 0 32-16,9 0 0 0,0 0-832 0,0 0-192 15,0 0 0-15,0-7 0 0,0 7 0 0,8-9 0 16,5 0 0-16,2 1 0 0,2 1 0 0,0 0 0 16,1 1 0-16,3 0 0 0,2 2 0 0,-1 1 0 15,-3 1 0-15,0 1 0 0,1 1 0 0,-3 0 0 16,-5-1 0-16,-2 3 0 0,-10-2 0 0,6 6 0 16,-6-6 0-16,0 0 0 0,-1 9 0 0,-4-1 0 15,-6 0 0-15,-4-1 0 0,-4-2 0 0,-3 1 0 16,0 1 0-16,0 0 0 0,0-3 0 0,2 0 0 0,-1-2 0 15,2 1 0-15,1 0 0 0,3-1 0 0,4-4 0 0,2 1 0 16,0 0 0-16,9 1 0 16,0 0 0-16,0 0 0 15,0 0-3232-15,5-5-688 0,10-4-144 0,2 3-32 0</inkml:trace>
  <inkml:trace contextRef="#ctx0" brushRef="#br0" timeOffset="7491.98">14362 11459 12895 0,'0'0'576'0,"0"0"112"0,0 0-560 0,0 0-128 16,0 0 0-16,0 0 0 0,-4 8 848 0,4-8 144 15,0 0 32-15,0 0 0 0,0 0 0 0,-5 6 0 16,5-6 0-16,0 0 0 0,0 0 0 0,-5 7 0 0,2-2 0 0,3-5 0 16,0 0 0-16,0 0 0 0,0 0 0 0,0 0 0 15,-8 6 0-15,8-6 0 0,0 0 0 0,0 0 0 16,0 0 0-16,0 0 0 0,0 0 0 0,0 0 0 16,0 0-832-16,0 0-192 0,6 4 0 0,3-1 0 15,1-4 864-15,2 0 128 0,3 0 32 0,-1 0 0 16,-1 0-832-16,5 0-192 0,-1-1 0 0,1-2 0 15,-3 4 0-15,2 0 0 0,0 0 0 0,-1 0 0 16,-4 0 0-16,-1 0 0 0,-3 4 0 0,-8-4 0 16,0 0 864-16,0 0 128 0,0 0 32 0,0 0 0 15,0 0-832-15,-6 5-192 0,-5-2 0 0,-2 1 0 16,-4 2 0-16,-2-1 0 0,-5-2 0 0,1 0 0 0,0 0 0 16,1 0 0-16,2 1 0 0,0-2 0 0,2 0 864 0,3-2 128 15,2 0 32-15,4 2 0 0,1-2-832 0,8 0-192 16,0 0 0-16,0 0 0 0,0 0 0 0,0 0 0 15,8-6 0-15,1 2 0 0,5-2 0 0,2 2 0 16,2 1 0-16,3-2 0 0,1 0 0 0,1-1 0 16,-1 2 0-16,2-2 0 0,-3 4 0 0,0-1 0 15,-3 0 0-15,-1 0 0 0,-5 6 0 0,-1-3 0 16,-11 0 0-16,0 0 0 0,0 0 0 0,0 0 0 16,0 0 0-16,0 0 0 0,-11 3 0 0,-5 1 0 15,-8 0 0-15,2 0-13616 16,2 1-2768-16</inkml:trace>
  <inkml:trace contextRef="#ctx0" brushRef="#br0" timeOffset="11576.2">14483 10904 16575 0,'0'0'368'0,"0"0"80"0,0 0 0 0,0 0 16 0,0 0-464 0,0 0 0 16,0 0 0-16,0 0 0 0,0 0 912 0,0 0 96 16,-14-1 16-16,14 1 0 0,0 0 0 0,0 0 0 15,0 0 0-15,0 0 0 0,0 0 0 0,0 0 0 16,0 0 0-16,0 0 0 0,0 0-832 0,0 0-192 15,0 0 0-15,0 0 0 0,0 0 0 0,0 0 0 16,0 0 0-16,0 0 0 0,0 0 0 0,0 0 0 16,0 0 0-16,0 0 0 0,0 0 0 0,0 0 0 15,0 0 0-15,0 0 0 0,0 0 864 0,0 0 128 16,0 0 32-16,0 0 0 0,0 0-832 0,0 0-192 16,0 0 0-16,0 0 0 0,0 0 0 0,0 0 0 0,0 0 0 0,0 0 0 15,0 0 0-15,0 0 0 16,0 0 0-16,0 0 0 0,0 0 0 0,0 0 0 15,0 0 0-15,0 0 0 0,0 0 864 0,0 0 128 16,0 0 32-16,0 0 0 0,0 0-832 0,0 0-192 0,0 0 0 0,0 0 0 16,0 0 0-16,0 0 0 0,0 0 0 0,0 0 0 15,0 0 0-15,0 0 0 0,0 0 0 0,6 4 0 16,-6-4 864-16,0 0 128 0,13-1 32 0,-2 1 0 16,-2-2-832-16,1 2-192 0,0-1 0 0,0 1 0 15,1-1 0-15,0 1 0 0,-1 0 0 0,1 0 0 16,-1 0 0-16,2 0 0 0,-3 1 0 0,2 0 0 15,-1-1 0-15,1 2 0 0,0-2 0 0,0 2 0 16,-2 0 0-16,0-1 0 0,0-1 0 0,1 2 0 16,1 2 0-16,-1 0 0 0,0-1 0 0,2 2 0 0,-2-1 0 0,2 0 0 15,0 1 0-15,-1-2 0 0,0 2 0 0,0 0 0 16,1 1 0-16,1-1 0 0,2 1 0 0,-3-2 0 16,1 1 0-16,0 2 0 0,0 1 0 0,0 1 0 15,-1-1 0-15,0 1 0 0,3-1 0 0,2 0 0 16,0 1 0-16,1 2 0 0,-3-1 0 0,1 1 0 15,-1 0 0-15,-1 0 0 0,-2 1 0 0,2 1 0 16,-1-1 0-16,-1 3 0 0,0 2 0 0,-3-1 0 16,0 2 0-16,-1-2 0 0,0 1 0 0,1-2 0 15,0-2 0-15,1 0 0 0,-5 0 0 0,2-1 0 16,-1 0 0-16,3 0 0 0,0-1 0 0,2 0 0 16,-2 0 0-16,2 0 0 0,0 0 0 0,0 0 0 0,0-1 0 0,1-1 0 15,1-3 0-15,2 1 0 0,2 2 0 0,-3-3 0 16,-1 0 0-16,3-1 0 15,0 0 0-15,-4-1 0 0,3 0 864 0,0 0 128 0,1-1 32 0,0 1 0 16,3 2-832-16,-3-3-192 0,1-2 0 0,6 0 0 16,-3 3 0-16,-3-1 0 0,-1-1 0 0,-4-1 0 15,1-1 0-15,-1 0 0 0,0-1 0 16,-1 1 0-16,-2-2 0 0,1 1 0 0,0 0 0 0,0 0 0 16,0-3 0-16,-1 3 0 0,1-1 0 0,1 0 0 15,-2 0 0-15,0-1 0 0,0 2 0 0,0-1 0 16,0 0 0-16,-9 2 0 0,8-2 0 0,1 0 0 15,-9 2 0-15,0 0 0 0,9-4 0 0,-9 4 0 16,0 0 0-16,0 0 0 0,0 0 0 0,0 0 0 16,0 0 0-16,0 0 0 0,0 0 0 0,0 0 0 15,-6-3-2416-15,-4 1-528 0,-3 2-96 0,-4 0-12720 16</inkml:trace>
  <inkml:trace contextRef="#ctx0" brushRef="#br0" timeOffset="12101.54">14519 11456 12895 0,'0'0'272'0,"0"0"64"0,0 0 16 0,0 0 32 0,0 0-384 0,0 0 0 0,0 0 0 0,0 0 0 15,0 0 896-15,-6 0 96 0,6 0 32 0,-9 2 0 16,9-2 0-16,-7 3 0 0,7-3 0 0,0 0 0 16,0 0 0-16,0 0 0 0,0 0 0 0,0 0 0 15,0 0-832-15,0 0-192 0,0 0 0 0,0 0 0 0,0 0 864 0,0 0 128 16,0 0 32-16,0 0 0 0,8 6 0 0,0-3 0 16,-8-3 0-16,10 0 0 0,0-1-832 0,1-1-192 15,3-2 0-15,-2 1 0 0,1-4 864 0,3 2 128 16,0-1 32-16,2 0 0 0,0-2-832 0,-1 0-192 15,-1 0 0-15,1 1 0 0,-3 0 864 0,1 2 128 16,0-2 32-16,-4 2 0 0,-2-2-832 0,1 1-192 16,-4 2 0-16,-6 4 0 0,6-7 0 0,-6 7 0 15,0 0 0-15,0 0 0 0,0 0 0 0,0 0 0 16,0 0 0-16,0 0 0 16,0 0-1600-16,0 0-352 0,0 0-80 0,-8 1-13120 0</inkml:trace>
  <inkml:trace contextRef="#ctx0" brushRef="#br0" timeOffset="13136.22">15472 10959 16575 0,'0'0'368'0,"0"0"80"0,-10 0 0 0,10 0 16 0,0 0-464 0,0 0 0 0,-6 0 0 0,6 0 0 15,0 0 912-15,0 0 96 0,-10-2 16 0,10 2 0 16,0 0 0-16,0 0 0 0,0 0 0 0,0 0 0 16,0 0 0-16,0 0 0 0,0 0 0 0,0 0 0 15,0 0 0-15,0 0 0 0,-7-2 0 0,7 2 0 16,0 0-832-16,0 0-192 0,-2-5 0 0,2 5 0 15,0 0 0-15,4-7 0 0,1 0 0 0,-1 1 0 16,-4 6 864-16,7-6 128 0,-2 1 32 0,3-1 0 16,-3 1-832-16,2-1-192 0,1 2 0 0,0-2 0 15,1 2 0-15,1-2 0 0,-1 1 0 0,1 2 0 16,1 0 0-16,-2 1 0 0,2-4 0 0,0 2 0 0,-3 2 0 0,2 1 0 16,0 1 0-16,0 0 0 0,0-2 0 15,-1 2 0-15,1-2 0 0,1 1 0 0,-4-1 0 0,3 1 0 16,1-1 0-16,-1 2 0 0,0 2 0 0,-1 1 0 15,2 0 0-15,0-2 0 0,-2 1 864 0,2 0 128 16,0 1 32-16,2 0 0 0,-2 1-832 0,2 1-192 16,0 1 0-16,-1 1 0 0,-2-2 0 0,0 3 0 15,0 1 0-15,2 1 0 0,1 1 0 0,1 1 0 16,-3 0 0-16,1 1 0 0,-3 1 0 0,-2-4 0 16,2 0 0-16,0 2 0 0,-1-3 0 0,0 3 0 15,0-1 0-15,1 1 0 0,0 2 0 0,-2-5 0 16,3 2 0-16,0 2 0 0,-1 0 0 0,1 0 0 15,-2-1 0-15,1 1 0 0,-2 3 0 0,2-2 0 0,-1 0 0 16,-1 1 0-16,1-2 0 0,0 1 0 0,-2-1 0 0,2 0 0 16,-1-2 0-16,-1-1 0 0,0-1 0 0,0 0 0 15,2 1 864-15,-1-1 128 16,1-3 32-16,-1 1 0 0,1 1-832 0,-3-2-192 0,2 1 0 0,-1-2 0 16,1 0 0-16,1-1 0 0,0-1 0 0,0 1 0 15,1 0 0-15,-1-1 0 0,3 0 0 0,-4-1 0 16,4 1 0-16,0 0 0 0,-3 0 0 0,5 0 0 15,0-1 0-15,2-1 0 0,-1 0 0 0,-4 0 0 16,1-1 0-16,1 0 0 0,2 0 0 0,-2 0 0 16,2 3 0-16,-3-3 0 0,0 0 0 0,-4 1 0 15,3 1 0-15,-2 0 0 0,-1-1 0 0,-2 1 0 0,-5-2 0 0,0 0 0 16,8 1 0-16,-8-1 0 16,0 0 0-16,0 0 0 0,4 2 0 0,-4-2 0 0,0 0 0 0,0 0 0 15,0 0 0-15,0 0 0 16,0 0-768-16,0 0-208 0,0 0-48 0,0 0-10912 15,0 0-2192-15</inkml:trace>
  <inkml:trace contextRef="#ctx0" brushRef="#br0" timeOffset="13976.2">16479 10976 16575 0,'0'0'736'15,"0"0"160"-15,0 0-720 0,0 0-176 0,0 0 0 0,0 0 0 16,-6 3 848-16,2 1 144 0,-1-2 32 0,5-2 0 16,0 0 0-16,0 0 0 0,0 0 0 0,0 0 0 0,-3 4 0 0,3-4 0 15,0 0 0-15,0 0 0 0,0 0 0 0,0 0 0 16,0 0 0-16,0 0 0 0,0 0 0 0,0 0 0 15,0 0 0-15,0 0 0 0,0 0 0 0,0 0 0 16,0 0 0-16,2-5 0 0,3-3-832 0,2-1-192 16,0-1 0-16,3 0 0 0,-1-2 864 0,0 0 128 15,4-2 32-15,-2-3 0 0,2 2-832 0,0 0-192 16,0-1 0-16,1 1 0 0,1-1 0 0,0-1 0 16,1 0 0-16,-1 2 0 0,-2 1 0 0,-1 0 0 15,3 1 0-15,-3 1 0 0,-2 3 0 0,-4 3 0 16,3-3 0-16,-5 3 0 0,1 0 0 0,-5 6 0 15,0 0 0-15,0 0 0 0,5-5 0 0,-5 5 0 16,0 0 0-16,0 0 0 0,0 0 864 0,0 0 128 16,-6 4 32-16,-2 3 0 15,-1 2-1648-15,0 3-320 0,-3 1-64 0,-2 4-16 0,-3 2 832 0,1 0 192 16,1 1 0-16,-2-1 0 0,1-1 0 0,0-2 0 0,1 1 0 0,0-1 0 16,0-2 768-16,2 1 208 0,0-4 48 0,1-1 0 15,2-2-832-15,0 0-192 0,4-1 0 0,0-2 0 16,6-5 0-16,-4 5 0 0,4-5 0 0,0 0 0 15,0 0 0-15,0 0 0 0,0 0 0 0,0 0 0 16,10-7 0-16,-1-2 0 0,2-2 0 0,2 1 0 16,0 1 0-16,1-4 0 0,0-1 0 0,1-1 0 15,1-3 0-15,-1 1 0 0,1 2 0 0,0 0 0 16,1-6 0-16,0 3 0 0,0 2 0 0,-2 2 0 16,-4 3 0-16,1 3 0 0,-1-1 0 0,-2 3 0 0,-9 6 0 15,0 0 0-15,0 0 0 0,0 0 0 0,0 0 0 16,0 0 0-16,-7 10 0 0,-1 2 0 0,-5 2 0 0,-2 1 0 15,-1 0 0-15,-2 1 0 0,1-3 0 0,2 0 0 16,1-1 0-16,2 1 0 0,-2-3 0 0,3 0 0 16,2-1 0-16,0-1 0 0,0-1 0 0,2 0 0 15,3-1 0-15,-2-1 0 16,6-5-768-16,0 0-208 0,0 0-48 0,0 0 0 16,0 6-2448-16,0-6-496 0,0 0-112 0,0 0-16 0</inkml:trace>
  <inkml:trace contextRef="#ctx0" brushRef="#br0" timeOffset="23362.58">8623 4451 12895 0,'0'0'272'0,"0"0"64"0,0 0 16 0,0 0 32 0,0 0-384 0,0 0 0 15,0 0 0-15,0 0 0 0,0 0 1712 0,0 0 272 16,-6-6 48-16,6 6 16 0,0 0-1648 0,0 0-400 16,0 0 0-16,0 0 0 0,0 0 896 0,0 0 112 15,0 0 16-15,0 0 0 0,0 0 0 0,0 0 0 16,0 0 0-16,0 0 0 0,0 0-832 0,0 0-192 0,0 0 0 0,0 0 0 15,0 0 0-15,0 0 0 0,0 10 0 0,1 0 0 16,-1-1 864-16,3 1 128 0,0 3 32 0,2-1 0 16,0 0-832-16,1 0-192 0,-3 0 0 0,3-2 0 15,-2-1 0-15,3 0 0 0,-2 1 0 0,3 0 0 16,1-2 0-16,-2 1 0 0,0 0 0 0,2-2 0 16,0-3 0-16,2 0 0 0,-3 0 0 0,1-3 0 15,0-3 0-15,0-1 0 0,2 0 0 0,-2-1 0 16,-1-2 864-16,1 1 128 0,1-3 32 0,1-1 0 15,-3-2-832-15,2-1-192 0,2 1 0 0,-2-2 0 16,2-3 0-16,-1 2 0 0,-1 1 0 0,0 1 0 16,1 1 0-16,-4 1 0 0,2 1 0 0,-2 3 0 0,-7 6 0 0,7-6 0 15,-1 1 0-15,-6 5 0 0,10 0 0 0,-3 2 0 16,-7-2 0-16,9 5 0 0,-9-5 0 0,8 8 0 16,0 1 0-16,-4 0 0 0,-1 0 0 0,1 1 0 15,-1 0 0-15,-3-10 0 0,1 8 0 0,1-1 0 16,-2-7 0-16,0 0 0 0,0 5 0 0,0-5 0 15,1 8 0-15,-1-8 0 0,0 0 0 0,0 0 0 16,0 0 0-16,0 0 0 0,0 0 0 0,0 0 0 16,0 0 0-16,0 0 0 0,10-4 0 0,-3 1 0 15,2-2 0-15,-4 1 0 0,5 3 0 0,-2 0 0 16,2 0 0-16,-3 2 0 0,3 0 0 0,3 0 0 16,0-1 0-16,0 4 0 0,1-3 0 0,1-1 0 15,2-2 0-15,1-2 0 0,1-1 0 0,0-2 0 0,2-3 0 0,1-1 0 16,0-1 864-16,3-3 128 15,-1-1 32-15,2-2 0 0,0-4-832 0,-3 0-192 0,1-1 0 0,-3-1 0 16,0-1 0-16,-1 0 0 0,-5 1 0 0,1 1 0 16,-5 1 864-16,-2 0 128 0,-3 3 32 0,-1 5 0 15,-3 1-832-15,-2 2-192 0,0 0 0 0,-1 4 0 16,-1 1 0-16,-2 2 0 0,4 4 0 0,-7-3 0 31,-3 3-1600-31,1 2-352 0,0 4-80 0,2 1-9296 0,-4 0-1856 0</inkml:trace>
  <inkml:trace contextRef="#ctx0" brushRef="#br0" timeOffset="23765.47">8533 5134 23951 0,'0'0'512'0,"-1"-7"128"0,0 1 0 0,1 6 64 0,0 0-576 0,0 0-128 16,0 0 0-16,0 0 0 0,0 0 1664 0,0 0 320 15,0 0 48-15,0 0 16 0,0 0-832 0,-1 8-144 0,0 0-48 0,-1 3 0 16,0 2 0-16,0 3 0 0,-1 0 0 0,0 3 0 16,0 1-816-16,1-1-208 15,0 3 0-15,1-1 0 0,-2 0 0 0,-1-3 0 0,1-1 0 0,0 0 0 16,2-3 0-16,0 2 0 0,-1-1 0 0,-1-2 0 16,0-3 0-16,0-2 0 0,0-2 0 0,3-6 0 31,-2 9-768-31,2-9-208 0,0 0-48 0,0 0 0 15,0 0-1632-15,6-9-336 0,4 0-64 0,-4-1-16 0</inkml:trace>
  <inkml:trace contextRef="#ctx0" brushRef="#br0" timeOffset="24247.68">8926 4991 20271 0,'0'0'896'0,"0"0"192"0,-3-7-880 0,-1405 7-208 15,2816 0 0-15,-1408 0 0 0,-8-1 864 0,1 4 128 16,1 3 32-16,0 0 0 0,-3 2 0 0,3 2 0 16,-5 2 0-16,1 5 0 0,0 2 0 0,-1 2 0 15,2 0 0-15,1-1 0 0,1 0 0 0,3-8 0 16,3 0 0-16,0 0 0 0,1 0-832 0,2-1-192 16,4-1 0-16,-2-1 0 0,3-2 0 0,1-2 0 15,0 2 0-15,2-2 0 0,1 2 0 0,-1-1 0 16,0 2 0-16,1-1 0 0,0-1 0 0,-1 2 0 15,0 0 0-15,-3-1 0 0,0 1 864 0,-3 1 128 0,-2 0 32 0,-1-1 0 16,0 0-832-16,-2 1-192 0,-4 2 0 16,-1 1 0-16,-3 1 864 0,-1-2 128 0,-1 0 32 0,0-1 0 15,-4-1-832-15,0-1-192 0,1-3 0 0,1 0 0 16,0-3 0-16,2-2 0 0,0-2 0 0,2-2 0 16,1-1 0-16,2-3 0 0,1-2 0 15,4-2 0-15,2-1 0 0,3-3 0 0,3-2 0 0,1-1 0 16,2-3 0-16,2 1 0 0,0-2 0 0,8-11 0 15,-4 1 0-15,1 2 0 0,-2 1 0 0,0 2 0 16,0 3 0-16,-4 1 0 0,-1 4 0 0,-1 2 0 16,-5 0 0-16,-1 5 0 0,-2 1 0 0,-3 1 0 15,-2 0 0-15,-3 3 0 0,1 2 0 0,-2 4 0 16,-3-2 0-16,-1 3 0 0,-1 2 0 0,1 3 0 16,-1 0-768-16,2 1-208 0,0 0-48 0,2-2 0 15,1 2-1632-15,8-5-336 0,-5 6-64 0,5-6-6560 16,0 0-1328-16</inkml:trace>
  <inkml:trace contextRef="#ctx0" brushRef="#br0" timeOffset="24518.59">9183 4852 23951 0,'0'0'512'0,"0"0"128"0,0 0 0 0,0 12 64 0,-3 3-576 0,-1 3-128 16,-2 5 0-16,-2 2 0 0,0 1 1664 0,-2 1 320 15,0 3 48-15,0 1 16 0,1 1-832 0,6-11-144 16,-3 1-48-16,3 0 0 0,2-1-816 0,2 0-208 15,2-4 0-15,4-1 0 0,2-3 864 0,2-3 128 16,0-3 32-16,1-1 0 0,1 0-832 0,1-3-192 0,1-4 0 0,0-3 0 16,0-2 864-16,0-3 128 0,-1-2 32 0,4-8 0 15,-6-2 0-15,0 3 0 0,-5-1 0 0,1 0 0 16,-7-1-832-16,1 3-192 16,-2 0 0-16,-1 3 0 0,0 1 0 0,0 3 0 0,-4 1 0 0,0 2 0 15,0 2 0-15,-2 2 0 0,-1 0 0 0,0 1 0 31,-2 0-1600-31,-2 3-352 0,1 2-80 0,-1 1-16400 0</inkml:trace>
  <inkml:trace contextRef="#ctx0" brushRef="#br0" timeOffset="25541.12">9828 4586 20271 0,'0'0'448'0,"0"0"80"0,-2-7 32 0,2 7 16 0,0 0-576 0,0 0 0 16,0 0 0-16,0 0 0 0,0 0 928 0,0 0 80 16,0 0 16-16,0 0 0 0,0 0 0 0,0 0 0 15,0 0 0-15,0 0 0 0,0 9 0 0,1 2 0 16,1 1 0-16,1 5 0 0,2 1-832 0,-1 3-192 16,2 1 0-16,1 3 0 0,-1-3 0 0,1-2 0 15,1 1 0-15,0-2 0 0,1-2 864 0,-3-4 128 16,0-2 32-16,-1-1 0 0,2-2-832 0,2 0-192 15,4-3 0-15,3-3 0 0,2-2 864 0,4-2 128 16,-2-3 32-16,2-1 0 0,0 0 0 0,-1-4 0 16,-3 0 0-16,-1-1 0 0,-2-1-832 0,-2 1-192 15,0 0 0-15,-2 1 0 0,-2-1 0 0,-1 0 0 0,-1 2 0 0,-1 2 0 16,-6 7 0-16,0 0 0 0,0 0 0 0,0 0 0 16,0 0 0-16,0 0 0 0,0 0 0 0,5 6 0 15,-1 3 0-15,-2 3 0 16,1 0 0-16,-2 2 0 0,0 0 0 0,-1-3 0 0,0 1 0 0,1 0 0 15,0-1 864-15,0-2 128 0,-1-9 32 0,2 9 0 16,-2-9-832-16,4 8-192 0,-4-8 0 0,6 7 0 16,-6-7 0-16,8 3 0 0,1-2 0 0,1-2 0 15,1-3 0-15,2 0 0 0,1-1 0 0,1 0 0 16,1-2 0-16,-2 3 0 0,0-2 0 0,-3 3 0 16,-11 3 0-16,13 0 0 0,2 2 0 0,0 1 0 0,-1 3 0 15,-1 3 0-15,0 2 0 0,1 1 0 0,2 0 0 0,-1 1 0 16,1 1 0-16,-3-3 0 0,-1-2 0 0,1-2 0 15,-1-2 0-15,2-1 0 0,1-3 0 0,0-2 0 16,2-2 0-16,0-1 0 0,2-5 0 0,3-1 0 16,-2-2 0-16,1-2 0 0,1-3 0 0,-1 2 0 15,3 0 0-15,-6-1 0 0,-2 0 0 0,-1-3 0 16,1 1 0-16,0 1 0 0,1 0 0 0,-2 0 0 16,-1 0 0-16,0 3 0 0,-3 1 0 0,0 2 0 15,-2 2 0-15,0 0 0 0,-1 0 0 0,0 3 0 16,-2-1 0-16,2 4 0 15,-1-2-768-15,-7 5-208 0,4-5-48 0,-4 5 0 16,0 0-816-16,0 0-160 0,0 0-48 0,0 0-9280 16,0 0-1856-16</inkml:trace>
  <inkml:trace contextRef="#ctx0" brushRef="#br0" timeOffset="25966.3">10397 5266 20271 0,'-5'-7'448'0,"4"-1"80"0,3 1 32 0,2 3 16 0,-4 4-576 0,4-6 0 15,-4 6 0-15,0 0 0 0,0 0 1744 0,0 0 240 16,0 0 64-16,0 0 0 0,0 0 0 0,0 0 0 16,3 8 0-16,-2 1 0 0,-2 4-832 0,-1 1-144 15,-1 2-48-15,2 5 0 0,0-1 0 0,-3 3 0 16,-2 1 0-16,1-1 0 0,-2 1-816 0,1-1-208 15,2 0 0-15,-4 6 0 0,2-4 0 0,2-4 0 16,0-3 0-16,-1-1 0 0,1-4 0 0,-2-2 0 16,2-4 0-16,4-7 0 0,-2 8 0 0,2-8 0 0,0 0 0 15,0 0 0 1,2-7-2416-16,2-3-528 0,3-1-96 0,2-6-7664 16,0-3-1536-16</inkml:trace>
  <inkml:trace contextRef="#ctx0" brushRef="#br0" timeOffset="26501.71">10739 5184 27647 0,'0'0'608'0,"0"0"128"0,0 0 32 0,0 0 0 0,0 0-624 0,0 0-144 0,0 0 0 0,-6 9 0 15,3 1 848-15,-3 0 144 0,0 1 32 0,-1 1 0 16,1 0 0-16,-3 2 0 0,2 2 0 0,0-1 0 0,1 2 0 0,2-1 0 15,0-1 0-15,3-2 0 0,1-3-832 0,2 0-192 16,-2-10 0-16,7 12 0 0,-4-4 0 0,4 0 0 16,1-1 0-16,0-1 0 0,1 0 0 0,1-1 0 15,-1 1 0-15,0 2 0 0,-3 1 0 0,2 1 0 16,-2-1 0-16,-1 0 0 0,-5-9 864 0,6 12 128 16,-3 0 32-16,-1 0 0 0,-2-1-832 0,0-1-192 15,-2-1 0-15,0 0 0 0,-1 0 0 0,-2 0 0 16,1 2 0-16,-2-3 0 0,6-8 0 0,-8 7 0 15,8-7 0-15,-7 3 0 0,-2-1 0 0,2-3 0 16,-3-1 0-16,4-1 0 0,-3-2 0 0,2-2 0 16,-1-3 0-16,3 2 0 0,2-1 0 0,-3 0 0 15,3-4 0-15,0-3 0 0,2 0 0 0,1 1 0 16,1-1 0-16,2 2 0 0,0 2 0 0,4 0 0 0,0 0 0 0,0 3 0 16,-1 0 0-16,4-1 0 0,-2-1 0 0,8-6 0 15,0-1 0-15,2 3 0 0,-3-2 0 0,-4 6 0 16,1-1 0-16,1 0 0 0,-5-1 0 0,2-3 0 15,-5 1 0-15,-2 5 0 0,-1 0 0 0,1 4 0 16,-3 6 0-16,0-8 0 0,0 8 0 0,0 0 0 16,-7-3 864-16,-1 0 128 0,-2 3 32 0,0 2 0 15,-1 3-1648 1,0-1-320-16,0 0-64 0,1-1-16 0,-1 0 832 0,3 1 192 0,0-2 0 0,8-2 0 16,0 0-1680-16,0 0-304 0,0 0-48 0,0 0-16 15,0 0-1632-15,0 0-336 0,0 0-64 0,12-6-16 16</inkml:trace>
  <inkml:trace contextRef="#ctx0" brushRef="#br0" timeOffset="26799.9">11087 5029 23951 0,'0'0'512'0,"0"0"128"0,0 0 0 0,3 10 64 0,-1 8-576 0,-4-1-128 15,-1 2 0-15,0 3 0 0,-1 3 1664 0,2-5 320 16,-4-2 48-16,2 4 16 0,0 1-832 0,1 1-144 15,-2 2-48-15,0 1 0 0,1-4 0 0,0 1 0 16,3 0 0-16,1-3 0 0,0-1 0 0,4-2 0 16,-2-2 0-16,3-4 0 0,3-4-816 0,-1-3-208 15,3 0 0-15,-2-2 0 0,4-1 864 0,1-3 128 16,0-3 32-16,-1-4 0 0,1-5-832 0,0-1-192 0,-1-3 0 16,0 0 0-16,-3-1 864 0,-1-2 128 0,-3 0 32 15,-1-1 0-15,-4 1-832 0,-1-8-192 16,-2 6 0-16,-1 4 0 0,-4 4 0 0,0 4 0 0,-5 1 0 0,0 2 0 15,-1-1 0-15,-3 3 0 0,0 2 0 0,-3 3 0 32,-2 3-1600-32,2-1-352 0,3-1-80 0,0 2-18032 0</inkml:trace>
  <inkml:trace contextRef="#ctx0" brushRef="#br0" timeOffset="36947.08">16403 11449 9215 0,'0'0'400'0,"0"0"96"0,0 0-496 0,0 0 0 0,0 0 0 0,0 0 0 16,0 0 912-16,0 0 96 0,0 0 16 0,0 0 0 15,0 0-832-15,0 0-192 0,0 0 0 0,0 0 0 16,0 0 864-16,0 0 128 0,0 0 32 0,0 0 0 16,0 0-832-16,0 0-192 0,0 0 0 0,0 0 0 15,0 0 864-15,0 0 128 0,0 0 32 0,0 0 0 16,0 0-832-16,0 0-192 0,0 0 0 0,0 0 0 15,0 0 864-15,0 0 128 0,0 0 32 0,0 0 0 16,0 0-832-16,0 0-192 0,0 0 0 0,0 0 0 16,6 0 0-16,-6 0 0 0,0 0 0 0,7 2 0 15,-1 0 0-15,-6-2 0 0,0 0 0 0,9 3 0 16,-3 2 864-16,-1-2 128 0,-5-3 32 0,7 5 0 16,-1-1-832-16,1 1-192 0,-4-1 0 0,3 0 0 0,-6-4 0 0,6 5 0 15,-6-5 0-15,6 5 0 0,2 0 0 0,-4-1 0 16,-4-4 0-16,7 4 0 0,-1 0 0 0,-1 0 0 15,-5-4 0-15,0 0 0 0,4 6 864 0,2-1 128 16,-4 2 32-16,0-3 0 0,-2-4-832 0,0 0-192 16,0 9 0-16,-1 1 0 0,-1 0 0 0,1 0 0 15,-4-4 0-15,2 3 0 0,-2 1 0 0,1 1 0 16,-3 0 0-16,1 0 0 0,-1-2 0 0,1 1 0 16,-2 2 0-16,0-2 0 0,-1-3 0 0,1 3 0 15,-2-1 0-15,0 2 0 0,0-1 0 0,0-1 0 16,1-2 0-16,-2 2 0 0,-1 1 864 0,0 0 128 15,1 0 32-15,-1-1 0 0,3 1-832 0,0-2-192 16,-1 2 0-16,-1 2 0 0,2-3 0 0,-4 0 0 16,4 0 0-16,-1 0 0 0,-2-1 0 0,1 1 0 0,0-1 0 0,0 1 0 15,-2 2 0-15,1-2 0 0,1-1 0 0,0 1 0 16,-1 0 0-16,0 0 0 0,-1 1 0 0,0 1 0 16,1-4 0-16,-3 3 0 0,2-1 0 0,-1 0 0 15,0 0 0-15,-1-2 0 0,0 0 0 0,1 0 0 16,0 2 0-16,0 0 0 0,-2 0 0 0,-1 1 0 15,2-3 0-15,4 1 0 0,0-1 0 0,0 0 0 16,-3-2 0-16,1 2 0 0,1 1 0 0,-1 0 0 16,0-1 0-16,0-2 0 0,2 0 0 0,0 1 0 15,-4 2 0-15,3 0 0 0,0-2 0 0,0 2 0 16,1 0 0-16,-2-1 0 0,2 2 0 0,-1-1 0 16,2-2 864-16,-2 2 128 0,1 2 32 0,1-2 0 0,-2-2-832 0,1 1-192 15,0 0 0-15,0 0 0 16,0 0 0-16,0 2 0 0,0-4 0 0,-3 3 0 0,1 2 0 15,1-1 0-15,0-2 0 0,-1 1 0 0,1 0 0 0,-3-1 0 16,3 3 0-16,0-2 0 0,-1-1 0 0,2-1 0 16,-1 0 0-16,0 0 0 0,0 1 0 0,0-1 0 15,0 0 0-15,1-1 0 0,0 1 0 0,2 1 0 16,-2 0 0-16,2 0 0 0,0-2 0 0,-1 1 0 16,1 3 0-16,-2-2 0 0,2-1 0 0,0-1 0 15,-2 2 0-15,2-3 0 0,0 2 0 0,0-1 0 16,2 0 0-16,-1 1 0 0,0 1 0 0,1 1 0 15,-1-1 0-15,0 1 0 0,-1-2 0 0,2-1 0 16,0 5 0-16,-1-2 0 0,1-1 0 0,-1-1 0 0,0 2 0 0,1-1 0 16,-1 0 0-16,0-1 0 0,-1-3 0 15,1 2 0-15,0 3 0 0,-3 0 0 0,2-1 0 0,0 1 0 16,0-1 0-16,1-2 0 0,-2 1 0 0,2-1 0 16,-1-3 0-16,3 3 0 0,-3 1 0 0,2 1 0 15,-2-1 0-15,5 2 0 0,-3-2 0 0,1-2 0 16,1 3 0-16,-1-2 0 0,0 1 0 0,1-1 0 15,-1 0 0-15,2 0 0 0,2 3 0 0,-3-3 0 16,0-1 0-16,5-4 0 0,-3 4 0 0,0 1 0 16,-2-1 0-16,5-4 0 0,0 0 0 0,0 0 0 15,-5 4 864-15,2 1 128 0,1 0 32 0,-1-1 0 16,3-4-832-16,-3 7-192 0,1 0 0 0,0-1 0 16,-2 1 0-16,4-7 0 0,-3 4 0 0,0 2 0 15,3-6 0-15,-1 6 0 0,1-6 0 0,0 0 0 0,-1 7 0 0,0-2 0 16,1-5 0-16,0 0 0 15,0 0 0-15,0 7 0 0,0-1 0 0,0 0 0 0,0-6 0 0,0 0 0 16,0 6 0-16,0-6 0 0,0 0 0 0,0 0 0 16,0 0 0-16,0 0 0 15,0 0-1600-15,0 0-352 0,0 0-80 0,0 0-14752 16</inkml:trace>
  <inkml:trace contextRef="#ctx0" brushRef="#br0" timeOffset="38095.47">14403 11519 12895 0,'0'0'272'0,"0"0"64"0,0 0 16 0,0 0 32 0,0 0-384 0,0 0 0 0,0 0 0 0,0 0 0 15,0 0 896-15,0 0 96 0,0 0 32 0,0 0 0 0,0 0 0 0,0 0 0 16,0 0 0-16,0 0 0 0,-7 4-832 0,2-2-192 16,1 0 0-16,-1 0 0 0,-1 0 864 0,2 2 128 15,-3-1 32-15,2 1 0 0,1 1-832 0,-3-2-192 16,1-1 0-16,3 3 0 0,-2 0 864 0,0 1 128 16,2-1 32-16,-1 1 0 0,-1-1-832 0,2 2-192 15,0 1 0-15,1-1 0 0,-1 1 0 0,2 1 0 16,0 1 0-16,1 0 0 0,0-4 0 0,1 2 0 15,2 3 0-15,0 0 0 0,0 0 0 0,1-2 0 16,3-5 0-16,-3 8 0 0,3 1 336 0,-1-2 32 16,3-2 0-16,0 0 0 0,2 1-144 0,-2-2-32 0,3 0 0 0,-1-2 0 15,0-3 16-15,2 3 0 0,0-3 0 16,2 4 0-16,-1-2 0 0,-1 1 0 0,-1-2 0 0,-1 3 0 16,5 0-32-16,0 0-16 0,1-2 0 0,0 2 0 15,0-3-160-15,-1 2 192 0,0 0-192 0,-1 1 192 16,-1-4-192-16,0 1 192 0,1-1-192 0,-2 1 192 15,-1 2-192-15,-1-2 0 0,1 1 144 0,-2-1-144 16,1 4 0-16,0-3 0 0,-3 0 0 0,1-1 128 16,-2 2-128-16,2-1 0 0,1 1 128 0,1 0-128 15,0 0 0-15,0-1 128 0,-2 0-128 0,2 0 0 16,2 1 144-16,-3-1-144 0,0-2 192 0,1 2-192 16,-1 2 176-16,1 0-176 0,-1-1 160 0,-5 0-160 15,-5-6 0-15,6 12 128 0,0-2-128 0,0 0 0 16,-6-10 0-16,6 10 128 0,-1-1-128 0,0 0 0 0,2-1 144 15,-7-8-144-15,0 0 128 0,5 10-128 0,1 1 128 16,1-4-128-16,-7-7 128 0,7 6-128 0,0 2 144 0,-7-8-144 16,0 0 160-16,3 7-160 0,-3-7 144 0,0 0-144 15,0 0 128-15,0 0-128 16,0 0-384-16,0 0-144 0,0 0-48 0,12 2-14304 16</inkml:trace>
  <inkml:trace contextRef="#ctx0" brushRef="#br0" timeOffset="39280.15">15560 12516 14735 0,'0'0'640'0,"0"0"160"0,0 0-640 0,0 0-160 0,0 0 0 0,0 0 0 15,0 0 448-15,0 0 48 0,0 0 16 0,0 0 0 16,0 0-256-16,0 0-32 0,8 9-16 0,-8-9 0 16,10-2 144-16,-10 2 32 0,0 0 0 0,0 0 0 15,7 3 32-15,-7-3 16 0,0 0 0 0,10 5 0 16,-3 4 144-16,-7-9 48 0,9 3 0 0,-9-3 0 16,7 5-96-16,2 3-16 0,-1 1 0 0,0-2 0 15,-8-7-80-15,9 3-32 0,1 3 0 0,0 0 0 16,-3 0-16-16,3-1-16 0,-3 0 0 0,2 3 0 15,-2 3-176-15,1-2-16 0,-3-1-16 0,1-1 0 0,-1-1-16 16,-1 3 0-16,1 2 0 0,0-2 0 0,-5-9 80 16,3 10 16-16,-1 1 0 0,-1 0 0 0,-1 0 0 0,0-1 0 15,0 0 0-15,0 1 0 0,-1 0 16 0,-1 0 0 16,-2-3 0-16,0 0 0 0,1 0 64 0,-1 1 0 16,1 1 16-16,1-3 0 0,-4 0-80 0,2-1 0 15,-1 2-16-15,-1 0 0 0,0-2 16 0,2-1 0 16,4-5 0-16,-9 6 0 0,3 4 0 0,-3-2 0 15,2-5 0-15,-2 4 0 0,3 0 0 0,-3 1 0 16,2-1 0-16,-1-3 0 0,-2-3-80 0,0 3-16 16,-1 1 0-16,0 1 0 0,-1-1-32 0,-2-3 0 15,-1-3 0-15,1 5 0 0,-2 4-128 0,1 1 192 16,-2-3-192-16,2-1 192 0,0 1-64 0,0-1 0 0,1 0 0 0,0-2 0 16,-1 1 32-16,2 0 0 15,-1 0 0-15,0 0 0 0,-1 0-160 0,3-1 0 0,-1 3 144 0,2 0-144 16,-1 0 0-16,2-1 128 0,-1 0-128 0,0-3 0 15,-1 1 128-15,1 1-128 0,0 2 128 0,1-2-128 16,0 0 0-16,0-1 144 0,-1 1-144 0,1 0 0 16,-1 0 144-16,1 0-144 0,1-1 0 0,-2 4 144 15,1 1-144-15,0 1 0 0,-1-3 0 0,0-1 128 16,1-1-128-16,-2 2 0 0,1 1 0 0,-1-1 128 16,0-3-128-16,-3 3 0 0,0-2 0 0,1 2 0 15,-1 2 144-15,4-1-144 0,4-1 160 0,-3-1-160 16,0 3 144-16,1-2-144 0,0 2 128 0,1-2-128 15,1-1 160-15,-1-1-160 0,-1 1 192 0,2-1-192 0,0 1 176 16,7-5-176-16,-6 7 160 0,2-1-160 0,-1-1 128 0,5-5-128 16,0 0 0-16,-5 7 0 0,2 1 144 15,3-8-144-15,-3 5 128 0,3-5-128 0,-4 8 0 0,4-8 0 16,0 0 128-16,-3 6-128 0,3-6 0 0,0 0 0 16,-1 11 0-16,0-4 0 0,1-7 0 0,0 0 0 15,0 0 0-15,-1 10 0 0,1-10 0 0,0 0 0 16,0 0-224-16,0 0 80 15,-4 9-992-15,4-9-192 0,0 0-32 0,0 0-16 16,0 0-1552-16,0 0-304 0</inkml:trace>
  <inkml:trace contextRef="#ctx0" brushRef="#br0" timeOffset="40609.18">15391 13222 5519 0,'0'0'240'0,"0"0"64"0,0 0-304 0,0 0 0 16,0 0 0-16,0 0 0 0,0 0 1808 0,0 0 304 0,0 0 64 0,0 0 16 15,0 0-1488-15,0 0-320 0,0 0-48 0,0 0-16 16,0 0 64-16,0 0 16 0,0 0 0 0,0 0 0 15,0 0 112-15,0 0 0 0,0 0 16 0,0 0 0 16,0 0 0-16,0 0 0 0,0 0 0 0,0 0 0 16,0 0 112-16,0 0 32 0,11 5 0 0,-3-2 0 15,-8-3-96-15,11 2-32 0,-1-2 0 0,0 2 0 16,-1 2-224-16,-9-4-32 0,10 2-16 0,1 1 0 16,-2 1-16-16,0 2-16 0,-9-6 0 0,12 4 0 15,-5 0-64-15,2 0-16 0,-3 3 0 0,0-1 0 16,-6-6 48-16,9 6 16 0,-3 0 0 0,-1 2 0 15,-5-8-32-15,6 7-16 0,-6-7 0 0,0 0 0 16,5 8 16-16,-5-8 0 0,0 0 0 0,4 11 0 16,-2-1 48-16,-1-1 16 0,-1 1 0 0,-1-2 0 0,1-8 0 0,-3 10 0 15,-2-3 0-15,0 2 0 0,1 0-48 0,-1 0 0 16,-1-3 0-16,-1 1 0 0,-2 0 80 0,0 0 16 16,0 2 0-16,-1-2 0 0,-1-1-96 0,0 3-16 15,-2 3 0-15,1-2 0 0,0-3 0 0,-2 0 0 16,1-2 0-16,-1 1 0 0,0 4-64 0,-1-2-128 15,-1-5 176-15,0 5-176 0,2 2 192 0,0-1-64 16,-3-2 0-16,3 2-128 0,-1 0 192 0,-1-1-64 16,1 0 0-16,2-1-128 0,-3 2 176 0,1 0-176 15,-1-4 160-15,1 1-160 0,-1-1 176 0,-1 1-176 16,1-2 192-16,-2 2-192 0,-1 0 192 0,-2 0-192 16,2-1 192-16,0 0-192 0,1 0 160 0,3 2-160 15,2-2 128-15,1 2-128 0,-3-2 176 0,0 1-48 16,-3-1-128-16,2 1 192 0,0-1-64 0,2 0 0 0,0-2-128 0,-1 1 192 15,2 2-32-15,1-3-16 0,1 0 0 0,0 1 0 16,0 1-144-16,2-1 160 0,-2-1-160 0,3 0 160 16,-2-1-160-16,3 2 0 0,3 0 0 0,4-4 0 15,0 0 0-15,0 0 0 0,0 0 0 0,0 0 0 16,0 0-224-16,0 0-128 0,0 0-32 0,0 0 0 31,0 0-704-31,0 0-160 0,0 0-32 0,0 0-8752 0,10 0-1744 0</inkml:trace>
  <inkml:trace contextRef="#ctx0" brushRef="#br0" timeOffset="41352.21">15551 13709 1839 0,'0'0'160'0,"0"0"-160"15,0 0 0-15,0 0 0 0,0 0 2224 0,0 0 400 16,0 0 96-16,0 0 16 0,0 0-1440 0,0 0-272 15,0 0-64-15,0 0-16 0,0 0-160 0,0 0-16 16,0 0-16-16,0 0 0 0,0 0 96 0,0 0 32 16,0 0 0-16,0 0 0 0,0 0-80 0,8 7-16 15,-8-7 0-15,10 4 0 0,1 1-96 0,-2-2-32 16,1 0 0-16,1 1 0 0,-2-2-160 0,2 0-48 16,2-2 0-16,1 1 0 0,1 1-16 0,1 0-16 15,-2 1 0-15,2 0 0 0,2 0-16 0,4-1 0 16,3 0 0-16,0 0 0 0,-2 1 32 0,4-2 0 15,5 0 0-15,0 2 0 0,0-2 0 0,-2 1 0 0,-2 0 0 16,-3 4 0-16,0-5-208 0,-3 3-32 0,-4 2-16 16,1-1 0-16,-4 0-176 0,0 0 160 0,-4-2-160 0,0 2 160 15,-11-5-160-15,11 5 0 0,0 0 0 0,-11-5 0 16,0 0 0-16,0 0-272 0,9 5 32 0,-9-5 16 31,0 0-2080-31,0 0-432 0</inkml:trace>
  <inkml:trace contextRef="#ctx0" brushRef="#br0" timeOffset="41999.4">14782 13810 11055 0,'0'0'976'15,"0"0"-784"-15,0 0-192 0,0 0 0 0,0 0 704 0,0 0 112 0,0 0 16 0,0 0 0 16,0 0-192-16,0 0-48 0,0 0 0 0,0 0 0 16,0 0 160-16,0 0 16 0,0 0 16 0,0 0 0 15,0 0 128-15,0 0 32 0,0 0 0 0,0 0 0 16,0 0-48-16,0 0-16 0,0 0 0 0,-5 5 0 16,-2-1-160-16,0 2-16 0,-2 1-16 0,0-2 0 0,-1 2 32 15,0 1 16-15,0 2 0 0,-2 0 0 0,-1 2-64 0,-1 2-16 16,-2-2 0-16,1 0 0 15,-1 0-128-15,1 0-16 0,0 1-16 0,1-2 0 0,3-1-80 16,-2 0-16-16,0 0 0 0,1 2 0 0,0 1-96 0,3 0-32 16,6-2 0-16,-4 1 0 0,-1 2-96 0,0-1-32 15,1-1 0-15,-1 0 0 0,1-2-144 0,1 0 160 16,2 1-160-16,-1-1 160 0,2-1-160 0,-2-1 0 16,1 2 0-16,1-1 0 0,1 0 0 0,1-3 0 15,1-6 0-15,0 0 0 16,2 10-1808-16,1-2-240 0,-3-8-64 0</inkml:trace>
  <inkml:trace contextRef="#ctx0" brushRef="#br0" timeOffset="43779.45">15814 12144 11919 0,'0'0'512'0,"0"0"128"16,0 0-512-16,0 0-128 0,0 0 0 0,0 0 0 15,0 0 752-15,0 0 112 0,0 0 32 0,0 0 0 0,0 0-144 0,0 0-32 16,0 0 0-16,0 0 0 0,0 0-48 0,0 0-16 16,0 0 0-16,0 0 0 0,-8 1-32 0,1 1-16 15,0 2 0-15,1-3 0 0,-1 1-32 0,-2 0 0 16,0 0 0-16,1 4 0 0,-1 2-112 0,0 0-16 16,-3 0-16-16,0 1 0 0,0 1-160 0,0 2-16 15,-2-2-16-15,0 1 0 0,1-3 16 0,0 0 0 16,-2 2 0-16,0-1 0 0,0 0-16 0,-2 0 0 15,1-2 0-15,-1 3 0 0,1 0 32 0,-1 0 16 16,-1-1 0-16,-1 1 0 0,0 2-32 0,-1 0 0 16,0-1 0-16,5 0 0 0,-4-1-80 0,3 0-32 0,-1 3 0 15,1-3 0-15,-1-2-16 0,1-1 0 0,1-3 0 16,1 2 0-16,1 3 16 0,1-1 0 0,-2-2 0 0,0 2 0 16,1 1-16-16,1 0-128 0,0-1 192 0,0 1-64 15,0-1-128-15,0 1 0 0,1 1 144 0,0-1-144 16,-1 1 0-16,1 1 0 0,1-2 0 0,-2 0 128 15,-1-2-128-15,4-2 0 0,0 2 0 0,0-1 0 16,1 2 0-16,-1 1 128 0,3-2-128 0,0 1 0 16,1-1 0-16,0-1 0 0,-1 3 0 0,1-2 128 15,5-7-128-15,-4 6 0 0,0 1 0 0,1 2 0 16,2 0 0-16,0-1 128 0,0 1-128 0,1 0 0 16,1-1 0-16,-1-1 0 0,0 0 0 0,0-7 128 15,5 8-128-15,-1-2 0 0,-4-6 0 0,4 10 128 16,1-2-128-16,1 1 0 0,0-1 0 0,2 1 128 0,-4 0-272 15,3 0-48-15,-1-3-16 0,3 1-9552 16,3 1-1904-16</inkml:trace>
  <inkml:trace contextRef="#ctx0" brushRef="#br0" timeOffset="44985.5">15544 12696 3679 0,'0'-6'320'0,"0"6"-320"16,0 0 0-16,0 0 0 0,0 0 1440 0,0-9 224 15,0 0 32-15,3 4 16 0,-3 5-848 0,0 0-160 16,0 0-48-16,0 0 0 0,4-5-272 0,-4 5-64 16,0 0-16-16,0 0 0 0,6-5-176 0,-1-1-128 15,-5 6 144-15,0 0-144 0,0 0 320 0,0 0-16 16,4-5-16-16,-4 5 0 0,0 0 192 0,0 0 32 15,0 0 16-15,0 0 0 0,0 0 96 0,0 0 16 16,8 4 0-16,-8-4 0 0,0 0-176 0,0 0-16 16,0 0-16-16,9-1 0 0,0-1-48 0,-9 2-16 15,0 0 0-15,11 3 0 0,-1 4-16 0,-1-2 0 16,-9-5 0-16,7 6 0 0,0 1-208 0,-2 2-144 16,0 0 192-16,-5-9-192 0,0 0 208 0,5 8-64 0,1-1-16 0,-6-7 0 15,0 0 64-15,0 0 0 0,3 13 0 0,0-4 0 16,-1 2 16-16,-1-4 16 15,-1-7 0-15,0 0 0 0,0 0 32 0,1 10 0 0,-1 0 0 0,0-10 0 16,0 0-80-16,0 0-16 0,-2 9 0 0,-1-2 0 16,3-7 32-16,-4 7 16 0,4-7 0 0,-6 9 0 15,2 2 32-15,0-4 0 0,4-7 0 0,-7 7 0 16,0 2-32-16,2-3 0 0,-2 1 0 0,2-1 0 16,-1-2-16-16,1 1 0 0,-1 3 0 0,1 0 0 15,-2-5-32-15,7-3-16 0,-10 2 0 0,3 4 0 16,-1-1-16-16,1 2 0 0,2-3 0 0,5-4 0 15,-8 5 0-15,2 0-128 0,-4 3 192 0,3-6-64 16,-2-2-128-16,3 0 128 0,-4 5-128 0,2-2 128 0,0-2 0 16,1 0-128-16,-3-1 192 0,1 2-64 0,1 2-128 0,2 0 160 15,-2-1-160-15,1-1 160 0,1 2-32 0,0 1 0 16,-3 0 0-16,3-4 0 0,-4-3 0 0,2 2 0 16,1 5 0-16,-2-2 0 0,-1 0-128 0,2-2 160 15,0-2-160-15,2 3 160 0,-2 2-160 0,0-1 192 16,1-3-192-16,0 2 192 0,1 2-192 0,0 0 128 15,-2 1-128-15,8-5 128 0,-6 1-128 0,-3 2 128 16,2 3-128-16,-1-1 128 0,1-2-128 0,-1 1 128 16,2-1-128-16,-1 3 128 0,0 0-128 0,2-1 0 15,-4-2 144-15,3 1-144 0,-2 3 0 0,1 1 144 16,-2-2-144-16,3 0 0 0,-3-2 128 0,2 2-128 16,-1 1 0-16,0-2 0 0,-4-5 128 0,1 3-128 0,2 2 0 0,-1 0 0 15,1-1 128-15,-1 0-128 0,-1-1 0 0,2 1 0 16,1 3 128-16,0-1-128 0,-1-1 0 0,1 3 0 15,0-3 128-15,-1 3-128 0,2 2 0 0,-1-2 0 16,1-3 0-16,-1-1 0 0,3 1 0 0,5-5 0 16,-7 6 0-16,2 1 0 0,-1-3 0 0,1 2 0 15,-1-1 0-15,2 1 0 0,4-6 0 0,-5 7 0 16,5-7 0-16,-5 8 0 0,1 0 0 0,0-4 0 16,4-4 0-16,0 0 0 0,-6 7 0 0,1-1 0 15,5-6 0-15,-3 8 0 0,3-8 0 0,0 0 0 16,-3 9 0-16,0 0 0 0,3-9 0 0,0 7 0 15,0-7 0-15,0 0 0 0,2 7 0 0,1 0 0 0,-3-7 0 16,0 0 0-16,0 0 0 0,5 8 0 0,-5-8 0 16,8 9 0-16,-8-9 0 0,0 0 0 0,10 8 0 0,-1-1 0 15,-2-1 0-15,2-1 0 0,-9-5 0 0,13 4 0 16,-2 0-192-16,4 1 48 16,1-3-496-16,1 0-112 0,-2 0-16 0,1 1 0 15,-1-1-2112-15,-2 1-448 0</inkml:trace>
  <inkml:trace contextRef="#ctx0" brushRef="#br0" timeOffset="47125.08">15490 13355 10303 0,'0'0'448'0,"0"0"112"0,0 0-560 0,0 0 0 16,0 0 0-16,0 0 0 0,0 0 832 0,8-1 64 15,-8 1 16-15,8-1 0 0,-8 1-240 0,10 0-48 16,-10 0-16-16,8-2 0 0,-8 2-160 0,10 3-48 16,-10-3 0-16,0 0 0 0,10 2 144 0,-10-2 32 15,8 6 0-15,0-3 0 0,-8-3 0 0,0 0 16 16,7 8 0-16,-1 0 0 0,-6-8-16 0,7 8-16 0,-7-8 0 0,5 11 0 15,1-1-176-15,-2-1-48 0,-4-9 0 0,0 0 0 16,0 12-64-16,0 0-16 0,0 0 0 0,0-3 0 16,0-9 0-16,0 0-16 0,-3 11 0 0,0-2 0 15,3-9 80-15,-6 7 32 0,2-3 0 0,-4 1 0 16,1 1 0-16,0 1 0 0,0 1 0 0,-2-1 0 16,1-2-64-16,-3 2-16 0,1 0 0 0,1-1 0 15,-2 2-80-15,0-3-32 0,1 0 0 0,-1-1 0 16,1 3 0-16,1-2 0 0,-3 1 0 0,3-1 0 15,2 1-16-15,-2-4 0 0,-1 1 0 0,0 2 0 16,0 1-16-16,0 0-128 0,1-3 192 0,2 0-64 16,-4 2 32-16,2-1 0 0,1-2 0 0,1 3 0 15,-2-2-160-15,1-2 160 0,0-1-160 0,1 2 160 0,-1 1-160 0,8-3 192 16,-8 3-192-16,2 0 192 0,6-3-192 0,-8 4 160 16,8-4-160-16,-7 3 160 0,7-3-160 0,-6 2 0 15,6-2 144-15,0 0-144 0,-8 1 0 0,8-1 0 16,-7 1 0-16,7-1 128 0,-6 5-128 0,6-5 0 15,-8 2 0-15,3 0 0 0,5-2 0 0,-7 3 0 16,7-3 128-16,-8 4-128 0,2-1 0 0,6-3 0 16,-6 4 0-16,6-4 0 0,0 0 0 0,0 0 144 15,0 0-144-15,0 0 0 0,0 0 128 0,0 0-128 16,-9 1 0-16,9-1 0 0,0 0 0 0,0 0 0 16,0 0 0-16,0 0 0 0,-6 3 0 0,6-3 0 15,0 0 0-15,0 0 0 0,0 0 128 0,-6 1-128 16,6-1 0-16,0 0 0 0,0 0 0 0,-7 2 0 15,7-2 0-15,0 0 0 0,0 0 0 0,-7 3 0 0,7-3 0 0,0 0 0 16,-7 2 128-16,7-2-128 0,0 0 0 0,0 0 0 16,0 0 0-16,0 0 0 0,0 0 0 0,0 0 0 15,0 0 144-15,0 0-144 0,0 0 0 0,0 0 144 16,0 0-144-16,0 0 0 0,0 0 0 0,0 0 128 16,0 0-128-16,0 0 0 0,0 0 0 0,0 0 0 15,0 0 0-15,0 0 0 0,0 0 0 0,0 0 0 16,0 0 0-16,-5 0 0 0,5 0 0 0,-7 2 0 15,7-2 0-15,0 0 0 0,-5 0 0 0,5 0 0 16,0 0 0-16,0 0 0 0,0 0 0 0,0 0 0 16,0 0 0-16,0 0 0 0,0 0 0 0,0 0 0 15,-6 1 0-15,6-1 0 0,0 0 0 0,0 0 0 16,-6 1 0-16,6-1 0 0,0 0 0 0,0 0 0 16,-6 1 0-16,6-1 0 0,0 0 0 0,-6 2 0 0,6-2 0 0,-7 4 0 15,0 0 0-15,7-4 0 0,-6 2 0 0,6-2 0 16,-7 1 128-16,1 1-128 0,6-2 0 0,-7 4 0 15,-3-2 0-15,10-2 0 0,-5 3 0 0,-2 0 0 16,7-3 0-16,-8 4 0 0,2-2 0 0,-1 0 0 16,-1 0 0-16,1 2 0 0,-1-2 0 0,0 0 0 15,1-1 0-15,-1 1 0 0,-1 0 0 0,3 2 0 16,0-3 0-16,-2 2 0 0,1 0 0 0,-2 2 0 16,0-1 0-16,0 1 0 0,-1-1 0 0,2-3 0 15,-3 4 0-15,2-2 0 0,1 1 0 0,0 1 0 16,1-1 0-16,-1 2 0 0,-1-4 0 0,1 4 0 15,0-1 0-15,1-1 0 0,0 1 0 0,0 0 0 0,-2-1 0 16,0 2 0-16,0-1 0 0,1 1 0 0,-1-2 0 16,-2 1 0-16,2 1 0 0,0 2 0 0,1 0 0 0,0-1 0 15,-1-1 0-15,1-1 0 0,-1 0 0 0,1 0 0 16,-2 0 0-16,1 0 0 0,1 2 0 0,2-1 0 16,-1-2 0-16,1 0 0 0,-2 3 0 0,3-2 0 15,5-5 0-15,-10 6 0 0,3-3 0 0,1 4 0 16,4 1 0-16,-1 0 0 0,-4-1 0 0,2-1 0 15,0 3 0-15,3 1 0 0,-4-2 0 0,3-2 128 16,0 0-128-16,1 2 0 0,-5-1 0 0,5 1 0 16,2-8 0-16,-3 8 0 0,3-8 0 0,-5 7 0 15,2 1 0-15,1-1 0 0,2-7 0 0,-5 6 128 0,3 1-128 0,2-7 192 16,-2 9-192-16,2-9 192 0,0 0-192 0,-1 7 0 16,-4 0 0-16,3-2 0 0,2-5 0 0,0 0 0 15,0 8 0-15,0-8 0 0,2 9 0 0,-2-9 0 16,0 0 0-16,0 0 128 0,4 10-128 0,-4-4 0 15,0-6 0-15,0 0 0 0,0 0 128 0,-5 7-128 16,2 0 0-16,3-7 128 0,0 0-128 0,0 0 0 16,0 0 0-16,-1 8 0 0,1-8 0 0,0 0 128 15,0 0-128-15,0 10 0 0,0-2 0 0,0-8 128 16,0 0-128-16,0 8 0 0,0-8 128 0,0 0-128 16,-2 7 0-16,2-7 128 0,0 0-128 0,0 0 0 15,-3 7 144-15,3-7-144 0,0 0 0 0,0 0 128 16,0 0-128-16,0 0 0 0,3 8 0 0,-3-8 144 0,0 0-144 15,0 0 0-15,0 0 128 0,0 0-128 16,0 0 0-16,0 0 0 0,0 0 160 0,0 0-160 0,0 0 128 0,0 0-128 16,0 0 128-16,0 0-128 0,0 0 128 0,0 0-128 15,0 0 0-15,0 0 0 0,0 0 128 0,0 0-128 16,0 0 0-16,0 0 0 0,0 0 0 0,0 0 0 16,0 0 0-16,0 0 0 0,0 0 0 0,0 0-176 31,0 0-352-31,0 0-80 0,0 0-16 0,0 0-15248 0</inkml:trace>
  <inkml:trace contextRef="#ctx0" brushRef="#br0" timeOffset="56178.68">16064 13926 13695 0,'0'0'608'0,"0"0"128"0,0 0-592 0,0 0-144 0,-7-1 0 0,7 1 0 15,0 0 192-15,0 0 16 0,0 0 0 0,0 0 0 16,0 0-16-16,0 0 0 0,0 0 0 0,0 0 0 15,0 0 64-15,0 0 16 0,0 0 0 0,0 0 0 16,8-3 32-16,1-1 0 0,-4 1 0 0,-5 3 0 16,11-1 80-16,-2-1 32 0,2-3 0 0,0 2 0 15,-2 1-64-15,2 0-16 0,1-2 0 0,2 1 0 16,-3 0-128-16,4 0-16 0,2-1-16 0,1 0 0 16,-3-2 144-16,1 1 16 0,0-1 16 0,2 1 0 15,1-2-16-15,2 1 0 0,0-1 0 0,0 2 0 16,-1-1-112-16,0 2-32 0,-4-1 0 0,1 0 0 15,0-3-32-15,1 1-16 0,-2 4 0 0,0-2 0 0,-2-2 96 0,-1 3 16 16,1-2 0-16,0 2 0 0,-3-2 0 16,2 0 0-16,0-2 0 0,2 2 0 0,2 2-32 0,-1-1 0 15,-2-2 0-15,1 0 0 0,2 2-64 0,-2-1-16 16,-1 1 0-16,-1-2 0 0,-1 0 0 0,0 1 0 16,3 1 0-16,-1-2 0 0,-1-1 32 0,-1 1 0 15,2-2 0-15,0-1 0 0,1 2 16 0,-3 0 0 16,1 0 0-16,1-2 0 0,0-2 0 0,0 2 0 15,-2 1 0-15,1 1 0 0,-2-1-64 0,0 1-128 16,0-2 192-16,2 0-64 0,-2 1-128 0,1-3 128 16,0-5-128-16,2 4 128 0,0 2-128 0,0 0 160 15,-3-3-160-15,2 2 160 0,-1 2-32 0,2 0 0 16,0 1 0-16,0-1 0 0,-2-3 16 0,0 2 0 0,1 1 0 0,-2 0 0 16,2 0-16-16,-2 1-128 0,1-2 192 0,0 1-64 15,0 3-128-15,-2-2 192 0,1-1-192 0,1 0 192 16,1-1-192-16,-2 3 160 0,-2 2-160 0,0-2 160 15,1-4-32-15,0 2-128 0,-2 3 192 0,1-1-64 16,2-1-128-16,-3 0 192 0,0 0-192 0,-3 0 192 16,2 1-192-16,-1 0 128 0,1 0-128 0,1-1 128 15,-4 4-128-15,3 0 128 0,-2-4-128 0,1 1 128 16,-6 8-128-16,8-5 0 0,0-1 0 0,0-1 128 16,-3-2-128-16,3 0 128 0,-1-1-128 0,0 0 128 15,0-1-128-15,2 1 160 0,0-1-160 0,-1 3 160 16,1 0-160-16,0 0 0 0,-1 2 0 0,-1-1 128 15,0-1-128-15,1 4 0 0,-8 4 144 0,6-3-144 16,4-4 0-16,-3 4 144 0,-7 3-144 0,0 0 0 0,7-5 160 0,-7 5-160 16,5-7 128-16,-2 2-128 0,-3 5 144 0,0 0-144 15,0 0 160-15,9-5-160 0,-2-3 144 0,-1 2-144 16,-6 6 128-16,3-5-128 0,1-3 0 0,-2 2 128 16,-2 6-128-16,0 0 0 0,7-4-144 0,-3 0-112 15,-1-2-32-15,2 1 0 0,-5 5 512 0,0 0 96 16,5-6 32-16,-5 6 0 0,5-5-224 0,-5 5-128 15,0 0 128-15,6-6-128 16,1 0-256-16,-7 6-128 0,5-6-32 0,-5 6 0 0,6-8 736 0,-2 0 128 16,4-2 48-16,0 2 0 0,-2 2-368 0,1 0-128 15,-2 1 0-15,1-1 0 0,-1 1 0 0,1 0 128 16,1 1-128-16,-1-2 0 16,1-1-384-16,-1 0-128 0,2 2-32 0,-3 0 0 0,1 1 544 0,-1 0 0 15,1-2 0-15,-2 0 0 0,3 1 0 0,-1-1 0 0,0 1 0 0,1-1 0 16,-3 3 0-16,1 1 0 0,-5 2 0 0,7-3 0 15,-3-1 0-15,1 1 0 0,1 1 0 0,-6 2 0 16,5-4 0-16,0 0 0 0,1-1 0 0,-1 0 0 16,1 2 704-16,-2 0 256 0,1-3 64 0,-1 3 0 15,2-1-832-15,-2 1-192 0,1 0 0 0,2 0 0 16,-4-3 0-16,3 2 0 0,0-1 0 0,-2 2 0 16,-4 3 0-16,5-4 0 0,1-2 0 0,-3 2 0 15,-3 4 0-15,0 0 0 0,0 0 0 0,0 0 0 16,0 0 0-16,0 0 0 0,7-4 0 0,-7 4 0 15,0 0 0-15,0 0 0 0,5 4 0 0,-2-3 0 16,-3-1 0-16,5-2 0 0,-1-3 0 0,-4 5 0 16,0 0 0-16,0 0 0 0,5-3 0 0,-5 3 0 15,2-3 0-15,-2 3 0 0,0 0 0 0,0 0 0 0,0 0 0 0,0 0 0 16,0 0 0-16,0 0 0 0,0 0 0 0,0 0 0 16,3-5 0-16,-3 5 0 0,0 0 0 0,0 0 0 15,0 0 0-15,0 0 0 0,0 0 0 0,0 0 0 16,0 0 0-16,0 0 0 0,0 0 0 0,0 0 0 15,0 0 0-15,0 0 0 0,0 0 0 0,0 0 0 16,0 0 0-16,0 0 0 16,0 0-1600-16,0 0-352 0,0 0-80 0,-4-1-16 0</inkml:trace>
  <inkml:trace contextRef="#ctx0" brushRef="#br0" timeOffset="57514.25">18869 8685 2751 0,'0'0'256'0,"-1"-6"-256"15,1 6 0-15,0 0 0 0,-1-7 2800 0,1 7 512 16,0 0 96-16,0 0 32 0,0 0-2272 0,0 0-448 15,0 0-80-15,-4 13-32 0,1 2-64 0,2 4-16 0,0-3 0 0,-1 4 0 16,1 1 112-16,-1 1 32 16,1 1 0-16,1 1 0 0,1-2-176 0,2 1-48 0,0 0 0 0,-2 2 0 15,0 0-272-15,0-2-176 0,0-2 192 0,0 1-192 16,-2 0 176-16,1-3-176 0,-1-4 160 0,1-1-160 16,0-1 160-16,0 1-160 0,-1-2 160 0,0-2-160 15,1-10 0-15,0 0 0 0,1 8 0 0,-1-8 0 31,0 0-1504-31,0 0-288 0,0 0-64 0,0 0-16 0</inkml:trace>
  <inkml:trace contextRef="#ctx0" brushRef="#br0" timeOffset="57725.08">18680 8920 27647 0,'0'0'2448'0,"0"0"-1952"15,0 0-496-15,8-4 0 16,0 0-1008-16,2 3-288 0,3 2-64 0,0 1-16 0,5 0 1376 0,1-1 208 16,3 2 80-16,1-2 16 0,2 0-80 0,0 0-16 15,3 1 0-15,1-2 0 0,-2 0 0 0,3 3 0 16,-1 0 0-16,-1-1 0 16,-2 0-1136-16,-3 2-224 0,1-1-64 0,-4-1 0 0</inkml:trace>
  <inkml:trace contextRef="#ctx0" brushRef="#br0" timeOffset="59195.9">16655 10698 2751 0,'0'0'256'0,"0"0"-256"16,0 0 0-16,0 0 0 0,0 0 2240 0,0 0 416 16,0 0 80-16,0 0 16 0,0 0-1744 0,0 0-352 15,0 0-64-15,0 0-16 0,0 0-48 0,11-4-16 16,-3-1 0-16,1 0 0 0,2 0 96 0,-2 1 16 15,0 0 0-15,0 2 0 0,-1-2-160 0,3-2-16 16,-2 0-16-16,0 1 0 0,-9 5 80 0,12-3 0 0,-1-4 16 0,1 3 0 16,-1 2-64-16,1-1-16 0,-1 1 0 0,1 0 0 15,2-1-16-15,0 1-16 0,1 0 0 0,1 2 0 16,-2-2-32-16,0 1-16 0,1 0 0 0,-3 1 0 16,1 0-112-16,2-1-32 0,1-1 0 0,-1 2 0 15,-1 3-32-15,3-1 0 0,-1-1 0 0,2 2 0 16,1 0-16-16,2 0-16 0,-1 2 0 0,4-1 0 15,0 0-32-15,-1 2 0 0,-1 2 0 0,1 0 0 16,0 1-128-16,0 1 0 0,-1 1 144 0,1 2-144 16,-2 4 0-16,0-1 0 0,-1 1 0 0,0 3 128 15,-2 2 0-15,0 0 0 0,1-2 0 0,-3 2 0 16,1 0-128-16,0 0 192 0,3 0-64 0,0 0 0 16,1 0-128-16,2-1 192 0,2 1-64 0,-1-1 0 0,-2 1 48 0,3-2 16 15,-2-1 0-15,1 1 0 0,2 0 16 0,-3 1 16 16,-2-1 0-16,-1 1 0 0,0 1-80 0,-3 0-16 15,-1 0 0-15,-1 0 0 0,0 0-128 0,-4-1 192 16,1-3-192-16,0 0 192 0,0 4-192 0,0-2 128 16,1-2-128-16,0-2 128 0,1 3-128 0,-2 0 192 15,1-3-192-15,2-1 192 0,1 0-64 0,-1 0 0 16,0 3 0-16,0-2 0 0,-2-1-128 0,1 1 160 16,1 3-160-16,-1 2 160 0,-1 0-160 0,1-3 0 15,1-1 0-15,-1 0 128 0,1 3-128 0,0 0 128 16,-1-1-128-16,1 0 128 0,0 3-128 0,-2-1 0 15,0-2 0-15,1 1 0 0,1-3 0 0,1 2 0 0,0-3 0 16,-1 0 0-16,-1 2 0 0,1-2 0 0,-1 0 0 16,1 0 128-16,0 3-128 0,0-3 0 0,1 2 144 0,1-2-144 15,-1 0 0-15,0 0 144 0,-3 3-144 0,1-1 0 16,1-3 128-16,0 1-128 0,-1 2 0 0,2 1 0 16,1 1 0-16,1-2 0 0,0 0 0 0,-1 2 0 15,2-1 0-15,0 2 0 0,-4 0 0 0,0-3 0 16,1-3 128-16,0 1-128 0,1 0 0 0,-1 0 0 15,0-2 128-15,0 0-128 0,1-1 0 0,-1 5 0 16,0-3 160-16,0 1-160 0,3-1 128 0,2 1-128 16,-4-1 176-16,0-2-48 0,-2 1-128 0,1 0 192 15,0-3-192-15,1 4 176 0,-1 3-176 0,1-4 160 16,-2-3-32-16,1 1 0 0,1 0 0 0,-2-1 0 16,0 1 32-16,-1-2 0 0,-1 0 0 0,1 1 0 15,0 0 32-15,0 0 0 0,-3 1 0 0,1-1 0 0,-1-2-48 0,1 1 0 16,-1 1 0-16,-1-5 0 0,-3 0-144 0,-1-1 128 15,0 2-128-15,-6-7 128 0,0 0-128 0,5 8 0 16,-5-8 0-16,0 0 128 0,0 0-128 0,0 0-224 16,-6 5 48-16,-1 0 16 15,-4-2-1872-15,-1-3-368 0,-1-2-80 0</inkml:trace>
  <inkml:trace contextRef="#ctx0" brushRef="#br0" timeOffset="59838.59">17792 12734 4607 0,'0'0'400'0,"0"0"-400"15,0 0 0-15,0 0 0 0,0 0 1856 0,0 0 272 16,0 0 64-16,0 0 16 0,0 0-976 0,0 0-192 16,0 0-32-16,0 0-16 0,0 0-64 0,0 0-16 15,0 0 0-15,0 0 0 0,0 0 64 0,9-4 16 0,-9 4 0 0,9-4 0 16,-3-4-80-16,2 3-16 0,-8 5 0 0,8-8 0 16,1 0 48-16,4 0 0 0,-4-3 0 0,4 0 0 15,-1-5-240-15,2 3-64 0,1 3 0 0,1-3 0 16,-2-2-112-16,1 2-16 0,0 5-16 0,-3 0 0 15,1-4-208-15,-1 2-32 0,-1 2-16 0,0 1 0 16,0 0-112-16,-1 1 0 0,-1 2-128 0,-3 0 192 16,-6 4-192-16,0 0 144 0,0 0-144 0,0 0 128 15,7-6-128-15,-7 6 0 0,0 0 0 0,0 0 128 16,0 0-1520 0,0 0-304-16,-12 2-64 0</inkml:trace>
  <inkml:trace contextRef="#ctx0" brushRef="#br0" timeOffset="60895.74">19276 11491 5519 0,'0'0'496'0,"-11"0"-496"0,1 1 0 0,1 1 0 16,-1 0 3184-16,0 2 528 0,-1-2 128 0,0 2 0 16,-1-1-2336-16,2 1-480 0,-2 0-80 0,3 2-32 15,1-3-80-15,-1-1 0 0,2 0-16 0,7-2 0 16,-6 6-160-16,6-6-16 0,0 0-16 0,-7 4 0 0,7-4-224 0,0 0-32 15,0 0-16-15,0 0 0 16,0 0-48-16,0 0-16 0,-1 10 0 0,1-10 0 0,0 0 928 0,0 0 192 16,0 0 48-16,0 0 0 15,0 0-1456-15,11-2-432 0,-2-1-16 0,0-1 0 0,-1 1 720 0,1-2 144 16,-2-2 32-16,2 0 0 0,0 1-64 0,2-2 0 16,-1 0 0-16,1 0 0 0,0-1-96 0,1-1-32 15,2 0 0-15,0-1 0 0,0-2-16 0,2-2-16 16,-1-1 0-16,3-1 0 0,-1 1-32 0,3-1 0 15,0 0 0-15,0-1 0 0,-3 4-64 0,1 3-128 16,-1 3 176-16,0-2-176 0,-4 0 128 0,-2 2-128 16,-2-1 0-16,0 1 0 0,0 0 0 0,-3 2 0 15,0 0 0-15,-6 6 0 0,0 0 128 0,0 0-128 16,0 0 0-16,0 0 0 0,0 0 0 0,0 0 0 16,-8 9 0-16,-4 3 0 0,-2 3 0 0,-6 2 0 0,-4 4 0 0,-5 5 0 15,-4 5 128-15,-1 0-128 0,0 0 0 0,2-3 0 16,-1 0 128-16,-1-4-128 0,1-3 0 0,2-2 0 15,5-4 0-15,-1 1 0 0,5-5 0 0,6-2 0 16,6 1 224-16,0-4-64 0,3-1-16 0,7-5 0 16,0 0 48-16,0 0 16 0,0 0 0 0,0 0 0 15,0 0 80-15,7-3 16 0,4-1 0 0,5-4 0 16,5-2 48-16,3-1 16 0,4-1 0 0,-1-3 0 16,1-3-192-16,-1-1-48 0,1 1 0 0,-2-2 0 15,2-6-128-15,3 0 0 0,1-4 0 0,2 2 128 16,1 0-128-16,-2 4 0 0,-2 2 0 0,-2 3 0 15,0 4 0-15,-8 3 0 0,-5 1 0 0,-2 2 0 0,-3 4 0 0,-11 5 0 16,0 0 0-16,0 0 0 0,0 0 128 0,0 0-128 16,-13 7 0-16,-3 4 128 0,-10 4-128 0,-4 2 0 15,-5 2 0-15,-6 7 0 0,-5 7 0 0,0-1 0 16,-1 0 0-16,7-6 0 0,0-5-128 0,6-4 128 16,3-3 0-16,6-5 0 0,2-4 0 0,5-1 0 15,4-1 0-15,4 0 0 0,10-3 0 0,0 0 192 16,0 0-64-16,4-6 0 0,7-1 128 0,6-2 0 15,3-2 16-15,4-2 0 0,3-4-80 0,4-3 0 16,1-3-16-16,2-4 0 0,2-4-176 0,4 5 0 16,1 0 144-16,1 0-144 0,-2 1 0 0,1 2 0 15,1 3 0-15,-3 3 128 0,-2 1-128 0,-5 3 0 0,-4 2 0 16,-1 3 0-16,-6 2 0 0,-3 1 0 0,-2 3 0 16,-5 1 0-16,-2-1 0 0,-9 2 0 0,0 0 0 0,0 0 0 15,0 0-176-15,0 0-96 0,0 0-32 0,-7 7 0 31,-3 4-1584-31,-2 2-320 0,-4-1-64 0,-2-2-9872 0,-2-4-1968 16</inkml:trace>
  <inkml:trace contextRef="#ctx0" brushRef="#br0" timeOffset="62976.34">15425 8445 5519 0,'0'0'496'0,"0"0"-496"0,-10-4 0 0,1 1 0 16,1-1 1392-16,1 0 176 0,0 1 32 0,-2 2 16 16,0 0-528-16,1-1-128 0,0 1 0 0,-2 2-16 15,-2 1 64-15,1 2 16 0,-4 1 0 0,-1 4 0 16,-5 2-176-16,-1 4-16 0,-1 4-16 0,-2 4 0 16,-2 5 16-16,0 6 0 0,-2 5 0 0,2 3 0 15,-1 2-192-15,2 1-16 0,3 2-16 0,5 2 0 16,5-3-160-16,2 0-16 0,-1-2-16 0,4 3 0 15,4 4-64-15,3-2-16 0,1-2 0 0,4-2 0 16,-1-5-64-16,4 1-16 0,1 0 0 0,5-4 0 16,3-3-64-16,3-1 0 0,8-2-16 0,-1 2 0 15,3-2-48-15,1-1 0 0,2-4 0 0,5 0 0 0,-2 0 0 16,8-3 0-16,3-2 0 0,2-3 0 16,6 1-1152-16,0-1-256 0,1-2-32 15</inkml:trace>
  <inkml:trace contextRef="#ctx0" brushRef="#br0" timeOffset="63911.75">20321 8363 8975 0,'0'0'384'0,"0"0"112"0,-2-7-496 0,2 7 0 0,0 0 0 0,0 0 0 15,0-8 704-15,0 8 32 0,0 0 16 0,0 0 0 16,0 0-384-16,0 0-80 0,0 0-16 0,0 0 0 15,0 0 160-15,0 0 16 0,-5-4 16 0,5 4 0 16,-6-6 304-16,6 6 64 0,-5-5 16 0,5 5 0 16,0 0 32-16,0 0 0 0,-1-7 0 0,1 7 0 15,0 0-64-15,0 0-16 0,0 0 0 0,12 3 0 16,3 2-480-16,-3 0-80 0,2 2-32 0,3 3 0 16,2-2 16-16,-3 3 0 0,-1 4 0 0,1 1 0 0,-1 3-32 0,1 1-16 15,-1 2 0-15,-1 5 0 0,-1 3 80 0,0 1 32 16,1 1 0-16,-3 2 0 0,0 3-112 0,-5 4-32 15,3 0 0-15,-6-3 0 0,1-1 112 0,-2 2 32 16,0 2 0-16,-4-1 0 0,-5-1 96 0,0 2 0 16,-1-1 16-16,-2 2 0 0,-4 0 64 0,-2-3 16 15,1-6 0-15,-2 0 0 0,0-3-32 0,1-1-16 16,3-4 0-16,-1-4 0 0,-3-6 80 0,2 1 0 16,0-1 16-16,0-1 0 0,2-3-48 0,2-1-16 15,-1-5 0-15,2 4 0 0,2 1-176 0,-2-1-32 16,4-4-16-16,6-5 0 0,-7 6-240 0,4 1 0 15,0 2 128-15,3-9-128 16,0 0-896-16,0 0-240 0,0 0-32 0,0 0-14320 0</inkml:trace>
  <inkml:trace contextRef="#ctx0" brushRef="#br0" timeOffset="65646.85">14521 10952 8063 0,'0'0'352'0,"-5"-4"80"0,5 4-432 0,-4-3 0 16,4 3 0-16,0 0 0 0,-4-4 704 0,4 4 48 15,0 0 16-15,0 0 0 0,-3-7 16 0,1 2 16 16,0-1 0-16,2 6 0 0,0 0 32 0,0 0 16 16,-4-3 0-16,4 3 0 0,0 0-240 0,0 0-48 0,0 0-16 0,0 0 0 15,-4-5-224-15,4 5-32 0,0 0-16 0,-8-2 0 16,1 1 32-16,0-2 0 0,3-3 0 0,-6 4 0 15,-2 2 176-15,1-1 32 0,-3-2 16 0,2-2 0 16,-2 1 48-16,-1 1 16 0,-2-2 0 0,0 0 0 16,-1-6 64-16,-4 1 16 0,2 1 0 0,0-2 0 15,-1-3-32-15,-1-1-16 0,-1 0 0 0,1 0 0 16,1 3-16-16,-2-2 0 0,0-1 0 0,1 1 0 16,1 0-224-16,2 1-32 0,-6 0-16 0,4 1 0 15,1 0-160-15,0 2-48 0,0 1 0 0,2 3 0 16,3 0-128-16,0 3 0 0,2-1 0 0,4 3 0 15,1 2-1680-15,8-1-320 0</inkml:trace>
  <inkml:trace contextRef="#ctx0" brushRef="#br1" timeOffset="81567.47">15520 11109 9215 0,'0'0'192'0,"0"0"64"0,-7-2 0 0,7 2 0 0,-5 0-256 0,5 0 0 0,-5 1 0 0,5-1 0 0,-6 0 864 0,6 0 128 16,0 0 32-16,0 0 0 0,-5-1-832 0,5 1-192 15,0 0 0-15,-5-2 0 0,1-1 864 0,4 3 128 16,-3-3 32-16,3 3 0 0,0 0 0 0,0 0 0 15,-5-3 0-15,5 3 0 0,-3-5-832 0,3 5-192 16,0 0 0-16,0 0 0 0,-4-7 864 0,1 0 128 16,3 7 32-16,0 0 0 0,-1-6 0 0,0-1 0 15,0-1 0-15,0 2 0 0,1 6-832 0,0-7-192 16,1-1 0-16,0 1 0 0,0 0 0 0,2 2 0 16,0-2 0-16,-1 0 0 0,1-1 864 0,1 0 128 15,-1 1 32-15,2 2 0 0,-1-2-832 0,1 1-192 16,2-1 0-16,-1 1 0 0,3 2 0 0,1 0 0 15,1-2 0-15,0 1 0 0,2-1 0 0,-1 2 0 16,2 2 0-16,-1-3 0 0,0 1 0 0,1 0 0 0,0 2 0 0,0 1 0 16,-2 0 0-16,1 1 0 0,0-3 0 0,-1 3 0 15,1 3 0-15,0 1 0 16,-1-4 0-16,0 4 0 0,-1 1 0 0,2 2 0 0,-2-1 0 0,1 3 0 16,1-1 0-16,0 1 0 0,-1 0 0 0,-2 0 0 15,3 1 0-15,0 0 0 0,0-1 0 0,1 1 0 16,2 1 0-16,0 0 0 0,0-1 0 0,0 1 0 15,1 0 0-15,-1 1 0 0,1 0 0 0,-2 0 0 16,-1-1 0-16,0 1 0 0,-1 3 0 0,-1-2 0 16,-1 0 0-16,0-1 0 0,0 2 0 0,-2 2 0 15,1 1 0-15,0-1 0 0,-1-2 0 0,1-1 0 16,0 2 0-16,0-2 0 0,1 0 0 0,0 0 0 16,0-2 0-16,0 0 0 0,0 0 0 0,-1-1 0 0,1-2 0 15,1-1 0-15,-3 0 0 0,1 1 0 0,-1 1 0 0,1-1 0 16,-1 1 0-16,1-2 0 0,-1 2 864 0,2-3 128 15,-3 2 32-15,0 0 0 0,-1-3-832 0,2 1-192 16,0-2 0-16,3 1 0 0,-1 0 0 0,-1-1-192 16,0 1 48-16,0 0 0 0,-2 1 144 0,1-1 0 15,-9-5 0-15,9 7 0 0,0 0 128 0,-3 1-128 16,-6-8 128-16,7 7-128 0,-7-7 0 0,6 5 128 16,-6-5-128-16,6 7 0 0,-6-7 0 0,0 0 0 15,0 0 0-15,2 9 128 0,-2-9-128 0,0 0 0 16,0 0 128-16,0 0-128 0,3 13 128 0,-3-3-128 0,0-10 128 15,0 9-128-15,0-9 128 0,-3 9-128 16,1 1 128-16,-3-1-128 0,-1-1 128 0,2-2-128 0,-5 1 160 16,1 2-160-16,-3 0 192 0,0 1-64 0,-1 1-128 0,0 0 192 15,-3 1-64-15,-1-1-128 0,2-3 176 0,-1 5-176 16,-1-2 0-16,1 1 0 0,-1 1 0 0,1 0 0 16,0 0 160-16,-1 0-160 0,1 2 128 0,-1-1-128 15,1 0 0-15,2 0 0 0,0-2 128 0,2-1-128 16,1 3 0-16,-2-1 0 0,1-3 0 0,4-3 128 15,-2-2 256-15,1 4 64 0,-1-2 0 0,-1 1 0 16,0-3-448-16,-1 1 0 0,0 1 0 0,0 1 0 16,-4-1 0-16,1 0 0 0,0-3 0 0,-2 3 0 15,0 2 0-15,-1 2 0 0,2-2 0 0,-3 0 0 16,0 0 0-16,1 1 0 0,2 0 0 0,1-1 0 16,-1-1 0-16,2 0 0 0,-2 2 0 0,-1 0 0 0,2-2 0 15,-1-2 0-15,-2 2 0 0,2 0 0 0,-1 4 0 0,2 0 0 16,-1-1 0-16,-1 0 0 0,2-2 0 0,0 1 0 15,-1 1 0-15,1 0 0 0,0-2 0 0,-1-1 0 16,1 1 0-16,0 1 0 0,-1 1 0 0,2-2 0 16,-1-1 0-16,0 0 0 0,-2 4 0 0,2-2 0 15,0-1 0-15,-1 0 0 0,1 1 0 0,0 2 0 16,-1-1 0-16,1-1 0 0,1-2 0 0,1-1 0 16,-2 2 0-16,0 0 0 0,1 1 0 0,1-1 0 15,0-2 0-15,1 1 0 0,0 3 0 0,0-1 0 16,1-1 0-16,-1 1 0 0,1 1 0 0,1 0 0 15,-1 1 0-15,3-1 0 0,-3-1 0 0,1-3 0 16,0 3 0-16,0-1 0 0,2-1 0 0,-3-1 0 16,2 1 0-16,-1 0 0 0,1 1 0 0,1-1 0 0,1 2 0 0,0 0 0 15,0-1 0-15,3 1 0 0,-1-1 0 0,0 1 0 16,2-3 0-16,1 0 0 0,1-1 0 0,0 3 0 16,0-2 0-16,0 1 0 0,0-8 0 0,1 9 0 15,1-1 0-15,-1 1 0 0,-1-9 0 0,2 8 0 16,-2-1 0-16,1 1 0 0,-1 0 0 0,0-2 0 15,0-6 0-15,0 8 0 0,0-1 0 0,0 1 0 16,0-8 0-16,0 0 0 0,0 0 0 0,-3 6 0 16,1 1 0-16,2-7 0 0,0 0 0 0,0 0 0 15,-2 7 0-15,0-1 0 0,2-6 0 0,-2 4 0 16,2-4 0-16,0 0 0 0,-4 6 0 0,4-6 0 16,-3 5 0-16,0 0 0 0,-1-3 0 0,2 2 0 15,-3 2 0-15,1-1 0 0,0 0 0 0,1-1 0 0,-3 0 0 0,3 1 0 16,-1-1 0-16,4-4 0 0,-4 2 0 0,-2 1 0 15,6-3 0-15,0 0 0 0,0 0 0 0,0 0 0 16,-6-2 0-16,6 2 0 0,0 0 0 0,0 0 0 16,-2-1 0-16,-2-1 0 0,4 2 896 0,0 0 112 15,-4-4 16-15,2-3 0 0,0-2-832 0,2 1-192 16,0 8 0-16,0-11 0 0,-1-2 0 0,0 1 0 16,1 0 0-16,1 0 0 0,1 0 0 0,1-3 0 15,-2-1 0-15,3 2 0 0,1 0 0 0,2-1 0 16,0 0 0-16,3-3 0 0,0 0 0 0,2-1 0 15,3 2 0-15,0-1 0 0,0-8 0 0,3 2 0 16,1-1 0-16,-1 1 0 0,3-3 0 0,-1 1 0 16,3-2 0-16,0 3 0 0,-1 1 0 0,1 1 0 0,-1 0 0 0,2 0 0 15,-1 1 0-15,1 1 0 0,-1 3 0 16,1 1 0-16,-2-2 0 0,1 2 0 0,-1 0 0 0,2-1 0 16,-3 3 0-16,1-1 0 0,-1 2 0 0,0 0 0 15,1 1 0-15,-2 0 0 0,1 0 0 0,1 0 0 16,-3 0 0-16,1 0 0 0,2 3 0 0,-2-1 0 15,0 0 0-15,2 0 0 0,-2 1 0 0,2 0 0 16,0 1 0-16,0 0 0 0,1-1 0 0,-3 2 0 16,2 0 0-16,-1 1 0 0,-4 1 0 0,2-2 0 15,-1-1 0-15,-2 3 0 0,1-2 0 0,0 1 0 16,2 0 0-16,-3-4 0 0,2 0 0 0,1 0 0 16,-1-1 0-16,2-2 0 0,-2-1 0 0,-1 1 0 15,3-2 0-15,1 1 0 0,1-2 0 0,-1 0 0 16,1-2 0-16,-4 3 0 0,-2-2 0 0,-2 3 0 0,0 1 0 15,-5 1 0-15,2-2 0 0,-1 0 0 0,-3 3 0 0,1 0 0 16,-4-2 0-16,0 1 0 0,0 0 0 0,0-3 0 16,-3 1 0-16,0-1 0 0,-1 1 0 0,0-3 0 15,-1 0 0-15,1-3 0 0,-2-2 0 0,-1 0 0 16,-1-2 0-16,0 0 0 0,1 2 0 0,-5 1 0 16,1-1 0-16,-4 1 0 0,0 2 0 0,-3 0 0 15,-2-1 0-15,-3 2 0 0,-2 0 0 0,-2 0 0 16,-1 2 0-16,-2 0 0 0,0 1 0 0,1 0 0 15,-2 1 0-15,2 2 0 0,2 0 0 0,1 1 0 16,1 1 0-16,1 3 0 0,3 1 0 0,0 1 0 16,3 2 0-16,-4 0 0 15,5 3-2416-15,2 3-528 0,1 5-96 0,10-7-32 0</inkml:trace>
  <inkml:trace contextRef="#ctx0" brushRef="#br1" timeOffset="83687.56">1536 8417 12895 0,'0'0'272'0,"-14"-14"64"0,14 14 16 0,0 0 32 0,0 0-384 0,0 0 0 0,0 0 0 0,0 0 0 16,0 0 896-16,0 0 96 0,0 0 32 0,4 7 0 15,-4-7 0-15,2 8 0 0,2 2 0 0,-3 2 0 16,-1 2 0-16,1 1 0 0,-1 3 0 0,-1 1 0 16,1 3-832-16,-1 1-192 0,-3 2 0 0,2 2 0 0,-1 4 864 0,0 1 128 15,-1-1 32-15,-1-2 0 0,-1-3-832 0,3-3-192 16,-1-3 0-16,0-3 0 0,2-4 864 0,0-2 128 16,1-2 32-16,1-1 0 0,0-3-832 0,0-5-192 15,0 0 0-15,0 0 0 0,0 0 864 0,4-4 128 16,3-4 32-16,-3-3 0 0,3-2 0 0,-1-2 0 15,2-2 0-15,0-2 0 0,1-3-832 0,-1-1-192 16,0-2 0-16,2 1 0 0,1 0 0 0,-1-3 0 16,0-1 0-16,5-9 0 0,-1 11 0 0,1 4 0 15,-1 1 0-15,0 6 0 0,-5 3 0 0,2 3 0 16,0 3 0-16,-3 5 0 16,0 3-768-16,-2 3-208 0,0 2-48 0,1 9 0 0,-1 4 832 0,-2 2 192 15,-3 0 0-15,-2 5 0 0,-4 5 0 0,0-2 0 0,0-3 0 16,-3-1 0-16,2-1 0 0,-1-4 0 15,-1-3 0-15,6-4 0 0,-1-6 768 0,3-8 208 0,0 0 48 0,0 0 0 16,0 0-832-16,0 0-192 0,0 0 0 0,7-12 0 16,4-2 0-16,-1-4 0 0,0-2 0 0,3-1 0 15,2 1 0-15,-4 7 0 0,3-1 0 16,1-1 0-16,1-1 0 0,0 0 0 0,3 2 0 0,-2 4 0 16,-2 1 0-16,0 3 0 0,1 2 0 0,-3 6 0 15,-1 7 0-15,-1 3 0 0,0 2 0 0,-3 2 0 16,-1 4 0-16,-3 1 0 0,-2 2 0 0,-2 0 0 15,-1 1 0-15,-1 1 0 0,-1 3 0 0,-1-5 0 16,1-3-1600-16,1-4-352 0,0 2-80 16,2-5-16-16,2-4-816 0,-2-9-160 0,0 0-48 0,13-4 0 15</inkml:trace>
  <inkml:trace contextRef="#ctx0" brushRef="#br1" timeOffset="84021.4">2347 8536 23951 0,'0'0'512'0,"-5"4"128"0,-1 1 0 0,-4 1 64 0,-1 4-576 0,-2 2-128 15,-4 3 0-15,0 0 0 0,-2 2 1664 0,1 1 320 16,2 2 48-16,0 0 16 0,1-2-1648 0,3-2-400 16,2-2 0-16,1 2 0 0,1-2 896 0,4-3 112 15,2-3 16-15,2-8 0 0,0 6-832 0,0-6-192 16,0 0 0-16,9 1 0 0,3-4 0 0,1-1 0 0,-1-3 0 0,1-1 0 15,2-1 0-15,-1-1 0 0,-3-1 0 0,2 1 0 16,0 1 0-16,-1 2 0 0,-3 3 0 0,-1 2 0 16,-8 2 0-16,0 0 0 15,5 5 0-15,1 1 0 0,-4 1 0 0,0 3 0 0,0 2 0 0,0 3 0 16,-2-3 864-16,1 1 128 0,1 1 32 0,0 1 0 16,1-2-832-16,0-1-192 0,1-1 0 0,4-2 0 31,-1-3-768-31,3-1-208 0,1-4-48 0,1-3-9824 0,0-4-1968 0</inkml:trace>
  <inkml:trace contextRef="#ctx0" brushRef="#br1" timeOffset="84228.96">2722 8172 31327 0,'-7'11'688'0,"4"-1"144"0,0 2 16 0,-3 4 48 0,0 4-720 0,0 4-176 15,-2 4 0-15,2 3 0 0,0 1 848 0,0 0 144 16,-3-1 32-16,0 4 0 0,-1 1-832 0,4 2-192 16,-1 1 0-16,0 0 0 0,0 1 0 0,2-3 0 15,2 1 0-15,1-7 0 0,-4-6 0 0,3-3 0 16,2-2 0-16,0-3 0 16,-1 0-768-16,0-4-208 0,1-4-48 0,1-9-8736 15,0 4-1760-15</inkml:trace>
  <inkml:trace contextRef="#ctx0" brushRef="#br1" timeOffset="84648.53">2551 8514 23951 0,'0'0'1056'0,"0"0"224"0,7-4-1024 0,4-1-256 0,2 2 0 0,-1-3 0 16,3 0 0-16,0-3 0 0,0-1 0 0,4-1 0 16,3-1 880-16,1-2 112 0,0-2 32 0,1 0 0 15,0-2 0-15,-1 0 0 0,-1-2 0 0,-3-2 0 16,-1-5-832-16,-1-2-192 0,-3-3 0 0,-2 1 0 15,-2-1 864-15,-2 6 128 0,-2 4 32 0,-4 4 0 16,1 7-832-16,-1 3-192 0,0 3 0 0,-2 5 0 16,0 0 0-16,-4 15 0 0,-3 6 0 0,0 7 0 15,-1 7 864-15,-1 3 128 0,0 3 32 0,-1 2 0 16,-5-1-832-16,-1 4-192 0,-1-1 0 0,-2 1 0 0,0 3 864 0,3-3 128 16,0-3 32-16,3-6 0 0,1-5-832 0,3-3-192 15,5-6 0-15,1-2 0 0,1-6 0 0,4-3 0 16,1-2 0-16,0-4 0 0,5-5 864 0,0-4 128 15,0-1 32-15,2-4 0 0,2-3-832 0,2-2-192 16,-3-3 0-16,1-1 0 0,0 3 0 0,0 2 0 16,1 2 0-16,-2 0 0 0,1 1 0 0,0 3 0 15,1 2 0-15,-3 4 0 0,1 6 0 0,0 3 0 16,-1 2 0-16,-1 2 0 0,-1 2 0 0,1 2 0 16,0-1 0-16,-1 2 0 0,1 5 0 0,-4-1 0 15,4-1 0-15,-3 1 0 16,0-4-1600-16,0 1-352 0,0-1-80 0,2-4-16 15,0-4-816-15,0-1-160 0,7-3-48 0,-2-8 0 0</inkml:trace>
  <inkml:trace contextRef="#ctx0" brushRef="#br1" timeOffset="85096.12">4019 8634 20271 0,'4'-13'896'0,"-3"4"192"0,1 0-880 0,2-2-208 16,-1-3 0-16,-2 1 0 0,-3-5 864 0,0 3 128 15,-2 1 32-15,1 2 0 0,-3 2-832 0,-1 3-192 16,-2 1 0-16,1 4 0 0,1 3 0 0,-3 4 0 16,-4-1 0-16,-3 7 0 0,-3 1 864 0,2 6 128 15,-2 5 32-15,1 2 0 0,-3 1 0 0,2 3 0 16,2 2 0-16,0 0 0 0,-1-1-832 0,6 0-192 15,0-3 0-15,5-5 0 0,4-4 864 0,3-1 128 16,3-2 32-16,4 1 0 0,7-5-832 0,3-3-192 0,5 0 0 0,0-5 0 16,2-4 0-16,1-2 0 0,3-1 0 0,2-3 0 15,3 0 0-15,-1-1 0 16,-1-2 0-16,-8 2 0 16,4 0-2416-16,3-1-528 0,-4-3-96 0,-1 1-32 0</inkml:trace>
  <inkml:trace contextRef="#ctx0" brushRef="#br1" timeOffset="85395.92">4452 8447 27647 0,'0'0'608'0,"0"0"128"0,0 0 32 0,0 0 0 0,0 10-624 0,-2 0-144 0,-4 4 0 0,-1 1 0 16,-2 3 848-16,-3 2 144 0,-2 1 32 0,-1 4 0 0,1 1 0 0,3 2 0 15,-1-1 0-15,3 0 0 0,2-2-832 0,4-3-192 16,0-3 0-16,4-3 0 0,2 0 0 0,3-2 0 15,0-2 0-15,3-3 0 0,2-5 0 0,3 1 0 16,1-5 0-16,0-2 0 0,-2-4 0 0,1-1 0 16,-3-1 0-16,0-2 0 0,-3-2 864 0,1 0 128 15,0-4 32-15,-4 1 0 0,1-2-832 0,-4 0-192 16,-2-2 0-16,-1 0 0 0,-1 2 0 0,-1 2 0 16,-1 3 0-16,-2 1 0 0,0 0 0 0,2 2 0 15,-4 4 0-15,3-1 0 0,0-1 0 0,0-1 0 16,-1 1 0-16,1 6 0 15,5 1-2416-15,0 0-528 0,0 0-96 0,0 0-32 0</inkml:trace>
  <inkml:trace contextRef="#ctx0" brushRef="#br1" timeOffset="85758.56">4807 8500 23951 0,'-3'5'512'0,"-1"1"128"0,0 0 0 0,-2 4 64 0,1 3-576 0,0 4-128 0,-4 3 0 0,1 2 0 16,-3-1 848-16,2 1 144 0,-1 1 32 0,-1 0 0 16,2-3 0-16,0-1 0 0,1-3 0 0,2-3 0 15,0-2-832-15,3-2-192 0,1-3 0 0,2-6 0 16,-1 7 864-16,1-7 128 0,4 6 32 0,3-6 0 16,1-5 0-16,2-1 0 0,2-2 0 0,2-2 0 0,-3-2-832 0,2-1-192 15,0-2 0-15,1 0 0 0,0-3 0 0,0 1 0 16,1-1 0-16,-3 2 0 0,0 4 0 0,-1 3 0 15,2 2 0-15,-4 2 0 0,0-2 0 0,1 5 0 16,-2 3 0-16,1 3 0 0,-5 4 0 0,0 3 0 16,0 4 0-16,0 3 0 0,-3-1 0 0,-1 1 0 15,-1 1 0-15,-1 2 0 0,-4 1 0 0,3-1 0 16,0-1 0-16,2-2 0 0,0-3 0 0,1-2 0 16,1 1 0-16,-1-3 0 15,2-3-768-15,1-1-208 0,2 1-48 0,0-5 0 16,-5-3-2448-16,11-3-496 0,14-11-112 0,0 2-16 0</inkml:trace>
  <inkml:trace contextRef="#ctx0" brushRef="#br1" timeOffset="86057.78">5225 8487 27647 0,'0'0'608'0,"-1"-7"128"0,1 1 32 0,0 6 0 0,0 0-624 0,0 0-144 0,0 0 0 0,0 0 0 16,1 9 848-16,-1 2 144 0,0 2 32 0,-1 3 0 15,0 3 0-15,0 1 0 0,0 4 0 0,0-1 0 16,-1 1-832-16,0 0-192 0,0-4 0 0,2 0 0 16,-1-2 0-16,0-1 0 0,1-4 0 0,0-2 0 15,1-1 0-15,0-3 0 0,-1-7 0 0,0 0 0 16,0 0 864-16,0 0 128 0,6-3 32 0,3-1 0 0,-3-3 0 0,4-1 0 16,-2-3 0-16,2-3 0 0,0-3-832 0,-1-3-192 15,-3-3 0-15,3 2 0 0,1 2 0 0,1 1 0 16,-1-2 0-16,1 1 0 0,-2 1 864 0,0 1 128 15,1 0 32-15,-1 4 0 16,1 3-1648-16,2 3-320 0,-2-4-64 0,1 4-16 16,-1 4-1632-16,-1-1-336 0,3 0-64 0,2 2-12704 15</inkml:trace>
  <inkml:trace contextRef="#ctx0" brushRef="#br1" timeOffset="86393.54">5592 8537 23951 0,'0'0'512'0,"0"0"128"0,0 0 0 0,0 0 64 0,0 0-576 0,4 8-128 0,2-4 0 0,-1 1 0 15,4-2 848-15,0-1 144 16,1-2 32-16,3 0 0 0,0 0 0 0,0 0 0 16,3 0 0-16,1-1 0 0,1-3-832 0,-2-3-192 0,3 0 0 0,0 2 0 15,-1 2 864-15,1-2 128 0,-3 0 32 0,-4-2 0 16,-1 1-832-16,0-1-192 0,-1-3 0 0,-4 2 0 15,-3 2 864-15,-1 1 128 0,-2 5 32 0,-5-4 0 16,1 0-832-16,-5 1-192 0,0 2 0 0,-3 5 0 16,-7 2 0-16,2 3 0 0,-1 1 0 0,1 2 0 15,-1 3 0-15,3-1 0 0,0-1 0 0,3 2 0 16,2 3 0-16,0 0 0 0,5 2 0 0,-1-1 0 16,4-4 0-16,2 0 0 0,1-2 0 0,3 1 0 15,1-1 0-15,2 2 0 0,3-5 0 0,2 1 0 0,-1-5 0 16,2 0 0-16,2-1 0 0,2-2-11424 15,-1 0-2336-15</inkml:trace>
  <inkml:trace contextRef="#ctx0" brushRef="#br1" timeOffset="86762.38">6267 8502 31327 0,'-6'-8'688'0,"6"8"144"0,-3-4 16 0,3 4 48 0,0 0-720 0,0 0-176 16,0 0 0-16,-6 9 0 0,-2 2 0 0,-1 2 0 15,-3 2 0-15,1 1 0 0,-1 0 848 0,0 3 144 16,-2 3 32-16,-3 6 0 0,2-2-832 0,2-3-192 0,3-6 0 0,3 0 0 16,0-3 0-16,3-3 0 0,1-3 0 0,3-8 0 15,0 0 0-15,0 0 0 0,0 0 0 0,0 0 0 16,0 0 1680-16,13-2 304 15,-1-4 48-15,2-4 16 0,1-4-1648 0,1-1-400 0,3-1 0 0,-8 5 0 16,1-1 0-16,1-3 0 0,1-3 0 0,2 4 0 16,0 5 0-16,0 2 0 0,-2 1 0 0,1-1 0 15,2 0 0-15,-2 2 0 0,0 5 0 0,-1 2 0 16,-3 2 0-16,-1 1 0 0,0 5 0 0,-5 2 0 16,0 1 0-16,-2 2 0 0,-3 0 0 0,-2 4 0 15,0 2 0-15,-3 2 0 0,1-2 0 0,-4 0 0 16,3-2-1552-16,1 0-400 0,1-1-80 0,2 0-9296 15,0-4-1856-15</inkml:trace>
  <inkml:trace contextRef="#ctx0" brushRef="#br1" timeOffset="87231.56">6951 8274 23951 0,'0'0'1056'0,"0"0"224"16,0 0-1024-16,0 0-256 0,0 0 0 0,-4 6 0 0,-2 1 880 0,0 4 112 15,-3 4 32-15,-1 2 0 0,-2 4 0 0,-1 1 0 16,0 0 0-16,1 5 0 0,1 5-832 0,-2 2-192 16,2 2 0-16,2 0 0 0,-4 1 0 0,4-1 0 15,0 0 0-15,2-2 0 0,4-2 0 0,1-2 0 16,-1-4 0-16,0-4 0 16,3-4-1600-16,0-2-352 0,0 0-80 0,-1-4-16 0</inkml:trace>
  <inkml:trace contextRef="#ctx0" brushRef="#br1" timeOffset="87964.74">6694 8628 23951 0,'8'-5'512'0,"4"-1"128"0,0 3 0 0,2 0 64 0,3 0-576 0,2-1-128 0,1 1 0 0,1 1 0 16,1-2 848-16,-1 4 144 15,3 2 32-15,-3-2 0 0,-1-2-832 0,-2 2-192 0,-3 2 0 0,-1-1 0 16,-2-1 0-16,-1 2 0 0,-2 1 0 0,-2-1 0 15,-7-2 0-15,0 0 0 0,0 0 0 0,0 0 0 16,2 11 0-16,-1 3 0 0,-4 1 0 0,-3 1 0 16,-1 2 0-16,-3 1 0 0,-1-1 0 0,-3 1 0 15,2-1 864-15,0-2 128 0,0 1 32 0,2-3 0 16,4-1-832-16,0-2-192 0,2-2 0 0,-1-1 0 16,2-2 864-16,3-6 128 0,0 0 32 0,0 0 0 15,7 7 0-15,-2-3 0 0,4 0 0 0,-1-3 0 16,2-5-832-16,1-1-192 0,1-2 0 0,0 1 0 0,0-1 864 0,1-2 128 15,-2-1 32-15,1 1 0 0,-1-2-832 0,2 0-192 16,-3 0 0-16,1-2 0 0,0 0 0 0,-1 1 0 16,1 1 0-16,-1 1 0 0,0 1 0 0,-3 3 0 15,-2 0 0-15,2 3 0 0,-7 3 0 0,0 0 0 16,0 0 0-16,2 7 0 0,0 0 0 0,-3 2 0 16,0 1 0-16,-1 1 0 0,-2 1 0 0,2 1 0 15,0 2 0-15,1-3 0 0,-1-3 0 0,2-1 0 16,0-8 0-16,3 7 0 15,0 2-768-15,4-4-208 0,-1-1-48 0,3-1 0 0,-2 0 1648 0,3-1 320 16,2-2 64-16,-2-1 16 0,-1-1-832 0,-1-1-192 16,0-3 0-16,1 1 0 0,1-1 0 0,0 0 0 15,-5-1 0-15,1-1 0 0,-1-3 0 0,-4 0 0 16,-1-1 0-16,-1-1 0 0,0 0 0 0,-2 0 0 16,2 1 0-16,-3-1 0 0,0 1 0 0,1 2 0 0,-2 1 0 0,2 0 0 15,-1 1 0-15,0 0 0 0,4 2 0 0,1-2 0 16,5 1 0-16,3 1 0 0,2-1 0 0,2 3 0 15,3 3 0-15,2-1 0 16,0-2 0-16,-1 3 0 0,2 0 0 0,0 1 0 0,-2 1 0 0,-1 2 0 16,-2 4 0-16,-1 0 0 0,0 3 0 0,-1-1 0 15,-3 2 0-15,-1 0 0 0,-2 0 0 0,-1 2 0 16,-2 1 0-16,-1 1 0 0,-2 1 0 0,0-3 0 16,-1-2 0-16,1-1 0 0,0 0 0 0,0-2 0 15,0 0 0-15,1 0 0 0,0-2 0 0,2 1 0 16,-3-7 0-16,4 6 0 0,2-2 0 0,-2 3 0 0,3-2 0 15,-1 2 0-15,2-3 0 0,0 2 0 0,-1 1 0 0,1 0 0 16,-1-4 0-16,0 4 0 0,0-1 0 0,2 3 0 16,-2 0 0-16,1-2 0 0,0-2 0 0,-1 1 0 15,-1 0 0-15,2 1 0 16,-3 0-1600-16,3-1-352 0,0-2-80 0,1 2-14752 16</inkml:trace>
  <inkml:trace contextRef="#ctx0" brushRef="#br1" timeOffset="88384.17">8116 8536 27647 0,'0'0'608'0,"0"0"128"0,0 0 32 0,0 0 0 0,0 0-624 0,0 0-144 0,0 0 0 0,9-2 0 0,4 0 0 0,3 2 0 16,0-4 0-16,4 3 0 0,-1 0 848 0,3 1 144 16,-1 2 32-16,1-1 0 0,0-4-832 0,-3 0-192 15,0 1 0-15,-2 1 0 0,-2-1 0 0,-2 2 0 16,-4 0 0-16,-9 0-13888 15</inkml:trace>
  <inkml:trace contextRef="#ctx0" brushRef="#br1" timeOffset="88518.79">8091 8777 27647 0,'0'0'608'0,"4"2"128"0,3 0 32 0,2 2 0 0,1-3-624 0,5 1-144 16,4 1 0-16,4-1 0 0,3-3 848 0,3 0 144 15,1 1 32-15,0 1 0 0,1-2-832 0,0-2-192 16,0-3 0-16,1 1 0 0,0 3 0 0,-2-3 0 0,0 0 0 0,9-2-13888 15</inkml:trace>
  <inkml:trace contextRef="#ctx0" brushRef="#br1" timeOffset="89242.01">9290 8435 20271 0,'0'0'448'0,"0"0"80"0,0 0 32 0,0 0 16 0,0 0-576 0,0 0 0 16,-1 12 0-16,1-1 0 0,0 2 928 0,-2 4 80 15,-1 0 16-15,1 4 0 0,-3 3 0 0,0 2 0 0,1-1 0 0,-3 2 0 16,1 4-832-16,-2 1-192 0,-1-3 0 0,0-4 0 15,1-4 864-15,-2-2 128 0,1-3 32 0,1-3 0 16,1-2-832-16,1-3-192 16,3-1 0-16,3-7 0 0,0 0 864 0,0 0 128 0,0 0 32 0,4-4 0 15,5 0 0-15,-1-3 0 0,2-3 0 0,3-1 0 16,0-3-832-16,-1-1-192 0,1-2 0 0,0 0 0 16,1-2 0-16,0 0 0 0,0-3 0 15,1 2 0-15,-1 4 0 0,-1 3 0 0,1 1 0 0,1 3 0 16,-1 0 0-16,-2 5 0 0,-1 1 0 0,-1 3 0 15,0 2 0-15,-1 4 0 0,-5 5 0 0,0 2 0 16,0-1 0-16,-1 6 0 0,-3-3 0 0,-4 4 0 0,-4 1 0 16,1-1 0-16,2-4 0 0,-1 0 0 0,-1-1 0 15,1-2 0-15,4-3 0 0,-1-2 0 0,3-7 0 0,0 0 0 16,0 0 0-16,0 0 0 0,6-1 0 0,5-3 0 16,1-4 0-16,2-2 0 0,-2 2 864 0,3-3 128 15,4-2 32-15,2 0 0 0,-3 1-832 0,1 1-192 16,0 1 0-16,-1 0 0 0,1 2 0 0,-3 4 0 15,-3 2 0-15,-1 2 0 0,-1 0 0 0,-1 4 0 16,-4 4 0-16,0 2 0 0,-2 3 0 0,-3 1 0 16,-1 0 0-16,0 0 0 0,-4 1 0 0,-2 3 0 15,1-1 0-15,-4 1 0 16,1-3-768-16,-1 2-208 0,0-1-48 0,1-1 0 16,4-5 0-16,0-4 0 0,4-6 0 0,0 0 0 15,5 6-1632-15,2-4-336 0,17-9-64 0,-7-1-16 0</inkml:trace>
  <inkml:trace contextRef="#ctx0" brushRef="#br1" timeOffset="89452.87">9993 8600 27647 0,'0'0'608'0,"0"0"128"0,0 0 32 0,0 0 0 0,0 0-624 0,0 0-144 0,0 0 0 0,-7 4 0 15,1 6 848-15,-2 0 144 0,1 4 32 0,-1 3 0 16,-1 3 0-16,-3 1 0 0,0 2 0 0,1-4 0 15,1 1-832-15,-1 1-192 0,2 0 0 0,1-2 0 16,3-3 0-16,-2 1 0 0,3-1 0 0,0-1 0 16,0-3 0-16,2-2 0 0,2-10 0 0,1 6 0 15,1 1-2416-15,-2-7-528 0,0 0-96 0,0 0-32 0</inkml:trace>
  <inkml:trace contextRef="#ctx0" brushRef="#br1" timeOffset="89779.09">10179 8540 23951 0,'0'0'512'0,"0"0"128"0,0 0 0 0,4 5 64 0,-4-5-576 0,5 6-128 16,-3 2 0-16,-1 1 0 0,-1 0 848 0,-1 0 144 16,-3-2 32-16,0 6 0 0,-3 5 0 0,-1-3 0 15,-3 3 0-15,-1-3 0 0,1 3 0 0,-3-1 0 16,1-2 0-16,1-1 0 0,0 1-832 0,2-3-192 15,1-2 0-15,3-2 0 0,1-3 864 0,5-5 128 0,0 0 32 0,0 0 0 16,0 0 0-16,0 0 0 0,0 0 0 0,9-5 0 16,2-1-832-16,0-4-192 0,2-1 0 0,2-2 0 15,-1-1 0-15,0 0 0 16,0 0 0-16,2-4 0 0,-1-3 0 0,1 0 0 0,-2 3 0 0,0 1 0 16,1 3 0-16,0 2 0 0,0 0 0 0,1 2 0 15,-5 1 0-15,1 4 0 0,0-1 0 0,0 2 0 16,-1 0 0-16,0 4 0 0,-1 3 0 0,-1-2 0 15,-2 2-2416 1,0-2-528-16,-7-1-96 0,8 3-32 0</inkml:trace>
  <inkml:trace contextRef="#ctx0" brushRef="#br1" timeOffset="90185.58">10690 8511 23951 0,'0'0'1056'0,"0"0"224"0,0 0-1024 0,0 0-256 15,0 0 0-15,0 0 0 0,0 0 0 0,0 0 0 16,0 0 0-16,-1 7 0 0,-4 3 880 0,0 1 112 16,1 1 32-16,-4 3 0 0,1 1-832 0,-6 2-192 15,2 1 0-15,3-1 0 0,-3 0 864 0,1 2 128 16,1-2 32-16,-1 0 0 0,1-4-832 0,3-2-192 0,0 0 0 15,0-3 0-15,1 2 864 0,2-3 128 16,3-8 32-16,0 0 0 0,0 5-832 0,0-5-192 0,4 5 0 0,-4-5 0 16,6-1 864-16,0-3 128 15,1 1 32-15,1-2 0 0,-1-2-832 0,2-2-192 0,0 0 0 0,0-3 0 16,1 0 0-16,-2-3 0 0,2-3 0 0,4 2 0 16,-5 3 864-16,2-1 128 0,0-1 32 0,3-2 0 15,-3 1-832-15,1 1-192 0,0 1 0 0,1 2 0 16,-3-1 0-16,2 3 0 0,0 2 0 0,0 2 0 15,-1 0-768 1,-2 1-208-16,-3-1-48 0,-1 4 0 0,-5 2 832 0,0 0 192 0,0 0 0 0,7 3 0 16,-7-3-864-16,0 0-128 15,5 6-32-15,-2-1-9824 0,1 2-1968 0</inkml:trace>
  <inkml:trace contextRef="#ctx0" brushRef="#br1" timeOffset="90514.75">11162 8477 27647 0,'0'0'608'0,"0"0"128"0,0 0 32 0,0 0 0 0,-5 2-624 0,-1 0-144 16,0 0 0-16,-3 4 0 0,-2 0 848 0,-2 4 144 15,1 3 32-15,-1 0 0 0,0-4-832 0,2 2-192 16,2 0 0-16,2 3 0 0,1-2 0 0,3 0 0 15,1 0 0-15,2-1 0 0,1-1 864 0,3-4 128 0,2 1 32 0,0-3 0 16,2 1-832-16,-1-2-192 16,3-1 0-16,-2-3 0 0,2-3 864 0,2-1 128 0,-2 0 32 0,1-2 0 15,0 1-832-15,-4-2-192 0,1 1 0 0,-4-1 0 16,0 2 0-16,2-2 0 0,-4 1 0 0,-1-3 0 16,-1 1 0-16,-1-1 0 0,0 1 0 15,-3 2 0-15,0-2 0 0,0 0 0 0,1 1 0 0,-3 2 0 31,1 1-1600-31,1 1-352 0,0-2-80 0,1 2-16 0</inkml:trace>
  <inkml:trace contextRef="#ctx0" brushRef="#br1" timeOffset="90802.04">11422 8432 23951 0,'0'0'1056'0,"0"0"224"0,-3 9-1024 0,-2 1-256 15,-1 0 0-15,-1 1 0 0,-3 1 880 0,1 2 112 16,-1 0 32-16,-1-1 0 0,-1 0 0 0,0 3 0 16,1 0 0-16,0 0 0 0,0-7-832 0,2 0-192 15,3-1 0-15,0 0 0 0,3-2 0 0,2 0 0 16,1-6 0-16,0 0 0 0,0 0 864 0,0 0 128 16,8-4 32-16,3 0 0 0,1-3 0 0,3-1 0 15,2 0 0-15,0-2 0 0,2-1-832 0,0-1-192 16,1-1 0-16,-2 0 0 0,1 0 0 0,-1 2 0 15,0 0 0-15,0 0 0 0,-3 3 0 0,0 1 0 16,0 2 0-16,-2 0 0 0,-2 0 0 0,0 2 0 0,-3 2 0 0,0 1-11424 16,0-1-2336-16</inkml:trace>
  <inkml:trace contextRef="#ctx0" brushRef="#br1" timeOffset="91342.32">12130 8422 27647 0,'0'-5'608'0,"0"1"128"0,0 4 32 0,0 0 0 0,0 0-624 0,0 0-144 0,0 0 0 0,0 0 0 16,-5 5 0-16,0 5 0 0,0 3 0 0,-1 3 0 15,1-1 0-15,-1 5 0 0,-1 2 0 0,0 2 0 16,0 3 0-16,1 0 0 0,-1 2 0 0,0-3 0 16,-1-1 0-16,0-4 0 0,3-1 0 0,-2-1 0 15,2-2 0-15,1-1 0 0,0-3 0 0,3-3 0 16,1-10 0-16,0 0 0 0,0 0 0 0,9 1 0 16</inkml:trace>
  <inkml:trace contextRef="#ctx0" brushRef="#br1" timeOffset="92455.08">12406 8457 20271 0,'0'0'448'0,"-6"3"80"0,-1 3 32 0,1 1 16 0,-2 4-576 0,-2 3 0 15,-2 0 0-15,1 1 0 0,-3 0 928 0,0-3 80 16,1-4 16-16,1 3 0 0,0 2 0 0,2-1 0 15,3-1 0-15,2-3 0 0,-1-2-832 0,1-1-192 16,1 0 0-16,4-5 0 0,0 0 0 0,0 0 0 16,0 0 0-16,5 0 0 0,2-2 864 0,1-5 128 0,5-1 32 0,0 1 0 15,1 0-832-15,0 2-192 0,2-2 0 0,-1-3 0 16,1-4 0-16,-1 1 0 16,-1-1 0-16,1 1 0 0,-1 2 0 0,-3 1 0 0,1 3 0 0,-1 0 0 15,-1 3 0-15,-1 0 0 0,-4 0 0 0,-5 4 0 16,0 0 0-16,5 8 0 0,-2-1 0 0,-2 4 0 15,-2 1 0-15,-2-1 0 0,-2 1 0 0,0-1 0 16,-1-1 0-16,-2 0 0 0,2 1 0 0,0-1 0 16,2-1 864-16,1-5 128 0,3-4 32 0,0 0 0 15,0 0-832-15,0 0-192 0,0 0 0 0,0 0 0 16,6-4 864-16,1-2 128 0,1 3 32 0,0-2 0 16,1-4-832-16,0 1-192 0,1-1 0 0,-1-1 0 0,2 1 0 15,1-1 0-15,-3 0 0 0,2 1 0 0,1 2 0 0,-1 3 0 16,1-3 0-16,-1 3 0 0,-1 2 0 0,-4 2 0 15,3 2 0-15,-3 2 0 0,-6-4 0 0,5 7 0 16,1 1 0-16,-4 0 0 0,-1 3 0 0,0 0 0 16,0 2 0-16,0-4 0 0,0-2 0 0,1 0 0 15,-2-7 0-15,6 5 0 0,-2 0 0 0,4-1 0 16,3 3 0-16,2-6 0 0,0-6 0 0,1 4 0 16,1-2 0-16,0 1 0 0,1-2 0 0,0-1 0 15,0 0 0-15,-1-1 0 0,1-1 0 0,-2 0 0 16,-2-3 0-16,6-2 0 0,-5 2 0 0,0 2 0 15,-2 4 0-15,-1-2 0 0,-4-2 0 0,2 1 0 16,-3 0 0-16,-2 3 0 0,-3 4 0 0,0 0 0 16,0 0 0-16,0 0 0 0,-6-1 0 0,1 1 0 15,-2 0 0-15,-2 2 0 16,0 2-768-16,-4 2-208 0,2 1-48 0,2 1 0 0,-6 1 832 0,3-1 192 0,2-1 0 0,3 2 0 16,1-1 0-16,3-1 0 15,1-1 0-15,2-6 0 0,0 0 0 0,0 0 0 0,0 0 0 0,9 3 0 16,-1 3 768-16,2-2 208 0,0 1 48 0,0-3 0 15,0-2-832-15,1-1-192 0,-1-3 0 0,0 1 0 16,-1 0 0-16,0-1 0 0,1 1 0 0,-3 0 0 16,0 0 0-16,0-3 0 0,0 2 0 0,-2-1 0 15,-5 5 0-15,0 0 0 0,0 0 0 0,0 0 0 16,0 0 0-16,5-2 0 0,-5 2 0 0,0 0 0 16,5 0 0-16,2 1 0 0,0-1 0 0,2 1 0 15,0 0 0-15,2-1 0 0,1-1 0 0,2 1 0 0,2 0 0 16,-1-1 0-16,2-1 0 0,-2-1 0 0,0-2 0 0,2 1 0 15,1-1 0-15,-1 1 0 0,0 0 0 0,-1 0 0 16,1 1 0-16,-3 0 0 0,0-1 0 0,-2 1 0 16,-1 0 0-16,-3 0 0 0,0-1 0 0,-8 4 0 15,0 0 0-15,0 0 0 0,0 0 0 0,0 0 0 16,0 0 0-16,0 0 0 0,0 0 0 0,0 0 0 16,0 8 0-16,0 0 0 0,-2-3 0 0,2-5 0 15,0 0 0-15,-4 6 0 0,4-6 0 0,0 0 0 16,0 0 0-16,4 7 0 0,-4-7 0 0,0 0 0 15,5 3 0-15,3-2 0 0,-1-2 0 0,3-1 0 16,-2 1 0-16,2-1 0 0,-1 1 0 0,0 0 0 16,-1-1 0-16,0 0 0 0,2-1 0 0,-3 2 0 15,-1 1 0-15,1 2 0 0,-2-2 0 0,2 5 0 0,-4 3 0 16,2-3 0-16,-5-5 0 0,3 7 0 16,-2 4 0-16,0 1 0 0,-1 2 0 0,-1 3 0 0,-1 0 0 0,-2 2 0 15,0-2 0-15,1 3 0 0,-4-3 0 0,2-1 0 16,-1 0 0-16,2-2 0 0,0 1 0 0,1-5 0 15,-2-2 0-15,0-1 0 0,2-2 0 16,3-5 0-16,-2 6 0 0,2-6 0 0,0 0 0 0,0 0 0 16,0 0 0-16,0 0 0 0,0 0 0 0,0 0 0 15,0 0-1600-15,0 0-352 16,0 0-80-16,5-8-16 0</inkml:trace>
  <inkml:trace contextRef="#ctx0" brushRef="#br1" timeOffset="92678.34">12329 8063 38703 0,'0'0'848'0,"0"0"176"0,0 0 48 0,0 0 16 0,-11 3-880 0,11-3-208 15,-6 5 0-15,-1 0 0 0,2 2 0 0,-3 1 0 16,0-3 0-16,1 2 0 16,-1 0-3232-16,-1 0-688 0,-3 2-144 0,2-3-32 0</inkml:trace>
  <inkml:trace contextRef="#ctx0" brushRef="#br1" timeOffset="93367.53">11185 9030 20271 0,'0'0'896'0,"-4"-4"192"0,0-2-880 0,-2 1-208 15,1 0 0-15,-2 2 0 0,-1 1 1680 0,-1 1 304 16,0 2 48-16,0 0 16 0,-3-1-1648 0,0 2-400 15,-1 1 0-15,0 7 0 0,1 2 896 0,-2 0 112 16,2-2 16-16,2 1 0 0,1 1-832 0,2 0-192 16,3 1 0-16,2-2 0 0,2-4 0 0,3 0 0 15,5-2 0-15,0-1 0 0,1-3 0 0,2-1 0 0,2-1 0 0,-1-3 0 16,0 0 864-16,1-4 128 0,-3-2 32 0,1 2 0 16,-1 0-832-16,-3 0-192 15,2 0 0-15,-3 1 0 0,-2-8 0 0,2 6 0 16,-4 0 0-16,0 1 0 0,-1-2 0 0,0 2 0 0,-1 1 0 0,0 1 0 15,0 6 0-15,0 0 0 0,0-5 0 0,0 5 0 16,0 0 0-16,0 0 0 0,0 0 0 0,9-5 0 16,-1 0 0-16,3 2 0 0,1-2 0 15,3 1 0-15,2-1 0 0,1 1 0 0,1 1 0 0,0-4 0 16,0-3 0-16,-4 2 0 0,1 1 0 0,1-2 0 16,2-1 0-16,-2 0 0 0,-1 0 0 0,-2 0 0 15,-1 0 0-15,0 1 0 0,-4-1 0 0,2 0 0 16,-1 3 0-16,-4 1 0 0,-2 0 0 0,-4 6 0 0,0 0 864 0,0 0 128 15,0 0 32-15,-4 10 0 0,-3 4-832 0,-2 1-192 16,-1 2 0-16,0 3 0 0,-4 2 0 0,1 3 0 16,0 4 0-16,-1 2 0 0,1 1 0 0,-4 10 0 15,0 0 0-15,3-3 0 0,1-4 0 0,2-3 0 16,-3-2 0-16,3-4 0 0,4-4 0 0,-2-3 0 16,3-4 0-16,1-3 0 15,1-4-2416-15,0-2-528 0,2 0-96 0,2-6-32 0</inkml:trace>
  <inkml:trace contextRef="#ctx0" brushRef="#br1" timeOffset="93488.52">11211 9188 31327 0,'6'-5'688'0,"1"-3"144"0,2 4 16 0,4 0 48 0,-1-2-720 0,2 3-176 16,2-1 0-16,2 3 0 0,4 0 0 0,5 1 0 16,0 0 0-16,2 1 0 0,-1 0 0 0,0 0 0 15,-2 3 0-15,4-1-13888 0</inkml:trace>
  <inkml:trace contextRef="#ctx0" brushRef="#br1" timeOffset="93924.05">12272 8872 27647 0,'0'0'608'0,"0"0"128"0,0 0 32 0,0 0 0 0,0 0-624 0,-4 9-144 15,-5 5 0-15,2-1 0 0,-1 2 848 0,-1 3 144 16,-1 2 32-16,-1 1 0 0,-1-3-832 0,1 0-192 16,-4 1 0-16,2-2 0 0,0 0 0 0,1-2 0 15,2-1 0-15,0-2 0 0,2-3 0 0,3-3 0 16,5-6 0-16,0 0 0 0,-6 4 864 0,6-4 128 15,0 0 32-15,0 0 0 0,0 0 0 0,0 0 0 16,0 0 0-16,6-9 0 0,2-3-832 0,-2 1-192 16,5 0 0-16,-1 1 0 0,2 2 0 0,1-1 0 15,2 2 0-15,-3 2 0 0,-1-2 0 0,-3 6 0 16,-3 2 0-16,2 2 0 0,-2 1 0 0,1 0 0 16,-2 4 0-16,-2 1 0 0,-4-3 0 0,1 4 0 15,-1 3 0-15,-3-1 0 0,-1-1 0 0,-3 0 0 0,-1-1 0 0,-2 0 0 16,0 0 0-16,1-3 0 0,2-3 0 0,-2 0 0 15,0 1 0-15,2 0 0 16,-2-1 0-16,2-4 0 0,2-3 0 0,1 1 0 0,0 0 0 0,6 2-11424 16,-3-8-2336-16</inkml:trace>
  <inkml:trace contextRef="#ctx0" brushRef="#br1" timeOffset="94151.32">12541 8997 27647 0,'3'-6'608'0,"-3"6"128"0,0 0 32 0,0 0 0 0,0 0-624 0,0 7-144 0,-1 1 0 0,-1 1 0 0,-3 0 848 0,1 4 144 16,-4 0 32-16,0 0 0 0,-3 0 0 0,1-1 0 16,1 4 0-16,-1-3 0 0,0-1-832 0,1 0-192 15,1-1 0-15,2-2 0 0,0 1 0 0,0-3 0 16,2-1 0-16,4-6 0 15,-2 7-1600-15,2-7-352 0,0 0-80 0,0 0-7120 16,6-4-1408-16</inkml:trace>
  <inkml:trace contextRef="#ctx0" brushRef="#br1" timeOffset="94463.85">12774 8955 27647 0,'0'0'608'0,"0"0"128"0,0 0 32 0,0 0 0 0,0 0-624 0,-2 6-144 0,-2 0 0 0,0 1 0 16,-2-2 848-16,-1 3 144 0,-2 3 32 0,-3 0 0 16,-4-1 0-16,-2 4 0 0,1 2 0 0,5-2 0 15,4-2-832-15,4 1-192 0,1 0 0 0,3 1 0 16,2-3 0-16,1-4 0 0,5 0 0 0,2-2 0 16,1-1 864-16,0 0 128 0,0-1 32 0,2-1 0 15,-1-4-832-15,3-2-192 0,0-4 0 0,-3 2 0 16,1 2 864-16,-1-1 128 0,-1-5 32 15,-3 1 0-15,0-2-832 0,-2 0-192 0,-1 0 0 0,-1 0 0 16,-4-1 0-16,0 0 0 0,0 4 0 0,-2 1 0 0,-4 1 0 0,3 0 0 16,0 0 0-16,2 1 0 0,-2-1 0 0,3 6 0 15,0 0 0-15,0 0 0 16,0 0-768-16,0 0-208 0,0 0-48 0,0 0-16784 16</inkml:trace>
  <inkml:trace contextRef="#ctx0" brushRef="#br1" timeOffset="95066.22">13437 8890 16575 0,'0'0'368'0,"0"0"80"0,0 0 0 0,3-9 16 0,2 0-464 0,-2 0 0 16,0-1 0-16,1 0 0 0,-3 2 1728 0,2 1 256 16,-2 0 64-16,-1 7 0 0,0 0-832 0,0 0-144 15,-4-6-48-15,4 6 0 0,0 0 0 0,-7 2 0 16,-2 2 0-16,-1 3 0 0,-1-1-816 0,-1 3-208 16,-2 2 0-16,-1 4 0 0,-1 5 864 0,1-2 128 15,1-1 32-15,3 2 0 0,0 2-832 0,4-2-192 16,-1-2 0-16,5 0 0 0,3-1 0 0,2 1 0 0,1-1 0 0,5-3 0 15,0-4 0-15,4 1 0 0,2-1 0 0,3-2 0 16,1-5 0-16,1 0 0 0,1-3 0 0,-2-1 0 31,0-3-1600-31,0 1-352 0,-1-2-80 0,0-1-7120 0,-3-3-1408 0</inkml:trace>
  <inkml:trace contextRef="#ctx0" brushRef="#br1" timeOffset="96069.93">13796 8847 27647 0,'0'0'608'0,"0"0"128"0,0 0 32 0,0 0 0 0,0 0-624 0,-6 7-144 0,1 0 0 0,-5 1 0 15,0 2 848-15,1 0 144 0,-1 1 32 0,-1 1 0 0,-1 0-832 0,-1 4-192 16,1 0 0-16,0 0 0 0,2-3 864 0,1-1 128 16,3-1 32-16,2 3 0 15,1-2-1648-15,2-2-320 0,1-10-64 0,3 7-16 0,-3-7 1648 0,7 3 320 16,-2-2 64-16,1-1 16 0,-1-3-832 0,2 0-192 15,0-1 0-15,0 0 0 0,1-3 0 0,-3 0 0 16,2-2 0-16,-2 0 0 0,1-2 864 0,-2 0 128 16,1-2 32-16,-2 1 0 0,-1 1-832 0,-1 0-192 15,-1 2 0-15,0 0 0 0,0 0 0 0,0 1 0 16,1-2 0-16,1 4 0 0,4-2 0 0,-2 2 0 16,3-2 0-16,2 2 0 0,2 1 0 0,0 1 0 15,2-2 0-15,7 1 0 0,-3 1 0 0,0 2 0 16,-2 2 0-16,2-3 0 0,0-1 0 0,0 1 0 0,-3 6 0 15,0-2 0-15,0 0 0 0,-3 1 0 16,-4 1 0-16,0 3 0 16,0 4-768-16,-3-3-208 0,-4-7-48 0,1 11 0 0,-1 3 832 0,-3 0 192 0,-3 1 0 0,-1-2 0 15,1-3 768-15,-2 0 208 0,0 0 48 0,-1 1 0 16,2-4-832-16,-1-1-192 0,3 0 0 0,5-6 0 16,-3 5 0-16,3-5 0 0,0 0 0 0,0 0 0 15,0 0 0-15,0 0 0 0,0 0 0 0,0 0 0 16,5-5 864-16,3-2 128 0,0 1 32 0,3-2 0 15,-2-1-832-15,4-1-192 0,-1 0 0 0,0 0 0 16,-5-1 0-16,4 2 0 0,3 0 0 0,-1 2 0 16,-1-3 0-16,-1 5 0 0,0-1 0 0,1 2 0 15,-3 1 0-15,0 0 0 0,-1 4 0 0,-1-1 0 0,-3 2 0 16,1 0 0-16,0 2 0 0,-2 1 0 0,-1 3 0 0,-1 1 0 16,-1-3 0-16,-1 4 0 0,-1-2 0 0,2 3 0 15,-2-2 0-15,2 0 0 0,3-4 0 0,-1 2 0 16,0 1 0-16,1-3 0 0,3 0 0 0,-2-2 0 15,3 0 0-15,2-2 0 0,3-2 0 0,1-1 0 16,-2-1 0-16,1-3 0 0,0 2 0 0,1-1 0 16,-3 1 0-16,1 1 0 0,0-5 0 0,-1 1 0 15,0 1 0-15,-1 0 0 0,-1 2 0 0,0 0 0 16,1 0 0-16,0 1 0 0,0-1 0 0,0-2 0 16,-2-1 0-16,1 4 0 0,-8 3 0 0,5 3 0 15,1 3 0-15,-3 1 0 0,-3-7 0 0,4 5 0 16,-4 5 0-16,0 0 0 0,0-4 0 0,0 5 0 15,-3 3 0-15,2-1 0 0,0 0 0 0,0-2 0 0,1-1 0 16,1 0 0-16,0-1 0 0,0 1 0 0,2 2 0 0,-2-4 0 16,-1-8 0-16,2 8 0 0,0 0 0 0,1 0 0 15,-3-8 0-15,0 0 0 16,5 5 0-16,-1-1 0 0,-4-4 0 0,7 4 0 0,-2-2 0 0,4-1 0 16,-3 0 0-16,0-1 0 0,0 0 0 0,-1-1 0 15,1-2 0-15,-1 1 0 0,2 0 0 0,-1 0 0 16,-1-7 0-16,0 2 0 0,2-1 0 0,-2 0 0 15,1 1 0-15,-2-2 0 0,-3-4 0 0,2 1 0 16,-1-2 0-16,0-2 0 0,-1-5 0 0,-1 2 0 16,-1 3 0-16,0-1 0 0,0 1 0 0,0-1 0 15,1 2 0-15,0 1 0 0,-1 1 0 0,-1 4 0 16,1-2 0-16,1 1 0 0,3 1 0 0,-2 1 0 0,-1 8 0 0,0 0 0 16,0 0 0-16,0 0 0 0,5-3 0 0,2 0 0 15,0 0 0-15,2 1 0 0,2 4 0 0,0 1 0 16,1 0 0-16,2-1 0 0,-1 0 0 0,2 0 0 15,3 0 0-15,-2 1 0 0,4 1 0 0,-1 0 0 16,-2-2 0-16,0 0 0 0,-3-2 0 0,-1 2 0 16,-1-1 0-16,-1-1 0 15,0-1-768-15,-3 2-208 0,0 1-48 0,-8-2 0 0</inkml:trace>
  <inkml:trace contextRef="#ctx0" brushRef="#br1" timeOffset="-161724.08">1479 9898 12895 0,'0'0'272'0,"0"0"64"0,0 0 16 0,0 0 32 0,0 0-384 0,0 0 0 16,0 0 0-16,0 0 0 0,0 0 896 0,0 0 96 15,0 0 32-15,0 0 0 0,0 0 0 0,0 0 0 16,0 0 0-16,0 0 0 0,0 0 0 0,0 0 0 16,0 0 0-16,0 0 0 0,0 0 0 0,0 0 0 15,0 0 0-15,0 0 0 0,0 0-832 0,0 0-192 16,8-2 0-16,0 1 0 0,3 1 864 0,1-4 128 15,3 1 32-15,2 0 0 0,4 1-832 0,3 0-192 16,6 2 0-16,1-1 0 0,6-2 0 0,5 0 0 0,4-2 0 0,2 2 0 16,-1 1 864-16,2-3 128 0,2 0 32 0,2 1 0 15,2 0-832-15,3 1-192 0,4 0 0 0,-2-1 0 16,0-1 0-16,1 3 0 0,2-1 0 0,1 2 0 16,0-3 0-16,-2-2 0 0,1 3 0 0,-5 0 0 15,-2 2 0-15,-4 0 0 0,0 1 0 0,-1 0 0 16,-2 0 864-16,-1 0 128 0,-2 1 32 0,0 0 0 15,-4 1-832-15,-4 0-192 0,-3 0 0 0,-2-2 0 16,-2 0 0-16,-3 0 0 0,0 0 0 0,-3 3 0 16,-4-1 0-16,0-1 0 0,-2-2 0 0,-4 1 0 15,-4 2 864-15,-1-1 128 0,1-2 32 0,-7 1 0 16,-4 0-832-16,0 0-192 0,0 0 0 0,0 0 0 16,0 0 0-16,0 0 0 0,0 0 0 0,-9 2 0 0,-5-1 0 15,-1 0 0-15,-3-1 0 0,-1 2 0 0,-3-1 0 0,-6-1 0 16,-2 0 0-16,-4 0 0 0,-5 0 0 0,-6 1 0 15,-5 0 0-15,-3 3 0 0,-5-2 0 0,-1 2 0 16,-4-1 0-16,-4 1 0 0,-9 1 0 0,0 0 0 16,-3 2 0-16,-3 2 0 0,-2 0 0 0,-1 0 0 15,1 1 0-15,4 0 0 0,4 0 0 0,4 0 0 16,1-1 0-16,4 1 0 0,4-3 0 0,7-1 0 16,5 1 0-16,8-1 0 0,3 1 0 0,8-2 0 15,7-3 0-15,6 2 0 0,5-1 0 0,5-1 0 16,2-2 0-16,7 0 0 0,0 0 0 0,13 0 0 15,4 0 0-15,10-2 0 0,7 0 0 0,9 0 0 0,8-2 0 16,4 0 0-16,4 1 0 0,5-4 0 0,6-1 0 0,8 1 0 16,7 0 0-16,-1 0 0 0,3 1 0 0,3-1 0 15,4 2 0-15,-5-2 0 0,0-1 0 0,0 2 0 16,0 1 0-16,0 1 0 0,0 1 0 0,-4 2 0 16,-7-2 0-16,-6 2 0 0,-8 0 0 0,-6 0 0 15,-4-1 864-15,-8 1 128 0,-8 1 32 0,-5 0 0 16,-6-1-832-16,-6 2-192 0,-5 2 0 0,-4-1 0 15,-3 2 0-15,-9-4 0 0,0 0 0 0,-3 2 0 16,-8 3 0-16,-6 0 0 0,-7-2 0 0,-4 1 0 16,-5 2 0-16,-5-1 0 0,-5 0 0 0,-3 0 0 15,-5 2 0-15,-7 1 0 0,-9-1 0 0,-3 2 0 16,-3 1 0-16,-2 0 0 0,-6-1 0 0,-5 1 0 0,-4 0 864 16,2 1 128-16,3-5 32 0,2 4 0 0,-2-1-832 15,8-1-192-15,4-1 0 0,8 1 0 0,8 0 0 0,9-2 0 16,8 0 0-16,9-2 0 0,7-1 0 0,9 0 0 15,4 0 0-15,11-3 0 0,0 0 0 0,13-2 0 16,9-4 0-16,12 3 0 0,12-4 0 0,9 3 0 16,9-3 0-16,31 0 0 15,-6-4-768-15,8 1-208 0,2 1-48 0,-27 2 0 0,7 0 832 0,12 0 192 16,9 0 0-16,3 1 0 0,3-2 0 0,-1 0 0 16,0 0 0-16,-5 0 0 0,-8 2 0 0,-4 1 0 15,-5-2 0-15,-7 2 0 0,-7 0 768 0,-6 2 208 16,-5 0 48-16,-10 1 0 0,-8 1-832 0,-8-1-192 15,-8 1 0-15,-6 2 0 0,-6-1 0 0,-5 0 0 16,-7 0 0-16,-5-1 0 0,-5 2 0 0,-12 2 0 0,-10-1 0 0,-6 2 0 16,-5 3 0-16,-6 1 0 0,-3-1 0 0,-6 1 0 15,-5-3 0-15,-7 1 0 0,0 2 0 0,-5-1 0 16,1 3 0-16,-2-1 0 0,-2-1 0 0,1 1 0 16,-1 0 0-16,6 1 0 0,5 0 0 0,5-1 0 15,5-1 0-15,3 1 0 0,1-4 0 0,5 1 0 16,6-2 0-16,4 0 0 0,8-3 0 0,-6 2 0 15,12-4-1600-15,8-2-352 0,4-1-80 0</inkml:trace>
  <inkml:trace contextRef="#ctx0" brushRef="#br1" timeOffset="-160227.36">8736 9990 16575 0,'-9'-4'368'0,"-3"1"80"0,-3-1 0 0,4 2 16 0,0 0-464 0,-3-2 0 16,-1 1 0-16,-1 1 0 0,1 0 912 0,-1-1 96 16,1-1 16-16,0 3 0 0,-3-2 0 0,-1 0 0 0,2-1 0 0,-1 2 0 15,-1 1 0-15,2 0 0 0,0 0 0 0,1 1 0 16,0 1 0-16,2 0 0 0,2 0 0 16,1 0 0-16,3-1-832 0,1 1-192 0,7-1 0 0,0 0 0 15,0 0 864-15,0 0 128 0,0 0 32 0,7 4 0 16,5 0-832-16,7-2-192 0,6-2 0 0,8 0 0 15,6-3 864-15,9 1 128 0,10 0 32 0,2-1 0 16,3 1-832-16,5-1-192 0,8 0 0 0,6-2 0 16,5 1 0-16,6 0 0 0,5 2 0 0,2-2 0 15,2-3 0-15,2 2 0 0,3 0 0 0,1 1 0 16,1 1 0-16,-4 3 0 0,0-3 0 0,-4 3 0 16,0 3 864-16,-5-1 128 0,-3 1 32 0,-3 0 0 15,-6 0-832-15,2 1-192 0,-3 0 0 0,-7 2 0 0,-5-1 0 0,-5-2 0 16,-2-1 0-16,-6 0 0 0,-4 1 0 0,-1 1 0 15,-6-1 0-15,-4 0 0 0,-3-1 0 0,-7 1 0 16,-5-4 0-16,-3-1 0 0,-8 2 864 0,-1 0 128 16,-7 2 32-16,-1-1 0 0,-8-1-832 0,0 0-192 15,0 0 0-15,0 0 0 0,-8 2 0 0,-1 0 0 16,-11 0 0-16,-3-1 0 0,-6 2 0 0,-3-1 0 16,-3 0 0-16,-4 1 0 0,-5 1 0 0,-4 0 0 15,-6-2 0-15,-7-2 0 0,-10 0 0 0,-5 0 0 16,-4 0 0-16,-5 1 0 0,-9 0 0 0,-6 2 0 15,-1-1 0-15,-5-1 0 0,-4 0 0 0,-4-1 0 16,1 2 0-16,1-1 0 0,-1-1 0 0,3 0 0 0,3 1 0 0,5-1 0 16,7 0 0-16,3 0 0 15,1 0 0-15,11 3 0 0,4 1 0 0,12-1 0 16,6-2 0-16,9 2 0 0,3-6 0 0,9 3 0 0,6 0 0 0,9 0 0 16,8 0 0-16,7 0 0 0,7 0 0 0,0 0 0 15,10 0 0-15,11 0 0 0,4-3 0 0,14 1 0 16,7-1 0-16,16-2 0 0,9 0 0 0,13-2 0 15,5 0 0-15,9 2 0 0,7 2 0 0,3-2 0 16,1-1 0-16,6-1 0 0,6 2 0 0,1 0 0 16,-6 1 0-16,5-2 0 0,5 0 0 0,-2 1 0 15,-3 3 0-15,-1-2 0 0,-3-1 0 0,-5 2 0 16,-8 2 0-16,-1-1 0 0,-3-1 0 0,-8 0 0 16,-8-1 0-16,-6 0 0 0,-3 2 0 0,-7-1 0 15,-2 2 0-15,-7 0 0 0,-6-1 0 0,-9 0 0 0,-8 2 0 16,-6-1 0-16,-8-2 0 0,-6 1 0 0,-3 4 0 0,-7 0 0 15,-6-2 0-15,0 0 0 0,-11-1 864 0,-6 0 128 16,-12 1 32-16,-6-1 0 0,-9 0-832 0,-8-1-192 16,-3-2 0-16,-7 4 0 0,-6 3 0 0,-7 0 0 15,-5-3 0-15,-5 2 0 0,-1 0 0 0,-9 2 0 16,-5-1 0-16,-45 2 0 16,13 0-768-16,4 0-208 0,-1 2-48 0,38-2 0 0,-8 1 832 0,-6-1 192 15,-5 0 0-15,4-1 0 0,6 1 768 0,2-1 208 16,4-1 48-16,10 2 0 0,8 1-832 0,12-1-192 15,9-2 0-15,12 0 0 0,10 2 0 0,9-2 0 16,8-1 0-16,8 0 0 0,8-2 0 0,13-2 0 16,13-2 0-16,13-1 0 0,15 1 0 0,10-2 0 15,12 0 0-15,16 0 0 0,9 1 0 0,8 0 0 16,5-2 0-16,6 1 0 0,8 2 0 0,-3-2 0 0,-3 0 0 0,-1 1 0 16,0 4 0-16,-10 1 0 0,-9 1 0 0,-10 4 0 31,-7 2-768-31,-8 0-208 0,-8-1-48 0,-9 3 0 15,-7 1-2448-15,-9 4-496 0,28 11-112 0,-33-6-16 0</inkml:trace>
  <inkml:trace contextRef="#ctx0" brushRef="#br1" timeOffset="-158848.18">1844 12741 16575 0,'-3'-3'368'0,"-4"1"80"0,2 0 0 0,0 1 16 0,-4 1-464 0,3-1 0 0,-4-2 0 0,1 1 0 16,0 1 912-16,-1-1 96 0,-2 0 16 0,2-2 0 15,1 0 0-15,1 2 0 0,-3 1 0 0,2-2 0 16,0 0 0-16,0-1 0 0,2 2 0 0,-1-1 0 16,4 0 0-16,0 1 0 0,1-3 0 0,1 1 0 15,2 4 0-15,0 0 0 0,0 0 0 0,5-4 0 16,2-3-832-16,4 0-192 0,4 2 0 0,8-2 0 0,9 0 864 0,9-2 128 15,7 2 32-15,7 2 0 0,2-3-832 0,6 3-192 16,8-2 0-16,5-1 0 0,4-1 0 0,1 2 0 16,4 0 0-16,4-1 0 0,1 0 0 0,-2 0 0 15,-6 2 0-15,-1 1 0 0,-3-1 0 0,0 1 0 16,-1 1 0-16,-5-1 0 0,-5 0 0 0,-4-1 0 16,-5 1 0-16,-3 1 0 0,-6 2 0 0,-3 1 0 15,-5 0 0-15,-4-2 0 0,-8 0 864 0,-4 2 128 16,-6 1 32-16,-4-1 0 0,-4-1-832 0,-7 0-192 15,-4 2 0-15,0 0 0 0,-8 0 0 0,-6 1 0 16,-7-1 0-16,-6 2 0 0,-9 0 0 0,-4 2 0 16,-4 0 0-16,-8 0 0 0,-3 0 0 0,-9 0 0 15,-7 1 0-15,-2-1 0 0,3-1 0 0,-8 1 0 16,-8 0 0-16,0-1 0 0,-2-1 864 0,2 1 128 16,3-1 32-16,0 1 0 0,-6-1-832 0,8 2-192 0,4-2 0 0,4-2 0 15,8 0 0-15,5 2 0 0,7 4 0 0,7-4 0 16,6-2 0-16,8 0 0 0,9 0 0 0,8 0 0 15,6-1 0-15,9 1 0 0,4-6 0 0,9 2 0 16,14 2 0-16,6-2 0 0,6-2 0 0,14-1 0 16,10 2 0-16,8-1 0 0,12 1 0 0,5-4 0 15,7 0 0-15,5 0 0 0,4 0 0 0,-4-1 0 16,-3-1 0-16,0 2 0 0,0 0 0 0,-5 2 0 16,-9 2 0-16,-6 0 0 0,-7 3 0 0,-8-1 0 15,-10-1 0-15,-7 2 0 0,-5 2 0 0,-10 0 0 16,-8-1 0-16,-8 1 0 0,-5 0 0 0,-9 0 0 0,-8 3 0 15,-7 1 0-15,-11-1 0 0,-8 4 0 16,-10 3 0-16,-11 1 0 0,-14 2 0 0,-9 2 0 0,-7 1 0 0,-8 3 0 16,-4 4 0-16,-5-2 0 0,-3-2 864 0,5 0 128 15,1 2 32-15,7-2 0 0,3 0-832 0,10-1-192 16,10-1 0-16,10 0 0 0,10-2 0 0,12-4 0 16,7-4 0-16,8-3 0 0,7 0 0 0,7-1 0 15,8-3 0-15,0 0 0 16,16 0-768-16,14-2-208 0,12-4-48 0,13 1 0 15,10-2-1632-15,7 0-336 0,29-4-64 0,-10-5-16 0</inkml:trace>
  <inkml:trace contextRef="#ctx0" brushRef="#br1" timeOffset="-157774.93">8179 12405 12895 0,'-29'1'576'0,"17"-1"112"0,-2-1-560 0,-3 0-128 0,2 1 0 0,-3 0 0 15,3 0 1664-15,0 1 320 0,0-1 48 0,1 0 16 16,3 0-832-16,2 0-144 0,0 1-48 0,3 0 0 16,1-3 0-16,1 1 0 0,4 1 0 0,0 0 0 15,-3-2 0-15,3 2 0 0,0 0 0 0,0 0 0 16,0 0-816-16,10 0-208 0,2-3 0 0,5 3 0 15,6 3 864-15,8-2 128 0,8 1 32 0,8 0 0 16,8-3-832-16,6 1-192 0,3 1 0 0,7 0 0 16,3-3 0-16,4 0 0 0,4 1 0 0,3-3 0 0,4 3 864 0,3-1 128 15,5 1 32-15,0 0 0 0,2 1-832 0,0 0-192 16,4 1 0-16,-3-1 0 0,-5-1 0 0,1 1 0 16,-3 3 0-16,-4-1 0 0,-2-2 864 0,-6 0 128 15,-8 4 32-15,-6-1 0 0,-6 1-832 0,-5 0-192 16,-4-3 0-16,-7 2 0 0,-5 0 0 0,-6 1 0 15,-7-1 0-15,-7-2 0 0,-6-2 0 0,-2 1 0 16,-6 2 0-16,-6-2 0 0,0 0 864 0,-7 0 128 16,-6 3 32-16,-8 1 0 0,-5-1-832 0,-5 0-192 15,-4 0 0-15,-5 0 0 0,-4 1 0 0,-4 2 0 16,-10-1 0-16,-7 0 0 0,-7-2 0 0,-5 1 0 16,-3 2 0-16,-7-1 0 0,-9-1 0 0,-4-1 0 0,-5-3 0 0,-2 0 0 15,-3 3 0-15,1-2 0 0,3-2 0 16,0 2 0-16,-1 3 0 0,4-2 0 0,5-2 0 0,6 0 0 15,5 0 0-15,5 0 0 16,2 1 0-16,11 0 0 0,10-1 0 0,9 0 0 0,8-1 0 0,11 1 0 16,9 2 0-16,5-2 0 0,5-2 0 0,12 2 0 15,0 0 0-15,12 4 0 0,6-1 0 0,14-2 0 16,14-2 0-16,10 1 0 0,7 1 0 0,9-2 0 16,8-4 0-16,10 2 0 0,6 1 0 0,9 1 0 15,8-2 0-15,6 1 0 0,5-2 0 0,7 0 0 16,2 6 0-16,1-2 0 0,-3 0 0 0,-1-3 0 15,-2-2 0-15,-7-1 0 0,-9 4 0 0,-3-2 0 16,-5-5 0-16,-9 3 0 0,-11 1 0 0,-8-1 0 16,-7 1 864-16,-9-1 128 0,-10 0 32 0,-7 1 0 15,-9 2-832-15,-6 1-192 0,-9 0 0 0,-6 1 0 16,-5-2-768-16,-8 3-208 0,-3 4-48 0,-8 0-13104 16,-8-1-2624-16</inkml:trace>
  <inkml:trace contextRef="#ctx0" brushRef="#br1" timeOffset="-149936.75">4157 16227 2751 0,'0'0'256'0,"8"-3"-256"0,-4-4 0 0,1 1 0 16,-1-1 3584-16,-4 7 688 0,0 0 128 0,0 0 16 15,0-11-2192-15,0 11-448 0,0 0-96 0,-7-6-16 16,-1-1-512-16,-5 3-96 0,-4-2-32 0,0 4 0 16,-2 0-384-16,-1 1-64 0,1 2-32 0,-2 0 0 15,-7-1 96-15,0 5 0 0,0 5 16 0,0-1 0 16,2-1-16-16,-2 1 0 0,2 0 0 0,3 4 0 0,1-4-256 0,2 0-48 16,4-1-16-16,1 0 0 15,4 0-160-15,2-1-32 0,3-4-128 0,6-3 192 0,0 11-192 0,5-2 128 16,1 1-128-16,5 0 0 0,3 1 272 0,3 2-32 15,0 0-16-15,5 2 0 0,1-3-64 0,0 0-16 16,1 0 0-16,-4 1 0 0,-2-3-144 0,-1 2 0 16,-2 2 0-16,-2-1 0 0,-1-5 0 0,-5 3 0 15,-6 4 128-15,-1-3-128 0,-1-3 368 0,-2 0 32 16,-4 2 16-16,-3 2 0 0,-3-1 224 0,-4-1 64 16,-2-3 0-16,-3 3 0 0,-2 2-240 0,-1-4-32 15,-1 0-16-15,-5-2 0 0,-4-3-160 0,0 0-16 16,-1-2-16-16,3-1 0 0,3-3-224 0,1-2 176 15,3 0-176-15,4 1 160 0,4-1-160 0,4-4-176 0,2-8 48 16,5 4 0 0,4 3-1584-16,5-1-304 0,4-2-64 0,4 2-16 15,6 0-1248-15,5 1-256 0</inkml:trace>
  <inkml:trace contextRef="#ctx0" brushRef="#br1" timeOffset="-149570.66">4558 16266 2751 0,'0'0'256'0,"0"0"-256"0,-7-1 0 0,-3-4 0 15,0-1 5168-15,-3 2 976 0,-2 3 208 0,-1 1 48 16,4 3-3728-16,-2 1-752 0,-3 0-128 0,0 3-48 16,-1 3-848-16,0 2-160 0,0 1-32 0,1 3-16 0,3 0-272 0,3 2-48 15,-1-3-16-15,4 0 0 0,4-1-144 0,2 1-16 16,2 3-16-16,3-3 0 0,3-3 80 0,2-3 32 15,3-4 0-15,3 1 0 0,-2-1 0 0,2-2 0 16,0-3 0-16,3 0 0 0,3-3-96 0,-3-1-32 16,1-3 0-16,0 0 0 0,1-4 0 0,-2 0 0 15,-2 1 0-15,-2 0 0 0,-1-1-16 0,-1-1 0 16,-1 0 0-16,-2 4 0 0,-8 8 0 0,7-5 0 16,-2-1 0-16,-5 6 0 0,0 0-144 0,0 0 128 15,0 0-128-15,3 8 128 0,2-1-128 0,-1 3 0 16,2-1 0-16,-2 1 0 0,0 2 0 0,3-2 0 15,-1 0 0-15,3 0-176 0,-1-1-96 0,4 1-32 16,3-1 0-16,0-2 0 16,1-5-2864-16,2 2-576 0</inkml:trace>
  <inkml:trace contextRef="#ctx0" brushRef="#br1" timeOffset="-148997.95">5316 16059 23039 0,'0'0'1024'0,"0"0"192"0,0 0-960 0,-3 9-256 0,-1 2 0 0,1 2 0 16,-4 4 1968-16,1 0 336 0,-1 3 80 0,-1 4 16 15,2 4-800-15,-1 0-144 0,-1 2-48 0,2 0 0 16,0 0-496-16,-1 0-96 0,-1-3-32 0,1-2 0 16,1-2-288-16,2-2-64 0,0-4-16 0,2-1 0 15,1-4-272-15,1-1-144 0,1-3 160 0,-1-8-160 0,0 0 240 0,0 0-48 16,0 0-16-16,0 0 0 0,0 0 352 0,10-9 80 15,-2-5 16-15,-1-1 0 0,-1 3-288 0,1-2-48 16,0-4-16-16,2-2 0 0,1 0-272 0,-1-1 128 16,2 0-128-16,-2-2 0 0,2-6 0 0,2 4 0 15,2 2 0-15,0 4 0 0,-2 5 0 0,3-1 0 16,1 0 0-16,1 5 0 0,2 6 0 0,-2 0 0 16,1 1 0-16,-2 1 0 0,-2 0 0 0,-3 5 0 15,0 5 0-15,0-1-144 0,-1 0 144 0,-1 2 0 16,-2 3 0-16,-1 4 0 0,0 3 0 0,-1 1 0 15,-1-1 0-15,0-1 0 0,-2 2 0 0,0 0 144 0,-1-3-144 16,0-1 160-16,-2-4-32 0,-2-1-128 16,1 1 192-16,1-3-64 0,0-9 16 0,0 0 0 0,0 6 0 0,0-6 0 15,0 0 112-15,0 0 0 0,0 0 16 0,0 0 0 16,0 0 240-16,8-11 32 0,-1-1 16 0,0-3 0 16,-2 1-304-16,2-3-48 0,1-6-16 0,2 0 0 15,-2-2-192-15,2 2 128 0,3-2-128 0,-1 6 0 16,1 2 0-16,3 2 0 0,-1 3 0 0,1 1 0 15,2 1 0-15,-3 4 0 0,-1 6 0 0,-2 3-160 16,0 2 160-16,0 4-160 0,-4 2 160 0,2 4-160 16,-2 2 160-16,2-1-192 0,0 4 192 0,-5 2-192 15,-1 1 192-15,-3 1-192 0,-2-1 192 0,0 0-192 16,1 0-144-16,0-1-48 0,-1-3 0 0,1 0 0 16,1-2-272-16,1-1-64 0,0-2-16 0,3-1 0 15,-3-1-1888-15,4-4-368 0,3-6-80 0,0-2 0 0</inkml:trace>
  <inkml:trace contextRef="#ctx0" brushRef="#br1" timeOffset="-148610.02">6482 16125 16575 0,'0'0'1472'0,"0"0"-1168"16,0 0-304-16,0 0 0 0,0 0 1680 0,-5 8 288 0,3 2 48 0,3-2 16 16,-1-8-368-16,7 9-64 15,-7-9 0-15,11 9-16 0,1 1-272 0,2-3-48 0,2-4-16 0,0-1 0 16,2 1-352-16,1-2-80 0,-1-1-16 0,0-3 0 16,-2-3-256-16,2 0-48 0,-1 2-16 0,-2-2 0 15,-5 0-144-15,-2-1-16 0,-1 0-16 0,-2 0 0 16,-1-1-48-16,-3 2 0 0,-2 0 0 0,-4-3 0 15,-1-3 96-15,-7 4 16 0,-3 5 0 0,0 1 0 16,-1 0-240-16,-5 4-128 0,-1 2 128 0,-1 5-128 16,-4 1 0-16,2 1 0 0,-5 3 0 0,4 5 0 15,1 3 0-15,4-1 0 0,3-1 160 0,3 0-160 16,3 4 224-16,6-2-48 0,6-2-16 0,5 0 0 16,3-1-32-16,5-1-128 0,5-1 192 0,2-1-64 15,3-2 0-15,2-2 0 0,2-2 0 0,-1 0 0 16,2 1-880-16,3-5-176 0,-1-3-32 0,3-5-17584 15</inkml:trace>
  <inkml:trace contextRef="#ctx0" brushRef="#br1" timeOffset="-148163.95">8598 16071 10127 0,'-10'-14'896'0,"2"6"-704"0,-1 0-192 0,-6 1 0 15,1-2 2880-15,-1 0 560 0,-2 0 96 0,-3 2 32 16,-1 1-1216-16,-1 3-240 0,-2 1-64 0,-2 1 0 15,-2 1-448-15,-4 1-80 0,-5 5-32 0,0 0 0 16,-1-3-528-16,4 5-128 0,3 3 0 0,7 0-16 16,3 1-368-16,4 0-80 0,0-2-16 0,7 2 0 15,7 0-224-15,2 1-128 0,1-1 160 0,5 3-160 16,4 0 160-16,3 0-160 0,2 1 160 0,0-1-160 16,-4 2 176-16,2 0-176 0,3 1 192 0,0-2-192 15,1-3 128-15,-5-1-128 0,-6 0 0 0,-1 1 0 16,-4-3 128-16,-3 1-128 0,-1-1 0 0,-6-1 0 0,-7-1 208 15,-4 1-64-15,-2 0-16 0,-1-2 0 0,-3-2 64 0,1-1 16 16,-2 0 0-16,2-2 0 0,-1 0-208 0,3-2 176 16,1-2-176-16,3 1 160 0,4 0-352 0,1-1-80 15,4-4-16-15,7 1 0 16,4 5-3056-16,3-11-624 0</inkml:trace>
  <inkml:trace contextRef="#ctx0" brushRef="#br1" timeOffset="-147947.96">8930 16004 28623 0,'0'0'1264'0,"-3"11"272"0,-4-1-1232 0,1 2-304 0,-2 3 0 0,0 4 0 16,-2 2 1344-16,-1 2 192 0,0 1 64 0,-1 2 0 15,1 0-480-15,0 3-96 0,-2 0 0 0,1 0-16 16,0-2-560-16,1 0-128 0,0 3 0 0,2-7-16 15,3-4-304-15,-2 0 0 0,1-1 0 0,2-3 0 32,-1-3-1712-32,3-3-400 0,3-9-64 0,0 0-12992 0</inkml:trace>
  <inkml:trace contextRef="#ctx0" brushRef="#br1" timeOffset="-147543.74">9535 16028 23951 0,'0'0'1056'0,"-4"-5"224"0,-2-2-1024 0,6 7-256 15,-6-10 0-15,-3 6 0 0,-3 2 2688 0,-6 3 496 16,-2 2 80-16,-2 3 32 0,-4-1-2144 0,-1 4-416 16,-2 1-96-16,1 3 0 0,-1 1-464 0,2 3-176 15,1 0 128-15,2 3-128 0,2 0 0 0,3-4 0 16,5-3 0-16,5-1 0 0,3-5 0 0,6-7 0 15,0 0 0-15,10 9 0 0,5-3 240 0,3-4-48 16,4-3 0-16,5-1 0 0,1-3 32 0,3-1 0 16,1-4 0-16,-1-1 0 0,-1 1-224 0,-2 0 144 15,0 1-144-15,-7 4 128 0,-4-2-128 0,-3 5 0 0,-3 1 0 16,-1 3 0-16,-1 4 0 0,-3 3 0 16,-4 6 0-16,-4 3 0 0,-5 4 192 0,0 6 16 0,0 3 0 15,-9 4 0-15,-7 0 240 0,-2 1 32 0,-3 2 16 0,-1-3 0 16,-2-2-112-16,0-1-32 0,0-3 0 0,2 0 0 15,-1-4-96-15,1-3-32 0,3-3 0 0,1-4 0 16,5-1-224-16,3-3 0 0,3 0 128 0,4-8-128 16,10-3 0-16,0 0-240 0,0 0 48 0,1-12 16 31,6 0-2128-31,7-5-416 0,3-4-96 0,4-4 0 0</inkml:trace>
  <inkml:trace contextRef="#ctx0" brushRef="#br1" timeOffset="-147154.25">10398 15975 19343 0,'0'0'1728'0,"0"0"-1392"16,-8 5-336-16,0 1 0 0,-4 3 2240 0,0 2 368 15,-2 2 80-15,-3 3 0 0,0 1-832 0,-2 3-160 16,1 1-32-16,-3 3-16 0,2 4-544 0,-2-4-96 15,-1-1-32-15,1 0 0 0,2 0-352 0,-1-3-80 16,4-2-16-16,0-3 0 0,2-2-208 0,3-4-32 16,1 0-16-16,5-5 0 0,5-4 192 0,0 0 48 15,0 0 0-15,0 0 0 0,5-10 224 0,5-3 48 16,3-4 16-16,3 1 0 0,0 3-384 0,1-5-80 16,3-4-16-16,0 0 0 0,1 0-320 0,0 2 0 0,2 3 0 0,-2-1 128 15,0 0-128-15,1 2 0 0,1 5 0 0,0 3 0 16,-5 1 0-16,-2 5 0 0,-2 4-144 0,1 5 144 15,2 4-160-15,-3 6 160 0,-3 7-208 0,-2 5 80 16,0 3 128-16,-6 4-208 0,-1 6 80 0,-4 0 128 16,-5-3-144-16,-3 2 144 0,-2 0 0 0,2-7 0 15,3-3-272-15,3-3 48 0,1-1 16 0,0-1 0 32,-1-3-1552-32,2-2-304 0,2-3-64 0,6-5-15920 0</inkml:trace>
  <inkml:trace contextRef="#ctx0" brushRef="#br1" timeOffset="-146766.43">11657 16169 15663 0,'-15'2'688'0,"8"0"144"0,7-2-656 0,0 0-176 0,0 0 0 0,0 0 0 15,0 0 3024-15,8-3 576 0,6-1 112 0,6-1 32 16,4 1-2224-16,8-2-448 0,8 1-96 0,3-3-16 16,4-1-272-16,2 0-64 0,-1 0-16 0,-2 1 0 15,-1 0-208-15,-1 2-32 0,2-2-16 0,-2 5 0 16,-4-1-224-16,-4 2-128 0,-4 2 128 0,-7 0-128 31,-6 1-1744-31,-9 4-432 0,-10-5-64 0</inkml:trace>
  <inkml:trace contextRef="#ctx0" brushRef="#br1" timeOffset="-146618.93">11651 16458 18431 0,'0'0'1632'0,"0"0"-1312"0,0 0-320 0,0 0 0 0,0 0 2432 0,15 0 432 15,6-1 80-15,4-1 0 0,6-2-1328 0,8-1-272 16,11 0-48-16,4-2-16 0,2 1-320 0,0-2-80 16,4-2-16-16,-1 2 0 0,0 2-416 0,-1 2-96 15,-1 4-16-15,-5-2-11440 16,-7 0-2288-16</inkml:trace>
  <inkml:trace contextRef="#ctx0" brushRef="#br1" timeOffset="-145966.78">14398 16408 15663 0,'0'0'688'0,"0"-9"144"0,-2-3-656 0,1-4-176 15,-1 2 0-15,-1-1 0 0,0-1 1664 0,-2 1 320 16,-2 0 48-16,1 1 16 0,-2 3-368 0,-1 3-64 15,-1 1-16-15,-4 1 0 0,-1 2-400 0,-3 4-96 16,-4 4-16-16,-1 3 0 0,-5 0-464 0,-1 4-112 16,-4 3 0-16,1 5-16 0,-1 0-176 0,2 2-16 15,-2-1-16-15,3 0 0 0,4 0-32 0,6-4 0 16,1 2 0-16,7-7 0 0,2-2 0 0,6-3-16 16,3 4 0-16,1-10 0 0,0 0-32 0,9 6 0 15,2-3 0-15,4-4 0 0,5-4 176 0,2-2 48 0,-2-4 0 0,7-1 0 16,4 0-112-16,0-3-32 0,-3 0 0 0,-1 2 0 15,-1 2-144-15,-3 3-16 0,-3-1-128 0,-3 6 192 16,-4 0-192-16,-3 3 0 0,-1 4 128 0,-3 3-128 16,0 2 0-16,-4 5 0 0,-1 2 0 0,-1 2 0 15,-1-1 0-15,0 3 0 0,-4 1 0 0,3 0 0 16,0 0 0-16,0 0 0 0,0 0 0 0,2-8 0 16,0-13 0-16,3 10 0 0,0 0 0 0,4-4 0 15,-2 1 0-15,5-8 0 0,3-7 0 0,3 1 0 31,1 1-464-31,2-4-48 0,1-4 0 0,3-1 0 0,0 1-1744 0,0 0-368 0,-4-2-64 16,3 1-12032-16</inkml:trace>
  <inkml:trace contextRef="#ctx0" brushRef="#br1" timeOffset="-145731.84">15098 15818 21183 0,'2'-9'1888'0,"2"1"-1504"15,-1 0-384-15,-3 8 0 0,0 0 1680 0,0 0 272 16,0 0 48-16,0 0 16 0,-7 10-576 0,-4 3-112 16,-1 5-32-16,-3 4 0 0,-4 4-400 0,-1 5-96 15,-1 2-16-15,-1 5 0 0,-1 2-144 0,0 2-16 16,0 4-16-16,1 2 0 0,1 5-160 0,0-2-48 16,5-5 0-16,1-3 0 0,4-6-240 0,2-2-160 15,2-4 192-15,-1-4-192 0,3-5 0 0,0-4 0 0,2-3 0 16,2-1 0-1,2 0-2048-15,2-4-384 0,-3-10-64 0</inkml:trace>
  <inkml:trace contextRef="#ctx0" brushRef="#br1" timeOffset="-145411.9">15794 15738 13823 0,'11'-10'1216'0,"-4"3"-960"0,0 0-256 0,0 1 0 0,-7 6 2768 0,0 0 512 15,0 0 112-15,0 0 0 0,0 0-1584 0,0 0-320 16,0 0-64-16,0 8-16 0,-4 0-448 0,-3 5-80 16,-4 4-32-16,-4 10 0 0,-5 6-96 0,0 2-32 15,-5 1 0-15,0 4 0 0,-1 2-192 0,-2 5-32 16,-3 5-16-16,0 5 0 0,-1 0-144 0,1 6-16 15,1 1-16-15,4 0 0 0,4 0-304 0,8-2 128 16,6-2-128-16,4-7 0 0,2-11 160 0,7-2-160 16,8-6 128-16,5-4-128 0,4-1 0 0,1-6 0 15,2-4 0-15,4-5 0 16,0-5-1040-16,-4-6-304 0,-2-5-48 0,-2-3-14992 0</inkml:trace>
  <inkml:trace contextRef="#ctx0" brushRef="#br1" timeOffset="-145227.81">15410 16285 33167 0,'-9'-7'1472'0,"5"0"304"0,2-3-1424 0,1 3-352 0,1 7 0 0,0 0 0 16,4-9 800-16,7 2 96 0,6 2 0 0,4 2 16 16,6-1-240-16,5 1-48 0,2 0-16 0,4 0 0 15,-2 2-352-15,2 0-80 0,1-1-16 0,1-1 0 16,0 2-160-16,1 3-192 0,-5 3 32 0,5 0-11376 15,0 1-2288-15</inkml:trace>
  <inkml:trace contextRef="#ctx0" brushRef="#br1" timeOffset="-144850.89">16045 16393 28447 0,'0'0'1264'0,"0"0"256"0,0 0-1216 0,0 0-304 15,9 4 0-15,1-4 0 0,2-4 832 0,2 1 96 16,2 0 32-16,2-3 0 0,3-1-16 0,2-3 0 16,2-5 0-16,-1 2 0 0,0 2-320 0,0-1-64 15,0-1-16-15,-6-1 0 0,-6-1-160 0,-2 4-16 16,-1 3-16-16,-4-2 0 0,-1-1-224 0,-4 1-128 15,-4 4 160-15,-1 2-160 0,-7 1 320 0,-3 1-48 16,-1 5 0-16,-4 4 0 0,-5 5-144 0,-1 6-128 16,1 5 192-16,0 4-192 0,0 1 0 0,0 4 0 0,3 2 0 0,4-1 0 15,2-3 0-15,6 1 0 0,2-1 0 0,4 1 0 16,4-2 0-16,5-4 0 0,3-2 0 0,2 0 0 16,5-2 0-16,0-1 208 0,3-8-64 0,3-1-16 31,3-4-576-31,2-5-112 0,2-6-16 0,2-4-16 0,3-4-3232 0,9-6-640 15</inkml:trace>
  <inkml:trace contextRef="#ctx0" brushRef="#br1" timeOffset="-144567.42">16668 16249 23263 0,'-11'7'1024'0,"4"-2"224"16,-2 4-992-16,2 2-256 0,-1 5 0 0,0 0 0 0,-2 2 1072 0,3 0 160 15,-3 3 48-15,3 1 0 0,-2-1 64 0,4 1 32 16,0 0 0-16,2-3 0 0,-1-3-336 0,2-2-64 16,0-2-16-16,2-1 0 0,2-1-192 0,0-2-64 15,1 0 0-15,-3-8 0 0,0 0 48 0,11 1 0 16,1-2 0-16,-1-4 0 0,2-5-48 0,2-3 0 16,-1-2 0-16,1-1 0 0,2 1-320 0,2-1-64 15,3-2 0-15,-3 3-16 0,0 0-304 0,4 0 128 16,2 2-128-16,2 1 0 0,-1 1 0 0,3 2 0 0,-3 4 0 15,0-1 0-15,-4 0 0 0,-2 1-144 16,0 3 16-16,-2 1 0 16,-2 1-1728-16,1 0-352 0,-2 0-64 0,-2 0-15360 0</inkml:trace>
  <inkml:trace contextRef="#ctx0" brushRef="#br1" timeOffset="-144060.05">17598 16252 21183 0,'-12'0'944'0,"7"-5"192"0,-1-4-912 0,1 2-224 15,-2 1 0-15,3 4 0 0,-3 2 1168 0,7 0 192 16,-6 4 48-16,0 3 0 0,-2 5-272 0,4 1-48 16,-4 3-16-16,2 3 0 0,-2 5-336 0,0-1-64 15,-2-1-16-15,0 1 0 0,1 2 32 0,-1-1 0 16,1-1 0-16,-1-3 0 0,1-3-160 0,1-2-16 15,4-2-16-15,-1-1 0 0,0-2-48 0,3-1-16 16,2-9 0-16,0 0 0 0,0 0 96 0,0 0 32 16,0 0 0-16,9-4 0 0,2-7 304 0,0-1 64 15,2-3 16-15,1 1 0 0,3 0-512 0,-1-3-112 0,0-3 0 0,2 2-16 16,2 1-176-16,2 2-128 0,-1-2 144 0,2 2-144 16,0 1 0-16,-2 3 0 0,-3 3 0 0,2 3 0 15,-2 4 0-15,1 4 0 0,-1 2 0 0,-3 7 0 16,-3 4 0-16,-1 0-208 0,-2 2 64 0,-4 3 16 15,-2 2 128-15,-6 2 0 0,-2 1 0 0,-5 3 0 16,-4 2-224-16,-2-2-16 0,-1 0 0 0,1-4 0 16,2 1-1232-1,1-3-256-15,-2-6-64 0,6 1-10064 0,3-6-2032 0</inkml:trace>
  <inkml:trace contextRef="#ctx0" brushRef="#br1" timeOffset="-143733.24">18374 16435 30527 0,'0'0'1344'0,"-9"-5"288"0,2 0-1312 0,-1 1-320 15,-4 1 0-15,-3 4 0 0,0 5 960 0,-5 2 112 16,-3-1 16-16,-2 1 16 0,-5 6-592 0,4 0-112 16,0 1-16-16,1 3-16 0,-1 0-80 0,5-2-16 15,1 1 0-15,8-1 0 0,1 2-96 0,4-6-32 16,3-3 0-16,2 0 0 0,2-9 80 0,3 6 16 15,-3-6 0-15,10 4 0 0,1-1 240 0,0-2 48 16,3 1 16-16,4-4 0 0,1-2-192 0,-2-2-32 16,-1-4-16-16,1 1 0 0,-1-2-176 0,0 2-128 0,-4 2 144 0,-1 3-144 15,-1 4 0-15,0 0 128 0,-10 0-128 0,7 1 0 16,1 6 0-16,-1 2 0 0,-3 0 0 0,1 2-160 16,-4 2 32-16,1 0 0 0,0 1 0 0,0 2 0 31,-1-1-896-31,2-1-192 0,1 0-16 0,1-2-16 15,2-2-2208-15,3-1-432 0,2 0-80 0</inkml:trace>
  <inkml:trace contextRef="#ctx0" brushRef="#br1" timeOffset="-143490.22">18998 15909 29135 0,'-5'-17'1280'0,"4"9"288"0,1 8-1248 0,0 0-320 15,0 0 0-15,-5-4 0 0,5 4 832 0,-9 4 128 16,-1 6 0-16,-1 3 16 0,-1 3-304 0,-1 1-64 16,-2 3-16-16,2 5 0 0,-2 8-80 0,-3 1-32 15,2 2 0-15,-1 5 0 0,-1 6-160 0,2-2-48 16,1 3 0-16,-2-2 0 0,1 1-96 0,0 1-32 16,1 1 0-16,2-1 0 0,-1-5-144 0,6-6-272 15,1-4 64-15,0-3 16 16,1-3-2464-16,-1-5-480 0,-2 0-112 0,3-9-16 0</inkml:trace>
  <inkml:trace contextRef="#ctx0" brushRef="#br1" timeOffset="-143322.25">18571 16409 34207 0,'13'-10'1520'0,"-4"4"304"0,0 2-1456 0,4 0-368 0,5 0 0 0,7 1 0 15,-1 0 704-15,3 1 80 0,2-1 16 0,3 2 0 16,1 0-64-16,1 0-16 0,-1-1 0 0,-1 1 0 15,-1-1-416-15,-4 2-96 0,-2 1-16 0,-3 0 0 16,-3-3-432-16,-3-1-80 0,-4 3-32 0,0 3-11408 16,0-3-2272-16</inkml:trace>
  <inkml:trace contextRef="#ctx0" brushRef="#br1" timeOffset="-143108.54">19385 16216 24927 0,'0'0'1104'0,"-9"7"240"0,1 8-1088 0,-3 2-256 16,0-1 0-16,-2 4 0 0,-1 2 1408 0,-1 1 240 15,0 4 32-15,-1-2 16 0,-3 1-272 0,0 3-48 16,0-2-16-16,3 2 0 0,-1 0-592 0,2-4-128 16,1-4-32-16,2 0 0 0,0 0-400 0,3-3-80 15,0-3 0-15,5-2-128 0,-1 1 0 0,3-2 0 16,1-1-240-16,2-4-11104 15,-1-7-2224-15</inkml:trace>
  <inkml:trace contextRef="#ctx0" brushRef="#br1" timeOffset="-142617.1">19894 16182 28911 0,'0'0'1280'0,"0"0"256"0,0 0-1216 0,-11 7-320 0,0 2 0 0,-1 2 0 15,-2 5 640-15,-3 2 64 0,-2 2 0 0,0 2 16 16,-1 2 272-16,-3-1 48 0,0 1 16 0,-4 0 0 15,2 0-224-15,1 0-64 0,0-4 0 0,2-1 0 0,1-2-336 0,5-3-80 16,5-2-16-16,1-1 0 0,4-2-32 0,-1-1-16 16,7-8 0-16,0 0 0 0,-2 7 64 0,2-7 16 15,0 0 0-15,0 0 0 0,14-6 256 0,5-5 48 16,5-3 16-16,-1 2 0 0,4-3-432 0,0-2-96 16,-3 0-16-16,1 3 0 0,-3-1-144 0,1 0 0 15,-1-2 0-15,2 2 0 0,-1 0 0 0,0 2 0 16,-2 2 0-16,0 4 0 0,0-2 0 0,-4 7 0 15,-5 3 0-15,1 3 0 0,-2 2 0 0,-3 1 0 16,-4 7 0-16,-2 2 0 0,-3 8-256 0,-1 1 64 16,-2-2 0-16,-1 4 16 0,-2 3 176 0,3-3 0 15,-2-2 0-15,3-2 0 0,1-1 0 0,2-1 0 0,1-3 0 0,3 0 176 16,3-4-176-16,1-2 0 0,-1-3 0 0,2 0 0 16,4 0 0-16,5-6-320 0,4-6 48 0,0-1 16 31,3 3-2096-31,1-4-400 0,-1-3-96 0,1-3-8224 0,1-1-1664 0</inkml:trace>
  <inkml:trace contextRef="#ctx0" brushRef="#br1" timeOffset="-141990.15">20781 16343 26719 0,'7'-12'1184'0,"-1"4"240"0,-1-2-1136 0,0 5-288 0,-5 5 0 0,0 0 0 16,3-7 1632-16,-3 7 272 0,0 0 48 0,-9-3 16 15,-2 3-784-15,-2 0-160 0,-3 3-16 0,-5 3-16 0,-6 2-608 0,-2 3-128 16,-3 3-32-16,-3 0 0 0,-2 1-80 0,2 3-16 16,6-1 0-16,1 3 0 0,3 1-128 0,5 0 0 15,5-1 0-15,6-1 0 0,3 0 0 0,5 0 0 16,3-2 128-16,4-1-128 0,2-2 240 0,5-2 16 16,2-3 0-16,5-1 0 0,5-3 48 0,1 0 16 15,4-2 0-15,0-6 0 0,0-8-128 0,-2 2-32 16,0 1 0-16,-1-2 0 0,1-3-32 0,-1 1 0 15,1 2 0-15,-1-1 0 0,-3 1-128 0,-1 0 0 16,-6 3 144-16,-2 2-144 0,-3 3 128 0,-2 0-128 16,-10 2 128-16,0 0-128 0,0 0 0 0,8 5 128 15,-8-5-128-15,1 11 0 0,-4 3 0 0,0 3 144 16,0 2-144-16,-3 3 0 0,-9 1 192 0,0 6-192 0,-1 8 192 0,-2 0-192 16,-3 4 128-16,1 3-128 0,2 0 0 0,-3 2 0 15,0 1 128-15,0-2-128 0,-1-1 0 0,1 0 0 16,1-1 0-16,-3-3 160 0,1-3-160 0,1-3 128 15,-1-5 0-15,3-2-128 0,2-4 192 0,-3-4-64 16,-1-3 0-16,4-3 0 0,0-2 0 0,3-3 0 16,-1-6 80-16,2 0 16 0,0-5 0 0,-1-1 0 15,-2-6-48-15,2-3-16 0,0-2 0 0,1-3 0 16,-5-4-160-16,3-5 0 0,1-4 0 0,1-1 0 16,2-3 0-16,2 3 0 0,3 3-144 0,2-1 144 15,4 0 0-15,4 4 0 0,0 4 0 0,3 3 0 16,2 3-176-16,3 0 176 0,2 2-160 0,2 4 160 0,2 3-192 15,5 4 192-15,2-1-208 0,4 4 80 0,2 1 128 0,2 3 0 16,2 4-144-16,-1 2 144 0,0 1 0 0,3 2 0 16,0 2-144-16,0 5 144 0,1 2 0 0,-4 0 0 15,1 1 0-15,-3 0 0 0,-5 1 0 0,-3-2-128 16,-6 0 128-16,-5-4 0 0,-2-1 0 0,0-3 0 16,0-2 0-16,-5-2 0 0,-2-3-384 0,-4-7 16 15,0 0 16-15,0 0 0 16,0 0-2000-16,-3-11-400 0,-2-4-64 0,-6-2-32 0</inkml:trace>
  <inkml:trace contextRef="#ctx0" brushRef="#br1" timeOffset="-141791.42">19607 15692 46991 0,'0'0'4176'0,"0"0"-3344"0,0 0-656 0,-1-8-176 16,1 8 192-16,0 0 0 0,0 0 0 0,0 0 0 16,0 0-192-16,0 0 0 0,8 5 144 0,-8-5-144 15,0 0 0-15,0 0 0 0,0 0 0 0,0 0-14112 16,0 0-2896-16</inkml:trace>
  <inkml:trace contextRef="#ctx0" brushRef="#br1" timeOffset="-123320.1">9171 9931 10479 0,'-12'-18'448'0,"4"10"128"0,1 1-576 0,-4-1 0 0,1 1 0 0,-1 0 0 15,-4 1 1136-15,1 1 112 0,3-1 32 0,0 1 0 16,0 1-640-16,-1-3-128 0,1-2-32 0,2 4 0 15,-2 0-80-15,2 0-16 0,1-2 0 0,0 2 0 16,2 1 128-16,6 4 0 0,-7-4 16 0,1 0 0 16,2-1-16-16,4 5 0 0,0 0 0 0,-7-5 0 15,4 1-64-15,3 4-32 0,0 0 0 0,0 0 0 16,0 0 48-16,0 0 16 0,5-4 0 0,5 0 0 16,2 2 144-16,5 2 16 0,3 0 16 0,3 0 0 15,-1 0-176-15,5 3-32 0,4 1-16 0,3 0 0 16,1 1-192-16,2-2-48 0,2 2 0 0,5 0 0 15,4 4 0-15,1-4-16 0,2-1 0 0,2 2 0 16,3 3 0-16,1 0 0 0,-2-1 0 0,3-2 0 0,4-1-48 16,-1-1 0-16,3 0 0 0,2 3 0 15,1 0 48-15,0-1 0 0,-1 1 0 0,0-1 0 0,-1 0 16 16,1-3 0-16,2-2 0 0,-3 0 0 0,-2 2 0 0,0 0 16 16,3 1 0-16,-5 0 0 0,1-6-208 0,-4 2 144 15,1 3-144-15,-5 0 128 0,-5 0 64 0,-2-1 0 16,0-3 0-16,-5 2 0 0,-4 4-192 0,-5-2 0 15,-5 0 0-15,-2-1 0 0,-4-5 0 0,-5 1 0 16,-3-1 0-16,-5 3 0 0,-9 0 0 0,0 0 128 16,0 0-128-16,0 0 128 0,0 0 80 0,0 0 16 15,-9-2 0-15,-5 4 0 0,-2 0-32 0,-6-2-16 16,-6-4 0-16,-4 3 0 0,-3 2-176 0,-2-1 0 16,-3-1 0-16,-3-2 128 0,-6 1-128 0,-6 4 0 0,-7 5 0 15,-4-6 128-15,-4-5-128 0,-3-2 0 16,-5 1 0-16,-3 2 0 0,-4 3 0 0,-1 0 0 0,-1 0 128 15,-3 2-128-15,-5-1 0 0,1 0 0 0,-5 0 0 0,2 1 0 16,0 0 0-16,2 0 0 0,-3 0 0 0,4 1 0 16,3-2 0-16,4 1 0 0,1-1 0 0,6 1 0 15,3 3 0-15,10-1 0 0,6-3 0 0,8 2 0 16,6-1 0-16,8 0 0 0,2-2 0 0,11 1 0 16,2 0 0-16,8-1 0 0,10-1 0 0,6 1 0 15,0 0 0-15,0 0 0 0,16-2 0 0,11 1 0 16,7 0 0-16,6-4-192 0,8-7 64 0,9 6 128 15,8 1-128-15,10 0 128 0,7-4 0 0,7 0 0 16,6 0 0-16,6 0 0 0,6 0 160 0,4 0-160 16,2 1 0-16,8 0 0 0,4 2 0 0,2 2 0 15,-3 2 144-15,5-1-16 0,1-4-128 0,4 2 192 0,5 7-192 0,-6-1 144 16,-3-1-144-16,-2 1 128 0,3 0-128 16,-4 2 160-16,-11 0-160 0,1-1 160 0,-2 0-16 0,-7 0 0 15,-8 1 0-15,-6 1 0 0,-6 2-144 0,-6-1 0 16,-5 1 0-16,-11-1-176 0,-10-1 176 0,-9 0 0 15,-9-2 0-15,-8 1 0 0,-8 2 0 0,-8-2 0 16,-5-1 128-16,-9-2-128 0,0 0 128 0,-10 0-128 16,-8-1 160-16,-8 0-160 0,-8 0 192 0,-13-1-48 15,-14-5-16-15,-8 4 0 0,-8 2-128 0,-7-2 0 16,-4-2 0-16,-10-1 0 0,-10 1 0 0,-4-1 128 16,-2 0-128-16,-9 1 0 0,-7 1 0 0,-4-1 0 15,-7-3 0-15,-4 6 0 0,-2 3 0 0,-3-3 128 0,-3-4-128 0,3 3 0 16,4-1 144-16,6 3-144 0,6-3 160 15,7 2-160-15,6 0 224 0,8 0-48 0,6 5-16 0,9-3 0 16,8 0-32-16,9 1 0 0,5 0 0 0,13 0 0 16,13 0-128-16,12-2 0 0,13-2 0 0,10 2 0 15,7 3 0-15,8-2 0 0,19 1 128 0,15-1-128 16,16-2 0-16,14-2 0 0,13 1 0 0,14-1 0 16,13-1 0-16,11 1 0 0,8 2 0 0,12-1 0 15,9 0 0-15,2-1 0 0,3-3 0 0,3 4 0 16,7 3 0-16,5 0 0 0,3 0 0 0,-2 3 0 15,-2 2 0-15,-6 1 0 0,-7 3 0 0,-3 2 0 16,-1 4-912-16,-7 5-112 16,-8 3-32-16,-7 6-15712 0</inkml:trace>
  <inkml:trace contextRef="#ctx0" brushRef="#br1" timeOffset="-122401.78">7860 12602 19583 0,'-11'-2'864'0,"5"-3"176"0,-1-4-832 0,2 2-208 0,3 0 0 0,2 7 0 0,0 0 1136 0,7-8 176 15,4 0 32-15,7 2 16 0,7 5-608 0,3-2-128 16,9-3-32-16,9 0 0 0,10-2-336 0,10 2-80 15,6 3-16-15,7-4 0 0,2-2-160 0,7 0 0 16,5 1 144-16,3 0-144 0,-1 0 240 0,3-1-32 16,5-1 0-16,3 1 0 0,-3 2 288 0,5 1 48 15,2-1 16-15,-2-2 0 0,-4 1 80 0,0 0 0 16,-4 1 16-16,2 3 0 0,0-3-144 0,-5 2-48 16,-8 0 0-16,-3 3 0 0,-7 1-224 0,-6 0-48 15,-7-2-16-15,-9 3 0 0,-9 3-176 0,-6-1 0 16,-10-1 144-16,-8 2-144 0,-6-1 0 0,-7 1 128 15,-3 1-128-15,-8-4 0 0,0 0 160 0,-18 0-32 0,-7 4-128 16,-12-2 192-16,-9 1 0 0,-11-1 0 0,-10 0 0 0,-7 0 0 16,-8 3-192-16,-10 1 0 0,-9-2 0 0,-2-1 0 15,-6 0 0-15,-4 0 128 0,-4 1-128 0,-1-1 0 16,-4-5 0-16,2 4 0 0,3 0 128 0,5 1-128 16,10-2 0-16,4 1 0 0,6-2 0 0,9 0 0 15,10 3 0-15,6 0 0 0,7-3 128 0,11 0-128 16,9 0 0-16,10 0 144 0,8 0-144 0,10-2 128 15,7-4-128-15,5 6 192 0,14-3-192 0,16-4 192 16,10-3 80-16,14-2 32 0,10-2 0 0,11 3 0 16,9 3-304-16,10-2 0 0,8-3 0 0,13 2 0 15,7 1 0-15,9-1 0 0,4 0 0 0,4-1 0 16,-2 0 0-16,4 3 0 0,3 5 0 0,-4-1 0 0,-2 0 0 16,-4 1 0-16,-3-1 0 0,-5 4 0 0,-4 2 0 0,-12 2 0 15,-11 0 0-15,-11 1 0 0,-11 0 0 0,-14 3 0 16,-16 2 0-16,-13-3 0 0,-12-1 0 0,-12 0 0 15,-10-5 0-15,-19 11 0 0,-16 0-176 0,-18 1-32 16,-18-4-16-16,-24 3 0 0,-21 1 224 0,-15-5-176 16,-15-4 176-16,-11 0-160 0,-13 2-96 0,-7-1 0 15,-6 1-16-15,-3-2 0 0,-2-3 0 0,1 0 0 16,-3 3 0-16,8-3 0 16,3-3-2272-16,6-3-448 0</inkml:trace>
  <inkml:trace contextRef="#ctx0" brushRef="#br1" timeOffset="-118913.47">1729 9950 11967 0,'6'-17'528'0,"0"9"112"0,2 1-512 0,0-1-128 0,2-2 0 0,2 0 0 16,-2-1 1264-16,3 1 208 0,0 2 64 0,1 0 0 15,-3-1-688-15,-3 4-128 0,2 1-16 0,-1 0-16 16,-9 4 112-16,9-3 32 0,1 1 0 0,-1 1 0 15,2 1-256-15,2-1-64 0,2-1 0 0,4 2 0 16,3 2-128-16,4-1-16 0,5-2-16 0,11 0 0 0,6 1 96 0,11-3 0 16,3-4 16-16,5 3 0 0,6 2 160 0,5-2 16 15,5-1 16-15,5-1 0 0,4 2-80 0,4-2-32 16,-1 0 0-16,8 1 0 0,1 2-48 0,2 0-16 16,-3-2 0-16,2 3 0 0,-4 0-256 0,-2 0-48 15,-8 2-16-15,-3 4 0 0,0-3-160 0,-1 2 128 16,-5 0-128-16,-5 1 128 0,-7 5 80 0,-3-2 16 15,-5-5 0-15,-5 6 0 0,-4 1-64 0,-8 0-16 16,-8-1 0-16,-5-1 0 0,-6-2-144 0,-7 1 160 16,-8-2-160-16,-4-2 160 0,-7-2-160 0,0 0-192 15,0 0 32-15,-15 3 16 16,-5 3-1392-16,-10 4-256 0,-6-1-64 0,-8 3-12160 0</inkml:trace>
  <inkml:trace contextRef="#ctx0" brushRef="#br1" timeOffset="-118343.47">2028 12502 26607 0,'0'0'1168'0,"7"4"256"0,4 2-1136 0,7 1-288 0,6 3 0 0,8-2 0 16,6-3 576-16,8 0 64 0,8-1 16 0,4-2 0 15,8-3-48-15,7-2-16 0,9-4 0 0,4 2 0 16,7 0-208-16,3-2-32 0,1-5-16 0,6 1 0 15,7 3-336-15,1-2 144 0,-3 2-144 0,0 0-14352 16</inkml:trace>
  <inkml:trace contextRef="#ctx0" brushRef="#br1" timeOffset="-91989.85">14731 14059 8175 0,'0'0'352'0,"0"0"96"0,0 0-448 0,0 0 0 16,0 0 0-16,0 0 0 0,0 0 208 0,0 0-32 15,0 0-16-15,0 0 0 0,0 0-160 0,0 0 192 16,0 0-192-16,0 0 192 0,0 0 176 0,0 0 32 15,0 0 16-15,0 0 0 0,0 0 48 0,0 0 16 16,0 0 0-16,0 0 0 0,0 0-272 0,0 0-48 16,0 0-16-16,0 0 0 0,0 0-144 0,0 0 0 15,-6-4 0-15,6 4 0 0,0 0 0 0,0 0-144 16,0 0 144-16,0 0-208 0,0 0-48 0,0 0-16 16,0 0 0-16,0 0 0 0,0 0-96 0,0 0-16 0,0 0 0 0,0 0 0 31,0 0-208-31,0 0-48 0,-6-2-16 0,6 2-1936 0,0 0-384 0</inkml:trace>
  <inkml:trace contextRef="#ctx0" brushRef="#br1" timeOffset="-91513.47">14624 14000 7199 0,'0'0'320'0,"0"0"64"0,0 0-384 0,0 0 0 16,0 0 0-16,0 0 0 0,0 0 256 0,0 0 0 15,0 0-16-15,0 0 0 0,0 0 80 0,0 0 0 16,0 0 16-16,0 0 0 0,0 0 176 0,0 0 16 16,0 0 16-16,0 0 0 0,0 0 64 0,0 0 16 15,0 0 0-15,0 0 0 0,0 0-32 0,0 0 0 16,0 0 0-16,1 10 0 0,-1-10-80 0,0 0-32 16,-4 9 0-16,1-2 0 0,3-7-144 0,0 0-16 0,-6 9-16 0,1-1 0 15,5-8-64-15,-2 9-16 0,2-9 0 16,0 0 0-16,-5 8-48 0,1 0-16 0,3-1 0 0,1-7 0 15,0 0 0-15,-5 6 0 0,0 1 0 0,5-7 0 16,0 0-32-16,-4 6 0 0,4-6 0 0,0 0 0 16,-4 7 64-16,4-7 16 0,0 0 0 0,0 0 0 15,0 0-208-15,-4 7 0 0,4-7 128 0,0 0-128 16,0 0 176-16,0 0-16 0,-7 3 0 0,7-3 0 16,0 0-352-16,0 0-80 0,0 0-16 0,0 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5:54:49.78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1528 10869 16575 0,'-13'-4'368'0,"3"2"80"0,0-1 0 0,2 0 16 0,0-2-464 0,0-2 0 16,-1 0 0-16,3 1 0 0,6 6 1728 0,0 0 256 15,-5-9 64-15,3 0 0 0,2 3-832 0,6-3-144 16,-1 0-48-16,5-1 0 0,0-2-816 0,4 1-208 15,3 1 0-15,0 0 0 0,3-3 0 0,0 1 0 16,2 0 0-16,1 2 0 0,0 3 0 0,4-3 0 16,0 1 0-16,1 1 0 0,-1 6 0 0,-1 1 0 15,-1 3 0-15,-4 2 0 0,-2 1 0 0,-3 3 0 16,-5 6 0-16,-2 2 0 0,-5 3 0 0,-5 3 0 0,-9 4 0 0,-3 3 0 16,-5 3 0-16,-4 0 0 0,-4-1 0 0,3 2 0 15,-2 2 864-15,5-5 128 0,-4-2 32 0,5-4 0 16,2-4-832-16,4-4-192 0,4-2 0 15,5-3 0-15,4-11 0 0,0 0 0 0,0 0 0 0,7 9 0 16,1 0 864-16,4-2 128 0,4-3 32 0,2 1 0 16,3 0-832-16,7 3-192 0,5 0 0 0,3 1 0 15,3 2 0-15,-3 3 0 0,-6 1 0 0,-3 0 0 16,-2 1 0-16,-4 3 0 0,-3-1 0 0,-4 3 0 16,-2 1 0-16,-2 0 0 0,-5-1 0 0,-3 0 0 15,-4 1 864-15,-3 0 128 0,-5 0 32 0,-2-1 0 16,-4-1 0-16,-3 1 0 0,-6 1 0 0,-7-2 0 15,-7 0-832-15,-1 0-192 0,0-1 0 0,-3-1 0 0,0 2 0 0,0-2 0 16,0-3 0-16,2 0 0 0,1-1 0 16,1-1 0-16,1-4 0 0,4-1 0 15,3-6-768-15,7-1-208 0,1-1-48 0,4-2-10912 16,3-7-2192-16</inkml:trace>
  <inkml:trace contextRef="#ctx0" brushRef="#br0" timeOffset="449.91">3910 10616 16575 0,'-3'-13'368'16,"0"-2"80"-16,1-2 0 0,0 2 16 0,1 0-464 0,-4 3 0 0,2 0 0 0,1 2 0 0,1 2 1728 0,1 8 256 16,0 0 64-16,0 0 0 0,-8-3-832 0,2 10-144 15,0 5-48-15,-2 8 0 0,1 6-816 0,-1 5-208 16,-1 2 0-16,-2 6 0 0,0 6 864 0,1 3 128 16,-3 3 32-16,-1 4 0 0,-2 3-832 0,0 1-192 15,0 1 0-15,-4-1 0 0,-1 1 0 0,1-7 0 16,-1-4 0-16,3-5 0 15,2-6-768-15,4-4-208 0,3-3-48 0,0-7-7632 16,0-5-1536-16</inkml:trace>
  <inkml:trace contextRef="#ctx0" brushRef="#br0" timeOffset="2168.67">3461 11107 23951 0,'0'0'512'0,"0"0"128"0,0 0 0 0,11-3 64 0,2 3-576 0,5-3-128 0,5-2 0 0,0-1 0 16,3 2 848-16,5 0 144 16,7-2 32-16,0-2 0 0,-3-4-832 0,-1 1-192 0,-1 1 0 0,-2-1 0 15,-3-1 864-15,-1 0 128 0,-1 0 32 0,-1 3 0 16,0 2-832-16,-3 1-192 0,-4 1 0 0,-1 5 0 16,1 0 0-16,-2 5 0 0,0 2 0 0,-5 4 0 15,-2 1 0-15,-3 4 0 0,0 3 0 0,-5 3 0 16,-1 0 0-16,-1 0 0 0,-3-1 0 0,2 0 0 15,-1 0 0-15,2-2 0 0,1-1 0 0,1-4 0 16,1-5 0-16,-2-9 0 0,7 10 0 0,2-4 0 16,0-6 0-16,5-2 0 0,2-1 0 0,5-2 0 0,3-3 864 15,-1-3 128-15,2-4 32 0,-1 0 0 0,-1 1 0 0,0 0 0 16,-1-3 0-16,0 3 0 0,0 1-832 0,-2 1-192 16,0-2 0-16,-2 3 0 0,1 0 0 0,-4 4 0 15,-3 1 0-15,3 2 0 0,-3 0 0 0,1 3 0 16,1 4 0-16,0 1 0 0,-6 0 0 0,-1 2 0 15,-7-6 0-15,5 9 0 0,2 1 0 0,1-3 0 16,-1 3 0-16,0-3 0 0,-7-7 0 0,9 6 0 16,1 1 0-16,-1-4 0 0,-2-1 0 0,2-2 0 15,1-2 0-15,9-3 0 0,-2-3 0 0,1-1 0 16,-1-1 0-16,1-1 0 0,-3-1 0 0,1-1 0 16,-1-1 0-16,1-2 0 0,-1-1 0 0,0-1 0 15,1 1 0-15,-3 1 0 0,-1 4 0 0,-1 1 0 16,-2 1 0-16,0 5 0 0,-9 5 0 0,0 0 0 0,7-1 0 0,-7 1 0 15,6 11 0-15,-2 5 0 16,-4 5 0-16,1 3 0 0,-1 3 0 0,-1 4 0 0,-3 6 0 0,-2 5 0 16,0 2 0-16,-7 5 0 0,-4 4 0 0,-4 5 0 15,-4 7 0-15,-4-1 0 0,-4-4 0 0,-1 4 0 16,-5 1 0-16,-1-1 0 0,-1-6 0 0,4-6 0 16,3-7 864-16,4-5 128 0,2-5 32 0,4-7 0 15,6-6-832-15,3-4-192 0,3-3 0 0,4-4 0 16,0-5 0-16,8-6 0 0,0 0 0 0,-5-7 0 15,1-3 864-15,3-7 128 0,1-7 32 0,7-7 0 16,2-7-832-16,6-1-192 0,0-5 0 0,7-1 0 16,3-3 0-16,10 1 0 0,1-2 0 0,6 1 0 15,-2 1-768-15,2 1-208 0,1-2-48 0,-1 3 0 16,1 2 832-16,0 6 192 0,-2-1 0 0,7 5 0 0,3 2 0 0,-14 11 0 16,1 0 0-16,-1 0 0 0,-4 1 0 0,-4 1 0 15,-2 4 0-15,-3 2 0 0,-5 3 0 0,-2 2 0 16,-3 2 0-16,0 4 0 0,-8 3 0 0,0 4 0 15,-3 3 0-15,-3 4 0 0,0 1 0 0,-4 3 0 16,-2 3 0-16,1 3 0 0,-5 2 0 0,0 1 0 16,-1-4 0-16,-3 0 0 0,-2 3 0 0,-7 6 0 15,-1-6 0-15,3-3 0 0,2-2 0 0,2-4 0 16,1 0 0-16,4-5 0 0,3-2 0 0,2-4 0 16,2-1 0-16,5-4 0 0,0 0 0 0,0 0 0 15,8-5 0-15,0-2 0 0,3 0 0 0,0-5 0 16,4-3 0-16,2-1 0 0,1-1 0 0,0-1 0 15,1-3 0-15,-1 0 0 0,1 0 0 0,1 0 0 0,-3 1 0 0,4 1 0 16,3 0 0-16,2 0 0 0,-1 0 0 0,3 1 0 16,2-1 0-16,0 0 0 0,0 3 0 0,-3 0 0 15,1 2 0-15,-3 1 0 16,-2 0 0-16,-2 0 0 0,-4 2 0 0,-1 3 0 0,-3-2 0 0,-2 1 0 16,0-1 0-16,-2 3 0 0,-3 1 0 0,0 0 0 15,0 1 0-15,-3-1 0 0,1 1 0 0,0-1 0 16,-4 6 0-16,0 0 0 0,3-3 0 0,-3 3 0 15,0 0 0-15,0 0 0 0,0 0 0 0,0 0 0 16,0 0 0-16,0 0 0 0,2 6 0 0,1-1 0 16,-3-5 0-16,4 6 0 0,-4-6 0 0,6 8 0 15,-1-1 0-15,1 0 0 0,2-3 0 0,4 0 0 0,1 0 0 0,2-2 0 16,0-1 0-16,4-1 0 0,-1-2 0 0,-1 1 0 16,1-3 0-16,-1 3 0 0,1-2 0 0,-1-1 0 15,3-3 0-15,-2 1 0 0,-1 0 0 0,5-4 0 16,-2-1 0-16,-2 0 0 0,-3-1 0 0,-1 0 0 15,0-1 0-15,-4 0 0 0,1 0 0 0,-4 0 0 16,0 0 0-16,-1 1 0 0,1-1 0 0,-4 0 0 16,2 0 0-16,-3 2 0 0,-2 1 0 0,0 2 0 15,0-1 0-15,0 2 0 0,0 2 0 0,0 5 0 16,0 0 0-16,0 0 0 0,-6-4 0 0,1 2 0 16,-4 2 0-16,3 1 0 0,-4 1 0 0,0 3 0 15,0 1 0-15,-2 2 0 0,-1 1 0 0,-1 1 0 16,0-1 0-16,1 2 0 0,2 1 0 0,0 2 0 15,1-2 0-15,0 2 0 0,1 1 0 0,2 0 0 0,1 1 0 0,4-5 0 16,3 1 0-16,1 0 0 0,3 2 0 0,-2-1 0 16,1-1 0-16,3 0 0 15,-2-2 0-15,4 2 0 0,1 3 0 0,2-1 0 0,0-2 0 0,1-1 0 16,-2-4 0-16,3 2 0 0,0-3 0 0,0 3 0 16,2-5 0-16,0 1 0 0,1-2 0 0,-4 0 0 15,1-2 0-15,2 1 0 0,1-2 0 0,2 0 0 31,3-2-864-31,-3 1-128 0,-2 1-32 0,4-3 0 0,0-1 832 0,-3 1 192 0,-2 3 0 0,-1-1 0 16,0-1 0-16,-2 2 0 0,0 1 0 0,-3-1 0 16,-1 0 0-16,-3 1 0 0,-6-1 0 0,0 0 0 0,0 0 0 15,8 3 0-15,-8-3 0 0,0 0 0 0,0 0 0 16,0 0 0-16,2 4 0 0,-2-4 0 0,0 0 0 0,0 0 0 16,0 0 0-16,0 0 0 0,0 0 0 0,0 0 0 15,0 0 0-15,0 0 0 0,7 2 0 0,0 0 0 16,-2-4 0-16,-5 2 0 15,0 0-864-15,8-1-128 0,-3 0-32 0,2-1 0 0,-1-2 832 0,1 2 192 16,1 0 0-16,-3-1 0 0,1-1 768 0,-1 1 208 16,1-1 48-16,3-2 0 0,-4 3-832 0,2-1-192 15,0-1 0-15,1-1 0 0,-1-1 0 0,0 1 0 16,1 1 0-16,0-1 0 0,2 0 0 0,0 0 0 16,-4 0 0-16,4 2 0 0,-3 0 0 0,1 1 0 15,0 1 0-15,0-1 0 0,0 3 0 0,-1 3 0 16,2-1 0-16,-2 1 0 0,-2 0 0 0,0 2 0 15,-2 4 0-15,-1-3 0 0,-2 3 0 0,-1 0 0 0,-3 1 0 0,-2 1 0 16,1-1 864-16,-4 1 128 16,-1-2 32-16,-1 4 0 0,0-2-832 0,-1 0-192 0,-1-2 0 0,0 0 0 15,-2-1 0-15,1 0 0 0,-1 0 0 0,0-1 0 16,1-3 0-16,-2 1 0 0,1-1 0 0,0 0 0 31,-2-3-768-31,3-1-208 0,2-1-48 0,1-3-10912 0,2-1-2192 0</inkml:trace>
  <inkml:trace contextRef="#ctx0" brushRef="#br0" timeOffset="2851.54">8531 11016 27647 0,'0'0'608'0,"-15"2"128"0,7-8 32 0,-4 3 0 0,-3 1-624 0,0 4-144 0,-4 0 0 0,-2 1 0 16,-1 3 0-16,-2 3 0 0,-1 3 0 0,-1-1 0 15,-2-1 0-15,3 2 0 0,-4 2 0 0,5 2 0 16,2-1 848-16,4-1 144 0,1-2 32 0,6 2 0 16,5 2-832-16,2-2-192 0,-2-4 0 0,6-10 0 15,4 9 0-15,1 0 0 0,3-3 0 0,5-1 0 16,2-6 864-16,3-3 128 0,4 1 32 0,2-5 0 15,4 0-832-15,-4-3-192 0,0 0 0 0,-3 2 0 16,-1 3 0-16,-3 2 0 0,-1-6 0 0,-1 5 0 16,-2 0 0-16,1 2 0 0,-2 2 0 0,0-1 0 15,-3-2 0-15,2 1 0 0,1-1 0 0,2-1 0 16,0-1 0-16,2-2 0 0,0-2 0 0,6-1 0 0,7-1 0 0,5-6 0 16,4-4 0-16,-1-2 0 15,-1-1 0-15,0-3 0 0,-4 0 0 0,3-5 0 0,1-4 0 0,1 1 0 16,0-1 0-16,3-2 0 0,1-2 864 0,-3-1 128 15,-1-4 32-15,-4 0 0 0,-4-1-832 0,-10 16-192 16,0 0 0-16,-4 4 0 0,-3 3 0 0,-1 5 0 16,-2 5 0-16,-2 3 0 0,-1 2 0 0,-6 9 0 15,0 0 0-15,-3 15 0 0,-3 9 0 0,-6 22 0 16,-2 3 0-16,-5 6 0 0,-2 4 0 0,-6 5 0 16,-4 3 0-16,-2 7 0 0,0 10 0 0,-4 1 0 15,-3 5 0-15,2 0 0 0,1 3 0 0,3-3 0 16,0-2 0-16,2-7 0 0,0-6 0 0,1-8 0 15,1-7 0-15,0-5 0 16,1-4-768-16,3-9-208 0,6-7-48 0,-2-8 0 16,0-6-816-16,1-5-160 0,0-8-48 0,2-7-11456 0</inkml:trace>
  <inkml:trace contextRef="#ctx0" brushRef="#br0" timeOffset="2970.14">8447 11688 20271 0,'18'-32'896'0,"-2"11"192"0,5-2-880 0,4 1-208 0,2 3 0 0,6-1 0 15,7 2 1680-15,5 1 304 0,3 3 48 0,-1 1 16 16,1 0-832-16,2 2-144 0,4-1-48 0,3-1 0 15,3 2-816-15,-18 3-208 0,2 0 0 0,0-1-9232 16,-3 0-1904-16</inkml:trace>
  <inkml:trace contextRef="#ctx0" brushRef="#br0" timeOffset="3287.77">10877 10257 27647 0,'0'0'608'0,"0"0"128"0,0 0 32 0,0 0 0 0,-6 11-624 0,-3-3-144 15,-5 1 0-15,-3 9 0 0,-4 5 848 0,-2 10 144 16,-1 8 32-16,-1 6 0 0,-3 6 0 0,1 3 0 0,-2 4 0 16,0 3 0-16,1 2-832 0,-2 9-192 15,0 4 0-15,13-22 0 0,-3 3 864 0,2 1 128 0,2-2 32 0,-6 19 0 32,4-10-1648-32,5-11-320 0,5-11-64 0,3-10-16 15,2-4-2448-15,-2-10-496 0,1-1-112 0,4-10-16 0</inkml:trace>
  <inkml:trace contextRef="#ctx0" brushRef="#br0" timeOffset="3723.13">10284 10955 27647 0,'15'-4'608'0,"6"-3"128"0,4-1 32 0,-2 2 0 0,8-2-624 0,6 1-144 0,6 2 0 0,1-1 0 16,0 0 848-16,-1-1 144 0,1-2 32 0,-2 3 0 0,-1 0-832 0,-2 1-192 15,2 0 0-15,-2 0 0 0,-1-1 0 16,-5 2 0-16,-5 2 0 0,-4-1 0 0,-7-2 0 0,-3 2 0 16,-3 2 0-16,-2 3 0 0,-9-2 0 0,1 7 0 15,-1-1 0-15,-6 5 0 0,-3 5 864 0,-6 3 128 16,-5 4 32-16,-4 4 0 0,-4 0-832 0,-1 2-192 16,4-2 0-16,-3 3 0 0,1-7 864 0,6 1 128 15,1 0 32-15,5-6 0 0,3-2-832 0,1-2-192 16,5-2 0-16,1-2 0 0,3-1 0 0,3 0 0 15,-1-9 0-15,9 3 0 0,1-2 864 0,3-4 128 16,2-4 32-16,4-2 0 0,1-3-832 0,3-2-192 0,3 0 0 16,2-2 0-16,-3-1 0 0,0-1 0 0,1-1 0 0,-6 2 0 15,0 0 0-15,-2 2 0 0,-3 2 0 0,-2 3 0 16,-2 2 0-16,-2 4 0 0,-2 0 0 0,-7 4 0 16,6 1 0-16,0 4 0 15,-3 5 0-15,1 1 0 0,-1 2 0 0,1 2 0 0,-2 2 0 0,1-2 0 16,0 3 0-16,1-2 0 0,3 1 0 0,1-2 0 31,0-2-768-31,3-3-208 0,0 1-48 0,3-3 0 16,0-3-1632-16,2 0-336 0,3-5-64 0,1-2-16 0</inkml:trace>
  <inkml:trace contextRef="#ctx0" brushRef="#br0" timeOffset="4067.76">11782 10673 35007 0,'0'0'768'0,"0"0"176"0,0 0 16 0,0 0 16 0,0 0-784 0,2 8-192 16,0 2 0-16,-2 3 0 0,-2 5 864 0,-2 3 128 15,0 3 32-15,-3 1 0 0,-2 3-832 0,-4 3-192 16,0 3 0-16,0-2 0 0,0-2 864 0,1 1 128 16,-3-2 32-16,4-2 0 0,3-5-832 0,0-2-192 15,2-3 0-15,1-3 0 0,1-3 0 0,1-3 0 16,3-8 0-16,0 0 0 0,0 0 0 0,0 0 0 15,10-3 0-15,2-3 0 0,2-5 864 0,2-2 128 16,2-3 32-16,3 0 0 0,-2-3-832 0,3-1-192 16,3-1 0-16,1 3 0 0,-2 0 0 0,1 5 0 0,-1 3 0 15,-2 1 0-15,-3 2 0 0,-1 4 0 0,-3 3 0 16,0 5 0-16,-3 1 0 0,-2 4 0 16,-3 3 0-16,-1 4 0 0,-1 0 0 0,-4 3 0 0,-1 0 0 0,-1 2 0 31,0 1-768-31,-2 2-208 0,1-3-48 0,0 4 0 15,0-1-2448-15,4-1-496 0,1-2-112 0,2 3-10656 0</inkml:trace>
  <inkml:trace contextRef="#ctx0" brushRef="#br0" timeOffset="4655.57">13125 10832 20271 0,'0'0'448'0,"0"0"80"0,3-11 32 0,-4 3 16 0,-1 3-576 0,-2-2 0 15,2-1 0-15,-3 1 0 0,-2-1 1744 0,-2 2 240 16,-2 1 64-16,-2 1 0 0,-2-2-1648 0,-2 4-400 0,-5 5 0 0,-11 2 0 16,-1 0 896-16,-2 4 112 0,-6 3 16 0,-3 7 0 15,-4 4 0-15,5 3 0 0,7 3 0 0,1 0 0 16,5 1-832-16,8 1-192 0,3-2 0 0,9-6 0 15,3-5 0-15,7-1 0 0,3-3 0 0,5-3 0 16,2-2 0-16,6-4 0 0,7-2 0 0,4-2 0 16,4-1 0-16,7-2 0 0,0-6 0 0,4-1 0 15,-5 0 864-15,-11 2 128 0,2-3 32 0,-1-1 0 16,1-1-832-16,0-2-192 0,-3 2 0 0,0-2 0 16,-2 0 0-16,-3 2 0 0,-2 1 0 0,-4 3 0 15,-2 3 0-15,-1 5 0 0,-5 4 0 0,0 3 0 16,-3 7 0-16,-3 4 0 0,-4 5 0 0,0 5 0 0,-6 2 0 15,-2 5 0-15,-3 6 0 0,-2 0 0 0,-3 7 0 0,-15 20 0 16,1-4 0-16,-1-6 0 0,-6-4 0 0,0 0 0 16,-2-8 0-16,6-3 0 0,4-6 0 0,7-4 0 15,5-4 0-15,3-7 0 0,3-5 0 0,4-3 0 16,1-4 0-16,4-5 0 16,7-5-768-16,0 0-208 0,-4-12-48 0,5-3-9824 15,6-4-1968-15</inkml:trace>
  <inkml:trace contextRef="#ctx0" brushRef="#br0" timeOffset="4954.06">14137 9984 31327 0,'5'-21'1392'0,"-3"14"272"0,1-2-1328 0,-2 3-336 0,-1 6 0 0,0 0 0 15,0 0 896-15,-5 4 96 0,1 5 32 0,-5 6 0 16,-3 7-832-16,-2 4-192 0,-4 7 0 0,-1 2 0 16,1 3 864-16,-4 6 128 0,1 6 32 0,-9 24 0 15,3 0-832-15,-1 0-192 0,1-1 0 0,0-2 0 16,1 0 0-16,2-3 0 0,-2-5 0 0,4-5 0 16,6-19 0-16,-3 1 0 0,3-4 0 0,-1-3 0 15,2-4 0-15,1-3 0 0,3-1 0 0,-1-5 0 16,-1 0-768-16,5-5-208 0,2-7-48 15,6-8 0-15,8-2-2448 0,1-3-496 0,19-18-112 0,1 1-16 0</inkml:trace>
  <inkml:trace contextRef="#ctx0" brushRef="#br0" timeOffset="5284.18">14065 10827 35007 0,'0'0'768'0,"0"0"176"0,8 6 16 0,2-3 16 0,4 1-784 0,1 0-192 16,4-3 0-16,2 1 0 0,1 2 0 0,2-3 0 16,2-2 0-16,0-2 0 0,9-1 864 0,0-2 128 15,1 0 32-15,-5-3 0 0,-2-4-832 0,0 1-192 16,-3 1 0-16,-1-1 0 0,-4-4 0 0,-3 3 0 16,-3 0 0-16,-7 4 0 0,-6 1 0 0,-2 3 0 15,-3 0 0-15,-6 2 0 0,-2 1 864 0,-4 3 128 0,-5 3 32 16,-10 3 0-1,-2 4-1648-15,0 3-320 0,-1 5-64 0,0 4-16 0,1 5 1648 0,8-9 320 0,3 3 64 0,-1 3 16 16,3 1-832-16,2-3-192 0,5-1 0 0,4 2 0 16,1-3 0-16,3-1 0 0,5-1 0 0,4-3 0 15,2 0 0-15,7-3 0 0,1-1 0 0,2-3 0 32,9 4-1600-32,1-4-352 0,3-6-80 0,2-3-16 0,1 0-1632 0,3-2-336 15,31-9-64-15,-9-1-16 0</inkml:trace>
  <inkml:trace contextRef="#ctx0" brushRef="#br0" timeOffset="5615.92">15757 10523 27647 0,'-6'-11'1216'0,"4"6"256"0,-3 1-1168 0,-3 0-304 16,-3-2 0-16,-4 2 0 0,-6 0 880 0,-6 2 112 15,-5 0 32-15,-6 2 0 0,-6 4 0 0,0 2 0 16,4 2 0-16,4 1 0 0,1 5 0 0,4 0 0 15,4 1 0-15,7 2 0 0,1 0-832 0,8 0-192 16,2-2 0-16,5 2 0 0,3 2 864 0,3-2 128 16,3 2 32-16,3 2 0 0,1 1-832 0,2 1-192 15,4-1 0-15,1 2 0 0,-1 1 864 0,2 3 128 16,-1-2 32-16,2 2 0 0,3-2-832 0,-6-5-192 0,0-2 0 16,-1-2 0-16,-1 1 864 0,-2-3 128 0,-5-1 32 0,0-2 0 15,-3-2-832-15,-3-2-192 0,-3 1 0 0,-5 0 0 16,-3-4 864-16,-6 1 128 0,-4-2 32 0,-1 1 0 15,-10 1-832-15,1 0-192 16,1-1 0-16,2 1 0 16,-2-1-768-16,-4 1-208 0,3-1-48 0,-6 0 0 15,-4-1-1632-15,-2 2-336 0,-62 9-64 0,32-6-16 0</inkml:trace>
  <inkml:trace contextRef="#ctx0" brushRef="#br0" timeOffset="6290.15">2877 13064 16575 0,'0'0'368'0,"7"-5"80"0,-7 5 0 0,9-8 16 0,-3-7-464 0,-1 6 0 15,-5 9 0-15,0 0 0 0,0 0 1728 0,0 0 256 16,0 0 64-16,0 0 0 0,7 10-832 0,-3 4-144 15,-1-6-48-15,-2 4 0 0,-1 5 0 0,-1 5 0 16,0 2 0-16,-2 3 0 0,-1-2 0 0,0 2 0 16,-4 3 0-16,2 1 0 0,-1-3 0 0,0 0 0 15,-4-3 0-15,1 2 0 0,0 1-816 0,-1-2-208 16,1-3 0-16,0-2 0 0,-1-2 0 0,3 0 0 16,1 0 0-16,3-5 0 15,-1-4-768-15,5-10-208 0,-1 9-48 0,1-9-9824 0,0 0-1968 16</inkml:trace>
  <inkml:trace contextRef="#ctx0" brushRef="#br0" timeOffset="6755.37">3236 12589 27647 0,'0'0'608'0,"0"0"128"0,-4-11 32 0,-2-3 0 16,0 1-624-16,0 2-144 0,-2 2 0 0,-2 3 0 16,-3-3 0-16,-4 0 0 0,-3 1 0 0,1 4 0 0,-1 3 848 15,-3 3 144-15,-4 3 32 0,1 1 0 0,-4 3-832 0,-1 5-192 16,-4 5 0-16,-5 3 0 0,-8-1 0 0,-3 7 0 16,0 9 0-16,1 3 0 0,2 6 864 0,3 2 128 15,2 1 32-15,2 5 0 0,0 12-832 0,-1 4-192 16,2 1 0-16,3 4 0 0,3 2 864 0,5 1 128 15,7 2 32-15,8-2 0 0,7-2-832 0,9-5-192 16,7-9 0-16,10-5 0 0,6-9 0 0,5-8 0 16,2-7 0-16,4-5 0 0,3 1 0 0,3-14 0 15,10-4 0-15,5-6 0 0,9-10 0 0,6-3 0 16,5-4 0-16,0-7 0 0,-1-10 0 0,5-4 0 16,5-4 0-16,-4-6 0 0,-6-6 0 0,-2-8 0 15,0-9 0-15,-7 1 0 0,-3-1 0 0,-3-4 0 0,-1-3 0 16,-10-7 0-16,-10-7 864 0,-9 0 128 0,-9 0 32 0,-8-3 0 15,-6-2 0-15,-5 7 0 0,-5 16 0 0,-5 9 0 16,-3 11-832-16,-4 12-192 0,-3 4 0 0,-8 12 0 31,-7 5-768-31,-7 5-208 0,-10 3-48 0,7 7 0 16,5 4-1632-16,3 3-336 0,-14 4-64 0,8 0-16 0</inkml:trace>
  <inkml:trace contextRef="#ctx0" brushRef="#br0" timeOffset="7355.96">5371 12736 23951 0,'-22'5'512'0,"22"-5"128"0,0 0 0 0,0 0 64 0,0 0-576 0,0 0-128 0,0 0 0 0,-8 9 0 15,4 4 848-15,-5 3 144 0,-1-1 32 0,3 6 0 16,2 3 0-16,-3 5 0 0,0 3 0 0,0 5 0 15,1 3-832-15,-3 3-192 0,5 6 0 0,-6 0 0 16,0-1 864-16,3-18 128 0,0-1 32 0,-4 11 0 16,1-7-832-16,3-8-192 0,3-7 0 0,3-5 0 15,-1-2 0-15,3-11 0 0,0 5 0 0,0-5 0 16,0 0 864-16,3-8 128 0,2-3 32 0,3-5 0 0,-2-2 0 0,4-5 0 16,-1-6 0-16,3 0 0 0,3 1-832 0,1-7-192 15,2-4 0-15,3 3 0 0,3 2 0 0,2 1 0 16,5 0 0-16,2 2 0 0,2 1 0 0,0 6 0 15,1 4 0-15,-6 5 0 0,-4 1 0 0,-2 0 0 16,-2 3 0-16,-1 6 0 16,-4 2-3232-16,1 1-688 0,5 0-144 0,-2 3-32 0</inkml:trace>
  <inkml:trace contextRef="#ctx0" brushRef="#br0" timeOffset="7706.07">6391 12827 27647 0,'-12'-4'1216'0,"6"-1"256"0,-4 0-1168 0,0-1-304 0,-1 3 0 0,-1 2 0 16,2 2 880-16,-3 4 112 0,-5 1 32 0,-3 5 0 16,-2 3-832-16,-1 5-192 0,-2-1 0 0,-1 4 0 15,2 3 0-15,-2 1 0 0,3 2 0 0,3-2 0 16,3 0 864-16,4-4 128 0,6-3 32 0,5-2 0 15,6-4-832-15,1-3-192 0,0-1 0 0,6-5 0 16,1-3 0-16,5-2 0 0,0-2 0 0,4-5 0 16,1-3 0-16,3-2 0 0,-2 0 0 0,3-3 0 15,-1-4 864-15,-1 1 128 0,-6 2 32 0,2-2 0 0,-1 1-832 16,-2 3-192-16,-2 2 0 0,-2 4 0 0,1 4 0 0,-6 1 0 16,1-1 0-16,-8 5 0 0,8 7 0 0,-1 2 0 15,0 2 0-15,0 1 0 0,-4 0 0 0,1 4 0 16,0 5 0-16,1-7 0 15,-2-6-768-15,2 2-208 0,-1 1-48 0,3-1-15152 16</inkml:trace>
  <inkml:trace contextRef="#ctx0" brushRef="#br0" timeOffset="7986.49">7298 12109 27647 0,'-3'8'608'0,"0"2"128"0,1-1 32 0,0 19 0 0,-4 5-624 0,1 4-144 0,1 6 0 0,-4 3 0 15,0 4 0-15,-1 5 0 0,1 7 0 0,-1-1 0 16,3-1 848-16,-1 0 144 0,-2 5 32 0,-1-6 0 15,2-6-832-15,-1-1-192 0,-2-6 0 0,4-5 0 16,-1-4 0-16,0-3 0 0,-2-3 0 0,-1-6 0 16,0-4-768-16,-3-5-208 15,0-3-48-15,3-8 0 0</inkml:trace>
  <inkml:trace contextRef="#ctx0" brushRef="#br0" timeOffset="8153.71">6936 12745 27647 0,'16'-4'608'0,"-1"-1"128"0,2-3 32 0,0 3 0 0,3-3-624 0,4 1-144 16,3 2 0-16,3-5 0 0,0-1 848 0,4-1 144 15,9 1 32-15,-1-1 0 0,2 2-832 0,-3 0-192 16,1-1 0-16,-7 4 0 16,-3 0-768-16,-3 1-208 0,-3 1-48 0,8 0-11872 0</inkml:trace>
  <inkml:trace contextRef="#ctx0" brushRef="#br0" timeOffset="8592.25">8187 12586 27647 0,'0'0'608'0,"0"0"128"0,0 0 32 0,2 3 0 0,1-9-624 0,-1 2-144 15,-2 4 0-15,0 0 0 0,0 0 848 0,0 0 144 16,-4 5 32-16,-2 5 0 0,-5 3-832 0,-1 3-192 16,-1 3 0-16,2 1 0 0,-1 1 0 0,0 2 0 15,-1 1 0-15,0 3 0 0,-3-5 0 0,1 2 0 16,-2-1 0-16,2-1 0 0,-2 2 0 0,3-2 0 15,1-3 0-15,-3 9 0 16,4-5-1600-16,2-5-352 0,6-3-80 0,3-7-16 0</inkml:trace>
  <inkml:trace contextRef="#ctx0" brushRef="#br0" timeOffset="8936.64">8926 12609 23951 0,'0'0'512'16,"0"0"128"-16,-5-2 0 0,1 1 64 0,0 2-576 0,-2 3-128 0,-2-1 0 0,0 2 0 16,-2 3 848-16,-3 4 144 0,-13 15 32 0,2-2 0 0,-5-1-832 0,5 0-192 15,3 2 0-15,5-3 0 0,0-1 0 0,8-4 0 16,5-3 0-16,5-10 0 0,1 5 864 0,3-1 128 15,4-3 32-15,2 2 0 0,2 0-832 0,1-4-192 16,0 0 0-16,9-2 0 0,-5-4 864 0,2-2 128 16,1-1 32-16,-2-4 0 0,0 0-832 0,-3 0-192 15,0-4 0-15,-3 3 0 0,-3-1 864 0,-1 2 128 16,-4-5 32-16,-2 2 0 0,-2 0-832 0,-4 0-192 16,-5 1 0-16,-1-1 0 0,-2 1 0 0,-3 3 0 15,-2 3 0-15,0 1 0 16,-2 1-768-16,2 2-208 0,0 3-48 0,-4 1-15152 0</inkml:trace>
  <inkml:trace contextRef="#ctx0" brushRef="#br0" timeOffset="9308.52">9488 12518 23951 0,'0'0'512'0,"0"0"128"0,0 0 0 0,0 10 64 0,0 2-576 0,0 1-128 0,-1 2 0 0,-1 0 0 15,-3 5 848-15,0 1 144 0,-1 2 32 0,-4 1 0 16,-2 2 0-16,-1 1 0 0,1-3 0 0,-2 0 0 16,0-4-832-16,2-1-192 0,1-4 0 0,1-1 0 0,2-1 864 0,0-5 128 15,1-2 32-15,3-3 0 16,4-3-832-16,0 0-192 0,0 0 0 0,0 0 0 0,0 0 864 0,-1-4 128 15,2-3 32-15,3 1 0 0,3-3 0 0,1-1 0 16,2 0 0-16,2-2 0 0,-2-1-832 0,3-1-192 16,3 1 0-16,2-2 0 0,2 2 0 0,-1 3 0 15,6 2 0-15,0 4 0 0,0 1 0 0,1 6 0 16,0 2 0-16,-1 5 0 0,-5 4 0 0,0 3 0 16,-3 3 0-16,-2-2 0 0,-3 2 0 0,-2 1 0 15,-3 1 0-15,1 1 0 16,-5 0-2416-16,1 3-528 0,-3 0-96 0,1 8-12720 0</inkml:trace>
  <inkml:trace contextRef="#ctx0" brushRef="#br0" timeOffset="10088.4">10705 12741 20271 0,'-4'-5'448'0,"1"-3"80"0,-2-3 32 0,-5-3 16 0,-1 0-576 0,0 3 0 16,-5-3 0-16,0 7 0 0,-5 2 928 0,-2 5 80 15,-3 3 16-15,-1 1 0 0,-2-1 0 0,0 12 0 16,0 3 0-16,3 3 0 0,3 2 0 0,-1 1 0 16,5 1 0-16,2 0 0 0,5-1-832 0,4-2-192 15,5-5 0-15,4-1 0 0,5 0 0 0,3-3 0 16,4-2 0-16,2-2 0 0,3-3 0 0,4 0 0 15,-1-3 0-15,5-5 0 0,4-5 864 0,-3-1 128 16,2 2 32-16,-2-2 0 0,-3-7-832 0,-3-1-192 16,0 0 0-16,-3 2 0 0,-3 4 0 0,-4 3 0 0,-1-3 0 15,-1 1 0-15,0 2 0 0,-2 0 0 0,-1 3 0 0,-6 4 0 16,5-6 0-16,-5 6 0 0,0 0 0 0,0 0 0 16,0 0 0-16,7 5 0 0,-7-5 0 0,3 9 0 15,2 1 0-15,0 0 0 0,2-1 0 0,2 0 0 16,2-1 864-16,2 0 128 0,1-1 32 0,5 0 0 15,2-5-832-15,6-1-192 0,6-1 0 0,4-2 0 16,-1-2 0-16,2-2 0 0,-1-5 0 0,-1-1 0 16,1 1 0-16,-1-4 0 0,0-3 0 0,1-3 0 15,1-1 864-15,3-1 128 0,5-3 32 0,0-1 0 16,-4-8-832-16,-2-1-192 0,0 0 0 0,-5-2 0 16,-1-7 0-16,0-5 0 0,3-6 0 0,-3-3 0 15,0-3 0-15,0-2 0 0,0-2 0 0,0 3 0 0,-3 3 0 16,-5 5 0-16,-2 4 0 0,-4 6 0 0,-3 7 0 0,-4 7 0 15,-3 7 0-15,-2 5 0 0,-4 7 0 16,-4 3 0-16,-3 4 0 0,-5 7 0 0,-5 12 0 0,-2 2 0 16,-3 6 0-16,-5 5 0 0,-5 8 0 0,-3 5 0 15,1 7 0-15,-1 6 0 0,1 5 0 0,0 6 0 16,4 6 0-16,4 0 0 0,1-2 0 0,5 0 0 16,2 0 0-16,4-2 0 0,-2 20 0 0,7-12 0 15,2-13 0-15,3-6 0 0,1-3 0 0,2-6 0 16,-1-2 0-16,3-6 0 0,-1-9 0 0,1-2 0 15,-2-8 0-15,-1-7 0 16,-1-2-2416-16,-1-10-528 0,0 0-96 0,-8-13-32 0</inkml:trace>
  <inkml:trace contextRef="#ctx0" brushRef="#br0" timeOffset="10238.9">10536 12083 42383 0,'0'0'928'0,"-6"1"192"0,4-6 32 0,2 5 64 0,0 0-976 0,0 0-240 0,0 0 0 0,0 0 0 31,-5 5-768-31,2 0-208 0,-5 2-48 0,0 0 0 0</inkml:trace>
  <inkml:trace contextRef="#ctx0" brushRef="#br0" timeOffset="11124.84">2677 14694 23951 0,'0'0'512'0,"0"0"128"0,-10-1 0 0,0 0 64 0,0 0-576 0,1 1-128 16,9 0 0-16,0 0 0 0,-5-5 848 0,5 5 144 16,0 0 32-16,4-11 0 0,4-1 0 0,-2 0 0 15,1 1 0-15,11-2 0 0,6 0 0 0,4-2 0 0,2 1 0 0,2-1 0 16,2 3-832-16,-1-3-192 16,0 0 0-16,0-1 0 0,-1 4 0 0,0 4 0 0,-1 0 0 0,0 3 0 15,-1 2 0-15,-3 4 0 0,2 5 0 0,-3 4 0 16,-4 2 0-16,-2 3 0 0,-5 2 0 0,-7 5 0 15,-5 2 0-15,-5 4 0 0,-5 3 0 0,-5 3 0 16,-6 4 0-16,0 0 0 0,-6-3 0 0,-3 2 0 16,0-2 864-16,5-9 128 0,-1 3 32 0,-2 2 0 15,1 0-832-15,-3-2-192 0,0-1 0 0,1-2 0 16,1 1 0-16,-2-3 0 0,2-2 0 0,2-4 0 16,4 0 0-16,5-4 0 0,3 0 0 0,5-3 0 15,2-5 0-15,4-6 0 0,4 8 0 0,5-3 0 16,2 1 0-16,4-6 0 0,5 0 0 0,3 0 0 0,3-3 864 15,3-1 128-15,3-1 32 0,5-1 0 16,2-1-832-16,7-2-192 0,7 0 0 0,16-6 0 16,-8-1-768-16,-12 2-208 0,-9 3-48 0,-8-1 0 15,-6-3-1632-15,-5 4-336 0,-4-2-64 0,-6 4-16 0</inkml:trace>
  <inkml:trace contextRef="#ctx0" brushRef="#br0" timeOffset="11569.43">3627 14144 27647 0,'-3'-8'608'0,"-10"-4"128"0,-4-1 32 0,1-2 0 0,1-1-624 0,-2 2-144 0,-6 1 0 0,-2 4 0 16,1 6 0-16,-1-2 0 0,-4 2 0 0,-6 5 0 15,-3 6 848-15,-7 3 144 0,-7 2 32 0,-3 6 0 16,-3 5-832-16,3 4-192 0,2 5 0 0,-1 7 0 16,-2 3 0-16,-6 9 0 0,-6 4 0 0,3 10 0 15,2 5 864-15,5 4 128 0,7 0 32 0,14-14 0 16,-3 13-832-16,1 5-192 0,3 2 0 0,5 1 0 16,5-2 0-16,10 0 0 0,8-6 0 0,5-5 0 15,8-8 0-15,6-9 0 0,9-9 0 0,4-8 0 16,5-7 0-16,6-9 0 0,7-7 0 0,9-6 0 15,6-7 0-15,8-9 0 0,7-9 0 0,5-3 0 16,3-6 0-16,5-5 0 0,6-6 0 0,-3-6 0 0,-6-2 0 16,-3-4 0-16,-6-1 0 0,2 1 0 0,3-2 0 0,-7-3 0 15,-6-4 0-15,-7 0 0 0,-6-1 864 0,-6 1 128 16,-4-1 32-16,-6 0 0 0,-6-1-832 0,-6 5-192 16,-6 5 0-16,-5 4 0 0,-4 3 0 0,-1 4 0 15,-6 7 0-15,-2-4 0 16,-2 11-1600-16,-8 10-352 0,-5 4-80 0,2 10-8208 15,-3 4-1632-15</inkml:trace>
  <inkml:trace contextRef="#ctx0" brushRef="#br0" timeOffset="12253.98">4905 15010 20271 0,'-11'7'448'0,"11"-7"80"0,-5 10 32 0,-1-3 16 0,1-1-576 0,2-1 0 16,-3 1 0-16,6-6 0 0,0 0 0 0,0 0 0 15,0 0 0-15,0 0 0 0,7 3 1744 0,1-6 240 16,5-3 64-16,0-3 0 0,1-4 0 0,5-4 0 16,4-2 0-16,10-13 0 15,-1-2-2464-15,1-3-480 0,-1 1-112 0,-11 12-16 0,-1-4 1648 0,1 0 320 0,0-3 64 0,0-5 16 16,1-2-832-16,1-3-192 15,-3-1 0-15,0-4 0 0,-1-2 0 0,-4 1 0 0,-4-2 0 0,-2 2 0 16,-5 2 864-16,-1 1 128 0,-1 4 32 0,-1 6 0 16,-1 6-832-16,-3 5-192 0,-1 2 0 0,-5 1 0 31,-1 8-768-31,-1 8-208 0,-1 9-48 0,3 3 0 0,-4 4 832 0,-1 5 192 0,1 9 0 0,-3 2 0 16,0 5 0-16,-1 5 0 0,0 4 0 0,-1 9 0 15,-2 5 0-15,2 1 0 0,0-2 0 0,0-1 0 16,2 2 0-16,3-3 0 0,3-3 0 0,3-4 0 15,4-4 0-15,3-4 0 0,3-3 0 0,4 1 0 16,2-7 768-16,3-3 208 0,-1-6 48 0,10 6 0 16,-3-8-1648-16,1-3-320 0,1-9-64 0,0-3-16 15,1-7-2448-15,2-5-496 0,10-10-112 0,-3-2-16 0</inkml:trace>
  <inkml:trace contextRef="#ctx0" brushRef="#br0" timeOffset="12549.64">5893 14534 27647 0,'-11'-3'1216'0,"7"3"256"0,-6 2-1168 0,0 2-304 16,1 0 0-16,-4 3 0 0,0 3 880 0,-3 3 112 16,-1 3 32-16,-2 4 0 0,-1 3 0 0,0 4 0 15,0 2 0-15,1 3 0 0,-2 0-832 0,3 0-192 0,3-1 0 0,3 0 0 16,3-1 0-16,5-1 0 0,4-5 0 0,3-2 0 15,0-2 0-15,5-5 0 0,2-4 0 0,2-1 0 16,2-3 0-16,2-5 0 0,1-2 0 0,3-3 0 16,3-4 0-16,-2-2 0 0,0-2 0 0,1-2 0 15,1-3 0-15,0 0 0 0,-2 0 0 0,-4 0 0 16,-4-1 0-16,-2 0 0 0,-5 1 0 0,3-5 0 31,-7 2-768-31,-1 3-208 0,-2-3-48 0,-1 7 0 0,-6 2-1632 0,1 2-336 0,-6-6-64 16,0 5-16-16</inkml:trace>
  <inkml:trace contextRef="#ctx0" brushRef="#br0" timeOffset="13150.79">6661 14563 20271 0,'0'0'448'0,"0"0"80"0,-10 2 32 0,2-3 16 0,3 0-576 0,-6 2 0 0,-1 0 0 0,0 5 0 0,0 1 928 0,-7 3 80 15,0 1 16-15,-1 1 0 0,-3 6 0 0,-1 1 0 16,-2 3 0-16,-2 1 0 0,2 1 0 0,-1 1 0 15,6 1 0-15,2-3 0 0,3 1-832 0,5-2-192 16,1-1 0-16,5-2 0 0,-1 0 864 0,5-2 128 16,2-3 32-16,6-1 0 0,4 1-832 0,4-3-192 15,5-3 0-15,2-1 0 0,2-3 0 0,3 0 0 16,0-2 0-16,12-2 0 16,-6-3-3232-16,-2-4-688 0,8-8-144 0,-4 4-32 0</inkml:trace>
  <inkml:trace contextRef="#ctx0" brushRef="#br0" timeOffset="13991.38">7288 14655 27647 0,'0'0'608'0,"-11"-2"128"0,-1-2 32 0,4 3 0 0,-1 1-624 0,1 1-144 0,-3 2 0 0,-4 2 0 15,-2 0 848-15,-1 4 144 0,-3 2 32 0,0 3 0 16,0-1 0-16,-3 2 0 0,1 1 0 0,-2 3 0 15,1 3-832-15,0 0-192 0,2-2 0 0,4 1 0 16,2-1 0-16,5-1 0 0,1 0 0 0,6-5 0 16,3-1 0-16,2-2 0 0,1-2 0 0,5-2 0 15,2-5 0-15,2-2 0 0,2-2 0 0,2 0 0 16,3-6 864-16,1 0 128 0,0-6 32 0,1 0 0 0,1-1-832 0,-3 2-192 16,-2 1 0-16,0 0 0 0,-1 0 0 0,-1 1 0 15,-3 1 0-15,-1 1 0 0,-2 0 0 0,-4 2 0 16,-4 7 0-16,0 0 0 0,0 0 0 0,0 0 0 15,0 0 0-15,7 4 0 0,-1 3 0 0,-1 0 0 16,0 3 0-16,1 0 0 0,-3 1 0 0,4-1 0 16,2 2 0-16,3-3 0 0,2-4 0 0,1-1 0 15,3-1 0-15,3-3 0 0,2-4 0 0,0-4 0 16,2-5 0-16,1-2 0 0,-1 0 0 0,1-3 0 16,-1-1 0-16,0-2 0 0,1-1 0 0,-3 0 0 15,0-3 0-15,-1 0 0 0,3-3 0 0,-8 4 0 16,4-3 0-16,4-3 0 0,2-2 0 0,-1-4 0 15,0-4 0-15,-4 0 0 0,1-2 0 0,-5-2 0 0,0-2 0 0,3-15 0 16,-5 8 0-16,-1 9 0 0,-4 6 0 0,-1 6 0 31,-5 6-768-31,-1 5-208 0,1 6-48 0,-4 7 0 0,-1 8 832 0,0 0 192 0,-6 3 0 0,-1 6 0 16,-3 6 0-16,-2 5 0 0,-4 1 0 0,-2 5 0 16,-3 4 0-16,-2 5 0 0,-10 21 0 0,3 0 0 15,1 4 0-15,3 0 0 0,1 4 0 0,4-2 0 16,5-4 0-16,4-5 0 0,2-6 0 0,5-3 0 15,3-2 0-15,3-5 0 0,3-5 0 0,4-2 0 16,1-5 768-16,5-1 208 0,6-7 48 0,2-3 0 16,2-7-832-16,3-4-192 0,3-2 0 0,-1-6 0 15,-2-6 0-15,1-5 0 0,-3-2 0 0,0-7 0 16,1 2 0-16,-2-3 0 0,0-4 0 0,-1-2 0 0,4-1 0 16,2-3 0-16,2-3 0 0,0-1 0 0,1-6 0 15,0 0 0-15,-2 0 0 0,0 0 0 0,-1 0 0 0,-3 1 0 16,1 0 0-16,-3-2 0 0,-4 6 0 0,-1-3 0 15,-1-3 0-15,-3 7 0 0,-4 2 0 0,-1 4 0 16,-5 2 0-16,-2 5 0 0,-2 2 0 0,-2 4 0 16,-2 5 0-16,-2 5 0 0,-4 5 0 0,0 2 0 15,-4 4 0-15,-5 7 0 0,-4 7 0 0,2 1 0 16,-3 2 0-16,-1 5 0 0,-5 6 0 0,-1 5 0 16,-4 4 0-16,0 7 0 0,1 2 0 0,2 5 0 15,4 7 0-15,0 3 0 0,5 0 0 0,4-1 0 16,2-4 0-16,6-2 0 0,2-3 0 0,3-2 0 15,3-5 0-15,3 9 0 0,1-19 0 0,5-2 0 0,2-3 0 16,1-5 0-16,1-3 0 0,1-3 0 0,1-3 0 16,1-4 0-16,7-2 0 0,0-4 0 0,-1-5 0 0,5-4-17152 15</inkml:trace>
  <inkml:trace contextRef="#ctx0" brushRef="#br0" timeOffset="14457.85">8533 14629 20271 0,'0'0'896'0,"0"0"192"0,-1-5-880 0,1 5-208 16,0 0 0-16,0 0 0 0,0 0 864 0,0 0 128 15,0 0 32-15,0 0 0 0,0 13 0 0,2 1 0 0,0 1 0 0,3 5 0 16,-2 3 0-16,3 5 0 0,1 0 0 0,0 1 0 16,-2-1 0-16,1 0 0 0,4 2 0 0,2 11 0 31,1-5-1648-31,-2-5-320 0,0-5-64 0,-5-11-16 0,0 3 832 0,1-5 192 0,-2 0 0 0,3 0 0 31,-8-13-1680-31,7 5-304 0,-7-5-48 0,7-2-16 0</inkml:trace>
  <inkml:trace contextRef="#ctx0" brushRef="#br0" timeOffset="14660.88">8896 14664 23951 0,'0'0'1056'0,"0"0"224"0,-1 8-1024 0,-1 2-256 0,-1 3 0 0,-1 5 0 0,0 4 1696 15,-2 5 288-15,0 6 48 0,-2 5 16 0,-4 11-832 0,-2-1-144 16,-3 1-48-16,-4-1 0 0,-4 0 0 0,-3-2 0 16,-2-1 0-16,0-2 0 0,2 0-816 0,3-4-208 15,0 0 0-15,8-12 0 0,2 0 0 0,1-1 0 16,0-3 0-16,3-2 0 16,3-2-2416-16,1-5-528 0,-6 12-96 0,11-15-32 0</inkml:trace>
  <inkml:trace contextRef="#ctx0" brushRef="#br0" timeOffset="15044.01">10226 14186 27647 0,'0'0'608'16,"0"0"128"-16,0 0 32 0,0 0 0 0,0 0-624 0,0 0-144 0,0 0 0 0,0 0 0 0,-7 1 848 0,1 5 144 15,-2 7 32-15,-1 3 0 0,-1 5 0 0,-1 6 0 16,-1 5 0-16,-1 6 0 0,-2 5-832 0,0 2-192 16,1-2 0-16,0 1 0 0,-2 0 0 0,2 1 0 15,0 1 0-15,0-1 0 0,-1-3 0 0,0-3 0 16,-2 0 0-16,7-5 0 0,3-3 0 0,1-6 0 16,0-4 0-16,-1 1 0 15,5-9-1600-15,2-13-352 0,0 0-80 0,0 0-11472 0</inkml:trace>
  <inkml:trace contextRef="#ctx0" brushRef="#br0" timeOffset="15360.73">10728 14168 23951 0,'0'0'512'0,"0"0"128"0,0 0 0 0,-1 6 64 0,-3 7-576 0,-1 0-128 0,-3 2 0 0,-2 4 0 16,-1 1 848-16,-4 2 144 0,-5 3 32 0,-2 1 0 15,-4-2 0-15,-5 2 0 0,-5 4 0 0,-2 0 0 16,0-1-832-16,2 0-192 0,0-4 0 0,11-5 0 16,-1-1 0-16,1-2 0 0,0 0 0 0,2-2 0 15,1-1 864-15,3 0 128 0,-1 0 32 0,0 1 0 16,5-1-832-16,4-2-192 0,3 0 0 0,6 0 0 16,2 0 0-16,3 0 0 0,5-1 0 0,3 2 0 15,2 3 0-15,4-1 0 0,2-1 0 0,1 1 0 16,-1-1 864-16,2 1 128 0,2-1 32 0,-3-2 0 0,-1-1-832 0,0 0-192 15,5 1 0-15,-1-1 0 0,-1-4 0 0,-1 1 0 16,0-1 0-16,2-2 0 16,-6-1-768-16,-1-7-208 0,-2 1-48 0,-2-4-15152 15</inkml:trace>
  <inkml:trace contextRef="#ctx0" brushRef="#br0" timeOffset="15718.96">11026 14481 27647 0,'0'0'1216'0,"0"0"256"0,-2 9-1168 0,-1 2-304 15,-1 3 0-15,-3 2 0 0,-2 3 880 0,-5 3 112 0,-1 2 32 0,-3 2 0 16,-1 1 0-16,-1 0 0 16,0 3 0-16,1-2 0 0,-1 0-832 0,3-1-192 0,0-3 0 0,3-1 0 15,2-3 0-15,2-4 0 0,2-3 0 0,2-2 0 16,2-4 864-16,4-7 128 0,0 0 32 0,0 0 0 15,2-6-832-15,2-2-192 0,3-7 0 0,2 2 0 16,2-4 864-16,4-3 128 0,1-2 32 0,3-1 0 16,5-2-832-16,0 2-192 0,4 1 0 0,0 1 0 15,2 2 0-15,-1 0 0 0,-5 2 0 0,0 4 0 16,-3 4 0-16,-6 4 0 0,0-1 0 0,-2 4 0 16,0 3 0-16,-3 4 0 0,0 1 0 0,0 3 0 15,-4 2 0-15,1 1 0 0,-1 6 0 0,-2 2 0 0,-2 1 0 0,-2 2 0 16,-2 2 0-16,-1 0 0 15,0-2-1600-15,-1 2-352 0,1-3-80 0,1-2-16 16,0-1-1632-16,2-7-336 0,0 10-64 0,6-10-16 0</inkml:trace>
  <inkml:trace contextRef="#ctx0" brushRef="#br0" timeOffset="16039.38">11611 14530 31327 0,'4'-12'688'0,"0"6"144"0,-3 0 16 0,1-1 48 0,-2 7-720 0,0 0-176 16,0 0 0-16,0 0 0 0,0 6 848 0,-1 0 144 15,0 3 32-15,-4 3 0 0,1 5-832 0,-1 1-192 0,-2 3 0 0,0 2 0 16,-1 10 0-16,0-2 0 0,3 0 0 16,0-2 0-16,2 0 864 0,0-1 128 0,2-4 32 0,2-3 0 15,1-2-832-15,1-4-192 0,1-2 0 0,1-5 0 16,-1-5 0-16,3-1 0 0,0-2 0 0,1-2 0 15,1-3 864-15,1-4 128 0,-1-2 32 0,-1-1 0 16,1 0-832-16,-1-3-192 0,0-1 0 0,-1-5 0 16,-1 0 0-16,-1 2 0 0,-3 2 0 0,-2 3 0 15,-2 1 0-15,-1 2 0 0,2 3 0 0,-2 0 0 16,-3 4 0-16,1 1 0 0,-2 2 0 0,-1-1 0 31,-1 2-2416-31,1 0-528 0,-1 0-96 0,1 0-32 0</inkml:trace>
  <inkml:trace contextRef="#ctx0" brushRef="#br0" timeOffset="16307.98">12470 13819 31327 0,'0'0'688'0,"0"0"144"0,0 0 16 0,-4 11 48 0,-2 6-720 0,-1 5-176 16,-7 5 0-16,-1 4 0 0,-3 2 0 0,-4 5 0 16,0 5 0-16,-2 1 0 0,0 2 848 0,-1 3 144 15,4 2 32-15,-2 4 0 0,1 3-832 0,-1 2-192 16,3-3 0-16,2-1 0 0,3-1 0 0,2-5 0 0,3-4 0 0,2-7 0 16,2-5 0-16,3-3 0 0,2-7 0 15,3-5 0 1,3-7-2416-16,-1-5-528 0,9-3-96 0,2-9-32 0</inkml:trace>
  <inkml:trace contextRef="#ctx0" brushRef="#br0" timeOffset="16529.27">12717 13704 31327 0,'0'0'688'15,"0"0"144"-15,-6-1 16 0,1 3 48 0,-1 4-720 0,-7 3-176 0,-3 4 0 0,0 4 0 0,-1 3 848 0,0 5 144 16,-1 6 32-16,1 5 0 0,0 6-832 0,1 2-192 16,-2 6 0-16,-1 1 0 0,0 4 0 0,-3 4 0 15,-4 4 0-15,-9 27 0 0,1-4 0 0,4-9 0 16,4-9 0-16,4-7 0 16,4-4-768-16,4-5-208 0,3-7-48 0,2-7-8736 15,0-10-1760-15</inkml:trace>
  <inkml:trace contextRef="#ctx0" brushRef="#br0" timeOffset="16727.53">12042 14309 35007 0,'6'-4'768'0,"7"-1"176"0,6-1 16 0,4 0 16 0,2-1-784 0,3 3-192 0,3 1 0 0,5 2 0 16,1-2 0-16,3 3 0 0,-3 0 0 0,-2 0 0 15,-3 0 0-15,-2 3 0 0,-4-1 0 0,-2 0 0 32,-5 0-1600-32,0-1-352 0,12 0-80 0,-10 3-16 0</inkml:trace>
  <inkml:trace contextRef="#ctx0" brushRef="#br0" timeOffset="17221.91">12930 14387 27647 0,'-13'-5'1216'0,"6"2"256"0,2 0-1168 0,-1 2-304 16,0 2 0-16,0 0 0 0,-1-3 0 0,2 1 0 16,-2 1 0-16,7 0 0 0,0 0 880 0,0 0 112 15,0 0 32-15,0 0 0 0,0 0-832 0,0 0-192 16,0 0 0-16,8 0 0 0,3-1 864 0,-1 1 128 16,2 1 32-16,1-1 0 0,-1-1-832 0,0-1-192 15,1-2 0-15,-2 1 0 0,0 2 0 0,-3 0 0 0,0-1 0 0,-1-1 0 16,-7 3 0-16,6-1 0 0,-6 1 0 0,0 0 0 15,0 0 0-15,0 0 0 0,0 0 0 0,0 0 0 16,0 0 0-16,-6-1 0 0,-2 1 0 0,-4 2 0 16,-2 2 864-16,-3-1 128 0,-2 2 32 0,4 0 0 15,-2 0-832-15,-1 4-192 0,-1-2 0 0,0 3 0 16,1-2 0-16,1 2 0 0,1 1 0 0,1-1 0 16,2 0 0-16,3-1 0 0,3 0 0 0,1 2 0 15,4-2 0-15,5-2 0 0,3 0 0 0,4-1 0 16,3 0 0-16,7-1 0 0,0-1 0 0,6-2 0 15,-1-2 0-15,-3 0 0 0,-1-1 0 0,4 0 0 16,1-3-3232-16,2 1-688 0,45-6-144 0,-22 5-32 0</inkml:trace>
  <inkml:trace contextRef="#ctx0" brushRef="#br0" timeOffset="17654.88">13554 14316 27647 0,'0'0'608'0,"0"0"128"0,-9 2 32 0,2 0 0 0,-4 1-624 0,-1 4-144 16,-2 3 0-16,-4 3 0 0,-3 1 848 0,-2 4 144 15,-1 2 32-15,-2 1 0 0,-3 2 0 0,9-6 0 16,2 2 0-16,0-1 0 0,0-1-832 0,3 0-192 16,2-2 0-16,1 0 0 0,4-1 0 0,4-3 0 15,1-3 0-15,4 1 0 0,4-2 864 0,4-3 128 0,5-3 32 0,2-3 0 16,3-2-832-16,2-4-192 0,1-3 0 0,1 0 0 15,0-5 0-15,-5 0 0 16,1-3 0-16,0 1 0 0,3-4 864 0,0-2 128 0,1-3 32 0,3-1 0 16,5-2-832-16,3-2-192 0,-1-3 0 0,0-4 0 15,-3-3 0-15,0-4 0 0,0-4 0 0,-5-5 0 16,10-25 0-16,-4 7 0 0,-4 1 0 0,-2 7 0 16,-2 5 0-16,-3 6 0 0,-4 7 0 0,-1 7 0 15,-1 9 0-15,-5 7 0 0,-3 5 0 0,-4 9 0 16,-2 3 0-16,0 7 0 0,0 0 0 0,-4 9 0 15,-3 5-768-15,-1 7-208 0,-4 6-48 0,-8 18 0 16,-2 3 832-16,-5 6 192 0,-3 6 0 0,6-8 0 0,-1 9 0 16,-3 8 0-16,-4-1 0 0,0 4 0 0,1 4 768 15,2 1 208-15,5-2 48 0,3 0 0 0,-2 21-832 0,6-11-192 16,2-4 0-16,4-5 0 16,4-5-3232-16,-1-5-688 0,-6 48-144 0,-4-37-32 0</inkml:trace>
  <inkml:trace contextRef="#ctx0" brushRef="#br0" timeOffset="18515.93">2942 16257 23951 0,'-2'-3'512'0,"2"3"128"0,0 0 0 0,0 0 64 0,-4-5-576 0,4 1-128 0,4-2 0 0,-4 6 0 16,0 0 848-16,5-5 144 0,4-3 32 0,0 2 0 16,3 0 0-16,2 1 0 0,4 0 0 0,2 1 0 15,2-1-832-15,2 3-192 0,5 1 0 0,3 2 0 16,0 3 0-16,-2 2 0 0,-3 3 0 0,0 2 0 16,-7 2 0-16,-3 1 0 0,-1 2 0 0,-4 0 0 15,-2 0 864-15,-5 1 128 0,-2 0 32 0,-1 0 0 16,-4 1-832-16,-1 1-192 0,0 3 0 0,-6-5 0 15,1 0 864-15,-3 0 128 0,1 2 32 0,2-1 0 16,0-4-832-16,1-1-192 0,4-3 0 0,0 0 0 16,4-1 0-16,2 0 0 0,-1-2 0 0,5 0 0 15,3-3 0-15,3 2 0 0,1 3 0 0,3-3 0 0,-2 3 0 0,3-2 0 16,-1-1 0-16,0 1 0 0,-2 1 0 0,0-1 0 16,-3 2 0-16,-2 0 0 0,-2 1 0 0,-2 0 0 15,-4 2 0-15,-3 0 0 0,-1-2 0 0,-4 5 0 16,0 3 0-16,-5-2 0 0,-4 0 864 0,-2 0 128 15,-4 1 32-15,-3-1 0 0,-5 2-832 0,-3-3-192 16,-5-2 0-16,-5 2 0 0,-1-2 0 0,4-2 0 16,0-2 0-16,4-2 0 0,0-2 0 0,3-3 0 15,2 1 0-15,-10-4 0 16,7-7-2416-16,4 2-528 0,5-2-96 0,9-1-7664 16,2-2-1536-16</inkml:trace>
  <inkml:trace contextRef="#ctx0" brushRef="#br0" timeOffset="18980.66">3699 15812 23951 0,'-16'-10'1056'0,"6"6"224"0,-2 0-1024 0,-1 1-256 0,-2-1 0 0,-1 2 0 16,0 0 0-16,-4 1 0 0,-2 1 0 0,-3 1 0 15,-1 0 880-15,0 0 112 0,-4 1 32 0,-2 2 0 16,-3 1-832-16,-6 4-192 0,-6 0 0 0,-2 2 0 16,-5 4 864-16,1 4 128 0,1 2 32 0,1 2 0 15,0 0-832-15,-6 6-192 0,-4 4 0 0,3 4 0 0,3 0 864 16,3 6 128-16,4 5 32 0,5 3 0 0,1 3-832 16,5 1-192-16,2 6 0 0,5 1 0 0,7 5 0 0,7 3 0 15,8 0 0-15,5-1 0 0,9-4 864 0,6-1 128 16,4-8 32-16,6-5 0 0,4-5-832 0,6-9-192 15,6-5 0-15,11-5 0 0,8-4 0 0,4-9 0 16,0-6 0-16,2-5 0 0,0-6 0 0,9-5 0 16,8-4 0-16,-2-9 0 0,-5-6 0 0,-2-4 0 15,-1-2 0-15,-1-3 0 0,4-5 0 0,-5-2 0 16,-2-2 0-16,-5-5 0 0,-3-4 864 0,-7-1 128 16,-3-4 32-16,-4 0 0 0,-3-1-832 0,-5 2-192 15,-8 1 0-15,-4-3 0 0,-7-1 0 0,-6 2 0 16,-5 6 0-16,-1 7 0 0,-3 8 0 0,-2 6 0 15,-3 5 0-15,-7-2 0 0,-4 10 272 0,0 7 16 0,-1 7 0 0,1 4 0 32,-1 5-2288-32,0 5-464 0,-2 3-96 0,3 1-8752 0,0-2-1744 15</inkml:trace>
  <inkml:trace contextRef="#ctx0" brushRef="#br0" timeOffset="19666.09">5143 16487 20271 0,'0'0'448'0,"0"0"80"0,0 0 32 0,0 0 16 0,0 0-576 0,0 0 0 0,0 0 0 0,-6-1 0 16,0 1 1744-16,-1 3 240 0,0 3 64 0,-3 1 0 15,-2 3-1648-15,-3 6-400 0,0 6 0 0,-2 4 0 16,1 4 896-16,-2 4 112 0,0 3 16 0,-2 2 0 16,3 3 0-16,1 2 0 0,-1-2 0 0,2 1 0 15,-1 1-832-15,2-5-192 0,0-6 0 0,2-2 0 16,2-2 864-16,1-3 128 0,2-10 32 0,1 0 0 15,0-1-832-15,2-4-192 0,2-3 0 0,2-8 0 16,0 0 864-16,0 0 128 0,1-7 32 0,1-4 0 16,4-3 0-16,1-5 0 0,0-4 0 0,3-5 0 15,3-1-832-15,0-4-192 0,6-4 0 0,1-1 0 16,6-2 0-16,4-1 0 0,3-3 0 0,1-3 0 16,4-1 0-16,1 1 0 0,-3 2 0 0,2 2 0 15,-3 1 0-15,0 4 0 0,2 4 0 0,3 5 0 0,4 4 0 0,-3 7 0 16,-7 5 0-16,-3 3 0 0,-4 7 0 0,-6 6 0 15,-2 2 0-15,0 7 0 16,-6 3-768-16,-6 2-208 0,-5 2-48 0,-4-3 0 0,-8 5 832 0,-3 5 192 16,-4 2 0-16,-5 1 0 0,-6-3 0 0,-1 2 0 15,1 0 0-15,-1-1 0 0,2-2 0 0,-2-3 0 16,1 0 0-16,-8 2 0 16,7-8-864-16,3-5-128 0,5-5-32 0,4-1 0 15,3-5-1632-15,3-3-336 0,11 3-64 0,-4-7-11072 0</inkml:trace>
  <inkml:trace contextRef="#ctx0" brushRef="#br0" timeOffset="20015.02">6302 16327 23951 0,'0'0'512'0,"0"0"128"0,3-7 0 0,-1 3 64 0,-2 4-576 0,0 0-128 0,0 0 0 0,0 0 0 15,0 0 848-15,-2 8 144 0,2 1 32 0,-3 2 0 16,-3 2 0-16,-4 4 0 0,1 2 0 0,-2 3 0 16,-1 3 0-16,-1 1 0 0,-3 2 0 0,1 2 0 15,-2 2 0-15,0 1 0 0,-1-1 0 0,1-2 0 16,1-3-832-16,2-2-192 0,1-7 0 0,2-3 0 16,3-4 864-16,-1-4 128 0,5 0 32 0,-2-4 0 0,6-3-832 0,0 0-192 15,0-5 0-15,4-4 0 0,0-3 864 0,4-4 128 16,1 0 32-16,3-4 0 0,1-5-832 0,2-1-192 15,2 0 0-15,0 1 0 0,4-1 0 0,3 2 0 16,3 0 0-16,4 0 0 0,5 1 0 0,0 2 0 16,4 2 0-16,-5 2 0 0,0 3 0 0,-4 3 0 15,-3 1 0-15,-10 5 0 16,0 2-1600-16,-2 2-352 0,0 1-80 0,0 0-10384 16,0 1-2096-16</inkml:trace>
  <inkml:trace contextRef="#ctx0" brushRef="#br0" timeOffset="20344.03">7485 16282 27647 0,'0'0'608'0,"2"-8"128"0,-1-2 32 0,0 4 0 0,-1 2-624 0,0 4-144 0,0 0 0 0,0 0 0 16,0 0 848-16,0 0 144 0,0 0 32 0,0 0 0 15,-6 3 0-15,-1 4 0 0,-1 3 0 0,0 3 0 16,-3 3 0-16,-4 4 0 0,0 3 0 0,-3 2 0 16,-2 2 0-16,0 3 0 0,-2 1 0 0,1 2 0 15,-1 2-832-15,3-4-192 0,2-2 0 0,3-1 0 0,2-3 0 0,2-1 0 16,-1-2 0-16,2-4 0 0,2-4 0 0,1-3 0 15,3-1 0-15,0-2 0 16,3-8-2416-16,0 0-528 0,0 0-96 0,8-9-12720 16</inkml:trace>
  <inkml:trace contextRef="#ctx0" brushRef="#br0" timeOffset="20897.89">7995 16189 27647 0,'0'0'608'0,"0"6"128"0,0 3 32 0,-1 2 0 0,0 4-624 0,-1 1-144 15,-1 4 0-15,-2 1 0 0,-1 2 848 0,-1 2 144 16,-1 2 32-16,-2 4 0 0,-2 1 0 0,0 0 0 0,0 1 0 0,-1-2 0 16,1-2 0-16,-3-1 0 15,2-6 0-15,2-2 0 0,2-2-832 0,2-5-192 0,1-4 0 0,3-2 0 16,-3 0 864-16,4-2 128 0,2-5 32 0,0 0 0 15,0 0-832-15,5-4-192 0,2-7 0 0,2-2 0 16,1-4 864-16,2-1 128 0,2-3 32 0,2-2 0 16,-1-2-832-16,0 6-192 0,-1-3 0 0,2-1 0 15,4-1 0-15,1 1 0 0,2-1 0 0,6 1 0 16,3 1 0-16,2 2 0 0,0 4 0 0,9-2 0 16,-6 9 0-16,-4 3 0 0,-4 6 0 0,-4 7 0 15,-3 6-768-15,-2 3-208 0,-4 3-48 0,-5 5 0 0,-2 2 832 16,-4-1 192-16,-3 0 0 0,-2 6 0 0,-2 2 0 0,-2-1 0 15,-1-3 0-15,-1 0 0 0,-1-4 0 0,-2 4 0 16,1-4 0-16,0-6 0 0,1-2 768 0,1-3 208 16,2-6 48-16,2 0 0 0,-1-4-832 0,3-4-192 15,0 0 0-15,5-6 0 0,2-4 0 0,2-3 0 16,3-6 0-16,3-3 0 0,1-5 0 0,2 0 0 16,0 1 0-16,3 0 0 0,1 0 0 0,4 1 0 15,-2-1 0-15,4 3 0 0,5 4 0 0,4 1 0 16,-3 3 0-16,1 2 0 0,-4 6 0 0,-3 3 0 15,-1 3 0-15,-6 6 0 0,-3-1 0 0,1 7 0 16,1 5 0-16,-5 2 0 0,1 3 0 0,-4 6 0 16,-1 3 0-16,3 15 0 0,-3-4-192 0,-3 2-64 0,-4 1-32 15,-2-3 0 1,1-7-864-16,-1-2-192 0,1-4-16 0,0 1-16 16,2-4-864-16,-3-4-160 0,1-4-32 0,7-4-7984 0,6-2-1584 0</inkml:trace>
  <inkml:trace contextRef="#ctx0" brushRef="#br0" timeOffset="21394.64">9623 16369 23951 0,'-21'10'512'0,"11"-4"128"0,1-1 0 0,3 0 64 0,-3 0-576 0,3 3-128 16,0-1 0-16,2 2 0 0,2-1 1664 0,0 1 320 15,2 3 48-15,4-3 16 0,3-1-832 0,2 0-144 16,4-2-48-16,4 1 0 0,3 0 0 0,3-2 0 16,2-3 0-16,3-1 0 0,10-1 0 0,2-1 0 15,-1-5 0-15,5-2 0 0,4-2-816 0,-1 1-208 16,-1-2 0-16,-1-2 0 0,-5 0 0 0,-3-2 0 15,-5-3 0-15,-9 5 0 0,0 1 0 0,-4-3 0 16,0-4 0-16,-2 1 0 0,-1 0 864 0,-3-1 128 16,-3 0 32-16,-1-4 0 0,-4 1-832 0,-3 4-192 15,-4 6 0-15,-2 2 0 16,-3 2-768-16,-4 2-208 0,-5 4-48 0,-6 3 0 0,-6 3 832 0,-7 5 192 0,-10 2 0 0,-2 6 0 16,-1 3 0-16,1 6 0 0,2 4 0 0,2 2 0 15,3 2 0-15,4 1 0 0,2 1 0 0,4 4 0 16,5 0 0-16,5-1 0 0,6-3 0 0,4 1 0 15,6-1 768-15,4 0 208 0,4-7 48 0,5-1 0 16,3-1-832-16,3-1-192 0,2-2 0 0,3-3 0 16,3-1 0-16,2-3 0 0,5-2 0 0,3-4 0 15,2-3 0-15,0-3 0 0,2-5 0 0,1-2 0 16,-4-1-768 0,-2-5-208-16,-5-4-48 0,6-8-18432 0</inkml:trace>
  <inkml:trace contextRef="#ctx0" brushRef="#br0" timeOffset="22069.02">7508 15928 20271 0,'-4'-3'448'0,"-3"2"80"0,1 0 32 0,3 1 16 0,-1-3-576 0,-1 1 0 0,2-1 0 0,0 2 0 15,-3 0 1744-15,3-1 240 0,0-1 64 0,-1 0 0 0,0 0-832 0,1 1-144 16,3 2-48-16,-3-6 0 0,1 1 0 0,0-1 0 16,2 2 0-16,0-3 0 0,0 2-816 0,2-3-208 15,2 1 0-15,-4 7 0 0,3-6 864 0,2 1 128 16,-2-2 32-16,-3 7 0 0,0 0-832 0,0 0-192 16,0 0 0-16,0 0 0 0,0 0 0 0,4 7 0 15,-2 3 0-15,-1 0 0 0,-4 0 0 0,0 1 0 16,-1-3 0-16,-3 2 0 0,-1 1 0 0,-2-3 0 15,-1-1 0-15,1 0 0 0,-2-1 864 0,1 1 128 16,3-3 32-16,-2-1 0 0,4-1-832 0,-2-2-192 16,3-2 0-16,5 2 0 0,-1-6 864 0,1-2 128 15,3-2 32-15,3 0 0 0,3-1-832 0,2-2-192 16,-1 0 0-16,2-2 0 0,1 1 0 0,1 2 0 16,-1 1 0-16,-3 1 0 0,0 2 0 0,-2 1 0 15,0 3 0-15,-1 2 0 0,-7 2 0 0,0 0 0 0,4 7 0 0,-3 5 0 31,-3 4-768-31,-7 2-208 0,-4 1-48 0,1-4 0 0</inkml:trace>
  <inkml:trace contextRef="#ctx0" brushRef="#br0" timeOffset="25754.87">21040 9486 16575 0,'-5'-13'736'0,"3"4"160"0,-2 1-720 0,2-2-176 15,1-6 0-15,1 6 0 0,0 10 512 0,1-9 64 16,1-1 0-16,1 1 16 0,-3 9 448 0,0 0 96 16,0 0 16-16,5-8 0 0,-1 0 160 0,-4 8 32 15,0 0 16-15,0 0 0 0,0 0-304 0,0 0-64 16,-5 11-16-16,2 6 0 0,-2 5-32 0,1 4-16 15,-5 6 0-15,2 6 0 0,-5 4-480 0,-1 2-112 16,-1 2-16-16,-3 1 0 0,0-1-96 0,-1 0-32 16,2 1 0-16,0-2 0 0,2-3-32 0,-1-3-16 0,-5-1 0 0,3-5 0 15,2-4 80-15,3-5 16 0,1-3 0 0,2-4 0 16,1-3 64-16,3-6 16 0,5-8 0 0,0 0 0 16,0 0 160-16,0 0 32 0,-2-16 16 0,4-6 0 15,4-6-16-15,5-8 0 0,-4-4 0 0,4-1 0 16,2 1-384-16,4-2-128 0,4-3 0 0,-3 0 0 15,-2-2 0-15,2 2 0 0,3 1 0 0,5 1 0 16,1 0 0-16,3 6 0 0,-1 4 0 0,0 4 0 16,0 2 0-16,-3 3 0 0,0 3 0 0,0 5 0 15,-1 4 0-15,1 5 0 0,4 1 0 0,-8 4-144 16,-8 2 144-16,0 6-128 0,0 9 128 0,-1 0-128 0,-2 2 0 16,-3-1 0-16,-4 2 0 0,0 2 0 0,-8 2 128 0,0 0 0 15,-4 2 0-15,-1 0-128 0,4-1 128 0,-3-2 0 16,-1-2 0-16,-2-1 0 0,-4 0 0 0,-3 0 0 15,-1-4 128-15,-1-2-128 0,1-2 0 0,1-1 144 16,2-4-144-16,2-1 0 0,0-6 0 0,3 0 0 16,3-1 0-16,2 1 0 15,6 2-1024-15,0 0-320 0,-2-10-64 0,4 1-16 16,4-1-1456-16,4-2-272 0,3-2-64 0</inkml:trace>
  <inkml:trace contextRef="#ctx0" brushRef="#br0" timeOffset="26113.53">21769 9448 32303 0,'-16'6'1424'0,"6"-1"304"0,3 3-1376 0,-6 3-352 0,0 5 0 0,-2 3 0 15,-1 3 0-15,1 0-320 0,0 0 64 0,0 0 16 16,1 0 416-16,0-1 80 0,-1-1 0 0,1-1 16 15,0-2 80-15,2-2 16 0,-1-3 0 0,3-2 0 16,1-2 144-16,0-2 48 0,4-4 0 0,5-2 0 16,0 0 80-16,0 0 32 0,0 0 0 0,2-9 0 15,3-2 112-15,4-3 32 0,1-3 0 0,2-3 0 16,2-5-496-16,2 1-112 0,-1 1-16 0,2 1 0 16,-2-1-192-16,3 0 144 0,0-1-144 0,3 2 128 0,0 3-128 15,3 3 0-15,-2 4 0 0,1 2 0 0,-5 1 0 0,1 3 0 16,-1 1 0-16,0 3 0 0,-4 1 0 15,0 3 0-15,-2 5 0 0,-1 2 0 16,-5-1-528-16,1 2 16 0,-3 2 0 0,1 2 0 16,-2-1-1664-16,-1 1-320 0,-2-3-64 0,1 5-12656 15</inkml:trace>
  <inkml:trace contextRef="#ctx0" brushRef="#br0" timeOffset="26370.88">22266 9485 26719 0,'-5'-8'1184'0,"5"8"240"0,0 0-1136 0,0 0-288 0,0 0 0 0,0 0 0 16,0 0 560-16,0 0 48 0,0 0 16 0,0 0 0 16,0 0 528-16,-6 5 96 0,-3 3 32 0,0 4 0 15,5 3-544-15,-3 3-96 0,-2 5-32 0,-3 0 0 16,-3 0-208-16,1 0-32 0,0 0-16 0,2-2 0 15,-2-1-128-15,2-2-32 0,-2-2 0 0,3 0 0 16,1-3-192-16,0 0 128 0,0-4-128 0,2 0 0 16,-1-1-176-16,4-1-128 0,-1-1-16 0,6-6-16 15,0 0-2208 1,0 0-432-16,0 0-96 0</inkml:trace>
  <inkml:trace contextRef="#ctx0" brushRef="#br0" timeOffset="26953">22661 9395 29487 0,'-10'-2'1296'0,"1"3"288"0,0 5-1264 0,-2-1-320 16,2 3 0-16,-1 4 0 0,-2 2 0 0,0 4 128 15,0 2-128-15,2 4 0 0,-3 1 432 0,3-2-32 16,-2 0 0-16,1 0 0 0,-3 1 64 0,2-2 16 15,0 0 0-15,2-5 0 0,-2-3 32 0,3-1 16 16,2-5 0-16,4-1 0 0,-2 0-16 0,5-7-16 0,0 0 0 0,0 0 0 16,0 0 16-16,0 0 16 15,9-7 0-15,3-4 0 0,-1-3 80 0,4-3 16 16,1 0 0-16,3-4 0 0,-2-1-416 0,2-1-80 0,2-4 0 0,2 4-128 16,2 4 128-16,1-1-128 0,-1 2 0 0,0 0 0 15,3 2 0-15,-1 2 0 0,0 6 0 0,-4 1 0 16,-1 2 0-16,-3 5 0 0,-5 4 0 0,-3 4-144 15,-2 0 144-15,-5 5 0 0,0 4 0 0,0 4-128 16,-4 2 128-16,-4 3 0 0,-1 0 0 0,-2 0 0 16,-3 1 0-16,1-1 0 0,0-3 0 0,-1-2 0 15,-1-3 128-15,0-2-128 0,0-4 128 0,2-1-128 16,4-2 0-16,0-2 144 0,5-7-144 0,0 0 0 16,0 0 176-16,0 0-176 0,0 0 160 0,10-11-160 15,2-4 400-15,5 1-16 0,0-6 0 0,2-1 0 0,0-2-192 0,0 0-32 16,1 2-16-16,0-3 0 0,-2-1-144 0,1 1 0 15,3-1 0-15,-1 6 0 0,1 3 0 0,1 2 0 16,1 1 0-16,-4 4 0 0,-2 4 0 0,-1 4 0 16,-2 2 0-16,-1 4 0 0,1 3 0 0,-6 3-144 15,0 4 144-15,-1 3 0 0,-1 0-128 0,-5 4 128 16,-3 3 0-16,0 1 0 0,1 3 0 0,-3-1 0 16,-5-4 0-16,1 1 0 0,-1-3 0 0,1-2 0 15,-2 0 0-15,3-3 0 0,3-4-400 0,0-1 16 16,0-1 16-16,2-1 0 15,0-1-1840-15,1-9-368 0,0 0-80 0,0 0-13232 0</inkml:trace>
  <inkml:trace contextRef="#ctx0" brushRef="#br0" timeOffset="27465.05">23740 9462 10127 0,'-8'8'896'15,"-5"-1"-704"-15,0-2-192 0,-1 2 0 16,1-3 4048-16,3 1 784 0,0-1 160 0,3 0 16 0,1 3-3888 0,6-7-784 15,0 0-144-15,4 12-48 0,2-2 144 0,2 1 32 16,3-1 0-16,4-1 0 0,5-2 272 0,4 0 64 16,0 0 16-16,4-5 0 0,1-3 112 0,2-3 32 15,2-2 0-15,6-4 0 0,3-4-208 0,2 1-32 16,1 0-16-16,1-2 0 0,1-1-144 0,-3-1-32 16,-3-3 0-16,-7-1 0 0,-3 1-48 0,-2 2-16 15,-5-4 0-15,-2 1 0 0,-6-1-48 0,-5 1-16 16,-1 1 0-16,-5 5 0 0,-5-1 320 0,-7 2 64 15,-4 1 16-15,-6 6 0 0,-5 7 0 0,-6 2 0 16,-6 4 0-16,-12 7 0 0,-14 6-496 0,2 5-160 16,1 3 0-16,3 7 0 0,4 2 0 0,5 0 0 15,4 4 0-15,6-2 0 0,4-3 0 0,8-2 0 0,7-2 0 16,7-2 0-16,8-2 0 0,4-4 0 0,8-4 0 0,6-1 0 16,3-3 0-16,7-1 0 0,5 0 0 0,6-8 0 15,9-5 128-15,5-2-128 0,3-1 0 0,5-1 0 16,-3-3 0-16,-1-3 0 0,-2-2 0 0,-4 1-192 31,-4 3-1248-31,-1-2-240 0,0-2-48 0,-2-2-10656 0,0 1-2128 0</inkml:trace>
  <inkml:trace contextRef="#ctx0" brushRef="#br0" timeOffset="28321.33">21903 4227 16575 0,'-8'-14'1472'0,"5"6"-1168"0,2 2-304 0,1 6 0 0,0-8 2944 0,0 8 544 16,-3-5 96-16,3 5 32 0,0 0-3040 0,0 0-576 15,0 0-160-15,-2 12-16 0,-2 4 176 0,-2 5-192 16,-5 3 192-16,-2 4-192 0,-1 0 192 0,1 3 128 16,-3 1-128-16,0-1 176 0,-3 0-48 0,1-2 0 15,2 1 0-15,1-1 0 0,1-3 0 0,3-3-128 16,3-3 192-16,-2-2-64 0,3-2 176 0,-1-2 16 15,3-4 16-15,3-2 0 0,2-8-32 0,0 0-16 16,0 0 0-16,0 0 0 0,3-9 144 0,6-6 16 16,3-5 16-16,2-4 0 0,3 0 0 0,1-4 0 15,2-2 0-15,1 0 0 0,2-1-304 0,-2-2-160 0,3-2 160 16,0-4-160-16,2-4 144 0,-3 0-144 16,2-1 128-16,-1 5-128 0,-1-1 0 0,-2 4 0 0,1 5 0 0,-2 5 0 15,2 1 0-15,-1 6 0 0,-1 3 0 16,0 4 0-16,-2 4 0 0,2 3 0 0,-3 2-176 0,-2 3 176 15,-2 2 0-15,-1 2-128 0,2 3 128 0,-1 3 0 16,-1 1 0-16,-2 2-160 0,-7-1 160 0,-1 3 0 16,-3 3 0-16,-2-2 0 0,-6-1 0 0,1 2 0 15,-3 3 0-15,-3 0 0 0,-5 0 0 0,-2 1 0 16,-2 0 0-16,0-3 144 0,-1 2-144 0,2-3 128 16,1-2-128-16,0-2 128 0,0-1-128 0,2-3 128 15,1-2-128-15,0-3 160 0,2-3-160 0,0 0 160 16,1 0-480-16,5-1-112 15,10 0-16-15,0 0 0 0,0 0-2448 0,5-7-496 0</inkml:trace>
  <inkml:trace contextRef="#ctx0" brushRef="#br0" timeOffset="28675.17">22866 3995 35935 0,'-26'0'3200'0,"7"4"-2560"16,-4 4-512-16,0 4-128 15,2 6-1040-15,1 4-240 0,2 1-32 0,-1 4-16 0,-2-3 768 0,2 3 160 16,3 2 16-16,0-1 16 0,2 1 368 0,1-1 0 16,2-3 0-16,-2-3 0 0,1-2 0 0,2-5 0 0,2-4 0 0,1 0 0 15,1-1 272-15,1-3 32 0,5-7 0 0,0 0 0 16,0 0 288-16,0 0 64 0,0 0 16 0,5-8 0 15,0-4 96-15,4-1 0 0,2-2 16 0,0-2 0 16,3-3-400-16,3-2-64 0,1-1-32 0,1-1 0 16,2 2-288-16,3 1 160 0,-2 1-160 0,4 1 128 15,2 2-128-15,-1 1 0 0,0 1 0 0,-1 2 0 16,-4 2 0-16,-3 2 0 0,-2 2 0 0,-3 3 0 16,-3-1-144-16,-1 3-16 0,-10 2 0 0,0 0 0 15,0 0-1584 1,0 0-320-16,9 2-64 0,-9-2-7536 0,6 7-1488 0</inkml:trace>
  <inkml:trace contextRef="#ctx0" brushRef="#br0" timeOffset="28938.06">23380 3983 24879 0,'0'0'2208'0,"0"0"-1760"16,0 0-448-16,0 0 0 0,-7 8 2304 0,1 2 368 16,-3 2 80-16,0 3 0 0,-1 4-2304 0,0 3-448 15,-4 2 0-15,0 0-208 0,-2 1 208 0,1 3 0 16,0 0 0-16,-1 0 0 0,0-1 0 0,-1-1 0 16,1 0 0-16,1-1 0 0,3-4 0 0,1-3 0 15,-1 0-192-15,2-5 48 16,-1-1-560-16,3-1-128 0,0-3 0 0,8-8-16 15,0 0-2000-15,0 0-400 0</inkml:trace>
  <inkml:trace contextRef="#ctx0" brushRef="#br0" timeOffset="29508.41">23708 3999 34031 0,'-14'-2'1504'0,"7"4"320"0,-2 4-1456 0,0 3-368 0,-4 2 0 0,0 2 0 16,1 5-320-16,1 0-128 0,1 1-16 0,-3 1-16 0,1-1 480 0,1 4 0 15,0 1 0-15,0 1 0 0,-3-1 0 0,5 0 240 16,0-2-32-16,1-2 0 0,0 0 80 0,5-3 16 16,-1-4 0-16,1-1 0 0,0-3 0 15,2-1 0-15,1-8 0 0,0 0 0 0,0 0-64 0,0 0-16 16,0 0 0-16,12 1 0 0,2-4 256 0,2-4 48 15,-1-1 16-15,2-4 0 0,3-1-160 0,0-2-16 16,1-2-16-16,1-2 0 0,3-1-192 0,0-2-32 16,0-1-128-16,2 2 192 0,0-2-192 0,-2 2 0 15,1 2 128-15,-5 2-128 0,-2 2 0 0,1 3 0 16,-3 3 0-16,-2 3 0 0,-4 4 0 0,0 2 0 16,0 1 0-16,-2 6 0 0,-5 5 0 0,1 3-192 15,-1 4 192-15,-3 1-160 0,-4 2 160 0,-2 4 0 0,1 5 0 0,-4 0-128 16,2 0 128-16,-3-4 0 0,1-3 0 0,-1-3 0 15,3-3 0-15,-3-3 0 0,0-2 0 0,2-1 0 16,2-3 0-16,-1 0 0 0,6-9 0 0,-5 6 128 16,5-6-128-16,0 0 176 0,0 0-176 0,0 0 192 15,0 0 0-15,10-8 16 0,0-3 0 0,3-2 0 16,1-3-48-16,4-1-16 0,5-3 0 0,-3 0 0 16,0 0-144-16,2 2 0 0,-1-1 0 0,0 2 0 15,1 2 0-15,-3 3 0 0,2 3 0 0,-1 4 0 16,-5 0 0-16,-2 4 0 0,-2 7 0 0,-3 3 0 15,-2 5 0-15,-3 3 0 0,2 3-192 0,-5 3 192 16,-4 5-160-16,0-1 160 0,-3 1 0 0,-2-1-144 16,0 1 0-16,0 0 0 0,1 0 0 0,1-3 0 15,3-4-656-15,-1-3-128 0,1-3-32 0,3-2 0 16,0-2-2160-16,3-1-432 0</inkml:trace>
  <inkml:trace contextRef="#ctx0" brushRef="#br0" timeOffset="29906">24523 4266 34095 0,'-1'-10'3024'0,"1"10"-2416"16,0 0-480-16,0 0-128 0,0 0-304 0,0 0-80 0,0 0 0 0,5-3-16 15,11-2 144-15,5 0 16 0,4-3 16 0,5 1 0 16,3 1 352-16,0-2 80 0,-1 0 16 0,-1-4 0 16,0-2-32-16,0 2 0 0,1 4 0 0,-2-1 0 15,-2-3-192-15,-4-2 0 0,-3 1 128 0,-2 1-128 16,0 1 224-16,-5 0 0 0,-4-1 0 0,-3 2 0 16,-3 4 352-16,-4 6 80 0,-6-5 16 0,-2 1 0 15,-6 4-96-15,-5 4-32 0,-8 1 0 0,-4 4 0 16,-2 2-368-16,-1 4-176 0,-4 4 160 0,-1 3-160 15,0 7 192-15,-3 2-64 0,0-3-128 0,3 3 192 16,8-1-16-16,2-1-16 0,4 2 0 0,5-3 0 16,8-4-160-16,2-1 0 0,6 0 144 0,4 0-144 0,4-1 0 15,7 1 128-15,1-4-128 0,7 1 0 0,1-2 0 16,7 1 144-16,8 0-144 0,5 0 0 0,-2 0-208 16,3-2-160-16,0-1-16 0,2-1-11344 15,3-3-2272-15</inkml:trace>
  <inkml:trace contextRef="#ctx0" brushRef="#br0" timeOffset="31392.8">21883 6225 22111 0,'0'0'1968'0,"0"0"-1584"0,0 0-384 0,-7-1 0 15,7 1 336-15,-10 1-16 0,2 0 0 0,-1 2 0 16,-1 3-320-16,1 0-192 0,-3 3 32 0,0 2 0 16,-3 2 160-16,-2 3 0 0,-2-1 0 0,1 4 0 15,-3 0 0-15,1 0-208 0,0 0 80 0,4 2 128 16,-1-1-512-16,2 0 32 0,0-1 0 0,1 1-8944 16</inkml:trace>
  <inkml:trace contextRef="#ctx0" brushRef="#br0" timeOffset="31552.95">21468 6852 27647 0,'-16'11'1216'0,"8"-4"256"0,-2-2-1168 0,2 5-304 16,0 2 0-16,1 2 0 15,-2 2-496-15,4 0-144 0,1 0-48 0,3 0 0 16,1 1 0-16,0 0 0 0,-1 2 0 0</inkml:trace>
  <inkml:trace contextRef="#ctx0" brushRef="#br0" timeOffset="31724.42">21428 7601 10127 0,'-8'11'896'0,"5"-4"-704"0,-2 0-192 0,4 1 0 16,1-8 1632-16,0 13 288 0,0 2 64 0,1-1 16 15,2-1-1808-15,2 1-352 0,-1 1-80 0,2 0-16 16,1 2 256-16,0 0-176 0,-3 0 176 0,2 1-7296 16</inkml:trace>
  <inkml:trace contextRef="#ctx0" brushRef="#br0" timeOffset="31865.95">21632 8140 2751 0,'6'15'128'0,"-3"-6"16"0,1-2-144 15,1 1 0-15,-1 0 0 0,2 1 0 0,-2 0 2656 0,2 0 496 16,1-2 112-16,0 2 0 0,1 0-2448 0,-2 1-496 16,3-2-112-16,4-1-16 0,-1 1-192 0,0 0 0 15,-2-2 0-15</inkml:trace>
  <inkml:trace contextRef="#ctx0" brushRef="#br0" timeOffset="32015.74">22092 8415 1839 0,'0'0'160'0,"8"2"-160"0,-8-2 0 0,11 4 0 16,2 0 1120-16,-4-2 192 0,-9-2 32 0</inkml:trace>
  <inkml:trace contextRef="#ctx0" brushRef="#br0" timeOffset="33374.25">22438 8515 5519 0,'11'2'496'0,"3"2"-496"0,-2-1 0 0,4 0 0 15,2-1 1328-15,-1 1 160 0,-1 3 48 0,1-1 0 16,2-2-1280-16,1 0-256 0,1 2 0 0,0-1 0 16,0 0-384-16,0 2 48 0,-3-3 0 0,2 1 0 15,2-1 96-15,-3 0 32 0,1-1 0 0,-1 1 0 0,1-1 208 16,-2 0 0-16,-2-1 0 0,1 1-144 0,-1 0 144 0,0-2 0 15,0-2 0-15,-2 2 0 0,-1 0 128 0,1 2-128 16,0 1 160-16,2-2-160 0,0-5 144 0,-1 1-144 16,1 1 128-16,1-1-128 0,3-2 0 0,-2 1 128 15,-3 3-128-15,3-3 0 0,3-1 352 0,1-1-16 16,0 1 0-16,-1 1 0 0,1-2 608 0,-1 3 112 16,-1-1 32-16,-2-1 0 0,0-1-144 0,-3 2-32 15,0 2 0-15,0-1 0 0,-1 0-208 0,0 0-32 16,0 1-16-16,-2-1 0 0,-1-1-208 0,2 1-32 15,2-4-16-15,2 3 0 0,-2 0-208 0,2-2-32 16,1 1-16-16,0-3 0 0,1-2-144 0,-1 1 0 16,0 1 0-16,0 1 0 0,0-2 0 0,-1 0-176 0,-2-1 16 0,1-1 0 15,-1 0-160-15,0 0-48 16,0-1 0-16,0 0 0 0,2-1 368 0,-2-1-144 0,0-3 144 0,0-2 0 16,-2-3-128-16,1 0 128 0,-3-1 0 0,1-2 0 15,0-1 0-15,-2-1 0 0,2 0 0 0,-2 2 0 16,-2 2 0-16,2 0 0 0,3 2 0 0,0-1 0 15,-5 1 0-15,2 1 144 0,1-2-144 0,1-3 192 16,0 4-192-16,1-4 0 0,2-1 0 0,-1-3 128 16,-4-1-128-16,1 2 0 0,1-2 0 0,1 5 0 15,-3-3 0-15,0 4 0 0,-2 2 0 0,0 1 0 16,2 1 128-16,-3 2-128 0,-3-2 192 0,2 2-64 16,0 3-128-16,1-3 0 0,-5 0 144 0,0-1-144 15,1-1 0-15,-1-1 0 0,0-1 0 0,-2-2 0 0,-1 1 0 16,2 0 0-16,4 0 0 0,-2-3 0 0,-2 2-176 0,2 0 176 15,1 0-208-15,2 2 80 0,-3 1 0 0,1 0 0 16,-2 2 0-16,2 2 0 0,1 0 128 0,-1 3 0 16,-1 0 0-16,2-1 0 0,-3-1 0 0,0 0-128 15,-1 2 128-15,-1-1-128 0,0-2 128 0,-1 0 0 16,0-2 128-16,0 2-128 0,0 2 0 0,0-1 0 16,-5-2 0-16,2 0 0 0,0 4 128 0,3-4-128 15,0 2 160-15,0-1-160 0,-4 0 640 0,0 0 48 16,2 2 0-16,-4-2 0 0,0 1-80 0,-1-1-16 15,2 2 0-15,-2 0 0 0,-2-1-224 0,-2 1-48 16,1-2-16-16,3 1 0 0,-3-2-304 0,1 0 0 16,0-1 0-16,1-1 0 0,2-1 128 0,-4 0-128 15,0 1 0-15,-3 0 0 0,-1 1 0 0,-3 2 0 0,-1 1 0 0,-1 3 0 16,-2 1 0-16,1-1-224 0,0 0 64 0,-2 0 16 16,0-1-16-16,-4 2 0 0,2 2 0 0,0-1 0 15,-5-2 32-15,0-1 0 0,1 0 0 0,-1 4 0 16,-2 0-160-16,1-2-32 0,3-2 0 0,0-2 0 15,2 4 128-15,-1 0 32 0,4 0 0 0,1-1 0 16,-1-2 160-16,1 1 0 0,1 3 0 0,-2 0-128 16,1-2 128-16,-2 0 0 0,-3 0 0 0,0 3 0 15,2 2 0-15,0-2-160 0,-1 0 160 0,0 2-160 16,-2 3-16-16,2 1 0 0,-3-3 0 0,3 2 0 16,0-5 16-16,1 5 0 0,1 3 0 0,1-1 0 15,0-3 160-15,0 2-160 0,-1 0 160 0,1 2-160 16,-5 4 160-16,3-1 0 0,-1 0 0 0,1 1 0 0,3 0 0 0,0-1 0 15,0-2 0-15,0 0-128 0,0 0 128 0,2 2 0 16,-1 2 0-16,4 1 0 0,0-2 0 0,0 0 0 16,-1 0 0-16,2 0 0 0,-2 1 0 0,-1-2 0 15,1 2 0-15,-1 1 0 0,0 3 0 0,-2 1 0 16,-1-1 0-16,1 0 128 0,-3 0-128 0,3 1-192 16,5 6 64-16,-6 0 0 0,-1-2-192 0,-1-1-16 15,2-2-16-15,0 1 0 16,1 1-48-16,1-1-16 0,3-6 0 0,0 0 0 0,0 3 416 0,2-1-128 15,-1 0 128-15,1 0 0 0,-3-3 0 0,1 1 0 16,-1 3 0-16,-2 1 0 0,-4-4 0 0,1 4 0 16,-1-2 0-16,2 2 0 0,-3 0 0 0,-1 1 0 15,0-2 0-15,1 2 0 0,3 1 0 0,-3 1 0 16,5 0 0-16,-1 0-128 0,3-1 128 0,2 0 0 16,-2-1 0-16,1 2 0 0,1 2 0 0,1 1 128 0,0-1-128 0,1 2 128 15,-1-2-128-15,-1-2 0 0,2 0 0 0,0 2 0 16,-2 1 144-16,2 1 16 0,0-1 0 0,3 0 0 15,-2 2 336-15,4-2 64 0,-1 0 16 0,-1-3 0 16,1 0 80-16,2 0 32 0,1-1 0 0,2-1 0 16,5-9-80-16,-4 8-16 0,-1-3 0 0,5-5 0 15,-5 7-112-15,5-7-32 0,0 0 0 0,0 0 0 16,0 0-16-16,0 0-16 0,0 0 0 0,0 0 0 16,0 0 32-16,0 0 16 0,-4 5 0 0,4-5 0 15,0 0-304-15,0 0-160 0,0 0 160 0,-4 3-160 16,4-3 128-16,0 0-128 0,-7 5 0 0,7-5 144 15,0 0-144-15,0 0 0 0,0 0 0 0,0 0 0 0,0 0 0 16,-3 5 0-16,3-5 0 0,0 0 0 16,0 0-512-16,0 0 0 0,0 0 16 0,0 0 0 15,0 0-736-15,0 0-160 0,0 0-16 0,0 0-9872 16</inkml:trace>
  <inkml:trace contextRef="#ctx0" brushRef="#br0" timeOffset="39424.25">15012 1778 9215 0,'0'0'192'0,"0"0"64"0,0 0 0 0,0 0 0 0,0 0-256 0,0 0 0 16,-4 4 0-16,4-4 0 0,0 0 864 0,0 0 128 16,-2 6 32-16,-3-1 0 0,2 1 0 0,3-6 0 0,-1 5 0 0,1-5 0 15,0 0 0-15,-2 6 0 0,2-6 0 0,0 0 0 16,0 0-832-16,0 6-192 0,0-6 0 0,0 0 0 15,0 8 864-15,0-8 128 0,2 6 32 0,0 2 0 16,0 0-832-16,0-2-192 0,-2-6 0 0,5 7 0 16,-5-7 0-16,3 8 0 0,3-2 0 0,0 2 0 15,-1 1 864-15,1 0 128 0,2-1 32 0,2 1 0 16,-1 2-832-16,-1 1-192 0,2 0 0 0,1 2 0 16,0-2 0-16,3 0 0 0,-3 1 0 0,2-1 0 15,-1 0 0-15,1-1 0 0,0-1 0 0,-2 1 0 16,0 1 0-16,1 0 0 0,2 0 0 0,-1-1 0 15,-2-2 0-15,1 0 0 0,1 0 0 0,0 0 0 16,2-1 0-16,0 0 0 0,-1 2 0 0,-1-1 0 0,3-3 864 16,1 2 128-16,0-3 32 0,-1 0 0 0,2 1-832 0,-1-2-192 15,-2 0 0-15,0 1 0 0,1-2 0 0,-1 3 0 16,-1-2 0-16,0 0 0 0,-1 0 0 0,-3 0 0 16,1 2 0-16,0-2 0 0,-4-1 0 0,2-1 0 15,0-2 0-15,0 3 0 0,-1 2 0 0,0 1 0 16,-1-1 0-16,1-2 0 0,-2 2 0 0,2-3 0 15,0 1 0-15,-1 1 0 0,0 1 0 0,1 0 0 16,-8-5 0-16,6 4 0 0,3-1 0 0,-3 2 0 16,-6-5 0-16,8 4 0 0,-2-1 0 0,0 1 0 15,0 3 0-15,-6-7 0 0,7 0 864 0,0 3 128 16,-1 0 32-16,4 3 0 0,-6 4-832 0,-4-10-192 16,8 8 0-16,-8-8 0 0,0 0 0 0,7 7 0 0,3-3 0 0,-10-4 0 15,0 0 0-15,9 9 0 0,3-5 0 0,-1 2 0 16,-11-6 0-16,8 4 0 15,0 1 0-15,-8-5 0 0,0 0 0 0,0 0 0 16,7-3 0-16,-7 3 0 0,10 4 0 0,-1-1 0 0,-9-3 0 0,11 3 0 16,-1-2 0-16,-10-1 0 0,0 0 0 0,9 1 0 15,-9-1 0-15,7 5 0 0,-7-5 0 0,5 6 0 16,-5-6 0-16,0 0 0 0,0 0 0 0,0 0 0 16,0 0 0-16,0 0 0 0,0 0 0 0,0 0 0 15,0 0-1600-15,0 0-352 16,0 0-80-16,-5-7-16 0</inkml:trace>
  <inkml:trace contextRef="#ctx0" brushRef="#br0" timeOffset="41065.11">16270 2267 12895 0,'0'0'272'16,"0"0"64"-16,0 0 16 0,0 0 32 0,0 0-384 0,0 0 0 0,0 0 0 0,0 0 0 0,0 0 896 0,0 0 96 16,0 0 32-16,0 0 0 0,0 0 0 0,0 0 0 15,6 0 0-15,-6 0 0 0,8 0-832 0,0-2-192 16,-3 0 0-16,1 1 0 0,-1 0 0 0,2-2 0 15,-1 0 0-15,1 0 0 0,3-3 864 0,-1 2 128 16,0-1 32-16,4 1 0 0,-2-1-832 0,2-1-192 16,-1 1 0-16,1-2 0 0,0-2 0 0,0 0 0 15,-2-1 0-15,2 3 0 0,-1-4 864 0,1 1 128 16,-2 0 32-16,1-1 0 0,-1 0-832 0,0 0-192 16,-3-1 0-16,0 0 0 0,0 1 0 0,0-1 0 15,-3 1 0-15,1-1 0 0,-2-3 0 0,1 1 0 16,-1-3 0-16,2 3 0 0,-4 1 0 0,1 0 0 0,0 1 0 0,1 0 0 15,-1-2 0-15,-2 2 0 0,0 1 0 0,0 0 0 16,0 5 0-16,0-3 0 0,-1-2 0 0,0 1 0 16,0 2 0-16,0 1 0 15,0-2 0-15,-1 1 0 0,-1 0 0 0,1 2 0 0,1 6 0 0,-1-7 0 16,-2 1 0-16,0 0 0 0,1 1 0 0,-1 0 0 16,0-1 0-16,-1 0 0 0,2-1 0 0,0 3 0 15,2 4 0-15,0 0 0 0,-3-5 0 0,-1 0 0 16,2-1 864-16,-2 0 128 0,4 6 32 0,-5-4 0 15,1 0-832-15,2 1-192 0,2 3 0 0,-4-4 0 16,1-2 0-16,0 1 0 0,-2-1 0 0,2 1 0 16,3 5 0-16,-3-4 0 0,3 4 0 0,-3-5 0 15,-1-2 0-15,2 2 0 0,-2-2 0 0,4 7 0 0,-4-3 0 0,1-2 0 16,0 0 0-16,1-1 0 0,-4 2 0 0,2 0 0 16,0-1 0-16,1 1 0 0,3 4 0 0,-5-2 0 15,5 2 0-15,-6-3 0 0,3 0 0 0,-3 1 0 16,2 0 0-16,-1-2 0 0,1 0 0 0,0-1 0 15,-1 1 0-15,2 1 0 0,-3 1 0 0,2-2 0 16,0 0 0-16,-1 1 0 0,5 3 0 0,-4-4 0 16,-1 1 0-16,2-1 0 0,-3 2 0 0,1-2 0 15,2 2 0-15,3 2 0 0,-6-2 0 0,6 2 0 16,-4-2 0-16,0-1 0 0,-2 1 0 0,1-2 0 16,-1 1 0-16,2 0 0 0,4 3 0 0,0 0 0 15,-5-2 0-15,5 2 0 0,-3-3 0 0,3 3 0 16,0 0 0-16,0 0 0 0,-4-2 0 0,4 2 0 0,-4-4 0 15,4 4 0-15,0 0 0 0,0 0 0 0,0 0 0 0,0 0 0 16,0 0 0-16,0 0 0 16,0 0 0-16,0 0 0 0,0 0 0 0,0 0 0 0,0 0 0 0,0 0 0 15,0 0 0-15,0 0 0 0,0 0 0 0,0 0 0 16,0 0 0-16,0 0 0 0,0 0 0 0,0 0 0 16,0 0 0-16,0 0 0 0,0 0 0 0,0 0 0 15,0 0 0-15,0 0 0 0,0 0 0 0,0 0 0 16,0 0 0-16,0 0 0 0,0 0 0 0,0 0 0 15,-3-3 0-15,3 3 0 0,-3-4 0 0,3 4 0 16,0 0 0-16,0 0 0 0,0 0 0 0,0 0 0 16,0 0 0-16,-3-5 0 0,3 5 0 0,0 0 0 15,-3-3 0-15,3 3 0 0,0 0 0 0,0 0 0 0,0 0 0 0,0 0 0 16,-1-4 0-16,1 4 0 0,0 0 0 0,0 0 0 16,0 0 0-16,0 0 0 0,-5-3 0 0,5 3 0 15,0 0 0-15,0 0 0 0,-4-3 0 0,1 0 0 16,0 1 0-16,3 2 0 0,-5-3 0 0,5 3 0 15,-4-2 0-15,4 2 0 0,0 0 0 0,0 0 0 16,-5-2 0-16,5 2 0 0,0 0 0 0,0 0 0 16,-5 1 0-16,-1-1 0 0,1-1 0 0,1 0 0 15,-2-4 0-15,1 3 0 0,-1 2 0 0,1 0 0 16,0-1 0-16,1 0 0 0,-2 0 0 0,2 0 0 16,4 1 0-16,-6-1 0 0,0 0 0 0,0 0 0 15,0 1 0-15,0-2 0 0,0 2 0 0,-1-2 0 16,1 2 0-16,-1 0 0 0,0 0 0 0,1 2 0 15,-1-2 0-15,0 2 0 0,1-1 0 0,-1 0 0 16,-3 1 0-16,1 0 0 0,1 0 0 0,-1-1 0 0,0 1 0 0,-6 1 0 16,-1 0 0-16,4 0 0 0,0 0 0 0,1-2 0 15,0-1 0-15,0 0 0 0,-1-1 0 0,2 2 0 16,-1 2 0-16,4-1 0 16,-1 0 0-16,-2 1 0 0,-2 0 0 0,1 1 0 0,-3 2 0 0,2-1 0 15,1 0 0-15,-8 5 0 0,2-2 0 0,2 2 0 16,-1 0 0-16,2-1 0 0,2-1 0 0,2-1 0 15,-2 1 0-15,2-1 0 0,1-2 0 0,-1 3 0 16,4 1 0-16,-2-2 0 0,1 0 0 0,2 1 0 16,-2-4 0-16,3 2 0 0,4-6 0 0,-8 5 0 15,2 2 0-15,1-2 0 0,5-5 0 0,0 0 0 0,0 0 0 16,0 0 0-16,0 0 0 0,0 0 0 0,0 0 0 0,0 0 0 16,0 0 0-16,0 0 0 0,0 0 0 0,0 0 0 15,0 0 0-15,0 0 0 16,0 0-768-16,0 0-208 0,0 0-48 0,0 0-7632 15,0 0-1536-15</inkml:trace>
  <inkml:trace contextRef="#ctx0" brushRef="#br0" timeOffset="42084.52">15131 2352 9215 0,'0'0'400'0,"0"0"96"15,-4 11-496-15,-1-3 0 0,5-8 0 0,-6 8 0 16,0 4 912-16,0-1 96 0,-2-1 16 0,1 0 0 0,2-1 0 0,-3-1 0 16,1-1 0-16,1 3 0 0,-1 2-832 0,1 2-192 15,-1-2 0-15,3-1 0 0,-3 0 864 0,2 0 128 16,0-2 32-16,0-1 0 0,0 4-832 0,1-1-192 15,-1-1 0-15,3 0 0 0,-2-2 0 0,2 1 0 16,1 0 0-16,-1-1 0 0,1 1 0 0,0-2 0 16,1 3 0-16,0-3 0 0,0-7 864 0,0 0 128 15,0 0 32-15,2 9 0 0,0-1-832 0,0 0-192 16,-2-8 0-16,3 8 0 0,-3-8 0 0,3 9 0 16,-3-9 0-16,5 8 0 0,-5-8 0 0,3 6 0 15,-3-6 0-15,0 0 0 0,6 9 0 0,-6-9 0 16,0 0 0-16,0 0 0 0,7 7 0 0,-7-7 0 15,7 5 0-15,-7-5 0 0,9 0 864 0,-9 0 128 16,10 5 32-16,-2-3 0 0,-8-2-832 0,10-2-192 0,-10 2 0 0,8-1 0 16,-8 1 0-16,10 1 0 15,-10-1 0-15,10-1 0 0,-10 1 0 0,9-1 0 0,-9 1 0 0,8-3 0 16,0-1 0-16,-8 4 0 0,10-1 0 0,-3 0 0 16,-7 1 864-16,9-6 128 0,0 0 32 0,-1 1 0 15,-8 5-832-15,10-3-192 0,-1-1 0 0,-3-3 0 16,1 1 0-16,-7 6 0 0,8-5 0 0,-2 1 0 15,1-2 0-15,-1-1 0 0,-1 1 0 0,-5 6 0 16,5-5 0-16,-5 5 0 0,8-5 0 0,-3-1 0 16,3-1 0-16,-2 1 0 0,-1-1 0 0,2 0 0 15,-3 1 0-15,2 0 0 0,0-2 0 0,0 2 0 16,-6 6 0-16,0 0 0 0,7-6 0 0,-7 6 0 16,6-5 0-16,-1 0 0 0,1 0 0 0,-6 5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15,0 0 0-15,0 0 0 16,0 0-768-16,0 0-208 0,0 0-48 0,0 0 0 0,0 0 832 0,0 0 192 16,0 0 0-16,0 0 0 0,0 0 0 0,0 0 0 0,0 0 0 0,0 0 0 15,0 0 0-15,0 0 0 0,0 0 0 0,0 0 0 16,0 0 0-16,0 0 0 0,0 0 0 0,0 0 0 16,0 0 0-16,0 0 0 15,0 0 0-15,0 0 0 0,0 0 0 0,0 0 0 0,0 0 0 0,0 0 0 16,0 0 0-16,0 0 0 0,0 0 0 0,0 0 0 31,0 0-864-31,0 0-128 0,0 0-32 0,0 0-10240 0</inkml:trace>
  <inkml:trace contextRef="#ctx0" brushRef="#br0" timeOffset="48283.02">15102 2693 9215 0,'0'0'192'0,"0"0"64"0,0 0 0 0,0 0 0 15,0 0-256-15,0 0 0 0,0 0 0 0,0 0 0 16,0 0 864-16,-4 8 128 0,4-8 32 0,0 0 0 0,0 0-832 0,0 0-192 16,-4 5 0-16,4-5 0 0,0 0 864 0,0 0 128 15,0 0 32-15,0 0 0 0,0 0-832 0,0 0-192 16,0 0 0-16,0 0 0 0,0 0 864 0,0 0 128 15,4 10 32-15,-4-10 0 0,0 0-832 0,0 0-192 16,7 8 0-16,-1-3 0 0,-6-5 0 0,9 6 0 16,-9-6 0-16,10 4 0 0,-2 0 0 0,-8-4 0 15,8 7 0-15,0-1 0 0,0-2 864 0,-8-4 128 16,8 3 32-16,-1 2 0 0,0 0-832 0,2-2-192 16,-9-3 0-16,8 7 0 0,1 2 0 0,0-3 0 15,0-3 0-15,1 0 0 0,-1 0 0 0,2 1 0 16,0-6 0-16,0 0 0 0,1 2 0 0,1 0 0 15,0 2 0-15,1-2 0 0,1-3 864 0,-2 2 128 16,2 2 32-16,1-2 0 0,1-3-832 0,0-1-192 0,-2 1 0 0,1-1 0 16,-1 1 0-16,-1 1 0 15,-2-2 0-15,2 1 0 0,-2 1 0 0,-1 0 0 0,-1 3 0 0,-1-2 0 16,2-2 0-16,-3-1 0 0,0 2 0 0,1 1 0 16,-9 2 0-16,11-2 0 0,-1-5 0 0,-3 3 0 15,2 0 0-15,0 3 0 0,0-2 0 0,-2 1 0 16,1-4 0-16,1 2 0 0,0-4 0 0,1 4 0 15,-3 1 0-15,3-1 0 0,-1 0 0 0,0 1 0 16,2-1 0-16,-2 1 0 0,0-1 0 0,1-1 0 16,-3 1 0-16,2-2 0 0,1 2 0 0,0 1 0 15,-3 0 0-15,2-1 0 0,1-2 0 0,-1 2 0 16,-2 1 0-16,-7 3 0 0,9-5 0 0,0 2 0 16,-3-1 0-16,0-1 0 0,-6 5 0 0,9-7 0 0,2-1 0 0,-3 2 0 15,-1 1 0-15,0-1 0 0,3 0 0 0,-5-1 0 16,-5 7 0-16,8-6 0 0,-1-3 864 0,-1 3 128 15,-1 0 32-15,0-1 0 0,1-1-832 0,-2 3-192 16,-4 5 0-16,4-7 0 0,0 1 0 0,1-1 0 16,-1-1 0-16,-4 8 0 0,0 0 0 0,4-6 0 15,0-1 0-15,-4 7 0 0,0 0 0 0,6-9 0 16,-2-1 0-16,1 4 0 0,-5 6 0 0,5-7 0 16,-3-2 0-16,2 3 0 0,-4 6 0 0,0 0 0 15,3-8 0-15,0 2 0 0,1-1 0 0,-2 0 0 16,0 0 0-16,-2 7 0 0,0 0 0 0,0 0 0 15,3-8 0-15,-3 8 0 0,4-8 0 0,-4 8 0 16,4-5 0-16,-4 5 0 0,1-11 0 0,1 4 0 16,-2 7 0-16,0 0 0 0,1-8 0 0,0 1 0 0,2-3 0 15,-2 4 0-15,-1 6 0 0,0 0 0 0,0 0 0 0,0 0 0 16,0-8 0-16,1-1 0 0,1 0 0 0,0 1 0 16,-2 8 0-16,0 0 0 0,0 0 0 0,1-6 0 15,0-1 0-15,-1 0 0 0,2 1 0 0,-1 0 0 16,-1 6 0-16,1-6 0 0,-1-2 0 0,0 8 0 15,1-7 0-15,-1 0 0 0,0-1 0 0,0 8 0 16,0 0 0-16,1-7 0 0,-1 7 0 0,0-9 0 16,0-1 0-16,0 1 0 0,0 1 0 0,0 8 0 15,0 0 0-15,0 0 0 0,0-9 0 0,0 9 0 16,0-8 0-16,0 8 0 0,1-10 0 0,-1 2 0 16,0 0 0-16,0 8 0 0,0 0 0 0,2-9 0 0,-1 1 0 0,-1 8 0 15,0 0 0-15,3-9 0 0,0-1 0 16,-3 10 0-16,0-9 0 0,1 1 0 0,-1 8 0 0,0 0 0 15,0 0 0-15,2-9 0 0,-1 0 0 0,0-2 0 16,0 3 0-16,1 0 0 0,-2 8 0 0,1-6 0 16,0-2 0-16,-1 8 0 0,0 0 0 0,4-8 0 15,-2 2 0-15,3-1 0 0,-2-1 0 0,0 2 0 16,2-2 0-16,-1 0 0 0,-1-1 0 0,3 1 0 16,-3-1 0-16,2 2 0 0,-1 0 0 0,0 0 0 15,2 1 0-15,-1-2 0 0,1-1 0 0,1-1 0 16,0-3 0-16,-1 3 0 0,0 3 0 0,1 3 0 15,1 2 0-15,-2-4 0 0,1-2 0 0,1 0 0 16,0 2 0-16,0 2 0 0,-1-2 0 0,0 2 0 16,2 0 0-16,0-1 0 0,-2 0 0 0,0 0 0 0,2 0 0 0,0 2 0 15,-1-1 0-15,0 1 0 0,-8 3 0 0,10-4 0 16,-4-2 0-16,1 3 0 16,2 2 0-16,-9 1 0 0,0 0 0 0,9-4 0 0,-9 4 0 0,9-1 0 15,1 0 0-15,-1 2 0 0,-9-1 0 0,8 2 0 16,-8-2 0-16,11 4 0 0,-1 0 0 0,0 2 0 15,0-1 0-15,-3 3 0 0,1 4 0 0,0-3 0 16,2-4 0-16,-3 0 0 0,-7-5 0 0,10 5 0 16,-3 3 0-16,0-2 0 0,-7-6 0 0,5 7 0 15,-5-7 0-15,0 0 0 0,0 0 0 0,0 0 0 16,0 0 0-16,0 0 0 0,0 0 0 0,0 0 0 16,-5-2-1600-16,-5 1-352 0,0 2-80 0,-1-1-16 15</inkml:trace>
  <inkml:trace contextRef="#ctx0" brushRef="#br0" timeOffset="49171.1">16818 2057 12895 0,'0'0'272'0,"0"0"64"0,0 0 16 16,0 0 32-16,0 0-384 0,0 0 0 0,0 0 0 0,0 0 0 0,0 0 896 0,0 0 96 15,0 0 32-15,0 0 0 0,0 0-832 0,0 0-192 16,0 0 0-16,0 0 0 0,0 0 864 0,0 0 128 16,0 0 32-16,0 0 0 0,0 0-832 0,0 0-192 15,8 7 0-15,-1-2 0 0,-2 1 864 0,1-1 128 16,-6-5 32-16,9 10 0 0,0-2-832 0,-1 1-192 16,2 2 0-16,-1 0 0 0,0-3 864 0,2 2 128 15,-1-1 32-15,1 3 0 0,0 1-832 0,-3 1-192 16,2-1 0-16,-1 0 0 0,-2-2 0 0,-1 3 0 15,2 4 0-15,-1-3 0 0,-1 0 0 0,-1 1 0 16,1 2 0-16,1 1 0 0,-1 0 864 0,2 1 128 16,-1-2 32-16,1 0 0 0,-2 0-832 0,1-1-192 15,0 2 0-15,1-2 0 0,0-2 0 0,2-1 0 0,-4 0 0 0,0-6 0 16,0 6 0-16,2-2 0 0,1 1 0 0,4 6 0 16,-2-4 0-16,0-2 0 0,1-1 0 0,1 1 0 15,0 2 448-15,-2 0 32 0,2-2 16 0,-1-1 0 16,1-2-320-16,1 1-176 0,-3 0 192 0,2 1-192 15,2 1 192-15,0 1-64 0,0 0 0 0,1-2-128 16,-2-1 192-16,0 0-64 0,1 1 0 0,-1 0-128 16,0 3 176-16,1-2-176 0,0-3 160 0,0 1-160 15,0-3 192-15,0-1-64 0,-2-2-128 0,6 0 192 16,-2 1-64-16,0-1-128 0,1 1 176 0,2-2-176 16,3-2 208-16,0 0-64 0,-1 0-16 0,-1 0 0 15,3-1 0-15,0 1 0 0,2 2 0 0,1-2 0 16,-4-1 32-16,2 0 0 0,-3 0 0 0,1 1 0 0,-3 1-160 15,1 0 0-15,0-2 144 0,-2 1-144 0,-1-2 128 0,1 0-128 16,-1 0 160-16,0 0-160 0,-1 0 144 0,0 1-144 16,1 1 128-16,-1-1-128 0,0 0 0 0,-1-1 128 15,-3 0-128-15,0 1 0 0,0 1 0 0,0 0 128 16,-4-1-128-16,1-1 0 0,2 0 144 0,-4 0-144 16,-8 0 160-16,0 0-160 0,0 0-176 0,0 0-128 15,0 0-16-15,0 0-10752 16,-6-8-2128-16</inkml:trace>
  <inkml:trace contextRef="#ctx0" brushRef="#br0" timeOffset="49996.1">14953 1777 16575 0,'0'0'368'0,"0"0"80"0,0 0 0 0,0 0 16 0,0 0-464 0,0 0 0 0,0 0 0 0,0 0 0 15,0 0 0-15,0 0 0 0,0 0 0 0,0 0 0 16,0 0 912-16,0 0 96 0,0 0 16 0,0 0 0 16,-3 0-832-16,-1-5-192 0,4 5 0 0,-1-3 0 15,-4-2 864-15,0 2 128 0,1 0 32 0,-2 2 0 16,0-4-832-16,0 2-192 0,-1 0 0 0,0 1 0 15,-3-1 864-15,1 1 128 0,0 1 32 0,0-1 0 16,-2-1-832-16,-3 0-192 0,-1 2 0 0,0-1 0 0,-1-2 0 16,-4 1 0-16,1-1 0 0,-3 0 0 0,0 0 864 15,-4 0 128-15,-3 0 32 0,-2-1 0 0,-1 0-832 0,0 0-192 16,-5 1 0-16,0-1 0 0,0 2 0 0,-1 0 0 16,2-2 0-16,-2 1 0 0,-1 0 864 0,1-1 128 15,-1 0 32-15,2 0 0 0,-1 1-832 0,4 1-192 16,-1-2 0-16,2 3 0 0,1 2 0 0,2 2 0 15,4-1 0-15,1 3 0 0,5-2 0 0,0 2 0 16,4 1 0-16,4 0 0 0,-1 1 0 0,5 1 0 16,1 1 0-16,5 4 0 15,3-1-2416-15,8-1-528 0,4-2-96 0,1-4-32 0</inkml:trace>
  <inkml:trace contextRef="#ctx0" brushRef="#br0" timeOffset="51272">18273 2960 9215 0,'0'0'192'0,"0"0"64"0,0 0 0 0,0 0 0 0,0 0-256 0,-8-5 0 0,1 0 0 0,7 5 0 16,-6-2 864-16,6 2 128 0,-7-7 32 0,7 7 0 15,-8-4-832-15,8 4-192 0,0 0 0 0,0 0 0 16,-7-2 864-16,7 2 128 0,0 0 32 0,0 0 0 16,0 0 0-16,0 0 0 0,0 0 0 0,0 0 0 15,0 0-832-15,0 0-192 0,0 0 0 0,11 5 0 16,1 3 0-16,2 0 0 0,2 1 0 0,2-1 0 15,1 2 864-15,2 1 128 0,2 0 32 0,0-1 0 16,3-1-832-16,-5-4-192 0,4 2 0 0,3 1 0 16,1-1 0-16,-1 1 0 0,0 0 0 0,-1 0 0 0,2-1 864 0,-3 1 128 15,-1 0 32-15,-3 0 0 0,-3 1-832 0,-3 2-192 16,-1 1 0-16,-4-1 0 0,-1-4 0 0,0 2 0 16,-3-3 0-16,0 4 0 0,-2 1 0 0,-1 0 0 15,-1-2 0-15,2 1 0 0,-4 0 864 0,1 0 128 16,0 0 32-16,3 0 0 0,-1-1-832 0,-2 2-192 15,2-2 0-15,-1 0 0 0,0-1 0 0,2-1 0 16,-5-7 0-16,2 7 0 0,1 0 0 0,-3-7 0 16,0 0 0-16,0 0 0 0,3 4 0 0,-3-4 0 15,0 0 0-15,0 0 0 0,0 0 0 0,0 0 0 16,0 0 0-16,0 0 0 0,0 0 0 0,0 0 0 16,0 0 0-16,0 0 0 0,0 0 0 0,0 0 0 15,0 0 0-15,0 0 0 0,0 0 0 0,0 0 0 16,0 0 0-16,0 0 0 0,0 0 0 0,0 0 0 0,0 0 0 0,0 0 0 15,0 0 864-15,0 0 128 0,0 0 32 0,0 0 0 16,0 0-832-16,0 0-192 0,0 0 0 0,0 0 0 16,0 0 0-16,0 0 0 0,0 0 0 0,7-7 0 31,-7 7-768-31,2-6-208 0,-2 6-48 0,0 0 0 0,0 0 832 0,1-8 192 0,1-2 0 0,1 3-9328 16,-1-1-1808-16</inkml:trace>
  <inkml:trace contextRef="#ctx0" brushRef="#br0" timeOffset="52148.82">19039 1511 12895 0,'8'-8'576'0,"-1"3"112"0,3 4-560 0,-10 1-128 0,5-5 0 16,3 1 0-16,-8 4 848 0,0 0 144 0,0 0 32 0,0 0 0 16,0 0 0-16,0 0 0 0,0 0 0 0,0 0 0 15,-11 7 0-15,-2 2 0 0,-2 1 0 0,-3 3 0 16,-3 3-832-16,-1 2-192 0,-3 2 0 0,3 0 0 16,0 5 864-16,-1 0 128 0,-1 2 32 0,0-2 0 15,-1-2-832-15,-3 0-192 0,1 3 0 0,-3 1 0 16,-1-1 0-16,3 2 0 0,2 1 0 0,-1 1 0 15,-2 0 0-15,4-2 0 0,1-3 0 0,3-1 0 16,1 0 0-16,1-1 0 0,2-1 0 0,0-2 0 16,1-5 864-16,0 4 128 0,2 1 32 0,1 0 0 15,0-2-1648-15,2 1-320 0,1 1-64 16,2 0-16-16,2-2-816 0,4 1-160 0,1 9-48 0,2-1 0 16</inkml:trace>
  <inkml:trace contextRef="#ctx0" brushRef="#br0" timeOffset="52928.71">17926 3351 12895 0,'0'0'576'0,"0"0"112"15,0 0-560-15,0 0-128 0,0 0 0 0,0 0 0 16,0 0 848-16,0 0 144 0,0 0 32 0,0 0 0 0,0 0-832 16,0 0-192-16,0 0 0 0,0 0 0 0,0 0 864 0,0 0 128 15,0 0 32-15,0 0 0 0,0 0-832 0,0 0-192 16,0 0 0-16,0 11 0 0,-1 1 864 0,-1 0 128 15,-1 1 32-15,0 0 0 0,2-2-832 0,1 1-192 16,-2 2 0-16,2-2 0 0,0-2 864 0,2-1 128 16,-1 1 32-16,3 0 0 0,-1-1-832 0,-3-9-192 15,7 9 0-15,-2 1 0 0,2 0 0 0,-1 0 0 16,1 1 0-16,2-2 0 0,-1 0 0 0,2 1 0 16,1-1 0-16,0 2 0 0,1 0 0 0,2 1 0 15,-1 2 0-15,2-4 0 0,2-3 0 0,1 1 0 16,0-2 0-16,2 2 0 0,-3 1 0 0,4-1 0 15,2 1 0-15,-1-1 0 0,4-3 864 0,-1 2 128 16,1-1 32-16,1 1 0 0,-2 2-832 0,2 0-192 16,-1-4 0-16,3 1 0 0,0 0 0 0,4-1 0 0,-1-5 0 0,0 4 0 15,-1 1 864-15,0 0 128 0,-1 2 32 0,2-4 0 32,1-1-1648-32,-1 0-320 0,-2 3-64 0,0-2-16 0,2-2 832 0,-2 0 192 0,2 0 0 0,0 1 0 15,0-5 0-15,2 1 0 0,1 0 0 0,2 1 0 16,3 4 768-16,-2-1 208 0,-2-1 48 0,0 2 0 15,1-2-1024-15,-2-1-192 0,1-1-32 0,2 1-16 16,3 1 240-16,1 1 0 0,1 1 144 0,0-1-144 16,1 1 208-16,0-2-48 0,-3 0-16 0,-2 1 0 15,0 1-144-15,2 1 0 0,1-4 0 0,2 2 0 16,-3 0 0-16,1 0 0 0,1 0 0 0,-6 1 0 16,1 1 0-16,-8-2 0 0,-5 3 0 0,-3-2 0 0,-5-1-288 0,-5 1 64 15,-3-1 16-15,-9-2 0 16,0 0-2448-16,0 0-480 0</inkml:trace>
  <inkml:trace contextRef="#ctx0" brushRef="#br0" timeOffset="53731.42">17752 3970 16575 0,'0'0'368'0,"10"5"80"0,0-6 0 0,1 1 16 0,-1 0-464 0,-10 0 0 16,9 5 0-16,-9-5 0 0,0 0 912 0,0 0 96 16,0 0 16-16,0 0 0 0,2 10-832 0,-2-10-192 15,-5 10 0-15,-2-1 0 0,-4 1 1680 0,-1-1 304 16,-2-1 48-16,-3 1 16 0,-2 1-1648 0,0 1-400 15,-3 2 0-15,0-1 0 0,-3-2 640 0,1 1 64 16,-4 2 0-16,0 0 0 0,-2-1-352 0,-2-1-64 0,-3-1-16 16,-4-2 0-16,-5 2-64 0,0 0-16 0,-8 0 0 0,1-1 0 15,1-1 32-15,-1 0 0 0,2 0 0 0,-2-3 0 16,-1 1 16-16,-4-2 0 0,0 1 0 0,-1 2 0 16,-5 0-112-16,1-3 0 0,0-2-128 0,-3 2 192 15,-2-1-192-15,-2 0 176 0,-2 0-176 0,3 1 160 16,2-2 64-16,0-2 16 0,1-2 0 0,-3 1 0 15,0 0-48-15,0 3 0 0,-2 1 0 0,1 0 0 16,1-2-192-16,-3-1 176 0,-4-2-176 0,4 1 160 16,-3 6-160-16,6-2 192 0,-1-2-192 0,0-1 192 15,-5 0-192-15,2 1 160 0,2 1-160 0,3 3 160 16,3 1-160-16,-2-1 128 0,0-1-128 0,1 0 128 16,0 0-128-16,3-1 0 0,1-1 0 0,5 2 128 15,2 1-128-15,5-4 0 0,3 1 144 0,5-2-144 0,3-1 0 16,4 1 128-16,1-1-128 0,8 1 0 0,6 0 0 0,4 1 0 15,4 0 0-15,2 0 0 16,8-1-992-16,0 0-224 0,0 0-32 0,12-2-16 16,4 0-1280-16,5 0-256 0</inkml:trace>
  <inkml:trace contextRef="#ctx0" brushRef="#br1" timeOffset="59820.27">16749 2701 16575 0,'0'0'368'0,"0"0"80"0,0 0 0 0,0 0 16 0,0 0-464 0,0 0 0 16,0 0 0-16,0 0 0 0,0 0 912 0,0 0 96 16,0 0 16-16,0 0 0 0,0 0 0 0,0 0 0 15,0 0 0-15,7 2 0 0,0-2 0 0,2-1 0 16,0-3 0-16,1 1 0 0,1 1 0 0,1-4 0 15,1-2 0-15,0-1 0 0,1-2 0 0,-1 1 0 16,2 0 0-16,0-1 0 0,-1-1-832 0,-1-1-192 0,-1-3 0 16,1 2 0-16,-1-3 864 0,1 1 128 0,0-3 32 0,-2 1 0 15,-1-1-832-15,1-1-192 16,-1-2 0-16,1 2 0 0,-2-2 0 0,2 0 0 0,0 1 0 0,0-1 0 16,3-1 0-16,-3-1 0 0,1 3 0 0,1-2 0 15,-1 1 0-15,0-1 0 0,-3-1 0 0,2 0 0 16,1-1 0-16,-3 1 0 0,-1 1 0 0,-3-3 0 15,4-3 864-15,-3 3 128 0,2 3 32 0,-2-3 0 16,-1 0-832-16,2-1-192 0,-3 2 0 0,1 2 0 16,-2 1 0-16,1 2 0 0,-2 2 0 0,0-2 0 15,-4-2 0-15,1 2 0 0,0-2 0 0,0 2 0 16,-2 0 0-16,-2 2 0 0,-1-2 0 0,0 1 0 0,1 2 0 16,-1-1 0-16,-4-1 0 0,1 2 0 0,-1-2 0 0,-1 1 0 15,0 5 0-15,0-1 0 0,-3-2 0 0,2 0 0 16,1 3 0-16,0 0 0 0,-2 0 0 0,2 1 0 15,0 1 0-15,1 1 0 0,1 1 0 0,2 0 0 16,-4 0 0-16,2 1 0 0,0 1 0 0,1-2 0 16,0 0 0-16,-2 1 0 0,-1 1 0 0,1-1 0 15,-3 0 0-15,1-2 0 0,-1 1 0 0,0 2 0 16,0 0 0-16,-1-2 0 0,-2-2 0 0,1 3 0 16,-2-3 0-16,0 1 0 0,-1-2 0 0,2 1 0 15,-1 1 0-15,1 0 0 0,-1 1 0 0,1-1 0 16,-1-2 0-16,1 4 0 0,-2 1 0 0,2 2 0 15,-3-1 0-15,1-1 0 0,1-1 0 0,-1 4 0 16,1 1 0-16,-2-2 0 0,-1-1 0 0,0-1 0 16,-1 1 0-16,0 2 0 0,-1 1 0 0,-9-2 0 15,3 1 0-15,4 1 0 0,-1-3 0 0,1 3 0 0,1 2 0 0,4-1 0 16,-1-2 0-16,1 0 0 0,-1 4 0 0,2 0 0 16,1-2 0-16,-2 1 0 0,1-1 0 0,-1 1 0 15,-1 0 0-15,3 0 0 0,-4-1 0 0,0 1 0 16,1 1 0-16,-4 0 0 0,-3 2 0 0,2-1 0 15,-2-3 0-15,2 1 0 0,3-2 0 0,1 1 0 16,-4 1 0-16,2 1 0 0,0-1 0 0,1 1 0 16,-1-1 0-16,2 1 0 0,1-1 0 0,0 1 0 15,-1 0 0-15,1 1 0 0,-2 2 0 0,0 2 0 16,-4-1 0-16,1 1 0 0,0-1 0 0,-3 2 0 0,3-1 0 16,2 2 0-16,1-3 0 0,0 0 0 0,-1 0 0 15,2-1 0-15,2-3 0 0,1 2 0 0,1 5 0 0,-2 2 0 16,2-1 0-16,0 1 0 0,1-1 0 0,-1 1 0 15,-1 0 0-15,1 0 0 0,-1 0 0 0,-3-1 0 16,2 0 0-16,-2 0 0 0,0 2 0 0,-1-1 0 16,1-1 0-16,-2 0 0 0,2-1 0 0,0 1 0 15,3 2 0-15,-1-1 0 0,-1-2 0 0,0 3 0 16,0 2 0-16,0-3 0 0,1-1 0 0,-2 1 0 16,1-1 0-16,0 2 0 0,-2 0 0 0,1 0 0 15,-2 0 0-15,0 0 0 0,-2 0 0 0,-1 1 0 16,-3 0 0-16,1 2 0 0,1 0 0 0,2 0 0 15,1 1 0-15,3-1 0 0,-2 0 0 0,3 1 0 16,2-2 0-16,-2 4 0 0,1 0 0 0,2 2 0 16,-1-2 0-16,3 4 0 0,-1 2 0 0,3-1 0 15,1-2 0-15,2-3 0 0,-1 3 0 0,2-4 0 0,2 0 0 0,0 0 0 16,1 1 0-16,1 0 0 0,-3 1 0 0,3-2 0 16,0-2 0-16,-2-2 0 15,1 1 0-15,2 4 0 0,-1 0 0 0,1 2 0 0,0-1 0 0,-5 2 0 16,3 2 0-16,-1 0 0 0,-1-1 0 0,1 2 0 15,2 2 0-15,1-2 0 0,-2 2 0 0,1-2 0 16,1-1 0-16,0 0 0 0,3 1 0 0,-1-1 0 16,1 2 0-16,1-1 0 0,0-1 0 0,0 1 0 15,1 0 0-15,2 0 0 0,0-2 0 0,-1 0 0 16,3 1 0-16,-1 1 0 0,1 3 0 0,2-3 0 16,2-2 0-16,-1 2 0 0,0 0 0 0,1-2 0 0,1-2 0 0,0 1 0 15,-3-2 0-15,2 1 0 0,0-3 0 0,0 3 0 16,-1 0 0-16,1-2 0 0,-2-3 0 0,2 1 0 15,2 2 0-15,-2-1 0 0,1 1 0 0,2-1 0 16,-1-3 0-16,1 2 0 0,1 1 0 0,-1-1 0 16,3-2 0-16,-1 2 0 0,1 2 0 0,1-2 0 15,-1-3 0-15,0 0 0 0,-2 0 0 0,2 0 0 16,1-1 0-16,4 0 0 0,-2 1 0 0,1-1 0 16,-1-1 0-16,2-1 0 0,0 1 0 0,-3 1 0 15,-1-3 0-15,0 1 0 0,1 2 0 0,-1-1 0 16,0 0 0-16,-1-1 0 0,2-3 0 0,-2 2 0 15,-1 0 0-15,2-1 0 0,-2 1 0 0,1-2 0 16,2 1 0-16,1-2 0 0,-2 1 0 0,1-2 0 16,-1-2 0-16,3 3 0 0,-2 2 0 0,3-1 0 0,0 1 0 0,1 0 0 15,-1-2 0-15,-2 1 0 0,1-1 0 0,1 1 0 16,-4-1 0-16,1 1 0 16,-2-1 0-16,1-1 0 0,-3 3 0 0,1-3 0 0,-2 0 0 0,1 1 0 15,1 0 0-15,1-1 0 0,0 1 0 0,1-1 0 16,-1 0 0-16,2 0 0 0,0-2 0 0,1 0 0 15,1-1 0-15,-3 1 0 0,2 0 0 0,2 1 0 16,3 0 0-16,-2 3 0 0,1-3 0 0,0 0 0 16,0-2 0-16,1 0 0 0,-4 0 0 0,1 2 0 15,-1 1 0-15,0-1 0 0,-4-3 0 0,2 1 0 16,-1 0 0-16,-1-1 0 0,0-3 0 0,0 2 0 16,1 1 0-16,-1 1 0 0,-1 0 0 0,2 0 0 15,-2-2 0-15,-2-2 0 0,1 0 0 0,2 1 0 0,-1 1 0 0,-1 0 0 16,-1 1 0-16,0-1 0 0,6-3 0 0,-1 0 0 15,3 2 0-15,-1-1 0 0,-1-1 0 0,1 1 0 16,-1-1 0-16,0 1 0 0,-2-2 0 0,1 1 0 16,-1-1 0-16,-1 0 0 0,-1-1 0 0,-2 2 0 15,1-2 0-15,-2 3 0 0,1-2 0 0,0 0 0 16,1-3 0-16,-2 1 0 0,0 0 0 0,1 0 0 16,-1-2 0-16,-1 1 0 0,1 1 0 0,1 2 0 15,2 0 0-15,-4 0 0 0,-1-2 0 0,2 0 0 16,-3 0 0-16,2 4 0 0,0-3 0 0,1 2 0 15,0-1 0-15,1 0 0 0,-2-1 0 0,-1 1 0 16,1-1 0-16,0 0 0 0,-1 2 0 0,1 1 0 16,1-1 0-16,0 1 0 0,1-1 0 0,-2 0 0 15,1 0 0-15,1 0 0 0,-2 2 0 0,1-1 0 16,-1 1 0-16,1 0 0 0,0 1 0 0,0-2 0 0,-1 1 0 0,1-3 0 16,0-2 0-16,1 2 0 0,-2 1 0 0,1-1 0 15,0 1 0-15,0 0 0 0,0 1 0 0,1-2 0 16,0-1 0-16,-2 0 0 15,0 2 0-15,1 0 0 0,0-3 0 0,1 1 0 0,0-1 0 0,-1 0 0 16,0 0 864-16,-1-1 128 0,2-1 32 0,2 0 0 16,-5 1-832-16,4-2-192 0,-1 1 0 0,0 3 0 15,2-1 0-15,-4 0 0 0,-1 0 0 0,0 2 0 16,-2 0 0-16,0 2 0 0,-3-3 0 0,-2 2 0 16,-2 5 0-16,0 0 0 0,0 0 0 0,2-5 0 15,-2 5 0-15,0 0 0 0,0 0 0 0,-3-4 0 16,-4 1-1600-16,0 1-352 0,-1 0-80 0,2 0-10384 15,0-1-2096-15</inkml:trace>
  <inkml:trace contextRef="#ctx0" brushRef="#br1" timeOffset="61089.88">14210 1742 12895 0,'0'0'272'0,"0"0"64"0,-7 2 16 0,-2 1 32 0,2 0-384 0,0 2 0 0,0-1 0 0,7-4 0 16,-10 3 896-16,2-1 96 0,-2-2 32 0,4 3 0 16,-3-1 0-16,9-2 0 0,-9 4 0 0,9-4 0 15,-7-1 816-15,7 1 160 0,-10-2 48 0,1 0 0 16,9 2-832-16,-11-4-144 0,0 0-48 0,2 1 0 16,5-5 0-16,-2 1 0 0,1 2 0 0,-2-1 0 15,2-3-816-15,1-1-208 0,3-1 0 0,0 0 0 16,-1-1 0-16,0-2 0 0,-1 0 0 0,2-1 0 15,6-1 864-15,1 0 128 0,2-2 32 0,1 3 0 0,0 0-832 0,2 1-192 16,2 1 0-16,1-1 0 0,0 0 0 0,1 3 0 16,-1 3 0-16,1 1 0 0,1 3 0 0,-1 0 0 15,1 1 0-15,-1 1 0 0,-3 2 0 0,1 4 0 16,-1 2 0-16,-2 3 0 16,-2 2-768-16,0 3-208 0,-5 2-48 0,0 3 0 0,-2 0 832 0,-1 2 192 15,-1-2 0-15,-2 0 0 0,-1 1 0 0,-4-2 0 16,1-3 0-16,0-1 0 0,-2-1 0 0,-3 1 0 15,0-2 0-15,-3-2 0 0,-1-3 768 0,-1 1 208 16,0-2 48-16,-1 0 0 0,1 0-832 0,0-3-192 16,-2-3 0-16,5-2 0 0,3-2 864 0,1-3 128 15,0-4 32-15,4 0 0 0,1-1-832 0,3-3-192 16,-1-2 0-16,3-3 0 0,3-4 0 0,-1 0 0 16,3-4 0-16,5 1 0 0,-1-1 0 0,6 4 0 0,1 3 0 0,4 2 0 15,0 1 0-15,2 1 0 0,0 3 0 0,0 2 0 16,-3 3 0-16,1 2 0 0,-1 3 0 0,1 4 0 15,-1 4 0-15,-1 4 0 0,-2 3 0 0,-3 1 0 16,-1 3 0-16,-1 4 0 0,-1 4 0 0,-6 5 0 16,0 1 0-16,-4 3 0 0,-3 1 0 0,0-3 0 15,-1-2 0-15,-4-2 0 0,-1-4 0 0,-1-1 0 16,-1-2 0-16,0-2 0 0,-2-4 0 0,1 1 0 16,-2-3 0-16,-2-2 0 0,2-2 0 0,0-3 0 15,-1-1 0-15,2-1 0 0,1 0 0 0,2-6 0 16,-1-5 0-16,4-3 0 0,2-1 0 0,2-3 0 15,1-3 0-15,3-1 0 0,1-4 0 0,3 0 0 0,4-2 0 16,3-1 0-16,3 0 0 0,1 3 0 0,2-2 0 0,0 6 0 16,1 1 0-16,-1 6 0 0,0 6 0 0,-1 5 0 15,-1 1 0-15,2 6 0 0,-1 1 0 0,-2 5 0 16,-2 4 0-16,-1 5 0 0,-2 4 0 0,-2 0 0 16,-4 2 0-16,-3-2 0 0,-3-1 0 0,-1-1 0 15,-4 0 0-15,-3-2 0 0,-3-2 0 0,1-1 0 16,-2-4 0-16,-1 1 0 0,0 1 0 0,1-5 0 15,3-2 0-15,0-3 0 16,1-5-3232-16,10 0-688 0,-7-9-144 0,9-6-32 0</inkml:trace>
  <inkml:trace contextRef="#ctx0" brushRef="#br1" timeOffset="62203.96">16906 2366 12895 0,'0'0'272'0,"0"0"64"0,0 0 16 0,0 0 32 0,5-8-384 0,-5 8 0 0,0 0 0 0,0 0 0 16,0 0 896-16,0 0 96 0,0 0 32 0,-10 5 0 15,2-4 0-15,-1 0 0 0,4 1 0 0,5-2 0 16,-9 6-832-16,1-1-192 0,-3 1 0 0,5-2 0 16,-2 3 864-16,-3 2 128 0,2-5 32 0,-1 0 0 0,4 1 0 0,6-5 0 15,-9 3 0-15,9-3 0 0,0 0 0 0,-5 2 0 16,5-2 0-16,0 0 0 0,0 0 0 0,0 0 0 16,0-9 0-16,1 1 0 0,3-2 0 0,2 1 0 15,0-3 0-15,6 3 0 0,0 2-832 0,5 1-192 16,3-5 0-16,-2 1 0 0,2 1 0 0,2 3 0 15,-3 0 0-15,1 1 0 0,-2-3 0 0,1 5 0 16,-2 0 0-16,-2 4 0 0,-2 2 0 0,0 4 0 16,1 5 0-16,-5 2 0 0,-2 4 0 0,0 1 0 15,-5 3 0-15,-1 1 0 0,-3 2 0 0,-3 3 0 16,-1-2 0-16,-4 0 0 0,-1-4 864 0,-3 0 128 16,0-1 32-16,0-3 0 0,-1-1-832 0,-2-4-192 15,0-4 0-15,0 2 0 0,-1-2 0 0,3-2 0 16,0 0 0-16,0-3 0 0,1-3 0 0,-1-1 0 0,3-1 0 0,3-3 0 15,2-5 0-15,6 1 0 0,1-4 0 0,3 0 0 16,2-2 864-16,2-3 128 0,4-2 32 16,3-6 0-16,1-2-832 0,4-2-192 0,-3 0 0 0,4-3 0 15,1-1 0-15,1 2 0 0,0 6 0 0,1 3 0 16,-3 1 0-16,1 4 0 0,0 5 0 0,5 2 0 16,-4 2 0-16,-4 6 0 0,-5 1 0 0,-1 8 0 15,-4 5 0-15,0 3 0 0,-3 2 0 0,-4 0 0 31,-5 1-768-31,-5 4-208 0,-2 3-48 0,0 1 0 0,-4-3 1648 0,0-1 320 0,-3-4 64 0,-4-1 16 16,2-2-832-16,0-4-192 0,-2-3 0 0,1 2 0 16,1-1 0-16,1-1 0 0,4-4 0 0,3-2 0 0,0-5 864 0,4-2 128 15,8 5 32-15,-4-7 0 0,3-6-832 0,2-2-192 16,2-1 0-16,4-2 0 0,-2-1 0 0,5 2 0 16,0-1 0-16,2 0 0 0,-1 3 0 0,2 2 0 15,-2-1 0-15,0 4 0 0,-2 4 0 0,-4 3 0 16,-5 3 0-16,0 0 0 15,10 0-2416-15,-10 0-528 0,8 3-96 0,-8-3-16000 16</inkml:trace>
  <inkml:trace contextRef="#ctx0" brushRef="#br2" timeOffset="70849.63">14288 1909 12895 0,'-7'-10'272'0,"1"2"64"0,1-2 16 0,0 3 32 0,1 1-384 0,0-1 0 0,0 1 0 0,1-1 0 16,1-1 896-16,-3 1 96 0,2 0 32 0,1 0 0 16,-1 2-832-16,1-2-192 0,-1 0 0 0,2 0 0 15,1 7 864-15,0-5 128 0,0 0 32 0,0 0 0 16,0 5 0-16,0 0 0 0,0 0 0 0,3-6 0 15,0 1 0-15,-3 5 0 0,0 0 0 16,0 0 0-16,0 0-832 0,0 0-192 0,0 0 0 0,0 0 0 16,0 0 0-16,0 0 0 0,0 0 0 0,-5 5 0 15,2 2 864-15,0 3 128 0,-2 3 32 0,3 2 0 16,-5 1-832-16,3 3-192 0,1 3 0 0,-3 3 0 0,3 3 0 16,0 0 0-16,0 1 0 0,2 1 0 0,-2 2 0 0,1 0 0 15,1 0 0-15,0 0 0 0,-1 1 0 0,2 0 0 16,0 3 0-16,3 4 0 0,0 1 0 0,2 2 0 15,2-1 0-15,2-4 0 0,3-2 0 0,0-3 0 16,0-2 0-16,2-2 0 0,2-1 864 0,0-3 128 16,3-1 32-16,2-1 0 0,1 2-832 0,2-2-192 15,0-1 0-15,2-1 0 0,-2-2 864 0,2 1 128 16,3 4 32-16,-1-2 0 0,2 2-832 0,1-2-192 16,-1-3 0-16,-3 1 0 0,2-1 0 0,-1 0 0 15,1-4 0-15,2 0 0 0,0 1 0 0,2-3 0 16,1 0 0-16,1 0 0 0,-1 1 0 0,1-3 0 15,-2 2 0-15,0-1 0 0,-2 0 0 0,-2-1 0 0,-3-1 0 0,0 1 0 16,-3 0 0-16,3 0 0 0,-4 0 0 0,2-1 0 16,-3-1 0-16,3-2 0 0,-2 0 0 15,2-2 0-15,-1 0 864 0,3-2 128 0,0-1 32 0,0 0 0 16,3 2-832-16,-1-4-192 0,-1-5 0 0,-1 4 0 16,2 3 0-16,-1 0 0 0,1-4 0 0,-2 2 0 15,1-1 0-15,0 1 0 0,3 1 0 0,-1-3 0 16,-3-2 0-16,0-1 0 0,-3 0 0 0,3-3 0 15,1 2 0-15,2-2 0 0,-4-1 0 0,2 1 0 16,0 1 0-16,-1-2 0 0,-2 0 0 0,1 0 0 16,-3 1 0-16,2-1 0 0,0-1 0 0,2 1 0 15,0-1 0-15,-1 1 0 0,2 1 0 0,0 0 0 16,1-2 0-16,1 1 0 0,0 0 0 0,0 1 0 0,-2 0 0 0,1-2 0 16,-5 0 0-16,1 0 0 0,-3 0 0 15,2-4 0-15,-2 0 0 0,1-2 0 0,0 1 0 0,0-2 0 16,2 2 0-16,-2 1 0 0,2-1 0 0,-2 2 0 15,1-1 0-15,-1 1 0 0,4 2 0 0,-4 2 0 16,2-2 0-16,-3 0 0 0,-2 2 0 0,2-1 0 16,-3-1 0-16,1 0 0 0,-3 2 0 0,0 1 0 15,-2 0 0-15,-1-1 0 0,0-1 0 0,-3 1 0 16,1-1 0-16,-1 3 0 0,0-1 0 0,-1 0 0 16,0 1 0-16,-2 0 0 0,-1 2 0 0,-1-1 0 15,0 3 0-15,-1-2 0 0,-1 1 0 0,1 0 0 16,-4 4 0-16,0 0 0 0,0 0 0 0,0 0 0 15,4-5 0-15,-4 5 0 0,0 0 0 0,0 0 0 0,0 0 0 16,0 0 0-16,0 0 0 0,0 0 0 16,0 0 0-16,0 0 0 0,0 0 0 0,0 0 0 15,0 0 0-15,-4 2 0 0,-4 4 0 0,0-2 0 0,-1 1 0 0,0 0 0 16,-2 3 0-16,0 0 0 0,-4-2 0 0,0 4 0 16,-3 2 0-16,-2 0 0 0,-5 4 0 0,-3 0 0 15,-4 2 0-15,-1-1 0 0,0 1 0 0,0 1 0 16,1 2 0-16,-3 2 0 0,0-1 0 0,1 1 0 15,2 0 0-15,-2-1 0 0,-2-3 0 0,-2-1 0 16,-3 1 0-16,-1 1 0 0,-2-3 0 0,-1 0 0 16,1-3 0-16,0 0 0 0,2 1 0 0,-1-2 0 15,-3-2 0-15,-3-1 0 0,-1 0 0 0,3 0 0 16,2 0 0-16,3-1 0 0,0 0 0 0,4 1 0 16,0-3 0-16,2-1 0 0,-2 1 0 0,2 0 0 0,1-3 0 0,-4-2 0 15,1 1 0-15,-1 0 0 0,3-3 0 0,2 0 0 16,-1-3 0-16,2 0 0 0,1 1 0 0,0-4 0 15,0-1 0-15,1-1 0 0,-1 0 0 0,-1 1 0 16,0-3 0-16,-3-1 0 0,-1-1 0 0,3 0 0 16,1-2 0-16,-3 1 0 0,2-1 0 0,0 0 0 15,2-3 0-15,2 2 0 0,0-4 0 0,1 0 0 16,1-2 0-16,-1 0 0 0,3-3 0 0,-3 2 0 16,2-3 0-16,0 2 0 0,2 3 0 0,1-1 0 15,3-1 0-15,3 1 0 0,-3 0 0 0,3 0 0 16,0-2 0-16,1 4 0 0,2-1 0 0,1 0 0 15,1-1 0-15,0-1 0 0,4-1 0 0,0 0 0 16,1 0 0-16,-1-3 0 0,2-1 0 0,-1-1 0 16,2 3 0-16,2 0 0 0,0-4 0 0,0 3 0 0,1 2 0 0,2-3 0 15,-2 5 0-15,1-1 0 0,2 0 0 0,2 1 0 16,-2 2 0-16,3 0 0 0,-2 2 0 0,1-1 0 16,1-1 0-16,1 3 0 0,0 2 0 0,-2 1 0 15,2 0 0-15,-1 1 0 0,0 0 0 0,3 2 0 16,-3 3 0-16,1-4 0 0,0-3 0 0,0 4 0 15,-2 4 0-15,2 0 0 0,-1 0 0 0,-1 1 0 16,1-1 0-16,-1 3 0 0,-2 4 0 0,1-6 0 16,0 0 0-16,-1 1 0 0,0 5 0 0,0 0 0 15,0 0 0-15,0 0 0 0,-1-4 0 0,1 4 0 16,0 0 0-16,0 0 0 0,-6 4 0 0,1 2 0 16,-1 0 0-16,-2 2 0 0,2 4 0 0,0-1 0 0,0-1 0 15,0 1 0-15,-1 2 0 0,0-3 0 0,0 0 0 0,1 2 0 16,-1 0 0-16,2 3 0 0,-1 0 0 0,-2 1 0 15,2 1 0-15,-2 2 0 0,0-2 0 0,1 4 0 16,0 2 0-16,1 1 0 0,-1 1 0 0,3 0 0 16,-2 2 0-16,3 2 0 0,1 1 0 0,2 2 0 15,2 0 0-15,2 1 0 0,2-3 0 0,0 0 0 16,3-2 0-16,1-1 0 0,1-1 0 0,1 2 0 16,1-4 0-16,2 1 0 0,0 3 0 0,0-1 0 15,1 0 0-15,0 0 0 0,4 0 0 0,2-1 0 16,0-1 0-16,2 4 0 0,2-1 0 0,0-2 0 15,4-2 0-15,-2-1 0 0,0 0 0 0,0-1 0 16,1 0 0-16,-2-2 0 0,1-2 0 0,-3-2 0 0,4 0 0 16,-2 0 0-16,2 1 0 0,0-2 0 0,-1-3 0 0,3 0 0 15,1 0 0-15,2-1 0 0,-1-3 0 0,0 1 0 16,-1 1 0-16,0-4 0 0,-1 2 0 0,-1-1 0 16,0-3 0-16,2-2 0 0,0-2 0 0,1 0 0 15,1-1 0-15,1-1 0 0,-1-1 0 0,1-2 0 16,3 1 0-16,-4-1 0 0,0 0 0 0,-1-1 0 15,-1 0 0-15,0 1 0 0,0 2 0 0,1-1 0 16,1-2 0-16,-2 0 0 0,-1-1 0 0,-1 2 0 16,1-2 0-16,2 1 0 0,0-1 0 0,-1-2 0 15,-1 1 0-15,-1 1 0 0,-3-2 0 0,1 0 0 16,-2-1 0-16,-1 0 0 0,-1 0 0 0,2-2 0 16,0-1 0-16,-1-1 0 0,1-2 0 0,0 2 0 0,2-1 0 15,1-2 0-15,-1 1 0 0,-2-1 0 0,1 1 0 0,-4-1 0 16,1-3 0-16,-3 2 0 0,0-1 0 0,0 1 0 15,-4 0 0-15,1-3 0 0,-2-1 0 0,1 1 0 16,-1 1 0-16,0 1 0 0,-2 1 0 0,-1 1 0 16,0 1 0-16,0 3 0 0,-4 4 0 0,0 0 0 15,0 0 0-15,-2 1 0 0,-3 3 0 0,-1 0 0 16,-3 5 0-16,0 0 0 0,5-4 0 0,-5 4 0 16,0 0 0-16,0 0 0 0,0 0 0 0,0 0 0 15,0 0 0-15,-8 5 0 0,1 3 0 0,-2 1 0 16,-1 1 0-16,0 2 0 0,-5 1 0 0,1 4 0 15,-1 1 0-15,-1 3 0 0,0 0 0 0,-2 2 0 16,-2 1 0-16,1 1 0 0,-2-1 0 0,-1 0 0 16,0-1 0-16,-1 0 0 0,-2 1 0 0,2-2 0 0,-2-1 0 15,0-2 0-15,2 0 0 0,-4-2 0 16,2 0 0-16,1-3 0 0,-3-1 0 0,2-1 0 0,0-2 0 0,-3 2 0 16,1-2 0-16,-4-1 0 0,-3-2 0 0,-1-1 0 15,-5 1 0-15,0-2 0 0,-1-1 0 0,-1 0 0 16,-1-3 0-16,1 1 0 0,-3 1 0 0,0-1 0 15,-2 0 0-15,-2 0 0 0,-2-2 0 0,-1-1 0 16,1-2 0-16,0-2 0 0,2 0 0 0,1-3 0 16,-1-1 0-16,1 0 0 0,-2-4 0 0,3 0 0 15,0-1 0-15,1 0 0 0,2-3 0 0,2-2 0 16,2 0 0-16,4-1 0 0,2-1 0 0,0-1 0 16,-4-1 0-16,2-1 0 0,0-4 0 0,-17-6 0 15,7 8 0-15,5 1 0 0,0 0 0 0,6 1 0 0,0 0 0 16,4 3 0-16,4 1 0 0,-1-1 0 0,2-1 0 0,4 0 0 15,0 1 0-15,2 0 0 0,0 0 0 0,4-3 0 16,-3-4 0-16,4-1 0 0,-1 2 0 0,4-4 0 16,-1-3 0-16,2 2 0 0,-1 4 0 0,3 0 0 15,1 0 0-15,4 1 0 0,2-2 0 0,-1 3 0 16,3 0 0-16,0 4 0 0,2 0 0 0,1 3 0 16,0-1 0-16,3 2 0 0,-2 3 0 0,2-1 0 15,0-2 0-15,0 1 0 0,2 1 0 0,-2 0 0 16,1 2 0-16,0-1 0 0,2-1 0 0,1 4 0 15,0 3 0-15,0-1 0 0,0-2 0 0,1-1 0 16,-4 2 0-16,1 3 0 0,-8 8 0 0,8-5 0 16,-2-2 0-16,-1 2 0 0,-5 5 0 0,0 0 0 15,5-5 0-15,-5 5 0 0,0 0 0 0,0 0 0 0,0 0 0 0,0 0 0 16,8-7 0-16,-4 2 0 0,-4 5 0 0,0 0 0 16,0 0 0-16,0 0 0 0,0 0 0 0,0 0 0 31,0 0-768-31,0 0-208 0,0 0-48 0,0 0 0 0,4 12 832 0,-4 4 192 0,-1 6 0 0,-2 2 0 15,0 1 0-15,2 4 0 0,-1 2 0 0,-3 3 0 16,1 3 0-16,2 1 0 0,2-4 0 0,2 0 0 16,2 1 0-16,4 2 0 0,1 6 0 0,3 3 0 15,1 5 0-15,4-4 0 0,1-4 0 0,4-1 0 16,0-2 0-16,4-4 0 0,2-4 0 0,1 1 0 16,2 0 0-16,-7-9 0 0,4-1 0 0,4 2 0 15,2 2 0-15,2 1 0 0,-1 1 0 0,-1 1 0 0,2-2 0 0,2-1 0 16,-5-2 0-16,2-1 0 0,0-2 0 0,1 0 0 15,2-1 0-15,1-1 0 0,-2-2 0 0,-1-2 0 16,0-1 0-16,-2 1 0 0,0-2 0 0,2-1 0 16,0-4 0-16,-2 1 0 0,1-1 0 0,4-1 0 15,-2-4 0-15,4-1 0 0,-4 1 0 0,3-2 0 16,-4-1 0-16,0-2 0 0,0-1 0 0,-3-2 0 16,1 0 0-16,0 1 0 0,0-1 0 0,0 1 0 15,-2 0 0-15,-1-1 0 0,2 0 0 0,0-2 0 16,-1 2 0-16,-2-3 0 0,-1 1 0 0,0-2 0 15,-1 0 0-15,-2 0 0 0,-1-2 0 0,0 0 0 16,0-2 0-16,1 0 0 0,-1 0 0 0,0-2 0 16,2-1 0-16,-2-2 0 0,3-1 768 0,-1-3 208 0,1-3 48 15,-1-2 0-15,1 1-832 0,-2 0-192 16,-1-1 0-16,-3 3 0 16,2 0-768-16,-4 6-208 0,0 1-48 0,0 1 0 0,0 1 832 0,-4 0 192 15,1 2 0-15,-1 1 0 0,0 1 0 0,-2 2 0 0,0-1 0 0,-1 0 0 16,-2 0 0-16,0 1 0 0,0 2 0 0,-1 0 0 15,-2 0 0-15,-1 2 0 0,-1 0 0 0,-6 4 0 16,0 0 0-16,0 0 0 0,0 0 0 0,0 0-11520 16,0 0-2240-16</inkml:trace>
  <inkml:trace contextRef="#ctx0" brushRef="#br2" timeOffset="75111.38">14093 1514 12895 0,'0'0'272'0,"0"0"64"0,0 0 16 0,-3-9 32 0,2 1-384 0,1 8 0 0,0 0 0 0,0 0 0 16,0 0 896-16,0 0 96 0,-4-8 32 0,4 8 0 15,0 0-832-15,-7 2-192 0,-3-1 0 0,4 3 0 16,-2 3 0-16,2 1 0 0,-4 2 0 0,3 2 0 16,-2 4 864-16,4 1 128 0,-4 2 32 0,3 3 0 15,0-1-832-15,0 0-192 0,1 0 0 0,-1 0 0 0,2 2 0 0,2-1 0 16,0-1 0-16,0 3 0 0,0 2 0 0,1 0 0 16,1 1 0-16,0 1 0 0,1 0 0 15,-1 2 0-15,0 0 0 0,4-2 0 0,-3 0 0 0,2-1 0 16,0 1 0-16,4 0 0 0,-2-1 0 0,5 0 0 15,-2-4 0-15,2 4 0 0,-2 0 0 0,-1 1 0 16,0-1 0-16,3 0 0 0,4 2 864 0,-1 3 128 16,0 3 32-16,5-4 0 0,0-2-832 0,0-3-192 15,4-2 0-15,0-2 0 0,-1-1 0 0,0-3 0 16,0-3 0-16,1 1 0 0,0 0 0 0,-2 1 0 16,2-2 0-16,0 1 0 0,1-1 0 0,0 0 0 15,-1 2 0-15,1-1 0 0,-4-1 0 0,2-1 0 16,2-2 0-16,-1 1 0 0,0 3 0 0,-2-1 0 15,1 0 0-15,1 1 0 0,-3 5 0 0,2-3 0 0,1 0 0 16,-3 0 0-16,0-3 0 0,-1 0 0 16,4 1 0-16,-4-1 0 0,1-2 0 0,-1 1 0 0,4-2 0 0,-2-1 0 15,1 2 0-15,0 0 0 0,-2-2 0 0,-5-2 0 16,5 1 0-16,2 1 0 0,1-1 0 0,2-1 0 16,1-1 0-16,1-1 0 0,-1 2 0 0,0-3 0 15,-2 3 0-15,0-3 0 0,0 0 0 0,0 0 0 16,0-1 0-16,2 3 0 0,-2-3 0 0,1 1 0 15,0-2 0-15,0 1 0 0,2 0 0 0,2 1 0 16,0-3 0-16,0-1 0 0,0 5 0 0,-1-3 0 16,1-2 0-16,-3 1 0 0,0-3 0 0,0 1 0 15,-2 0 0-15,0 0 0 0,0-1 0 0,-1 1 0 16,0 0 0-16,-1-1 0 0,0 0 0 0,-1 0 0 16,-3-1 0-16,2 1 0 0,2 1 0 0,0-1 0 0,0-1 0 0,2 1 0 15,-5 0 0-15,2 0 0 0,0-1 864 0,1 0 128 16,-2 0 32-16,-1 0 0 0,0 0-832 0,-1-1-192 15,0 1 0-15,1 0 0 0,-2-1 0 0,-1 2 0 16,2-2 0-16,-1-1 0 0,1-2 0 0,-1 1 0 16,1-3 0-16,-1 2 0 0,1-1 0 0,-1 0 0 15,1-1 0-15,-1-2 0 0,0 3 0 0,0-3 0 16,3 0 0-16,-2 0 0 0,0 0 864 0,0 1 128 16,-2-2 32-16,2 2 0 0,-1-4-832 0,-1 1-192 15,0 0 0-15,0-1 0 0,1 0 0 0,-1 0 0 16,0-3 0-16,0 1 0 0,-2 1 0 0,2 0 0 15,0 0 0-15,-2 1 0 0,0-2 0 0,1 1 0 16,1 0 0-16,-2-1 0 0,-1 2 0 0,2 0 0 0,0-2 0 0,-3 3 0 16,-1 3 0-16,1 1 0 0,-3-2 0 0,1-1 0 15,-1-1 0-15,0-2 0 0,4 4 0 0,-2-1 0 16,1-2 0-16,0 3 0 16,-1-1 0-16,0 0 0 0,0 0 0 0,-2 0 0 0,2 1 0 0,-3 0 0 15,1 1 864-15,-1 0 128 0,-3 1 32 0,0-1 0 16,0 4-832-16,-4 4-192 0,0 0 0 0,0 0 0 15,3-5 0-15,-3 5 0 0,0 0 0 0,0 0 0 16,0 0 0-16,0 0 0 0,0 0 0 0,0 0 0 31,0 0-2416-31,0 0-528 0,0 0-96 0,-3 7-32 0</inkml:trace>
  <inkml:trace contextRef="#ctx0" brushRef="#br2" timeOffset="79068.32">4823 15414 17215 0,'0'0'768'0,"-7"-3"144"0,3-1-720 0,-2-3-192 0,1 2 0 0,5 5 0 0,0 0 608 0,0 0 96 15,-3-6 0-15,3 6 16 0,0 0-64 0,0 0-16 16,0 0 0-16,0 0 0 0,0 0 128 0,0 0 0 16,8-2 16-16,3 2 0 0,1 0-144 0,5-2-48 15,2 0 0-15,4 2 0 0,-2 0 16 0,7 0 0 16,2 0 0-16,6 0 0 0,5 2-32 0,1-2 0 15,2 0 0-15,4-2 0 0,4-2-16 0,5 0-16 16,4 1 0-16,2-2 0 0,3 3-96 0,0-1-32 16,-1-3 0-16,5 2 0 0,-1-1-128 0,3 1-32 15,3 0 0-15,-3-1 0 0,-2 4-64 0,4 0-32 16,-3 0 0-16,3 0 0 0,1 0-32 0,-1 2 0 16,-5 1 0-16,2-1 0 0,-1 0 0 0,1 1-128 15,2 3 192-15,-2 1-64 0,-1 1-128 0,-6 1 0 0,-1-4 0 0,-1 2 0 16,-2-1 0-16,2 1 0 0,-4-2 0 0,-3 1 128 15,-4 2-128-15,-8-3 0 0,-4 1 0 0,-4-3 0 16,0 0 0-16,-7-1 0 0,-5-1 0 0,-3 1 0 16,-6 3 0-16,-5-4 0 0,-9 0 0 0,0 0 0 15,10 2 128-15,-10-2 0 0,0 0 0 0,-8 4 0 16,-4 0 256-16,-6-1 64 0,-4 1 0 0,-6-1 0 16,-4-3-240-16,-4 0-32 0,-5 0-16 0,-6-2 0 15,-7-1-160-15,-5 1 0 0,-2 0 144 0,-2 1-144 16,-4 0 0-16,-6-1 128 0,-7-1-128 0,-4 1 0 15,-3 1 0-15,-1 0 128 0,-1 1-128 0,-5 0 0 16,0 1 0-16,0 0 0 0,3-1 0 0,-2 2 128 0,1 0-128 0,-2 2 0 16,1-1 0-16,3 1 0 0,2 0 0 0,1 0 0 15,0 2 0-15,3 0 0 0,6 0 0 0,3 0 0 16,4 0 0-16,2 0 0 0,0-3 0 16,8 1 0-16,6 0 0 0,8 2 0 0,3-3 0 0,8 0 0 15,6-1 0-15,5-1 128 0,8-1-128 0,5 0 0 16,5-3 0-16,7 3 0 0,0 0 0 0,0 0 0 15,13-4 0-15,7-1 0 0,9-2 0 0,5 0 0 16,9-3 0-16,7 3 0 0,6-2 0 0,7 1-208 16,3 1 80-16,9-2 128 0,2-1 0 0,9 1 0 15,8 1 0-15,5-2 0 0,1 1 0 0,7 2 0 16,6 3 0-16,2-2 128 0,-2-2 0 0,5 4-128 16,4 6 192-16,-4-2-64 0,-2-2 0 0,6 5-128 15,1 1 192-15,-3 0-64 0,-1 3-128 0,-1-2 0 0,-4 5 144 16,-2-3-144-16,-4-1 0 0,-2 2 0 0,-3 3 0 0,-6-1 128 15,-8-3-128-15,-3 0 0 0,-2-1 0 0,-5 0 0 16,-4 3 0-16,-9-2 128 0,-9-4-128 0,-7 2 0 16,-7 1 0-16,-5-1 0 0,-6-1 0 0,-7-1 128 15,-4-1-128-15,-8 0 0 0,-13-2 0 0,0 0 0 16,0 0 128-16,0 0-128 0,-15-1 128 0,-6 0-128 16,-8-1 240-16,-5-1-32 0,-7-2 0 0,-9 1 0 15,-10-1-208-15,-5 0 0 0,-5-1 0 0,0 2 0 16,-4 1 0-16,-8-2 0 0,-10-1 0 0,0 4 0 15,1-3 0-15,-3 1 0 0,-7-2 0 0,-2 2 0 16,-3 1 0-16,-2-1 0 0,0-1 0 0,-2 3 0 16,-2 2 0-16,2 0 0 0,2-2 0 0,0 4 0 0,4 1 0 15,1 0 0-15,8 0 0 0,1 1 0 0,1 0 0 0,6-1 0 16,10 4 0-16,9-1 0 0,7-2 0 0,12 0 0 16,6 0 0-16,12-1 0 0,9-2 0 0,10-1 0 15,12 0 0-15,0 0 0 16,15-4-576-16,11-3-224 0,12-2-32 0,13-3-17296 15</inkml:trace>
  <inkml:trace contextRef="#ctx0" brushRef="#br2" timeOffset="100188.47">23987 6958 12895 0,'0'0'272'0,"0"0"64"0,0 0 16 0,0 0 32 0,0 0-384 0,0 0 0 16,0 0 0-16,0 0 0 0,0 0 0 0,0 0 0 0,0 0 0 0,0 0 0 15,0 0 896-15,0 0 96 0,0 0 32 0,0 0 0 16,0 0 0-16,9 2 0 0,-3-2 0 0,0-1 0 15,-6 1-832-15,8-4-192 0,2 0 0 0,-4-3 0 16,1 0 0-16,0 0 0 0,0-1 0 0,-2 3 0 16,-4-5 864-16,1 1 128 0,1-3 32 0,2 1 0 15,-1 0-832-15,-2 1-192 0,0 1 0 0,1-2 0 16,-2-2 0-16,1 1 0 0,0 1 0 0,-2-1 0 16,-1-3 864-16,-1-2 128 0,0-1 32 0,-1 2 0 0,2 4-832 15,-1-2-192-15,-2-1 0 0,-2 1 0 0,0 2 0 0,-1 0 0 16,0 0 0-16,1 0 0 0,-3-1 0 0,1 1 0 15,1 0 0-15,-1 1 0 0,-1 0 0 0,1 0 0 16,2 1 0-16,-2-1 0 0,-2 1 0 0,1 1 0 16,3-2 0-16,-3 1 0 0,2 0 0 0,-2 1 0 15,1 0 0-15,-3-2 0 0,0-2 0 0,0 0 0 16,0-2 0-16,-2 2 0 0,1 0 0 0,-2-1 0 16,-1-1 0-16,0 0 0 0,-2 1 0 0,-1 1 0 15,-1 0 0-15,1-1 0 0,-2-1 0 0,2-1 0 16,-1 2 0-16,0 1 0 0,-2 0 864 0,1 3 128 15,1 0 32-15,0-1 0 0,-2 1-832 0,1-1-192 16,2 0 0-16,1 1 0 0,-1 1 0 0,0 2 0 0,1-2 0 16,1 1 0-16,-1 1 0 0,1 1 0 0,-1-1 0 15,1 1 0-15,-1 0 0 0,0-2 0 0,-3 2 0 0,1 1 0 16,0 2 0-16,1 1 0 0,-2-1 0 0,0 0 0 16,3 0 0-16,-1 0 0 0,-1-4 0 0,2 4 0 15,-3 3 0-15,1-2 0 0,0 1 0 0,1 0 0 16,1-1 0-16,1 0 0 0,0-1 0 15,0-1 0-15,-3-2 0 0,3 2 0 0,-2-1 0 0,-5 0 0 16,0-1 0-16,1 1 0 0,0-3 128 0,0 3-128 16,-2 2 0-16,1 1 0 0,-2 2 0 0,2 0 0 15,1 0 128-15,-1 0-128 0,-1 0 0 0,1 3 144 16,0 1-144-16,1-1 0 0,0-1 0 0,1-1 0 16,1-1 0-16,2-1 128 0,1-1-128 0,-2 1 0 0,3 2 128 15,-1 0-128-15,1-1 0 0,0-1 128 0,1-2-128 0,-1 2 0 16,0 1 0-16,-2 1 0 0,0 0 0 0,-2 1 0 15,1 0 128-15,3 2-128 0,0-1 0 0,0 1 0 16,-3 1 0-16,0 1 128 0,2 2-128 0,-4 1 0 16,1-2 0-16,2 2 0 0,1 1 0 0,1-1 0 15,-2 0 0-15,2-4 0 0,2 2 0 0,-1-2 0 16,-3 1 0-16,3-2 0 0,-2 0 0 0,1-1 128 16,-1 1-128-16,1 2 0 0,-2-1 128 0,-1 3-128 15,1 0 0-15,-5-2 128 0,-3-1-128 0,3 1 0 16,3 2 0-16,-1 1 128 0,-1-2-128 0,3 3 0 15,-3 0 144-15,2 0-144 0,1 0 0 0,3 0 144 16,-5-1-144-16,3 1 0 0,1 1 128 0,0 0-128 16,-1-1 0-16,1 2 0 0,0 2 0 0,-1 1 0 0,-1 3 128 0,1-3-128 15,1-3 0-15,-1 2 0 0,1 2 0 0,0 2 0 16,2-2 0-16,0 2 0 0,2-1 0 0,4 2 0 16,4 0 0-16,-2 1 0 0,-2-4 128 0,0 1-128 15,1-1 0-15,0 2 0 0,-1-1 0 0,2 1 0 16,-1-2 0-16,1 1 0 0,1-1 0 0,2 0 0 15,0 1 0-15,1 1 0 0,-1 1 0 0,1 1 0 16,-5 0 0-16,4-1 0 0,1-1 128 0,-3-2-128 16,2 2 0-16,-1-1 0 0,2 2 0 0,-2 2 0 15,0-1 144-15,2 1-144 0,2 1 0 0,-4-1 144 16,2-3-144-16,-1 1 0 0,0 0 0 0,0 1 0 16,1-2 0-16,1 0 128 0,-2 1-128 0,2-1 0 0,2 4 0 0,-1 0 0 15,-1 0 128-15,1 0-128 16,1-2 0-16,0 2 0 0,-1 1 144 0,2-1-144 0,0-3 0 0,2 0 0 15,-2-1 0-15,2 3 128 0,0 1-128 0,-1-2 0 16,0-2 0-16,2 0 0 0,-1 0 0 0,0-2 0 16,0 0 128-16,3-2-128 0,-3-1 0 0,3 3 0 15,2 0 0-15,1 1 128 0,-1-1-128 0,1 1 0 16,-1 0 0-16,3 1 0 0,-1-1 0 0,1-2 0 16,-2-6 0-16,-2 3 0 0,-1 4 0 0,2 1 144 15,2-2-144-15,-2-1 0 0,2 0 128 0,-2 1-128 16,1 0 0-16,1 1 0 0,1-3 0 0,0 1 0 15,1 1 0-15,0-1 0 0,1 0 128 0,1-1-128 16,-2-1 0-16,0 2 0 0,1 0 0 0,-2 0 0 16,1 1 0-16,-1-2 0 0,-1 0 128 0,0-1-128 15,1 5 0-15,1-4 0 0,-2-2 128 0,2 1-128 0,0 1 0 0,-1 0 0 16,0 2 0-16,1-2 0 0,0-6 0 0,2 4 0 16,-2 4 0-16,1-1 0 0,-1 0 0 0,1-2 0 15,0-1 0-15,3 0 0 0,0 0 0 0,0 2 0 16,-2-1 128-16,1 1-128 0,1-3 0 0,0 2 0 15,1-2 128-15,-1-1-128 0,1-1 0 0,-2 2 0 16,1 0 0-16,-1 1 0 0,0 0 0 0,1-1 0 16,-2-1 128-16,0-1-128 0,1-2 0 0,-2 4 0 15,-1-1 128-15,1-3-128 0,1 0 0 0,2-3 0 16,1 3 0-16,2 0 0 0,0-1 0 0,1 0 0 16,1 1 128-16,-2 0-128 0,-1 1 0 0,0-3 0 15,4 0 0-15,0-1 0 0,1 0 128 0,0 1-128 0,-2 0 0 16,1 0 0-16,-1 1 0 0,-2-1 0 0,0-1 144 0,-1 1-144 15,0-6 0-15,-1 2 144 0,-1 2-144 0,1 0 0 16,-1 2 0-16,1-4 0 0,0 0 0 0,1 1 0 16,0 2 128-16,0-2-128 0,-1-1 0 0,3 0 0 15,1 0 0-15,-2 0 128 0,-2-1-128 0,-1-2 128 16,0-2-128-16,1 2 128 0,3 2-128 0,0-1 0 16,-1 0 0-16,-2-1 128 0,2-1-128 0,0 0 128 15,-3 3-128-15,1-2 128 0,-1-3-128 0,0 1 160 16,0 2-160-16,-2-1 160 0,0 0-160 0,1-2 128 15,1 0-128-15,1-1 128 0,-3 2-128 0,1-1 128 16,-1 1-128-16,1 0 128 0,2 2-128 0,-4-4 0 16,-1 3 0-16,2-3 0 0,5-3 128 0,-1 2-128 0,-2-1 0 0,3 1 128 15,2 2-128-15,-1-2 0 0,-2-2 0 0,1 0 0 16,1-1 0-16,-4-1 0 0,0 1 128 0,0-1-128 16,1 0 0-16,-1-1 0 0,0-2 0 0,-2 2 0 15,0-2 128-15,3-1-128 0,-1 2 0 0,0 1 128 16,-4 2-128-16,3-2 0 0,2-3 0 0,-1 3 0 15,-1-1 0-15,1 4 0 0,-2-1 0 0,2-1 0 16,0-2 0-16,1 2 0 0,-2 0 128 0,1-1-128 16,2-1 0-16,-3-1 0 0,0 0 0 0,-1 0 128 15,0-1-128-15,1 0 0 0,-2-3 0 0,-1-2 128 16,1 0-128-16,0-1 0 0,-1-1 0 0,1-1 0 16,-5 0 0-16,3 2 0 0,1 3 128 0,-2 0-128 15,-3-2 0-15,1-1 0 0,-1 2 0 0,0 1 128 0,0 3-128 16,-2 2 0-16,4 0 0 0,-5-2 0 15,1 0 0-15,-1-1 0 0,2-1 0 0,-2-2 0 0,-2-1 0 0,0 1 0 16,2-1 128-16,-3 0-128 0,-1-3 0 0,0 1 0 16,-1 1 0-16,1-1 0 0,0-2 0 0,-3-2 0 15,1 0 0-15,0 4 0 0,1 3 0 0,0 0 0 16,-1-1 0-16,-1 0 0 0,-3-2 0 0,-1 1 0 16,0 0 0-16,-1-1 0 0,-2 0 0 0,0-2 0 15,-3-2 0-15,1-1 0 0,-3-3 0 0,1 0 0 16,0-1 0-16,-2 3 0 0,0 2 0 0,1 2 0 15,-2-3 0-15,3 4 0 0,-1 2 0 0,2 1 0 16,-2 1 0-16,-1 1 0 0,2-1 0 0,-1 1 0 16,-3 0 0-16,3 1 0 0,4-2 0 0,-5 2 0 15,-3-3 0-15,-1 2 0 0,1-1 0 0,0-2 0 0,-3-6 0 0,1 10 0 16,-1 4 0-16,0-1-144 0,2-6 144 0,-6 0 0 16,0 0 0-16,-1 0 0 0,-2 2 0 0,-3 1 0 15,-3-1 0-15,4 4-128 0,6 0 128 16,-4 0 0-16,-2 2 0 0,1-1 0 0,1-5 0 0,2 4 0 15,3 3 0-15,1-3 0 0,1-1 0 0,3 0 0 16,0 2 0-16,0 1 0 0,-2 0 0 0,0-1 0 16,0 1 0-16,-1 1 0 0,-1 0 0 0,0 4 144 15,0 4-144-15,0 1 0 0,-1-3-192 0,-1 2 192 16,-2 0-160-16,2 1 160 0,0-1 0 0,0 2-144 16,0 0 144-16,1 5 0 0,0 0 0 0,1-1 0 15,0-1 0-15,-1 0 0 0,-3 2 0 0,-2 0-128 16,-1 5 128-16,-1 0 0 0,1 1 0 0,0 0 0 0,4 3 0 15,-3-1-128-15,-2-1 128 0,0 2 0 0,2 3 0 0,1 1 0 16,2-1 0-16,0 0 0 0,1-2 0 0,2 0 0 16,-4 1 0-16,-2 4-128 0,-2-1 128 0,1 0 0 15,1-4 0-15,-1 4 0 0,0 2 0 0,2 3 0 16,1-2 0-16,0-2 0 0,0-3 0 0,3 1 0 16,1 1 0-16,1 0 0 0,0 1 0 0,0 1 0 15,-1 0 0-15,-1 1 0 0,-1-2 0 0,0 1 0 16,0-1 0-16,0 0 0 0,-2 4 0 0,5-2 0 15,3 1 0-15,-1 0 0 0,-2-5 0 0,1 3 0 16,1 1 0-16,0 0 0 0,2 1 0 0,2-2 0 16,2 0 0-16,1 2 0 0,2 0 0 0,-1 1-128 15,-1 0 128-15,2-1 0 0,2 0 0 0,-1 0 0 16,-1 0 0-16,2 1 0 0,1 0 0 0,0-2 0 0,1 0 0 0,1 0 0 16,0 1 0-16,-1-1 0 0,0-2 0 0,2 2 0 15,-1-1 0-15,2 0 0 0,2-2 0 0,-3 5-128 16,2 5 128-16,2-1 0 0,0-3 0 0,2 2 0 15,1 2 0-15,0-1 0 0,1 2 0 0,1-2 0 16,0 1 0-16,2-1 0 0,-1 0 0 0,1 1 0 16,3-3 0-16,-2 2 0 0,2-4 0 0,-1 4 0 15,1 1 0-15,3 2-128 0,-2-1 128 0,3-1 0 16,1-4 0-16,-1 0 0 0,1 0 0 0,0 1-128 16,-1-2 128-16,1 0 0 0,1-1 0 0,-1-1 0 15,1-2 0-15,3 1 0 0,2-1 0 0,-5 2 0 16,0 2 0-16,0-4 0 0,3 2 0 0,0 0 0 15,3 0 0-15,1 1 0 0,0 1 0 0,1-1 0 16,-2-2 0-16,1 2 0 0,-1 1 0 0,1-2 0 0,1 0 0 0,-2-1 0 16,1-2 0-16,1 1 0 0,0-2 0 0,0-1 0 15,0-3 0-15,2 0 0 0,0 2 0 0,-2-2 0 16,2-1 0-16,0-1 0 0,1 0 0 0,0 0 0 16,1-2 0-16,-2-2 0 0,0 1 0 0,-2 1 0 15,2-3 0-15,-2 1 0 0,1-1 0 0,2 1 0 16,1-2 0-16,0 1 0 0,2 2 0 0,1 2 0 15,-4-1 0-15,4-2 0 0,0-3 0 0,1 2 0 16,-1 0 0-16,-1 1 0 0,-3-2 0 0,1 1 0 16,-3-1 0-16,0 0 0 0,-3 1 0 0,1-3 0 15,1-1 0-15,-1 1 0 0,0 2 0 0,0-1 0 0,1-1 0 0,-1-1 128 16,-2-2-128-16,2 0 0 0,2 0 0 0,1 0 128 16,0 1-128-16,-1-1 128 0,0-3-128 0,-1 3 128 15,0-1-128-15,-3 0 128 0,1 0-128 0,1 0 128 16,-3-2-128-16,1 2 0 0,0 1 0 0,0-3 128 15,1-1-128-15,1 1 0 0,-2 2 128 0,2-4-128 16,0-1 0-16,-4 1 144 0,-5 0-144 0,5 1 0 16,3-1 160-16,1 1-160 0,-3-1 128 0,0-1-128 15,2 0 128-15,-2 0-128 0,1 3 128 0,-1-1-128 16,-2-5 128-16,2 2-128 0,-3-1 128 0,1-1-128 16,-2-2 160-16,1-1-160 0,1 0 192 0,1-3-192 15,-2-3 192-15,2-1-64 0,1-6 0 0,0 1-128 16,-1 0 192-16,0-7-192 0,-3-4 192 0,4-2-192 15,3 2 160-15,-2-4-160 0,0-1 128 0,2-3-128 16,-1-3 176-16,0 0-48 0,-1-2-128 0,-3-1 192 0,0-1-192 16,-3 3 0-16,-3 2 0 0,-1 5-160 0,-1 7 160 0,-3 3 0 15,-4 2 0-15,-2 2 0 0,-1 2 0 0,-3 3 0 16,1 1 0-16,-5 0 0 0,1-2-128 0,-1 3-112 16,0 3-16-16,-3 2 0 15,1 6-1296-15,2 2-272 0,0-3-48 0,0 5-16 16,2 5-832-16,6 0-160 0</inkml:trace>
  <inkml:trace contextRef="#ctx0" brushRef="#br2" timeOffset="101932.65">23809 6362 11967 0,'9'-8'1072'0,"3"-2"-864"0,-1-1-208 0,-2-1 0 16,1 0 128-16,-4 2-128 0,1 1 176 0,-3 0-176 15,2 0 192-15,-1 0-192 0,-1-3 192 0,-2 2-192 16,-2 10 384-16,2-5-16 0,-2 5-16 0,0-10 0 16,-1-1 208-16,-2 1 32 0,-1 0 16 0,-1 5 0 0,-3-3-224 0,-2-1-32 15,-2-2-16-15,-1 1 0 16,-6 0 0-16,-2 1 0 0,-4-5 0 0,-3 1 0 0,-6-1-96 0,-2 1-32 16,-2-1 0-16,-3 1 0 0,-1-1-16 0,2 0-16 15,-1-1 0-15,1 0 0 0,2 2-16 0,-2-3 0 16,-1 1 0-16,2 0 0 0,1-1 32 0,0 1 16 15,-2-3 0-15,1 5 0 0,0 1-208 0,2 2 176 16,-1 2-176-16,1 1 160 0,-1-2-160 0,-2 0 0 16,-2 1 0-16,-2 2 128 0,-1 0-128 0,-1 3 0 15,-2 3 0-15,3-3 0 0,1-1 0 0,2 1 0 16,2 4 0-16,-1 0 0 0,-2-1 0 0,2 0 0 16,2 0 0-16,-1 2 0 0,-5 4 0 0,2-3 0 15,-1 2 0-15,4 0 0 0,1 2 0 0,-2 0 0 16,1 1 0-16,-5 1 0 0,-1 1 0 0,1 3 0 0,0 3 0 0,2 2 0 15,4-1 0-15,-1 1 0 0,4 1-144 0,3 1 144 16,-1 1 0-16,1 1 0 0,-1 0 0 0,0 1 0 16,-1-2 0-16,5 0 0 0,1-2 0 0,-1 6 0 15,-2 1 0-15,1-1 0 0,-1-1 0 0,4 3 0 16,3 1 0-16,2 1 0 0,1-1 0 0,3 1 0 16,4 3 0-16,0 1 0 0,2 0 128 0,2 0-128 15,2-8 0-15,2 2 0 0,-1 0 0 0,2 0 0 16,3-5 0-16,-1 1 0 0,0 2 0 0,2 2 0 15,1 0 0-15,0 1 0 0,-1-1 0 0,1 2 0 16,1 0 0-16,0 2 0 0,-1 1 0 0,-3-2 0 16,2-2 0-16,-1 3 0 0,0-2 0 0,1 0 0 15,0 0 0-15,0 0 0 0,1-2 0 0,2 4 0 0,2 2 0 0,1-2 0 16,1-3 0-16,3 1 0 0,-3 2 0 0,4-3 0 16,-1 2 0-16,2-2 0 0,-1-2 0 0,0 0 176 15,1-3-176-15,-1 1 160 0,0-1-160 0,1 0 0 16,0-1-160-16,0 1 160 0,0 4 0 0,2 0 0 15,1-2 0-15,1 1 0 0,2 2 0 0,-1-3 0 16,-2 1 0-16,5-1 0 0,3-2 0 0,0 0 0 16,-6 0 0-16,3 0 0 0,-1-1 0 0,1 0 0 15,-2 1 0-15,4-1 0 0,2-1 0 0,-2 0 0 16,0 0 0-16,1 2 0 0,-4 4 0 0,2-1 0 16,-2-1 0-16,2-1 0 0,-1-4 0 0,0 2 0 15,-1-2 0-15,1 0 0 0,-2 0 0 0,3-4 0 16,3 2 0-16,0-2 0 0,3 0 0 0,0-4 0 0,2 1 0 15,2-1 0-15,3 0 0 0,0 1 0 0,-1 1 128 0,-1-6-128 16,-3-1 0-16,3 0 0 0,-3 1 0 0,2 2 0 16,1 0 0-16,2 1 0 0,1-1 0 0,-3 0 0 15,-2-1 0-15,1-2 0 0,2-1 0 0,2 3 0 16,-1 1 128-16,0 2-128 0,-1 1 0 0,-1-2 0 16,-2-3 0-16,0-1 0 0,0 1 0 0,-1 1 0 31,0 0-272-31,0 2-176 0,1 2-16 0,-2 0-8880 0</inkml:trace>
  <inkml:trace contextRef="#ctx0" brushRef="#br2" timeOffset="111428.54">23830 6503 6447 0,'0'0'272'0,"0"0"80"16,7-6-352-16,-1 0 0 0,1 0 0 0,-7 6 0 16,7-6 1856-16,-2 1 288 0,-1-2 64 0,2 1 16 15,-3 1-1344-15,1-2-272 0,-4 7-48 0,7-10-16 0,-4 1-80 16,2 0-16-16,-2 0 0 0,-1 0 0 16,2 0 16-16,-4-1 0 0,-4-1 0 0,1 2 0 0,0-2 112 0,-2 0 0 15,-2 1 16-15,-1 0 0 0,-3-1-112 0,0 0-32 16,0-1 0-16,-3 0 0 0,-2 1 0 0,0 1-16 15,-3 0 0-15,-1 0 0 0,-2-1 0 0,1 1 0 16,1 1 0-16,0 1 0 0,-4 1-48 0,1-1 0 16,-2 0 0-16,0 2 0 0,-2-1-112 0,1 3-16 15,0-1-16-15,0 0 0 0,-1-2-96 0,0 1-16 16,-1 1 0-16,0-1 0 0,-1-2 0 0,-6 0-128 16,-2 2 192-16,1 0-64 0,-2 0 0 0,2 1 0 15,0 2 0-15,-3 1 0 0,2-1 0 0,1 1-128 16,0-1 192-16,0-1-64 0,-2-1-128 0,-2 1 192 15,-1-1-192-15,1 4 192 0,-2 3-64 0,2 2 0 0,3-1 0 0,2 3 0 16,-1 0 80-16,3-3 16 0,3 1 0 0,-1-1 0 16,-1 0-96-16,0 1-128 0,-2-2 176 0,2 0-176 15,1 0 192-15,-1 2-192 0,-4 0 192 0,1 0-192 16,0 2 160-16,3-1-160 0,0 1 128 0,1-1-128 16,1-1 0-16,1 1 0 0,1 0 128 0,-2 0-128 15,-3-1 0-15,0 3 128 0,0 1-128 0,-3 1 128 16,1 0-128-16,0 2 192 0,2 2-192 0,-1-2 192 15,1 0-64-15,1 2 0 0,0 1 0 0,1 1 0 16,-1-1 0-16,-1 1-128 0,0 5 192 0,1-1-64 16,1-4-128-16,4 4 160 0,3 2-160 0,-1 2 160 15,0-1-160-15,1 1 128 0,1 3-128 0,2-4 128 16,3 0-128-16,2 0 0 0,-1-1 0 0,3 1 128 16,2-1-128-16,1 0 0 0,-1 0 0 0,2 1 128 0,1 1-128 0,1 1 0 15,1 0 0-15,0 0 0 0,4-2 0 0,-3 2 0 16,3 0 144-16,1 0-144 0,2 0 128 0,0-1-128 15,1 0 128-15,1 0-128 0,0-2 144 0,2-2-144 16,0-1 192-16,-1-1-192 0,2 2 192 0,1-1-192 16,0-4 192-16,0 1-192 0,2 1 176 0,4 2-176 15,0 2 160-15,3-2-160 0,0-3 192 0,4 1-64 16,-2 1-128-16,5 0 192 0,6-3-192 0,-1 0 176 16,-1 2-176-16,0 0 160 0,2 1-160 0,2 0 128 15,2-2-128-15,1 0 128 0,-1 0-128 0,0-1 128 16,-1-3-128-16,1-3 128 0,1 2-128 0,4-4 192 15,2 0-192-15,-1-1 192 0,0-2-192 0,2 0 192 16,2-3-192-16,-2 3 192 0,-4 0-192 0,0-2 160 0,-1-2-160 0,3 0 160 16,-1-1-160-16,3-1 160 0,2 1-160 15,-1-1 160-15,0 1-160 0,-2-1 0 0,-2 1 0 16,-1-1 0-16,1-1 0 0,-3-1 0 0,-2 1 0 0,0-1 128 16,2 2-128-16,-1-1 0 0,0-2 0 0,4 1 0 15,2-1 0-15,-1 2 0 0,1-1 0 0,-4 1 0 16,-1 0 0-16,-1 1 0 0,-1 1 128 0,0 1-128 15,-3-4 0-15,3-2 0 0,2-1 0 0,-2 2 0 16,0-1 0-16,0-1 0 0,-1 0 0 0,2 1 0 16,0 4 0-16,0-1 0 0,0 0 0 0,-1-4 0 15,-1-4 0-15,-3 1 0 0,0 3 128 0,1-1-128 16,3-6 0-16,1 3 0 0,1 2 144 0,2-1-144 0,-2-1 0 16,-1-2 0-16,-3 0 0 0,1 1 0 15,-2 4 0-15,-1-2 0 0,-4 1 0 0,0-1 128 0,-3-3-128 0,0 1 176 16,-1 3-176-16,-2-3 192 0,1-2-192 0,-2-1 0 15,1-1 0-15,1 1-176 0,-2 3 176 0,0-2 0 16,-3-4 0-16,0 3 0 0,-2 0 0 0,-1 0 0 16,0-2 0-16,-2 0 0 0,-2 3 0 0,-1 2 0 15,2 2 0-15,-5-2 0 0,0-3 0 0,-3-2 128 16,-1-2-128-16,-1 2 0 0,0 1 0 0,1-1 0 16,-4-1 0-16,0 2 0 0,1-1 0 0,-2 0 0 15,0-1 0-15,-3 0 0 0,-2-3 0 0,1 1 0 16,2 0 0-16,-5 0-128 0,-2-2 128 0,0 0 0 15,1 0-144-15,-2 3 144 0,-2 3 0 0,-2-2-176 16,2-4 176-16,-1 3-128 0,-1 1 128 0,-2 1 0 0,1-1 0 16,-2 0-128-16,-1 0 128 0,-1 3 0 0,-1 1 0 0,-2-1 0 15,0-1 0-15,-2 0-128 0,0 3 128 0,0 1 0 16,0 0 0-16,1 1 0 0,-2 0 0 0,-1 0-128 16,0 0 128-16,-2-1 0 0,-2 1 0 0,-5-3-128 15,-3 3 128-15,-1 1 0 0,0 0-144 0,0 3 144 16,2 1 0-16,1 0-176 0,4-1 176 0,1 2-128 15,1-1 128-15,-3 0 0 0,0-4 0 0,-1 3 0 16,2 4 0-16,-4 0 0 0,1 2 0 0,0 1 0 16,2 1 0-16,0 2 0 0,2 2 0 0,-3-2-128 15,0-3 128-15,-3 2 0 0,-2 3 0 0,-1 1 0 16,2-3 0-16,-1 4 0 0,-1 2 0 0,4 1 0 16,2-1 0-16,1 1 0 0,3-3 0 0,-4 4 176 0,1 0-176 15,-2 3 0-15,0 2-192 0,-3-1 192 0,-1 1 0 0,3 0 0 16,2 1 0-16,1 1 0 0,-3-2 0 15,2 0 0-15,-1 0 0 0,-2 1 0 0,1 1-144 16,4 0 144-16,1-2 0 0,3 1 0 0,2 0 0 0,2 3-128 16,0 1 128-16,4-2 0 0,0 0 0 0,3 2 0 15,1 3 0-15,2 1 0 0,1 0 0 0,0 2 0 16,1-3 0-16,3 1 0 0,1 1 0 0,-1-2-128 16,2-1 128-16,3 0 0 0,-1-1 0 0,3 2 0 15,2-1 0-15,1 0 0 0,3-2 0 0,-2-1 0 16,2-3-128-16,2 3 128 0,2 3 0 0,2-3 0 15,0-3 0-15,1 4 0 0,3 1 0 0,-2 2 0 16,3-1 0-16,-1 0 0 0,1-3 0 0,-1 3 0 0,2-2 0 0,2-2-160 16,-2-1 160-16,1 0 0 0,0 0 0 15,4-2 0-15,0 0 0 0,-1-3 0 0,0 0 0 0,3 0 0 16,2 0 0-16,3 0 0 0,1 3 128 0,2 0-128 16,5-1 0-16,-1 0 144 0,-3 0-144 0,4-3 0 15,3-2 192-15,2 1-192 0,2 2 192 0,-2-1-192 16,2-2 0-16,0-1 0 0,-3-3 0 0,3 1 0 15,0 1 0-15,1-2 0 0,4-1 0 0,1 1 0 16,-2-1 144-16,0 0-144 0,-1-1 0 0,-1-2 144 16,-3 2-144-16,1-3 0 0,0-1 0 0,2 1 0 15,-1 0 0-15,2 1 0 0,-2-1 128 0,3 0-128 16,-1-1 0-16,1 1 0 0,-4 1 0 0,1 3 128 16,-2-1-128-16,1-1 0 0,0-1 0 0,1-1 0 0,3-3 0 15,1 0 0-15,0 0 0 0,-1 3 0 0,0 0 0 0,-1-1 0 16,-2-2 0-16,-2 1 0 0,2 1 0 0,-3-3 0 15,2-2 128-15,2 0-128 0,3 1 0 0,-2-1 0 16,-1 2 0-16,-2-1 0 0,5 0 0 0,-6 1 0 16,0-2 0-16,-1-1 0 0,-2 0 0 0,0-1 128 15,1 0-128-15,1 1 0 0,1-3 0 0,2 2 0 16,0 1 0-16,-1-1 0 0,0 1 0 0,-1 0 0 16,-2 1 0-16,-2-2 0 0,-1 0 0 0,-1 0 0 15,-2 0 128-15,1-2-128 0,-3 1 0 0,3-1 0 16,1 0 0-16,-2 1 0 0,0-1 0 0,-2-1 0 15,-2-3 0-15,2 2 128 0,-4 1-128 0,0 0 0 16,-1-1 144-16,-2 0-144 0,0-4 0 0,-2 0 128 16,-3 2-128-16,-2-1 0 0,-2-3 0 0,-1-1 128 15,-2-1-128-15,0 3 0 0,0 0 0 0,-3 1 128 0,-1-2-128 0,0 2 0 16,-1 0 0-16,-1 0 128 0,1-1-128 0,-4 2 0 16,0 0 0-16,-2-1 0 0,0 1 0 0,-3-2 0 15,-1-3 0-15,-2 2 0 0,1-3 0 0,-3 0 0 16,-3 0 0-16,1-3 0 0,0-4-128 0,-4 1 128 15,0 0 0-15,0 1-128 0,-3 0 128 0,0 1 0 16,-1 2 0-16,-3 0-160 0,-3 2 160 0,0 2 0 16,0 0-144-16,2-1 144 0,-3 0 0 0,2 2-144 15,1 0 144-15,0 1 0 0,-5 0-144 0,0 1 144 16,0 1 0-16,-1 0-144 0,-4 0 144 0,0 1 0 16,-1 0-160-16,-1 2 160 0,3 1-128 0,1 1 128 15,1 1-128-15,0-2 128 0,0-2-128 0,-1 1 128 16,-2 1 0-16,-2-1-160 0,0-3 160 0,0 5 0 0,1 2-128 15,1 2 128-15,-6 2 0 0,3-1 0 0,2 0 0 16,0 0-128-16,-4 3 128 0,-1 0 0 0,-4 0 0 0,-1 0 0 16,-3 3-128-16,2 3 128 0,-2 3 0 0,0 0 0 15,2 1-128-15,4 1 128 0,-1 1 0 0,-1-1 0 16,-4-3 0-16,4 2 0 0,3 2 0 0,-2 2 0 16,1 1 0-16,2 2 0 0,3 0 0 0,1-2 0 15,2-1 0-15,1 1 0 0,-2 3 0 0,-2-2 0 16,-4 0 0-16,1 1-160 0,-2-1 160 0,3 0 0 15,0 0 0-15,3 2 0 0,1-1 0 0,2 3 0 16,0-1 0-16,2 2 0 0,-4-1 0 0,3-1 0 16,-1 0 0-16,3 0 0 0,2 1 0 0,-1 2 0 15,-6 1 0-15,3 3 0 0,3 2 0 0,2 1 0 0,-1-4 0 16,4 2 0-16,-2-1 0 0,3 2 0 0,1-2 0 0,-1-1 0 16,4-2 0-16,1 1 0 0,2 0 0 0,3 2 0 15,5 2 0-15,1-1-128 0,4-3 128 0,4 1 0 16,0 2 0-16,2 1 0 0,2 0 0 0,0 0-128 15,0-1 128-15,3 1 0 0,-1-2 0 0,5-2 0 16,-2-2 0-16,2 1 0 0,0 0 0 0,2-2 0 16,3-1 0-16,0 0 0 0,0-1 0 0,0 1 0 15,3-2 0-15,-1 0 0 0,4-3 0 0,0 3 0 16,3 5 0-16,4-1 0 0,4-2 0 0,2-1 0 16,-1-1 0-16,3-1 192 0,4 2-64 0,0-3 0 15,1 0-128-15,2-3 0 0,-2-2 0 0,1 1 0 16,-1-1 0-16,6-2 0 0,0-2 0 0,2 2 128 15,0 0-128-15,-3 0 0 0,-1-1 0 0,-1 1 0 0,0-2 0 0,0 1 128 16,-1-2-128-16,4 1 0 0,4-3 0 0,-2 0 0 16,1 0 0-16,-1 2 128 0,0-1-128 0,-2-1 0 15,-1-2 0-15,3 0 0 0,-1 1 0 0,4 1 0 16,-1-1 0-16,1-1 0 0,0-1 0 0,-3 1 0 16,-2 0 0-16,0-1 128 0,-2-2-128 0,2-1 0 15,6-3 0-15,-5 3 0 0,-1 1 0 0,-1 1 0 16,-1-4 0-16,-2 0 0 0,-4 1 0 0,-1-2 128 15,-2 0-128-15,3-1 0 0,2-1 128 0,1 0-128 16,-5-1 160-16,2 0-160 0,1-2 0 0,-1 0 0 16,-3-1 0-16,-2 1 0 0,-1 1 0 0,-1-3 0 15,-3-2 0-15,2-1 0 0,-1 2 0 0,-1 1 0 0,0-2 0 16,-1 0 0-16,-3-2 128 0,-1-3-128 0,-1 5 0 0,-1-3 0 16,0-2 0-16,0 1 128 15,-4 1-128-15,-2-1 0 0,-1 1 0 0,-2-1 0 0,-4-2 0 0,-2 3 0 16,-1-1 0-16,-2 2 0 0,1 1 0 0,-3-2 0 15,-2-2 0-15,-2 1 0 0,-3 0-144 0,-1-2 144 16,-1 3-176-16,-4-2 176 0,-1 1-192 0,-1-1 192 16,-2-2-192-16,-1 0 64 0,-4-1 128 0,1 2-208 15,0 2 64-15,-2-1 16 0,0-2 0 0,-2-1 0 16,-2-1 128-16,1 0 0 0,0-2 0 0,-2 0 0 16,-1 2 0-16,1 0 0 0,-1-2-160 0,-1 3 160 15,-2 2-128-15,-1-1 128 0,-2-4 0 0,-2 4 0 16,-7 2-144-16,-1 3 144 0,1-1 0 0,1 1-144 15,0 1 144-15,-1-1 0 0,2 1 0 0,-4 0 128 0,-1 2-128 0,-3-2 0 16,-1 1 0-16,-3 1 0 0,0 3-176 0,3 1 176 16,0 1-208-16,-1 2 80 0,0 0 128 0,-4-2 0 15,-2 1 0-15,-1 4 0 0,0 3 0 0,0 2-128 16,4 1 128-16,-2 0 0 0,3-1 0 0,-3 2 0 16,0 1 0-16,-3 3-128 0,1 0 128 0,4 4 0 15,-1 2 0-15,3 4 0 0,2-1 0 0,-3 1 0 16,-2 1 144-16,-2 3-144 0,-1 1 0 0,0 2-144 15,2 0-16-15,3 2 0 0,3 2 160 0,0 0 0 16,-2 3 0-16,5-3 0 0,8-3 0 0,-1 0 0 16,1 0 0-16,3 2 0 0,4 2 0 0,2-2 0 15,2 0 0-15,4-2 0 0,-1-1 0 0,3 0-192 16,0 0 192-16,1-1-192 0,1-1 192 0,2 1 0 0,-4 1 0 16,3 1 0-16,2 0 0 0,0 1 0 0,1-1 0 0,1-1-128 15,0 2 128-15,4 1 0 0,3-1 0 16,-1 1 0-16,1 2 0 0,4 1-128 0,2 1 128 0,3-1 0 15,6-3 0-15,1 1 0 0,2-3 0 0,3 2-128 16,3 2 128-16,0-3 0 0,1-2 0 0,3 1-128 16,0 2 128-16,-1-1 0 0,2-2 0 0,5-1 0 15,3 1 0-15,3-3 0 0,2-1 0 0,3-4 0 16,3 3 0-16,3-3 0 0,2-2 0 0,1 0 128 16,1-3-128-16,1 1 144 0,2-1-144 0,3 0 160 15,5-2-160-15,-2 1 0 0,4 0 0 0,-3 0 128 16,-2 0-128-16,0-1 0 0,3-4 0 0,2-1 0 15,3 1 128-15,1-2-128 0,-1-2 0 0,-2 0 128 16,0 1 32-16,2-1 0 0,0-2 0 0,3 0 0 0,3-1-160 0,-6 2 0 16,-4 0-160-16,-3 1 160 0,0 0 0 0,1 1 0 15,-1 2 0-15,-2-1 0 0,-4-1 0 0,-2 0 0 16,-1-1 0-16,-4 1 0 0,-5 1 128 0,0-2-128 16,-2-1 0-16,1 1 0 0,-1-1 0 0,-3 0 128 15,0-2-128-15,-1 0 0 0,-1 1 128 0,-3 1-128 16,-5-1 0-16,-3 1 0 0,0-1 224 0,-3-1-64 15,-3-1-16-15,-2 1 0 0,-1 1-144 0,-2-1 0 16,-2 1 0-16,-2 0 128 0,-6 2 0 0,0 0-128 16,0 0 192-16,7-3-64 0,-7 3-128 0,0 0 192 15,0 0-192-15,0 0 192 0,0 0-192 0,0 0 160 16,0 0-160-16,0 0 160 0,0 0-160 0,0 0 0 16,0 0 0-16,0 0 0 0,0 0 0 0,0 0-272 0,0 0 64 0,0 0 16 31,0 0-1280-31,0 0-256 0,0 0-64 0,0 0-13328 0</inkml:trace>
  <inkml:trace contextRef="#ctx0" brushRef="#br2" timeOffset="117833.21">5374 13597 14735 0,'-12'-1'1312'0,"-1"0"-1056"16,1 1-256-16,-3 0 0 0,0-1 768 0,2 1 80 16,2 1 32-16,1-1 0 0,1-1-64 0,1 1-16 15,8 0 0-15,0 0 0 0,0 0-368 0,0 0-80 16,0 0-16-16,0 0 0 0,0 0 176 0,10 2 48 0,1-5 0 0,3 0 0 16,2 0-208-16,1 0-32 0,5-2-16 0,2 0 0 15,-1 2-48-15,3-3 0 0,2-1 0 0,2 2 0 16,2 4 176-16,1-1 16 0,1-2 16 0,3 1 0 15,-1 2 48-15,4 0 16 0,1-1 0 0,4 0 0 16,3 0-16-16,2 0 0 0,3 4 0 0,-2-2 0 16,0 0-80-16,2-2-32 0,-1 0 0 0,4 1 0 15,0 1-192-15,5-3-32 0,0-3-16 0,0 5 0 16,-3 3 16-16,1-2 0 0,4-5 0 0,0 3 0 16,1 0-48-16,1-1-128 0,1 1 192 0,0-1-64 15,-5 0 0-15,4 0 0 0,0 3 0 0,1-2 0 16,2-3 16-16,-3 1 0 0,0 2 0 0,0 0 0 0,2 0 0 0,-2-2 0 15,0-1 0-15,3 2 0 0,1-1-144 0,-1 3 160 16,-2 2-160-16,-1-2 160 0,4-4-160 0,0 1 128 16,0 4-128-16,2 0 128 0,-4-5-128 0,3 1 0 15,-1 0 0-15,2 2 0 0,-4 1 0 0,1-1 0 16,-1-3 0-16,-2 3 0 0,2 2 0 0,2 1 128 16,3 1-128-16,-3-3 0 0,-2-3 0 0,2 2 0 15,-3 3 128-15,-2 1-128 0,-1-2 0 0,3-1 0 16,0-1 0-16,-4 1 0 0,-5-2 0 0,0 2 128 15,0-1-128-15,-3 1 0 0,0 1 144 0,0 0-144 16,1 0 160-16,-4 0-160 0,-2-1 128 0,-3-1-128 16,-1-2 0-16,-2 3 144 0,1-1-144 0,-6 2 0 0,-4-1 0 15,1 2 128-15,-1 1-128 0,1-3 0 0,0-5 0 16,-6 2 128-16,-1 5-128 0,-3-2 0 0,-3-2 144 0,-3 1-144 16,-3 2 0-16,-1 0 128 0,-2 0-128 0,0-1 0 15,-5-1 128-15,-8 2-128 0,5-5 160 0,-5 5-160 16,0 0 192-16,0 0-48 0,0 0-16 0,0 0 0 15,0 0 64-15,0 0 0 0,-10 1 0 0,-2-1 0 16,0-2-192-16,-6 1 0 0,0 3 0 0,-4-2 128 16,-2-2-128-16,-5-1 0 0,-6-1 0 0,0 0 128 15,1 6-128-15,-4-4 0 0,-2-4 0 0,-5 3 0 16,0 1 0-16,-2 0 0 0,-3 0 0 0,-5 0 0 16,-2 1 0-16,-3 0 0 0,-3 1 0 0,-1-1 0 15,1-1 128-15,-3-1-128 0,-3-1 0 0,-5 2 128 16,-3 2-128-16,0 0 0 0,-1-1 0 0,-1 0 0 15,-8 0 0-15,0 2 0 0,0 0 0 0,1-1 0 0,0-1 0 0,-4 1 0 16,-5 2 0-16,1 1 0 0,2 0 0 0,-3 0 0 16,0-1 0-16,0 1 0 0,2 2 0 0,-1-1 0 15,1 0 0-15,1 0 0 0,1 4 0 0,3-3 0 16,-1-3 0-16,2 3 0 0,0 1 0 0,-1-1 0 16,-1-1 0-16,4 1 0 0,2 1 0 0,1 1 0 15,2-1 0-15,2-1 0 0,1-2 0 0,4 3 0 16,4 2 0-16,0-2 128 0,1-3-128 0,5 4 0 15,2 4 0-15,3-2 0 0,3-5 0 0,2 1 0 16,4 3 128-16,0-1-128 0,-2-5 0 0,3 0 0 16,3-1 0-16,5 3 0 0,-1 2 0 0,6 1 0 15,3-1 0-15,4 0 0 0,4-1 0 0,3-2 0 0,2-5 0 16,4 5 0-16,2 1 0 0,3-1 0 0,2-2 0 16,8-1 0-16,0 0 0 0,0 0 0 0,0 0 0 0,0 0 0 15,0 0 0-15,0 0 0 0,11 4 0 0,0 0 0 16,5 1 0-16,3-3 0 0,2-3 0 0,7-2 0 15,5 1 0-15,4 0 0 0,4 0 0 0,3 0 128 16,2-2-128-16,4 2 0 0,1 0 0 0,5-2 0 16,4 0 0-16,3 0 0 0,3-2 0 0,4 4 0 15,3 2 0-15,2-2 0 0,4-4 0 0,5 3 0 16,3 1 0-16,2 1 0 0,3-1 0 0,2-3 0 16,3 0 0-16,3 0 0 0,5 1 0 0,-1 1 0 15,2-1 0-15,3-1 0 0,5-1 0 0,-1 2 0 16,3 4 0-16,3-2 128 0,3-5-128 0,1 2 0 15,1-1 0-15,-1 3 0 0,-2 2 0 0,4-1 0 0,2-3 0 0,-1-1 0 16,-3 0 0-16,0 1 0 0,-1 1 0 16,-2-1 0-16,-7-2 0 0,1 4 0 0,0 3 0 0,-5-1 0 15,-2-4 0-15,-4 3 0 0,-1 2 0 0,-1 0 0 16,-5 0 0-16,-1 0 0 0,0-1 0 0,-4 2 0 16,0 2 0-16,-8-1 0 0,-5-5 0 0,-3 2 0 15,-3 0 0-15,-4 1 0 0,-1 0 0 0,-6 0 0 16,-7 1 0-16,-6-1 0 0,-5-1 0 0,-4-1 0 15,-5 2 128-15,-5-2-128 0,-3 2 0 0,-6 0 0 16,-5 0 0-16,-4 0 0 0,-11 0 0 0,0 0 0 16,0 0 0-16,0 0 0 0,-11 0 0 0,-6 0 0 15,-5-4 0-15,-6 2 0 0,-4 2 0 0,-4 2 0 16,-4 1-176-16,-8-2 176 0,-7-2 0 0,-5 0 0 0,-4-1 0 16,-2 1-128-16,-1-1 128 0,-7 1 0 0,-6 1 0 0,-3 1 0 15,-3 0 0-15,-4-1 0 0,0-2 0 0,-7 0 0 16,-3 3 0-16,-3 1 0 0,0 0 0 0,-5-3 0 15,-6-1 0-15,-1 3 0 0,1 4 0 0,-4-3 0 16,-3-2 0-16,-1 0 0 0,-3 2 0 0,-1 0 0 16,-1 1 0-16,-1 0 0 0,-1-3 0 0,0 2 0 15,1 0 0-15,0-1 0 0,-5 1 0 0,3 3 0 16,0 1 0-16,0 1 0 0,-2-2 0 0,4 0 0 16,4-2 0-16,1-1 0 0,-1 3 0 0,6 0 0 15,2 2 0-15,3-1 0 0,-2 1 0 0,9 0 0 16,5 1 0-16,0-1 0 0,5-3 0 0,3 4 128 15,5 3-128-15,4-4 0 0,3-2 0 0,3 1 128 0,7 3-128 16,5-2 0-16,5 1 0 0,7 0 0 0,6 0 0 16,4-1 0-16,4-5 0 0,7 2 0 0,4 0 0 0,4 0 0 15,6 1 0-15,4-3 0 0,4-1 0 0,11-1 0 16,0 0 0-16,0 0 0 0,0 0 0 0,0 0-160 16,11 4 160-16,6 1 0 0,7-1 0 0,1-2 0 15,5-2 0-15,4 0 0 0,5-1 0 0,7 0 128 16,4 1-128-16,9-2 0 0,3-2 0 0,4-1 128 15,3 1-128-15,6-2 0 0,5 0 0 0,2-1 0 16,6 2 0-16,0 0 0 0,2 2 0 0,9-3 0 16,1-2 0-16,4 2 0 0,3 5 0 0,1-3 0 15,6-5 0-15,2 0 0 0,0-1 0 0,4 4 0 16,3 1 0-16,0 1 0 0,0-5 0 0,5 3 0 16,5 1 0-16,-2 1 0 0,0 0 0 0,-1 1 0 0,1-7 0 15,2 5 0-15,1 0 0 0,-2 3 0 0,0 1 0 0,-1 1 0 16,2 0 0-16,-3 1 0 0,-6-1 0 0,0-1 0 15,2-1 0-15,-5-1 0 0,-4 2 0 0,-3-1 0 16,-1 0 0-16,-5 0 0 0,-5-2 0 0,0 4 0 16,-8 4 0-16,-3-2 0 0,-10-3 0 0,-4 0 0 15,-4 2 0-15,-6-1 0 0,-5 1 0 0,-5-1 0 16,-4-2 0-16,-8 0 0 0,-7-2 0 0,-5 2 0 16,-7 1 0-16,-5-1 0 0,-4-2 0 0,-7 3 0 15,-2 4 0-15,-9-3 0 0,0 0 0 0,0 0 0 16,-10-4 0-16,-6 1 0 0,-3 0 0 0,-10-1-160 15,-7 1 16-15,-8-1 0 0,-7-3 0 0,-8 3 0 16,-4 0 144-16,-4-1-160 0,-5-4 160 0,-7 5-160 0,-8 4 160 16,-3 0 0-16,-2-3 0 0,-6 1 0 0,-8 1 0 0,-1-1 0 15,-1 2 0-15,-5 0 0 0,-4-2 0 16,-2 1 0-16,-3 0 0 0,-5 2 0 0,-6 1 0 0,0-2 0 16,-1-1 0-16,-3 2 0 0,-2 5 0 0,-2 2 0 15,1-6 128-15,-4 4-128 0,0-1 0 0,-2 2 128 16,-5 3-128-16,4-1 0 0,0-4 128 0,5 0-128 15,2 2 128-15,-2 3-128 0,-1-1 0 0,3-1 0 16,4-4 0-16,1 4 128 0,-1 4-128 0,6-2 0 16,3-4 0-16,8 1 0 0,2 2 0 0,6 0 0 15,4 2 0-15,5-7 0 0,2-2 0 0,9 3 0 16,9 1 0-16,5-1 0 0,4-3 0 0,7-2 0 16,4-1 0-16,9 3 128 0,8 2-128 0,8 2 0 0,7-5 0 0,9 0 0 15,6 0 0-15,6 1 0 0,9-2 0 16,0 0 0-16,0 0 0 0,0 0 0 0,16-4 0 0,9-1 0 15,6 1 0-15,8-4 0 0,3-3 0 0,8 5 0 16,9 5 0-16,3-5 0 0,5-5 0 0,8 2 0 16,8 4 0-16,1-1 0 0,4 1 0 0,6-1 0 15,2-5 0-15,7 3 0 0,2-2 0 0,3 3 0 16,5 2 0-16,3-3 0 0,5-3 0 0,2 4 0 16,1 3 0-16,1-1 0 0,2 0 0 0,3-1 0 15,4-1 0-15,-1 3 0 0,-2 3 0 0,4-1 0 16,5-3 0-16,-1 0 0 0,-1 3 0 0,-2 0 0 15,-1-1 0-15,1-2 0 0,0 0 0 0,-2 1 0 16,1 2 0-16,-5 1 0 0,0-1 0 0,-2 1 0 16,-5-1 0-16,-5 2 0 0,-2 0 0 0,-5 0 0 0,-5-3 0 15,-4 0 0-15,-4 1 0 0,-5 0 0 0,-10-2 0 0,-3 1 0 16,-5-1 0-16,-5 1 0 0,-8 2 0 0,-8 1 0 16,-6 0 0-16,-8 0 0 0,-8 0 0 0,-4 1 0 15,-10 2 0-15,-4-3 0 0,-6-3 0 0,-8 3 144 16,0 0-144-16,0 0 0 0,-8-4 176 0,-8 1-176 15,-7-1 160-15,-9 3-160 0,-7 1 0 0,-11 0 0 16,-6-1 0-16,-7-1-160 0,-4 2 160 0,-5 2-192 16,-13-1 192-16,-2 2-192 0,-6-1 192 0,-5-2 0 15,-4 0 0-15,-4 0 0 0,-7 3 0 0,-4 0 0 16,-3 1 0-16,-2-1 0 0,-5 1 0 0,-3 2 0 16,-4 0 0-16,-2 3 0 0,-3-1 0 0,-5 2 0 0,-4-2 0 0,-2 1 0 15,-4 4 0-15,1-1 0 16,0-2 0-16,0 4 128 0,0 1-128 0,-1 0 0 0,-1-3 0 0,2 3 128 15,5 5-128-15,-1-4 0 0,3-5 0 0,2 3 128 16,9 2-128-16,5 2 0 0,8-1 0 0,4-1 0 16,3-4 128-16,6 1-128 0,8 0 128 0,7-3-128 15,8 0 0-15,7-2 0 0,4-2 0 0,10 3 0 16,8-3 0-16,9-2 0 0,8-1 0 0,7 1 0 16,8 0 0-16,7-1 0 0,8-1 0 0,10-2 0 15,0 0 0-15,0 0 0 0,14 0-176 0,8-1 176 16,9-1-224-16,7-2 48 0,7-2 16 0,9 2 0 15,10 1 160-15,6-3 0 0,5-3 0 0,8 0 0 16,11 1 0-16,7-1 0 0,4-1 0 0,8-1 0 0,6-3 0 16,6-2 0-16,2 0 0 0,10 3 0 15,4 2 0-15,9-2 0 0,4-3 0 0,0 2 0 0,1 3 0 0,4 2 0 16,3 1 0-16,6-2 0 0,5 0 0 0,2 0 0 16,0 5 0-16,-2-3 0 0,-2 1 0 0,2-1 0 15,2 1 0-15,-2 2 0 0,-3-1 0 0,-4 2 0 16,-3-2 0-16,-3 3 0 0,0 1 0 0,-11 1 0 15,-2-1 0-15,-8 4 0 16,0 3-1360-16,-10-1-192 0,-6-2-48 0</inkml:trace>
  <inkml:trace contextRef="#ctx0" brushRef="#br2" timeOffset="121720.12">5723 13552 8287 0,'-11'0'736'16,"1"0"-592"-16,2-1-144 0,-2-1 0 15,0 1 1584-15,1 1 272 0,1 2 64 0,8-2 16 0,-8-1-912 0,8 1-176 16,-8 1-32-16,8-1-16 0,0 0-32 16,0 0-16-16,0 0 0 0,0 0 0 0,0 0 80 0,0 0 0 15,0 0 16-15,0 0 0 0,13 3-704 0,3-1-144 16,0-3 0-16,6 1 0 0,0 3 160 0,6-2 80 16,4-1 16-16,4-1 0 0,4-1 224 0,5 1 48 15,1 0 16-15,3 0 0 0,2-1-96 0,4-1 0 16,7-3-16-16,-1 2 0 0,3-2 48 0,2 3 16 15,3 0 0-15,0-2 0 0,0 0-144 0,6-2-32 16,3-1 0-16,0 1 0 0,-2-4-48 0,2 1-16 16,1 1 0-16,2 0 0 0,2 0 80 0,-3-2 16 15,-2-3 0-15,3 4 0 0,1 5-96 0,3-3-32 0,0-4 0 0,-2 1 0 16,-1 1-224-16,2 1 176 0,5 0-176 0,-2 2 160 16,-2-1-160-16,1 1 0 0,0 1 144 0,-1-1-144 15,0 1 128-15,-4 0-128 0,-1 0 128 0,-2 0-128 16,1 2 240-16,1-2-32 0,-1 2 0 0,-3-1 0 15,-4 2-16-15,-2 0 0 0,0-2 0 0,-2 0 0 16,-2-1-192-16,-2 2 176 0,-4 2-176 0,-3-2 160 16,-6 0-32-16,-1-1 0 0,2-1 0 0,-3 1 0 15,-3 2 32-15,1 2 0 0,-2-2 0 0,-3 0 0 16,1 3-32-16,-4-3 0 0,-6 3 0 0,0-1 0 16,-2-2-128-16,-2 0 192 0,-1-1-192 0,-4 2 192 15,0-1-192-15,-2 0 192 0,1-1-192 0,-4 3 192 16,-3 1-64-16,-1-1 0 0,-1 0 0 0,-3 0 0 15,2 1-128-15,-2 0 128 0,-1 0-128 0,-1 1 128 0,1-3-128 0,-2 2 160 16,-8 0-160-16,9 2 160 0,1-2-160 0,-3-1 192 16,-7 1-192-16,10 0 192 0,-10 0-192 0,7 0 192 15,1-3-192-15,-8 3 192 0,8 4-192 0,-1-1 0 16,-7-3 0-16,7 3 0 0,-7-3 0 0,9 1 0 16,-4 0 0-16,2 1 0 0,-7-2 0 0,9 0 0 15,-1-2 128-15,-8 2-128 0,6 3 0 0,-6-3 0 16,0 0 0-16,0 0 128 0,0 0-128 0,7 3 0 15,-7-3 144-15,0 0-144 0,0 0 0 0,0 0 0 16,0 0 0-16,0 0 0 16,0 0-1680-16,0 0-304 0,0 0-64 0</inkml:trace>
  <inkml:trace contextRef="#ctx0" brushRef="#br2" timeOffset="123419.14">5142 17353 11055 0,'13'-1'976'0,"5"-2"-784"16,3-1-192-16,4 0 0 0,2-1 1072 0,5 2 160 16,5-2 48-16,4 1 0 0,6-1-448 0,0 1-64 15,0 1-32-15,-1-3 0 0,1 0-352 0,0 0-64 16,2 2 0-16,5-2-16 0,1 0-32 0,4-1 0 0,0 2 0 0,0 0 0 16,-5 1 192-16,3 1 48 15,2-3 0-15,1 0 0 0,3 1-48 0,0 3 0 0,-2 1 0 0,1 0 0 16,-3-4 80-16,5 0 16 0,1-2 0 0,4 4 0 15,4 1-16-15,-1 1 0 0,-2-2 0 0,0 0 0 16,2-3-96-16,2 0 0 0,3 1-16 0,-2 1 0 16,-2 3-96-16,-1-1-16 0,3-1 0 0,1-1 0 15,-1 1 720-15,-1 2 144 0,-2 2 32 0,0-2 0 32,-3-2-1712-32,3 0-336 0,1 1-64 0,1 2 0 0,-5 0 768 0,3 0 128 0,-4-2 0 0,2 0 128 15,-1-1 0-15,1 0 0 0,-2 2 0 0,-2 1 0 16,-3-2 0-16,3 0 0 0,1 0 0 0,2 1 0 15,-2 1 0-15,-2-2 16 0,-2 1 0 0,0 0 0 16,0 0-144-16,0 1 0 0,-1 0 0 0,-2 0 0 0,0 2 0 16,-6-2 0-16,-5-1 144 0,-3 0-144 0,-6 1 0 0,-2-1 128 15,-4 0-128-15,-2 0 0 0,-5-1 160 0,-5-1-32 16,-4 1-128-16,-5 1 192 0,-13 1 32 0,0 0 0 16,0 0 0-16,0 0 0 0,0 0 256 0,-11-3 48 15,-6 1 16-15,-4-1 0 0,-4 0-384 0,0 3-160 16,-5 3 128-16,-2-3-128 0,-4-3 0 0,-5 1 0 15,-4-1 0-15,-7 0 0 0,-6 5 0 0,-5 0 0 16,-6 0 0-16,-5 0 0 0,-4-1 0 0,-7-1 0 16,-4-1 128-16,-1 2-128 0,2 3 0 0,-5-1 0 15,-9-1 0-15,3 0 0 0,-4 2 0 0,0-1 0 16,-3-3 0-16,1 1 128 0,1 4-128 0,-2-1 0 0,-1-5 0 0,1 3 0 16,4 2 0-16,-2-2 0 0,3-2 0 15,-2 2 0-15,-3 1 0 0,4 0 0 0,2-1 0 0,-2 2 0 16,0-3 0-16,5 0 0 0,8-1 0 0,-1 1 0 15,2 0 0-15,3 1 0 0,4 2 128 0,7-1-128 16,6-2 0-16,3 2 0 0,2-3 0 0,4 0 0 16,4 0 0-16,3 2 0 0,6 1 0 0,5-1 0 15,4-2 0-15,6 2 0 0,6 0 0 0,3-1 0 16,5-1 0-16,5 0 0 0,4-2 0 0,8 2 0 16,0 0 0-16,0 0 0 0,0 0 0 0,0 0 0 15,0 0 0-15,12 2 128 0,1 2-128 0,8-3 0 16,6-1 144-16,6 0-144 0,8-2 160 0,7-1-160 15,7 3 160-15,5-1-160 0,5 1 160 0,6-2-160 16,5-2 176-16,5 0-176 0,6 2 192 0,4 0-192 0,0-1 160 16,10 0-160-16,7 3 128 0,-4 0-128 0,1-2 0 0,5 0 128 15,5 3-128-15,1 1 0 0,-3 1 0 0,3 0 0 16,5-2 128-16,-4 6-128 0,-1-1 0 0,4 1 0 16,0 2 0-16,-2-2 128 0,-4 0-128 0,-1 1 0 15,1-1 0-15,-7 1 0 0,-9-1 0 0,0-3 0 16,0 0 0-16,-6 1 0 0,-5-1 0 0,-8-2 0 15,-4 3 0-15,-4-3 128 0,-2 0-128 0,-8 0 0 16,-8 1 0-16,-5 1 0 0,-8-3 128 0,-5 1-128 16,-6 2 0-16,-7-3 128 0,-7-2-128 0,-2 1 160 15,-5 0-160-15,-8 0 160 0,0 0-160 0,0 0 192 16,-8-3-192-16,-5 2 192 0,-4-1-192 0,-8 1 128 16,-8-2-128-16,-8-1 128 0,-5 0-128 0,-12 1 0 15,-4-1 0-15,-4 0 0 0,-7-3 0 0,-7 1 0 0,-8 0 0 0,-5 1 0 16,-2-1 0-16,-6 0 0 0,-7-3 0 0,-6 3 0 15,-1 3 0-15,-8 0 0 0,-5-2 0 0,-2 2 0 16,1 1 0-16,-6 3 0 0,1 2 0 0,-3 1 0 16,-3-4 0-16,4 2 0 0,1 5 0 0,-2 1 0 15,-5 1 0-15,4 0 0 0,6-2 0 0,0 4 0 16,-1-1-128-16,5 2 128 0,2-3 0 0,5 3 0 31,1 0-512-31,8 1-48 0,5-2 0 0,6 0 0 16,0-2-2480-16,9 1-496 0</inkml:trace>
  <inkml:trace contextRef="#ctx0" brushRef="#br2" timeOffset="139308.97">17654 10626 3679 0,'0'0'320'0,"0"0"-320"0,-7-9 0 0,7 9 0 15,-6-13 2688-15,-1 3 480 0,7 10 96 0,-11-9 0 16,0 1-2224-16,0 2-448 0,1 1-80 0,-4 1-32 16,0 4-144-16,0 0-16 0,-2 1-16 0,0 4 0 15,-2 4-32-15,0-1 0 0,-4 2 0 0,-1 2 0 16,-6 1 112-16,0 4 32 0,0 3 0 0,-2 2 0 16,1 1 48-16,2 1 16 0,2 4 0 0,1 0 0 15,3 1-272-15,2-2-48 0,6-3-16 0,4-1 0 16,1-6 0-16,7 1 0 0,4-3 0 0,3-3 0 0,1-6 128 15,3-2 32-15,2 0 0 0,2-4 0 0,5-2 64 0,0-1 16 16,3-3 0-16,2-2 0 0,4 0 16 0,0-2 16 16,-1-3 0-16,0 0 0 0,0 1-240 0,-2 0-48 15,-1-2-128-15,-6 0 192 0,0-1-192 0,-3 3 0 16,-1 4 128-16,-2 0-128 0,-1-1 0 0,-1 4 0 16,-9 5 0-16,0 0 0 0,0 0 0 0,0 0 0 15,0 0 0-15,5 11 0 0,0 5 0 0,-2 1 0 16,-3-1 0-16,2 1 0 0,-1-2 0 0,3 1 0 15,0-2 0-15,4-3 0 0,0-4 0 0,3-4 0 16,2-1 0-16,2-3 0 0,4-2 0 0,2-4 224 16,1-1-32-16,4-4-16 0,4 0 208 0,0 0 32 15,1-1 16-15,1-2 0 0,-1-5-224 0,0 0-32 16,-1 1-16-16,-2-2 0 0,-1-2-160 0,1-1 0 0,0 0 144 16,1-3-144-16,1-1 0 0,2-5 144 0,2-6-144 0,-1-1 0 15,1-3 128-15,-2-1-128 0,-3-2 0 0,-4 3 0 16,-3 2 0-16,-3 5 128 0,-4 5-128 0,-4 2 0 15,-2 2 0-15,-4 4 0 0,-1 3 0 0,-2 6 0 16,-2 5 0-16,-2 2 0 0,-2 3 0 0,-3 4 0 16,-2 7 0-16,-5 8 0 0,-2 1 0 0,-4 4 0 15,-2 2 0-15,-2 6 0 0,-2 5 0 0,-3 2 0 16,0 1 0-16,-2 7 0 0,-1 8 0 0,2 1 0 16,3 1 0-16,5-3 0 0,5-11 0 0,5-1 0 15,4-3 0-15,6-4 0 0,4-5 0 0,4-4 0 16,2-3 0-16,5-3 0 0,3 0 0 0,6-8 0 15,2-4 0-15,5-2 128 0,2-2-128 0,3-2 160 16,3-4-32-16,-1-4-128 0,-2-4 192 0,-1 0-64 0,-1 1-128 0,2-2 160 16,-1-1-160-16,0-2 160 0,1-1-160 0,2-3 0 15,0-1 0-15,2-6 128 0,0-5-128 0,-1-4 128 16,-2-3-128-16,-2-1 128 0,-4-5-128 0,-1 3 0 16,-3 1 0-16,-4 4 0 0,-2 4 0 0,-5 2 0 15,-3 2 0-15,-1 2 0 0,-4 3 0 0,-4 3 0 16,-2 3-128-16,-2 5 128 0,-2 1 0 0,0 7-144 15,-2 1 144-15,0 6 0 0,-6 5-144 0,-3 3 144 16,-1 3 0-16,-3 6-144 0,-5 5 144 0,1 3 0 16,-5 3-144-16,0 4 144 0,-2 3 0 0,1 4 0 15,5 3-144-15,-3 3 144 0,0 1 0 0,5 3 0 16,5-1-128-16,2-4 128 0,4-5 0 0,7-5 0 16,1-3 0-16,6-2 0 0,-1 0 0 0,7-3 0 0,3-1 0 0,4-5 0 15,1-3 0-15,1-2 0 0,-3-3 128 0,5-2-128 16,2-1 192-16,2-3 0 0,-2-3 0 0,2 0 0 15,2-7 0-15,-2-1 0 0,-1-1 0 0,0-3 0 16,0 0-64-16,-2-4-128 0,-1-5 176 0,0 0-176 16,1-1 192-16,-4-1-64 0,1-2 0 0,-1-1-128 15,-1-1 160-15,-1 2-160 0,-1 0 128 0,-1 3-128 16,-4-1 0-16,0 4 0 0,-2 1 128 0,-2 5-128 16,-5 10 0-16,0 0 0 0,0 0 0 0,0 0 0 15,0 0 0-15,-11 10-176 0,-1 3 48 0,-1 3 0 16,-1 2 128-16,1 1-208 0,-3 3 80 0,2-3 128 15,0 0 0-15,5 1 0 0,2-3 0 0,5 3 0 16,-1-2 0-16,3-2 0 0,2-4 0 0,1 3 0 0,3-1 0 0,2-3 0 16,0-4 0-16,4-3 0 0,3-4 0 0,1 0 0 15,3 0 128-15,-1-2-128 0,1-5 224 0,0 2-32 16,3-2-16-16,0 1 0 0,-5-3-176 0,1 0 192 16,-1-2-192-16,-2 0 192 0,-2 1-192 0,-1 1 192 15,-4 0-192-15,1 1 192 0,-5-1-192 0,-4 9 0 16,0 0 0-16,0 0 128 0,2-9-128 0,-2 9 0 15,0 0 0-15,0 0 0 0,0 0 0 0,-7 1-144 16,-4 0 144-16,2 1-160 0,0 3 160 0,1 0 0 16,2 0 0-16,6-5 0 0,0 0 0 0,0 0 0 15,0 0 0-15,0 0 0 0,0 0 0 0,0 0 0 16,10-6 0-16,2 0 0 0,3-1 0 0,2-2 128 16,2-2-128-16,-1 0 0 0,1 1 0 0,1 0 0 15,0-1 0-15,-1 2 0 0,2-4 0 0,-2 2 0 0,-1 4 0 16,0-3 0-16,-1 1 0 0,-1 2 0 0,-3 2 0 0,-2 3-128 15,-1 2 128-15,0 2 0 0,-10-2 0 0,6 5-128 16,-2 6 128-16,0 2-160 0,-1 0 160 0,-3 0-160 16,0 0 160-16,0 0 0 0,2 4-144 0,0-2 144 15,-2-2 0-15,0 1 0 0,1-3 0 0,0-1 0 16,1-1 0-16,-2-9 0 0,7 8 0 0,-7-8 0 16,5 10 0-16,4-3 0 0,-3-3 0 0,4-1 0 15,-3-6 0-15,-7 3 0 0,10 0 0 0,0-3 128 16,0-5-128-16,0 3 0 0,-5 1 144 0,4 1-144 15,-2 0 0-15,-7 3 0 0,9-5 0 0,-9 5 128 16,0 0-128-16,8 7 0 0,0-1 0 0,-3 4 0 0,0 1 0 0,1 1-128 16,-1 3 128-16,2-2-128 0,-1-5 128 15,2 0 0-15,1 1 0 0,1 0 0 0,-3-2 0 16,3-4 0-16,0-4 0 0,1 1 0 0,1 4 0 0,3-4 0 16,0-4 128-16,0-2-128 15,1-1-1088-15,-1-1-304 0,1 1-48 0,0-1-16 16,1-6-1488-16,-2 0-320 0</inkml:trace>
  <inkml:trace contextRef="#ctx0" brushRef="#br2" timeOffset="139960.09">20608 10479 19007 0,'-5'-16'832'0,"1"8"192"0,1-1-832 0,1-1-192 16,2-1 0-16,1 1 0 0,1 2 736 0,-2 8 96 16,7-7 32-16,3 0 0 0,2-1-288 0,1 3-64 15,2 3-16-15,2-2 0 0,1 1-304 0,2 1-48 16,2 0-16-16,0 5 0 0,4 5 0 0,-1 0 0 15,-1 1 0-15,-3 5 0 0,-2 5-128 0,-4 5 192 16,-2 5-192-16,-2 2 192 0,-1 2-192 0,-4 2 0 16,-6 0-192-16,-4 0 192 0,-2-1 0 0,-3 3 160 15,-2-1 16-15,-7 1 0 0,-4 0 272 0,-3-2 64 16,1 0 16-16,-1-3 0 0,-3-2 0 0,1-3 0 16,0-4 0-16,0-4 0 0,-2-4 32 0,-1-2 0 15,0-2 0-15,1-4 0 0,1-1-160 0,4-3-16 0,3-3-16 0,5-1 0 16,3-1 16-16,1-2 16 0,1-1 0 0,2-2 0 15,2 2-64-15,4-5-16 0,3-3 0 0,2-3 0 16,1-2 32-16,6 0 0 0,1 2 0 0,2-2 0 16,-1 0-208-16,3 3-144 0,3 1 192 0,1 5-192 31,-1 3-288-31,3 2-160 0,1 1-48 0,0 4 0 0,-1 8 800 0,0 0 144 0,-1 2 48 0,0-1 0 16,-3 1-496-16,0 5 0 0,-2 0 0 0,0 1 0 15,-2-3 0-15,-2 0-128 0,-1 1-16 0,1 0 0 16,-3 0-64-16,0 0-16 0,-4-2 0 0,1-1 0 15,1 1-1760-15,1-2-368 0,-4-3-64 16,-2-8-10912-16</inkml:trace>
  <inkml:trace contextRef="#ctx0" brushRef="#br2" timeOffset="140616.01">21560 10434 23951 0,'0'0'512'0,"0"0"128"0,0 0 0 0,0 0 64 0,0 0-576 0,2 11-128 0,-8 0 0 0,-4 5 0 16,0 1 320-16,-4 4 48 0,0 4 0 0,-3 2 0 16,1 3-80-16,-4 1-16 0,-1 1 0 0,0 3 0 15,-1 7 32-15,1 0 0 0,3-1 0 0,-1 4 0 16,-3 4-176-16,3-5-128 0,4-6 192 0,3-7-192 16,5-3 0-16,-1-5 0 0,2-3 0 0,0-4 0 15,2-4-1040-15,0-4-224 16,4-8-32-16,0 0-16 15,-7 3-352-15,7-3-64 0,-8-5 0 0,4-4-16 0,-2-2-1072 16,4-1-192-16,-1-3-64 0,2 3 0 0,1-4 2464 0,0-2 608 0,0 2 0 0,1-3 0 16,0-1 2336-16,1-1 592 0,3 0 112 0,-1 4 32 15,1 4-1648-15,3-1-320 0,-1 1-64 0,4 2-16 16,0 1 0-16,2 3 0 0,1 2 0 0,3 0 0 0,0-2-816 0,3 2-208 16,-3 2 0-16,2 2 0 0,1 0 0 0,1 1 0 15,-4 1 0-15,2 3 0 0,-3 0 512 0,-5 0 48 16,-11-4 16-16,2 10 0 0,-2 4-384 0,-2 2-192 15,-6 2 192-15,0-1-192 0,-3 0 448 0,-1 4 0 16,-1 2-16-16,3-6 0 0,3 1-160 0,2-5-16 16,3-2-16-16,2 1 0 0,2 0-48 0,5-2-16 15,3-3 0-15,1-2 0 0,0 0 208 0,2-1 64 16,0-2 0-16,0-2 0 0,0-3 0 0,1 0 0 16,-3-2 0-16,0-1 0 0,-1-4-176 0,-4-1-16 15,1-3-16-15,-5 0 0 0,0-1 96 0,-2 0 32 16,-2-6 0-16,-1 2 0 0,-6 0-96 0,0-1-16 15,-1 0 0-15,-1 1 0 0,0 1-256 0,1 4 0 0,-2 3 0 0,3 4 0 16,-1 1 0-16,2-1-256 0,1 2 32 16,-2-2 0-1,3 7-2272-15,6 0-464 0,0 0-96 0,0 0-16 0</inkml:trace>
  <inkml:trace contextRef="#ctx0" brushRef="#br2" timeOffset="141200.47">22244 10713 20271 0,'0'0'448'0,"3"12"80"0,-6-1 32 0,-1-3 16 0,0 1-576 0,0 4 0 15,-4 2 0-15,0 1 0 0,-4-2 928 0,1 2 80 16,-1 2 16-16,-4 8 0 0,0 0-16 0,3-4 0 16,1-4 0-16,2-1 0 0,1-2-512 0,3-3-112 15,0-3 0-15,3-2-16 0,3-7-96 0,0 0-16 16,-2 6 0-16,2-6 0 0,0 0 560 0,9-2 96 16,2-2 32-16,2-3 0 0,2-2-144 0,3-3-32 15,-1-3 0-15,1 2 0 0,0 1-496 0,-1-2-96 16,-2-3-32-16,3 1 0 0,2 1-144 0,-3 2 0 15,0 5 144-15,-1-2-144 16,1-2-304-16,-3 2-128 0,-1 5-16 0,-4 4-16 0,-1 2 464 0,-2 0 0 16,-6-1 0-16,0 0 0 0,5 8 0 0,-2 1 0 0,-4 4 0 0,-4 3 0 15,-3-2 128-15,-2 3 112 0,-1 5 16 0,0-5 16 16,-3-1-272-16,-1-2 160 0,0-1-160 0,2-2 128 16,2-4-128-16,3-3 128 0,8-4-128 0,0 0 128 15,0 0 48-15,0 0 0 0,0 0 0 0,0 0 0 16,9 0 192-16,3 0 32 0,3-2 16 0,3-1 0 15,1-5-224-15,-1 0-64 0,1 1 0 0,0-1 0 16,-2-2 16-16,1 2 0 0,-3-3 0 0,1 4 0 16,-2 3-144-16,-1 0 0 0,-1 1-160 0,-1 1 160 15,-3-2 0-15,-8 4 0 0,10 10 0 0,-3-1 160 16,-1 0-160-16,-4 1-176 0,-1 2 48 0,-1 1 0 0,0 0 128 0,-1 0-192 16,0 1 192-16,0 0-192 0,-1 1 192 0,4 1-128 15,-1-2 128-15,3 0-128 16,4-1-1216-16,3 0-224 15,4 0-48-15,2-6-16 0,4-1-944 0,1-2-192 0,5 0-48 0,2-3 0 0</inkml:trace>
  <inkml:trace contextRef="#ctx0" brushRef="#br2" timeOffset="141848.34">23408 10854 16575 0,'2'-11'1472'0,"2"1"-1168"15,1 0-304-15,-1 5 0 0,-4 5 2320 0,0 0 416 0,0 0 80 0,0 0 0 16,0 0-1648-16,-11 5-336 0,0-3-64 0,-1 7 0 16,-4 4-256-16,0 3-32 0,-4-1-16 0,1 2 0 15,1-1-176-15,2 3-32 0,1 5-16 0,3-2 0 16,4 0-240-16,3-2 128 0,0-2-128 0,5-1 0 16,6 1 0-16,1-3 128 0,0-5-128 0,4 1 0 15,2-1 128-15,-1-1 0 0,4-3-128 0,-1-4 192 16,1-2 112-16,-1-1 16 0,1 0 0 0,-1-3 0 15,-2-3-112-15,-1-1-16 0,-1 0 0 0,-1-2 0 16,-1 1 16-16,-3-4 0 0,0-2 0 0,-2-1 0 16,0-2 128-16,-2 0 32 0,-1-1 0 0,-1-2 0 15,0 0-64-15,0 2-16 0,-1 3 0 0,1-2 0 16,1 0-288-16,1 1 128 0,-2 4-128 0,2 1 0 16,3 1 128-16,1-1-128 0,3-1 0 0,2-1 0 0,3 4 0 0,3 1 0 15,4-2 0-15,3 1 0 0,0-1 0 0,5 1 0 16,2 1 0-16,0 1 0 0,1 2 0 0,-1 1 0 15,-1 1 0-15,-3 3 0 0,1 2 0 0,-4 0 0 16,0-2 0-16,-1 5 0 0,0 4 0 0,-4 1 0 16,0 0 0-16,-4 3 0 0,-4-1 0 0,-2 4 0 15,-3 2-160-15,-2-1 160 0,-2 2 0 0,-3-2-144 16,-3 2 144-16,0 2 0 0,-2 3 0 0,1-4 0 16,2-1 0-16,0 0 0 0,3-1 0 0,3 0 0 15,3-2 0-15,3-2 0 0,4-1 0 0,2 1 0 16,4-2 0-16,0-2 0 0,5-1 0 0,3-1 128 15,5-2-128-15,0 1 0 0,-1-1 192 0,-2 0-64 0,0-2-128 0,0-2 192 16,-2 1-192-16,4-3 144 0,2-1-144 0,1-6 128 16,-1 1-128-16,0-3 0 15,-1 1 144-15,3-5-144 0,0-2 128 0,-2-1-128 0,-6-1 160 0,-4 1-160 16,-1 1 272-16,-7-1-32 0,-4 1-16 0,-2 2 0 16,-5-1 224-16,-1 3 32 0,-3 2 16 0,-3 2 0 15,-2 0 64-15,-4 1 16 0,-2 4 0 0,-3 0 0 16,-2-2-448-16,-5 4-128 0,-2 4 0 0,-2 0 0 15,0 1 0-15,-1 3 0 0,6-1 0 0,-6 6 0 16,-1 4-1568 0,0 1-272-16,1 2-48 0,0 1-15520 0</inkml:trace>
  <inkml:trace contextRef="#ctx0" brushRef="#br2" timeOffset="143311.74">16770 12262 12031 0,'2'-8'528'0,"-2"8"112"0,0 0-512 0,0 0-128 15,0 0 0-15,0 0 0 0,-5-5 1232 0,5 5 224 16,0 0 32-16,0 0 16 0,-6-5-224 0,6 5-64 16,0 0 0-16,0 0 0 0,0 0-240 0,0 0-48 15,-2-5-16-15,2 5 0 0,0 0-400 0,0 0-64 16,0 0-32-16,0 0 0 0,0 0-160 0,0 0-48 16,0 9 0-16,0-9 0 0,0 0 192 0,4 8 48 15,4 1 0-15,-1 0 0 0,-4-1 128 0,6-2 16 16,4-1 16-16,2 0 0 0,1 3 48 0,4 0 16 15,4-2 0-15,-1 1 0 0,2-1-176 0,1 1-48 16,1 0 0-16,3-4 0 0,2-2-64 0,3 2-32 16,3-2 0-16,5 0 0 0,2-2-32 0,3 0-16 0,-1-3 0 15,1 3 0-15,-1 3-128 0,-2-3-32 0,-5-2 0 0,3-1 0 16,1 0-144-16,0-1 128 0,-3 1-128 0,1-3 128 16,0-1-128-16,-2 1 0 0,-2 2 0 0,-3-1 128 15,-2-1-128-15,-2 0 0 0,-3-2 0 0,0 1 0 16,-4 4 0-16,0-4 0 0,0-2 0 0,-4 0 0 15,-1 3 0-15,-2 0 0 0,0 0 128 0,-3 1-128 16,-3-3 0-16,-1 4 0 0,-2 1 144 0,-8 4-144 16,5-4 0-16,-5 4 0 0,4-7 0 0,-4 7 128 15,0 0-128-15,0 0 128 0,0 0-128 0,0 0 128 16,-11 5-128-16,0 2 0 0,-1 0 0 0,-2 2 128 16,-1-4-128-16,-3 6 0 0,1 7 128 0,0-2-128 15,1-1 0-15,-1-2 0 0,1-1 0 0,-2 2 0 0,-1 2 0 16,0-2 128-16,-1-3-128 0,-1 1 0 0,-3-1 128 0,-2-1-128 15,-2-1 128-15,-1-3-128 0,0 0 128 0,-2-2-128 16,0 2 160-16,-1-2-160 0,-1-2 144 0,1 1-144 16,-3-2 128-16,3 1-128 0,0-1 128 0,0-1-128 15,-3-1 128-15,0-1-128 0,-4-3 0 0,5 0 128 16,1 1-128-16,0-1 0 0,-3-5 0 0,1 2 0 16,1 4 128-16,1-5-128 0,1-3 0 0,2-1 0 15,3-1 144-15,-1 1-144 0,3 0 0 0,-2 1 0 16,2-2 0-16,2 2 128 0,2 4-128 0,2 1 0 15,3 2 0-15,2-1 0 0,1 0 0 0,4 3 0 16,1 3 0-16,8 0 0 0,-8-4 0 0,8 4 0 16,-3-4 0-16,3 4 0 0,0 0 0 0,0 0 0 15,0 0 0-15,0 0 0 0,0 0 336 0,0 0 112 16,11 2 0-16,0-2 16 0,-1-2-464 0,0 2 0 0,1 3 0 16,1-2 0-16,1-1 0 0,1 1 0 0,-1 0 0 0,2 3 0 31,-1 0-720-31,-1-1-240 0,-2-5-64 0,0 4-10912 0,-2 7-2192 0</inkml:trace>
  <inkml:trace contextRef="#ctx0" brushRef="#br2" timeOffset="148783">17212 13156 9215 0,'0'0'192'0,"0"0"64"0,0 0 0 0,0 0 0 0,0 0-256 0,0 0 0 0,0 0 0 0,0 0 0 16,-6 1 864-16,0 3 128 0,2-1 32 0,-2 0 0 15,1-1-832-15,-1 1-192 0,1-2 0 0,-1 1 0 16,0 1 864-16,0 0 128 0,0-1 32 0,0 1 0 15,3 1-832-15,-3 0-192 0,6-4 0 0,0 0 0 16,-5 2 864-16,0 1 128 0,-1 0 32 0,6-3 0 16,-6 0 0-16,1 1 0 0,-1 2 0 0,2-1 0 15,1 0-832-15,-3 0-192 0,2-1 0 0,-1 0 0 16,0 1 0-16,5-2 0 0,0 0 0 0,-6-2 0 16,2 0 864-16,4 2 128 0,0 0 32 0,-1-6 0 15,-1-4 0-15,2 1 0 0,3-1 0 0,0 0 0 0,2 0-832 0,2-1-192 16,-1-2 0-16,4 2 0 15,0 0 0-15,2 1 0 0,2-2 0 0,10-3 0 16,-2 5 160-16,3-1-16 0,-1-2 0 0,3-2 0 0,4-1-144 0,0 3 0 16,-1 6 0-16,2-5 0 0,0-2 0 0,-2 0 128 15,-1 4-128-15,0 3 0 0,-1 0 0 0,0 2 128 16,2-1-128-16,-1 2 0 0,-3 3 0 0,2 1 0 16,-3 1 0-16,0 2 0 0,-1-3 0 0,-1 2 0 15,-2 3 128-15,-2-1-128 0,0-1 0 0,-3 2 0 16,-1-1 0-16,-3 4 0 0,0 3-144 0,-1 0 144 15,1-1 0-15,-2 1 0 0,0 0 0 0,1 1 0 16,-3 1 0-16,0-1 0 0,-1-5 0 0,0 2 0 16,-2 0 0-16,0 0 0 0,-5-9 0 0,0 0 0 0,0 0 0 15,0 0 0-15,6 9 0 0,-6-9 0 0,0 0 0 16,0 0 0-16,0 0 224 0,0 0 0 0,0 0 0 0,0 0 0 16,0 0 176-16,0 0 48 0,0 0 0 0,0 0 0 15,0 0-240-15,0 0-32 0,2-11-16 0,-2 4 0 16,0 7-160-16,0 0 192 0,-2-9-192 0,-3-1 192 15,1 4-192-15,-1 0 0 0,-2 1 144 0,-1-1-144 16,-1-3 0-16,1 2 144 0,-4 5-144 0,-1-4 0 16,0-2 0-16,-1-1 0 0,-3 1 0 0,0 2 0 15,-1-1 128-15,-3 4-128 0,-3-3 0 0,-1 3 0 16,-2 2 0-16,1-1 0 0,0 0 0 0,0 1 0 16,-2 1 0-16,-1 3 0 0,-1 1 0 0,1-1 0 15,-2-1 0-15,-1 2 0 0,-3-2 0 0,0 5 0 0,-5-1 0 0,4-1 0 16,-6-2 0-16,2 2-144 15,0 5 144-15,3 0 0 0,3 0 0 0,3 0 0 0,4 0 0 0,3 1 0 16,2 2 0-16,2 0 0 0,2-1 0 0,3 0 0 16,2 2 0-16,3 0 0 0,0-1 0 0,4 0 0 15,1 1 0-15,3-2 0 0,0 3 0 0,2-2 144 16,0-2-144-16,1-1 0 0,-1-10 0 0,2 10 0 16,0 0 0-16,0-3 0 0,-2-7 0 0,0 0 0 15,5 6 0-15,-5-6 0 0,0 0 0 0,0 0 0 16,0 0 0-16,0 0 160 0,0 0 96 0,7 0 0 15,2 0 16-15,-1-3 0 0,-2-6 96 0,1 2 16 16,2 0 0-16,-1-1 0 0,1-4-224 0,4 0-32 16,-4-2-128-16,4 0 192 0,0 2-192 0,1 0 144 0,1-3-144 15,2-1 128-15,3 4-128 0,4-1 0 0,1-1 0 0,2 1 0 16,-2 2 0-16,5 0 0 0,2-2 0 16,2 0 0-16,1-3 0 0,-1 3 0 0,-2 2 144 0,-1 2-144 15,-3 0 0-15,2 3 0 0,-1-1 0 0,-2 5 0 16,2 7 0-16,-4-1-160 0,-1 0 160 0,3 2 0 15,-3 4 0-15,1 1 0 0,-2 0 0 0,1-1 0 16,-2-1 0-16,-3 0 0 0,-4 1 0 0,-1 0-160 16,-3 1 160-16,-1-5 0 0,-10-6 0 0,0 0 0 15,4 12 0-15,-1-3 0 0,-3-9 0 0,0 0 0 16,-2 11-160-16,0 0 160 0,0-2-192 0,2-9 192 16,0 0-1600-16,0 0-192 0,0 0-64 15,0 0-13312-15</inkml:trace>
  <inkml:trace contextRef="#ctx0" brushRef="#br2" timeOffset="164051.65">17001 2187 16575 0,'-8'-16'736'0,"5"7"160"0,1-1-720 0,0 3-176 0,2 7 0 0,0 0 0 16,0 0 0-16,0 0-224 0,0 0 48 0,0 0 16 16,0 0 160-16,0 0-192 0,0 0 192 0,0 0-192 31,0 0-304-31,0 0-64 0,0 0-16 0,-3 9-5808 0</inkml:trace>
  <inkml:trace contextRef="#ctx0" brushRef="#br2" timeOffset="167313.68">16926 2233 9215 0,'-10'-1'400'0,"10"1"96"0,-5 4-496 0,-3 2 0 0,0-1 0 0,8-5 0 0,-7 1 1264 0,7-1 144 16,0 0 48-16,0 0 0 15,0 0-640-15,0 0-128 0,-6 5-32 0,6-5 0 0,0 0-32 0,0 0-16 16,0 0 0-16,0 0 0 0,0 0 176 0,0 0 48 15,0 0 0-15,0 0 0 0,7-7-256 0,2 2-32 16,-2 1-16-16,2-3 0 0,1-4-192 0,-1 1-32 16,2 2-16-16,2-3 0 0,-2-4 48 0,3-3 16 15,2 3 0-15,0-1 0 0,0 1-192 0,0-3-32 16,3-1-128-16,-3-2 192 0,1-1-48 0,0 1-16 16,2 0 0-16,1-6 0 0,-1-1-128 0,-3 1 192 15,1 5-192-15,-2 0 192 0,-2 0-192 0,-2 3 192 16,0 1-192-16,0 2 192 0,-1-2 0 0,-1 1 0 15,-2 0 0-15,-2 0 0 0,1 2 16 0,-2 0 16 16,0-2 0-16,-1 2 0 0,-1-3-48 0,-1 2-16 0,-2-1 0 0,2-1 0 16,-2 0-160-16,0-1 0 0,-3-1 144 0,1 4-144 15,1 1 0-15,-3 1 144 0,-1-1-144 0,-3 2 0 16,2 3 0-16,-4-2 0 0,-1-1 0 0,-1 0 0 16,-1-1 0-16,0 1 0 0,0-2 0 0,-3 4 0 15,-2-1 0-15,0 0 0 0,0-1 0 0,-1 2 0 16,0 1 0-16,0 0 0 0,1 1 0 0,-1 0 0 15,0-4 0-15,-1 2 0 0,-2 2 0 0,0 0 0 16,-4-3 0-16,1 1 0 0,-1 1 0 0,-1 1 0 16,0 2 0-16,0 2 0 0,-1-1 0 0,1 3 0 15,-1 0 0-15,0 1 0 0,3 2 0 0,0-2 0 16,0-1 0-16,0-1 0 0,-1 0 0 0,1 1 0 16,-4 1 0-16,1-1 0 0,-2-3 0 0,0 3 0 15,-1 2 0-15,1 0 0 0,1 0 0 0,0 1 0 0,0 0 0 0,2 0-144 16,0 1 144-16,1 1 0 0,-1 0 0 0,1-1 0 15,-2-1 0-15,-1 0 0 0,1-5 0 0,-2 1 0 16,0 2 0-16,0 0 0 0,3 2 0 0,-2 0 0 16,-1 0 0-16,2 2 0 0,0 3 0 0,0-2 0 15,1-1 0-15,-1-1 0 0,1 0 0 0,1 0 144 16,-3 3 0-16,2-3 0 0,-1 0-144 0,0 0-192 16,1-1 32-16,-1 2 16 0,2 1 144 0,-1 1 0 15,3-1 0-15,1 1 0 0,0 1 0 0,2-2 0 16,-3 2 0-16,3-2 0 0,-1 1 128 0,1 0-128 15,0 0 160-15,0-1-160 0,-1-1 0 0,-1 1 0 16,-1-2 0-16,-1 1-160 0,-2 3 160 0,0 1 0 16,1 1 0-16,1-1-128 0,0 3 128 0,2-2 0 0,1-1 0 15,0 3 0-15,0 1 0 0,-1 0 0 0,4 1 0 16,0-1 0-16,-2-2 0 0,0 0 0 0,2 2 0 16,-2 0 0-16,-1 0 0 0,1 2 0 0,-1 2 0 0,0-1 0 15,-2-2 0-15,2 0 0 0,4-1 0 0,-1 4 0 16,-3 1 0-16,2 0 0 0,3 0 0 0,-1 1 0 15,2 2 0-15,1 0 0 0,2 1 0 0,1 0 0 16,-1-3 0-16,-1 1 0 0,2-3 0 0,0 3 0 16,0 0 0-16,0 1 0 0,2-2 0 0,-3 1 0 15,2-2 0-15,1 1 0 0,2-1 0 0,-2 2 0 16,4 0 0-16,-1 1 0 0,0 3 0 0,2-4 0 16,1 0 0-16,1 1 0 0,-2 2 0 0,2 3 0 15,2 2 0-15,-3-1 0 0,3-1 0 0,1 0 0 16,0-1 0-16,1-2 0 0,0-4 0 0,0 3 0 0,0 2 0 0,1 0 0 15,0 1 0-15,1-4 0 0,0-2 0 0,0 1 0 16,-1 3 0-16,1 1 0 0,0 0 0 0,2 1 0 16,-2 0 160-16,3-1-160 0,0 2 0 0,1 0 0 15,1 2 0-15,1-1 0 0,0-1 0 0,3 0 0 16,-2 0 0-16,3-2 0 0,0-3 144 0,3 1-144 16,-1-1 128-16,-1-1-128 0,0 1 128 0,3-2-128 15,-1 0 128-15,2-1-128 0,-1 1 144 0,1-2-144 16,1 0 160-16,0 1-160 0,2 0 128 0,-3 0-128 15,-1 1 0-15,0-3 144 0,4-1-144 0,-1 0 0 16,2-2 0-16,1 2 0 0,-4 1 160 0,3-1-160 16,0-2 192-16,1 1-192 0,-1 0 208 0,2-1-64 15,-2-2-16-15,3 0 0 0,-2-2 0 0,2 1-128 0,0 1 192 0,2-1-64 16,3-3-128-16,-3 0 0 0,1 0 144 0,2 3-144 16,1-2 0-16,1 0 144 0,0-2-144 0,1 2 0 15,-2 1 0-15,0 0 0 0,-1-3 0 0,1-2 0 16,1-2 0-16,2 0 0 0,-1-1 0 0,2 1 0 15,0-1 0-15,2-1 0 0,-2 2 0 0,3-1 0 16,0 0 0-16,-4-2 0 0,0 1 0 0,0-2 0 16,-1 1 0-16,1-1 0 0,1-3 0 0,2 0 0 15,2 1 128-15,0 1-128 0,-4 3 0 0,4-5 0 16,0 0 0-16,1-3 0 0,-2 2 0 0,0-1 0 16,-1-1 0-16,0-1 0 0,0-4 128 0,1 2-128 15,-1 0 0-15,1-1 0 0,2 0 0 0,-3-1 0 0,4 4 0 0,-5-1 0 16,-1 1 0-16,-2 0 0 0,-2-1 0 0,-2-2 0 15,0 0 0-15,-1 1 0 0,1-2 128 0,-1 1-128 16,1-5 0-16,0-1 0 0,-2-1 0 0,1-2 0 16,1-1 128-16,-1-1-128 0,-4-3 0 0,3 2 0 15,-4 1 0-15,1-2 0 0,-6 1 160 0,1 2-160 16,-2 0 128-16,0 1-128 0,-3 3 0 0,0-1 0 16,-3-2 0-16,0 2 0 0,-2 1 128 0,-1 0-128 15,0-1 0-15,-1-2 128 0,-1 2 0 0,-1-1-128 16,1-1 192-16,-3-3-64 0,0-3-128 0,-1-1 192 15,0-2-192-15,2 4 192 0,0 4-192 0,0 2 0 16,1 0 0-16,-1 0 0 0,-1-3 0 0,0 1 0 16,2-1 0-16,-3-2 0 0,-1 2 0 0,0-1 0 15,0 1 0-15,0 1-176 0,-4-3 176 0,2 4-128 0,-1 2 128 16,-3 1-128-16,0-2 128 0,-2 2 0 0,-2 0 0 0,-1 2 0 16,-1 2 0-16,0 1 0 0,-1 3 0 0,-2 0 0 15,-1-1 0-15,-2 1 0 0,0 0-144 0,-2 0 144 16,-2-1 0-16,0 1 0 0,-5 2 0 0,2-1 0 15,0-2 0-15,-4 3 0 0,2 2 0 0,-2 0 0 16,-1 1-176-16,2 1 176 0,-2 0-128 0,3 1 128 16,-4 0 0-16,2 0 0 0,0-3 0 0,-3 3 0 15,-2 0 0-15,-3 2 0 0,3-1 0 0,-2 2 0 16,0 0 0-16,0 1-128 0,2-1 128 0,0 2 0 16,1 1 0-16,-2 1 0 0,1 1 0 0,-1-1 0 15,-3 0 0-15,0-1-128 0,-2 0 128 0,-1 3 0 16,0 3 0-16,-1 2 0 0,1-1 0 0,-1 3-128 0,3 0 128 15,0 0 0-15,0-2 0 0,-1 2 0 16,0 0 0-16,1 1 0 0,-3-1 0 0,2 1 0 0,1 1 0 0,1-1 0 16,1-1 0-16,2 1 0 0,3-1 0 0,0 2 0 15,0-2 0-15,-2 0 0 0,0 1 0 0,0-2 0 16,0 1 0-16,0 3-128 0,-3 0 128 0,3 2 0 16,2 3 0-16,2 1 0 0,-1 1 0 0,1-1 0 15,3 1 0-15,1 1 0 0,-2 0 0 0,0 0 0 16,1 1 0-16,1-1 0 0,-1-3 0 0,0 2 0 15,1 1 0-15,1 0 0 0,-1 0 0 0,3 0 0 16,-1 0 0-16,2 0 0 0,-1 2 0 0,2 0 0 16,0 2 0-16,0-2 0 0,2 0 0 0,1 3 0 15,1 1 0-15,2 1 0 0,0-1 0 0,0 1 0 16,1-3 0-16,2 0-128 0,0 2 128 0,2-3 0 0,-1-1 0 0,2 1 0 16,0-2 0-16,2 3 0 0,-1 3 0 0,0-2 0 15,2 0 0-15,-1 1 0 0,3 2 0 0,0-1 0 16,3-1 0-16,0 0 0 0,0 0 0 0,1 0 0 15,1 1 0-15,1-1 0 0,1-4 0 0,1-1 0 16,1-1 0-16,2 0 0 0,1-1 0 0,-1 0 0 16,3-2 0-16,1 3 0 0,-1 0 0 0,2-1 0 15,2-5 0-15,-1 1 0 0,2 0 0 0,1 3 0 16,0 2 0-16,1-1 0 0,0-5 0 0,3 4 0 16,0 1 0-16,1-4 0 0,2-3 0 0,0 2 0 15,0 0 0-15,3 1 128 0,2 1-128 0,3-3 0 16,-1-1 0-16,1-2 0 0,-1-2 0 0,2 1 128 15,-1 0 0-15,1 0 0 0,-1-2 0 0,4-1 0 0,1-1-128 16,1-3-128-16,2 2 128 0,1-2-192 0,3 1 192 0,-1 0 128 16,1-1-128-16,-1-1 176 0,-4-5-176 0,1 1 0 15,2-2-160-15,-1 2 160 0,1 1 0 0,1 0 0 16,3 0 0-16,0-1 0 0,-2-3 0 0,0 3 0 16,-3-1 0-16,1 0 0 0,0 0 0 0,-3-1 0 15,2 0 0-15,0 0 160 0,-1-4-160 0,2 2 0 16,0-3 0-16,0 0 0 0,4 1 0 0,-4-1 0 15,-1-4 0-15,-1 0 0 0,2-1 0 0,1 0 0 16,2-3 0-16,-2 3 0 0,-1 1 0 0,1-1 0 16,-1 0 0-16,-3 1 0 0,-1 1 0 0,-1-2 0 15,-3-4 0-15,-1 0 0 0,1 0 128 0,0-2 0 16,0 0 0-16,-1 1 0 0,-4 1-128 0,2-2 0 16,1-1-192-16,-2 0 192 0,-1-1 0 0,-3-1 0 0,1-2 0 0,-3-1 192 15,-2 1-192-15,-1-1 0 0,-2-3 0 0,-1-4 0 16,-2-4 0-16,-2-2 0 0,-2 6-192 0,1 2 192 15,-3 1 0-15,0 1 0 0,-1-1 0 0,-3-1 192 16,0 1-192-16,-1-2-176 0,2-2 48 0,-4-2 0 16,0 1 128-16,-1-2 0 0,-1-1 0 0,-1 3 0 15,-2 4 0-15,-2 4 0 0,1 1 0 0,-1 0 0 16,0 1-128-16,-2 0 0 0,1-2 0 0,-3 2 0 16,-1 0 128-16,0-1 0 0,0 0 0 0,1-2 0 15,-3-3 0-15,0 1 0 0,-1 2 0 0,-1 1 0 16,-1 0 0-16,-1 2 0 0,-4 2 0 0,0 2 0 15,-4 2 0-15,2 1 0 0,-5-2 0 0,-2 0 0 16,-2 1-128-16,0 2 0 0,1 0 0 0,-1 2 0 16,0 0 128-16,0 0 0 0,0 0 0 0,0-3 0 15,-2 0 0-15,-2-1-192 0,-4 1 192 0,0 4-192 0,-2 2 192 0,1 2 0 16,1-2-144-16,1 3 144 0,-1-1 0 0,3 2 0 16,-2 3 0-16,-1 1 0 0,-3 0-160 0,1 2 160 15,-5 1 0-15,5 4-144 0,-3-1 144 0,0 5 0 16,-1 3-144-16,1-1 144 0,2-2 0 0,0 1 0 15,0-1-144-15,1 2 144 0,1 3 0 0,-1 0 0 16,1 0-128-16,0 3 128 0,0 3 0 0,2-1 0 16,1 3 0-16,0-2 0 0,1-2 0 0,2 2 0 15,-3-3 0-15,1 3 0 0,-3 1 0 0,1-1-128 16,2 0 128-16,-1-2 0 0,2 2 0 0,2 3 0 0,1-1 0 16,4 0 0-16,0-1 0 0,4 2 0 0,-1 1 0 0,-1 0-160 15,3-2 160-15,0 2 0 0,0-1 0 0,1 2 0 16,-1 0 0-16,0 1 0 0,0-2 0 0,0 0 0 15,0-1 768-15,3 0 176 0,-2 1 32 0,3-1 16 32,3-1-1616-32,0-1-320 0,1-2-64 0,0 4-16 0,2 3 848 0,2 0 176 0,1 1 0 0,2-1 0 15,-1-3 0-15,1 0 0 0,0 1 0 0,1 1 0 16,0 1 0-16,2 0 0 0,0-1 0 0,1-1 0 16,0-1 0-16,0-2 0 0,1-2 0 0,2 2 0 15,0 0 0-15,1 0 0 0,0-2 0 0,2 1 0 16,0-1 0-16,0 2 0 0,0 1 0 0,1 1 0 15,-2 0 0-15,2 3-128 0,1-1 128 0,3-1 0 16,-3-2 0-16,1 0 0 0,1-1 0 0,0 0 144 0,3 0-144 16,-2-2 0-16,2-1 0 0,0 1 0 0,1 0 0 0,2-1 0 15,-2 2 0-15,1 1 0 0,0-2 0 0,2 1 0 16,0-2 0-16,0 2 0 0,1 1 0 0,0-2 0 16,0-1 0-16,3-1 0 0,-1-1 0 0,2 2 0 15,2-3 0-15,-2 1 0 0,3 2 0 0,-1-3 0 16,0 2 0-16,-1 0 0 0,1-1 0 0,1 0 0 15,-1-1 0-15,1-1 0 0,1-1 0 0,-2 2 0 16,2 0 0-16,0 0 0 0,0-3 0 0,2 0 0 16,1 0 0-16,2 1 0 0,-2 1 128 0,0-1-128 15,0 0 0-15,2-2 128 0,-2-2-128 0,2-1 0 16,-2-2 0-16,0 1 0 0,0-1 0 0,1 0 128 16,-2 2-128-16,4-2 128 0,-1 1-128 0,4-2 160 0,0-2-160 0,2 1 160 15,0 2-160-15,1-1 0 0,0-1 0 0,1-1 128 16,-2-1-128-16,1 0 0 0,0-1 0 0,-1 1 128 15,-1 1 0-15,3 1-128 0,-2-2 192 0,3 0-64 16,-2 0-128-16,0 0 0 0,0 1 0 0,-1-1-176 16,-1-1 176-16,0-1 0 0,-1 2 0 0,-2-1 0 15,0-1 0-15,-3 0 0 0,3-2 0 0,1 1 0 16,-1-2 0-16,2-2 0 0,0-1 0 0,2 1 0 16,2-2 0-16,0 0 0 0,0 0 0 0,0-2 128 15,-2-1-128-15,1-2 0 0,-2-3 0 0,-2 1 0 16,-1-1 176-16,2-5-48 0,2-2 0 0,-2-3 0 15,-1-3-128-15,1-1 0 0,-2-2 0 0,2-2 0 16,-1-1 160-16,1-2 0 0,1 3 0 0,-1-1 0 16,-3-5-160-16,0-5 128 0,-1-7-128 0,-1-1 128 15,-2-1 32-15,0 0 0 0,-2 4 0 0,-1 5 0 0,-2 3-160 0,-4 4 0 16,-3 1 0-16,-1 4 0 0,-2-2 240 0,-5 3-48 16,-1 2 0-16,-4 4 0 0,-4 5-192 0,-5 0 0 15,-1 3 0-15,-4 4-160 16,-5 0-1424-16,-2 4-272 0,-7 1-64 0,-2 4-11712 15</inkml:trace>
  <inkml:trace contextRef="#ctx0" brushRef="#br2" timeOffset="169370.31">20374 2866 12895 0,'23'-26'1152'0,"4"0"-928"16,3-3-224-16,1 3 0 0,-5 2 240 0,2-1 0 15,-2 0 0-15,1-1 0 0,-7 0 432 0,0 2 96 16,-2 1 0-16,-3-1 16 0,-2-1-336 0,-2-1-64 16,-3 1 0-16,-1 1-16 0,-3 0-144 0,-2 1-32 15,-2-3 0-15,-2 1 0 0,-2-3-192 0,-1 2 144 16,-2 2-144-16,0-1 128 0,-4-2-128 0,1 2 0 0,0 3 0 0,-4-1-176 15,-1-4-48-15,-1-1-16 0,0-3 0 0,-5 1 0 16,-2 2 240-16,-2-2 0 0,1-1 0 0,-5 3-144 16,-2 1 144-16,-2 2 224 0,-5 2-48 0,1 2-16 15,-2 1 32-15,-1 4 0 0,-4 2 0 0,-4 2 0 16,-2 0 16-16,-5 0 16 0,-2 0 0 0,0 3 0 16,-1 4-224-16,1 1 144 0,1 0-144 0,-6 0 128 15,-7-1-128-15,1 2 0 0,0 0 0 0,3 0 0 16,1 3 0-16,0 1 0 0,-1 2 0 0,-2 0 0 15,-3 0 240-15,3 2-48 0,3 0 0 0,1 4 0 16,1 1 0-16,-2 2 0 0,-1 0 0 0,0 1 0 16,-2 2-64-16,4 1-128 0,2 1 176 0,-1 0-176 15,-2 2 160-15,-2 6-160 0,-2 8 128 0,-2 1-128 16,3 0 0-16,0-1 0 0,-1 0 128 0,0 1-128 0,-5 1 0 16,4-2 0-16,3-4 0 0,4 4 0 0,4 4 0 0,1 2 0 15,-3 2 0-15,4 0 128 0,2-2-128 0,6 1 0 16,1 2 144-16,2-3-144 0,2-1 128 0,3-3-128 15,4-2 128-15,1 4-128 0,2 3 128 0,-1-2-128 16,1-1 160-16,2-1-160 0,1 0 128 0,0 0-128 16,3 1 0-16,-3-2 144 0,2 0-144 0,0 0 160 15,2 4-160-15,0-4 160 0,2-1-160 0,1 2 0 16,-1 2 0-16,1 1 0 0,-1 3 0 0,3-2 128 16,-2-3-128-16,2 1 0 0,1-3 0 0,-1 0 0 15,1-1 0-15,1 0 0 0,-3-2 0 0,4 0 0 16,3 1 0-16,1 2 0 0,-3 2 0 0,2-2 0 0,3-1 0 15,1 0 0-15,0 1 0 0,5 0 0 16,-1-3 0-16,4-2 0 0,-1-3 0 0,4 1 128 0,4 2-128 16,2-2 0-16,3 0 144 0,2 0-144 0,0 2 160 0,3 1-160 15,2-3 208-15,1 1-48 0,3-3-16 0,2 2 0 16,3 2-144-16,-1-3 0 0,1-2 0 0,2 2 0 16,-1-2 0-16,1 3 160 0,2 0-160 0,2 1 160 15,0-2 16-15,5 1 0 0,2-1 0 0,3 1 0 16,3-3 16-16,1-1 16 0,1-2 0 0,1-1 0 15,2-1 112-15,1-1 0 0,1-4 16 0,4 1 0 16,2-1-48-16,5-1-16 0,1-1 0 0,-1-2 0 16,0 0-48-16,1 0-16 0,-1-3 0 0,8 0 0 15,7-2-16-15,-4-1-16 0,-1-3 0 0,0 0 0 16,4 3 16-16,0-3 16 0,2-3 0 0,-2-1 0 16,-2-2-16-16,2-2 0 0,1-2 0 0,1 1 0 0,0 1-16 0,-2 0-16 15,-2 1 0-15,0-3 0 0,0-6-160 16,1 1 160-16,2-3-160 0,-2 1 160 0,-3-2-160 0,3-6 0 15,0-4 144-15,1-2-144 0,5-1 128 0,-4-5-128 16,-1-6 128-16,2-3-128 0,1 0 0 0,5-2 144 16,2-3-144-16,-2-6 0 0,0-7 128 0,-4-3-128 15,2-3 0-15,-2 0 0 0,0-1 128 0,-3-8-128 16,-2-8 0-16,-1-1 0 0,0 1 0 0,-5 2 128 16,-4-1-128-16,-7-2 0 0,-6-4 128 0,-10 7-128 15,-7 7 0-15,-8 1 0 0,-5 1 336 0,-7 3-32 16,-10 0-16-16,-6 5 0 0,-7 7 128 0,-4 3 32 15,-6 2 0-15,-7 0 0 0,-4 2-208 0,-7-2-48 16,-8-3 0-16,-4 3 0 0,-8 4-192 0,-2 3-192 0,-3 8 48 16,-3 1 0-1,-2 1-528-15,-1 1-96 0,-3 7-32 0,1 4-9312 0,1 5-1872 16</inkml:trace>
  <inkml:trace contextRef="#ctx0" brushRef="#br2" timeOffset="196063.91">4942 17489 18431 0,'-14'-4'1632'0,"14"4"-1312"0,0 0-320 0,-4-5 0 16,4 5-976-16,0 0-272 16,0 0-48-16,0 0-16 0,4-6 64 0,2-1 16 0,-4 0 0 0,4 1 0 15,1-1 848-15,0 0 160 0,2-3 32 0,-3 1 16 16,4 0 176-16,-3 2 0 0,1 0 0 0,-2-1 0 0,3 0 0 15,-2 0-128-15,-2 1 128 0,1-2-128 16,-1 3-560-16,1-3-96 0,-6 9-32 0,5-9 0 0,-3 0 432 0,0 0 64 16,2 1 32-16,-1 0 0 0,-3 8 1120 0,3-10 208 15,-3 1 48-15,0 9 16 0,0-9 96 0,0 9 16 16,0 0 0-16,-1-8 0 0,-1 0-320 0,2 8-48 16,0 0-16-16,0 0 0 0,-1-8-80 0,1 8-32 15,0 0 0-15,0 0 0 0,0 0-160 0,0 0-48 16,-2-9 0-16,2 9 0 0,0 0-112 0,0 0-16 15,0 0-16-15,0 0 0 0,0 0-80 0,0 0-16 16,0 0 0-16,7-5 0 0,0 0-16 0,2 2 0 16,1 3 0-16,1 0 0 0,1 0 0 0,2 2 0 15,2-4 0-15,1 2 0 0,3 2 48 0,3 2 0 16,0-3 0-16,5-1 0 0,4-1-80 0,4 0-16 0,3 1 0 0,7 0 0 16,4 0-48-16,2 0-16 0,-2 0 0 0,3 0 0 15,2-2-16-15,6-1 0 0,1 1 0 0,3-1 0 16,4 2-128-16,-1-2 128 0,-1 0-128 0,4 0 128 15,2-2 48-15,2 3 0 0,1 1 0 0,-2-1 0 16,0-1 16-16,3-1 0 0,5 2 0 0,0 0 0 16,2 1 32-16,-4 0 16 0,-1 0 0 0,4 1 0 15,2 1-80-15,-2 2-16 0,-3 1 0 0,1 2 0 16,-3-4-144-16,-1 2 160 0,0 4-160 0,-1-2 160 16,1-2-160-16,-4 0 160 0,-2 0-160 0,0-2 160 15,2-1-160-15,-1 1 192 0,0 0-192 0,-5 0 192 16,-2 0-192-16,-1-1 160 0,-2 0-160 0,-2-1 160 15,-2 0-16-15,-4 1 0 0,0 1 0 0,-5 0 0 0,-4 0 16 0,1-1 0 16,-4-1 0-16,2 2 0 0,-1 1 48 16,2 0 16-16,1 0 0 0,-4 0 0 0,0 0-16 0,-3 2 0 15,-4-1 0-15,-1-1 0 0,-3 0-80 0,-1-1 0 16,-2 0-128-16,0-2 192 0,-1 0-192 0,-4 0 144 16,-1 0-144-16,-4 1 128 0,-4 0-128 0,-3-1 128 15,-1 0-128-15,-10 0 128 0,0 0 0 0,0 0 0 16,10 1 0-16,-10-1 0 0,0 0 160 0,0 0 32 15,0 0 0-15,-10 1 0 0,-4-1 16 0,-3 0 16 16,-1-1 0-16,-6 1 0 0,-4 1-208 0,-4 0-144 16,-2-2 192-16,-5 1-192 0,-6 0 160 0,-4-1-160 15,-12-1 128-15,0 1-128 0,-3-1 0 0,-2 0 0 16,1-1 128-16,-4 1-128 0,-7-3 0 0,-6 0 0 0,1 1 0 0,-2-1 128 16,0 0-128-16,-4-1 0 0,-3 0 0 15,0 0 0-15,3 2 0 0,-6 0 128 0,-5-2-128 0,2 1 0 16,-1 0 0-16,1 1 0 0,-4-2 128 0,0 2-128 15,-7 1 0-15,2-2 0 0,3-1 0 0,-1 1 0 16,-6 2 0-16,3-2 0 0,7 1 128 0,-2 0-128 16,0 0 0-16,3 3 0 0,5 1 0 0,1-1 0 15,2-2 0-15,4 1 0 0,1 3 0 0,6 0 0 16,8-1 0-16,1 0 0 0,0-2 0 0,5 1 0 16,4 2 0-16,5 0 0 0,2-1 0 0,5 2 0 15,5 0 0-15,5-2 0 0,0-1 0 0,4 1 0 16,2 1 0-16,1 1 0 0,1 2 0 0,3-3 128 15,1 0-128-15,8 0 0 0,4-1 0 0,5 2 0 16,3 0 0-16,7-2 0 0,0 0-144 0,0 0 144 16,0 0 0-16,14 7-128 0,5-2 128 0,6 1 0 0,4-2 0 0,6 2 0 15,1-2 0-15,7 0 0 0,3-2 0 0,8 0 144 16,7-1-144-16,9 1 128 0,7 3-128 0,1-2 0 16,-1-1 0-16,11 1 128 0,9 1-128 0,2 0 0 15,0 1 0-15,8-1 0 0,7 0 128 0,1 2-128 16,0-1 0-16,4 0 128 0,9-2-128 0,-2 0 0 15,-1 1 0-15,4-2 128 0,4-1-128 0,1-1 0 16,0-2 144-16,2 2-144 0,1 0 128 0,3 1-128 16,4-1 128-16,-2 0-128 0,-5 1 144 0,-1 2-144 15,-2 2 192-15,-5-2-192 0,-5-1 176 0,-3 1-176 16,-8 2 160-16,-5 0-160 0,-5-2 128 0,-6 1-128 16,-2 0 0-16,-9 1 0 0,-12 1 128 0,-4-1-128 0,-7-1 0 0,-4-1 144 15,-5 1-144-15,-6-1 0 0,-4 0 144 0,-7 0-144 16,-6-2 128-16,-10 0-128 0,-5 1 128 15,-7 0-128-15,-9-2 128 0,0 0-128 0,0 0 160 0,-11 0-160 16,-8 0 384-16,-8 0-32 0,-6-1 0 0,-9 0 0 16,-10 0-208-16,-7-1-144 0,-4 1 192 0,-10-3-192 15,-7-1 128-15,-8 0-128 0,-8 1 0 0,-6 0 0 16,-4-2 0-16,-5 1 128 0,1-1-128 0,-3 1 0 16,-2-1 128-16,-4 2-128 0,0-1 0 0,-5 0 0 15,-3-2 0-15,4 3 0 0,5-1 0 0,-2 2 0 16,-4-1 0-16,3-1 0 0,5 2 0 0,-3 1 0 15,-4 1 0-15,5 1 0 0,6 0 0 0,-2 0 0 16,-4 0 128-16,7 2-128 0,4-1 0 0,1 3 0 0,0 0 0 16,7 1 160-16,3 2-160 0,6-1 128 0,-1-1-128 15,7 0 0-15,5 2 0 0,10 1-176 0,3-2 176 0,10 1 0 16,7-3 0-16,3 2 0 0,5-1 0 0,6 1 0 16,4-1 0-16,8 1 0 0,6-2 0 0,5-1 0 15,5 1 0-15,7-4-128 0,0 0 128 0,12 5 0 16,6 1 0-16,6-2 0 0,6 0 0 0,6 0 0 15,6-2 0-15,8-1 0 0,7 1 0 0,12 0 0 16,7 0 0-16,4 0 0 0,2 0 0 0,7 0 0 16,7-1 0-16,5 0 0 0,5-1 0 0,4 0 0 15,5-1 0-15,3 1 0 0,1 0 0 0,5-1 0 16,7-2 0-16,-2 2 0 0,-4-3 0 0,5 2 0 16,2 0 0-16,-1-1 0 0,-3 3 0 0,0-1 0 15,1-2 0-15,-4 2 0 0,-1-1 0 0,-7 1 0 0,0 1 0 16,-7 1 0-16,-6-1 0 0,-1 2 0 0,-1-1 0 0,-9 3 0 15,-8-1 0-15,-6 1 0 0,-6 0 0 0,-5 0 0 16,-6 1 0-16,-11-1 0 0,-5-1 0 0,-10 1 0 16,-8-1 0-16,-7 0 0 0,-6-1 0 0,-7-1 0 15,-8-1 0-15,0 0 128 0,0 0-128 0,-7-1 0 16,-5 1 192-16,-11 0-48 0,-7-2 0 0,-9 0 0 16,-7 0-144-16,-9-2 0 0,-9 0 0 0,-4 0 128 15,-6-2-128-15,-8 2 0 0,-10-1 0 0,-4 1 0 16,-1-3 0-16,-7 2 0 0,-11-1 128 0,-3 2-128 15,0-3 0-15,-7 2 0 0,-8-1 0 0,3 1 0 16,3-1 0-16,-1 2 0 0,0 2 0 0,3-3 0 16,3 0 0-16,1 0 0 0,-1 3 128 0,4 0-128 0,1 0 0 15,4 1 0-15,5 1 0 0,4 1 0 0,5 1 0 0,1 0 0 16,1 0 128-16,6 2-128 0,6-1 0 0,4 1 0 16,1 1 0-16,3-1 128 0,1 0-128 0,11 0 0 15,10 0 0-15,8 1 0 0,4-2 0 0,9 0 0 16,5 1 0-16,6-1 0 0,5-1 0 0,7 0 0 15,11-2 0-15,0 0 0 0,0 0 0 0,0 0 0 16,12 8 0-16,7-2 0 0,5-2-192 0,9-1 192 16,7-1-160-16,8 2 160 0,12-4 0 0,5 1 0 15,9 0 0-15,5 0 0 0,2-1 0 0,8-1 0 16,9 0 0-16,5 0 0 0,0 1 0 0,10 0 0 16,5 0 0-16,2 1 0 0,-2-1 0 0,8 0 0 15,6 0 0-15,0 1 0 0,-4-1 0 0,4 0 0 0,4 0 0 16,1 0 0-16,3 0 0 0,-4 1 0 0,-3 1 0 0,-2 0 0 15,0 2 0-15,-8-1 0 0,-6 0 0 0,-1 2 0 16,-4-1 0-16,-8 4 0 0,-7-2 128 0,-5 1-128 16,-2-1 0-16,-8 0 0 0,-7 1 0 0,-10-2-144 15,-10-1 144-15,-8-1 0 0,-7-1 0 0,-7 2 0 16,-8 2 0-16,-7-2 0 0,-7-1 0 0,-11-3 0 16,0 0 0-16,0 0 0 0,-8 2 0 0,-9-1 0 15,-7-1 0-15,-7 0 0 0,-8 0 0 0,-14 0 0 16,-13-2 0-16,-8-2 176 0,-7-2-176 0,-8 0 192 15,-10 2-192-15,-9-1 0 0,-9-1-192 0,-6-1 192 16,-8 2-160-16,-6-1 160 0,-7 1 0 0,-7 0-144 16,-7 1 144-16,-4-2 0 0,-3 3 0 0,1 0-128 15,1 0 128-15,0-1 0 0,-1 0 0 0,2 1-128 0,0 1 128 0,5 1 0 16,4 0 128-16,5 1-128 0,9-1 0 0,1 3 0 16,4 2 0-16,6-2-128 0,11-3 128 0,7 2 0 15,5 1 0-15,12 1 0 0,10-2 0 0,13 2 0 16,14-2 0-16,12 1 128 0,6 0-128 0,12-1 0 15,8-1 0-15,9 0 0 0,9 0 0 0,0 0 0 16,19 5 0-16,9-3 0 0,8 0 0 0,12-1-160 16,14-1 160-16,13-1-208 0,12-1 208 0,8-3 0 15,8 2 0-15,10-2 0 0,10-2 0 0,9 2 0 16,8-2 0-16,5 0 0 0,-1 0 0 0,11 0 0 16,6 2 0-16,6-2 0 0,6 0 0 0,2 3 0 15,-2 1 0-15,1-1 0 0,0 2 0 0,1 1 0 16,-2 1 0-16,-2 2 0 0,-1 3 0 0,-8-1 0 15,-3 0 0-15,-12 3 0 0,-6 2 0 0,-7 1 0 0,-6 1 0 0,-14-1 0 16,-15 0 0-16,-10-1 0 0,-11 4 0 0,-12-2 0 16,-11-2 0-16,-14 0 0 0,-9-2 0 0,-10-2 0 15,-8 1 0-15,-14-6 0 0,0 0 0 0,-14 2 0 16,-12 2 0-16,-10-1 0 0,-11-4 0 0,-12-2 0 16,-9-2 0-16,-15-1 0 0,-13 1 0 0,-10-2 0 15,-11-2 0-15,-11 1 0 0,-11-1 0 0,-8-1 0 16,-4 1 0-16,-11 0 0 0,-9 1 0 0,-3 1 0 15,-4 0 0-15,-4 3 0 0,-5-2 0 0,-1 2 0 16,-5 0 0-16,4 0 0 0,2 2 0 0,8 1 0 16,6 0 0-16,10 3 0 0,9 1 0 0,4 3 0 0,3 1 0 15,14-1 160-15,13 1-160 0,10 2 128 0,7 0-128 16,15 0 0-16,12 0 0 0,15-1-176 0,17-2 176 0,14 0 0 16,10-2 0-16,10 3 0 15,10-7-576-15,9 6-16 0,7 0-16 0,16 1 0 16,13 0-1120-16,14-2-208 0,13-2-48 0,13-1-9120 15,9 0-1824-15</inkml:trace>
  <inkml:trace contextRef="#ctx0" brushRef="#br2" timeOffset="213245.22">11240 16366 9215 0,'-13'2'400'0,"4"-2"96"0,-2-1-496 0,1-1 0 0,1-1 0 0,0-1 0 16,1 3 2080-16,8 1 320 0,-7-1 64 0,7 1 16 16,0 0-944-16,-5-2-192 0,5 2-48 0,0 0 0 15,0 0-48-15,0 0-16 0,0 0 0 0,5-6 0 16,-5 6-496-16,13-5-96 0,3-2-32 0,4 4 0 16,3 2-224-16,4 1-64 0,3 0 0 0,4-1 0 15,6 1 80-15,1-2 16 0,-1 0 0 0,-3 2 0 16,-3 0 0-16,-2 0 0 0,-4 0 0 0,-1 2 0 15,-4 0-416-15,-1 1 128 0,-6-1-128 0,1 3 0 16,-4 0 0-16,-2 2 0 0,-3 2 0 0,-3-3 0 16,-3 4-1680-16,-4-1-224 15,-5 1-32-15,-4 1-16 0,-3 0-464 16,-2-1-80-16,-4 0-32 0</inkml:trace>
  <inkml:trace contextRef="#ctx0" brushRef="#br2" timeOffset="213417.53">11328 16544 18591 0,'-17'9'832'0,"5"-5"160"0,-2-3-800 0,2 1-192 16,1 1 0-16,3 0 0 0,8-3 1600 0,0 0 256 15,0 0 64-15,0 0 16 0,0 0-272 0,0 0-64 16,9 1-16-16,4 1 0 0,2 3-576 0,6-1-112 16,3-4-32-16,6 0 0 0,6-4-240 0,-1 3-48 15,3 1-16-15,-1-2 0 0,-2-5-48 0,0 1-16 16,-2 1 0-16,3 2 0 0,-3 2-272 0,1 1-48 16,0-2-16-16,-1 4 0 15,-1 0-1328-15,1 2-272 0,-2 2-48 0,-4-3-16 0</inkml:trace>
  <inkml:trace contextRef="#ctx0" brushRef="#br2" timeOffset="214129.42">13023 16352 5519 0,'0'0'240'0,"0"0"64"0,4-10-304 0,-4 0 0 16,-1-1 0-16,-2 1 0 0,2 2 2224 0,1-1 384 15,1-3 80-15,-1 2 0 0,-2 1-848 0,1 0-176 16,1 9-48-16,-1-11 0 0,-1 0-240 0,0 4-48 0,2 7-16 0,0 0 0 16,-4-5-224-16,4 5-64 0,0 0 0 0,-7 13 0 15,-1 3-496-15,-3 5-96 0,1 5-32 0,-1 1 0 16,-3 3-16-16,-1 5 0 0,-1 5 0 16,-1 0 0-16,-2-1 64 0,1-1 16 0,-1 0 0 0,4-3 0 15,3-1-80-15,0-7-32 0,1-6 0 0,3-2 0 16,5 1-32-16,2-7 0 0,1-5 0 0,0-8 0 15,3 5 128-15,-3-5 32 0,11 0 0 0,2-3 0 16,3-5 336-16,0-3 64 0,3-4 16 0,2-5 0 16,0-5-416-16,1-3-80 0,2-3-16 0,-2 2 0 15,1 1-240-15,-1 0-144 0,3-1 160 0,-3 3-160 16,3 4 0-16,-3 2 128 0,-3 4-128 0,-2 3 0 16,0 3 0-16,-1 5 0 0,-3 3 0 0,0 3 0 0,0 2 0 15,-2 5 0-15,-3 1 0 0,-1 5-160 0,-3 3 32 0,-3 2 0 16,-3-2 0-16,-3 9 0 0,-2 6 128 0,-1 0 0 15,-3-4 0-15,1 0 0 0,0-1 0 0,0-1 0 16,3-4 0-16,-2-1 0 0,3 0-256 0,2-4 48 16,3-6 0-16,2 0 0 15,0 1-2000-15,3-2-400 0,3-4-80 0,2-3-8000 16,0-3-1616-16</inkml:trace>
  <inkml:trace contextRef="#ctx0" brushRef="#br2" timeOffset="214452.25">13666 16426 21183 0,'0'0'1888'0,"-7"-1"-1504"0,-3-1-384 0,2 2 0 15,-2 1 1040-15,-1 6 144 0,-1 4 32 0,2 2 0 16,-2 0-224-16,1 6-32 0,-3 1-16 0,0 2 0 16,0 2-208-16,2 1-32 0,-3-4-16 0,5 2 0 15,6 1-240-15,3-5-32 0,-2-5-16 0,6 0 0 16,1 1-144-16,7-3-16 0,0-4-16 0,4 0 0 15,-1-4 336-15,1-2 64 0,1-3 16 0,0 0 0 16,2-3 64-16,1-4 32 0,-3-2 0 0,2 0 0 16,-2-1 128-16,-2-2 32 0,-1-5 0 0,-6 3 0 15,-1 4-96-15,-2-5-16 0,-2-3 0 0,-3 1 0 16,-2 0-256-16,-5 3-48 0,2 2-16 0,-3 1 0 16,1 1-256-16,-1 1-48 0,1 1-16 0,0 4 0 15,3 2-144-15,5 3-176 0,-8-3 48 0,2 1 0 16,6 2-1328-16,0 0-256 0,-6-2-48 15,6 2-16-15,0 0-1808 0,0 0-384 0,12 4-64 0,2-2 0 0</inkml:trace>
  <inkml:trace contextRef="#ctx0" brushRef="#br2" timeOffset="214724.31">14164 15818 23039 0,'2'-13'2048'0,"1"1"-1648"16,-1 2-400-16,-2 10 0 0,0-7 1360 0,0 7 192 0,0 0 48 0,0 0 0 16,-4 11-480-16,0 5-96 15,-3 1 0-15,-1 4-16 0,-1 2-176 0,-2 5-48 0,-1 4 0 0,0 3 0 16,2 0-144-16,-3 1-48 0,0 4 0 0,2 5 0 16,3 4-208-16,0 1-64 0,0 2 0 0,1 0 0 15,-1-1-144-15,0-1-48 0,3-4 0 0,2-1 0 16,3-2-128-16,0-5 160 0,0-2-160 0,0-4 160 15,0-3-160-15,0-3 0 0,-1-4 0 0,-2-5 0 32,1 0-1440-32,-1-7-272 0,-1-3-48 0,4-7-8800 0,-11 1-1744 0</inkml:trace>
  <inkml:trace contextRef="#ctx0" brushRef="#br2" timeOffset="-214611.41">13688 16386 27647 0,'8'-18'1216'0,"0"8"256"0,4 1-1168 0,6 1-304 16,3-1 0-16,2 2 0 0,0 3 1440 0,2 1 224 15,2-2 64-15,5 1 0 0,3-2-432 0,5 1-80 16,2 0 0-16,7 2-16 0,6 0-304 0,-1 1-64 16,-4-2-16-16,-2 2 0 0,-3 0-528 0,-1 1-96 15,-1 1-32-15,-5 1 0 16,-4 0-2688-16,1 0-544 0</inkml:trace>
  <inkml:trace contextRef="#ctx0" brushRef="#br2" timeOffset="-205362.09">15181 16337 6447 0,'0'0'272'0,"0"0"80"0,-2-10-352 0,2 10 0 0,0 0 0 0,0 0 0 15,0-8 2288-15,0 8 384 0,0-7 80 0,0 0 0 16,2 0-1248-16,-2 7-256 0,0 0-48 0,4-8-16 16,0-1-288-16,1 2-64 0,-2-1-16 0,-3 8 0 15,4-10 48-15,2 3 16 0,-6 7 0 0,0 0 0 16,0 0-112-16,0 0 0 0,0 0-16 0,0 0 0 15,0 0-336-15,0 0-64 0,0 14-16 0,-3 2 0 16,-2 3 48-16,1 3 0 0,-3 4 0 0,0-4 0 16,-2-1 0-16,-1 2 16 0,-1 4 0 0,-1 0 0 15,0 1-80-15,1-3-32 0,1-2 0 0,2-2 0 0,0-5-80 16,4 0-16-16,3-4 0 0,1-4 0 0,0-8 64 16,0 0 0-16,0 0 0 0,9-3 0 0,2-9 448 0,3-3 80 15,2-2 32-15,2-2 0 0,1-5-160 0,2 1-16 16,-3-1-16-16,3-1 0 0,1 2-432 0,0-1-64 15,4-1-128-15,-1 2 176 0,-2 2-176 0,1 2 0 16,1-1 0-16,2 4 0 0,-4 3 0 0,0 3 0 16,-1 3 0-16,0 1 0 15,-4 2-1216-15,-3 3-128 0,0 3-32 0,0 1 0 16,-4-1-1984-16,1 2-400 0</inkml:trace>
  <inkml:trace contextRef="#ctx0" brushRef="#br2" timeOffset="-205028.27">15976 16269 27647 0,'-6'-12'1216'0,"2"7"256"0,-6 0-1168 0,1 3-304 0,-1 2 0 0,-2 1 0 16,-3 2 768-16,1 5 80 0,0 4 32 0,-2 1 0 16,-5-1 0-16,0 5 0 0,0 5 0 0,0 0 0 15,3 1-368-15,-1 0-64 0,3 0 0 0,5-2-16 16,2-2-144-16,4-3-32 0,3-2 0 0,3-1 0 15,2-1-96-15,4-3-32 0,-7-9 0 0,13 4 0 16,4 0 96-16,1-2 16 0,3-7 0 0,0 1 0 16,0-2 64-16,0 0 16 0,0-2 0 0,2 0 0 15,-2 1-144-15,-1 0-32 0,-3 1 0 0,1 1 0 16,-6-1-144-16,0 3 160 0,-2 2-160 0,0 2 160 16,-10-1-160-16,10 6 0 0,-5 2 0 0,1 2 0 0,-2 1 0 0,-1 4 0 15,2 1 0-15,-3 1 0 0,-1-3 0 0,4 0 0 16,0-2 0-16,3 3 0 15,3-1-512-15,-1-4 32 0,3-6 0 0,2 0 0 16,2-1-800-16,0-3-176 0,3-9-16 0,1-3-8848 16,2-6-1776-16</inkml:trace>
  <inkml:trace contextRef="#ctx0" brushRef="#br2" timeOffset="-204790.26">16745 15752 26255 0,'0'0'1152'0,"0"0"256"0,0 0-1120 0,0 0-288 16,0 0 0-16,0 0 0 0,-2 10 1216 0,-5 7 176 0,-2 3 32 0,-2 9 16 16,-2 3-320-16,0 3-64 0,0 4-16 0,-3 0 0 15,-1 1-208-15,-1 5-32 0,0 3-16 0,1 3 0 16,0 1-144-16,2 2-48 0,-1-2 0 0,4-2 0 16,2-5-336-16,-1-4-64 0,3-4 0 0,0-3-16 15,2-3-176-15,2-4 0 0,0-6-160 0,1-2 160 31,2-2-1376-31,-2-5-176 0,3-12-48 0,0 0 0 16,0 0-1424-16,0 0-304 0,-12-17-48 0,1 1-16 0</inkml:trace>
  <inkml:trace contextRef="#ctx0" brushRef="#br2" timeOffset="-204639.72">16385 16337 26031 0,'0'0'1152'0,"11"-5"240"0,1-4-1120 0,1 1-272 0,2 1 0 0,2 2 0 0,3 0 1312 0,2 1 208 15,1-2 32-15,1 3 16 0,1 0-512 0,1-1-96 16,1-4-32-16,1 4 0 0,-2 2-400 0,0-1-80 15,-1 1 0-15,-5 0-16 0,-4 1-432 0,1 1 0 16,0 3 0-16,-2 1 0 16,-4-2-1888-16,1 2-416 0,-2 2-64 0,-10-6-32 0</inkml:trace>
  <inkml:trace contextRef="#ctx0" brushRef="#br2" timeOffset="-204457.96">17025 16334 17503 0,'0'12'768'0,"-1"-6"176"0,1-6-752 0,-3 12-192 16,1 1 0-16,-4 5 0 0,0 0 2784 0,-3 1 528 0,-1-3 96 0,0 3 32 16,-1 0-1648-16,1 2-336 0,-2 2-64 0,1-1-16 15,1-2-784-15,0-2-144 0,2 1-48 0,2-4 0 16,0-1-400-16,1-2 0 0,2-1 0 0,3-11 0 31,0 0-1520-31,0 0-272 0,0 0-64 0,8 6-12352 0</inkml:trace>
  <inkml:trace contextRef="#ctx0" brushRef="#br2" timeOffset="-203506.37">17272 16406 26079 0,'0'0'1152'0,"0"0"256"0,0 0-1136 0,-4 9-272 0,2 1 0 0,-4 4 0 0,-2-1 720 0,2 1 96 15,2 0 16-15,0 0 0 0,-3 0 128 0,3 2 16 16,-1 2 16-16,3-3 0 0,1-4-224 0,1 0-64 15,1-1 0-15,2-1 0 0,-3-9-160 0,0 0-32 16,4 9-16-16,-4-9 0 0,13 5 16 0,0-5 0 16,1-5 0-16,2-3 0 0,-1-1 0 0,0 1 16 15,0-2 0-15,-3-2 0 0,-1-3-208 0,-1 0-32 16,-1 2-16-16,-1 1 0 0,2-2-144 0,-4 1-128 16,-1-1 144-16,2 2-144 0,-3 2 0 0,2 1 128 15,-1-1-128-15,1 2 0 0,-1 3 0 0,-5 5 0 16,9-4 0-16,1-1 0 0,-2 2 0 0,2 1 0 15,-1-1 0-15,1 2-160 0,0-1 160 0,-1 2 0 16,2 0 0-16,0 3-128 0,0 2 128 0,-1 0 0 16,0 0 0-16,-5-1 0 0,1 2 0 0,-2 1 0 0,0 3 0 0,-2 0-128 15,-2-10 128-15,-1 13-128 0,-3-1 128 16,3-2-128-16,1-10 128 0,0 0 0 0,0 0 0 0,0 0 0 16,-3 12 0-16,3-12 0 0,0 0 0 0,0 0 128 15,0 0-128-15,0 0 144 0,0 0-144 0,8 4 160 16,3-6 32-16,-1-2 16 0,1 0 0 0,1-2 0 15,1 3-208-15,-1 0 176 0,1-3-176 0,-2 5 160 16,-1 0-160-16,0 0 0 0,4 0 0 0,-1 3 0 16,1 0 0-16,-2 5 0 0,-5 1 0 0,3 0 0 15,-1 0 0-15,0 2 0 0,-2 3 0 0,-1 0 0 16,1-1 0-16,-1-3 0 0,-6-9 0 0,11 9 0 16,-1 2 0-16,2-4 0 0,2-5 0 0,0-1 0 15,1 1 0-15,1-2 0 0,-1-3 128 0,2-3-128 0,-1-2 304 0,1-2-32 16,-1 0 0-16,2 0 0 0,-2-3-64 0,2-1-16 15,-1 3 0-15,1 0 0 0,0 0-64 0,-5 0 0 16,0 0-128-16,-2 3 192 0,0 2-192 0,-4 2 0 16,-7 4 0-16,0 0 0 0,0 0 0 0,0 0 0 15,0 0 0-15,0 0 0 0,0 0 0 0,0 0 0 16,-5 9 0-16,3-1 0 0,-5 1 0 0,1 0 0 16,-2 1 0-16,1 0 0 0,3 0 0 0,-1 1 0 15,0-1 0-15,3-2 0 0,2-8 0 0,2 10 0 16,0 0 0-16,3 0 0 0,-5-10 0 0,9 9 0 15,2-3 0-15,-3 0 0 0,2-2 0 0,1 2 0 16,-2 0 0-16,2 2 0 0,1 0 0 0,-2-2 0 16,1-3 0-16,1 1 0 0,1 0 0 0,-2 1 0 15,1-2 0-15,1-1 0 0,-2-2 0 0,-2 0 0 0,0-1 0 0,2 1 0 16,-1 1 0-16,1-2 0 0,1-3 0 0,3-3 0 16,-3 0 0-16,3-3 0 0,3-5 0 0,-1 0 144 15,1 0-144-15,2-2 128 0,1-1-128 0,3-4 128 16,2-1 32-16,4-5 0 0,0-6 0 0,4-5 0 15,6-5-32-15,2-5 0 0,0-4 0 0,-1-3 0 16,-4-3-128-16,0 1 128 0,0-1-128 0,-3-5 128 16,1-5-128-16,-3 6 0 0,-3 10 0 0,-3 8 0 15,-3 5 128-15,-4 12-128 0,-5 6 0 0,-4 6 128 16,-5 5-128-16,-5 11 0 0,-1-5 144 0,1 5-144 16,-14 9 0-16,-4 6 144 0,-2 7-144 0,-5 7 0 15,-1 6 0-15,-4 7 0 0,3 6 0 0,-1 5 0 0,2 2 0 0,-1 0 0 16,2 0-128-16,2 2 128 0,-2 4 0 0,6-1 0 15,1 0 0-15,4-5 0 0,3-6 0 0,2-4 0 16,2-3 0-16,0-5-144 16,-1-5-912-16,0-3-176 0,-2-2-48 0,-2-5 0 15,-3-5-1216-15,-1-7-256 0,-2-7-64 0</inkml:trace>
  <inkml:trace contextRef="#ctx0" brushRef="#br2" timeOffset="-203347.88">17541 15867 42383 0,'-20'-22'3776'0,"8"8"-3024"16,1 1-608-16,1 2-144 0,4 0 208 0,0 2 16 15,3 2 0-15,1-1 0 0,2 8 208 0,0-6 32 16,2 0 16-16,2 1 0 16,-4 5-1232-16,8-2-240 0,1-1-48 0,-9 3-11632 0,10 2-2336 0</inkml:trace>
  <inkml:trace contextRef="#ctx0" brushRef="#br2" timeOffset="-202919.53">19377 16586 32255 0,'0'0'2864'0,"-4"8"-2288"15,-1 3-576-15,-4 6 0 0,1 9 1504 0,-2 3 192 0,-2 3 32 0,-2 3 16 16,-1 3-1440-16,-4 0-304 0,-2 0 0 0,-5-3 0 16,-4 0 0-16,0-2 0 0,-1-1 0 0,1-1 0 15,1-6 0-15,4-3 128 0,1-2-128 0,3-5 0 16,2-4-192-16,6-3-160 0,1-3-32 0,5-3 0 31,7-2-2048-31,-1-9-432 0,4-6-80 0</inkml:trace>
  <inkml:trace contextRef="#ctx0" brushRef="#br2" timeOffset="-202486.29">20202 16033 16575 0,'0'0'736'0,"0"0"160"0,0 0-720 0,0 0-176 15,8-4 0-15,-8 4 0 0,3 8 3136 0,-3 4 608 16,-2 4 112-16,-4 4 32 0,-2 9-2864 0,-4 2-576 16,-4 1-128-16,-3 4 0 0,-4 1 48 0,-3 5 16 15,-3 1 0-15,2-1 0 0,0-4 176 0,2-2 32 16,5-4 16-16,5-3 0 0,-1-2-160 0,4-5-16 15,4-4-16-15,2-2 0 0,2-4-48 0,3-3-16 16,-2-1 0-16,3-8 0 0,0 0-32 0,10-8-16 16,2-2 0-16,3-2 0 0,1-4 256 0,5-4 48 15,3 1 16-15,5-2 0 0,-2 0-288 0,2-1-48 16,0-3-16-16,0-2 0 0,1 1-272 0,-1 3 0 0,-1 3 0 0,-2 2 0 16,-2 2 0-16,-2 5 0 0,0 5 0 0,-6 6 0 15,-1 4 0-15,-6 4 0 0,2 4 0 16,-4 7 0-16,-4 3 0 0,-3 2 0 0,-1 1 0 0,-5 1-144 15,-2 3 144-15,-2 1 0 0,0 4 128 0,0-3-128 16,-1-2 0-16,1-3-128 0,2-4 0 0,1-2 0 31,0-1-304-31,3-5-48 0,2-3-16 0,2-11 0 16,0 8-1216-16,0-8-240 0,0 0-48 0,15-4-8672 0,3-3-1728 0</inkml:trace>
  <inkml:trace contextRef="#ctx0" brushRef="#br2" timeOffset="-202203.9">20762 16370 28959 0,'-12'0'1280'0,"4"5"272"0,-2 2-1232 0,-1 3-320 15,-1-2 0-15,0 4 0 0,0 6 0 0,1-2 0 16,0 0 0-16,2-1 0 0,3-1 320 0,2 2 0 16,3-1 0-16,3 2 0 0,3-2 160 0,4-2 32 15,3-2 16-15,3 0 0 0,3 0 208 0,2-2 32 16,3-3 16-16,-1-3 0 0,3-1-80 0,-2-2-32 15,1-3 0-15,-2-4 0 0,-2-2-128 0,-1-1-32 16,-4-1 0-16,-4-2 0 0,-2-3 112 0,-5-2 16 16,-4-2 0-16,-2 4 0 0,-1 2-224 0,-5-1-32 15,-4 0-16-15,0 4 0 0,3 4-176 0,-1 1-48 16,-5 0 0-16,-1 1 0 16,1 0-528-16,1 2-96 0,-1 1-32 0,4 0 0 15,4-1-1792-15,7 3-352 0,-5-5-80 0,5 5-12912 0</inkml:trace>
  <inkml:trace contextRef="#ctx0" brushRef="#br2" timeOffset="-201989.01">21694 15697 30111 0,'0'0'1344'0,"0"0"256"0,0 0-1280 0,0 0-320 0,0 0 0 0,-5 11 0 16,-5 5 512-16,1 3 48 0,-1 6 0 0,-6 3 0 15,1 5-128-15,-5 1-32 0,0 1 0 0,-2 2 0 16,-2 1 0-16,-2 3 0 0,-1 0 0 0,-1 3 0 0,0 3-32 0,5-1-16 16,0 0 0-16,2 2 0 0,0-1-352 0,1-1 0 15,-2-2 0-15,6-4-128 16,0-4-3008-16,2-3-608 0</inkml:trace>
  <inkml:trace contextRef="#ctx0" brushRef="#br2" timeOffset="-201842.94">21055 16365 35935 0,'10'-16'3200'0,"3"2"-2560"16,2 1-512-16,5 1-128 0,3 2 560 0,5 1 80 15,-1 0 32-15,9 3 0 0,6-3-544 0,9-1-128 16,4 1 0-16,3 0 0 0,0 2-176 0,1 1-16 16,-3 3 0-16,2-3-11040 15,0-3-2208-15</inkml:trace>
  <inkml:trace contextRef="#ctx0" brushRef="#br2" timeOffset="-201208.66">22003 16788 13823 0,'-8'5'1216'0,"3"1"-960"16,0-1-256-16,5-5 0 0,-2 6 2672 0,2-6 480 15,0 0 112-15,0 0 0 0,0 0-2240 0,13 0-464 0,3-4-96 0,2-5-16 16,2-3 352-16,7-4 64 0,-2-3 16 0,8-4 0 15,4-4-64-15,4 0-16 0,3-5 0 0,4 0 0 16,3-3-160-16,-4-3-16 0,-1-2-16 0,0-8 0 16,0-5-240-16,-3-9-48 0,1-4-16 0,-3 2 0 15,0-1-96-15,-6 6-16 0,-2 8 0 0,-7 7 0 16,-10 7-64-16,-6 6-128 0,-3 10 176 0,-5 5-176 16,-3 5 448-16,-7 4-32 0,-6 3 0 0,-6 7 0 15,-3 6-416-15,-9 6 0 0,-9 7 0 0,2 6 0 16,-3 2 0-16,1 8 0 0,0 3 0 0,1 5 0 15,-2 5 0-15,0 2 0 0,0 1 0 0,7-1 0 16,9-4 0-16,3-2 0 0,2-2 0 0,4-3 0 0,4-2 128 16,5-3-128-16,6-6 128 0,2-1-128 0,1 0 128 15,5-2-128-15,1-4 128 0,1-4-128 16,-3 0-320-16,6-4-160 0,6-4-32 0,3-6 0 16,4-3-2784-16,1-6-560 0,15-4-112 0,-4-2-32 0</inkml:trace>
  <inkml:trace contextRef="#ctx0" brushRef="#br2" timeOffset="-200916.92">22993 16358 34095 0,'0'0'1504'0,"-8"-4"320"0,-2-1-1456 0,1 4-368 16,2 4 0-16,-3 2 0 0,-1 3 128 0,-2 5-128 15,-4 2 160-15,0 1-160 0,0-4 0 0,-2 7 0 16,0 4 0-16,2 1 0 0,3 0 272 0,2 1 64 0,0 1 16 0,8 1 0 15,9-3-112-15,2-2-32 0,2-3 0 0,4-1 0 16,4-5-48-16,2-1-16 0,0-2 0 0,-1-2 0 16,1-4 48-16,2 0 16 0,-1 0 0 0,-3-5 0 15,-2-5 32-15,0-3 0 0,-2-2 0 0,-4 0 0 16,-2 0 0-16,-3-3 0 0,0-3 0 0,-4-1 0 16,-3-3-48-16,-2 2 0 0,-3 3 0 0,1-1 0 15,-3 0-192-15,0 2 0 0,0 6 0 0,-2 1 0 16,1-4-592-1,2 2-16-15,-2 2 0 0,3 2 0 0,0 0-2112 16,3-1-416-16,0 0-96 0,5 7-10240 0</inkml:trace>
  <inkml:trace contextRef="#ctx0" brushRef="#br2" timeOffset="-200639.38">23722 16277 20271 0,'0'0'1792'0,"0"0"-1424"16,0 0-368-16,0 0 0 0,0 0 1808 0,0 0 304 16,0 0 48-16,-11 4 16 0,-4 0-1120 0,-2 1-224 15,0 2-32-15,-3 3-16 0,-3 2 112 0,-1 2 32 16,-4 2 0-16,-1 3 0 0,0 2-240 0,1 2-48 16,2-1-16-16,2 1 0 0,1-1-176 0,2 2-48 15,3 1 0-15,5-2 0 0,4-2-240 0,2-5-160 16,3 1 192-16,4-3-192 0,3 1 0 0,4-4 0 0,0-4 0 0,4-2 0 31,3 1-416-31,1-3-96 0,4-3 0 0,2-1-16 16,1-1-1520-16,0-4-320 0,2-2-48 0,0-1-6864 0,-1 2-1392 0</inkml:trace>
  <inkml:trace contextRef="#ctx0" brushRef="#br2" timeOffset="-199588.66">24101 16415 27647 0,'-17'-4'2448'0,"17"4"-1952"0,0 0-496 0,0 0 0 0,-12 1 384 0,-2 4-32 16,-1 2 0-16,-1-1 0 0,-4-3-352 0,0 5 0 16,-1 3 0-16,0 0 0 0,-1-2 384 0,2 2 0 15,-4 2 0-15,5 0 0 0,2-1 0 0,3 1 16 16,1 0 0-16,4 0 0 0,3-1-160 0,4 1-48 15,1 0 0-15,4-2 0 0,5-1-48 0,0 0-16 16,2 1 0-16,-2-6 0 0,3-1 160 0,2-2 32 16,1-2 0-16,0-1 0 0,-2-1 0 0,3-3 16 15,0-1 0-15,-1-2 0 0,-1-1-48 0,1 2-16 16,-1 3 0-16,-3-3 0 0,-4 0-112 0,-6 7-32 16,0 0 0-16,0 0 0 0,0 0 0 0,0 0-128 15,6 5 192-15,-6-5-64 0,0 0 16 0,0 0 0 0,0 0 0 0,0 0 0 16,9 5-144-16,-1-1 0 0,1-1 144 0,2-2-144 15,0-4 128-15,2 0-128 0,3 0 160 0,1-2-160 16,4 0 144-16,4-5-144 0,2-1 128 0,-1 1-128 16,0-2 160-16,-2-1-160 0,1-5 192 0,-3 0-192 15,0-1 288-15,1-2-48 0,3-2-16 0,-1-8 0 16,2-4-32-16,4-6 0 0,4-3 0 0,0-5 0 16,-2-1-192-16,-2-3 144 0,1 2-144 0,-2 5 128 15,-4 3-128-15,-2 7 0 0,-8 4 0 0,-4 7 0 16,-2 7 192-16,-4 5-64 0,-4 2 0 0,-2 6 0 15,0 5 80-15,-9 1 16 0,-3 4 0 0,-8 3 0 16,-5 4-224-16,-4 3-128 0,-3 2 128 0,-2 4-208 16,-1 3 208-16,0 2 0 0,1 2 0 0,3 2-144 15,3 1 144-15,5 4 0 0,3 1 128 0,5-2-128 16,2-2 0-16,4-1 0 0,1-2 0 0,4-2-192 0,1-3 192 0,3-3 0 16,2-2 0-16,2-3 0 0,3-2 0 15,1-2 0-15,1-3 0 0,5-3 0 0,2-2 0 0,2-4 0 16,2-5 0-16,4-2 128 0,1-1-128 0,3-3 192 15,0-4-64-15,1 0 0 0,2-5-128 0,-1-2 144 16,3-4-144-16,-2-3 160 0,-1-5-160 0,0 1 0 16,-3 1 144-16,2-3-144 0,-2-6 0 0,2 1 0 15,0 2 0-15,0-2 0 0,-3-1 0 0,2 1 0 16,1-2 0-16,-1 6 0 0,0 3 0 0,-7 3 0 16,-5 4 0-16,-4 5 0 0,-1 3 0 0,-6 7-160 15,-4 3 160-15,-1 8 0 0,-8-3-192 0,-4 6 64 16,-9 6 128-16,-2 3-208 0,-5 4 32 0,-2 3 16 0,-3 6 0 15,-2 2 0-15,2 6 160 0,-1 3 0 16,2 4 0-16,3-3-128 0,1 0 128 0,2 0 0 0,2 1 0 0,3-2 0 16,1-3 0-16,5 0 0 0,2 1 0 0,6-3 0 15,2-6 0-15,3-1 0 0,2-1 0 0,2-2 0 16,2-3 0-16,1-5 0 0,1-2 0 0,1-2 0 16,0-3 0-16,3-1 0 0,-2-3 0 0,3-2 128 15,2 0-128-15,-3-1 192 0,0 0-64 0,-1 1 0 16,-9 0-128-16,0 0 0 0,0 0 0 0,0 0 128 15,5 8-128-15,-3-1 0 0,-2-7 0 0,-3 13-128 16,-1 3 128-16,-3-2 0 0,0-1 0 0,-3 3-128 16,3-4 128-16,0 2 0 0,3-2-144 0,1-1 144 15,3-2 0-15,4-2-144 0,2-2 144 0,4-3 0 16,3-2 0-16,4 1 0 0,0-1 0 0,4-2 0 0,4-3 0 16,1-3 0-16,-1 3 0 0,4-5 0 0,2-1 0 0,-4 0 128 15,-3 1-128-15,1 0 0 0,-1 0 128 0,-7 2-128 16,-1 2 0-16,-1 1 0 0,-5 3 0 0,-1 2 128 15,-9 0-128-15,0 0 0 0,2 9 0 0,-4 4 0 16,-6 5 0-16,-3 1 0 0,-4 3 0 0,-2 4 0 16,1 1 0-16,-4 4 0 0,-1 2 0 0,1-2 0 15,-3 3 128-15,1-1-128 0,-1 0 0 0,1 0 0 16,0-1 128-16,2-2-128 0,4-5 0 0,-2-1 0 16,-2-1 0-16,4-1 0 15,-3-1-880-15,-2 0-208 0,-4 1-64 0</inkml:trace>
  <inkml:trace contextRef="#ctx0" brushRef="#br2" timeOffset="-199096.96">20089 17356 28799 0,'0'0'1280'0,"-1"-8"256"0,0 1-1232 16,1 7-304-16,1-5 0 0,-1 5 0 0,0 0 0 0,0 0 0 15,0 0 128-15,0 0-128 0,0 0 624 0,2 10 64 16,-3 0 16-16,0 2 0 0,0 3 496 0,-3 4 96 15,-1 3 32-15,-3 2 0 0,-2 2-432 0,-1 1-64 16,-3-2-32-16,0 2 0 0,-1-1-320 0,2 2-64 16,0-4-16-16,0-2 0 0,0-2-224 0,0-3-48 0,-1-1-128 0,3-1 192 15,0-2-192-15,2-3 0 0,3-4 0 0,6-6 0 32,0 0-1600-32,0 0-256 0,6-5-48 0,5-5-9040 0,5-4-1792 0</inkml:trace>
  <inkml:trace contextRef="#ctx0" brushRef="#br2" timeOffset="-198757.17">20653 17260 31327 0,'-12'1'1392'0,"3"3"272"0,-1 1-1328 0,-4 4-336 0,-1 2 0 0,-2 4 0 16,-5 2 320-16,-1 0 0 0,-3 1 0 0,-2 1 0 0,-2 1-176 0,1-1-144 15,-3 1 192-15,-1 1-192 0,-1-1 416 16,1-1-32-16,0-3 0 0,0-1 0 0,-1-1 208 0,3-1 48 15,3-3 0-15,2-1 0 0,3 0-304 0,3-1-48 16,5-3-16-16,6-2 0 0,9-3-64 0,0 0-16 16,0 0 0-16,0 0 0 0,0 0-192 0,0 0 0 15,8 5 128-15,2 1-128 0,5 0 0 0,0 2 0 16,1 1 0-16,1 2 0 0,1 1 0 0,-1 1 0 16,1-1 0-16,-1 2 0 0,-1-1 0 0,-1 2 0 15,-1-1 0-15,-2 0 0 0,-1-2 0 0,-1 0 0 16,-2 0 128-16,2-2-128 0,-3-1 176 0,3-3-176 15,-4 0 192-15,3-2-192 0,-3 2 160 0,4-3-160 16,-3-3 128-16,2 0-128 0,0 2 0 0,1-2-192 0,2 0 0 0,-1 0 16 31,0 0-1952-31,2 0-400 0,1-3-80 0</inkml:trace>
  <inkml:trace contextRef="#ctx0" brushRef="#br2" timeOffset="-198356.18">21080 17432 21183 0,'0'0'1888'0,"-10"6"-1504"0,-5-1-384 0,0 6 0 16,1 3 3456-16,-1 2 640 0,-5 0 112 0,1 3 16 15,-1 2-3808-15,1 0-768 0,-1-1-160 0,-1 0-16 0,0-1 528 0,-1-3 224 16,3-1-16-16,4-4 0 0,-1-1 288 0,7-3 48 15,3-1 16-15,6-6 0 0,0 0-144 0,0 0-32 16,0 0 0-16,0 0 0 0,10-1-96 0,1-3-32 16,7-2 0-16,1-2 0 0,6-2 16 0,-1-1 0 15,-1-2 0-15,0 2 0 0,2 0-144 0,-3 1-128 16,2 2 144-16,-3 2-144 0,0 1 0 0,-3 2 0 16,-3 4 0-16,0 4 0 0,-2-1 0 0,-3 5 0 15,-4 2 0-15,0 2 0 0,-3 2 0 0,-1 1 0 16,-2-1 0-16,-1 3 0 0,0-3 0 0,0 1 0 15,0-2 0-15,1-1 0 0,0-4 0 0,1 1-192 16,1-2 192-16,-2-8-160 16,0 0-224-16,8 4-64 0,-8-4 0 0,14-1 0 15,3-2-1424-15,1-4-304 0,1 0-48 0,4-3-16 16,4-2-1488-16,-1-1-304 0,6-6-64 0,1 4-16 0</inkml:trace>
  <inkml:trace contextRef="#ctx0" brushRef="#br2" timeOffset="-198047.31">21676 17508 11967 0,'0'0'528'0,"0"0"112"0,0 0-512 0,0 0-128 0,-4-6 0 0,-3 4 0 16,-2 3 4064-16,-2 2 784 0,-2 1 144 0,-1 2 48 16,-3 3-3376-16,0 2-656 0,-2 1-144 0,-2 1-32 15,1 1-224-15,2-1-48 0,0 0-16 0,3-1 0 16,3 0-80-16,3-1-16 0,3 0 0 0,4-3 0 16,4 1-224-16,3 0-48 0,3-1-16 0,2-2 0 15,4-4 0-15,2-1 0 0,4-1 0 0,-1-2 0 16,0-4 112-16,2-1 32 0,1-3 0 0,-1 0 0 15,-2 0-112-15,0-1 0 0,-4-3-16 0,-4-1 0 0,-2 0 32 0,-3 3 16 16,1 1 0-16,-3 2 0 0,-1 0 48 0,-3 4 16 16,0 5 0-16,0 0 0 0,-11-1-128 0,0 2-32 15,-2 1 0-15,1 1 0 0,-1 3-128 0,0-3 0 16,1 0 0-16,0 1 0 16,3-1-352-16,9-3-96 0,0 0-32 0,0 0 0 15,0 0-416-15,0 0-64 0,5-7-32 0,4 1 0 16,4-2-480-16,4 0-112 0,2-1-16 0,2 1 0 15,1 0-1216-15,3 0-240 0,3-1-48 0,-1 0-16 0</inkml:trace>
  <inkml:trace contextRef="#ctx0" brushRef="#br2" timeOffset="-197793.75">22320 17231 26655 0,'8'-11'1184'0,"-1"5"240"0,1-2-1136 0,-1 3-288 0,1-1 0 0,-2 3 0 15,-6 3 720-15,0 0 96 0,0 0 16 0,0 0 0 16,0 0 32-16,0 0 16 0,-3 11 0 0,-2 2 0 16,-4 4 112-16,-5 0 32 0,-5 2 0 0,0 2 0 15,3 2-320-15,-4 2-48 0,-4 2-16 0,0 0 0 16,1 2-176-16,2 1-32 0,1 0-16 0,2 2 0 16,3-1-224-16,2-2-32 0,4-2-16 0,-1-3 0 15,5-2-144-15,-1-4 0 0,4-4 0 0,1-2 0 16,0 2 0-16,2-5-256 0,-1-9 48 0,2 8 0 15,-2-8-1296-15,0 0-256 0,8 3-48 0,-8-3-8992 16,10-4-1792-16</inkml:trace>
  <inkml:trace contextRef="#ctx0" brushRef="#br2" timeOffset="-197564.48">22610 17099 23039 0,'0'0'2048'0,"0"0"-1648"16,0 0-400-16,-5 7 0 0,2 1 2624 0,-4 4 432 16,-3 5 80-16,-1 3 32 0,-2 6-2784 0,-4 0-544 15,-2-1-112-15,-3 2-32 0,1 1 512 0,-2 3 112 0,-1-1 0 0,0 2 16 16,1 1 16-16,-1 0 0 0,2-2 0 0,4-1 0 16,-1-1-352-16,6-3 0 0,0-1 0 0,4-3 0 31,3-6-912-31,1-3-160 0,1-2-16 0,-1-2-8832 0,-1-1-1776 0</inkml:trace>
  <inkml:trace contextRef="#ctx0" brushRef="#br2" timeOffset="-197388.42">22031 17447 28559 0,'0'0'2544'0,"0"-7"-2032"0,3-2-512 0,2 2 0 16,3 2 1440-16,2 0 192 0,1 2 32 0,5-3 16 15,3 0-1216-15,5-1-240 0,5-2-48 0,2 2-16 16,-1-2 64-16,7 0 16 0,6 0 0 0,-1 1 0 15,-2 1-112-15,0 1-128 0,-6 2 176 0,-1 1-176 16,-2 1-896-16,-3 0-272 0,-4 0-64 0,1 3-16 16,0-1-1872-16,-4 3-368 0,3-1-80 0,-12 3-16 0</inkml:trace>
  <inkml:trace contextRef="#ctx0" brushRef="#br2" timeOffset="-197119.31">22649 17471 17503 0,'0'0'1552'0,"0"0"-1232"16,0 0-320-16,0 0 0 0,0 0 3072 0,7 3 544 15,3-3 112-15,4 0 32 0,3 0-2736 0,-1-1-528 16,2-3-112-16,4-2-32 0,6-2 496 0,-1-1 112 16,1-1 0-16,-2 0 16 0,0-1-144 0,0 3-48 15,-7-1 0-15,1 0 0 0,-2-1-288 0,-3 2-64 16,-3 2-16-16,-3-1 0 0,-2 1-64 0,-7 6-16 0,0 0 0 0,0 0 0 16,-8-4-32-16,-2 4-16 0,-3 4 0 0,-5 1 0 15,-3 3-288-15,-4 2 0 0,-1 0 0 0,0 3 0 16,-2 0 0-16,3 1 0 0,1 1 0 0,6-1 0 15,-1 0 0-15,5 3 0 0,4-2 0 0,2-3 0 16,8-12 0-16,-4 10-144 0,2 1 144 0,8 0 0 31,10 0-432-31,6-2 0 0,1-4 0 0,4 0 0 0,3 0-1936 16,1 0-384-16,1-4-64 0,1-2-12352 0</inkml:trace>
  <inkml:trace contextRef="#ctx0" brushRef="#br2" timeOffset="-196698.58">23536 17338 26719 0,'-14'-6'2368'0,"4"2"-1888"15,-2 1-480-15,-2 1 0 0,-1 2 2176 0,-1 3 320 16,-5 3 80-16,-1 1 16 0,-3 3-2192 0,-2 1-400 16,-2 3-144-16,-7 2 0 0,-1 1 400 0,4 1 64 15,7 0 32-15,1 2 0 0,-2 1 32 0,6-2 0 16,4 1 0-16,6-1 0 0,5 0-192 0,4-2-16 15,3-1-16-15,6-2 0 0,9-2-160 0,-2-2 192 16,-2-2-192-16,10-3 192 0,9-3 32 0,3-2 16 16,1-3 0-16,2-4 0 0,-3-3 16 0,0-1 0 15,-1-4 0-15,-1-3 0 0,0-2-16 0,-2-1 0 16,1 0 0-16,1-3 0 0,0-4 208 0,3-3 64 0,2-2 0 16,-1-3 0-16,-1-6-128 0,-3-1-32 0,-1-3 0 0,-2 1 0 15,-5 4-96-15,-1 5 0 0,-5 4-16 0,-1 5 0 16,-4 6 64-16,-4 5 16 0,-3 5 0 0,-1 6 0 15,-5 5-144-15,0 0-32 0,0 0 0 0,0 0 0 16,-6 17-144-16,-5 4 0 0,-3 6-192 0,-1 2 192 16,-3 4-144-16,-2 5 144 0,-5 1 0 0,-1 2 0 15,-2 0-128-15,-1 3 128 0,-5 2 0 0,4 0 0 16,2-1-352-16,2 1 32 0,5 4 16 0,1-5 0 31,2-3-272-31,6-5-64 0,5-5-16 0,0-3 0 0,1-2-1648 0,3-4-336 16,3-4-64-16,-1-5-16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5:58:55.23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19726 2507 11455 0,'-17'-10'512'0,"6"5"96"0,1-1-480 0,0-1-128 0,-3 0 0 0,2 1 0 15,0 1 512-15,1-1 96 0,-1-1 16 0,1 0 0 16,2 4-336-16,0-3-64 0,1 2-16 0,3-2 0 16,-3 0 96-16,2 0 16 0,-3 1 0 0,3 0 0 15,0 2 32-15,-1-1 16 0,-1-2 0 0,0 1 0 16,1 0 128-16,6 5 16 0,-6-3 16 0,6 3 0 15,0 0 224-15,0 0 32 0,0 0 16 0,0 0 0 0,0 0 16 0,0 0 0 16,0 0 0-16,6-5 0 0,6 2-304 0,4-1-64 16,2-4-16-16,4 5 0 0,4 2 96 0,3 0 32 15,0-2 0-15,3-1 0 0,2-4-96 0,1 2-16 16,3 1 0-16,6-1 0 0,4-2 800 0,1 1 160 16,4 4 16-16,1-1 16 15,0-4-1680-15,1 1-336 0,3 0-64 0,2 1 0 0,3-2 768 0,1 2 176 16,3 0 16-16,0 1 16 0,0 0-48 0,6 1-16 15,4 1 0-15,1-1 0 0,2 0-64 0,-1 1-16 16,-4-1 0-16,6 2 0 0,5 0-32 0,-1 1-16 16,1 0 0-16,0 0 0 0,-1-1-16 0,2-1-128 15,1 1 192-15,-5 0-64 0,-4-1-128 0,2 2 160 16,1 3-160-16,-2-2 160 0,-3-2-16 0,-3-2 0 0,-3 1 0 0,-2 1 0 16,-2-2 48-16,1 2 16 0,1-1 0 0,-3 1 0 15,-5 0-48-15,-5-2-16 0,-3 0 0 0,0 1 0 16,-2-2-16-16,1 4-128 0,-2-1 192 0,0 0-64 15,-3 1-128-15,0 1 160 0,-2 0-160 0,-6 1 160 16,0-4-160-16,-4 2 0 0,-1 1 0 0,0-1 0 16,0 0 0-16,-2 1 0 0,2 1 128 0,-2 0-128 15,-2-1 0-15,-1 0 0 0,-6 1 0 0,0-1 128 16,-2 0-128-16,-2 0 0 0,-1-1 144 0,-3 1-144 16,0-1 0-16,-3 1 144 0,-1 0-144 0,0 0 0 15,-6 0 160-15,-5 0-160 0,10-1 128 0,-10 1-128 16,0 0 0-16,0 0 128 0,0 0-128 0,0 0 0 15,0 0 128-15,0 0-128 0,0 0 128 0,0 0-128 0,0 0 128 0,0 0-128 16,0 0 0-16,-13 1 128 0,0 1-128 16,-4 2 128-16,-4-1-128 0,-1-2 128 0,-5 2-128 0,-5 1 160 15,-5 0-160-15,-5-1 160 0,-3 1-160 0,-1-3 128 16,-1 1-128-16,-1 0 128 0,-2-1-128 0,-3 0 0 16,-5 1 0-16,-2 0 128 0,-5 2-128 0,-1-3 128 15,3-2-128-15,-2 1 128 0,-2 0-128 0,-6 2 0 16,-4 2 0-16,0-1 0 0,3-2 0 0,-2 0 128 15,-3-1-128-15,-4 1 0 0,-3 0 0 0,4 2 0 16,2-3 128-16,-1 1-128 0,-6-1 0 0,1 0 0 16,-4-1 0-16,1 1 128 0,2 0-128 0,-1 0 0 15,-4 2 0-15,3 0 0 0,5-1 0 0,1-1 0 16,-1 0 128-16,-1 1-128 0,3 0 0 0,4 1 0 0,3 1 0 16,1 0 0-16,0-3 0 0,1 2 128 0,-1 0-128 15,4 1 0-15,3 0 0 0,2 2 0 0,1-1 0 0,1 0 0 16,3 0 0-16,-1 2 0 0,4-1 0 0,4 0 0 15,6-2 0-15,2-1 0 0,4-2 0 0,4 1 0 16,-1 2 0-16,3 0 0 0,2-1 0 0,5 1 0 16,1-3 0-16,5 3 0 0,6-1 0 0,2 0 0 15,5 1 0-15,9-3 0 0,0 0 0 0,0 0 0 16,0 0 0-16,9 0 0 0,7-1 0 0,6-2 0 16,4-3-176-16,11 2 176 0,4 0-128 0,6-2 128 15,2-2 0-15,12 1-128 0,8-1 128 0,9 1 0 16,6 1 0-16,3-1-128 0,1 0 128 0,8 0 0 15,7 0 0-15,1 1 0 0,1 0 0 0,6 0-128 16,8-2 128-16,-5 1 0 0,-3 3 0 0,6 1 0 0,7 0 0 16,-1 0 0-16,-1 2 0 0,1 1-128 0,1 1 128 0,-1 2 0 15,0 0 0-15,-3-1 0 0,0 0 0 0,1 0 0 16,1 2 0-16,-7-2 0 0,-6 0 0 0,-1-1 0 16,0 1 0-16,-6 2 0 0,-3 0 0 0,-6 0 0 15,-8 0 0-15,3 1 0 0,2 3 0 0,-6 0 0 16,-7 0 0-16,-9 1 0 0,-5-1 0 0,-2-2 0 15,-4 1 0-15,-5 1 0 0,-3-2 0 0,-4 2 0 16,-5 0 0-16,-6-3 0 0,-4-1 0 0,-4-1 128 16,-6 1-128-16,-4 1 0 0,-4-2 0 0,-2 0 128 15,-3 3-128-15,-7-6 0 0,0 0 0 0,0 0 128 16,0 0-128-16,0 0 0 0,-11 1 128 0,-3-1-128 0,-4 2 160 16,-6 0-160-16,-7 0 128 0,-5 0-128 0,-5-4 0 0,-7 2 0 15,-7 0 0-15,-4-2 128 0,-1-2-128 0,-6 1 0 16,-8-1 0-16,-6 2 0 0,-7-5 0 0,0 1 0 15,-1 0 0-15,-6 1 128 0,-7-3-128 0,2 0 0 16,2 1 0-16,-6-1 0 0,-9 1 128 0,3 2-128 16,2 1 0-16,-4 1 0 0,-8 3 0 0,7-2 0 15,3 0 0-15,-5 1 0 0,-5-1 0 0,0 1 0 16,7 1 0-16,-5 2 0 0,-4 2 0 0,7-1 0 16,6 0 0-16,2-1 0 0,-1 3 0 0,6 1 0 15,1 0 0-15,4 2 128 0,2-2-128 0,4 1 0 16,3 2 0-16,6-1 0 0,3-3 0 0,4 2 0 15,3 1 0-15,3-1 0 0,6 0 0 0,4 1 0 16,6 0 0-16,4 1 0 0,8-2 0 0,1-2 0 0,5-1 0 0,2-2 0 16,1 3 0-16,5-1 0 0,4-8 0 0,2 2 0 15,7 1 0-15,1-1 0 0,3-1 0 0,9 3 0 16,0 0 0-16,0 0 0 0,0 0 0 0,0 0 128 16,9-5-128-16,5 1 0 0,4-1 0 0,4 1 0 15,4 0 0-15,5-3 0 0,3-1-160 0,6-2 160 16,6-2-128-16,8 0 128 0,10-1 0 0,5 2 0 15,7 2 0-15,3-1 0 0,4 1 0 0,6 2-128 16,5 0 128-16,5 1 0 0,1-1 0 0,6 3 0 16,6 0 0-16,-1 2 0 0,-2 0 0 0,7 1 0 15,4 1 0-15,-2 2 0 0,-2 0 0 0,0 0 0 16,7-1 0-16,-5 2 0 0,-4 0 0 0,1 0 0 16,2-2 0-16,-4-2 0 0,-5 2 0 0,2-1 0 15,4 0 0-15,-5 0 0 0,-8 0 0 0,3 1 0 0,1 1 0 0,-6 0 0 16,-6 0 0-16,-3 0 0 0,-2 0 0 0,-2 2 0 15,-2-1 0-15,-8 2 0 0,-10 2 0 0,-4-3 0 16,-4-2 0-16,-8 1 0 0,-5 2 128 0,-2-1-128 16,-8-4 0-16,-4 0 128 0,-7-1-128 0,-4 1 0 15,-7 0 0-15,-3-2 144 0,-1 0-144 0,-9 2 0 16,0 0 160-16,0 0-160 0,0 0 128 0,-8 1-128 16,-3 0 128-16,-7 2-128 0,-3-1 128 0,-4-1-128 15,-2-2 0-15,-9 1 0 0,-5 2 0 0,-6-2 0 16,-3-1 0-16,-6-2 0 0,-8-2 0 0,-6 2 0 15,-7 0 0-15,-3-2 0 0,-1 0 0 0,-7-3 0 16,-11-2-128-16,-2 1 128 0,0 3 0 0,-11-2 0 16,-6-5 0-16,1 2 0 0,2 1 0 0,-8 1 0 15,-6 0 0-15,4-1 0 0,5 1 0 0,-5 1 0 0,-10 2 0 0,1 1 0 16,3-2 0-16,-1 3 0 0,2 2 0 0,1-1 0 16,2 2 0-16,2 0 0 0,4 1 0 0,2 0 0 15,2-1 0-15,8 1 0 0,4 0 0 0,5 2 0 16,5 1 0-16,3-2 0 0,6 0 0 0,12 1 0 15,8 1 0-15,8 1 0 0,7-2-128 0,4 0 128 16,5 2 0-16,6-1 0 0,7-3 0 0,7 1 0 16,3 1 0-16,7 0 0 0,1-1-160 0,11-1 160 15,0 0 0-15,0 0-144 0,0 0 0 0,12 0 0 16,3 0 0-16,6-1 0 0,7 0 144 0,4 0-160 16,2-1 160-16,5-2-160 0,2 1 160 0,10 0 0 15,5-1-144-15,9-1 144 0,6-1 0 0,6 1 0 16,4 1-144-16,7 1 144 0,5-1 0 0,5 2-128 0,3 1 128 0,7 0 0 15,5-1 0-15,4 2-128 0,-4 3 128 0,9-2 0 16,7-2 0-16,-1 2 0 0,-4 1 0 0,5-1 0 16,1 0 0-16,0 1 0 0,-4 1 0 0,-2 1 0 15,0-1 0-15,1 3 0 0,-2-1 0 0,-1 1 0 16,-4 3 0-16,-2-3 0 0,-1 0 0 0,-7 0 0 16,-2 2 0-16,-7 0 0 0,-7-1 0 0,1-1 0 15,0-3 0-15,-8 0 0 0,-8 5 0 0,-8-5 144 16,-3-3-144-16,-3 2 0 0,-2-1 0 0,-9 1 128 15,-4 0-128-15,-8 0 0 0,-6-3 0 0,-5 2 0 16,-5 3 0-16,-4-3 0 0,-5-1 128 0,-5 0-128 16,-10 0 0-16,0 0 128 0,7 5-128 0,-7-5 128 0,0 0-128 15,0 0 128-15,0 0-128 0,0 0 128 0,-11-1-128 0,-3 1 0 16,-4-1 0-16,-6 1 0 0,-7 1 0 0,-4 0 0 16,-4-1 0-16,-6 0 0 0,-5-1-176 0,-1 0 176 15,-2 0-128-15,-7 1 128 0,-4-2 0 0,-9 1 0 16,-8-5 0-16,2 3-128 0,2-1 128 0,-8 2 0 15,-4 1 0-15,-3-1 0 0,-3-1 0 0,-2 0 0 16,-5 1 0-16,-3-2 0 0,-7-3 0 0,-2 3 0 16,-4 3 0-16,-2-1 0 0,-3-3 0 0,-9 3 0 15,-6 0 0-15,0 0 0 0,0-2 0 0,-4 3 0 16,-3-1 0-16,2 0 0 0,-1 0 0 0,4 0 0 16,3 0 0-16,1 1 0 0,-4 0 0 0,3 1 0 15,8 0 0-15,3 1 0 0,4 1 0 0,10 2 0 16,9-1 0-16,2-1 0 0,5 0 0 0,6 2 0 0,12-1 0 15,9-1 0-15,7 3 0 0,9-2 0 0,3 1 0 0,9 0 0 16,7-2 0-16,9 1 0 0,7-1 0 0,7 2 0 16,11-4 0-16,0 0-160 0,0 0 160 0,14 1 0 15,5-2-256-15,9-4 48 0,9 1 16 0,9-2 0 16,7 2 192-16,12-1 0 0,13 0-160 0,11 1 160 16,8-1 0-16,10 1-144 0,7 0 144 0,9 2 0 15,8 2 0-15,8 0 0 0,5 1 0 0,-1 4 0 16,-4 2 0-16,-7 1 0 0,-5 2 0 0,-3 0 0 15,-7 1-2768 1,-7 2-448-16</inkml:trace>
  <inkml:trace contextRef="#ctx0" brushRef="#br0" timeOffset="5478.3">7065 11513 7359 0,'0'-6'656'0,"0"6"-528"15,-1-5-128-15,1 5 0 0,0 0 848 0,0 0 144 16,0 0 32-16,0 0 0 0,0-7-768 0,0 7-128 16,0 0-128-16,0 0 144 0,0 0-144 0,0 0 0 15,0 0 0-15,0 0 128 0,0 0 144 0,0 0 32 16,-2-5 0-16,2 5 0 0,0 0 80 0,0 0 32 16,0 0 0-16,0 0 0 0,0 0 16 0,0 0 0 15,0 0 0-15,0 0 0 0,0 0 16 0,0 0 0 0,0 0 0 0,0 0 0 16,0 0-64-16,0 0-16 0,0 0 0 0,0 0 0 15,0 0-64-15,0 0-16 0,0 0 0 0,-2 10 0 16,2-10 16-16,-2 9 0 16,0-1 0-16,2-8 0 0,0 0-96 0,0 0-16 0,-6 9 0 0,2 0 0 15,4-9 48-15,-6 4 0 0,6-4 0 0,-7 7 0 16,-1-1 96-16,1 1 32 0,0 0 0 0,-1-2 0 16,-1 3-16-16,0-1 0 0,-2 0 0 0,2-1 0 15,-1 1-64-15,1 1-16 0,-3 0 0 0,2-1 0 16,1 2 80-16,-3-3 16 0,1-3 0 0,-1 4 0 15,0 1-160-15,-3 1-16 0,0-2-16 0,-1-2 0 16,0 2 48-16,-3-1 16 0,0 1 0 0,-1 0 0 16,2-1-48-16,-4 2 0 0,-1 0 0 0,4-1 0 0,-1 0-32 15,-1 0-16-15,-1-2 0 0,-1 2 0 0,-2-2-16 0,0 1 0 16,-2-3 0-16,0 1 0 0,1 1 0 0,-4-1 0 16,-4 2 0-16,2-1 0 0,5 0 64 0,-4 0 16 15,-3 3 0-15,1-1 0 0,1-3 0 0,0 1 0 16,-2 0 0-16,2 0 0 0,-1 0-80 0,-2-1 0 15,-2-3-128-15,0 2 192 0,-2 2-64 0,2-1 0 16,0 2-128-16,-1-3 192 0,2 1-48 0,-1 2-16 16,2-2 0-16,1 1 0 0,1-2 32 0,-3 1 0 15,0 2 0-15,1-1 0 0,-2 0-32 0,2 1-128 16,0-2 192-16,1 0-64 0,-4 2-128 0,4-1 0 16,2 1 0-16,2-1 128 0,-2-1-128 0,-1 2 0 15,0 2 144-15,-1-2-144 0,1 0 0 0,-3 1 144 16,-1 2-144-16,-4 1 0 0,2 0 160 0,0-1-160 0,1-5 128 0,0 6-128 15,3 6 144-15,-1-1-144 0,-1-2 160 0,2 3-160 16,2 1 256-16,-2 1-64 0,1 2 0 0,1-2 0 16,-2 1 0-16,3 2-16 0,0 0 0 0,-1 2 0 15,1 1-48-15,1-2-128 0,2-2 192 0,-1 1-64 16,-4 3-128-16,0-1 0 0,-2-2 144 0,-1 2-144 16,-1 2 0-16,2 1 144 0,0-2-144 0,2 2 0 15,1 2 192-15,2-1-192 0,3 0 192 0,0-3-192 16,2 2 208-16,0-3-64 0,1-2-16 0,1 3 0 15,0 0-128-15,-1-1 160 0,1-4-160 0,2 1 160 16,-2 3-160-16,4-2 160 0,3-1-160 0,-1-2 160 16,-3-3-160-16,1 2 0 0,4 1 144 0,-1-1-144 15,0-3 128-15,1 0-128 0,1 2 128 0,1-5-128 0,3-1 128 16,3 0-128-16,-1-3 128 0,5-1-128 0,4-6 0 0,0 0 0 16,-2 10 0-16,2-10 0 15,0 0-624-15,0 0-32 0,0 0-16 0,8-3 0 16,3-4-1952-16,0-3-400 0,-2-3-80 0</inkml:trace>
  <inkml:trace contextRef="#ctx0" brushRef="#br0" timeOffset="5779.22">3550 12645 15663 0,'-4'-9'1392'0,"0"2"-1120"15,4 7-272-15,-6-5 0 0,1-3 1456 0,2 4 224 16,-3 3 48-16,6 1 16 0,-6 8-656 0,-2 0-144 15,-3-4-32-15,-3 7 0 0,0 5-464 0,-1 4-80 0,0 4-32 0,0 2 0 16,-3 0 96-16,2 0 16 0,0 3 0 16,1-2 0-16,-1-2 32 0,3 3 16 0,1 3 0 0,3-1 0 15,0 0-128-15,5-2-32 0,0-4 0 0,1 1 0 16,6 0-144-16,1-3-16 0,2-4-16 0,2-3 0 16,0-1 16-16,4-2 0 0,4-2 0 0,0-2 0 15,3-3 96-15,4-5 32 0,0-3 0 0,7-4 0 16,6-4-32-16,0-2 0 0,1-4 0 0,3-3 0 15,6 0-144-15,3-2-128 0,-3 0 144 0,1-4-144 16,1-1-208-16,0 0-144 0,3 3-32 0,3-1 0 16,-1-3-2320-16,0 4-480 15</inkml:trace>
  <inkml:trace contextRef="#ctx0" brushRef="#br0" timeOffset="6369.8">6251 11639 24879 0,'0'0'2208'0,"0"0"-1760"0,0 0-448 0,0 0 0 16,-6-4 352-16,6 4-16 0,0 0 0 0,-5 5 0 16,0 3-160-16,0 5-48 0,1 5 0 0,0 3 0 15,-3 2-128-15,2 3 0 0,-1 4 0 0,2 4 0 16,-1 3 144-16,-1 5-144 0,-4 1 160 0,0 3-160 15,-1 4 176-15,-1 7-176 0,-1 10 192 0,-1-1-192 16,-3-3 144-16,0 1-144 0,-2-2 0 0,2 2 144 16,-1 2-144-16,-1-4 0 0,-2-5 144 0,2-1-144 15,3-2 256-15,-4 0-32 0,1-2 0 0,0 0 0 16,-1 1 336-16,0 2 64 0,1-2 16 0,1 1 0 0,0-5-128 0,0 1-32 16,-1-1 0-16,2 1 0 0,3-1-208 0,2 5-32 15,-3 0-16-15,0-1 0 0,-2 0-224 0,0-4 176 16,0 2-176-16,0-1 160 0,-2 3-160 0,-1 1 0 15,-1 0 144-15,-1 0-144 0,-3 0 0 0,1-1 144 16,-1-3-144-16,3 0 0 0,4-4 160 0,-1-2-160 16,2-2 128-16,-1-3-128 0,2-1 272 0,1-2-16 15,3 0-16-15,3-3 0 0,2-6-16 0,-2-1 0 16,-2 2 0-16,5-5 0 0,2-5-224 0,2 0 176 16,-2-5-176-16,4-1 160 0,4-2-160 0,-4-10 0 15,0 0 0-15,0 0 128 0,0 0-400 0,0 0-96 16,11-3-16-16,0-6 0 15,-4-4-1904-15,2-5-384 0,-2-4-80 0,-2-5-9936 0</inkml:trace>
  <inkml:trace contextRef="#ctx0" brushRef="#br0" timeOffset="6612.99">5104 14284 27647 0,'-14'11'2448'0,"4"1"-1952"0,4 6-496 0,-1 6 0 16,4 4 0-16,1 3 0 0,2 4 0 0,1-1 0 16,2 0 544-16,2-1 112 0,3-4 32 0,2 0 0 15,-1-2-48-15,4-3-16 0,1-2 0 0,3-1 0 16,0-2-272-16,3-2-48 0,2 1-16 0,2-4 0 16,4-3-96-16,1-5 0 0,1-5-16 0,3-1 0 0,6-4-48 0,-1-6-128 15,3-8 192-15,0-3-64 0,2-4-368 0,0-4-80 16,-1-7 0-16,-1-7-9664 15,-1-4-1920-15</inkml:trace>
  <inkml:trace contextRef="#ctx0" brushRef="#br0" timeOffset="7405.11">5602 11854 24879 0,'0'0'2208'16,"0"0"-1760"-16,0 0-448 0,0 0 0 0,0 0 176 0,0 0-48 16,0 0-128-16,13 5 192 15,-2 2-192-15,2-2 0 0,1 1 0 0,1 0 0 0,-2 3 0 0,3 1 192 16,4 2-16-16,3 0-16 0,-2-1 48 0,4 3 16 15,5 1 0-15,-1 3 0 0,2 0 32 0,2 3 0 16,0 1 0-16,-2 2 0 0,1 1-256 0,0 3 144 16,0 5-144-16,0 1 128 0,0-1 16 0,2 0 0 15,1-1 0-15,-1 1 0 0,3-3 48 0,-1 0 0 16,-1-1 0-16,0 2 0 0,1 0 48 0,-1 1 16 16,-3 0 0-16,0 2 0 0,-1 2 16 0,0 0 16 15,0 0 0-15,1 1 0 0,1 3-96 0,-2-1 0 16,-2-3-16-16,1 1 0 0,2-2-48 0,-1 2-128 15,0 3 192-15,-2 0-64 0,-3 0-128 0,-1 2 128 0,1-2-128 16,-1-3 128-16,0-2-128 0,1 0 160 16,-2 1-160-16,1-1 160 0,-1-3-32 0,0 1 0 15,-1 2 0-15,0 2 0 0,-1 3 32 0,0 1 0 0,-3-2 0 0,-1 1 0 16,-3-3-16-16,0 2 0 0,0-3 0 0,-2 1 0 16,2 3 112-16,0 0 0 0,-7 0 16 0,2 2 0 15,2-3-32-15,-3-1-16 0,0 0 0 0,0-2 0 16,-2 0-32-16,1-2-16 0,-2 1 0 0,-2 0 0 15,0 1-48-15,1 3-128 0,-4 4 192 0,0 0-64 16,-1 0 32-16,0-2 0 0,-1-2 0 0,0-1 0 16,-4-3 80-16,3-1 16 0,0 0 0 0,0-1 0 15,-1-2-48-15,1-2 0 0,-2-3 0 0,1 4 0 16,1 1-16-16,-2-4 0 0,1-5 0 0,-1 0 0 16,0-1-48-16,2-1-16 0,-1-5 0 0,2-1 0 0,-4 0-128 15,3-1 192-15,1-2-192 0,-1-1 192 0,-3-3-192 0,4 2 0 16,0 1 144-16,1-10-144 15,0 0 0-15,0 0 0 0,0 0 0 0,3 8 0 16,-3-8-608-16,7 5-32 0,-7-5-16 0,9 3 0 16,-9-3-2448-16,10-6-480 0</inkml:trace>
  <inkml:trace contextRef="#ctx0" brushRef="#br0" timeOffset="7660.26">6919 14775 31327 0,'-3'7'2784'0,"-3"2"-2224"0,0-3-560 0,3 8 0 16,3 2 1376-16,1 3 160 0,2-1 48 0,6 1 0 16,0-2-1376-16,5-3-208 0,3-3-160 0,7-2 32 15,1-5 128-15,8-2 0 0,4-3 128 0,7-5-128 16,3-8 352-16,4-3 0 0,9-6 0 0,0-3 0 15,1-1-192-15,1 1-32 0,2-2-128 0,-3 2 192 16,-3-2-400-16,-6 2-96 0,-5-1-16 0,-5 1-10880 16,-8-2-2192-16</inkml:trace>
  <inkml:trace contextRef="#ctx0" brushRef="#br0" timeOffset="11131.45">20835 11677 11919 0,'0'0'512'0,"0"0"128"0,0 0-512 0,0 0-128 0,0 0 0 0,0 0 0 16,0 0 0-16,0 0 0 0,-7 2 0 0,7-2 0 15,0 0 0-15,0 0 0 0,-4 4 0 0,4-4 0 16,0 0 0-16,0 0 0 0,0 0 0 0,0 0 0 15,0 0 0-15,0 0 160 0,0 0-16 0,0 0 0 16,0 0-16-16,0 0 0 0,0 0 0 0,0 0 0 16,0 0 128-16,0 0 0 0,0 0 16 0,0 0 0 0,0 0 176 0,0 0 16 15,0 0 16-15,0 0 0 0,0 0-48 0,0 0-16 16,0 0 0-16,0 0 0 0,0 0-192 0,0 0-32 16,0 0-16-16,0 0 0 0,2-7-176 0,-2 7 160 15,0 0-160-15,0 0 160 0,0 0-32 0,0 0-128 16,0 0 192-16,0 0-64 0,0 0 112 0,0 0 16 15,4-6 0-15,-4 6 0 0,0 0 48 0,0 0 16 16,0 0 0-16,0 0 0 0,0 0-64 0,0 0-16 16,10-1 0-16,-10 1 0 0,0 0-64 0,0 0-16 15,0 0 0-15,0 0 0 0,0 0-32 0,0 0-128 16,0 0 192-16,-2 9-64 0,-7 3 144 0,0-1 32 16,2-2 0-16,-4 2 0 0,-4-1-48 0,1 3-16 15,0 2 0-15,-2 2 0 0,-1-2-80 0,-1 0-16 16,-2 2 0-16,2-2 0 0,-7 1 112 0,2-2 32 0,-3-2 0 0,0 4 0 15,-4 2 64-15,-1-1 16 0,-1-1 0 0,-3 0 0 16,-5-1-112-16,1 4 0 0,-1 1-16 0,1-2 0 16,-4-2-48-16,-1 1-16 0,-4 2 0 0,0 1 0 15,-2-2-176-15,-5 0 192 0,-2-3-192 0,0 3 192 16,1 6-192-16,-4-3 128 0,-2-3-128 0,-3 0 128 16,-2 2-128-16,-3-2 160 0,0 2-160 0,-1-4 160 15,-2-2-16-15,-3 0 0 0,-4-1 0 0,3-1 0 16,5 0 96-16,0-3 16 0,-2-3 0 0,-2 1 0 15,2 2 64-15,0 0 32 0,-1-1 0 0,1 1 0 16,-1-1-128-16,0 2-32 0,-2-2 0 0,2-1 0 16,-2 1-192-16,0 0 176 0,0 2-176 0,-6 1 160 0,-1-2-160 0,4 0 128 15,4-2-128-15,-1 1 128 0,-1 0-128 0,-2 2 0 16,-6-1 144-16,6 0-144 0,2-3 128 0,0 4-128 16,-1 4 128-16,0-5-128 0,-2-1 128 15,3-1-128-15,2-1 128 0,0 1-128 0,0-2 176 0,-1 2-48 16,-3 2 0-16,5-1 0 0,1-3 32 0,-1 2 0 15,-2-3 0-15,2 4 0 0,0 1-16 0,1 3 0 16,0 0 0-16,0-3 0 0,-3-3 0 0,0 2 0 16,-4 3 0-16,5 1 0 0,3 1 0 0,-1 1 0 15,-3-1 0-15,0 1 0 0,0 1-144 0,4 1 192 16,4-3-192-16,1 0 192 0,-3 1-192 0,1 1 160 16,-1 1-160-16,1 0 160 0,2-2-32 0,-1 1-128 15,-1 3 192-15,2-2-64 0,1-1 0 0,-2 3 0 0,1 4 0 0,-1 0 0 16,6-1-128-16,-1 0 192 0,-1-2-192 15,-1 2 192-15,3 1-64 0,5 0-128 0,-1 1 192 0,2-2-64 16,5-3 0-16,-2 1-128 0,-1-1 192 0,0 6-64 16,1 2-128-16,2 1 192 0,2 2-192 0,0 1 192 15,3 2-192-15,3 2 0 0,1-3 0 0,2-1 0 16,-2 0 0-16,6 0 0 0,2-1 0 0,3-3 0 16,3-3 0-16,6-1 0 0,5-1 0 0,4-2 0 15,1-3 0-15,3 2 0 0,1-6 0 0,3 0 0 16,2-1-352-16,4-2 0 0,1 2 0 0,-1-11 0 15,11 8-1648-15,0-4-336 0,3-4-64 16,2-3-7456-16,7-5-1504 0</inkml:trace>
  <inkml:trace contextRef="#ctx0" brushRef="#br0" timeOffset="11430.92">13348 13275 31327 0,'-18'-1'2784'0,"1"1"-2224"15,-1 1-560-15,1 4 0 0,-1 4 464 0,1 4-16 16,-3 4 0-16,3 1 0 0,2-1-448 0,4 5 0 16,0 3 0-16,4 1-160 0,4 0 160 0,2-2 0 15,2 3 0-15,4 1 0 0,2 2 0 0,3-1 0 16,1-1 0-16,4-1 0 0,3-5 0 0,3 1 0 0,2-6 0 0,2 0 0 15,0-3 0-15,3-1 0 0,2-3 0 0,1 0 0 16,5-4 0-16,1-2 0 0,6-3 128 0,8-2-128 16,7-3 0-16,2-4 0 0,2-4 0 0,3-4 128 31,3-1-592-31,6-2-112 0,4-1-32 0,1-1-8800 0,-1-1-1744 0</inkml:trace>
  <inkml:trace contextRef="#ctx0" brushRef="#br0" timeOffset="12211.66">19497 11721 12431 0,'13'-9'544'0,"-5"3"128"0,2 0-544 0,1 1-128 0,-2 3 0 0,-1-1 0 15,-1-5 1024-15,-7 8 160 0,0 0 32 0,0 0 16 16,0 0-528-16,0 0-96 0,7-5-32 0,-7 5 0 16,0 0-160-16,-4 6-32 0,-1 1-16 0,-4 3 0 15,-2 4-48-15,-2 4-16 0,-5 3 0 0,-4-1 0 0,-2 2 144 16,-1 5 48-16,-3 4 0 0,1 3 0 0,-4 1-48 0,-4 1-16 16,-4 3 0-16,-5 9 0 0,-5 6 0 0,-6 4 0 15,-6 4 0-15,1 2 0 0,-1 0-144 16,-2 4-32-16,-3 4 0 0,-2 1 0 0,-4-3-256 0,3 0 160 15,2-5-160-15,4-5 128 0,1-6-128 0,-1-1 160 16,-1-5-160-16,1-1 160 0,-2 0 144 0,3-1 16 16,2-3 16-16,-2-3 0 0,-2 2 144 0,-2-1 32 15,-3-1 0-15,2-1 0 0,-4 1-256 0,4 4-64 16,4 3 0-16,-7-2 0 0,0-3-192 0,-3 0 128 16,4 0-128-16,2-1 0 0,2-1 0 0,0 1 128 15,-1-4-128-15,0 4 0 0,-2 3 128 0,4 0 0 16,2-1-128-16,3 0 192 0,3-5-32 0,0 2-16 15,-5-1 0-15,2 3 0 0,2 0-144 0,4 0 160 0,2-1-160 16,3 2 160-16,3 4-160 0,3-3 0 0,-1-6 0 0,1-1 0 16,4 2 0-16,2-4 128 0,0-2-128 0,3-1 0 15,0-1 0-15,3 0 0 0,-1-3 128 0,2 0-128 16,3-1 0-16,2-3 0 0,2-2 0 0,2-1-176 31,2-1-512-31,2-2-96 0,2-6-32 0,5-3-8432 0,-1-3-1696 0</inkml:trace>
  <inkml:trace contextRef="#ctx0" brushRef="#br0" timeOffset="12491.03">15881 14185 33119 0,'-23'12'1472'0,"7"-3"288"0,-6 2-1408 0,1 5-352 15,2 4 0-15,-4 3 0 0,0 3-192 0,-1 1-128 16,3 0 0-16,0 2-16 0,1 1 336 0,1-1-144 16,3-1 144-16,2-1 0 0,-1 0 0 0,2-3-128 15,2 2 128-15,2-2 0 0,5-2 0 0,-1-2 0 16,3 0 0-16,3-2 0 0,3-2-400 0,2 1 16 16,3-4 16-16,3 0 0 15,5-2-528-15,1-2-128 0,3-3 0 0,5-3-16 16,3-8 144-16,6 0 16 0,4-4 16 0,5-3 0 15,4-7-272-15,6-2-48 0,1-1-16 0</inkml:trace>
  <inkml:trace contextRef="#ctx0" brushRef="#br0" timeOffset="13078.21">18652 12035 1839 0,'1'-11'160'0,"3"4"-160"16,-2-3 0-16,0 0 0 0,1 4 2464 0,2-1 464 16,0-2 80-16,1 0 32 0,1 2-2592 0,-1-1-448 15,0 1-256-15,1-2 48 0,0 3 464 0,0-3 112 16,2 3 16-16,-1 1 0 0,-2-2 704 0,2 2 160 15,-8 5 32-15,7-5 0 0,-7 5-160 0,0 0-32 16,0 0 0-16,10 2 0 0,-3 5-288 0,0 4-64 0,-6 3-16 0,-1 4 0 16,-1 4 176-16,-5 7 16 0,-1 6 16 0,-3 4 0 15,-2 6-544-15,-4 6-128 0,0 7 0 0,-3 6-16 16,-2 3-96-16,-1 6-16 0,-1 4 0 0,0 10 0 16,-2 6-128-16,1 4 192 0,0 1-192 0,0 3 192 15,2 0-192-15,-1-5 0 0,1-4 0 0,5 0 128 16,-3 0-128-16,1-6 160 0,0-4-160 0,1 0 160 15,-3-3-160-15,1 0 0 0,-1-2 144 0,-1-2-144 16,0-3 0-16,3-1 144 0,-4 2-144 0,2-2 0 16,2-3 128-16,-2-3-128 0,0-2 0 0,4-3 0 15,4 1 0-15,-1-3-176 0,-2 1 32 0,3-3 0 16,2 0-496 0,0-6-112-16,0-2-16 0,1-4 0 0,1-3-1568 0,2-2-320 0</inkml:trace>
  <inkml:trace contextRef="#ctx0" brushRef="#br0" timeOffset="13412.81">17758 14479 26895 0,'-14'10'1184'0,"5"1"256"0,3 6-1152 0,-1 6-288 16,0 4 0-16,1 6 0 0,3 4 0 0,0 1-256 0,1 0 64 0,1 2 0 15,1 2 192-15,2-3 0 0,2-5 0 0,3-2-144 16,-3-3 144-16,4-2 0 0,2-4 0 0,1-2 0 16,3-3 128-16,1-1 48 0,2-2 16 0,2-5 0 15,-1-2 256-15,5-4 48 0,-1 0 16 0,5-5 0 16,-2-7-192-16,5-3-48 0,1-5 0 0,5-2 0 15,2-4 32-15,3-4 0 0,0-3 0 0,0-2 0 16,0-3-160-16,-4-4-16 0,-3-1-128 0,-2 0 192 31,0 2-752-31,-4 1-144 0,-3-2-48 0,0 4-8016 0,-1 2-1600 0</inkml:trace>
  <inkml:trace contextRef="#ctx0" brushRef="#br0" timeOffset="14200.8">17517 11639 22799 0,'-12'-16'1008'0,"5"6"208"0,-2 1-960 0,2 1-256 0,-2-2 0 0,3 3 0 15,2 1 128-15,4 6-128 0,0 0 176 0,0 0-176 16,0 0 448-16,0 0 0 0,0 0-16 0,0 0 0 16,0 0-240-16,4 9-64 0,-2 2 0 0,2 2 0 15,4 3 240-15,-2 5 32 0,3 2 16 0,-2 4 0 16,0 6-208-16,1 5-32 0,-1 3-16 0,-1 1 0 16,1 0 48-16,1 6 16 0,-1 1 0 0,2 1 0 15,0 3-224-15,3 1 128 0,3-1-128 0,3-3 0 16,0 0 0-16,0-4 0 0,-1-4 0 0,3 3 0 0,2 0 0 15,2 1 128-15,2 1-128 0,-2-3 0 0,3-4 0 0,0 2 0 16,-1 2 0-16,-1-3 0 0,1-4 0 0,-2 1 0 16,2-2 0-16,1 2 0 0,1 3 0 0,0-1 128 15,1-5-128-15,1 1 0 0,3 5 160 0,0-4-160 16,-1 2 160-16,-1-3-160 0,2-1 192 0,0-2-64 16,-1 2-128-16,2 0 192 0,-2-1-192 0,2 2 128 15,4 0-128-15,-3 3 0 0,-1 0 128 0,0 0-128 16,-2-2 0-16,2 1 0 0,-1-1 0 0,0-1 128 15,-1 1-128-15,-1-2 0 0,-1 4 0 0,0 3 0 16,-1 1 128-16,1 0-128 0,-3 2 0 0,3-3 0 16,0 0 0-16,-1 3 0 0,2 2 128 0,0 2-128 15,0 0 0-15,-3 3 144 0,1 3-144 0,0-2 0 0,-4-2 144 0,-1 0-144 16,-1-1 128-16,1 2-128 16,-2 2 160-16,-1 2-160 0,-1 1 128 0,0 1-128 0,-3-1 0 0,1-2 0 15,-3-4 176-15,0 2-176 0,0 1 192 0,-1 2-192 16,0-1 304-16,-4-1-48 0,-3-2-16 0,0-2 0 15,-2 0 0-15,2-2 0 0,-2 0 0 0,1 0 0 16,-1-2-64-16,-1 0-16 0,1-2 0 0,3-2 0 16,-3-1-160-16,4-4 0 0,-2-3 144 0,3-2-144 15,0-1 0-15,1-4 0 0,-1-4 0 0,-1-2 0 32,2-2-272-32,2-2-128 0,-2-5-32 0,0-2 0 0,1-5-2032 0,-1-4-416 0</inkml:trace>
  <inkml:trace contextRef="#ctx0" brushRef="#br0" timeOffset="14447.42">19110 15645 37375 0,'-9'16'1664'0,"5"-4"320"0,0 2-1584 0,6 4-400 16,6 4 0-16,5-3 0 16,3-1-832-16,5 1-240 0,2 0-48 0,5-1-16 0,5 1 1136 0,4-5 0 15,1-4 128-15,6-2 0 0,5-4-128 0,2-1 0 16,5-5 0-16,-3-4 128 16,-2-5-1248-16,-4-5-256 0,-1-6-48 0,-2-5-12208 0</inkml:trace>
  <inkml:trace contextRef="#ctx0" brushRef="#br0" timeOffset="15401.03">15580 11489 32255 0,'-16'1'2864'0,"7"-1"-2288"0,2-4-576 0,-1 8 0 31,8-4-352-31,-4 10-176 0,2 1-48 0,2 2 0 15,3 2 48-15,1 4 0 0,2 4 0 0,2 1 0 0,3 3 528 0,4 2 176 0,3 5 0 0,1 4 0 16,3 2-176-16,1 2 128 0,5-2-128 0,3 1 128 16,3 1-128-16,2-1 0 0,2 0 0 0,4 1 0 15,5-1 0-15,0 1 0 0,0 0 0 0,-1-3 0 16,1-3 0-16,2 0 0 0,6 2 0 0,3-5 0 16,1-3 0-16,-1 1 0 0,-1 0 0 0,0-2 0 15,1-3 128-15,3-1 0 0,3 1 0 0,2 0 0 16,2-3 16-16,-3 1 0 0,0-2 0 0,5-1 0 15,2-1-144-15,2-2 0 0,-1-2 144 0,-1-1-144 16,-3-2 0-16,-1 0 0 0,-2 2 0 0,3 2 128 0,1-1-128 16,-1 2 0-16,-2 0 0 0,-2 1 0 0,-1-1 0 0,0 3 0 15,0 0 0-15,2 2 0 0,0-2 0 16,0 1 0-16,-5 2 0 0,3 1 0 0,-1-2 176 0,2 2-48 16,0 1 0-16,1 0 0 0,0 1 32 0,-3-1 0 15,-1-1 0-15,4 1 0 0,2-2-160 0,-1 1 160 16,-2 0-160-16,-2 5 160 0,-3 3-160 0,1 1 0 15,0 1 144-15,1 2-144 0,1-2 0 0,-2 0 128 16,0 1-128-16,-3 1 0 0,-2 0 0 0,0-1 128 16,3 0-128-16,-2 2 0 0,2 2 144 0,1 3-144 15,-1-1 192-15,-1 1-192 0,-5-1 160 0,3 1-160 16,-4-1 128-16,2 0-128 0,0-3 0 0,-1 3 128 0,-1-1-128 16,0 4 0-16,-2-1 0 0,-2 1 0 0,-2 1 128 15,-1-3-128-15,0-1 0 0,-2 0 0 0,-1-1 0 0,1 1 0 16,-2 0 128-16,-1 1-128 0,-3 4 0 0,-1-1 128 15,-1 1-128-15,-3-2 0 0,0 0 0 0,2 0 0 16,-1 1 0-16,0 3 0 0,-2-2 0 0,0 1 128 16,0 1-128-16,-2 2 0 0,0 2 0 0,-2-2 128 15,-2-4-128-15,-3 1 0 0,-4 1 144 0,-1 3-144 16,-4 3 0-16,-2 3 0 0,-4-2 0 0,0-1 0 16,-3-2 0-16,0-3-208 0,-2-2 16 0,0-4 16 15,-2-5 176-15,1 3-160 0,2 0 160 0,-3-7-160 16,0-6 160-16,1-6 0 0,0-1 0 0,0-6 0 15,0-5 0-15,1-3 0 0,-2-8 0 0,0 0-128 16,0 0-576-16,0 0-128 0,0 0 0 0,0 0-16 16,0 0-1456-16,0 0-304 0,5-11-48 0</inkml:trace>
  <inkml:trace contextRef="#ctx0" brushRef="#br0" timeOffset="15680.24">21309 16081 28559 0,'-10'9'2544'0,"2"1"-2032"16,-2 5-512-16,3 4 0 0,-2 4 256 0,3 4-64 0,4 5 0 0,1-2 0 15,3-2-192-15,1 0 0 0,3 3 0 0,4 0 0 16,3-2 224-16,4-3 160 0,1-5 16 0,6-2 16 15,4 1 736-15,3-5 160 0,3-7 32 0,1-3 0 32,5-5-1680-32,1-4-336 0,3-7-64 0,8-4-16 0,5-6 912 0,3-2 176 0,0-2 48 0,1-5 0 15,-6-2-384-15,3-3 0 0,0-5-192 0,0-5-9856 16,-6-5-1984-16</inkml:trace>
  <inkml:trace contextRef="#ctx0" brushRef="#br0" timeOffset="18103.57">11397 12773 20271 0,'0'0'1792'0,"-6"-5"-1424"15,1-1-368-15,-4 1 0 0,0-2 128 0,0 4-128 16,0 2 160-16,1-2-160 0,-2-3 400 0,-1 2-16 15,-1 1 0-15,-3-1 0 0,-1-3-160 0,-2 2-32 16,2-1-16-16,-3 0 0 0,-2-3 224 0,1 4 48 16,-2-1 16-16,0 2 0 0,-3-2-80 0,-3-2 0 15,-2-1-16-15,-4-1 0 0,-4 3-176 0,-4 5-48 16,-2 3 0-16,0-3 0 0,-3-4-144 0,1 2 192 16,-1 6-192-16,-1-4 192 0,-1-7 160 0,0 2 32 15,1 3 16-15,0 3 0 0,1 3 112 0,3-2 0 16,0-3 16-16,2 3 0 0,3 3-80 0,-2 2-32 15,2-3 0-15,-2 1 0 0,-4-1-144 0,2 5-16 0,1 4-16 0,0 2 0 16,-4 0-112-16,3 2-128 0,2 1 176 0,1 5-176 16,-1 6 144-16,3 0-144 0,-4 1 0 15,2 5 144-15,-1 4-144 0,-1 6 0 0,-4 4 0 0,1 7 0 16,0 6 0-16,1 4 0 0,4 3 0 0,-2 4 0 16,2-2 0-16,1-1 0 0,-1 0 0 0,3 1 0 15,2 2 176-15,6-3-48 0,2-3-128 0,4 1 192 16,0 2-64-16,4 1-128 0,6-3 176 0,2-2-176 15,2-2 192-15,4 1-64 0,3 3 0 0,0 4-128 16,-1-1 128-16,3 1-128 0,0-1 0 0,0 3 0 16,-1 0 144-16,-1 4-144 0,1 4 0 0,1-3 144 15,2-3-144-15,1 3 0 0,1 0 144 0,1-2-144 16,2-4 0-16,3-2 128 0,-3-8-128 0,4 2 0 0,3-5 144 0,1-1-144 16,0 1 192-16,1-2-192 0,0-1 192 0,2-1-64 15,-2-5 0-15,2 1-128 0,0 0 160 0,3 1-160 16,-2-1 128-16,2 0-128 0,2-1 128 0,2 0-128 15,-1-2 0-15,2-3 128 0,-2-3-128 0,3-2 192 16,1-1-192-16,3-3 192 0,-1-2-192 0,-2 1 0 16,2-1 0-16,2-3 128 0,3-6-128 0,-2-2 0 15,2 0 144-15,1-6-144 0,-1 0 144 0,-2-3-144 16,1-4 192-16,2-3-192 0,4 0 192 0,3-5-64 16,-1-3 0-16,4-1-128 0,1-2 160 0,1 1-160 15,-4-4 128-15,0-1-128 0,-1-1 128 0,0-2-128 16,0-3 0-16,0-3 128 0,0-3-128 0,3-1 128 15,0-1-128-15,1 0 128 0,-2-3-128 0,-1-1 128 16,0-2-128-16,1-2 128 0,-1-1-128 0,1-1 160 0,-3-1-160 0,2-5 160 16,2-5-160-16,-2-1 192 0,-3-1-192 0,-1-1 192 15,-1-2-192-15,-2 0 160 0,0-4-160 0,1-5 160 16,1-7-32-16,-2-4 0 0,-2-5 0 0,-1-2 0 16,-1-1 32-16,-1-7 0 0,-2-8 0 0,-5-3 0 15,-3 0 32-15,-1-4 0 0,-6-6 0 0,-2 2 0 16,-5 0 0-16,-3 2 16 0,-3 0 0 0,-4 3 0 15,-4 2 368-15,-3 7 64 0,-3 9 0 0,-5 2 16 16,-3 2 48-16,-2 5 16 0,0 1 0 0,-2 5 0 16,-3 3-320-16,1 0-64 0,2 2-16 0,-2 0 0 15,-1 1-192-15,1 4-128 0,-3 2 128 0,3 2-128 16,0 3 0-16,1 2 0 0,1 1 0 0,1 3 0 16,0 1 0-16,1 4 0 0,-3-1 0 0,3 5 0 0,0 1-384 15,0 6 0-15,3 3 0 0,3 1 0 16,1 3-1632-16,5 4-320 0,2 1-64 0</inkml:trace>
  <inkml:trace contextRef="#ctx0" brushRef="#br0" timeOffset="20163.12">12051 6587 9263 0,'-14'-2'400'0,"4"2"112"0,1-1-512 0,-2 1 0 0,-3 0 0 0,1 0 0 16,-1 0 0-16,0 0 0 0,-1-3 0 0,0 2 0 15,0 0 0-15,1 0 0 0,-2-1 0 0,1 2 0 16,-1 0 512-16,-1 0 16 0,-3 0 0 0,0 0 0 16,2 0 80-16,-1 1 16 0,-2 2 0 0,2-2 0 15,-1-1-160-15,1 0-16 0,-1-1-16 0,2 1 0 16,1 4 96-16,-1-4 32 0,3 0 0 0,-1-3 0 15,1 0 240-15,2 1 48 0,-2 0 16 0,0 1 0 0,2-3-48 16,0 3-16-16,-2-1 0 0,1 1 0 0,1-1-160 0,2 1-48 16,-1 1 0-16,1 1 0 0,0 0-256 0,2 0-48 15,2-1-16-15,7 0 0 0,0 0-80 0,-7 3 0 16,7-3-16-16,0 0 0 0,0 0-176 0,0 0 0 16,3 9 0-16,5-2 0 0,-2-3 160 0,6 0 0 15,5 0 0-15,3 0 0 0,3 0 48 0,1 2 16 16,3-3 0-16,3 3 0 0,1-2 16 0,3-1 0 15,4 0 0-15,2 2 0 0,3 0-16 0,3-1 0 16,0 0 0-16,2 3 0 0,0-2-64 0,2 1-16 16,-2-3 0-16,5 3 0 0,3 0-16 0,1-1-128 15,-1-2 192-15,1-1-64 0,-1 3 32 0,-1-2 0 16,-4 0 0-16,1 1 0 0,1 0-32 0,-1 0-128 0,4 1 192 16,-6-2-64-16,-3-1-128 0,-3 0 0 0,-4 1 144 0,-4-1-144 15,-6 0 0-15,-5-1 144 0,-3 0-144 0,-4 4 0 16,-5-2 160-16,-4 1-160 0,-9-4 128 0,0 0-128 15,0 0 176-15,0 0-48 0,0 0-128 0,-10 3 192 16,-6-6 192-16,-6 2 16 0,-3 1 16 0,-6 2 0 16,-6 2-208-16,-7 0-32 0,-8-3-16 0,-2 1 0 15,-2 1-160-15,-1-1 128 0,0-1-128 0,-5-1 128 16,-5 0-128-16,-1 0 0 0,-2 0 0 0,0 0 128 16,-2 0-128-16,1 1 192 0,1 0-192 0,-1 0 192 15,0 1-48-15,3-2 0 0,3 0 0 0,4 0 0 16,3 3 16-16,2-1 0 0,0 0 0 0,4 1 0 15,5 3-32-15,4-3-128 0,6 3 192 0,6-4-64 16,7-4-128-16,7-2 0 0,5 0 0 0,4 3 128 0,8 1-128 0,0 0 160 16,0 0-160-16,15 0 160 0,4-6-160 0,10 2 160 15,6-2-160-15,10-2 160 0,9-2-160 0,7 0 0 16,2 1 144-16,8 1-144 0,5 0 0 0,4 0 128 16,5 1-128-16,-3 1 0 0,1-2 0 0,1 1 128 15,1 1-128-15,-3 2 0 0,-2 4 0 0,-6 0 0 16,-3 0 0-16,2 2 128 0,-2 1-128 0,-4 1 0 15,-8 3 0-15,-7-1 0 0,-4 1-160 0,-5 2-48 16,-8 1-16-16,-3 3 0 16,-6 2-2288-16,-5 2-464 0,-5 0-96 0,-6 1 0 0</inkml:trace>
  <inkml:trace contextRef="#ctx0" brushRef="#br0" timeOffset="20902.75">11449 7347 20271 0,'0'0'896'0,"0"-7"192"15,0 7-880-15,0 0-208 0,0 0 0 0,0 0 0 16,4-7 448-16,-4 7 32 0,0 0 16 0,10-4 0 0,-3 2-304 0,-7 2-48 16,10-2-16-16,1 1 0 0,1 0 80 0,1 1 16 15,1 1 0-15,2-3 0 0,2-5 32 0,6 3 0 16,2 0 0-16,6 0 0 0,3-3 192 0,6 1 32 16,3-1 16-16,6 4 0 0,1 3 80 0,3-3 32 15,1-2 0-15,2 1 0 0,3 0-96 0,1 1-32 16,1 3 0-16,0 0 0 0,-3-1-80 0,-3 0-16 15,-4 0 0-15,1 0 0 0,2-1 0 0,0-2 0 16,-5 2 0-16,-1 5 0 0,-2 5-64 0,-4 0 0 16,-6-3-16-16,-4 2 0 0,-3-2-176 0,-4 1-128 15,-3 0 144-15,-4 0-144 0,-3-2 160 0,-4 2-160 16,-1-1 160-16,-11-5-160 0,0 0 0 0,0 0 0 16,0 0 0-16,-8 7 0 0,-7 2 0 0,-5-3 0 0,-6-2 0 0,-4-2 0 15,-7-2 128-15,-4-2-128 0,-6-2 0 0,-3 1 0 16,0 1 128-16,-1 1-128 0,0 2 0 0,-2-1 0 15,0 0 176-15,-2-2-176 0,-1-1 192 0,-2 0-192 16,2 1 0-16,2 0 0 0,1 1 0 0,5 1 0 16,3 3 0-16,4-1 0 0,-1-1 0 0,7-2 0 15,-1-2 0-15,6 1 0 0,5 1 0 0,6-1 0 16,4 0 0-16,5-1 0 0,5 0 0 0,5 3 0 16,0 0 176-16,16-4-176 0,5 0 160 0,8-2-160 15,9 2 144-15,7-4-144 0,4-2 128 0,8 1-128 16,7-1 192-16,4 3-64 0,2 2 0 0,0-2 0 15,-2-1 128-15,2-2 0 0,-3 0 16 0,4 6 0 0,0 5 64 0,-6-1 16 16,-6-1 0-16,-6 2 0 0,-9 2-352 16,-9 3 0-16,-8 1 0 0,-8-3 0 0,-9-2 0 0,-10-2 128 15,0 0-128-15,-13 9 0 0,-9 1 0 0,-14-1 0 16,-13-4 0-16,-16 3 0 0,-11 3 0 0,-5 0 0 16,-5-2 0-16,-8 2 128 0,-11-1-128 0,-3 2 0 15,-2 1 0-15,-2 1 128 0,-2 0-128 0,5 2 128 16,5 1-128-16,6 2 128 0,5-3-128 0,3 0 0 15,2 3 0-15,9 1 0 0,7-1-256 0,8-1-112 16,7-2-16-16,10 3-10864 16,7 2-2160-16</inkml:trace>
  <inkml:trace contextRef="#ctx0" brushRef="#br0" timeOffset="34896.28">11026 13355 20271 0,'-10'-24'1792'0,"2"6"-1424"15,1-2-368-15,-3 0 0 0,0 1 560 0,-1 1 32 16,-4 0 16-16,1-2 0 0,-2-2 32 0,-1-1 16 16,2-4 0-16,-1 7 0 0,1 1-304 0,-2-1-64 15,2-4-16-15,-1 1 0 0,-2-1-128 0,3 2-16 16,0-3-128-16,1 1 192 0,0 1 0 0,-2-1 0 16,1 1 0-16,-1 2 0 0,1-1 48 0,-1 0 0 15,-6-1 0-15,1 3 0 0,-2 2-240 0,-3 0 128 16,-2-2-128-16,-4 1 0 0,-2 5 128 0,-4 2-128 15,2 2 0-15,-3-1 0 0,-1-1 0 0,-2 3 0 0,0 2 0 0,0 2 0 16,-3 2 192-16,-1 1 32 0,-1 2 16 0,-1 4 0 16,3 1 160-16,0 3 48 0,2 0 0 0,0 5 0 15,2 6-192-15,-3 3-48 0,2 1 0 0,-1 2 0 16,-1 2-208-16,2 2 176 0,2 2-176 0,1 3 160 16,-4 4-160-16,1 3 0 0,0 0 144 0,1 8-144 15,-2 4 0-15,0 1 128 0,-2-1-128 0,2 0 0 16,0-2 0-16,2 1 128 0,0-2-128 0,4 0 0 15,4 1 0-15,3-2 0 0,4 0 0 0,2-1 0 16,-2-2 0-16,4 3 0 0,-2-1 0 0,1 4 0 16,-4 1 128-16,1 4-128 0,3 2 128 0,0 1-128 15,1-3 192-15,2 2-16 0,2 3-16 0,0-1 0 16,0 2-160-16,4 1 0 0,2-1 0 0,3 0 0 0,0-1 160 16,4 0-160-16,-1-1 192 0,4 3-192 0,2 0 0 0,0-3 0 15,0 1 0-15,0-4 0 0,1-1 0 0,3 4 0 16,-2 1 0-16,1 0 0 0,-1-1 0 0,1-2 0 15,-1 1 0-15,2-3 0 0,2 3 0 0,2 1 0 16,0-1 0-16,1 1 0 0,-6-2 0 0,5 1 0 16,4-5 0-16,2 2 0 0,2 1 0 0,0 0 0 15,3-3 0-15,2 1 0 0,2-3 0 0,0 1 0 16,-2-1 0-16,1-2 0 0,1-2 0 0,2 2 0 16,-2-3 0-16,3 0 0 0,1 0 0 0,2-3 0 15,-1-7 0-15,5-1 0 0,4-3 0 0,-2-2 0 16,0-3 0-16,0 1 0 0,-1-4 0 0,2 1 0 15,-1 1 0-15,2 1 0 0,-2 2 0 0,3-4 0 0,1-1 0 0,3-3 0 16,0-1 0-16,1-1 0 0,1 2 0 16,0-3 0-16,1-4-128 0,-3-1 128 0,0 0 0 0,2-1-144 15,3-2 144-15,1-2 0 0,0-2 0 0,1-2 0 16,2-1 0-16,-4-3-160 0,-2-3 160 0,-2 0 0 16,1-3-144-16,-1-1 144 0,0-3 0 0,1-3-144 15,0-1 144-15,0-2 0 0,-2-2 0 0,0-1-128 16,-5-3 128-16,3-3 0 0,-5-1 0 0,1-7 0 15,1-4 0-15,0 0 0 0,1-3 0 0,-1 0 0 16,0-2 0-16,0-1 144 0,0 0-144 0,-1-5 0 16,-2-4 192-16,-2-5-64 0,-2-8 0 0,-3 2-128 15,0 0 176-15,-1-2-176 0,3-3 160 0,-4-3-160 0,1-5 144 16,1-2-144-16,-5-2 128 0,1-2-128 16,-5-2 128-16,1-4-128 0,2-4 0 0,0 3 128 0,-5 1-128 15,1-4 0-15,-3-4 0 0,1 2 0 0,-2 3 0 0,-6 0 0 16,-1 1-160-16,-2 0 160 0,-5-3-240 0,-4 6 48 15,-3 3 16-15,-3-3 0 0,-4 0 176 0,-1-2-192 16,-2 2 192-16,-2 0-192 0,-2 2 192 0,-1-2-128 16,-6 1 128-16,2 1-128 0,-1-1 128 0,2 1 0 15,-3-1 0-15,4 3-128 0,2 1 128 0,-4 6 0 16,-1 2-144-16,-1 3 144 0,-2 2 0 0,-2 0 0 16,-3 2-144-16,-1 5 144 0,-1 8 0 0,1 3 0 15,-2 3-128-15,0 2 128 0,-1-2 0 0,-1 4-160 16,1 1 160-16,-3 1-128 0,-2-3-16 0,2 3 0 15,-1 7 0-15,-3 2 0 0,0 0 144 0,0 4-208 16,0 3 80-16,0 1 128 0,2 4-192 0,-3 4 192 16,-4 1-192-16,3 3 192 0,-2 1-176 0,2 7 176 15,-3 3-128-15,5 2 128 0,1-1 0 0,1 4-160 0,1 1 160 0,0 4 0 16,0 5-176-16,4 2 176 0,-2 2-160 0,2 3 160 16,2 8-128-16,-1 4 128 0,2 4 0 0,2 4-144 15,3 3 144-15,0 6 0 0,0 2 0 0,-2 3 0 16,-1 3 0-16,-1 8-128 0,2 6 128 0,-1 4 0 15,2 4 0-15,2-1 0 0,1 0 0 0,1 3-128 16,3 7 128-16,4 0 0 0,1-6 0 0,2 4 0 16,1 0 0-16,1 0 0 0,5-1 0 0,-3 1 0 15,2-2 0-15,2 0 0 0,2 0 0 0,1-3 0 16,3-3 0-16,1 2 0 0,0-4 0 0,2 1 0 16,1 1 0-16,3-5 0 0,5-3 0 0,-2-3 0 0,2 1 0 0,3-1 0 15,2 2 0-15,2-4 0 16,2-4 0-16,-1-3 0 0,3 0 0 0,-1 1 128 0,1 1-128 0,1 0 0 15,2-4 0-15,3-1 0 0,1-2 0 0,4-1 0 16,-3-1 0-16,5 0 0 0,2-2 0 0,-1 1 0 16,1-1 0-16,3-2 0 0,0-3 0 0,1 1 0 15,-1-1 0-15,4-3 0 0,6-4 0 0,1 1 0 16,-1 1 0-16,4-2 0 0,1 0 0 0,1-7 0 16,-3-5 0-16,1-3 0 0,3 0 0 0,4-6 0 15,4-8 0-15,-2 0 0 0,0-1 0 0,-2-4 0 16,0-3 0-16,0-5 0 0,-2-6 0 0,4-5 0 15,4-5 0-15,1-8 0 0,2-6 0 0,-2-7-128 16,0-2 128-16,5-6-192 0,3-6 192 0,4-3 0 16,1-6-144-16,-1-5 144 0,0-8 0 0,2-3 0 0,-1-3-144 0,0-6 144 15,-1-7 0-15,-8-6 0 0,-6-6 0 0,-5-6 0 16,-3-8 0-16,-7-3 0 0,-6 1 0 0,-6-4 0 16,-5-7 0-16,-8 1 128 0,-9 1 0 0,-7 4 16 15,-12 1 496-15,-7 5 80 0,-9 3 32 0,-10 9 0 16,-8 8-144-16,-4 10-32 0,-7 7 0 0,-10 7 0 15,-7 5-576-15,-6 7-128 0,-5 8-32 0,0 8 0 32,-1 11-720-32,-4 7-144 0,-1 7-16 0,-2 5-12624 0</inkml:trace>
  <inkml:trace contextRef="#ctx0" brushRef="#br0" timeOffset="42254.24">16299 5038 12895 0,'0'0'272'0,"0"0"64"0,0 0 16 0,0 0 32 0,0 0-384 0,0 0 0 16,0 0 0-16,0 0 0 0,0 0 0 0,0 0 0 15,0 0 0-15,1-8 0 0,-1 8 896 0,0 0 96 16,3-7 32-16,-2-1 0 0,-1 0 0 0,0 8 0 0,-1-9 0 0,1 9 0 16,-3-6-832-16,3 6-192 0,0 0 0 0,0 0 0 15,4-10 864-15,-4 10 128 0,3-7 32 0,-3 7 0 16,0 0-832-16,0-7-192 15,0 7 0-15,-1-8 0 0,1 8 0 0,0 0 0 0,0 0 0 0,0 0 0 16,-2-9 864-16,2 9 128 0,0 0 32 0,0 0 0 16,-3-9-832-16,3 9-192 0,0 0 0 0,0 0 0 15,0 0 0-15,0 0 0 0,2-7 0 0,-2 7 0 16,0 0 864-16,0 0 128 0,0 0 32 0,0 0 0 16,0 0-832-16,0 0-192 0,0 0 0 0,0 0 0 15,0 0 0-15,0 0 0 0,0 0 0 0,0 0 0 16,8-4 0-16,-8 4 0 0,0 0 0 0,11 3 0 0,-1 1 0 0,-1 0 0 15,-1 2 0-15,-1-1 0 0,0 2 0 0,1 0 0 16,-1-1 0-16,2 2 0 16,0 0 864-16,0 1 128 0,0-1 32 0,-2 2 0 0,3 0-832 0,-2-1-192 15,0 2 0-15,-3-1 0 0,1 0 0 0,-1 1 0 16,1 2 0-16,0-1 0 0,-4 0 0 0,2 0 0 16,-2 0 0-16,-1 0 0 0,-1-1 864 0,0 2 128 15,0 1 32-15,0-1 0 0,-2 0-832 0,0 0-192 16,-1 2 0-16,-1 0 0 0,1-2 0 0,-1 1 0 15,1-1 0-15,1 0 0 0,-4 0 0 0,2 1 0 16,0-1 0-16,1 1 0 0,-3 0 0 0,0 0 0 16,0 1 0-16,0 0 0 0,2-3 0 0,-2 0 0 15,0 0 0-15,-3 0 0 0,1-1 864 0,4-1 128 16,-3 0 32-16,2-1 0 0,1 0-832 0,-2 1-192 0,0 1 0 0,1-1 0 16,-1-4 0-16,1 2 0 0,-3 2 0 0,3-1 0 15,0-3 0-15,0 2 0 16,0 1 0-16,1-1 0 0,-4 2 0 0,3-1 0 0,-2 1 0 0,1-1 0 15,-1-3 0-15,-2 3 0 0,0 1 0 0,2 0 0 16,1-2 0-16,-3 1 0 0,-1 0 0 0,2 1 0 16,-1 0 0-16,1 1 0 0,-1 0 0 0,3-1 0 15,-3-2 0-15,2 1 0 0,-1-1 0 0,2 1 0 16,1-1 0-16,-2 1 0 0,1 1 0 0,-1-4 0 16,1 0 0-16,1-1 0 0,-1 1 0 0,1 3 0 15,0 2 0-15,2-3 0 0,3-8 0 0,-4 11 0 16,-1 3 0-16,1-3 0 0,1-3 0 0,-1 2 0 0,2 1 0 0,0-1 0 15,-1-2 0-15,0 3 0 16,1 2 0-16,0 0 0 0,-1 2 0 0,0-3 0 0,1 1 0 0,-1-1 0 16,1-1 0-16,1 2 0 0,0 4 864 0,-1-2 128 15,1-1 32-15,0 0 0 0,1-1-832 0,0 0-192 16,1 2 0-16,3-1 0 0,-1-3 0 0,1 0 0 16,-1 0 0-16,0 2 0 0,0 1 0 0,2-1 0 15,-1 0 0-15,0 0 0 0,1 1 0 0,0-1 0 16,-3-1 0-16,4 1 0 0,-2-1 0 0,1 2 0 15,-2-1 0-15,1-1 0 0,0 0 0 0,0 0 0 16,1 0 0-16,0 0 0 0,-1-1 0 0,2 0 0 16,-2 0 0-16,3 0 0 0,-3 1 0 0,2 2 0 15,0-3 0-15,1 1 0 0,1-1 0 0,-2 0 0 16,1 0 0-16,-2-1 0 0,3 1 0 0,0 0 0 0,-2-1 0 16,3 1 0-16,1-2 0 0,1 2 0 0,3 2 0 0,0 0 0 15,-4 2 448-15,4-1 32 0,1-1 16 0,2 0 0 16,-1 0-496-16,1 1 128 0,-3 2-128 0,1-1 0 15,2 2 0-15,-2-2 128 0,0-1-128 0,-1 2 0 16,-2-2 0-16,1 2 0 0,-1 1 0 0,0-1 0 16,2 1 0-16,-3-1 0 0,1 1 0 0,0-1 0 15,-1 1 0-15,1 1 0 0,1-3 0 0,-1 0 0 16,-1 1 0-16,2-1 128 0,-2 1-128 0,2-2 0 16,-1 1 0-16,1 0 0 0,0-1 0 0,-2 2 0 15,0 0 128-15,3-1-128 0,2-1 0 0,-3 1 0 16,-2-2 0-16,-2-1 128 0,1-1-128 0,3-1 0 15,2 2 0-15,-2 2 0 0,2 4 128 0,-1-4-128 0,0-3 0 0,1 0 0 16,-2 0 0-16,0 0 0 0,0 1 0 16,2-1 128-16,-6 0-128 0,5-1 0 0,-1 2 0 0,0-1 0 15,0-2 0-15,-2 1 0 0,0-1 128 0,1 1-128 16,2 0 0-16,0 0 0 0,-2-2 0 0,0 2 0 16,0 0 0-16,2 0 0 0,2 0 0 0,0-1 128 15,1-2-128-15,-2 2 0 0,1 1 0 0,-1 0 0 16,-1-1 0-16,4 2 0 0,2-1 0 0,0 0 0 15,-1 0 0-15,1-1 0 0,-1 1 0 0,1-1 0 16,-3-1 0-16,0 2 0 0,0 2 0 0,0 0 0 16,-3-2 0-16,2 0 0 0,-2 0 0 0,-1-3 0 15,-1 2 0-15,-1-1 0 0,2-2 0 0,2 2 0 0,-2 0 0 16,0 0 0-16,0-1 0 0,-1 0 128 0,2 1-128 0,0 1 0 16,0 0 0-16,-2-1 0 0,-2-4 0 0,1 4 0 15,5 0 0-15,0 1 0 0,3-3 0 0,-2 1 0 16,2 0 0-16,0 2 0 0,-3-1 0 0,3 1 0 15,0-4 0-15,-2 1 0 0,-1 0 0 0,-1 1 0 16,-1 0 0-16,2-1 0 0,-5 0 0 0,2 0 0 16,0 3 0-16,-1-2 128 0,1-2-128 0,-2 3 0 15,2 0 0-15,-1-1 0 0,1 1 0 0,0-3 0 16,-2 1 0-16,1 1 0 0,1-2 0 0,2 1 0 16,0 0 0-16,-1-1 0 0,0-1 0 0,-1 0 0 15,0 2 0-15,2-2 0 0,4 1 0 0,-2-1 0 16,0-1 0-16,1 2 0 0,-3-1 0 0,2 2 0 15,-1 0 0-15,1 0 0 0,-2-2 0 0,0 2 0 0,1 0 128 16,-2 1-128-16,-1-3 0 0,2 2 0 0,-2-2 0 0,1 2 0 16,-3-3 0-16,2 1 0 0,1 1 0 0,-1-2 0 15,1-2 0-15,0 0 0 0,2 0 0 0,-1 0 0 16,2 1 0-16,-2 0 0 0,-1 0 208 0,-3 0-48 16,0-2-16-16,3-1 0 0,2-1-144 0,-1-1 0 15,3-1 0-15,0 2 0 0,0 0 0 0,0 2 0 16,-3-2 0-16,2-2 0 0,-1 0 0 0,0-2 0 15,-2 3 0-15,-1 0 0 0,-2-2 0 0,1 0 0 16,2-2 0-16,-2 2 0 0,-2-1 0 0,-1 0 0 16,2-3 0-16,-2 1 0 0,0-1 0 0,0 3 0 15,-1 0 0-15,1 0 0 0,-1-3 0 0,2 0 0 16,-2 1 0-16,1 0 0 0,-2-1 0 0,1 0 0 16,1 1 0-16,-2 3 0 0,0 2 0 0,0-3 0 0,0 1 0 0,1 0 0 15,-2 0 0-15,-1-1 0 0,-5 6 0 0,8-8 0 16,1 3 0-16,-9 5 0 0,0 0 0 0,0-7 0 15,3 1 0-15,-3 6 0 0,2-8 0 0,-2 8 0 16,4-7 0-16,-4 7 0 0,0 0 0 0,4-6 0 16,-4 6 0-16,0 0 0 0,0 0 0 0,0 0 0 15,-2-7 0-15,2 7 0 0,0 0 0 0,-5-5 0 16,-1 0-784 0,6 5-192-16,0 0-48 0,0 0 0 0,0 0 832 0,0 0 192 0,-4-4 0 0,4 4 0 31,-6-2-864-31,-1 0-128 0,0-1-32 0,7 3 0 0,0 0-1632 0,0 0-336 0,0 0-64 0,0 0-16 15,-4-6 832-15,0-2 144 0,1-2 48 0,2 4-9840 16</inkml:trace>
  <inkml:trace contextRef="#ctx0" brushRef="#br0" timeOffset="43778.67">19315 7050 16575 0,'8'-4'368'0,"-2"-3"80"0,-2 0 0 0,3 0 16 0,-3-1-464 0,2 2 0 0,-6 6 0 0,0 0 0 15,5-6 912-15,-5 6 96 0,0 0 16 0,0 0 0 16,0 0 0-16,0 0 0 0,0 0 0 16,0 0 0-16,0 0 0 0,0 0 0 0,-1 9 0 0,-6 1 0 15,0 1 0-15,-1 2 0 0,0 2 0 0,-3 3 0 16,1 0-832-16,0 6-192 0,-1 2 0 0,0 1 0 16,2 2 864-16,-5 1 128 0,2-1 32 0,-1 2 0 15,0 2-832-15,-1-2-192 0,-2-3 0 0,1 0 0 16,-1-1 0-16,-2-2 0 0,-4-1 0 0,3 1 0 15,0 2 864-15,2-2 128 0,-3-1 32 0,0-1 0 16,0 3-832-16,0-4-192 0,1-1 0 0,0 1 0 0,-2 2 0 16,2 0 0-16,1-1 0 0,-1-2 0 0,-3-3 864 0,-1-1 128 15,0 0 32-15,-1-1 0 0,-2 3-832 0,0-3-192 16,-2-1 0-16,2 0 0 0,4 0 0 0,-1 0 0 16,-4 0 0-16,5-4 0 0,0-1 0 0,3 0 0 15,0-3 0-15,1 1 0 0,2-3 0 0,0-1 0 16,2 1 0-16,0-1 0 0,0 0 0 0,0-1 0 15,1-5 0-15,1 2 0 0,2 0 0 0,0 0 0 16,3-1 0-16,-2 1 0 0,3 0 0 0,6 0 0 16,0 0 0-16,0 0 0 0,0 0 0 0,0 0 0 15,0 0 0-15,0 0 0 0,0 0 0 0,0 0 0 16,8 1 0-16,3 3 0 0,2 2 0 0,1 0 0 16,1-3 0-16,1 0 0 0,3 3 0 0,4-1 0 15,1 0 0-15,4-1 0 0,1-5 0 0,1 1 0 0,-5 0 0 0,4 0 0 16,2 0 0-16,0-3 0 0,-2 0 0 0,-1-2 0 15,-3 3 0-15,-2-1 0 16,-2-1 0-16,0 1 0 0,-4 1 0 0,-2 1 0 0,-3-1 0 0,-1-1 0 16,-1-1 0-16,-2 0 0 0,-8 4 0 0,0 0 0 15,0 0 0-15,0 0 0 0,0 0 0 0,0 0 0 16,0 0 0-16,0 0 0 0,0 0 0 0,-9 4 0 16,-3 3 0-16,-3-1 0 0,-2 2 0 0,-3-2 0 15,-5-1 0-15,-3 0 0 0,-4 3 0 0,-1-1 0 16,-2-1 864-16,2-1 128 0,3-2 32 0,-1 0 0 15,-5 1-832-15,4-4-192 0,3-3 0 0,1 1 0 16,-1 1 0-16,-2 0 0 0,-1-2 0 0,-3-2 0 16,-2-4 0-16,2 2 0 0,-2-1 0 0,6 0 0 0,7 1 0 0,0-1 0 15,2-2 0-15,-2 3 0 0,4 1 0 0,2-1 0 16,3-2 0-16,-1 3 0 0,4 0 0 0,2 2 0 16,0 0 0-16,3-1 0 0,-1 0 0 0,1 0 0 15,0 2 0-15,0 0 0 0,1 0 0 0,2 0 0 16,-4-2 0-16,2 0 0 0,-3 3 0 0,1-1 0 15,-1-2 0-15,2 0 0 0,-4 0 0 0,1 2 0 16,1 0 0-16,-3 0 0 0,1-3 0 0,1 2 0 16,-3 0 0-16,1 1 0 0,1-1 0 0,-2-1 0 15,0 0 0-15,-1 0 0 0,-1 1 240 0,-2 2 0 16,-1-3 0-16,2 0 0 0,5 2-240 0,-4-2 0 16,-5 1 0-16,0-1 0 0,3 1 0 0,-1 0 0 0,0-1 0 0,2 0 0 15,0-2 0-15,1-1 0 16,-1-2 0-16,0 2 0 0,1-1 0 0,-1 0 0 0,1-2 0 15,0 0 0-15,-2 0 0 0,-3 0 0 0,-1-2 0 0,3 1 0 16,-3 1 0-16,-2 0 0 0,-3 1 0 0,5-1 0 16,3-2 0-16,-4-1 0 0,1 0 0 0,1 2 0 15,-3 1 0-15,3 0 0 0,3-2 0 0,-1 0 0 16,-1-1 0-16,2 3 128 0,-1-1-128 0,2-1 0 16,-1-1 0-16,1 0 0 0,-2-1 0 0,1 3 0 15,1-2 0-15,-1 0 0 0,-2-3 0 0,-1 1 0 16,0-2 0-16,-3-1 0 0,-1-3 0 0,3 1 0 15,3 4 0-15,0 0 0 0,-2 3 0 0,-1-4 0 16,3-4 0-16,1 1 0 0,-2 3 0 0,1-1 0 0,3 0 0 16,0 2 0-16,-2-2 0 0,2 1 0 0,-1 2 0 0,1-2 0 15,-1 1 0-15,1 0 0 0,0 2 0 0,-3-1 0 16,-1 2 0-16,1 0 0 0,-1-3 0 0,0 2 0 16,-1 0 0-16,2 0 0 0,0 2 0 0,2-1 0 15,0-1 0-15,3 0 0 0,4 0 0 0,-3 0 0 16,-1-1 0-16,2 0 0 0,1 0 0 0,-2-1 0 15,0 0 0-15,1 1 0 0,1 2 0 0,0 0 0 16,0-2 0-16,-1 1 0 0,0 0 0 0,1-1 0 16,0 0 0-16,-2 0 0 0,2 2 0 0,0-1 0 15,1-2 0-15,-1 2 0 0,0-1 0 0,0 1 0 16,0-3 0-16,1 3 0 0,0 0 0 0,1-1 0 16,-1 1 0-16,2-2 0 0,2-1-256 0,-1 0 16 15,1 0 0-15,-2 1 0 0,3-2 240 0,0 0 0 16,1 2 0-16,0 0 0 0,1 2 0 0,-1-1 0 15,2 0 0-15,0-1 0 0,1 0 0 0,1-1 0 0,1 1 0 16,0-3 0-16,0-1 0 0,1-1 0 0,0-1 0 0,2 0 0 16,-2 0 0-16,1-3 0 0,0-2 0 0,0-1 0 15,-1 6 0-15,2 0 0 0,-2-1 0 0,2 0 0 16,-1-3 0-16,1 4 0 0,-2 2 0 0,0 0 0 16,1-1 0-16,2 2 0 0,-3 3 0 0,3-1 0 15,0 2 0-15,-1-1 0 0,1 0 0 0,3 1 0 16,1 1 0-16,-1 2 0 0,0-2 0 0,0 2 0 15,0-1 0-15,1 4 0 0,-2 3 0 0,2 0 0 16,0-4-1200-16,0 2-192 0,-4 2-32 16,-6 7-16-16,0 0-1568 0,9-2-320 0</inkml:trace>
  <inkml:trace contextRef="#ctx0" brushRef="#br0" timeOffset="46772.09">16714 7051 12895 0,'0'0'272'0,"-7"10"64"0,7-10 16 0,0 0 32 0,-3 5-384 0,3-5 0 16,0 0 0-16,0 0 0 0,-4 5 896 0,4-5 96 15,0 0 32-15,0 0 0 0,0 0 0 0,0 0 0 16,0 0 0-16,0 0 0 0,-6 2-832 0,6-2-192 16,0 0 0-16,0 0 0 0,-4-3 864 0,0-1 128 15,1-1 32-15,1 1 0 0,2 4 0 0,-2-7 0 0,1-1 0 0,0 1 0 16,-2-1-832-16,2 0-192 0,0-1 0 0,0 1 0 16,-1-2 0-16,0-1 0 0,-1-1 0 0,2-1 0 15,1-1 0-15,-1-1 0 0,1-5 0 0,0 1 0 16,-3 1 0-16,2-3 0 0,1-2 0 0,-1-2 0 15,-1 0 0-15,2-1 0 0,1-1 0 0,1 1 0 16,-3-1 0-16,1 1 0 0,0 0 0 0,1-2 0 16,2 0 0-16,-1-1 0 0,1-1 0 0,0 1 0 15,-1 0 0-15,1-2 0 0,2-2 0 0,-1 0 0 16,1 2 0-16,1-1 0 0,-1-1 0 0,0-1 0 16,1-1 0-16,-1-2 0 0,5-3 0 0,4-13 0 15,-5 7-768-15,3 4-208 0,4 1-48 0,-3 13 0 16,2-2 832-16,4 0 192 0,2-3 0 0,1-2 0 0,0 1 0 15,1 0 0-15,-1 0 0 0,2 0 0 0,-2 0 0 0,2-1 0 16,-2-4 0-16,2 2 0 0,-2-1 0 0,3 1 0 16,1-1 0-16,2-1 0 0,-1-1 0 0,2 0 0 15,0-2 0-15,3 1 0 0,1 1 0 0,0 1 0 16,0 2 0-16,-2 0 0 0,-1 0 0 0,1 1 0 16,-2 3 0-16,2-3 0 0,1 1 0 0,-1 1 0 15,0-2 0-15,3 2 0 0,3-1 0 0,-2 2 0 16,3 0 0-16,-2 2 0 0,-1 2 0 0,-1 1 0 15,-1 0 0-15,0 1 0 0,0 1 0 0,0 0 0 16,1-2 0-16,4 1 0 0,2-1 0 0,3 2 0 16,-2 0 0-16,0 0 0 0,1 1 0 0,-5 2 0 15,1 1 0-15,-2 0 0 0,0 1 0 0,-2 2 0 16,0 2 0-16,0 0 0 0,0 2 0 0,-1 3 0 0,-2 2 0 0,-1 1 0 16,-4 0 0-16,-2 1 0 0,-3 1 0 0,-2 3 0 15,-2 1 0-15,-2 0 0 0,-2 1 0 0,0 2 0 16,-2 0 0-16,-1 1 0 0,1 1 0 0,-5 1 0 15,-1 1 0-15,-5-4 0 0,5 6 0 0,-4 4 0 32,-1 0-1680-32,0-10-304 0,0 0-48 0,-6 9-16 0</inkml:trace>
  <inkml:trace contextRef="#ctx0" brushRef="#br0" timeOffset="47238.07">18415 3917 12895 0,'0'0'272'0,"0"0"64"0,0 0 16 0,4-5 32 15,-8 0-384-15,0-1 0 0,0 1 0 0,2 1 0 0,2 4 896 0,0 0 96 16,0 0 32-16,0 0 0 0,2-7-832 0,2 2-192 15,3 1 0-15,1-1 0 0,-2-1 864 0,6 2 128 16,3-3 32-16,2 3 0 0,6 1 0 0,3-2 0 16,1 0 0-16,5 0 0 0,6 3-832 0,2 0-192 15,2 0 0-15,-3 0 0 0,1 1 0 0,1-2 0 16,-3 1 0-16,2 1 0 0,1 1 0 0,1 1 0 16,4 1 0-16,0 3 0 0,0 1 864 0,-2 1 128 0,-4-2 32 0,-1 2 0 15,-5 1-832-15,0 1-192 0,-1 0 0 0,-1-2 0 16,-3 2 0-16,-5-3 0 0,-4 3 0 0,0-1 0 15,1 1 0-15,-4-2 0 0,-1 1 0 0,-2 1 0 16,-3 0 864-16,0 0 128 0,-2-1 32 0,-5 1 0 16,-1 2-832-16,-2 0-192 0,-2 0 0 0,-4 2 0 15,-5 3 864-15,-1 1 128 0,-1 3 32 0,-5 0 0 16,-8-1-832-16,-2 2-192 0,-3 1 0 0,-2 3 0 16,-2 1 0-16,-2 2 0 0,-6-3 0 0,-1 1 0 15,-1 0 0-15,2-1 0 0,0-1 0 0,7-1 0 16,4 3 0-16,5-5 0 0,5-2 0 0,-3 8-15520 15</inkml:trace>
  <inkml:trace contextRef="#ctx0" brushRef="#br0" timeOffset="55263.43">16268 4910 5519 0,'0'0'240'0,"0"0"64"0,-2-7-304 0,2 7 0 16,-4-6 0-16,4 6 0 0,-3-7 0 0,3 7 0 15,0 0 0-15,0 0 0 0,0 0 880 0,0 0 112 0,0 0 32 0,0 0 0 16,0 0-832-16,1-8-192 15,-1 8 0-15,0 0 0 0,0 0 864 0,0 0 128 0,0 0 32 0,0 0 0 16,0 0-832-16,0 0-192 0,0 0 0 0,0 0 0 16,0 0 864-16,0 0 128 0,0 0 32 0,0 0 0 15,0 0-832-15,0 0-192 0,0 0 0 0,0 0 0 16,4 6 864-16,0 1 128 0,2-1 32 0,-3 0 0 16,-3-6-832-16,6 10-192 0,0 0 0 0,-1 0 0 15,-2 0 0-15,1 0 0 0,3-2 0 0,0 2 0 16,0-1 0-16,2 2 0 0,1 1 0 0,1 0 0 15,-2 2 864-15,3 0 128 0,1 2 32 0,-1-2 0 16,-4-2-832-16,2 0-192 0,-1 1 0 0,-2-2 0 16,0 1 0-16,1 0 0 0,-4-1 0 0,0-1 0 0,2 3 0 15,-4 0 0-15,1 0 0 0,0-1 0 16,-1 2 0-16,-1-1 0 0,-1 0 0 0,0 3 0 0,-2 0 0 0,-2 1 0 16,0-1 0-16,-1 1 0 0,-1-1 0 0,1 2 0 15,-5 1 0-15,1-2 0 0,0-4 864 0,-1 1 128 16,1-1 32-16,-3 1 0 0,1 0-832 0,0 1-192 15,-1 0 0-15,-1-1 0 0,2-2 0 0,-2 1 0 16,-3 0 0-16,0 0 0 0,-2-1 0 0,1-1 0 16,0 0 0-16,2 1 0 0,-1-1 864 0,1 1 128 15,0 1 32-15,1 1 0 0,0-4-832 0,0 1-192 16,-1 1 0-16,2-1 0 0,1 2 0 0,-1 0 0 16,0 1 0-16,2 2 0 0,2-3 0 0,-1 0 0 15,1-1 0-15,2 4 0 0,2 0 0 0,1 3 0 16,0 1 0-16,3 1 0 0,1-2 0 0,1 3 0 15,1 3 0-15,-1-1 0 0,1-2 0 0,1 0 0 0,-1 0 0 0,3 2 0 16,-2 0 0-16,1-1 0 0,-1-1 0 0,1 0 0 16,0 0 0-16,2 0 0 15,-2 1 0-15,2-1 0 0,0 0 864 0,1 1 128 0,1 1 32 0,-2-2 0 16,3-3-832-16,-1 1-192 0,2-1 0 0,1 1 0 16,1-2 0-16,1 0 0 0,1-2 0 0,7 8 0 15,0-2 320-15,-3-2 32 0,-1 0 0 0,3-1 0 16,2-1-224-16,-2-1-128 0,1 0 160 0,1 1-160 15,1 3 128-15,0-1-128 0,-4 1 0 0,2-1 144 16,1 1-144-16,-4 1 0 0,0 0 0 0,1 1 0 16,0 2 0-16,-1 0 128 0,-1 0-128 0,0-1 0 15,1-1 0-15,0 0 0 0,3-1 0 0,-1 1 0 0,1 1 0 16,2 0 0-16,-3 0 0 0,1-2 0 0,0-3 0 0,1 3 128 16,2 1-128-16,-1 1 0 0,1-2 128 0,0 1-128 15,0 2 0-15,-2 0 128 0,1 1 16 0,-1 0 0 16,2-3 0-16,0 0 0 0,1 0-144 0,3 1 0 15,-1 0 0-15,2-5 0 0,0-2 0 0,1 2 0 16,3 0 0-16,3 1 0 0,-3-6 0 0,1 1 0 16,0-1 0-16,-1 3 0 0,-1 1 0 0,-2 1 0 15,-2-3 0-15,2 0 0 0,2-3 0 0,-1 0 0 16,0-2 0-16,0 0 0 0,3 0 0 0,2-2 0 16,-3-1 0-16,2-1 0 0,-1 3 0 0,-1 0 0 15,-3-3 0-15,0-2 0 0,-1 0 0 0,0-3 0 0,1-2 0 16,0 0 0-16,-2 0 0 0,4 0 0 0,-1 0 0 15,1-1 0-15,-1-2 0 0,1-1 0 0,1 2 0 0,-1-1 0 16,-2-2 0-16,1-1 0 0,-1-3 0 0,1 1 0 16,1 1 0-16,0-2 0 0,-2-1 0 0,3-3 0 15,0-3 0-15,3 1 0 0,-3-1 0 0,-2 4 0 16,1 2 0-16,-3 2 0 0,-3-1 0 0,1 0 0 16,-2 4 0-16,-3 0 0 0,1 0 0 0,-4 5 0 15,1 2 0-15,-1 1 0 0,2-1 0 0,0-1 0 16,0-1 0-16,1 0 0 0,0-1 0 0,-1 0 0 15,-1 0 0-15,2 1-176 0,1 2 48 0,4-2 0 16,-1-1-1424-16,0 1-288 0,1 0-48 16</inkml:trace>
  <inkml:trace contextRef="#ctx0" brushRef="#br0" timeOffset="57945.73">18048 5874 9215 0,'0'0'400'0,"0"0"96"0,0 0-496 0,0 0 0 0,0 0 0 0,0 0 0 15,0 0 912-15,-2 4 96 0,-2 1 16 0,-2 3 0 16,1 3 0-16,-1 0 0 0,-2-3 0 0,1 3 0 16,-1 3-832-16,-1 0-192 0,0 0 0 0,1 0 0 15,-3-3 0-15,1 2 0 0,2 0 0 0,-2 1 0 16,2-1 0-16,-1-1 0 0,-7 7 0 16,7-2 0-16</inkml:trace>
  <inkml:trace contextRef="#ctx0" brushRef="#br0" timeOffset="58169.51">17910 6246 12895 0,'0'0'272'0,"0"0"64"0,0 0 16 0,0 6 32 0,0 1-384 0,0 0 0 16,-1 1 0-16,-1-1 0 0,0 2 0 0,0-4 0 15,0 1 0-15,2-6 0 0</inkml:trace>
  <inkml:trace contextRef="#ctx0" brushRef="#br0" timeOffset="59099.45">17519 4888 12895 0,'-35'19'576'0,"18"-8"112"0,-6 3-560 0,-1 4-128 16,-4 3 0-16,-1 3 0 0,-2 0 0 0,4 5 0 15,4 1 0-15,-2 4 0 0,3 1 0 0,5 1 0 16,-2 2 0-16,4 0 0 0,-1-3 0 0,5 2 0 16,1 0 0-16,5 0 0 0,-2-1 0 0,6-2 0 15,3-3 0-15,5-1 0 0,2-1 0 0,4 0 0 16,3-5 0-16,6 1 0 0,2-3 0 0,3-2 0 16,3 1 0-16,3-3 0 0,2 0 848 0,3-1 144 0,1-4 32 0,5-2 0 15,4 1-832-15,5-7-192 0,1-1 0 16,4-4 0-16,4-1 0 0,2-4 0 0,-2-3 0 0,3 1 0 15,5-2 0-15,-2 0 0 0,1-3 0 0,-5-1 0 16,-1-1 0-16,-1-3 0 0,1-2 0 0,-1 1 0 16,-3-3 0-16,-4-1 0 0,-1-2 0 0,-6-1 0 15,-4 2 0-15,-8-2 0 0,-6-8 0 0,-3 7 0 16,-9 1 0-16,-3 3 0 0,-6 1 0 0,-5 1 0 16,-7-1 864-16,-5 3 128 0,-5 0 32 0,-7 2 0 15,-4 1-832-15,-8 2-192 0,-7 1 0 0,-22 1-8960 16</inkml:trace>
  <inkml:trace contextRef="#ctx0" brushRef="#br0" timeOffset="59445.39">17901 6009 20271 0,'0'0'448'0,"0"0"80"0,0 0 32 0,0 0 16 0,-6 0-576 0,1 5 0 0,-1 1 0 0,-5 5 0 32,1 4-704-32,1-1-256 0,-6 0-64 0,5-4 0 0</inkml:trace>
  <inkml:trace contextRef="#ctx0" brushRef="#br0" timeOffset="59617.66">17410 6709 13823 0,'-12'2'1216'0,"12"-2"-960"15,-8 3-256-15,1 4 0 0,-1 2 592 0,0 1 80 16,1 1 16-16,-4 4 0 0,-1 5-848 0,2 2-160 15</inkml:trace>
  <inkml:trace contextRef="#ctx0" brushRef="#br0" timeOffset="59775.34">16853 7453 14735 0,'-15'2'1312'0,"3"1"-1056"0,3 3-256 0,-1 0 0 16,1 3 1120-16,-1 2 160 0,1 2 48 0,0 1-9216 16</inkml:trace>
  <inkml:trace contextRef="#ctx0" brushRef="#br0" timeOffset="59894.94">16581 7889 3679 0,'0'0'320'0,"0"0"-320"0,0 0 0 0,0 0 0 0</inkml:trace>
  <inkml:trace contextRef="#ctx0" brushRef="#br0" timeOffset="60277.43">16353 7706 17903 0,'0'0'784'0,"-3"-7"176"0,-3-1-768 0,1 5-192 0,5 3 0 0,-8 1 0 16,8-1 528-16,-6 3 64 0,-1 3 16 0,0 5 0 16,2 5-416-16,-3 4-192 0,0 2 160 0,-3 2-160 15,-2 1 128-15,0 0-128 0,1 0 0 0,1 4 144 16,-2 0-144-16,1-1 0 0,1-2 0 0,1-3 128 16,2-2-128-16,3-2 0 0,1-4 0 0,1 1 128 15,2-1-128-15,4-2 0 0,-1-2 0 0,4-4 0 16,-6-7 0-16,13 2 0 0,4-3 0 0,3-4 0 15,5-7 272-15,7-4-16 0,6-3-16 0,7-3 0 16,1-3-240-16,4 0 144 0,-2-2-144 0,-2 2 128 16,1 0-320-16,1 2-64 0,0 1 0 0</inkml:trace>
  <inkml:trace contextRef="#ctx0" brushRef="#br0" timeOffset="71739.45">17434 5622 3679 0,'0'0'320'0,"0"0"-320"16,-7 0 0-16,7 0 0 0,0 0 720 0,-7 2 80 15,-2-2 16-15,9 0 0 0,0 0-16 0,-5 6 0 0,-3-2 0 0,8-4 0 16,0 0-80-16,0 0-16 15,-6 6 0-15,6-6 0 0,0 0-304 0,0 0-64 0,0 0-16 0,0 0 0 16,0 0 64-16,0 10 0 0,0-10 0 0,7 6 0 16,4-1 368-16,4-4 80 0,1-1 0 0,9-1 16 15,5-2 128-15,5-1 32 0,8 0 0 0,6-1 0 16,6 2-368-16,1 1-64 0,-1-2 0 0,0 2-16 16,0 0-176-16,-1-1-48 0,2-5 0 0,0 4 0 15,2 1-160-15,-2 1-48 0,-2 0 0 0,-3 3 0 16,-3 1 48-16,-4 2 0 0,-2 0 0 0,0-1 0 15,-5-3 96-15,-3 3 32 0,-3-1 0 0,-5 2 0 16,-1 3-48-16,-9-2-16 0,-2 1 0 0,-5-3 0 0,-9-3-240 0,0 0 0 16,0 0 0-16,0 0 0 0,-3 12 272 0,-8-5 64 15,-7-3 16-15,-3 2 0 0,-4 1 192 16,-4 2 32-16,-4 0 16 0,-1-1 0 0,-1-3-384 0,-3 1-80 16,-4 0 0-16,-2-1-128 0,-3-1 0 0,-4 0 0 15,-5 1 0-15,0-1 0 0,1 1 128 0,0-1-128 16,2-3 0-16,-4-2 0 0,0 1 0 0,3-2 0 15,4 0 0-15,4-1 0 0,2 1 0 0,7 0 0 16,6-1 0-16,5-2 0 0,6 1 0 0,5 0 0 16,5 0 128-16,4 2-128 0,6 2 160 0,0 0-32 15,0 0 0-15,0 0 0 0,6-5 160 0,5-1 32 16,5 2 0-16,2-2 0 0,4-2-176 0,6 1-16 16,2-1-128-16,5 1 192 0,4 3-192 0,3-3 128 0,6 3-128 15,1 0 0-15,-1 0 0 0,3 1 128 0,3 1-128 16,1-1 0-16,2-2 0 0,-1 3 128 0,0 4-128 0,-4-1 0 15,-4-1 128-15,-1 0-128 0,-3-1 0 0,-3 3 144 16,-2 2-144-16,-4-1 0 0,-3 0 0 0,-3 1 0 16,-7 0 0-16,-4 0 0 0,-3 1 0 0,-4-1 0 15,-4 1 0-15,-7-5 0 0,0 0 0 0,0 0 0 16,-6 7 0-16,-5 0 0 0,-6-4 0 0,-5 3 0 16,-7 1 0-16,-6 0 0 0,-6-3 160 0,-3 2-160 15,-4 0 128-15,-3 1-128 0,-10 2 0 0,-3-4 0 16,-4-2 0-16,0 0 0 0,2 0 0 0,-4 0 0 15,-5 0 0-15,0-2 0 0,2-2 0 0,2 1 0 16,4 1 0-16,5-1 0 0,4-4 0 0,5 3 0 16,2 0 128-16,7 1-128 0,5 0 0 0,7-2 0 0,7-1 128 15,5 1-128-15,6 0 144 0,4 0-144 0,2 0 160 0,8 2-160 16,-2-7 160-16,2 7-160 0,10-1 192 0,5 0-64 16,6-3-128-16,9-1 192 0,6 1-192 0,7 0 128 15,3-2-128-15,6 1 0 0,3-1 160 0,3 3-160 16,7 0 160-16,2-2-160 0,6 1 128 0,-4-1-128 15,0 0 0-15,1 0 0 0,1 2 0 0,1 1 0 16,-2 1 0-16,-4 2 0 0,-6 2 0 0,-3-1 0 16,-9-2 0-16,-3 4 0 0,-4-3 0 0,-5 2 0 15,-8-1 0-15,-6 1 0 0,-8-1 0 0,-4 0 0 16,-10-2 0-16,0 0 0 0,0 0 0 0,0 0 0 16,-13 5 0-16,-8 1-160 0,-4-1 160 0,-6 1 0 15,-9-2 0-15,-3 1 0 0,-4-2 0 0,-7 1 0 16,-7-4 0-16,-2 2 0 0,-6-1 0 0,1-1 0 0,0 0 0 0,-5-1 0 15,-5-2 0-15,3 0 0 0,2-1 0 0,5 0 0 16,5 1 0-16,2-1 0 0,7-3 0 16,7 2 0-16,6 1 0 0,8 0 0 0,10-2 0 0,8 1 0 15,5-1 192-15,10 6-16 0,0 0-16 0,15-7 0 16,12 0 96-16,8 0 0 0,8 1 16 0,4-1 0 16,8-2-112-16,7 1-32 0,5-2 0 0,6 4 0 15,4 5-128-15,-2 1 0 0,-3-2 0 0,2 2 0 16,-1 1-960-1,-3 3-256-15,-5 4-64 0,-8 0-14272 0</inkml:trace>
  <inkml:trace contextRef="#ctx0" brushRef="#br0" timeOffset="74171.64">4587 6441 12895 0,'-2'-8'272'0,"0"-2"64"0,-1-1 16 0,3 5 32 0,-4-1-384 0,2-1 0 16,0 4 0-16,0-2 0 0,1 2 896 0,1 4 96 16,0 0 32-16,0 0 0 0,0 0 0 0,0 0 0 15,-5 0 0-15,-1 1 0 0,0 0-832 0,0 3-192 16,-1 3 0-16,2 3 0 0,-4 1 0 0,2 3 0 16,-3 3 0-16,3 4 0 0,-6 2 864 0,2 5 128 15,0 3 32-15,0 5 0 0,-3 6-832 0,0 7-192 16,-2 4 0-16,1 7 0 0,1 3 864 0,-2 3 128 15,1 1 32-15,0 4 0 0,-1 3-832 0,1 0-192 16,-1-5 0-16,2-4 0 0,1-5 0 0,0-6 0 16,-2-3 0-16,3-4 0 0,0-3 0 0,3-4 0 15,-1-5 0-15,1-5 0 0,3-5 864 0,-1-4 128 0,3-3 32 16,2-5 0-16,-3-4-832 0,3 0-192 0,-1-1 0 0,3-8 0 16,0 0 864-16,0 0 128 0,-3-3 32 0,0-2 0 15,3-5-832-15,0-3-192 0,0-7 0 0,0-3 0 16,2-3 0-16,1-7 0 0,1 1 0 0,3-5 0 15,-5-3 0-15,4-3 0 0,-1-2 0 0,-1-6 0 16,2-4 0-16,2 0 0 0,-2 3 0 0,3 0 0 16,-2 2 0-16,1 1 0 0,-2-2 0 0,2 2 0 15,-3 0 0-15,2 1 0 0,-1 2 0 0,0 3 0 16,0 0 0-16,-1 3 0 0,-1 4 0 0,1 3 0 16,-1 2 0-16,-2 5 0 0,0 2 0 0,1 4 0 15,-2 3 0-15,-2 4 0 0,1 2 0 0,0 3 0 0,0 8 0 0,0 0 0 16,0 0 0-16,0 0 0 0,0 9 0 0,0 6 0 15,-3 4 0-15,0 8 0 0,1 6 0 0,-5 7 0 16,0 12 0-16,-1 4 0 0,1 5 0 0,4 1 0 16,0 0 0-16,-1 4 0 0,2 3 0 0,1 1 0 15,2-3 0-15,1-6 0 0,1-2 0 0,1-7 0 16,-1-4 0-16,3-4 0 0,2-2 0 0,-4-4 0 16,1-3 0-16,2-4 0 0,-3-3 0 0,2-5 0 15,-1-4 0-15,0-3 0 0,-1-4 0 0,0-3 0 16,-4-9 0-16,3 6 0 0,-3-6 0 0,0 0 0 15,0 0 0-15,6-5 0 0,0-5 864 0,-1-7 128 16,0-5 32-16,0-6 0 0,1-3-832 0,-1-4-192 16,0-6 0-16,-1-7 0 0,-2-4 0 0,2-5 0 15,-2-6 0-15,1-3 0 0,2-2 0 0,-3-4 0 0,0 3 0 16,-1 0 0-16,1 3 0 0,-2 8 0 0,-1 6 0 16,-1 8 0-16,0 9 0 0,0 7 0 0,-1 6 0 0,-2 6 0 15,2 2 0-15,0 5 0 0,3 3 0 0,0 6 0 16,0 0 0-16,-2 9 0 0,2 6 0 0,0 7 0 15,-4 11 0-15,-1 8 0 0,-2 11 0 0,0 4 0 16,2 4 0-16,0 10 0 0,-5 3 0 0,1 6 0 16,0 5 0-16,1-4 0 0,1-6 0 0,-2 22 0 15,4-17 192-15,2-14 0 0,2-10 0 0,-1-10 0 16,0-10-64-16,1-7 0 0,1-10-128 0,1-4 192 16,-1-6 192-16,0-8 16 0,0 0 16 0,0 0 0 15,0 0 32-15,0 0 0 0,4-8 0 0,-2-9 0 0,2-7-112 16,1-7-16-16,0-6 0 0,3-4 0 0,-1-3-320 15,1-2 144-15,0-4-144 0,2 0 0 0,2-4 0 0,0 5 0 16,0 4-240-16,-3 8 80 16,-1 6-384-16,0 7-80 0,0 6-16 0,1 7-11920 15,0 7-2400-15</inkml:trace>
  <inkml:trace contextRef="#ctx0" brushRef="#br0" timeOffset="92504.69">8325 10299 28559 0,'0'0'1264'0,"-2"-6"272"0,-1-2-1232 0,3 8-304 16,-1-9 0-16,1 9 0 0,0 0 0 0,0 0 160 15,-4-7-160-15,1 1 128 0,0 2 144 0,-4-1 32 16,-2 0 0-16,-2-1 0 0,-1 0-96 0,-2-1-16 16,-3 1 0-16,0 0 0 0,-4-2 112 0,-1 2 16 15,-3-2 0-15,-2 1 0 0,0 2-16 0,-2-2 0 0,2 1 0 0,-3-2 0 16,-1-1-64-16,-1 0-16 0,-3 1 0 16,-3-2 0-16,-6-3 64 0,-2 0 16 0,1 1 0 0,-5 1 0 15,-6 5 80-15,1-3 0 0,-3-1 16 0,-1 0 0 16,-4 1-80-16,-4 1-32 0,-3-1 0 0,-2 3 0 15,-1 0-80-15,0-1-16 0,-1 0 0 0,0 2 0 16,-7 1 32-16,8 0 0 0,0 0 0 0,0 1 0 16,-3-3-32-16,3 3 0 0,-2-2 0 0,-2 4 0 15,1 3-64-15,-2 0 0 0,-2-5-128 0,-6 4 192 16,3 6-192-16,-2 1 144 0,0-1-144 0,-1 1 128 16,-2-1-128-16,-1 4 0 0,-1 3 0 0,2 1 0 15,2 1 0-15,-3-1 0 0,-1 1 0 0,2 0 0 0,2 4 144 16,2-1-144-16,2-3 160 0,1 2-160 15,1 0 128-15,5 1-128 0,4 0 0 0,2 3 0 0,0 3 288 0,3 3-32 16,0 1-16-16,5 2 0 0,1 2-80 0,8 1-16 16,0 0 0-16,3 2 0 0,2-1-144 0,1-1 128 15,0-1-128-15,7 3 128 0,4 0-128 0,2 1 0 16,0-3 0-16,3 1 0 0,6 2 0 0,1 1 0 16,5-4 0-16,5-1 0 0,6-1 0 0,0-1 0 15,5-1 0-15,2 1 0 0,2-1 0 0,2 1 0 16,2-3 0-16,3 2 0 0,4 1 0 0,3 1 0 15,4 0 0-15,1 0 0 0,5 1 0 0,5-2 0 16,4 0 0-16,5 0 0 0,0-1 0 0,1-2 0 16,5-1 0-16,0-2 0 0,1 0 0 0,5 1 0 15,5-3 128-15,5-1-128 0,4-1 0 0,0-2 0 16,-2 1 0-16,4-1 0 0,2-3 0 0,5 0 0 0,2-2 0 0,1-1 0 16,0-1 0-16,2-3 0 0,2-2 0 0,-1 2 0 15,6 1 0-15,-2-3 0 0,0 0 128 0,2-1-128 16,5 0 0-16,-2-1 0 0,0 0 0 0,2-1 0 15,3 0 0-15,2-2 0 0,0 0 0 0,1 1 0 16,-5-3 0-16,5 0 0 0,4-2 0 0,-3 1 0 16,-2 0 0-16,3-1 0 0,1-3 0 0,-1 2 0 15,-3 2 0-15,1-2 0 0,2-1 0 0,-2 1 0 16,-4-1 0-16,-3-1 0 0,-2-1 0 0,1 0 0 16,3-2 0-16,-8 2-144 0,-2-2 144 0,-3-1 0 15,2 0-144-15,-1 0 144 0,-1-2 0 0,1-4-144 16,-8-2 144-16,3-2 0 0,-2 1 0 0,-1-3 0 0,-3 1 0 0,-2-6 0 15,-3 1 0-15,-2-1 0 16,-4-3 0-16,1-1 0 0,-4-2 0 0,0-3 0 0,0 1 0 0,-7-2 128 16,-1-4-128-16,-4 2 176 0,-7-1-176 0,2 3 0 15,-4 1 0-15,-3 2 0 0,-4-1 0 0,-4-2 0 16,-4 1 0-16,-2 0 0 0,-3 0 0 0,-5 0 0 16,-4-2 0-16,-3 0 0 0,-2 1 0 0,-3-3 0 15,-3 1 0-15,-6 1 0 0,-5 2 0 0,-3-1 0 16,-6-2 0-16,-3-2 0 0,0-1 0 0,-4-3 0 15,-3 1 0-15,-6 0 0 0,-4 0 0 0,-5 4 0 16,-2 1 0-16,-6 1 0 0,-2-3 144 0,-1 3-144 16,0 1 160-16,-5-3-160 0,-1 1 128 0,-5 0-128 15,-1 2 0-15,0 3 144 0,-2 0-144 0,-2 4 0 0,-3 1 0 16,-4 1 0-16,1 2 0 0,-2 3 128 0,0 2-128 16,-3 0 0-16,-3 2 0 0,-1 1 0 0,-4 3 0 0,-1 1 0 15,-1 1 0-15,-4 1 0 0,-2 3 0 0,-1 1 0 16,-3 2 0-16,-1 1 0 0,0 6 0 0,-1 0 0 15,-3-4 0-15,2 5 0 0,2 5 0 0,-2-1 0 16,-4-1 0-16,3 4 0 0,2 2 0 0,0 1 0 16,2 1 0-16,1-1 0 0,2 0 0 0,7 1 0 15,5 3-128-15,-3 2 128 0,-1 1 0 0,4 3 0 16,4 3 0-16,1 0 0 0,0 2 0 0,4 2 0 16,0 0 0-16,5 1 0 0,3-2 0 0,2 3 0 15,0 0 0-15,0 1 0 0,4 0 0 0,4 1 0 16,4 1 0-16,5 3-144 0,2 0 144 0,2 2-160 15,3-1 160-15,6 2 0 0,5 1 0 0,2-1 0 0,3-2 0 16,5 0-128-16,5-1 128 0,6 2 0 0,3 1 0 0,3-1 0 16,4 2 0-16,5 2-128 0,3 2 128 0,4 0-208 15,5-4 80-15,3 2 128 0,1-2-240 0,5 1 80 16,2-2 16-16,7 2 0 0,3-1 144 0,5 0-160 16,7-1 160-16,1 0-160 0,2-2 160 0,4-1-160 15,2-8 160-15,9 1-160 0,6 0 160 0,7-1 0 16,3-5 0-16,3 0 0 0,1 0 0 0,9-1 0 15,5-1 0-15,3 1 0 0,0-2 0 0,6-1 0 16,7-6 0-16,1 1 0 0,-1-1 0 0,6-1 0 16,5-3 0-16,-2-1 128 0,2-1-128 0,5-2 0 15,5-2 0-15,-3-1 0 0,1-4 0 0,0-2 0 16,1 2 0-16,3-8 0 0,0-7 0 0,-2 1 0 16,-3-1 0-16,1-4 0 0,1-4 0 0,-4-1 0 0,-3-3 0 0,0-1 0 15,2-3 0-15,-3 1 0 0,-2-1 0 0,-1-1 128 16,2-2-128-16,-2-3 0 0,-5-4 128 0,-3-5-128 15,-4-5 0-15,-7 1 144 0,-6-1-144 0,-3 0 0 16,-5-2 192-16,-6 0-192 0,-9-1 192 0,-9-1-192 16,-9 0 320-16,-10 0-32 0,-8 4-16 0,-8 4 0 15,-8 4 112-15,-7 3 32 0,-5-1 0 0,-10-1 0 16,-7-1 32-16,-7-1 0 0,-6-3 0 0,-7 0 0 16,-7 0-320-16,-11 2-128 0,-11 1 0 0,-7 2 128 15,-6 3-128-15,-8-1-192 0,-2 0 32 0,-10 0 16 16,-10 3-304-1,-2-1-64-15,-4 2-16 0,-5 4 0 0,-7 2-432 0,4 4-96 0,5 1-16 0,0 1-11168 16,6 11-2240-16</inkml:trace>
  <inkml:trace contextRef="#ctx0" brushRef="#br0" timeOffset="115296.19">10722 8536 16575 0,'0'0'736'0,"0"0"160"0,0 0-720 0,0 0-176 0,0 0 0 0,0 0 0 15,0-4 0-15,0 4 0 0,0 0 0 0,0 0 0 16,0 0 848-16,0 0 144 0,0 0 32 0,6-1 0 15,3 2-832-15,-3 3-192 0,4 3 0 0,0 0 0 16,2 0 0-16,1-2 0 0,2 0 0 0,0 3 0 16,3 4 864-16,0 2 128 0,4 2 32 0,0 2 0 15,4 2-832-15,-3 1-192 0,1 2 0 0,3 0 0 0,-4 1 864 16,3 1 128-16,-3 4 32 0,0 0 0 0,-2 1-832 0,-1 1-192 16,-1 0 0-16,-2 2 0 0,-2 2 0 0,-3 0 0 15,1 1 0-15,-2-2 0 0,-2-1 864 0,-3-1 128 16,-1-2 32-16,2-3 0 0,-5-4-832 0,0-1-192 15,1 0 0-15,-2-3 0 0,-2-5 0 0,-2 0 0 16,1 1 0-16,0-2 0 0,-2-2 0 0,1-2 0 16,1-1 0-16,0 0 0 0,2-8 0 0,0 0 0 15,0 0 0-15,0 0-9232 16,0-4-1904-16</inkml:trace>
  <inkml:trace contextRef="#ctx0" brushRef="#br0" timeOffset="115671.82">11761 8368 16575 0,'0'0'736'16,"0"0"160"-16,0 0-720 0,0 0-176 0,0 0 0 0,0 0 0 0,-4 6 848 0,-2 2 144 16,-1 0 32-16,-1 2 0 0,0 1 0 0,-6 3 0 15,1-4 0-15,-1 2 0 0,-3-1 0 0,1 4 0 16,-2 3 0-16,2-2 0 0,0 0-832 0,1-1-192 15,-1 2 0-15,1-2 0 0,2-1 864 0,-1 1 128 16,-1-1 32-16,0 1 0 0,0 0-832 0,1-1-192 16,2 1 0-16,5-8 0 15,-1 0-768-15,2-1-208 0,3 2-48 0,2 3-11872 16</inkml:trace>
  <inkml:trace contextRef="#ctx0" brushRef="#br0" timeOffset="116106.13">10867 9529 16575 0,'0'0'368'0,"0"0"80"0,-7-2 0 0,7 2 16 0,0 0-464 0,-9 0 0 0,9 0 0 0,-6 1 0 15,-3-2 1728-15,9 1 256 0,0 0 64 0,-7 6 0 0,-3 1-832 0,5 1-144 16,5-8-48-16,-7 13 0 0,1 4-816 0,3-1-208 16,-2 0 0-16,1 1 0 0,1 3 864 0,1-2 128 15,1 3 32-15,2-2 0 0,-1 1-832 0,4 1-192 16,2 1 0-16,1 1 0 0,3 1 0 0,1 0 0 15,1-5 0-15,2 2 0 0,0 6 864 0,1-1 128 16,0-2 32-16,1-1 0 0,1-1-832 0,0 1-192 16,1-4 0-16,-2 1 0 0,-1-1 0 0,-1-2 0 15,0-1 0-15,-1-1 0 0,2-2 0 0,-5-1 0 16,1-1 0-16,0-2 0 0,-3-1 0 0,0 1 0 16,-2-1 0-16,0 0 0 0,-6-8 0 0,6 7 0 15,-3 2 0-15,-3-9 0 16,0 0-3232-16,0 0-688 0,-4 12-144 0,-1-2-32 0</inkml:trace>
  <inkml:trace contextRef="#ctx0" brushRef="#br0" timeOffset="116497.04">11252 9521 20271 0,'3'-15'448'0,"-2"11"80"0,-1 4 32 0,0 0 16 0,-2-8-576 0,2 8 0 15,0 0 0-15,0 0 0 0,0 0 0 0,0 0 0 16,0 0 0-16,-6 8 0 0,-1 2 928 0,2 0 80 16,-1-2 16-16,-1 6 0 0,0 2 0 0,-2 2 0 15,3-1 0-15,-2 1 0 0,1-1-832 0,3-2-192 16,0-3 0-16,-1 1 0 0,2 3 0 0,-3-2 0 15,0-2 0-15,-1 0-12240 0</inkml:trace>
  <inkml:trace contextRef="#ctx0" brushRef="#br0" timeOffset="116903.89">10840 10414 23951 0,'-2'-9'512'0,"2"9"128"0,0 0 0 0,0 0 64 0,0 0-576 0,0 0-128 15,-8 2 0-15,-1 4 0 0,-2 3 848 0,0 5 144 16,-3 2 32-16,-1 3 0 0,-2 1 0 0,-3 1 0 16,0 0 0-16,1 1 0 0,-1 1 0 0,-3-2 0 15,2-2 0-15,0 0 0 0,-1-2 0 0,2-1 0 16,-2-3 0-16,3 2 0 0,1 2-832 0,0 0-192 15,3-1 0-15,-2 1 0 0,-1-5 0 0,6 1 0 16,6 1 0-16,0-4 0 16,-1-3-1600-16,7-7-352 0,0 0-80 0,0 0-16 0</inkml:trace>
  <inkml:trace contextRef="#ctx0" brushRef="#br0" timeOffset="117939.98">11177 10297 16575 0,'0'0'368'0,"0"0"80"0,0 0 0 0,0 0 16 0,0 0-464 0,0 0 0 0,0 0 0 0,2 9 0 0,-2-9 0 0,3 10 0 16,3 2 0-16,-1-2 0 0,2-1 912 0,0 0 96 15,4-1 16-15,3 2 0 0,-2 1 0 0,3 0 0 16,4-1 0-16,-3 2 0 0,1 4-832 0,1-1-192 16,3-2 0-16,-1-1 0 0,-2 0 0 0,-3 2 0 15,-2-2 0-15,-2-1 0 0,0-4 0 0,-1 2 0 16,-3 1 0-16,-7-10 0 0</inkml:trace>
  <inkml:trace contextRef="#ctx0" brushRef="#br0" timeOffset="118537.12">11086 11031 20271 0,'0'0'448'0,"0"0"80"0,0 0 32 0,0 0 16 0,-7 3-576 0,-1-1 0 16,-1 0 0-16,-1 3 0 0,-2 2 928 0,-2 3 80 0,-4 2 16 0,-3 3 0 15,-2 2 0-15,-2 2 0 0,-3 3 0 0,4 4 0 16,3 2 0-16,2 1 0 0,-1-3 0 0,2 5 0 16,4 0-832-16,3-3-192 0,2-1 0 15,2-3 0-15,3-1 0 0,2-1 0 0,1-4 0 0,2-2 0 16,1 0 864-16,4-4 128 0,0-2 32 0,3 0 0 31,0-2-1648-31,1-1-320 0,1-3-64 0,1 1-16 0,1-1 832 0,3-4 192 0,5 0 0 0,1 0 0 31,3-5-2496-31,-3 0-464 0,9 0-96 0,-3-3-16 0</inkml:trace>
  <inkml:trace contextRef="#ctx0" brushRef="#br0" timeOffset="119784.29">11170 11244 16575 0,'0'0'368'0,"0"0"80"0,-4-3 0 0,4 3 16 0,0 0-464 0,0 0 0 16,-4 7 0-16,4-7 0 0,0 0 912 0,0 0 96 16,0 0 16-16,0 0 0 0,0 0 0 0,9-3 0 0,2-1 0 0,2 0 0 15,4 1 0-15,1-1 0 0,-1-3 0 0,-1 1 0 16,1-1-832-16,2 2-192 0,3 3 0 0,0-2 0 15,-3 0 864-15,0 2 128 0,-2 5 32 0,-2 2 0 16,-3 2-832-16,-2 4-192 0,-3 1 0 0,-4 2 0 16,-3 4 0-16,-2 2 0 0,-5 1 0 0,-4 2 0 15,-4 2 864-15,-4 3 128 0,-2-5 32 0,0-1 0 16,6 1-832-16,-2-3-192 0,0-2 0 0,0-2 0 16,2-2 0-16,3-3 0 0,3-1 0 0,1-1 0 15,5-2 864-15,3-7 128 0,0 0 32 0,0 0 0 16,7 5-832-16,2-3-192 0,2-2 0 0,5-2 0 15,0-5 0-15,6 2 0 0,4 1 0 0,3 0 0 16,1-3 0-16,-2 2 0 0,-2-1 0 0,-8 3 0 16,-2 0-1600-16,1 0-352 0,-1-1-80 0,2 1-8208 15,-3 1-1632-15</inkml:trace>
  <inkml:trace contextRef="#ctx0" brushRef="#br0" timeOffset="120071.95">11955 11424 23951 0,'0'0'1056'0,"0"0"224"0,9 3-1024 0,1 2-256 16,-3 1 0-16,-2 3 0 0,0 3 1696 0,-4 0 288 0,1-1 48 15,-3 4 16-15,0 2-832 0,-4 2-144 0,-1-1-48 0,-1 1 0 16,-3-1 0-16,-1 2 0 0,-3 2 0 0,0 0 0 15,-2-2-816-15,1-4-208 0,-1-1 0 0,5-4 0 16,-2 1 864-16,0-1 128 0,-1 0 32 0,2 0 0 16,2 1-832-16,0-1-192 0,0-1 0 0,2-2 0 15,5-2 0-15,-2-1 0 0,5-5 0 0,0 0 0 32,0 0-3232-32,5-5-688 0,5-12-144 0,3 3-32 0</inkml:trace>
  <inkml:trace contextRef="#ctx0" brushRef="#br0" timeOffset="120911.17">12634 11166 20271 0,'0'0'896'0,"0"0"192"0,0 0-880 0,0 0-208 16,0 0 0-16,0 0 0 0,0 0 864 0,0 0 128 15,0 0 32-15,-7 1 0 0,1-1 0 0,-1 3 0 16,2 1 0-16,-4 1 0 0,1 1 0 0,-3 1 0 16,1 0 0-16,0 4 0 0,-2 2-832 0,-5 12-192 15,1 0 0-15,1 2 0 0,0 2 864 0,0 2 128 16,3-3 32-16,2 0 0 0,4-5-832 0,2-1-192 15,4-3 0-15,4-2 0 0,0-3 864 0,4-2 128 0,-2-2 32 0,2-3 0 16,0 1-832-16,3-1-192 0,2-2 0 0,-1 1 0 16,1-3 864-16,2-1 128 0,0-1 32 0,3-1 0 15,0-2-832-15,0-1-192 0,-1-2 0 0,3 0 0 16,3-2 0-16,-1 1 0 0,-1-3 0 0,1-2 0 16,-1 1 0-16,-1-2 0 0,-1 1 0 0,-3-2 0 15,-2 0 0-15,-3-1 0 0,0-2 0 0,-1-2 0 16,-1-2 0-16,-2 0 0 0,-2 1 0 0,0-1 0 15,-1 0 0-15,-3-1 0 0,-1 0 0 0,1 3 0 16,0 1 864-16,-1 2 128 0,-1-3 32 0,-1 5 0 16,-3 1-832-16,-1 1-192 0,1 0 0 0,-4 1 0 0,-2 1 0 0,0 1 0 15,-4 2 0-15,-1-1 0 16,-4 3 0-16,-1-2 0 0,-2 4 0 0,0 1 0 0,2 3 0 16,-3 1 0-16,2 1 0 0,-1 2 0 0,2 3 0 0,2 1 0 15,-2 0 0-15,-3 5 0 0,2 4 0 0,3 2 0 16,1 2 0-16,2-3 0 0,3-3 0 0,2 1 0 15,2 0 0-15,2 1 0 0,3 2 0 0,3 0 0 16,1-2 0-16,4 1 0 0,3 0 0 0,1-1 0 16,3 1 0-16,-2-8 0 0,1 0 0 0,-2-3 0 15,0 0 0-15,1 1 0 0,1-1 0 0,1-1 0 16,1-1 0-16,2 0 0 0,1-1 0 0,0 0 0 16,1-3 0-16,8 0 0 0,2 0 0 0,0-2 0 15,-4 0 0-15,-1-2 0 0,0-3 0 0,-2 1 0 16,-3-1 0-16,1-1 0 0,-2-2 0 0,-4 1 0 0,1-1 0 0,-3 0 0 15,0-3 0-15,0 0 0 0,-2-4 0 0,1-1 0 16,0 0 0-16,1-7 0 16,-2-2 0-16,0 1 0 0,0 1 0 0,-4-1 0 0,0 2 0 0,-1 1 0 15,-2 2 0-15,-1 1 0 0,-2 0 0 0,-1 3 0 16,-3-2 0-16,-2 5 0 0,-2-1 0 0,-1 1 0 16,-3 3 0-16,1 1 0 0,0 0 0 0,-1 3 0 15,-2 0 0-15,-3 1 0 0,-2 1 0 0,-2 1 0 16,2 0 0-16,1 1 0 0,3 1 0 0,-4 1 0 15,2 2 0-15,3 0 0 0,5 0 0 0,1 0 0 16,5 0-768-16,6-4-208 16,0 0-48-16,0 0 0 0,6 4-2448 0,3-1-496 0,21-3-112 15,-4-1-16-15</inkml:trace>
  <inkml:trace contextRef="#ctx0" brushRef="#br0" timeOffset="121323.97">13144 10869 23951 0,'-4'-6'512'0,"2"1"128"0,2 5 0 0,0 0 64 0,0 0-576 0,0 0-128 0,2-4 0 0,-2 4 0 16,0 0 848-16,9 1 144 0,-1-1 32 0,1 2 0 16,5 3-832-16,-1 3-192 0,2 4 0 0,4 4 0 15,-1 1 864-15,1 3 128 0,2 3 32 0,0 2 0 16,-1 2 0-16,-2 3 0 0,-3 2 0 0,-2 3 0 15,-2 6-832-15,-5 4-192 0,-3 1 0 0,-4 3 0 16,-2-1 864-16,-2-3 128 0,-4-2 32 0,1-5 0 16,-6-3-832-16,-1-3-192 0,-5-2 0 0,-2-3 0 15,-3-1 0-15,-2-4 0 0,1-5 0 0,1-1 0 16,3 0-1600-16,2-5-352 0,-25 1-80 0,12-5-16 0</inkml:trace>
  <inkml:trace contextRef="#ctx0" brushRef="#br0" timeOffset="122504.39">11288 10351 9215 0,'0'0'400'0,"0"0"96"0,0 0-496 0,0 0 0 15,0 0 0-15,0 0 0 0,0 0 912 0,0 0 96 16,-1 9 16-16,1-9 0 0,0 0-832 0,0 0-192 16,-3 5 0-16,3-5 0 0,0 0 864 0,0 0 128 15,-2 9 32-15,2-9 0 0,0 0 0 0,0 0 0 16,0 0 0-16,-2 9 0 0,1 1-832 0,1-1-192 15,0-2 0-15,1 2 0 0,0 0 864 0,1 1 128 0,0-2 32 0,1-3 0 16,-3-5-832-16,3 12-192 0,0-1 0 0,-1-1 0 16,1-2 864-16,0-3 128 0,-3-5 32 0,7 11 0 15,-5-1-832-15,2-3-192 0,-4-7 0 0,7 6 0 16,-1-2 864-16,2-1 128 0,1-2 32 0,2-1 0 16,-1-1 0-16,1 0 0 0,1-1 0 0,0 1 0 15,-1-5-832-15,1 2-192 0,0-4 0 0,1 1 0 16,1 2 0-16,-2 1 0 0,0-4 0 0,0 0 0 15,0 0 0-15,-2 1 0 0,2-1 0 0,0-2 0 16,0-3 864-16,-1-1 128 0,0 2 32 0,1-2 0 16,1-1-832-16,-2 0-192 0,2-1 0 0,-1 1 0 15,-1 2 0-15,2-2 0 0,-2 1 0 0,2 0 0 16,-1-2 0-16,0 4 0 0,1 2 0 0,-2-3 0 0,3-1 0 0,0-1 0 16,0 1 0-16,1 2 0 0,0 0 0 0,0-1 0 15,0-3 0-15,0 0 0 0,-1 3 0 0,2-2 0 16,-3-2 0-16,-1 1 0 0,0 0 0 0,0-1 0 15,0 1 0-15,2-2 0 0,-3-2 0 0,-3 8 0 16,2 0 0-16,0 0 0 0,0 0 0 0,1-1 0 16,0-3 0-16,0 4 0 0,0 1 0 0,-1 0 0 15,2-1 0-15,0 1 0 0,0 1 0 0,-1 0 0 16,1 2 0-16,0-2 0 0,2 0 0 0,-1 0 0 16,-1 2 0-16,1-1 0 0,-1 1 0 0,1 0 0 15,2 1 0-15,1 1 0 0,2 0 0 0,-1 1 0 16,2-1 0-16,1 2 0 0,-2 1 0 0,0 1 0 15,-1-1 0-15,-1 1 0 0,0 0 0 0,0 1 0 0,-2 0 0 16,0-1 0-16,-2 1 0 0,-1 2 0 16,-1 2 0-16,-4-1 0 0,1 1 0 0,-1 0 0 0,1 1 0 0,0 0 0 15,-1 2 0-15,-1-1 0 0,0 2 0 0,2-2 0 16,5 2 0-16,-2 1 0 0,0 1 0 0,-3 2 0 16,3 2 0-16,2-1 0 15,-2 1 0-15,0 2 0 0,0 3 0 0,1-1 0 0,6 1 0 0,-6-5 0 16,-2 3 864-16,1 0 128 0,-1 1 32 0,1 1 0 15,-3-1-832-15,3 0-192 0,-3 2 0 0,3 0 0 16,0 0 0-16,0-1 0 0,1 0 0 0,-1-1 0 16,0 1 0-16,0 1 0 0,-2-5 0 0,9 14 0 15,-5-4 0-15,-1-4 0 0,-2-3 0 0,0-1 0 16,-2-3 0-16,1 0 0 0,0-1 0 0,1 1 0 16,0-2 0-16,-4-5 0 0,1-1 0 0,1 2 0 0,1-1 0 0,-2 0 0 15,1-3 0-15,-2 1 0 0,1 0 0 0,3 0 0 16,-9-4 0-16,0 0 0 15,3-4-2416-15,-2-2-528 0,-2 0-96 0,-3-4-32 0</inkml:trace>
  <inkml:trace contextRef="#ctx0" brushRef="#br0" timeOffset="123590.95">11658 8328 12895 0,'0'0'576'0,"0"0"112"0,0 0-560 0,0 0-128 16,0 0 0-16,0 0 0 0,0 0 848 0,0 0 144 16,8-8 32-16,-2 2 0 0,-1 0-832 0,4 1-192 0,2 0 0 0,0 0 0 15,3 1 864-15,0-1 128 16,-1 4 32-16,0-2 0 0,1-3-832 0,1 2-192 0,0-1 0 0,0 4 0 16,1 1 864-16,-1 3 128 0,0-2 32 0,0 2 0 15,-1-1-832-15,1 1-192 0,1 2 0 0,-1-2 0 16,-2 3 0-16,2-1 0 15,0 0 0-15,-2 3 0 0,-1 1 864 0,0 1 128 0,2 1 32 0,-4 2 0 16,-1 3-832-16,2 0-192 0,-2 1 0 0,1-1 0 16,0 1 0-16,1 1 0 0,0 3 0 0,1-1 0 15,-2-2 0-15,2 3 0 0,1 2 0 0,1-1 0 16,0-3 0-16,-1-1 0 0,-3 0 0 0,2 0 0 16,2 2 0-16,1 0 0 0,-1-2 0 0,0-1 0 15,3 1 864-15,-2-3 128 0,1-1 32 0,-2 0 0 0,-2-4-832 0,2 2-192 16,1-2 0-16,-1-2 0 0,-1-1 0 0,0-2 0 15,-1-2 0-15,2-2 0 0,-5 5 864 0,-1-3 128 16,-1-2 32-16,2-1 0 0,-3 0-832 16,3-1-192-16,-1 1 0 0,2-3 0 0,2 0 0 0,-2-1 0 15,2-2 0-15,13-4 0 0,-3-2 864 0,4 0 128 16,4 0 32-16,-4 1 0 0,-2 1-832 0,-2 0-192 16,-2 0 0-16,1 0 0 0,-1 2 0 0,-10 2 0 15,2-2 0-15,1 1 0 0,-2-2 0 0,3 0 0 16,-1 0 0-16,1 0 0 0,-1-4 0 0,5-3 0 15,-2-4 0-15,1 2 0 0,-2 3 0 0,1-2 0 16,-1-1 0-16,2-1 0 0,-1 3 0 0,2-1 0 16,-1 1 0-16,9-6 0 0,-6 1 0 0,2 2 0 15,5 5 0-15,-1-2 0 0,1 0 0 0,-1-2 0 0,-3 2 0 16,1-1 0-16,-1 1 0 0,1-1 0 0,-4 1 0 0,-5 5 0 16,-1-3 0-16,3 2 0 0,-1-1 0 0,2-1 0 15,-1-3 0-15,1 3 0 0,1 2 0 0,-3 0 0 16,2 0 864-16,1 0 128 0,5 1 32 0,-7 3 0 15,3 0-832-15,3 2-192 0,-1-3 0 0,2 2 0 16,-3 0 0-16,1 0 0 0,-1 1 0 0,-2 3 0 16,4-1 0-16,-3-1 0 0,-4 1 0 0,-3 2 0 15,-3 1 0-15,-1 1 0 0,-2 0 0 0,-7 0 0 16,6 1 0-16,-6-1 0 0,0 0 0 0,0 0 0 16,-1 5 0-16,-3 3 0 0,-3 1 0 0,-3 1-12512 15,-2 0-2544-15</inkml:trace>
  <inkml:trace contextRef="#ctx0" brushRef="#br0" timeOffset="136523.97">12878 11326 12895 0,'0'0'576'0,"0"0"112"0,0 0-560 0,0 0-128 15,8-4 0-15,-4 2 0 0,-4 2 848 0,6-2 144 0,-1-2 32 0,-2 0 0 16,-3 4-832-16,0 0-192 0,4-3 0 0,-4 3 0 15,4-3 864-15,-4 3 128 0,0 0 32 0,6-6 0 16,-3 1-832-16,0-1-192 0,0 2 0 16,-1-2 0-16,-1-1 864 0,-1 0 128 0,0 0 32 0,-1 2 0 15,1 5 0-15,-1-4 0 0,-1-4 0 0,-1 3 0 16,1 0 0-16,0-1 0 0,2 6 0 0,-4-3 0 16,-1-2-832-16,1 0-192 0,-1 2 0 0,-1 1 0 15,-1 0 0-15,1-1 0 0,-2 0 0 0,0-1 0 16,-1 4 0-16,1-1 0 0,-1-1 0 0,-2 2 0 0,0 2 864 0,0-2 128 15,1 0 32-15,-1-2 0 0,-1 0-832 16,1 1-192-16,-4 0 0 0,2 1 0 0,-1 1 0 0,0 0 0 16,-1-1 0-16,0 0 0 0,-2 4 0 0,1 0 0 15,-2 0 0-15,2 2 0 0,-2-2 0 0,0 2 0 16,0 0 0-16,3 2 0 0,-1 0 0 0,3-1 0 16,2 1 0-16,-2 1 0 0,2 2 0 0,0 0 0 15,1 0 0-15,2 2 0 0,0 4 864 0,2 0 128 16,0 1 32-16,2 2 0 0,0-2-832 0,0 2-192 15,2 1 0-15,1-2 0 0,1-3 0 0,1 1 0 16,1-3 0-16,2-2 0 0,0 1 0 0,1-1 0 16,3-1 0-16,-2 2 0 0,1-5 0 0,1 2 0 15,0-1 0-15,1-1 0 0,-2-1 0 0,2 0 0 16,1 0 0-16,-1-2 0 0,0-2 0 0,0 1 0 16,1-2 0-16,0-1 0 0,1-1 864 0,0 0 128 0,1-1 32 0,0-1 0 15,2 1-832-15,-2 0-192 0,3-4 0 0,2 0 0 16,2-2 0-16,-1 0 0 0,0 1 0 0,1-2 0 15,3-1 0-15,-3 2 0 16,0 0 0-16,-2-2 0 0,1 0 0 0,-1 0 0 0,-2 0 0 0,-1-2 0 16,-1 1 0-16,0 0 0 0,-2-1 0 0,-2 0 0 15,-1 0 0-15,0 0 0 0,-2 2 0 0,0-2 0 16,-2-2 0-16,1 0 0 0,-4 0 0 0,0-2 0 16,-2-1 0-16,0-1 0 0,-3 1 0 0,1 0 0 15,0 1 0-15,-2 0 0 0,0 0 0 0,-1 2 0 16,1 0 0-16,-3 1 0 0,2 1 0 0,-2 0 0 0,0 0 0 15,-1-1 0-15,2 6 0 0,-3-2 0 0,2 1 0 0,-4-2 0 16,0 2 0-16,-1 2 0 0,0 2 0 16,-1-2 0-16,1 2 0 0,-2 2 0 0,-1 1 0 0,-1 1 0 15,0 1 0-15,4 0 0 0,-2-1 0 0,-1 2 0 16,1 0 0-16,-1 0 0 0,2 0 0 0,0 3 0 16,-2-3 0-16,2 4 0 0,0-1 0 0,1 1 0 15,1 0 0-15,2 1 0 0,-2 2 0 0,1 1 0 16,0 1 0-16,1 1 0 0,0-2 0 0,2 1 0 15,-2 3 0-15,4-1 0 0,-2 0 0 0,2 0 0 16,-2 0 0-16,2 4 0 0,3-2 0 0,-2 0 0 16,3-3 0-16,1 1 0 0,1 0 0 0,2 2 0 15,2-2 0-15,0-1 0 0,-1-2 0 0,3 1 0 16,0-1 0-16,1 0 0 0,2-1 0 0,-2 0 0 0,2 0 0 16,0-3 0-16,1 2 0 0,1-4 0 0,-3 1 0 0,2-1 0 15,-1 1 0-15,2-1 0 0,0-2 0 0,2 1 0 16,-4-3 0-16,4 0 0 15,-1 0 0-15,2-1 0 0,2-2 0 0,1 0 0 0,-1-1 0 0,2-1 0 16,2 1 0-16,0-2 0 0,-3 2 0 0,2-4 0 16,1 2 0-16,0-1 0 0,-4 0 0 0,-1 0 0 15,0-1 0-15,-2-1 0 0,0 0 0 0,-1 0 0 16,-1 0 0-16,-1-2 0 0,0-1 0 0,0 0 0 16,-5 0 0-16,3-2 0 0,-3-1 0 0,0 1 0 15,-1 0 0-15,0 0 0 0,-1 1 0 0,-1-2 0 16,0-1 0-16,0 0 0 0,-2 1 0 0,-2 1 0 15,0 1 0-15,-1 0 0 0,1-1 0 0,-4 0 0 0,1 2 0 16,-1-1 0-16,-3-3 0 0,2 4 0 0,-3 1 0 0,-1 2 0 16,-1-2 0-16,0 3 0 0,-4-2 0 0,1 5 0 15,-4-1 0-15,0 1 0 0,-3 0 0 0,0 0 0 16,-1 0 0-16,1 2 0 0,3 2 0 0,-1 0 0 16,1-1 0-16,1 1 0 0,0 3 0 0,1 0 0 15,2 2 0-15,1-1 0 0,1-1 0 0,0 3 0 16,0 0 0-16,2 2 0 0,0 0 0 0,1 1 0 15,0-1 0-15,1 3 0 0,-2 2 0 0,3 0 0 16,-1-1 0-16,1 2 0 0,2 3 0 0,-1-1 0 16,0 2 0-16,3-2 0 0,-3 0 0 0,4 0 0 15,0 5 0-15,1-4 0 0,-3 0 0 0,4 0 0 16,1-2 0-16,1 0 0 0,2 0 0 0,0-1 0 0,1-4 0 16,2 1 0-16,-1 1 0 0,2 0 0 0,0-2 0 15,2 0 0-15,1-2 0 0,1 0 0 16,-2 2 0-16,2-2 0 0,1-2 0 0,-2-2 0 0,2 1 0 0,0 3 0 15,1-5 0-15,3 1 0 0,-2-4 0 0,1 1 0 16,1 0 0-16,-1-1 0 0,1-1 0 0,0 0 0 16,1-1 0-16,1-2 0 0,2 0 0 15,2-1 0-15,-3-2 0 0,1-1 0 0,-2 0 0 0,1 1 0 16,-4-3 0-16,-1 0 0 0,-1 0 0 0,-1 1 0 16,-1-3 0-16,-1 1 0 0,-1-1 0 0,-1 1 0 15,-2 0 0-15,0 0 0 0,0 0 0 0,-2-1 0 16,0-1 0-16,-2-1 0 0,-1 1 0 0,-1-1 0 15,0-1 0-15,-1-3 0 0,-1-2 0 0,-2 3 0 0,0 1 0 16,0 0 0-16,-3-3 0 0,1 2 0 0,-2 2 0 0,1 2 0 16,-2 1 0-16,2 1 0 0,-4 0 0 15,1 1 0-15,1 1 0 0,-3 2 0 0,0 2 0 0,-2-1 0 16,1 1 0-16,1 1 0 0,-2 4 0 0,-2 1 0 16,1 0 0-16,-4 2 0 0,3 3 0 0,-2 1 0 15,-2 3 0-15,1 2 0 0,-6 3 0 0,3 0 0 16,2 4 0-16,-1 2 0 0,0 3 0 0,1 1 0 15,0 0 0-15,1 2 0 0,1 0 0 0,2 1 0 16,1-4 0-16,3-2 0 0,2-1 0 0,2-1 0 16,2-2 0-16,0 2 0 0,2-7 0 0,4 1 0 15,1-2 0-15,2-1 0 0,0-3 0 0,4 0 0 16,1-1 0-16,2-2 0 0,2 0 0 0,0-1 0 16,2-1 0-16,2-3 0 0,0-1 0 0,4 0 0 15,-3 0 0-15,3-1 0 0,1-3 0 0,0 2 0 0,1-1 0 0,1 0 0 16,-3 1 0-16,1 0 0 0,1-2 0 0,-3 2 0 15,-2 0 0-15,-1 1 0 0,-2 1 0 0,-2 1 0 32,-2 0-768-32,-1 1-208 0,-2 2-48 0,-7-3-10912 0,0 0-2192 0</inkml:trace>
  <inkml:trace contextRef="#ctx0" brushRef="#br0" timeOffset="140968.5">11254 10530 9215 0,'-8'7'192'0,"8"-7"64"0,0 0 0 0,-8 3 0 0,8-3-256 0,-6 1 0 15,6-1 0-15,0 0 0 0,0 0 864 0,-9-2 128 16,3-1 32-16,6 3 0 0,0 0 816 0,0 0 160 16,-6-6 48-16,6 6 0 0,0 0-832 0,0 0-144 15,0 0-48-15,0 0 0 0,0 0-816 0,0 0-208 16,0 0 0-16,0 0 0 0,-6-3 864 0,6 3 128 16,0 0 32-16,0 0 0 0,0 0-832 0,0 0-192 15,0 0 0-15,0 0 0 0,0 0 864 0,12 0 128 16,-2-2 32-16,3-2 0 0,3-5-832 0,-2 0-192 15,-3-1 0-15,3-3 0 0,4-4 864 0,1 1 128 16,0-1 32-16,3 1 0 0,4-2-832 0,-2-2-192 16,-2-3 0-16,0-2 0 0,1 1 0 0,0 0 0 15,0 4 0-15,0-2 0 0,-1-1 0 0,1 0 0 16,-2-2 0-16,4 1 0 0,-3 0 0 0,-2-1 0 0,0-2 0 16,2 2 0-16,2 0 864 0,0 3 128 15,-1-2 32-15,-1 2 0 0,1 0-832 0,-3 0-192 16,0 0 0-16,1 3 0 0,-3 3 0 0,-3 1 0 0,1 0 0 0,-1 1 0 15,-1 3 0-15,-1 3 0 0,-1 0 0 0,0 0 0 16,0 2 0-16,1-1 0 0,-2-1 0 0,1 4 0 16,0 2 0-16,1-2 0 0,1 4 0 0,-3 0 0 15,2 0 0-15,2 3 0 0,1 1 0 0,-1 2 0 16,-2-3 0-16,4 5 0 0,4-1 0 0,3 5 0 16,2 0 0-16,0 3 0 0,-1-2 0 0,2 2 0 15,-2 1 0-15,-1 2 0 0,-2 3 0 0,-1 2 0 16,-5 1 0-16,1 0 0 0,-3 0 0 0,0 3 0 0,-3 4 864 0,-1 0 128 15,-2-2 32-15,0-1 0 0,-1 0-832 0,0-4-192 16,-2-2 0-16,1 0 0 0,-3 2 0 0,2-3 0 16,-1-2 0-16,1-2 0 0,0 4 0 0,1-3 0 15,1-3 0-15,1-2 0 0,-2-2 0 16,3-1 0-16,0 0 0 0,-2-3 0 0,0-1 864 0,0-2 128 16,1-2 32-16,0 0 0 15,2-2-1648-15,0-2-320 0,-5-4-64 0,0-2-12032 16,-3-3-2400-16</inkml:trace>
  <inkml:trace contextRef="#ctx0" brushRef="#br0" timeOffset="141284.24">11898 8087 23951 0,'0'0'1056'0,"0"0"224"0</inkml:trace>
  <inkml:trace contextRef="#ctx0" brushRef="#br0" timeOffset="141782.31">11954 8303 9215 0,'0'0'400'0,"0"0"96"0,0 0-496 0,0 0 0 0,0 0 0 0,0 0 0 16,0 0 912-16,0 0 96 0,0 0 16 0,-2 8 0 15,2-8 816-15,-1 8 160 0,0-1 48 16,0 0 0-16,1-7-832 0,-2 11-144 15,2 1-48-15,1 0 0 0,1 0-816 0,1 0-208 0,-1 0 0 0,3 2 0 16,1 3 864-16,3 0 128 0,-1 2 32 0,2 0 0 16,2 4-832-16,-1 1-192 0,2 0 0 0,1 1 0 15,0-3 864-15,1 1 128 0,1-1 32 0,2 1 0 16,0 0-832-16,3-1-192 0,-2-3 0 0,2 0 0 16,0 1 0-16,0-2 0 0,5-2 0 0,1-1 0 15,4-3 0-15,-1-1 0 0,0-1 0 0,0-3 0 16,-3-5 864-16,2-3 128 0,1 1 32 0,2-5 0 15,1-6-832-15,-7 1-192 0,5-2 0 0,4-4 0 16,8-2 0-16,-1-4 0 0,2-4 0 0,0-2 0 16,-1-4 864-16,1 0 128 0,-3-1 32 0,0 0 0 15,-1-1-1648-15,0 1-320 0,5 0-64 0,-1 0-16 16,-2 0 1648-16,-2 0 320 0,-2 2 64 0,-2 4 16 0,-2 0-832 0,-1 0-192 16,-3 1 0-16,0 4 0 0,-2 4 0 0,-3 1 0 15,-2 3 0-15,0 1 0 0,-2 0 0 0,-1-1 0 16,0 3 0-16,-5 4 0 0,-4 2 0 0,-1 2 0 15,-2 0 0-15,-3 2 0 0,-5 1 0 0,0 0 0 16,0 0 0-16,0 0 0 16,-5 7-2416-16,-3 2-528 0,-10 12-96 0,5-2-32 0</inkml:trace>
  <inkml:trace contextRef="#ctx0" brushRef="#br0" timeOffset="155842.2">13564 9198 12895 0,'0'0'272'0,"0"0"64"0,0 0 16 0,0 0 32 0,0 0-384 0,4-3 0 16,-4 3 0-16,0 0 0 0,1-6 896 0,-1 6 96 16,0 0 32-16,0 0 0 0,0 0 0 0,0 0 0 15,-2-4 0-15,2 4 0 0,0 0-832 0,0 0-192 16,0-5 0-16,0 5 0 0,0 0 864 0,-6 4 128 15,-1 0 32-15,-1 2 0 0,0-1-832 0,-2 4-192 16,-2 3 0-16,1 3 0 0,-2 1 864 0,2 3 128 16,0 1 32-16,2-2 0 0,0 1-832 0,2 1-192 15,0-2 0-15,1 4 0 0,0 0 0 0,3 0 0 0,2 2 0 0,1-5 0 16,2 3 0-16,3-3 0 0,1-2 0 0,4-5 0 16,-1-3 864-16,4-4 128 0,1-3 32 0,3-2 0 15,1 0-832-15,4-4-192 0,0-4 0 16,-3 2 0-16,1-2 864 0,-2 0 128 0,2-5 32 0,0-1 0 15,0-3-832-15,-5 1-192 0,1-1 0 0,1-5 0 16,-2-1 864-16,-7 1 128 0,-1 2 32 0,-3 1 0 16,-1 2-832-16,-5 1-192 0,-2 2 0 0,-1 1 0 15,-3 1 0-15,0 0 0 0,-2 4 0 0,0-1 0 16,-1 0 0-16,1 5 0 0,1 1 0 0,-6-1 0 16,4 0-1600-16,-1 2-352 0,1 0-80 0,6 4-8208 15,5-2-1632-15</inkml:trace>
  <inkml:trace contextRef="#ctx0" brushRef="#br0" timeOffset="156118.26">14164 9019 20271 0,'0'0'896'0,"0"0"192"0,5-3-880 0,0-2-208 16,-5 5 0-16,0 0 0 0,0 0 864 0,6 7 128 16,-2 1 32-16,-1 0 0 0,-2 2-832 0,-1 3-192 0,-1 5 0 0,1 3 0 15,-4 0 864-15,1 2 128 0,-1 0 32 0,1 0 0 16,-1 1-832-16,0-2-192 0,1-2 0 0,0 0 0 16,0-2 0-16,-1 0 0 0,1-1 0 0,-2-2 0 15,1-1 0-15,-2 1 0 0,2-2 0 0,-3 5 0 31,-2-6-1600-31,1-2-352 0,2-2-80 0,1-5-16 0</inkml:trace>
  <inkml:trace contextRef="#ctx0" brushRef="#br0" timeOffset="156283.67">13956 9305 20271 0,'0'0'448'0,"0"0"80"0,0 0 32 0,0 0 16 0,0 0-576 0,0 0 0 0,0 0 0 0,7 2 0 0,1-2 928 0,3 0 80 16,2 0 16-16,2 0 0 15,2 0 0-15,0 0 0 0,3 0 0 0,0-2 0 0,0 1-832 0,-3-2-192 16,-2-1 0-16,-2 1 0 0,-1 3 0 0,-1-1 0 16,-5-2 0-16,2 3-8144 15,-3-2-1680-15</inkml:trace>
  <inkml:trace contextRef="#ctx0" brushRef="#br0" timeOffset="156542.63">14633 8839 23951 0,'3'-14'512'0,"-2"10"128"0,-1 4 0 0,0 0 64 0,2-6-576 0,-2 6-128 0,0 0 0 0,0 0 0 16,0 0 848-16,0 0 144 0,0 0 32 0,-3 10 0 16,-5 5 0-16,2 1 0 0,-2 2 0 0,-1 2 0 15,-1 0-832-15,3 2-192 0,-3 5 0 0,2-2 0 16,1-3 864-16,3 2 128 0,0 2 32 0,0-2 0 31,1-1-1648-31,1-1-320 0,0-3-64 0,2 0-16 0,-3 0 832 0,-2 0 192 0,-1-2 0 0,2 1 0 31,-1-4-2496-31,0 1-464 0,-8 12-96 0,9-11-16 0</inkml:trace>
  <inkml:trace contextRef="#ctx0" brushRef="#br0" timeOffset="156721.04">14359 9385 23951 0,'0'0'512'0,"0"0"128"0,1-9 0 0,4 6 64 0,3 3-576 0,1-1-128 0,0-1 0 0,4 1 0 0,2-6 0 0,1 3 0 15,-1 0 0-15,4 1 0 0,3-1 848 0,1 0 144 16,-1 2 32-16,0 0 0 0,-6 1-832 0,0-1-192 16,-2 0 0-16,-4 0 0 15,-2 5-1600-15,-8-3-352 0,0 0-80 0,0 0-16 0</inkml:trace>
  <inkml:trace contextRef="#ctx0" brushRef="#br0" timeOffset="160894.03">14297 9837 16575 0,'0'0'736'0,"0"0"160"0,0 0-720 0,0 0-176 0,0 0 0 0,0 0 0 16,0 0 848-16,0-7 144 0,0 7 32 0,4-8 0 16,1 0 0-16,5 2 0 0,2-2 0 0,2 3 0 15,2-5 0-15,2 2 0 0,3-1 0 0,1 1 0 16,1 2-832-16,1 3-192 0,-7-1 0 0,1 3 0 15,-2 3 0-15,0 4 0 0,-4 4 0 0,-5 1 0 16,-1 1 0-16,-7 5 0 0,-5 5 0 0,-4 5 0 16,-8 1 864-16,0 3 128 0,3 1 32 0,-3 0 0 15,-3 0-832-15,1-2-192 0,1-6 0 0,2-3 0 16,2-3 0-16,4-2 0 0,4-3 0 0,4-3 0 0,3-10 864 0,5 7 128 16,4-2 32-16,5-2 0 0,3 0 0 0,6-3 0 15,7-4 0-15,5 2 0 0,5 1-832 0,2-1-192 16,5 0 0-16,-17 0 0 0,3 1 0 0,2 0 0 15,0 1 0-15,0-1 0 0,-2 1 0 0,-2 0 0 16,-5 0 0-16,3 0-11424 16,-1 3-2336-16</inkml:trace>
  <inkml:trace contextRef="#ctx0" brushRef="#br0" timeOffset="166325.1">9859 11660 8287 0,'0'0'368'0,"0"0"80"0,0 0-448 0,5 10 0 15,3-2 0-15,-2-2 0 0,-6-6 1376 0,9 9 192 16,0-1 32-16,-1-2 16 0,-8-6-896 0,9 6-176 15,-9-6-32-15,9 4-16 0,-9-4 224 0,0 0 48 16,0 0 16-16,0 0 0 0,10-5 112 0,-4 0 32 16,4 4 0-16,-4-5 0 0,0-6-96 0,0-2 0 15,1 0-16-15,0-3 0 0,-2-4-256 0,0-2-48 16,0-3-16-16,-1-1 0 0,3-2-64 0,-1-2-16 16,-2-4 0-16,0-2 0 0,1-3-64 0,-3-1-16 15,1-3 0-15,1 2 0 0,-1-6-32 0,0 2-16 0,-2 0 0 0,1-1 0 16,1-3 32-16,0-3 0 0,-1-4 0 0,4 1 0 15,-1 2-48-15,2 1 0 0,-1-1 0 0,2-1 0 16,0-4-64-16,-1 0-16 0,3-2 0 0,1 2 0 16,-1-3-64-16,-1 2-128 0,-2 2 176 0,0 0-176 15,1-2 224-15,-1-2-64 0,-1-1-16 0,2 1 0 16,1 2-16-16,-3 0-128 0,-1 0 192 0,1 1-64 16,2-2-128-16,-1 2 192 0,-2-2-192 0,2 4 192 15,-1 3-64-15,0 0 0 0,0 6 0 0,1-2 0 16,-1-2-128-16,1-1 0 0,-2 0 144 0,0 0-144 15,0 6 0-15,-2 0 144 0,3-1-144 0,-1 0 0 16,-3-2 128-16,-1 3-128 0,2 3 0 0,0 0 0 16,-3 0 0-16,0 3 128 0,-3 5-128 0,1 1 0 0,0 0 160 0,-2 1-160 15,0 2 128-15,1-1-128 0,0 2 0 0,1-1 0 16,-3 0 0-16,2 0 0 0,-2 3 0 0,3-1 0 16,-2-1 0-16,1 4 0 0,-2 2 0 0,2 3 0 15,-2 0 0-15,2 1 0 0,0 1 0 0,1-2 0 16,1 1 0-16,-1 0 0 0,-1 2 0 0,1-1 0 15,0-1 0-15,0 3 0 0,0 1 0 0,2 1 0 16,2-2 0-16,-1 3 0 0,-1 3-128 0,1-1 128 16,-1-2 0-16,2 3 0 0,3 2 0 0,-1 2 0 15,0 1-144-15,1 1 144 0,-5 6 0 0,7-5-160 16,3-2 160-16,-2 2-128 0,2-1 128 0,1 2 0 16,1-1 0-16,3 1-128 0,2 1 128 0,0 0 0 15,2 0-144-15,1 0 144 0,2-2 0 0,4 2 0 0,4 1 0 16,2 0 0-16,0-1-128 0,1 2 128 0,2-2 0 15,1 3 0-15,4 0 0 0,2 0 0 0,2 2 0 0,4-4 0 16,2-2 0-16,1 0 0 0,0 2 0 0,1 0 0 16,2-2 0-16,1-2 0 0,3 1 0 0,1 0 0 15,1 2 0-15,1 1 0 0,1-2 0 0,-2 1 0 16,-1 0 0-16,2-1 0 0,5 1 0 0,-1-1 128 16,3-2-128-16,-2 3 0 0,-1 0 0 0,-1-2 0 15,1 0 0-15,3 0 0 0,0 2 0 0,1 0 0 16,-5-3 0-16,1 1 0 0,-4-2 0 0,4 2 0 15,0 0 0-15,1 3 0 0,-1-1 0 0,-2 1 0 16,-3-1 0-16,-3 2 0 0,0-1 0 0,-2 0 0 16,0-1 0-16,0 0 0 0,1 1 0 0,-2 1 0 15,-3 2 0-15,-2-2 0 0,-3-2 0 0,3-1 0 0,0 4 0 0,1-1 0 16,-2 0 0-16,1 0 0 0,-3 1 0 0,0-2 0 16,-3 1 128-16,-1 1-128 0,-3-1 0 0,-1 1 0 15,0 1 0-15,-3 0 128 0,-2 1-128 0,0-2 0 16,0 0 0-16,0 0 0 0,0 2 0 0,-3 1 0 15,-1-3 0-15,-1 2 0 0,0 1 0 0,-1 0 0 16,-1 1 0-16,-1-3 0 0,1-1 0 0,-3 0 0 16,1 0 0-16,0 1 0 0,0 1 0 0,-3 0 0 15,-5-3 0-15,2 3 0 0,3 2 0 0,-1 0 0 16,-2-1 0-16,0 1 0 0,1-1 0 0,-3 1 0 16,1-3 0-16,-2 3 0 0,-3-1 0 0,1 0 0 15,-1 0 0-15,-1 0 0 0,-1 0 0 0,0 2 0 16,0-2 0-16,-2 1 0 0,1 3 0 0,-2-2 0 0,-7-5 0 0,10 6 0 15,-10-6 0-15,10 8 0 0,-2-2 0 0,1 1 0 16,-9-7 0-16,8 10 0 0,2-2 0 0,1 2 0 16,-4 0 0-16,3-1 0 0,-2-5 128 0,0 6-128 15,2 0 0-15,-1 0 0 0,-1 0 0 0,1-1 0 16,-2-1 0-16,1 1 0 0,-1 1 0 0,0 4 0 16,1-2 0-16,1 3 0 0,1 4 0 0,-5-2 0 15,0 0 0-15,-2-1 128 0,1 0-128 0,0 2 0 16,2 4 0-16,0 3 128 0,-1-3-128 0,3-1 0 15,-3-3 0-15,2 2 128 0,-2 0-128 0,2 2 0 16,1 0 0-16,-4 0 0 0,2 2 0 0,0 0 0 16,2 0 0-16,0 0 0 0,-2-2 128 0,2 3-128 0,-1 3 0 0,0 0 0 15,-2-2 0-15,0 3 128 16,2-2-128-16,-3 1 0 0,1 2 0 0,0-3 0 0,-3 0 0 0,2 1 0 16,-1 2 0-16,0 3 0 0,-1 3 0 0,2-2 0 15,0-2 0-15,2 0 0 0,-1 1 0 0,-3-4 0 16,2-2 0-16,-2 1 0 0,0-2 0 0,0 2 0 15,1-2 0-15,-1 1 0 0,-1 2 0 0,-1 2 0 16,-3 1 0-16,3 0 0 0,-1-4 0 0,2 2 0 16,-2 2 128-16,1-2-128 0,0-1 0 0,0 0 0 15,-2-2 0-15,2 2 0 0,0 0 144 0,2-1-144 16,-1 1 160-16,1 2-160 0,-1 2 0 0,-1 0 0 16,0 0 0-16,0-2 0 0,0-1 0 0,-1-1 0 15,-1-1 0-15,2 2 0 0,-3 1 0 0,1-2 0 16,0-2 0-16,-2 1 0 0,1-2 0 0,-1 1 0 0,-1 6 0 15,1-4 0-15,1 0 192 0,-3-1-64 0,2 1-128 0,-1 1 192 16,2 0-192-16,-2 2 176 0,-2-2-176 0,1-1 160 16,4-1-160-16,-2-1 128 0,-2-1-128 0,-1 1 128 15,0 0-128-15,0 1 0 0,0 3 0 0,-2-2 128 16,0-2-128-16,0 1 0 0,4-2 0 0,-2 2 0 16,-2 1 128-16,0-1-128 0,-1-2 0 0,1 1 128 15,1-2-128-15,0 1 0 0,1 0 0 0,-2 1 128 16,-1 2-128-16,1 1 0 0,-3-1 144 0,2 0-144 15,1-4 0-15,0 0 0 0,-1 5 0 0,1-1 128 16,0-2-128-16,1 1 0 0,-3-2 0 0,5 1 128 16,-2-2-128-16,3-1 0 0,-4-1 128 0,2 1-128 15,2-2 128-15,-1-1-128 0,2-1 128 0,-2 1-128 0,2 0 128 16,-1 0-128-16,2 0 160 0,-2 1-160 0,-1-1 176 16,3-1-176-16,-3-1 192 0,2 2-192 0,0 1 160 15,-2-1-160-15,1-2 128 0,1-1-128 0,1 0 160 0,-1 0-160 16,0-4 192-16,2-1-192 0,1 0 160 0,0-1-160 15,0 2 128-15,1-3-128 0,2 0 0 0,0-2 0 16,-1 0 0-16,1 0 0 0,2 1 0 0,0-2 0 16,-4-8 0-16,3 11 0 0,2 1 0 0,1-3-192 15,-6-9 32-15,8 8 16 0,2 1-176 0,-1-1-16 16,0-2-16-16,3-1 0 16,-1 1-1536-16,3-1-304 0,5-1-64 0,-2-2-16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6:02:19.46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10338 2307 10303 0,'9'-7'448'0,"1"6"112"0,4 1-560 0,-1-2 0 15,1-1 0-15,1 0 0 0,2 3 0 0,-1-2-256 16,0 2 32-16</inkml:trace>
  <inkml:trace contextRef="#ctx0" brushRef="#br0" timeOffset="1613.66">10579 2242 11055 0,'0'0'976'0,"0"0"-784"16,-4-10-192-16,1 1 0 0,0 0 1600 0,1 1 256 15,-4-1 64-15,0 2 16 0,2-2-720 0,-4 3-160 0,0-2-32 0,-2 1 0 16,0 0-304-16,1 0-64 0,-2-2-16 0,0 2 0 15,1 0-224-15,-5 0-48 0,1 0-16 0,0-1 0 16,-2 0-112-16,0 2-32 0,-1-1 0 0,1 1 0 16,-3-1-48-16,-1 0-16 0,0 2 0 0,2-1 0 15,-4 1 32-15,1 0 0 0,0 2 0 0,-1-1 0 16,2-4-16-16,1 1 0 0,-3 2 0 0,3-2 0 16,-1 1 16-16,1-1 0 0,-1 2 0 0,4 0 0 15,0 0 64-15,4 1 16 0,1 4 0 0,3-2 0 16,3-1 96-16,5 3 32 0,0 0 0 0,0 0 0 15,0 0 32-15,0 0 16 0,0 0 0 0,13 2 0 16,2 3-304-16,1-3-128 0,1-2 128 0,5 2-128 16,2 1 128-16,2-1-128 0,1-2 0 0,3-1 128 15,7-4-128-15,2 0 160 0,3 1-160 0,4 0 160 16,4-2-160-16,2 2 160 0,2-1-160 0,1 2 160 0,0 0-32 0,5-4-128 16,3-3 192-16,4 4-64 0,3 2 0 0,-3 1-128 15,2-1 192-15,1 0-64 0,4-1-128 0,-2 0 192 16,3 3-192-16,0 1 192 0,0 1-192 0,2-1 192 15,3-2-192-15,2 2 192 0,3 2-192 0,0-3 128 16,-3-4-128-16,1 2 128 0,3 3-128 0,-3 1 0 16,2 1 0-16,-1-2 0 0,-5-3 128 0,3 0-128 15,3-2 0-15,-1 3 128 0,-4 0-128 0,2-1 0 16,-4 0 0-16,4 3 0 0,-1-1 0 0,1 0 0 16,-4-3 128-16,-3 2-128 0,-2 1 0 0,2-1 0 15,1 2 0-15,-2-1 0 0,-3-1 0 0,-3 1 0 16,-3 2 0-16,-2-1 128 0,-3-3-128 0,1 4 0 0,1-1 0 0,-4 1 128 15,-5 1-128-15,-2-1 0 0,1 0 0 0,-4 0 0 16,0 2 0-16,-1 1 0 0,0 0 0 0,0 1 0 16,-5-4 0-16,-1 0 128 0,-5 0-128 0,0 3 0 15,-3-2 0-15,-1 2 0 0,-4-1 128 0,1-1-128 16,-1 0 0-16,-2-1 0 0,-2-1 0 0,2 2 0 16,-3 3 0-16,3-2 0 0,-3-2 0 0,0 1 0 15,-4-1 0-15,-1 1 128 0,0 3-128 0,-3-1 0 16,-2-3 0-16,-2-1 0 0,-1-2 0 0,-2 2 0 15,-8 1 0-15,0 0 0 0,0 0 0 0,0 0 0 16,0 0 0-16,0 0 0 0,0 0-144 0,0 0 144 16,0 0-192-16,0 0 0 0,-10 2 16 0,0 1 0 15,-3-4-48-15,-3-1-16 0,-3 1 0 0,-4 0 0 0,0 1 48 16,-6 2 16-16,-3 1 0 0,-4-2 0 0,-4 0 176 0,0-1 0 16,0-1-144-16,-6 2 144 0,-7-2 0 0,-2 3 0 15,-7 0 0-15,-3 0 128 0,-3-1-128 0,-1 2 0 16,-4-3 0-16,-3 3 0 0,-5 4 0 0,-1 1 0 15,-1 2 0-15,-2-2-176 0,-7-5 176 0,-4 2 0 16,1 5 0-16,-3-3 0 0,-2-2 0 0,-4 0 0 16,-4 3 128-16,-1-2-128 0,-3 1 0 0,-4 3 0 15,-6 3 0-15,3-3 0 0,1-4 0 0,-3 2 0 16,-3 4 0-16,-1 1-128 0,2-5 128 0,1 2 0 16,1 1 128-16,1-1-128 0,1-2 0 0,6 0 0 15,5 0 0-15,4 0 0 0,3-1 0 0,4-1 0 16,2 1 0-16,8 1 0 0,9-1 0 0,3-2 0 15,4-4 0-15,5 1 0 0,8 1 0 0,3 1 0 0,3-2 0 0,7 0 0 16,4-1 0-16,6 0 0 0,4-1 0 0,5 0 0 16,3-1 0-16,6 1 0 0,2 0 0 0,5 0 128 15,3-1-128-15,7 1 0 0,0 0 0 0,0 0 0 16,0 0 128-16,0 0-128 0,12 2 160 0,8-2-160 16,2-2 256-16,8 0-32 0,6 2-16 0,8-4 0 15,7-3-80-15,10 0-128 0,11 2 176 0,4-1-176 16,2 0 160-16,10-2-160 0,8-3 128 0,4 1-128 15,1 1 0-15,7-2 128 0,5-2-128 0,4 1 0 16,-2-1 0-16,8-2 128 0,7 3-128 0,0-3 0 16,0-1 0-16,1 1 0 0,2 2 0 0,1 0 0 15,-1-2 128-15,0 2-128 0,-2 0 0 0,3 3 128 0,0 2 0 16,-1 4 0-16,-7-2 0 0,1 2 0 16,2-3 16-16,-5 3 0 0,-3 4 0 0,-2 0 0 0,0 0-144 0,-7 0 160 15,-3 2-160-15,-3 3 160 0,-5-1-160 0,-8 0 128 16,-9 2-128-16,-6 1 128 0,-7 1-128 0,-5 1 0 15,-9-2 0-15,-3 2 0 0,-8-2 0 0,-10 0 0 16,-6-2 128-16,-6-1-128 0,-10-2 0 0,-4 0 0 16,-10-2 0-16,0 0 0 0,0 0-192 0,0 0-32 15,-13-3 0-15,-8 1 0 0,-7 0 32 0,-7 2 16 16,-6-1 0-16,-8 1 0 0,-4 3 176 0,-6-2 0 16,-4 1 0-16,-9-3 0 0,-9-4 0 0,-4 4 0 15,-6 1 0-15,-4 0 0 0,-6-2 0 0,-6 2 0 16,-3 0 0-16,-6 0 0 0,-5 0 0 0,0 3 0 15,-1 3 0-15,-4-3-128 0,-8-4 128 0,0 1 0 0,1 2 0 0,-2 0 0 16,-1 1 0-16,0-3 0 0,-2-3 0 0,4 3 0 16,0 6 0-16,0-3 0 0,-3-2 0 0,1 2 0 15,6-2 0-15,-1 3 0 0,-1 2 0 0,6-3 128 16,7-3-128-16,1 3 0 0,2 4 0 0,7-3 0 16,8-3 0-16,5 1 144 0,5 3-16 0,11 0-128 15,4 5 176-15,11-3-176 0,8-2 160 0,7 1-160 16,6-2 144-16,3 2-144 0,8-2 128 0,6 3-128 15,6-1 0-15,5 2 0 0,1-2 0 0,8-1 0 16,7-5 0-16,0 0 0 0,11 9 0 0,6-1 0 16,6-3 0-16,8-2 0 0,4 0 0 0,9-3 128 15,7-2 16-15,10 0 0 0,10-3 0 0,7 1 0 16,7 0 48-16,7-1 0 0,8-2 0 0,3 1 0 0,4 1-192 16,8-2 0-16,-1-1 0 0,6 2 0 15,0 1 0-15,6-2 0 0,2-4 0 0,7 4 0 0,1 3 0 0,7 2 0 16,4 0 0-16,3-1 128 0,-1-2-128 0,3 3 0 15,-1 1 0-15,3 2 0 0,2 1 0 0,-4-1 128 16,-5-2-128-16,-2 2 0 0,-2 1 0 0,-2 0 0 16,-2 1 0-16,-7-3 0 0,-8-2 128 0,-2 1-128 15,-3 2 0-15,-8 1 128 0,-12 0-128 0,-3-1 0 16,-5 0 0-16,-6 2 0 0,-7-2 0 0,-9 3 0 16,-7 0 0-16,-8 0 0 15,-8 0-1168-15,-7-1-320 0,-4 0-64 0,-8 2-16 0</inkml:trace>
  <inkml:trace contextRef="#ctx0" brushRef="#br0" timeOffset="5887.77">1791 6832 17215 0,'0'0'768'0,"-5"-4"144"0,-2-2-720 0,2 3-192 0,5 3 0 0,0 0 0 16,-7-3 336-16,3 0 48 0,4 3 0 0,-9-2 0 15,-1 0-64-15,1-2-16 0,0-3 0 0,1 0 0 16,-1 3-32-16,1 2 0 0,-3-3 0 0,1 3 0 16,1 0-272-16,-1 0 0 0,-1 0 0 0,2-1 0 0,-4 1 144 0,1-1-16 15,-1 0-128-15,0-1 192 16,2 1-16-16,-3 0-16 0,2-2 0 0,-2 2 0 0,-1 0 128 0,2-1 32 16,2 1 0-16,-2 0 0 0,-1-2 16 0,3 3 16 15,3 0 0-15,-1 0 0 0,2 0 16 0,7 2 0 16,0 0 0-16,0 0 0 0,0 0 64 0,0 0 16 15,0 0 0-15,0 0 0 0,0 0-272 0,0 0-48 16,0 0-128-16,10-1 192 0,3-1 128 0,3 1 0 16,0-1 16-16,4 0 0 0,2-1 112 0,2 0 0 15,0-1 16-15,4 1 0 0,3-1-144 0,1 0-48 16,-3-3 0-16,4 3 0 0,4 2-48 0,1-1-16 16,-2-2 0-16,0 2 0 0,-3 1-32 0,0-1-16 0,-5 0 0 15,1-1 0-15,-2-1-160 0,2 0 0 16,-2-1 0-16,0 2 128 0,-4 1-128 0,-1 0 0 0,-1-1 144 0,-3 1-144 15,-1 2 0-15,-2 0 144 0,-3-1-144 0,-2 0 0 16,-1 2 0-16,-9 0 0 0,0 0 0 0,0 0 0 16,0 0 256-16,0 0-64 0,0 0-16 0,-10 6 0 15,-1-3 112-15,-10-1 32 0,-6-1 0 0,-4 3 0 16,-2 0-160-16,-3 2-32 0,-1-1 0 0,-3 1 0 16,-2-1-128-16,0 2 128 0,-3 0-128 0,0-1 128 15,1-2-128-15,2 1 128 0,3-1-128 0,1 2 128 16,3-3-128-16,2 0 0 0,0-1 144 0,3 2-144 15,3 0 0-15,1-1 0 0,4-2 0 0,4 2 0 16,2 1 0-16,4-1 0 0,1 0 0 0,4-3 0 16,7 0 0-16,0 0 0 0,0 0 0 0,0 0 0 0,8-4-208 0,6 2 32 15,4 1 16-15,5-2 0 0,6-2 160 0,2-1-208 16,3 0 80-16,4 0 128 0,4-1 0 0,3-1 0 16,4 1 0-16,0-2 0 0,3-1 0 0,-3 0 0 15,0 0 160-15,-2 2-160 0,-2 0 128 0,1-1-128 16,3 0 0-16,-4 0 0 0,-4 3 128 0,-4 0-128 15,-3 2 0-15,-4 1 0 0,-5 0 0 0,-5 1 0 16,-7 0 0-16,-3 1 0 0,-10 1 128 0,0 0-128 16,0 0 0-16,0 0 0 0,-11 0 336 0,-8 2-32 15,-8 1-16-15,-8 2 0 0,-11 2-32 0,-2 1 0 16,-8 0 0-16,-5 0 0 0,-3 3-48 0,-7 0-16 16,-5 4 0-16,-2-2 0 0,-4-2-192 0,4 3 0 15,3 3-144-15,2 0 144 0,2 1-128 0,6 1 128 0,4 2 0 16,4-1-144-1,5 2-2176-15,6 0-432 0</inkml:trace>
  <inkml:trace contextRef="#ctx0" brushRef="#br0" timeOffset="7215.01">8899 7231 6447 0,'-6'-4'576'0,"0"1"-576"0,6 3 0 0,0 0 0 16,-6-5 1472-16,-1 1 176 0,1 1 32 0,6 3 16 16,0 0-1008-16,0 0-208 0,-8-4-32 0,8 4-16 15,0 0-240-15,0 0-64 0,-8 3 0 0,8-3 0 16,0 0-128-16,-6 0 0 0,6 0 0 0,0 0 0 15,-7 0 0-15,7 0 0 0,0 0 0 0,0 0 0 16,0 0 0-16,0 0 0 0,0 0 0 0,0 0 0 16,0 0-304-16,0 0 16 0,0 0 0 0,0 0 0 15,0 0-176 1,0 0-48-16,0 0 0 0,0 0 0 0,0 0 304 0,5-7 48 0,1 0 16 0,-6 7-3200 16,5-5-640-16</inkml:trace>
  <inkml:trace contextRef="#ctx0" brushRef="#br0" timeOffset="7461.75">8929 7129 2751 0,'0'0'256'0,"0"0"-256"16,-5-3 0-16,-1 1 0 0,6 2 2304 0,0 0 432 16,0 0 80-16,0 0 0 0,0 0-2240 0,0 0-576 15,0 0 0-15,0 0 0 0,0 0 0 0,0 0 0 16,2 8 0-16,-2-8 0 0,0 0 0 0,0 0 0 15,0 0 0-15,8 10 0 0,-1 0 0 0,-7-10 0 16,0 0 0-16,8 9-144 0,-2-3-16 0,-6-6 0 16,5 7 0-16,-5-7 0 15,0 0-320-15,0 0-64 0,0 0-16 0,5 9 0 0,-5-9 352 0,0 0 64 0,0 12 16 0,0-12 0 16,-1 10 128-16,1-10 176 0,0 0-48 0</inkml:trace>
  <inkml:trace contextRef="#ctx0" brushRef="#br0" timeOffset="8371.29">9108 7218 6447 0,'0'0'576'15,"0"0"-576"-15,8 4 0 0,-8-4 0 0,9 0 1840 0,-9 0 256 16,10 3 48-16,-1-2 16 0,-9-1-1616 0,10 2-320 15,-10-2-64-15,0 0-16 0,9 8-144 0,-2-2 192 16,-7-6-192-16,0 0 192 0,4 8 112 0,-4-8 16 16,0 10 16-16,0-10 0 0,0 0 336 0,-4 8 64 15,0-2 16-15,4-6 0 0,-8 6 48 0,-1-2 16 16,3-2 0-16,-3 3 0 0,0-1-48 0,-1 2-16 16,0-2 0-16,2 2 0 0,0 0-128 0,0 1-32 15,-4 1 0-15,1-2 0 0,0 0-144 0,1 1-48 16,-1 3 0-16,0-1 0 0,0-1-48 0,-3-1-16 15,-2-1 0-15,1 1 0 0,-1 0 16 0,0 1 0 16,-1 0 0-16,-2 0 0 0,-1 1-96 0,0 1-32 0,1-1 0 0,-3 0 0 16,0-2-32-16,-1 1-16 0,0-3 0 15,-1 1 0-15,-2 0-176 0,0-2 0 0,3 0 144 0,-2 0-144 16,-6-2 288-16,0 0-16 0,0-1 0 0,1 1 0 16,0 2 16-16,1-1 0 0,1 0 0 0,-1-3 0 15,-1 0 16-15,0-2 0 0,-2 1 0 0,1 0 0 16,-1-2-112-16,-1-1 0 0,-2 1-16 0,2 2 0 15,0-2 16-15,0-1 16 0,1 0 0 0,-1 0 0 16,-1 0-16-16,1 0 0 0,0-3 0 0,0 0 0 16,-3-2 0-16,1 2-16 0,1 2 0 0,0-1 0 15,0-4-48-15,1 3-128 0,1-1 192 0,0 0-64 16,3 2 0-16,2-3 0 0,0-1 0 0,0 0 0 16,1 0-128-16,2-1 192 0,1 0-192 0,-3-3 192 15,-2-5-192-15,-2 3 0 0,0 1 0 0,2 2 128 0,1-1-128 0,0-3 160 16,-3-1-160-16,3 2 160 0,2 3 16 15,0 0 0-15,-1 0 0 0,0-1 0 0,3 0-48 0,2 1-128 16,-2 1 192-16,1-1-64 0,-2-1-128 0,1 2 192 16,-2 1-192-16,-1-2 192 0,1-1-192 0,-1-1 0 15,2 1 144-15,0 1-144 0,1 2 128 0,1 0-128 16,1-1 128-16,1 0-128 0,-1-1 0 0,1-1 128 16,3 2-128-16,-2-1 0 0,1-1 0 0,0-1 144 15,2 3-144-15,0-2 0 0,2-2 192 0,1-1-192 16,0 2 192-16,2 0-192 0,0 0 208 0,0 1-64 15,0-2-16-15,-1 3 0 0,1 0-128 0,1 1 128 16,1-1-128-16,1-1 128 0,2 2-128 0,1-1 0 16,0 1 0-16,0-1 128 0,2 0-128 0,2-1 0 15,1 1 0-15,0 2 0 0,2-2 128 0,3-1-128 0,1-2 0 0,0 2 128 16,0 2-128-16,3-2 0 0,1-5 0 0,-1 1 0 16,4 2 0-16,1 0 0 0,1 0 0 0,0-4 0 15,1-3 0-15,1 3 0 0,-2 5 0 0,2-1-176 16,-1 0 176-16,2 0 0 0,-3-1 0 0,2 1 0 15,0 3 0-15,4 0 0 0,4-1 0 0,-2-1 0 16,-1 2 0-16,0 0 0 0,0 1 0 0,1 1 0 16,-5-3 0-16,2 3 0 0,-1 1 0 0,-1 1-128 15,-1 1 128-15,-5 3 0 0,0-1 0 0,-2 3 0 16,0 2 0-16,0-1-128 0,0-1 128 0,-10 3-128 16,8 0-384-16,-8 0-64 15,8 2 0-15,-8-2-16 0,0 0-1648 0,0 0-336 0,0 0-64 0,9 0-12704 16</inkml:trace>
  <inkml:trace contextRef="#ctx0" brushRef="#br0" timeOffset="9390.91">7603 5442 15663 0,'-17'-9'688'0,"6"5"144"0,-2-1-656 0,2 3-176 0,0 2 0 0,0 2 0 16,1-2 1616-16,-2 0 304 0,1 2 48 0,0 1 16 16,0-2-1456-16,1 1-272 0,2 1-64 0,-2-1-16 15,2-3-176-15,-1 1 0 0,0-1 0 0,2 3 0 16,7-2 0-16,-7 5 0 0,7-5 0 0,0 0 0 16,-8 1 0-16,8-1 0 0,0 0 0 0,0 0 0 15,0 0 176-15,0 0 0 0,-2-7 0 0,2 7 0 16,0 0 224-16,6-7 48 0,3-2 16 0,-1 1 0 15,3 1 0-15,1 2 0 0,0 1 0 0,1-3 0 0,2-3 48 0,2 1 16 16,0 3 0-16,1-2 0 0,0 0-96 0,3 1-32 16,2-2 0-16,-1 1 0 0,2-1-128 0,0 2-16 15,3 0-16-15,0 0 0 0,3 1-240 0,-3-1 176 16,2 1-176-16,1-2 160 0,2 2-160 0,0 1 0 16,-2 0 144-16,3 0-144 0,3-1 128 0,-3 1-128 15,0-2 128-15,3 3-128 0,5 1 128 0,-2-1-128 16,0 1 160-16,-2 2-160 0,-1 1 144 0,2 2-144 15,0-2 128-15,-1 0-128 0,-1 1 0 0,1 0 128 16,2 2-128-16,-1-2 0 0,0 2 128 0,0 0-128 16,-2 1 0-16,2 0 128 0,-2 1-128 0,-2 2 0 15,0 2 0-15,0 0 128 0,2-3-128 0,-2 2 0 0,1 1 0 0,1 1 0 16,-1 0 128-16,1 1-128 0,0 1 128 0,-1-1-128 16,-3-1 128-16,0-1-128 0,0 4 0 0,-1 1 128 15,-2 0-128-15,1 2 0 0,-2 0 144 0,1-2-144 16,2 1 128-16,-1-1-128 0,-3 0 128 0,2 2-128 15,-1-1 0-15,2 2 0 0,-2 1 0 0,-1-1 128 16,-3-2-128-16,-1 1 0 0,1-1 128 0,-4-1-128 16,-1-1 128-16,-1 1-128 0,-1-1 128 0,0 0-128 15,-3 0 192-15,-1 3-48 0,2 1 0 0,-2-1 0 16,-1-1 32-16,1 0 0 0,0 1 0 0,-2-1 0 16,-2 1-16-16,2-1 0 0,-2 0 0 0,1 2 0 15,1-4 16-15,-6 1 0 0,0 0 0 0,0 1 0 16,0 2-16-16,-2-1 0 0,-2-1 0 0,-1 1 0 15,0-1-16-15,-1 2 0 0,-1 0 0 0,1 1 0 16,-2 1-144-16,2-3 192 0,-2 0-192 0,0 0 192 0,-3 4-192 0,3-4 160 16,-3-4-160-16,1 2 160 0,-1-1-160 0,-1-1 192 15,-1 0-192-15,-2 1 192 0,0 3 0 0,0 0 0 16,0 1 0-16,-1 0 0 0,-2 1 0 0,1 1 0 16,-2-1 0-16,1 1 0 0,-2-1-64 0,0 1 0 15,-2-1 0-15,2 0 0 0,1 0-128 0,1 0 160 16,-2 1-160-16,2-4 160 0,2 0-160 0,-3 1 128 15,1-1-128-15,-2-2 128 0,2 1 0 0,1-2-128 16,2 1 192-16,-3-1-64 0,0 0-128 0,2-1 128 16,2-1-128-16,0-1 128 0,1 1-128 0,1-2 0 15,0-1 0-15,7-7 128 0,-7 4-128 0,7-4 0 16,-6 7 144-16,3-3-144 0,3-4 0 0,0 0 128 0,0 0-128 0,0 0 0 16,0 0 0-16,0 0 0 0,0 0 0 15,0 0 128-15,0 0-256 0,0 0-64 0,0 0 0 0,0 0 0 31,11-2-1248-31,1-4-256 0,5-4-48 0,-2-1-15056 0</inkml:trace>
  <inkml:trace contextRef="#ctx0" brushRef="#br0" timeOffset="16443.55">11622 8141 12895 0,'0'0'272'0,"-7"-2"64"0,0-2 16 0,2 1 32 0,-1 3-384 0,0 0 0 0,0 0 0 0,-1 0 0 15,0 1 0-15,-1-1 0 0,1 3 0 0,-2-1 0 16,3 0 896-16,-3 1 96 0,3 2 32 0,0-1 0 15,0 1 0-15,2-2 0 0,-2 2 0 0,3 1 0 16,-1 0-832-16,4-6-192 0,0 0 0 0,-1 7 0 16,1 2 0-16,2-4 0 0,2 2 0 0,4-2 0 15,-4 0 0-15,4-1 0 0,1 1 0 0,2-3 0 0,3 0 864 0,1-1 128 16,3-1 32-16,4-1 0 0,4-1-832 0,3 0-192 16,2-1 0-16,3 0 0 0,3 2 864 0,3 0 128 15,2 0 32-15,-2 0 0 0,3-1-832 0,2 0-192 16,3 1 0-16,0 0 0 0,1-2 0 0,3 1 0 15,1 1 0-15,0 0 0 0,-1-2 0 0,-1 1 0 16,2-1 0-16,0-2 0 0,3 3 0 0,-1 1 0 16,3 0 0-16,0 0 0 0,-5 1 0 0,4-1 0 15,-5-1 0-15,2 1 0 0,-4-3 0 0,3 2 0 16,2 0 0-16,0 1 0 0,-2 0 864 0,1 0 128 16,-1-1 32-16,-2 2 0 0,-1 2-832 0,0-1-192 0,-1-1 0 15,-1 2 0-15,-2 1 0 0,-4 2 0 0,-3-2 0 0,12 1 0 16,-10 0 0-16,-7-1 0 0,-5-1 128 0,-2 0-128 15,-6 2 0-15,-2-3 0 0,-1-1 0 0,-3 1 0 16,-4 0 128-16,-1-1-128 0,-2 0 0 0,-8 0 144 16,0 0-144-16,0 0 0 0,0 0 144 0,0 0-144 15,0 0 256-15,0 0-32 0,0 0 0 0,-9 0 0 16,0-1 32-16,-3-1 16 0,-3-2 0 0,-3 3 0 16,-1 1-112-16,-1-1-32 0,-4-1 0 0,0 0 0 15,-4-1-128-15,-3 1 160 0,-2 1-160 0,-2-1 160 16,-1-2-160-16,-1 0 0 0,-1 2 144 0,-1 2-144 15,0 4 0-15,0-4 144 0,2-5-144 0,-3 1 0 16,-2 2 0-16,-3 0 0 0,-3-2 0 0,-1 2 0 0,1-2 128 16,-5 2-128-16,0 0 0 0,14 1 0 0,-5-1 0 15,-7-1 160-15,-4 0-160 0,-5 1 128 0,-1 1-128 0,1 0 0 16,-2-1 0-16,2 0 0 0,-2 1 0 0,0 0 0 16,1-2 0-16,0 0 0 0,2 0 0 0,3 2 0 15,1 1 0-15,3 3 0 0,3-3 0 0,-2 2 0 16,3 0 0-16,3-1 0 0,4 1 0 0,1 0 0 15,5 1 0-15,3-2 0 0,5 0 0 0,2 0 0 16,5 0 0-16,2 0 0 0,4-1 0 0,2 2 0 16,3-1 0-16,0 3 0 0,3-4 0 0,6 0 0 15,0 0 0-15,0 0 0 0,0 0 0 0,0 0 0 16,0 0 0-16,0 0 0 0,0 0 0 0,9-1 0 16,1-2 0-16,4 1 0 0,5 1 0 0,2 0 0 15,3 1 0-15,6-2 0 0,4-3 0 0,6 1 0 0,3 1 0 0,5-2 0 16,1-2 0-16,6 2 0 0,6 1 0 0,6 1 0 15,2-1 0-15,3 1 0 0,-1-1 0 0,3-1 0 16,4 1 0-16,0 0 0 0,0 2 0 0,-3 0 0 16,-1 0 0-16,0 0 0 0,-4-1 0 0,0 3 0 15,1-1 0-15,-3 1 0 0,-5-1 0 0,21 1 0 16,-12 2 0-16,-9 1 0 0,-8-1 0 0,-4 0 0 16,-5-1 0-16,-4 0 0 0,-4-1 0 0,-8 0 0 15,-2-1 128-15,-8 0-128 0,-4 2 0 0,-3-1 128 16,-3-2-128-16,-10 2 128 0,0 0-128 0,0 0 128 15,0 0 16-15,0 0 0 0,0 0 0 0,0 0 0 16,-5-6 112-16,-6 2 32 0,-6 1 0 0,-6 1 0 16,-5-1-160-16,-8 0-128 0,-4 3 144 0,-3 0-144 0,-3-2 0 15,-3-1 0-15,-2-1 0 0,-6 1 0 0,-4 3 0 0,-5-2 0 16,-5 0 0-16,-1-1 0 0,-3 2 0 0,-2 1 144 16,-2 1-144-16,22-1 128 0,-8-2 176 0,0 1 16 15,-3 2 16-15,-1-1 0 0,1-1-336 0,1 1 0 16,1 1 0-16,2 1 0 0,2 1 0 0,2-1 0 15,3-1 0-15,3 1 0 0,0 0 0 0,4 0 0 16,0 1 0-16,-13-1 0 0,10 0 256 0,11 0 0 16,9 2-16-16,6-4 0 0,5-4-240 0,6 2 144 15,3 0-144-15,4 2 128 0,9 0 96 0,0 0 16 16,0 0 0-16,0 0 0 0,0 0-240 0,10 0 128 16,4 0-128-16,0 0 0 0,5-1 448 0,6 0-16 15,6 0 0-15,7-2 0 0,6 0-432 0,4 0 0 16,4 1 0-16,4-1 0 0,2 1 0 0,5-1 0 0,5-2 0 0,-3 1 0 15,0 3 0-15,1-1 0 0,1 0 0 0,-1 0 0 16,3 2 0-16,0 0 0 0,0 0 0 0,-4 2 0 16,-1 0 0-16,-2 0 0 0,-3 0 0 0,24 1 0 31,-8 1-288-31,-13-1-144 0,-9-1-16 0,-2 2-16 0,-6 0 464 0,-4 0 0 0,-5-1 0 0,-3 0 0 16,-3 1 0-16,-6 0 0 0,-2-2 0 0,-5 0 0 15,-3-2 0-15,-3 0 0 0,-11 0 0 0,0 0 0 16,0 0 0-16,0 0 0 0,10-1 0 0,-10 1 0 15,0 0 0-15,-11 0 0 0,-2-1 144 0,-4 0-144 16,-4-2 0-16,-7 1 0 0,-2 0 0 0,-4 2 0 16,-6-4-128-16,-5 0 128 0,-7 0-192 0,-5 2 192 15,-7-4-160-15,-3 2 160 0,-2-2-128 0,-4 2 128 0,-6 1 0 0,-2 0-160 16,-3 1 160-16,4 1 0 0,0-3-128 0,2 3 128 16,0 1 0-16,2-1 0 0,3-1 0 0,6 1 0 15,4-1 0-15,3 2 0 0,4 2 0 0,0-1 0 16,2 2 0-16,3 0 0 0,3-2 0 0,8 1 0 15,3 0 0-15,8-2 0 0,3-1 0 0,8 0 0 16,3 0 0-16,5 0 0 0,10 1-128 0,0 0 128 16,0 0 0-16,0 0 0 0,0 0-352 0,14-4 32 15,4-2 16-15,10 2 0 0,7-1 144 0,6 1 32 16,5 1 0-16,6-3 0 0,4-2 128 0,5 3 0 16,1 3 0-16,5-2 0 0,6 0 0 0,0 2-128 15,4 0 128-15,0 1 0 0,-1-1 0 0,3 1 0 16,4-1 0-16,-1 2-128 0,-1 2 128 0,0 1 0 0,-3-2 0 0,-3 1 0 15,-1 0 0-15,-3 2 0 0,-3 1 0 0,-4 0 0 16,-4 1 0-16,-3 0 0 0,-3 1 0 0,-3 0 0 16,-2 0 0-16,-4 0 0 0,-4-3 0 0,-6 2 0 15,-2-1 0-15,-8 2 0 0,-5-3 0 0,-7 2 0 16,-5-3 0-16,-8-3 0 0,0 0 0 0,0 0 0 16,-11 7 0-16,-8 0 0 0,-8 2 0 0,-10 0 128 15,-7-1-128-15,-5 1 0 0,-4-2 0 0,-5 2 0 16,-3-3 0-16,-4 0 0 0,-5 1 0 0,0-1-128 15,-4 0 128-15,1 0 0 0,1 1 0 0,-2-3 0 16,-4-1 0-16,1 1-160 0,2 3 160 0,5 1 0 16,5-1-496-16,3-1 16 0,2-3 0 0,6 0 0 15,2 2-2272-15,9-2-464 0</inkml:trace>
  <inkml:trace contextRef="#ctx0" brushRef="#br0" timeOffset="19553.7">14775 4280 9215 0,'0'0'192'0,"1"12"64"0,-1-12 0 0,-8 7 0 0,0-2-256 0,-2 2 0 0,-2 1 0 0,1 0 0 15,-2 1 864-15,-2 1 128 0,-2 0 32 0,1 1 0 16,-4-1-832-16,1 0-192 0,-1 0 0 0,1 1 0 16,-4 1 0-16,2 1 0 0,-1-2 0 0,1 2 0 0,-2 2 0 15,0 0 0-15,-2 1 0 0,2 2 0 0,0 0 0 16,0-2 0-16,0 4 0 0,1-1 0 0,1-2 864 0,-1 2 128 15,1 1 32-15,2-3 0 0,0 2-832 0,2 0-192 16,0-2 0-16,0 2 0 0,3 0 0 0,2-1 0 16,1 0 0-16,-1 0 0 0,1-2 0 0,2 2 0 15,-3 0 0-15,3-1 0 0,0-1 0 0,2 2 0 16,3 1 0-16,1-2 0 0,1-1 864 0,-2-1 128 16,3 2 32-16,0-1 0 0,0 1-832 0,1 1-192 15,0-1 0-15,0 0 0 0,-1 1 0 0,1 0 0 16,0 1 0-16,1 0 0 0,1-2 0 0,-1-1 0 15,-2 0 0-15,0-1 0 0,1-1 0 0,0-1 0 16,2 2 0-16,2-1 0 0,-3 0 0 0,0 1 0 0,-1-2 0 0,2 0 0 16,1-2 0-16,1 1 0 0,-3 1 0 0,2 1 0 15,-1-2 0-15,3 1 0 0,0 2 0 0,1-3 0 16,-1-2 0-16,2 0 0 0,-2 1 0 0,2 2 0 16,-1-1 0-16,1 1 0 0,0-2 0 0,-3 0 0 15,1 1 0-15,2 0 0 0,-3 0 0 0,2 0 0 16,-1-2 0-16,-1 1 0 0,0 1 0 15,1-2 0-15,0 1 0 0,1-1 0 0,-2 0 0 0,0 1 0 16,1 0 0-16,-1 1 0 0,1 0 0 0,-2-1 0 16,1-2 0-16,1 2 0 0,-1 0 0 0,0-3 0 15,1 3 0-15,0-3 0 0,-2 0 0 0,1 1 0 16,-1 2 0-16,3-1 0 0,-3-2 0 0,1 2 0 16,1 2 0-16,0-1 0 0,1-1 0 0,2 0 0 0,-4 0 864 15,3 2 128-15,-1 1 32 0,1-1 0 0,0-2-832 0,-1 1-192 16,-1 1 0-16,2 3 0 0,-1-2 0 0,1 0 0 15,-1-1 0-15,0 3 0 0,0-2 0 0,-1 2 0 16,0-2 0-16,0 1 0 0,1-1 0 0,1 1 0 16,-1 1 0-16,1-1 0 0,-1-3 0 0,1 0 0 15,-1 0 0-15,2 4 0 0,0 0 0 0,-1 1 144 16,2-3-144-16,-1 0 128 0,1 0-128 0,-2 1 192 16,0-3-192-16,0 2 192 0,-1 2-192 0,-2 2 160 15,-1 0-160-15,2 0 160 0,2-4-160 0,-2 1 0 16,0 3 144-16,-1-1-144 0,1 2 0 0,-1-2 144 15,3 0-144-15,-3 0 0 0,0 1 128 0,1 2-128 16,-4-4 0-16,0 3 0 0,1 0 192 0,0 1-192 16,-2-1 192-16,-1-2-192 0,-1 1 0 0,0-2 0 0,-2 0 0 15,0 1 0-15,1-1 160 0,0 1-160 0,-3-2 128 0,2 0-128 16,-1 0 160-16,2 2-160 0,-2-1 192 0,0 0-192 16,1-3 192-16,-2 2-192 0,2 2 192 0,-1 1-192 15,0-2 144-15,-3 2-144 0,-3 2 0 0,0-3 144 16,0 1-144-16,0-2 0 0,0-1 144 0,1 1-144 15,-3-1 128-15,0-1-128 0,-1-1 160 0,-2 1-160 16,1 1 144-16,-1 0-144 0,-1 0 128 0,0-2-128 16,1-3 160-16,-1 0-160 0,-2 1 192 0,0 0-192 15,-1 0 176-15,0 1-176 0,-1-2 160 0,0 2-160 16,-1-4 128-16,-1 1-128 0,1-1 0 0,-2 2 144 16,1 2-144-16,-3 0 0 0,-1-4 144 0,1-2-144 15,-2-5 0-15,0 4 0 0,-3 1 0 0,-1 1 128 0,-1-2-128 0,-4-1 0 16,-3 3 0-16,2-2 128 0,1 3-128 0,3-3 0 15,-3 0 0-15,0 1 0 0,0 3 0 0,3-2 0 16,2-2 0-16,0-2 0 0,0-2 0 0,-1 1 0 16,0 0 0-16,-1-2 0 0,-4-6 0 0,1 4 128 15,5 1-128-15,-5 1 0 0,-1 2 0 0,-1-2 0 16,1-3 0-16,0 1 128 0,0 0-128 0,-1-2 0 16,-2-2 0-16,1-1 0 0,0-1 0 0,-2 0 0 15,6 3 0-15,-2-4 128 0,1-3-128 0,1 0 0 16,2-2 0-16,1 0 0 0,1 2 0 0,1-5 0 15,0 3 0-15,-1-1 0 0,3 1 0 0,-1 2 128 16,0-4-128-16,3 0 0 0,0 0 128 0,3 1-128 0,3 0 128 16,-1 1-128-16,0-1 0 0,3 0 144 15,-2-2-144-15,3 2 0 0,2-1 128 0,0 1-128 0,3-2 0 16,0 1 0-16,2 0 128 0,1-1-128 0,0 3 0 0,1-3 0 16,0-1 0-16,2 0 0 0,-1 1 128 0,1 0-128 15,1 1 0-15,-1-2 0 0,1 0 0 0,-1 1 0 16,3 2 0-16,-1-1 0 0,-3-3 0 0,3 0 0 15,1 1 0-15,0-3 0 0,1-4 0 0,0 2 0 16,2 0 0-16,-2-1 0 0,4-3 0 0,1 2 0 16,-1-1 0-16,1 1 0 0,1-2 0 0,2 2 0 15,-1 0 0-15,0 0 0 0,2 1 0 0,-1 1 0 16,2 0 0-16,2 2 0 0,-3-4 0 0,3 2 0 16,0-4 0-16,1 1 0 0,2 3 0 0,-1-1 0 0,2-4 0 15,1 2 0-15,1 2 0 0,1 1 0 16,3 1-496-16,2 0-48 15,0-1-16-15,-5 7 0 0,2 0 560 0,4-3 0 0,1-3 0 0,4-1 0 0,3-2 0 0,1 2 0 16,1 1 0-16,0-1 0 0,0-4 0 0,0 3 0 16,-2-3 0-16,2 5 0 0,1 2 0 0,-1 2 0 15,2-2 0-15,-1 1 0 0,5 2 0 0,0 2 0 16,-4 0 0-16,3 2 0 0,0 0 0 0,-3 1 0 16,0 2 0-16,1 0 0 0,2 1 0 0,-2 0 0 15,1 1 0-15,3 1 0 0,0 1 0 0,2 0 0 16,1 0 0-16,-3 2 0 0,1 2 0 0,0 0 0 15,-1 1 0-15,1 0 0 0,-1 0 0 0,3 1 0 16,-2 1 0-16,3 1 0 0,0-1 0 0,1 1 0 16,-4 1 0-16,0 0 0 0,-4 1 0 0,-1 0 0 15,1 0 0-15,-5 2 0 0,-1-1 0 0,1 1 0 0,-1 1 0 16,-3-1 0-16,1 4 0 0,-1 0 0 0,2 0 0 16,-2 1 0-16,-3-1 0 0,2 0 0 0,-2 1 0 0,-1 1 0 15,0 1 0-15,-1 2 0 0,-2 0 0 0,0 1 0 16,0 0 0-16,-4 0 0 0,-1 2 0 0,0-1 0 15,-2-2 0-15,0 3 0 0,-2 2 0 0,0-1 0 16,0 1 0-16,1-3 0 0,-3 3 0 0,0 1 0 16,-1-4 0-16,-1 2 0 0,1 1 0 0,-1-1 0 15,-2 0 0-15,-1 1 0 0,2 1 0 0,1 6 0 16,-4-3 0-16,0-4 144 0,-1-2 16 0,1 3 0 16,-2 1-160-16,-2 0 0 0,-4 0 0 0,1-2 0 15,3 0 0-15,-4 0 128 0,1 1-128 0,-2-1 0 16,0-2 144-16,-2 3-144 0,-1 1 160 0,0 0-160 15,0-3 0-15,-1 2 0 0,1-1 0 0,-2 0 0 16,-1 0 0-16,0 1 176 0,-3-1-176 0,1-1 160 0,-1-2-160 0,0 2 0 16,1-2 144-16,-1 3-144 0,-2 1 128 0,1-3-128 15,-1-1 128-15,1 0-128 0,-1 2 144 0,-3-3-144 16,1 3 192-16,-1-2-192 0,1 1 192 0,-2 0-192 16,-1 4 192-16,0 0-192 0,0-3 144 0,2-1-144 15,-1 0 0-15,2 0 144 0,-1 2-144 0,-1 1 0 16,0-2 0-16,1-1 128 0,3 0-128 0,-3 0 0 15,0 1 0-15,1 2 128 0,0-1-128 0,-1 3 0 16,0 2 0-16,0 0 0 0,-1-1 0 0,0 0 0 16,2 1 144-16,0 3-144 0,-2-1 0 0,4 0 0 15,3-1 0-15,1-1 0 0,2-3 0 0,1 0 0 16,5-2 0-16,-2 1 0 0,0-1 0 0,4 0 0 0,0-1 0 0,1 2 0 16,0-2 0-16,2 1 0 0,0 2 0 15,3 0 0-15,2-1 0 0,-2 1 128 0,1 2-128 16,1 1 0-16,3-1 0 0,-1 2 0 0,-2-3 0 0,3 2 0 15,2-6 0-15,3 3 0 0,1-2 0 0,2 1 128 16,0-1-128-16,1-2 0 0,1 1 0 0,1-1 0 16,3 3 0-16,-2 2 0 0,1 1 0 0,2 1 128 15,-2 2-128-15,3-3 0 0,-2 0 0 0,3 0 0 16,2-1 0-16,0 0 128 0,1 0-128 0,1-1 0 16,3-1 0-16,2 1 128 0,0-2-128 0,3 1 0 15,-3 0 0-15,1 0 128 0,-2-1-128 0,0-2 0 16,1 1 0-16,-2 2 0 0,1-1 0 0,0 2 128 15,0 0-128-15,-2 0 0 0,-3 0 0 0,1 0-128 16,1 0-368-16,-2 0-64 16,0 1-16-16,-3 1-12688 0</inkml:trace>
  <inkml:trace contextRef="#ctx0" brushRef="#br0" timeOffset="26189.58">14997 6270 12895 0,'-18'14'272'15,"18"-14"64"-15,0 0 16 0,0 0 32 0,0 0-384 0,0 0 0 0,1 8 0 0,-1-1 0 0,0-7 896 0,0 0 96 16,0 0 32-16,0 0 0 0,3 7 0 0,-2 0 0 16,-1-7 0-16,0 0 0 0,0 0-832 0,2 8-192 15,-2-8 0-15,5 4 0 0,-1 0 1680 0,2 0 304 16,3-3 48-16,3 1 16 0,-1 0-1648 0,5-1-400 15,3-2 0-15,1 0 0 0,2 1 896 0,2-1 112 16,4-4 16-16,-2 0 0 0,2 2-832 0,0 1-192 16,1 2 0-16,1-4 0 0,-1-1 0 0,-2 0 0 15,-1 3 0-15,-1-1 0 0,0 1 0 0,-3-2 0 16,-3 1 0-16,-1 0 0 0,-1 4 0 0,-3-1 0 16,-1-1 0-16,-1 1 0 0,0 0 0 0,-3 0 0 15,0 2 0-15,-1 1 0 0,-8-3 864 0,7 1 128 0,-7-1 32 0,0 0 0 16,0 0-832-16,0 0-192 0,0 0 0 0,0 0 0 15,0 7 0-15,-4-1 0 0,-3-3 0 16,-4 0 0-16,-4 3 0 0,-4-3 0 0,-2 1 0 0,-5 2 0 16,-3-2 0-16,0 1 0 0,-3-1 0 0,0 2 0 15,0-1 0-15,1 1 0 0,1-2 0 0,3-1 0 16,2 3 0-16,-2-2 0 0,2-1 0 0,0 1 0 16,0 0 0-16,3 1 0 0,1-3 0 0,3 1 0 15,0 1 0-15,4 0 0 0,2 0 0 0,3-1 0 16,2 0 0-16,7-3 0 0,0 0 0 0,0 0 0 15,0 0 0-15,0 0 0 0,8-4 0 0,5 0 0 16,5 1 0-16,4-2 0 0,3 0 0 0,3-1 0 0,2 1 0 16,2-2 0-16,1-1 0 0,3 3 0 0,1 2 0 15,-1-1 0-15,3-1 0 0,-1 0 0 0,2 3 864 16,-1-1 128-16,1-1 32 0,-5-1 0 0,-2 2-832 0,-2 2-192 16,-5 2 0-16,-2-1 0 0,-5-2 0 0,-3 1 0 15,-4-1 0-15,-3 2 0 0,-3 0 0 0,-6 0 0 16,0 0 0-16,0 0 0 0,0 0 0 0,0 0 0 15,0 0 0-15,-12 3 0 16,-3-1-768-16,-2 2-208 0,0 3-48 0,-1-1 0 16,-1-1-816-16,2-2-160 0,-1-1-48 0,5-1 0 0</inkml:trace>
  <inkml:trace contextRef="#ctx0" brushRef="#br0" timeOffset="26768.59">14876 6709 27647 0,'0'0'608'0,"0"0"128"0,0 0 32 0,0 0 0 0,0 0-624 0,0 0-144 0,0 0 0 0,4 8 0 15,2-2 0-15,0 0 0 0,3-2 0 0,4-3 0 16,2-2 848-16,2-1 144 0,6 0 32 0,4-2 0 16,1-2-832-16,3 0-192 0,0-1 0 0,2 1 0 0,2 0 0 0,3-1 0 15,-2 0 0-15,5 1 0 0,-2-1 864 0,2 3 128 16,-2-1 32-16,-1 2 0 0,-2 0-832 16,-1 1-192-16,-5-1 0 0,-2 2 0 0,-3 1 0 0,-3 0 0 15,-1 0 0-15,-3 0 0 0,-3 1 0 0,-4-1 0 16,1 0 0-16,-2 1 0 0,-4 3 0 15,1-1 0-15,-7-3 0 0,0 0 0 0,0 0 0 0,0 0 0 16,0 0 0-16,-2 7 0 0,-2-2 864 0,-2 1 128 16,-4-1 32-16,-4 1 0 0,-5-1-832 0,-3 2-192 15,-8-2 0-15,-1 0 0 0,-4 2 0 0,-2 0 0 16,-3 0 0-16,1-1 0 0,-2 1 0 0,2-1 0 16,3 2 0-16,1-1 0 0,1 1 0 0,3-2 0 15,4 1 0-15,3-1 0 0,4 0 0 0,4-3 0 16,5-2 0-16,1 1 0 0,5 3 0 0,5-5 0 15,0 0 0-15,0 0 0 0,7-1 0 0,8-2 0 0,3-1 0 16,6-2 0-16,5 0 0 0,3-3 0 0,3 2 0 0,6-1 0 16,0 1 0-16,3-2 0 0,0-1 0 0,0 4 0 15,0 0 0-15,-5 1 0 0,0-1 0 0,-3 2 0 16,-3 1 864-16,-2-2 128 0,-4 2 32 0,5-4 0 31,-6 2-1648-31,-9 0-320 0,-2 2-64 0,-9 1-16 0,-6 2 832 0,7-1 192 0,-7 1 0 0,0 0 0 31,0 0-2496-31,0 0-464 0,-8-6-96 0,-2 3-11072 0</inkml:trace>
  <inkml:trace contextRef="#ctx0" brushRef="#br0" timeOffset="27907.28">15412 6136 27647 0,'0'0'608'0,"0"0"128"0,0 0 32 0,0 0 0 0,0 0-624 0,0 0-144 16,0 0 0-16,0 0 0 0,0 0 0 0,0 0 0 15,0 0 0-15,0 0 0 0,0 0 0 0,0 0 0 0,2 11 0 0,-3-1 0 16,0 0 848-16,-2 3 144 16,-3 2 32-16,1 1 0 0,1 2-832 0,0 7-192 0,-1 4 0 0,-1 5 0 15,-2 4 0-15,1 4 0 0,1 7 0 0,-1-2 0 16,3 0 864-16,-3-2 128 0,3-1 32 0,0 2 0 16,2 2-832-16,0-2-192 0,1-5 0 0,0 0 0 15,0 0 0-15,0-6 0 0,-1-4 0 0,1-3 0 16,-1-1 864-16,0-3 128 0,2-2 32 0,-1-2 0 15,-2-6-832-15,1 3-192 0,4-1 0 0,0-3 0 16,-1-3 864-16,-1-10 128 0,0 0 32 0,-1 9 0 16,1-9-832-16,0 0-192 0,0 0 0 0,0 0 0 15,0 0 0-15,0 0 0 0,0 0 0 0,0 0 0 16,0-9 864-16,0-4 128 0,-2-3 32 0,2-3 0 0,0-3-832 0,2-5-192 16,-1 0 0-16,0-2 0 0,-1-3 0 0,0-3 0 15,2-4 0-15,1 3 0 0,1 1 0 0,0 1 0 16,-2 0 0-16,3 0 0 0,-1-2 0 0,-1 2 0 15,1 0 0-15,-2 1 0 0,1-2 0 0,-1-1 0 16,1-2 0-16,1 1 0 0,-1 0 0 0,3 1 0 16,2 3 0-16,-3 3 0 15,1-1-768-15,-1 3-208 0,1 4-48 0,-1 2 0 0,1 2 832 0,-1 3 192 16,-1 0 0-16,1 4 0 0,-4 3 0 0,1 1 0 16,0 2 0-16,-2 7 0 0,0 0 0 0,0 0 0 15,1-6 0-15,-1 6 0 0,0 0 0 0,0 0 0 16,-2 12 0-16,-1 5 0 0,1 4 0 0,-4 3 0 15,0 3 0-15,-1 6 0 0,0 5 0 0,2 5 0 0,-4 4 0 16,1 2 0-16,-5 3 0 0,1-1 0 0,1-4 0 16,2 1 0-16,-1 1 0 0,4-2 0 0,-4-2 0 0,1-2 0 15,0-2 0-15,1-3 0 0,-1 0 0 0,0-5 0 16,0-5 0-16,-1-2 0 0,1-3 0 0,3-2 0 16,0-4 0-16,1-1 0 15,0-5 0-15,2-3 0 0,3-8 0 0,0 0 0 0,0 0 0 0,0 0 0 16,0 0 0-16,0 0 0 0,0 0 0 0,0 0 0 15,-2-7 768-15,0-4 208 0,2-4 48 0,2-6 0 16,-1-7-832-16,0-6-192 0,2-8 0 0,2-3 0 16,0-6 0-16,-1 1 0 0,1-2 0 0,4 1 0 15,-2-1 0-15,1-2 0 0,1-1 0 0,0 3 0 16,0 5 0-16,1 3 0 0,0 4 0 0,-2 4 0 16,0 4 0-16,1 3 0 0,-1 4 0 0,-1 5 0 0,-1 5 0 15,-1 3 0-15,1 3 0 0,-2 2 0 0,-4 7 0 16,0 0 0-16,0 0 0 0,0 0 0 0,0 0 0 0,2 13 0 15,-2 6 0-15,-2 5 0 16,-2 6-768-16,-4 9-208 0,-3 6-48 0,-2 7 0 0,-4 8 832 0,0 1 192 16,-3 2 0-16,2-1 0 0,2-1 0 0,2 0 0 15,-1-2 0-15,4-7 0 0,4-5 0 0,-1-5 0 16,2-5 0-16,4-5 0 0,-3-3 0 0,1-5 0 16,2-6 0-16,0-3 0 0,1-4 0 0,1-11 0 15,0 0 0-15,0 0 0 0,-3 7 768 0,3-7 208 16,0 0 48-16,0 0 0 0,2-10-832 0,0-3-192 15,1-7 0-15,2-3 0 0,1-5 0 0,0-4 0 16,3-4 0-16,-3-6 0 0,3-5 0 0,-2-4 0 0,4-1 0 16,-2-2 0-16,1 1 0 0,1 0 0 0,0 1 0 15,0 6 0-15,0 2 0 0,0 8 0 0,-4 3 0 0,0 6 0 16,-3 10 0-16,-1 5 0 0,2 2 0 0,-2 4 0 16,-3 6 0-16,0 0 0 0,0 0 0 0,4 9 0 15,-1 2 0-15,-1 5 0 0,-1 2 0 0,-1 5 0 31,-2 5-768-31,-2 0-208 0,-1 0-48 0,-2 1 0 16,2-4-1632-16,-3 0-336 0,4-1-64 0,0-2-12704 0</inkml:trace>
  <inkml:trace contextRef="#ctx0" brushRef="#br0" timeOffset="29332.28">15054 4345 9215 0,'0'0'192'0,"8"-2"64"0,-1 0 0 0,2 2 0 0,0-3-256 0,-9 3 0 0,9-2 0 0,-1 0 0 0,0 0 864 0,1-1 128 15,-9 3 32-15,10-3 0 0,-2-1-832 16,-1 1-192-16,-7 3 0 0,10-4 0 0,-1 0 0 0,-1 0 0 16,-8 4 0-16,8-6 0 0,-3 1 864 0,2-1 128 15,-4 1 32-15,-3 5 0 0,0 0 0 0,0 0 0 16,0 0 0-16,0 0 0 0,0 0 0 0,0 0 0 16,0 0 0-16,0 0 0 0,0 0-832 0,-8 0-192 15,-2 2 0-15,0 1 0 0,1-1 0 0,-1 3 0 16,-1-2 0-16,-1 1 0 0,-2 0 0 0,2 1 0 15,-3-2 0-15,-1 3 0 0,0 1 0 0,-4 1 0 16,0 3 0-16,-1 0 0 0,-1 1 864 0,2 1 128 16,-1 1 32-16,-2 1 0 0,1 2-832 0,-3 0-192 15,3 3 0-15,-1 1 0 0,1 0 0 0,0 0 0 0,-1 0 0 0,0 2 0 16,1 1 0-16,1-1 0 0,-2-1 0 0,1 0 0 16,-4 1 864-16,0 1 128 15,1 0 32-15,2 0 0 0,5 2-832 0,1-1-192 0,-2 1 0 0,3 1 0 16,0 2 0-16,3-2 0 0,0-1 0 0,3-1 0 15,1 1 0-15,2 0 0 0,3-2 0 0,2-1 0 16,1-4 0-16,1-3 0 0,1-2 0 0,1-1 0 16,1-2 0-16,1-2 0 0,0 1 0 0,0 0 0 15,1-3 864-15,0-1 128 0,-5-6 32 0,6 9 0 16,0 0-832-16,0-2-192 0,-6-7 0 0,8 6 0 16,-2 2 0-16,0-1 0 0,-6-7 0 0,4 8 0 15,1 0 0-15,-5-8 0 0,1 10 0 0,0-2 0 0,-1-8 0 16,0 0 0-16,0 0 0 0,0 10 0 0,0-10 0 0,-1 9 0 15,1-1 0-15,0-8 0 0,0 0 0 0,0 0 0 16,1 8 0-16,-1-8 0 0,0 0 0 0,0 0 0 16,0 0 0-16,0 0 0 0,0 0 0 0,0 0 0 15,0 0 0-15,9 9 0 0,-4-2 0 0,-5-7 0 16,7 7 0-16,-7-7 0 0,0 0 0 0,0 0 0 16,0 0 0-16,0 0 0 0,0 0 0 0,8 5 0 15,-8-5 0-15,0 0 0 0,0 0 0 0,0 0 0 16,0 0 0-16,0 0 0 0,0 0 0 0,0 0 0 15,0 0 0-15,0 0 0 0,0 0 0 0,0 0 0 16,0 0 0-16,0 0 0 0,0 0 0 0,0 0 0 16,0 0 0-16,0 0 0 15,0 0-768-15,0 0-208 0,0 0-48 0,0 0 0 16,0 0-816-16,0 0-160 0,0 0-48 0,0 0 0 0</inkml:trace>
  <inkml:trace contextRef="#ctx0" brushRef="#br0" timeOffset="29890.02">14915 4475 16575 0,'0'0'368'0,"0"0"80"0,0 0 0 0,0 0 16 0,-1 11-464 0,-11-1 0 0,0 0 0 0,-2 2 0 0,-2 2 0 0,0 1 0 16,-2 2 0-16,0-1 0 0,-1 2 0 0,-3 3 0 16,0 1 0-16,-1 2 0 0,-1-1 912 0,-1 3 96 15,-1-1 16-15,1 1 0 16,1 0-1648-16,0-2-320 0,-1 0-64 0,4 0-16 0,-1-1 1648 0,2 4 320 15,1-3 64-15,-1 2 16 0,1 0-832 0,3 1-192 16,0-2 0-16,2 2 0 0,0-1 0 0,3-2 0 16,1-1 0-16,3 2 0 15,-2-1-768-15,5-1-208 0,-2-3-48 0,3-2 0 0,-2 4 1648 0,4-3 320 16,-2 0 64-16,1 1 16 0,1-4-832 0,1 3-192 0,1 0 0 16,2-1 0-1,0 1-768-15,0 1-208 0,-1 1-48 0,0 0 0 0,3 3 832 0,-3-2 192 16,-2-4 0-16,2 0 0 0,-1 0 0 0,0-1 0 0,0 0 0 0,-1-3 0 31,0-4-864-31,3-1-128 0,-1 1-32 0,1-4 0 0,-3-6 832 0,0 0 192 0,5 8 0 0,-1 1 0 16,-3-2 768-16,-1-7 208 0,0 0 48 0,0 0 0 15,7 8-832-15,-4 0-192 0,0 1 0 16,-3-9 0-16,0 0 0 0,6 7 0 0,-2 3 0 0,1-2 0 16,-1-3 0-16,1 3 0 0,-5-8 0 0,5 11 0 15,0 0-768-15,2 0-208 16,-2-2-48-16,2 0 0 0,0 2 832 0,-1 1 192 0,1 1 0 0,-1-4-3872 15,-6-9-736-15</inkml:trace>
  <inkml:trace contextRef="#ctx0" brushRef="#br0" timeOffset="30523.31">14068 5679 12895 0,'-4'10'272'0,"2"5"64"0,-3 3 16 0,3 4 32 0,0 0-384 0,1 7 0 0,-1 4 0 0,1 0 0 16,0-1 0-16,2 0 0 0,2 0 0 0,2-1 0 15,2 0 0-15,0-2 0 0,1-3 0 0,7-3 0 32,0-1-752-32,2-3-208 0,-2 1-64 0,3-3 0 0,-1 0 832 0,2-1 192 0,0 1 0 0,0-1 0 15,-1 2 0-15,1 1 0 0,-3-2 0 0,2 0 0 16,-1-1 0-16,3 0 0 0,-3-1 0 0,0 1 0 0,0-2 768 15,0 0 208-15,2 0 48 0,-2 2 0 16,-4 0-832-16,2 0-192 0,4-3 0 0,1 1 0 0,-4 3 0 16,4-1 0-16,0 1 0 0,0 0 0 0,-4-1 0 0,1-1 0 15,-3 1 0-15,-1 0 0 0,-1 2 0 0,-1 1 0 16,0 2 0-16,-5 0 0 0,-2 1 0 0,1 4 0 16,-5-1 0-16,-3 3 0 0,0 3 0 0,-2-3 0 15,-4 0 0-15,-1 0 0 0,-2-2 0 0,-1 2 0 16,-3-5 0-16,0 2 0 0,-4 0 864 0,2 1 128 15,-3-3 32-15,3 4 0 0,-2 2-832 0,0-3-192 16,-1 0 0-16,-1 0 0 0,1 2 0 0,0-1 0 16,2-1 0-16,-2 0 0 0,1-4 0 0,1 2 0 15,2-2 0-15,-4-1 0 0,1-4 0 0,0 0 0 0,1-2 0 16,4-4 0-16,-4 3 0 0,-2-3 0 16,-1-3 0-16,-14 4 0 15,2-2-768-15,-1-2-208 0,-3-1-48 0,13-4 0 0,-4-1 832 0,-1 0 192 16,-3 1 0-16,-16-3 0 15,0-2-864-15,3-1-128 0,2-2-32 0,-3-2-3680 0</inkml:trace>
  <inkml:trace contextRef="#ctx0" brushRef="#br0" timeOffset="30827.18">12108 6831 9215 0,'-9'-11'192'0,"-2"-7"64"0,-2-4 0 0,0-4 0 0,2-4-256 0,-1 0 0 0,3-5 0 0,1 1 0 0,3-4 0 0,2-2 0 15,2 0 0-15,3-7 0 0,4-2 0 0,2 0 0 16,0 4 0-16,6 2 0 0,4-2 0 0,1-1 0 16,6-3 0-16,0-1 0 0,2-2 0 0,8 2 0 15,4-2 0-15,5 3 0 0,0 0 0 0,2 3 0 16,3 2 0-16,2-2 0 0,7-4 0 0,3 3 0 15,3 0 0-15,1 4 0 0,2 2 0 0,0 5 0 16,-2 1 0-16,3 3 0 0,3 3 0 0,-2 5 0 16,0 3 0-16,-6 3 0 0,-3 4 0 0,-1 1 0 15,0 1 0-15,2 1 0 0</inkml:trace>
  <inkml:trace contextRef="#ctx0" brushRef="#br0" timeOffset="31422.87">14472 5856 9215 0,'-8'28'192'0,"-4"5"64"0,0 5 0 0,2-8 0 0,-1 4-256 0,-3 3 0 0,0-1 0 0,-2 1 0 15,0 2 0-15,0-2 0 0,2-1 0 0,0-1 0 16,0-2 0-16,-1-4 0 0,1-2 0 0,0-3 0 15,-1-1 864-15,0 0 128 0,-2-4 32 0,1 1 0 16,-4-1-832-16,-3 1-192 0,-3 0 0 0,-5 0 0 0,1-4 864 16,-2 4 128-16,-4-1 32 0,0-1 0 0,-1 0-832 0,-1 3-192 15,0-1 0-15,1 1 0 0,0 3 0 0,0 0 0 16,-1 0 0-16,5 3 0 0,4 2 0 16,3 1 0-16,2 1 0 0,4 0 0 0,0-2 864 0,5 2 128 15,1 0 32-15,-3 9 0 16,4-5-1648-16,5-3-320 0,5-3-64 0,2-7-16 0,1 4 832 0,2-2 192 15,2 0 0-15,5-2 0 0,0 2 0 0,3-1 0 16,2-1 0-16,0 1 0 0,1-1 0 0,1 0 0 16,2 2 0-16,1-2 0 0,-2-2 0 0,2 1 0 15,-2 0 0-15,2 1 0 0,0 4 0 0,0-1 0 16,1 0 0-16,0 3 0 0,2 0 0 0,1 2 0 16,0 1 0-16,3-2 0 0,1-1 768 0,3-1 208 0,2 1 48 15,1-1 0-15,1 0-832 0,2-1-192 16,2 0 0-16,13 9 0 0,-6-2 0 0,-2-2-288 0,0-1 64 0,-4 0 16 15,0-1 208-15,-3-1 0 0,-1 1 0 0,-7-4 0 16,-2 0 0-16,-4 0 0 0,1-3 0 0,-5-1 0 16,-2-3 0-16,-3-1 0 0,-4 0 0 0,0-1 0 15,-4-4 480-15,-2-1-16 0,1-2 0 0,-4-9 0 16,1 8 224-16,-1-8 32 0,0 0 16 0,0 0 0 16,0 0-48-16,0 0-16 0,0 0 0 0,0 0 0 15,0 0-128-15,0 0-32 0,0 0 0 0,0 0 0 16,0 0-288-16,0 0-64 0,0 0-16 0,0 0 0 15,0 0-144-15,-7 3 0 0,-2-3 0 0,1-1 0 16,-1-3-256-16,0 1-64 0,0 0-32 0,0-2-7968 16,0-1-1600-16</inkml:trace>
  <inkml:trace contextRef="#ctx0" brushRef="#br0" timeOffset="34014.41">16028 4654 12895 0,'0'0'272'0,"1"-3"64"0,-17-4 16 0,2 5 32 0,-3 0-384 0,-3 0 0 16,-1-1 0-16,0 2 0 0,-2 1 0 0,1 0 0 16,0 1 0-16,-1 1 0 0,-1-2 0 0,4 0 0 15,0 0 0-15,0 0 0 0,0-2 0 0,1 1 0 16,2 1 0-16,0-2 0 0,2 0 0 0,1 0 0 15,2 0 0-15,2-1 0 0,1 2 896 0,1 0 96 0,2-1 32 0,2 0 0 16,4 2-832-16,0 0-192 0,0 0 0 0,0 0 0 16,0 0 864-16,0 0 128 0,0 0 32 0,0 0 0 15,2 5-832-15,4 1-192 16,2 0 0-16,0-1 0 0,2 0 0 0,2 2 0 0,3-2 0 0,-2 2 0 16,2-2 0-16,3 2 0 0,0 0 0 0,0 0 0 15,2 1 0-15,1 1 0 0,-1 1 0 0,0 0 0 16,-2 4 0-16,3-2 0 0,-1 1 0 0,2 0 0 15,0 2 0-15,0 0 0 0,1-1 0 0,-2 1 0 16,2-1 0-16,-2-3 0 0,0 1 0 0,0 0 0 0,-4 0 0 16,2 0 0-16,-1-1 0 0,-1 0 0 15,0-1 0-15,0 4 0 0,2-3 0 0,-2 1 0 0,-2 1 0 0,1 2 0 16,3 2 0-16,0-2 0 0,0-1 0 0,0 2 0 16,-1 1 0-16,1 1 0 0,-1 0 0 0,3-2 0 15,-2 0 0-15,0-1 0 0,-1-1 0 0,1 1 0 16,0-1 0-16,-3-1 0 0,2-2 0 0,-1 3 0 15,1 0 0-15,0-1 0 0,-1-4 0 0,3-1 0 16,-2 2 0-16,1 1 0 0,1 1 0 0,1 0 0 16,0 1 0-16,-1-1 0 0,1 1 864 0,-3-1 128 15,3 2 32-15,0 1 0 0,-2-1-832 0,-1 0-192 16,-1 0 0-16,0 1 0 0,-3-2 0 0,0 0 0 16,1-1 0-16,-2 3 0 0,-1 1 0 0,-3-2 0 15,1-2 0-15,-2 2 0 0,0 1 0 0,-1-1 0 16,-1 0 0-16,0-1 0 0,-1 0 864 0,0 1 128 15,-1 1 32-15,0-1 0 0,2 0-832 0,-3 0-192 0,2 1 0 0,-2 0 0 16,1 3 0-16,-1-3 0 0,0-1 0 0,0 2 0 16,0 0 0-16,2 2 0 15,-3 1 0-15,0-1 0 0,0 0 0 0,0 0 0 0,-1-2 0 0,0-1 0 16,-1 1 0-16,0-2 0 0,1 0 0 0,-2 1 0 16,-1-1 0-16,-1 0 0 0,0-5 0 0,0 2 0 15,-4 1 0-15,2 0 0 0,-2 0 0 0,0 1 0 16,0-2 0-16,-1 0 0 0,-1 0 0 0,-1 1 0 15,-1-4 0-15,-1 3 0 0,-1 0 0 0,0 2 0 16,-3-1 0-16,-1-1 0 0,0-1 0 0,0-1 0 16,-1 2 864-16,-1 2 128 0,1 0 32 0,-9 7 0 15,3-3-1648-15,2-1-320 16,1-4-64-16,6-1-16 0,-4 3 832 0,2-1 192 0,-1 0 0 0,0 1 0 0,1 1 768 16,0-1 208-16,2-2 48 0,-7 6 0 15,2-3-1648-15,2 0-320 0,1-3-64 16,5-2-16-16,-1 2 832 0,-2 0 192 0,-1 0 0 0,-1 1 0 0,0 0 0 0,0 2 0 15,3 0 0-15,-2-1 0 0,0-2 768 0,1 2 208 16,1-1 48-16,-2 8 0 16,3-1-1648-16,1-4-320 0,1 2-64 0,1-8-16 0,4 3 832 0,-2 1 192 15,1 3 0-15,-1-2 0 0,0 1 0 0,-2 2 0 16,4 1 0-16,-2-2 0 0,2 0 0 0,-2-1 0 16,2 1 0-16,3 0 0 0,-1 2 0 0,0 0 0 15,2-4 0-15,1 0 0 0,1-1 0 0,1-1 0 16,1 0 0-16,2-1 0 0,1 2 0 0,-2-2 0 0,4 1 0 15,1-1 0-15,-1-2 0 0,1 0 0 0,0 2 0 16,5 4 0-16,0 1 400 0,-1-4 128 0,0-4 32 0,-1 3 0 16,2 4-560-16,0 2 0 0,1-5 0 0,0 0 0 15,0 0 0-15,0 2 0 0,-3 3 0 0,1-2 0 16,0-2 0-16,1 1 0 0,-3-1 0 0,0 1 0 16,1 3 0-16,0-2 0 0,-1-1 0 0,0-2 0 15,0 0 0-15,0 1 0 0,1-1 0 0,0-1 0 16,0-1 0-16,0 0 0 0,2 1 0 0,-3-5 0 15,0 1 0-15,1-2 0 0,1 0 0 0,0 3 0 16,-1 0 0-16,1 0-144 0,1-4 144 0,-4 0 0 16,2-2 0-16,2 0 0 0,0 2 0 0,-1-2 0 15,-1-1 0-15,2 0 0 0,0 0 0 0,2 1-128 16,-3-4 128-16,1 1 0 0,0-2 0 0,1 2 0 0,2 3 0 16,-1-1 0-16,0-1 0 0,0-1 0 0,0 0 0 15,0 0 0-15,1 0 0 0,-3 0 0 0,0 0 0 0,-1 0 0 16,3 0 0-16,1 0 0 0,-1 0 0 0,1-1 0 15,0-4 0-15,3 4 0 0,-2 4 0 0,3-5 0 16,3-1 0-16,-2-2-128 0,2 0 128 0,2 0 0 16,0-1 0-16,-1 0 0 0,1-3 0 0,4 1 0 15,-3 0 0-15,2 2 0 0,-3-4 0 0,0 0 0 16,1-1 0-16,-1 3 0 0,-1-2 0 0,0 1 0 16,1-5 0-16,1 2 0 0,2 2 0 0,-1-1 0 15,-2-2 0-15,3 0 0 0,2-1 0 0,0-2 0 16,1 2 0-16,1-3 0 0,0-1 0 0,0-3 0 0,-2-3 0 15,-2-3 0-15,0 2 0 0,-4-3 0 0,-1 0-144 16,0-1 144-16,-1 4-192 0,-2-3 16 0,1 0 16 0,-1-2 0 16,-4-3 160-16,1 0-192 0,-2-1 192 0,0-1-192 15,1-1 192-15,-2 1 0 0,0-1 0 0,-3 2 0 16,0 1 0-16,0-1 0 0,-4-1 0 0,-2 9 0 16,0 1 0-16,-2-6-208 0,-1-4 80 0,1 0 128 15,-1-1 0-15,1-1 0 0,-3 0 0 0,0-2 0 16,0-1 0-16,-3-1 0 0,-1 1 0 0,1 0 0 15,0 0 0-15,1 1 0 0,-6-1 0 0,1 1 0 16,0 2 0-16,-1 1 0 0,-4-2 0 0,0 1 0 16,-1 5 0-16,-2 1 0 0,-1 0 0 0,-2 3 0 15,1-3 0-15,-1 0 0 0,0 3 0 0,2-2 0 16,-4-2 0-16,1 1 0 0,2 3 0 0,0-2 0 16,0 0 0-16,0 3 0 0,1 0 0 0,-1 2 0 0,-3 2 0 15,1 3 0-15,-2 0 0 0,-12-5 0 16,-3 5-944-16,5 4-64 0,0-1-16 0,10 8 0 15,-2 0 832-15,-1-1 192 0,-3 0 0 0,1 1 0 0,0 1 0 0,-1 1 0 16,-2-1 0-16,1 0 0 0,-2 2 0 0,1-1 0 16,-4-1 0-16,0 3 0 0,-4-3 0 0,0 1 0 15,0 2 0-15,0-1 0 0,0 4 0 0,0 0 0 16,3 1 0-16,1 1 0 0,0 0 0 0,0 1 0 16,0 0 0-16,0 2 0 0,-1 2 0 0,1 1 0 15,-2 3 0-15,1 1 0 0,0 2 0 0,0 1 0 16,2 2 0-16,0-1 0 0,-1 3 0 0,-1 0 0 15,2 1 0-15,0 3 0 0,-1-2 0 0,1 3 0 16,0 0 0-16,0 0 0 0,0 2 0 0,4-2 0 0,1-2 0 16,3 1 0-16,1-1 0 0,1 0 0 0,3 0 0 15,3-2 0-15,0-1 0 0,3-1 0 0,0 0 0 16,2-1 0-16,3 2 0 0,-1-1 0 0,4 1 0 0,3 0 0 16,-2 1 0-16,4-2 0 0,4 2 0 0,-1-3 0 15,4 2 0-15,1 2 0 0,2-1 0 0,4 2 0 16,1 0 0-16,0 1 0 0,1 0 0 0,-1 2 0 15,2 1 0-15,-1 0 0 0,3 2 0 0,-2-3 0 16,2 2 0-16,2-3 0 0,1-2 0 0,1-2 0 16,0 0 0-16,0-1 0 0,2-2 0 0,0-1 0 15,0 1 0-15,2-3 0 0,-1 2 0 0,1-1 0 16,1 3 0-16,1-1 0 0,-1-1 0 0,2 1 0 0,-3-1 0 16,1 1 0-16,-2 2 0 0,-2-1 0 0,-3 2 0 15,-2 1 0-15,-2-1 0 0,-3 2 0 0,-2 0 0 16,-3 1 0-16,-3 1 0 0,0 2 0 0,-3-1 0 0,0 2 0 15,-3 2 0-15,0 1 0 0,-3 3 768 0,1 1 208 16,-1 0 48-16,-3 11 0 0,-2-5-1024 0,2-1 0 16,-1-3-192-16,0-1 32 0,-2-4 160 0,-1 1 128 15,-4-3-128-15,-2-1 176 0,2-1 48 0,-2-1 16 16,0 1 0-16,-5 0 0 0,-1 1 0 0,-1 4 0 16,-1-1 0-16,-2 4 0 0,1-5-48 0,-3 5 0 15,0 0 0-15,-1 0 0 0,-1-4-64 0,-2-2-128 16,-1 3 176-16,-1-1-176 0,-6-1 192 0,2-1-192 15,-2-3 192-15,3 1-192 0,-4 0 240 0,3 4-64 16,-1 1-16-16,1-2 0 0,-1-2 128 0,3-2 32 0,1-1 0 16,2 2 0-16,3-1-16 0,3-3 0 0,2 0 0 15,3 0 0-15,2-1-304 0,5 1 128 0,0-5-128 0,6 0 0 16,0-3 0-16,3 0 0 0,5 3 0 0,0-8 0 16,1-8 0-16,0 0-272 0,3 9 48 0,3-2 16 31,-6-7-304-31,11 3-64 0,0-3-16 0,2 0 0 15,-2-2-320-15,2-3-64 0,-1 0-16 0,3-4 0 0</inkml:trace>
  <inkml:trace contextRef="#ctx0" brushRef="#br0" timeOffset="40027.61">11593 8982 20271 0,'3'-7'448'0,"-1"0"80"0,2 1 32 0,-2-2 16 0,2 0-576 0,0 1 0 0,-1 0 0 0,-3 7 0 15,5-5 928-15,-5 5 80 0,0 0 16 0,6-4 0 16,-6 4-832-16,0 0-192 0,0 0 0 16,0 0 0-16,0 0 864 0,9 9 128 0,-4 4 32 0,-2 4 0 15,0 3 0-15,-1 5 0 0,-2 6 0 0,0 4 0 16,0 7-832-16,-2 2-192 0,-1 1 0 0,-1 1 0 15,-2 0 0-15,-2 1 0 0,2 1 0 0,-4-5 0 16,1-6 0-16,1 0 0 0,1 1 0 0,1-7 0 16,0-5 864-16,0-5 128 0,2-6 32 0,0-2 0 15,2-2-832-15,2-11-192 0,0 0 0 0,0 0 0 16,0 0 864-16,0 0 128 0,5-9 32 0,0-7 0 16,2-8 0-16,3-2 0 0,1-3 0 0,2-4 0 0,0-8-832 0,1 2-192 15,2 0 0-15,1 1 0 0,3-5 0 0,2 1 0 16,-2-1 0-16,4 1 0 0,4 2 0 0,0 4 0 15,1 7 0-15,-2 3 0 0,-3 0 0 0,0 7 0 16,-1 7 0-16,0 5 0 0,-5 1 0 0,1 5 0 16,0-1 0-16,-2 8 0 0,-2 6 0 0,-1 6 0 15,-2 3 0-15,-2 2 0 0,-4 1 0 0,-4 5 0 16,-3 3 0-16,-4-1 0 0,-2-4 0 0,-3 1 0 16,-6 0 0-16,0-3 0 0,-4-5 0 0,-2 0 0 15,-3 0 0-15,-1-3 0 0,0-2 0 0,-2-2 0 16,1-2 0-16,1-4 0 15,1-3-2416-15,4-4-528 0,4-3-96 0,1-4-7664 16,3-5-1536-16</inkml:trace>
  <inkml:trace contextRef="#ctx0" brushRef="#br0" timeOffset="40352.74">12446 8892 27647 0,'0'0'608'0,"0"0"128"0,0 0 32 0,0 0 0 0,0 0-624 0,-2 10-144 0,-2 4 0 0,1 5 0 16,-6 4 848-16,1 5 144 0,-2 1 32 0,-4 5 0 15,-1 5 0-15,-4 4 0 0,-2 1 0 0,1-2 0 16,-1-6-832-16,0-2-192 0,2-3 0 0,4-4 0 16,3-3 0-16,4-7 0 0,6-3 0 0,-2-6 0 15,4-8 864-15,0 0 128 0,0 0 32 0,0 0 0 16,0 0 0-16,0 0 0 0,4-8 0 0,0-8 0 15,7-6-832-15,4 1-192 0,1 0 0 0,3-3 0 0,-1-2 0 16,2-2 0-16,1 1 0 0,0 1 0 0,-1 4 0 0,1 0 0 16,-3 0 0-16,1 3 0 0,-1 3 0 0,-1 3 0 15,0-1 0-15,-2 4 0 0,-1 1 0 0,-2 7 0 16,-2 2 0-16,0 0 0 16,-1-3-1600-16,-9 3-352 0,11-2-80 0,-11 2-9296 15,7 5-1856-15</inkml:trace>
  <inkml:trace contextRef="#ctx0" brushRef="#br0" timeOffset="40549.42">12927 8966 31327 0,'0'0'688'0,"0"0"144"0,-6 9 16 0,2 2 48 0,-4 1-720 0,0 3-176 0,-4 2 0 0,5-2 0 15,-2 5 848-15,-3 2 144 0,1 0 32 0,-1 0 0 16,1 0-832-16,-2-1-192 0,2 0 0 0,3-2 0 15,-3-2 0-15,1-1 0 0,2-4 0 0,0 2 0 32,1-3-768-32,0-2-208 0,0-3-48 0,3 0-8736 0,4-6-1760 0</inkml:trace>
  <inkml:trace contextRef="#ctx0" brushRef="#br0" timeOffset="41046.11">13129 9013 23951 0,'-1'17'512'0,"-3"1"128"0,-5 0 0 0,3-2 64 0,1 2-576 0,-10 13-128 15,0 1 0-15,0-4 0 0,1-5 848 0,3 0 144 16,-1-1 32-16,2-1 0 0,3-6 0 0,1-1 0 16,3-3 0-16,2-1 0 0,1-1 0 0,1-3 0 15,-1-6 0-15,0 0 0 0,8-3-832 0,3-1-192 16,3-2 0-16,-4 0 0 0,1-7 864 0,3-2 128 15,4 0 32-15,-1-2 0 0,-1 1-832 0,2-2-192 16,0 0 0-16,2-1 0 0,-1 5 0 0,0 2 0 16,0 1 0-16,-1 2 0 0,-4 1 0 0,0 4 0 0,-4 1 0 15,0 6 0-15,-3-1 0 0,-2 6 0 0,0 4 0 16,-3 2 0-16,-3 0 0 0,-3 2 0 0,0 0 0 16,-4 2 0-16,2-1 864 0,-3 1 128 15,-1 0 32-15,0-4 0 0,0-3-832 0,2-1-192 0,0 0 0 16,2-4 0-16,2-1 0 0,4-5 0 0,0 0 0 0,0 0 0 15,0 0 0-15,5-5 0 0,3-2 0 0,2-3 0 16,2-2 0-16,-1-2 0 0,2 0 0 0,1 0 0 16,2-2 0-16,-1 1 0 0,0 0 0 0,-1 0 0 15,-1 1 0-15,0 3 0 0,2 3 0 0,-2 2 0 16,-2 0 0-16,0 3 0 0,-1 3 0 0,-3 4 0 16,2 7 0-16,-2 2 0 0,0 3 0 0,-3 3 0 15,-2 1 0-15,-1 2 0 0,-1 4 0 0,-1-1 0 16,-1-1 0-16,0 0 0 0,-2 1 0 0,1-2 0 15,0-2 0-15,0-3 0 0,1-1 0 0,1-2 0 16,0 0-1600-16,-1-4-352 0,2-5-80 16,0-6-9296-16,0 0-1856 0</inkml:trace>
  <inkml:trace contextRef="#ctx0" brushRef="#br0" timeOffset="41346.61">13759 9313 27647 0,'0'0'608'0,"0"0"128"0,0 0 32 0,10 1 0 0,-2-2-624 0,3-2-144 15,2 3 0-15,0-3 0 0,1-5 848 0,1 1 144 16,3-1 32-16,-3-2 0 0,-2 0-832 0,0-2-192 16,-1-1 0-16,-2 0 0 0,-2 1 864 0,-4-3 128 0,-1 2 32 0,-3-1 0 15,-3 0 0-15,0 3 0 0,-2 2 0 0,-2 2 0 16,-1 2 0-16,-3 2 0 0,-2 6 0 0,-3 4 0 15,-3 5-832-15,-1 5-192 0,-2 2 0 0,0 2 0 16,0 3 0-16,-2 1 0 0,0 3 0 0,3-2 0 16,3 4 0-16,4-1 0 0,4 2 0 0,5-2 0 15,2-4 0-15,6-1 0 0,2 1 0 0,4-2 0 16,3-1 0-16,2-3 0 0,4-1 0 0,1-3-12512 16,1-2-2544-16</inkml:trace>
  <inkml:trace contextRef="#ctx0" brushRef="#br0" timeOffset="41996.59">16096 9287 16575 0,'0'0'368'0,"0"0"80"0,0 0 0 0,-1-10 16 0,-2-1-464 0,0 3 0 0,3 8 0 0,-4-9 0 15,0-1 912-15,1 1 96 0,0 1 16 0,0 3 0 16,3 5 816-16,0 0 160 0,-6-7 48 0,6 7 0 16,-7-3-832-16,7 3-144 0,-8 3-48 0,0 5 0 15,-3 4-816-15,0 4-208 0,1 1 0 0,-3 4 0 16,-3 2 864-16,-1 5 128 0,-3 1 32 0,0 3 0 15,0 2-832-15,4-3-192 0,1-3 0 0,2-4 0 0,4-2 0 16,0-6 0-16,0-6 0 0,3-3 0 0,6-7 864 16,0 0 128-16,0 0 32 0,4-7 0 0,2-7 0 0,2-5 0 15,0-7 0-15,7-5 0 0,10-4-832 0,5-4-192 16,1-1 0-16,0 2 0 0,1 1 0 0,-2-1 0 16,0-1 0-16,0-2 0 0,-2-1 0 0,3 3 0 15,-1 1 0-15,-3 6 0 0,0 8 0 0,-2 6 0 16,-3 2 0-16,2 6 0 0,-3 5 0 0,0 5 0 15,-1 4 0-15,-4 7 0 0,-2 6 0 0,-7 8 0 16,-3 4 0-16,-7 5 0 0,-3 3 0 0,-10 4 0 16,-3 2 0-16,-3-4 0 0,-4-4 0 0,0 0 0 15,-5 0 0-15,0-4 0 0,1-5 0 0,0-4 0 16,1-3 0-16,3-4 0 0,2-3 0 0,2-4 0 16,2-2 0-16,3-6 0 15,3-5-1600-15,4-6-352 0,2-7-80 0,6-4-9296 0,3 0-1856 16</inkml:trace>
  <inkml:trace contextRef="#ctx0" brushRef="#br0" timeOffset="42316.94">16810 8951 23951 0,'0'0'512'0,"0"0"128"0,0 0 0 0,-6 10 64 0,-2 3-576 0,1 3-128 0,-3 3 0 0,2 3 0 16,-1 4 1664-16,1 4 320 0,-5 0 48 0,0 2 16 15,-1 2-1648-15,-3-1-400 0,-1-1 0 0,2-3 0 16,1-5 896-16,1-2 112 0,2-2 16 0,2-2 0 0,1-3-832 0,1-4-192 16,3-4 0-16,5-7 0 0,0 0 0 0,0 0 0 15,0 0 0-15,0 0 0 0,0 0 864 0,5-14 128 16,4-3 32-16,3-3 0 0,3-3 0 0,2-1 0 16,2 0 0-16,2-2 0 0,1-2-832 0,1-1-192 15,0 0 0-15,3 2 0 0,3 4 0 0,-2 3 0 16,1 3 0-16,-1 0 0 0,-1 1 0 0,-2 3 0 15,-2 4 0-15,-4 1 0 0,-2 3 0 0,-3 2 0 16,-2 6 0-16,-1-1 0 0,-10-2 0 0,8 2 0 16,-8-2 0-16,0 0 0 15,8 1-2416-15,-8-1-528 0,0 0-96 0,0 0-12720 0</inkml:trace>
  <inkml:trace contextRef="#ctx0" brushRef="#br0" timeOffset="42545.18">17430 8911 27647 0,'0'0'608'0,"-3"7"128"0,-3-2 32 0,1 4 0 0,-1 3-624 0,1 5-144 0,-5 4 0 0,-1-1 0 16,-2 5 848-16,1 2 144 0,-3 1 32 0,-1 1 0 16,0-1 0-16,0 0 0 0,-3-1 0 0,5-1 0 15,3 1-832-15,1-4-192 0,2-5 0 0,-2-1 0 16,2 1 0-16,1-6 0 0,3-2 0 0,1-4 0 15,3-6 0-15,0 0 0 0,0 0 0 0,0 0 0 16,7-5-1600-16,2-5-352 0,-3-1-80 0,10-9-11472 16</inkml:trace>
  <inkml:trace contextRef="#ctx0" brushRef="#br0" timeOffset="43099">17748 8921 27647 0,'-2'9'608'0,"-3"2"128"0,0 3 32 0,-1 3 0 0,0 1-624 0,-2 3-144 16,-2 7 0-16,2-1 0 0,-1 2 848 0,0-2 144 15,0 0 32-15,0-2 0 0,0 0-832 0,1-3-192 0,1-2 0 16,-1-2 0-16,1-6 864 0,0-1 128 0,1-1 32 0,3-3 0 15,3-7 0-15,0 0 0 16,0 0 0-16,0 0 0 0,6-9 0 0,2-2 0 0,-1-4 0 0,2-2 0 16,-1-3-832-16,3-1-192 0,2-2 0 0,2-1 0 15,3-2 0-15,-1 1 0 0,2 3 0 0,1 1 0 16,0 0 0-16,-2 4 0 0,-1 5 0 0,-3 2 0 16,-1 2 0-16,1 2 0 0,-5 2 0 0,0 5 0 15,-2 5 0-15,-2 2 0 0,-1 3 0 0,-2 5 0 16,-2 4 0-16,-2 2 0 0,-1 1 0 0,-3 0 0 15,0-3 0-15,1-1 0 0,-4 1 0 0,4-3 0 16,-2-4 0-16,3-3 0 0,0-2 0 0,3-2 0 0,1-6 0 16,0 0 0-16,0 0 0 0,5-4 0 15,4-4 0-15,1-3 0 0,5-3 0 0,0-4 0 0,2-4 0 0,1-1 0 16,3-1 0-16,0-1 0 0,-2 1 0 0,2 2 0 16,-3 0 0-16,2 6 0 0,0 1 0 0,-1 4 0 15,-4 1 0-15,-3 3 0 0,0 5 0 0,-1 4 0 16,-1 5 0-16,-4 1 0 0,-2 5 0 0,-2 2 0 15,-3 6 0-15,-2 5 0 0,-2 3 0 0,-1 4 0 16,-2 1 0-16,-1 2 0 0,-1 2 0 0,-2-2 0 16,2-2 0-16,3-2 0 0,-3-5 0 0,3-1 0 15,1-5 0-15,1-3 0 0,1-3 0 0,3-4 0 16,-1-4 0-16,2-7 0 16,0 0-3232-16,7-2-688 0,4-6-144 0,6-5-10672 0</inkml:trace>
  <inkml:trace contextRef="#ctx0" brushRef="#br0" timeOffset="43565.62">18508 9084 27647 0,'0'0'608'0,"0"0"128"0,0 0 32 0,0 0 0 0,4-9-624 0,-4 9-144 0,0 0 0 0,-5 6 0 16,3 0 848-16,0 1 144 0,-3-1 32 0,3 3 0 15,0-2 0-15,0 0 0 0,0 2 0 0,4 0 0 16,0-2 0-16,2-1 0 0,4-1 0 0,1 0 0 0,-1 1-832 16,5-3-192-16,2-4 0 0,0 0 0 0,0 1 864 0,1-1 128 15,3 0 32-15,1-4 0 0,1-3-832 0,-3 1-192 16,1-1 0-16,-1-2 0 0,-4-3 0 0,-1-1 0 15,-1 3 0-15,-3-3 0 0,-1 0 0 0,-3-1 0 16,-2-2 0-16,-3 2 0 0,0 3 864 0,-3 3 128 16,-2 1 32-16,-3 2 0 0,-1 1-832 0,-5 4-192 15,-2 2 0-15,-1 5 0 0,-8 4 0 0,3 2 0 16,-3 1 0-16,1 2 0 0,-1 5 0 0,1 1 0 16,3 0 0-16,3 4 0 0,3 4 0 0,2 1 0 15,3-4 0-15,4-2 0 0,4-2 0 0,3 0 0 16,5 1 0-16,2-4 0 0,7-3 0 0,1-2 0 0,4-2 0 15,4-3 0 1,-1-4-768-16,4-2-208 0,1-5-48 0,-1-1 0 0,-1-2 832 0,-1-2 192 0,-2-2 0 0,-3-4 0 31,-2 1-2496-31,-6-4-464 0,-2-2-96 0,-5-2-16 0</inkml:trace>
  <inkml:trace contextRef="#ctx0" brushRef="#br0" timeOffset="43775.25">17255 8581 46079 0,'0'0'1024'0,"0"0"192"0,0 0 64 0,0 0 0 0,0 0-1024 0,8 5-256 0,-2-2 0 0,2-1 0 15,0-2-768-15,-2 2-208 0,0 0-48 0,-6-2 0 0,0 0 1648 0,0 0 320 16,0 0 64-16,-3 5 16 15,-4-1-2464-15,-3 1-480 0,-2-1-112 0,-10 5-16400 16</inkml:trace>
  <inkml:trace contextRef="#ctx0" brushRef="#br0" timeOffset="46010.18">20848 9409 16575 0,'-9'10'736'0,"2"-4"160"0,7-6-720 0,-7 5-176 16,-2 1 0-16,9-6 0 0,0 0 848 0,-3 8 144 15,3-8 32-15,0 0 0 0,-1 10 0 0,1-10 0 16,0 0 0-16,0 0 0 0,8 4 0 0,4-3 0 15,5-4 0-15,-2-5 0 0,0-3 0 0,4-4 0 16,8-4 0-16,1 0 0 0,2-2-832 0,2-1-192 16,1-2 0-16,0-3 0 0,-1-4 864 0,3 1 128 0,-1-4 32 15,3-2 0-15,-2-5-832 0,3 0-192 0,4 3 0 16,-1-2 0-16,1-2 864 0,-6 5 128 0,-6-2 32 0,-5 3 0 16,-3 1-832-16,-6 4-192 0,-4 4 0 15,-3 1 0-15,-3 3 0 0,-3 5 0 0,-3 5 0 0,-2 4 0 16,-4 3 0-16,-1 4 0 0,-3 6 0 0,-9 5 0 15,-4 3 0-15,-6 6 0 0,-4 3 0 0,-1 5 0 16,1 5 0-16,-2 2 0 0,0 1 0 0,2 4 0 16,3 4 0-16,3 1 0 0,1-1 0 0,4-1 0 15,6-2 0-15,3-1 0 0,4-2 0 0,2-3 0 16,5-7 0-16,3 1 0 0,4-3 0 0,0-3 0 16,4-4 0-16,1 2 0 0,0-1 0 0,2-2 0 15,2-3-768-15,3 2-208 0,2-2-48 16,0-2 0-16,1 0-2448 0,3-3-496 0,10-4-112 0,-1-4-16 0</inkml:trace>
  <inkml:trace contextRef="#ctx0" brushRef="#br0" timeOffset="46314.78">21799 9061 27647 0,'0'0'608'0,"-5"-6"128"0,-4 3 32 0,-1 2 0 0,-1 2-624 0,0 4-144 15,0 5 0-15,-2 4 0 0,-4 2 848 0,1 4 144 16,-1 1 32-16,1 3 0 0,-1 2-832 0,2 0-192 16,2-2 0-16,3-3 0 0,2 1 0 0,6-4 0 15,2 1 0-15,2-3 0 0,5-3 0 0,2-3 0 0,-1-4 0 0,5 1 0 16,1-2 864-16,2-2 128 0,2-3 32 0,4-4 0 16,0-3 0-16,2-2 0 0,-3-1 0 15,0-4 0-15,0-2-832 0,-1 1-192 0,-3-1 0 0,-1 0 0 16,-4-5 0-16,-5 2 0 0,-1 2 0 0,-4-2 0 15,-2 0 864-15,-1 8 128 0,-2-1 32 0,-3 0 0 32,0 1-1648-32,-3 0-320 0,-1 3-64 0,-5-4-16 0,0 0-2448 0,3 7-496 15,-4 4-112-15,5-1-16 0</inkml:trace>
  <inkml:trace contextRef="#ctx0" brushRef="#br0" timeOffset="46598.84">22394 8951 23951 0,'0'0'1056'0,"0"0"224"0,0 0-1024 0,0 0-256 16,0 0 0-16,0 0 0 0,0 0 880 0,0 0 112 16,0 0 32-16,0 0 0 0,0 0 816 0,0 0 160 15,-5 5 48-15,-7 3 0 0,-6 2-1648 0,0 2-400 16,-4 2 0-16,-2 3 0 0,-1 1 896 0,1 3 112 15,-2 1 16-15,1 3 0 0,3 1-832 0,4 0-192 16,1 0 0-16,3-2 0 0,4-2 0 0,4-1 0 16,2-3 0-16,4-1 0 0,3-2 0 0,2-1 0 15,1-2 0-15,4-2 0 0,2-2 0 0,4-1 0 16,1-2 0-16,2-1 0 16,0-4-768-16,3 0-208 0,4-1-48 0,2-2-9824 0,-1-1-1968 15</inkml:trace>
  <inkml:trace contextRef="#ctx0" brushRef="#br0" timeOffset="47756.92">23002 9067 31327 0,'0'0'1392'0,"0"0"272"0,-9-6-1328 0,1-3-336 15,-1-1 0-15,1 5 0 0,0 2 0 0,-2 4 0 16,-2 3 0-16,-1-1 0 0,-3 0 896 0,-1 3 96 16,-3 3 32-16,-1 2 0 0,-5-1-832 0,-1 4-192 15,2 3 0-15,1 3 0 0,4 0 0 0,3-1 0 16,3 2 0-16,4-4 0 0,4-1 0 0,3-3 0 15,1-3 0-15,5-3 0 0,-3-7 0 0,5 7 0 16,3-1 0-16,1-5 0 0,4-4 864 0,0 0 128 16,2-2 32-16,4-3 0 0,5 0-832 0,-1-2-192 15,-2-2 0-15,-1 0 0 0,-3-1 0 0,-1-1 0 0,-3 0 0 16,-2 3 0-16,-1 4 864 0,-2 3 128 16,-8 4 32-16,0 0 0 15,0 0-1648-15,0 0-320 0,0 0-64 0,6 10-16 0,-2 2 832 0,-2 1 192 0,-1-1 0 0,0-2 0 16,2 2 0-16,-1 0 0 0,3-2 0 0,1-2 0 15,3-1 0-15,2 1 0 0,-1-2 0 0,12 0 0 16,1-5 0-16,1-1 0 0,1-2 0 0,0-4 0 16,1-5 768-16,3-1 208 0,0-2 48 0,-7 3 0 15,2-3-832-15,1-3-192 0,0-1 0 0,1-4 0 16,-2 0 0-16,0-2 0 0,0 1 0 0,0-5 0 16,-3-4 0-16,1-2 0 0,1 3 0 0,1-7 0 15,-1-1 0-15,0-4 0 0,-2-2 0 0,-3 2 0 16,-1 7 0-16,-3 5 0 0,-3 4 0 0,-4 8 0 15,-2 4 0-15,0 5 0 0,-5 3 0 0,0 7 0 16,-9 0 0-16,-3 5 0 0,-5 6 0 0,0 6 0 0,-2 4 0 0,-1 5 0 16,-4 6 0-16,2 3 0 0,-2-1 0 0,1 6 0 15,-4-1 0-15,3 4 0 0,1 2 0 0,4-1 0 16,4-1 0-16,3-3 0 0,4-5 0 0,5-5 0 16,3-4 0-16,3-3 0 0,4-2 0 0,3-5 0 15,2-5 0-15,2-5 0 0,1-1 0 0,4-5 0 16,3-5 0-16,3-3 0 0,3-3 0 0,2-2 0 15,0-1 0-15,6-5 0 0,3-4 0 0,1-1 0 16,-1 2 0-16,2-3 0 0,-2-8 0 0,-1-1 0 16,-4-2 0-16,1-1 0 0,2-3 0 0,-2-3 0 15,-4-3 0-15,-2-1 0 0,-4 0 0 0,-2-2 0 16,-1 6 0-16,-5 4 0 0,-4 2 0 0,-3 7 0 16,-2 4 0-16,-2 7 0 0,-6 1 0 0,-3 5 0 15,0 2 0-15,-5 4 0 0,-5 5 0 0,-1 3 0 0,-2 2 0 0,-2 6 0 31,-4 5-768-31,-2 5-208 0,-2 0-48 0,2 4 0 0,-3 3 832 0,0 6 192 0,0 5 0 0,0 0 0 16,0-1 0-16,3 2 0 0,2-1 0 0,4-1 0 16,3-3 0-16,1 0 0 0,4-2 0 0,6-3 0 15,3 0 0-15,5-4 0 0,5-3 0 0,1-3 0 16,2-2 0-16,2 0 0 0,2-1 0 16,0-4 0-16,2-4 768 0,1-2 208 0,0-5 48 0,-1-2 0 15,1-2-832-15,2-3-192 0,1-3 0 0,-3 0 0 16,-1 0 0-16,0 1 0 0,0-2 0 0,-2 0 0 15,-5 0 0-15,-1 2 0 0,-3 3 0 0,0 2 0 0,-2 2 0 16,-5 2 0-16,0 0 0 0,3 7 0 0,-2 2 0 16,1 1 0-16,-2 0 0 0,0 2 0 0,0 2 0 15,0 4 0-15,0 2 0 0,0-4 0 0,0-3 0 16,2 1 0-16,6-1 0 0,1-1 0 0,1-3 0 0,3-4 0 16,3-1 0-16,5-2 0 0,0-3 0 0,3-3 0 15,-1-2 0-15,3-2 0 0,-2-2 0 0,1-2 0 16,2-3 0-16,-4 3 0 0,-1 1 0 0,-4 0 0 15,0 1 0-15,0 2 0 0,-2 1 0 0,-3 6 0 16,-2 3 0-16,-3 4 0 0,0-1 0 0,-5 10 0 16,-5 5 0-16,-3 6 0 0,-2 6 0 0,-3 3 0 15,-2 4 0-15,-4 1 0 0,-1 3 0 0,-1 3 0 16,0 7 0-16,1 0 0 0,-2-1 0 0,2-3 0 16,-4 0 0-16,-8 14 0 0,3-8 0 0,0-3 0 15,0-5 0-15,1-5 0 16,0-3-1600-16,5-4-352 0,2-1-80 0,-4-4-14752 0</inkml:trace>
  <inkml:trace contextRef="#ctx0" brushRef="#br0" timeOffset="48098.55">21323 10067 31327 0,'-3'-29'688'0,"4"10"144"0,2-1 16 0,0 5 48 0,-3 4-720 0,3 2-176 15,2-1 0-15,-3 6 0 0,-2 4 848 0,0 0 144 16,0 0 32-16,0 0 0 0,0 0 0 0,-1 17 0 15,-4 2 0-15,0 7 0 0,3 5-832 0,-3 2-192 16,-7 2 0-16,2-2 0 0,2 3 864 0,-1-3 128 16,-2-2 32-16,1 1 0 0,0-1-832 0,3-2-192 15,0-2 0-15,-1-4 0 16,0-4-768-16,1-2-208 0,3-3-48 0,0-6 0 16,4-8-816-16,0 0-160 0,-1408 0-48 0,2824-7-13104 0</inkml:trace>
  <inkml:trace contextRef="#ctx0" brushRef="#br0" timeOffset="48414.11">21926 9798 27647 0,'0'0'608'0,"6"12"128"0,-3 0 32 0,-6 1 0 0,-2 2-624 0,-4 2-144 0,-1 5 0 0,-2-1 0 16,-2-2 848-16,-4 1 144 0,-2 2 32 0,-2 3 0 15,2 0 0-15,-2-1 0 0,-3-1 0 0,1-1 0 16,0-3-832-16,0-1-192 0,1-2 0 0,-2 0 0 15,3-4 0-15,0-2 0 0,0-2 0 0,4 1 0 16,-1-1 864-16,3-3 128 0,-1-2 32 0,4 0 0 16,3 1-832-16,3 1-192 0,7-5 0 0,0 0 0 15,0 0 0-15,4 7 0 0,0 6 0 0,5-2 0 16,3 1-768-16,3 2-208 0,2 1-48 0,0 2 0 16,1 2 832-16,-1-1 192 0,-2 0 0 0,-2 2 0 0,1-3 0 0,-1 3 0 15,-2 2 0-15,1-2 0 0,-4-1 768 0,0-3 208 16,-2-3 48-16,-1-1 0 0,1-2-832 0,-2-1-192 15,-4-9 0-15,0 0 0 16,0 0-2416-16,0 0-528 0,10-5-96 0,-3-3-32 0</inkml:trace>
  <inkml:trace contextRef="#ctx0" brushRef="#br0" timeOffset="48788.3">22234 10094 27647 0,'0'0'608'0,"0"0"128"0,0 0 32 0,0 0 0 0,0 0-624 0,-6 12-144 0,-1 0 0 0,-3 2 0 16,-1 3 848-16,-2 1 144 15,2 6 32-15,-2-1 0 0,0 0-832 0,1 2-192 0,-2 3 0 0,0-3 0 16,0 1 864-16,2-2 128 0,1-2 32 0,1 0 0 16,2-3-832-16,0-2-192 0,2-5 0 0,3-3 0 15,3-9 864-15,0 0 128 0,0 0 32 0,0 0 0 16,0 0 0-16,9-3 0 0,0-7 0 0,3-2 0 15,3-3-832-15,3-4-192 0,-1-2 0 0,4 0 0 16,3 2 0-16,1 1 0 0,-2 3 0 0,1 0 0 16,0 3 0-16,1 2 0 0,1 3 0 0,-4 2 0 15,-4 3 0-15,-1 3 0 0,-2 2 0 0,-6 3 0 0,-1 2 0 16,2 7 0-16,-5 0 0 0,0 1 0 0,-4 1 0 0,-1 9 0 16,-1-4 0-16,-2 0 0 0,1-1 0 0,0 0 0 15,0-1 0-15,1-5 0 16,0 0-768-16,1-2-208 0,1-1-48 0,2-2 0 15,3-2-1632-15,-1-4-336 0,4-4-64 16,1-1-16-16,2-2 0 0,2-4 0 0,16-12 0 0,-6 0 0 0</inkml:trace>
  <inkml:trace contextRef="#ctx0" brushRef="#br0" timeOffset="49064.62">22850 10200 23951 0,'0'0'512'0,"0"0"128"0,0 0 0 0,0 0 64 0,0 0-576 0,0 0-128 16,0 0 0-16,-8 8 0 0,0 0 1664 0,-4 2 320 15,-2 0 48-15,-1 3 16 0,-2 2-1648 0,0 4-400 0,0 1 0 0,1 0 0 16,-2-3 896-16,5 3 112 0,-2 2 16 16,2-3 0-16,2-2-832 0,5-1-192 0,1-2 0 0,4-1 0 15,2-2 864-15,5-2 128 0,-1-2 32 0,5-3 0 16,0-2-832-16,3-3-192 0,0-3 0 0,5-4 0 16,4-1 864-16,-3-1 128 0,2 0 32 0,-2-2 0 15,0-2-832-15,-2-1-192 0,-3 1 0 0,-3 2 0 16,-1 1 0-16,-1 0 0 0,-5 0 0 0,-1 2 0 15,0 2 0-15,-3 0 0 0,-4 2 0 0,0 0 0 16,-4 2 0-16,0 1 0 0,-3 2 0 0,0-1 0 16,-2-3-2416-16,1 1-528 15,1 3-96-15,1-2-32 0</inkml:trace>
  <inkml:trace contextRef="#ctx0" brushRef="#br0" timeOffset="49317.23">23383 9787 35007 0,'0'0'1552'0,"0"0"320"0,0 0-1488 0,0 0-384 15,0 0 0-15,0 0 0 0,0 0 0 0,-1 10 0 16,-1 2 0-16,0 2 0 0,-5 4 0 0,0 5 0 16,-4 2 0-16,-3 7 0 0,-2 3 896 0,-3 5 96 15,-2 2 32-15,-2-2 0 0,1 3-832 0,2-1-192 16,2-1 0-16,0-1 0 0,0 1 0 0,3-2 0 15,2-4 0-15,1-2 0 0,3-1 0 0,0-4 0 16,3-3 0-16,1-3 0 0,2-6 0 0,2-4 0 0,2-1 0 16,2-4 0-1,-3-7-3232-15,9-4-688 0,3-2-144 0,0-5-32 0</inkml:trace>
  <inkml:trace contextRef="#ctx0" brushRef="#br0" timeOffset="49540.01">23567 9767 31327 0,'0'0'688'0,"0"0"144"0,0 0 16 0,0 0 48 0,0 0-720 0,0 0-176 0,0 0 0 0,-4 7 0 15,-6 3 848-15,0 2 144 0,0 2 32 0,-1 7 0 0,-1 4-832 0,-2 7-192 16,-2 3 0-16,1 2 0 16,-1 0 864-16,1 0 128 0,1 1 32 0,2-2 0 0,-2-2-832 0,2-1-192 15,-1-1 0-15,0 2 0 0,0-1 0 0,1-1 0 16,-1-3 0-16,1-1 0 15,-1-1-1600-15,1-3-352 0,1-2-80 0,0-6-16 16,-1-6 0-16,1-3 0 0,-1-5 0 0,0-7 0 16</inkml:trace>
  <inkml:trace contextRef="#ctx0" brushRef="#br0" timeOffset="50305.39">23086 10227 27647 0,'0'0'608'0,"0"0"128"0,6-6 32 0,3 3 0 0,3 0-624 0,-2-1-144 15,1 0 0-15,4 1 0 0,6-3 848 0,2 3 144 16,1-1 32-16,2 1 0 0,0-1 0 0,0 1 0 15,1-2 0-15,-2 2 0 0,0 0-832 0,2 0-192 0,-1 2 0 16,2-1 0-16,-5 0 0 0,2 0 0 0,0 1 0 0,0 0 0 16,-5 1 0-16,2 0 0 0,-1 0 0 0,-1 0 0 31,-2 2-768-31,-3 2-208 0,-3 2-48 0,-2 0 0 16,-1 2 0-16,0 0 0 0,1-1 0 0,-3 0 0 0,3-2 832 0,0-1 192 0,0-2 0 0,1-1 0 15,2 1 0-15,-1-4 0 0,2-1 0 0,0-2 0 16,1 1 768-16,1-3 208 0,-1 0 48 0,0-3 0 15,0-1 0-15,0 0 0 0,1 0 0 0,-2-2 0 16,-1-3-832-16,1 1-192 0,1 0 0 0,-3 1 0 16,-3 1 864-16,-1 4 128 0,-3 0 32 0,-1 3 0 15,-2-1-832-15,-2 7-192 0,0 0 0 0,-8 2 0 16,-5 2 864-16,-1 3 128 0,-3 5 32 0,-2 4 0 16,-1 0-832-16,-2 2-192 0,0 0 0 0,-1 0 0 15,3 2 0-15,4-1 0 0,-1-2 0 0,4 1 0 0,4 2 0 16,4-4 0-16,1-1 0 0,5-3 0 0,4 1 0 0,4-1 0 15,1-1 0-15,4-3 0 0,2-4 0 0,3-2 0 16,2-2 0-16,0-2 0 0,2-2 0 0,0-2 0 16,3-2 0-16,0 2 0 0,-2-1 0 0,3 1 0 15,3-2 0-15,0 1 0 0,0 3 0 0,-2 1 0 16,1 0 0-16,-2 1 0 0,-1 1 0 0,-6-2 0 16,0 3 0-16,-2-1 0 0,-1 0 0 0,-3 0 0 15,-3-1 0-15,-3 2 0 0,0 0 0 0,-8 0 0 16,0 0 0-16,0 0 0 0,0 0 0 0,0 0 0 15,0 0 0-15,-1 4 0 0,-2 0 0 0,-2 2 0 0,-2 0 0 16,-1 1 0-16,-3-1 0 0,0 1 0 0,1 4 0 16,-9 3 0-16,2 3 0 0,0 0 0 0,2 1 0 0,1 0 0 15,-1-5 0-15,4 2 0 0,1 1 0 0,6-5 0 16,-3 0 0-16,4-1 0 0,3-1 0 0,2-1 0 16,4 0 0-16,-1-3 0 0,5-1 0 0,3-2 0 15,5-2 0-15,1-3 0 0,2-5 0 0,2-3 0 16,-1-3 0-16,3-3 0 0,-2-1 0 0,3-5 0 15,3-6 0-15,1-4 0 0,1-4 0 0,3-6 0 16,6-5 0-16,2-9 0 0,0-10 0 0,0-4 0 16,-4-1 0-16,3-4 0 0,-1 0 0 0,-1 8 0 15,-3 7 0-15,-4 12 0 0,-5 8 0 0,-4 7 0 16,-3 4 864-16,-5 10 128 0,-8 9 32 0,-2 7 0 16,-5 4-832-16,0 0-192 0,-8 14 0 0,-4 11 0 0,-4 6 0 15,-4 6 0-15,-2 2 0 0,-1 3 0 0,0 3 0 16,-1 3 0-16,-2 2 0 0,1 2 0 0,-4 1 0 15,2-1 0-15,-3 0 0 0,1-6 0 16,0-5-768-16,4-4-208 0,0-5-48 0,5-3 0 16,-2-5-1632-16,3-5-336 0,-1-5-64 0,1-6-16 0</inkml:trace>
  <inkml:trace contextRef="#ctx0" brushRef="#br0" timeOffset="51641.56">22635 4459 20271 0,'0'0'896'0,"8"-5"192"0,0-2-880 0,-4 2-208 0,1-1 0 0,-5 6 0 16,0 0 0-16,0 0 0 0,4-7 0 0,-4 7 0 15,2-9 864-15,-2 1 128 0,0 8 32 0,0 0 0 16,-4-10 0-16,-1 0 0 0,3 0 0 0,-2 2 0 15,-6-1 0-15,0 0 0 0,0 1 0 0,-1 1 0 16,-2-1-832-16,-1 1-192 0,-2 1 0 0,-1-2 0 16,-3-1 0-16,-3 2 0 0,-4-1 0 0,-4 1 0 15,-4 2 0-15,-4 0 0 0,-5 1 0 0,0 2 0 16,0 2 864-16,-1 2 128 0,-2 0 32 0,1 1 0 16,1 2-832-16,-7 0-192 0,-4 2 0 0,-3 1 0 0,-2 0 0 15,5 2 0-15,3 1 0 0,0 0 0 0,-1 0 864 16,-4 1 128-16,-3 1 32 0,0-1 0 0,1 0-832 0,4 0-192 15,4 0 0-15,3 0 0 0,1 0 0 0,0 2 0 16,-3 1 0-16,4 0 0 0,0 1 0 0,2 1 0 16,-1 3 0-16,4 3 0 0,0 1 0 0,2 4 0 15,-3 0 0-15,-2 3 0 0,-2 2 0 0,0 1 0 16,0 3 0-16,1 0 0 0,1 1 0 0,2 4 0 16,1 2 0-16,1 4 0 0,0 2 0 0,1 1 0 15,-5 0 0-15,1 1 0 0,0-3 0 0,3 1 0 16,3 4 0-16,2-2 0 0,-5-3 0 0,6 3 0 15,3 6 0-15,2-2 0 0,2-3 0 0,1 0 0 16,1-5 0-16,0 2 0 0,2 2 864 0,1 0 128 16,-1 2 32-16,2-1 0 0,1-2-832 0,0 1-192 0,0-1 0 15,6 2 0-15,4-1 0 0,0 1 0 0,-2 4 0 16,2 2 0-16,-2 0 0 0,2 1 0 0,3-1 0 0,-2-3 0 16,5 3 0-16,1 0 0 0,0 3 0 0,1-4 0 15,2-3 0-15,3 0 0 0,2-3-192 0,0 0 192 16,-2 1 0-16,5 1 0 0,2-2 0 15,2-2 0-15,1 0 0 0,0-1 0 0,-1-2 128 0,7-3-128 16,6 2 0-16,3-2 144 0,1-2-144 0,1 2 128 16,2 3-128-16,-1-3 0 0,0-3 0 0,-1 0 128 15,2-1-128-15,1-3 0 0,3 0 144 0,4 0-144 16,1 0 144-16,6-1-144 0,2 0 192 0,2-4-192 16,-2-1 0-16,1-2 0 0,-1-1 0 0,0-2 0 15,3-2 144-15,4 0-144 0,5-4 0 0,0 1 144 0,0-2-144 16,1-2 128-16,-1-3-128 0,1-3 128 0,-2-1-128 15,6-3 128-15,6-2-128 0,-3-4 128 0,-4-3-128 16,1 0 160-16,1-3-160 0,7-1 160 0,8-3-16 0,-1-2 0 16,-5-1 0-16,-1 0 0 0,1-6-144 0,4 3 0 15,6-5 0-15,-4-4-176 0,-5-6 176 0,2-1 0 16,4-2 128-16,3-4-128 0,5-3 160 0,-7-2-32 16,-4-1-128-16,5-2 192 0,0-3-192 0,-1-6 0 15,-1-10 0-15,-5-1 0 0,-7-4 0 0,3-5 176 16,1-5-176-16,1-6 160 0,-4-7-160 0,-7 1 192 15,-5-5-192-15,-3-5 192 0,-2-6-192 0,1 0 128 16,1-2-128-16,-4-3 128 0,-5 1-128 0,-6-1 0 16,-6 4 0-16,-3 5 128 0,-8 0-128 0,-3 8 0 15,-9 6 0-15,-2 6 128 0,-3 8-128 0,-5-1 160 0,-8-1-160 16,-3 8 160-16,-5 2-160 0,-5 7 0 0,-7 2 0 0,-6 3 0 16,-7 1 0-16,-3-4 0 0,-7 2 0 0,-4 2 0 15,-5 2-384-15,2 4 64 0,-2 4 0 0,-12 2 0 31,-12 5-1232-31,3 3-240 0,4 3-64 0,-3 1-10384 0,-5 3-2096 0</inkml:trace>
  <inkml:trace contextRef="#ctx0" brushRef="#br0" timeOffset="59131.61">6214 9123 16575 0,'-5'-8'368'0,"3"1"80"0,-1-2 0 0,2 5 16 0,1 4-464 0,-3-7 0 16,1 1 0-16,1-1 0 0,1 7 912 0,0 0 96 0,0 0 16 15,0 0 0-15,0 0 0 0,0 0 0 0,-6 2 0 0,2 5 0 16,-3 4 0-16,2 4 0 0,-1 4 0 0,1 4 0 15,-1-1-832-15,-1 6-192 0,0 2 0 0,0 4 0 16,0 4 0-16,-2 1 0 0,0 3 0 0,-3 0 0 16,1 0 0-16,2-5 0 0,-2 0 0 0,2-7 0 15,2-4 864-15,0-3 128 0,2-7 32 0,1-2 0 16,2-3-832-16,1-4-192 0,1-7 0 0,0 0 0 16,0 0 864-16,7-6 128 0,1-4 32 0,3-7 0 15,1-4 0-15,3-3 0 0,1 0 0 0,2-2 0 16,2-5-832-16,-1-1-192 0,3-1 0 0,2 2 0 15,-2 0 0-15,2-2 0 0,2 2 0 0,1 5 0 0,-1 2 0 16,1 2 0-16,-2 3 0 0,-1 5 0 0,-3 4 0 16,-3 5 0-16,-1 8 0 0,-3 4 0 0,-2 7 0 0,-2 4 0 15,-2 6 0-15,-1 5 0 0,-6 2 0 0,-1 4 0 16,-3 4 0-16,-3 5 0 0,-2 5 0 0,0 1 0 16,1-3 0-16,-8 15 0 15,2-12-768-15,2-9-208 0,4-8-48 0,1-12 0 0,3-3 832 0,1-2 192 16,0-7 0-16,2 2-15616 15</inkml:trace>
  <inkml:trace contextRef="#ctx0" brushRef="#br0" timeOffset="59463.05">7050 9244 31327 0,'0'0'688'0,"0"0"144"0,0 10 16 0,-2 0 48 0,-2 2-720 0,-2 4-176 0,-3 2 0 0,1 3 0 16,-3 2 0-16,0 3 0 0,-1 0 0 0,-1 2 0 15,1-1 0-15,2-2 0 0,4-1 0 0,-1-4 0 16,4 3 0-16,2-5 0 0,1-2 0 0,3-4 0 16,3-2 848-16,0-3 144 0,2-4 32 0,2-5 0 15,1-3 0-15,3-3 0 0,-2-1 0 0,3-3 0 16,0-3 0-16,1 0 0 0,0-2 0 0,-2-2 0 15,-2 0-832-15,-1 0-192 0,1 1 0 0,-4 1 0 16,-1 3 0-16,-5-1 0 0,-2 1 0 0,0 3 0 16,-5 0 0-16,1 1 0 0,-1 2 0 0,-1 0 0 0,-2 1 0 15,1 0 0-15,-1 0 0 0,-3 0 0 16,2 2-2416-16,0 1-528 0,4-3-96 0,-1 3-32 0</inkml:trace>
  <inkml:trace contextRef="#ctx0" brushRef="#br0" timeOffset="59717.42">7941 8703 31327 0,'3'-9'688'0,"-1"1"144"0,0-1 16 0,1 4 48 0,-3 5-720 0,0 0-176 15,0 0 0-15,0 0 0 0,-2 10 848 0,-1 5 144 16,-3 2 32-16,-1 6 0 0,-3 8-832 0,-2 5-192 0,-2 4 0 0,0 5 0 15,-1-1 864-15,-2 8 128 0,0 5 32 0,-5 24 0 16,0-10-832-16,3-4-192 0,1-1 0 16,2-3 0-16,-1-5 0 0,2 0 0 0,1 1-160 0,3-7 160 31,4-6-2416-31,-1-10-400 0,2-6-64 0,-3-6-32 0,1-4 1264 16,-3-6 256-16,1-9 48 0,10-5-9744 0</inkml:trace>
  <inkml:trace contextRef="#ctx0" brushRef="#br0" timeOffset="59853.97">7631 9268 27647 0,'0'0'608'0,"8"-7"128"0,5-2 32 0,1 5 0 0,8 0-624 0,5-2-144 0,4 0 0 0,5 1 0 0,2 0 848 16,7 0 144-16,5-2 32 0,5 2 0 0,5-1-832 0,2 3-192 16,0 3 0-16,19-1-13888 15</inkml:trace>
  <inkml:trace contextRef="#ctx0" brushRef="#br0" timeOffset="60711.32">9059 9358 20271 0,'3'-9'448'0,"1"-1"80"0,-3-1 32 0,1-1 16 0,0 0-576 0,0 1 0 0,-1 2 0 0,0 4 0 16,-1 5 1744-16,0 0 240 0,0 0 64 0,-6 1 0 15,-2 3-1648-15,-2 6-400 0,-5 5 0 0,-2 3 0 16,-4 2 896-16,1 4 112 0,0 2 16 0,-2 7 0 16,1 4-832-16,2-1-192 0,4-2 0 0,0-3 0 15,4 2 0-15,5-8 0 0,0-6 0 0,5-4 0 16,2-1 0-16,4-5 0 0,-1-1 0 0,5-5 0 0,2-4 864 0,4-5 128 16,4-5 32-16,2-2 0 0,3-3 0 15,0-4 0-15,-1-1 0 0,1-2 0 0,-1 1-832 0,-1 1-192 16,-6 1 0-16,1 1 0 0,-2 2 0 0,-2 4 0 15,-1 3 0-15,-1 1 0 0,-1 4 864 0,0 2 128 16,-2-1 32-16,2 10 0 0,-3 4-832 0,2 4-192 16,-2 4 0-16,3 0 0 0,-3 3 0 0,3-1 0 15,1 1 0-15,6 9 0 16,-2-5-768-16,1-1-208 0,-2 1-48 0,-4-8-10912 16,2-4-2192-16</inkml:trace>
  <inkml:trace contextRef="#ctx0" brushRef="#br0" timeOffset="61311.65">5692 10517 16575 0,'-13'-1'736'0,"7"1"160"0,-2 1-720 0,1 0-176 15,-2 3 0-15,2-2 0 0,0-1 848 0,2 1 144 16,5-2 32-16,0 0 0 0,0 0 816 0,0 0 160 16,0 0 48-16,0 0 0 0,0 0-1648 0,0 0-400 15,8-2 0-15,4-1 0 0,2-1 896 0,5 2 112 16,3 0 16-16,2-1 0 0,3-2-832 0,2 2-192 15,0 4 0-15,0 3 0 0,-3 4 0 0,-2 2 0 16,-5 1 0-16,-2 4 0 0,-2 5 864 0,-6 2 128 0,-5 1 32 0,-5 4 0 16,-7 1-832-16,-4 3-192 0,-6 1 0 15,-2-1 0-15,-4-3 864 0,-1 2 128 0,-2 1 32 0,-1-1 0 16,1-2-832-16,0 0-192 0,2-4 0 0,3-2 0 16,1-2 0-16,5-3 0 0,1-1 0 0,5-3 0 15,0-3 864-15,6-1 128 0,0 1 32 0,4-4 0 16,0-6-832-16,6 5-192 0,5-2 0 0,1-2 0 15,5-1 0-15,5-2 0 0,6-3 0 0,4 1 0 16,4-4 0-16,4 1 0 0,3-2 0 0,17-4 0 16,-8 2-768-1,-9 2-208-15,-6 1-48 0,-14 1-10912 0,-1 0-2192 0</inkml:trace>
  <inkml:trace contextRef="#ctx0" brushRef="#br0" timeOffset="61551.7">6463 10735 35007 0,'0'0'768'0,"0"0"176"0,0 0 16 0,0 0 16 0,0 0-784 0,0 0-192 15,11 7 0-15,-11-7 0 0,9 1 0 0,1-1 0 16,3-1 0-16,1 0 0 0,0-3 864 0,3 0 128 15,2-2 32-15,3 1 0 0,0 2-832 0,2-3-192 16,0 1 0-16,8-2 0 16,-7 4-3232-16,-4 0-688 0,2 0-144 0,-2 1-32 0</inkml:trace>
  <inkml:trace contextRef="#ctx0" brushRef="#br0" timeOffset="61942.34">7496 10422 31327 0,'0'0'688'0,"4"-10"144"0,-6-2 16 0,0 3 48 15,-1-1-720-15,-2 1-176 0,-1 2 0 0,-3 2 0 0,-2 1 1664 0,-4 2 320 16,-3 7 48-16,-4-1 16 0,-4 3-1648 0,-2 3-400 15,-4 3 0-15,2 3 0 0,3 4 0 0,4 1 0 16,0 2 0-16,4-1 0 0,3 0 0 0,5-1 0 16,3-1 0-16,1-2 0 0,6-2 0 0,2-1 0 15,3 0 0-15,1-4 0 0,1 0 0 0,2-1 0 16,0-3 0-16,1 1 0 0,-1 0 896 0,1-1 112 16,2 0 16-16,-3 0 0 0,0 3-832 0,-1-2-192 15,1 2 0-15,-5 1 0 0,0 2 0 0,-3 2 0 16,-2-1 0-16,-1 1 0 0,-2 1 0 0,-2-1 0 15,2 1 0-15,-5 0 0 0,-1 3 0 0,-1 0 0 16,-1-1 0-16,2-2 0 0,2-3 0 0,-1-1 0 0,0-2 0 16,-1 0 0-1,4-8-3232-15,7-2-688 0,0 0-144 0,3-7-32 0</inkml:trace>
  <inkml:trace contextRef="#ctx0" brushRef="#br0" timeOffset="62182.33">7991 10127 27647 0,'0'0'608'0,"0"0"128"0,0 0 32 0,0 0 0 0,0 0-624 0,0 0-144 0,-1 5 0 0,-3 5 0 0,1 0 848 15,-3 5 144-15,-3 6 32 0,0 2 0 0,-1 6-832 0,-1 3-192 16,-2 3 0-16,0 5 0 15,-2 4 864-15,0 4 128 0,-2-1 32 0,-1 2 0 0,-1 0-832 0,-3 2-192 16,-1 2 0-16,-10 18 0 16,3-10-1600-16,6-8-352 0,5-6-80 0,5-8-11472 15</inkml:trace>
  <inkml:trace contextRef="#ctx0" brushRef="#br0" timeOffset="62601.6">7643 10640 27647 0,'0'0'1216'0,"8"-3"256"0,1-3-1168 0,4-1-304 15,0-1 0-15,6 1 0 0,2 2 880 0,4-1 112 16,0-3 32-16,3-1 0 0,-1 0 0 0,2-1 0 0,-4 0 0 0,2-1 0 16,-1-2-832-16,-2 0-192 0,-2 2 0 0,-1 1 0 15,-1 0 0-15,-1 4 0 0,-4 0 0 0,-3 4 0 16,0 3 0-16,-2 3 0 0,-3 4 0 0,-1 2 0 15,-1 6 864-15,-3 2 128 0,-3 3 32 0,-2 5 0 16,-3 1-832-16,-2 2-192 0,-4 0 0 0,-1 2 0 16,0-1 0-16,0-1 0 0,-2-5 0 0,2 0 0 15,2-3 864-15,3-5 128 0,0-3 32 0,3-2 0 16,3-1-832-16,-1-2-192 0,3-7 0 0,0 0 0 16,0 0 864-16,0 0 128 0,5-6 32 0,2-3 0 15,2-3-832-15,-2-1-192 0,3-2 0 0,2-2 0 16,-2-1 0-16,2 2 0 0,0-2 0 0,2 0 0 0,-1 3 0 15,0 0 0-15,5 0 0 0,-1 0 0 0,1 2 0 0,1 3 0 16,-2 1 0-16,-1 3 0 0,-3 0 0 0,-1 4 0 16,1 1 0-16,-3 3 0 0,2 4 0 0,-2 1 0 15,-2 0 0-15,-1 2 0 16,1 1-1600-16,0 1-352 0,-3 0-80 0,3 1-16 16,-3 1-816-16,2 0-160 0,2 11-48 0,-4-6 0 0</inkml:trace>
  <inkml:trace contextRef="#ctx0" brushRef="#br0" timeOffset="63129.17">8679 10558 20271 0,'0'0'896'0,"0"0"192"0,-6 0-880 0,0 0-208 15,2 0 0-15,-3 3 0 0,1 2 864 0,-2 1 128 16,-1 5 32-16,-1 2 0 0,4 4 0 0,-4 1 0 16,-2 0 0-16,0 3 0 0,1 4 0 0,-3 2 0 15,2-2 0-15,1 0 0 0,1 1-832 0,1-3-192 16,2 0 0-16,-1-4 0 0,3-5 0 0,1-2 0 0,0-1 0 0,2-4 0 16,2-7 864-16,0 0 128 0,0 0 32 0,0 0 0 31,0 0-1648-31,8-7-320 0,0-8-64 0,2 0-13520 0</inkml:trace>
  <inkml:trace contextRef="#ctx0" brushRef="#br0" timeOffset="63534.21">8945 10570 23951 0,'0'0'512'0,"-4"11"128"0,-3 1 0 0,2-2 64 16,3 2-576-16,-4 1-128 0,0 2 0 0,-2 0 0 0,0 0 848 0,1 0 144 15,-1-3 32-15,0 1 0 0,1-1 0 0,0-1 0 16,3-3 0-16,0 0 0 0,4-8 0 0,0 0 0 16,0 0 0-16,0 0 0 0,0 0 0 0,4-6 0 15,2-3 0-15,1-1 0 0,3-1-832 0,1-1-192 16,1-1 0-16,1-1 0 0,2-2 0 0,2 1 0 15,1 2 0-15,-1-2 0 0,3 1 0 0,-2 1 0 16,-1 2 0-16,2 2 0 0,0 3 0 0,-1 1 0 16,-3 3 0-16,-1 2 0 0,-2 5 0 0,-1 3 0 15,0 3 0-15,-4 0 0 0,-3 0 0 0,0 1 0 16,-3 1 0-16,-1 0 0 0,0-2 0 0,2-2 0 0,-1-1 0 16,1 2 0-1,-2-10-768-15,0 0-208 0,8 4-48 0,-1-1 0 0,3-3 832 0,-1-1 192 16,2-2 0-16,7-5 0 15,-2 1-864-15,1-1-128 0,-2 3-32 0,-1 0 0 16,-1 0-1632-16,1 2-336 0,2 0-64 0,-3 4-16 0</inkml:trace>
  <inkml:trace contextRef="#ctx0" brushRef="#br0" timeOffset="63933.08">9742 10488 23951 0,'0'-17'1056'0,"0"10"224"0,-1 1-1024 0,0 0-256 0,1 6 0 0,-3-3 0 0,-2 1 880 0,-3 2 112 15,1 3 32-15,-4 5 0 0,-4 0-832 0,-3 3-192 16,-4 1 0-16,-2 3 0 0,-3 4 864 0,3 1 128 16,-1-2 32-16,3 2 0 0,-3 0-832 0,7-3-192 15,5-1 0-15,3-3 0 0,3-3 0 0,5-1 0 16,2 0 0-16,3-4 0 0,5-2 864 0,3-5 128 15,1-1 32-15,6-3 0 0,5-1-832 0,1-3-192 16,2-2 0-16,3 0 0 0,-3 1 0 0,1 0 0 16,-2-2 0-16,-2 2 0 0,0 2 0 0,0 2 0 15,0 3 0-15,-3 1 0 0,-2 2 0 0,-2 3 0 16,0 4 0-16,-3 5 0 0,-2 4 0 0,-2 5 0 16,-4 2 0-16,-2 6 0 0,-3 4 864 0,-3-1 128 0,-3 5 32 15,-3 0 0-15,-3 2 0 0,-4 1 0 0,-1 1 0 0,-1-2 0 16,-5-3-832-16,1-1-192 0,-2 0 0 0,1-3 0 15,-3-2 0-15,2-4 0 0,-2-4 0 16,-1-4 0 0,0-2-1600-16,3-5-352 0,-1-6-80 0,-10-6-14752 0</inkml:trace>
  <inkml:trace contextRef="#ctx0" brushRef="#br0" timeOffset="64104.51">9026 10188 42383 0,'0'0'928'0,"1"-11"192"0,1-1 32 0,0 6 64 0,-2 6-976 0,0 0-240 0,0 0 0 0,0 0 0 0,3-7 0 0,-3 7 0 15,0 0 0-15,0 0 0 16,0 0-768-16,-9-1-208 0,-1 3-48 0,-4 5 0 16,-3 6-2448-16,-3 0-496 0,-12 6-112 0,1 2-16 0</inkml:trace>
  <inkml:trace contextRef="#ctx0" brushRef="#br0" timeOffset="64521.55">6862 11497 20271 0,'0'-26'448'0,"2"7"80"0,4-3 32 0,-1 6 16 0,4-3-576 0,-2-1 0 0,-2-1 0 0,2 6 0 16,-2 3 1744-16,1 3 240 0,-4 1 64 0,1 3 0 16,-3 5-832-16,0 0-144 0,0 0-48 0,2 6 0 0,-2 5 0 0,-2 6 0 15,1 4 0-15,-1 5 0 0,0 6-816 0,-4 1-208 16,0 1 0-16,-2 4 0 0,-1 1 864 0,-1 3 128 16,-1 2 32-16,0 0 0 0,-3 1-832 0,-1 0-192 15,0-3 0-15,-2 12 0 16,3-12-768-16,3-7-208 0,5-9-48 0,-2-6 0 15,2-4-816-15,1-8-160 0,5-8-48 0,0 0-11456 0</inkml:trace>
  <inkml:trace contextRef="#ctx0" brushRef="#br0" timeOffset="65019.97">6730 11687 23951 0,'0'0'512'0,"5"-6"128"0,1 1 0 0,1 1 64 0,2 1-576 0,4-1-128 0,3-2 0 0,6-1 0 15,0 0 848-15,5-1 144 0,0-1 32 0,1-1 0 16,0-3-832-16,2 2-192 16,1 2 0-16,-1-2 0 0,-2 0 864 0,0 0 128 0,-3 0 32 0,-2 1 0 15,-5 3-832-15,-3 0-192 0,-1 1 0 0,-2 2 0 16,-3 3 864-16,-2 2 128 0,-7-1 32 0,6 7 0 16,-2 2-1648-1,-5 4-320-15,-5 4-64 0,3-2-16 0,-3 1 1648 0,0 6 320 0,-5 4 64 0,-1-1 16 16,1 2-832-16,-3 0-192 0,1-1 0 0,2-2 0 15,2-2 0-15,3-3 0 0,3-5 0 0,0-2 0 16,2-2 0-16,3-3 0 0,-2-7 0 0,9 0 0 16,-1-3 0-16,5-5 0 0,4-4 0 0,1-4 0 0,0-1 864 15,3-2 128-15,-2-2 32 0,0 3 0 0,-1-2-832 16,-2 0-192-16,0 0 0 0,-2 0 0 0,-1 1 0 0,-2 2 0 16,-2 3 0-16,-1 3 0 0,-2-1 0 0,0 3 0 15,-6 3 0-15,0 6 0 0,0 0 0 0,0 0 0 16,0 0 0-16,1 9 0 0,-1 3 0 0,0 3 0 15,-1-1 0-15,1 2 0 0,-2 1 0 0,2-1 0 16,1 0 0-16,0-2 0 0,2-3 0 0,2-1 0 16,0-2 0-16,0-2 0 0,1 0 0 0,2-5 0 15,2-1 0-15,1-2 0 0,1-1 0 0,1-2 0 16,1-5 0-16,2-1 0 0,0-1 0 0,1 0 0 16,-1 0 0-16,1 1 0 0,-5 0 0 0,2 1 0 15,-2 2 0-15,1 0 0 0,-2 4 0 0,-1 1 0 0,-4 3 0 16,5 0 0-1,-3 4-1600-15,-1 2-352 0,-7-6-80 0,0 0-13120 0</inkml:trace>
  <inkml:trace contextRef="#ctx0" brushRef="#br0" timeOffset="65423.13">8184 11425 27647 0,'0'0'608'0,"0"0"128"0,7 14 32 0,-8-7 0 0,-3 1-624 0,-2 3-144 0,-1 2 0 0,-1 0 0 15,-3 3 1664-15,0 3 320 0,1 2 48 0,-2 2 16 16,-6 0-1648-16,-1 2-400 0,0 2 0 0,0-1 0 0,2-1 0 0,1 1 0 16,-2-2 0-16,5-3 0 0,1-4 896 0,2-2 112 15,2-3 16-15,1-2 0 0,2-3-832 0,2-1-192 16,3-6 0-16,0 0 0 0,0 0 864 0,4-4 128 15,2-4 32-15,3-4 0 0,3-5-832 0,3-1-192 16,2 0 0-16,-1-1 0 0,2-4 0 0,3 0 0 16,2-1 0-16,1 1 0 0,2 1 0 0,2 1 0 15,0 1 0-15,0 4 0 0,-3 1 0 0,1 4 0 16,-6 2 0-16,0 4 0 0,-1 1 0 0,-4 2 0 16,-3 5 0-16,1 1 0 0,-4 4 0 0,-1 1 0 15,-1 3 0-15,-3 2 0 0,-2 2 0 0,-2 3 0 16,-2 0 0-16,-1 2 0 0,-2 1 0 0,1-1 0 15,-1 2 0-15,-2 3 0 16,0-5-1600-16,4-6-352 0,2-4-80 0,1-3-16 16,0-8-1632-16,0 0-336 0,10-3-64 0,3 0-16 0</inkml:trace>
  <inkml:trace contextRef="#ctx0" brushRef="#br0" timeOffset="65822.78">9006 11423 27647 0,'-1'-7'608'0,"1"-2"128"0,-1-2 32 0,-2 0 0 0,-2 2-624 0,1 3-144 0,1 0 0 0,-4 4 0 15,0 4 848-15,-1 2 144 0,-2 4 32 0,-4 4 0 0,-1 3 0 16,-1 2 0-16,-1 3 0 0,-3 4 0 0,2-2-832 0,-1 4-192 16,1-2 0-16,3-1 0 0,2-1 0 0,3 0 0 15,3-2 0-15,5-4 0 0,2-3 0 0,2-2 0 16,3-2 0-16,3-3 0 0,0-5 864 0,4-3 128 15,1-3 32-15,3-2 0 0,1-3-832 0,3-2-192 16,1-3 0-16,-1 0 0 0,0-1 0 0,-1 0 0 16,1-2 0-16,-3 3 0 0,-1 2 864 0,0 1 128 15,-2 0 32-15,0 2 0 0,-3 3-832 0,-2 3-192 16,-9 4 0-16,0 0 0 16,6 4-768-16,-3 4-208 0,-5 5-48 0,-3 2 0 0,-1 3 1648 0,-2 3 320 15,-1 1 64-15,-4 3 16 0,-1 4-832 0,-3 2-192 16,0 2 0-16,-4 2 0 0,-1 0 0 0,-1 2 0 15,-1 0 0-15,-1-2 0 0,1-3 0 0,-2-1 0 0,0 2 0 16,1-5 0-16,0-1 0 0,2-3 0 0,-3-4 0 0,-3 4 0 31,8-4-1600-31,4-7-352 0,-2-6-80 0,13-3-9296 16,6-4-1856-16</inkml:trace>
  <inkml:trace contextRef="#ctx0" brushRef="#br0" timeOffset="66324.47">9810 11034 23951 0,'0'0'1056'0,"0"0"224"0,2-10-1024 0,0 3-256 0,-2 7 0 0,0 0 0 16,0 0 880-16,0 0 112 0,-9 4 32 0,-1 8 0 15,-1 5 0-15,-5 7 0 0,-2 4 0 0,-4 5 0 16,-2 4 0-16,-4 5 0 0,-2 3 0 0,-2 4 0 15,-3 2 0-15,3-2 0 0,4-1 0 0,0 1 0 16,1-1-832-16,3 0-192 0,0-4 0 0,5-2 0 16,1-1 0-16,4-4 0 0,2-9 0 0,4-5 0 15,1-5-768-15,5-6-208 0,2-3-48 16,0-9-9824-16,0 0-1968 0</inkml:trace>
  <inkml:trace contextRef="#ctx0" brushRef="#br0" timeOffset="66664.12">9741 11528 27647 0,'0'0'608'0,"0"0"128"0,0 0 32 0,9 5 0 0,4 1-624 0,1-3-144 16,3 0 0-16,1-3 0 0,4-1 848 0,5-2 144 15,1-1 32-15,1 0 0 0,1-4 0 0,-3 0 0 16,4 0 0-16,-3 0 0 0,-4-4-832 0,-2 1-192 15,-4-2 0-15,-2 2 0 0,-5 2 864 0,-2-1 128 16,-5-1 32-16,-2-1 0 0,-3 2 0 0,-1 1 0 16,-2 1 0-16,-6 0 0 0,-2 1-832 0,-3 3-192 0,-1 4 0 15,-5 5 0-15,-3 1 0 0,1 4 0 0,1 1 0 0,0 4 0 16,1 1 0-16,0 2 0 0,4-1 0 0,3 2 0 16,4 0 0-16,3 2 0 0,7-3 0 0,5 2 0 15,4 0 0-15,2 0 0 0,0 2 0 0,7-2 0 16,5-6 0-16,6 3 0 0,4-1 0 0,1 0 0 15,-2 1-2416 1,-1-3-528-16,7 4-96 0,-10-6-32 0</inkml:trace>
  <inkml:trace contextRef="#ctx0" brushRef="#br0" timeOffset="67346.42">5209 12766 27647 0,'0'0'608'0,"-10"-5"128"0,-1-1 32 0,0-1 0 0,1 0-624 0,-4 2-144 0,-2-1 0 0,1 2 0 15,-1-3 848-15,-1 5 144 0,-2 2 32 0,-2 5 0 16,-1 3-832-16,-1 5-192 0,2 1 0 0,4 5 0 16,1 3 0-16,0 5 0 0,-4 2 0 0,5 0 0 0,-1 2 0 0,1 1 0 15,5 0 0-15,1-3 0 0,6-5 0 16,3-3 0-16,3-5 0 0,6-3 0 0,0-5 864 0,4-5 128 15,5-5 32-15,4-6 0 0,0-3-832 0,6-7-192 16,7-9 0-16,1-3 0 0,-1-6 0 0,-1-2 0 16,-2-2 0-16,-2 1 0 0,-3-1 864 0,-2-3 128 15,-2-1 32-15,1 0 0 0,-2 1-832 0,0 0-192 16,0-1 0-16,-7 3 0 0,-6-2 0 0,0 0 0 16,0 1 0-16,-1 1 0 0,-2 2 0 0,-1 8 0 15,-3 7 0-15,1 4 0 0,-3 2 0 0,-2 6 0 16,1 6 0-16,1 6 0 0,-8 11 0 0,2 7 0 15,3 8 0-15,-3 7 0 16,-1 6-768-16,-1 4-208 0,0 1-48 0,0 6 0 0,2 6 832 0,-2 1 192 0,0 0 0 16,3 4 0-16,-1-2 0 0,0-4 0 0,-1-6 0 0,4-2 0 31,2-2-864-31,1-9-128 0,1-7-32 0,1-6 0 16,0-2-1632-16,1-6-336 0,0-2-64 0,-3-13-16 0</inkml:trace>
  <inkml:trace contextRef="#ctx0" brushRef="#br0" timeOffset="67632.77">5481 12866 23951 0,'0'0'1056'0,"11"6"224"0,0 1-1024 0,3-3-256 0,0-3 0 0,4 2 0 16,3 1 880-16,0-2 112 0,5-4 32 0,-1-5 0 16,3-5 0-16,3-1 0 0,2-1 0 0,1-2 0 15,1-3 0-15,0-3 0 0,-1-3 0 0,-1 3 0 0,-3 2-832 0,-4 0-192 16,-4-1 0-16,-5 3 0 0,-6 6 864 0,-3 0 128 15,-6 0 32-15,-2 1 0 0,-2 1-832 0,-5 3-192 16,-2 4 0-16,-3 2 0 0,-3 1 0 0,-5 4 0 16,-8 5 0-16,3 7 0 0,2 6 0 0,-3 3 0 15,-2 4 0-15,4 2 0 0,-1 2 0 0,6 2 0 16,5-2 0-16,3-2 0 0,3-1 0 0,2 0 0 16,6 1 0-16,6-3 0 0,0-2 0 0,7-2 0 15,3-2 0-15,4 0 0 16,2-2-1600-16,0-4-352 0,3-1-80 0,4-1-16 0</inkml:trace>
  <inkml:trace contextRef="#ctx0" brushRef="#br0" timeOffset="68036.07">6543 12788 32943 0,'-17'27'1456'0,"7"-5"304"0,0 5-1408 0,-3 3-352 0,-3 6 0 0,-1 4 0 16,-5 5 576-16,-4 4 64 0,-3-2 0 0,0 3 0 15,7-5-80-15,1-4-16 0,-2-4 0 0,4-6 0 16,4-5-224-16,3-5-64 0,4-5 0 0,0-2 0 16,8-14 64-16,0 0 16 0,0 0 0 0,0 0 0 15,-3-9 192-15,3-7 48 0,2-6 0 0,2-4 0 16,-1-4-320-16,2-3-48 0,3-2-16 0,0-6 0 0,-2 0-192 15,2-2 0-15,1-1 0 0,1 1 0 0,2-1 0 0,3 2 0 16,3 5 0-16,5 2 0 0,3 5 144 0,2 3-144 16,1 3 128-16,-2 5-128 0,1 5 0 0,-2 6 0 15,0 6 0-15,-3 5 0 0,2 5 0 0,-6 6 0 16,-1 7 0-16,-5 2 0 0,-3 3 0 0,-7 0 0 16,-3 1 0-16,-2 1 0 0,-5 4 0 0,-2 0 0 15,-6 0 0-15,0 0 0 0,-1 1 0 0,-5-5 0 16,0-3 0-16,1-7 0 15,-2-2-736-15,1-5-224 0,2-3-64 0,-3-5 0 16,3-6-1632-16,1-3-336 0,3-3-64 0,2-4-16 0</inkml:trace>
  <inkml:trace contextRef="#ctx0" brushRef="#br0" timeOffset="68321.12">7004 12792 31327 0,'0'0'1392'0,"8"-3"272"0,1-4-1328 0,2-1-336 0,2 0 0 0,0 0 0 16,0 1 896-16,3-1 96 0,-1-2 32 0,0-1 0 15,1-3-832-15,-2 5-192 0,-3 0 0 0,-1 0 0 16,0-1 0-16,-6 0 0 0,-1 2 0 0,-3 8 0 16,-4-7 864-16,2 5 128 0,2 2 32 0,-9 5 0 15,-2 6-832-15,-1 2-192 0,-2 2 0 0,-2 3 0 16,-1 5 0-16,1 3 0 0,2 0 0 0,0 0 0 15,3 1 0-15,2-1 0 0,2 1 0 0,4-1 0 0,1-4 0 0,3-1 0 16,2 0 0-16,7-2 0 0,0-2 0 16,4-6 0-16,1-6 0 0,1-3 0 15,2 0-2416-15,2-5-528 0,6-11-96 16,-2-2-32-16</inkml:trace>
  <inkml:trace contextRef="#ctx0" brushRef="#br0" timeOffset="68608.63">7537 12774 27647 0,'-11'14'1216'0,"6"-4"256"0,2 3-1168 0,-4 3-304 15,1 3 0-15,-3 1 0 0,1-5 880 0,0 4 112 0,2 2 32 0,1-4 0 16,2-2-832-16,2-3-192 16,1-1 0-16,1 0 0 0,1-2 864 0,-2-9 128 0,0 0 32 0,9-2 0 15,2-2-832-15,-1-3-192 0,3 0 0 0,0-5 0 16,0-4 864-16,1 0 128 0,2 3 32 0,1-3 0 15,0-1-832-15,-6 6-192 16,0 0 0-16,4 1 0 0,5 1 0 0,-2 2 0 0,0 3 0 0,-1 1 0 16,0 4 0-16,-2 2 0 0,-3 2 0 0,1 3 0 15,-5 1 0-15,0 2 0 0,-1 3 0 0,-2 1 0 16,-3-3 0-16,-1 0 0 0,2 2 0 0,-2-2 0 16,0-1-1600-1,1-1-352-15,-1-1-80 0,-1-9-8208 0,6 10-1632 0</inkml:trace>
  <inkml:trace contextRef="#ctx0" brushRef="#br0" timeOffset="69072.22">8541 12751 27647 0,'0'0'1216'0,"0"-5"256"0,-2-3-1168 0,-3 3-304 16,0-1 0-16,0 3 0 0,-3 5 1696 0,-2 1 288 16,-2 1 48-16,-3 4 16 0,-1 6-1648 0,-5 1-400 15,0 3 0-15,-2-1 0 0,-2 3 0 0,-2 1 0 16,-1 1 0-16,-2-1 0 0,-1 0 0 0,4 0 0 16,-1 0 0-16,6-2 0 0,3-1 896 0,6-3 112 0,3-3 16 15,5-2 0-15,5-10-832 0,0 0-192 0,0 0 0 0,0 0 0 16,16-4 0-16,5-6 0 0,3-5 0 0,5-5 0 15,4-3 0-15,3-3 0 0,-1-1 0 0,2-2 0 16,-1 1 0-16,-1-1 0 0,2-1 0 0,0-4 0 16,-5-5 0-16,2-1 0 0,0-1 0 0,-1 3 0 15,-2-2 0-15,-4 0 0 0,-2-2 0 0,-8-1 0 16,-1-1 0-16,-3 0 0 0,-6-2 0 0,1 11 0 16,-5 8 0-16,0 6 0 0,-1 7 0 0,-2 8 0 15,0 6 0-15,-6 9 0 0,-2 7 0 0,-5 6 0 16,-2 5 0-16,-3 7 0 0,-2 7 0 0,-2 3 0 0,-2 2 0 15,4 6 0-15,-1 6 0 0,-1 0 0 0,-4 3 0 0,3-1 0 16,-1 0 0-16,5-4 0 16,3-3-768-16,4-3-208 15,5-2-48-15,3-7 0 0,3-6-2448 0,5-11-496 0,2-2-112 0,5-10-16 16</inkml:trace>
  <inkml:trace contextRef="#ctx0" brushRef="#br0" timeOffset="69570.89">8885 12851 31327 0,'0'0'688'0,"1"-7"144"0,6-3 16 0,-1 3 48 0,2 2-720 0,4-4-176 0,1-3 0 16,3-1 0-16,-1 1 0 0,2-4 0 0,-2 0 0 0,2-2 0 15,-2 0 848-15,-1 2 144 0,0 1 32 0,-2-1 0 16,-5 0-832-16,1 0-192 0,-5 3 0 0,0 5 0 15,-3 8 864-15,0 0 128 0,-2-5 32 0,0 4 0 16,2 1-832-16,-6 2-192 0,-2 3 0 0,-1 2 0 16,1 0 0-16,0 1 0 0,-1 5 0 0,-1-2 0 15,2-2 0-15,-1 1 0 0,3-1 0 0,-2 1 0 16,3 0 0-16,0-2 0 0,5-8 0 0,-5 1 0 16,0 3 0-16,5-4 0 0,0 0 0 0,0 0 0 15,0 0 0-15,0 0 0 0,0 0 0 0,0 0 0 16,0 0 0-16,0 0 0 0,-1-4 0 0,1 4 0 15,0-7 0-15,0 1 0 0,-1-3 0 0,0 2 0 16,-2 1 0-16,2 1 0 0,1 5 0 0,0-5 0 0,1-2 0 16,-1 7 0-16,0 0 0 0,0 0 0 0,0-3 0 0,0 3 0 15,0 0 0-15,0 0 0 0,0 0 0 0,-4 7 0 16,1 3 0-16,0 4 0 0,-5 4 0 0,2 0 0 16,2 2 0-16,-2 1 0 0,-1 2 0 0,-1 0 0 15,0 3 0-15,-2-1 0 0,-2 0 0 0,-1 0 0 16,1 1 0-16,-2 0 0 0,2 0 864 0,1-3 128 15,1-4 32-15,-1 1 0 0,2-1-832 0,2-1-192 16,0-3 0-16,-1 2 0 16,5-6-768-16,-1-3-208 0,1-3-48 0,3-5 0 15,0 0-816-15,5-9-160 0,0-1-48 0,3-1-13104 0</inkml:trace>
  <inkml:trace contextRef="#ctx0" brushRef="#br0" timeOffset="69934.73">9309 12666 35007 0,'0'0'768'0,"0"0"176"0,0 0 16 0,0 0 16 0,0 0-784 0,-5 4-192 0,1 4 0 0,-4 5 0 16,-1 2 864-16,-1 2 128 0,-2 3 32 0,-1 3 0 15,-2 0-832-15,-3 1-192 0,1 1 0 0,-2-2 0 16,1 0 864-16,1-1 128 0,1 0 32 0,1-3 0 15,4-3-832-15,2-3-192 0,2-2 0 0,3-4 0 16,4-7 0-16,0 0 0 0,0 0 0 0,6 0 0 0,2-4 0 0,3-4 0 16,7-3 0-16,3-2 0 0,1-4 0 0,1-2 0 15,1-1 0-15,1-1 0 0,2 2 0 0,-2 0 0 16,2-3 0-16,0 4 0 0,-1 3 0 0,1 1 0 16,-2 3 0-16,-3 5 0 0,-4-4 0 0,-2 7 0 15,2 3 0-15,-5 3 0 0,-1 2 0 0,-2 3 0 16,-2 4 0-16,-2-1 0 0,-1 2 0 0,-3 1 0 15,-2-1 0-15,-1 1 0 0,-2 0 0 0,0 2 0 16,2-4 0-16,1 0 0 16,1-3-2416-16,3-1-528 0,0-2-96 0,7 0-12720 0</inkml:trace>
  <inkml:trace contextRef="#ctx0" brushRef="#br0" timeOffset="70325.16">10350 12527 20271 0,'8'-12'896'0,"-1"4"192"0,-5 0-880 0,2 3-208 0,0-3 0 0,-4 8 0 15,0 0 2080-15,0 0 368 0,-9-4 80 0,-1 3 16 16,-2 3-1456-16,-4 3-272 0,-1 3-64 0,-4 5-16 16,-3 4-304-16,-2 7-64 0,-4 5-16 0,-5 1 0 15,0 1 128-15,-1-1 32 0,-1-1 0 0,2 0 0 16,5 2-16-16,3-5 0 0,3-2 0 0,6-5 0 15,4-2-304-15,8-4-64 0,1-2-128 0,5-11 192 16,0 0 144-16,8 2 32 0,0-1 0 0,4-3 0 0,1-6-368 16,6-1 0-16,3-5 0 0,3 0 0 0,1-1 896 0,2-3 96 15,-2-1 32-15,-1 1 0 0,0 0-832 0,-3 2-192 16,-1 0 0-16,-2 2 0 0,0 1 0 0,-4 3 0 16,-4 4 0-16,-1 6 0 0,-1 0 0 0,-3 7 0 15,-3 5 0-15,-2 4 0 0,-2 6 0 0,-2 3 0 16,-1 0 0-16,-1 2 0 0,-3 3 0 0,-3 2 0 15,-2 2 0-15,-2-1 0 0,-3 3 0 0,-2 2 0 16,-4 4 0-16,-1-2 0 0,-2-1 0 0,1-3 0 16,2-1 0-16,-12 10 0 15,9-5-1600-15,7-8-352 0,8-6-80 0,-1-7-14752 0</inkml:trace>
  <inkml:trace contextRef="#ctx0" brushRef="#br0" timeOffset="70889.06">11218 12371 31327 0,'-14'10'1392'0,"6"-4"272"0,0 4-1328 0,-3 6-336 0,-2 1 0 0,-1 5 0 15,-1 5 0-15,-2 3 0 0,0 3 0 0,0 0 0 16,1-2 0-16,1 0 0 0,3 0 0 0,3-2 0 16,4-4 0-16,3-6 0 0,3-3 0 0,4-3 0 0,0-2 0 0,2-3 0 15,3-6 0-15,2-3 0 16,1-4 896-16,1-1 96 0,1-4 32 0,2-4 0 0,-1-6-832 0,0-1-192 16,-2 0 0-16,-2 1 0 0,0 0 0 0,-1-3 0 15,-3-1 0-15,-2 0 0 0,0 0 0 0,-1 1 0 16,-2 1 0-16,-3 1 0 0,0 2 0 0,0 4 0 15,-1 1 0-15,1 3 0 0,-2 2 0 0,2 0 0 16,3 3 0-16,-3 6 0 0,1-5 0 0,4 0 0 16,4 3 0-16,5 1 0 0,0 2 0 0,4 1 0 15,-2 2 0-15,2 0 0 0,3 3 0 0,1 0 0 16,-3 2 0-16,0 4 0 0,-2 2 0 0,-1 0 0 16,-3 4 0-16,-3 1 0 0,-3-1 0 0,0 3 0 15,-6 1 0-15,0 1 0 0,-1-2 0 0,-1-3 0 16,0-2 0-16,-2-2 0 0,1-2 0 0,-1-2 0 0,2-4 0 15,1-7 0-15,0 0 864 0,0 0 128 16,0 0 32-16,0 0 0 0,8-5-832 0,0-4-192 0,3-3 0 0,2 1 0 16,-2-3 864-16,2 1 128 0,1 0 32 0,2 1 0 15,-2 0-832-15,0 3-192 0,3 4 0 0,-2 2 0 16,0-1 0-16,-2 5 0 0,1 3 0 0,-1 3 0 16,-2 1 0-16,1 3 0 0,-1 3 0 0,-2 0 0 15,-1 3 0-15,-3-1 0 0,0 1 0 0,-1 7 0 16,-1-1-1600-1,-3-1-352-15,-2-4-80 0,1-2-14752 0</inkml:trace>
  <inkml:trace contextRef="#ctx0" brushRef="#br0" timeOffset="72368.17">12548 12571 31327 0,'-1'-12'688'0,"-3"2"144"0,0 2 16 0,2 3 48 0,-1-2-720 0,0 3-176 15,-4-2 0-15,0 4 0 0,0 2 0 0,-2 3 0 16,-4 6 0-16,-3 0 0 0,-1-2 0 0,-6 6 0 15,-2 7 0-15,-4 2 0 0,-2 0 0 0,0 3 0 0,3 3 0 0,1 1 0 16,3 0 0-16,0-1 0 0,4-1 0 0,3-4 0 16,4 0 848-16,4-4 144 0,5-2 32 0,3-4 0 15,4-3-832-15,5-2-192 0,1-3 0 0,4-3 0 16,2-6 0-16,6-3 0 0,5-4 0 0,3-4 0 16,3-2 864-16,1-3 128 0,-1-5 32 15,-1-3 0-15,-1-2-832 0,-1-2-192 0,0-3 0 0,1-3 0 16,-1-5 0-16,3 0 0 0,0 1 0 0,2-3 0 15,2-4 0-15,0-4 0 0,-1-3 0 0,-2-3 0 16,-2-1 0-16,-3 0 0 0,-1 1 0 0,-6 2 0 16,-3 1 0-16,-2 5 0 0,-4 4 0 0,-1 6 0 15,-4 8 0-15,0 8 0 0,-4 7 0 0,0 6 0 16,-3 3 0-16,0 9 0 0,-5 6 0 0,-3 8 0 16,0 7 0-16,-6 5 0 0,0 5 0 0,-2 7 0 0,-3 6 0 0,-4 5 0 15,-2 5 0-15,-3 7 0 0,-4 3 0 0,-1 6 0 16,2 1 0-16,4-1 0 0,-1-2 0 0,4 1 0 15,4-2 0-15,5-5 0 0,3-9 0 0,6-6 0 16,3-6 0-16,4-5 0 0,4-6 0 0,3-5 0 16,2-4 0-16,5-4 0 0,2-6 0 0,4-4 0 15,3-4 0-15,3-5 0 0,3-2 0 0,2-4 0 16,0-3 0-16,-1 0 0 0,1-4 0 0,-2-2 0 16,-3-1 0-16,1-1 0 0,-4-1 0 0,1 1 0 15,3 0 0-15,-5-1 0 0,0 0 864 0,-6 1 128 16,-1 1 32-16,-1 1 0 15,1 1-1648-15,-3 0-320 0,-2-2-64 0,-1 3-16 0,-4 0 832 0,0 1 192 16,-6 2 0-16,0 1 0 0,-5 1 0 0,0 3 0 16,-2 1 0-16,-1 3 0 0,1 1 0 0,-5 1 0 0,-2 2 0 0,-2 2 0 15,-1 1 0-15,-1 3 0 0,-3 3 0 0,2 1 0 16,1 3 0-16,0 4 0 0,2 2 0 0,1-1 0 16,3 0 0-16,2 1 0 0,3 2 0 0,2-2 0 15,1-3 0-15,3 0 0 0,3-1 0 0,3-1 0 16,0-2 0-16,6-1 0 0,-2-3 0 0,3-2 0 15,2-2 0-15,4-2 0 0,2-1 0 0,2-2 0 16,2-2 0-16,-1 2 0 0,-1-5 0 0,1 0 0 16,1 0 0-16,0-3 0 0,0 0 0 0,-1 1 0 15,-2-1 0-15,1-3 0 0,-3 1 0 0,1-2 0 16,-3 0 0-16,0-1 0 0,-2-1 0 0,1-1 0 0,1 0 0 0,-1-1 0 16,-3 1 0-16,2-1 0 0,0-1 0 15,0 1 0-15,2 2 0 0,-3 0 0 0,-1-2 0 16,0 2 0-16,0 1 0 0,2 0 0 0,1 1 0 15,0-1 0-15,-2 2 0 0,0 2 0 0,-4 0 0 0,1 1 0 16,0 0 0-16,-1 2 0 0,-1 0 0 0,-1 2 0 16,-1-2 0-16,1 4 0 0,-3-2 0 0,1 0 0 15,-6 4 0-15,8-1 0 0,-8 1 0 0,5-2 0 16,-5 2 0-16,0 0 0 0,7-2 0 0,-7 2 0 16,0 0 0-16,0 0 0 0,0 0 0 0,6 3 0 15,-6-3 0-15,0 0 0 0,0 0 0 0,0 0 0 16,0 0 0-16,0 0 0 0,0 0 0 0,0 0 0 15,0 0 0-15,5 5 0 0,-5-5 0 0,0 0 0 0,0 0 0 16,0 0 0-16,0 0 0 0,4 4 0 0,1-1 0 0,-5-3 0 16,0 0 0-16,0 0 0 0,0 0 0 0,0 0 0 15,0 0 0-15,0 0 0 0,0 0 0 0,0 0 0 16,0 0 0-16,0 0 0 0,0 0 0 0,0 0 0 16,0 0 0-16,0 0 0 0,3 6 0 0,-3-6 0 15,0 0 0-15,0 0 0 0,0 0 0 0,5-1 0 16,2-4 0-16,-2 4 0 0,1-1 0 0,-1-1 0 15,0-1 0-15,0 1 0 0,1-1 0 0,-1-1 0 16,2 1 0-16,-3 0 0 0,4-3 0 0,-1-1 0 16,0-2 768-16,1-1 208 0,1-1 48 0,0-1 0 15,1-5-832-15,-2 0-192 0,1-3 0 0,2 1 0 0,1 0 0 16,-1-3 0-16,1-1 0 0,-2 1 0 16,1-1 0-16,1 2 0 0,2 1 0 0,-3-2 0 0,-2-2 0 15,2 2 0-15,-2 0 0 0,0-1 0 0,-5 0 0 0,3-1 0 16,-3-1 0-16,2 5 0 0,-1 3 0 0,-2 0 0 15,0 3 0-15,0 4 0 0,-1 2 0 0,0 3 0 16,-2 6 0-16,0-4 0 16,-3-2-768-16,3 6-208 0,0 0-48 0,-5 10 0 0,-3 2 832 0,-2 6 192 15,-4 3 0-15,0 4 0 0,-2 5 0 0,-1 3 0 16,-3 2 0-16,-1 7 0 0,-1 7 768 0,-1 8 208 16,0 4 48-16,-6 2 0 0,-2 3-832 0,-1 3-192 15,-1 4 0-15,-1 2 0 0,2-1 0 0,2 1 0 16,-1-4 0-16,4-3 0 0,-1-2 0 0,4 0 0 15,2-4 0-15,3-2 0 0,-1-3 0 0,5-5 0 16,0-6 0-16,3-2 0 0,1-1 0 0,1-5 0 0,2-2 0 16,1-6 0-16,2-3 0 0,0-5 0 0,-3 0 0 0,4-7 0 15,2-6 0-15,1-1 0 0,-1-4 0 0,2-4 0 32,0 0-1600-32,0 0-352 0,-4-12-80 0,3-1-16 15,-1-5-816-15,-1 1-160 0,-1-4-48 0,-3-2 0 0</inkml:trace>
  <inkml:trace contextRef="#ctx0" brushRef="#br0" timeOffset="72525.84">13094 13107 31327 0,'0'0'688'0,"1"-16"144"0,11 15 16 0,8 1 48 0,10 0-720 0,7 3-176 0,5 0 0 0,3 0 0 16,3 0 848-16,4-1 144 0,0 1 32 0,6-3 0 0,2-3-832 15,-1 1-192-15,-4 0 0 0,-2 0 0 0,-3-1 0 0,-4-3 0 16,-5-2 0-16,-2 2 0 15,-8 1-768-15,-2 1-208 0,11-7-48 0,-12 1 0 0</inkml:trace>
  <inkml:trace contextRef="#ctx0" brushRef="#br0" timeOffset="80870.66">6174 13954 9215 0,'0'0'400'0,"0"0"96"0,0 0-496 0,10-8 0 16,-3 0 0-16,0 3 0 0,-7 5 912 0,0 0 96 15,8-10 16-15,0 4 0 0,-1 0 816 0,-7 6 160 16,8-8 48-16,-2 1 0 0,-6 7-832 0,7-6-144 16,-2-2-48-16,-5 8 0 0,0 0 0 0,0 0 0 15,9-5 0-15,-9 5 0 0,0 0 0 0,0 0 0 16,0 0 0-16,0 0 0 0,0 0 0 0,0 0 0 16,0 0 0-16,0 0 0 0,0 0-816 0,3 12-208 0,-3 2 0 15,-2 3 0-15,0 1 864 0,-1 5 128 16,-3 5 32-16,2 3 0 0,-2 2 0 0,2 3 0 0,0 0 0 0,-2 2 0 15,-1-3-832-15,2 0-192 0,1-1 0 0,0 1 0 16,-2-4 0-16,1-3 0 0,3-4 0 0,-2-1 0 16,0-1 864-16,2-1 128 0,0-4 32 15,0-1 0-15,1-4-832 0,1-1-192 0,-1 0 0 0,-1-4 0 32,2-7-768-32,0 0-208 0,0 0-48 0,0 0 0 0,0 0 0 0,0 0 0 0,0 0 0 0,0 0 0 15,0 0-2448-15,0 0-496 0,-3-19-112 16,-1 9-16-16</inkml:trace>
  <inkml:trace contextRef="#ctx0" brushRef="#br0" timeOffset="81111.03">5762 14662 27647 0,'0'0'608'0,"0"0"128"0,0 0 32 0,0 0 0 0,0 0-624 0,9 3-144 15,1 0 0-15,3-1 0 0,3-2 1664 0,2-1 320 16,5-3 48-16,4 1 16 0,-1 1-832 0,5-3-144 16,2 0-48-16,2 1 0 0,-1-1 0 0,3 1 0 15,0-2 0-15,-4 1 0 0,0-1-816 0,0 1-208 16,1-1 0-16,-6 3 0 0,-6 0 0 0,0 2 0 16,1-1 0-16,-4 4 0 15,-3 0-3232-15,-5 1-688 0,2 1-144 0,-13-4-32 0</inkml:trace>
  <inkml:trace contextRef="#ctx0" brushRef="#br0" timeOffset="81610.81">6149 15065 27647 0,'0'0'608'0,"0"0"128"0,0 0 32 0,0 0 0 0,0 0-624 0,0-8-144 15,0 8 0-15,5-9 0 0,-1 1 848 0,4 1 144 16,3-2 32-16,2 2 0 0,1 2 0 0,3 0 0 16,1 2 0-16,-2 2 0 0,-2 3-832 0,3 3-192 15,2 2 0-15,0 4 0 0,1 0 864 0,-4 4 128 16,-2 0 32-16,-5 2 0 0,-2 1-832 0,-3 4-192 16,-5 2 0-16,-4 3 0 0,-5 1 864 0,-2 1 128 0,-3-1 32 15,-1 0 0-15,2 3-832 0,0-1-192 0,-2-5 0 0,3-1 0 16,2-2 0-16,1-3 0 0,0-3 0 0,3-2 0 15,2-5 864-15,2-2 128 16,3-7 32-16,0 0 0 0,7 7-832 0,1-4-192 0,3-3 0 0,1-1 0 16,4-2 0-16,5-3 0 0,4-2 0 0,6 1 0 15,2-3 0-15,1-1 0 0,-1-2 0 0,-1-1 0 16,1-1 0-16,-2 1 0 0,-1-1 0 0,-3 1 0 16,-2 0-1600-1,-2 1-352-15,-1 3-80 0,-2-1-16400 0</inkml:trace>
  <inkml:trace contextRef="#ctx0" brushRef="#br0" timeOffset="81960.34">7643 14327 27647 0,'0'-16'1216'0,"1"6"256"0,3-2-1168 0,-2-1-304 15,-2 2 0-15,0 11 0 0,0 0 880 0,2-8 112 16,-3-1 32-16,1 9 0 0,0 0 0 0,-3 7 0 16,-2 2 0-16,1 5 0 0,-2 8-832 0,1 5-192 15,-2 2 0-15,1 4 0 0,-3 2 864 0,1 2 128 16,0 1 32-16,3-3 0 0,-1 3-832 0,0-1-192 0,1-4 0 15,2 2 0-15,-1 0 864 0,2-4 128 0,-1-1 32 16,1-3 0-16,0-3-832 0,1-4-192 0,-1-5 0 0,-1-1 0 31,3-3-768-31,-1-2-208 0,1-9-48 0,0 0 0 16,-5 4-1632-16,5-4-336 0,-10-2-64 0,0-1-11072 0</inkml:trace>
  <inkml:trace contextRef="#ctx0" brushRef="#br0" timeOffset="82088.78">7342 14715 27647 0,'-3'-8'608'0,"1"-1"128"0,2 2 32 0,0 7 0 0,0 0-624 0,10-9-144 0,-3 2 0 0,4 1 0 16,-1 1 848-16,3 3 144 0,4 0 32 0,0-1 0 16,3-3 0-16,3-1 0 0,2 2 0 0,5-2 0 0,2 1-832 0,1-1-192 15,-2-1 0-15,1 5 0 0,0-1 0 0,-2 0 0 16,0 0 0-16,-1 2-15520 16</inkml:trace>
  <inkml:trace contextRef="#ctx0" brushRef="#br0" timeOffset="82465.33">8786 14541 31327 0,'0'0'688'0,"0"0"144"0,0 0 16 0,0 0 48 0,0 0-720 0,0 0-176 0,0 0 0 0,12 3 0 15,1 3 848-15,3-4 144 0,-1-4 32 0,4 2 0 16,2-2-832-16,3-2-192 0,2 0 0 0,1-2 0 16,-1 0 0-16,3-1 0 0,2 3 0 0,-1-2 0 15,0 0-768-15,-3 0-208 0,-5-1-48 0,-2 4 0 16,-2 0-1632-16,-3 0-336 0,3-3-64 0,-6 4-16 0</inkml:trace>
  <inkml:trace contextRef="#ctx0" brushRef="#br0" timeOffset="82763.92">9948 13843 27647 0,'7'-17'608'0,"-2"9"128"0,-1 0 32 0,5-3 0 0,-1 2-624 0,-3 3-144 0,-5 6 0 0,0 0 0 15,0 0 848-15,0 0 144 0,0 0 32 0,0 0 0 16,0 0-832-16,1 10-192 16,-2 8 0-16,-2-1 0 0,-1 2 864 0,-6 4 128 0,-2 5 32 0,4 0 0 15,0 0-832-15,2 1-192 0,-2 1 0 0,1 1 0 16,1 0 864-16,-1-2 128 0,-2 0 32 0,4-9 0 16,0 1-832-16,2 0-192 0,-2-2 0 15,-2 9 0 1,0-5-768-16,2-1-208 0,2-2-48 0,0 0 0 0,-1-2 0 0,1-1 0 15,0-4 0-15,2-4-8736 0,0 1-1760 0</inkml:trace>
  <inkml:trace contextRef="#ctx0" brushRef="#br0" timeOffset="82989.59">9629 14618 27647 0,'0'0'608'0,"0"0"128"0,0 0 32 0,0 0 0 0,0 0-624 0,0 0-144 16,0 0 0-16,9 3 0 0,-1-2 848 0,4-1 144 16,3-1 32-16,2 0 0 0,3-1-832 0,2 0-192 15,2-3 0-15,3 1 0 0,1-3 864 0,2 1 128 16,1-1 32-16,2 1 0 16,1-1-1648-16,0 0-320 0,-1 5-64 0,-3-1-16 15,-5 1-816-15,-4 1-160 0,-3 2-48 0,-5 2 0 0</inkml:trace>
  <inkml:trace contextRef="#ctx0" brushRef="#br0" timeOffset="83356.14">9540 15066 31327 0,'0'0'688'0,"0"0"144"0,12-2 16 0,1-2 48 0,3 2-720 0,3-1-176 0,1-2 0 0,2 0 0 15,2 2 848-15,3-2 144 0,0 2 32 0,2-2 0 16,0 1 0-16,2 2 0 0,-3 0 0 0,-4 2 0 16,-3 2 0-16,-1 1 0 0,-4 0 0 0,-2 4 0 15,-6 0-1648-15,0 1-320 0,-5 3-64 0,-1 3-16 0,-4 1 1648 0,-2 0 320 16,-7 5 64-16,-1 2 16 16,-4 2-832-16,-1 2-192 0,-3 1 0 0,-1 2 0 0,-1-1 0 0,1 0 0 15,-1-3 0-15,2-1 0 0,3 1 0 0,1-6 0 16,3-1 0-16,4-1 0 0,3-3 0 0,3-2 0 15,3-2 0-15,4-2 0 0,1-2 0 0,4 0 0 16,4-1 0-16,3-2 0 0,1 0 864 0,6-2 128 16,6-2 32-16,3-2 0 0,2 0-832 0,5-2-192 15,7 1 0-15,0-2 0 0,-1-1 0 0,1 1 0 16,-1-1 0-16,-1 0 0 0,-1 0 0 0,1-1 0 16,-2 2 0-16,3 3-13616 15,3 0-2768-15</inkml:trace>
  <inkml:trace contextRef="#ctx0" brushRef="#br0" timeOffset="86225.73">9595 5588 8175 0,'-15'-18'352'0,"5"4"96"0,-5-5-448 0,0 1 0 0,-1-2 0 0,-4 7 0 15,0 1 720-15,-5 0 64 0,2-2 16 0,-4 2 0 16,-1 3-256-16,1 2-48 0,-2-1-16 0,2 0 0 15,-3 1 16-15,-1-1 0 0,0-1 0 0,-1-1 0 16,2-2-16-16,-1 0 0 0,-2-1 0 0,-1-1 0 16,-1-3-48-16,-1 1-16 0,3-3 0 0,-3 3 0 15,0 3-192-15,1 0-32 0,-6 2-16 0,-2 0 0 16,-4 1-176-16,-3 2 192 0,-2 4-192 0,0 3 192 16,-2 2-192-16,0 1 0 0,-1 2-192 0,-2 1 192 15,-3 2 0-15,1 3 0 0,-2-1 0 0,3 6 0 0,2 2 0 16,0 0 0-16,-2 2 0 0,-4 1 0 0,-6 2-144 15,0 5 144-15,0 3 0 0,-1-1 0 0,1-1-192 0,-4-2 64 16,1-2 128-16,1 6-208 0,-1 3 208 0,5 1 0 16,3-1-160-16,4-1 160 0,4 2 0 0,0 1 0 15,3 2 0-15,4 1 0 0,3 2 0 0,3 5 0 16,6 4 0-16,5 4 0 0,3-1 0 0,6 1 0 16,2 2 0-16,4 2 0 0,5 3 0 0,5 4 0 15,3 2 0-15,6 0 0 0,1 0 0 0,6-1 0 16,3 1 0-16,5 2 0 0,4 3-256 0,6-2-48 15,6-1 0-15,6-5 0 0,4-6-48 0,7-1-16 16,5 1 0-16,3-3 0 0,5-10 240 0,4-1 128 16,7-3-160-16,3-2 160 0,1-4 0 0,1-1 0 15,2-8 0-15,4-1 0 0,3-4 0 0,-1-4 0 0,-1-2 0 0,5-5 0 16,6-6 176-16,1-4 80 0,-1-4 0 0,3-6 16 16,-2-5-64-16,0-4-16 0,-2-6 0 15,-3-3 0-15,-1-7 64 0,-1-4 0 0,1-5 0 0,-8-2 0 16,-2 0 448-16,-5 0 80 0,-5-3 32 0,-6-3 0 15,-6-3 32-15,-7-7 16 0,-1-5 0 0,-11 0 0 16,-8 0-160-16,-9-5-48 0,-7-4 0 0,-10-3 0 16,-8-2-320-16,-13 0-64 0,-6 1-16 0,-12 2 0 15,-12 2-96-15,-7 6-32 0,-10 5 0 0,-5 8 0 16,-10 7-128-16,-8 11-144 0,-11 6 144 0,-4 9-208 16,-3 8-1136-16,-10 6-240 0,-8 6-32 0</inkml:trace>
  <inkml:trace contextRef="#ctx0" brushRef="#br0" timeOffset="88921.73">6034 8514 16575 0,'-22'3'736'0,"7"0"160"0,-4 1-720 0,-1 0-176 0,-1 2 0 0,0-2 0 16,0 0 3072-16,0 0 592 0,2 0 112 0,0 0 32 16,1-1-2512-16,2-1-496 0,-1 0-96 0,3-3-32 15,2-2-64-15,3 0-16 0,1-4 0 0,3 0 0 16,-1-4 112-16,3-1 32 0,0-5 0 0,2-4 0 16,0-6-384-16,1 0-80 0,1-6-16 0,0-3 0 15,1-6-256-15,0-5 160 0,0-5-160 0,1-3 128 16,0 0-128-16,0-2 192 0,-3-3-192 0,0 0 192 15,0-5 48-15,-1-1 16 0,-4-2 0 0,1-4 0 16,1 2 0-16,1-2 16 0,-5-3 0 0,4 0 0 16,1-4-80-16,0 4 0 0,0 3-16 0,0 2 0 15,0-1-48-15,-1 2 0 0,-4 1 0 0,2 2 0 0,-1 4 0 0,1 2-128 16,-4-1 192-16,1 2-64 0,-3-3 0 0,1 1-128 16,0-1 192-16,-4 3-64 0,-1 2-128 0,-1 4 0 15,0-1 144-15,-1-2-144 0,-1-1 0 0,0 1 128 16,0 1-128-16,0 3 0 0,0 2 0 0,2 1 128 15,-1-1-128-15,3 3 0 0,-1-1 0 0,6 2 0 16,2 0 0-16,-1 2 128 0,-4 2-128 0,1 2 0 16,0 4 0-16,0 1 0 0,2-1 0 0,-1 1 0 15,1-1 0-15,-1 2 128 0,2 0-128 0,1 0 0 16,3 1 0-16,-2 1 0 0,2 1 0 0,1 3 0 16,1 1 0-16,2 1 0 0,1 1 0 0,1 2 0 15,1 1 0-15,3 1 0 0,1 1 0 0,4 1 0 0,-1 2 0 0,3 0 0 16,2 0 0-16,1 0 0 0,0 2 0 0,2 0 0 15,4 0 0-15,1 3 0 0,4 3 128 0,0 0-128 16,-1 0 0-16,1-2 0 0,1-1 0 0,1 2-128 16,2 4 128-16,2-3 0 0,1-3 0 0,6 1 0 15,1 3 0-15,6 1 0 0,5-4 0 0,1 0 0 16,4-2 0-16,2 1 0 0,3 0 0 0,0 0 0 16,3-3 0-16,8-1 0 0,2 1 0 0,2 0 0 15,-2-2 0-15,9-1 0 0,1 0 0 0,3 1 0 16,1 2 0-16,-1-2 0 0,2-1 0 0,2 0 0 15,4 3 0-15,-2-1 0 0,-3 2 0 0,1-1 0 16,3-1 0-16,-2 2 0 0,-3 2 0 0,-2 0 0 16,-2-3 0-16,2 5 0 0,2 4 0 0,-5 1 0 15,-3 1 0-15,-2 2 0 0,-2 1 0 0,0-5 0 0,1 2 0 0,-4-1 0 16,-5 1 0-16,-1 2 0 0,1 1 0 0,3-1 0 16,3-2 0-16,-5 2 0 0,-5 1 0 0,1-2 0 15,2-3 0-15,-6 1 0 0,-1-1 0 0,-3 3 0 16,-3 1 0-16,-3-1 0 0,-3 0 0 0,-4 1 0 15,-2 1 0-15,-3-1 0 0,-3-3 0 0,0 2 0 16,-1 1 0-16,-3 0-128 0,-1 4 128 0,-2-2 0 16,-4 0 0-16,-1 1 0 0,-3 1 0 0,-1 1 0 15,-1 3 0-15,-4-2 0 0,2 1 0 0,1 0 0 16,-3 4 0-16,1 0-128 0,-2-3 128 0,0 2 0 16,-1 0 0-16,2 1-128 0,0 0 128 0,1 2 0 15,0 2 0-15,-2-2-128 0,0-2 128 0,-1 2 0 16,0 2 0-16,1 1 0 0,-1 1 0 0,-3 2 0 0,0-1 0 15,-2 5 0-15,2-2 0 0,-2 3 0 0,-2 2 0 0,1 5 0 16,-2 3 0-16,0 2 0 0,-3 2 0 0,2 8 0 16,-1 8 0-16,2 3 0 0,-3 2 0 0,1 4 0 15,-2 2 0-15,-1 9 0 0,-1 9 0 0,-1 4 0 16,0 2 0-16,0 5 0 0,-2 7 0 0,-1 1 0 16,1-1 0-16,1 1 0 0,-3 0 0 0,3 2 0 15,1-2 0-15,6-6 128 0,-2-6-128 0,3-2 176 16,0 0-176-16,1-1 0 0,0-5-192 0,1-2 192 15,-1-4 0-15,-1 3 0 0,-4 5 0 0,0-4 0 16,-2-6 0-16,-1 4 0 0,-4-2 0 0,0 6 0 16,-2 1 0-16,0-1 0 0,-5-4 0 0,2 0 0 15,-1 3 0-15,-4 2 0 0,-2 1 0 0,2-4 0 0,-1-2 0 0,-1-3 0 16,1-1 128-16,-2-2-128 0,1-3 0 0,0-2 0 16,7-5 0-16,2-4 128 0,-1-2-128 15,3-4 0-15,-1-1 0 0,0-5 0 0,0-4 0 0,-1-4 0 16,0-2 0-16,2-3 0 0,3-4 0 0,0-3 0 15,-1-4 0-15,-2-2 0 0,0-4 0 0,-1-2 0 16,2-2 0-16,-2-1 0 0,2-3 176 0,-1-1-48 16,-5 1-128-16,-1 0 192 0,-1 2-192 0,-2 0 0 15,-1-3 0-15,0 0 0 0,-6-2 0 0,-1 0 192 16,-1 0-48-16,-4-1-16 0,-5-2-128 0,-4 0 0 16,-6-5 0-16,-3 1 0 0,0-3 0 0,-2 2 0 15,-6-5 0-15,-3 0 128 0,-5-2-128 0,-7 1 0 16,-9 0 0-16,-3 0 0 0,-4-1 0 0,-7 0 0 0,-7 2 0 15,-7 2 0-15,-1 2 160 0,-6 2-160 0,-5-5 192 0,-5 4-192 16,-5 0 240-16,-7 1-64 0,-9-2-16 16,1 1 0-16,4 1-32 0,-4 0-128 0,-1 2 192 0,-4 0-64 15,1 2 64-15,3 0 16 0,7 2 0 0,-3 5 0 16,1 0-16-16,1 2 0 0,6-2 0 0,3 4 0 16,2 3-64-16,4-1-128 0,2-1 176 0,5 3-176 15,5 0 192-15,7 0-192 0,8 1 192 0,4-3-192 16,6-2 0-16,8 0 0 0,8-1 0 0,14-1 0 15,10-3 0-15,12 0 0 0,5-2-240 0,9 0 80 16,6-1-1328 0,13-3-272-16,0 0-48 0,10-7-11088 0,11-2-2208 0</inkml:trace>
  <inkml:trace contextRef="#ctx0" brushRef="#br0" timeOffset="91928.27">11640 9956 12895 0,'-9'0'576'0,"4"1"112"0,1 0-560 0,0 2-128 16,-5-1 0-16,2 0 0 0,-4-2 848 0,2 0 144 16,1 0 32-16,-1 1 0 0,1 2 0 0,-3-1 0 15,2-4 0-15,1 4 0 0,-2 0 0 0,2 0 0 16,1-2 0-16,2 2 0 0,0 0-832 0,0-1-192 15,5-1 0-15,0 0 0 0,0 0 864 0,0 0 128 16,0 0 32-16,0 0 0 0,0 0 0 0,0 0 0 16,0 0 0-16,10 3 0 0,3-1 0 0,4-1 0 15,1-1 0-15,4 0 0 0,2 0-832 0,5 2-192 16,4-2 0-16,7 0 0 0,0-2 0 0,7 1 0 16,1 1 0-16,4 0 0 0,-2-1 864 0,5-1 128 0,5-3 32 0,2 2 0 15,3 0-832-15,-1 0-192 16,0-1 0-16,-1 0 0 0,-2 0 0 0,0 0 0 0,-1 1 0 0,-2-2 0 15,2 0 0-15,-5 1 0 0,-3 3 0 0,-3 0 0 16,-4 1 864-16,-2-2 128 0,-2-1 32 0,-4 0 0 16,-4 3-832-16,-1-2-192 0,-1 1 0 0,-1 1 0 15,-2 1 0-15,-3-1 0 0,-4-1 0 0,-2 0 0 16,-4-1 0-16,-1 1 0 0,-3 0 0 0,-4 1 0 16,-7 0 0-16,0 0 0 0,0 0 0 0,0 0 0 15,0 0 0-15,0 0 0 0,-6 4 0 0,-4 0 0 16,-6 1 0-16,-3-1 0 0,-3 0 0 0,-4-1 0 15,2-3 0-15,-1 0 0 0,-2 2 0 0,-3 0 0 16,-4 0 0-16,-3 0 0 0,-2-2 0 0,-5 1 0 0,-6 2 0 16,0 0 0-16,-5-2 0 0,3 3 0 0,-2-1 0 15,0 0 0-15,-1-1 0 0,-2 0 0 0,-3-2 0 0,0 2 0 16,4 1 0-16,2 0 0 0,-1 2 0 0,4-1 0 16,4-1 0-16,1 0 0 0,5-1 0 0,5-1 0 15,5-2 0-15,6 1 0 0,4 1 0 0,4 0 0 16,6-1 0-16,5 2 0 0,6-2 0 0,0 0 0 15,5 0 0-15,10-1 0 0,7 0 0 0,6-1 0 16,7-1 0-16,8 0 0 0,8 1 0 0,7 0 0 16,6 0 0-16,4 0 0 0,1-1 0 0,1 1 0 15,-2-2 0-15,2 0 0 0,2 0 0 0,-3-3 0 16,-4 2 0-16,-4 1 0 0,-3 0 0 0,-8 0 0 16,-1-4 0-16,-5 2 0 0,-2 0 0 0,-10 2 0 15,-12-2 0-15,-2 1 0 0,-5 1 0 0,-2 2 0 0,-2 3 0 16,-9-1 0-16,0 0 0 0,0 0 0 0,0 0 0 0,0 0 0 15,-7 0 0-15,-2 0 0 0,-1-2 0 0,-4 4 0 32,-2 4-2416-32,-3-2-528 0,1-1-96 0,-1 3-7664 0,0 1-1536 0</inkml:trace>
  <inkml:trace contextRef="#ctx0" brushRef="#br0" timeOffset="97057.57">21118 11561 12895 0,'0'0'576'0,"0"0"112"0,0 0-560 0,0 0-128 0,8-4 0 0,0-1 0 16,-8 5 0-16,8-4 0 0,-8 4 0 0,7-3 0 15,1-3 0-15,-8 6 0 0,0 0 0 0,9-2 0 16,-3-2 0-16,-6 4 0 0,0 0 0 0,0 0 0 16,0 0 0-16,0 0 0 0,0 0 0 0,0 0 0 15,0 0 0-15,0 0 0 0,0 0 0 0,0 0 0 16,7-6-784-16,-7 6-192 0,0 0-48 15,0 0 0-15,0 0 832 0,0 0 192 0,0 0 0 0,0 0 0 16,0 0 0-16,0 0 0 0,1-7 0 0,-1 7 0 0,0 0 0 0,0 0 0 16,0 0 0-16,0 0-2768 15,0 0-512-15</inkml:trace>
  <inkml:trace contextRef="#ctx0" brushRef="#br0" timeOffset="97552.87">21263 11470 20271 0,'0'0'448'0,"0"0"80"0,1-9 32 0,1-1 16 0,1-1-576 0,0 3 0 0,-3 8 0 0,0-8 0 15,2-1 928-15,-2 0 80 0,0 0 16 0,0 9 0 16,0-7 0-16,0-1 0 0,0 0 0 0,-2 2 0 16,2 6 0-16,0 0 0 0,0 0 0 0,0 0 0 15,0 0 0-15,0 0 0 0,0 0 0 0,0 0 0 16,0 0 0-16,0 0 0 0,0 0 0 0,0 0 0 15,-1 9-832-15,-1 4-192 0,1 2 0 0,0 4 0 16,-2 3 0-16,-2 1 0 0,2 2 0 0,-1 1 0 0,2 2 0 0,0 1 0 16,-2 0 0-16,3 1 0 0,2 0 864 0,-1-2 128 15,-1 1 32-15,2-1 0 0,3 3-832 0,1-2-192 16,-1-5 0-16,-1 0 0 0,4-1 0 0,-2 2 0 16,-3-7 0-16,2 0 0 0,3-2 0 0,-3-1 0 15,-2-1 0-15,1-1 0 0,1-4 0 0,1 0 0 16,-3-2 0-16,2-1 0 0,-4-6 0 0,0 0 0 15,0 0 0-15,0 0 0 0,0 0 0 0,0 0 0 16,0 0 0-16,-7 1 0 16,-3-2-3232-16,0 0-688 0,0 1-144 0,-4 0-32 0</inkml:trace>
  <inkml:trace contextRef="#ctx0" brushRef="#br0" timeOffset="97807.1">20891 12271 27647 0,'-4'10'608'0,"4"-10"128"0,-1 6 32 0,1 1 0 0,0-7-624 0,0 10-144 0,0-4 0 0,0-6 0 15,0 0 848-15,7 7 144 0,2-3 32 0,5-2 0 16,3-2 816-16,3 0 160 0,6-3 48 0,-1 2 0 16,3-2-832-16,0-1-144 0,1 0-48 0,0-3 0 15,-3 0-816-15,5-2-208 0,4 1 0 0,-2-2 0 16,-2 2 0-16,-3 0 0 0,-3-1 0 0,0 4 0 15,-2 0 0-15,-1 2 0 0,-4 1 0 0,0-1 0 16,-3 3 0-16,-4 2 0 0,-2 0 0 0,-9-2 0 16,0 0-2416-16,5 10-528 0,-9-2-96 15,-1 1-12720-15</inkml:trace>
  <inkml:trace contextRef="#ctx0" brushRef="#br0" timeOffset="98235.67">21035 12683 35007 0,'-5'-8'768'0,"5"8"176"0,0 0 16 0,0 0 16 0,0 0-784 0,0 0-192 16,3-8 0-16,4 3 0 0,3 4 0 0,6 0 0 16,0-2 0-16,5 2 0 0,0 2 864 0,4 1 128 15,-1 0 32-15,4-1 0 0,1 3-832 0,-1 1-192 0,-5 2 0 0,-6 4 0 16,-8 0 0-16,-1 0 0 0,3-1 0 0,-1 2 0 15,-1 3 0-15,-3-1 0 0,-8 0 0 0,0-1 0 16,0 3 864-16,0 0 128 0,-1-1 32 0,-2-1 0 16,-5-2-832-16,-1 1-192 0,-1-2 0 0,0 1 0 15,3 0 0-15,2-1 0 0,-2-2 0 0,3-2 0 16,6 5 0-16,2-3 0 0,-2-9 0 0,4 11 0 16,0 1 0-16,3 0 0 0,2 0 0 0,2 3 0 15,4 0 0-15,-3-2 0 0,-5 1 0 0,1 1 0 16,3 1 0-16,-3 1 0 0,0-2 0 0,-5 2 0 15,-2-2 0-15,-4 4 0 0,-9-5 0 0,2 3 0 16,1-1 864-16,-4 2 128 0,-6-1 32 0,-3-1 0 16,-1-1-832-16,-3-2-192 0,-2-2 0 0,1-1 0 0,-1 0 0 15,-1-4 0-15,-3-5 0 0,1-1 0 0,1 0 0 16,0-1 0-16,0-3 0 0,4-3 0 16,8-2-2416-16,2-3-528 15,3-1-96-15,4-3-32 0</inkml:trace>
  <inkml:trace contextRef="#ctx0" brushRef="#br0" timeOffset="98637.33">22202 11879 27647 0,'0'-8'608'0,"-1"-2"128"0,2-1 32 0,-1 0 0 0,-1 2-624 0,1 1-144 0,0 8 0 0,0 0 0 16,4-9 848-16,-4 9 144 0,0 0 32 0,0 0 0 16,0 0 0-16,8 7 0 0,-3 3 0 0,0 5 0 15,-1 6 0-15,2 4 0 0,-1 4 0 0,-1-1 0 0,-3 2-832 16,2 2-192-16,-1 3 0 0,-2-3 0 0,1 0 0 0,-1 0 0 16,0 1 0-16,-1 0 0 0,1 1 0 0,-4-2 0 15,-3-1 0-15,2-3 0 16,-3-2-1600-16,0-4-352 0,-4-3-80 0,-1-1-8208 15,-1-2-1632-15</inkml:trace>
  <inkml:trace contextRef="#ctx0" brushRef="#br0" timeOffset="98785.2">21892 12319 31327 0,'4'-11'688'0,"6"1"144"0,2 1 16 0,5 1 48 0,2-3-720 0,2 3-176 15,4-1 0-15,-1 2 0 0,2 0 0 0,5-1 0 16,3-1 0-16,5 3 0 0,-1 0 848 0,6 2 144 0,3-4 32 15,0 5 0 1,-6-1-1648-16,-3 2-320 0,-7 0-64 0,-5-2-13520 0</inkml:trace>
  <inkml:trace contextRef="#ctx0" brushRef="#br0" timeOffset="99070.8">23438 11299 31327 0,'0'-6'688'15,"0"0"144"-15,0 1 16 0,0 5 48 0,0 0-720 0,0 0-176 0,0 0 0 0,0 0 0 0,-3 6 0 0,0 5 0 16,-1 3 0-16,0 3 0 0,0 4 848 0,-3 5 144 15,0 3 32-15,-1 2 0 0,-1 2-832 0,-1 1-192 16,-1 2 0-16,-1 2 0 0,1 3 0 0,-3 5 0 16,-3-1 0-16,-2 2 0 0,2 1 0 0,-3 2 0 15,-1-3 0-15,-1 2-10336 16,2-3-2112-16</inkml:trace>
  <inkml:trace contextRef="#ctx0" brushRef="#br0" timeOffset="99285.89">22893 12333 35007 0,'0'0'768'0,"0"0"176"0,6-2 16 0,4-1 16 0,1-2-784 0,4 3-192 0,2 1 0 0,4 0 0 16,0-1 0-16,6 1 0 0,4 0 0 0,0 0 0 15,1-1 864-15,3-1 128 0,6 2 32 0,-3-2 0 16,2 2-832-16,-6 0-192 0,-2-3 0 0,-2 2 0 15,-2 0-768-15,-2 0-208 0,-6-1-48 16,-1 1-9824-16,-1 1-1968 0</inkml:trace>
  <inkml:trace contextRef="#ctx0" brushRef="#br0" timeOffset="99821.57">23232 12932 27647 0,'7'-13'608'0,"-1"4"128"0,1 2 32 0,1-3 0 0,1-4-624 0,2 3-144 0,1 0 0 0,-1 0 0 16,-2 3 848-16,-1 1 144 0,-2 0 32 0,-6 7 0 15,0 0 0-15,0 0 0 0,0 0 0 0,0 0 0 16,0 0-832-16,-10 11-192 0,-5 4 0 0,-2 5 0 15,-1 3 864-15,-3 5 128 0,-3 4 32 0,2 5 0 16,6 5-832-16,3-1-192 0,2-1 0 0,2-1 0 16,5-1 0-16,3-3 0 0,2-2 0 0,5-5 0 15,3-4 0-15,7-2 0 0,2-1 0 0,9-4 0 16,0-3 864-16,4-3 128 0,3-3 32 0,-2-6 0 0,-2-2-832 16,-2-5-192-16,1-6 0 0,-3-4 0 0,0 0 864 0,-6-4 128 15,-1-2 32-15,-2-3 0 0,-3-3 0 0,-4-2 0 16,-6-3 0-16,-2-2 0 0,-3 1-832 0,-5 2-192 15,-6 3 0-15,0 0 0 0,1 4 0 0,-3 2 0 16,-5 0 0-16,-2 4 0 0,0 5 0 0,-6 2 0 16,0 0 0-16,-1 1 0 15,1 1-3232-15,-2 2-688 0,-7 2-144 0,14-2-32 0</inkml:trace>
  <inkml:trace contextRef="#ctx0" brushRef="#br0" timeOffset="101847.82">23778 5690 11967 0,'-3'-16'528'0,"1"5"112"0,-2-1-512 0,1 1-128 16,1 0 0-16,-1 0 0 0,-2 0 0 0,2 1-256 16,0 1 64-16,0 0 16 0,-2-1 32 0,2 0 0 15,-1 3 0-15,3-1 0 0,1 0 144 0,1 1 0 0,-1-1 0 0,3 1-128 16,0 2-192-16,-3 5-48 0,6-10 0 16,-6 10-4032-16</inkml:trace>
  <inkml:trace contextRef="#ctx0" brushRef="#br0" timeOffset="103359.11">23763 5445 7359 0,'0'0'320'0,"0"0"80"0,0 0-400 0,0 0 0 0,0 0 0 0,0-8 0 16,0 8 2064-16,0 0 336 0,2-6 64 0,-2 6 16 16,3-7-1840-16,-3 7-384 0,0 0-64 0,10-4 0 15,-3-3-192-15,2 1 0 0,-4-1 0 0,3 1 0 16,0 4 288-16,-8 2-32 0,6-5 0 0,-6 5 0 16,7-6-16-16,-2 2-16 0,0-5 0 0,-5 9 0 15,0 0 288-15,0 0 48 0,2-10 16 0,-2 10 0 0,-2-9 16 16,1 1 16-16,1 8 0 0,-4-13 0 15,-1 2-32-15,-1 3-16 0,1-1 0 0,-1-2 0 0,1 2 16 0,-3 0 0 16,-1 2 0-16,-1-1 0 0,-2-1-96 0,-1 0-16 16,-1-1 0-16,-2 2 0 0,-1-1-272 0,-4 1-64 15,-6 1-128-15,3 1 192 0,1 1-192 0,-2 1 176 16,-3 1-176-16,2 2 160 0,0 1-160 0,-1 0 0 16,0 1 144-16,-2 1-144 0,-1 1 128 0,0 1-128 15,-5-1 160-15,-2 2-160 0,0 0 160 0,-1 0-160 16,1 4 160-16,-3 1-160 0,0 0 192 0,0 1-64 15,1 0-128-15,0 0 192 0,-3 3-48 0,-4-1-16 16,-1-1 0-16,-2 4 0 0,1 1 0 0,0 2 0 16,1 1 0-16,2 0 0 0,2 1 16 0,2 2 0 15,-1 2 0-15,1 1 0 0,0 2 32 0,2 1 0 0,3 0 0 0,3 2 0 16,1 1-48-16,3 0 0 0,-1-2 0 0,5-1 0 16,3 2 0-16,2 0-128 0,3 0 192 0,5-1-64 15,-1 0-128-15,3 3 0 0,3 0 144 16,-2-1-144-16,3-2 0 0,2-1 0 0,2 3 0 0,1-2 128 15,-1-1-128-15,4 0 0 0,0-1 0 0,3 0 0 16,-1 1 0-16,2-3 0 0,0-5 0 0,2 5 0 16,3 1 0-16,3 4 0 0,-1 1 0 0,2-5 0 15,1-2 0-15,0-1 0 0,2 1 0 0,-3 0 128 16,1-3-128-16,3 0 0 0,6 0 0 0,-1 0 0 16,0 3 0-16,1-3 128 0,1-2-128 0,1 2 0 15,2-2 0-15,-1 0 0 0,0-2 0 0,1-1 0 16,2 0 0-16,3-2 128 0,3-1-128 0,0 0 128 0,0-3-128 15,3 1 144-15,3 0-144 0,1 0 160 0,0-1-160 16,-1 1 0-16,-1-3 0 0,-1-1 128 0,3-2-128 16,-3 0 128-16,1-2-128 0,2-1 128 0,1 0-128 0,0-1 0 15,0 0 144-15,-3-1-144 0,-1-2 0 0,1-1 144 16,-4-5-144-16,5 2 0 0,3-2 176 0,1-1-176 16,0 0 160-16,0-2-160 0,0 0 176 0,-1 0-176 15,-3-1 192-15,-2-2-192 0,-4-3 208 0,3-1-64 16,0-1-16-16,-3 0 0 0,-2 1 0 0,2-3-128 15,2-2 192-15,-5 0-64 0,-2 4-128 0,-2 0 128 16,0-4-128-16,-6-1 128 0,-2-2-128 0,-4 0 160 16,1-2-160-16,-1-3 160 0,-2-2-160 0,0 1 160 15,-2 2-160-15,-1-6 160 0,-1-5-160 0,1 3 0 0,-3 2 0 16,-1 2 128-16,-1 0-128 0,-3-1 0 0,0-2 144 16,-4 1-144-16,-3 3 0 0,-2 0 0 0,-1 0 0 0,-3-2 0 15,-1 0 0-15,-1 2 0 0,1-1 0 0,-2 3 128 16,-2 2-128-16,0 2 0 0,2-1 0 0,-1 0 0 15,-1 2 0-15,1 0 0 0,-1-2 0 0,-1 1 0 16,-1-2 0-16,-1 0-160 0,-1-1 160 0,-1 1 0 16,-2 2 0-16,-2 1-128 0,-4 0 128 0,2-2 0 15,-2 3 0-15,-1 1-128 0,0 2 128 0,-1 2 0 16,0 2-128-16,-1 1 128 0,0 1 0 0,1 0 0 16,-1-3-128-16,2 3 128 0,-2-1 0 0,-2 1 0 15,-2-1 0-15,3 1 0 0,0 1 0 0,0-1 0 16,0 1 0-16,3-1 0 0,-1 2 0 0,2 0 0 0,-3 4 0 15,3 0-128-15,2 2 128 0,-1-1 0 0,0 1 0 16,1 2 0-16,-1 3 0 0,1 1 0 0,-4-1-144 0,0 1 144 16,-4 1 0-16,1 1-144 0,1 2 144 0,0 0 0 15,0 1 0-15,-1 2-128 0,-1 3 128 0,0 1 0 16,0-2 0-16,1 3-128 0,1 2 128 0,-1-1 0 16,0 0 0-16,-3-1 0 0,1-2 0 0,-2 0 0 15,3 1 0-15,0 2 0 0,-3-1 0 0,2-1 0 16,1 2 0-16,0 0 0 0,2 1 0 0,3 0 0 15,0 0 0-15,3 0-128 0,-3 1 128 0,0 3 0 16,2 2 0-16,-4 1 0 0,-3 1 0 0,0 2 0 16,-1 1 0-16,5 0 0 0,-1-1 0 0,1 4-128 15,-2 0 128-15,4 4 0 0,0 4 0 0,2-2 0 16,2 0 0-16,0-1-128 0,3 1 128 0,2 2 0 16,1 3 0-16,2-2 0 0,0-2 0 0,3 3 0 0,3 1 0 15,4 1 0-15,-2-2 0 0,5-1-128 0,3 2 128 16,3-2 0-16,-2 0 0 0,5 1 0 0,0-6 0 0,3 6 0 15,-2-1 0-15,3 3 0 0,2 0 0 0,0 0 0 16,1-3 0-16,3 1 0 0,1 2 0 0,0-3 0 16,3-2 0-16,5 3 0 0,2-6 0 0,2 0 128 15,-1-2-128-15,2-3 0 0,3-2 0 0,0 1 0 16,3-4 0-16,0-3 0 0,0-1 128 0,0-5-128 16,3-4 144-16,4-2-144 0,3-4 192 0,4-2-192 15,3-2 240-15,-1-2-64 0,0-3-16 0,1-1 0 16,-2-1-32-16,0-4-128 0,-2 0 192 0,7 0-64 15,4-1-128-15,-5-2 0 0,-3 0 0 0,-2 0 128 16,-3 2-128-16,2 1 0 0,1-1 144 0,0-2-144 16,1 0 0-16,0-1 128 0,-1 1-128 0,-5 0 0 0,-1-2 0 15,-3-1 144-15,1-3-144 0,-1-2 0 0,-1-2 128 0,0-2-128 16,-1-5 0-16,0 1 0 0,0-1 176 0,-3 1-176 16,-3 1 160-16,-3-1-160 0,-2-2 144 0,-2 1-144 15,-2 1 128-15,-5-1-128 0,-1-3 128 0,-1 2-128 16,-1-5 128-16,-5 3-128 0,-6 1 192 0,-3-2-32 15,1-1-16-15,-8 1 0 0,-2-2 48 0,-5 3 16 16,-3 1 0-16,-5-2 0 0,-2-2-208 0,-2 1 144 16,-6 3-144-16,-2-2 128 0,-3-1-128 0,-1 2 0 15,-6 2 0-15,3 4 0 0,-4 4-256 0,4 2 80 16,0 2 16-16,1 3 0 16,3 4-464-16,3 3-80 0,0 3-32 0,1 2 0 15,3 1-2432-15,2 2-480 0</inkml:trace>
  <inkml:trace contextRef="#ctx0" brushRef="#br0" timeOffset="104810.54">21475 5083 19695 0,'0'0'864'0,"0"0"192"0,0 0-848 16,1-8-208-16,2 1 0 0,-3 7 0 0,0 0 0 0,6-9-128 15,-1 0 128-15,0-1-208 0,3-1 208 0,-1 0 0 16,0 0 0-16,0-1 160 0,0-2 160 0,0 1 48 15,-1-2 0-15,0 1 0 0,-4-1 144 0,1-2 16 16,-1 0 16-16,-1 0 0 0,-2 1-48 0,-1 0-16 16,-1-1 0-16,-3-2 0 0,1-1 32 0,-1-1 0 15,-4-2 0-15,1 1 0 0,-2 1-64 0,-4 0-16 16,-2-1 0-16,-3 2 0 0,-1 2-208 0,-2 0-32 16,-4 1-16-16,2-1 0 0,3 1-176 0,-2 2 192 15,2 2-192-15,-3 1 192 0,-1-1-64 0,1 4-128 0,2 0 192 16,0 1-64-16,0-1 16 0,0 2 0 0,1 0 0 15,-1 2 0-15,-2 0-16 0,0 1 0 0,-1-1 0 0,0 3 0 16,1 1-128-16,1 0 0 0,0 0 0 0,1 3 0 16,3 1 0-16,0 2 0 0,-4 0 0 0,4 3 0 15,-2 1 0-15,1 1 0 0,1 3 0 0,-3 2 0 16,0 1-160-16,-3 6 160 0,-2 4 0 0,-4 8-144 16,-4 4 144-16,-1 5 0 0,-1 5 0 0,-1 5-128 15,-3 1 128-15,1 5 0 0,4 6 0 0,-3 3 0 16,3 5 0-16,-2-3 0 0,3-1 0 0,2 0 0 15,-3-2 0-15,4 2 0 0,4 3 0 0,3-4 0 16,2-2 0-16,3-7 144 0,3-2-144 0,1 3 0 16,3 0 192-16,2 2-64 0,0-2 0 0,1 0-128 15,2-5 160-15,-2 0-160 0,0 0 128 0,1 2-128 0,-1 1 144 0,2-1-144 16,0-2 160-16,2-2-160 0,0-1 192 0,4-4-48 16,-1 0-16-16,3 3 0 0,1 3 144 0,3-2 32 15,1-5 0-15,1 1 0 0,5-4-176 0,-2-2-128 16,1 1 192-16,1 0-192 0,1-2 144 0,-1 3-144 15,-2 1 0-15,2 0 144 0,1 0-144 0,0 0 0 16,-2 2 144-16,2-5-144 0,-1 0 0 0,2-1 0 16,0-5 0-16,0 3 0 0,-3 0 0 0,3 3 144 15,2 0-144-15,4-1 0 0,3-2 144 0,0-1-144 16,3-5 0-16,1-5 144 0,2-5-16 0,-1-1 0 16,1-1 0-16,-1-2 0 0,-1-1 0 0,2-3 0 15,1 0 0-15,0-1 0 0,-1-3-128 0,-1 1 160 16,-1-4-160-16,2 5 160 0,0-4-160 0,0 0 0 0,0 2 144 15,0-2-144-15,-1 0 0 0,-1-1 0 0,-1-1 0 16,0-1 128-16,2-1-128 0,-3 0 176 0,0-3-176 0,-1 2 192 16,3-2-192-16,0 1 192 0,3-1-192 0,-2-1 192 15,-3-3-64-15,4-3-128 0,1-1 192 0,2-2-64 16,0-4 16-16,-3-3 0 0,2-6 0 0,1-2 0 16,-3-2 16-16,1 0 0 0,0-1 0 0,-3-2 0 15,1-3-32-15,1-4 0 0,-1-3 0 0,-1-6 0 16,-3-6-128-16,3-2 192 0,4 0-192 0,-1-3 192 15,2-1-192-15,-4-5 128 0,0-4-128 0,1-3 128 16,-4-4-128-16,0-1 0 0,-2 0 0 0,-1-6 128 16,0-6-128-16,-4-3 192 0,0-3-192 0,-1-4 192 15,-4-5-192-15,0-2 128 0,-1-8-128 0,-2 0 128 0,0 1-128 0,-6 0 0 16,0 2 0-16,-4 6 0 0,-3 6 0 16,-3 3 0-16,-3 2 0 0,0 8 0 0,-4 3 0 15,0 10 0-15,-1 4 128 0,0 4-128 0,-1-1 0 0,-1 7 0 16,-3 4 0-16,1 5 128 0,-4 1-128 0,0 6-224 15,-6 3 48-15,-2 4 16 16,-2 2-288-16,2 2-48 0,1 2-16 16,-1 4 0-16,-2 3-1280 0,3 7-272 0,2 1-48 0,2 1-12128 15</inkml:trace>
  <inkml:trace contextRef="#ctx0" brushRef="#br0" timeOffset="111876.19">15922 9938 29487 0,'-13'-13'2624'0,"7"10"-2112"15,-1 2-512-15,7 1 0 0,0 0 768 0,0 0 32 16,0 0 16-16,0 8 0 0,0-8-816 0,0 0 0 16,7 13-192-16,3-2 48 0,6-2 144 0,0 0 0 15,4 2 0-15,1-3 0 0,5 1 208 0,1-2-16 16,1-3-16-16,6-1 0 0,5 1-16 0,5-4 0 15,4 0 0-15,6-5 0 0,3-2 64 0,4 1 16 0,0 4 0 0,0-5 0 16,-1-4 112-16,3 0 32 16,2 3 0-16,2 0 0 0,1 1 192 0,-1 3 64 0,-2-4 0 0,2 3 0 15,0 2-224-15,3-1-32 0,0 1-16 0,-3-1 0 16,-4 0-192-16,-3 1-48 0,-2-1 0 0,-2 3 0 16,-3 1-128-16,-1-2 0 0,0 0 144 0,-4 2-144 15,-5 3 0-15,-4-3 144 0,-6-3-144 0,-5 2 0 16,-3 1 128-16,-6 2-128 0,-2-1 0 0,-4 1 0 15,-4-1 128-15,-9-1-128 0,0 0 0 0,0 0 0 16,0 0 192-16,0 0-64 0,0 0 0 0,0 0-128 16,0 0 352-16,-12 4-32 0,-4-1-16 0,-4-3 0 15,-5 0-144-15,-7 0-32 0,-7-4 0 0,-4 4 0 16,-3 4-128-16,-5-4 128 0,-3-3-128 0,-3 1 128 0,0-1-128 0,-7 4 160 16,-4 3-160-16,-5-1 160 0,2-3 0 0,0 0 0 15,1 2 0-15,1 0 0 0,-1 0-16 0,2 0 0 16,2 0 0-16,3 1 0 0,4 1-16 0,6 1-128 15,5 4 192-15,5-4-64 0,3-1-128 0,6-1 128 16,1 0-128-16,5 1 128 0,5-2-128 0,6-2 0 16,6-4 144-16,4 4-144 0,7 0 192 0,0 0-16 15,11-2-16-15,6 2 0 0,10 0-160 0,6 0 160 16,7-5-160-16,7-2 160 0,8 1-160 0,11-2 160 16,9 0-160-16,4 3 160 0,3 0-160 0,2-1 0 15,3-5 0-15,6 3 128 0,5 2-128 0,-4 2 0 16,-4 0 144-16,2 0-144 0,1 2 176 0,-4 1-48 0,-3 1 0 15,-4 0 0-15,-7 0-128 0,0 1 0 16,-1 2 0-16,-10 2 128 0,-8-1-128 0,-7 0 0 0,-11-4 0 0,-5 3 0 16,-6 2 0-16,-5 0 0 0,-6-1 128 0,-5 1-128 15,-4 0 0-15,-7-5 0 0,0 0 0 0,-4 7 128 16,-4-2-128-16,-4 1 0 0,-4 0-160 0,-5 2 160 16,-7 2-400-16,-1 0 16 0,-7-1 0 0,-4 2 0 31,-1-2-1808-31,-3 4-368 0,-6 0-64 0</inkml:trace>
  <inkml:trace contextRef="#ctx0" brushRef="#br0" timeOffset="112978.55">11743 10285 18431 0,'-38'-10'1632'0,"16"7"-1312"0,1 2-320 0,3-1 0 16,3-1 2176-16,6 1 352 0,2-1 80 0,7 3 16 16,0 0-1280-16,0 0-240 0,11-3-48 0,7-3-16 15,6 0-592-15,6-3-112 0,5 1-16 0,11-1-16 16,8-1-112-16,5-1 0 0,3 0-16 0,7-2 0 16,8 0 32-16,4-1 16 0,3-2 0 0,2 1 0 15,0 1 384-15,5 0 80 0,7 2 16 0,-4 0 0 0,-1-1-128 0,0 0-32 16,-4 1 0-16,3 2 0 0,3 2-128 0,-7 0-32 15,-4 4 0-15,-2-2 0 0,0 1-112 0,0 2-16 16,-4-1-16-16,-8 2 0 0,-4 1-240 0,-8 2 176 16,-4 1-176-16,-12-1 160 0,-8-1-160 0,-8 2 0 15,-6 0 0-15,-6 0 128 0,-4 2-128 0,-10-4 0 16,0 0 0-16,-10 7 0 0,-1 0 128 0,-12-2-128 16,-8-1 128-16,-7 3-128 0,-7 2 176 0,-6 0-48 15,-9-2-128-15,-9 2 192 0,-9-2-192 0,-1 2 144 16,2-1-144-16,-7 2 128 0,-7-2 0 0,-2 0 0 15,1 3 0-15,-2-1 0 0,2-2 16 0,-4 3 0 16,-5-2 0-16,9 1 0 0,7 0-144 0,1 1 192 0,3-1-192 16,7 0 192-16,9-1-192 0,9-1 192 0,9 0-192 15,11-4 192-15,7 2-64 0,9-4-128 0,8-2 192 0,12 0-64 16,0 0-128-16,0 0 160 0,13-5-160 0,10-2 160 16,12 3-160-16,6-4 0 0,14-3 0 0,6 0 128 15,4-1-128-15,7-2 0 0,5-1 0 0,9 3 0 16,7-3 0-16,-1 0 0 0,-1 0 0 0,4 3 0 15,1 2 0-15,0 1 128 0,-2-2-128 0,-5 4 0 16,-4 0 128-16,3 3-128 0,1-1 0 0,-7 4 128 16,-11 0-128-16,-10 0 0 0,-8 1 0 0,-10 0 128 15,-6-1-128-15,-11 1 0 0,-11 1 0 0,-6 2 0 16,-9-3 0-16,0 0 0 0,-16 7 128 0,-10 2-128 16,-9 5 0-16,-11-2 160 0,-10-1-160 0,-13 1 160 15,-10 0-160-15,-2 1 0 0,-5 2 0 0,-6-1 128 0,-7-3 0 0,0 0-128 16,2 0 192-16,0 0-64 0,0 0 48 0,-2 1 0 15,1-1 0-15,9 1 0 0,7 1-176 0,4 1 192 16,-1-2-192-16,10-1 192 0,9-3-192 0,10 0 0 16,9-5 0-16,14 3 0 0,6-4 0 0,11-1 128 15,10-1-128-15,0 0 0 0,10-5 0 0,11-4 128 16,5-2-128-16,17-1 0 0,13 1 0 0,8-1 0 16,4-4 0-16,8 0 0 0,9-1 0 0,7 2 0 15,3 1 0-15,3 0 0 0,-1-2 0 0,2 2 0 16,3 2 0-16,-5 1 0 0,-10 0 0 0,-6 1 0 15,-5 0 144-15,-6 4-144 0,-6 5 0 0,-9 1 128 16,-13 0-128-16,-10 2 0 0,-10-2 0 0,-8 0 0 16,-4 4 0-16,-10-4 0 0,0 0-384 0,-11 4 0 0,-5 0 0 15,-8 2 0 1,-3-1-688-16,-5 2-128 0,-5 1-16 0,3 3-16 16,3 1-1456-16,1 0-304 0,-1-1-48 0,5 0-12384 0</inkml:trace>
  <inkml:trace contextRef="#ctx0" brushRef="#br0" timeOffset="113995.72">16595 10065 14735 0,'-33'-5'640'0,"10"1"160"0,-7 1-640 0,0 1-160 0,-2-1 0 0,0 1 0 16,1 0 1600-16,1 0 304 0,4 1 48 0,4 1 16 16,1 2-736-16,6-2-144 0,1-1-16 0,4 1-16 15,10 0-176-15,0 0-48 0,-6-2 0 0,6 2 0 16,0 0-64-16,0 0 0 0,0 0-16 0,15 2 0 16,5-1-256-16,5-1-48 0,8 1-16 0,9-1 0 15,8 0 80-15,4-2 32 0,5-1 0 0,6-2 0 16,9 0-96-16,6 2 0 0,7 1-16 0,2-1 0 0,0-2-48 15,7-1 0-15,6 1 0 0,-5 1 0 0,-4 7 32 16,1-3 0-16,-1-3 0 0,0 6 0 0,-2 0-96 16,-4 0-32-16,-8-1 0 0,-1 1 0 0,-2-1-112 0,-10 4-32 15,-7 0 0-15,-9 0 0 0,-9 2-144 0,-11-1 128 16,-10-1-128-16,-7 0 128 0,-6-2-128 0,-7-4 0 16,-5 6 144-16,-11-1-144 0,-9-1 128 0,-14 0-128 15,-15 1 160-15,-7 3-160 0,-7 1 160 0,-9-1-160 16,-5-2 160-16,-8 2-160 0,-10 1 144 0,-1 0-144 15,0-3 128-15,-9 2-128 0,-10 1 128 0,1 1-128 16,1-2 128-16,-1-1-128 0,-1 2 160 0,6-3-160 16,7 1 192-16,5 0-192 0,3-1 240 0,12 0-64 15,10-3-16-15,10 1 0 0,11 2-16 0,11-3 0 16,11-2 0-16,7-1 0 0,11 0-144 0,7 0 160 0,9 0-160 16,0 0 160-16,20-5-160 0,5-2 160 0,9-1-160 0,10 2 160 15,10-3-160-15,11 0 0 0,11-1 0 0,5-1 0 16,2 0 0-16,7-1 0 0,9-1 128 0,-1 3-128 15,1 1 0-15,3 3 0 0,3-5 144 0,3 2-144 16,-1 1 128-16,-3 2-128 0,-3-2 128 0,-2 4-128 16,0 1 128-16,-12 2-128 0,-11 0 160 0,-9 1-160 15,-11 1 0-15,-9 0 0 0,-8 2 0 0,-13-1 0 16,-10 1 0-16,-16-3 0 0,0 0 0 0,-8 8 0 16,-12-1 0-16,-12 3-208 0,-11-1 64 0,-12 1 16 15,-14 2 128-15,-10-2 0 0,-14 2 0 0,-3 0-128 16,-5 1 128-16,-5 2 0 0,-9-3 0 0,5 1 0 15,4 0 0-15,-2 0 0 0,1 1 0 0,9-3 176 16,9-1-16-16,10-2 0 0,6 1 0 0,13-1 0 0,10-4-160 0,14-2 128 16,11 1-128-16,10-1 128 0,15-2-128 15,0 0 0-15,19-5 144 0,13 0-144 0,11 2 0 0,10-4 0 16,7-4-160-16,13 0 160 0,12-3-432 0,6-1 32 16,6 2 0-16,5 0 0 15,8 1-368-15,-2 2-80 0,-4 2-16 0,-1 2-11616 16,-7-1-2304-16</inkml:trace>
  <inkml:trace contextRef="#ctx0" brushRef="#br0" timeOffset="114669.92">12020 10240 16575 0,'-14'2'1472'0,"-1"-2"-1168"15,-1-1-304-15,1 0 0 0,0 0 1488 0,1 1 240 16,-1 1 64-16,2 0 0 0,0-1-544 0,5 1-96 16,-1 0-32-16,9-1 0 0,0 0 112 0,0 0 32 15,0 0 0-15,13-5 0 0,8-1-176 0,6 0-16 16,6-3-16-16,7-1 0 0,6-1-496 0,9-1-112 15,8-2 0-15,6 2-16 0,7-1-48 0,0-1-16 16,-1-1 0-16,7 0 0 0,7 2 112 0,-3 2 32 16,1 0 0-16,-2-2 0 0,2 0 64 0,2 5 32 15,-2 3 0-15,-4 0 0 0,-8 2-272 0,-2 1-48 16,-3 1-16-16,-5 2 0 0,-2-1-272 0,-12 4 160 16,-9 2-160-16,-11 1 128 0,-8 2-128 0,-11 0 0 0,-12-9 0 15,-6 13 0-15,-11 0 0 0,-11 5 0 0,-14 0-144 16,-10-1 144-16,-10 0 0 0,-4 0-128 0,-6 0 128 0,-8-1 0 15,-10-3 0-15,0 2 0 0,0-2 128 0,-1 1-128 16,-4 2 272-16,5-3-32 0,5-2-16 16,8 1 0-16,9 2-32 0,8-3-16 0,5-4 0 0,11-3 0 15,8 0 0-15,11-1 0 0,11-1 0 0,14-2 0 16,0 0-176-16,14-5 192 0,10-2-192 0,9-2 192 16,7-3-192-16,6-1 0 0,8 0 0 0,11 1 128 15,9-3-128-15,4 5 0 0,4-1 0 0,3 0 0 16,-2 1 0-16,7 2 0 0,5 2 144 0,-6 2-144 15,-7-2 0-15,-3 5 128 0,-3 4-128 0,-5 1 0 16,-5 0-1472-16,-8 3-352 16</inkml:trace>
  <inkml:trace contextRef="#ctx0" brushRef="#br1" timeOffset="119149.42">14249 8935 15087 0,'0'0'656'0,"9"0"160"0,-1 0-656 0,2-2-160 16,0-2 0-16,0-1 0 0,0 1 1360 0,0-2 240 16,1 4 64-16,-3-1 0 0,0-6-240 0,1 1-32 15,0 3-16-15,2-2 0 0,-3-1-288 0,1 0-64 0,-9 8-16 0,6-9 0 16,2 0-144-16,-5 0-32 0,0 0 0 16,0-1 0-16,-3-4-224 0,-3 1-48 0,0-1-16 0,-3 2 0 15,-3-4-64-15,-3-3-16 0,-3-2 0 0,-1-2 0 16,-5-3-48-16,-1 0-16 0,-2-2 0 0,-4 3 0 15,-3 2-64-15,-2 1-16 0,-1-1 0 0,-5 2 0 16,-3 1-64-16,-3 4 0 0,-2-2-16 0,-1 1 0 16,1-2-48-16,-4 1 0 0,-5 2 0 0,-4 0 0 15,-4 3-192-15,-1 1 176 0,-1 0-176 0,-2 3 160 16,-4 3-160-16,-1-1 0 0,-3-2 0 0,-1 6 0 16,0 2 0-16,0 1 0 0,2 1 0 0,-2 2 0 15,-3 2 176-15,4 3-48 0,4 4-128 0,0 2 192 16,-1 0-192-16,2 2 0 0,-4 2 128 0,3 2-128 0,2 3 0 0,-1 3 144 15,5 0-144-15,-2 3 128 0,-3 7-128 0,3 3 160 16,4 5-160-16,3 3 160 0,4 2-160 0,2 1 0 16,3 0 0-16,4 1 0 0,2 0 128 0,5 0-128 15,6-3 0-15,7 5 128 0,6 2-128 0,4 1 0 16,6-4 0-16,2 0 0 0,6-1 0 0,7 4 0 16,4 4 0-16,2-1 0 0,1 1 0 0,3-1 0 15,7-3 0-15,1 1 0 0,4-1 128 0,2 3-128 16,1-2 128-16,3-1-128 0,0 0 0 0,3-4 0 15,2-5 0-15,7-3 0 0,3 0 0 0,5-3 0 16,5 0 0-16,3-2 0 0,2 0 0 0,0-3 0 16,1-2 128-16,1-3-128 0,2-4 160 0,4 1-160 15,5-4 192-15,-4-4-192 0,-1 0 176 0,2-6-176 16,4-2 160-16,4-3-160 0,5-4 192 0,-2-4-64 0,-2-3-128 0,2-2 192 16,1-6-64-16,2-4-128 0,1-1 176 15,-3-3-176-15,0-4 192 0,-4-2-192 0,1-4 192 0,-3 2-192 16,-2-4 160-16,-6-1-160 0,-3-2 128 0,-4 0-128 15,-5-3 128-15,-1 0-128 0,0-3 128 0,-3-1-128 16,-6-7 144-16,-1-2-144 0,-7-4 160 0,-1 1-160 16,-3 2 160-16,-2 1-160 0,-1-1 160 0,-5 1-160 15,-2-2 128-15,-7 0-128 0,-4 2 0 0,-5-1 144 16,0-3-144-16,-6 3 160 0,-5 3-160 0,-1 0 160 16,-5-3-160-16,-3-1 160 0,-5-2-160 0,-8-1 160 15,-5-1-160-15,-3 4 0 0,-2 1-160 0,-4 5 160 16,-1 3-144-16,-5-1 144 0,-4-1-128 0,0 2 128 0,0 3 0 15,-6 3-128-15,0-1 128 0,-3 4 0 0,-2 2 0 0,-6 4 0 16,-7 0 0-16,1 5-128 0,1 2 128 0,2 4 0 16,1 0-144-16,-6 3 144 0,-5 0 0 0,-2 2 0 15,2 4-144-15,0 3 144 0,-1 5 0 0,-3 4-128 16,-6 0 128-16,1 4 0 0,3 1-128 0,3 3 128 16,1 3 0-16,-1 6 0 0,-3 4-160 0,3 7 160 15,4 3-128-15,3 5 128 0,1 5 0 0,3 4-128 16,-1 2 128-16,5 5 0 0,4 5 0 0,3 5 0 15,6 4 0-15,5 0 0 0,1-3 0 0,5-2 0 16,2-2 0-16,7-2 0 0,7-3 0 0,4-2 0 16,5-4 0-16,8 2-128 0,3 0 128 0,5 1 0 15,3 1 0-15,6-2 0 0,0 1 0 0,4-2 0 16,2-4 0-16,4 4-128 0,4 1 128 0,4-2 0 16,3-1 0-16,2-6-128 0,4-3 128 0,6-1-160 0,8-2 160 0,8-1-160 15,7-2-32-15,6-1-16 0,7 1 0 0,7-6 0 31,5-3-384-31,5-3-80 0,7-4-16 0,3 0-11648 0,3-7-2320 0</inkml:trace>
  <inkml:trace contextRef="#ctx0" brushRef="#br1" timeOffset="120802.99">18991 8897 9215 0,'1'-11'816'0,"1"0"-656"16,3 0-160-16,-3 0 0 0,-2 1 2272 0,1 0 416 0,1-1 96 15,1 2 16-15,-3 9-1584 0,7-9-320 0,-3-2-64 16,2 0-16-16,1 2-224 0,-2 1-32 0,-1-3-16 0,2 1 0 15,-1 0-112-15,1 1-32 0,-2 3 0 0,1-5 0 16,1-3-144-16,0 0-48 0,-5-1 0 0,0-1 0 16,0 2 32-16,0 1 0 0,0-1 0 0,-2-3 0 15,-2-3 512-15,-4-4 96 0,0 2 32 0,-4 0 0 16,-5 2 64-16,-4 2 16 0,-4 1 0 0,-2-1 0 16,-5 0-368-16,-6-2-64 0,-5 1-16 0,-11 1 0 15,-6 0-112-15,-5 0-16 0,-4-1-16 0,-2 0 0 16,1-1-128-16,-5 0-32 0,-6 0 0 0,0 2 0 15,2 1-48-15,-3 1-16 0,1-1 0 0,-4 3 0 0,-5 2-16 0,0-1-128 16,1-1 192-16,-4 3-64 0,-5 5-128 0,-1 3 192 16,-1-1-192-16,5 2 192 0,2 1 32 0,0 1 16 15,-1 2 0-15,2 6 0 0,5 5-16 0,3 1 0 16,-1 2 0-16,3 2 0 0,0 8-96 0,8 3-128 16,3 4 176-16,2 5-176 0,-1 0 128 0,2 2-128 15,-1 1 0-15,1 4 0 0,-1 3 0 0,6 5 0 16,5 3 0-16,-2 1 0 0,3-2 0 0,2-1 0 15,0 4 0-15,7-1 0 0,6 1 0 0,5 0 0 16,4 2 128-16,7-1-128 0,2-1 0 0,6 1 0 16,4-1 0-16,5 2 0 0,6 3 160 0,4-1-160 15,6-1 128-15,5-1-128 0,6-4 128 0,7 0-128 16,7 1 0-16,8-2 128 0,5-1-128 0,5-2 0 16,6-2 0-16,5-1 0 0,-2-3 128 0,7-4-128 0,7-3 128 15,4-2-128-15,3-5 160 0,6-1-160 0,-1-1 192 0,8-1-192 16,5-3 208-16,-1-4-64 0,1-3-16 0,5-5 0 15,5-4 0-15,0-3-128 0,-4-3 192 0,9-3-64 16,5-2-128-16,-4-2 160 0,-3-4-160 0,0-1 160 16,6 0-160-16,-6-3 128 0,-2-1-128 0,0-3 128 15,0-2-128-15,-4 0 0 0,-6 1 144 0,-2-1-144 16,-2-4 128-16,-1 0-128 0,0 0 128 0,-5-2-128 16,-3-4 0-16,-3-2 144 0,0-5-144 0,-4-1 0 15,-8-1 128-15,-3-5-128 0,-4-1 0 0,-3-2 0 16,-4-2 0-16,-3 1 0 0,-2 0 0 0,-6 0 0 15,-4-3 0-15,-8 0 0 0,-6-4-128 0,-5 3 128 16,-3 4 0-16,-5 1 0 0,-5-2 0 0,-4 5 0 0,-3-1-160 16,-5 1 160-16,-4 0-160 0,-6-1 160 15,-2-7-144-15,-7 4 144 0,-4 3-128 0,-6 0 128 0,-3 0-128 16,-5-1 128-16,-4 0-128 0,-3 2 128 0,-4 1 0 0,0 0 0 16,-1-5 0-16,-6 4-128 0,-2 4 128 0,-4 0 0 15,-5 4-144-15,0-1 144 0,-3-1 0 0,-3 2 0 16,-4 5-144-16,-4 1 144 0,-3 1 0 0,1-1 0 15,-3 2-128-15,-3 0 128 0,-4 3 0 0,1 3 0 16,-1 2 0-16,2 4 0 0,-2 1 0 0,-3 4 0 16,-1 3 0-16,4 3 0 0,-1 1 0 0,-3 4 0 15,-3 2 0-15,1 7 0 0,2 6 0 0,1 1 0 16,-1 1 0-16,2 2 0 0,4 6 0 0,2 0 0 16,4 1 0-16,0 4 0 0,-1 5 0 0,3 1 0 15,6 2 0-15,6 1 0 0,3 0 0 0,1 2-128 0,0 3 128 16,6-1 0-16,3-1 0 0,6 3 0 0,3 1 0 0,6 3 0 15,5 2 0-15,5 1 0 0,3 1 0 0,6-2 0 16,3-2 0-16,6 3 0 0,3 3 0 0,4 1 0 16,6-1 0-16,2 2 0 0,2 0 0 0,7 0 0 15,4-5 0-15,4-1 0 0,5-4 0 0,3 4 0 16,2 3 0-16,6-3 0 0,6-5 0 0,1-2 0 16,7-1 0-16,4-1 0 0,3-3 0 0,4-2 0 15,2-1 0-15,1 0 0 0,7-2 128 0,6 1-128 16,7-5 0-16,0-5 176 0,2-3-176 0,1-1 160 15,6-6-160-15,3-2 192 0,0-3-192 0,2-1 192 16,-2-1-192-16,10-3 128 0,5-5-128 0,-1-2 128 16,-5-2-128-16,1-3 160 0,3-3-160 0,-4-2 160 0,-5-5-160 15,-1-5 128-15,3-3-128 0,-3-2 128 0,-6-2-128 0,1-4 160 16,-1-4-160-16,-1-1 160 0,-6 0-32 0,-1 1 0 16,-5-2 0-16,0 0 0 0,-2-5-128 0,-1-1 0 15,1-3 0-15,-5-3 0 0,-7-4 0 0,-3 3 0 16,-4 1 0-16,-4-1 0 0,-4-1 0 0,-2-3 0 15,-3-3-144-15,-4-1 144 0,-9 2 0 0,-5 1-160 16,-7 3 160-16,-5 0-128 0,-5-1 0 0,-6 3 0 16,-4-3 0-16,-6-2 0 0,-5-2 128 0,-5 2-160 15,-6 6 160-15,-4 1-160 0,-3 2 160 0,-2 4 0 16,-9-2 0-16,-2 2 0 0,-2-1 0 0,-5 0 0 16,-5-6 0-16,-4 5 0 0,-6 6 0 0,-1 0 0 15,-5 3 0-15,3 1-128 0,0 1 128 0,-6 3 0 0,-5 1 0 16,-1 3-128-16,1 3 128 0,-5-1 0 0,-1 1 0 15,-2 2 0-15,-3 2 0 0,3 4-128 0,5 0 128 16,-1 1 0-16,-6-2 0 0,4 5 0 0,5 5 0 0,1 5-128 16,2 3 128-16,-3 5 0 0,-7 3 0 0,-1 8 0 15,0 7 0-15,-3 5-160 0,-1 2 160 0,-1 9 0 16,-1 4 0-16,1 8 0 0,3 7 0 0,-4 9 0 16,-4 5 0-16,6 7-192 0,3 3 192 0,2-1-160 15,2 1 160-15,1 0 0 0,7-1 0 0,9-2 0 16,6-2 0-16,6 0 0 0,6 1 0 0,6-1-128 15,4-2 128-15,7-2 0 0,6-1 0 0,9 2 0 16,6 1-160-16,11-2 0 0,8-1 0 0,12-1 0 16,9 2-2528-16,11 2-512 0</inkml:trace>
  <inkml:trace contextRef="#ctx0" brushRef="#br2" timeOffset="126742.15">21073 8735 32255 0,'-12'-20'2864'0,"8"10"-2288"16,-4 3-576-16,2-1 0 0,-2-2 0 0,1 2-272 16,0-1 16-16,-1 4 16 0,-2 5 240 0,1 0 240 15,-2 2-48-15,0 2-16 0,-3 1-176 0,0 3 0 16,1 3-160-16,-1-1 160 0,1 2 0 0,-1 2 0 15,-3 3 128-15,1 2-128 0,-1 0 384 0,-4 3-48 16,-3 2 0-16,0 3 0 0,1 0-64 0,-1 5-16 16,-3 2 0-16,0 5 0 0,-2 3 80 0,0 5 16 15,0 5 0-15,-3-1 0 0,-2-1-16 0,2 3 0 16,1 4 0-16,0 3 0 0,0 6-16 0,4-2-16 16,3-8 0-16,5-1 0 0,4 1-48 0,1-2-16 0,6 1 0 0,2 2 0 15,4 3-240-15,4-3 128 0,3-5-128 16,2-2 0-16,4 3 128 0,4-2-128 0,0-2 0 0,3 0 0 15,1 2 0-15,4-2 128 0,2-4-128 0,2-1 0 16,2-5 0-16,2 0 0 0,2-3 128 0,2-2-128 16,1-1 128-16,4 0-128 0,-1-1 176 0,7 0-176 15,5-4 208-15,4 0-64 0,1 1-16 0,2-4 0 16,0-1-128-16,-2-3 0 0,-1-5 144 0,2-2-144 16,-1-1 0-16,2 0 0 0,3-3 0 0,0 1 128 15,-1-1-128-15,-1-1 0 0,-2 0 0 0,5-3-128 16,6-2 128-16,-1 1-128 0,0 0 128 0,-1-2-128 15,-4-1 128-15,2-1 0 0,0-1 0 0,2-1-128 16,-1 1 128-16,-3 1 0 0,-3-3 0 0,-4 1 0 0,-8 1 0 16,-1 0 0-16,-3 0 0 0,-1-1 0 0,-2-1 0 0,-2 0 144 15,-4-1-144-15,-1 2 0 0,-6 0 128 0,2 1-128 16,0-2 0-16,-4 0 0 0,-3-1 0 0,-2 1 0 16,-4-2 0-16,0 3 0 0,-1-2 128 0,-3 2-128 15,-12 1 0-15,9-2 0 0,-9 2 256 0,0 0-64 16,0 0-16-16,0 0 0 0,0 0-32 0,0 0 0 15,-6-3 0-15,-5 3 0 0,-4 2-16 0,-6-1 0 16,-3 0 0-16,-4 3 0 0,-3-2-128 0,-5 1 0 16,-4 0 0-16,-2 0 0 0,-3-6 0 0,2 2 0 15,-2-1 0-15,-1-2 0 0,-3-4 0 0,-5-1 0 16,-3-2 0-16,-1 1 0 0,-4 0 0 0,1-1 0 16,0-2 0-16,2-2 0 0,-1-3 0 0,-2-2 0 15,-6 1 0-15,1-1 128 0,1-2 0 0,0 1-128 0,-2 1 192 0,-1-2-64 16,-3 0-128-16,2-1 0 0,2-2 0 0,3 0 128 15,1 0-128-15,4-3 0 0,0-3 0 0,0 0 0 16,-3-1 0-16,1-2 0 0,3-5 0 0,0 0 0 16,2-3 0-16,0 0 0 0,0 3 0 0,-2-2 0 15,1-2 0-15,5-2 0 0,2-5 0 0,4 0 0 16,4-3 0-16,0 1 0 0,3 1 0 0,2 0 0 16,4-1 0-16,1-2 0 0,4-1 192 0,3-2-64 15,4-2-128-15,4 0 0 0,3 2 0 0,6-1 0 16,8 0 0-16,2 3 0 0,4 4 0 0,8-5 0 15,7-3 0-15,7 1 0 0,2 3 160 0,7 5-160 16,3-2 144-16,4 0-144 0,7 0 0 0,1-1 144 16,9 1-144-16,5-1 0 0,5 0 0 0,-1 5 128 0,3 3-128 15,5 2 0-15,1 2 0 0,6 2 0 0,2-4 0 16,2 2 0-16,4 4 0 0,6 3 0 0,2 2 0 0,2 3 0 16,-1 4 0-16,5 3 0 0,5 0 0 0,-1 5 0 15,-6 1 0-15,5 4 0 0,6-1 0 0,-5 4 0 16,-6 1 0-16,7 3 0 0,3-2-128 0,-5 4 128 15,-6 2 0-15,6 1 0 0,-1 0 0 0,-6 1 0 16,-3 2-144-16,-1 4 144 0,3 2 0 0,0 4 0 16,3 0 0-16,-4 1 0 0,-1 0 0 0,-5 3 0 15,1 2 0-15,-6 3 0 0,-8 3-128 0,3 0 128 16,1 0 0-16,-3 2 0 0,0 3-128 0,-6 0 128 16,-6 2 0-16,-3-2 0 0,-1-3-144 0,1 3 144 0,-1 2 0 15,-3 2-144-15,-4-1 144 0,-3 3 0 16,-7 2 0-16,-3 1-128 0,-3 3 128 0,-1 2 0 0,-1-2 0 15,-2 0 0-15,-3-4 0 0,-3 4 0 0,1 0 0 0,-4 4-128 16,-2 0 128-16,0 3 0 0,-3 1 0 0,0-2 0 16,-4-5 0-16,2-2 0 0,-5 1 0 0,0 4 0 15,-3 3 0-15,-1-2 0 0,-6 3 0 0,-1-2 0 16,-4-1 0-16,-3 2 0 0,-2 0 0 0,-5 1 0 16,-1-5 0-16,-4 5 0 0,-2 3 0 0,-2 1 0 15,-2 2 0-15,-2-2 0 0,0-2 0 0,-4-3 0 16,-2 2 0-16,-3-3 0 0,-2 3 0 0,-4 1 0 15,-2 0 0-15,-4-1 0 0,-2 0 0 0,3-6 0 16,-4-2 0-16,1-3 0 0,0-4 0 0,-5 1 0 16,-5-1 0-16,-4-4 128 0,-2-4-128 0,-1 2 0 15,-2 1 0-15,-1-2 144 0,1-6-144 0,-6-1 0 0,-4 1 160 0,-2-2-160 16,-3-1 128-16,4-3-128 0,-2 1 144 0,-1-2-144 16,-2 1 160-16,-1-2-160 0,-1 0 240 0,2 0-48 15,-2-1-16-15,-1-3 0 0,-4-1-176 0,-1 1 0 16,4-1 0-16,-3-1 0 0,-2-1 0 0,-1-3 128 15,1 0-128-15,4-3 0 0,-1-2 176 0,-5-2-48 16,-6-3-128-16,3-1 192 0,2-2 64 0,1-1 0 16,-1-1 0-16,1-1 0 0,-3-2 0 0,8 0 16 15,7-2 0-15,0 2 0 0,0 1-64 0,4 0-16 16,-2 0 0-16,10 2 0 0,6-1-192 0,2 1 0 16,6 0 0-16,5 0 0 15,2 3-1088-15,4-1-128 0,4 2 0 0,4 3-11888 16,3 2-2368-16</inkml:trace>
  <inkml:trace contextRef="#ctx0" brushRef="#br3" timeOffset="131070.53">7755 8676 28799 0,'0'0'1280'0,"-3"-7"256"0,3 7-1232 0,0-6-304 15,0 6 0-15,0 0 0 0,0 0 176 0,0 0-32 16,0 0 0-16,0 0 0 0,0 0 80 0,0 0 16 16,0 0 0-16,0 0 0 0,0 0-48 0,0 0 0 15,0 0 0-15,0 0 0 0,-10 1 48 0,-4 1 0 16,-3 0 0-16,0 0 0 0,-1 0-80 0,-2-2-16 16,-6-2 0-16,-1 4 0 0,-4 1-144 0,-1-2 128 0,-2-2-128 0,-5-2 128 15,-3-4 32-15,-8 2 0 0,-5 3 0 0,0-1 0 16,2 0 160-16,-3 0 48 0,-2 3 0 0,-4 0 0 15,-4-2 112-15,-3 3 32 0,-3 3 0 0,1 1 0 16,-2-3-112-16,-2 0-16 0,-4 1 0 0,0 0 0 16,-2 4-144-16,0-1-48 0,2 4 0 0,-5-3 0 15,-6-4 32-15,2 2 0 0,5 2 0 0,0 2 0 16,1 2-224-16,-2 0 0 0,0-1 0 0,6 2 0 16,6 2 0-16,5-1 0 0,6-1 128 0,5 1-128 15,0-2 128-15,3 0-128 0,3 0 0 0,8 0 144 16,4 0-144-16,5 0 0 0,3 2 0 0,3-2 128 15,6-5-128-15,4 1 0 0,1-4 0 0,4 3 0 0,3 0 0 16,-1 0 0-16,5-3 0 0,5-3 0 0,-7 14 0 0,4 2 0 16,0-1 0-16,2 4 0 0,1 3 0 0,2 2 0 15,1 4 0-15,2 1 0 0,0 2 0 0,-1 4 0 16,2 4 144-16,2 4-144 0,0 3 128 0,2 5-128 16,1 4 160-16,-1 7-160 0,1 11 128 0,1 2-128 15,2 1 0-15,-6 5 0 0,0 2 0 0,-1 3 128 16,-1 4-128-16,-1 0 0 0,0-1 0 0,-3 0 128 15,-4 0-128-15,-1-2 0 0,-3-2 128 0,0-2-128 16,-3 0 0-16,-2-1 0 0,0 1 0 0,0-2 128 16,-3-1-128-16,-1 2 0 0,1 0 0 0,-1 1 128 15,-1-1-128-15,0 1 0 0,-1-1 144 0,0 5-144 16,-3 3 128-16,0-3-128 0,0-3 160 0,-4 1-160 16,1-3 192-16,-2 2-192 0,3 0 208 0,0-4-64 0,1-7-16 15,2 2 0-15,-2-1 48 0,1 0 0 0,1-1 0 16,3-3 0-16,1-3-16 0,0-1 0 0,2 2 0 15,1 0 0-15,0 0 32 0,1-3 16 0,-2-5 0 0,2 0 0 16,0 2-208-16,0 1 0 0,0 1 0 0,0-1 0 16,0-1 0-16,-2-3 0 0,1-3 0 0,-1 2 0 15,2 1 0-15,0 0 128 0,-1-1-128 0,1 1 0 16,3-4 0-16,-1 0 0 0,2-3 0 0,-4 0 0 16,-1 0 128-16,0 2-128 0,1-4 0 0,2 1 0 15,3-2 0-15,-3 0 128 0,1-4-128 0,-4-1 0 16,1-2 0-16,-1-2 0 0,1 0 0 0,1-3 0 15,6 0 0-15,-3-3 0 0,-1-2 0 0,1-1 0 16,-2-1 0-16,1-1 128 0,0-3-128 0,1-1 0 0,-1-2 0 16,-2 0 0-16,2 0 0 0,-2-2 0 0,3 0 0 0,0 0 128 15,3-1-128-15,-2 0 0 0,-1-2 0 16,2-1 0-16,1-1 0 0,0 0 0 0,-1 0 0 16,3-3 0-16,-2-2 0 0,4 1 0 0,2 0 0 0,-2-1 0 15,-2-2 0-15,1-2 0 0,1-7 0 0,0 0 0 16,0 0 0-16,5 9 0 0,-5-9 0 0,5 9 0 15,3-1 0-15,1-4 0 0,2 0 0 0,-2-1 0 16,0 0 0-16,4 1 0 0,3 0 0 0,-1-3 128 16,0 0-128-16,5 1 0 0,6 3 128 0,5-1-128 15,5 1 0-15,1-1 0 0,2-2 176 0,-1 1-176 16,1 1 192-16,4-1-192 0,4-1 0 0,6 2 0 16,3 0 0-16,7 3 0 0,5 1 0 0,1 1 0 0,1 1 0 15,2 0 160-15,3 1-160 0,3 0 0 0,2 0 0 0,1 1-176 16,-3 0 176-16,3 1 0 0,2 1 0 0,-3-2 0 15,-4 3 0-15,-1-1 128 0,-6 1-128 0,0 0 176 16,-1 2-176-16,-2-2-144 0,0-2 144 0,-6 1-208 31,-6-1-528-31,-3-1-96 0,-2 1-32 0,-4-8-11872 0,-3-4-2368 0</inkml:trace>
  <inkml:trace contextRef="#ctx0" brushRef="#br3" timeOffset="137096.18">6753 6104 26783 0,'-11'-9'1184'0,"6"4"240"0,-1-3-1136 0,4 0-288 0,2 1 0 0,0 7 0 15,0 0 320-15,0 0 0 0,0-7 0 0,0 7 0 16,0 0 80-16,5-8 32 0,0 2 0 0,2 0 0 16,-3 2-32-16,3-2 0 0,-3-1 0 0,2 2 0 15,-6 5-192-15,0 0-32 0,0 0-16 0,0 0 0 16,6-4 144-16,-6 4 16 0,0 0 16 0,0 0 0 15,0 0 80-15,0 0 16 0,0 0 0 0,0 0 0 0,0 0-64 16,0 0-16-16,0 0 0 0,-2 11 0 0,-1 0 48 0,0 1 16 16,0 3 0-16,-1 3 0 0,-6 2-96 0,0 2-32 15,1 1 0-15,-2 2 0 0,2 1-80 0,1 3-16 16,-2 1 0-16,2 1 0 0,-1-1 64 0,4 2 0 16,0 0 0-16,3-1 0 0,1 0 0 0,1 2 16 15,1 0 0-15,3-1 0 0,1-2-80 0,0 2-32 16,2 1 0-16,0 1 0 0,2-2-32 0,-1 2 0 15,2-1 0-15,2 2 0 0,-2-2-128 0,3 1 160 16,3 1-160-16,-1-3 160 0,-1-4-160 0,3 0 192 16,2-2-192-16,1 0 192 0,-1-2-64 0,2-1-128 15,2 1 192-15,-2-2-64 0,1 1-128 0,1-2 128 16,0 0-128-16,1 0 128 0,2-1-128 0,-1 1 128 0,4-2-128 16,-1 1 128-16,1-2-128 0,-1-1 0 0,-1 2 144 0,3-2-144 15,3-2 0-15,1 0 128 0,-4 0-128 0,2-3 0 16,0 0 128-16,1-1-128 0,-2 0 128 0,3-1-128 15,2 0 128-15,3 0-128 0,-1-4 160 0,3 3-160 16,0-2 144-16,2-1-144 0,1 1 128 0,-1-2-128 16,-2 2 0-16,3-3 128 0,0 1-128 0,2-2 0 15,0 0 0-15,1-1 128 0,0-2-128 0,3 0 0 16,-2-1 0-16,0 0 128 0,-3 0-128 0,1-2 0 16,1 2 0-16,0-1 0 0,3-2 128 0,-2 1-128 15,1-1 0-15,-3-2 192 0,-2-1-192 0,-1 2 192 16,-1 1-192-16,-3-2 0 0,2-3 0 0,0 2-176 0,-1-3 176 15,2 1 0-15,2 0 0 0,-3-2 0 0,-2 0 0 16,0 1 0-16,-2 1 0 0,0-2 128 0,-3 0-128 0,3-2 0 16,-2-1 0-16,2 0 128 0,-1 1-128 0,-3 1 0 15,1-1 0-15,-1 1 0 0,0 2 0 0,-1 0 128 16,0 0-128-16,-1-2 0 0,-3-3 0 0,0 3 0 16,-2 1 0-16,-1-1 128 0,1-4-128 0,0 1 0 15,-2-2 0-15,2 2 128 0,-2 0-128 0,-1-3 0 16,-1-1 128-16,-1 4-128 0,-1 1 128 0,-2-2-128 15,1-1 128-15,1 0-128 0,-3 1 128 0,0-2-128 16,-2 0 128-16,1 1-128 0,-2-1 0 0,0-2 0 16,1 1 0-16,-3 0 0 0,0 1 0 0,-1-3 128 15,0 0-128-15,-2 1 0 0,1-1 0 0,1 0 0 16,-4 1 0-16,2-1 128 0,-5 3-128 0,2 1 0 0,-1-1 0 16,-1 2 128-16,0-1-128 0,-1 2 0 0,1 1 0 0,-4-1 0 15,0 1 0-15,0 1 0 0,0 0 0 0,0 2 128 16,-2 0-128-16,-1-2 0 0,0-1 0 0,0 1 0 15,1 2 0-15,-4-1 0 0,3-1 0 0,-3-2 0 16,1 1 0-16,-1-1 0 0,1-2 0 0,-3 2 0 16,0-2 0-16,-2 1 0 0,3 0 0 0,-4 2 0 15,0-2 0-15,-1 0 0 0,-3 0 0 0,2 1 0 16,-1 3 0-16,-2-1 0 0,-2-2 0 0,-2 1-128 16,-2-1 128-16,0 1-128 0,-1 1 128 0,3 0-128 15,-1 0 128-15,1 3 0 0,-1-1-144 0,-2 3 144 16,1 0 0-16,0 0 0 0,3-1 0 0,-1 3 0 15,0 2-128-15,2 0 128 0,1-1 0 0,0-1 0 0,1 1 0 16,-1-1 0-16,2-1 0 0,-1 2 0 0,1-4 0 0,1 3 0 16,-1-4 0-16,2 2 0 0,0 4 0 0,2-1 0 15,-2 1 0-15,2-1 0 0,0-2 0 0,0 1 0 16,-1 1 0-16,3 1 0 0,9 4 0 0,-9-2 0 16,-1-2-128-16,4 2 128 0,-2-2 0 0,8 4 0 15,-6-1 0-15,6 1 0 0,-7-1-144 0,7 1 144 16,0 0 0-16,0 0 0 0,0 0 0 0,0 0-128 15,0 0 128-15,0 0 0 0,0 0 0 0,0 0 0 16,0 0 0-16,0 0 0 0,0 0 0 0,0 0 0 16,0 0 0-16,0 0 0 0,0 0-192 0,0 0 192 15,0 0-192-15,0 0 192 0,0 0-384 0,0 0 48 16,0 0 0-16,7-1 0 16,2 0-1568-16,-9 1-304 0,7 5-64 0,-1 0-9312 0,-6-5-1872 15</inkml:trace>
  <inkml:trace contextRef="#ctx0" brushRef="#br3" timeOffset="138345.54">8170 7560 8287 0,'10'-7'368'0,"1"3"80"0,4 2-448 0,4 0 0 15,3 0 0-15,-1 0 0 0,2-1 832 0,-1 0 96 16,3 0 16-16,2-2 0 0,3-3-624 0,3 1-112 0,3-3-16 0,-1 1-16 15,-1-5 416-15,5 1 96 0,2 0 16 0,1 0 0 16,-2 4-96-16,-4-1-16 0,-3 1 0 0,-3 1 0 16,-4 2-64-16,-2 1-16 0,-2 3 0 0,-2 0 0 15,-2-3 112-15,-3 3 16 0,-3 4 0 0,0 1 0 16,-4-3 16-16,-8 0 16 0,0 0 0 0,8 11 0 16,-4 0 32-16,-3 1 0 0,-4-2 0 0,-1 2 0 15,-6 0-48-15,-1 2 0 0,-2 1 0 0,-3-1 0 16,0-3-224-16,-2 1-48 0,-3 0-16 0,-1 0 0 15,0 1 16-15,-4-2 0 0,-5-1 0 0,-3 1 0 16,-4 1 16-16,-3 0 16 0,-1-2 0 0,-2 0 0 16,-3 1-64-16,-2-3-16 0,-1-1 0 0,-2 0 0 15,-4 0-144-15,0-2-16 0,-2 0-16 0,3-3 0 0,3-3 32 16,0-4 16-16,1 1 0 0,2-2 0 0,-1 1-80 0,-1-1 0 16,-4 0-128-16,1-3 192 0,2-2-192 0,3-1 144 15,1-2-144-15,3-2 128 0,0 1 0 0,0 0 0 16,0 0 0-16,0-1 0 0,0-2-128 0,2 0 160 15,2 0-160-15,1-2 160 0,1-3-32 0,3 0-128 16,3 0 192-16,2-2-64 0,1-1-128 0,1-3 160 16,2-1-160-16,1-5 160 0,1 0-160 0,1 1 192 15,-2 0-192-15,3 3 192 0,1-1-192 0,2 0 0 16,0 1 0-16,1-2 128 0,2 1-128 0,1-1 0 16,2-1 0-16,2-2 0 0,-1 2 144 0,3 0-144 15,2 1 160-15,0-1-160 0,4-2 144 0,2-1-144 16,2 1 128-16,-1 1-128 0,0 2 0 0,1 0 0 0,0-2 128 15,2 4-128-15,-1 3 0 0,0 2 0 0,2 1 0 0,1 2 0 16,1 5 0-16,-2 4 0 0,2 1 0 0,3 2 0 16,-2 0 0-16,5 0-144 0,5-2 144 0,0 5-160 31,1-1-304-31,3 0-64 0,4 0-16 0,-1 2 0 16,0 0-2032-16,1-1-416 0,9-3-80 0,-4-1 0 0</inkml:trace>
  <inkml:trace contextRef="#ctx0" brushRef="#br3" timeOffset="139399.34">7482 5550 28559 0,'-18'-24'1264'0,"8"15"272"0,0 2-1232 0,1 3-304 16,2 0 0-16,0 0 0 0,2-3 336 0,5 7 16 15,0 0 0-15,0 0 0 0,-4-4-160 0,4 4-16 16,0-8-16-16,4 3 0 0,0-2-16 0,4 0 0 15,2 0 0-15,2-2 0 0,1-1-144 0,2 0 0 16,4 0 0-16,4 0 0 0,6-1 0 0,-1-1 0 0,3 0 0 0,5 0 128 16,6-1 768-16,1 0 160 0,0 1 32 15,2-1 0 1,1 2-1568-16,0 0-304 0,0 0-64 0,1 2-16 0,3 0 864 0,1 2 288 0,0 2 0 0,-4 1 0 16,1 1 16-16,0 3 0 0,-3 3 0 0,1 0 0 15,1-2-144-15,3 2-32 0,0 2 0 0,1 2 0 16,-4 0-128-16,1 1 160 0,-2 1-160 0,0 2 160 15,0 1-160-15,0 2 0 0,-1-1 0 0,2 2 0 16,-1 2 0-16,1 1 0 0,-1 2 0 0,1 3 128 16,-3 3-128-16,-3 0 192 0,-1 0-192 0,0 1 192 15,-3-2-192-15,0 1 160 0,-1 2-160 0,-1 3 160 16,-2-2-160-16,-1 1 128 0,-3-2-128 0,-1 0 128 0,-5 1-128 16,1 2 0-16,-3 1 0 0,0 2 128 0,0 0-128 15,-5-2 0-15,0-4 144 0,-1 2-144 0,1-1 128 16,-3 1-128-16,-1-1 128 0,0-2-128 0,-1 0 176 15,-2-1-48-15,0 2 0 0,-2-1 0 0,1-3 32 0,-4 2 0 16,-1-2 0-16,0 1 0 0,-2 2 48 0,-1 0 16 16,-6 1 0-16,1-3 0 0,-1-3-32 0,-2 0 0 15,-2 1 0-15,-1-2 0 0,-1-3 32 0,1-2 0 16,2 1 0-16,-3-3 0 0,1-2-96 0,0 0 0 16,0-1-128-16,0 0 192 0,-2-2-64 0,0 1-128 15,2 0 176-15,-2 1-176 0,1-3 128 0,1 1-128 16,1-2 0-16,1 1 0 0,0-2 128 0,1 1-128 15,0-4 0-15,2 3 0 0,0-2 0 0,6-4 128 16,-5 4-128-16,5-4 0 0,0 0 144 0,0 0-144 16,0 0 0-16,0 0 144 0,0 0-16 0,0 0-128 0,0 0 192 15,-4-5-64-15,2-4-128 0,2 1 160 0,1 0-160 0,2-2 160 16,3 1-160-16,-1-2 128 0,3-1-128 0,1-3 128 16,0 0-128-16,1-5 160 0,1 2-160 0,0-3 160 15,-3 0-160-15,3-5 0 0,2 0 144 0,-4-3-144 16,1 0 0-16,1-5 144 0,-3-3-144 0,0 2 0 15,-3 1 192-15,1 1-64 0,-2 2 0 0,1-1-128 16,-2 0 0-16,-1 1 0 0,1-2 0 0,-3-2 0 16,0 1 0-16,-2-3 0 0,0-2 0 0,-1 3 0 15,-1 3 0-15,1 0 0 0,-4 2 0 0,1 3 0 16,-3-2 0-16,0 1 0 0,-4 2-128 0,0 1 128 16,-4-1 0-16,-1 1-144 0,-3-2 144 0,-3 3 0 0,-4 1 0 15,1 3-128-15,-1 2 128 0,-1 2 0 0,-4-5 0 16,3 2-128-16,-1-3 128 0,2 4 0 0,0 4 0 0,-1 0 0 15,0 0 0-15,-1-1-128 0,-1 3 128 0,-1 1 0 16,-5 1 0-16,1-1 128 0,-1 1-128 0,0 1-128 16,-3 2 128-16,0 2-192 0,-4 3 192 0,0 0 0 15,-2 2-144-15,-7 0 144 0,-1 3 0 0,-2 3 0 16,-3 2-144-16,3 0 144 0,0-1 0 0,3-2-128 16,2 0 128-16,2 4 0 0,-3 1 0 0,4 1-128 15,4 1 128-15,6 0 0 0,-1 0-256 0,5-1 0 16,4 1 0-16,5 1 0 15,4 0-2128-15,2 0-432 0,5-1-64 0</inkml:trace>
  <inkml:trace contextRef="#ctx0" brushRef="#br3" timeOffset="140017.29">6812 6058 21183 0,'-18'-4'1888'0,"10"2"-1504"15,3-1-384-15,5 3 0 0,-9 4 1824 0,2 5 288 16,3 4 64-16,-4 5 16 0,1 4-1904 0,0 3-288 15,3 2-256-15,1 1 64 0,2 6 192 0,1 3 0 16,0 2-160-16,0 4 160 0,1 2 0 0,2 3 0 16,0-1-144-16,0 0 144 0,2 2 0 0,-2-4 0 15,0 5 0-15,2 2 0 0,-1 2 0 0,3 0 0 0,3-1 0 0,-2-5 0 16,3-5 0-16,0-5 0 0,3-2 176 0,1-2-176 16,1-1 608-16,3-3 16 0,2-3 0 0,2-1 0 15,-2 1 64-15,4-2 16 0,2-2 0 0,0-2 0 16,2-2-352-16,3-1-64 0,1 0-16 0,5-2 0 15,5-1-128-15,1 0-16 0,-1-2-128 0,1-1 192 16,0-2-64-16,1-2-128 0,-3-2 176 0,3-3-176 16,3 0 176-16,3-2-176 0,0-2 160 0,1 0-160 15,2-3 176-15,-1-2-176 0,0 0 192 0,-1-1-192 16,-1-1 160-16,3 2-160 0,0-1 128 0,-2 0-128 16,-5 1 0-16,-2-1 128 0,-2 2-128 0,-3 0 0 15,-4 2 0-15,-1 1 0 0,-3 1-144 0,-1-1 144 16,-1-3-672-16,-3 2-32 0,1 2 0 0,-2-1-9408 15,-3-1-1904-15</inkml:trace>
  <inkml:trace contextRef="#ctx0" brushRef="#br3" timeOffset="140636.51">9669 6752 31679 0,'-12'-13'1408'0,"8"5"272"0,0 2-1344 0,-1 2-336 0,5 4 0 0,-4-8 0 15,2 1 160-15,-1-1-32 0,6-1-128 0,-1 0 192 16,2-2-192-16,5-1 0 0,-1-2 0 0,2 0 0 16,-2-2 0-16,1-1-192 0,0-5 192 0,1 1-208 15,0 0 208-15,-3-2 0 0,1-4 0 0,0-5 0 16,-2-6 0-16,-1 5 128 0,0 2 0 0,1-1-128 0,-4-1 304 0,1 2-48 15,0 3-16-15,-3-3 0 16,-3-2 80-16,1 0 32 0,0-1 0 0,0 1 0 0,-5 3-32 0,1-3-16 16,-1-4 0-16,-2-1 0 0,-3 2-128 0,-2 2-32 15,-2 4 0-15,-1 1 0 0,-3-2-144 0,-5 0 0 16,-2 5 144-16,-2-3-144 0,-6-1 0 0,0 3 0 16,-2-1 0-16,-2 4 0 0,0 1 0 0,-2-1 0 15,-2-4 0-15,-1 3 128 0,-3 2-128 0,-2-1 0 16,-1 1 0-16,-3 1 0 0,-2 3 0 0,1 1 144 15,0 2-144-15,-2 3 0 0,-2 1 0 0,-4 1 0 16,-3 1 0-16,-2 1 0 0,-2 6 0 0,0 0 0 16,-2 1 0-16,0 2 0 0,-4 2 0 0,1 3 0 15,5 1 0-15,-1 3 0 0,4 1 0 0,2 3 0 16,0 2 0-16,0 1 0 0,1 1 0 0,6 1 0 0,2 4 0 16,5-1 0-16,3 3-256 0,3 4 64 0,4-1 0 15,3 0-10368-15,4-3-2048 0</inkml:trace>
  <inkml:trace contextRef="#ctx0" brushRef="#br3" timeOffset="147892.62">7049 6740 22223 0,'7'-15'976'0,"-4"8"224"0</inkml:trace>
  <inkml:trace contextRef="#ctx0" brushRef="#br3" timeOffset="148296.23">7059 6562 13823 0,'0'-16'1216'0,"2"-3"-960"0,1 1-256 0,2-3 0 16,-2-1 0-16,2-1 0 0,-2-4 128 0,3 4-128 16,-4 3 128-16,0 1 0 0,-3-2-128 0,-1 4 192 15,1 6-192-15,-6-2 0 0,-1 1 0 0,-2 2 0 16,-2 0 0-16,-1 1 0 0,1-1 176 0,-3 4-176 15,0-3 560-15,1 4 0 0,1-3 0 0,1 3 0 16,-2 2 272-16,3 2 48 0,-2 1 16 0,2 2 0 0,0-1-144 0,1 5-32 16,-2 3 0-16,2 2 0 0,2 1-368 0,-2 3-80 15,-2 4-16-15,1 1 0 0,-3 2-96 0,1 1-32 16,0 5 0-16,2 3 0 0,1 0 112 0,1 2 16 16,-3 2 0-16,2 1 0 0,-2 2 32 0,3-1 16 15,4 1 0-15,2 0 0 0,1 4-64 0,1 0-16 16,2-2 0-16,1 2 0 0,0 1-16 0,2-1 0 15,5-4 0-15,0 1 0 0,0 1-16 0,3-5 0 16,-1-4 0-16,5 0 0 0,5 2 128 0,4-2 0 16,5-5 16-16,2-1 0 0,2-2 32 0,1-1 0 15,4 0 0-15,3-4 0 0,4-5-112 0,3-2 0 16,3-2-16-16,0 0 0 0,5 1-240 0,-3-2 176 16,0 0-176-16,-3-3 160 0,1 0-160 0,3-1 0 0,-1-1 144 0,0 2-144 15,0 1 0-15,-3 2 128 0,-3 1-128 0,-3-1 0 16,-8-2 0-16,1 0 0 0,-1-2 0 15,-2 2 128-15,-3-2-128 0,1 3-192 0,-3-3 64 0,0-2 0 32,-1 3-1920-32,-1-3-384 0,5 0-80 0,-6-1-16 0</inkml:trace>
  <inkml:trace contextRef="#ctx0" brushRef="#br3" timeOffset="149020.31">9660 7041 20271 0,'-15'-14'896'0,"8"7"192"0,-4 4-880 0,2-4-208 16,0 2 0-16,1 2 0 0,2-2 1744 0,6 5 304 0,0 0 64 0,0 0 16 15,0 0-1440-15,2-6-304 0,-2 6-48 0,5-10-16 16,4 0-320-16,3-3 0 0,4 0 0 0,-1-1 128 15,2-1-128-15,-2-2 0 0,0 0 0 0,3-4 0 16,0-6 0-16,-1 1 0 0,0 3 0 0,-1-4 128 16,1 2-128-16,-1 0 0 0,1-2 0 0,-2 2 0 15,-2-2 128-15,0-1-128 0,0-2 160 0,0 0-160 16,-1-2 320-16,-4-3-48 0,-1-1 0 0,-2 1 0 16,0 1-16-16,1-1-16 0,-4-4 0 0,0 3 0 15,-2-1-240-15,-1 0 144 0,0 0-144 0,-1 0 128 16,-2 0 768-16,0 1 128 0,-2 0 48 0,-3 2 0 15,-5 3-1664-15,0 1-336 0,-2 3-64 16,-1-1-16-16,2 3 864 0,-2 3 144 0,0 3 0 0,-2 0 128 16,-2-2-128-16,0 3 0 0,0-1 0 0,-1 0 128 0,-2 1-128 15,-1-2 0-15,-2 0 0 0,1 0 0 0,-5 2 0 0,1-4 0 16,-2 1 0-16,2 2-128 0,-1 1 128 0,0 3 0 16,0-3 0-16,2 1 0 0,0-2 0 0,0 5-128 15,0 2 128-15,0-2 0 0,-1 1 0 0,2-2 0 16,-3 4 0-16,0 1 0 0,-1 0 0 0,1 1 0 15,1 3 0-15,-1-3 0 0,-2 2 0 0,2 1 0 16,0-1 0-16,0 3 0 0,2-1 192 0,-2 2-48 16,-3 0 0-16,-1 0 0 0,-1 3-16 0,-2 2 0 15,-3-2 0-15,-1 1 0 0,1 1-128 0,1 0 128 16,-2 0-128-16,2-1 128 0,-1 2-128 0,1 0 192 16,1 1-192-16,-2 0 192 0,6-2-64 0,-5 3-128 0,2 0 192 15,1 0-64-15,4-2-128 0,5 0 128 16,4 0-128-16,3 1 128 15,3 1-464-15,4-1-112 0,3-1 0 0,11-3-14336 0</inkml:trace>
  <inkml:trace contextRef="#ctx0" brushRef="#br3" timeOffset="149476.01">6839 5833 23039 0,'-42'9'1024'0,"20"-3"192"0,-1-1-960 0,1 7-256 16,-1 6 0-16,2 4 0 0,3 2 128 0,1 5 0 15,4 4-128-15,-1 1 192 0,0 2-192 0,4 1 0 0,2-1 0 0,0 3 0 16,4 2-128-16,0 4 128 0,2 2 0 0,0 0 0 15,2-3-144-15,4 0 144 0,2 0 0 0,4-2-144 16,-2 0 144-16,6-2-160 0,1-3 160 0,5 1-160 16,2-2 32-16,3-1 0 0,4-1 0 0,3 0 0 15,4-2 128-15,-1 0-128 0,0-2 128 0,2-2-128 16,-5-1 128-16,2-3 0 0,-1-1-144 0,2-1 144 31,1-2-448-31,0-1-32 0,6-4 0 0</inkml:trace>
  <inkml:trace contextRef="#ctx0" brushRef="#br3" timeOffset="153455.44">5602 11148 6447 0,'0'0'576'0,"0"0"-576"15,0 0 0-15,-8 0 0 0,8 0 1152 0,-8 0 128 16,2 0 32-16,6 0 0 0,0 0-720 0,-9 1-144 16,1-2-16-16,8 1-16 0,0 0-32 0,-8 0 0 15,1 0 0-15,7 0 0 0,-8-5 256 0,0 3 32 16,8 2 16-16,-8-1 0 0,0-1 208 0,8 2 32 15,-9-4 16-15,1 3 0 0,8 1-80 0,0 0-16 16,-6-1 0-16,6 1 0 0,0 0-160 0,0 0-48 16,0 0 0-16,0 0 0 0,0 0-32 0,0 0-16 15,0 0 0-15,11 5 0 0,4-3 128 0,5-2 32 16,1-1 0-16,5-2 0 0,4 0-240 0,3 0-64 16,4 0 0-16,6 0 0 0,3-1-160 0,7 0-32 0,4-1-16 0,2 2 0 15,0-3-48-15,2 3-16 0,0 1 0 0,5-1 0 16,5-1 32-16,1 1 16 0,2-1 0 0,0 1 0 15,-3 2-224-15,6-1 176 0,2-2-176 0,3 3 160 16,-3 1-160-16,-1-3 0 0,2-2 0 0,3-1 0 16,2 1 160-16,-2-1-160 0,1-2 192 0,-5 0-192 15,0-3 208-15,3-1-64 0,1 3-16 0,-1 0 0 16,-7 3 48-16,-2-3 0 0,-1-2 0 0,1 2 0 16,2 5 16-16,-6-1 16 0,-3 3 0 0,1-4 0 15,-4-1-80-15,-2 3-128 0,-4 1 176 0,0 1-176 16,0 2 128-16,-6 0-128 0,-4 0 0 0,-4 1 0 15,-4 1 0-15,-4 0 0 0,-3-2 0 0,-6 3 0 16,-1 1-320-16,-3 0 16 0,-2 0 16 0,-4-1 0 16,-7 0-128-16,-1 2-32 0,-2 0 0 0,-2 1 0 15,-4-6-1248-15,0 0-256 0,-1 12-48 0,-3-3-11168 16</inkml:trace>
  <inkml:trace contextRef="#ctx0" brushRef="#br3" timeOffset="153971.97">6717 11993 14735 0,'-11'-8'640'0,"11"8"160"16,0 0-640-16,-7-4-160 0,7 4 0 0,0 0 0 0,0 0 2208 0,8-3 416 16,2 2 64-16,3 0 32 0,4-1-1904 0,4 1-384 15,5-2-80-15,6 2-16 0,5 1 128 0,4 0 32 16,2-4 0-16,3 2 0 0,4 1-96 0,4-2-16 16,4 1 0-16,5-1 0 0,1-3-64 0,4 2 0 15,-1 1-16-15,1-3 0 0,1 3 48 0,5-3 16 16,5 0 0-16,-1 4 0 0,-3-2 64 0,2 2 16 15,2-1 0-15,3 1 0 0,-1-2-48 0,-2 1 0 16,-4 0 0-16,0-2 0 0,0 1-112 0,-4 2-32 16,-6-1 0-16,-3 3 0 0,-6-2-256 0,-5 0 160 15,-4-1-160-15,-7 2 128 0,0 1-128 0,-4 0 0 16,-5-3 0-16,-4 3-176 16,-2 3-1392-16,-6 0-288 0,1 1-48 0,-3 1-11856 0</inkml:trace>
  <inkml:trace contextRef="#ctx0" brushRef="#br3" timeOffset="158342.65">7087 6746 23039 0,'-9'-7'1024'0,"6"0"192"0,1-4-960 0,6 4-256 0,1 1 0 0,2-1 0 32,2 1-1712-32,-1-1-384 0,2-1-80 0,0 1-3328 0,2 1-656 0</inkml:trace>
  <inkml:trace contextRef="#ctx0" brushRef="#br3" timeOffset="158958.76">6812 5913 14735 0,'-11'-17'640'0,"3"6"160"0,-2-2-640 0,0 1-160 16,1 2 0-16,1-1 0 0,-1 0 880 0,0 3 144 15,1 5 16-15,8 3 16 0,-10 0-32 0,2 1 0 0,-1 0 0 16,-1 6 0-16,0 4-608 0,-1 1-128 0,1 1-32 0,1 5 0 16,0 6-128-16,3 1-128 0,-3 1 144 0,2 2-144 15,-2 1 192-15,3-3-48 0,-2 3-16 0,3 0 0 16,-2 1-128-16,2 0 192 0,0-1-192 0,0 3 192 15,0 2-192-15,2 5 160 0,0-1-160 0,3 2 160 16,-1-4-32-16,1 2 0 0,0-1 0 0,1 0 0 16,2 1 48-16,2-3 0 0,0-1 0 0,4 2 0 15,2 2 80-15,1 0 0 0,-3 1 16 0,4-1 0 16,2 1 0-16,2-2 0 0,-1 0 0 0,6-2 0 16,-2 0-64-16,2-1-16 0,0 0 0 0,2 0 0 15,1 1 0-15,1 3-16 0,-1-1 0 0,2 0 0 16,0-1-176-16,3-3 0 0,-4-2 0 0,5-2 0 15,1 0 0-15,4-2 0 0,3-6 0 0,3 0 0 0,0-1 0 16,1-1 0-16,2-2 0 0,1-3 0 0,0-6 0 0,0 2 0 16,0 0 0-16,1 1 0 0,2-3 0 0,1 1 0 15,0-4 0-15,2 0 0 0,2-3 0 0,-3-1 0 16,-1-1 0-16,3-1 0 0,-2-1 0 0,5-2 0 16,0-1 0-16,2-3 0 0,-2-1 0 0,-3 0 0 15,-1 4 0-15,0-4 0 0,-1-3 0 0,-1 1 0 16,3 1 0-16,-3 0 0 0,0 0 0 0,-1 2 0 15,-3-2 0-15,-3 2 0 0,-3 2 0 0,-2 3 0 16,-4 1 0-16,-1-2 0 0,0-2-304 0,-5 2 64 16,0 0 16-16,-3 2 0 15,-1-1-432-15,-2 1-96 0,-3-2-16 0,-1 3 0 16,-3 2-656-16,-2-1-144 0,-2-1-32 0,-2 1 0 0</inkml:trace>
  <inkml:trace contextRef="#ctx0" brushRef="#br3" timeOffset="159529.47">9622 6853 26207 0,'2'-18'1152'0,"1"7"256"0,-2-1-1136 0,3 0-272 16,3-2 0-16,1 0 0 0,2-2 0 0,4-1 0 15,0-3-208-15,1 0 80 0,0 0 128 0,0-2-208 16,0-2 80-16,1-1 128 0,-1-2-384 0,1 0 64 15,-1-3 0-15,-2 0 0 0,0-1 32 0,-1-2 16 16,-2-2 0-16,-1 4 0 0,-1-1 48 0,-5 0 16 16,-3 0 0-16,1 3 0 0,1 1-80 0,-3-1-16 15,-5-1 0-15,-3 2 0 0,-2 1 176 0,0-1 128 16,-3-1-192-16,-1-2 192 0,0-1 0 0,-3 3 0 0,2 0 128 16,-5 2-128-16,-2-1 320 0,-1 5-48 0,-2-1 0 15,-3 2 0-15,-3 1-16 0,-2 2-16 0,0 4 0 0,-4-1 0 16,-4 0-240-16,1 3 0 0,-1 2 0 0,-1-1 0 15,-2 0 128-15,-4 1-128 0,-1 2 0 0,-5-1 0 16,-1 0 0-16,2 1 0 0,-1-1 0 0,2 3 0 16,2-4 0-16,-3 3 0 0,1-1 0 0,-1 0 0 15,-1-1 176-15,0 4-176 0,2 1 192 0,-1 1-192 16,3 1 128-16,1 0-128 0,-5 3 0 0,2 0 0 16,-4-2 0-16,0 4 0 0,-2 4 0 0,1-1 0 15,3 1 144-15,1 2-144 0,0 0 0 0,1 3 144 16,1 2-144-16,2 2 0 0,3 1 144 0,6 1-144 15,1-2 0-15,5 2 0 0,4-2 0 0,5 1-7184 16,4-2-1392-16</inkml:trace>
  <inkml:trace contextRef="#ctx0" brushRef="#br3" timeOffset="172089.97">6597 6213 19231 0,'0'0'848'0,"0"0"176"0,0 0-816 0,0 0-208 0,0 0 0 0,0 0 0 16,0 0 192-16,0 0 0 0,10-2 0 0,-10 2 0 15,8 4 144-15,-1 2 32 0,-7-6 0 0,6 7 0 0,-6-7-48 0,5 11 0 16,0-1 0-16,-2 0 0 16,-3-10 64-16,3 13 0 0,0 2 0 0,-2-2 0 0,-1-1 48 0,1 4 16 15,-1 3 0-15,2 0 0 0,0 2-128 0,-2 1-32 16,0 1 0-16,0 2 0 0,0 0-48 0,1 1-16 15,2-2 0-15,0 0 0 0,-2 0-32 0,4 3 0 16,0-1 0-16,1-1 0 0,1 1-32 0,2 0-16 16,3 3 0-16,1-1 0 0,0 0-144 0,3-2 192 15,1-2-192-15,4 2 192 0,5 2-64 0,0 1 0 16,-1-2 0-16,3-2 0 0,-1-3 16 0,3-2 0 16,1 4 0-16,0-4 0 0,-1-1-144 0,3-1 128 15,5-1-128-15,1 1 128 0,2 2-128 0,2-5 192 16,2-3-192-16,0 0 192 0,1-2-48 0,2 1 0 15,-1 0 0-15,5-4 0 0,3-5 32 0,2-2 0 0,0 0 0 16,-1-1 0-16,-1-2-32 0,-3 0 0 0,-2 3 0 16,1 3 0-16,0 0-144 0,-2-1 128 0,-2-1-128 0,1 4 128 15,-2 3-128-15,-1 3 0 0,-2-3 0 0,-2 0 0 32,-1-4-2176-32,1 2-352 0</inkml:trace>
  <inkml:trace contextRef="#ctx0" brushRef="#br3" timeOffset="172619.14">9910 7059 6447 0,'6'-15'576'0,"-3"6"-576"15,3-2 0-15,1 0 0 0,-2 0 3504 0,0-4 592 16,2 2 112-16,1-1 16 0,3-3-3136 0,1 2-624 16,-6-2-128-16,6 0-16 0,5-3-192 0,-1 0-128 15,0-3 192-15,0 0-192 0,2 0 128 0,-1-5-128 16,2 1 0-16,-2-1 0 0,-2 1 128 0,-1-1-128 15,-3 0 0-15,-1-2 0 0,0 0 0 0,-5-3 0 0,-2-5 128 0,-1 2-128 16,-2 0 0-16,-2 1-144 16,-3-2 16-16,0 4 0 0,-3 2-160 0,-1 1-32 0,-2 1 0 15,-3-2 0-15,-1-3 96 0,-2 0 16 0,-1 1 0 0,-1-3 0 16,-1 0-16-16,-4 0 0 0,-4 1 0 0,-2-1 0 16,-2-1 224-16,-4 2-176 0,-1 2 176 0,-3 3-160 15,-1 1 304-15,-4 4 64 0,-2 0 16 0,-3-2 0 16,-3 0 160-16,1 1 16 0,-2 4 16 0,2-4 0 15,-2-1-160-15,-1 0-48 0,-1 3 0 0,-5 2 0 16,-4 0-208-16,-2 2 144 0,-1 1-144 0,0 2 128 16,-3 4-128-16,-1 1 0 0,-5 1-160 0,-4 3 160 15,0 3 0-15,0 0-144 0,1 2 144 0,1 4 0 16,-4 3 128-16,3 5 96 0,6 2 32 0,3 5 0 0,4 2-48 16,1 3 0-16,0 6 0 0,7 1 0 15,6 10-1088-15,1 0-208 0,-16 20-64 16,18-8-8592-16</inkml:trace>
  <inkml:trace contextRef="#ctx0" brushRef="#br3" timeOffset="174541.24">4920 13547 21935 0,'-26'-1'960'0,"13"-3"224"0,1 0-944 0,2 1-240 0,0 0 0 0,10 3 0 15,-6-2 320-15,6 2 0 0,0 0 16 0,-1-9 0 16,2 3 304-16,-1 6 64 0,11-5 16 0,5 0 0 15,5-3-464-15,2 2-112 0,1 1-16 0,7 0 0 16,1-4-128-16,4 2 192 0,4 2-192 0,1 0 192 16,0 0-48-16,3-2 0 0,2 0 0 0,5 2 0 15,4 1 144-15,6 0 32 0,0 0 0 0,1-1 0 16,2-1 80-16,4 2 32 0,3 1 0 0,5-1 0 16,1-4-16-16,-1 2 0 0,-1 0 0 0,5 3 0 15,2 1-96-15,1-2-32 0,2-1 0 0,0 1 0 0,-1 4 0 0,3-2 0 16,2-3 0-16,1 4 0 0,-1 2-48 0,-1-1-16 15,4-1 0-15,0 0 0 0,2 3-32 0,-2 0 0 16,-1-2 0-16,1 2 0 0,3 1-192 0,-3 1 144 16,-3-3-144-16,0 1 128 0,-3 2-128 0,3-4 0 15,1-4 144-15,-1 3-144 0,-7 1 0 0,-1 0 144 16,-2-1-144-16,-5-1 0 0,-6-1 128 0,-6 3-128 16,-8 3 0-16,-6 0 0 0,-5-1 0 0,-6 1 128 15,-2-3-128-15,-8 0 0 0,-5-2 0 0,-5 2 0 16,-6 2 0-16,-11-2 0 0,0 0 0 0,0 0 0 15,0 0 0-15,0 0 0 0,-11 0 0 0,-9 1 0 16,-4 2 0-16,-6-3 0 0,-4-3 0 0,-9 0 0 16,-4 2 0-16,-7 0 0 0,-7 0-224 0,-5 0 48 0,-8-1 16 0,-3-1 0 15,-3 3-32-15,-5-3-16 0,-3-1 0 0,-2 1 0 16,-1 0 208-16,-4 0 0 0,-3 1-160 0,-3 1 160 16,-2 0 0-16,-3-3 0 0,0 3 0 15,-4 0 0-15,-5 1-160 0,0-1 160 0,-2 1 0 0,2 2-144 16,1 3 144-16,0-1 0 0,1-1 0 0,4 1 0 15,1 0 0-15,3 1 0 0,4 2 0 0,1 0 0 16,4-2 0-16,9 0 0 0,7-2 0 0,6 0 0 16,5 4 0-16,8-3 0 0,3-3 0 0,10 3 128 15,9 1-128-15,8-3 0 0,5-4 0 0,11 1 128 16,5 2 0-16,10-1 0 0,0 0 0 0,14-5 0 16,9-2 80-16,11-2 32 0,14-1 0 0,10 2 0 15,9-2-112-15,11-1 0 0,9-4-128 0,9 4 192 16,8 2-192-16,4-1 0 0,2-5 0 0,8 2 0 15,6 3 0-15,4-2 0 0,-2 2 0 0,4 1 0 0,1 2 0 16,0 0-256-16,2 2 16 0,-1 2-10224 16,-2 1-2048-16</inkml:trace>
  <inkml:trace contextRef="#ctx0" brushRef="#br3" timeOffset="175236.63">12541 13294 28447 0,'-20'-11'1264'0,"10"6"256"0,0 1-1216 16,4-2-304-16,2 0 0 0,4 6 0 0,0 0 576 0,0 0 48 16,0 0 16-16,10-2 0 0,4 0-304 0,7 1-48 15,9-2-16-15,13 1 0 0,6-3-128 0,11 3-16 16,6 1-128-16,6-1 192 0,4-2 16 0,6-1 0 16,7 0 0-16,-4-1 0 0,2 6 80 0,4-4 16 15,-1-5 0-15,3 2 0 0,2 5-48 0,-5-1-16 16,-2 0 0-16,-1-3 0 0,-1 2 64 0,-6 1 16 15,-7 3 0-15,-7 2 0 0,-6 0-160 0,-6-1-32 16,-7-1 0-16,-6 1 0 0,-7 0-128 0,-14 1 0 16,-7-2 0-16,-13 0 0 0,0 0 0 0,0 0 0 15,-15 2 128-15,-11 2-128 0,-9-1 128 0,-10 0 0 16,-8 1 0-16,-12-3 0 0,-6-1-128 0,-9 1 0 0,-11 0 144 0,-6-2-144 16,-7-1 0-16,-3-1 0 0,2 1 0 0,1 0 0 15,3-1 0-15,7-1 0 0,5 0 0 0,8 3 0 16,9-1 0-16,10 1 256 0,9-2-64 0,8 2-16 15,9-1 144-15,11 1 48 0,8 0 0 0,6 2 0 16,11-1-176-16,0 0-48 0,11 4 0 0,8 3 0 16,10 1-16-16,11-3 0 0,8-3 0 0,12 1 0 15,10-1 80-15,8 1 16 0,8 2 0 0,9-3 0 16,4-2-224-16,10 0 0 0,9 3 0 0,7-2 0 16,0 1-1408-1,2 2-240-15,0-2-32 0,3 4-16 0</inkml:trace>
  <inkml:trace contextRef="#ctx0" brushRef="#br3" timeOffset="179699.49">9807 3663 20271 0,'-19'-15'896'0,"9"5"192"0,-2-2-880 0,2 1-208 0,2 0 0 0,-1 2 0 15,2 1 0-15,-1 0 0 0,2 0 0 0,-1 1 0 16,1 3 0-16,6 4 128 0,-9-5-128 0,1 2 144 15,0-1-144-15,1 2 0 0,-1 5 0 0,8-3 0 16,-9-3 0-16,2 3 0 0,7 0 0 0,0 0 0 16,-8 3 0-16,8-3 192 0,0 0-32 0,0 0 0 15,0 0 288-15,0 0 64 0,8 4 16 0,5-1 0 16,4-2 672-16,6 2 128 0,5-3 16 0,4-1 16 16,3-4-400-16,9 1-64 0,8-1-32 0,7 1 0 15,8 0-144-15,1 0-16 0,-4 1-16 0,3 0 0 16,4-1-288-16,-1 2-48 0,4 0-16 0,-1-1 0 0,-6-1-336 0,1 1 144 15,1 0-144-15,4 1 0 0,-3 0 128 0,-1 4-128 16,-6-2 0-16,-5 0 0 0,-3 2 0 0,-2 0 0 16,-2 1 0-16,-6 2 0 0,-4 0 128 0,-4 1-128 15,-3-1 0-15,-5 2 0 0,-5-2 0 0,-4 1 0 16,-8-2 0-16,-4 1 0 0,-8-5 0 0,0 0 0 16,-9 6 0-16,-8 0 0 0,-8-1 128 0,-9 0-128 15,-6 0 0-15,-6-2 0 0,-8 1 192 0,-7-2-64 16,-8-1 0-16,-7-2-128 0,-5-2 160 0,1-1-160 15,-1 2 128-15,3-1-128 0,0-2 304 0,7 2-32 16,5 2 0-16,8 1 0 0,10 1-16 0,7 3 0 16,12 4 0-16,11 1 0 0,9 0-256 0,13 4 0 15,5 5-208-15,15 0 80 16,11 1-1584-16,16 2-304 0,18 0-64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6:05:25.7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3317 9697 17503 0,'-22'-8'1552'0,"8"4"-1232"0,-2-1-320 0,3 1 0 15,0 0 720-15,1 2 96 0,2 0 16 0,-1 1 0 16,2 0-16-16,0 1 0 0,-2 0 0 0,2-1 0 0,3-1-480 0,0 2-80 15,6 0-32-15,-7 0 0 0,1 0-224 0,6 0 0 16,0 0 128-16,0 0-128 0,-6 3 0 0,6-3 0 16,-5 5 0-16,5-5 0 0,0 0 0 0,0 0 0 15,0 0 0-15,9 7 0 0,-9-7 0 0,11 0 0 16,1 0 0-16,2 0 0 0,2 3 288 0,2-1 16 16,4-4 0-16,-2 1 0 0,6 2 208 0,0 0 64 15,3 0 0-15,2 1 0 0,4-5-48 0,3 1 0 16,5 0 0-16,3-1 0 0,0 2-96 0,3-1-32 15,1 0 0-15,2 2 0 0,-1 0-80 0,0 0-32 16,2-4 0-16,4 2 0 0,2 1-96 0,0 1-32 16,3-3 0-16,-1 1 0 0,-4 0-160 0,2 0 128 15,0 0-128-15,1 0 128 0,-1 1-128 0,1 1 0 0,-2 1 0 16,0 1 128-16,-1-2-128 0,4-2 0 0,-1-1 0 16,0 1 0-16,-1 2 160 0,-1 2-160 0,1-2 192 0,-3 0-192 15,-2 0 224-15,-2 1-64 0,0 1-16 0,0-2 0 16,-1-3 32-16,1 1 0 0,0 0 0 0,-4 2 0 15,-2 1 0-15,-2-1 0 0,-2-1 0 0,-1 0 0 16,-3 0-176-16,0-1 128 0,-4 1-128 0,-1 1 128 16,-6 0-128-16,-1 0 0 0,-5 1 144 0,-3 1-144 15,-2-1 0-15,-4-1 144 0,-2 0-144 0,-10 0 0 16,0 0 208-16,0 0-64 0,0 0-16 0,0 0 0 16,0 0 352-16,-9-3 64 0,-4-1 16 0,-6 1 0 15,-4-2-240-15,-5 3-32 0,-2 1-16 0,-7 0 0 16,-2-2-144-16,-3 0-128 0,-1 2 192 0,-4-2-192 15,-6 1 192-15,-2-1-192 0,-7-2 192 0,-1 1-192 0,-6 4 176 16,1-2-176-16,-2-2 160 0,-4 1-160 0,-4 0 192 0,-3-1-64 16,-5 4-128-16,-4-1 192 0,-2-3-192 0,1 3 144 15,1 3-144-15,-3 1 128 0,-2 1-128 0,-2-2 0 16,-5-2 0-16,6 5 0 0,3 6 0 0,1-1 128 16,-1-2-128-16,6 2 0 0,6-1 176 0,5 0-48 15,5 4-128-15,-1-7 192 0,5 1-64 0,-1 0-128 16,3 0 176-16,7 2-176 0,6 1 128 0,8-3-128 15,8-1 0-15,5 2 0 0,6-1 0 0,5 0 0 16,7-3 0-16,4 0 0 0,9-4 0 0,0 0 0 16,0 0 0-16,0 0 0 0,14 6 0 0,9-1-192 15,7-2 192-15,10-2-192 0,8-2 192 0,9-1 0 16,9-3 0-16,5 3 0 0,2 1 0 0,6-1 0 0,6 0 0 16,8-1 0-16,6 1 0 0,2 0 0 15,5-1 0-15,5-2 0 0,5 0 0 0,3-1 0 0,1 1 0 0,2 2 160 16,3 1-160-16,0 0 128 0,0 0-128 0,-4 1 128 15,-1 2-128-15,0 0 0 0,-2 0 0 0,-4 1 128 16,-8 3-128-16,0 0 0 0,0 2 0 0,-6 1 0 31,-9 0-1712-31,-5 3-368 0,-3 4-80 0,-4-3-16 0</inkml:trace>
  <inkml:trace contextRef="#ctx0" brushRef="#br0" timeOffset="1231.3">5659 10913 4607 0,'-16'-5'400'0,"1"0"-400"0,3 2 0 0,-1 0 0 15,3-1 4304-15,4 2 784 0,6 2 160 0,0 0 16 16,0 0-3472-16,0 0-704 0,0 0-144 0,0 0-32 15,16 1-608-15,1 2-128 0,5 2-32 0,7-5 0 16,5-4 192-16,10 1 48 0,9 1 0 0,5 1 0 16,2 1 64-16,4 0 32 0,5-3 0 0,5-2 0 0,6 4-160 15,2-1-48-15,4 0 0 0,-1-1 0 0,0 3-16 0,7-1 0 16,1-1 0-16,3 0 0 0,-1-2 128 0,2-2 32 16,6 1 0-16,-2 3 0 0,-1-1 144 0,0 0 16 15,0-3 16-15,1 2 0 0,2 3-176 0,-5 0-32 16,-5-4-16-16,3 2 0 0,0 3-128 0,-3 0-32 15,-3 0 0-15,-4 0 0 0,0-3-80 0,-4 1-128 16,-4 2 176-16,-5 2-176 0,-6-2 144 0,-2 0-144 16,-2 0 0-16,-5 0 144 0,-3 2-144 0,-5 0 0 15,-4-2 0-15,-7 2 128 0,-5 0-128 0,-6-1 128 16,-6 0-128-16,-4-1 128 0,-7 0-128 0,-11 0 128 16,0 0-128-16,0 0 128 0,-6-3 0 0,-9-2-128 15,-10-1 192-15,-8 1-64 0,-13 2-128 0,-5-3 0 16,-7-1 0-16,-3-1 0 0,-5 4-160 0,-7-1 160 0,-5 1 0 15,-6-2-144-15,-1-1 144 0,-4 0 0 0,-3 5 0 16,-6 0 0-16,-4-1 192 0,-2-3-16 0,0 1-16 0,-5 1 0 16,-6 2-160-16,1-3 0 0,4 2 0 0,-6 1 0 15,-4 1 128-15,3 1-128 0,4-1 0 0,-5 0 128 16,-2-2-128-16,5 3 0 0,5 3 0 0,1-1 128 16,2 0-128-16,5-1 0 0,6-3 0 0,5 2 0 15,4 0 0-15,6 0 0 0,3 0 0 0,11 1 0 16,8 0 0-16,10 0 0 0,6-1 0 0,9 0 0 15,6 0 0-15,8 0 0 0,7 1 0 0,4-1 0 16,9 0 0-16,0 0 0 0,0 0 0 0,17 1 0 16,6 3-272-16,9-2 64 0,9-3 16 0,8 1 0 0,12 2 192 15,6 0 0-15,9-2 0 0,5 1 0 0,5 2 0 0,5 0 0 16,5-1 0-16,6 0 0 0,4 0 0 16,7 2 0-16,5-1 192 0,1 1-192 0,0 2 144 0,5-2-144 15,2 0 0-15,3 2 144 0,0 3-144 0,-1 1 0 16,-2 0 0-16,-1 0 128 0,-2-4-128 0,0 4 0 15,0 3 0-15,-5-2 0 0,-3-4 0 0,-4 1 0 16,-6 2 0-16,-4-2 0 0,-7 0 0 0,-4-2 0 16,-3-2 128-16,-8 3-128 0,-6 1 0 0,-8-1 0 15,-6-5 144-15,-9 0-144 0,-6 2 0 0,-11-2 144 16,-10-1-144-16,-3-2 0 0,-8-2 192 0,-12 3-192 16,0 0 192-16,0 0-192 0,-16-8 288 0,-8 1-48 15,-8 1-16-15,-8-2 0 0,-9 3-224 0,-9-3 128 16,-10-3-128-16,-7 1 0 0,-5 4 128 0,-5 1-128 15,-4 1 0-15,-10-3 0 0,-9-2 0 0,-7 4 128 0,-6 0-128 16,-7 2 0-16,-6-1 0 0,-4-2 0 0,0-2 0 16,0 4 0-16,5 1 0 0,2-1 0 0,1-1 0 15,7 3 0-15,7 1 0 0,0 1 128 0,3 0-128 0,9-2 0 16,12-2 0-16,7 3 0 0,4 1 0 0,14-1 0 16,11-2 0-16,11-1 0 0,6 1 0 0,14 0 0 15,8 2 0-15,17 1 0 0,0 0 0 0,13-3 0 31,15 1-688-31,16-2-80 0,18-3 0 0,12-1-16 0,17-1-1216 16,15-4-240-16,14 4-64 0,11-4-12816 0</inkml:trace>
  <inkml:trace contextRef="#ctx0" brushRef="#br0" timeOffset="2904.59">7782 11944 13823 0,'12'-1'1216'0,"1"1"-960"15,0 3-256-15,2 0 0 0,-1 1 1024 0,-1-2 144 16,0 0 48-16,-2 0 0 0,-1 1-640 0,-3-2-128 15,-1-4-32-15,-6 3 0 0,0 0 144 0,0 0 16 16,0 0 16-16,0 0 0 0,0 0 480 0,0 0 80 16,0 0 32-16,-4-11 0 0,-5 0-240 0,-1 0-48 15,-5 3-16-15,-5-2 0 0,-4-2-336 0,-7 1-64 16,-4 0-16-16,-1-1 0 0,0 1-192 0,-5 0-32 16,-3-2-16-16,-3 1 0 0,2 2-96 0,-1 2 0 15,-2-7-128-15,-1410 3 192 0,2810-1-48 0,-1407 2-16 16,-2 0 0-16,3 0 0 0,-1-2 64 0,2 1 0 15,-4 0 0-15,-1 2 0 0,-5 3 0 0,-2 2 16 16,-3-2 0-16,-1 2 0 0,0-1-208 0,-6 4 176 0,-4 2-176 16,-2-2 160-16,1-3-160 0,-1 3 0 0,0 1 0 0,-1 0 0 15,-4-1 0-15,2-2 0 0,3-1 128 16,0 4-128-16,2 3 0 0,2 0 0 0,4-4 0 0,3 2 0 16,1 2 0-16,3 3 0 0,1 0 0 0,-2 1 0 15,-2-4 0-15,-2 2 0 0,0 3 0 0,0 2 0 16,2-2 0-16,0 3 0 0,-1-4 0 0,1 6 0 15,4 1 0-15,0-1 0 0,2-3 0 0,0 3 0 16,-4-1 0-16,3 2 0 0,0 3 0 0,3 0 0 16,-1-1 0-16,5 3 0 0,4 1 0 0,1-1 0 15,-1-1 0-15,3 4 192 0,0-1-64 0,2 1 0 16,2 2-128-16,1-1 192 0,3-1-192 0,4 2 192 16,2 2-192-16,3 1 192 0,0 1-192 0,1-1 192 0,0 1-192 15,2 0 128-15,-1 3-128 0,2-3 128 0,3 0-128 16,5-1 0-16,4 2 144 0,1-3-144 0,-1-2 128 15,4-1-128-15,3-3 160 0,5 0-160 0,3 5 0 0,2-1 128 16,3 1-128-16,6 1 0 0,2-5 0 0,1 2 128 16,0 0-128-16,4 0 0 0,6-1 160 0,3 3-160 15,1 0 160-15,-1 2-160 0,3-1 160 0,1 1-160 16,2-5 160-16,3 0-160 0,4 1 128 0,2-3-128 16,8-2 0-16,2-1 144 0,1-2-144 0,5 1 0 15,8 2 144-15,-1-2-144 0,-2-1 128 0,4-1-128 16,3 0 128-16,5 0-128 0,2 0 0 0,-3-1 144 15,1-2-144-15,4 0 0 0,3-1 128 0,3 1-128 16,-3-1 0-16,4-2 0 0,0-1 160 0,3-1-160 16,2 0 128-16,-1 0-128 0,-1 0 128 0,0-3-128 0,1-2 0 15,4 1 128-15,2 6-128 0,-2-7 0 0,-3-5 144 16,2 1-144-16,0 2 0 0,-2-2 0 0,-3 0 0 16,-1-4 128-16,-2-4-128 0,2 3 128 0,0 5-128 0,-2-5 128 15,-5-5-128-15,4 0 0 0,-1-1 0 16,-1 1 0-16,0-1 128 0,-7-3-128 0,-2-2 128 0,-2 1-128 15,-1 3 0-15,-1-2 144 0,-3-1-144 0,-3 0 0 16,-4-1 128-16,-3-1-128 0,-4-1 0 0,-2-1 0 16,-3-3 176-16,-5 0-176 0,-1 3 160 0,-4-1-160 15,1-1 160-15,-3-3-160 0,-4-3 160 0,-3 2-160 16,0 2 160-16,-7 1-160 0,-2-3 160 0,-4 3-160 16,-2 0 192-16,-5 0-48 0,-3 2-16 0,-1-2 0 15,-4-3 48-15,-5 0 0 0,-3 2 0 0,-3-1 0 0,-4 2 48 0,-4-3 16 16,-9 0 0-16,-2 2 0 0,0 3-80 0,-3 2-16 15,-3 0 0-15,-5 2 0 0,-4 1-144 0,-2 1 0 16,-2 3 0-16,-5 0-176 0,-2 0 176 0,-5 2-160 16,-3 1 160-16,1 2-160 0,2 1-96 0,-6 0-32 15,-1 1 0-15,0 4 0 16,0 3-288-16,2 2-64 0,6 3-16 0,7 2 0 16,7 2-1776-16,6 1-368 0,8 5-64 0</inkml:trace>
  <inkml:trace contextRef="#ctx0" brushRef="#br0" timeOffset="7474.48">15316 12804 11967 0,'0'0'1072'0,"0"0"-864"0,0 0-208 0,0 0 0 15,0 0 1824-15,0 0 320 0,0 0 64 0,0 0 16 16,0 0-1776-16,-5 8-448 0,5-8 0 0,0 0 0 16,0 0 144-16,0 0-144 0,0 8 160 0,0-8-160 15,0 0 336-15,0 0-16 0,0 0-16 0,0 0 0 16,6 7 272-16,-6-7 64 0,5 7 16 0,3-5 0 16,-8-2 48-16,10 1 0 0,0-2 0 0,0-1 0 15,1-5 16-15,1 1 16 0,1-1 0 0,3-3 0 16,-1-3-160-16,0-2-16 0,2-3-16 0,0-2 0 15,0-1-240-15,1-4-48 0,0-5-16 0,2-2 0 0,-1-4 64 16,1 0 16-16,-1 1 0 0,1 0 0 0,-1 0-48 16,2 0 0-16,0-2 0 0,1 0 0 0,3 1-80 0,-1-1-32 15,1-2 0-15,1 1 0 0,-3-1 32 0,1 3 16 16,-3 0 0-16,0 0 0 0,0 1-80 0,-4-1-128 16,-1-2 176-16,-1-2-176 0,-1-2 128 0,1-1-128 15,-5-5 0-15,1-1 0 0,0 2 0 0,-3 2 0 16,-1 2 0-16,-3-2 0 0,0-1 0 0,-1 2 128 15,-1 0-128-15,-2-3 0 0,-3-3 224 0,1 3-64 16,1 1-16-16,-2 4 0 0,-1-1-16 0,-3 2 0 16,1-3 0-16,-1 0 0 0,1 0-128 0,-1-1 128 15,-2-2-128-15,3-1 128 0,-3 2-128 0,0 3 0 16,-2 2 0-16,-2 1 0 0,0-1 128 0,-2-2-128 16,-1 1 0-16,0 2 128 0,2-2-128 0,-2 1 160 0,-3 2-160 15,0 0 160-15,-1 2-160 0,1 3 128 16,-2-2-128-16,0 4 128 0,1 3-128 0,-1-1 160 0,0 3-160 0,0-2 160 15,0-2-160-15,-1 0 160 0,-2 1-160 0,1 1 160 16,0 5-160-16,-1 1 0 0,0-3 0 0,-3 5 0 16,1 3 128-16,-2 0-128 0,1 1 0 0,-2 1 128 15,2 3-128-15,-1 1 128 0,1 2-128 0,0 2 128 16,-1 1-128-16,0 2 0 0,1 1 0 0,0 3 0 16,-1 1 0-16,-1 0 0 0,1 0 0 0,0 2 0 15,2 1 0-15,-3-2 0 0,-3 0 0 0,1 3 0 16,1 0 0-16,0-1 0 0,2 1-144 0,3-1 144 15,-1 1 0-15,-2 0 0 0,1-2 0 0,0 1 0 16,1 0 0-16,-3 1 0 0,3-1 0 0,-2 1 0 0,-1 3 0 16,1 0 0-16,-2-2 0 0,2 1 0 0,-3 0 0 15,1 2 0-15,1 1 128 0,0 1-128 0,-2 0 0 0,4 2 128 16,0-1-128-16,-1 4 0 0,0 3 0 0,1-2 128 16,-3-2-128-16,1 7 0 0,1 6 0 0,-3-2 0 15,-4-3 128-15,3 1-128 0,4 1 0 0,-1-1 0 16,0-2 0-16,2 1 0 0,1-1 0 0,1 0 0 15,-1 0 0-15,-1 1 0 0,2 0 144 0,-1 2-16 16,-2 5 0-16,3 1 0 0,-2 0-128 0,2 1 0 16,1 1 0-16,0 1-176 0,-3 1 176 0,2 1 0 15,0 1 0-15,2-1 0 0,-2-2 0 0,3 2 0 16,3 1 128-16,-1 5-128 0,0 0 0 0,1 0 144 16,-2-1-144-16,3-3 0 0,-1 0 160 0,2 0-160 15,1-3 128-15,1 0-128 0,-2 2 160 0,3-1-160 0,1 0 192 16,-1-1-192-16,0-1 208 0,3 4-64 0,3 0-16 15,4 0 0-15,0 1-128 0,-1 0 192 0,1-4-192 0,3 1 192 16,0 2-192-16,-1-1 0 0,2 2 0 0,3 2 0 16,-1 2 0-16,1 1 0 0,-1-4 0 0,5 2 0 15,1 1 0-15,2 1 0 0,2 0 0 16,-1-2 0-16,1 1 0 0,1 1 0 0,0 0 0 0,3 0 0 16,0 1 0-16,2-2 0 0,-1-2 0 0,2-1 0 15,2 1 0-15,-1-2 0 0,-1 1 0 0,3-2 0 16,-2 3 0-16,4 1 0 0,4 1 128 0,2-2-128 15,-2-1 0-15,2 0 0 0,1 0 0 0,1-1 0 16,2-6 0-16,0-1 0 0,0-1 0 0,-1-1 0 16,-2-3 0-16,0 1 0 0,-1-3 128 0,2-2-128 15,1 0 0-15,1-2 0 0,2-3 0 0,2 0 0 16,2-3 128-16,1-1-128 0,2-4 0 0,5-3 128 0,2-6-128 16,5-4 0-16,5-4 0 0,2-2 0 0,8-5 0 0,0 0 0 15,-1-3 128-15,0 2-128 0,-6 2 0 0,1 0 0 16,-1 1 0-16,-2 0 0 0,-1 2 0 0,-4-1 0 15,-4 0 0-15,-3 1 0 0,-3 1 0 0,-1 0 0 16,1-1 144-16,-1-1-144 0,-2 0 0 0,-3-3 0 16,-2 0-160-16,-3-1 160 0,-4-3 0 0,-1 1 0 15,-2-3 0-15,-1-2 0 0,0-6 0 0,0-4 0 16,-1-3 0-16,2 0 0 0,2 1 0 0,-1-4 0 16,-1-2 0-16,1-5 0 0,2-3 0 0,-4 1-160 15,3-3 32-15,-4-1 0 0,-1-2 128 0,-3 3-192 16,2 0 192-16,-8 4-192 0,1 2 192 0,-2 0 0 0,-1-6 0 15,-5 1 0-15,-2-5 0 0,-1 2 0 0,2-1 128 0,-5 0-128 16,-2 3 0-16,-2-2 0 0,1-4 0 0,-1-3 128 16,0-6-128-16,-3 0 0 0,1 2 0 0,1 0 0 15,-1-4 0-15,0-1-160 0,-4-6 160 0,3 5-160 16,-1 0 160-16,-2 5 0 0,-2-1 0 0,-3 3 0 16,-2 2 0-16,-4 1 0 0,-4 2 192 0,-1 2-64 15,-3 4-128-15,-1 3 192 0,-1 3-64 0,-4 2 0 16,-1 1-128-16,0 3 0 0,-1 1 0 0,0 1 0 15,1-1 0-15,1 2 0 0,0 5 0 0,1 2 0 16,-5 2 0-16,0 2 0 0,-1 1-144 0,-5 3 144 16,-1-1 0-16,0 5-144 0,1 0 144 0,-1 0 0 15,3 4-128-15,-1 2 128 0,-3 1 0 0,0 3 0 16,-2 3-144-16,-2 0 144 0,0 0 0 0,1 4-144 0,-3 1 144 16,5 2 0-16,0-1 0 0,0 2-128 0,-2 3 128 0,2-1 0 15,-2 3 0-15,2 0 128 0,-3 0-128 0,2 0 0 16,1 3-176-16,1 0 176 0,0 1 0 0,1 3-144 15,2-1 144-15,-4 4 0 0,0 1 0 0,-1 2 0 16,-2-1 0-16,2 5-128 0,1 1 128 0,1 2 0 16,-1 2 0-16,1 3 0 0,3 3 0 0,-3 0 0 15,-1-2 0-15,2 2-128 0,5 0 128 0,-3 2 0 16,4-2 0-16,-2 2 0 0,6 1 0 0,2 3 0 16,3 1 0-16,-1 1 0 0,-1-1 0 0,3 2-128 15,-2-2 128-15,2-1 0 0,-5-1 0 0,1 3 0 16,0 2 0-16,3 2 0 0,1 2 0 0,2 2 0 15,0 0 0-15,3 0-128 0,0 2 128 0,4 1 0 16,3 3 0-16,1-1 0 0,3 1 0 0,2-1 0 0,1-3 0 0,3-3 0 16,3-1 0-16,3 0 0 0,3 0 0 0,2 3-128 15,2 2 128-15,2 0 0 0,2-1 0 0,2-1 0 16,2-2 0-16,1 2 0 0,1-2 0 0,2 4 0 16,3 0 0-16,-1 1 0 0,3 1 0 0,0-3 0 15,2-2 0-15,0-4 0 0,3 1 0 0,-4-4 0 16,2-1 0-16,0 1 0 0,4 0 0 0,0-1 0 15,-1-5 0-15,3-3 0 0,2-2 0 0,5-2 0 16,2-4 0-16,2-3 0 0,0-1 0 0,0-4 0 16,2-4 0-16,0 0 0 0,1 0 0 0,5-3 0 15,4-1 0-15,-1-4 0 0,-2-2 0 0,2-4 0 16,3 1 0-16,-2-2 0 0,1-1 0 0,5 0 0 0,2-2 0 16,2-1 0-16,0-1 0 0,-4 1 0 0,-6-2 0 15,1 0 0-15,-4 1 0 0,-1 0 0 0,-1 0 0 16,-6-1 0-16,-2-1 0 0,-7-1 0 0,-3 1 0 15,-4 0 0-15,-5-1 0 0,-3 0-128 16,-1-1-1600-16,-3 3-304 0,-3-2-64 0</inkml:trace>
  <inkml:trace contextRef="#ctx0" brushRef="#br0" timeOffset="9445.57">23012 12723 19407 0,'0'0'848'0,"0"0"192"0,0 0-832 0,0 0-208 16,0 0 0-16,0 0 0 0,7-9 0 0,0 0 0 16,3 0 0-16,-1 3 0 0,2 1 0 0,1-2 0 15,0-3 0-15,2 1 0 0,0 0 0 0,2 0 0 16,-1-1 128-16,-2-1-128 0,-3-3 400 0,2 1-16 16,-2 0 0-16,1-3 0 0,0 0 432 0,-1-2 80 15,2-2 0-15,-1 2 16 0,-1-1 16 0,0-1 0 16,0-1 0-16,0 0 0 0,-1 1-400 0,-1-2-80 15,1-2 0-15,1 2-16 0,-1-7-176 0,1 2-48 16,-1 1 0-16,1-4 0 0,-1-5-208 0,1 1 144 0,-2 2-144 16,-1 1 128-16,-1 0 80 0,-2 1 16 0,-2-1 0 0,-1 0 0 15,-1 1 160-15,-1 0 16 0,-3-1 16 16,1 1 0-16,-3-1-96 0,-1-1-32 0,-1-4 0 0,-1 2 0 16,0 2-96-16,1 1-32 0,-2-1 0 0,1-1 0 15,-1 4-32-15,1-2-128 0,2-2 192 0,-4 0-64 16,0 0 16-16,1-1 0 0,-3-3 0 0,4 0 0 15,1-3 16-15,0 4 0 0,0 2 0 0,-2 0 0 16,3-5-16-16,-4 2 0 0,-1 0 0 0,2-2 0 16,4 2 80-16,-3-2 16 0,-2-1 0 0,-2-1 0 15,-2 1-16-15,0 3 0 0,-1 1 0 0,1 0 0 16,-4 1-96-16,2 0-128 0,-2 3 176 0,0 1-176 16,-2-4 128-16,4 0-128 0,-1-1 0 0,0 0 0 0,-1-1 128 15,-1 4-128-15,0 3 0 0,-2 2 0 0,1-1 192 16,-1 2-192-16,-1-1 192 0,-2 3-192 0,0-2 0 0,-4 3 0 15,2-2 0-15,0 3-192 0,2 2 192 0,-4 0 0 16,1-1 0-16,1 2-144 0,2 1 144 0,-4 0 0 16,1 1 0-16,-2 3 0 0,-1 0 0 0,-1 2 0 15,-1 0 0-15,1 2-128 0,1-1 128 0,0 2 0 16,0 1 0-16,0 2 0 0,3 0 0 0,0-1 0 16,1 1 0-16,0 2 0 0,-1-1 0 0,0 3 0 15,1-1 0-15,-4 2 0 0,-3-1 0 0,-3 2 0 16,-1-1 0-16,-1 4 0 0,1-2 0 0,-1 4 0 15,1 2 0-15,2 1 0 0,0-3-128 0,-3 4 128 16,-3 3-128-16,1 3 128 0,-2 5 0 0,4 1 0 16,-1-3 0-16,2 1-128 0,-1-2 128 0,4 1 0 0,0-2 0 15,2 2 0-15,0 1 0 0,1 0 0 0,0-1 0 16,-2-2 0-16,-2 3 0 0,0-1 0 0,2 2 0 0,0 1 0 16,-2 1 0-16,2-4 0 0,3 2 0 15,0 0 0-15,0 0 0 0,3 4 0 0,1 4 0 0,-1 0-128 16,0 1 128-16,1 2 0 0,-2-1 0 0,3 1 0 15,-3 2 0-15,2-1 0 0,-2 1 0 0,2-1 0 16,-1 2 0-16,2-1 0 0,3 0 0 0,2 0 0 16,2-2 0-16,1 3 0 0,3 2 0 0,1-1 0 15,0-2 0-15,2 0 0 0,1 2 0 0,1-1 0 16,2-2 0-16,0 1 0 0,0-4 0 0,1 1 0 16,-1 0 0-16,2 1 0 0,2 2 0 0,-4 2 0 15,2 3 128-15,1 0-128 0,2 3 160 0,1 0-160 16,1 2 0-16,1-2 0 0,1-2 0 0,2 1 0 0,0-1 0 15,2 3 0-15,-1 0 0 0,2-1 0 0,-1 1 0 0,3 1 0 16,0-4 0-16,-1 0 0 0,1 0 0 0,1-5 0 16,1 1 0-16,1-1 0 0,-3-1 0 0,3 1 0 15,2 4 0-15,-2-4 0 0,2 0 0 0,1 1 0 16,1 0 0-16,0 0 0 0,-3 0 0 0,5-1 0 16,8-2 0-16,-6 1 0 0,-1-2 0 0,1 0 0 15,3 1 0-15,-1-2 0 0,-2-1 0 0,3 1 0 16,0-1 0-16,3 1 144 0,-1-2-144 0,1-1 0 15,2-3 0-15,-1-1 0 0,4-2 0 0,0-2 0 16,0-1 0-16,3-1 0 0,3 1 0 0,-1-1 0 16,-2 0-176-16,0-1 176 0,0-2 0 0,-2 1 0 15,-1 0 0-15,1-3 176 0,-1-2-176 0,0 1 0 0,0-2 0 0,1 2 0 16,1 0 0-16,1-2 0 0,0-3 0 16,2 3 0-16,0 0 0 0,3 1 0 0,0-2 0 0,0 1 0 15,0-3 0-15,-2 1 0 0,2 1 0 0,1-3-176 16,3-4 176-16,-2 0 0 0,-1 0 0 0,3 0 0 15,-2-3 0-15,-1-1 0 0,-1 0 128 0,-2 0-128 16,-1-1 0-16,-2 1 0 0,0-2 0 0,1 0 0 16,2-2 0-16,1 0 0 0,5 1 0 0,-3-2 0 15,1-6 0-15,0 2 0 0,0 0 0 0,-1-1 0 16,-3-2 0-16,1-1 0 0,2-3 0 0,-1-1 0 16,2-3 0-16,-3 2 128 0,-1-1-128 0,0-3 0 15,1-1 0-15,-3-2 128 0,-2 1-128 0,-1-5 0 16,-1-5 128-16,-3 1-128 0,1 0 128 0,-2-2-128 0,-4 1 192 15,-1-2-16-15,-1-3-16 0,-4 1 0 0,0 0 0 0,-2 2 0 16,-6-3 0-16,1 5 0 0,-5 0 32 16,-1 1 16-16,-3 0 0 0,-2-1 0 0,-3-6-80 0,-4 2 0 15,-2-1-128-15,-1-2 192 0,-5-5-192 0,0 2 0 16,-1 0 0-16,-1 3 0 0,-2 2 0 0,-4-1 0 16,-3 0-192-16,-4-1 192 15,-5 2-512-15,0 2 0 0,0 5 0 0,0 0 0 16,-1 2-1312-16,5 9-256 0,3 4-48 0,7 5-12912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4T16:05:57.1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6189 15560 13823 0,'-11'-1'1216'0,"2"-3"-960"0,2 1-256 0,-1 1 0 16,-1 2 640-16,9 0 96 0,-8-5 16 0,2 3 0 15,6 2-32-15,0 0 0 0,0 0 0 0,0 0 0 16,0 0-208-16,0 0-32 0,0 0-16 0,0 0 0 15,0 0 16-15,0 0 0 0,0 0 0 0,0 0 0 16,0 0-32-16,6-8-16 0,2 3 0 0,1 2 0 16,1-1 256-16,2 1 48 0,2 0 16 0,5 1 0 15,3-1-80-15,4 0-16 0,3 3 0 0,5-1 0 16,4-2-144-16,3-1-48 0,3 2 0 0,2-1 0 16,2 0-160-16,4-2-48 0,1 0 0 0,8 1 0 0,5 4-32 15,0-2-16-15,0 2 0 0,1 0 0 0,1-1 32 0,4 4 0 16,1 1 0-16,-1 0 0 0,-3 0-48 0,-1 1 0 15,-1-2 0-15,3 0 0 0,0 0-64 0,2-1 0 16,1-2-128-16,-1 0 192 0,-7 1 96 0,0-1 16 16,1-2 0-16,0 1 0 0,-3 0-16 0,-2-1 0 15,-8 0 0-15,-3 0 0 0,-2-2-96 0,-3 3 0 16,-2-3-16-16,-3 3 0 0,-3-1-32 0,-4 0 0 16,-8-2 0-16,-2 3 0 0,-2 2-16 0,-4 1-128 15,-2-2 192-15,-5 0-64 0,-10 0 32 0,0 0 0 16,0 0 0-16,0 0 0 0,0 0 272 0,0 0 48 15,-8-2 16-15,-5 1 0 0,-6 1-144 0,-5-2-32 16,-7 1 0-16,-5 0 0 0,-5 1-320 0,-1 0 128 0,-4-2-128 0,-6 1 0 16,-3-2 0-16,-6 2 0 0,-5-1 0 0,-1 1 128 15,-2 0-128-15,-4-1 0 0,-6 0 0 0,-2 2 0 16,-2 1 176-16,2 2-48 0,0-3 0 0,-5 2 0 16,-5 0-128-16,3 1 0 0,1-3-192 0,3 1 192 15,-1 2 0-15,0 1 0 0,-4-3 0 0,5 4 0 16,5-3 0-16,3 1 0 0,2 1 0 0,3-1 0 15,4-1 0-15,1 0 0 0,6 2 0 0,3-1 0 16,8 0 0-16,2 1 0 0,5-1 0 0,6-1 0 16,4-1 0-16,5 1 0 0,4-1 0 0,7-1 0 15,8 0 0-15,8 0 0 0,0 0 0 0,0 0 0 16,0 0 0-16,13 0 0 0,3-1-176 0,6 1 176 16,10 1-144-16,8-1 144 0,6-2-160 0,9 0 160 15,8 0 0-15,8 1 0 0,8 0 0 0,7-2 0 0,1 1 0 16,12 0 0-16,6 0 0 0,-1 0 0 0,0 1 0 0,3-1 0 15,4 1 0-15,-2 1 0 0,-3 0 0 0,1 0 0 16,2-1 0-16,-3 1 0 0,-3 2 0 0,-2 0 0 16,-1-2 0-16,-2 2 0 0,-6 0 0 0,-7-1 0 15,-5-1 0-15,-4 2 0 0,-2 0 0 0,-8 1 0 16,-8-2 0-16,-6 1 0 0,-7 0 0 0,-7-1 0 16,-7-1 0-16,-8 0 0 0,-5 1 0 0,-5 0 0 15,-4-1 0-15,-9 0 0 0,0 0 192 0,0 0-192 16,-9-1 192-16,-9 0-192 0,-8 1 304 0,-11 0-48 15,-12-1-16-15,-9 1 0 0,-9 1-240 0,-10-1 0 16,-6 0 0-16,-6 1 0 0,-9 0 0 0,-2-1 0 16,-2 0 0-16,-5 4 0 0,-3 0 0 0,2 1 0 0,2-2 0 0,2 1 0 15,0 1 0-15,6 1-128 0,0 1 128 0,7 1 0 16,4-1-272-16,3 1 0 0,2 0 0 0,6 0 0 31,7 5-1584-31,4-2-320 0,7-2-64 0,6-1-14096 0</inkml:trace>
  <inkml:trace contextRef="#ctx0" brushRef="#br0" timeOffset="1980.03">16941 15511 7823 0,'0'0'336'0,"-11"-2"96"0,-2-3-432 0,1 1 0 16,1 4 0-16,-3-1 0 0,0 0 576 0,-1 0 48 15,1 0 0-15,1 1 0 0,0 1 272 0,3-1 64 16,-2-3 16-16,2 3 0 0,0 0 128 0,0 0 32 15,10 0 0-15,0 0 0 0,-10-3 16 0,10 3 0 16,0 0 0-16,0 0 0 0,0 0 64 0,0 0 0 16,0 0 16-16,0 0 0 0,0 0-592 0,0 0-112 15,0 0-16-15,12-1-16 0,4 0-16 0,5 0 0 16,3 0 0-16,4 1 0 0,5-1 48 0,4 0 16 0,1 0 0 0,7-1 0 16,3-1-48-16,8-1-16 0,6 2 0 0,7-2 0 15,2 2-80-15,1-1-16 0,-1-1 0 0,1-1 0 16,3 4-64-16,5 0 0 0,2 1-16 0,-3 0 0 15,1 0-48-15,2 0-16 0,6 3 0 0,0-1 0 16,-4 1 16-16,3 0 16 0,-1-3 0 0,6 1 0 16,2 5-80-16,-1 0-32 0,-4-3 0 0,4 0 0 15,2 2-32-15,-2 1-128 0,-1-1 192 0,0 1-64 16,2-3 0-16,0 1 0 0,2 2 0 0,-5-1 0 16,-5-1 0-16,3 0-128 0,0 0 192 0,-2 1-64 15,-4 1-128-15,-1-1 0 0,-1-3 144 0,-2 0-144 16,-3 5 0-16,0-2 144 0,-1 1-144 0,2 0 0 0,-3 0 128 15,1 1-128-15,0 0 0 0,-2 0 0 0,0-4 160 16,-4 3-160-16,0 0 128 0,-1 1-128 0,0-3 0 0,-1 0 0 16,-4-2 128-16,-1 0-128 0,-5 1 0 0,0 1 0 15,-1-1 0-15,1-1 0 0,1 0 128 0,-3 2-128 16,-1 0 128-16,-4-1-128 0,-4-3 176 0,0 1-48 16,0 4-128-16,2-1 192 0,-2-1-64 0,0 1-128 15,0-2 176-15,0 1-176 0,1 1 176 0,-6-1-176 16,-1 0 160-16,-3-1-160 0,1-2 128 0,-1 0-128 15,1 1 0-15,-1-1 144 0,-1-1-144 0,0 1 0 16,-3 1 144-16,2-1-144 0,-3-3 128 0,-3 2-128 16,-3-1 128-16,-2 2-128 0,-1 0 128 0,-2 0-128 15,-4-1 160-15,0 1-160 0,-3 0 144 0,-1 0-144 16,-2 1 128-16,-2-1-128 0,-9 0 144 0,10-1-144 16,-4 0 160-16,-6 1-160 0,0 0 208 0,0 0-48 0,0 0-16 0,0 0 0 15,0 0 112-15,0 0 0 0,-6-6 16 0,-5 1 0 16,0 0-144-16,-3 2-128 0,-3 1 144 0,-5-2-144 15,-1-2 0-15,-5 1 128 0,-5 2-128 0,-6 0 0 16,-5-3 0-16,-3 1 0 0,-3-2 0 0,-2 1 0 16,-3-1 0-16,-6 0 0 0,-4 0 0 0,-7-1 0 15,-4 0 0-15,-1 1 128 0,2-1-128 0,-7-1 0 16,-8-2 0-16,-1 1 0 0,-3 0 0 0,-3 0 0 16,-6 1 0-16,1-2 0 0,-4 0 0 0,1 1 0 15,-2 0 0-15,-4 1 0 0,-5 1 0 0,1 1 0 16,2-4 0-16,-4 3 0 0,0 2 0 0,-1 1 0 15,-1-4 0-15,2 2 0 0,3 4 0 0,2-1 0 0,2-1 0 0,1 3 0 16,-1 0 0-16,1 2 0 0,1-2 0 0,0 2 0 16,0 2 0-16,3-2 0 0,2-2 0 0,-1 2 0 15,-3 2 0-15,4-2 0 0,4 1 0 0,-3-1 0 16,-1 0 0-16,4 1 0 0,4 1 0 0,-1-2 0 16,-1-2 0-16,8 1 0 0,5 3 0 0,7 0 128 15,6 0-128-15,0-2 0 0,3-2 0 0,4 2 176 16,3 2-176-16,4-1 160 0,7 1-160 0,3 0 0 15,5-1-160-15,7 1 160 0,3-2 0 0,3 0 0 16,4 0 0-16,4 0 0 0,5 1 0 0,2-1 0 16,5-1 0-16,9 1 160 0,0 0-160 0,0 0-176 15,12 4 48-15,9-2 0 0,8-2 128 0,17-1-208 16,15-4 80-16,19 1 128 0,19-4 0 0,15-3 0 0,10-4 0 0,19 3 0 16,16 3 0-16,11 2 0 0,7 3 0 0,9 4 0 15,7 4 0-15,1 4 0 0,4 2 0 0,-2 2 0 16,-6 0 0-16,-4 2 0 0,-7 2 0 0,-5-1 0 15,-3 1 0-15,-10 0 0 0,-4-2 0 0,-10 1 0 16,-10-1 0-16,-9-1 0 0,-9-2 0 0,-14-1 0 16,-8 1-304-16,-5 0 16 0,-9 0 0 0,-6-2 0 31,-9-2-368-31,-12 1-80 0,-10 2-16 0,-10-2 0 0,-9-3-1408 16,-8 0-272-16,-9-2-64 0,-10-3-13184 0</inkml:trace>
  <inkml:trace contextRef="#ctx0" brushRef="#br0" timeOffset="3624.81">4629 16605 20847 0,'-7'-7'912'0,"7"7"208"0,0 0-896 0,0 0-224 0,-5-4 0 0,5 4 0 16,0 0 288-16,0 0 16 0,0 0 0 0,0 0 0 15,0 0-176-15,0 0-128 0,10 8 144 0,0-1-144 16,2-7 448-16,3 0-16 0,2 1 0 0,5 1 0 15,1 2 272-15,5-4 48 0,1-5 16 0,5 4 0 16,4 4-384-16,2 0-80 0,3-4-16 0,2 2 0 16,2 0-32-16,0 2-16 0,0 3 0 0,3-4 0 0,1-4 96 0,4 0 32 15,4-1 0-15,2 1 0 0,3-1 64 0,1-1 16 16,0 1 0-16,4 1 0 0,2 1-16 0,3-3 0 16,5-1 0-16,-2-2 0 0,-2 1-64 0,4 0-16 15,2 4 0-15,3-2 0 0,0-3-96 0,1 2-32 16,-3-1 0-16,6 1 0 0,0-1-48 0,-1 1-16 15,-3-3 0-15,2 5 0 0,3 0-32 0,-2 1-128 16,1-1 192-16,-2 1-64 0,-6-1-128 0,3 1 160 16,4-1-160-16,2 0 160 0,-2-2-32 0,1 2 0 15,-1-1 0-15,2 0 0 0,3 1 16 0,-2 0 0 16,-1 2 0-16,-2-1 0 0,1 1-144 0,0 0 0 16,1 0 0-16,0 0 0 0,-2 0 128 0,3 2-128 0,1 2 128 15,0-2-128-15,-2 1 128 0,-1-1-128 0,2 2 0 0,-1-1 128 16,6-1 0-16,-5-1 0 0,-3 0 0 0,3 0 0 15,5 5-128-15,-4-4 0 0,-1-2 0 0,-3 0 0 16,1 1 0-16,1 0 0 0,3 0 0 0,-3-2 0 16,-4 1 0-16,6-1 0 0,0-3 128 0,2 4-128 15,-5-1 240-15,4 0-48 0,1-3 0 0,1-1 0 16,-1 4 64-16,0-1 0 0,-2-2 0 0,7 2 0 16,-1-1-256-16,-2 1 144 0,-3 3-144 0,0-1 128 15,3-1-128-15,-1 1 0 0,1 0 0 0,-3 0 128 16,-1-2-128-16,4 3 0 0,4-4 0 0,-5 3 0 15,-1 1 160-15,2-1-160 0,-1-1 192 0,0 1-192 16,-3 2 192-16,0-1-64 0,2 0 0 0,0-1-128 16,2 0 176-16,-4 3-176 0,-1 1 160 0,2 2-160 0,-2-4 128 0,0 1-128 15,-2-1 0-15,0 1 0 0,1 1 176 0,0 0-176 16,3-3 192-16,-4 2-192 0,-5 1 0 0,4 0 0 16,2 1 0-16,-2-2-144 0,2-3 144 0,-2 1 0 15,-4 1 160-15,5 1-160 0,0-1 0 0,-2 3 0 16,-1-6 0-16,0 5 0 0,2 0 0 0,1 0 0 15,0-2 0-15,-4-1 0 0,-1 0 128 0,1 3-128 16,4 0 0-16,-3-2 0 0,0-2 176 0,0 1-176 16,-1 0 192-16,2 1-192 0,2 2 0 0,-2-3 0 15,-1-1 0-15,2 1 0 0,0 1 0 0,3 0 0 16,2-1 0-16,-3 0 0 0,-4 0 128 0,2 0-128 16,3 1 0-16,-1-1 0 0,-2-4 128 0,-1 0-128 15,-6 4 144-15,4-3-144 0,2 1 224 0,-2 0-48 16,-5-1-16-16,1-1 0 0,1 0-160 0,3 0 0 0,3-1-160 0,-4 1 160 15,4-1 0-15,1 2 0 0,6 2 0 0,-2 0 0 16,-1 0 0-16,2 0 0 0,1 0 0 0,0 0 0 16,0 1 0-16,-6 0 0 0,-2 0 0 0,4 0 0 15,-2 0 208-15,1 2-64 0,-2 1-16 0,-1 0 0 16,-2-2-128-16,1 3 0 0,-3 1 0 0,-1-1 0 16,-2-3 208-16,-1 1-32 0,2 1-16 0,0-2 0 15,-2 1 32-15,-3 1 0 0,-3-2 0 0,-3 3 0 16,2 2 16-16,3-1 16 0,-1-3 0 0,-1 3 0 15,1 0-224-15,-5 2 144 0,1-1-144 0,-1 2 128 16,2-1-128-16,-2-2 0 0,-2 0 0 0,-6 0 0 16,-8 3 0-16,0-2 0 0,-5-3 0 0,0 3 0 15,-3 3 0-15,-7-1 0 0,-4-4 0 0,-3 2 0 0,-3-3 0 0,-3 0-224 16,-4 1 80-16,-6-4 16 16,-6-3-1328-16,-8 3-256 0,0 0-48 0,0 0-16 15,-10-4-1680-15,-6 1-352 0</inkml:trace>
  <inkml:trace contextRef="#ctx0" brushRef="#br0" timeOffset="9689.43">22772 11617 20495 0,'0'0'896'0,"0"0"208"0,0 0-880 0,0 0-224 0,0 0 0 0,0 0 0 16,0 0 0-16,0 0 0 0,-5 7 0 0,5-7 0 16,0 0 0-16,0 0 0 0,0 0 0 0,0 0 0 15,0 0 416-15,0 0 144 0,7-2 16 0,-7 2 16 16,0 0 128-16,0 0 32 0,8-6 0 0,-1 0 0 16,2-4-112-16,-2 1-32 0,-3 1 0 0,2-2 0 15,-1-2 16-15,0 1 0 0,-2-4 0 0,1-1 0 16,1-1 16-16,-1-1 0 0,0-3 0 0,1-2 0 15,-4 1-112-15,1-1-16 0,0-3 0 0,-1-1 0 16,-1-1-192-16,0-2-32 0,-1 0-16 0,0 4 0 0,-1-2-80 0,-2 1 0 16,-2-2-16-16,0 3 0 0,-2 1-176 0,0-4 0 15,-4-4 0-15,-1 3 128 0,-1 2-128 0,-2-1 128 16,0 0-128-16,-3 0 128 0,-1 0-128 0,-2 2 0 16,0-2 144-16,-1 2-144 0,2-1 128 0,1 2-128 15,-3 1 160-15,1 1-160 0,1 1 192 0,0 0-48 16,2-1-16-16,-3 2 0 0,0 1 0 0,-1 0-128 15,-3-4 192-15,1 4-64 0,-1 1 0 0,0 1 0 16,1 1 0-16,-1 0 0 0,-1 2-128 0,-1-1 0 16,-1 3 0-16,0 1 0 0,0 0 0 0,0 1 0 15,3 4 0-15,-4 0 0 0,0-1 0 0,-1 5 0 16,0 0 0-16,-1 1 0 0,-5 0 0 0,1 1 0 16,-1 2 0-16,-3 0 0 0,2 0 0 0,-1 3 0 0,3 1 0 15,-1 2 0-15,1 0 0 0,0 3 0 0,-5 1 0 0,4 1 0 16,-2 3 0-16,3 1 0 0,0-1 0 0,0 2 0 15,2 4 0-15,4 2 0 0,0 2 0 0,2 2 0 16,3-2 0-16,-1 0 0 0,3 0 0 0,-2 3 0 16,1-2 0-16,1 0 0 0,1 0 0 15,0 2 0-15,0 4 0 0,0-1 0 0,2-3 0 0,3 3 0 16,1-3 0-16,2 3 0 0,-1 1 0 0,-1 1 0 16,1 0 0-16,0-2 0 0,1 1 144 0,2 2-144 15,0-2 0-15,2-2 128 0,1-2-128 0,2 6 0 16,-2 6 0-16,2 0 144 0,-2 0-144 0,3 2 0 15,-1 0 128-15,2-1-128 0,0-2 0 0,0 1 0 16,1-4 144-16,3 0-144 0,1 0 0 0,3 1 144 0,-1 0-144 16,2-2 0-16,2-2 0 0,1 2 0 0,1-1 128 0,4-1-128 15,1-2 0-15,1-1 128 0,0 3 0 16,2-3-128-16,3-2 192 0,-1 2-64 0,-1-1-128 0,3 1 192 16,2 0-192-16,1-2 192 0,4 0-192 0,-2-1 192 15,0 0-192-15,0 2 192 0,0-1-192 0,-1-1 0 16,-1-2 144-16,2-2-144 0,2 0 144 0,2-1-144 15,2 0 192-15,2-3-192 0,2-2 192 0,-2 0-192 16,-2 3 192-16,3-4-192 0,4-1 176 0,-3-1-176 16,0 1 160-16,1-1-160 0,-3 2 176 0,3-3-176 15,0-5 192-15,3 4-192 0,2 4 176 0,1-3-176 16,2-5 160-16,1 0-160 0,0-4 192 0,-1 1-64 16,-1 0-128-16,-1-2 192 0,2-3-192 0,3-1 176 15,4 2-176-15,-1 0 160 0,-3 0-160 0,-1-2 0 16,-1-4 0-16,-2 2 128 0,-3-1-128 0,1 0 0 0,-3-2 0 0,1 0 128 15,-3-2-128-15,3-1 0 0,-1-3 0 0,-1-2 128 16,-4-1-128-16,2-2 0 0,-1-1 144 0,-1-1-144 16,-3 0 128-16,-3-2-128 0,2-3 128 0,-4-1-128 15,2 0 0-15,0 0 0 0,-3-5 0 0,3-1 128 16,-1-2-128-16,-2 1 0 0,-3 3 0 0,0-1 0 16,4-1 0-16,-5 0 0 0,-3 1 0 0,-2 0 128 15,0 1-128-15,-1 0 0 0,-3 0 0 0,-3-3 0 16,1 0 0-16,-3 0 0 0,-2-2 0 0,-1 0 0 15,1 1 0-15,-3 2 0 0,1 1 0 0,-2 1 0 16,-1 1 0-16,0 2 0 0,0-4 0 0,0 0 0 16,-5 2 0-16,1-3 0 0,-2-4 0 0,-1 2 0 15,0 0 0-15,-2 3 0 0,-1 0 0 0,-1 1 176 16,1-2-176-16,-4 0 0 0,-1 2-192 0,-2 0 192 0,5 1-128 16,-6-1 128-16,-2 0 0 0,2 2 0 0,-1-2 0 0,-1 1 0 15,0 0 0-15,0 0 0 0,0-1 0 0,0 3 0 16,-1 0 0-16,0 1 0 0,-1 0-128 0,-2 0 128 15,0 3 0-15,-4 0 0 0,-3 0 0 0,0 0 0 16,0 0-144-16,-2 2 144 0,-3 1 0 0,2 0-128 16,0 1 128-16,1-1 0 0,2 2 0 0,-3 1-128 15,-1-1 128-15,0 0 0 0,-2 3 0 0,0 2 0 16,-2 2 0-16,1 0 0 0,-3-1 0 0,1-2-128 16,0 0 128-16,2 4 0 0,0 3 0 0,-1 1 0 15,-1-1-128-15,-2 4 128 0,-7 1 0 0,0 2 0 16,-2 2 0-16,3 0 0 0,-2-2 0 0,2 4-128 0,0 2 128 0,1 1 0 15,-2-1 0-15,3 0 0 0,0 2-128 0,-2 0 128 16,1 1 0-16,5 0 0 0,1 0 0 0,3 4 0 16,0 0 0-16,4 5 0 0,-1-4 0 0,-1 7 0 15,0 0-128-15,2 3 128 0,1 1 0 0,2 4 0 16,1 0 0-16,1 1-128 0,2 2 128 0,3 4 0 16,1-1 0-16,2 3 0 0,0 2 0 0,2 5 0 15,2 3 0-15,1 1 0 0,-2-3 0 0,3 0 0 16,-1-1 0-16,3 3-128 0,2 0 128 0,-1 0 0 15,-1 0 0-15,3-1 0 0,4 0-128 0,-1-2 128 16,2 0 0-16,1-2 0 0,3-1 0 0,2-1 0 16,1 4 0-16,5-2 0 0,1-6 0 0,5 1 0 15,4 0 0-15,-1 1-128 0,3 0 128 0,4-1 0 16,0-4 0-16,4 0 0 0,0 0 0 0,2 1 0 0,2 1 0 16,2-1 0-16,5-4 0 0,1 4 0 0,2 0 0 15,3 0 0-15,3-1 0 0,2-2 0 0,-2-5 0 0,3 1 0 16,2-2 0-16,3 0 0 0,0-5 0 0,5 1 0 15,3 1 0-15,-2-1 0 0,-4-4 0 0,3 0 0 16,0-4 0-16,2 3 0 0,0 1 0 0,0-3 0 16,-3-4 0-16,0 0 0 0,-3 1 0 0,-2-3 0 15,1-5 128-15,-1-2-128 0,4-2 0 0,-2-1 0 16,1-2 128-16,-3 0-128 0,-5-2 0 0,-2 0 0 16,-2-3 0-16,-1-1 0 0,-1-1 0 0,-1 0 128 15,-3 2-128-15,0-2 0 0,-1-2 0 0,-5 1 0 16,0 1 0-16,-2-4 0 0,-2-1 0 0,-2 0 0 0,0-1 0 15,-1 2-160-15,-3 0 160 0,4-2 0 0,-1-1 0 0,1 0-128 16,4 1 128-16,-3-3 0 0,-1-4 0 16,3 1 0-16,4-3 0 0,2-1 0 0,-4-2 0 0,0-6 0 15,-3-9 0-15,-1 3 0 0,-1-1 0 0,-2-3 0 16,-1 0 0-16,-2-5 0 0,-4-3 0 0,0-2 0 16,-3 1 0-16,-2 1 0 0,-1-2 0 0,-3 2 0 15,-3 3 0-15,-5 0 0 0,-3 0 0 0,-5 1 0 16,-5 2 0-16,-4 1 144 0,-4 2-144 0,-7 1 0 15,-1 4 0-15,-7 3-272 0,-7-1 16 0,-3 7 16 32,-3 2-2000-32,-4 3-416 0,0 1-80 0,5 1-12656 0</inkml:trace>
  <inkml:trace contextRef="#ctx0" brushRef="#br0" timeOffset="26768.1">20177 11112 10127 0,'-3'-10'896'0,"3"10"-704"0,0 0-192 0,0 0 0 16,-6-4 384-16,6 4 32 0,-5-3 16 0,5 3 0 16,0 0 96-16,0 0 32 0,-8 0 0 0,8 0 0 15,0 0-336-15,-7 4-64 0,7-4-16 0,0 0 0 16,0 0 240-16,0 0 64 0,-1 11 0 0,1-2 0 15,0-9 208-15,0 0 48 0,5 13 16 0,2 0 0 16,0-1 80-16,2 4 16 0,1-1 0 0,1 4 0 16,0 3-240-16,0 2-32 0,1 3-16 0,1 0 0 15,0 1-208-15,1 1-32 0,1 2-16 0,0-3 0 16,0-3-48-16,4-2-16 0,2 1 0 0,0-2 0 0,-1 1 112 0,2-1 32 16,2-3 0-16,2 0 0 0,-1-1 96 0,2 2 0 15,2-1 16-15,-1-2 0 0,1 0-16 0,-2-1-16 16,4 1 0-16,-1-4 0 0,-2-2-48 0,3-1-16 15,3-1 0-15,2-1 0 0,-3-1-96 0,-2 0-16 16,4-2 0-16,0 3 0 0,1 1 0 0,-3 0 0 16,-1-4 0-16,-2 1 0 0,-1-1-96 0,-2 0-32 15,-1-2 0-15,-2 0 0 0,-4-3-128 0,-1-1 128 16,-2-1-128-16,-2 2 128 0,-5 0-128 0,-2-2-192 16,1-2 32-16,-9 4 16 15,0 0-480-15,0 0-80 0,0 0-32 0,0 0 0 16,-4-3-2080-16,-5 0-432 0</inkml:trace>
  <inkml:trace contextRef="#ctx0" brushRef="#br0" timeOffset="27541.98">21050 11283 6447 0,'0'-17'272'0,"0"10"80"0,0 7-352 0,0-8 0 15,0-1 0-15,0 1 0 0,0 1 1712 0,-1 1 272 16,-2 0 48-16,3 6 16 15,-3-7-1088-15,-3 0-224 0,-3-1-32 0,-1 3-16 0,2 4-128 0,-7 1-32 16,0 0 0-16,-2 2 0 0,1 1-272 0,-2 0-64 16,0 1-16-16,-2 1 0 0,0-2 160 0,-2 2 48 15,-1 3 0-15,1 2 0 0,0 1 176 0,1 2 32 16,-4 2 16-16,0 3 0 0,0 2-96 0,-1 3 0 16,-1 1-16-16,1 5 0 0,-3 1 48 0,2 2 16 15,-1 1 0-15,5 1 0 0,1-2-256 0,1 1-48 16,-2 2-16-16,3-1 0 0,3-2 16 0,1-1 16 15,1-1 0-15,2 1 0 0,1 1-16 0,1 0 0 0,-2-3 0 16,3-3 0-16,2 3 32 0,-2-4 0 0,2-2 0 16,-2 2 0-16,5-5-32 0,-3-1 0 15,3 1 0-15,-2-3 0 0,2-1-16 0,1-3-16 0,0-2 0 0,1 2 0 16,-1 0 32-16,1-1 16 0,3-12 0 0,-2 9 0 16,-3 3 16-16,3-3 0 0,2-9 0 0,0 0 0 15,0 0 16-15,0 0 0 0,0 0 0 0,0 0 0 16,0 0 240-16,0 0 48 0,-1-9 16 0,0-2 0 15,1 1-112-15,1-5-32 0,1-7 0 0,3 1 0 16,-3 2-256-16,3-1-48 0,1 0-16 0,2-2 0 16,2-6-144-16,-2-1 0 0,2 0 0 0,3-4 128 15,-2 0-128-15,5-4 0 0,0-2 0 0,2 1 0 16,-3 1 0-16,3 3 0 0,2-1 128 0,0 1-128 16,0 0 0-16,0-2 0 0,3 2 0 0,2-1 0 0,1-1 0 0,-1 4 0 15,1 1 0-15,1 2 0 0,-4-1 0 16,1 2-176-16,1 4 176 0,0 3-128 0,2 3 128 0,-1 2 0 15,1-1 0-15,2 5-128 0,-1 4 128 0,-3-1 0 16,-5 1 0-16,0 1 0 0,0 2 0 0,0 2-192 16,-4 0 192-16,-4 1-192 0,-2 0 192 0,-10 2 0 15,10-1 0-15,-10 1 0 0,0 0-160 0,0 0 0 16,0 0 0-16,0 0 0 0,-4 9-48 0,-3 1-16 16,-3 1 0-16,-1-1 0 0,-3-1-48 0,-2 6-16 15,-4 5 0-15,-1-2 0 0,-1-1 48 0,-3-1 16 16,-2 5 0-16,3 2 0 15,-1 4-336-15,3 0-64 0,-3 1-16 0,7-2 0 16,2 2-2432-16,5-2-512 0</inkml:trace>
  <inkml:trace contextRef="#ctx0" brushRef="#br0" timeOffset="28206.27">20095 11413 8287 0,'0'0'368'0,"-7"5"80"0,1 1-448 0,0-1 0 0,1 2 0 0,5-7 0 16,0 0 1024-16,0 0 128 0,-1 12 32 0,3-1 0 16,4-1-288-16,2 0-64 0,1 0-16 0,1 2 0 15,4 0 48-15,0 2 16 0,1 1 0 0,3 2 0 16,1-1-304-16,1 1-48 0,0 3-16 0,6 0 0 16,-1-2 144-16,2 2 32 0,3 1 0 0,2 0 0 15,1-2 64-15,3 1 16 0,2 1 0 0,-1 2 0 16,2 2-288-16,-1-1-48 0,-1-5-16 0,0 1 0 0,-4 0-192 0,0 0-32 15,-1-2-16-15,-2-2 0 0,-2-2-176 0,-2 0 192 16,0-4-192-16,-5-1 192 0,-7 1-432 0,-1-2-80 16,-3 0 0-16,-1-3-11904 15</inkml:trace>
  <inkml:trace contextRef="#ctx0" brushRef="#br0" timeOffset="28570.69">20871 11299 11967 0,'4'-12'528'0,"-4"12"112"0,0 0-512 0,0 0-128 0,0 0 0 0,0 0 0 16,-2-9 720-16,2 9 112 0,0 0 32 0,0 0 0 16,-12 0-576-16,-1 4-112 0,-1 1-32 0,-4 4 0 15,-4 5 224-15,-3 5 32 0,2 2 16 0,-4 3 0 16,-1 3 432-16,-3 2 96 0,-3 3 16 0,-2 1 0 16,-4 2-128-16,1 4-32 0,3 2 0 0,2 0 0 15,2 2-352-15,3-1-80 0,3 0-16 0,4-1 0 16,3-1-96-16,3-1 0 0,1-4-16 0,2-3 0 0,4-1-16 0,3-1 0 15,0 2 0-15,5-2 0 0,2-2-32 0,4 0 0 16,1 2 0-16,3-2 0 16,2-1-1664-16,2 0-352 0</inkml:trace>
  <inkml:trace contextRef="#ctx0" brushRef="#br0" timeOffset="40595.99">2261 2484 13071 0,'-15'3'576'0,"15"-3"128"0,-10 0-576 0,1-1-128 0,-2 1 0 0,11 0 0 16,-10-1 0-16,10 1 192 0,-12-1-192 0,3-2 192 15,9 3 160-15,0 0 32 0,-8-6 16 0,8 6 0 16,0 0 160-16,0 0 16 0,0 0 16 0,0 0 0 16,-7-7 208-16,7 7 32 0,0 0 16 0,0 0 0 15,-4-6-16-15,4 6-16 0,0 0 0 0,-4-7 0 16,4 7-48-16,0 0 0 0,0 0 0 0,0 0 0 15,0 0-176-15,0 0-32 0,-1 8-16 0,1 3 0 16,2 4 32-16,1 4 0 0,-4 2 0 0,2 6 0 0,3 1-48 0,-2 1 0 16,-2-3 0-16,1 1 0 0,3 2-240 0,1-4-48 15,-1-3-16-15,2-4 0 0,-1-6-96 0,2-2-128 16,0-3 176-16,-1-4-176 0,-6-3 368 0,11-1-48 16,-4-5 0-16,2-3 0 0,1-5 592 0,4-9 112 15,0-6 32-15,3-5 0 0,3-5-352 0,-1-4-64 16,1-7 0-16,2-6-16 0,2-6-240 0,1 0-64 15,2 7 0-15,0 0 0 0,3 1-112 0,1 2-16 16,-1 2-16-16,5 0 0 0,2 0-176 0,-2 3 0 16,0 6 0-16,-1 5 0 0,1 5 0 0,-4 3 0 15,0 4 0-15,-1 2 0 16,-5 1-1664-16,4 3-320 0,-3 3-64 0,-2 2-9088 0,-2 1-1824 0</inkml:trace>
  <inkml:trace contextRef="#ctx0" brushRef="#br0" timeOffset="41436.25">2260 8520 22111 0,'-14'-8'1968'0,"1"1"-1584"16,4 2-384-16,0 0 0 0,-1 2 1600 0,4 2 256 16,6 1 32-16,0 0 16 0,0 0-1136 0,-2 8-240 15,-2 2-32-15,5 4-16 0,2 5-64 0,3 5-16 16,2 3 0-16,2 6 0 0,4 1-80 0,0 3 0 15,0 0-16-15,2-2 0 0,0 0-176 0,1 0-128 16,-2-2 144-16,0-5-144 0,1-5 128 0,0-1-128 16,-1-1 0-16,-2-5 144 0,0-9 144 0,1-1 32 15,2-4 0-15,-1-6 0 0,0-7 320 0,5-5 80 16,6-7 16-16,-4-6 0 0,-2-7 16 0,4-8 0 16,2-6 0-16,-1-7 0 0,2-4-176 0,0-5-48 0,-3-3 0 0,2-4 0 15,0-4-288-15,-2-6-64 0,2-3-16 0,-1 3 0 16,1 6-160-16,0 7 0 0,-1 3 0 15,1 7 0 1,2 7-400-16,-1 8-64 0,-5 7-16 0,4 7 0 16,-4 6-2016-16,2 6-384 0,-4 6-96 0,-2 4-12208 0</inkml:trace>
  <inkml:trace contextRef="#ctx0" brushRef="#br0" timeOffset="42262.64">2284 14198 19343 0,'0'0'1728'0,"0"0"-1392"16,0 0-336-16,0 0 0 0,0 0 1152 0,0 0 176 16,0 0 16-16,0 0 16 0,0 0-528 0,0 0-128 15,0 0 0-15,0 0-16 0,0 0 128 0,0 0 16 16,0 0 16-16,11 9 0 0,1-2-112 0,0 3-32 16,-3 2 0-16,3 4 0 0,2 1 32 0,0 4 0 15,0 0 0-15,-1 3 0 0,5 4-160 0,-3-1-16 0,-2-4-16 0,2 1 0 16,-1-2-192-16,0-5-32 15,-1-4-16-15,2-1 0 0,0-2 16 0,-1-1 16 0,0-3 0 0,1-4 0 16,0-4 48-16,2-3 16 0,-1-5 0 0,3-6 0 16,2-9 144-16,3-10 32 0,3-7 0 0,1-6 0 15,-2-2-112-15,1-6-16 0,1-3 0 0,0-7 0 16,-1-7-208-16,1-2-48 0,2-1-16 0,4-2 0 16,3-3-176-16,4 2 0 0,2 0 0 0,5 2 128 15,5 3-320-15,1 3-80 0,2 0-16 0,7 0-12896 16,3-1-2592-16</inkml:trace>
  <inkml:trace contextRef="#ctx0" brushRef="#br0" timeOffset="45446.24">13243 2495 20271 0,'-11'-9'448'0,"6"5"80"0,5 4 32 0,-9-6 16 0,0 0-576 0,3 0 0 16,0 1 0-16,6 5 0 0,-4-10 0 0,-1 4 0 15,5 6 0-15,0 0 0 0,0 0 928 0,0 0 80 16,0 0 16-16,0 0 0 0,-1 13-832 0,1 5-192 15,0 4 0-15,1 7 0 0,2 2 864 0,-3 7 128 16,-3 3 32-16,-1 3 0 0,-3 2-832 0,-1 4-192 16,-3 5 0-16,3-1 0 0,-2-2 0 0,0-4 0 15,-5-4 0-15,-1-5 0 0,0-6 0 0,0-3 0 16,2-5 0-16,4-10 0 0,0 1 864 0,3-2 128 16,-2-3 32-16,3-3 0 0,0-4 0 0,6-4 0 0,0 0 0 0,0 0 0 15,0 0 0-15,6-11 0 0,1-5 0 0,4-4 0 16,4-3-832-16,4-2-192 0,1-2 0 0,3-2 0 15,4-1 0-15,1 1 0 0,2 3 0 0,-1 4 0 16,-1 1 0-16,-1 4 0 0,-4 7 0 0,1 0 0 16,-4 5 0-16,0 3 0 0,0 5 0 0,-3 5 0 15,-4 5 0-15,-3 1 0 0,0 3 0 0,-4 2 0 16,0 3 0-16,-5 2 0 0,-5 0 0 0,-1 1 0 16,-5 1 0-16,-2 1 0 0,-2 0 0 0,-3-2 0 15,-3-1 864-15,-1-2 128 0,-1-4 32 0,-3-1 0 16,0-2-832-16,-2-1-192 0,2-5 0 0,4 0 0 15,5-2 0-15,-3-2 0 0,1-1 0 0,-4-4 0 16,6-8-768-16,4 0-208 0,3 2-48 0,5-3 0 16,3 0-2448-16,4-2-496 0,1-1-112 0,4 0-16 0</inkml:trace>
  <inkml:trace contextRef="#ctx0" brushRef="#br0" timeOffset="45770.3">13688 3014 27647 0,'13'3'608'0,"-3"-6"128"0,3-2 32 0,4 0 0 0,0 2-624 0,2 0-144 15,1-5 0-15,1 0 0 0,-2 0 848 0,-1 1 144 16,-1-2 32-16,-6 1 0 0,0-2-832 0,-3 0-192 16,0-1 0-16,-1-1 0 0,-3-2 864 0,0 0 128 0,0 1 32 0,-3 0 0 15,-3 2 0-15,-2 0 0 0,-3 2 0 0,-2 2 0 16,-3 4 0-16,-1 3 0 0,-5 3 0 0,-10 5 0 15,0 6-832-15,-2 5-192 0,0 4 0 0,-1 1 0 16,-1 1 0-16,3 1 0 0,6-1 0 0,4-1 0 16,6-1 0-16,5-2 0 0,5-3 0 0,6-2 0 15,5 1 0-15,0-5 0 0,3 0 0 0,3 0 0 16,4-3 0-16,3 0 0 0,1 0 0 0,9 1 0 16,-2-4-768-1,0-3-208-15,-4-5-48 0,-1 1 0 0,-2 1-816 0,1-2-160 16,0-3-48-16,0 0-13104 0</inkml:trace>
  <inkml:trace contextRef="#ctx0" brushRef="#br0" timeOffset="46066.78">14512 2745 27647 0,'0'0'608'16,"-8"3"128"-16,0-3 32 0,-4 5 0 0,-1 5-624 0,-2 3-144 0,-4 3 0 0,0 3 0 0,-4 3 0 0,1 2 0 15,-1 2 0-15,0 1 0 0,0-1 848 0,2-1 144 16,3-2 32-16,2 2 0 0,2-5-832 0,4 0-192 16,3-1 0-16,4-1 0 0,3-4 0 0,3 0 0 15,3 0 0-15,3-1 0 0,2-2 0 0,4 0 0 16,1-2 0-16,3 4 0 0,-1-2 0 0,0 0 0 16,0-2 0-16,-3 2 0 0,-2-1 0 0,0-1 0 15,-6-1 0-15,1 1 0 0,-5 2 864 0,-1 0 128 0,-3 0 32 0,-2 1 0 16,-4 2-832-16,-1 0-192 0,-1 1 0 0,-3 0 0 15,0-4 0-15,-4 0 0 0,0 0 0 0,-3 0 0 16,1-3 0-16,0-2 0 0,-1-2 0 0,3-2-10336 16,-2 0-2112-16</inkml:trace>
  <inkml:trace contextRef="#ctx0" brushRef="#br0" timeOffset="46349.83">15220 2129 31327 0,'3'-6'688'0,"-1"1"144"0,-2 5 16 0,0 0 48 0,0 0-720 0,0 0-176 16,0 0 0-16,-8 7 0 0,0 4 0 0,-4 5 0 15,-1 2 0-15,-3 7 0 0,-2 2 0 0,-1 7 0 16,-4 6 0-16,0 6 0 0,-1 8 848 0,1 1 144 15,-3 1 32-15,4 2 0 0,0 2-832 0,1 2-192 16,3 3 0-16,-3-2 0 0,2-1 0 0,4-6 0 16,3-8 0-16,2-5 0 15,-1-5-768-15,2-3-208 0,1-5-48 0,2-4 0 16,0-5 0-16,1-3 0 0,-1-2 0 0,1-5-7632 16,0-7-1536-16</inkml:trace>
  <inkml:trace contextRef="#ctx0" brushRef="#br0" timeOffset="46484.03">14647 2862 27647 0,'12'-14'1216'0,"-3"10"256"0,4-2-1168 0,3 3-304 0,1-3 0 0,4 2 0 16,7 1 0-16,2-1 0 0,6 2 0 0,5-1 0 15,7-3 880-15,4 4 112 0,6 0 32 0,0-1 0 16,-1-5-832-16,-1 2-192 0,-1-1 0 0,-7-1-9232 16,-7-1-1904-16</inkml:trace>
  <inkml:trace contextRef="#ctx0" brushRef="#br0" timeOffset="47133.21">17371 2221 27647 0,'-8'-21'1216'0,"5"7"256"0,-2-2-1168 0,0-2-304 16,-2-4 0-16,-4 2 0 0,0 3 0 0,-3 0 0 16,-3-4 0-16,0 3 0 0,0 4 880 0,-3 5 112 15,-3 4 32-15,-1 0 0 0,-1 1-832 0,-2 4-192 16,2 5 0-16,-1 5 0 0,0 3 0 0,1 5 0 15,0 5 0-15,-3 4 0 0,-2 6 864 0,0 4 128 16,2 5 32-16,-2 7 0 16,-5 6-1648-16,8 7-320 0,2 2-64 0,4-3-16 0,0-2 832 0,4-4 192 15,4-4 0-15,3-5 0 0,3-4 0 0,2-2 0 16,3-3 0-16,1-3 0 0,0-5 0 0,2-3 0 16,1-1 0-16,-1-2 0 15,-1-5-1680-15,-1-2-304 0,-1-5-48 0,0-2-9840 0</inkml:trace>
  <inkml:trace contextRef="#ctx0" brushRef="#br0" timeOffset="47865.82">16430 2886 23951 0,'0'0'1056'0,"2"-6"224"0,7-2-1024 0,3-1-256 0,5-2 0 0,5 0 0 16,2 1 0-16,6-3 0 0,3-2 0 0,4-2 0 16,4 2 880-16,4-2 112 0,2-2 32 0,5 1 0 15,1 2-832-15,-4-2-192 0,-4 1 0 0,-4 2 0 16,-4 1 864-16,-5 2 128 0,-4 1 32 0,-4 3 0 15,-6 4-832-15,-5 1-192 0,-13 3 0 0,0 0 0 16,2 12 0-16,-6 7 0 0,-7 5 0 0,-5 7 0 16,-4 2 0-16,-3 7 0 0,-1 5 0 0,1-1 0 15,2-1 864-15,0-6 128 0,4-4 32 0,3-5 0 16,7-4-832-16,2-3-192 0,3-4 0 0,4-3 0 16,3-5-768-1,2 0-208-15,4-3-48 0,4-3 0 0,1-3 1648 0,3-3 320 0,1-4 64 0,2-1 16 0,1-1-832 0,-1-5-192 16,-4-1 0-16,0-2 0 0,0 1 0 0,-4-2 0 15,-4 1 0-15,-2-2 0 0,-2-4 864 0,-4 0 128 16,-2 0 32-16,-2 1 0 0,-2 0-832 0,-3 2-192 16,1 2 0-16,-3 2 0 0,-1 2 0 0,1 3 0 15,1 2 0-15,3-1 0 0,2 1 0 0,-2 5 0 16,5 4 0-16,0 0 0 0,0 0 0 0,0-7 0 16,0 7 0-16,9-9 0 0,3 2 0 0,3-3 0 15,2 2 0-15,3 0 0 0,3 3 0 0,2-3 0 16,5-2 0-16,1 1 0 0,-2 3 0 0,0-1 0 15,-2-2 0-15,0 4 0 0,-3-2 0 0,-2 3 0 16,-2-1 0-16,-4 1 0 0,1-1 0 0,-2 1 0 16,0 0 0-16,-1 1 0 0,-3 0 0 0,0 1 0 0,-1 0 0 15,-1 1 0-15,0 0 0 0,2 0 0 0,-4-2 0 0,-7 3 0 16,10-2 0-16,-10 2 0 0,0 0 0 0,0 0 0 16,9-3 0-16,-9 3 0 0,0 0 0 0,0 0 0 15,9-3 0-15,-9 3 0 0,0 0 0 0,0 0 0 16,0 0 0-16,5 7 0 0,-3 2 0 0,3 1 0 15,-3 1 0-15,0 4 0 0,0 3 0 0,-2 0 0 16,0-4 0-16,1 1 0 0,-1 2 0 0,-1 0 0 16,-2 1 0-16,2 1 0 0,2-4 0 0,1 2 0 15,-1-2 0-15,-1-2 0 0,-2-1 0 0,1 3 0 0,1 0 0 16,0 2 0-16,-2-1 0 0,1 1 0 16,0-2 0-16,-3 0 0 0,0 2 0 0,2 0 0 0,1 4 0 15,-2-1 0-15,-1-1 0 0,1 0 0 0,2 0 0 16,-2-2 0-16,1-4 0 0,1 0 0 0,1-1 0 15,0-1 0-15,0 0 0 0,1 0 0 0,-1-11 0 16,3 8 0-16,-3-8 0 0,0 0 0 0,0 0 0 0,0 0 0 16,9 4 0-16,-9-4 0 0,6-4 0 0,0-1 0 15,0-3 0-15,0-1 0 16,4 0-3232-16,2-2-688 0,5-7-144 0,1 0-32 0</inkml:trace>
  <inkml:trace contextRef="#ctx0" brushRef="#br0" timeOffset="48424.21">19176 2618 20271 0,'-7'-9'448'0,"7"9"80"0,-8-4 32 0,1 1 16 0,0 0-576 0,-1 4 0 0,0 4 0 0,-2 4 0 0,-3 3 0 0,-2 4 0 16,3 5 0-16,-2 6 0 0,-4 4 928 16,0 5 80-16,-2 2 16 0,0 5 0 0,-1 7-832 0,-1 0-192 15,0 0 0-15,0-3 0 0,-2-3 0 0,2-3 0 16,-1-3 0-16,2-6 0 0,5-6 864 0,2-7 128 16,3-7 32-16,3-4 0 0,2-4 0 0,6-4 0 15,0 0 0-15,-2-6 0 0,2-4 816 0,4-4 160 16,3-6 48-16,4-7 0 0,3-6-1648 0,2-3-400 15,5-2 0-15,1-4 0 0,1-6 0 0,3-1 0 16,2-4 0-16,2 3 0 0,0 1 0 0,3 7 0 16,1 7 0-16,2 4 0 0,-1 4 0 0,-1 6 0 15,-3 6 0-15,-2 5 0 0,-3 4 0 0,-3 4 0 0,-2 1 0 0,-4 4 0 16,-5 6 0-16,-1 1 0 0,-2 1 0 0,-5 3 0 16,-3 3 0-16,-4 1 0 0,-4 1 0 0,-4 5 0 15,-4 5 0-15,-3-1 0 0,-5 0 0 0,1-3 0 16,-3-3 0-16,4-4 0 0,-2-4 0 0,3-5 0 31,1-4-1552-31,4-2-400 0,3-3-80 0,3-7-13120 0</inkml:trace>
  <inkml:trace contextRef="#ctx0" brushRef="#br0" timeOffset="48726.13">19746 2484 27647 0,'-5'11'1216'0,"1"1"256"0,-2 4-1168 0,1 4-304 16,-4 1 0-16,-1 3 0 0,-2 3 0 0,-3-1 0 16,-5 1 0-16,0-1 0 0,-1 0 880 0,0-1 112 15,0-5 32-15,3-3 0 0,1-3-832 0,6-3-192 16,6-2 0-16,5-9 0 0,0 0 864 0,0 0 128 16,0 0 32-16,0 0 0 0,0 0 0 0,7-9 0 15,5 2 0-15,5-6 0 0,3-2-832 0,2-4-192 16,2-3 0-16,0 1 0 0,-1 2 0 0,0 0 0 15,-1 1 0-15,0 1 0 0,0 0 0 0,1 2 0 16,-2 1 0-16,0 3 0 0,0 2 0 0,-3 2 0 16,-1 3 0-16,0 2 0 0,-4 2 0 0,-1 2 0 15,-1 1 0-15,-4 0 0 16,-2 3-3232-16,3-1-688 0,2 2-144 0,7 4-32 0</inkml:trace>
  <inkml:trace contextRef="#ctx0" brushRef="#br0" timeOffset="48995.39">20346 2574 23951 0,'0'0'1056'0,"0"0"224"0,0 0-1024 0,0 0-256 0,-7 3 0 0,-2 4 0 16,-2 3 880-16,-2 1 112 0,-4 2 32 0,-1 2 0 15,0 2-832-15,-2 3-192 0,0-2 0 0,0 4 0 16,2 2 864-16,2-1 128 0,1-1 32 0,4 0 0 16,5-1 0-16,2-5 0 0,4-1 0 0,4-2 0 15,2-4-832-15,5-1-192 0,1-2 0 0,3-3 0 16,4-7 864-16,-1-2 128 0,1-2 32 0,1-3 0 0,1-3 0 0,-4-1 0 15,-2-2 0-15,-1 0 0 0,0-2-832 0,-6 0-192 16,1-2 0-16,-6 3 0 0,0 0 0 0,-3 1 0 16,-1 1 0-16,-3 3 0 0,1 1 0 0,-4 2 0 15,1 1 0-15,-1 1 0 16,1 3-1600-16,-1 0-352 0,3 3-80 0,4 2-16 16,0 0-816-16,0 0-160 0,0 0-48 0,4-11 0 0</inkml:trace>
  <inkml:trace contextRef="#ctx0" brushRef="#br0" timeOffset="49234.51">21024 1923 27647 0,'6'-21'608'0,"-2"15"128"0,-4 6 32 0,3-4 0 0,0 0-624 0,-3 4-144 0,-6 4 0 0,-2 7 0 16,-5 3 848-16,-3 6 144 0,-2 3 32 0,-5 6 0 15,0 5 0-15,-3 2 0 0,-1 1 0 0,1 3 0 16,-1 2-832-16,1 4-192 0,-1 6 0 0,2 3 0 15,0 3 864-15,1 1 128 16,2-3 32-16,3-2 0 16,1-3-1648-16,4-6-320 0,2-5-64 0,3-3-16 0,0-5 832 0,5-3 192 15,1-5 0-15,0-4 0 16,1-5-2496-16,0-4-464 0,0-4-96 0,2-7-16 0</inkml:trace>
  <inkml:trace contextRef="#ctx0" brushRef="#br0" timeOffset="49390.61">20496 2451 27647 0,'0'0'608'0,"5"-5"128"0,3 2 32 0,4 1 0 0,4 1-624 0,3 2-144 0,2 1 0 0,2 0 0 0,0 1 0 0,2-2 0 16,2-1 0-16,1-1 0 0,0-1 848 0,2 0 144 15,3 0 32-15,-1 0 0 0,0 1-832 0,-1 1-192 16,-2 0 0-16,1 1 0 16,-3 2-768-16,-2 0-208 0,-3 1-48 0,4 3-11872 15</inkml:trace>
  <inkml:trace contextRef="#ctx0" brushRef="#br0" timeOffset="49666.8">21124 2646 23951 0,'0'0'512'0,"10"4"128"0,-10-4 0 0,9-1 64 0,1 0-576 0,2-3-128 0,0 0 0 0,1-3 0 16,1 0 1664-16,1-1 320 0,-1 0 48 0,-1-2 16 15,-1-2-832-15,-3-1-144 0,0 2-48 16,-2 0 0-16,0 0 0 0,-3 0 0 15,-1 3 0-15,-4 3 0 0,-4 2 0 0,-3 3 0 0,-1 2 0 0,-7 3 0 16,-5 5-816-16,-1 2-208 0,1 4 0 0,-2 1 0 16,1 3 0-16,0 2 0 0,1 0 0 0,4 1 0 15,2 3 0-15,3-2 0 0,2 0 0 0,4 0 0 16,3-2 0-16,3 0 0 0,3-2 0 0,3-2 0 16,2-1 0-16,4 1 0 0,1-4 0 0,3-3 0 15,0-4-1600 1,3-3-352-16,3-4-80 0,3-4-16 0,4-5-816 0,2-5-160 15,1-5-48-15,3 0 0 0</inkml:trace>
  <inkml:trace contextRef="#ctx0" brushRef="#br0" timeOffset="49834.4">21644 2499 23951 0,'0'0'1056'0,"-5"9"224"0,-1 0-1024 0,2 2-256 15,-3 2 0-15,1 2 0 0,-2 2 880 0,0 1 112 16,1-1 32-16,-1 3 0 0,-1 1 0 0,0 1 0 15,0 0 0-15,3 1 0 0,-3-2 0 0,2-1 0 16,2-3 0-16,2 1 0 0,0-1-832 0,2 0-192 16,1-2 0-16,3 1 0 15,0-1-2416-15,3-1-528 0,-1-5-96 0,6-1-32 0</inkml:trace>
  <inkml:trace contextRef="#ctx0" brushRef="#br0" timeOffset="50290.56">22377 2627 35007 0,'0'0'768'0,"0"0"176"0,0 0 16 0,0 0 16 0,-6 3-784 0,-4 4-192 0,-1 3 0 0,-3 3 0 0,-2 2 0 0,-3 4 0 16,-1 3 0-16,-2 1 0 0,-1 5 0 0,2-1 0 15,-1-1 0-15,3 1 0 0,3-2 0 0,2-3 0 16,0-2 0-16,5-5 0 0,1-3 0 0,2-3 0 16,2-1 0-16,2-3 0 0,2-5 864 0,0 0 128 15,0 0 32-15,11-6 0 0,2-3 0 0,5-6 0 16,5-7 0-16,2 0 0 0,1-3-832 0,3 1-192 15,3-1 0-15,0 0 0 0,0 0 0 0,-2 2 0 16,1 1 0-16,-2 3 0 0,-3 1 0 0,0 5 0 16,-1 0 0-16,-4 5 0 0,-1 2 0 0,-3 4 0 15,0 3 0-15,-3 5 0 0,-1 4 0 0,-1 3 0 16,-2 4 0-16,-4 3 0 0,-2 3 0 0,-1 4 0 16,1 1 0-16,-4 2 0 0,-4 2 0 0,2 1 0 15,-1-1 0-15,-2 0 0 0,-1-1 0 0,0-4 0 0,1-3 0 16,0-3 0-1,1-4-2416-15,0-4-528 0,0-5-96 0,4-8-32 0</inkml:trace>
  <inkml:trace contextRef="#ctx0" brushRef="#br0" timeOffset="50449.35">22435 2137 38703 0,'-3'-11'848'0,"-2"4"176"0,2-1 48 0,1 5 16 0,2 3-880 0,0 0-208 0,0 0 0 0,0 0 0 15,0 0 0-15,-4 1 0 0,4-1 0 0,-6 2 0 16,2 3 0-16,-1 0 0 0,0 0 0 0,-2 1 0 16,-2 0-3232-16,-2 2-688 0,-23 9-144 0,6-4-32 0</inkml:trace>
  <inkml:trace contextRef="#ctx0" brushRef="#br0" timeOffset="51290.11">18787 3842 5519 0,'0'0'0'0,"0"0"224"0,0 0-64 0,0 0 32 0,0 0-192 0,0 0 0 16,0 0 0-16,0 0 0 16,0 0-784-16,-9-5-192 0,9-7-48 0,-2-3 0 0,0 0 1648 0,0 0 320 15,-1-1 64-15,1 0 16 0,-4-2 1632 0,2 1 336 16,-2-2 64-16,0 1 16 0,0 4-1648 0,3 3-320 0,-4 2-64 0,3 3-16 15,0 0 0-15,4 6 0 0,0 0 0 0,0 0 0 16,-7 4 0-16,-1 6 0 0,-2 2 0 0,-1 7 0 16,-2 2 0-16,-5 7 0 0,0 8 0 0,0 1 0 15,3 3-816-15,-1-1-208 0,-1-2 0 0,1-3 0 16,2-2 0-16,2-3 0 0,3-2 0 0,4-5 0 16,2-5 864-16,3-1 128 0,3-4 32 0,2-4 0 15,3-2-832-15,4-2-192 0,4-3 0 0,5-7 0 16,2-6 864-16,7-2 128 0,6-2 32 0,3-2 0 15,-2-4-832-15,1 0-192 0,-3 1 0 0,-3 2 0 0,-3-1 0 16,-3 2 0-16,-1 1 0 0,-2 4 0 0,-2 3 0 16,-4 3 0-16,-4 3 0 0,-3 2 0 0,-10 2 0 15,7 5 0-15,-3 4 0 0,-5 5 0 0,-6 3 0 0,-3-1 0 16,0 1 0-16,-4 2 0 0,-5 0 0 0,-1-1 0 16,1-3 0-16,-2 3 0 0,1-3 0 0,0-1 0 15,2-1 0-15,1-1 0 0,1-1 0 0,5-2 0 16,0-3 0-16,5-4 0 15,-1-5-1600-15,4-2-352 0,0-2-80 0,4 2-13120 16</inkml:trace>
  <inkml:trace contextRef="#ctx0" brushRef="#br0" timeOffset="51605.56">19377 3856 27647 0,'-7'12'608'0,"0"2"128"0,-1 2 32 0,-4 2 0 0,1 0-624 0,-3 3-144 0,-1 1 0 0,4 0 0 15,-1-3 0-15,2 0 0 0,3-1 0 0,-1-3 0 16,2 0 848-16,4 0 144 0,2-3 32 0,4-2 0 16,1-1 0-16,5-3 0 15,3 0 0-15,4-4 0 0,0-4 0 0,2-2 0 0,2-2 0 0,-1-3 0 16,-1-5-832-16,0-1-192 0,-1-1 0 0,0-1 0 16,-2 0 0-16,-1-1 0 0,-6-2 0 0,-2 4 0 15,-4 2 864-15,-1 1 128 0,-3 5 32 0,-1-1 0 16,-1 1-832-16,-4 4-192 0,-1 0 0 0,1 2 0 15,7 2-1600-15,-8-2-352 0,0 1-80 16,8 1-16-16,0 0-816 0,0 0-160 0,0 0-48 16,0 0 0-16</inkml:trace>
  <inkml:trace contextRef="#ctx0" brushRef="#br0" timeOffset="51804.63">19874 3764 27647 0,'0'0'608'0,"-3"11"128"0,-2 7 32 0,-2 2 0 16,-1 1-624-16,1 1-144 0,-1 0 0 0,1-2 0 0,1 0 0 0,2 0 0 16,0-1 0-16,3-1 0 0,0-1 848 0,1-2 144 15,0-3 32-15,2-2 0 0,2 0 0 0,-4-10 0 16,8 6 0-16,1-1 0 0,-9-5-832 0,14 2-192 16,-1-3 0-16,-1-2 0 0,1-1 864 0,-1-3 128 15,0-3 32-15,2 0 0 0,-3-2-832 0,2-1-192 16,0 0 0-16,3 0 0 0,1 0 0 0,-5 5 0 0,1-1 0 15,1-1 0 1,-2 0-2416-16,2-1-528 0,-2 0-96 0,1 0-11088 0</inkml:trace>
  <inkml:trace contextRef="#ctx0" brushRef="#br0" timeOffset="52184.61">20367 3726 27647 0,'0'0'608'0,"0"9"128"0,-1 3 32 0,-2 4 0 0,1 5-624 0,-5 0-144 0,-1 0 0 0,1 0 0 16,-2 1 848-16,1 1 144 0,0-2 32 0,2-1 0 15,-1-3 0-15,3-1 0 0,-3-1 0 0,2-1 0 0,1-2-832 16,0-2-192-16,1-3 0 0,3-7 0 0,0 0 864 0,0 0 128 16,0 0 32-16,0 0 0 0,0 0-832 0,7-5-192 15,0-2 0-15,3-3 0 0,-1-2 864 0,3-1 128 16,1-2 32-16,2 0 0 0,2-2-832 0,-1 2-192 15,0 0 0-15,0 1 0 0,5 2 0 0,0 1 0 16,0 1 0-16,2 5 0 0,-2 3 0 0,-1 2 0 16,-4 2 0-16,-1 4 0 0,-3 2 0 0,-1 4 0 15,-5 0 0-15,-1 4 0 0,-3 0 0 0,-4 2 0 16,-2 1 0-16,-2-1 0 0,-4 2 0 0,1 0 0 16,-2-4 0-16,0 4 0 15,0-2-768-15,1-4-208 0,4-2-48 0,-1-2 0 16,3-3 0-16,-1-2 0 0,5-5 0 0,0 0 0 15,0 0-1632-15,8-3-336 0,4-5-64 0,-1-1-16 0</inkml:trace>
  <inkml:trace contextRef="#ctx0" brushRef="#br0" timeOffset="52566.77">21154 3794 23951 0,'3'-3'512'0,"1"-3"128"0,1 1 0 0,-1-3 64 0,-1-3-576 0,0 0-128 0,-4 0 0 0,-1 3 0 15,0 3 1664-15,-3 0 320 0,-3 1 48 0,-1 4 16 16,-4 2-832-16,-3 4-144 0,-5 1-48 0,-5 4 0 16,-3 4-816-16,-2 2-208 0,1 3 0 0,-2 2 0 15,-2 3 0-15,0 1 0 0,2 1 0 0,5 1 0 16,0-1 0-16,9-3 0 0,1-2 0 0,5-2 0 0,4-1 0 0,5-3 0 16,3-1 0-16,4-5 0 0,4-3 864 0,5-1 128 15,4-2 32-15,3-6 0 0,3-2-832 0,3-5-192 16,7-4 0-16,2-3 0 0,3 0 864 0,-3-4 128 15,-2-2 32-15,-2-2 0 0,-3-3-832 0,1-2-192 16,-3-4 0-16,1-6 0 0,-2-4 0 0,0-3 0 16,2-2 0-16,-6 0 0 0,1 3 0 0,-3 4 0 15,-2 5 0-15,-2 8 0 0,0 7 0 0,-4 4 0 16,-5 6 0-16,-1 6 0 0,-5 5 0 0,-3 8 0 16,-1 5 0-16,-4 7 0 0,1 4 0 0,-6 5 0 15,-1 5 0-15,0 3 0 0,1 0 0 0,-2 5 0 16,-1 3 0-16,0-2 0 15,2 0-1600-15,3-3-352 0,0-3-80 0,5-3-16 16,2-2-816-16,2-5-160 0,1-1-48 0,2-4-9408 0</inkml:trace>
  <inkml:trace contextRef="#ctx0" brushRef="#br0" timeOffset="53016">22474 3581 27647 0,'0'0'608'0,"0"0"128"0,0 0 32 0,0 0 0 0,0 0-624 0,0 0-144 15,0 0 0-15,0 0 0 0,0 0 0 0,-4 12 0 0,-1 4 0 16,-4 4 0-16,-3 1 0 0,-9 15 0 0,-1 3 0 16,-4 0 0-16,-3 1 848 0,3-1 144 15,3-2 32-15,-1-2 0 0,1-1 0 0,4 0 0 0,-2 0 0 0,4-4 0 32,3-5-1648-32,5-4-320 0,1-5-64 0,5-3-16 0,1-3 832 0,2-10 192 0,0 0 0 0,0 0 0 31,0 0-2496-31,12-5-464 0,-1-5-96 0,2-4-16 0</inkml:trace>
  <inkml:trace contextRef="#ctx0" brushRef="#br0" timeOffset="53334.8">22330 3595 23951 0,'-15'-17'512'16,"10"11"128"-16,-2-2 0 0,2-2 64 0,2 2-576 0,3 8-128 0,0 0 0 0,0 0 0 0,6-5 848 0,4 3 144 15,4 2 32-15,-2 1 0 0,6 0 0 0,1 1 0 16,3 1 0-16,2 1 0 0,1 2-832 0,3 1-192 16,0 1 0-16,3 2 0 0,1 5 0 0,0 5 0 15,-1 2 0-15,-2 3 0 0,0 4 864 0,-4 3 128 16,-6 2 32-16,-5 1 0 0,-4-1-832 0,-6 0-192 16,-9-1 0-16,-3-1 0 0,-3-2 864 0,-3-3 128 15,-4-3 32-15,-1-2 0 0,-5 1-832 0,1-3-192 16,-4-3 0-16,-1-3 0 0,0-2 864 0,-3-3 128 15,-1-2 32-15,-1-2 0 0,-1-2-832 0,0-6-192 16,1-4 0-16,-10-6 0 16,10-1-768-16,5-4-208 0,4-4-48 0,7 1 0 15,3 2-816-15,7-1-160 0,5 0-48 0,3 4-8192 0,5 3-1632 16</inkml:trace>
  <inkml:trace contextRef="#ctx0" brushRef="#br0" timeOffset="53901.18">22960 4127 23951 0,'0'0'1056'0,"-2"7"224"0,-2 1-1024 0,3-1-256 15,0 1 0-15,0 0 0 0,-1-1 0 0,0 1 0 16,2-8 0-16,0 0 0 0,0 0 880 0,0 0 112 16,0 0 32-16,0 0 0 0,0 0 816 0,5-5 160 15,2-3 48-15,-1-2 0 0,4-2-832 0,0-2-144 16,2-4-48-16,3-2 0 0,0-2-816 0,3-4-208 16,1-2 0-16,2-4 0 0,0-5 864 0,3-6 128 15,1-6 32-15,2 0 0 0,3 2-832 0,-2 4-192 16,-2 4 0-16,-3 5 0 0,-3 6 0 0,-4 4 0 15,-2 5 0-15,-3 3 0 0,-1 4 0 0,-4 4 0 16,-1 1 0-16,-5 7 0 0,0 0 0 0,0 11 0 16,-3 3 0-16,-3 7 0 0,-2 7 0 0,-1 5 0 0,-3 3 0 15,1 2 0 1,1 1-768-16,2-2-208 0,4 1-48 0,0-5 0 0,4-4 832 0,4-2 192 0,-2-3 0 16,3-5 0-16,3-1 0 0,1-3 0 0,0-3 0 0,1-3 0 15,1-4 0-15,1-2 0 0,1-1 0 0,2-7 0 16,2-4 768-16,0-3 208 0,1-3 48 0,0-3 0 15,-1-4-832-15,3-5-192 0,-1-6 0 16,2-1 0-16,0-5 0 0,-1-2 0 0,4-3 0 0,-1 4 0 16,2 2 0-16,-3 8 0 0,-1 0 0 0,0 5 0 15,-1 0 0-15,-3 4 0 0,-1 4 0 0,-4 4 0 16,0-1 0-16,-5 5 0 0,1 1 0 0,-3 2 0 16,-1 3-768-16,-1-2-208 0,2 0-48 15,-5 5 0-15,0 0-816 0,0 0-160 0,0 0-48 0,0 0 0 16,0 0-816-16,-1 10-160 0,-5 9-48 0,1-3 0 15</inkml:trace>
  <inkml:trace contextRef="#ctx0" brushRef="#br0" timeOffset="54329.24">23724 4167 20271 0,'-6'9'448'0,"4"-4"80"0,-1 3 32 0,2 1 16 0,0-1-576 0,2 1 0 16,3-2 0-16,-4-7 0 0,5 2 1744 0,5-3 240 16,1-5 64-16,3-1 0 0,2-2 0 0,1-5 0 0,1-1 0 15,2-4 0-15,-2-7-832 0,3-2-144 16,1-2-48-16,2-4 0 0,3-5 0 0,0-4 0 0,3-7 0 0,2-1 0 16,2 0-816-16,1 0-208 0,2-1 0 0,-4 6 0 15,-2 3 0-15,-1 5 0 0,-6 5 0 0,-2 2 0 16,-3 3 0-16,-1 5 0 0,-1 3 0 0,-2 4 0 15,-4 2 0-15,-3 3 0 0,0 3 0 0,-1 4 0 16,-7 4 0-16,0 0 0 0,0 0 0 0,2 9 0 16,-2 5 0-16,-2 2 0 0,-3 5 0 15,0 2 0-15,-5 2 0 0,1 3 0 0,0 6 0 0,0 1 0 16,1 3 0-16,-3 2 0 0,0 3 0 0,1 1 0 16,0 0-768-16,0 1-208 15,0-5-48-15,1-2 0 0,3 0 832 0,0-2 192 0,2-1 0 0,0-4 0 16,1-1-864-16,2-3-128 0,0 2-32 0,-1-5 0 15,1-2 0-15,1-3 0 0,0-5 0 0,1-3 0 16,1-5 0-16,-2-6 0 0,0 0 0 0,3-9-7632 16,1-3-1536-16</inkml:trace>
  <inkml:trace contextRef="#ctx0" brushRef="#br0" timeOffset="54523.41">23875 3945 31327 0,'0'0'688'0,"3"0"144"0,7-6 16 0,5 2 48 0,0-1-720 0,5 1-176 16,5-2 0-16,1 2 0 0,4 1 848 0,2 1 144 16,4-1 32-16,-2 2 0 0,3 1 0 0,1 0 0 15,-1 0 0-15,3 0 0 0,0-3-832 0,4 3-192 16,3 1 0-16,0 1 0 0,0-1 0 0,-6 0 0 16,-3-1 0-16,-4 2 0 0,-3 1 0 0,-6 0 0 0,-5-1 0 0,-5 2 0 31,-3 0-3232-31,-3 0-688 0,-9-4-144 0,0 0-32 0</inkml:trace>
  <inkml:trace contextRef="#ctx0" brushRef="#br0" timeOffset="79920.16">20871 11346 6447 0,'3'-18'272'0,"1"9"80"0,-1 1-352 0,1 0 0 0,-3-2 0 0,2 0 0 16,2-1 1088-16,2 1 160 0,-4 1 32 0,1-1 0 15,0-3-640-15,1 1-128 0,-2 0-32 0,2 1 0 16,-2 3 32-16,2-2 0 0,-4 3 0 0,1 0 0 15,-2 7 400-15,0 0 96 0,2-7 16 0,-2 7 0 16,0 0-80-16,0 0-16 0,0 0 0 0,0 0 0 0,-3-7 96 0,3 7 32 16,-9 0 0-16,0 2 0 0,-3 1-560 0,-3 6-112 15,-5 1-32-15,-5 5 0 0,-2 4-160 0,1 3-48 16,-4 2 0-16,-1 5 0 0,-3 3 160 16,1 3 16-16,-1 0 16 0,-2 2 0 0,-4 2 80 0,3 2 16 15,3 2 0-15,-5 1 0 0,1 1-16 0,0 0 0 16,6-1 0-16,4 1 0 0,1 1-160 0,3-5-48 15,4-3 0-15,1 0 0 0,2-4-80 0,3-1-128 16,2 0 176-16,0-7-176 0,3-2 128 0,1-1-128 16,0-3 0-16,4-3 0 0,1-5 160 0,0-2-160 15,3-10 128-15,-4 9-128 0,4-9 192 0,0 0-32 16,0 0-16-16,0 0 0 0,0 0 352 0,0 0 64 16,6-9 16-16,2-7 0 0,4-6-32 0,3-3 0 15,2-1 0-15,5-4 0 0,-1-3-416 0,6-4-128 0,0-5 0 16,6-4 0-16,0-4 128 0,2-2-128 0,6-3 0 0,-1 3 0 15,1 3 0-15,1 3 0 0,-3 4 0 0,-1 0 0 16,-4 1 0-16,-1 3 0 0,-1 4 0 0,-2 4 0 16,-3 4 0-16,-3 1 0 0,-1 0 0 0,-7 7 0 15,0 6 128-15,-5 2-128 0,-5 1 0 0,0 2 0 16,-6 7 0-16,0 0 0 0,0 0 0 0,0 0 0 16,0 0-208-16,-12 12 48 0,-5 7 16 0,-3 5 0 15,-3 6 144-15,-3 2-192 0,-1 2 192 0,1 2-192 16,1 1-512-1,2-2-128-15,2-5 0 0,1-2-16 0,-1-1-1440 0,2-2-272 0,2-2-64 0,0-1-9728 16</inkml:trace>
  <inkml:trace contextRef="#ctx0" brushRef="#br0" timeOffset="80638.86">20027 11364 22975 0,'-12'-15'1024'0,"2"6"192"0,-4 2-960 0,2-2-256 0,2 3 0 0,0 1 0 16,2 1 352-16,8 4 32 0,0 0 0 0,0 0 0 15,0 0-224-15,0 0-32 0,7 9-128 0,2 0 192 16,2 2-192-16,3 3 0 0,4 2 0 0,2 1 0 16,4 4 128-16,2 1 64 0,-1 1 32 0,3 2 0 15,2 1-16-15,-1 3 0 0,2 1 0 0,0 2 0 16,-1 0-80-16,0 2 0 0,1 0-128 0,1 1 192 16,0 1-192-16,2-2 0 0,1-1 128 0,3-3-128 15,-4-2 0-15,0-3 176 0,-1-5-176 0,-2-1 160 16,-4-3-16-16,-2 0 0 0,-1-4 0 0,-5-1 0 15,0-1-16-15,-7-4-128 0,-2 0 192 0,-1-4-64 16,-9-2 96-16,0 0 16 0,0 0 0 0,0 0 0 16,0 0 656-16,-8-11 128 0,-3-2 16 0,-1-2 16 0,-3 0-544 15,-5 0-128-15,-3-2 0 0,-4 0-16 0,-1-5-240 0,-4-4-128 16,-3 1 160-16,-1-1-160 0,-2-3 240 0,2 1-48 16,2 2-16-16,-2 1 0 0,2-2 64 0,3 1 16 15,3 0 0-15,3 0 0 0,-3 1 0 0,4 1 0 16,2 0 0-16,2-1 0 0,-2 0-128 0,2 2 0 15,0 2-128-15,0 0 192 0,0 1-192 0,2 1 176 16,0-1-176-16,3 4 160 0,2 5-160 0,1 1 0 16,1-3 0-16,1 4 0 0,3 6 0 0,7 3 0 15,0 0 0-15,0 0 0 0,0 0-128 0,0 0-16 16,8 10 0-16,4-1 0 0,-1 2 0 0,6 3 0 16,3 4 0-16,5 3 0 0,1 2 144 0,3-1 0 15,0-2 0-15,3 0-128 0,2 4 128 0,5-1 0 16,-1-4 0-16,4 5-128 0,3-2 128 0,2 2 0 0,0 1 0 0,-1 0 0 15,0 1 0-15,-4 1 0 0,-2 1 0 0,-2-3 0 16,0-1 0-16,-3-3 0 0,-4-3 0 0,-4-2 0 16,-5-2 0-16,-4-3 128 0,-7-1-128 0,-1-4 0 15,-2-2 128-15,-8-4-128 0,0 0 128 0,0 0-128 16,0 0 336-16,0 0 0 0,-7-9 0 0,-8 2 0 16,-4 1-336-16,-5-1 0 0,1-3 0 0,1 3 0 15,0 5-2464-15,0-1-464 16,-10-4-80-16,8 5-32 0</inkml:trace>
  <inkml:trace contextRef="#ctx0" brushRef="#br0" timeOffset="81688.98">1903 14398 6447 0,'0'-10'272'0,"0"10"80"0,-4-9-352 0</inkml:trace>
  <inkml:trace contextRef="#ctx0" brushRef="#br0" timeOffset="82904.17">2304 14140 25791 0,'0'0'2304'0,"0"0"-1856"15,0 0-448-15,0 0 0 0,0 0 0 0,0 0 0 16,0 0-176-16,0 0 176 0,3-6 0 0,-3 6 0 16,0 0 0-16,0 0 192 0,0 0 128 0,0 0 48 15,7-5 0-15,-7 5 0 0,0 0 0 0,10 2 0 16,-3 1 0-16,2 1 0 0,1 3-16 0,-3 3 0 16,1 2 0-16,1 3 0 0,0 3 80 0,0 3 16 15,-3 2 0-15,3 6 0 0,2 6-64 0,0 6 0 16,-1 3 0-16,-1 3 0 0,0 2-96 0,1-1-32 15,0-4 0-15,-1-1 0 0,2-2-64 0,2-3 0 0,-1-3-16 16,-4-3 0-16,1-1 80 0,1-5 32 0,2-3 0 0,-1-3 0 16,-1-4 32-16,0-3 0 0,3-7 0 0,-2-1 0 15,-11-5 64-15,0 0 0 16,13-5 16-16,-3-4 0 0,0-2 192 0,2-5 48 0,-1-5 0 0,0-4 0 16,0-5-64-16,1-3 0 0,-1-2 0 0,2-3 0 15,-2 1-288-15,1-4-64 0,0-4-16 0,2-1 0 16,0-2-208-16,3-4 144 0,0-5-144 0,3-2 128 15,0 2-128-15,2-2 0 0,0-5 0 0,1-3 0 16,1-2 0-16,4 4 0 0,-1 3 0 0,2 5 0 16,-2 2 0-16,1 4 0 0,-4 3 0 0,1 3 0 15,1 3 0-15,-2 3 0 0,-3 2 0 0,-1 5 0 16,1 2 0-16,-4 4 0 0,0 2 0 0,-3 4 0 16,-1 0-128-16,-1 3 128 0,-1 1 0 0,-2 4 0 0,-2 2 0 0,-1 1 0 15,0 2-144-15,-6 7 144 0,0 0 0 0,0 0-128 16,0 0 128-16,7 5 0 0,-1 3-192 0,-4 3 192 15,0 1-192-15,-4 6 192 0,-2 5-144 0,-1 3 144 16,1 3 0-16,-6 6-144 0,-1 6 144 0,-1 5 0 16,0 4 0-16,-1 2 0 0,-3 0 0 0,1 1 0 15,-3 2 0-15,2 0 0 0,-5 3 0 0,2 0 0 16,0-2 0-16,1-3 0 0,-4-3 0 0,1-3 0 16,1-3 0-16,0-1 0 0,3-1 0 0,-2-1 0 15,-1-2 0-15,-1 3 0 0,1 0 0 0,1-3 0 16,-2-4 0-16,1-1 128 0,1-2-128 0,2-2 0 15,-1-2 0-15,-2-2 0 0,2-3 0 0,1-2 144 0,1-3-144 0,0-5 0 16,2-4 144-16,0-3-144 0,0 0 0 16,2-3 144-16,-2-4-144 0,0-1 160 0,0-3-160 0,2-2 160 15,-1-4-160-15,0-3 0 0,2-1 144 0,-3-2-144 16,-1 0 0-16,0-2 0 0,-3-2 0 0,2 1 0 16,-3-2 0-16,3-2 0 0,0-3 0 0,-1-1 0 15,0 0 0-15,1-4 0 0,-2-5 0 0,3 1 128 16,0 0-128-16,2 0 0 0,1-3 0 0,1 2 0 15,-3-3 0-15,2 0 0 0,1 0 0 0,2 1 0 16,-4 3 0-16,3 3 0 0,1 1 0 0,1 7-128 16,4 3 128-16,-1 4 0 0,-1 3 0 0,1 5 0 15,2 2 0-15,3 8 0 0,-4-5 0 0,4 5 0 16,0 0-128-16,0 0 128 0,0 0-128 0,3 16 128 16,0 5-192-16,2 5 32 0,-1 7 16 0,3 7 0 0,2 5 144 0,0 6 0 15,2 3-144-15,-1 11 144 0,2 4 0 0,1-2 0 16,-1 0 0-16,2-4 0 0,-2-5 0 0,2-3 0 15,3-7 0-15,-2-2 0 0,0-6 0 0,0-2 0 16,1-4 0-16,1-3 0 0,-2-5 0 0,3-4 0 16,-3-3 0-16,2-4 0 0,-1-3 0 0,2-4 0 15,0-5 0-15,-2-4 0 0,2-4 0 0,-1-5 0 16,1-4 0-16,2-5 0 0,-2-8 0 0,3-6 192 16,0-6-192-16,-2-5 192 0,1-4-192 0,-2-9 128 15,2-9-128-15,-2-8 128 0,0-6-128 0,2-3 0 16,2-1 0-16,1 1 0 0,2 1 0 0,-1 5 0 15,0 7 0-15,-1 9 0 0,-2 7 0 0,-3 10 0 16,0 7 0-16,-1 6 0 0,-3 6 128 0,0 0-128 0,-3 1 192 16,-1 7-64-16,-2 1-128 0,0 3 0 0,-2 2-160 0,0 3 160 15,-1 2 0-15,-5 6 0 0,0 0-128 0,0 0 128 16,0 0 0-16,0 0 0 0,0 10-160 0,-2 11 160 16,-1 6-176-16,-3 6 48 0,-4 3 0 0,3 4 0 15,-4 3-128-15,1 0 0 0,0-1-16 0,0-1 0 31,4 0-1632-31,-1-4-320 0,0-2-64 0,-2-2-13728 0</inkml:trace>
  <inkml:trace contextRef="#ctx0" brushRef="#br0" timeOffset="85543.47">2185 8463 19343 0,'1'-17'1728'0,"-2"6"-1392"15,-1 1-336-15,3 0 0 0,3 1 624 0,1 0 48 0,-1 1 16 0,-4 1 0 16,0 7-192-16,3-7-48 0,3 2 0 0,-6 5 0 16,9-6-272-16,-2 2-176 0,0 0 192 0,2 1-192 15,-9 3 176-15,11 0-176 0,-1 0 160 0,-10 0-160 16,0 0 208-16,10 6-48 0,0-1-16 0,-3 4 0 15,0 3 64-15,-1 3 16 0,1 1 0 0,0 3 0 16,-1 2 192-16,-2 4 32 0,-2 5 16 0,0 2 0 16,0 0 16-16,0 2 0 0,-2 1 0 0,0-3 0 15,0-4-80-15,0-2-16 0,0-2 0 0,1-4 0 16,3-5 32-16,-1-3 0 0,0-3 0 0,1 1 0 16,-4-10 64-16,4 8 16 0,-4-8 0 0,0 0 0 15,0 0-16-15,7 3 0 0,-7-3 0 0,11-2 0 16,-5-4-32-16,3-4-16 0,2-2 0 0,1-3 0 0,0-3-64 15,1-4-16-15,2-4 0 0,0-1 0 16,1 1-176-16,-1-4-48 0,1-2 0 0,3 0 0 0,3-2 0 0,0 1 0 16,-1 0 0-16,2 0 0 0,2 0-128 0,2-2 192 15,0-3-192-15,3-3 192 0,1-1-192 0,-1-1 0 16,-4-1 0-16,0 0 0 0,0-1 0 0,-1 1 128 16,0 0-128-16,-2-1 0 0,-1-1 0 0,-1 1 128 15,2 2-128-15,-3 0 0 0,0 0 0 0,1 5 0 16,-1 3 128-16,-2 5-128 0,-2 3 0 0,-4 3 0 15,0 2 0-15,-3 3 0 0,2 2 0 0,-1 1 0 16,-5 1 0-16,1 4 0 0,-2 2 0 0,-4 9 0 16,0 0 128-16,0 0-128 0,2-6 0 0,-2 6 0 15,0 0 0-15,0 0 0 0,0 0 0 0,0 0 0 0,-2 9 0 16,-3 5 0-16,-3 4-144 0,-1 5 144 0,0 4 0 16,-4 1 0-16,-1 7 0 0,-2 2 0 0,0 4 0 0,-1 3 0 15,-5-1 0-15,3 2 0 0,1-1 0 0,0-1 0 16,-1-4 0-16,1 1 128 0,0-1-128 0,1 5 0 15,-3 4 0-15,-1 1 0 0,-1-2 0 0,0 0 0 16,-1-4 0-16,0 2 0 0,-5-1 0 0,3-3 0 16,2 0 128-16,0 0-128 0,3 0 0 0,0-1 0 15,-3-1 0-15,2-3 128 0,3-3-128 0,0 0 0 16,3 0 0-16,2-5 0 0,-1-4 0 0,2-2 0 16,-1 1 160-16,2-4-160 0,0-3 160 0,1-4-160 15,-1-3 176-15,2-5-176 0,1 2 192 0,2-1-192 16,-2-4 224-16,0-1-64 0,1-1-16 0,-1-3 0 15,0 0 48-15,0-3 0 0,-2-4 0 0,0 0 0 0,1-1 16 16,0-4 16-16,-1-2 0 0,0-4 0 0,3-6-64 0,-4-1-16 16,1-3 0-16,2 0 0 0,-3-2-144 0,4 1 0 15,0 0 0-15,1 1 128 0,2 1-128 0,-2 2 0 16,1 3 0-16,-3 1 0 0,2 2 0 0,2 2 0 16,-1 2 0-16,0 2 0 0,0 1 0 0,-2 4 0 15,2 2 0-15,1 1 0 0,4 9 0 0,-5-4 0 16,2-2 0-16,3 6 0 0,0 0 0 0,0 0 0 15,0 0 0-15,0 0-176 0,-6 6 176 0,1 4-192 16,6 2 192-16,0 4-192 0,2 1 192 0,-3 3-160 16,-3 2 160-16,3 2-160 0,3-1 160 0,-1 2 0 15,1 0 0-15,0 3 0 0,0-1 0 0,3 0 0 16,2-1 0-16,1 1-128 0,0-2 128 0,0 0 0 0,2-1 0 0,-1-2 0 16,2-1 0-16,2-2 0 0,-1 0 0 0,1-3 0 15,-2-1 0-15,-1-3 0 0,2-2 0 0,0-1 0 16,-1 2 0-16,1-4 0 0,-2-5 0 0,1 2-128 15,1-2 128-15,-1-1 0 0,0-1 0 0,0-3 0 16,1-3 0-16,1-3 0 0,0-2 0 0,1-4 128 16,1-5-128-16,2-3 192 0,2-3-64 0,1-4 0 15,2-5 0-15,2-2 0 0,3 1 0 0,0-6 0 16,2-3-128-16,0 2 0 0,-2 0-176 0,-1 0 176 16,-3-4 0-16,-1-2 0 0,0-4 0 0,0 0 0 15,1-4 0-15,-1 3 0 0,-1 1 0 0,2 0 0 16,-1 1 0-16,0-2 0 0,0-1 0 0,0 1 0 15,-1 4 0-15,-1 4 0 0,-4 2 128 0,1 4-128 16,-1 4 0-16,-3 3 0 0,-2 6-128 0,-3 2 128 0,0 5 0 0,-2 3 0 16,-1 3 0-16,-4 3 0 0,0 2 0 0,-2 9-144 15,0 0 144-15,0 0 0 0,0 0-144 0,0 0 144 16,0 0-160-16,0 0 160 0,-2 12-224 0,0 5 48 16,-6 2 16-16,1 3 0 0,-4 1 160 0,0 7-192 15,0 3 192-15,-2 3-192 0,-3 2 192 0,-1 4 0 16,-1 5 0-16,0 2 0 0,-2 3 0 0,0 0 0 15,-2 0 0-15,4 3 0 0,-2 2 0 0,-1 3 0 16,0 3 0-16,0-5-128 0,4-3 128 0,-4-2 0 16,0-1 0-16,1-2 0 0,-2 0 0 0,1-2 0 15,-1-2 0-15,1-2 0 0,0-2 0 0,0-3 0 16,3-3 0-16,-1-5 0 0,1-4 0 0,2-1 0 16,0-3 0-16,1-2 0 0,0-5 0 0,-1 0 0 0,1-2 0 15,1-2 128-15,0-2-128 0,3-4 0 0,0-3 0 0,-2-1 128 16,2 0-128-16,-1-3 176 0,0-3-176 0,0-3 192 15,-1-3-192-15,2 0 160 0,0-1-160 16,0-4 160-16,-3-5-160 0,2-1 0 0,0-2 144 0,2-3-144 16,-1-4 0-16,1-3 0 0,2-7 0 0,-2 4 128 15,0 1-128-15,1-2 0 0,1-2 0 0,1 1 128 16,3 1-128-16,-1 2 0 0,0 2 0 0,1 1 0 16,-5 0 0-16,3 2 0 0,1 3 0 0,1 2 0 15,-3 0 0-15,2 4 0 0,-1 2 0 0,2 3 0 16,2 5 0-16,-2 1 0 0,2 3 0 0,2 7 0 15,-2-6 0-15,2 6 0 0,0 0 0 0,0 0 0 16,0 0-128-16,-2 10-64 0,-2 3 0 0,3 7 0 0,-2 4 64 16,1 5 0-16,0-3 0 0,1 5 0 0,1 2 128 0,2 2 0 15,0 3 0-15,1 0-128 0,-1 0 128 0,3-1 0 16,5-1 0-16,-1-1 0 0,0-2 0 0,5-2 0 16,1-3 0-16,-1-2-128 0,2-2 128 0,-1-4 0 15,1-2 0-15,0-5 0 0,-1 2 0 0,1-3 0 16,0-4 0-16,1-2 0 0,0-6 0 0,2-3 0 15,3-1 0-15,-2-4 0 0,2-6 0 0,1-7 0 16,1-5 0-16,4-8 128 0,1-6-128 0,2-7 144 16,0-6-144-16,0-3 160 0,-1-1-160 0,-2-2 128 15,1 0-128-15,-5 0 128 0,0-3-128 0,-1 4 0 16,0 4 0-16,-1 4 0 0,-2 3 0 0,2 4 0 16,1 2 0-16,-2 4 0 0,-2 0 0 0,-2 4 0 0,1 1 0 0,1 3 0 15,1 2 0-15,-4 1 0 0,-1 4 0 0,0 1 0 31,-3 3-384-31,-1 3-48 0,-2 4-16 0,-2 3-11728 0,0 0-2352 0</inkml:trace>
  <inkml:trace contextRef="#ctx0" brushRef="#br0" timeOffset="87548.31">2121 2302 13823 0,'-5'-11'1216'0,"0"1"-960"16,2 3-256-16,0-2 0 0,3 1 752 0,0 8 96 16,-2-7 32-16,2 7 0 0,0 0-304 0,-5-7-48 15,1 0-16-15,4 7 0 0,0 0 192 0,0-8 48 16,0 8 0-16,0 0 0 0,-1-7-16 0,1 7 0 15,0 0 0-15,0 0 0 0,0 0-224 0,0 0-64 0,0 0 0 0,0 0 0 16,0 0-256-16,0 0-48 0,0 0-16 0,0 0 0 16,0 0-128-16,0 0 192 0,0 0-192 0,0 0 192 15,0 0 0-15,3 11 16 0,1 4 0 0,1 5 0 16,-2 2 80-16,3 6 16 0,0 2 0 0,-1 7 0 16,0 2 16-16,1 2 16 0,-3 0 0 0,2-2 0 15,4 4-96-15,0-3-32 0,-2-2 0 0,1-1 0 16,2-3-208-16,0-3 176 0,-2-4-176 0,2-1 160 15,4 0-160-15,-3-4 192 0,0-4-192 0,0-2 192 16,1-4-64-16,-1-1 0 0,1-1 0 0,0-2 0 16,0-3 32-16,2-4 0 0,-2-1 0 0,1-1 0 15,-1-4 144-15,2-5 16 0,3-6 16 0,-1-4 0 0,2-4 176 16,2-2 16-16,1-4 16 0,3-4 0 0,2-2-176 0,2-5-48 16,0 1 0-16,3-2 0 0,0-4-160 0,1 0-32 15,2-2-128-15,1 2 192 0,3-3-192 0,-5 2 128 16,-2 2-128-16,1 2 0 0,1 2 144 0,-1 1-144 15,-1-2 128-15,2-1-128 0,0-3 0 0,1 3 0 16,-5 2 0-16,-1 5 0 0,-2 2 0 0,-3 5 0 16,-2 5 0-16,-4 2 128 0,-2 2-128 0,-1 2 0 15,-3 3 0-15,-1 3-176 0,-3 2 176 0,-2 2 0 16,-1 2 0-16,-4 6 0 0,0 0 0 0,0 0 0 16,0 0 0-16,0 0 0 0,0 0 0 0,0 0 0 15,0 0-160-15,0 0 160 0,0 0-128 0,-5 7 128 16,-3 6 0-16,0 2 0 0,0 3-208 0,-6 7 64 15,-2 6 16-15,-3 7 0 0,-2 6 128 0,-2 5 0 0,-1 1 0 0,-6 3 0 16,-1-2 0-16,3 4 0 0,0 4 0 0,1 3 0 16,0 1 0-16,0-1 0 0,2-5 0 0,0-5 0 15,1-5 0-15,1-2 0 0,-2-3 0 0,3-1 0 16,-5-2 0-16,2 0 0 0,0-3 0 0,0 0 128 16,5 1-128-16,-2-3 0 0,-2-3 0 0,4-3 128 15,3-5-128-15,2-3 0 0,-2-7 128 0,4 2-128 16,2-4 128-16,0-3-128 0,0-2 128 0,2-3-128 15,1-4 176-15,8 1-48 0,-11-2 0 0,1-7 0 16,-1-2 48-16,3-4 0 0,-1-3 0 0,3-4 0 16,-3-5-176-16,3-7 0 0,0-7 0 0,1-8 128 15,1 1-128-15,1-1 0 0,-1-1 0 0,1 1 0 16,2-2 0-16,-1 0 0 0,-1-1 0 0,2-2 0 0,-3 1 0 16,1 2 0-16,-1 6 0 0,2 6 0 0,1 3 0 0,1 6 0 15,-4 1 0-15,-1 3 0 0,1-1 0 0,2 6 0 16,-3 5 0-16,3 1 0 0,0 6 0 0,1 2 0 15,1 7-144-15,0 0 144 0,0 0 0 0,-6 4-192 16,2 6 192-16,-1 6-160 0,1 5 16 0,-3 7 0 16,-1 7 0-16,-1 7 0 0,-1 3 144 0,-2 9 0 15,1 8 0-15,3-1-128 0,0 1 128 0,5-5 0 16,1-4 0-16,1-2 0 0,0-3 0 0,2-5 0 16,0-5 0-16,4-2 0 0,3-3 0 0,-1-4 0 15,0-2 0-15,1-4 0 0,2-2 0 0,1-4 0 16,0-1 0-16,1-2 0 0,0-3 0 0,1 0 0 15,0-3 0-15,2-3 0 0,-1-2 0 0,3-3 0 16,3-2 0-16,-1-3 0 0,3-6 128 0,7-9-128 0,4-10 128 0,4-9-128 16,3-11 224-16,5-6-32 0,3-8 0 15,5-9 0-15,-1-11-32 0,4-11-16 0,-2-8 0 0,4-4 0 16,3 3-144-16,-2 3 0 0,-4 5 0 0,-3 9 0 16,-8 12 0-16,-6 8 0 0,-6 7 0 0,-1 6 0 15,-2 6 0-15,-2 5 0 0,-5 3 0 16,2 5 0-1,-3 4-912-15,1 2-176 0,0 5-16 0,0 2-9632 0,1 1-1920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F6C31-7876-4223-9F52-B3AB42D77915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CCE48-C40E-4148-97B8-C83F79C6E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37841-E1C1-4103-8DE8-9B01DFFA51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C58A-8959-4973-803B-12239F781F23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customXml" Target="../ink/ink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4.wmf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8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8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customXml" Target="../ink/ink1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00400" y="2362200"/>
            <a:ext cx="6400800" cy="3124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Isabel K. Darcy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800" dirty="0">
              <a:solidFill>
                <a:srgbClr val="FFFF00"/>
              </a:solidFill>
            </a:endParaRP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Mathematics Department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1800" dirty="0"/>
              <a:t>Applied Mathematical and Computational Sciences (AMCS)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University of Iowa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http://www.math.uiowa.edu/~idarcy </a:t>
            </a:r>
          </a:p>
        </p:txBody>
      </p:sp>
      <p:pic>
        <p:nvPicPr>
          <p:cNvPr id="13315" name="Picture 6" descr="KPS-tit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11"/>
          <p:cNvSpPr>
            <a:spLocks noChangeArrowheads="1" noChangeShapeType="1" noTextEdit="1"/>
          </p:cNvSpPr>
          <p:nvPr/>
        </p:nvSpPr>
        <p:spPr bwMode="auto">
          <a:xfrm>
            <a:off x="361950" y="381000"/>
            <a:ext cx="838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i="1" u="sng" dirty="0"/>
              <a:t>Modeling Protein-DNA Complexes Using Tangles</a:t>
            </a:r>
            <a:br>
              <a:rPr lang="en-US" sz="4000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</a:br>
            <a:endParaRPr lang="en-US" sz="4000" kern="10" dirty="0">
              <a:ln w="9525">
                <a:noFill/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pic>
        <p:nvPicPr>
          <p:cNvPr id="1331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1915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6967538" y="6308725"/>
            <a:ext cx="2176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©2008 I.K. Darcy. All rights reserved</a:t>
            </a:r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81000" y="5845314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This work was partially supported by  the Joint DMS/NIGMS Initiative to Support Research in the Area of Mathematical Biology (NSF 0800285).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95800"/>
            <a:ext cx="7285038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0" y="2127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Rational tangles can be classified with fractions.</a:t>
            </a:r>
          </a:p>
        </p:txBody>
      </p:sp>
      <p:pic>
        <p:nvPicPr>
          <p:cNvPr id="5124" name="Picture 7" descr="307n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150938"/>
            <a:ext cx="690403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686AB4-B0D2-4937-8831-4482F1E5498B}"/>
                  </a:ext>
                </a:extLst>
              </p14:cNvPr>
              <p14:cNvContentPartPr/>
              <p14:nvPr/>
            </p14:nvContentPartPr>
            <p14:xfrm>
              <a:off x="1184040" y="749880"/>
              <a:ext cx="7561080" cy="548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686AB4-B0D2-4937-8831-4482F1E549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4680" y="740520"/>
                <a:ext cx="7579800" cy="550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534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Why are we interested in rational tangles?</a:t>
            </a:r>
          </a:p>
          <a:p>
            <a:endParaRPr lang="en-US" sz="1600"/>
          </a:p>
          <a:p>
            <a:r>
              <a:rPr lang="en-US" sz="2400"/>
              <a:t>1.)  Rational tangles are simple</a:t>
            </a:r>
          </a:p>
          <a:p>
            <a:endParaRPr lang="en-US" sz="2400"/>
          </a:p>
          <a:p>
            <a:r>
              <a:rPr lang="en-US" sz="2400"/>
              <a:t>simplest </a:t>
            </a:r>
          </a:p>
          <a:p>
            <a:r>
              <a:rPr lang="en-US" sz="2400"/>
              <a:t>non-rational </a:t>
            </a:r>
          </a:p>
          <a:p>
            <a:r>
              <a:rPr lang="en-US" sz="2400"/>
              <a:t>tangles:</a:t>
            </a:r>
          </a:p>
        </p:txBody>
      </p:sp>
      <p:pic>
        <p:nvPicPr>
          <p:cNvPr id="8195" name="Picture 7" descr="C:\Users\Isabel Darcy\AppData\Local\VirtualStore\Program Files (x86)\KnotPlot\M22.eps"/>
          <p:cNvPicPr>
            <a:picLocks noChangeAspect="1" noChangeArrowheads="1"/>
          </p:cNvPicPr>
          <p:nvPr/>
        </p:nvPicPr>
        <p:blipFill>
          <a:blip r:embed="rId3" cstate="print"/>
          <a:srcRect l="16000" t="14667" r="6667" b="21333"/>
          <a:stretch>
            <a:fillRect/>
          </a:stretch>
        </p:blipFill>
        <p:spPr bwMode="auto">
          <a:xfrm>
            <a:off x="2209800" y="1665288"/>
            <a:ext cx="1590675" cy="1317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196" name="Picture 12" descr="C:\Users\Isabel Darcy\AppData\Local\VirtualStore\Program Files (x86)\KnotPlot\M23.eps"/>
          <p:cNvPicPr>
            <a:picLocks noChangeAspect="1" noChangeArrowheads="1"/>
          </p:cNvPicPr>
          <p:nvPr/>
        </p:nvPicPr>
        <p:blipFill>
          <a:blip r:embed="rId4" cstate="print"/>
          <a:srcRect l="9332" t="6667" r="17332" b="17332"/>
          <a:stretch>
            <a:fillRect/>
          </a:stretch>
        </p:blipFill>
        <p:spPr bwMode="auto">
          <a:xfrm>
            <a:off x="4102100" y="1600200"/>
            <a:ext cx="1308100" cy="1355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197" name="Picture 13" descr="C:\Users\Isabel Darcy\AppData\Local\VirtualStore\Program Files (x86)\KnotPlot\M32.eps"/>
          <p:cNvPicPr>
            <a:picLocks noChangeAspect="1" noChangeArrowheads="1"/>
          </p:cNvPicPr>
          <p:nvPr/>
        </p:nvPicPr>
        <p:blipFill>
          <a:blip r:embed="rId5" cstate="print"/>
          <a:srcRect l="25333" t="30667" r="32001" b="24001"/>
          <a:stretch>
            <a:fillRect/>
          </a:stretch>
        </p:blipFill>
        <p:spPr bwMode="auto">
          <a:xfrm>
            <a:off x="5675313" y="1635125"/>
            <a:ext cx="1258887" cy="1336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198" name="Picture 14" descr="C:\Users\Isabel Darcy\AppData\Local\VirtualStore\Program Files (x86)\KnotPlot\locknot.eps"/>
          <p:cNvPicPr>
            <a:picLocks noChangeAspect="1" noChangeArrowheads="1"/>
          </p:cNvPicPr>
          <p:nvPr/>
        </p:nvPicPr>
        <p:blipFill>
          <a:blip r:embed="rId6" cstate="print"/>
          <a:srcRect l="21333" t="21333" r="9332" b="14667"/>
          <a:stretch>
            <a:fillRect/>
          </a:stretch>
        </p:blipFill>
        <p:spPr bwMode="auto">
          <a:xfrm>
            <a:off x="7162800" y="1566863"/>
            <a:ext cx="1520825" cy="1404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75AAFA-1F99-4BF9-9342-0CF2BA559F0D}"/>
                  </a:ext>
                </a:extLst>
              </p14:cNvPr>
              <p14:cNvContentPartPr/>
              <p14:nvPr/>
            </p14:nvContentPartPr>
            <p14:xfrm>
              <a:off x="406800" y="653760"/>
              <a:ext cx="8874360" cy="501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75AAFA-1F99-4BF9-9342-0CF2BA559F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7440" y="644400"/>
                <a:ext cx="8893080" cy="50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81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5344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Why are we interested in rational tangles?</a:t>
            </a:r>
          </a:p>
          <a:p>
            <a:endParaRPr lang="en-US" sz="1600"/>
          </a:p>
          <a:p>
            <a:r>
              <a:rPr lang="en-US" sz="2400"/>
              <a:t>1.)  Rational tangles are simple</a:t>
            </a:r>
          </a:p>
          <a:p>
            <a:endParaRPr lang="en-US" sz="2400"/>
          </a:p>
          <a:p>
            <a:r>
              <a:rPr lang="en-US" sz="2400"/>
              <a:t>simplest </a:t>
            </a:r>
          </a:p>
          <a:p>
            <a:r>
              <a:rPr lang="en-US" sz="2400"/>
              <a:t>non-rational </a:t>
            </a:r>
          </a:p>
          <a:p>
            <a:r>
              <a:rPr lang="en-US" sz="2400"/>
              <a:t>tangles:</a:t>
            </a:r>
          </a:p>
          <a:p>
            <a:endParaRPr lang="en-US" sz="2400"/>
          </a:p>
          <a:p>
            <a:r>
              <a:rPr lang="en-US" sz="2400"/>
              <a:t>2.)  Rational tangles are </a:t>
            </a:r>
          </a:p>
          <a:p>
            <a:r>
              <a:rPr lang="en-US" sz="2400"/>
              <a:t>formed by adding twists. </a:t>
            </a:r>
          </a:p>
          <a:p>
            <a:endParaRPr lang="en-US" sz="2400"/>
          </a:p>
          <a:p>
            <a:r>
              <a:rPr lang="en-US" sz="2400"/>
              <a:t>Think supercoils:</a:t>
            </a:r>
          </a:p>
          <a:p>
            <a:r>
              <a:rPr lang="en-US"/>
              <a:t>EM courtesy of Andrzej Stasiak</a:t>
            </a:r>
            <a:endParaRPr lang="en-US" sz="2400"/>
          </a:p>
          <a:p>
            <a:endParaRPr lang="en-US" sz="1400"/>
          </a:p>
          <a:p>
            <a:endParaRPr lang="en-US" sz="800"/>
          </a:p>
        </p:txBody>
      </p:sp>
      <p:pic>
        <p:nvPicPr>
          <p:cNvPr id="9219" name="Picture 3" descr="C:\Users\Isabel Darcy\Documents\PAPERS\MU_ALL\OLD\MU\FINALmu\branchedsup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3276600"/>
            <a:ext cx="48863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C:\Users\Isabel Darcy\AppData\Local\VirtualStore\Program Files (x86)\KnotPlot\M22.eps"/>
          <p:cNvPicPr>
            <a:picLocks noChangeAspect="1" noChangeArrowheads="1"/>
          </p:cNvPicPr>
          <p:nvPr/>
        </p:nvPicPr>
        <p:blipFill>
          <a:blip r:embed="rId4" cstate="print"/>
          <a:srcRect l="16000" t="14667" r="6667" b="21333"/>
          <a:stretch>
            <a:fillRect/>
          </a:stretch>
        </p:blipFill>
        <p:spPr bwMode="auto">
          <a:xfrm>
            <a:off x="2209800" y="1665288"/>
            <a:ext cx="1590675" cy="1317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1" name="Picture 12" descr="C:\Users\Isabel Darcy\AppData\Local\VirtualStore\Program Files (x86)\KnotPlot\M23.eps"/>
          <p:cNvPicPr>
            <a:picLocks noChangeAspect="1" noChangeArrowheads="1"/>
          </p:cNvPicPr>
          <p:nvPr/>
        </p:nvPicPr>
        <p:blipFill>
          <a:blip r:embed="rId5" cstate="print"/>
          <a:srcRect l="9332" t="6667" r="17332" b="17332"/>
          <a:stretch>
            <a:fillRect/>
          </a:stretch>
        </p:blipFill>
        <p:spPr bwMode="auto">
          <a:xfrm>
            <a:off x="4102100" y="1600200"/>
            <a:ext cx="1308100" cy="1355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2" name="Picture 13" descr="C:\Users\Isabel Darcy\AppData\Local\VirtualStore\Program Files (x86)\KnotPlot\M32.eps"/>
          <p:cNvPicPr>
            <a:picLocks noChangeAspect="1" noChangeArrowheads="1"/>
          </p:cNvPicPr>
          <p:nvPr/>
        </p:nvPicPr>
        <p:blipFill>
          <a:blip r:embed="rId6" cstate="print"/>
          <a:srcRect l="25333" t="30667" r="32001" b="24001"/>
          <a:stretch>
            <a:fillRect/>
          </a:stretch>
        </p:blipFill>
        <p:spPr bwMode="auto">
          <a:xfrm>
            <a:off x="5675313" y="1635125"/>
            <a:ext cx="1258887" cy="1336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3" name="Picture 14" descr="C:\Users\Isabel Darcy\AppData\Local\VirtualStore\Program Files (x86)\KnotPlot\locknot.eps"/>
          <p:cNvPicPr>
            <a:picLocks noChangeAspect="1" noChangeArrowheads="1"/>
          </p:cNvPicPr>
          <p:nvPr/>
        </p:nvPicPr>
        <p:blipFill>
          <a:blip r:embed="rId7" cstate="print"/>
          <a:srcRect l="21333" t="21333" r="9332" b="14667"/>
          <a:stretch>
            <a:fillRect/>
          </a:stretch>
        </p:blipFill>
        <p:spPr bwMode="auto">
          <a:xfrm>
            <a:off x="7162800" y="1566863"/>
            <a:ext cx="1520825" cy="1404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8E431A-08FE-4495-9B00-523163A95CAF}"/>
                  </a:ext>
                </a:extLst>
              </p14:cNvPr>
              <p14:cNvContentPartPr/>
              <p14:nvPr/>
            </p14:nvContentPartPr>
            <p14:xfrm>
              <a:off x="1040040" y="3447720"/>
              <a:ext cx="7384320" cy="127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8E431A-08FE-4495-9B00-523163A95C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0680" y="3438360"/>
                <a:ext cx="7403040" cy="12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609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534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Why are we interested in rational tangles?</a:t>
            </a:r>
          </a:p>
          <a:p>
            <a:endParaRPr lang="en-US" sz="1600"/>
          </a:p>
          <a:p>
            <a:r>
              <a:rPr lang="en-US" sz="2400"/>
              <a:t>1.)  Rational tangles are simple</a:t>
            </a:r>
          </a:p>
          <a:p>
            <a:endParaRPr lang="en-US" sz="2400"/>
          </a:p>
          <a:p>
            <a:r>
              <a:rPr lang="en-US" sz="2400"/>
              <a:t>simplest </a:t>
            </a:r>
          </a:p>
          <a:p>
            <a:r>
              <a:rPr lang="en-US" sz="2400"/>
              <a:t>non-rational </a:t>
            </a:r>
          </a:p>
          <a:p>
            <a:r>
              <a:rPr lang="en-US" sz="2400"/>
              <a:t>tangles:</a:t>
            </a:r>
          </a:p>
          <a:p>
            <a:endParaRPr lang="en-US" sz="2400"/>
          </a:p>
          <a:p>
            <a:r>
              <a:rPr lang="en-US" sz="2400"/>
              <a:t>2.)  Rational tangles are </a:t>
            </a:r>
          </a:p>
          <a:p>
            <a:r>
              <a:rPr lang="en-US" sz="2400"/>
              <a:t>formed by adding twists. </a:t>
            </a:r>
          </a:p>
          <a:p>
            <a:endParaRPr lang="en-US" sz="2400"/>
          </a:p>
          <a:p>
            <a:r>
              <a:rPr lang="en-US" sz="2400"/>
              <a:t>Think supercoils:</a:t>
            </a:r>
          </a:p>
          <a:p>
            <a:r>
              <a:rPr lang="en-US"/>
              <a:t>EM courtesy of Andrzej Stasiak</a:t>
            </a:r>
            <a:endParaRPr lang="en-US" sz="2400"/>
          </a:p>
          <a:p>
            <a:endParaRPr lang="en-US" sz="1400"/>
          </a:p>
          <a:p>
            <a:endParaRPr lang="en-US" sz="800"/>
          </a:p>
          <a:p>
            <a:r>
              <a:rPr lang="en-US" sz="2400"/>
              <a:t>3.)  A tangle is rational if and only if one can push the strings to lie on the boundary of the 3-ball so that the strings do not cross themselves on 3-ball</a:t>
            </a:r>
          </a:p>
        </p:txBody>
      </p:sp>
      <p:pic>
        <p:nvPicPr>
          <p:cNvPr id="10243" name="Picture 3" descr="C:\Users\Isabel Darcy\Documents\PAPERS\MU_ALL\OLD\MU\FINALmu\branchedsup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3276600"/>
            <a:ext cx="48863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C:\Users\Isabel Darcy\AppData\Local\VirtualStore\Program Files (x86)\KnotPlot\M22.eps"/>
          <p:cNvPicPr>
            <a:picLocks noChangeAspect="1" noChangeArrowheads="1"/>
          </p:cNvPicPr>
          <p:nvPr/>
        </p:nvPicPr>
        <p:blipFill>
          <a:blip r:embed="rId4" cstate="print"/>
          <a:srcRect l="16000" t="14667" r="6667" b="21333"/>
          <a:stretch>
            <a:fillRect/>
          </a:stretch>
        </p:blipFill>
        <p:spPr bwMode="auto">
          <a:xfrm>
            <a:off x="2209800" y="1665288"/>
            <a:ext cx="1590675" cy="1317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245" name="Picture 12" descr="C:\Users\Isabel Darcy\AppData\Local\VirtualStore\Program Files (x86)\KnotPlot\M23.eps"/>
          <p:cNvPicPr>
            <a:picLocks noChangeAspect="1" noChangeArrowheads="1"/>
          </p:cNvPicPr>
          <p:nvPr/>
        </p:nvPicPr>
        <p:blipFill>
          <a:blip r:embed="rId5" cstate="print"/>
          <a:srcRect l="9332" t="6667" r="17332" b="17332"/>
          <a:stretch>
            <a:fillRect/>
          </a:stretch>
        </p:blipFill>
        <p:spPr bwMode="auto">
          <a:xfrm>
            <a:off x="4102100" y="1600200"/>
            <a:ext cx="1308100" cy="1355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246" name="Picture 13" descr="C:\Users\Isabel Darcy\AppData\Local\VirtualStore\Program Files (x86)\KnotPlot\M32.eps"/>
          <p:cNvPicPr>
            <a:picLocks noChangeAspect="1" noChangeArrowheads="1"/>
          </p:cNvPicPr>
          <p:nvPr/>
        </p:nvPicPr>
        <p:blipFill>
          <a:blip r:embed="rId6" cstate="print"/>
          <a:srcRect l="25333" t="30667" r="32001" b="24001"/>
          <a:stretch>
            <a:fillRect/>
          </a:stretch>
        </p:blipFill>
        <p:spPr bwMode="auto">
          <a:xfrm>
            <a:off x="5675313" y="1635125"/>
            <a:ext cx="1258887" cy="1336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247" name="Picture 14" descr="C:\Users\Isabel Darcy\AppData\Local\VirtualStore\Program Files (x86)\KnotPlot\locknot.eps"/>
          <p:cNvPicPr>
            <a:picLocks noChangeAspect="1" noChangeArrowheads="1"/>
          </p:cNvPicPr>
          <p:nvPr/>
        </p:nvPicPr>
        <p:blipFill>
          <a:blip r:embed="rId7" cstate="print"/>
          <a:srcRect l="21333" t="21333" r="9332" b="14667"/>
          <a:stretch>
            <a:fillRect/>
          </a:stretch>
        </p:blipFill>
        <p:spPr bwMode="auto">
          <a:xfrm>
            <a:off x="7162800" y="1566863"/>
            <a:ext cx="1520825" cy="1404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CB9D63-8A45-4EF8-BDCC-FE7DDBCB8FF9}"/>
                  </a:ext>
                </a:extLst>
              </p14:cNvPr>
              <p14:cNvContentPartPr/>
              <p14:nvPr/>
            </p14:nvContentPartPr>
            <p14:xfrm>
              <a:off x="683640" y="487080"/>
              <a:ext cx="8217000" cy="549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CB9D63-8A45-4EF8-BDCC-FE7DDBCB8F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280" y="477720"/>
                <a:ext cx="8235720" cy="55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17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a typeface="ＭＳ Ｐゴシック" pitchFamily="34" charset="-128"/>
              </a:rPr>
              <a:t>A knot/link is rational if it can be formed from a rational tangle via numerator closure.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N(</a:t>
            </a:r>
            <a:r>
              <a:rPr lang="en-US" dirty="0">
                <a:solidFill>
                  <a:srgbClr val="00FFCC"/>
                </a:solidFill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/</a:t>
            </a:r>
            <a:r>
              <a:rPr lang="en-US" dirty="0">
                <a:solidFill>
                  <a:srgbClr val="FF2D2D"/>
                </a:solidFill>
                <a:ea typeface="ＭＳ Ｐゴシック" pitchFamily="34" charset="-128"/>
              </a:rPr>
              <a:t>7</a:t>
            </a:r>
            <a:r>
              <a:rPr lang="en-US" dirty="0">
                <a:ea typeface="ＭＳ Ｐゴシック" pitchFamily="34" charset="-128"/>
              </a:rPr>
              <a:t>) = N(</a:t>
            </a:r>
            <a:r>
              <a:rPr lang="en-US" dirty="0">
                <a:solidFill>
                  <a:srgbClr val="00FFCC"/>
                </a:solidFill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/</a:t>
            </a:r>
            <a:r>
              <a:rPr lang="en-US" dirty="0">
                <a:solidFill>
                  <a:srgbClr val="FF2D2D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15363" name="Picture 5" descr="numeratorEX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0462"/>
            <a:ext cx="7027863" cy="28273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108200" y="5387975"/>
            <a:ext cx="520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4000" dirty="0"/>
              <a:t>Note </a:t>
            </a:r>
            <a:r>
              <a:rPr lang="en-US" sz="4000" dirty="0">
                <a:solidFill>
                  <a:srgbClr val="FF2D2D"/>
                </a:solidFill>
              </a:rPr>
              <a:t>7 – 1</a:t>
            </a:r>
            <a:r>
              <a:rPr lang="en-US" sz="4000" dirty="0"/>
              <a:t> = 6 = </a:t>
            </a:r>
            <a:r>
              <a:rPr lang="en-US" sz="4000" dirty="0">
                <a:solidFill>
                  <a:srgbClr val="00FFCC"/>
                </a:solidFill>
              </a:rPr>
              <a:t>2</a:t>
            </a:r>
            <a:r>
              <a:rPr lang="en-US" sz="4000" dirty="0"/>
              <a:t>(3)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75327E-3D31-419F-A7F7-979111DE6D6D}"/>
                  </a:ext>
                </a:extLst>
              </p14:cNvPr>
              <p14:cNvContentPartPr/>
              <p14:nvPr/>
            </p14:nvContentPartPr>
            <p14:xfrm>
              <a:off x="1086480" y="820800"/>
              <a:ext cx="7646040" cy="526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75327E-3D31-419F-A7F7-979111DE6D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7120" y="811440"/>
                <a:ext cx="7664760" cy="528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a typeface="ＭＳ Ｐゴシック" pitchFamily="34" charset="-128"/>
              </a:rPr>
              <a:t>A knot/link is rational if it can be formed from a rational tangle via numerator closure.</a:t>
            </a:r>
            <a:br>
              <a:rPr lang="en-US" dirty="0">
                <a:ea typeface="ＭＳ Ｐゴシック" pitchFamily="34" charset="-128"/>
              </a:rPr>
            </a:br>
            <a:endParaRPr lang="en-US" dirty="0">
              <a:ea typeface="ＭＳ Ｐゴシック" pitchFamily="34" charset="-128"/>
            </a:endParaRPr>
          </a:p>
        </p:txBody>
      </p:sp>
      <p:pic>
        <p:nvPicPr>
          <p:cNvPr id="15363" name="Picture 5" descr="numeratorEX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7027863" cy="28273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2099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t="35704" r="12823" b="39459"/>
          <a:stretch/>
        </p:blipFill>
        <p:spPr bwMode="auto">
          <a:xfrm>
            <a:off x="533400" y="4663440"/>
            <a:ext cx="429768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48006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FFFF00"/>
                </a:solidFill>
              </a:rPr>
              <a:t>rational</a:t>
            </a:r>
            <a:r>
              <a:rPr lang="en-US" sz="2400" dirty="0"/>
              <a:t> knot/link is also called a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2-bridge</a:t>
            </a:r>
            <a:r>
              <a:rPr lang="en-US" sz="2400" dirty="0"/>
              <a:t> knot/link </a:t>
            </a:r>
          </a:p>
          <a:p>
            <a:r>
              <a:rPr lang="en-US" sz="2400" dirty="0"/>
              <a:t>or </a:t>
            </a:r>
            <a:r>
              <a:rPr lang="en-US" sz="2400" dirty="0">
                <a:solidFill>
                  <a:srgbClr val="FFFF00"/>
                </a:solidFill>
              </a:rPr>
              <a:t>4-plat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84B510-C257-4033-9536-7594509EBB6D}"/>
                  </a:ext>
                </a:extLst>
              </p14:cNvPr>
              <p14:cNvContentPartPr/>
              <p14:nvPr/>
            </p14:nvContentPartPr>
            <p14:xfrm>
              <a:off x="529920" y="964800"/>
              <a:ext cx="8189640" cy="552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84B510-C257-4033-9536-7594509EBB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560" y="955440"/>
                <a:ext cx="8208360" cy="55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917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a typeface="ＭＳ Ｐゴシック" pitchFamily="34" charset="-128"/>
              </a:rPr>
              <a:t>A knot/link is rational if it can be formed from a rational tangle via numerator closure.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N(</a:t>
            </a:r>
            <a:r>
              <a:rPr lang="en-US" dirty="0">
                <a:solidFill>
                  <a:srgbClr val="00FFCC"/>
                </a:solidFill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/</a:t>
            </a:r>
            <a:r>
              <a:rPr lang="en-US" dirty="0">
                <a:solidFill>
                  <a:srgbClr val="FF2D2D"/>
                </a:solidFill>
                <a:ea typeface="ＭＳ Ｐゴシック" pitchFamily="34" charset="-128"/>
              </a:rPr>
              <a:t>7</a:t>
            </a:r>
            <a:r>
              <a:rPr lang="en-US" dirty="0">
                <a:ea typeface="ＭＳ Ｐゴシック" pitchFamily="34" charset="-128"/>
              </a:rPr>
              <a:t>) = N(</a:t>
            </a:r>
            <a:r>
              <a:rPr lang="en-US" dirty="0">
                <a:solidFill>
                  <a:srgbClr val="00FFCC"/>
                </a:solidFill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/</a:t>
            </a:r>
            <a:r>
              <a:rPr lang="en-US" dirty="0">
                <a:solidFill>
                  <a:srgbClr val="FF2D2D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15363" name="Picture 5" descr="numeratorEX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0462"/>
            <a:ext cx="7027863" cy="28273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108200" y="5387975"/>
            <a:ext cx="520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4000" dirty="0"/>
              <a:t>Note </a:t>
            </a:r>
            <a:r>
              <a:rPr lang="en-US" sz="4000" dirty="0">
                <a:solidFill>
                  <a:srgbClr val="FF2D2D"/>
                </a:solidFill>
              </a:rPr>
              <a:t>7 – 1</a:t>
            </a:r>
            <a:r>
              <a:rPr lang="en-US" sz="4000" dirty="0"/>
              <a:t> = 6 = </a:t>
            </a:r>
            <a:r>
              <a:rPr lang="en-US" sz="4000" dirty="0">
                <a:solidFill>
                  <a:srgbClr val="00FFCC"/>
                </a:solidFill>
              </a:rPr>
              <a:t>2</a:t>
            </a:r>
            <a:r>
              <a:rPr lang="en-US" sz="4000" dirty="0"/>
              <a:t>(3)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0F185E-342E-4DFF-BF87-CD9980244607}"/>
                  </a:ext>
                </a:extLst>
              </p14:cNvPr>
              <p14:cNvContentPartPr/>
              <p14:nvPr/>
            </p14:nvContentPartPr>
            <p14:xfrm>
              <a:off x="3538080" y="1258560"/>
              <a:ext cx="5550480" cy="499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0F185E-342E-4DFF-BF87-CD99802446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8720" y="1249200"/>
                <a:ext cx="5569200" cy="50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270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anglecloserateqP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43164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078413" y="3581400"/>
            <a:ext cx="3989387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800"/>
              <a:t>a = c </a:t>
            </a:r>
          </a:p>
          <a:p>
            <a:pPr algn="ctr" defTabSz="914400">
              <a:spcBef>
                <a:spcPct val="50000"/>
              </a:spcBef>
            </a:pPr>
            <a:r>
              <a:rPr lang="en-US" sz="2800"/>
              <a:t>and</a:t>
            </a:r>
          </a:p>
          <a:p>
            <a:pPr algn="ctr" defTabSz="914400">
              <a:spcBef>
                <a:spcPct val="50000"/>
              </a:spcBef>
            </a:pPr>
            <a:r>
              <a:rPr lang="en-US" sz="2800"/>
              <a:t>b – d is a multiple of a                     or</a:t>
            </a:r>
          </a:p>
          <a:p>
            <a:pPr algn="ctr" defTabSz="914400">
              <a:spcBef>
                <a:spcPct val="50000"/>
              </a:spcBef>
            </a:pPr>
            <a:r>
              <a:rPr lang="en-US" sz="2800"/>
              <a:t>bd – 1 is a multiple of a.</a:t>
            </a:r>
          </a:p>
          <a:p>
            <a:pPr defTabSz="914400">
              <a:spcBef>
                <a:spcPct val="50000"/>
              </a:spcBef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A76395-7057-4926-A84F-3517989056FA}"/>
                  </a:ext>
                </a:extLst>
              </p14:cNvPr>
              <p14:cNvContentPartPr/>
              <p14:nvPr/>
            </p14:nvContentPartPr>
            <p14:xfrm>
              <a:off x="417960" y="0"/>
              <a:ext cx="8805960" cy="646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A76395-7057-4926-A84F-3517989056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600" y="-9360"/>
                <a:ext cx="8824680" cy="64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93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1105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An introduction to the tangle model for protein-bound DNA</a:t>
            </a:r>
          </a:p>
        </p:txBody>
      </p:sp>
    </p:spTree>
    <p:extLst>
      <p:ext uri="{BB962C8B-B14F-4D97-AF65-F5344CB8AC3E}">
        <p14:creationId xmlns:p14="http://schemas.microsoft.com/office/powerpoint/2010/main" val="375323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063625" y="303213"/>
            <a:ext cx="4038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Mathematical Model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57188" y="1900238"/>
            <a:ext cx="1624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Protein =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22288" y="5029200"/>
            <a:ext cx="1082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DNA = 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 l="24057" r="34882" b="45316"/>
          <a:stretch>
            <a:fillRect/>
          </a:stretch>
        </p:blipFill>
        <p:spPr bwMode="auto">
          <a:xfrm>
            <a:off x="1981200" y="914400"/>
            <a:ext cx="312102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3" cstate="print"/>
          <a:srcRect l="8600" t="8600" r="8600" b="8600"/>
          <a:stretch>
            <a:fillRect/>
          </a:stretch>
        </p:blipFill>
        <p:spPr bwMode="auto">
          <a:xfrm>
            <a:off x="6400800" y="1031875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5486400" y="19002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=</a:t>
            </a:r>
          </a:p>
        </p:txBody>
      </p:sp>
      <p:pic>
        <p:nvPicPr>
          <p:cNvPr id="12296" name="Picture 8"/>
          <p:cNvPicPr>
            <a:picLocks noChangeAspect="1"/>
          </p:cNvPicPr>
          <p:nvPr/>
        </p:nvPicPr>
        <p:blipFill>
          <a:blip r:embed="rId4" cstate="print"/>
          <a:srcRect t="3462" b="3462"/>
          <a:stretch>
            <a:fillRect/>
          </a:stretch>
        </p:blipFill>
        <p:spPr bwMode="auto">
          <a:xfrm>
            <a:off x="1752600" y="3916363"/>
            <a:ext cx="1449388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6700" y="4343400"/>
            <a:ext cx="20510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6400800" y="484505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=</a:t>
            </a:r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3429000" y="484505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=</a:t>
            </a:r>
          </a:p>
        </p:txBody>
      </p:sp>
      <p:cxnSp>
        <p:nvCxnSpPr>
          <p:cNvPr id="14" name="Curved Connector 13"/>
          <p:cNvCxnSpPr>
            <a:cxnSpLocks noChangeShapeType="1"/>
          </p:cNvCxnSpPr>
          <p:nvPr/>
        </p:nvCxnSpPr>
        <p:spPr bwMode="auto">
          <a:xfrm rot="16200000" flipH="1">
            <a:off x="6565900" y="4787900"/>
            <a:ext cx="1879600" cy="990600"/>
          </a:xfrm>
          <a:prstGeom prst="curvedConnector3">
            <a:avLst>
              <a:gd name="adj1" fmla="val 50000"/>
            </a:avLst>
          </a:prstGeom>
          <a:noFill/>
          <a:ln w="98425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F5522B-D839-4D82-8AEC-78C3E02D7251}"/>
                  </a:ext>
                </a:extLst>
              </p14:cNvPr>
              <p14:cNvContentPartPr/>
              <p14:nvPr/>
            </p14:nvContentPartPr>
            <p14:xfrm>
              <a:off x="2503440" y="929520"/>
              <a:ext cx="6224760" cy="5454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F5522B-D839-4D82-8AEC-78C3E02D72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4080" y="920160"/>
                <a:ext cx="6243480" cy="54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369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4368800" y="3976688"/>
            <a:ext cx="606425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30475"/>
            <a:ext cx="2997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13" y="2576513"/>
            <a:ext cx="268763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52600" y="5426075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dirty="0">
                <a:ea typeface="Gulim" pitchFamily="34" charset="-127"/>
              </a:rPr>
              <a:t>Protein-DNA complex</a:t>
            </a:r>
          </a:p>
          <a:p>
            <a:pPr algn="ctr"/>
            <a:r>
              <a:rPr lang="en-US" altLang="ko-KR" sz="2400" dirty="0" err="1">
                <a:ea typeface="Gulim" pitchFamily="34" charset="-127"/>
              </a:rPr>
              <a:t>Heichman</a:t>
            </a:r>
            <a:r>
              <a:rPr lang="en-US" altLang="ko-KR" sz="2400" dirty="0">
                <a:ea typeface="Gulim" pitchFamily="34" charset="-127"/>
              </a:rPr>
              <a:t> and Johnson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33400" y="381000"/>
            <a:ext cx="777240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400" dirty="0">
                <a:ea typeface="Gulim" pitchFamily="34" charset="-127"/>
              </a:rPr>
              <a:t>C. Ernst, D. W. </a:t>
            </a:r>
            <a:r>
              <a:rPr lang="en-US" altLang="ko-KR" sz="2400" dirty="0" err="1">
                <a:ea typeface="Gulim" pitchFamily="34" charset="-127"/>
              </a:rPr>
              <a:t>Sumners</a:t>
            </a:r>
            <a:r>
              <a:rPr lang="en-US" altLang="ko-KR" sz="2400" dirty="0">
                <a:ea typeface="Gulim" pitchFamily="34" charset="-127"/>
              </a:rPr>
              <a:t>, A calculus for rational tangles: applications to DNA recombination, </a:t>
            </a:r>
            <a:r>
              <a:rPr lang="en-US" altLang="ko-KR" sz="2400" i="1" dirty="0">
                <a:ea typeface="Gulim" pitchFamily="34" charset="-127"/>
              </a:rPr>
              <a:t>Math. Proc. </a:t>
            </a:r>
            <a:r>
              <a:rPr lang="en-US" altLang="ko-KR" sz="2400" i="1" dirty="0" err="1">
                <a:ea typeface="Gulim" pitchFamily="34" charset="-127"/>
              </a:rPr>
              <a:t>Camb</a:t>
            </a:r>
            <a:r>
              <a:rPr lang="en-US" altLang="ko-KR" sz="2400" i="1" dirty="0">
                <a:ea typeface="Gulim" pitchFamily="34" charset="-127"/>
              </a:rPr>
              <a:t>. Phil. Soc.</a:t>
            </a:r>
            <a:r>
              <a:rPr lang="en-US" altLang="ko-KR" sz="2400" dirty="0">
                <a:ea typeface="Gulim" pitchFamily="34" charset="-127"/>
              </a:rPr>
              <a:t> 108 (1990), 489-515.</a:t>
            </a:r>
          </a:p>
          <a:p>
            <a:endParaRPr lang="en-US" altLang="ko-KR" sz="2400" dirty="0">
              <a:ea typeface="Gulim" pitchFamily="34" charset="-127"/>
            </a:endParaRPr>
          </a:p>
          <a:p>
            <a:r>
              <a:rPr lang="en-US" altLang="ko-KR" sz="2400" dirty="0">
                <a:ea typeface="Gulim" pitchFamily="34" charset="-127"/>
              </a:rPr>
              <a:t>protein = three dimensional ball </a:t>
            </a:r>
          </a:p>
          <a:p>
            <a:r>
              <a:rPr lang="en-US" altLang="ko-KR" sz="2400" dirty="0">
                <a:ea typeface="Gulim" pitchFamily="34" charset="-127"/>
              </a:rPr>
              <a:t>protein-bound DNA = strings.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228600" y="6384925"/>
            <a:ext cx="383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Slide (modified) from Soojeong Kim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42394E-18F8-42F5-BF46-E9B0756F5B5F}"/>
                  </a:ext>
                </a:extLst>
              </p14:cNvPr>
              <p14:cNvContentPartPr/>
              <p14:nvPr/>
            </p14:nvContentPartPr>
            <p14:xfrm>
              <a:off x="1126080" y="1240920"/>
              <a:ext cx="7937280" cy="539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42394E-18F8-42F5-BF46-E9B0756F5B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6720" y="1231560"/>
                <a:ext cx="7956000" cy="54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80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600200"/>
            <a:ext cx="8771467" cy="2472392"/>
            <a:chOff x="228600" y="1600200"/>
            <a:chExt cx="8771467" cy="2472392"/>
          </a:xfrm>
        </p:grpSpPr>
        <p:pic>
          <p:nvPicPr>
            <p:cNvPr id="185346" name="Picture 2" descr="http://ars.sciencedirect.com/content/image/1-s2.0-S0898122107005718-gr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00200"/>
              <a:ext cx="8771467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48000" y="2133600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6000" y="2133600"/>
              <a:ext cx="457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</a:rPr>
                <a:t>≠</a:t>
              </a:r>
            </a:p>
            <a:p>
              <a:endParaRPr lang="en-US" sz="6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381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Tangle = 3-dimensional ball containing strings where the endpoints of the strings are fixed on the boundary of the ball.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Protein = 3-dimensional ball</a:t>
            </a:r>
          </a:p>
          <a:p>
            <a:r>
              <a:rPr lang="en-US" sz="2400" dirty="0"/>
              <a:t>DNA = strings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222DE8-5DC9-4C83-82CC-1BF1E612C2D7}"/>
                  </a:ext>
                </a:extLst>
              </p14:cNvPr>
              <p14:cNvContentPartPr/>
              <p14:nvPr/>
            </p14:nvContentPartPr>
            <p14:xfrm>
              <a:off x="335520" y="284040"/>
              <a:ext cx="8432640" cy="6163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222DE8-5DC9-4C83-82CC-1BF1E612C2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160" y="274680"/>
                <a:ext cx="8451360" cy="618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75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600200"/>
            <a:ext cx="8771467" cy="2472392"/>
            <a:chOff x="228600" y="1600200"/>
            <a:chExt cx="8771467" cy="2472392"/>
          </a:xfrm>
        </p:grpSpPr>
        <p:pic>
          <p:nvPicPr>
            <p:cNvPr id="185346" name="Picture 2" descr="http://ars.sciencedirect.com/content/image/1-s2.0-S0898122107005718-gr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00200"/>
              <a:ext cx="8771467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48000" y="2133600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6000" y="2133600"/>
              <a:ext cx="457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</a:rPr>
                <a:t>≠</a:t>
              </a:r>
            </a:p>
            <a:p>
              <a:endParaRPr lang="en-US" sz="6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381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Tangle = 3-dimensional ball containing strings where the endpoints of the strings are fixed on the boundary of the ball.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Protein = 3-dimensional ball</a:t>
            </a:r>
          </a:p>
          <a:p>
            <a:r>
              <a:rPr lang="en-US" sz="2400" dirty="0"/>
              <a:t>DNA = strings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37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tandefnP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7902575" cy="18589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Rectang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</a:rPr>
              <a:t>Rational Tangles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381000" y="2590800"/>
            <a:ext cx="87630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Rational tangles alternate between vertical crossings &amp; horizontal crossings.</a:t>
            </a:r>
          </a:p>
          <a:p>
            <a:endParaRPr lang="en-US" sz="2000"/>
          </a:p>
          <a:p>
            <a:r>
              <a:rPr lang="en-US" sz="2000"/>
              <a:t>k horizontal crossings are right-handed if k &gt; 0</a:t>
            </a:r>
          </a:p>
          <a:p>
            <a:r>
              <a:rPr lang="en-US" sz="2000"/>
              <a:t>k horizontal crossings are left-handed if k &lt; 0</a:t>
            </a:r>
          </a:p>
          <a:p>
            <a:endParaRPr lang="en-US" sz="2000"/>
          </a:p>
          <a:p>
            <a:r>
              <a:rPr lang="en-US" sz="2000"/>
              <a:t>k vertical crossings are left-handed if k &gt; 0</a:t>
            </a:r>
          </a:p>
          <a:p>
            <a:r>
              <a:rPr lang="en-US" sz="2000"/>
              <a:t>k vertical crossings are right-handed if k &lt; 0</a:t>
            </a:r>
          </a:p>
          <a:p>
            <a:endParaRPr lang="en-US" sz="2000"/>
          </a:p>
          <a:p>
            <a:r>
              <a:rPr lang="en-US" sz="2000"/>
              <a:t>Note that if k &gt; 0, then the slope of the overcrossing strand is negative,</a:t>
            </a:r>
          </a:p>
          <a:p>
            <a:r>
              <a:rPr lang="en-US" sz="2000"/>
              <a:t>while if k &lt; 0, then the slope of the overcrossing strand is positive.</a:t>
            </a:r>
          </a:p>
          <a:p>
            <a:endParaRPr lang="en-US" sz="2000"/>
          </a:p>
          <a:p>
            <a:r>
              <a:rPr lang="en-US" sz="2000"/>
              <a:t>By convention, the rational tangle notation always ends with the number of horizontal crossings.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49B17E-3F3C-436D-B063-2278725FE114}"/>
                  </a:ext>
                </a:extLst>
              </p14:cNvPr>
              <p14:cNvContentPartPr/>
              <p14:nvPr/>
            </p14:nvContentPartPr>
            <p14:xfrm>
              <a:off x="532440" y="1479240"/>
              <a:ext cx="7006680" cy="477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49B17E-3F3C-436D-B063-2278725FE1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080" y="1469880"/>
                <a:ext cx="7025400" cy="479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Tangles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 l="4800" r="28003"/>
          <a:stretch>
            <a:fillRect/>
          </a:stretch>
        </p:blipFill>
        <p:spPr bwMode="auto">
          <a:xfrm>
            <a:off x="152400" y="1524000"/>
            <a:ext cx="88487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24F-F17D-4658-8852-BFCFDCD299AA}" type="datetime1">
              <a:rPr lang="en-US" smtClean="0"/>
              <a:pPr/>
              <a:t>9/4/2020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7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4800" r="28003"/>
          <a:stretch>
            <a:fillRect/>
          </a:stretch>
        </p:blipFill>
        <p:spPr bwMode="auto">
          <a:xfrm>
            <a:off x="228600" y="1789113"/>
            <a:ext cx="88487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Which tangles are rational?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500688" y="4800600"/>
            <a:ext cx="36433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/>
              <a:t>This one is not rational.</a:t>
            </a:r>
          </a:p>
          <a:p>
            <a:pPr defTabSz="914400"/>
            <a:r>
              <a:rPr lang="en-US" sz="2400"/>
              <a:t>The others are all rational</a:t>
            </a:r>
          </a:p>
          <a:p>
            <a:pPr defTabSz="914400"/>
            <a:endParaRPr lang="en-US" sz="2400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8105775" y="3465513"/>
            <a:ext cx="246063" cy="1335087"/>
          </a:xfrm>
          <a:prstGeom prst="upArrow">
            <a:avLst>
              <a:gd name="adj1" fmla="val 50000"/>
              <a:gd name="adj2" fmla="val 1356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076B16-6505-470A-9FF7-939865720335}"/>
                  </a:ext>
                </a:extLst>
              </p14:cNvPr>
              <p14:cNvContentPartPr/>
              <p14:nvPr/>
            </p14:nvContentPartPr>
            <p14:xfrm>
              <a:off x="479880" y="356400"/>
              <a:ext cx="8561520" cy="606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076B16-6505-470A-9FF7-9398657203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520" y="347040"/>
                <a:ext cx="8580240" cy="608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238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192E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BDC8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6290</TotalTime>
  <Words>596</Words>
  <Application>Microsoft Office PowerPoint</Application>
  <PresentationFormat>On-screen Show (4:3)</PresentationFormat>
  <Paragraphs>110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Rational Tangles</vt:lpstr>
      <vt:lpstr>Tangles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knot/link is rational if it can be formed from a rational tangle via numerator closure. N(2/7) = N(2/1)</vt:lpstr>
      <vt:lpstr>A knot/link is rational if it can be formed from a rational tangle via numerator closure. </vt:lpstr>
      <vt:lpstr>A knot/link is rational if it can be formed from a rational tangle via numerator closure. N(2/7) = N(2/1)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 Darcy</dc:creator>
  <cp:lastModifiedBy>proto</cp:lastModifiedBy>
  <cp:revision>176</cp:revision>
  <dcterms:created xsi:type="dcterms:W3CDTF">2011-06-13T20:23:48Z</dcterms:created>
  <dcterms:modified xsi:type="dcterms:W3CDTF">2020-09-04T21:58:50Z</dcterms:modified>
</cp:coreProperties>
</file>