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4" r:id="rId4"/>
    <p:sldId id="273" r:id="rId5"/>
    <p:sldId id="265" r:id="rId6"/>
    <p:sldId id="266" r:id="rId7"/>
    <p:sldId id="268" r:id="rId8"/>
    <p:sldId id="269" r:id="rId9"/>
    <p:sldId id="270" r:id="rId10"/>
    <p:sldId id="271" r:id="rId11"/>
    <p:sldId id="274" r:id="rId12"/>
    <p:sldId id="279" r:id="rId13"/>
    <p:sldId id="278" r:id="rId14"/>
    <p:sldId id="280" r:id="rId15"/>
    <p:sldId id="258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6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01" y="5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8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2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6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5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37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2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3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0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F6CB-23E4-4461-AF47-C0A70796EE4E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7D6B-0582-4BD9-8208-EEBDD3BFF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0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106636" y="3086100"/>
            <a:ext cx="2032907" cy="3461657"/>
          </a:xfrm>
          <a:custGeom>
            <a:avLst/>
            <a:gdLst>
              <a:gd name="connsiteX0" fmla="*/ 0 w 2032907"/>
              <a:gd name="connsiteY0" fmla="*/ 0 h 3461657"/>
              <a:gd name="connsiteX1" fmla="*/ 775607 w 2032907"/>
              <a:gd name="connsiteY1" fmla="*/ 840921 h 3461657"/>
              <a:gd name="connsiteX2" fmla="*/ 2032907 w 2032907"/>
              <a:gd name="connsiteY2" fmla="*/ 3461657 h 3461657"/>
              <a:gd name="connsiteX3" fmla="*/ 32657 w 2032907"/>
              <a:gd name="connsiteY3" fmla="*/ 122464 h 3461657"/>
              <a:gd name="connsiteX4" fmla="*/ 32657 w 2032907"/>
              <a:gd name="connsiteY4" fmla="*/ 97971 h 346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907" h="3461657">
                <a:moveTo>
                  <a:pt x="0" y="0"/>
                </a:moveTo>
                <a:lnTo>
                  <a:pt x="775607" y="840921"/>
                </a:lnTo>
                <a:lnTo>
                  <a:pt x="2032907" y="3461657"/>
                </a:lnTo>
                <a:lnTo>
                  <a:pt x="32657" y="122464"/>
                </a:lnTo>
                <a:lnTo>
                  <a:pt x="32657" y="979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5"/>
          </p:cNvCxnSpPr>
          <p:nvPr/>
        </p:nvCxnSpPr>
        <p:spPr>
          <a:xfrm>
            <a:off x="6090557" y="157602"/>
            <a:ext cx="2114546" cy="289309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1"/>
          </p:cNvCxnSpPr>
          <p:nvPr/>
        </p:nvCxnSpPr>
        <p:spPr>
          <a:xfrm flipH="1">
            <a:off x="4090311" y="146959"/>
            <a:ext cx="2024740" cy="290373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0"/>
          </p:cNvCxnSpPr>
          <p:nvPr/>
        </p:nvCxnSpPr>
        <p:spPr>
          <a:xfrm>
            <a:off x="6090553" y="157602"/>
            <a:ext cx="57154" cy="231617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2"/>
          </p:cNvCxnSpPr>
          <p:nvPr/>
        </p:nvCxnSpPr>
        <p:spPr>
          <a:xfrm flipH="1">
            <a:off x="4876167" y="274676"/>
            <a:ext cx="1214386" cy="369316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4"/>
          </p:cNvCxnSpPr>
          <p:nvPr/>
        </p:nvCxnSpPr>
        <p:spPr>
          <a:xfrm>
            <a:off x="6115050" y="338535"/>
            <a:ext cx="1304197" cy="36293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4876167" y="3984166"/>
            <a:ext cx="1271540" cy="257991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</p:cNvCxnSpPr>
          <p:nvPr/>
        </p:nvCxnSpPr>
        <p:spPr>
          <a:xfrm flipH="1">
            <a:off x="6147707" y="3984166"/>
            <a:ext cx="1271540" cy="252948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</p:cNvCxnSpPr>
          <p:nvPr/>
        </p:nvCxnSpPr>
        <p:spPr>
          <a:xfrm flipH="1">
            <a:off x="6147707" y="3050694"/>
            <a:ext cx="2057396" cy="351339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2057396" cy="354604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47707" y="2481941"/>
            <a:ext cx="0" cy="4090307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03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3" idx="5"/>
            <a:endCxn id="4" idx="5"/>
          </p:cNvCxnSpPr>
          <p:nvPr/>
        </p:nvCxnSpPr>
        <p:spPr>
          <a:xfrm>
            <a:off x="6999510" y="1432290"/>
            <a:ext cx="1205593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3" idx="1"/>
            <a:endCxn id="4" idx="1"/>
          </p:cNvCxnSpPr>
          <p:nvPr/>
        </p:nvCxnSpPr>
        <p:spPr>
          <a:xfrm flipH="1">
            <a:off x="4090311" y="14322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3" idx="2"/>
            <a:endCxn id="4" idx="2"/>
          </p:cNvCxnSpPr>
          <p:nvPr/>
        </p:nvCxnSpPr>
        <p:spPr>
          <a:xfrm flipH="1">
            <a:off x="4876167" y="17770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3" idx="4"/>
            <a:endCxn id="4" idx="4"/>
          </p:cNvCxnSpPr>
          <p:nvPr/>
        </p:nvCxnSpPr>
        <p:spPr>
          <a:xfrm>
            <a:off x="6665834" y="1777081"/>
            <a:ext cx="753413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26" idx="2"/>
          </p:cNvCxnSpPr>
          <p:nvPr/>
        </p:nvCxnSpPr>
        <p:spPr>
          <a:xfrm>
            <a:off x="4876167" y="39841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26" idx="4"/>
          </p:cNvCxnSpPr>
          <p:nvPr/>
        </p:nvCxnSpPr>
        <p:spPr>
          <a:xfrm flipH="1">
            <a:off x="6709379" y="3984166"/>
            <a:ext cx="709868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26" idx="5"/>
          </p:cNvCxnSpPr>
          <p:nvPr/>
        </p:nvCxnSpPr>
        <p:spPr>
          <a:xfrm flipH="1">
            <a:off x="7043055" y="3050694"/>
            <a:ext cx="1162048" cy="19357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295900" y="4773389"/>
            <a:ext cx="1747157" cy="557884"/>
            <a:chOff x="5295900" y="4773389"/>
            <a:chExt cx="1747157" cy="557884"/>
          </a:xfrm>
        </p:grpSpPr>
        <p:sp>
          <p:nvSpPr>
            <p:cNvPr id="26" name="Regular Pentagon 25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26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26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6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252355" y="1219198"/>
            <a:ext cx="1747157" cy="557884"/>
            <a:chOff x="5295900" y="4773389"/>
            <a:chExt cx="1747157" cy="557884"/>
          </a:xfrm>
        </p:grpSpPr>
        <p:sp>
          <p:nvSpPr>
            <p:cNvPr id="53" name="Regular Pentagon 52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3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3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9249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4021" y="15901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3" idx="5"/>
            <a:endCxn id="4" idx="5"/>
          </p:cNvCxnSpPr>
          <p:nvPr/>
        </p:nvCxnSpPr>
        <p:spPr>
          <a:xfrm>
            <a:off x="6999510" y="1432290"/>
            <a:ext cx="1205593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3" idx="1"/>
            <a:endCxn id="4" idx="1"/>
          </p:cNvCxnSpPr>
          <p:nvPr/>
        </p:nvCxnSpPr>
        <p:spPr>
          <a:xfrm flipH="1">
            <a:off x="4090311" y="14322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3" idx="2"/>
            <a:endCxn id="4" idx="2"/>
          </p:cNvCxnSpPr>
          <p:nvPr/>
        </p:nvCxnSpPr>
        <p:spPr>
          <a:xfrm flipH="1">
            <a:off x="4876167" y="17770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3" idx="4"/>
            <a:endCxn id="4" idx="4"/>
          </p:cNvCxnSpPr>
          <p:nvPr/>
        </p:nvCxnSpPr>
        <p:spPr>
          <a:xfrm>
            <a:off x="6665834" y="1777081"/>
            <a:ext cx="753413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26" idx="2"/>
          </p:cNvCxnSpPr>
          <p:nvPr/>
        </p:nvCxnSpPr>
        <p:spPr>
          <a:xfrm>
            <a:off x="4876167" y="39841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26" idx="4"/>
          </p:cNvCxnSpPr>
          <p:nvPr/>
        </p:nvCxnSpPr>
        <p:spPr>
          <a:xfrm flipH="1">
            <a:off x="6709379" y="3984166"/>
            <a:ext cx="709868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26" idx="5"/>
          </p:cNvCxnSpPr>
          <p:nvPr/>
        </p:nvCxnSpPr>
        <p:spPr>
          <a:xfrm flipH="1">
            <a:off x="7043055" y="3050694"/>
            <a:ext cx="1162048" cy="19357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gular Pentagon 25"/>
          <p:cNvSpPr/>
          <p:nvPr/>
        </p:nvSpPr>
        <p:spPr>
          <a:xfrm>
            <a:off x="5295900" y="4773389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551023" y="15846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6879" y="19294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36879" y="41365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51023" y="32030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01540" y="19384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51023" y="3203094"/>
            <a:ext cx="785856" cy="9334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1371" y="1580197"/>
            <a:ext cx="340169" cy="35827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85164" y="5085599"/>
            <a:ext cx="361581" cy="398073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51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4021" y="15901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3" idx="5"/>
            <a:endCxn id="4" idx="5"/>
          </p:cNvCxnSpPr>
          <p:nvPr/>
        </p:nvCxnSpPr>
        <p:spPr>
          <a:xfrm>
            <a:off x="6999510" y="1432290"/>
            <a:ext cx="1205593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3" idx="1"/>
            <a:endCxn id="4" idx="1"/>
          </p:cNvCxnSpPr>
          <p:nvPr/>
        </p:nvCxnSpPr>
        <p:spPr>
          <a:xfrm flipH="1">
            <a:off x="4090311" y="14322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3" idx="2"/>
            <a:endCxn id="4" idx="2"/>
          </p:cNvCxnSpPr>
          <p:nvPr/>
        </p:nvCxnSpPr>
        <p:spPr>
          <a:xfrm flipH="1">
            <a:off x="4876167" y="17770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3" idx="4"/>
            <a:endCxn id="4" idx="4"/>
          </p:cNvCxnSpPr>
          <p:nvPr/>
        </p:nvCxnSpPr>
        <p:spPr>
          <a:xfrm>
            <a:off x="6665834" y="1777081"/>
            <a:ext cx="753413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26" idx="2"/>
          </p:cNvCxnSpPr>
          <p:nvPr/>
        </p:nvCxnSpPr>
        <p:spPr>
          <a:xfrm>
            <a:off x="4876167" y="39841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26" idx="4"/>
          </p:cNvCxnSpPr>
          <p:nvPr/>
        </p:nvCxnSpPr>
        <p:spPr>
          <a:xfrm flipH="1">
            <a:off x="6709379" y="3984166"/>
            <a:ext cx="709868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26" idx="5"/>
          </p:cNvCxnSpPr>
          <p:nvPr/>
        </p:nvCxnSpPr>
        <p:spPr>
          <a:xfrm flipH="1">
            <a:off x="7043055" y="3050694"/>
            <a:ext cx="1162048" cy="19357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gular Pentagon 25"/>
          <p:cNvSpPr/>
          <p:nvPr/>
        </p:nvSpPr>
        <p:spPr>
          <a:xfrm>
            <a:off x="5295900" y="4773389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551023" y="15846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6879" y="19294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36879" y="41365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51023" y="32030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01540" y="19384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51023" y="3203094"/>
            <a:ext cx="785856" cy="9334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1371" y="1580197"/>
            <a:ext cx="340169" cy="35827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85164" y="5085599"/>
            <a:ext cx="361581" cy="398073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10800000">
            <a:off x="8693237" y="1206411"/>
            <a:ext cx="2717444" cy="79781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0800000">
            <a:off x="8678213" y="2363362"/>
            <a:ext cx="2717444" cy="79781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3" idx="4"/>
          </p:cNvCxnSpPr>
          <p:nvPr/>
        </p:nvCxnSpPr>
        <p:spPr>
          <a:xfrm flipH="1">
            <a:off x="8613818" y="1206411"/>
            <a:ext cx="0" cy="115695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665331" y="2350488"/>
            <a:ext cx="2717444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11457906" y="1204263"/>
            <a:ext cx="0" cy="115695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3" idx="4"/>
          </p:cNvCxnSpPr>
          <p:nvPr/>
        </p:nvCxnSpPr>
        <p:spPr>
          <a:xfrm flipH="1">
            <a:off x="8693237" y="1206411"/>
            <a:ext cx="27174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0"/>
            <a:endCxn id="34" idx="0"/>
          </p:cNvCxnSpPr>
          <p:nvPr/>
        </p:nvCxnSpPr>
        <p:spPr>
          <a:xfrm flipH="1">
            <a:off x="10036935" y="2004225"/>
            <a:ext cx="15024" cy="115695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70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10019763" y="1146220"/>
            <a:ext cx="1468192" cy="1957588"/>
          </a:xfrm>
          <a:custGeom>
            <a:avLst/>
            <a:gdLst>
              <a:gd name="connsiteX0" fmla="*/ 0 w 1468192"/>
              <a:gd name="connsiteY0" fmla="*/ 978794 h 1957588"/>
              <a:gd name="connsiteX1" fmla="*/ 12879 w 1468192"/>
              <a:gd name="connsiteY1" fmla="*/ 1957588 h 1957588"/>
              <a:gd name="connsiteX2" fmla="*/ 1468192 w 1468192"/>
              <a:gd name="connsiteY2" fmla="*/ 1184856 h 1957588"/>
              <a:gd name="connsiteX3" fmla="*/ 1455313 w 1468192"/>
              <a:gd name="connsiteY3" fmla="*/ 0 h 1957588"/>
              <a:gd name="connsiteX4" fmla="*/ 12879 w 1468192"/>
              <a:gd name="connsiteY4" fmla="*/ 824248 h 195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192" h="1957588">
                <a:moveTo>
                  <a:pt x="0" y="978794"/>
                </a:moveTo>
                <a:lnTo>
                  <a:pt x="12879" y="1957588"/>
                </a:lnTo>
                <a:lnTo>
                  <a:pt x="1468192" y="1184856"/>
                </a:lnTo>
                <a:lnTo>
                  <a:pt x="1455313" y="0"/>
                </a:lnTo>
                <a:lnTo>
                  <a:pt x="12879" y="824248"/>
                </a:ln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4021" y="15901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545465" y="3258355"/>
            <a:ext cx="1506828" cy="2137893"/>
          </a:xfrm>
          <a:custGeom>
            <a:avLst/>
            <a:gdLst>
              <a:gd name="connsiteX0" fmla="*/ 0 w 1506828"/>
              <a:gd name="connsiteY0" fmla="*/ 0 h 2137893"/>
              <a:gd name="connsiteX1" fmla="*/ 811369 w 1506828"/>
              <a:gd name="connsiteY1" fmla="*/ 862884 h 2137893"/>
              <a:gd name="connsiteX2" fmla="*/ 1506828 w 1506828"/>
              <a:gd name="connsiteY2" fmla="*/ 2137893 h 2137893"/>
              <a:gd name="connsiteX3" fmla="*/ 978794 w 1506828"/>
              <a:gd name="connsiteY3" fmla="*/ 1790163 h 2137893"/>
              <a:gd name="connsiteX4" fmla="*/ 0 w 1506828"/>
              <a:gd name="connsiteY4" fmla="*/ 0 h 213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28" h="2137893">
                <a:moveTo>
                  <a:pt x="0" y="0"/>
                </a:moveTo>
                <a:lnTo>
                  <a:pt x="811369" y="862884"/>
                </a:lnTo>
                <a:lnTo>
                  <a:pt x="1506828" y="2137893"/>
                </a:lnTo>
                <a:lnTo>
                  <a:pt x="978794" y="179016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3" idx="1"/>
            <a:endCxn id="4" idx="1"/>
          </p:cNvCxnSpPr>
          <p:nvPr/>
        </p:nvCxnSpPr>
        <p:spPr>
          <a:xfrm flipH="1">
            <a:off x="4090311" y="14322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3" idx="2"/>
            <a:endCxn id="4" idx="2"/>
          </p:cNvCxnSpPr>
          <p:nvPr/>
        </p:nvCxnSpPr>
        <p:spPr>
          <a:xfrm flipH="1">
            <a:off x="4876167" y="17770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3" idx="4"/>
            <a:endCxn id="4" idx="4"/>
          </p:cNvCxnSpPr>
          <p:nvPr/>
        </p:nvCxnSpPr>
        <p:spPr>
          <a:xfrm>
            <a:off x="6665834" y="1777081"/>
            <a:ext cx="753413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26" idx="2"/>
          </p:cNvCxnSpPr>
          <p:nvPr/>
        </p:nvCxnSpPr>
        <p:spPr>
          <a:xfrm>
            <a:off x="4876167" y="39841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26" idx="4"/>
          </p:cNvCxnSpPr>
          <p:nvPr/>
        </p:nvCxnSpPr>
        <p:spPr>
          <a:xfrm flipH="1">
            <a:off x="6709379" y="3984166"/>
            <a:ext cx="709868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26" idx="5"/>
          </p:cNvCxnSpPr>
          <p:nvPr/>
        </p:nvCxnSpPr>
        <p:spPr>
          <a:xfrm flipH="1">
            <a:off x="7043055" y="3050694"/>
            <a:ext cx="1162048" cy="19357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551023" y="15846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6879" y="19294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36879" y="41365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51023" y="32030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01540" y="19384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51023" y="3203094"/>
            <a:ext cx="785856" cy="9334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1371" y="1580197"/>
            <a:ext cx="340169" cy="35827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85164" y="5085599"/>
            <a:ext cx="361581" cy="398073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10800000">
            <a:off x="8693237" y="1206411"/>
            <a:ext cx="2717444" cy="79781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0800000">
            <a:off x="8678213" y="2363362"/>
            <a:ext cx="2717444" cy="79781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00345" y="1458310"/>
            <a:ext cx="1505607" cy="2483069"/>
          </a:xfrm>
          <a:custGeom>
            <a:avLst/>
            <a:gdLst>
              <a:gd name="connsiteX0" fmla="*/ 0 w 1505607"/>
              <a:gd name="connsiteY0" fmla="*/ 299545 h 2483069"/>
              <a:gd name="connsiteX1" fmla="*/ 717331 w 1505607"/>
              <a:gd name="connsiteY1" fmla="*/ 2412124 h 2483069"/>
              <a:gd name="connsiteX2" fmla="*/ 717331 w 1505607"/>
              <a:gd name="connsiteY2" fmla="*/ 2483069 h 2483069"/>
              <a:gd name="connsiteX3" fmla="*/ 1505607 w 1505607"/>
              <a:gd name="connsiteY3" fmla="*/ 1560787 h 2483069"/>
              <a:gd name="connsiteX4" fmla="*/ 315310 w 1505607"/>
              <a:gd name="connsiteY4" fmla="*/ 0 h 2483069"/>
              <a:gd name="connsiteX5" fmla="*/ 0 w 1505607"/>
              <a:gd name="connsiteY5" fmla="*/ 299545 h 248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607" h="2483069">
                <a:moveTo>
                  <a:pt x="0" y="299545"/>
                </a:moveTo>
                <a:lnTo>
                  <a:pt x="717331" y="2412124"/>
                </a:lnTo>
                <a:lnTo>
                  <a:pt x="717331" y="2483069"/>
                </a:lnTo>
                <a:lnTo>
                  <a:pt x="1505607" y="1560787"/>
                </a:lnTo>
                <a:lnTo>
                  <a:pt x="315310" y="0"/>
                </a:lnTo>
                <a:lnTo>
                  <a:pt x="0" y="29954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1457906" y="1204263"/>
            <a:ext cx="0" cy="115695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3" idx="4"/>
          </p:cNvCxnSpPr>
          <p:nvPr/>
        </p:nvCxnSpPr>
        <p:spPr>
          <a:xfrm flipH="1">
            <a:off x="8693237" y="1206411"/>
            <a:ext cx="27174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665331" y="2350488"/>
            <a:ext cx="2717444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0"/>
            <a:endCxn id="34" idx="0"/>
          </p:cNvCxnSpPr>
          <p:nvPr/>
        </p:nvCxnSpPr>
        <p:spPr>
          <a:xfrm flipH="1">
            <a:off x="10036935" y="2004225"/>
            <a:ext cx="15024" cy="115695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3" idx="5"/>
            <a:endCxn id="4" idx="5"/>
          </p:cNvCxnSpPr>
          <p:nvPr/>
        </p:nvCxnSpPr>
        <p:spPr>
          <a:xfrm>
            <a:off x="6999510" y="1432290"/>
            <a:ext cx="1205593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4"/>
          </p:cNvCxnSpPr>
          <p:nvPr/>
        </p:nvCxnSpPr>
        <p:spPr>
          <a:xfrm flipH="1">
            <a:off x="8613818" y="1206411"/>
            <a:ext cx="0" cy="115695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gular Pentagon 25"/>
          <p:cNvSpPr/>
          <p:nvPr/>
        </p:nvSpPr>
        <p:spPr>
          <a:xfrm>
            <a:off x="5295900" y="4773389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106917" y="3113690"/>
            <a:ext cx="1513490" cy="2238703"/>
          </a:xfrm>
          <a:custGeom>
            <a:avLst/>
            <a:gdLst>
              <a:gd name="connsiteX0" fmla="*/ 0 w 1513490"/>
              <a:gd name="connsiteY0" fmla="*/ 0 h 2238703"/>
              <a:gd name="connsiteX1" fmla="*/ 772511 w 1513490"/>
              <a:gd name="connsiteY1" fmla="*/ 890751 h 2238703"/>
              <a:gd name="connsiteX2" fmla="*/ 1513490 w 1513490"/>
              <a:gd name="connsiteY2" fmla="*/ 2238703 h 2238703"/>
              <a:gd name="connsiteX3" fmla="*/ 1119352 w 1513490"/>
              <a:gd name="connsiteY3" fmla="*/ 1836682 h 2238703"/>
              <a:gd name="connsiteX4" fmla="*/ 157655 w 1513490"/>
              <a:gd name="connsiteY4" fmla="*/ 236482 h 2238703"/>
              <a:gd name="connsiteX5" fmla="*/ 157655 w 1513490"/>
              <a:gd name="connsiteY5" fmla="*/ 236482 h 223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490" h="2238703">
                <a:moveTo>
                  <a:pt x="0" y="0"/>
                </a:moveTo>
                <a:lnTo>
                  <a:pt x="772511" y="890751"/>
                </a:lnTo>
                <a:lnTo>
                  <a:pt x="1513490" y="2238703"/>
                </a:lnTo>
                <a:lnTo>
                  <a:pt x="1119352" y="1836682"/>
                </a:lnTo>
                <a:lnTo>
                  <a:pt x="157655" y="236482"/>
                </a:lnTo>
                <a:lnTo>
                  <a:pt x="157655" y="236482"/>
                </a:ln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 rot="8478461">
            <a:off x="2023804" y="3789332"/>
            <a:ext cx="223279" cy="2049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9901084" y="2454113"/>
            <a:ext cx="275302" cy="2491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 rot="2256845">
            <a:off x="7566342" y="3552331"/>
            <a:ext cx="246072" cy="2217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 rot="8203511">
            <a:off x="4526916" y="3599561"/>
            <a:ext cx="244654" cy="2410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80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10019763" y="1146220"/>
            <a:ext cx="1468192" cy="1957588"/>
          </a:xfrm>
          <a:custGeom>
            <a:avLst/>
            <a:gdLst>
              <a:gd name="connsiteX0" fmla="*/ 0 w 1468192"/>
              <a:gd name="connsiteY0" fmla="*/ 978794 h 1957588"/>
              <a:gd name="connsiteX1" fmla="*/ 12879 w 1468192"/>
              <a:gd name="connsiteY1" fmla="*/ 1957588 h 1957588"/>
              <a:gd name="connsiteX2" fmla="*/ 1468192 w 1468192"/>
              <a:gd name="connsiteY2" fmla="*/ 1184856 h 1957588"/>
              <a:gd name="connsiteX3" fmla="*/ 1455313 w 1468192"/>
              <a:gd name="connsiteY3" fmla="*/ 0 h 1957588"/>
              <a:gd name="connsiteX4" fmla="*/ 12879 w 1468192"/>
              <a:gd name="connsiteY4" fmla="*/ 824248 h 195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8192" h="1957588">
                <a:moveTo>
                  <a:pt x="0" y="978794"/>
                </a:moveTo>
                <a:lnTo>
                  <a:pt x="12879" y="1957588"/>
                </a:lnTo>
                <a:lnTo>
                  <a:pt x="1468192" y="1184856"/>
                </a:lnTo>
                <a:lnTo>
                  <a:pt x="1455313" y="0"/>
                </a:lnTo>
                <a:lnTo>
                  <a:pt x="12879" y="824248"/>
                </a:ln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94021" y="1590128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545465" y="3258355"/>
            <a:ext cx="1506828" cy="2137893"/>
          </a:xfrm>
          <a:custGeom>
            <a:avLst/>
            <a:gdLst>
              <a:gd name="connsiteX0" fmla="*/ 0 w 1506828"/>
              <a:gd name="connsiteY0" fmla="*/ 0 h 2137893"/>
              <a:gd name="connsiteX1" fmla="*/ 811369 w 1506828"/>
              <a:gd name="connsiteY1" fmla="*/ 862884 h 2137893"/>
              <a:gd name="connsiteX2" fmla="*/ 1506828 w 1506828"/>
              <a:gd name="connsiteY2" fmla="*/ 2137893 h 2137893"/>
              <a:gd name="connsiteX3" fmla="*/ 978794 w 1506828"/>
              <a:gd name="connsiteY3" fmla="*/ 1790163 h 2137893"/>
              <a:gd name="connsiteX4" fmla="*/ 0 w 1506828"/>
              <a:gd name="connsiteY4" fmla="*/ 0 h 213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6828" h="2137893">
                <a:moveTo>
                  <a:pt x="0" y="0"/>
                </a:moveTo>
                <a:lnTo>
                  <a:pt x="811369" y="862884"/>
                </a:lnTo>
                <a:lnTo>
                  <a:pt x="1506828" y="2137893"/>
                </a:lnTo>
                <a:lnTo>
                  <a:pt x="978794" y="1790163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3" idx="1"/>
            <a:endCxn id="4" idx="1"/>
          </p:cNvCxnSpPr>
          <p:nvPr/>
        </p:nvCxnSpPr>
        <p:spPr>
          <a:xfrm flipH="1">
            <a:off x="4090311" y="14322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3" idx="2"/>
            <a:endCxn id="4" idx="2"/>
          </p:cNvCxnSpPr>
          <p:nvPr/>
        </p:nvCxnSpPr>
        <p:spPr>
          <a:xfrm flipH="1">
            <a:off x="4876167" y="17770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3" idx="4"/>
            <a:endCxn id="4" idx="4"/>
          </p:cNvCxnSpPr>
          <p:nvPr/>
        </p:nvCxnSpPr>
        <p:spPr>
          <a:xfrm>
            <a:off x="6665834" y="1777081"/>
            <a:ext cx="753413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26" idx="2"/>
          </p:cNvCxnSpPr>
          <p:nvPr/>
        </p:nvCxnSpPr>
        <p:spPr>
          <a:xfrm>
            <a:off x="4876167" y="39841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26" idx="4"/>
          </p:cNvCxnSpPr>
          <p:nvPr/>
        </p:nvCxnSpPr>
        <p:spPr>
          <a:xfrm flipH="1">
            <a:off x="6709379" y="3984166"/>
            <a:ext cx="709868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26" idx="5"/>
          </p:cNvCxnSpPr>
          <p:nvPr/>
        </p:nvCxnSpPr>
        <p:spPr>
          <a:xfrm flipH="1">
            <a:off x="7043055" y="3050694"/>
            <a:ext cx="1162048" cy="19357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1551023" y="15846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6879" y="19294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336879" y="41365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551023" y="32030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001540" y="19384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51023" y="3203094"/>
            <a:ext cx="785856" cy="93347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1371" y="1580197"/>
            <a:ext cx="340169" cy="35827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85164" y="5085599"/>
            <a:ext cx="361581" cy="398073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sosceles Triangle 2"/>
          <p:cNvSpPr/>
          <p:nvPr/>
        </p:nvSpPr>
        <p:spPr>
          <a:xfrm rot="10800000">
            <a:off x="8693237" y="1206411"/>
            <a:ext cx="2717444" cy="79781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 rot="10800000">
            <a:off x="8678213" y="2363362"/>
            <a:ext cx="2717444" cy="79781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700345" y="1458310"/>
            <a:ext cx="1505607" cy="2483069"/>
          </a:xfrm>
          <a:custGeom>
            <a:avLst/>
            <a:gdLst>
              <a:gd name="connsiteX0" fmla="*/ 0 w 1505607"/>
              <a:gd name="connsiteY0" fmla="*/ 299545 h 2483069"/>
              <a:gd name="connsiteX1" fmla="*/ 717331 w 1505607"/>
              <a:gd name="connsiteY1" fmla="*/ 2412124 h 2483069"/>
              <a:gd name="connsiteX2" fmla="*/ 717331 w 1505607"/>
              <a:gd name="connsiteY2" fmla="*/ 2483069 h 2483069"/>
              <a:gd name="connsiteX3" fmla="*/ 1505607 w 1505607"/>
              <a:gd name="connsiteY3" fmla="*/ 1560787 h 2483069"/>
              <a:gd name="connsiteX4" fmla="*/ 315310 w 1505607"/>
              <a:gd name="connsiteY4" fmla="*/ 0 h 2483069"/>
              <a:gd name="connsiteX5" fmla="*/ 0 w 1505607"/>
              <a:gd name="connsiteY5" fmla="*/ 299545 h 248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5607" h="2483069">
                <a:moveTo>
                  <a:pt x="0" y="299545"/>
                </a:moveTo>
                <a:lnTo>
                  <a:pt x="717331" y="2412124"/>
                </a:lnTo>
                <a:lnTo>
                  <a:pt x="717331" y="2483069"/>
                </a:lnTo>
                <a:lnTo>
                  <a:pt x="1505607" y="1560787"/>
                </a:lnTo>
                <a:lnTo>
                  <a:pt x="315310" y="0"/>
                </a:lnTo>
                <a:lnTo>
                  <a:pt x="0" y="299545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1457906" y="1204263"/>
            <a:ext cx="0" cy="115695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3" idx="4"/>
          </p:cNvCxnSpPr>
          <p:nvPr/>
        </p:nvCxnSpPr>
        <p:spPr>
          <a:xfrm flipH="1">
            <a:off x="8693237" y="1206411"/>
            <a:ext cx="2717444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665331" y="2350488"/>
            <a:ext cx="2717444" cy="0"/>
          </a:xfrm>
          <a:prstGeom prst="line">
            <a:avLst/>
          </a:prstGeom>
          <a:ln w="762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3" idx="0"/>
            <a:endCxn id="34" idx="0"/>
          </p:cNvCxnSpPr>
          <p:nvPr/>
        </p:nvCxnSpPr>
        <p:spPr>
          <a:xfrm flipH="1">
            <a:off x="10036935" y="2004225"/>
            <a:ext cx="15024" cy="1156951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3" idx="5"/>
            <a:endCxn id="4" idx="5"/>
          </p:cNvCxnSpPr>
          <p:nvPr/>
        </p:nvCxnSpPr>
        <p:spPr>
          <a:xfrm>
            <a:off x="6999510" y="1432290"/>
            <a:ext cx="1205593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4"/>
          </p:cNvCxnSpPr>
          <p:nvPr/>
        </p:nvCxnSpPr>
        <p:spPr>
          <a:xfrm flipH="1">
            <a:off x="8613818" y="1206411"/>
            <a:ext cx="0" cy="1156951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gular Pentagon 25"/>
          <p:cNvSpPr/>
          <p:nvPr/>
        </p:nvSpPr>
        <p:spPr>
          <a:xfrm>
            <a:off x="5295900" y="4773389"/>
            <a:ext cx="1747157" cy="557884"/>
          </a:xfrm>
          <a:prstGeom prst="pentagon">
            <a:avLst/>
          </a:prstGeom>
          <a:noFill/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106917" y="3113690"/>
            <a:ext cx="1513490" cy="2238703"/>
          </a:xfrm>
          <a:custGeom>
            <a:avLst/>
            <a:gdLst>
              <a:gd name="connsiteX0" fmla="*/ 0 w 1513490"/>
              <a:gd name="connsiteY0" fmla="*/ 0 h 2238703"/>
              <a:gd name="connsiteX1" fmla="*/ 772511 w 1513490"/>
              <a:gd name="connsiteY1" fmla="*/ 890751 h 2238703"/>
              <a:gd name="connsiteX2" fmla="*/ 1513490 w 1513490"/>
              <a:gd name="connsiteY2" fmla="*/ 2238703 h 2238703"/>
              <a:gd name="connsiteX3" fmla="*/ 1119352 w 1513490"/>
              <a:gd name="connsiteY3" fmla="*/ 1836682 h 2238703"/>
              <a:gd name="connsiteX4" fmla="*/ 157655 w 1513490"/>
              <a:gd name="connsiteY4" fmla="*/ 236482 h 2238703"/>
              <a:gd name="connsiteX5" fmla="*/ 157655 w 1513490"/>
              <a:gd name="connsiteY5" fmla="*/ 236482 h 2238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3490" h="2238703">
                <a:moveTo>
                  <a:pt x="0" y="0"/>
                </a:moveTo>
                <a:lnTo>
                  <a:pt x="772511" y="890751"/>
                </a:lnTo>
                <a:lnTo>
                  <a:pt x="1513490" y="2238703"/>
                </a:lnTo>
                <a:lnTo>
                  <a:pt x="1119352" y="1836682"/>
                </a:lnTo>
                <a:lnTo>
                  <a:pt x="157655" y="236482"/>
                </a:lnTo>
                <a:lnTo>
                  <a:pt x="157655" y="236482"/>
                </a:lnTo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 rot="8478461">
            <a:off x="2023804" y="3789332"/>
            <a:ext cx="223279" cy="2049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9901084" y="2454113"/>
            <a:ext cx="275302" cy="2491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/>
          <p:cNvSpPr/>
          <p:nvPr/>
        </p:nvSpPr>
        <p:spPr>
          <a:xfrm rot="2256845">
            <a:off x="7566342" y="3552331"/>
            <a:ext cx="246072" cy="2217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/>
          <p:cNvSpPr/>
          <p:nvPr/>
        </p:nvSpPr>
        <p:spPr>
          <a:xfrm rot="8203511">
            <a:off x="4526916" y="3599561"/>
            <a:ext cx="244654" cy="24108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rot="17741956">
            <a:off x="6271603" y="2405385"/>
            <a:ext cx="268549" cy="28061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 rot="5400000">
            <a:off x="5968181" y="3826140"/>
            <a:ext cx="324464" cy="31042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rot="15191757">
            <a:off x="4599436" y="2762610"/>
            <a:ext cx="260725" cy="24344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58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341848" y="582766"/>
            <a:ext cx="0" cy="3059832"/>
          </a:xfrm>
          <a:prstGeom prst="line">
            <a:avLst/>
          </a:prstGeom>
          <a:ln w="76200">
            <a:solidFill>
              <a:srgbClr val="FF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3236890" y="582767"/>
            <a:ext cx="5718219" cy="2846233"/>
            <a:chOff x="3236890" y="875762"/>
            <a:chExt cx="5718219" cy="2846233"/>
          </a:xfrm>
        </p:grpSpPr>
        <p:sp>
          <p:nvSpPr>
            <p:cNvPr id="2" name="Regular Pentagon 1"/>
            <p:cNvSpPr/>
            <p:nvPr/>
          </p:nvSpPr>
          <p:spPr>
            <a:xfrm rot="10800000">
              <a:off x="3236890" y="875762"/>
              <a:ext cx="5718219" cy="2846233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>
              <a:stCxn id="2" idx="5"/>
            </p:cNvCxnSpPr>
            <p:nvPr/>
          </p:nvCxnSpPr>
          <p:spPr>
            <a:xfrm flipV="1">
              <a:off x="3236896" y="2176530"/>
              <a:ext cx="2859104" cy="458303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2" idx="4"/>
            </p:cNvCxnSpPr>
            <p:nvPr/>
          </p:nvCxnSpPr>
          <p:spPr>
            <a:xfrm>
              <a:off x="4328976" y="875769"/>
              <a:ext cx="1767024" cy="1339397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2" idx="2"/>
            </p:cNvCxnSpPr>
            <p:nvPr/>
          </p:nvCxnSpPr>
          <p:spPr>
            <a:xfrm flipH="1">
              <a:off x="6207617" y="875769"/>
              <a:ext cx="1655406" cy="1300761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2" idx="1"/>
            </p:cNvCxnSpPr>
            <p:nvPr/>
          </p:nvCxnSpPr>
          <p:spPr>
            <a:xfrm flipH="1" flipV="1">
              <a:off x="6096000" y="2176530"/>
              <a:ext cx="2859103" cy="458303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95999" y="2176530"/>
              <a:ext cx="1" cy="1545465"/>
            </a:xfrm>
            <a:prstGeom prst="line">
              <a:avLst/>
            </a:prstGeom>
            <a:ln w="762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241175" y="3642599"/>
            <a:ext cx="5718219" cy="2846233"/>
            <a:chOff x="3236890" y="875762"/>
            <a:chExt cx="5718219" cy="2846233"/>
          </a:xfrm>
        </p:grpSpPr>
        <p:sp>
          <p:nvSpPr>
            <p:cNvPr id="16" name="Regular Pentagon 15"/>
            <p:cNvSpPr/>
            <p:nvPr/>
          </p:nvSpPr>
          <p:spPr>
            <a:xfrm rot="10800000">
              <a:off x="3236890" y="875762"/>
              <a:ext cx="5718219" cy="2846233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>
              <a:stCxn id="16" idx="5"/>
            </p:cNvCxnSpPr>
            <p:nvPr/>
          </p:nvCxnSpPr>
          <p:spPr>
            <a:xfrm flipV="1">
              <a:off x="3236896" y="2176530"/>
              <a:ext cx="2859104" cy="458303"/>
            </a:xfrm>
            <a:prstGeom prst="line">
              <a:avLst/>
            </a:prstGeom>
            <a:ln w="762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6" idx="4"/>
            </p:cNvCxnSpPr>
            <p:nvPr/>
          </p:nvCxnSpPr>
          <p:spPr>
            <a:xfrm>
              <a:off x="4328976" y="875769"/>
              <a:ext cx="1767024" cy="1339397"/>
            </a:xfrm>
            <a:prstGeom prst="line">
              <a:avLst/>
            </a:prstGeom>
            <a:ln w="762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6" idx="2"/>
            </p:cNvCxnSpPr>
            <p:nvPr/>
          </p:nvCxnSpPr>
          <p:spPr>
            <a:xfrm flipH="1">
              <a:off x="6207617" y="875769"/>
              <a:ext cx="1655406" cy="1300761"/>
            </a:xfrm>
            <a:prstGeom prst="line">
              <a:avLst/>
            </a:prstGeom>
            <a:ln w="762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16" idx="1"/>
            </p:cNvCxnSpPr>
            <p:nvPr/>
          </p:nvCxnSpPr>
          <p:spPr>
            <a:xfrm flipH="1" flipV="1">
              <a:off x="6096000" y="2176530"/>
              <a:ext cx="2859103" cy="458303"/>
            </a:xfrm>
            <a:prstGeom prst="line">
              <a:avLst/>
            </a:prstGeom>
            <a:ln w="762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6" idx="0"/>
            </p:cNvCxnSpPr>
            <p:nvPr/>
          </p:nvCxnSpPr>
          <p:spPr>
            <a:xfrm flipV="1">
              <a:off x="6095999" y="2176530"/>
              <a:ext cx="1" cy="1545465"/>
            </a:xfrm>
            <a:prstGeom prst="line">
              <a:avLst/>
            </a:prstGeom>
            <a:ln w="762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>
            <a:stCxn id="2" idx="1"/>
            <a:endCxn id="16" idx="1"/>
          </p:cNvCxnSpPr>
          <p:nvPr/>
        </p:nvCxnSpPr>
        <p:spPr>
          <a:xfrm>
            <a:off x="8955103" y="2341838"/>
            <a:ext cx="0" cy="3059832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839405" y="582766"/>
            <a:ext cx="0" cy="3059832"/>
          </a:xfrm>
          <a:prstGeom prst="line">
            <a:avLst/>
          </a:prstGeom>
          <a:ln w="76200">
            <a:solidFill>
              <a:srgbClr val="FF9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60494" y="2281761"/>
            <a:ext cx="0" cy="3059832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04579" y="3413451"/>
            <a:ext cx="0" cy="3059832"/>
          </a:xfrm>
          <a:prstGeom prst="line">
            <a:avLst/>
          </a:prstGeom>
          <a:ln w="76200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5"/>
            <a:endCxn id="16" idx="0"/>
          </p:cNvCxnSpPr>
          <p:nvPr/>
        </p:nvCxnSpPr>
        <p:spPr>
          <a:xfrm>
            <a:off x="3241181" y="5401670"/>
            <a:ext cx="2859103" cy="10871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0"/>
            <a:endCxn id="16" idx="1"/>
          </p:cNvCxnSpPr>
          <p:nvPr/>
        </p:nvCxnSpPr>
        <p:spPr>
          <a:xfrm flipV="1">
            <a:off x="6100284" y="5401670"/>
            <a:ext cx="2859104" cy="10871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>
            <a:off x="5953703" y="2810555"/>
            <a:ext cx="275302" cy="2491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15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446727" y="2047741"/>
            <a:ext cx="3395730" cy="3294871"/>
            <a:chOff x="3236890" y="582766"/>
            <a:chExt cx="5722504" cy="5906066"/>
          </a:xfrm>
        </p:grpSpPr>
        <p:grpSp>
          <p:nvGrpSpPr>
            <p:cNvPr id="14" name="Group 13"/>
            <p:cNvGrpSpPr/>
            <p:nvPr/>
          </p:nvGrpSpPr>
          <p:grpSpPr>
            <a:xfrm>
              <a:off x="3236890" y="582767"/>
              <a:ext cx="5718219" cy="2846233"/>
              <a:chOff x="3236890" y="875762"/>
              <a:chExt cx="5718219" cy="2846233"/>
            </a:xfrm>
          </p:grpSpPr>
          <p:sp>
            <p:nvSpPr>
              <p:cNvPr id="2" name="Regular Pentagon 1"/>
              <p:cNvSpPr/>
              <p:nvPr/>
            </p:nvSpPr>
            <p:spPr>
              <a:xfrm rot="10800000">
                <a:off x="3236890" y="875762"/>
                <a:ext cx="5718219" cy="2846233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>
                <a:stCxn id="2" idx="5"/>
              </p:cNvCxnSpPr>
              <p:nvPr/>
            </p:nvCxnSpPr>
            <p:spPr>
              <a:xfrm flipV="1">
                <a:off x="3236896" y="2176530"/>
                <a:ext cx="2859104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stCxn id="2" idx="4"/>
              </p:cNvCxnSpPr>
              <p:nvPr/>
            </p:nvCxnSpPr>
            <p:spPr>
              <a:xfrm>
                <a:off x="4328976" y="875769"/>
                <a:ext cx="1767024" cy="1339397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2" idx="2"/>
              </p:cNvCxnSpPr>
              <p:nvPr/>
            </p:nvCxnSpPr>
            <p:spPr>
              <a:xfrm flipH="1">
                <a:off x="6207617" y="875769"/>
                <a:ext cx="1655406" cy="1300761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2" idx="1"/>
              </p:cNvCxnSpPr>
              <p:nvPr/>
            </p:nvCxnSpPr>
            <p:spPr>
              <a:xfrm flipH="1" flipV="1">
                <a:off x="6096000" y="2176530"/>
                <a:ext cx="2859103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2" idx="0"/>
              </p:cNvCxnSpPr>
              <p:nvPr/>
            </p:nvCxnSpPr>
            <p:spPr>
              <a:xfrm flipV="1">
                <a:off x="6095999" y="2176530"/>
                <a:ext cx="1" cy="1545465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241175" y="3642599"/>
              <a:ext cx="5718219" cy="2846233"/>
              <a:chOff x="3236890" y="875762"/>
              <a:chExt cx="5718219" cy="2846233"/>
            </a:xfrm>
          </p:grpSpPr>
          <p:sp>
            <p:nvSpPr>
              <p:cNvPr id="16" name="Regular Pentagon 15"/>
              <p:cNvSpPr/>
              <p:nvPr/>
            </p:nvSpPr>
            <p:spPr>
              <a:xfrm rot="10800000">
                <a:off x="3236890" y="875762"/>
                <a:ext cx="5718219" cy="2846233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6" idx="5"/>
              </p:cNvCxnSpPr>
              <p:nvPr/>
            </p:nvCxnSpPr>
            <p:spPr>
              <a:xfrm flipV="1">
                <a:off x="3236896" y="2176530"/>
                <a:ext cx="2859104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6" idx="4"/>
              </p:cNvCxnSpPr>
              <p:nvPr/>
            </p:nvCxnSpPr>
            <p:spPr>
              <a:xfrm>
                <a:off x="4328976" y="875769"/>
                <a:ext cx="1767024" cy="1339397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6" idx="2"/>
              </p:cNvCxnSpPr>
              <p:nvPr/>
            </p:nvCxnSpPr>
            <p:spPr>
              <a:xfrm flipH="1">
                <a:off x="6207617" y="875769"/>
                <a:ext cx="1655406" cy="1300761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6" idx="1"/>
              </p:cNvCxnSpPr>
              <p:nvPr/>
            </p:nvCxnSpPr>
            <p:spPr>
              <a:xfrm flipH="1" flipV="1">
                <a:off x="6096000" y="2176530"/>
                <a:ext cx="2859103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0"/>
              </p:cNvCxnSpPr>
              <p:nvPr/>
            </p:nvCxnSpPr>
            <p:spPr>
              <a:xfrm flipV="1">
                <a:off x="6095999" y="2176530"/>
                <a:ext cx="1" cy="1545465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>
              <a:stCxn id="2" idx="1"/>
              <a:endCxn id="16" idx="1"/>
            </p:cNvCxnSpPr>
            <p:nvPr/>
          </p:nvCxnSpPr>
          <p:spPr>
            <a:xfrm>
              <a:off x="8955103" y="2341838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839405" y="582766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341848" y="582766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60494" y="2281761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04579" y="3413451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5"/>
              <a:endCxn id="16" idx="0"/>
            </p:cNvCxnSpPr>
            <p:nvPr/>
          </p:nvCxnSpPr>
          <p:spPr>
            <a:xfrm>
              <a:off x="3241181" y="5401670"/>
              <a:ext cx="2859103" cy="10871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6" idx="0"/>
              <a:endCxn id="16" idx="1"/>
            </p:cNvCxnSpPr>
            <p:nvPr/>
          </p:nvCxnSpPr>
          <p:spPr>
            <a:xfrm flipV="1">
              <a:off x="6100284" y="5401670"/>
              <a:ext cx="2859104" cy="10871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>
            <a:stCxn id="46" idx="1"/>
            <a:endCxn id="38" idx="1"/>
          </p:cNvCxnSpPr>
          <p:nvPr/>
        </p:nvCxnSpPr>
        <p:spPr>
          <a:xfrm>
            <a:off x="6791652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99171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217675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711496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8568747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6791649" y="4773389"/>
            <a:ext cx="1809751" cy="557884"/>
            <a:chOff x="5233306" y="4773389"/>
            <a:chExt cx="1809751" cy="557884"/>
          </a:xfrm>
        </p:grpSpPr>
        <p:sp>
          <p:nvSpPr>
            <p:cNvPr id="36" name="Freeform 35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38" name="Regular Pentagon 37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Connector 38"/>
              <p:cNvCxnSpPr>
                <a:endCxn id="38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38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38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oup 43"/>
          <p:cNvGrpSpPr/>
          <p:nvPr/>
        </p:nvGrpSpPr>
        <p:grpSpPr>
          <a:xfrm>
            <a:off x="6791650" y="1219198"/>
            <a:ext cx="1766205" cy="563322"/>
            <a:chOff x="5233307" y="1219198"/>
            <a:chExt cx="1766205" cy="563322"/>
          </a:xfrm>
        </p:grpSpPr>
        <p:sp>
          <p:nvSpPr>
            <p:cNvPr id="45" name="Freeform 44"/>
            <p:cNvSpPr/>
            <p:nvPr/>
          </p:nvSpPr>
          <p:spPr>
            <a:xfrm>
              <a:off x="6213021" y="1453243"/>
              <a:ext cx="751115" cy="310243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gular Pentagon 45"/>
            <p:cNvSpPr/>
            <p:nvPr/>
          </p:nvSpPr>
          <p:spPr>
            <a:xfrm>
              <a:off x="5233307" y="1224636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5252355" y="1219198"/>
              <a:ext cx="1747157" cy="557884"/>
              <a:chOff x="5295900" y="4773389"/>
              <a:chExt cx="1747157" cy="557884"/>
            </a:xfrm>
          </p:grpSpPr>
          <p:sp>
            <p:nvSpPr>
              <p:cNvPr id="48" name="Regular Pentagon 47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>
                <a:endCxn id="48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endCxn id="48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endCxn id="48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0775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65"/>
          <a:stretch/>
        </p:blipFill>
        <p:spPr>
          <a:xfrm>
            <a:off x="4466691" y="409141"/>
            <a:ext cx="6686413" cy="593921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446727" y="2047741"/>
            <a:ext cx="3395730" cy="3294871"/>
            <a:chOff x="3236890" y="582766"/>
            <a:chExt cx="5722504" cy="5906066"/>
          </a:xfrm>
        </p:grpSpPr>
        <p:grpSp>
          <p:nvGrpSpPr>
            <p:cNvPr id="14" name="Group 13"/>
            <p:cNvGrpSpPr/>
            <p:nvPr/>
          </p:nvGrpSpPr>
          <p:grpSpPr>
            <a:xfrm>
              <a:off x="3236890" y="582767"/>
              <a:ext cx="5718219" cy="2846233"/>
              <a:chOff x="3236890" y="875762"/>
              <a:chExt cx="5718219" cy="2846233"/>
            </a:xfrm>
          </p:grpSpPr>
          <p:sp>
            <p:nvSpPr>
              <p:cNvPr id="2" name="Regular Pentagon 1"/>
              <p:cNvSpPr/>
              <p:nvPr/>
            </p:nvSpPr>
            <p:spPr>
              <a:xfrm rot="10800000">
                <a:off x="3236890" y="875762"/>
                <a:ext cx="5718219" cy="2846233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>
                <a:stCxn id="2" idx="5"/>
              </p:cNvCxnSpPr>
              <p:nvPr/>
            </p:nvCxnSpPr>
            <p:spPr>
              <a:xfrm flipV="1">
                <a:off x="3236896" y="2176530"/>
                <a:ext cx="2859104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>
                <a:stCxn id="2" idx="4"/>
              </p:cNvCxnSpPr>
              <p:nvPr/>
            </p:nvCxnSpPr>
            <p:spPr>
              <a:xfrm>
                <a:off x="4328976" y="875769"/>
                <a:ext cx="1767024" cy="1339397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stCxn id="2" idx="2"/>
              </p:cNvCxnSpPr>
              <p:nvPr/>
            </p:nvCxnSpPr>
            <p:spPr>
              <a:xfrm flipH="1">
                <a:off x="6207617" y="875769"/>
                <a:ext cx="1655406" cy="1300761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2" idx="1"/>
              </p:cNvCxnSpPr>
              <p:nvPr/>
            </p:nvCxnSpPr>
            <p:spPr>
              <a:xfrm flipH="1" flipV="1">
                <a:off x="6096000" y="2176530"/>
                <a:ext cx="2859103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2" idx="0"/>
              </p:cNvCxnSpPr>
              <p:nvPr/>
            </p:nvCxnSpPr>
            <p:spPr>
              <a:xfrm flipV="1">
                <a:off x="6095999" y="2176530"/>
                <a:ext cx="1" cy="1545465"/>
              </a:xfrm>
              <a:prstGeom prst="line">
                <a:avLst/>
              </a:prstGeom>
              <a:ln w="762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3241175" y="3642599"/>
              <a:ext cx="5718219" cy="2846233"/>
              <a:chOff x="3236890" y="875762"/>
              <a:chExt cx="5718219" cy="2846233"/>
            </a:xfrm>
          </p:grpSpPr>
          <p:sp>
            <p:nvSpPr>
              <p:cNvPr id="16" name="Regular Pentagon 15"/>
              <p:cNvSpPr/>
              <p:nvPr/>
            </p:nvSpPr>
            <p:spPr>
              <a:xfrm rot="10800000">
                <a:off x="3236890" y="875762"/>
                <a:ext cx="5718219" cy="2846233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6" idx="5"/>
              </p:cNvCxnSpPr>
              <p:nvPr/>
            </p:nvCxnSpPr>
            <p:spPr>
              <a:xfrm flipV="1">
                <a:off x="3236896" y="2176530"/>
                <a:ext cx="2859104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16" idx="4"/>
              </p:cNvCxnSpPr>
              <p:nvPr/>
            </p:nvCxnSpPr>
            <p:spPr>
              <a:xfrm>
                <a:off x="4328976" y="875769"/>
                <a:ext cx="1767024" cy="1339397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6" idx="2"/>
              </p:cNvCxnSpPr>
              <p:nvPr/>
            </p:nvCxnSpPr>
            <p:spPr>
              <a:xfrm flipH="1">
                <a:off x="6207617" y="875769"/>
                <a:ext cx="1655406" cy="1300761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>
                <a:stCxn id="16" idx="1"/>
              </p:cNvCxnSpPr>
              <p:nvPr/>
            </p:nvCxnSpPr>
            <p:spPr>
              <a:xfrm flipH="1" flipV="1">
                <a:off x="6096000" y="2176530"/>
                <a:ext cx="2859103" cy="458303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16" idx="0"/>
              </p:cNvCxnSpPr>
              <p:nvPr/>
            </p:nvCxnSpPr>
            <p:spPr>
              <a:xfrm flipV="1">
                <a:off x="6095999" y="2176530"/>
                <a:ext cx="1" cy="1545465"/>
              </a:xfrm>
              <a:prstGeom prst="line">
                <a:avLst/>
              </a:prstGeom>
              <a:ln w="76200">
                <a:solidFill>
                  <a:srgbClr val="0070C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Connector 22"/>
            <p:cNvCxnSpPr>
              <a:stCxn id="2" idx="1"/>
              <a:endCxn id="16" idx="1"/>
            </p:cNvCxnSpPr>
            <p:nvPr/>
          </p:nvCxnSpPr>
          <p:spPr>
            <a:xfrm>
              <a:off x="8955103" y="2341838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839405" y="582766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341848" y="582766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260494" y="2281761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04579" y="3413451"/>
              <a:ext cx="0" cy="3059832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6" idx="5"/>
              <a:endCxn id="16" idx="0"/>
            </p:cNvCxnSpPr>
            <p:nvPr/>
          </p:nvCxnSpPr>
          <p:spPr>
            <a:xfrm>
              <a:off x="3241181" y="5401670"/>
              <a:ext cx="2859103" cy="10871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6" idx="0"/>
              <a:endCxn id="16" idx="1"/>
            </p:cNvCxnSpPr>
            <p:nvPr/>
          </p:nvCxnSpPr>
          <p:spPr>
            <a:xfrm flipV="1">
              <a:off x="6100284" y="5401670"/>
              <a:ext cx="2859104" cy="1087162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/>
          <p:cNvSpPr/>
          <p:nvPr/>
        </p:nvSpPr>
        <p:spPr>
          <a:xfrm>
            <a:off x="7074934" y="6163688"/>
            <a:ext cx="388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https://www.mitchr.me/SS/torusKnots/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050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65"/>
          <a:stretch/>
        </p:blipFill>
        <p:spPr>
          <a:xfrm>
            <a:off x="4466691" y="409141"/>
            <a:ext cx="6686413" cy="59392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74934" y="6163688"/>
            <a:ext cx="388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https://www.mitchr.me/SS/torusKnots/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112" y="600079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http://www.surynkova.info/Picasa-galerie/Galerie-3Dmodely/Surfaces/images/02_surfaces_of_revolution03.jpg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12" y="1170596"/>
            <a:ext cx="5508938" cy="4068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0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106636" y="3086100"/>
            <a:ext cx="2032907" cy="3461657"/>
          </a:xfrm>
          <a:custGeom>
            <a:avLst/>
            <a:gdLst>
              <a:gd name="connsiteX0" fmla="*/ 0 w 2032907"/>
              <a:gd name="connsiteY0" fmla="*/ 0 h 3461657"/>
              <a:gd name="connsiteX1" fmla="*/ 775607 w 2032907"/>
              <a:gd name="connsiteY1" fmla="*/ 840921 h 3461657"/>
              <a:gd name="connsiteX2" fmla="*/ 2032907 w 2032907"/>
              <a:gd name="connsiteY2" fmla="*/ 3461657 h 3461657"/>
              <a:gd name="connsiteX3" fmla="*/ 32657 w 2032907"/>
              <a:gd name="connsiteY3" fmla="*/ 122464 h 3461657"/>
              <a:gd name="connsiteX4" fmla="*/ 32657 w 2032907"/>
              <a:gd name="connsiteY4" fmla="*/ 97971 h 346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907" h="3461657">
                <a:moveTo>
                  <a:pt x="0" y="0"/>
                </a:moveTo>
                <a:lnTo>
                  <a:pt x="775607" y="840921"/>
                </a:lnTo>
                <a:lnTo>
                  <a:pt x="2032907" y="3461657"/>
                </a:lnTo>
                <a:lnTo>
                  <a:pt x="32657" y="122464"/>
                </a:lnTo>
                <a:lnTo>
                  <a:pt x="32657" y="97971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066064" y="171450"/>
            <a:ext cx="2163536" cy="3780064"/>
          </a:xfrm>
          <a:custGeom>
            <a:avLst/>
            <a:gdLst>
              <a:gd name="connsiteX0" fmla="*/ 0 w 2163536"/>
              <a:gd name="connsiteY0" fmla="*/ 0 h 3780064"/>
              <a:gd name="connsiteX1" fmla="*/ 1347107 w 2163536"/>
              <a:gd name="connsiteY1" fmla="*/ 3780064 h 3780064"/>
              <a:gd name="connsiteX2" fmla="*/ 2163536 w 2163536"/>
              <a:gd name="connsiteY2" fmla="*/ 2808514 h 3780064"/>
              <a:gd name="connsiteX3" fmla="*/ 0 w 2163536"/>
              <a:gd name="connsiteY3" fmla="*/ 0 h 3780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3536" h="3780064">
                <a:moveTo>
                  <a:pt x="0" y="0"/>
                </a:moveTo>
                <a:lnTo>
                  <a:pt x="1347107" y="3780064"/>
                </a:lnTo>
                <a:lnTo>
                  <a:pt x="2163536" y="28085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5"/>
          </p:cNvCxnSpPr>
          <p:nvPr/>
        </p:nvCxnSpPr>
        <p:spPr>
          <a:xfrm>
            <a:off x="6090557" y="157602"/>
            <a:ext cx="2114546" cy="289309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1"/>
          </p:cNvCxnSpPr>
          <p:nvPr/>
        </p:nvCxnSpPr>
        <p:spPr>
          <a:xfrm flipH="1">
            <a:off x="4090311" y="146959"/>
            <a:ext cx="2024740" cy="290373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0"/>
          </p:cNvCxnSpPr>
          <p:nvPr/>
        </p:nvCxnSpPr>
        <p:spPr>
          <a:xfrm>
            <a:off x="6090553" y="157602"/>
            <a:ext cx="57154" cy="231617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2"/>
          </p:cNvCxnSpPr>
          <p:nvPr/>
        </p:nvCxnSpPr>
        <p:spPr>
          <a:xfrm flipH="1">
            <a:off x="4876167" y="274676"/>
            <a:ext cx="1214386" cy="369316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4"/>
          </p:cNvCxnSpPr>
          <p:nvPr/>
        </p:nvCxnSpPr>
        <p:spPr>
          <a:xfrm>
            <a:off x="6115050" y="338535"/>
            <a:ext cx="1304197" cy="36293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4876167" y="3984166"/>
            <a:ext cx="1271540" cy="257991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</p:cNvCxnSpPr>
          <p:nvPr/>
        </p:nvCxnSpPr>
        <p:spPr>
          <a:xfrm flipH="1">
            <a:off x="6147707" y="3984166"/>
            <a:ext cx="1271540" cy="252948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</p:cNvCxnSpPr>
          <p:nvPr/>
        </p:nvCxnSpPr>
        <p:spPr>
          <a:xfrm flipH="1">
            <a:off x="6147707" y="3050694"/>
            <a:ext cx="2057396" cy="351339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2057396" cy="354604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47707" y="2481941"/>
            <a:ext cx="0" cy="4090307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2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106636" y="3086100"/>
            <a:ext cx="2032907" cy="3461657"/>
          </a:xfrm>
          <a:custGeom>
            <a:avLst/>
            <a:gdLst>
              <a:gd name="connsiteX0" fmla="*/ 0 w 2032907"/>
              <a:gd name="connsiteY0" fmla="*/ 0 h 3461657"/>
              <a:gd name="connsiteX1" fmla="*/ 775607 w 2032907"/>
              <a:gd name="connsiteY1" fmla="*/ 840921 h 3461657"/>
              <a:gd name="connsiteX2" fmla="*/ 2032907 w 2032907"/>
              <a:gd name="connsiteY2" fmla="*/ 3461657 h 3461657"/>
              <a:gd name="connsiteX3" fmla="*/ 32657 w 2032907"/>
              <a:gd name="connsiteY3" fmla="*/ 122464 h 3461657"/>
              <a:gd name="connsiteX4" fmla="*/ 32657 w 2032907"/>
              <a:gd name="connsiteY4" fmla="*/ 97971 h 346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907" h="3461657">
                <a:moveTo>
                  <a:pt x="0" y="0"/>
                </a:moveTo>
                <a:lnTo>
                  <a:pt x="775607" y="840921"/>
                </a:lnTo>
                <a:lnTo>
                  <a:pt x="2032907" y="3461657"/>
                </a:lnTo>
                <a:lnTo>
                  <a:pt x="32657" y="122464"/>
                </a:lnTo>
                <a:lnTo>
                  <a:pt x="32657" y="979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5"/>
          </p:cNvCxnSpPr>
          <p:nvPr/>
        </p:nvCxnSpPr>
        <p:spPr>
          <a:xfrm>
            <a:off x="6090557" y="157602"/>
            <a:ext cx="2114546" cy="289309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1"/>
          </p:cNvCxnSpPr>
          <p:nvPr/>
        </p:nvCxnSpPr>
        <p:spPr>
          <a:xfrm flipH="1">
            <a:off x="4090311" y="146959"/>
            <a:ext cx="2024740" cy="290373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0"/>
          </p:cNvCxnSpPr>
          <p:nvPr/>
        </p:nvCxnSpPr>
        <p:spPr>
          <a:xfrm>
            <a:off x="6090553" y="157602"/>
            <a:ext cx="57154" cy="231617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2"/>
          </p:cNvCxnSpPr>
          <p:nvPr/>
        </p:nvCxnSpPr>
        <p:spPr>
          <a:xfrm flipH="1">
            <a:off x="4876167" y="274676"/>
            <a:ext cx="1214386" cy="369316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4"/>
          </p:cNvCxnSpPr>
          <p:nvPr/>
        </p:nvCxnSpPr>
        <p:spPr>
          <a:xfrm>
            <a:off x="6115050" y="338535"/>
            <a:ext cx="1304197" cy="36293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4876167" y="3984166"/>
            <a:ext cx="1271540" cy="257991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</p:cNvCxnSpPr>
          <p:nvPr/>
        </p:nvCxnSpPr>
        <p:spPr>
          <a:xfrm flipH="1">
            <a:off x="6147707" y="3984166"/>
            <a:ext cx="1271540" cy="252948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</p:cNvCxnSpPr>
          <p:nvPr/>
        </p:nvCxnSpPr>
        <p:spPr>
          <a:xfrm flipH="1">
            <a:off x="6147707" y="3050694"/>
            <a:ext cx="2057396" cy="351339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2057396" cy="354604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47707" y="2481941"/>
            <a:ext cx="0" cy="4090307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295900" y="4773389"/>
            <a:ext cx="1747157" cy="557884"/>
            <a:chOff x="5295900" y="4773389"/>
            <a:chExt cx="1747157" cy="557884"/>
          </a:xfrm>
        </p:grpSpPr>
        <p:sp>
          <p:nvSpPr>
            <p:cNvPr id="26" name="Regular Pentagon 25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26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26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6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252355" y="1219198"/>
            <a:ext cx="1747157" cy="557884"/>
            <a:chOff x="5295900" y="4773389"/>
            <a:chExt cx="1747157" cy="557884"/>
          </a:xfrm>
        </p:grpSpPr>
        <p:sp>
          <p:nvSpPr>
            <p:cNvPr id="53" name="Regular Pentagon 52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3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3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6428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53" idx="5"/>
            <a:endCxn id="4" idx="5"/>
          </p:cNvCxnSpPr>
          <p:nvPr/>
        </p:nvCxnSpPr>
        <p:spPr>
          <a:xfrm>
            <a:off x="6999510" y="1432290"/>
            <a:ext cx="1205593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3" idx="1"/>
            <a:endCxn id="4" idx="1"/>
          </p:cNvCxnSpPr>
          <p:nvPr/>
        </p:nvCxnSpPr>
        <p:spPr>
          <a:xfrm flipH="1">
            <a:off x="4090311" y="1432290"/>
            <a:ext cx="1162046" cy="16184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2" idx="0"/>
            <a:endCxn id="4" idx="0"/>
          </p:cNvCxnSpPr>
          <p:nvPr/>
        </p:nvCxnSpPr>
        <p:spPr>
          <a:xfrm>
            <a:off x="6106886" y="1224636"/>
            <a:ext cx="40821" cy="1249141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3" idx="2"/>
            <a:endCxn id="4" idx="2"/>
          </p:cNvCxnSpPr>
          <p:nvPr/>
        </p:nvCxnSpPr>
        <p:spPr>
          <a:xfrm flipH="1">
            <a:off x="4876167" y="1777081"/>
            <a:ext cx="709866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3" idx="4"/>
            <a:endCxn id="4" idx="4"/>
          </p:cNvCxnSpPr>
          <p:nvPr/>
        </p:nvCxnSpPr>
        <p:spPr>
          <a:xfrm>
            <a:off x="6665834" y="1777081"/>
            <a:ext cx="753413" cy="220708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  <a:endCxn id="26" idx="2"/>
          </p:cNvCxnSpPr>
          <p:nvPr/>
        </p:nvCxnSpPr>
        <p:spPr>
          <a:xfrm>
            <a:off x="4876167" y="3984166"/>
            <a:ext cx="753411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  <a:endCxn id="26" idx="4"/>
          </p:cNvCxnSpPr>
          <p:nvPr/>
        </p:nvCxnSpPr>
        <p:spPr>
          <a:xfrm flipH="1">
            <a:off x="6709379" y="3984166"/>
            <a:ext cx="709868" cy="134710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  <a:endCxn id="26" idx="5"/>
          </p:cNvCxnSpPr>
          <p:nvPr/>
        </p:nvCxnSpPr>
        <p:spPr>
          <a:xfrm flipH="1">
            <a:off x="7043055" y="3050694"/>
            <a:ext cx="1162048" cy="193578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1098414" cy="194122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26" idx="0"/>
          </p:cNvCxnSpPr>
          <p:nvPr/>
        </p:nvCxnSpPr>
        <p:spPr>
          <a:xfrm>
            <a:off x="6147707" y="2481941"/>
            <a:ext cx="21772" cy="2291448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295900" y="4773389"/>
            <a:ext cx="1747157" cy="557884"/>
            <a:chOff x="5295900" y="4773389"/>
            <a:chExt cx="1747157" cy="557884"/>
          </a:xfrm>
        </p:grpSpPr>
        <p:sp>
          <p:nvSpPr>
            <p:cNvPr id="26" name="Regular Pentagon 25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26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26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6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252355" y="1219198"/>
            <a:ext cx="1747157" cy="557884"/>
            <a:chOff x="5295900" y="4773389"/>
            <a:chExt cx="1747157" cy="557884"/>
          </a:xfrm>
        </p:grpSpPr>
        <p:sp>
          <p:nvSpPr>
            <p:cNvPr id="53" name="Regular Pentagon 52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3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3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090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34"/>
          <p:cNvSpPr/>
          <p:nvPr/>
        </p:nvSpPr>
        <p:spPr>
          <a:xfrm>
            <a:off x="5233307" y="4983765"/>
            <a:ext cx="862694" cy="282199"/>
          </a:xfrm>
          <a:custGeom>
            <a:avLst/>
            <a:gdLst>
              <a:gd name="connsiteX0" fmla="*/ 0 w 751115"/>
              <a:gd name="connsiteY0" fmla="*/ 40821 h 310243"/>
              <a:gd name="connsiteX1" fmla="*/ 391886 w 751115"/>
              <a:gd name="connsiteY1" fmla="*/ 310243 h 310243"/>
              <a:gd name="connsiteX2" fmla="*/ 751115 w 751115"/>
              <a:gd name="connsiteY2" fmla="*/ 0 h 310243"/>
              <a:gd name="connsiteX3" fmla="*/ 0 w 751115"/>
              <a:gd name="connsiteY3" fmla="*/ 40821 h 31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115" h="310243">
                <a:moveTo>
                  <a:pt x="0" y="40821"/>
                </a:moveTo>
                <a:lnTo>
                  <a:pt x="391886" y="310243"/>
                </a:lnTo>
                <a:lnTo>
                  <a:pt x="751115" y="0"/>
                </a:lnTo>
                <a:lnTo>
                  <a:pt x="0" y="40821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6213021" y="1453243"/>
            <a:ext cx="751115" cy="310243"/>
          </a:xfrm>
          <a:custGeom>
            <a:avLst/>
            <a:gdLst>
              <a:gd name="connsiteX0" fmla="*/ 0 w 751115"/>
              <a:gd name="connsiteY0" fmla="*/ 40821 h 310243"/>
              <a:gd name="connsiteX1" fmla="*/ 391886 w 751115"/>
              <a:gd name="connsiteY1" fmla="*/ 310243 h 310243"/>
              <a:gd name="connsiteX2" fmla="*/ 751115 w 751115"/>
              <a:gd name="connsiteY2" fmla="*/ 0 h 310243"/>
              <a:gd name="connsiteX3" fmla="*/ 0 w 751115"/>
              <a:gd name="connsiteY3" fmla="*/ 40821 h 310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115" h="310243">
                <a:moveTo>
                  <a:pt x="0" y="40821"/>
                </a:moveTo>
                <a:lnTo>
                  <a:pt x="391886" y="310243"/>
                </a:lnTo>
                <a:lnTo>
                  <a:pt x="751115" y="0"/>
                </a:lnTo>
                <a:lnTo>
                  <a:pt x="0" y="40821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295900" y="4773389"/>
            <a:ext cx="1747157" cy="557884"/>
            <a:chOff x="5295900" y="4773389"/>
            <a:chExt cx="1747157" cy="557884"/>
          </a:xfrm>
        </p:grpSpPr>
        <p:sp>
          <p:nvSpPr>
            <p:cNvPr id="26" name="Regular Pentagon 25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26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26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6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252355" y="1219198"/>
            <a:ext cx="1747157" cy="557884"/>
            <a:chOff x="5295900" y="4773389"/>
            <a:chExt cx="1747157" cy="557884"/>
          </a:xfrm>
        </p:grpSpPr>
        <p:sp>
          <p:nvSpPr>
            <p:cNvPr id="53" name="Regular Pentagon 52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3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3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526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233306" y="4773389"/>
            <a:ext cx="1809751" cy="557884"/>
            <a:chOff x="5233306" y="4773389"/>
            <a:chExt cx="1809751" cy="557884"/>
          </a:xfrm>
        </p:grpSpPr>
        <p:sp>
          <p:nvSpPr>
            <p:cNvPr id="35" name="Freeform 34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26" name="Regular Pentagon 25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>
                <a:endCxn id="26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26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endCxn id="26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/>
          <p:nvPr/>
        </p:nvGrpSpPr>
        <p:grpSpPr>
          <a:xfrm>
            <a:off x="5233307" y="1219198"/>
            <a:ext cx="1766205" cy="563322"/>
            <a:chOff x="5233307" y="1219198"/>
            <a:chExt cx="1766205" cy="563322"/>
          </a:xfrm>
        </p:grpSpPr>
        <p:sp>
          <p:nvSpPr>
            <p:cNvPr id="3" name="Freeform 2"/>
            <p:cNvSpPr/>
            <p:nvPr/>
          </p:nvSpPr>
          <p:spPr>
            <a:xfrm>
              <a:off x="6213021" y="1453243"/>
              <a:ext cx="751115" cy="310243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gular Pentagon 1"/>
            <p:cNvSpPr/>
            <p:nvPr/>
          </p:nvSpPr>
          <p:spPr>
            <a:xfrm>
              <a:off x="5233307" y="1224636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252355" y="1219198"/>
              <a:ext cx="1747157" cy="557884"/>
              <a:chOff x="5295900" y="4773389"/>
              <a:chExt cx="1747157" cy="557884"/>
            </a:xfrm>
          </p:grpSpPr>
          <p:sp>
            <p:nvSpPr>
              <p:cNvPr id="53" name="Regular Pentagon 52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>
                <a:endCxn id="53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endCxn id="53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53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8863694" y="4762504"/>
            <a:ext cx="1809751" cy="557884"/>
            <a:chOff x="5233306" y="4773389"/>
            <a:chExt cx="1809751" cy="557884"/>
          </a:xfrm>
        </p:grpSpPr>
        <p:sp>
          <p:nvSpPr>
            <p:cNvPr id="64" name="Freeform 63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66" name="Regular Pentagon 65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endCxn id="66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6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endCxn id="66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8817751" y="1174301"/>
            <a:ext cx="1809751" cy="557884"/>
            <a:chOff x="5233306" y="4773389"/>
            <a:chExt cx="1809751" cy="557884"/>
          </a:xfrm>
        </p:grpSpPr>
        <p:sp>
          <p:nvSpPr>
            <p:cNvPr id="73" name="Freeform 72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75" name="Regular Pentagon 74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>
                <a:endCxn id="75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endCxn id="75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endCxn id="75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Arc 7"/>
          <p:cNvSpPr/>
          <p:nvPr/>
        </p:nvSpPr>
        <p:spPr>
          <a:xfrm rot="10038398">
            <a:off x="8829290" y="-2956200"/>
            <a:ext cx="1238513" cy="8355101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 rot="10038398">
            <a:off x="9149803" y="-2082354"/>
            <a:ext cx="1578328" cy="7169695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 rot="10038398" flipH="1">
            <a:off x="7045492" y="-2415792"/>
            <a:ext cx="2690427" cy="777028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/>
          <p:cNvSpPr/>
          <p:nvPr/>
        </p:nvSpPr>
        <p:spPr>
          <a:xfrm rot="10038398" flipH="1">
            <a:off x="5608715" y="-1574529"/>
            <a:ext cx="5063307" cy="6646336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9769932" y="1697483"/>
            <a:ext cx="474749" cy="299305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16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5233306" y="4773389"/>
            <a:ext cx="1809751" cy="557884"/>
            <a:chOff x="5233306" y="4773389"/>
            <a:chExt cx="1809751" cy="557884"/>
          </a:xfrm>
        </p:grpSpPr>
        <p:sp>
          <p:nvSpPr>
            <p:cNvPr id="35" name="Freeform 34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26" name="Regular Pentagon 25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>
                <a:endCxn id="26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26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endCxn id="26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/>
          <p:nvPr/>
        </p:nvGrpSpPr>
        <p:grpSpPr>
          <a:xfrm>
            <a:off x="5233307" y="1219198"/>
            <a:ext cx="1766205" cy="563322"/>
            <a:chOff x="5233307" y="1219198"/>
            <a:chExt cx="1766205" cy="563322"/>
          </a:xfrm>
        </p:grpSpPr>
        <p:sp>
          <p:nvSpPr>
            <p:cNvPr id="3" name="Freeform 2"/>
            <p:cNvSpPr/>
            <p:nvPr/>
          </p:nvSpPr>
          <p:spPr>
            <a:xfrm>
              <a:off x="6213021" y="1453243"/>
              <a:ext cx="751115" cy="310243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gular Pentagon 1"/>
            <p:cNvSpPr/>
            <p:nvPr/>
          </p:nvSpPr>
          <p:spPr>
            <a:xfrm>
              <a:off x="5233307" y="1224636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252355" y="1219198"/>
              <a:ext cx="1747157" cy="557884"/>
              <a:chOff x="5295900" y="4773389"/>
              <a:chExt cx="1747157" cy="557884"/>
            </a:xfrm>
          </p:grpSpPr>
          <p:sp>
            <p:nvSpPr>
              <p:cNvPr id="53" name="Regular Pentagon 52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>
                <a:endCxn id="53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endCxn id="53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53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8863694" y="4762504"/>
            <a:ext cx="1809751" cy="557884"/>
            <a:chOff x="5233306" y="4773389"/>
            <a:chExt cx="1809751" cy="557884"/>
          </a:xfrm>
        </p:grpSpPr>
        <p:sp>
          <p:nvSpPr>
            <p:cNvPr id="64" name="Freeform 63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66" name="Regular Pentagon 65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endCxn id="66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6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endCxn id="66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8817751" y="1174301"/>
            <a:ext cx="1809751" cy="557884"/>
            <a:chOff x="5233306" y="4773389"/>
            <a:chExt cx="1809751" cy="557884"/>
          </a:xfrm>
        </p:grpSpPr>
        <p:sp>
          <p:nvSpPr>
            <p:cNvPr id="73" name="Freeform 72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75" name="Regular Pentagon 74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>
                <a:endCxn id="75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endCxn id="75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endCxn id="75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Arc 7"/>
          <p:cNvSpPr/>
          <p:nvPr/>
        </p:nvSpPr>
        <p:spPr>
          <a:xfrm rot="10038398">
            <a:off x="8829290" y="-2956200"/>
            <a:ext cx="1238513" cy="8355101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 rot="10038398">
            <a:off x="9149803" y="-2082354"/>
            <a:ext cx="1578328" cy="7169695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8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2422371" y="155626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729890" y="190460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848394" y="1896440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342215" y="1324944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199466" y="1553545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422368" y="4891922"/>
            <a:ext cx="1809751" cy="557884"/>
            <a:chOff x="5233306" y="4773389"/>
            <a:chExt cx="1809751" cy="557884"/>
          </a:xfrm>
        </p:grpSpPr>
        <p:sp>
          <p:nvSpPr>
            <p:cNvPr id="35" name="Freeform 34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26" name="Regular Pentagon 25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>
                <a:endCxn id="26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endCxn id="26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endCxn id="26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" name="Group 5"/>
          <p:cNvGrpSpPr/>
          <p:nvPr/>
        </p:nvGrpSpPr>
        <p:grpSpPr>
          <a:xfrm>
            <a:off x="2422369" y="1337731"/>
            <a:ext cx="1766205" cy="563322"/>
            <a:chOff x="5233307" y="1219198"/>
            <a:chExt cx="1766205" cy="563322"/>
          </a:xfrm>
        </p:grpSpPr>
        <p:sp>
          <p:nvSpPr>
            <p:cNvPr id="3" name="Freeform 2"/>
            <p:cNvSpPr/>
            <p:nvPr/>
          </p:nvSpPr>
          <p:spPr>
            <a:xfrm>
              <a:off x="6213021" y="1453243"/>
              <a:ext cx="751115" cy="310243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gular Pentagon 1"/>
            <p:cNvSpPr/>
            <p:nvPr/>
          </p:nvSpPr>
          <p:spPr>
            <a:xfrm>
              <a:off x="5233307" y="1224636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252355" y="1219198"/>
              <a:ext cx="1747157" cy="557884"/>
              <a:chOff x="5295900" y="4773389"/>
              <a:chExt cx="1747157" cy="557884"/>
            </a:xfrm>
          </p:grpSpPr>
          <p:sp>
            <p:nvSpPr>
              <p:cNvPr id="53" name="Regular Pentagon 52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>
                <a:endCxn id="53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endCxn id="53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endCxn id="53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3" name="Group 62"/>
          <p:cNvGrpSpPr/>
          <p:nvPr/>
        </p:nvGrpSpPr>
        <p:grpSpPr>
          <a:xfrm>
            <a:off x="6052756" y="4881037"/>
            <a:ext cx="1809751" cy="557884"/>
            <a:chOff x="5233306" y="4773389"/>
            <a:chExt cx="1809751" cy="557884"/>
          </a:xfrm>
        </p:grpSpPr>
        <p:sp>
          <p:nvSpPr>
            <p:cNvPr id="64" name="Freeform 63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66" name="Regular Pentagon 65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>
                <a:endCxn id="66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endCxn id="66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endCxn id="66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2" name="Group 71"/>
          <p:cNvGrpSpPr/>
          <p:nvPr/>
        </p:nvGrpSpPr>
        <p:grpSpPr>
          <a:xfrm>
            <a:off x="6006813" y="1292834"/>
            <a:ext cx="1809751" cy="557884"/>
            <a:chOff x="5233306" y="4773389"/>
            <a:chExt cx="1809751" cy="557884"/>
          </a:xfrm>
        </p:grpSpPr>
        <p:sp>
          <p:nvSpPr>
            <p:cNvPr id="73" name="Freeform 72"/>
            <p:cNvSpPr/>
            <p:nvPr/>
          </p:nvSpPr>
          <p:spPr>
            <a:xfrm>
              <a:off x="5233306" y="5004706"/>
              <a:ext cx="991241" cy="261258"/>
            </a:xfrm>
            <a:custGeom>
              <a:avLst/>
              <a:gdLst>
                <a:gd name="connsiteX0" fmla="*/ 0 w 751115"/>
                <a:gd name="connsiteY0" fmla="*/ 40821 h 310243"/>
                <a:gd name="connsiteX1" fmla="*/ 391886 w 751115"/>
                <a:gd name="connsiteY1" fmla="*/ 310243 h 310243"/>
                <a:gd name="connsiteX2" fmla="*/ 751115 w 751115"/>
                <a:gd name="connsiteY2" fmla="*/ 0 h 310243"/>
                <a:gd name="connsiteX3" fmla="*/ 0 w 751115"/>
                <a:gd name="connsiteY3" fmla="*/ 40821 h 310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115" h="310243">
                  <a:moveTo>
                    <a:pt x="0" y="40821"/>
                  </a:moveTo>
                  <a:lnTo>
                    <a:pt x="391886" y="310243"/>
                  </a:lnTo>
                  <a:lnTo>
                    <a:pt x="751115" y="0"/>
                  </a:lnTo>
                  <a:lnTo>
                    <a:pt x="0" y="40821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4" name="Group 73"/>
            <p:cNvGrpSpPr/>
            <p:nvPr/>
          </p:nvGrpSpPr>
          <p:grpSpPr>
            <a:xfrm>
              <a:off x="5295900" y="4773389"/>
              <a:ext cx="1747157" cy="557884"/>
              <a:chOff x="5295900" y="4773389"/>
              <a:chExt cx="1747157" cy="557884"/>
            </a:xfrm>
          </p:grpSpPr>
          <p:sp>
            <p:nvSpPr>
              <p:cNvPr id="75" name="Regular Pentagon 74"/>
              <p:cNvSpPr/>
              <p:nvPr/>
            </p:nvSpPr>
            <p:spPr>
              <a:xfrm>
                <a:off x="5295900" y="4773389"/>
                <a:ext cx="1747157" cy="557884"/>
              </a:xfrm>
              <a:prstGeom prst="pentagon">
                <a:avLst/>
              </a:prstGeom>
              <a:noFill/>
              <a:ln w="76200">
                <a:solidFill>
                  <a:srgbClr val="FF99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>
                <a:endCxn id="75" idx="4"/>
              </p:cNvCxnSpPr>
              <p:nvPr/>
            </p:nvCxnSpPr>
            <p:spPr>
              <a:xfrm>
                <a:off x="6115050" y="4983765"/>
                <a:ext cx="594329" cy="347507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flipV="1">
                <a:off x="6224548" y="4983765"/>
                <a:ext cx="709015" cy="61764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5540824" y="5045529"/>
                <a:ext cx="661309" cy="220435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endCxn id="75" idx="1"/>
              </p:cNvCxnSpPr>
              <p:nvPr/>
            </p:nvCxnSpPr>
            <p:spPr>
              <a:xfrm flipH="1" flipV="1">
                <a:off x="5295902" y="4986481"/>
                <a:ext cx="868130" cy="59048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endCxn id="75" idx="0"/>
              </p:cNvCxnSpPr>
              <p:nvPr/>
            </p:nvCxnSpPr>
            <p:spPr>
              <a:xfrm flipV="1">
                <a:off x="6139544" y="4773389"/>
                <a:ext cx="29935" cy="272140"/>
              </a:xfrm>
              <a:prstGeom prst="line">
                <a:avLst/>
              </a:prstGeom>
              <a:ln w="76200">
                <a:solidFill>
                  <a:srgbClr val="FF99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Arc 7"/>
          <p:cNvSpPr/>
          <p:nvPr/>
        </p:nvSpPr>
        <p:spPr>
          <a:xfrm rot="10038398">
            <a:off x="6018352" y="-2837667"/>
            <a:ext cx="1238513" cy="8355101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Arc 80"/>
          <p:cNvSpPr/>
          <p:nvPr/>
        </p:nvSpPr>
        <p:spPr>
          <a:xfrm rot="10038398">
            <a:off x="6338865" y="-1963821"/>
            <a:ext cx="1578328" cy="7169695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8172542" y="2034422"/>
            <a:ext cx="3889142" cy="4610311"/>
            <a:chOff x="8172542" y="2034422"/>
            <a:chExt cx="3889142" cy="46103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565"/>
            <a:stretch/>
          </p:blipFill>
          <p:spPr>
            <a:xfrm>
              <a:off x="8457033" y="2034422"/>
              <a:ext cx="3216996" cy="28575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8172542" y="6275401"/>
              <a:ext cx="3889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https://www.mitchr.me/SS/torusKnots/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0943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36"/>
          <p:cNvSpPr/>
          <p:nvPr/>
        </p:nvSpPr>
        <p:spPr>
          <a:xfrm>
            <a:off x="4106636" y="3086100"/>
            <a:ext cx="2032907" cy="3461657"/>
          </a:xfrm>
          <a:custGeom>
            <a:avLst/>
            <a:gdLst>
              <a:gd name="connsiteX0" fmla="*/ 0 w 2032907"/>
              <a:gd name="connsiteY0" fmla="*/ 0 h 3461657"/>
              <a:gd name="connsiteX1" fmla="*/ 775607 w 2032907"/>
              <a:gd name="connsiteY1" fmla="*/ 840921 h 3461657"/>
              <a:gd name="connsiteX2" fmla="*/ 2032907 w 2032907"/>
              <a:gd name="connsiteY2" fmla="*/ 3461657 h 3461657"/>
              <a:gd name="connsiteX3" fmla="*/ 32657 w 2032907"/>
              <a:gd name="connsiteY3" fmla="*/ 122464 h 3461657"/>
              <a:gd name="connsiteX4" fmla="*/ 32657 w 2032907"/>
              <a:gd name="connsiteY4" fmla="*/ 97971 h 3461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907" h="3461657">
                <a:moveTo>
                  <a:pt x="0" y="0"/>
                </a:moveTo>
                <a:lnTo>
                  <a:pt x="775607" y="840921"/>
                </a:lnTo>
                <a:lnTo>
                  <a:pt x="2032907" y="3461657"/>
                </a:lnTo>
                <a:lnTo>
                  <a:pt x="32657" y="122464"/>
                </a:lnTo>
                <a:lnTo>
                  <a:pt x="32657" y="979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gular Pentagon 3"/>
          <p:cNvSpPr/>
          <p:nvPr/>
        </p:nvSpPr>
        <p:spPr>
          <a:xfrm>
            <a:off x="4090307" y="2473777"/>
            <a:ext cx="4114800" cy="1510393"/>
          </a:xfrm>
          <a:prstGeom prst="pentagon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5"/>
          </p:cNvCxnSpPr>
          <p:nvPr/>
        </p:nvCxnSpPr>
        <p:spPr>
          <a:xfrm>
            <a:off x="6090557" y="157602"/>
            <a:ext cx="2114546" cy="289309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4" idx="1"/>
          </p:cNvCxnSpPr>
          <p:nvPr/>
        </p:nvCxnSpPr>
        <p:spPr>
          <a:xfrm flipH="1">
            <a:off x="4090311" y="146959"/>
            <a:ext cx="2024740" cy="290373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4" idx="0"/>
          </p:cNvCxnSpPr>
          <p:nvPr/>
        </p:nvCxnSpPr>
        <p:spPr>
          <a:xfrm>
            <a:off x="6090553" y="157602"/>
            <a:ext cx="57154" cy="2316175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4" idx="2"/>
          </p:cNvCxnSpPr>
          <p:nvPr/>
        </p:nvCxnSpPr>
        <p:spPr>
          <a:xfrm flipH="1">
            <a:off x="4876167" y="274676"/>
            <a:ext cx="1214386" cy="3693163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4" idx="4"/>
          </p:cNvCxnSpPr>
          <p:nvPr/>
        </p:nvCxnSpPr>
        <p:spPr>
          <a:xfrm>
            <a:off x="6115050" y="338535"/>
            <a:ext cx="1304197" cy="36293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4876167" y="3984166"/>
            <a:ext cx="1271540" cy="257991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" idx="4"/>
          </p:cNvCxnSpPr>
          <p:nvPr/>
        </p:nvCxnSpPr>
        <p:spPr>
          <a:xfrm flipH="1">
            <a:off x="6147707" y="3984166"/>
            <a:ext cx="1271540" cy="252948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5"/>
          </p:cNvCxnSpPr>
          <p:nvPr/>
        </p:nvCxnSpPr>
        <p:spPr>
          <a:xfrm flipH="1">
            <a:off x="6147707" y="3050694"/>
            <a:ext cx="2057396" cy="351339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4" idx="1"/>
          </p:cNvCxnSpPr>
          <p:nvPr/>
        </p:nvCxnSpPr>
        <p:spPr>
          <a:xfrm>
            <a:off x="4090311" y="3050694"/>
            <a:ext cx="2057396" cy="354604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147707" y="2481941"/>
            <a:ext cx="0" cy="4090307"/>
          </a:xfrm>
          <a:prstGeom prst="line">
            <a:avLst/>
          </a:prstGeom>
          <a:ln w="762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gular Pentagon 1"/>
          <p:cNvSpPr/>
          <p:nvPr/>
        </p:nvSpPr>
        <p:spPr>
          <a:xfrm>
            <a:off x="5233307" y="1224636"/>
            <a:ext cx="1747157" cy="557884"/>
          </a:xfrm>
          <a:prstGeom prst="pent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2" idx="1"/>
            <a:endCxn id="26" idx="1"/>
          </p:cNvCxnSpPr>
          <p:nvPr/>
        </p:nvCxnSpPr>
        <p:spPr>
          <a:xfrm>
            <a:off x="5233309" y="143772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40828" y="1786068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59332" y="1777907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153153" y="1206411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4" y="1435012"/>
            <a:ext cx="0" cy="354875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295900" y="4773389"/>
            <a:ext cx="1747157" cy="557884"/>
            <a:chOff x="5295900" y="4773389"/>
            <a:chExt cx="1747157" cy="557884"/>
          </a:xfrm>
        </p:grpSpPr>
        <p:sp>
          <p:nvSpPr>
            <p:cNvPr id="26" name="Regular Pentagon 25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>
              <a:endCxn id="26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endCxn id="26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6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252355" y="1219198"/>
            <a:ext cx="1747157" cy="557884"/>
            <a:chOff x="5295900" y="4773389"/>
            <a:chExt cx="1747157" cy="557884"/>
          </a:xfrm>
        </p:grpSpPr>
        <p:sp>
          <p:nvSpPr>
            <p:cNvPr id="53" name="Regular Pentagon 52"/>
            <p:cNvSpPr/>
            <p:nvPr/>
          </p:nvSpPr>
          <p:spPr>
            <a:xfrm>
              <a:off x="5295900" y="4773389"/>
              <a:ext cx="1747157" cy="557884"/>
            </a:xfrm>
            <a:prstGeom prst="pentagon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>
              <a:endCxn id="53" idx="4"/>
            </p:cNvCxnSpPr>
            <p:nvPr/>
          </p:nvCxnSpPr>
          <p:spPr>
            <a:xfrm>
              <a:off x="6115050" y="4983765"/>
              <a:ext cx="594329" cy="347507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224548" y="4983765"/>
              <a:ext cx="709015" cy="61764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40824" y="5045529"/>
              <a:ext cx="661309" cy="220435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53" idx="1"/>
            </p:cNvCxnSpPr>
            <p:nvPr/>
          </p:nvCxnSpPr>
          <p:spPr>
            <a:xfrm flipH="1" flipV="1">
              <a:off x="5295902" y="4986481"/>
              <a:ext cx="868130" cy="59048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53" idx="0"/>
            </p:cNvCxnSpPr>
            <p:nvPr/>
          </p:nvCxnSpPr>
          <p:spPr>
            <a:xfrm flipV="1">
              <a:off x="6139544" y="4773389"/>
              <a:ext cx="29935" cy="272140"/>
            </a:xfrm>
            <a:prstGeom prst="line">
              <a:avLst/>
            </a:prstGeom>
            <a:ln w="76200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914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76200">
          <a:solidFill>
            <a:srgbClr val="0070C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</Words>
  <Application>Microsoft Office PowerPoint</Application>
  <PresentationFormat>Widescreen</PresentationFormat>
  <Paragraphs>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14</cp:revision>
  <dcterms:created xsi:type="dcterms:W3CDTF">2018-10-29T04:53:19Z</dcterms:created>
  <dcterms:modified xsi:type="dcterms:W3CDTF">2018-10-29T15:10:55Z</dcterms:modified>
</cp:coreProperties>
</file>