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11CDE-B7E7-3F49-B0D5-728599B6DB6F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5DE32-D193-CF40-9F4F-1A7DAE16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9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1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4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9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5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2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3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3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EB7B-6458-E14D-AAF4-5072990E3BFD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90DE-AFE3-354B-A147-E0A5061A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153844" y="0"/>
            <a:ext cx="5681828" cy="3772936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2930" y="294458"/>
            <a:ext cx="5681828" cy="3772936"/>
          </a:xfrm>
          <a:prstGeom prst="ellipse">
            <a:avLst/>
          </a:prstGeom>
          <a:solidFill>
            <a:srgbClr val="3366FF">
              <a:alpha val="3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2930" y="4375382"/>
            <a:ext cx="8831070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rgbClr val="0000FF"/>
                </a:solidFill>
              </a:rPr>
              <a:t>π</a:t>
            </a:r>
            <a:r>
              <a:rPr lang="en-US" sz="4000" baseline="-25000" dirty="0" smtClean="0">
                <a:solidFill>
                  <a:srgbClr val="0000FF"/>
                </a:solidFill>
              </a:rPr>
              <a:t>1</a:t>
            </a:r>
            <a:r>
              <a:rPr lang="en-US" sz="4000" dirty="0" smtClean="0">
                <a:solidFill>
                  <a:srgbClr val="0000FF"/>
                </a:solidFill>
              </a:rPr>
              <a:t>(U) = &lt;a, b&gt;         </a:t>
            </a:r>
            <a:r>
              <a:rPr lang="en-US" sz="4000" dirty="0" smtClean="0">
                <a:solidFill>
                  <a:srgbClr val="0000FF"/>
                </a:solidFill>
              </a:rPr>
              <a:t> [</a:t>
            </a:r>
            <a:r>
              <a:rPr lang="en-US" sz="4000" dirty="0" smtClean="0">
                <a:solidFill>
                  <a:srgbClr val="660066"/>
                </a:solidFill>
              </a:rPr>
              <a:t>g</a:t>
            </a:r>
            <a:r>
              <a:rPr lang="en-US" sz="4000" dirty="0" smtClean="0">
                <a:solidFill>
                  <a:srgbClr val="0000FF"/>
                </a:solidFill>
              </a:rPr>
              <a:t>]</a:t>
            </a:r>
            <a:r>
              <a:rPr lang="en-US" sz="4000" baseline="-25000" dirty="0" smtClean="0">
                <a:solidFill>
                  <a:srgbClr val="0000FF"/>
                </a:solidFill>
              </a:rPr>
              <a:t>U</a:t>
            </a:r>
            <a:r>
              <a:rPr lang="en-US" sz="4000" dirty="0" smtClean="0">
                <a:solidFill>
                  <a:srgbClr val="0000FF"/>
                </a:solidFill>
              </a:rPr>
              <a:t> = b </a:t>
            </a:r>
            <a:r>
              <a:rPr lang="en-US" sz="4000" dirty="0" smtClean="0"/>
              <a:t>             </a:t>
            </a:r>
          </a:p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rgbClr val="FF6600"/>
                </a:solidFill>
              </a:rPr>
              <a:t>π</a:t>
            </a:r>
            <a:r>
              <a:rPr lang="en-US" sz="4000" baseline="-25000" dirty="0" smtClean="0">
                <a:solidFill>
                  <a:srgbClr val="FF6600"/>
                </a:solidFill>
              </a:rPr>
              <a:t>1</a:t>
            </a:r>
            <a:r>
              <a:rPr lang="en-US" sz="4000" dirty="0" smtClean="0">
                <a:solidFill>
                  <a:srgbClr val="FF6600"/>
                </a:solidFill>
              </a:rPr>
              <a:t>(V) = {e}              </a:t>
            </a:r>
            <a:r>
              <a:rPr lang="en-US" sz="4000" dirty="0" smtClean="0">
                <a:solidFill>
                  <a:srgbClr val="FF6600"/>
                </a:solidFill>
              </a:rPr>
              <a:t>  </a:t>
            </a:r>
            <a:r>
              <a:rPr lang="en-US" sz="4000" dirty="0" smtClean="0">
                <a:solidFill>
                  <a:srgbClr val="FF6600"/>
                </a:solidFill>
              </a:rPr>
              <a:t>[</a:t>
            </a:r>
            <a:r>
              <a:rPr lang="en-US" sz="4000" dirty="0" smtClean="0">
                <a:solidFill>
                  <a:srgbClr val="660066"/>
                </a:solidFill>
              </a:rPr>
              <a:t>g</a:t>
            </a:r>
            <a:r>
              <a:rPr lang="en-US" sz="4000" dirty="0" smtClean="0">
                <a:solidFill>
                  <a:srgbClr val="FF6600"/>
                </a:solidFill>
              </a:rPr>
              <a:t>]</a:t>
            </a:r>
            <a:r>
              <a:rPr lang="en-US" sz="4000" baseline="-25000" dirty="0">
                <a:solidFill>
                  <a:srgbClr val="FF6600"/>
                </a:solidFill>
              </a:rPr>
              <a:t>v</a:t>
            </a:r>
            <a:r>
              <a:rPr lang="en-US" sz="4000" dirty="0" smtClean="0">
                <a:solidFill>
                  <a:srgbClr val="FF6600"/>
                </a:solidFill>
              </a:rPr>
              <a:t> = e</a:t>
            </a:r>
            <a:r>
              <a:rPr lang="en-US" sz="4000" dirty="0" smtClean="0"/>
              <a:t>      [</a:t>
            </a:r>
            <a:r>
              <a:rPr lang="en-US" sz="4000" dirty="0" smtClean="0">
                <a:solidFill>
                  <a:srgbClr val="660066"/>
                </a:solidFill>
              </a:rPr>
              <a:t>g</a:t>
            </a:r>
            <a:r>
              <a:rPr lang="en-US" sz="4000" dirty="0" smtClean="0"/>
              <a:t>]</a:t>
            </a:r>
            <a:r>
              <a:rPr lang="en-US" sz="4000" baseline="-25000" dirty="0" smtClean="0"/>
              <a:t>U </a:t>
            </a:r>
            <a:r>
              <a:rPr lang="en-US" sz="2800" baseline="-25000" dirty="0" smtClean="0"/>
              <a:t>U</a:t>
            </a:r>
            <a:r>
              <a:rPr lang="en-US" sz="4000" baseline="-25000" dirty="0" smtClean="0"/>
              <a:t> V</a:t>
            </a:r>
            <a:r>
              <a:rPr lang="en-US" sz="4000" dirty="0" smtClean="0"/>
              <a:t> = e </a:t>
            </a:r>
          </a:p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rgbClr val="008000"/>
                </a:solidFill>
              </a:rPr>
              <a:t>π</a:t>
            </a:r>
            <a:r>
              <a:rPr lang="en-US" sz="4000" baseline="-25000" dirty="0" smtClean="0">
                <a:solidFill>
                  <a:srgbClr val="008000"/>
                </a:solidFill>
              </a:rPr>
              <a:t>1</a:t>
            </a:r>
            <a:r>
              <a:rPr lang="en-US" sz="4000" dirty="0" smtClean="0">
                <a:solidFill>
                  <a:srgbClr val="008000"/>
                </a:solidFill>
              </a:rPr>
              <a:t>(U   V) = &lt;b&gt;        </a:t>
            </a:r>
            <a:r>
              <a:rPr lang="en-US" sz="4000" dirty="0" smtClean="0">
                <a:solidFill>
                  <a:srgbClr val="008000"/>
                </a:solidFill>
              </a:rPr>
              <a:t> [</a:t>
            </a:r>
            <a:r>
              <a:rPr lang="en-US" sz="4000" dirty="0" smtClean="0">
                <a:solidFill>
                  <a:srgbClr val="660066"/>
                </a:solidFill>
              </a:rPr>
              <a:t>g</a:t>
            </a:r>
            <a:r>
              <a:rPr lang="en-US" sz="4000" dirty="0" smtClean="0">
                <a:solidFill>
                  <a:srgbClr val="008000"/>
                </a:solidFill>
              </a:rPr>
              <a:t>]</a:t>
            </a:r>
            <a:r>
              <a:rPr lang="en-US" sz="4000" baseline="-25000" dirty="0" smtClean="0">
                <a:solidFill>
                  <a:srgbClr val="008000"/>
                </a:solidFill>
              </a:rPr>
              <a:t>U   V</a:t>
            </a:r>
            <a:r>
              <a:rPr lang="en-US" sz="4000" dirty="0" smtClean="0">
                <a:solidFill>
                  <a:srgbClr val="008000"/>
                </a:solidFill>
              </a:rPr>
              <a:t> = b </a:t>
            </a:r>
          </a:p>
          <a:p>
            <a:endParaRPr lang="en-US" sz="4000" dirty="0" smtClean="0"/>
          </a:p>
          <a:p>
            <a:endParaRPr lang="en-US" sz="4000" baseline="-25000" dirty="0"/>
          </a:p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0800000">
            <a:off x="1122863" y="6074143"/>
            <a:ext cx="6013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U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920829" y="1049060"/>
            <a:ext cx="1491020" cy="2134929"/>
          </a:xfrm>
          <a:custGeom>
            <a:avLst/>
            <a:gdLst>
              <a:gd name="connsiteX0" fmla="*/ 625860 w 1491020"/>
              <a:gd name="connsiteY0" fmla="*/ 2134929 h 2134929"/>
              <a:gd name="connsiteX1" fmla="*/ 625860 w 1491020"/>
              <a:gd name="connsiteY1" fmla="*/ 2134929 h 2134929"/>
              <a:gd name="connsiteX2" fmla="*/ 515415 w 1491020"/>
              <a:gd name="connsiteY2" fmla="*/ 1914075 h 2134929"/>
              <a:gd name="connsiteX3" fmla="*/ 441784 w 1491020"/>
              <a:gd name="connsiteY3" fmla="*/ 1803647 h 2134929"/>
              <a:gd name="connsiteX4" fmla="*/ 386561 w 1491020"/>
              <a:gd name="connsiteY4" fmla="*/ 1693220 h 2134929"/>
              <a:gd name="connsiteX5" fmla="*/ 276115 w 1491020"/>
              <a:gd name="connsiteY5" fmla="*/ 1472365 h 2134929"/>
              <a:gd name="connsiteX6" fmla="*/ 202485 w 1491020"/>
              <a:gd name="connsiteY6" fmla="*/ 1269915 h 2134929"/>
              <a:gd name="connsiteX7" fmla="*/ 184077 w 1491020"/>
              <a:gd name="connsiteY7" fmla="*/ 1196297 h 2134929"/>
              <a:gd name="connsiteX8" fmla="*/ 147262 w 1491020"/>
              <a:gd name="connsiteY8" fmla="*/ 1141083 h 2134929"/>
              <a:gd name="connsiteX9" fmla="*/ 55223 w 1491020"/>
              <a:gd name="connsiteY9" fmla="*/ 1012251 h 2134929"/>
              <a:gd name="connsiteX10" fmla="*/ 36816 w 1491020"/>
              <a:gd name="connsiteY10" fmla="*/ 920228 h 2134929"/>
              <a:gd name="connsiteX11" fmla="*/ 18408 w 1491020"/>
              <a:gd name="connsiteY11" fmla="*/ 846610 h 2134929"/>
              <a:gd name="connsiteX12" fmla="*/ 0 w 1491020"/>
              <a:gd name="connsiteY12" fmla="*/ 680969 h 2134929"/>
              <a:gd name="connsiteX13" fmla="*/ 18408 w 1491020"/>
              <a:gd name="connsiteY13" fmla="*/ 404900 h 2134929"/>
              <a:gd name="connsiteX14" fmla="*/ 128854 w 1491020"/>
              <a:gd name="connsiteY14" fmla="*/ 220855 h 2134929"/>
              <a:gd name="connsiteX15" fmla="*/ 165669 w 1491020"/>
              <a:gd name="connsiteY15" fmla="*/ 165641 h 2134929"/>
              <a:gd name="connsiteX16" fmla="*/ 331338 w 1491020"/>
              <a:gd name="connsiteY16" fmla="*/ 36809 h 2134929"/>
              <a:gd name="connsiteX17" fmla="*/ 441784 w 1491020"/>
              <a:gd name="connsiteY17" fmla="*/ 18405 h 2134929"/>
              <a:gd name="connsiteX18" fmla="*/ 533822 w 1491020"/>
              <a:gd name="connsiteY18" fmla="*/ 0 h 2134929"/>
              <a:gd name="connsiteX19" fmla="*/ 1141275 w 1491020"/>
              <a:gd name="connsiteY19" fmla="*/ 18405 h 2134929"/>
              <a:gd name="connsiteX20" fmla="*/ 1196498 w 1491020"/>
              <a:gd name="connsiteY20" fmla="*/ 55214 h 2134929"/>
              <a:gd name="connsiteX21" fmla="*/ 1251721 w 1491020"/>
              <a:gd name="connsiteY21" fmla="*/ 73618 h 2134929"/>
              <a:gd name="connsiteX22" fmla="*/ 1362166 w 1491020"/>
              <a:gd name="connsiteY22" fmla="*/ 202450 h 2134929"/>
              <a:gd name="connsiteX23" fmla="*/ 1398982 w 1491020"/>
              <a:gd name="connsiteY23" fmla="*/ 276068 h 2134929"/>
              <a:gd name="connsiteX24" fmla="*/ 1435797 w 1491020"/>
              <a:gd name="connsiteY24" fmla="*/ 331282 h 2134929"/>
              <a:gd name="connsiteX25" fmla="*/ 1472612 w 1491020"/>
              <a:gd name="connsiteY25" fmla="*/ 625755 h 2134929"/>
              <a:gd name="connsiteX26" fmla="*/ 1491020 w 1491020"/>
              <a:gd name="connsiteY26" fmla="*/ 772992 h 2134929"/>
              <a:gd name="connsiteX27" fmla="*/ 1472612 w 1491020"/>
              <a:gd name="connsiteY27" fmla="*/ 1067465 h 2134929"/>
              <a:gd name="connsiteX28" fmla="*/ 1435797 w 1491020"/>
              <a:gd name="connsiteY28" fmla="*/ 1122678 h 2134929"/>
              <a:gd name="connsiteX29" fmla="*/ 1398982 w 1491020"/>
              <a:gd name="connsiteY29" fmla="*/ 1251510 h 2134929"/>
              <a:gd name="connsiteX30" fmla="*/ 1325351 w 1491020"/>
              <a:gd name="connsiteY30" fmla="*/ 1398747 h 2134929"/>
              <a:gd name="connsiteX31" fmla="*/ 1251721 w 1491020"/>
              <a:gd name="connsiteY31" fmla="*/ 1509174 h 2134929"/>
              <a:gd name="connsiteX32" fmla="*/ 1178090 w 1491020"/>
              <a:gd name="connsiteY32" fmla="*/ 1619602 h 2134929"/>
              <a:gd name="connsiteX33" fmla="*/ 1141275 w 1491020"/>
              <a:gd name="connsiteY33" fmla="*/ 1674815 h 2134929"/>
              <a:gd name="connsiteX34" fmla="*/ 1086052 w 1491020"/>
              <a:gd name="connsiteY34" fmla="*/ 1730029 h 2134929"/>
              <a:gd name="connsiteX35" fmla="*/ 957198 w 1491020"/>
              <a:gd name="connsiteY35" fmla="*/ 1803647 h 2134929"/>
              <a:gd name="connsiteX36" fmla="*/ 901975 w 1491020"/>
              <a:gd name="connsiteY36" fmla="*/ 1858861 h 2134929"/>
              <a:gd name="connsiteX37" fmla="*/ 791529 w 1491020"/>
              <a:gd name="connsiteY37" fmla="*/ 1932479 h 2134929"/>
              <a:gd name="connsiteX38" fmla="*/ 754714 w 1491020"/>
              <a:gd name="connsiteY38" fmla="*/ 2042906 h 2134929"/>
              <a:gd name="connsiteX39" fmla="*/ 736306 w 1491020"/>
              <a:gd name="connsiteY39" fmla="*/ 2098120 h 2134929"/>
              <a:gd name="connsiteX40" fmla="*/ 736306 w 1491020"/>
              <a:gd name="connsiteY40" fmla="*/ 2098120 h 2134929"/>
              <a:gd name="connsiteX41" fmla="*/ 625860 w 1491020"/>
              <a:gd name="connsiteY41" fmla="*/ 2134929 h 213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91020" h="2134929">
                <a:moveTo>
                  <a:pt x="625860" y="2134929"/>
                </a:moveTo>
                <a:lnTo>
                  <a:pt x="625860" y="2134929"/>
                </a:lnTo>
                <a:cubicBezTo>
                  <a:pt x="589045" y="2061311"/>
                  <a:pt x="555393" y="1986024"/>
                  <a:pt x="515415" y="1914075"/>
                </a:cubicBezTo>
                <a:cubicBezTo>
                  <a:pt x="493927" y="1875402"/>
                  <a:pt x="464079" y="1841860"/>
                  <a:pt x="441784" y="1803647"/>
                </a:cubicBezTo>
                <a:cubicBezTo>
                  <a:pt x="421044" y="1768100"/>
                  <a:pt x="406271" y="1729349"/>
                  <a:pt x="386561" y="1693220"/>
                </a:cubicBezTo>
                <a:cubicBezTo>
                  <a:pt x="280876" y="1499497"/>
                  <a:pt x="379939" y="1714580"/>
                  <a:pt x="276115" y="1472365"/>
                </a:cubicBezTo>
                <a:cubicBezTo>
                  <a:pt x="239748" y="1254205"/>
                  <a:pt x="288486" y="1463386"/>
                  <a:pt x="202485" y="1269915"/>
                </a:cubicBezTo>
                <a:cubicBezTo>
                  <a:pt x="192210" y="1246801"/>
                  <a:pt x="194043" y="1219546"/>
                  <a:pt x="184077" y="1196297"/>
                </a:cubicBezTo>
                <a:cubicBezTo>
                  <a:pt x="175362" y="1175965"/>
                  <a:pt x="157156" y="1160868"/>
                  <a:pt x="147262" y="1141083"/>
                </a:cubicBezTo>
                <a:cubicBezTo>
                  <a:pt x="88494" y="1023566"/>
                  <a:pt x="195139" y="1152142"/>
                  <a:pt x="55223" y="1012251"/>
                </a:cubicBezTo>
                <a:cubicBezTo>
                  <a:pt x="49087" y="981577"/>
                  <a:pt x="43603" y="950765"/>
                  <a:pt x="36816" y="920228"/>
                </a:cubicBezTo>
                <a:cubicBezTo>
                  <a:pt x="31328" y="895536"/>
                  <a:pt x="22255" y="871611"/>
                  <a:pt x="18408" y="846610"/>
                </a:cubicBezTo>
                <a:cubicBezTo>
                  <a:pt x="9959" y="791703"/>
                  <a:pt x="6136" y="736183"/>
                  <a:pt x="0" y="680969"/>
                </a:cubicBezTo>
                <a:cubicBezTo>
                  <a:pt x="6136" y="588946"/>
                  <a:pt x="4022" y="495998"/>
                  <a:pt x="18408" y="404900"/>
                </a:cubicBezTo>
                <a:cubicBezTo>
                  <a:pt x="24264" y="367820"/>
                  <a:pt x="121831" y="231388"/>
                  <a:pt x="128854" y="220855"/>
                </a:cubicBezTo>
                <a:cubicBezTo>
                  <a:pt x="141126" y="202450"/>
                  <a:pt x="150026" y="181281"/>
                  <a:pt x="165669" y="165641"/>
                </a:cubicBezTo>
                <a:cubicBezTo>
                  <a:pt x="226321" y="104998"/>
                  <a:pt x="251026" y="60898"/>
                  <a:pt x="331338" y="36809"/>
                </a:cubicBezTo>
                <a:cubicBezTo>
                  <a:pt x="367087" y="26086"/>
                  <a:pt x="405063" y="25080"/>
                  <a:pt x="441784" y="18405"/>
                </a:cubicBezTo>
                <a:cubicBezTo>
                  <a:pt x="472566" y="12809"/>
                  <a:pt x="503143" y="6135"/>
                  <a:pt x="533822" y="0"/>
                </a:cubicBezTo>
                <a:cubicBezTo>
                  <a:pt x="736306" y="6135"/>
                  <a:pt x="939397" y="1585"/>
                  <a:pt x="1141275" y="18405"/>
                </a:cubicBezTo>
                <a:cubicBezTo>
                  <a:pt x="1163321" y="20242"/>
                  <a:pt x="1176711" y="45322"/>
                  <a:pt x="1196498" y="55214"/>
                </a:cubicBezTo>
                <a:cubicBezTo>
                  <a:pt x="1213853" y="63890"/>
                  <a:pt x="1233313" y="67483"/>
                  <a:pt x="1251721" y="73618"/>
                </a:cubicBezTo>
                <a:cubicBezTo>
                  <a:pt x="1301922" y="123810"/>
                  <a:pt x="1322808" y="139487"/>
                  <a:pt x="1362166" y="202450"/>
                </a:cubicBezTo>
                <a:cubicBezTo>
                  <a:pt x="1376709" y="225715"/>
                  <a:pt x="1385368" y="252247"/>
                  <a:pt x="1398982" y="276068"/>
                </a:cubicBezTo>
                <a:cubicBezTo>
                  <a:pt x="1409958" y="295273"/>
                  <a:pt x="1423525" y="312877"/>
                  <a:pt x="1435797" y="331282"/>
                </a:cubicBezTo>
                <a:cubicBezTo>
                  <a:pt x="1474466" y="485929"/>
                  <a:pt x="1445267" y="352350"/>
                  <a:pt x="1472612" y="625755"/>
                </a:cubicBezTo>
                <a:cubicBezTo>
                  <a:pt x="1477534" y="674971"/>
                  <a:pt x="1484884" y="723913"/>
                  <a:pt x="1491020" y="772992"/>
                </a:cubicBezTo>
                <a:cubicBezTo>
                  <a:pt x="1484884" y="871150"/>
                  <a:pt x="1487953" y="970320"/>
                  <a:pt x="1472612" y="1067465"/>
                </a:cubicBezTo>
                <a:cubicBezTo>
                  <a:pt x="1469161" y="1089315"/>
                  <a:pt x="1444512" y="1102347"/>
                  <a:pt x="1435797" y="1122678"/>
                </a:cubicBezTo>
                <a:cubicBezTo>
                  <a:pt x="1330365" y="1368645"/>
                  <a:pt x="1488523" y="1054553"/>
                  <a:pt x="1398982" y="1251510"/>
                </a:cubicBezTo>
                <a:cubicBezTo>
                  <a:pt x="1376272" y="1301464"/>
                  <a:pt x="1355793" y="1353091"/>
                  <a:pt x="1325351" y="1398747"/>
                </a:cubicBezTo>
                <a:cubicBezTo>
                  <a:pt x="1300808" y="1435556"/>
                  <a:pt x="1265714" y="1467204"/>
                  <a:pt x="1251721" y="1509174"/>
                </a:cubicBezTo>
                <a:cubicBezTo>
                  <a:pt x="1219371" y="1606207"/>
                  <a:pt x="1254693" y="1527694"/>
                  <a:pt x="1178090" y="1619602"/>
                </a:cubicBezTo>
                <a:cubicBezTo>
                  <a:pt x="1163927" y="1636594"/>
                  <a:pt x="1155438" y="1657823"/>
                  <a:pt x="1141275" y="1674815"/>
                </a:cubicBezTo>
                <a:cubicBezTo>
                  <a:pt x="1124609" y="1694811"/>
                  <a:pt x="1107235" y="1714901"/>
                  <a:pt x="1086052" y="1730029"/>
                </a:cubicBezTo>
                <a:cubicBezTo>
                  <a:pt x="960027" y="1820032"/>
                  <a:pt x="1061541" y="1716709"/>
                  <a:pt x="957198" y="1803647"/>
                </a:cubicBezTo>
                <a:cubicBezTo>
                  <a:pt x="937200" y="1820310"/>
                  <a:pt x="922523" y="1842882"/>
                  <a:pt x="901975" y="1858861"/>
                </a:cubicBezTo>
                <a:cubicBezTo>
                  <a:pt x="867049" y="1886021"/>
                  <a:pt x="791529" y="1932479"/>
                  <a:pt x="791529" y="1932479"/>
                </a:cubicBezTo>
                <a:lnTo>
                  <a:pt x="754714" y="2042906"/>
                </a:lnTo>
                <a:lnTo>
                  <a:pt x="736306" y="2098120"/>
                </a:lnTo>
                <a:lnTo>
                  <a:pt x="736306" y="2098120"/>
                </a:lnTo>
                <a:lnTo>
                  <a:pt x="625860" y="2134929"/>
                </a:lnTo>
                <a:close/>
              </a:path>
            </a:pathLst>
          </a:custGeom>
          <a:ln w="76200" cmpd="sng">
            <a:solidFill>
              <a:srgbClr val="660066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473058" y="3091949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57645" y="2764149"/>
            <a:ext cx="426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g</a:t>
            </a:r>
            <a:endParaRPr lang="en-US" sz="4000" baseline="-25000" dirty="0">
              <a:solidFill>
                <a:srgbClr val="66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0800000">
            <a:off x="4840732" y="6306272"/>
            <a:ext cx="601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U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I D</cp:lastModifiedBy>
  <cp:revision>3</cp:revision>
  <dcterms:created xsi:type="dcterms:W3CDTF">2015-08-30T17:25:42Z</dcterms:created>
  <dcterms:modified xsi:type="dcterms:W3CDTF">2015-08-30T17:34:32Z</dcterms:modified>
  <cp:category/>
</cp:coreProperties>
</file>